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65" r:id="rId4"/>
    <p:sldId id="259" r:id="rId5"/>
    <p:sldId id="264" r:id="rId6"/>
    <p:sldId id="263" r:id="rId7"/>
    <p:sldId id="258" r:id="rId8"/>
    <p:sldId id="261" r:id="rId9"/>
    <p:sldId id="260" r:id="rId10"/>
    <p:sldId id="257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CFA136C-B867-4402-8705-0F06DC691F64}">
          <p14:sldIdLst>
            <p14:sldId id="267"/>
            <p14:sldId id="256"/>
            <p14:sldId id="265"/>
            <p14:sldId id="259"/>
            <p14:sldId id="264"/>
            <p14:sldId id="263"/>
            <p14:sldId id="258"/>
            <p14:sldId id="261"/>
            <p14:sldId id="260"/>
            <p14:sldId id="257"/>
            <p14:sldId id="262"/>
          </p14:sldIdLst>
        </p14:section>
        <p14:section name="作者信息" id="{18708AB8-876D-4710-A552-CE1F19A3ECC9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EFCA"/>
    <a:srgbClr val="FBE8DF"/>
    <a:srgbClr val="E97161"/>
    <a:srgbClr val="294123"/>
    <a:srgbClr val="4C61A3"/>
    <a:srgbClr val="476444"/>
    <a:srgbClr val="173114"/>
    <a:srgbClr val="CE4640"/>
    <a:srgbClr val="78BC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91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78" y="61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117A6-D3AC-43F2-9786-702FF9D4E796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4BE92-9D50-44AA-BC41-63A76ED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339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4BE92-9D50-44AA-BC41-63A76ED15B6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047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43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2C29AF-B272-3B2C-0480-392F3F7DC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201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11C0E87B-481A-B12F-BBC1-98BF9ACA0D3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75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电子器材&#10;&#10;中度可信度描述已自动生成">
            <a:extLst>
              <a:ext uri="{FF2B5EF4-FFF2-40B4-BE49-F238E27FC236}">
                <a16:creationId xmlns:a16="http://schemas.microsoft.com/office/drawing/2014/main" id="{C89EE20F-FB57-A7F0-8D88-9BFFE36DD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6826909-5269-14AF-EAF6-2C7C8C727D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EF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571">
            <a:extLst>
              <a:ext uri="{FF2B5EF4-FFF2-40B4-BE49-F238E27FC236}">
                <a16:creationId xmlns:a16="http://schemas.microsoft.com/office/drawing/2014/main" id="{148655EA-4C26-BFC8-1974-3B7E7CB8C138}"/>
              </a:ext>
            </a:extLst>
          </p:cNvPr>
          <p:cNvSpPr>
            <a:spLocks noEditPoints="1"/>
          </p:cNvSpPr>
          <p:nvPr/>
        </p:nvSpPr>
        <p:spPr bwMode="auto">
          <a:xfrm>
            <a:off x="7662033" y="-4215092"/>
            <a:ext cx="3256347" cy="9192186"/>
          </a:xfrm>
          <a:custGeom>
            <a:avLst/>
            <a:gdLst>
              <a:gd name="T0" fmla="*/ 24 w 74"/>
              <a:gd name="T1" fmla="*/ 209 h 209"/>
              <a:gd name="T2" fmla="*/ 25 w 74"/>
              <a:gd name="T3" fmla="*/ 187 h 209"/>
              <a:gd name="T4" fmla="*/ 23 w 74"/>
              <a:gd name="T5" fmla="*/ 172 h 209"/>
              <a:gd name="T6" fmla="*/ 18 w 74"/>
              <a:gd name="T7" fmla="*/ 114 h 209"/>
              <a:gd name="T8" fmla="*/ 13 w 74"/>
              <a:gd name="T9" fmla="*/ 141 h 209"/>
              <a:gd name="T10" fmla="*/ 12 w 74"/>
              <a:gd name="T11" fmla="*/ 168 h 209"/>
              <a:gd name="T12" fmla="*/ 11 w 74"/>
              <a:gd name="T13" fmla="*/ 152 h 209"/>
              <a:gd name="T14" fmla="*/ 11 w 74"/>
              <a:gd name="T15" fmla="*/ 140 h 209"/>
              <a:gd name="T16" fmla="*/ 10 w 74"/>
              <a:gd name="T17" fmla="*/ 124 h 209"/>
              <a:gd name="T18" fmla="*/ 11 w 74"/>
              <a:gd name="T19" fmla="*/ 103 h 209"/>
              <a:gd name="T20" fmla="*/ 9 w 74"/>
              <a:gd name="T21" fmla="*/ 132 h 209"/>
              <a:gd name="T22" fmla="*/ 7 w 74"/>
              <a:gd name="T23" fmla="*/ 127 h 209"/>
              <a:gd name="T24" fmla="*/ 0 w 74"/>
              <a:gd name="T25" fmla="*/ 78 h 209"/>
              <a:gd name="T26" fmla="*/ 2 w 74"/>
              <a:gd name="T27" fmla="*/ 61 h 209"/>
              <a:gd name="T28" fmla="*/ 21 w 74"/>
              <a:gd name="T29" fmla="*/ 3 h 209"/>
              <a:gd name="T30" fmla="*/ 31 w 74"/>
              <a:gd name="T31" fmla="*/ 0 h 209"/>
              <a:gd name="T32" fmla="*/ 63 w 74"/>
              <a:gd name="T33" fmla="*/ 49 h 209"/>
              <a:gd name="T34" fmla="*/ 59 w 74"/>
              <a:gd name="T35" fmla="*/ 47 h 209"/>
              <a:gd name="T36" fmla="*/ 60 w 74"/>
              <a:gd name="T37" fmla="*/ 79 h 209"/>
              <a:gd name="T38" fmla="*/ 69 w 74"/>
              <a:gd name="T39" fmla="*/ 105 h 209"/>
              <a:gd name="T40" fmla="*/ 73 w 74"/>
              <a:gd name="T41" fmla="*/ 128 h 209"/>
              <a:gd name="T42" fmla="*/ 60 w 74"/>
              <a:gd name="T43" fmla="*/ 91 h 209"/>
              <a:gd name="T44" fmla="*/ 51 w 74"/>
              <a:gd name="T45" fmla="*/ 108 h 209"/>
              <a:gd name="T46" fmla="*/ 53 w 74"/>
              <a:gd name="T47" fmla="*/ 126 h 209"/>
              <a:gd name="T48" fmla="*/ 51 w 74"/>
              <a:gd name="T49" fmla="*/ 135 h 209"/>
              <a:gd name="T50" fmla="*/ 46 w 74"/>
              <a:gd name="T51" fmla="*/ 156 h 209"/>
              <a:gd name="T52" fmla="*/ 46 w 74"/>
              <a:gd name="T53" fmla="*/ 163 h 209"/>
              <a:gd name="T54" fmla="*/ 39 w 74"/>
              <a:gd name="T55" fmla="*/ 128 h 209"/>
              <a:gd name="T56" fmla="*/ 35 w 74"/>
              <a:gd name="T57" fmla="*/ 137 h 209"/>
              <a:gd name="T58" fmla="*/ 27 w 74"/>
              <a:gd name="T59" fmla="*/ 178 h 209"/>
              <a:gd name="T60" fmla="*/ 26 w 74"/>
              <a:gd name="T61" fmla="*/ 209 h 209"/>
              <a:gd name="T62" fmla="*/ 28 w 74"/>
              <a:gd name="T63" fmla="*/ 149 h 209"/>
              <a:gd name="T64" fmla="*/ 26 w 74"/>
              <a:gd name="T65" fmla="*/ 156 h 209"/>
              <a:gd name="T66" fmla="*/ 34 w 74"/>
              <a:gd name="T67" fmla="*/ 128 h 209"/>
              <a:gd name="T68" fmla="*/ 37 w 74"/>
              <a:gd name="T69" fmla="*/ 125 h 209"/>
              <a:gd name="T70" fmla="*/ 39 w 74"/>
              <a:gd name="T71" fmla="*/ 117 h 209"/>
              <a:gd name="T72" fmla="*/ 27 w 74"/>
              <a:gd name="T73" fmla="*/ 129 h 209"/>
              <a:gd name="T74" fmla="*/ 26 w 74"/>
              <a:gd name="T75" fmla="*/ 125 h 209"/>
              <a:gd name="T76" fmla="*/ 27 w 74"/>
              <a:gd name="T77" fmla="*/ 130 h 209"/>
              <a:gd name="T78" fmla="*/ 34 w 74"/>
              <a:gd name="T79" fmla="*/ 12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4" h="209">
                <a:moveTo>
                  <a:pt x="25" y="209"/>
                </a:moveTo>
                <a:cubicBezTo>
                  <a:pt x="25" y="209"/>
                  <a:pt x="25" y="209"/>
                  <a:pt x="24" y="209"/>
                </a:cubicBezTo>
                <a:cubicBezTo>
                  <a:pt x="25" y="204"/>
                  <a:pt x="25" y="200"/>
                  <a:pt x="24" y="195"/>
                </a:cubicBezTo>
                <a:cubicBezTo>
                  <a:pt x="24" y="192"/>
                  <a:pt x="25" y="190"/>
                  <a:pt x="25" y="187"/>
                </a:cubicBezTo>
                <a:cubicBezTo>
                  <a:pt x="24" y="185"/>
                  <a:pt x="23" y="182"/>
                  <a:pt x="23" y="180"/>
                </a:cubicBezTo>
                <a:cubicBezTo>
                  <a:pt x="23" y="178"/>
                  <a:pt x="23" y="175"/>
                  <a:pt x="23" y="172"/>
                </a:cubicBezTo>
                <a:cubicBezTo>
                  <a:pt x="25" y="153"/>
                  <a:pt x="23" y="136"/>
                  <a:pt x="23" y="117"/>
                </a:cubicBezTo>
                <a:cubicBezTo>
                  <a:pt x="22" y="116"/>
                  <a:pt x="20" y="115"/>
                  <a:pt x="18" y="114"/>
                </a:cubicBezTo>
                <a:cubicBezTo>
                  <a:pt x="16" y="113"/>
                  <a:pt x="14" y="116"/>
                  <a:pt x="13" y="120"/>
                </a:cubicBezTo>
                <a:cubicBezTo>
                  <a:pt x="12" y="126"/>
                  <a:pt x="14" y="133"/>
                  <a:pt x="13" y="141"/>
                </a:cubicBezTo>
                <a:cubicBezTo>
                  <a:pt x="13" y="143"/>
                  <a:pt x="12" y="144"/>
                  <a:pt x="12" y="146"/>
                </a:cubicBezTo>
                <a:cubicBezTo>
                  <a:pt x="12" y="152"/>
                  <a:pt x="13" y="162"/>
                  <a:pt x="12" y="168"/>
                </a:cubicBezTo>
                <a:cubicBezTo>
                  <a:pt x="10" y="166"/>
                  <a:pt x="11" y="163"/>
                  <a:pt x="11" y="160"/>
                </a:cubicBezTo>
                <a:cubicBezTo>
                  <a:pt x="11" y="158"/>
                  <a:pt x="11" y="155"/>
                  <a:pt x="11" y="152"/>
                </a:cubicBezTo>
                <a:cubicBezTo>
                  <a:pt x="11" y="150"/>
                  <a:pt x="11" y="149"/>
                  <a:pt x="11" y="147"/>
                </a:cubicBezTo>
                <a:cubicBezTo>
                  <a:pt x="12" y="145"/>
                  <a:pt x="11" y="143"/>
                  <a:pt x="11" y="140"/>
                </a:cubicBezTo>
                <a:cubicBezTo>
                  <a:pt x="12" y="138"/>
                  <a:pt x="11" y="135"/>
                  <a:pt x="11" y="132"/>
                </a:cubicBezTo>
                <a:cubicBezTo>
                  <a:pt x="11" y="130"/>
                  <a:pt x="10" y="127"/>
                  <a:pt x="10" y="124"/>
                </a:cubicBezTo>
                <a:cubicBezTo>
                  <a:pt x="10" y="122"/>
                  <a:pt x="12" y="120"/>
                  <a:pt x="12" y="118"/>
                </a:cubicBezTo>
                <a:cubicBezTo>
                  <a:pt x="13" y="113"/>
                  <a:pt x="12" y="108"/>
                  <a:pt x="11" y="103"/>
                </a:cubicBezTo>
                <a:cubicBezTo>
                  <a:pt x="6" y="103"/>
                  <a:pt x="9" y="108"/>
                  <a:pt x="9" y="112"/>
                </a:cubicBezTo>
                <a:cubicBezTo>
                  <a:pt x="9" y="118"/>
                  <a:pt x="7" y="128"/>
                  <a:pt x="9" y="132"/>
                </a:cubicBezTo>
                <a:cubicBezTo>
                  <a:pt x="9" y="133"/>
                  <a:pt x="8" y="135"/>
                  <a:pt x="7" y="135"/>
                </a:cubicBezTo>
                <a:cubicBezTo>
                  <a:pt x="4" y="133"/>
                  <a:pt x="5" y="129"/>
                  <a:pt x="7" y="127"/>
                </a:cubicBezTo>
                <a:cubicBezTo>
                  <a:pt x="7" y="115"/>
                  <a:pt x="4" y="105"/>
                  <a:pt x="3" y="95"/>
                </a:cubicBezTo>
                <a:cubicBezTo>
                  <a:pt x="1" y="89"/>
                  <a:pt x="1" y="83"/>
                  <a:pt x="0" y="78"/>
                </a:cubicBezTo>
                <a:cubicBezTo>
                  <a:pt x="1" y="75"/>
                  <a:pt x="3" y="71"/>
                  <a:pt x="3" y="68"/>
                </a:cubicBezTo>
                <a:cubicBezTo>
                  <a:pt x="3" y="66"/>
                  <a:pt x="2" y="64"/>
                  <a:pt x="2" y="61"/>
                </a:cubicBezTo>
                <a:cubicBezTo>
                  <a:pt x="2" y="55"/>
                  <a:pt x="1" y="49"/>
                  <a:pt x="3" y="42"/>
                </a:cubicBezTo>
                <a:cubicBezTo>
                  <a:pt x="6" y="26"/>
                  <a:pt x="12" y="13"/>
                  <a:pt x="21" y="3"/>
                </a:cubicBezTo>
                <a:cubicBezTo>
                  <a:pt x="23" y="3"/>
                  <a:pt x="24" y="2"/>
                  <a:pt x="25" y="1"/>
                </a:cubicBezTo>
                <a:cubicBezTo>
                  <a:pt x="27" y="1"/>
                  <a:pt x="29" y="0"/>
                  <a:pt x="31" y="0"/>
                </a:cubicBezTo>
                <a:cubicBezTo>
                  <a:pt x="44" y="5"/>
                  <a:pt x="49" y="16"/>
                  <a:pt x="53" y="27"/>
                </a:cubicBezTo>
                <a:cubicBezTo>
                  <a:pt x="57" y="33"/>
                  <a:pt x="59" y="42"/>
                  <a:pt x="63" y="49"/>
                </a:cubicBezTo>
                <a:cubicBezTo>
                  <a:pt x="63" y="50"/>
                  <a:pt x="66" y="51"/>
                  <a:pt x="64" y="54"/>
                </a:cubicBezTo>
                <a:cubicBezTo>
                  <a:pt x="61" y="52"/>
                  <a:pt x="62" y="48"/>
                  <a:pt x="59" y="47"/>
                </a:cubicBezTo>
                <a:cubicBezTo>
                  <a:pt x="57" y="48"/>
                  <a:pt x="58" y="52"/>
                  <a:pt x="59" y="53"/>
                </a:cubicBezTo>
                <a:cubicBezTo>
                  <a:pt x="61" y="60"/>
                  <a:pt x="63" y="72"/>
                  <a:pt x="60" y="79"/>
                </a:cubicBezTo>
                <a:cubicBezTo>
                  <a:pt x="61" y="84"/>
                  <a:pt x="62" y="88"/>
                  <a:pt x="64" y="93"/>
                </a:cubicBezTo>
                <a:cubicBezTo>
                  <a:pt x="65" y="97"/>
                  <a:pt x="68" y="101"/>
                  <a:pt x="69" y="105"/>
                </a:cubicBezTo>
                <a:cubicBezTo>
                  <a:pt x="69" y="107"/>
                  <a:pt x="69" y="110"/>
                  <a:pt x="69" y="112"/>
                </a:cubicBezTo>
                <a:cubicBezTo>
                  <a:pt x="71" y="117"/>
                  <a:pt x="74" y="122"/>
                  <a:pt x="73" y="128"/>
                </a:cubicBezTo>
                <a:cubicBezTo>
                  <a:pt x="70" y="127"/>
                  <a:pt x="71" y="123"/>
                  <a:pt x="70" y="120"/>
                </a:cubicBezTo>
                <a:cubicBezTo>
                  <a:pt x="68" y="110"/>
                  <a:pt x="65" y="99"/>
                  <a:pt x="60" y="91"/>
                </a:cubicBezTo>
                <a:cubicBezTo>
                  <a:pt x="57" y="92"/>
                  <a:pt x="57" y="90"/>
                  <a:pt x="54" y="89"/>
                </a:cubicBezTo>
                <a:cubicBezTo>
                  <a:pt x="52" y="95"/>
                  <a:pt x="51" y="101"/>
                  <a:pt x="51" y="108"/>
                </a:cubicBezTo>
                <a:cubicBezTo>
                  <a:pt x="51" y="110"/>
                  <a:pt x="52" y="112"/>
                  <a:pt x="52" y="113"/>
                </a:cubicBezTo>
                <a:cubicBezTo>
                  <a:pt x="52" y="118"/>
                  <a:pt x="50" y="122"/>
                  <a:pt x="53" y="126"/>
                </a:cubicBezTo>
                <a:cubicBezTo>
                  <a:pt x="51" y="131"/>
                  <a:pt x="54" y="137"/>
                  <a:pt x="51" y="142"/>
                </a:cubicBezTo>
                <a:cubicBezTo>
                  <a:pt x="47" y="141"/>
                  <a:pt x="50" y="137"/>
                  <a:pt x="51" y="135"/>
                </a:cubicBezTo>
                <a:cubicBezTo>
                  <a:pt x="52" y="128"/>
                  <a:pt x="50" y="120"/>
                  <a:pt x="44" y="117"/>
                </a:cubicBezTo>
                <a:cubicBezTo>
                  <a:pt x="42" y="129"/>
                  <a:pt x="45" y="143"/>
                  <a:pt x="46" y="156"/>
                </a:cubicBezTo>
                <a:cubicBezTo>
                  <a:pt x="47" y="161"/>
                  <a:pt x="47" y="166"/>
                  <a:pt x="47" y="171"/>
                </a:cubicBezTo>
                <a:cubicBezTo>
                  <a:pt x="45" y="169"/>
                  <a:pt x="46" y="166"/>
                  <a:pt x="46" y="163"/>
                </a:cubicBezTo>
                <a:cubicBezTo>
                  <a:pt x="45" y="154"/>
                  <a:pt x="43" y="145"/>
                  <a:pt x="42" y="136"/>
                </a:cubicBezTo>
                <a:cubicBezTo>
                  <a:pt x="42" y="133"/>
                  <a:pt x="42" y="130"/>
                  <a:pt x="39" y="128"/>
                </a:cubicBezTo>
                <a:cubicBezTo>
                  <a:pt x="36" y="132"/>
                  <a:pt x="38" y="136"/>
                  <a:pt x="38" y="139"/>
                </a:cubicBezTo>
                <a:cubicBezTo>
                  <a:pt x="36" y="140"/>
                  <a:pt x="38" y="136"/>
                  <a:pt x="35" y="137"/>
                </a:cubicBezTo>
                <a:cubicBezTo>
                  <a:pt x="32" y="140"/>
                  <a:pt x="32" y="146"/>
                  <a:pt x="31" y="151"/>
                </a:cubicBezTo>
                <a:cubicBezTo>
                  <a:pt x="28" y="159"/>
                  <a:pt x="25" y="172"/>
                  <a:pt x="27" y="178"/>
                </a:cubicBezTo>
                <a:cubicBezTo>
                  <a:pt x="25" y="185"/>
                  <a:pt x="28" y="191"/>
                  <a:pt x="27" y="197"/>
                </a:cubicBezTo>
                <a:cubicBezTo>
                  <a:pt x="26" y="201"/>
                  <a:pt x="26" y="205"/>
                  <a:pt x="26" y="209"/>
                </a:cubicBezTo>
                <a:cubicBezTo>
                  <a:pt x="26" y="209"/>
                  <a:pt x="26" y="209"/>
                  <a:pt x="25" y="209"/>
                </a:cubicBezTo>
                <a:close/>
                <a:moveTo>
                  <a:pt x="28" y="149"/>
                </a:moveTo>
                <a:cubicBezTo>
                  <a:pt x="28" y="146"/>
                  <a:pt x="29" y="139"/>
                  <a:pt x="25" y="139"/>
                </a:cubicBezTo>
                <a:cubicBezTo>
                  <a:pt x="25" y="145"/>
                  <a:pt x="25" y="151"/>
                  <a:pt x="26" y="156"/>
                </a:cubicBezTo>
                <a:cubicBezTo>
                  <a:pt x="28" y="154"/>
                  <a:pt x="26" y="151"/>
                  <a:pt x="28" y="149"/>
                </a:cubicBezTo>
                <a:close/>
                <a:moveTo>
                  <a:pt x="34" y="128"/>
                </a:moveTo>
                <a:cubicBezTo>
                  <a:pt x="37" y="130"/>
                  <a:pt x="34" y="134"/>
                  <a:pt x="34" y="136"/>
                </a:cubicBezTo>
                <a:cubicBezTo>
                  <a:pt x="38" y="135"/>
                  <a:pt x="36" y="128"/>
                  <a:pt x="37" y="125"/>
                </a:cubicBezTo>
                <a:cubicBezTo>
                  <a:pt x="38" y="126"/>
                  <a:pt x="37" y="128"/>
                  <a:pt x="38" y="128"/>
                </a:cubicBezTo>
                <a:cubicBezTo>
                  <a:pt x="40" y="124"/>
                  <a:pt x="40" y="121"/>
                  <a:pt x="39" y="117"/>
                </a:cubicBezTo>
                <a:cubicBezTo>
                  <a:pt x="36" y="118"/>
                  <a:pt x="34" y="120"/>
                  <a:pt x="30" y="120"/>
                </a:cubicBezTo>
                <a:cubicBezTo>
                  <a:pt x="30" y="123"/>
                  <a:pt x="29" y="127"/>
                  <a:pt x="27" y="129"/>
                </a:cubicBezTo>
                <a:cubicBezTo>
                  <a:pt x="27" y="127"/>
                  <a:pt x="28" y="126"/>
                  <a:pt x="27" y="125"/>
                </a:cubicBezTo>
                <a:cubicBezTo>
                  <a:pt x="27" y="125"/>
                  <a:pt x="26" y="125"/>
                  <a:pt x="26" y="125"/>
                </a:cubicBezTo>
                <a:cubicBezTo>
                  <a:pt x="25" y="126"/>
                  <a:pt x="26" y="127"/>
                  <a:pt x="25" y="128"/>
                </a:cubicBezTo>
                <a:cubicBezTo>
                  <a:pt x="26" y="129"/>
                  <a:pt x="27" y="129"/>
                  <a:pt x="27" y="130"/>
                </a:cubicBezTo>
                <a:cubicBezTo>
                  <a:pt x="26" y="136"/>
                  <a:pt x="27" y="141"/>
                  <a:pt x="30" y="144"/>
                </a:cubicBezTo>
                <a:cubicBezTo>
                  <a:pt x="33" y="139"/>
                  <a:pt x="33" y="134"/>
                  <a:pt x="34" y="128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4710">
            <a:extLst>
              <a:ext uri="{FF2B5EF4-FFF2-40B4-BE49-F238E27FC236}">
                <a16:creationId xmlns:a16="http://schemas.microsoft.com/office/drawing/2014/main" id="{615BE105-DD01-E090-42CF-9262FADEA097}"/>
              </a:ext>
            </a:extLst>
          </p:cNvPr>
          <p:cNvSpPr>
            <a:spLocks/>
          </p:cNvSpPr>
          <p:nvPr/>
        </p:nvSpPr>
        <p:spPr bwMode="auto">
          <a:xfrm>
            <a:off x="425252" y="381001"/>
            <a:ext cx="2360796" cy="5168900"/>
          </a:xfrm>
          <a:custGeom>
            <a:avLst/>
            <a:gdLst>
              <a:gd name="T0" fmla="*/ 28 w 80"/>
              <a:gd name="T1" fmla="*/ 3 h 176"/>
              <a:gd name="T2" fmla="*/ 28 w 80"/>
              <a:gd name="T3" fmla="*/ 8 h 176"/>
              <a:gd name="T4" fmla="*/ 35 w 80"/>
              <a:gd name="T5" fmla="*/ 19 h 176"/>
              <a:gd name="T6" fmla="*/ 52 w 80"/>
              <a:gd name="T7" fmla="*/ 39 h 176"/>
              <a:gd name="T8" fmla="*/ 58 w 80"/>
              <a:gd name="T9" fmla="*/ 49 h 176"/>
              <a:gd name="T10" fmla="*/ 65 w 80"/>
              <a:gd name="T11" fmla="*/ 63 h 176"/>
              <a:gd name="T12" fmla="*/ 70 w 80"/>
              <a:gd name="T13" fmla="*/ 74 h 176"/>
              <a:gd name="T14" fmla="*/ 76 w 80"/>
              <a:gd name="T15" fmla="*/ 96 h 176"/>
              <a:gd name="T16" fmla="*/ 64 w 80"/>
              <a:gd name="T17" fmla="*/ 86 h 176"/>
              <a:gd name="T18" fmla="*/ 56 w 80"/>
              <a:gd name="T19" fmla="*/ 77 h 176"/>
              <a:gd name="T20" fmla="*/ 52 w 80"/>
              <a:gd name="T21" fmla="*/ 74 h 176"/>
              <a:gd name="T22" fmla="*/ 39 w 80"/>
              <a:gd name="T23" fmla="*/ 68 h 176"/>
              <a:gd name="T24" fmla="*/ 36 w 80"/>
              <a:gd name="T25" fmla="*/ 72 h 176"/>
              <a:gd name="T26" fmla="*/ 39 w 80"/>
              <a:gd name="T27" fmla="*/ 75 h 176"/>
              <a:gd name="T28" fmla="*/ 36 w 80"/>
              <a:gd name="T29" fmla="*/ 75 h 176"/>
              <a:gd name="T30" fmla="*/ 37 w 80"/>
              <a:gd name="T31" fmla="*/ 92 h 176"/>
              <a:gd name="T32" fmla="*/ 41 w 80"/>
              <a:gd name="T33" fmla="*/ 108 h 176"/>
              <a:gd name="T34" fmla="*/ 43 w 80"/>
              <a:gd name="T35" fmla="*/ 111 h 176"/>
              <a:gd name="T36" fmla="*/ 44 w 80"/>
              <a:gd name="T37" fmla="*/ 117 h 176"/>
              <a:gd name="T38" fmla="*/ 46 w 80"/>
              <a:gd name="T39" fmla="*/ 120 h 176"/>
              <a:gd name="T40" fmla="*/ 48 w 80"/>
              <a:gd name="T41" fmla="*/ 130 h 176"/>
              <a:gd name="T42" fmla="*/ 51 w 80"/>
              <a:gd name="T43" fmla="*/ 134 h 176"/>
              <a:gd name="T44" fmla="*/ 55 w 80"/>
              <a:gd name="T45" fmla="*/ 145 h 176"/>
              <a:gd name="T46" fmla="*/ 59 w 80"/>
              <a:gd name="T47" fmla="*/ 156 h 176"/>
              <a:gd name="T48" fmla="*/ 58 w 80"/>
              <a:gd name="T49" fmla="*/ 160 h 176"/>
              <a:gd name="T50" fmla="*/ 58 w 80"/>
              <a:gd name="T51" fmla="*/ 176 h 176"/>
              <a:gd name="T52" fmla="*/ 55 w 80"/>
              <a:gd name="T53" fmla="*/ 158 h 176"/>
              <a:gd name="T54" fmla="*/ 53 w 80"/>
              <a:gd name="T55" fmla="*/ 147 h 176"/>
              <a:gd name="T56" fmla="*/ 49 w 80"/>
              <a:gd name="T57" fmla="*/ 140 h 176"/>
              <a:gd name="T58" fmla="*/ 44 w 80"/>
              <a:gd name="T59" fmla="*/ 129 h 176"/>
              <a:gd name="T60" fmla="*/ 30 w 80"/>
              <a:gd name="T61" fmla="*/ 96 h 176"/>
              <a:gd name="T62" fmla="*/ 16 w 80"/>
              <a:gd name="T63" fmla="*/ 79 h 176"/>
              <a:gd name="T64" fmla="*/ 15 w 80"/>
              <a:gd name="T65" fmla="*/ 62 h 176"/>
              <a:gd name="T66" fmla="*/ 14 w 80"/>
              <a:gd name="T67" fmla="*/ 57 h 176"/>
              <a:gd name="T68" fmla="*/ 15 w 80"/>
              <a:gd name="T69" fmla="*/ 53 h 176"/>
              <a:gd name="T70" fmla="*/ 11 w 80"/>
              <a:gd name="T71" fmla="*/ 30 h 176"/>
              <a:gd name="T72" fmla="*/ 4 w 80"/>
              <a:gd name="T73" fmla="*/ 10 h 176"/>
              <a:gd name="T74" fmla="*/ 22 w 80"/>
              <a:gd name="T75" fmla="*/ 8 h 176"/>
              <a:gd name="T76" fmla="*/ 28 w 80"/>
              <a:gd name="T77" fmla="*/ 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176">
                <a:moveTo>
                  <a:pt x="28" y="3"/>
                </a:moveTo>
                <a:cubicBezTo>
                  <a:pt x="29" y="5"/>
                  <a:pt x="28" y="7"/>
                  <a:pt x="28" y="8"/>
                </a:cubicBezTo>
                <a:cubicBezTo>
                  <a:pt x="29" y="13"/>
                  <a:pt x="34" y="15"/>
                  <a:pt x="35" y="19"/>
                </a:cubicBezTo>
                <a:cubicBezTo>
                  <a:pt x="43" y="22"/>
                  <a:pt x="47" y="31"/>
                  <a:pt x="52" y="39"/>
                </a:cubicBezTo>
                <a:cubicBezTo>
                  <a:pt x="55" y="42"/>
                  <a:pt x="57" y="45"/>
                  <a:pt x="58" y="49"/>
                </a:cubicBezTo>
                <a:cubicBezTo>
                  <a:pt x="61" y="54"/>
                  <a:pt x="63" y="57"/>
                  <a:pt x="65" y="63"/>
                </a:cubicBezTo>
                <a:cubicBezTo>
                  <a:pt x="66" y="67"/>
                  <a:pt x="68" y="71"/>
                  <a:pt x="70" y="74"/>
                </a:cubicBezTo>
                <a:cubicBezTo>
                  <a:pt x="74" y="80"/>
                  <a:pt x="80" y="87"/>
                  <a:pt x="76" y="96"/>
                </a:cubicBezTo>
                <a:cubicBezTo>
                  <a:pt x="69" y="96"/>
                  <a:pt x="69" y="88"/>
                  <a:pt x="64" y="86"/>
                </a:cubicBezTo>
                <a:cubicBezTo>
                  <a:pt x="63" y="82"/>
                  <a:pt x="59" y="79"/>
                  <a:pt x="56" y="77"/>
                </a:cubicBezTo>
                <a:cubicBezTo>
                  <a:pt x="55" y="76"/>
                  <a:pt x="54" y="75"/>
                  <a:pt x="52" y="74"/>
                </a:cubicBezTo>
                <a:cubicBezTo>
                  <a:pt x="50" y="73"/>
                  <a:pt x="41" y="68"/>
                  <a:pt x="39" y="68"/>
                </a:cubicBezTo>
                <a:cubicBezTo>
                  <a:pt x="37" y="69"/>
                  <a:pt x="37" y="71"/>
                  <a:pt x="36" y="72"/>
                </a:cubicBezTo>
                <a:cubicBezTo>
                  <a:pt x="37" y="73"/>
                  <a:pt x="40" y="73"/>
                  <a:pt x="39" y="75"/>
                </a:cubicBezTo>
                <a:cubicBezTo>
                  <a:pt x="38" y="77"/>
                  <a:pt x="37" y="76"/>
                  <a:pt x="36" y="75"/>
                </a:cubicBezTo>
                <a:cubicBezTo>
                  <a:pt x="35" y="81"/>
                  <a:pt x="36" y="87"/>
                  <a:pt x="37" y="92"/>
                </a:cubicBezTo>
                <a:cubicBezTo>
                  <a:pt x="38" y="97"/>
                  <a:pt x="39" y="103"/>
                  <a:pt x="41" y="108"/>
                </a:cubicBezTo>
                <a:cubicBezTo>
                  <a:pt x="41" y="109"/>
                  <a:pt x="43" y="110"/>
                  <a:pt x="43" y="111"/>
                </a:cubicBezTo>
                <a:cubicBezTo>
                  <a:pt x="44" y="113"/>
                  <a:pt x="44" y="115"/>
                  <a:pt x="44" y="117"/>
                </a:cubicBezTo>
                <a:cubicBezTo>
                  <a:pt x="45" y="118"/>
                  <a:pt x="46" y="119"/>
                  <a:pt x="46" y="120"/>
                </a:cubicBezTo>
                <a:cubicBezTo>
                  <a:pt x="47" y="123"/>
                  <a:pt x="47" y="127"/>
                  <a:pt x="48" y="130"/>
                </a:cubicBezTo>
                <a:cubicBezTo>
                  <a:pt x="49" y="131"/>
                  <a:pt x="51" y="133"/>
                  <a:pt x="51" y="134"/>
                </a:cubicBezTo>
                <a:cubicBezTo>
                  <a:pt x="53" y="138"/>
                  <a:pt x="53" y="142"/>
                  <a:pt x="55" y="145"/>
                </a:cubicBezTo>
                <a:cubicBezTo>
                  <a:pt x="58" y="146"/>
                  <a:pt x="60" y="151"/>
                  <a:pt x="59" y="156"/>
                </a:cubicBezTo>
                <a:cubicBezTo>
                  <a:pt x="59" y="158"/>
                  <a:pt x="58" y="159"/>
                  <a:pt x="58" y="160"/>
                </a:cubicBezTo>
                <a:cubicBezTo>
                  <a:pt x="58" y="166"/>
                  <a:pt x="64" y="174"/>
                  <a:pt x="58" y="176"/>
                </a:cubicBezTo>
                <a:cubicBezTo>
                  <a:pt x="54" y="171"/>
                  <a:pt x="57" y="165"/>
                  <a:pt x="55" y="158"/>
                </a:cubicBezTo>
                <a:cubicBezTo>
                  <a:pt x="54" y="154"/>
                  <a:pt x="50" y="151"/>
                  <a:pt x="53" y="147"/>
                </a:cubicBezTo>
                <a:cubicBezTo>
                  <a:pt x="52" y="144"/>
                  <a:pt x="52" y="142"/>
                  <a:pt x="49" y="140"/>
                </a:cubicBezTo>
                <a:cubicBezTo>
                  <a:pt x="48" y="136"/>
                  <a:pt x="46" y="133"/>
                  <a:pt x="44" y="129"/>
                </a:cubicBezTo>
                <a:cubicBezTo>
                  <a:pt x="42" y="118"/>
                  <a:pt x="35" y="107"/>
                  <a:pt x="30" y="96"/>
                </a:cubicBezTo>
                <a:cubicBezTo>
                  <a:pt x="27" y="90"/>
                  <a:pt x="25" y="80"/>
                  <a:pt x="16" y="79"/>
                </a:cubicBezTo>
                <a:cubicBezTo>
                  <a:pt x="10" y="76"/>
                  <a:pt x="15" y="69"/>
                  <a:pt x="15" y="62"/>
                </a:cubicBezTo>
                <a:cubicBezTo>
                  <a:pt x="16" y="61"/>
                  <a:pt x="15" y="59"/>
                  <a:pt x="14" y="57"/>
                </a:cubicBezTo>
                <a:cubicBezTo>
                  <a:pt x="14" y="56"/>
                  <a:pt x="15" y="55"/>
                  <a:pt x="15" y="53"/>
                </a:cubicBezTo>
                <a:cubicBezTo>
                  <a:pt x="14" y="46"/>
                  <a:pt x="9" y="38"/>
                  <a:pt x="11" y="30"/>
                </a:cubicBezTo>
                <a:cubicBezTo>
                  <a:pt x="3" y="28"/>
                  <a:pt x="0" y="17"/>
                  <a:pt x="4" y="10"/>
                </a:cubicBezTo>
                <a:cubicBezTo>
                  <a:pt x="9" y="5"/>
                  <a:pt x="17" y="11"/>
                  <a:pt x="22" y="8"/>
                </a:cubicBezTo>
                <a:cubicBezTo>
                  <a:pt x="22" y="5"/>
                  <a:pt x="25" y="0"/>
                  <a:pt x="28" y="3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811">
            <a:extLst>
              <a:ext uri="{FF2B5EF4-FFF2-40B4-BE49-F238E27FC236}">
                <a16:creationId xmlns:a16="http://schemas.microsoft.com/office/drawing/2014/main" id="{6D0DF871-10CE-1E5C-A865-24AA687FE660}"/>
              </a:ext>
            </a:extLst>
          </p:cNvPr>
          <p:cNvSpPr>
            <a:spLocks noEditPoints="1"/>
          </p:cNvSpPr>
          <p:nvPr/>
        </p:nvSpPr>
        <p:spPr bwMode="auto">
          <a:xfrm>
            <a:off x="10215132" y="4479587"/>
            <a:ext cx="3953735" cy="3429000"/>
          </a:xfrm>
          <a:custGeom>
            <a:avLst/>
            <a:gdLst>
              <a:gd name="T0" fmla="*/ 807 w 2311"/>
              <a:gd name="T1" fmla="*/ 97 h 2006"/>
              <a:gd name="T2" fmla="*/ 1805 w 2311"/>
              <a:gd name="T3" fmla="*/ 258 h 2006"/>
              <a:gd name="T4" fmla="*/ 2079 w 2311"/>
              <a:gd name="T5" fmla="*/ 536 h 2006"/>
              <a:gd name="T6" fmla="*/ 2231 w 2311"/>
              <a:gd name="T7" fmla="*/ 746 h 2006"/>
              <a:gd name="T8" fmla="*/ 926 w 2311"/>
              <a:gd name="T9" fmla="*/ 898 h 2006"/>
              <a:gd name="T10" fmla="*/ 2111 w 2311"/>
              <a:gd name="T11" fmla="*/ 995 h 2006"/>
              <a:gd name="T12" fmla="*/ 2103 w 2311"/>
              <a:gd name="T13" fmla="*/ 1066 h 2006"/>
              <a:gd name="T14" fmla="*/ 2266 w 2311"/>
              <a:gd name="T15" fmla="*/ 1250 h 2006"/>
              <a:gd name="T16" fmla="*/ 1113 w 2311"/>
              <a:gd name="T17" fmla="*/ 1431 h 2006"/>
              <a:gd name="T18" fmla="*/ 277 w 2311"/>
              <a:gd name="T19" fmla="*/ 1555 h 2006"/>
              <a:gd name="T20" fmla="*/ 1181 w 2311"/>
              <a:gd name="T21" fmla="*/ 1691 h 2006"/>
              <a:gd name="T22" fmla="*/ 1724 w 2311"/>
              <a:gd name="T23" fmla="*/ 1870 h 2006"/>
              <a:gd name="T24" fmla="*/ 2100 w 2311"/>
              <a:gd name="T25" fmla="*/ 1447 h 2006"/>
              <a:gd name="T26" fmla="*/ 2174 w 2311"/>
              <a:gd name="T27" fmla="*/ 1100 h 2006"/>
              <a:gd name="T28" fmla="*/ 2040 w 2311"/>
              <a:gd name="T29" fmla="*/ 888 h 2006"/>
              <a:gd name="T30" fmla="*/ 2049 w 2311"/>
              <a:gd name="T31" fmla="*/ 533 h 2006"/>
              <a:gd name="T32" fmla="*/ 1960 w 2311"/>
              <a:gd name="T33" fmla="*/ 271 h 2006"/>
              <a:gd name="T34" fmla="*/ 1611 w 2311"/>
              <a:gd name="T35" fmla="*/ 92 h 2006"/>
              <a:gd name="T36" fmla="*/ 1027 w 2311"/>
              <a:gd name="T37" fmla="*/ 87 h 2006"/>
              <a:gd name="T38" fmla="*/ 522 w 2311"/>
              <a:gd name="T39" fmla="*/ 319 h 2006"/>
              <a:gd name="T40" fmla="*/ 114 w 2311"/>
              <a:gd name="T41" fmla="*/ 757 h 2006"/>
              <a:gd name="T42" fmla="*/ 190 w 2311"/>
              <a:gd name="T43" fmla="*/ 1593 h 2006"/>
              <a:gd name="T44" fmla="*/ 519 w 2311"/>
              <a:gd name="T45" fmla="*/ 742 h 2006"/>
              <a:gd name="T46" fmla="*/ 475 w 2311"/>
              <a:gd name="T47" fmla="*/ 1065 h 2006"/>
              <a:gd name="T48" fmla="*/ 837 w 2311"/>
              <a:gd name="T49" fmla="*/ 902 h 2006"/>
              <a:gd name="T50" fmla="*/ 1251 w 2311"/>
              <a:gd name="T51" fmla="*/ 1085 h 2006"/>
              <a:gd name="T52" fmla="*/ 1135 w 2311"/>
              <a:gd name="T53" fmla="*/ 1593 h 2006"/>
              <a:gd name="T54" fmla="*/ 1324 w 2311"/>
              <a:gd name="T55" fmla="*/ 1854 h 2006"/>
              <a:gd name="T56" fmla="*/ 1738 w 2311"/>
              <a:gd name="T57" fmla="*/ 1904 h 2006"/>
              <a:gd name="T58" fmla="*/ 1923 w 2311"/>
              <a:gd name="T59" fmla="*/ 1724 h 2006"/>
              <a:gd name="T60" fmla="*/ 1982 w 2311"/>
              <a:gd name="T61" fmla="*/ 1549 h 2006"/>
              <a:gd name="T62" fmla="*/ 2158 w 2311"/>
              <a:gd name="T63" fmla="*/ 1378 h 2006"/>
              <a:gd name="T64" fmla="*/ 56 w 2311"/>
              <a:gd name="T65" fmla="*/ 1276 h 2006"/>
              <a:gd name="T66" fmla="*/ 319 w 2311"/>
              <a:gd name="T67" fmla="*/ 476 h 2006"/>
              <a:gd name="T68" fmla="*/ 81 w 2311"/>
              <a:gd name="T69" fmla="*/ 1007 h 2006"/>
              <a:gd name="T70" fmla="*/ 116 w 2311"/>
              <a:gd name="T71" fmla="*/ 1002 h 2006"/>
              <a:gd name="T72" fmla="*/ 221 w 2311"/>
              <a:gd name="T73" fmla="*/ 754 h 2006"/>
              <a:gd name="T74" fmla="*/ 256 w 2311"/>
              <a:gd name="T75" fmla="*/ 597 h 2006"/>
              <a:gd name="T76" fmla="*/ 566 w 2311"/>
              <a:gd name="T77" fmla="*/ 226 h 2006"/>
              <a:gd name="T78" fmla="*/ 957 w 2311"/>
              <a:gd name="T79" fmla="*/ 475 h 2006"/>
              <a:gd name="T80" fmla="*/ 796 w 2311"/>
              <a:gd name="T81" fmla="*/ 867 h 2006"/>
              <a:gd name="T82" fmla="*/ 910 w 2311"/>
              <a:gd name="T83" fmla="*/ 469 h 2006"/>
              <a:gd name="T84" fmla="*/ 932 w 2311"/>
              <a:gd name="T85" fmla="*/ 915 h 2006"/>
              <a:gd name="T86" fmla="*/ 1204 w 2311"/>
              <a:gd name="T87" fmla="*/ 40 h 2006"/>
              <a:gd name="T88" fmla="*/ 1172 w 2311"/>
              <a:gd name="T89" fmla="*/ 1314 h 2006"/>
              <a:gd name="T90" fmla="*/ 1275 w 2311"/>
              <a:gd name="T91" fmla="*/ 1712 h 2006"/>
              <a:gd name="T92" fmla="*/ 1447 w 2311"/>
              <a:gd name="T93" fmla="*/ 1934 h 2006"/>
              <a:gd name="T94" fmla="*/ 1916 w 2311"/>
              <a:gd name="T95" fmla="*/ 1544 h 2006"/>
              <a:gd name="T96" fmla="*/ 1997 w 2311"/>
              <a:gd name="T97" fmla="*/ 477 h 2006"/>
              <a:gd name="T98" fmla="*/ 2050 w 2311"/>
              <a:gd name="T99" fmla="*/ 638 h 2006"/>
              <a:gd name="T100" fmla="*/ 1947 w 2311"/>
              <a:gd name="T101" fmla="*/ 334 h 2006"/>
              <a:gd name="T102" fmla="*/ 1815 w 2311"/>
              <a:gd name="T103" fmla="*/ 1626 h 2006"/>
              <a:gd name="T104" fmla="*/ 1621 w 2311"/>
              <a:gd name="T105" fmla="*/ 1959 h 2006"/>
              <a:gd name="T106" fmla="*/ 1684 w 2311"/>
              <a:gd name="T107" fmla="*/ 1848 h 2006"/>
              <a:gd name="T108" fmla="*/ 1834 w 2311"/>
              <a:gd name="T109" fmla="*/ 1770 h 2006"/>
              <a:gd name="T110" fmla="*/ 1852 w 2311"/>
              <a:gd name="T111" fmla="*/ 1615 h 2006"/>
              <a:gd name="T112" fmla="*/ 1979 w 2311"/>
              <a:gd name="T113" fmla="*/ 1542 h 2006"/>
              <a:gd name="T114" fmla="*/ 2203 w 2311"/>
              <a:gd name="T115" fmla="*/ 1346 h 2006"/>
              <a:gd name="T116" fmla="*/ 2141 w 2311"/>
              <a:gd name="T117" fmla="*/ 613 h 2006"/>
              <a:gd name="T118" fmla="*/ 2059 w 2311"/>
              <a:gd name="T119" fmla="*/ 878 h 2006"/>
              <a:gd name="T120" fmla="*/ 494 w 2311"/>
              <a:gd name="T121" fmla="*/ 1297 h 2006"/>
              <a:gd name="T122" fmla="*/ 1109 w 2311"/>
              <a:gd name="T123" fmla="*/ 1560 h 2006"/>
              <a:gd name="T124" fmla="*/ 1275 w 2311"/>
              <a:gd name="T125" fmla="*/ 1846 h 2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11" h="2006">
                <a:moveTo>
                  <a:pt x="1111" y="4"/>
                </a:moveTo>
                <a:cubicBezTo>
                  <a:pt x="1112" y="1"/>
                  <a:pt x="1109" y="1"/>
                  <a:pt x="1107" y="1"/>
                </a:cubicBezTo>
                <a:cubicBezTo>
                  <a:pt x="1105" y="5"/>
                  <a:pt x="1108" y="5"/>
                  <a:pt x="1111" y="4"/>
                </a:cubicBezTo>
                <a:close/>
                <a:moveTo>
                  <a:pt x="1188" y="1"/>
                </a:moveTo>
                <a:cubicBezTo>
                  <a:pt x="1184" y="0"/>
                  <a:pt x="1182" y="1"/>
                  <a:pt x="1183" y="4"/>
                </a:cubicBezTo>
                <a:cubicBezTo>
                  <a:pt x="1186" y="5"/>
                  <a:pt x="1188" y="4"/>
                  <a:pt x="1188" y="1"/>
                </a:cubicBezTo>
                <a:close/>
                <a:moveTo>
                  <a:pt x="1068" y="17"/>
                </a:moveTo>
                <a:cubicBezTo>
                  <a:pt x="1068" y="15"/>
                  <a:pt x="1064" y="18"/>
                  <a:pt x="1061" y="16"/>
                </a:cubicBezTo>
                <a:cubicBezTo>
                  <a:pt x="1060" y="19"/>
                  <a:pt x="1069" y="21"/>
                  <a:pt x="1068" y="17"/>
                </a:cubicBezTo>
                <a:close/>
                <a:moveTo>
                  <a:pt x="1420" y="29"/>
                </a:moveTo>
                <a:cubicBezTo>
                  <a:pt x="1419" y="27"/>
                  <a:pt x="1421" y="26"/>
                  <a:pt x="1421" y="24"/>
                </a:cubicBezTo>
                <a:cubicBezTo>
                  <a:pt x="1415" y="25"/>
                  <a:pt x="1414" y="21"/>
                  <a:pt x="1410" y="20"/>
                </a:cubicBezTo>
                <a:cubicBezTo>
                  <a:pt x="1407" y="26"/>
                  <a:pt x="1415" y="28"/>
                  <a:pt x="1420" y="29"/>
                </a:cubicBezTo>
                <a:close/>
                <a:moveTo>
                  <a:pt x="1447" y="29"/>
                </a:moveTo>
                <a:cubicBezTo>
                  <a:pt x="1443" y="29"/>
                  <a:pt x="1437" y="25"/>
                  <a:pt x="1434" y="28"/>
                </a:cubicBezTo>
                <a:cubicBezTo>
                  <a:pt x="1438" y="28"/>
                  <a:pt x="1443" y="33"/>
                  <a:pt x="1447" y="29"/>
                </a:cubicBezTo>
                <a:close/>
                <a:moveTo>
                  <a:pt x="990" y="62"/>
                </a:moveTo>
                <a:cubicBezTo>
                  <a:pt x="983" y="62"/>
                  <a:pt x="981" y="64"/>
                  <a:pt x="976" y="61"/>
                </a:cubicBezTo>
                <a:cubicBezTo>
                  <a:pt x="974" y="70"/>
                  <a:pt x="956" y="68"/>
                  <a:pt x="951" y="63"/>
                </a:cubicBezTo>
                <a:cubicBezTo>
                  <a:pt x="949" y="65"/>
                  <a:pt x="949" y="68"/>
                  <a:pt x="949" y="71"/>
                </a:cubicBezTo>
                <a:cubicBezTo>
                  <a:pt x="941" y="77"/>
                  <a:pt x="924" y="70"/>
                  <a:pt x="920" y="81"/>
                </a:cubicBezTo>
                <a:cubicBezTo>
                  <a:pt x="933" y="79"/>
                  <a:pt x="939" y="75"/>
                  <a:pt x="953" y="73"/>
                </a:cubicBezTo>
                <a:cubicBezTo>
                  <a:pt x="953" y="75"/>
                  <a:pt x="952" y="76"/>
                  <a:pt x="952" y="77"/>
                </a:cubicBezTo>
                <a:cubicBezTo>
                  <a:pt x="957" y="75"/>
                  <a:pt x="966" y="82"/>
                  <a:pt x="970" y="74"/>
                </a:cubicBezTo>
                <a:cubicBezTo>
                  <a:pt x="965" y="72"/>
                  <a:pt x="963" y="75"/>
                  <a:pt x="959" y="73"/>
                </a:cubicBezTo>
                <a:cubicBezTo>
                  <a:pt x="979" y="60"/>
                  <a:pt x="1001" y="71"/>
                  <a:pt x="1022" y="57"/>
                </a:cubicBezTo>
                <a:cubicBezTo>
                  <a:pt x="1025" y="58"/>
                  <a:pt x="1027" y="59"/>
                  <a:pt x="1028" y="55"/>
                </a:cubicBezTo>
                <a:cubicBezTo>
                  <a:pt x="1021" y="56"/>
                  <a:pt x="1019" y="53"/>
                  <a:pt x="1017" y="50"/>
                </a:cubicBezTo>
                <a:cubicBezTo>
                  <a:pt x="1017" y="53"/>
                  <a:pt x="1017" y="55"/>
                  <a:pt x="1014" y="55"/>
                </a:cubicBezTo>
                <a:cubicBezTo>
                  <a:pt x="1009" y="50"/>
                  <a:pt x="1002" y="53"/>
                  <a:pt x="996" y="47"/>
                </a:cubicBezTo>
                <a:cubicBezTo>
                  <a:pt x="998" y="46"/>
                  <a:pt x="1002" y="47"/>
                  <a:pt x="1003" y="45"/>
                </a:cubicBezTo>
                <a:cubicBezTo>
                  <a:pt x="1004" y="42"/>
                  <a:pt x="1000" y="42"/>
                  <a:pt x="998" y="40"/>
                </a:cubicBezTo>
                <a:cubicBezTo>
                  <a:pt x="999" y="43"/>
                  <a:pt x="997" y="44"/>
                  <a:pt x="995" y="44"/>
                </a:cubicBezTo>
                <a:cubicBezTo>
                  <a:pt x="990" y="41"/>
                  <a:pt x="988" y="38"/>
                  <a:pt x="986" y="36"/>
                </a:cubicBezTo>
                <a:cubicBezTo>
                  <a:pt x="985" y="39"/>
                  <a:pt x="979" y="37"/>
                  <a:pt x="976" y="38"/>
                </a:cubicBezTo>
                <a:cubicBezTo>
                  <a:pt x="977" y="40"/>
                  <a:pt x="975" y="40"/>
                  <a:pt x="975" y="43"/>
                </a:cubicBezTo>
                <a:cubicBezTo>
                  <a:pt x="979" y="43"/>
                  <a:pt x="980" y="43"/>
                  <a:pt x="981" y="47"/>
                </a:cubicBezTo>
                <a:cubicBezTo>
                  <a:pt x="982" y="46"/>
                  <a:pt x="983" y="44"/>
                  <a:pt x="986" y="44"/>
                </a:cubicBezTo>
                <a:cubicBezTo>
                  <a:pt x="996" y="49"/>
                  <a:pt x="1001" y="53"/>
                  <a:pt x="990" y="62"/>
                </a:cubicBezTo>
                <a:close/>
                <a:moveTo>
                  <a:pt x="1072" y="38"/>
                </a:moveTo>
                <a:cubicBezTo>
                  <a:pt x="1072" y="41"/>
                  <a:pt x="1074" y="48"/>
                  <a:pt x="1077" y="44"/>
                </a:cubicBezTo>
                <a:cubicBezTo>
                  <a:pt x="1071" y="46"/>
                  <a:pt x="1078" y="36"/>
                  <a:pt x="1072" y="38"/>
                </a:cubicBezTo>
                <a:close/>
                <a:moveTo>
                  <a:pt x="1081" y="45"/>
                </a:moveTo>
                <a:cubicBezTo>
                  <a:pt x="1086" y="47"/>
                  <a:pt x="1091" y="38"/>
                  <a:pt x="1086" y="38"/>
                </a:cubicBezTo>
                <a:cubicBezTo>
                  <a:pt x="1088" y="45"/>
                  <a:pt x="1080" y="40"/>
                  <a:pt x="1081" y="45"/>
                </a:cubicBezTo>
                <a:close/>
                <a:moveTo>
                  <a:pt x="964" y="47"/>
                </a:moveTo>
                <a:cubicBezTo>
                  <a:pt x="962" y="47"/>
                  <a:pt x="957" y="49"/>
                  <a:pt x="957" y="46"/>
                </a:cubicBezTo>
                <a:cubicBezTo>
                  <a:pt x="961" y="46"/>
                  <a:pt x="960" y="44"/>
                  <a:pt x="958" y="43"/>
                </a:cubicBezTo>
                <a:cubicBezTo>
                  <a:pt x="960" y="41"/>
                  <a:pt x="966" y="43"/>
                  <a:pt x="965" y="39"/>
                </a:cubicBezTo>
                <a:cubicBezTo>
                  <a:pt x="960" y="39"/>
                  <a:pt x="956" y="40"/>
                  <a:pt x="951" y="39"/>
                </a:cubicBezTo>
                <a:cubicBezTo>
                  <a:pt x="953" y="43"/>
                  <a:pt x="949" y="44"/>
                  <a:pt x="946" y="45"/>
                </a:cubicBezTo>
                <a:cubicBezTo>
                  <a:pt x="947" y="53"/>
                  <a:pt x="960" y="51"/>
                  <a:pt x="964" y="47"/>
                </a:cubicBezTo>
                <a:close/>
                <a:moveTo>
                  <a:pt x="935" y="59"/>
                </a:moveTo>
                <a:cubicBezTo>
                  <a:pt x="934" y="61"/>
                  <a:pt x="931" y="61"/>
                  <a:pt x="931" y="63"/>
                </a:cubicBezTo>
                <a:cubicBezTo>
                  <a:pt x="947" y="65"/>
                  <a:pt x="951" y="62"/>
                  <a:pt x="958" y="55"/>
                </a:cubicBezTo>
                <a:cubicBezTo>
                  <a:pt x="952" y="51"/>
                  <a:pt x="945" y="58"/>
                  <a:pt x="936" y="55"/>
                </a:cubicBezTo>
                <a:cubicBezTo>
                  <a:pt x="937" y="52"/>
                  <a:pt x="937" y="48"/>
                  <a:pt x="933" y="46"/>
                </a:cubicBezTo>
                <a:cubicBezTo>
                  <a:pt x="933" y="50"/>
                  <a:pt x="929" y="50"/>
                  <a:pt x="926" y="49"/>
                </a:cubicBezTo>
                <a:cubicBezTo>
                  <a:pt x="924" y="51"/>
                  <a:pt x="928" y="53"/>
                  <a:pt x="925" y="56"/>
                </a:cubicBezTo>
                <a:cubicBezTo>
                  <a:pt x="929" y="56"/>
                  <a:pt x="933" y="56"/>
                  <a:pt x="935" y="59"/>
                </a:cubicBezTo>
                <a:close/>
                <a:moveTo>
                  <a:pt x="960" y="55"/>
                </a:moveTo>
                <a:cubicBezTo>
                  <a:pt x="962" y="59"/>
                  <a:pt x="971" y="57"/>
                  <a:pt x="973" y="54"/>
                </a:cubicBezTo>
                <a:cubicBezTo>
                  <a:pt x="968" y="54"/>
                  <a:pt x="973" y="46"/>
                  <a:pt x="968" y="47"/>
                </a:cubicBezTo>
                <a:cubicBezTo>
                  <a:pt x="969" y="54"/>
                  <a:pt x="959" y="49"/>
                  <a:pt x="960" y="55"/>
                </a:cubicBezTo>
                <a:close/>
                <a:moveTo>
                  <a:pt x="928" y="65"/>
                </a:moveTo>
                <a:cubicBezTo>
                  <a:pt x="921" y="65"/>
                  <a:pt x="915" y="58"/>
                  <a:pt x="916" y="70"/>
                </a:cubicBezTo>
                <a:cubicBezTo>
                  <a:pt x="922" y="67"/>
                  <a:pt x="927" y="70"/>
                  <a:pt x="928" y="65"/>
                </a:cubicBezTo>
                <a:close/>
                <a:moveTo>
                  <a:pt x="1083" y="63"/>
                </a:moveTo>
                <a:cubicBezTo>
                  <a:pt x="1081" y="65"/>
                  <a:pt x="1079" y="70"/>
                  <a:pt x="1084" y="70"/>
                </a:cubicBezTo>
                <a:cubicBezTo>
                  <a:pt x="1082" y="66"/>
                  <a:pt x="1086" y="65"/>
                  <a:pt x="1083" y="63"/>
                </a:cubicBezTo>
                <a:close/>
                <a:moveTo>
                  <a:pt x="1017" y="65"/>
                </a:moveTo>
                <a:cubicBezTo>
                  <a:pt x="1017" y="68"/>
                  <a:pt x="1019" y="69"/>
                  <a:pt x="1022" y="70"/>
                </a:cubicBezTo>
                <a:cubicBezTo>
                  <a:pt x="1025" y="69"/>
                  <a:pt x="1027" y="68"/>
                  <a:pt x="1028" y="65"/>
                </a:cubicBezTo>
                <a:cubicBezTo>
                  <a:pt x="1023" y="64"/>
                  <a:pt x="1021" y="67"/>
                  <a:pt x="1017" y="65"/>
                </a:cubicBezTo>
                <a:close/>
                <a:moveTo>
                  <a:pt x="1573" y="71"/>
                </a:moveTo>
                <a:cubicBezTo>
                  <a:pt x="1570" y="70"/>
                  <a:pt x="1568" y="68"/>
                  <a:pt x="1567" y="65"/>
                </a:cubicBezTo>
                <a:cubicBezTo>
                  <a:pt x="1565" y="65"/>
                  <a:pt x="1561" y="63"/>
                  <a:pt x="1561" y="66"/>
                </a:cubicBezTo>
                <a:cubicBezTo>
                  <a:pt x="1563" y="66"/>
                  <a:pt x="1563" y="66"/>
                  <a:pt x="1563" y="66"/>
                </a:cubicBezTo>
                <a:cubicBezTo>
                  <a:pt x="1565" y="68"/>
                  <a:pt x="1570" y="74"/>
                  <a:pt x="1573" y="71"/>
                </a:cubicBezTo>
                <a:close/>
                <a:moveTo>
                  <a:pt x="892" y="66"/>
                </a:moveTo>
                <a:cubicBezTo>
                  <a:pt x="885" y="66"/>
                  <a:pt x="885" y="66"/>
                  <a:pt x="885" y="66"/>
                </a:cubicBezTo>
                <a:cubicBezTo>
                  <a:pt x="885" y="70"/>
                  <a:pt x="892" y="70"/>
                  <a:pt x="892" y="66"/>
                </a:cubicBezTo>
                <a:close/>
                <a:moveTo>
                  <a:pt x="995" y="74"/>
                </a:moveTo>
                <a:cubicBezTo>
                  <a:pt x="995" y="70"/>
                  <a:pt x="995" y="70"/>
                  <a:pt x="995" y="70"/>
                </a:cubicBezTo>
                <a:cubicBezTo>
                  <a:pt x="986" y="65"/>
                  <a:pt x="981" y="72"/>
                  <a:pt x="973" y="72"/>
                </a:cubicBezTo>
                <a:cubicBezTo>
                  <a:pt x="973" y="79"/>
                  <a:pt x="979" y="74"/>
                  <a:pt x="984" y="74"/>
                </a:cubicBezTo>
                <a:cubicBezTo>
                  <a:pt x="984" y="76"/>
                  <a:pt x="983" y="77"/>
                  <a:pt x="982" y="78"/>
                </a:cubicBezTo>
                <a:cubicBezTo>
                  <a:pt x="985" y="75"/>
                  <a:pt x="991" y="76"/>
                  <a:pt x="995" y="74"/>
                </a:cubicBezTo>
                <a:close/>
                <a:moveTo>
                  <a:pt x="1097" y="67"/>
                </a:moveTo>
                <a:cubicBezTo>
                  <a:pt x="1094" y="68"/>
                  <a:pt x="1089" y="67"/>
                  <a:pt x="1089" y="71"/>
                </a:cubicBezTo>
                <a:cubicBezTo>
                  <a:pt x="1093" y="69"/>
                  <a:pt x="1096" y="72"/>
                  <a:pt x="1097" y="67"/>
                </a:cubicBezTo>
                <a:close/>
                <a:moveTo>
                  <a:pt x="739" y="133"/>
                </a:moveTo>
                <a:cubicBezTo>
                  <a:pt x="738" y="134"/>
                  <a:pt x="734" y="134"/>
                  <a:pt x="733" y="131"/>
                </a:cubicBezTo>
                <a:cubicBezTo>
                  <a:pt x="740" y="131"/>
                  <a:pt x="747" y="124"/>
                  <a:pt x="754" y="127"/>
                </a:cubicBezTo>
                <a:cubicBezTo>
                  <a:pt x="751" y="128"/>
                  <a:pt x="748" y="128"/>
                  <a:pt x="749" y="132"/>
                </a:cubicBezTo>
                <a:cubicBezTo>
                  <a:pt x="754" y="132"/>
                  <a:pt x="754" y="128"/>
                  <a:pt x="758" y="126"/>
                </a:cubicBezTo>
                <a:cubicBezTo>
                  <a:pt x="761" y="127"/>
                  <a:pt x="759" y="131"/>
                  <a:pt x="764" y="129"/>
                </a:cubicBezTo>
                <a:cubicBezTo>
                  <a:pt x="765" y="125"/>
                  <a:pt x="760" y="128"/>
                  <a:pt x="761" y="124"/>
                </a:cubicBezTo>
                <a:cubicBezTo>
                  <a:pt x="762" y="121"/>
                  <a:pt x="763" y="119"/>
                  <a:pt x="767" y="120"/>
                </a:cubicBezTo>
                <a:cubicBezTo>
                  <a:pt x="767" y="124"/>
                  <a:pt x="769" y="125"/>
                  <a:pt x="771" y="126"/>
                </a:cubicBezTo>
                <a:cubicBezTo>
                  <a:pt x="785" y="121"/>
                  <a:pt x="793" y="111"/>
                  <a:pt x="812" y="111"/>
                </a:cubicBezTo>
                <a:cubicBezTo>
                  <a:pt x="818" y="104"/>
                  <a:pt x="829" y="100"/>
                  <a:pt x="839" y="95"/>
                </a:cubicBezTo>
                <a:cubicBezTo>
                  <a:pt x="846" y="95"/>
                  <a:pt x="852" y="105"/>
                  <a:pt x="856" y="98"/>
                </a:cubicBezTo>
                <a:cubicBezTo>
                  <a:pt x="855" y="97"/>
                  <a:pt x="851" y="97"/>
                  <a:pt x="852" y="94"/>
                </a:cubicBezTo>
                <a:cubicBezTo>
                  <a:pt x="862" y="95"/>
                  <a:pt x="869" y="82"/>
                  <a:pt x="876" y="88"/>
                </a:cubicBezTo>
                <a:cubicBezTo>
                  <a:pt x="879" y="76"/>
                  <a:pt x="897" y="79"/>
                  <a:pt x="903" y="73"/>
                </a:cubicBezTo>
                <a:cubicBezTo>
                  <a:pt x="891" y="65"/>
                  <a:pt x="882" y="77"/>
                  <a:pt x="873" y="78"/>
                </a:cubicBezTo>
                <a:cubicBezTo>
                  <a:pt x="870" y="79"/>
                  <a:pt x="867" y="74"/>
                  <a:pt x="865" y="78"/>
                </a:cubicBezTo>
                <a:cubicBezTo>
                  <a:pt x="861" y="76"/>
                  <a:pt x="867" y="72"/>
                  <a:pt x="863" y="71"/>
                </a:cubicBezTo>
                <a:cubicBezTo>
                  <a:pt x="863" y="77"/>
                  <a:pt x="854" y="73"/>
                  <a:pt x="852" y="73"/>
                </a:cubicBezTo>
                <a:cubicBezTo>
                  <a:pt x="853" y="87"/>
                  <a:pt x="838" y="74"/>
                  <a:pt x="830" y="81"/>
                </a:cubicBezTo>
                <a:cubicBezTo>
                  <a:pt x="831" y="88"/>
                  <a:pt x="828" y="87"/>
                  <a:pt x="833" y="92"/>
                </a:cubicBezTo>
                <a:cubicBezTo>
                  <a:pt x="827" y="91"/>
                  <a:pt x="827" y="94"/>
                  <a:pt x="823" y="94"/>
                </a:cubicBezTo>
                <a:cubicBezTo>
                  <a:pt x="823" y="91"/>
                  <a:pt x="821" y="90"/>
                  <a:pt x="819" y="89"/>
                </a:cubicBezTo>
                <a:cubicBezTo>
                  <a:pt x="819" y="92"/>
                  <a:pt x="813" y="90"/>
                  <a:pt x="810" y="90"/>
                </a:cubicBezTo>
                <a:cubicBezTo>
                  <a:pt x="809" y="93"/>
                  <a:pt x="811" y="97"/>
                  <a:pt x="807" y="97"/>
                </a:cubicBezTo>
                <a:cubicBezTo>
                  <a:pt x="808" y="99"/>
                  <a:pt x="812" y="104"/>
                  <a:pt x="807" y="105"/>
                </a:cubicBezTo>
                <a:cubicBezTo>
                  <a:pt x="805" y="103"/>
                  <a:pt x="803" y="101"/>
                  <a:pt x="801" y="99"/>
                </a:cubicBezTo>
                <a:cubicBezTo>
                  <a:pt x="800" y="101"/>
                  <a:pt x="797" y="101"/>
                  <a:pt x="794" y="102"/>
                </a:cubicBezTo>
                <a:cubicBezTo>
                  <a:pt x="795" y="98"/>
                  <a:pt x="796" y="97"/>
                  <a:pt x="793" y="95"/>
                </a:cubicBezTo>
                <a:cubicBezTo>
                  <a:pt x="790" y="97"/>
                  <a:pt x="791" y="101"/>
                  <a:pt x="792" y="104"/>
                </a:cubicBezTo>
                <a:cubicBezTo>
                  <a:pt x="787" y="105"/>
                  <a:pt x="785" y="103"/>
                  <a:pt x="782" y="102"/>
                </a:cubicBezTo>
                <a:cubicBezTo>
                  <a:pt x="782" y="112"/>
                  <a:pt x="793" y="102"/>
                  <a:pt x="796" y="108"/>
                </a:cubicBezTo>
                <a:cubicBezTo>
                  <a:pt x="789" y="115"/>
                  <a:pt x="777" y="109"/>
                  <a:pt x="771" y="117"/>
                </a:cubicBezTo>
                <a:cubicBezTo>
                  <a:pt x="772" y="114"/>
                  <a:pt x="769" y="115"/>
                  <a:pt x="769" y="113"/>
                </a:cubicBezTo>
                <a:cubicBezTo>
                  <a:pt x="763" y="113"/>
                  <a:pt x="760" y="117"/>
                  <a:pt x="755" y="119"/>
                </a:cubicBezTo>
                <a:cubicBezTo>
                  <a:pt x="744" y="112"/>
                  <a:pt x="733" y="132"/>
                  <a:pt x="721" y="122"/>
                </a:cubicBezTo>
                <a:cubicBezTo>
                  <a:pt x="718" y="125"/>
                  <a:pt x="717" y="129"/>
                  <a:pt x="712" y="130"/>
                </a:cubicBezTo>
                <a:cubicBezTo>
                  <a:pt x="712" y="133"/>
                  <a:pt x="714" y="134"/>
                  <a:pt x="715" y="136"/>
                </a:cubicBezTo>
                <a:cubicBezTo>
                  <a:pt x="726" y="134"/>
                  <a:pt x="739" y="146"/>
                  <a:pt x="739" y="133"/>
                </a:cubicBezTo>
                <a:close/>
                <a:moveTo>
                  <a:pt x="1005" y="76"/>
                </a:moveTo>
                <a:cubicBezTo>
                  <a:pt x="1002" y="77"/>
                  <a:pt x="998" y="77"/>
                  <a:pt x="997" y="81"/>
                </a:cubicBezTo>
                <a:cubicBezTo>
                  <a:pt x="1002" y="82"/>
                  <a:pt x="1003" y="79"/>
                  <a:pt x="1005" y="76"/>
                </a:cubicBezTo>
                <a:close/>
                <a:moveTo>
                  <a:pt x="1573" y="83"/>
                </a:moveTo>
                <a:cubicBezTo>
                  <a:pt x="1573" y="80"/>
                  <a:pt x="1570" y="79"/>
                  <a:pt x="1567" y="78"/>
                </a:cubicBezTo>
                <a:cubicBezTo>
                  <a:pt x="1565" y="84"/>
                  <a:pt x="1572" y="81"/>
                  <a:pt x="1573" y="83"/>
                </a:cubicBezTo>
                <a:close/>
                <a:moveTo>
                  <a:pt x="931" y="84"/>
                </a:moveTo>
                <a:cubicBezTo>
                  <a:pt x="934" y="87"/>
                  <a:pt x="940" y="84"/>
                  <a:pt x="943" y="82"/>
                </a:cubicBezTo>
                <a:cubicBezTo>
                  <a:pt x="940" y="77"/>
                  <a:pt x="933" y="81"/>
                  <a:pt x="931" y="84"/>
                </a:cubicBezTo>
                <a:close/>
                <a:moveTo>
                  <a:pt x="966" y="88"/>
                </a:moveTo>
                <a:cubicBezTo>
                  <a:pt x="972" y="88"/>
                  <a:pt x="976" y="86"/>
                  <a:pt x="980" y="84"/>
                </a:cubicBezTo>
                <a:cubicBezTo>
                  <a:pt x="973" y="84"/>
                  <a:pt x="970" y="84"/>
                  <a:pt x="966" y="88"/>
                </a:cubicBezTo>
                <a:close/>
                <a:moveTo>
                  <a:pt x="882" y="90"/>
                </a:moveTo>
                <a:cubicBezTo>
                  <a:pt x="883" y="94"/>
                  <a:pt x="888" y="103"/>
                  <a:pt x="892" y="97"/>
                </a:cubicBezTo>
                <a:cubicBezTo>
                  <a:pt x="886" y="97"/>
                  <a:pt x="887" y="90"/>
                  <a:pt x="882" y="90"/>
                </a:cubicBezTo>
                <a:close/>
                <a:moveTo>
                  <a:pt x="661" y="97"/>
                </a:moveTo>
                <a:cubicBezTo>
                  <a:pt x="655" y="98"/>
                  <a:pt x="645" y="101"/>
                  <a:pt x="647" y="106"/>
                </a:cubicBezTo>
                <a:cubicBezTo>
                  <a:pt x="651" y="102"/>
                  <a:pt x="657" y="101"/>
                  <a:pt x="661" y="97"/>
                </a:cubicBezTo>
                <a:close/>
                <a:moveTo>
                  <a:pt x="862" y="113"/>
                </a:moveTo>
                <a:cubicBezTo>
                  <a:pt x="866" y="111"/>
                  <a:pt x="873" y="113"/>
                  <a:pt x="874" y="106"/>
                </a:cubicBezTo>
                <a:cubicBezTo>
                  <a:pt x="867" y="106"/>
                  <a:pt x="864" y="102"/>
                  <a:pt x="865" y="98"/>
                </a:cubicBezTo>
                <a:cubicBezTo>
                  <a:pt x="862" y="99"/>
                  <a:pt x="858" y="99"/>
                  <a:pt x="857" y="102"/>
                </a:cubicBezTo>
                <a:cubicBezTo>
                  <a:pt x="861" y="103"/>
                  <a:pt x="858" y="104"/>
                  <a:pt x="857" y="106"/>
                </a:cubicBezTo>
                <a:cubicBezTo>
                  <a:pt x="864" y="105"/>
                  <a:pt x="857" y="109"/>
                  <a:pt x="861" y="110"/>
                </a:cubicBezTo>
                <a:cubicBezTo>
                  <a:pt x="861" y="109"/>
                  <a:pt x="862" y="108"/>
                  <a:pt x="865" y="108"/>
                </a:cubicBezTo>
                <a:cubicBezTo>
                  <a:pt x="864" y="110"/>
                  <a:pt x="861" y="109"/>
                  <a:pt x="862" y="113"/>
                </a:cubicBezTo>
                <a:close/>
                <a:moveTo>
                  <a:pt x="845" y="106"/>
                </a:moveTo>
                <a:cubicBezTo>
                  <a:pt x="842" y="108"/>
                  <a:pt x="833" y="109"/>
                  <a:pt x="836" y="113"/>
                </a:cubicBezTo>
                <a:cubicBezTo>
                  <a:pt x="838" y="110"/>
                  <a:pt x="845" y="111"/>
                  <a:pt x="845" y="106"/>
                </a:cubicBezTo>
                <a:close/>
                <a:moveTo>
                  <a:pt x="857" y="114"/>
                </a:moveTo>
                <a:cubicBezTo>
                  <a:pt x="852" y="114"/>
                  <a:pt x="850" y="110"/>
                  <a:pt x="845" y="110"/>
                </a:cubicBezTo>
                <a:cubicBezTo>
                  <a:pt x="845" y="117"/>
                  <a:pt x="836" y="113"/>
                  <a:pt x="836" y="120"/>
                </a:cubicBezTo>
                <a:cubicBezTo>
                  <a:pt x="841" y="124"/>
                  <a:pt x="855" y="120"/>
                  <a:pt x="857" y="114"/>
                </a:cubicBezTo>
                <a:close/>
                <a:moveTo>
                  <a:pt x="932" y="117"/>
                </a:moveTo>
                <a:cubicBezTo>
                  <a:pt x="933" y="117"/>
                  <a:pt x="939" y="122"/>
                  <a:pt x="943" y="117"/>
                </a:cubicBezTo>
                <a:cubicBezTo>
                  <a:pt x="937" y="117"/>
                  <a:pt x="937" y="116"/>
                  <a:pt x="939" y="113"/>
                </a:cubicBezTo>
                <a:cubicBezTo>
                  <a:pt x="936" y="113"/>
                  <a:pt x="928" y="114"/>
                  <a:pt x="932" y="117"/>
                </a:cubicBezTo>
                <a:close/>
                <a:moveTo>
                  <a:pt x="763" y="138"/>
                </a:moveTo>
                <a:cubicBezTo>
                  <a:pt x="767" y="140"/>
                  <a:pt x="773" y="146"/>
                  <a:pt x="777" y="143"/>
                </a:cubicBezTo>
                <a:cubicBezTo>
                  <a:pt x="774" y="142"/>
                  <a:pt x="776" y="138"/>
                  <a:pt x="776" y="136"/>
                </a:cubicBezTo>
                <a:cubicBezTo>
                  <a:pt x="770" y="135"/>
                  <a:pt x="770" y="134"/>
                  <a:pt x="765" y="133"/>
                </a:cubicBezTo>
                <a:cubicBezTo>
                  <a:pt x="766" y="137"/>
                  <a:pt x="763" y="136"/>
                  <a:pt x="763" y="138"/>
                </a:cubicBezTo>
                <a:close/>
                <a:moveTo>
                  <a:pt x="599" y="153"/>
                </a:moveTo>
                <a:cubicBezTo>
                  <a:pt x="592" y="154"/>
                  <a:pt x="588" y="157"/>
                  <a:pt x="586" y="162"/>
                </a:cubicBezTo>
                <a:cubicBezTo>
                  <a:pt x="592" y="160"/>
                  <a:pt x="596" y="158"/>
                  <a:pt x="599" y="153"/>
                </a:cubicBezTo>
                <a:close/>
                <a:moveTo>
                  <a:pt x="680" y="175"/>
                </a:moveTo>
                <a:cubicBezTo>
                  <a:pt x="678" y="177"/>
                  <a:pt x="674" y="178"/>
                  <a:pt x="673" y="181"/>
                </a:cubicBezTo>
                <a:cubicBezTo>
                  <a:pt x="678" y="182"/>
                  <a:pt x="678" y="179"/>
                  <a:pt x="680" y="183"/>
                </a:cubicBezTo>
                <a:cubicBezTo>
                  <a:pt x="681" y="182"/>
                  <a:pt x="683" y="176"/>
                  <a:pt x="680" y="175"/>
                </a:cubicBezTo>
                <a:close/>
                <a:moveTo>
                  <a:pt x="1762" y="185"/>
                </a:moveTo>
                <a:cubicBezTo>
                  <a:pt x="1769" y="186"/>
                  <a:pt x="1769" y="179"/>
                  <a:pt x="1766" y="176"/>
                </a:cubicBezTo>
                <a:cubicBezTo>
                  <a:pt x="1765" y="179"/>
                  <a:pt x="1761" y="179"/>
                  <a:pt x="1762" y="185"/>
                </a:cubicBezTo>
                <a:close/>
                <a:moveTo>
                  <a:pt x="1770" y="183"/>
                </a:moveTo>
                <a:cubicBezTo>
                  <a:pt x="1769" y="188"/>
                  <a:pt x="1774" y="188"/>
                  <a:pt x="1778" y="189"/>
                </a:cubicBezTo>
                <a:cubicBezTo>
                  <a:pt x="1779" y="185"/>
                  <a:pt x="1777" y="186"/>
                  <a:pt x="1777" y="183"/>
                </a:cubicBezTo>
                <a:lnTo>
                  <a:pt x="1770" y="183"/>
                </a:lnTo>
                <a:close/>
                <a:moveTo>
                  <a:pt x="1825" y="192"/>
                </a:moveTo>
                <a:cubicBezTo>
                  <a:pt x="1825" y="189"/>
                  <a:pt x="1825" y="185"/>
                  <a:pt x="1821" y="185"/>
                </a:cubicBezTo>
                <a:cubicBezTo>
                  <a:pt x="1819" y="187"/>
                  <a:pt x="1821" y="193"/>
                  <a:pt x="1825" y="192"/>
                </a:cubicBezTo>
                <a:close/>
                <a:moveTo>
                  <a:pt x="1781" y="194"/>
                </a:moveTo>
                <a:cubicBezTo>
                  <a:pt x="1783" y="190"/>
                  <a:pt x="1785" y="196"/>
                  <a:pt x="1787" y="196"/>
                </a:cubicBezTo>
                <a:cubicBezTo>
                  <a:pt x="1787" y="188"/>
                  <a:pt x="1787" y="188"/>
                  <a:pt x="1787" y="188"/>
                </a:cubicBezTo>
                <a:cubicBezTo>
                  <a:pt x="1783" y="187"/>
                  <a:pt x="1777" y="191"/>
                  <a:pt x="1781" y="194"/>
                </a:cubicBezTo>
                <a:close/>
                <a:moveTo>
                  <a:pt x="1837" y="207"/>
                </a:moveTo>
                <a:cubicBezTo>
                  <a:pt x="1837" y="204"/>
                  <a:pt x="1835" y="203"/>
                  <a:pt x="1833" y="201"/>
                </a:cubicBezTo>
                <a:cubicBezTo>
                  <a:pt x="1832" y="206"/>
                  <a:pt x="1835" y="206"/>
                  <a:pt x="1837" y="207"/>
                </a:cubicBezTo>
                <a:close/>
                <a:moveTo>
                  <a:pt x="1765" y="210"/>
                </a:moveTo>
                <a:cubicBezTo>
                  <a:pt x="1767" y="205"/>
                  <a:pt x="1759" y="205"/>
                  <a:pt x="1758" y="207"/>
                </a:cubicBezTo>
                <a:cubicBezTo>
                  <a:pt x="1760" y="208"/>
                  <a:pt x="1761" y="211"/>
                  <a:pt x="1765" y="210"/>
                </a:cubicBezTo>
                <a:close/>
                <a:moveTo>
                  <a:pt x="1791" y="227"/>
                </a:moveTo>
                <a:cubicBezTo>
                  <a:pt x="1791" y="221"/>
                  <a:pt x="1787" y="220"/>
                  <a:pt x="1782" y="219"/>
                </a:cubicBezTo>
                <a:cubicBezTo>
                  <a:pt x="1782" y="222"/>
                  <a:pt x="1784" y="223"/>
                  <a:pt x="1782" y="226"/>
                </a:cubicBezTo>
                <a:cubicBezTo>
                  <a:pt x="1786" y="225"/>
                  <a:pt x="1787" y="227"/>
                  <a:pt x="1791" y="227"/>
                </a:cubicBezTo>
                <a:close/>
                <a:moveTo>
                  <a:pt x="1867" y="224"/>
                </a:moveTo>
                <a:cubicBezTo>
                  <a:pt x="1868" y="221"/>
                  <a:pt x="1862" y="219"/>
                  <a:pt x="1861" y="222"/>
                </a:cubicBezTo>
                <a:cubicBezTo>
                  <a:pt x="1863" y="222"/>
                  <a:pt x="1863" y="225"/>
                  <a:pt x="1867" y="224"/>
                </a:cubicBezTo>
                <a:close/>
                <a:moveTo>
                  <a:pt x="1798" y="230"/>
                </a:moveTo>
                <a:cubicBezTo>
                  <a:pt x="1799" y="228"/>
                  <a:pt x="1795" y="223"/>
                  <a:pt x="1793" y="227"/>
                </a:cubicBezTo>
                <a:cubicBezTo>
                  <a:pt x="1794" y="227"/>
                  <a:pt x="1796" y="227"/>
                  <a:pt x="1796" y="228"/>
                </a:cubicBezTo>
                <a:cubicBezTo>
                  <a:pt x="1788" y="228"/>
                  <a:pt x="1796" y="229"/>
                  <a:pt x="1798" y="230"/>
                </a:cubicBezTo>
                <a:close/>
                <a:moveTo>
                  <a:pt x="1785" y="249"/>
                </a:moveTo>
                <a:cubicBezTo>
                  <a:pt x="1787" y="249"/>
                  <a:pt x="1787" y="248"/>
                  <a:pt x="1790" y="248"/>
                </a:cubicBezTo>
                <a:cubicBezTo>
                  <a:pt x="1790" y="252"/>
                  <a:pt x="1794" y="251"/>
                  <a:pt x="1799" y="254"/>
                </a:cubicBezTo>
                <a:cubicBezTo>
                  <a:pt x="1800" y="249"/>
                  <a:pt x="1796" y="249"/>
                  <a:pt x="1796" y="245"/>
                </a:cubicBezTo>
                <a:cubicBezTo>
                  <a:pt x="1793" y="245"/>
                  <a:pt x="1793" y="247"/>
                  <a:pt x="1791" y="246"/>
                </a:cubicBezTo>
                <a:cubicBezTo>
                  <a:pt x="1785" y="237"/>
                  <a:pt x="1776" y="232"/>
                  <a:pt x="1765" y="228"/>
                </a:cubicBezTo>
                <a:cubicBezTo>
                  <a:pt x="1764" y="233"/>
                  <a:pt x="1770" y="231"/>
                  <a:pt x="1769" y="237"/>
                </a:cubicBezTo>
                <a:cubicBezTo>
                  <a:pt x="1773" y="236"/>
                  <a:pt x="1773" y="239"/>
                  <a:pt x="1777" y="238"/>
                </a:cubicBezTo>
                <a:cubicBezTo>
                  <a:pt x="1777" y="245"/>
                  <a:pt x="1782" y="243"/>
                  <a:pt x="1785" y="249"/>
                </a:cubicBezTo>
                <a:close/>
                <a:moveTo>
                  <a:pt x="1803" y="229"/>
                </a:moveTo>
                <a:cubicBezTo>
                  <a:pt x="1804" y="232"/>
                  <a:pt x="1805" y="235"/>
                  <a:pt x="1807" y="237"/>
                </a:cubicBezTo>
                <a:cubicBezTo>
                  <a:pt x="1808" y="233"/>
                  <a:pt x="1808" y="230"/>
                  <a:pt x="1803" y="229"/>
                </a:cubicBezTo>
                <a:close/>
                <a:moveTo>
                  <a:pt x="1917" y="242"/>
                </a:moveTo>
                <a:cubicBezTo>
                  <a:pt x="1917" y="238"/>
                  <a:pt x="1915" y="234"/>
                  <a:pt x="1910" y="235"/>
                </a:cubicBezTo>
                <a:cubicBezTo>
                  <a:pt x="1910" y="238"/>
                  <a:pt x="1909" y="238"/>
                  <a:pt x="1909" y="240"/>
                </a:cubicBezTo>
                <a:cubicBezTo>
                  <a:pt x="1910" y="242"/>
                  <a:pt x="1914" y="242"/>
                  <a:pt x="1917" y="242"/>
                </a:cubicBezTo>
                <a:close/>
                <a:moveTo>
                  <a:pt x="1845" y="250"/>
                </a:moveTo>
                <a:cubicBezTo>
                  <a:pt x="1845" y="252"/>
                  <a:pt x="1843" y="253"/>
                  <a:pt x="1844" y="255"/>
                </a:cubicBezTo>
                <a:cubicBezTo>
                  <a:pt x="1848" y="254"/>
                  <a:pt x="1846" y="259"/>
                  <a:pt x="1850" y="261"/>
                </a:cubicBezTo>
                <a:cubicBezTo>
                  <a:pt x="1849" y="259"/>
                  <a:pt x="1851" y="259"/>
                  <a:pt x="1852" y="258"/>
                </a:cubicBezTo>
                <a:cubicBezTo>
                  <a:pt x="1849" y="256"/>
                  <a:pt x="1849" y="250"/>
                  <a:pt x="1845" y="250"/>
                </a:cubicBezTo>
                <a:close/>
                <a:moveTo>
                  <a:pt x="1805" y="258"/>
                </a:moveTo>
                <a:cubicBezTo>
                  <a:pt x="1804" y="256"/>
                  <a:pt x="1800" y="253"/>
                  <a:pt x="1799" y="258"/>
                </a:cubicBezTo>
                <a:cubicBezTo>
                  <a:pt x="1800" y="258"/>
                  <a:pt x="1805" y="260"/>
                  <a:pt x="1805" y="258"/>
                </a:cubicBezTo>
                <a:close/>
                <a:moveTo>
                  <a:pt x="1949" y="276"/>
                </a:moveTo>
                <a:cubicBezTo>
                  <a:pt x="1951" y="269"/>
                  <a:pt x="1943" y="272"/>
                  <a:pt x="1943" y="266"/>
                </a:cubicBezTo>
                <a:cubicBezTo>
                  <a:pt x="1943" y="265"/>
                  <a:pt x="1944" y="264"/>
                  <a:pt x="1946" y="264"/>
                </a:cubicBezTo>
                <a:cubicBezTo>
                  <a:pt x="1948" y="264"/>
                  <a:pt x="1948" y="267"/>
                  <a:pt x="1950" y="267"/>
                </a:cubicBezTo>
                <a:cubicBezTo>
                  <a:pt x="1952" y="265"/>
                  <a:pt x="1950" y="263"/>
                  <a:pt x="1953" y="260"/>
                </a:cubicBezTo>
                <a:cubicBezTo>
                  <a:pt x="1948" y="262"/>
                  <a:pt x="1947" y="255"/>
                  <a:pt x="1944" y="256"/>
                </a:cubicBezTo>
                <a:cubicBezTo>
                  <a:pt x="1947" y="262"/>
                  <a:pt x="1933" y="254"/>
                  <a:pt x="1934" y="262"/>
                </a:cubicBezTo>
                <a:cubicBezTo>
                  <a:pt x="1940" y="267"/>
                  <a:pt x="1943" y="273"/>
                  <a:pt x="1949" y="276"/>
                </a:cubicBezTo>
                <a:close/>
                <a:moveTo>
                  <a:pt x="1823" y="266"/>
                </a:moveTo>
                <a:cubicBezTo>
                  <a:pt x="1823" y="270"/>
                  <a:pt x="1824" y="273"/>
                  <a:pt x="1829" y="272"/>
                </a:cubicBezTo>
                <a:cubicBezTo>
                  <a:pt x="1828" y="269"/>
                  <a:pt x="1824" y="269"/>
                  <a:pt x="1823" y="266"/>
                </a:cubicBezTo>
                <a:close/>
                <a:moveTo>
                  <a:pt x="1839" y="280"/>
                </a:moveTo>
                <a:cubicBezTo>
                  <a:pt x="1838" y="283"/>
                  <a:pt x="1840" y="285"/>
                  <a:pt x="1844" y="285"/>
                </a:cubicBezTo>
                <a:cubicBezTo>
                  <a:pt x="1843" y="281"/>
                  <a:pt x="1847" y="282"/>
                  <a:pt x="1846" y="277"/>
                </a:cubicBezTo>
                <a:cubicBezTo>
                  <a:pt x="1845" y="277"/>
                  <a:pt x="1843" y="277"/>
                  <a:pt x="1842" y="278"/>
                </a:cubicBezTo>
                <a:cubicBezTo>
                  <a:pt x="1846" y="281"/>
                  <a:pt x="1842" y="280"/>
                  <a:pt x="1839" y="280"/>
                </a:cubicBezTo>
                <a:close/>
                <a:moveTo>
                  <a:pt x="1960" y="288"/>
                </a:moveTo>
                <a:cubicBezTo>
                  <a:pt x="1961" y="286"/>
                  <a:pt x="1962" y="286"/>
                  <a:pt x="1963" y="285"/>
                </a:cubicBezTo>
                <a:cubicBezTo>
                  <a:pt x="1960" y="283"/>
                  <a:pt x="1961" y="278"/>
                  <a:pt x="1957" y="278"/>
                </a:cubicBezTo>
                <a:cubicBezTo>
                  <a:pt x="1957" y="281"/>
                  <a:pt x="1957" y="281"/>
                  <a:pt x="1957" y="281"/>
                </a:cubicBezTo>
                <a:cubicBezTo>
                  <a:pt x="1955" y="281"/>
                  <a:pt x="1955" y="279"/>
                  <a:pt x="1953" y="280"/>
                </a:cubicBezTo>
                <a:cubicBezTo>
                  <a:pt x="1953" y="285"/>
                  <a:pt x="1957" y="286"/>
                  <a:pt x="1960" y="288"/>
                </a:cubicBezTo>
                <a:close/>
                <a:moveTo>
                  <a:pt x="1823" y="288"/>
                </a:moveTo>
                <a:cubicBezTo>
                  <a:pt x="1822" y="291"/>
                  <a:pt x="1821" y="294"/>
                  <a:pt x="1819" y="294"/>
                </a:cubicBezTo>
                <a:cubicBezTo>
                  <a:pt x="1816" y="293"/>
                  <a:pt x="1816" y="290"/>
                  <a:pt x="1813" y="288"/>
                </a:cubicBezTo>
                <a:cubicBezTo>
                  <a:pt x="1807" y="299"/>
                  <a:pt x="1829" y="301"/>
                  <a:pt x="1823" y="288"/>
                </a:cubicBezTo>
                <a:close/>
                <a:moveTo>
                  <a:pt x="487" y="289"/>
                </a:moveTo>
                <a:cubicBezTo>
                  <a:pt x="484" y="290"/>
                  <a:pt x="477" y="292"/>
                  <a:pt x="476" y="298"/>
                </a:cubicBezTo>
                <a:cubicBezTo>
                  <a:pt x="481" y="297"/>
                  <a:pt x="490" y="294"/>
                  <a:pt x="487" y="289"/>
                </a:cubicBezTo>
                <a:close/>
                <a:moveTo>
                  <a:pt x="422" y="319"/>
                </a:moveTo>
                <a:cubicBezTo>
                  <a:pt x="418" y="321"/>
                  <a:pt x="416" y="318"/>
                  <a:pt x="414" y="315"/>
                </a:cubicBezTo>
                <a:cubicBezTo>
                  <a:pt x="413" y="317"/>
                  <a:pt x="412" y="319"/>
                  <a:pt x="412" y="321"/>
                </a:cubicBezTo>
                <a:cubicBezTo>
                  <a:pt x="416" y="321"/>
                  <a:pt x="422" y="325"/>
                  <a:pt x="422" y="319"/>
                </a:cubicBezTo>
                <a:close/>
                <a:moveTo>
                  <a:pt x="479" y="321"/>
                </a:moveTo>
                <a:cubicBezTo>
                  <a:pt x="483" y="322"/>
                  <a:pt x="488" y="318"/>
                  <a:pt x="485" y="315"/>
                </a:cubicBezTo>
                <a:cubicBezTo>
                  <a:pt x="483" y="318"/>
                  <a:pt x="480" y="318"/>
                  <a:pt x="479" y="321"/>
                </a:cubicBezTo>
                <a:close/>
                <a:moveTo>
                  <a:pt x="390" y="347"/>
                </a:moveTo>
                <a:cubicBezTo>
                  <a:pt x="389" y="351"/>
                  <a:pt x="383" y="350"/>
                  <a:pt x="383" y="355"/>
                </a:cubicBezTo>
                <a:cubicBezTo>
                  <a:pt x="386" y="358"/>
                  <a:pt x="394" y="351"/>
                  <a:pt x="390" y="347"/>
                </a:cubicBezTo>
                <a:close/>
                <a:moveTo>
                  <a:pt x="2036" y="355"/>
                </a:moveTo>
                <a:cubicBezTo>
                  <a:pt x="2037" y="353"/>
                  <a:pt x="2038" y="351"/>
                  <a:pt x="2038" y="348"/>
                </a:cubicBezTo>
                <a:cubicBezTo>
                  <a:pt x="2036" y="348"/>
                  <a:pt x="2035" y="348"/>
                  <a:pt x="2034" y="347"/>
                </a:cubicBezTo>
                <a:cubicBezTo>
                  <a:pt x="2030" y="350"/>
                  <a:pt x="2033" y="353"/>
                  <a:pt x="2036" y="355"/>
                </a:cubicBezTo>
                <a:close/>
                <a:moveTo>
                  <a:pt x="1900" y="355"/>
                </a:moveTo>
                <a:cubicBezTo>
                  <a:pt x="1897" y="357"/>
                  <a:pt x="1899" y="363"/>
                  <a:pt x="1903" y="363"/>
                </a:cubicBezTo>
                <a:cubicBezTo>
                  <a:pt x="1905" y="361"/>
                  <a:pt x="1903" y="356"/>
                  <a:pt x="1900" y="355"/>
                </a:cubicBezTo>
                <a:close/>
                <a:moveTo>
                  <a:pt x="377" y="369"/>
                </a:moveTo>
                <a:cubicBezTo>
                  <a:pt x="376" y="363"/>
                  <a:pt x="388" y="360"/>
                  <a:pt x="383" y="357"/>
                </a:cubicBezTo>
                <a:cubicBezTo>
                  <a:pt x="382" y="358"/>
                  <a:pt x="376" y="365"/>
                  <a:pt x="376" y="359"/>
                </a:cubicBezTo>
                <a:cubicBezTo>
                  <a:pt x="372" y="359"/>
                  <a:pt x="371" y="363"/>
                  <a:pt x="371" y="366"/>
                </a:cubicBezTo>
                <a:cubicBezTo>
                  <a:pt x="375" y="364"/>
                  <a:pt x="375" y="368"/>
                  <a:pt x="377" y="369"/>
                </a:cubicBezTo>
                <a:close/>
                <a:moveTo>
                  <a:pt x="443" y="366"/>
                </a:moveTo>
                <a:cubicBezTo>
                  <a:pt x="440" y="371"/>
                  <a:pt x="445" y="373"/>
                  <a:pt x="447" y="377"/>
                </a:cubicBezTo>
                <a:cubicBezTo>
                  <a:pt x="451" y="377"/>
                  <a:pt x="453" y="376"/>
                  <a:pt x="454" y="373"/>
                </a:cubicBezTo>
                <a:cubicBezTo>
                  <a:pt x="451" y="373"/>
                  <a:pt x="450" y="375"/>
                  <a:pt x="449" y="372"/>
                </a:cubicBezTo>
                <a:cubicBezTo>
                  <a:pt x="451" y="371"/>
                  <a:pt x="452" y="370"/>
                  <a:pt x="452" y="368"/>
                </a:cubicBezTo>
                <a:cubicBezTo>
                  <a:pt x="449" y="368"/>
                  <a:pt x="450" y="365"/>
                  <a:pt x="448" y="364"/>
                </a:cubicBezTo>
                <a:cubicBezTo>
                  <a:pt x="445" y="366"/>
                  <a:pt x="449" y="370"/>
                  <a:pt x="447" y="371"/>
                </a:cubicBezTo>
                <a:cubicBezTo>
                  <a:pt x="442" y="373"/>
                  <a:pt x="446" y="365"/>
                  <a:pt x="443" y="366"/>
                </a:cubicBezTo>
                <a:close/>
                <a:moveTo>
                  <a:pt x="358" y="387"/>
                </a:moveTo>
                <a:cubicBezTo>
                  <a:pt x="361" y="385"/>
                  <a:pt x="363" y="383"/>
                  <a:pt x="365" y="380"/>
                </a:cubicBezTo>
                <a:cubicBezTo>
                  <a:pt x="361" y="381"/>
                  <a:pt x="359" y="384"/>
                  <a:pt x="355" y="384"/>
                </a:cubicBezTo>
                <a:cubicBezTo>
                  <a:pt x="355" y="382"/>
                  <a:pt x="356" y="382"/>
                  <a:pt x="356" y="380"/>
                </a:cubicBezTo>
                <a:cubicBezTo>
                  <a:pt x="351" y="381"/>
                  <a:pt x="349" y="384"/>
                  <a:pt x="346" y="388"/>
                </a:cubicBezTo>
                <a:cubicBezTo>
                  <a:pt x="352" y="388"/>
                  <a:pt x="353" y="383"/>
                  <a:pt x="358" y="387"/>
                </a:cubicBezTo>
                <a:close/>
                <a:moveTo>
                  <a:pt x="344" y="404"/>
                </a:moveTo>
                <a:cubicBezTo>
                  <a:pt x="345" y="399"/>
                  <a:pt x="350" y="398"/>
                  <a:pt x="350" y="393"/>
                </a:cubicBezTo>
                <a:cubicBezTo>
                  <a:pt x="347" y="392"/>
                  <a:pt x="344" y="392"/>
                  <a:pt x="342" y="394"/>
                </a:cubicBezTo>
                <a:cubicBezTo>
                  <a:pt x="341" y="390"/>
                  <a:pt x="344" y="388"/>
                  <a:pt x="339" y="387"/>
                </a:cubicBezTo>
                <a:cubicBezTo>
                  <a:pt x="339" y="392"/>
                  <a:pt x="335" y="392"/>
                  <a:pt x="336" y="399"/>
                </a:cubicBezTo>
                <a:cubicBezTo>
                  <a:pt x="339" y="400"/>
                  <a:pt x="341" y="402"/>
                  <a:pt x="344" y="404"/>
                </a:cubicBezTo>
                <a:close/>
                <a:moveTo>
                  <a:pt x="288" y="441"/>
                </a:moveTo>
                <a:cubicBezTo>
                  <a:pt x="285" y="441"/>
                  <a:pt x="285" y="441"/>
                  <a:pt x="285" y="441"/>
                </a:cubicBezTo>
                <a:cubicBezTo>
                  <a:pt x="285" y="443"/>
                  <a:pt x="283" y="443"/>
                  <a:pt x="283" y="445"/>
                </a:cubicBezTo>
                <a:cubicBezTo>
                  <a:pt x="287" y="446"/>
                  <a:pt x="287" y="442"/>
                  <a:pt x="288" y="441"/>
                </a:cubicBezTo>
                <a:close/>
                <a:moveTo>
                  <a:pt x="2097" y="459"/>
                </a:moveTo>
                <a:cubicBezTo>
                  <a:pt x="2093" y="459"/>
                  <a:pt x="2093" y="455"/>
                  <a:pt x="2090" y="454"/>
                </a:cubicBezTo>
                <a:cubicBezTo>
                  <a:pt x="2088" y="458"/>
                  <a:pt x="2094" y="461"/>
                  <a:pt x="2095" y="465"/>
                </a:cubicBezTo>
                <a:cubicBezTo>
                  <a:pt x="2095" y="462"/>
                  <a:pt x="2098" y="462"/>
                  <a:pt x="2097" y="459"/>
                </a:cubicBezTo>
                <a:close/>
                <a:moveTo>
                  <a:pt x="355" y="465"/>
                </a:moveTo>
                <a:cubicBezTo>
                  <a:pt x="355" y="469"/>
                  <a:pt x="358" y="469"/>
                  <a:pt x="361" y="469"/>
                </a:cubicBezTo>
                <a:cubicBezTo>
                  <a:pt x="361" y="466"/>
                  <a:pt x="364" y="467"/>
                  <a:pt x="363" y="464"/>
                </a:cubicBezTo>
                <a:cubicBezTo>
                  <a:pt x="360" y="464"/>
                  <a:pt x="359" y="466"/>
                  <a:pt x="355" y="465"/>
                </a:cubicBezTo>
                <a:close/>
                <a:moveTo>
                  <a:pt x="368" y="476"/>
                </a:moveTo>
                <a:cubicBezTo>
                  <a:pt x="373" y="476"/>
                  <a:pt x="375" y="474"/>
                  <a:pt x="376" y="470"/>
                </a:cubicBezTo>
                <a:cubicBezTo>
                  <a:pt x="374" y="468"/>
                  <a:pt x="373" y="466"/>
                  <a:pt x="369" y="466"/>
                </a:cubicBezTo>
                <a:cubicBezTo>
                  <a:pt x="370" y="473"/>
                  <a:pt x="365" y="466"/>
                  <a:pt x="366" y="471"/>
                </a:cubicBezTo>
                <a:cubicBezTo>
                  <a:pt x="364" y="475"/>
                  <a:pt x="370" y="472"/>
                  <a:pt x="368" y="476"/>
                </a:cubicBezTo>
                <a:close/>
                <a:moveTo>
                  <a:pt x="2105" y="496"/>
                </a:moveTo>
                <a:cubicBezTo>
                  <a:pt x="2107" y="489"/>
                  <a:pt x="2101" y="491"/>
                  <a:pt x="2102" y="485"/>
                </a:cubicBezTo>
                <a:cubicBezTo>
                  <a:pt x="2099" y="484"/>
                  <a:pt x="2098" y="487"/>
                  <a:pt x="2098" y="485"/>
                </a:cubicBezTo>
                <a:cubicBezTo>
                  <a:pt x="2098" y="484"/>
                  <a:pt x="2098" y="483"/>
                  <a:pt x="2097" y="484"/>
                </a:cubicBezTo>
                <a:cubicBezTo>
                  <a:pt x="2097" y="492"/>
                  <a:pt x="2097" y="492"/>
                  <a:pt x="2097" y="492"/>
                </a:cubicBezTo>
                <a:cubicBezTo>
                  <a:pt x="2102" y="487"/>
                  <a:pt x="2101" y="494"/>
                  <a:pt x="2105" y="496"/>
                </a:cubicBezTo>
                <a:close/>
                <a:moveTo>
                  <a:pt x="2057" y="506"/>
                </a:moveTo>
                <a:cubicBezTo>
                  <a:pt x="2059" y="506"/>
                  <a:pt x="2059" y="507"/>
                  <a:pt x="2061" y="507"/>
                </a:cubicBezTo>
                <a:cubicBezTo>
                  <a:pt x="2060" y="504"/>
                  <a:pt x="2060" y="501"/>
                  <a:pt x="2056" y="501"/>
                </a:cubicBezTo>
                <a:cubicBezTo>
                  <a:pt x="2056" y="504"/>
                  <a:pt x="2054" y="504"/>
                  <a:pt x="2055" y="508"/>
                </a:cubicBezTo>
                <a:cubicBezTo>
                  <a:pt x="2060" y="509"/>
                  <a:pt x="2054" y="506"/>
                  <a:pt x="2057" y="506"/>
                </a:cubicBezTo>
                <a:close/>
                <a:moveTo>
                  <a:pt x="248" y="511"/>
                </a:moveTo>
                <a:cubicBezTo>
                  <a:pt x="248" y="508"/>
                  <a:pt x="246" y="508"/>
                  <a:pt x="247" y="504"/>
                </a:cubicBezTo>
                <a:cubicBezTo>
                  <a:pt x="241" y="505"/>
                  <a:pt x="237" y="511"/>
                  <a:pt x="239" y="514"/>
                </a:cubicBezTo>
                <a:cubicBezTo>
                  <a:pt x="245" y="516"/>
                  <a:pt x="242" y="509"/>
                  <a:pt x="248" y="511"/>
                </a:cubicBezTo>
                <a:close/>
                <a:moveTo>
                  <a:pt x="2105" y="517"/>
                </a:moveTo>
                <a:cubicBezTo>
                  <a:pt x="2107" y="521"/>
                  <a:pt x="2103" y="520"/>
                  <a:pt x="2103" y="522"/>
                </a:cubicBezTo>
                <a:cubicBezTo>
                  <a:pt x="2106" y="523"/>
                  <a:pt x="2109" y="525"/>
                  <a:pt x="2111" y="527"/>
                </a:cubicBezTo>
                <a:cubicBezTo>
                  <a:pt x="2110" y="523"/>
                  <a:pt x="2109" y="518"/>
                  <a:pt x="2105" y="517"/>
                </a:cubicBezTo>
                <a:close/>
                <a:moveTo>
                  <a:pt x="2142" y="534"/>
                </a:moveTo>
                <a:cubicBezTo>
                  <a:pt x="2144" y="524"/>
                  <a:pt x="2140" y="526"/>
                  <a:pt x="2136" y="519"/>
                </a:cubicBezTo>
                <a:cubicBezTo>
                  <a:pt x="2132" y="523"/>
                  <a:pt x="2135" y="526"/>
                  <a:pt x="2135" y="533"/>
                </a:cubicBezTo>
                <a:cubicBezTo>
                  <a:pt x="2138" y="534"/>
                  <a:pt x="2137" y="533"/>
                  <a:pt x="2142" y="534"/>
                </a:cubicBezTo>
                <a:close/>
                <a:moveTo>
                  <a:pt x="2083" y="530"/>
                </a:moveTo>
                <a:cubicBezTo>
                  <a:pt x="2080" y="531"/>
                  <a:pt x="2071" y="531"/>
                  <a:pt x="2073" y="535"/>
                </a:cubicBezTo>
                <a:cubicBezTo>
                  <a:pt x="2074" y="532"/>
                  <a:pt x="2077" y="537"/>
                  <a:pt x="2079" y="536"/>
                </a:cubicBezTo>
                <a:cubicBezTo>
                  <a:pt x="2079" y="533"/>
                  <a:pt x="2083" y="533"/>
                  <a:pt x="2083" y="530"/>
                </a:cubicBezTo>
                <a:close/>
                <a:moveTo>
                  <a:pt x="734" y="556"/>
                </a:moveTo>
                <a:cubicBezTo>
                  <a:pt x="736" y="559"/>
                  <a:pt x="737" y="564"/>
                  <a:pt x="740" y="566"/>
                </a:cubicBezTo>
                <a:cubicBezTo>
                  <a:pt x="739" y="562"/>
                  <a:pt x="739" y="561"/>
                  <a:pt x="740" y="557"/>
                </a:cubicBezTo>
                <a:cubicBezTo>
                  <a:pt x="737" y="558"/>
                  <a:pt x="737" y="556"/>
                  <a:pt x="734" y="556"/>
                </a:cubicBezTo>
                <a:close/>
                <a:moveTo>
                  <a:pt x="2124" y="570"/>
                </a:moveTo>
                <a:cubicBezTo>
                  <a:pt x="2126" y="572"/>
                  <a:pt x="2127" y="575"/>
                  <a:pt x="2131" y="574"/>
                </a:cubicBezTo>
                <a:cubicBezTo>
                  <a:pt x="2139" y="570"/>
                  <a:pt x="2124" y="570"/>
                  <a:pt x="2129" y="563"/>
                </a:cubicBezTo>
                <a:cubicBezTo>
                  <a:pt x="2125" y="564"/>
                  <a:pt x="2124" y="567"/>
                  <a:pt x="2124" y="570"/>
                </a:cubicBezTo>
                <a:close/>
                <a:moveTo>
                  <a:pt x="201" y="588"/>
                </a:moveTo>
                <a:cubicBezTo>
                  <a:pt x="204" y="584"/>
                  <a:pt x="201" y="583"/>
                  <a:pt x="200" y="583"/>
                </a:cubicBezTo>
                <a:cubicBezTo>
                  <a:pt x="200" y="582"/>
                  <a:pt x="202" y="581"/>
                  <a:pt x="199" y="581"/>
                </a:cubicBezTo>
                <a:cubicBezTo>
                  <a:pt x="200" y="584"/>
                  <a:pt x="195" y="583"/>
                  <a:pt x="196" y="587"/>
                </a:cubicBezTo>
                <a:cubicBezTo>
                  <a:pt x="199" y="586"/>
                  <a:pt x="199" y="588"/>
                  <a:pt x="201" y="588"/>
                </a:cubicBezTo>
                <a:close/>
                <a:moveTo>
                  <a:pt x="635" y="613"/>
                </a:moveTo>
                <a:cubicBezTo>
                  <a:pt x="631" y="613"/>
                  <a:pt x="630" y="615"/>
                  <a:pt x="630" y="619"/>
                </a:cubicBezTo>
                <a:cubicBezTo>
                  <a:pt x="634" y="620"/>
                  <a:pt x="633" y="614"/>
                  <a:pt x="635" y="613"/>
                </a:cubicBezTo>
                <a:close/>
                <a:moveTo>
                  <a:pt x="191" y="620"/>
                </a:moveTo>
                <a:cubicBezTo>
                  <a:pt x="190" y="623"/>
                  <a:pt x="184" y="622"/>
                  <a:pt x="183" y="626"/>
                </a:cubicBezTo>
                <a:cubicBezTo>
                  <a:pt x="185" y="626"/>
                  <a:pt x="184" y="629"/>
                  <a:pt x="183" y="630"/>
                </a:cubicBezTo>
                <a:cubicBezTo>
                  <a:pt x="189" y="631"/>
                  <a:pt x="193" y="623"/>
                  <a:pt x="191" y="620"/>
                </a:cubicBezTo>
                <a:close/>
                <a:moveTo>
                  <a:pt x="2162" y="626"/>
                </a:moveTo>
                <a:cubicBezTo>
                  <a:pt x="2161" y="629"/>
                  <a:pt x="2164" y="629"/>
                  <a:pt x="2163" y="632"/>
                </a:cubicBezTo>
                <a:cubicBezTo>
                  <a:pt x="2165" y="632"/>
                  <a:pt x="2167" y="633"/>
                  <a:pt x="2168" y="631"/>
                </a:cubicBezTo>
                <a:cubicBezTo>
                  <a:pt x="2162" y="629"/>
                  <a:pt x="2172" y="624"/>
                  <a:pt x="2164" y="621"/>
                </a:cubicBezTo>
                <a:cubicBezTo>
                  <a:pt x="2164" y="623"/>
                  <a:pt x="2165" y="627"/>
                  <a:pt x="2162" y="626"/>
                </a:cubicBezTo>
                <a:close/>
                <a:moveTo>
                  <a:pt x="2190" y="630"/>
                </a:moveTo>
                <a:cubicBezTo>
                  <a:pt x="2190" y="625"/>
                  <a:pt x="2188" y="627"/>
                  <a:pt x="2185" y="627"/>
                </a:cubicBezTo>
                <a:cubicBezTo>
                  <a:pt x="2185" y="632"/>
                  <a:pt x="2187" y="630"/>
                  <a:pt x="2190" y="630"/>
                </a:cubicBezTo>
                <a:close/>
                <a:moveTo>
                  <a:pt x="2136" y="630"/>
                </a:moveTo>
                <a:cubicBezTo>
                  <a:pt x="2137" y="639"/>
                  <a:pt x="2141" y="645"/>
                  <a:pt x="2147" y="648"/>
                </a:cubicBezTo>
                <a:cubicBezTo>
                  <a:pt x="2142" y="643"/>
                  <a:pt x="2145" y="631"/>
                  <a:pt x="2136" y="630"/>
                </a:cubicBezTo>
                <a:close/>
                <a:moveTo>
                  <a:pt x="169" y="635"/>
                </a:moveTo>
                <a:cubicBezTo>
                  <a:pt x="168" y="636"/>
                  <a:pt x="168" y="639"/>
                  <a:pt x="167" y="641"/>
                </a:cubicBezTo>
                <a:cubicBezTo>
                  <a:pt x="172" y="642"/>
                  <a:pt x="173" y="635"/>
                  <a:pt x="169" y="635"/>
                </a:cubicBezTo>
                <a:close/>
                <a:moveTo>
                  <a:pt x="2140" y="662"/>
                </a:moveTo>
                <a:cubicBezTo>
                  <a:pt x="2132" y="655"/>
                  <a:pt x="2131" y="636"/>
                  <a:pt x="2117" y="643"/>
                </a:cubicBezTo>
                <a:cubicBezTo>
                  <a:pt x="2119" y="650"/>
                  <a:pt x="2117" y="648"/>
                  <a:pt x="2116" y="654"/>
                </a:cubicBezTo>
                <a:cubicBezTo>
                  <a:pt x="2123" y="657"/>
                  <a:pt x="2133" y="659"/>
                  <a:pt x="2140" y="662"/>
                </a:cubicBezTo>
                <a:close/>
                <a:moveTo>
                  <a:pt x="158" y="658"/>
                </a:moveTo>
                <a:cubicBezTo>
                  <a:pt x="162" y="654"/>
                  <a:pt x="155" y="649"/>
                  <a:pt x="152" y="652"/>
                </a:cubicBezTo>
                <a:cubicBezTo>
                  <a:pt x="151" y="657"/>
                  <a:pt x="157" y="655"/>
                  <a:pt x="158" y="658"/>
                </a:cubicBezTo>
                <a:close/>
                <a:moveTo>
                  <a:pt x="2105" y="652"/>
                </a:moveTo>
                <a:cubicBezTo>
                  <a:pt x="2107" y="654"/>
                  <a:pt x="2107" y="657"/>
                  <a:pt x="2110" y="658"/>
                </a:cubicBezTo>
                <a:cubicBezTo>
                  <a:pt x="2111" y="653"/>
                  <a:pt x="2109" y="648"/>
                  <a:pt x="2105" y="652"/>
                </a:cubicBezTo>
                <a:close/>
                <a:moveTo>
                  <a:pt x="2143" y="657"/>
                </a:moveTo>
                <a:cubicBezTo>
                  <a:pt x="2143" y="652"/>
                  <a:pt x="2143" y="652"/>
                  <a:pt x="2143" y="652"/>
                </a:cubicBezTo>
                <a:cubicBezTo>
                  <a:pt x="2140" y="652"/>
                  <a:pt x="2140" y="652"/>
                  <a:pt x="2140" y="652"/>
                </a:cubicBezTo>
                <a:cubicBezTo>
                  <a:pt x="2139" y="655"/>
                  <a:pt x="2139" y="658"/>
                  <a:pt x="2143" y="657"/>
                </a:cubicBezTo>
                <a:close/>
                <a:moveTo>
                  <a:pt x="247" y="659"/>
                </a:moveTo>
                <a:cubicBezTo>
                  <a:pt x="251" y="660"/>
                  <a:pt x="250" y="655"/>
                  <a:pt x="252" y="653"/>
                </a:cubicBezTo>
                <a:cubicBezTo>
                  <a:pt x="248" y="653"/>
                  <a:pt x="247" y="656"/>
                  <a:pt x="247" y="659"/>
                </a:cubicBezTo>
                <a:close/>
                <a:moveTo>
                  <a:pt x="2147" y="667"/>
                </a:moveTo>
                <a:cubicBezTo>
                  <a:pt x="2147" y="663"/>
                  <a:pt x="2147" y="660"/>
                  <a:pt x="2143" y="660"/>
                </a:cubicBezTo>
                <a:cubicBezTo>
                  <a:pt x="2143" y="664"/>
                  <a:pt x="2143" y="664"/>
                  <a:pt x="2143" y="664"/>
                </a:cubicBezTo>
                <a:cubicBezTo>
                  <a:pt x="2142" y="664"/>
                  <a:pt x="2140" y="664"/>
                  <a:pt x="2140" y="665"/>
                </a:cubicBezTo>
                <a:cubicBezTo>
                  <a:pt x="2142" y="668"/>
                  <a:pt x="2144" y="664"/>
                  <a:pt x="2147" y="667"/>
                </a:cubicBezTo>
                <a:close/>
                <a:moveTo>
                  <a:pt x="231" y="670"/>
                </a:moveTo>
                <a:cubicBezTo>
                  <a:pt x="232" y="668"/>
                  <a:pt x="235" y="668"/>
                  <a:pt x="234" y="664"/>
                </a:cubicBezTo>
                <a:cubicBezTo>
                  <a:pt x="230" y="663"/>
                  <a:pt x="226" y="669"/>
                  <a:pt x="231" y="670"/>
                </a:cubicBezTo>
                <a:close/>
                <a:moveTo>
                  <a:pt x="2158" y="686"/>
                </a:moveTo>
                <a:cubicBezTo>
                  <a:pt x="2157" y="678"/>
                  <a:pt x="2152" y="674"/>
                  <a:pt x="2149" y="668"/>
                </a:cubicBezTo>
                <a:cubicBezTo>
                  <a:pt x="2150" y="676"/>
                  <a:pt x="2152" y="683"/>
                  <a:pt x="2158" y="686"/>
                </a:cubicBezTo>
                <a:close/>
                <a:moveTo>
                  <a:pt x="2153" y="671"/>
                </a:moveTo>
                <a:cubicBezTo>
                  <a:pt x="2158" y="671"/>
                  <a:pt x="2159" y="675"/>
                  <a:pt x="2159" y="680"/>
                </a:cubicBezTo>
                <a:cubicBezTo>
                  <a:pt x="2163" y="680"/>
                  <a:pt x="2163" y="675"/>
                  <a:pt x="2163" y="671"/>
                </a:cubicBezTo>
                <a:cubicBezTo>
                  <a:pt x="2160" y="669"/>
                  <a:pt x="2156" y="668"/>
                  <a:pt x="2153" y="671"/>
                </a:cubicBezTo>
                <a:close/>
                <a:moveTo>
                  <a:pt x="2146" y="692"/>
                </a:moveTo>
                <a:cubicBezTo>
                  <a:pt x="2145" y="690"/>
                  <a:pt x="2145" y="686"/>
                  <a:pt x="2142" y="685"/>
                </a:cubicBezTo>
                <a:cubicBezTo>
                  <a:pt x="2142" y="689"/>
                  <a:pt x="2141" y="693"/>
                  <a:pt x="2146" y="692"/>
                </a:cubicBezTo>
                <a:close/>
                <a:moveTo>
                  <a:pt x="788" y="690"/>
                </a:moveTo>
                <a:cubicBezTo>
                  <a:pt x="786" y="690"/>
                  <a:pt x="781" y="688"/>
                  <a:pt x="782" y="692"/>
                </a:cubicBezTo>
                <a:cubicBezTo>
                  <a:pt x="782" y="694"/>
                  <a:pt x="788" y="692"/>
                  <a:pt x="788" y="690"/>
                </a:cubicBezTo>
                <a:close/>
                <a:moveTo>
                  <a:pt x="2153" y="700"/>
                </a:moveTo>
                <a:cubicBezTo>
                  <a:pt x="2149" y="700"/>
                  <a:pt x="2149" y="700"/>
                  <a:pt x="2149" y="700"/>
                </a:cubicBezTo>
                <a:cubicBezTo>
                  <a:pt x="2153" y="707"/>
                  <a:pt x="2156" y="716"/>
                  <a:pt x="2160" y="723"/>
                </a:cubicBezTo>
                <a:cubicBezTo>
                  <a:pt x="2160" y="725"/>
                  <a:pt x="2159" y="726"/>
                  <a:pt x="2157" y="727"/>
                </a:cubicBezTo>
                <a:cubicBezTo>
                  <a:pt x="2153" y="726"/>
                  <a:pt x="2153" y="718"/>
                  <a:pt x="2149" y="722"/>
                </a:cubicBezTo>
                <a:cubicBezTo>
                  <a:pt x="2150" y="726"/>
                  <a:pt x="2153" y="728"/>
                  <a:pt x="2154" y="732"/>
                </a:cubicBezTo>
                <a:cubicBezTo>
                  <a:pt x="2175" y="728"/>
                  <a:pt x="2154" y="709"/>
                  <a:pt x="2153" y="700"/>
                </a:cubicBezTo>
                <a:close/>
                <a:moveTo>
                  <a:pt x="1152" y="708"/>
                </a:moveTo>
                <a:cubicBezTo>
                  <a:pt x="1154" y="709"/>
                  <a:pt x="1154" y="707"/>
                  <a:pt x="1156" y="706"/>
                </a:cubicBezTo>
                <a:cubicBezTo>
                  <a:pt x="1157" y="706"/>
                  <a:pt x="1157" y="708"/>
                  <a:pt x="1158" y="708"/>
                </a:cubicBezTo>
                <a:cubicBezTo>
                  <a:pt x="1160" y="707"/>
                  <a:pt x="1160" y="704"/>
                  <a:pt x="1158" y="702"/>
                </a:cubicBezTo>
                <a:cubicBezTo>
                  <a:pt x="1154" y="702"/>
                  <a:pt x="1152" y="704"/>
                  <a:pt x="1152" y="708"/>
                </a:cubicBezTo>
                <a:close/>
                <a:moveTo>
                  <a:pt x="2197" y="717"/>
                </a:moveTo>
                <a:cubicBezTo>
                  <a:pt x="2202" y="715"/>
                  <a:pt x="2202" y="714"/>
                  <a:pt x="2207" y="716"/>
                </a:cubicBezTo>
                <a:cubicBezTo>
                  <a:pt x="2207" y="713"/>
                  <a:pt x="2206" y="713"/>
                  <a:pt x="2206" y="711"/>
                </a:cubicBezTo>
                <a:cubicBezTo>
                  <a:pt x="2201" y="710"/>
                  <a:pt x="2200" y="714"/>
                  <a:pt x="2197" y="717"/>
                </a:cubicBezTo>
                <a:close/>
                <a:moveTo>
                  <a:pt x="2137" y="716"/>
                </a:moveTo>
                <a:cubicBezTo>
                  <a:pt x="2137" y="714"/>
                  <a:pt x="2137" y="712"/>
                  <a:pt x="2136" y="712"/>
                </a:cubicBezTo>
                <a:cubicBezTo>
                  <a:pt x="2135" y="714"/>
                  <a:pt x="2130" y="714"/>
                  <a:pt x="2131" y="718"/>
                </a:cubicBezTo>
                <a:cubicBezTo>
                  <a:pt x="2135" y="719"/>
                  <a:pt x="2133" y="714"/>
                  <a:pt x="2137" y="716"/>
                </a:cubicBezTo>
                <a:close/>
                <a:moveTo>
                  <a:pt x="1103" y="716"/>
                </a:moveTo>
                <a:cubicBezTo>
                  <a:pt x="1102" y="720"/>
                  <a:pt x="1106" y="720"/>
                  <a:pt x="1107" y="723"/>
                </a:cubicBezTo>
                <a:cubicBezTo>
                  <a:pt x="1110" y="723"/>
                  <a:pt x="1112" y="721"/>
                  <a:pt x="1114" y="719"/>
                </a:cubicBezTo>
                <a:cubicBezTo>
                  <a:pt x="1111" y="718"/>
                  <a:pt x="1106" y="713"/>
                  <a:pt x="1103" y="716"/>
                </a:cubicBezTo>
                <a:close/>
                <a:moveTo>
                  <a:pt x="2217" y="716"/>
                </a:moveTo>
                <a:cubicBezTo>
                  <a:pt x="2214" y="726"/>
                  <a:pt x="2219" y="737"/>
                  <a:pt x="2227" y="740"/>
                </a:cubicBezTo>
                <a:cubicBezTo>
                  <a:pt x="2225" y="735"/>
                  <a:pt x="2228" y="733"/>
                  <a:pt x="2229" y="728"/>
                </a:cubicBezTo>
                <a:cubicBezTo>
                  <a:pt x="2230" y="729"/>
                  <a:pt x="2230" y="734"/>
                  <a:pt x="2235" y="734"/>
                </a:cubicBezTo>
                <a:cubicBezTo>
                  <a:pt x="2236" y="729"/>
                  <a:pt x="2234" y="727"/>
                  <a:pt x="2232" y="726"/>
                </a:cubicBezTo>
                <a:cubicBezTo>
                  <a:pt x="2226" y="728"/>
                  <a:pt x="2221" y="720"/>
                  <a:pt x="2217" y="716"/>
                </a:cubicBezTo>
                <a:close/>
                <a:moveTo>
                  <a:pt x="591" y="719"/>
                </a:moveTo>
                <a:cubicBezTo>
                  <a:pt x="590" y="723"/>
                  <a:pt x="584" y="725"/>
                  <a:pt x="589" y="727"/>
                </a:cubicBezTo>
                <a:cubicBezTo>
                  <a:pt x="590" y="725"/>
                  <a:pt x="594" y="721"/>
                  <a:pt x="591" y="719"/>
                </a:cubicBezTo>
                <a:close/>
                <a:moveTo>
                  <a:pt x="2152" y="739"/>
                </a:moveTo>
                <a:cubicBezTo>
                  <a:pt x="2152" y="735"/>
                  <a:pt x="2150" y="734"/>
                  <a:pt x="2148" y="733"/>
                </a:cubicBezTo>
                <a:cubicBezTo>
                  <a:pt x="2148" y="735"/>
                  <a:pt x="2146" y="735"/>
                  <a:pt x="2146" y="737"/>
                </a:cubicBezTo>
                <a:cubicBezTo>
                  <a:pt x="2148" y="737"/>
                  <a:pt x="2149" y="739"/>
                  <a:pt x="2152" y="739"/>
                </a:cubicBezTo>
                <a:close/>
                <a:moveTo>
                  <a:pt x="2137" y="750"/>
                </a:moveTo>
                <a:cubicBezTo>
                  <a:pt x="2136" y="746"/>
                  <a:pt x="2136" y="744"/>
                  <a:pt x="2138" y="742"/>
                </a:cubicBezTo>
                <a:cubicBezTo>
                  <a:pt x="2133" y="740"/>
                  <a:pt x="2133" y="750"/>
                  <a:pt x="2137" y="750"/>
                </a:cubicBezTo>
                <a:close/>
                <a:moveTo>
                  <a:pt x="2234" y="744"/>
                </a:moveTo>
                <a:cubicBezTo>
                  <a:pt x="2232" y="743"/>
                  <a:pt x="2231" y="740"/>
                  <a:pt x="2228" y="743"/>
                </a:cubicBezTo>
                <a:cubicBezTo>
                  <a:pt x="2228" y="745"/>
                  <a:pt x="2229" y="746"/>
                  <a:pt x="2231" y="746"/>
                </a:cubicBezTo>
                <a:cubicBezTo>
                  <a:pt x="2231" y="744"/>
                  <a:pt x="2234" y="746"/>
                  <a:pt x="2234" y="744"/>
                </a:cubicBezTo>
                <a:close/>
                <a:moveTo>
                  <a:pt x="2151" y="760"/>
                </a:moveTo>
                <a:cubicBezTo>
                  <a:pt x="2153" y="758"/>
                  <a:pt x="2154" y="756"/>
                  <a:pt x="2154" y="753"/>
                </a:cubicBezTo>
                <a:cubicBezTo>
                  <a:pt x="2152" y="750"/>
                  <a:pt x="2150" y="746"/>
                  <a:pt x="2145" y="745"/>
                </a:cubicBezTo>
                <a:cubicBezTo>
                  <a:pt x="2147" y="751"/>
                  <a:pt x="2147" y="759"/>
                  <a:pt x="2151" y="760"/>
                </a:cubicBezTo>
                <a:close/>
                <a:moveTo>
                  <a:pt x="2207" y="756"/>
                </a:moveTo>
                <a:cubicBezTo>
                  <a:pt x="2210" y="762"/>
                  <a:pt x="2212" y="768"/>
                  <a:pt x="2217" y="771"/>
                </a:cubicBezTo>
                <a:cubicBezTo>
                  <a:pt x="2217" y="766"/>
                  <a:pt x="2214" y="764"/>
                  <a:pt x="2215" y="759"/>
                </a:cubicBezTo>
                <a:cubicBezTo>
                  <a:pt x="2210" y="760"/>
                  <a:pt x="2211" y="756"/>
                  <a:pt x="2207" y="756"/>
                </a:cubicBezTo>
                <a:close/>
                <a:moveTo>
                  <a:pt x="2200" y="767"/>
                </a:moveTo>
                <a:cubicBezTo>
                  <a:pt x="2200" y="769"/>
                  <a:pt x="2199" y="772"/>
                  <a:pt x="2201" y="772"/>
                </a:cubicBezTo>
                <a:cubicBezTo>
                  <a:pt x="2200" y="767"/>
                  <a:pt x="2205" y="769"/>
                  <a:pt x="2203" y="764"/>
                </a:cubicBezTo>
                <a:cubicBezTo>
                  <a:pt x="2200" y="762"/>
                  <a:pt x="2201" y="763"/>
                  <a:pt x="2196" y="762"/>
                </a:cubicBezTo>
                <a:cubicBezTo>
                  <a:pt x="2195" y="766"/>
                  <a:pt x="2199" y="765"/>
                  <a:pt x="2200" y="767"/>
                </a:cubicBezTo>
                <a:close/>
                <a:moveTo>
                  <a:pt x="2185" y="766"/>
                </a:moveTo>
                <a:cubicBezTo>
                  <a:pt x="2183" y="766"/>
                  <a:pt x="2181" y="766"/>
                  <a:pt x="2180" y="767"/>
                </a:cubicBezTo>
                <a:cubicBezTo>
                  <a:pt x="2180" y="771"/>
                  <a:pt x="2180" y="771"/>
                  <a:pt x="2180" y="771"/>
                </a:cubicBezTo>
                <a:cubicBezTo>
                  <a:pt x="2181" y="772"/>
                  <a:pt x="2186" y="774"/>
                  <a:pt x="2186" y="771"/>
                </a:cubicBezTo>
                <a:cubicBezTo>
                  <a:pt x="2185" y="771"/>
                  <a:pt x="2184" y="771"/>
                  <a:pt x="2184" y="770"/>
                </a:cubicBezTo>
                <a:cubicBezTo>
                  <a:pt x="2185" y="770"/>
                  <a:pt x="2185" y="768"/>
                  <a:pt x="2185" y="766"/>
                </a:cubicBezTo>
                <a:close/>
                <a:moveTo>
                  <a:pt x="2242" y="777"/>
                </a:moveTo>
                <a:cubicBezTo>
                  <a:pt x="2240" y="772"/>
                  <a:pt x="2240" y="771"/>
                  <a:pt x="2243" y="767"/>
                </a:cubicBezTo>
                <a:cubicBezTo>
                  <a:pt x="2241" y="765"/>
                  <a:pt x="2239" y="769"/>
                  <a:pt x="2237" y="766"/>
                </a:cubicBezTo>
                <a:cubicBezTo>
                  <a:pt x="2232" y="771"/>
                  <a:pt x="2238" y="774"/>
                  <a:pt x="2242" y="777"/>
                </a:cubicBezTo>
                <a:close/>
                <a:moveTo>
                  <a:pt x="104" y="771"/>
                </a:moveTo>
                <a:cubicBezTo>
                  <a:pt x="102" y="771"/>
                  <a:pt x="102" y="769"/>
                  <a:pt x="100" y="769"/>
                </a:cubicBezTo>
                <a:cubicBezTo>
                  <a:pt x="99" y="770"/>
                  <a:pt x="99" y="773"/>
                  <a:pt x="99" y="776"/>
                </a:cubicBezTo>
                <a:cubicBezTo>
                  <a:pt x="103" y="776"/>
                  <a:pt x="101" y="771"/>
                  <a:pt x="104" y="771"/>
                </a:cubicBezTo>
                <a:close/>
                <a:moveTo>
                  <a:pt x="2218" y="782"/>
                </a:moveTo>
                <a:cubicBezTo>
                  <a:pt x="2215" y="782"/>
                  <a:pt x="2215" y="782"/>
                  <a:pt x="2215" y="782"/>
                </a:cubicBezTo>
                <a:cubicBezTo>
                  <a:pt x="2215" y="784"/>
                  <a:pt x="2215" y="787"/>
                  <a:pt x="2218" y="787"/>
                </a:cubicBezTo>
                <a:lnTo>
                  <a:pt x="2218" y="782"/>
                </a:lnTo>
                <a:close/>
                <a:moveTo>
                  <a:pt x="2199" y="796"/>
                </a:moveTo>
                <a:cubicBezTo>
                  <a:pt x="2203" y="795"/>
                  <a:pt x="2203" y="798"/>
                  <a:pt x="2207" y="798"/>
                </a:cubicBezTo>
                <a:cubicBezTo>
                  <a:pt x="2208" y="791"/>
                  <a:pt x="2199" y="790"/>
                  <a:pt x="2199" y="796"/>
                </a:cubicBezTo>
                <a:close/>
                <a:moveTo>
                  <a:pt x="2122" y="810"/>
                </a:moveTo>
                <a:cubicBezTo>
                  <a:pt x="2121" y="806"/>
                  <a:pt x="2128" y="810"/>
                  <a:pt x="2126" y="805"/>
                </a:cubicBezTo>
                <a:cubicBezTo>
                  <a:pt x="2122" y="806"/>
                  <a:pt x="2122" y="803"/>
                  <a:pt x="2120" y="803"/>
                </a:cubicBezTo>
                <a:cubicBezTo>
                  <a:pt x="2120" y="805"/>
                  <a:pt x="2119" y="806"/>
                  <a:pt x="2119" y="808"/>
                </a:cubicBezTo>
                <a:cubicBezTo>
                  <a:pt x="2120" y="808"/>
                  <a:pt x="2121" y="810"/>
                  <a:pt x="2122" y="810"/>
                </a:cubicBezTo>
                <a:close/>
                <a:moveTo>
                  <a:pt x="818" y="812"/>
                </a:moveTo>
                <a:cubicBezTo>
                  <a:pt x="819" y="817"/>
                  <a:pt x="813" y="816"/>
                  <a:pt x="812" y="819"/>
                </a:cubicBezTo>
                <a:cubicBezTo>
                  <a:pt x="819" y="823"/>
                  <a:pt x="824" y="815"/>
                  <a:pt x="828" y="812"/>
                </a:cubicBezTo>
                <a:cubicBezTo>
                  <a:pt x="823" y="811"/>
                  <a:pt x="822" y="814"/>
                  <a:pt x="818" y="812"/>
                </a:cubicBezTo>
                <a:close/>
                <a:moveTo>
                  <a:pt x="2130" y="812"/>
                </a:moveTo>
                <a:cubicBezTo>
                  <a:pt x="2130" y="818"/>
                  <a:pt x="2130" y="818"/>
                  <a:pt x="2130" y="818"/>
                </a:cubicBezTo>
                <a:cubicBezTo>
                  <a:pt x="2134" y="820"/>
                  <a:pt x="2134" y="810"/>
                  <a:pt x="2130" y="812"/>
                </a:cubicBezTo>
                <a:close/>
                <a:moveTo>
                  <a:pt x="2023" y="819"/>
                </a:moveTo>
                <a:cubicBezTo>
                  <a:pt x="2026" y="820"/>
                  <a:pt x="2027" y="823"/>
                  <a:pt x="2032" y="823"/>
                </a:cubicBezTo>
                <a:cubicBezTo>
                  <a:pt x="2033" y="821"/>
                  <a:pt x="2033" y="814"/>
                  <a:pt x="2029" y="814"/>
                </a:cubicBezTo>
                <a:cubicBezTo>
                  <a:pt x="2030" y="819"/>
                  <a:pt x="2022" y="814"/>
                  <a:pt x="2023" y="819"/>
                </a:cubicBezTo>
                <a:close/>
                <a:moveTo>
                  <a:pt x="2122" y="825"/>
                </a:moveTo>
                <a:cubicBezTo>
                  <a:pt x="2123" y="820"/>
                  <a:pt x="2120" y="818"/>
                  <a:pt x="2122" y="814"/>
                </a:cubicBezTo>
                <a:cubicBezTo>
                  <a:pt x="2114" y="815"/>
                  <a:pt x="2120" y="822"/>
                  <a:pt x="2122" y="825"/>
                </a:cubicBezTo>
                <a:close/>
                <a:moveTo>
                  <a:pt x="2180" y="828"/>
                </a:moveTo>
                <a:cubicBezTo>
                  <a:pt x="2182" y="824"/>
                  <a:pt x="2183" y="839"/>
                  <a:pt x="2188" y="834"/>
                </a:cubicBezTo>
                <a:cubicBezTo>
                  <a:pt x="2185" y="831"/>
                  <a:pt x="2184" y="827"/>
                  <a:pt x="2184" y="823"/>
                </a:cubicBezTo>
                <a:cubicBezTo>
                  <a:pt x="2180" y="821"/>
                  <a:pt x="2177" y="826"/>
                  <a:pt x="2180" y="828"/>
                </a:cubicBezTo>
                <a:close/>
                <a:moveTo>
                  <a:pt x="2124" y="832"/>
                </a:moveTo>
                <a:cubicBezTo>
                  <a:pt x="2124" y="835"/>
                  <a:pt x="2124" y="840"/>
                  <a:pt x="2127" y="840"/>
                </a:cubicBezTo>
                <a:cubicBezTo>
                  <a:pt x="2127" y="837"/>
                  <a:pt x="2127" y="832"/>
                  <a:pt x="2124" y="832"/>
                </a:cubicBezTo>
                <a:close/>
                <a:moveTo>
                  <a:pt x="2265" y="846"/>
                </a:moveTo>
                <a:cubicBezTo>
                  <a:pt x="2269" y="845"/>
                  <a:pt x="2268" y="837"/>
                  <a:pt x="2262" y="839"/>
                </a:cubicBezTo>
                <a:cubicBezTo>
                  <a:pt x="2260" y="841"/>
                  <a:pt x="2261" y="846"/>
                  <a:pt x="2265" y="846"/>
                </a:cubicBezTo>
                <a:close/>
                <a:moveTo>
                  <a:pt x="2167" y="866"/>
                </a:moveTo>
                <a:cubicBezTo>
                  <a:pt x="2168" y="870"/>
                  <a:pt x="2155" y="863"/>
                  <a:pt x="2159" y="859"/>
                </a:cubicBezTo>
                <a:cubicBezTo>
                  <a:pt x="2156" y="859"/>
                  <a:pt x="2155" y="857"/>
                  <a:pt x="2154" y="861"/>
                </a:cubicBezTo>
                <a:cubicBezTo>
                  <a:pt x="2157" y="861"/>
                  <a:pt x="2157" y="862"/>
                  <a:pt x="2157" y="864"/>
                </a:cubicBezTo>
                <a:cubicBezTo>
                  <a:pt x="2155" y="864"/>
                  <a:pt x="2155" y="862"/>
                  <a:pt x="2153" y="862"/>
                </a:cubicBezTo>
                <a:cubicBezTo>
                  <a:pt x="2157" y="865"/>
                  <a:pt x="2162" y="868"/>
                  <a:pt x="2165" y="871"/>
                </a:cubicBezTo>
                <a:cubicBezTo>
                  <a:pt x="2158" y="873"/>
                  <a:pt x="2161" y="878"/>
                  <a:pt x="2157" y="884"/>
                </a:cubicBezTo>
                <a:cubicBezTo>
                  <a:pt x="2153" y="884"/>
                  <a:pt x="2155" y="879"/>
                  <a:pt x="2151" y="879"/>
                </a:cubicBezTo>
                <a:cubicBezTo>
                  <a:pt x="2150" y="886"/>
                  <a:pt x="2148" y="887"/>
                  <a:pt x="2143" y="888"/>
                </a:cubicBezTo>
                <a:cubicBezTo>
                  <a:pt x="2145" y="892"/>
                  <a:pt x="2146" y="900"/>
                  <a:pt x="2148" y="893"/>
                </a:cubicBezTo>
                <a:cubicBezTo>
                  <a:pt x="2148" y="896"/>
                  <a:pt x="2153" y="895"/>
                  <a:pt x="2154" y="898"/>
                </a:cubicBezTo>
                <a:cubicBezTo>
                  <a:pt x="2156" y="901"/>
                  <a:pt x="2150" y="898"/>
                  <a:pt x="2152" y="902"/>
                </a:cubicBezTo>
                <a:cubicBezTo>
                  <a:pt x="2163" y="901"/>
                  <a:pt x="2153" y="892"/>
                  <a:pt x="2158" y="889"/>
                </a:cubicBezTo>
                <a:cubicBezTo>
                  <a:pt x="2158" y="892"/>
                  <a:pt x="2158" y="895"/>
                  <a:pt x="2162" y="895"/>
                </a:cubicBezTo>
                <a:cubicBezTo>
                  <a:pt x="2164" y="888"/>
                  <a:pt x="2165" y="886"/>
                  <a:pt x="2160" y="879"/>
                </a:cubicBezTo>
                <a:cubicBezTo>
                  <a:pt x="2163" y="878"/>
                  <a:pt x="2164" y="874"/>
                  <a:pt x="2165" y="871"/>
                </a:cubicBezTo>
                <a:cubicBezTo>
                  <a:pt x="2169" y="874"/>
                  <a:pt x="2171" y="877"/>
                  <a:pt x="2172" y="883"/>
                </a:cubicBezTo>
                <a:cubicBezTo>
                  <a:pt x="2173" y="878"/>
                  <a:pt x="2169" y="870"/>
                  <a:pt x="2167" y="866"/>
                </a:cubicBezTo>
                <a:close/>
                <a:moveTo>
                  <a:pt x="2067" y="870"/>
                </a:moveTo>
                <a:cubicBezTo>
                  <a:pt x="2064" y="868"/>
                  <a:pt x="2058" y="871"/>
                  <a:pt x="2062" y="874"/>
                </a:cubicBezTo>
                <a:cubicBezTo>
                  <a:pt x="2063" y="872"/>
                  <a:pt x="2068" y="874"/>
                  <a:pt x="2067" y="870"/>
                </a:cubicBezTo>
                <a:close/>
                <a:moveTo>
                  <a:pt x="2047" y="898"/>
                </a:moveTo>
                <a:cubicBezTo>
                  <a:pt x="2047" y="892"/>
                  <a:pt x="2047" y="886"/>
                  <a:pt x="2044" y="883"/>
                </a:cubicBezTo>
                <a:cubicBezTo>
                  <a:pt x="2045" y="889"/>
                  <a:pt x="2043" y="893"/>
                  <a:pt x="2047" y="898"/>
                </a:cubicBezTo>
                <a:close/>
                <a:moveTo>
                  <a:pt x="2073" y="883"/>
                </a:moveTo>
                <a:cubicBezTo>
                  <a:pt x="2073" y="889"/>
                  <a:pt x="2075" y="893"/>
                  <a:pt x="2077" y="898"/>
                </a:cubicBezTo>
                <a:cubicBezTo>
                  <a:pt x="2077" y="891"/>
                  <a:pt x="2078" y="887"/>
                  <a:pt x="2073" y="883"/>
                </a:cubicBezTo>
                <a:close/>
                <a:moveTo>
                  <a:pt x="2084" y="883"/>
                </a:moveTo>
                <a:cubicBezTo>
                  <a:pt x="2083" y="885"/>
                  <a:pt x="2081" y="888"/>
                  <a:pt x="2082" y="893"/>
                </a:cubicBezTo>
                <a:cubicBezTo>
                  <a:pt x="2086" y="895"/>
                  <a:pt x="2088" y="901"/>
                  <a:pt x="2093" y="904"/>
                </a:cubicBezTo>
                <a:cubicBezTo>
                  <a:pt x="2092" y="897"/>
                  <a:pt x="2087" y="896"/>
                  <a:pt x="2092" y="890"/>
                </a:cubicBezTo>
                <a:cubicBezTo>
                  <a:pt x="2089" y="888"/>
                  <a:pt x="2090" y="882"/>
                  <a:pt x="2084" y="883"/>
                </a:cubicBezTo>
                <a:close/>
                <a:moveTo>
                  <a:pt x="974" y="889"/>
                </a:moveTo>
                <a:cubicBezTo>
                  <a:pt x="977" y="889"/>
                  <a:pt x="980" y="889"/>
                  <a:pt x="980" y="885"/>
                </a:cubicBezTo>
                <a:cubicBezTo>
                  <a:pt x="978" y="886"/>
                  <a:pt x="973" y="885"/>
                  <a:pt x="974" y="889"/>
                </a:cubicBezTo>
                <a:close/>
                <a:moveTo>
                  <a:pt x="2172" y="885"/>
                </a:moveTo>
                <a:cubicBezTo>
                  <a:pt x="2171" y="889"/>
                  <a:pt x="2172" y="893"/>
                  <a:pt x="2174" y="894"/>
                </a:cubicBezTo>
                <a:cubicBezTo>
                  <a:pt x="2174" y="890"/>
                  <a:pt x="2174" y="886"/>
                  <a:pt x="2172" y="885"/>
                </a:cubicBezTo>
                <a:close/>
                <a:moveTo>
                  <a:pt x="2038" y="895"/>
                </a:moveTo>
                <a:cubicBezTo>
                  <a:pt x="2038" y="882"/>
                  <a:pt x="2030" y="890"/>
                  <a:pt x="2038" y="895"/>
                </a:cubicBezTo>
                <a:close/>
                <a:moveTo>
                  <a:pt x="2052" y="894"/>
                </a:moveTo>
                <a:cubicBezTo>
                  <a:pt x="2056" y="891"/>
                  <a:pt x="2049" y="886"/>
                  <a:pt x="2047" y="889"/>
                </a:cubicBezTo>
                <a:cubicBezTo>
                  <a:pt x="2050" y="890"/>
                  <a:pt x="2048" y="895"/>
                  <a:pt x="2052" y="894"/>
                </a:cubicBezTo>
                <a:close/>
                <a:moveTo>
                  <a:pt x="959" y="894"/>
                </a:moveTo>
                <a:cubicBezTo>
                  <a:pt x="965" y="895"/>
                  <a:pt x="966" y="892"/>
                  <a:pt x="969" y="890"/>
                </a:cubicBezTo>
                <a:cubicBezTo>
                  <a:pt x="966" y="888"/>
                  <a:pt x="962" y="892"/>
                  <a:pt x="959" y="894"/>
                </a:cubicBezTo>
                <a:close/>
                <a:moveTo>
                  <a:pt x="798" y="898"/>
                </a:moveTo>
                <a:cubicBezTo>
                  <a:pt x="793" y="899"/>
                  <a:pt x="792" y="902"/>
                  <a:pt x="790" y="906"/>
                </a:cubicBezTo>
                <a:cubicBezTo>
                  <a:pt x="794" y="905"/>
                  <a:pt x="795" y="900"/>
                  <a:pt x="798" y="898"/>
                </a:cubicBezTo>
                <a:close/>
                <a:moveTo>
                  <a:pt x="920" y="898"/>
                </a:moveTo>
                <a:cubicBezTo>
                  <a:pt x="921" y="902"/>
                  <a:pt x="916" y="900"/>
                  <a:pt x="916" y="904"/>
                </a:cubicBezTo>
                <a:cubicBezTo>
                  <a:pt x="920" y="903"/>
                  <a:pt x="928" y="901"/>
                  <a:pt x="926" y="898"/>
                </a:cubicBezTo>
                <a:cubicBezTo>
                  <a:pt x="926" y="900"/>
                  <a:pt x="923" y="896"/>
                  <a:pt x="920" y="898"/>
                </a:cubicBezTo>
                <a:close/>
                <a:moveTo>
                  <a:pt x="2143" y="900"/>
                </a:moveTo>
                <a:cubicBezTo>
                  <a:pt x="2141" y="902"/>
                  <a:pt x="2142" y="907"/>
                  <a:pt x="2138" y="909"/>
                </a:cubicBezTo>
                <a:cubicBezTo>
                  <a:pt x="2139" y="913"/>
                  <a:pt x="2143" y="915"/>
                  <a:pt x="2141" y="920"/>
                </a:cubicBezTo>
                <a:cubicBezTo>
                  <a:pt x="2148" y="920"/>
                  <a:pt x="2144" y="928"/>
                  <a:pt x="2148" y="929"/>
                </a:cubicBezTo>
                <a:cubicBezTo>
                  <a:pt x="2147" y="926"/>
                  <a:pt x="2149" y="925"/>
                  <a:pt x="2152" y="926"/>
                </a:cubicBezTo>
                <a:cubicBezTo>
                  <a:pt x="2152" y="920"/>
                  <a:pt x="2150" y="920"/>
                  <a:pt x="2153" y="917"/>
                </a:cubicBezTo>
                <a:cubicBezTo>
                  <a:pt x="2148" y="917"/>
                  <a:pt x="2148" y="911"/>
                  <a:pt x="2149" y="907"/>
                </a:cubicBezTo>
                <a:cubicBezTo>
                  <a:pt x="2145" y="908"/>
                  <a:pt x="2148" y="900"/>
                  <a:pt x="2143" y="900"/>
                </a:cubicBezTo>
                <a:close/>
                <a:moveTo>
                  <a:pt x="620" y="906"/>
                </a:moveTo>
                <a:cubicBezTo>
                  <a:pt x="620" y="905"/>
                  <a:pt x="620" y="904"/>
                  <a:pt x="619" y="904"/>
                </a:cubicBezTo>
                <a:cubicBezTo>
                  <a:pt x="618" y="906"/>
                  <a:pt x="617" y="912"/>
                  <a:pt x="621" y="912"/>
                </a:cubicBezTo>
                <a:cubicBezTo>
                  <a:pt x="619" y="907"/>
                  <a:pt x="624" y="909"/>
                  <a:pt x="620" y="906"/>
                </a:cubicBezTo>
                <a:close/>
                <a:moveTo>
                  <a:pt x="2081" y="912"/>
                </a:moveTo>
                <a:cubicBezTo>
                  <a:pt x="2079" y="910"/>
                  <a:pt x="2082" y="902"/>
                  <a:pt x="2076" y="904"/>
                </a:cubicBezTo>
                <a:cubicBezTo>
                  <a:pt x="2076" y="908"/>
                  <a:pt x="2077" y="911"/>
                  <a:pt x="2081" y="912"/>
                </a:cubicBezTo>
                <a:close/>
                <a:moveTo>
                  <a:pt x="2184" y="917"/>
                </a:moveTo>
                <a:cubicBezTo>
                  <a:pt x="2180" y="918"/>
                  <a:pt x="2181" y="914"/>
                  <a:pt x="2179" y="913"/>
                </a:cubicBezTo>
                <a:cubicBezTo>
                  <a:pt x="2179" y="919"/>
                  <a:pt x="2177" y="922"/>
                  <a:pt x="2180" y="926"/>
                </a:cubicBezTo>
                <a:cubicBezTo>
                  <a:pt x="2181" y="923"/>
                  <a:pt x="2184" y="922"/>
                  <a:pt x="2184" y="917"/>
                </a:cubicBezTo>
                <a:close/>
                <a:moveTo>
                  <a:pt x="2238" y="931"/>
                </a:moveTo>
                <a:cubicBezTo>
                  <a:pt x="2237" y="925"/>
                  <a:pt x="2233" y="924"/>
                  <a:pt x="2235" y="918"/>
                </a:cubicBezTo>
                <a:cubicBezTo>
                  <a:pt x="2234" y="918"/>
                  <a:pt x="2234" y="917"/>
                  <a:pt x="2232" y="917"/>
                </a:cubicBezTo>
                <a:cubicBezTo>
                  <a:pt x="2235" y="923"/>
                  <a:pt x="2230" y="931"/>
                  <a:pt x="2238" y="931"/>
                </a:cubicBezTo>
                <a:close/>
                <a:moveTo>
                  <a:pt x="113" y="927"/>
                </a:moveTo>
                <a:cubicBezTo>
                  <a:pt x="112" y="923"/>
                  <a:pt x="109" y="923"/>
                  <a:pt x="107" y="921"/>
                </a:cubicBezTo>
                <a:cubicBezTo>
                  <a:pt x="106" y="925"/>
                  <a:pt x="104" y="930"/>
                  <a:pt x="105" y="932"/>
                </a:cubicBezTo>
                <a:cubicBezTo>
                  <a:pt x="109" y="932"/>
                  <a:pt x="112" y="930"/>
                  <a:pt x="113" y="927"/>
                </a:cubicBezTo>
                <a:close/>
                <a:moveTo>
                  <a:pt x="1159" y="923"/>
                </a:moveTo>
                <a:cubicBezTo>
                  <a:pt x="1156" y="924"/>
                  <a:pt x="1157" y="921"/>
                  <a:pt x="1153" y="922"/>
                </a:cubicBezTo>
                <a:cubicBezTo>
                  <a:pt x="1153" y="927"/>
                  <a:pt x="1158" y="926"/>
                  <a:pt x="1159" y="923"/>
                </a:cubicBezTo>
                <a:close/>
                <a:moveTo>
                  <a:pt x="2126" y="923"/>
                </a:moveTo>
                <a:cubicBezTo>
                  <a:pt x="2125" y="926"/>
                  <a:pt x="2127" y="934"/>
                  <a:pt x="2129" y="938"/>
                </a:cubicBezTo>
                <a:cubicBezTo>
                  <a:pt x="2130" y="935"/>
                  <a:pt x="2131" y="932"/>
                  <a:pt x="2131" y="927"/>
                </a:cubicBezTo>
                <a:cubicBezTo>
                  <a:pt x="2127" y="928"/>
                  <a:pt x="2129" y="923"/>
                  <a:pt x="2126" y="923"/>
                </a:cubicBezTo>
                <a:close/>
                <a:moveTo>
                  <a:pt x="2186" y="949"/>
                </a:moveTo>
                <a:cubicBezTo>
                  <a:pt x="2184" y="945"/>
                  <a:pt x="2188" y="944"/>
                  <a:pt x="2189" y="939"/>
                </a:cubicBezTo>
                <a:cubicBezTo>
                  <a:pt x="2183" y="939"/>
                  <a:pt x="2186" y="934"/>
                  <a:pt x="2184" y="932"/>
                </a:cubicBezTo>
                <a:cubicBezTo>
                  <a:pt x="2183" y="937"/>
                  <a:pt x="2181" y="951"/>
                  <a:pt x="2186" y="949"/>
                </a:cubicBezTo>
                <a:close/>
                <a:moveTo>
                  <a:pt x="2148" y="933"/>
                </a:moveTo>
                <a:cubicBezTo>
                  <a:pt x="2148" y="938"/>
                  <a:pt x="2148" y="942"/>
                  <a:pt x="2151" y="944"/>
                </a:cubicBezTo>
                <a:cubicBezTo>
                  <a:pt x="2156" y="940"/>
                  <a:pt x="2150" y="934"/>
                  <a:pt x="2148" y="933"/>
                </a:cubicBezTo>
                <a:close/>
                <a:moveTo>
                  <a:pt x="108" y="949"/>
                </a:moveTo>
                <a:cubicBezTo>
                  <a:pt x="103" y="950"/>
                  <a:pt x="103" y="946"/>
                  <a:pt x="103" y="942"/>
                </a:cubicBezTo>
                <a:cubicBezTo>
                  <a:pt x="101" y="942"/>
                  <a:pt x="99" y="941"/>
                  <a:pt x="98" y="941"/>
                </a:cubicBezTo>
                <a:cubicBezTo>
                  <a:pt x="98" y="941"/>
                  <a:pt x="98" y="943"/>
                  <a:pt x="97" y="943"/>
                </a:cubicBezTo>
                <a:cubicBezTo>
                  <a:pt x="99" y="950"/>
                  <a:pt x="95" y="949"/>
                  <a:pt x="102" y="952"/>
                </a:cubicBezTo>
                <a:cubicBezTo>
                  <a:pt x="101" y="954"/>
                  <a:pt x="98" y="953"/>
                  <a:pt x="99" y="956"/>
                </a:cubicBezTo>
                <a:cubicBezTo>
                  <a:pt x="103" y="959"/>
                  <a:pt x="108" y="955"/>
                  <a:pt x="108" y="949"/>
                </a:cubicBezTo>
                <a:close/>
                <a:moveTo>
                  <a:pt x="598" y="942"/>
                </a:moveTo>
                <a:cubicBezTo>
                  <a:pt x="596" y="942"/>
                  <a:pt x="596" y="940"/>
                  <a:pt x="594" y="941"/>
                </a:cubicBezTo>
                <a:cubicBezTo>
                  <a:pt x="594" y="945"/>
                  <a:pt x="592" y="946"/>
                  <a:pt x="595" y="948"/>
                </a:cubicBezTo>
                <a:cubicBezTo>
                  <a:pt x="596" y="946"/>
                  <a:pt x="598" y="945"/>
                  <a:pt x="598" y="942"/>
                </a:cubicBezTo>
                <a:close/>
                <a:moveTo>
                  <a:pt x="2237" y="943"/>
                </a:moveTo>
                <a:cubicBezTo>
                  <a:pt x="2238" y="947"/>
                  <a:pt x="2234" y="950"/>
                  <a:pt x="2237" y="952"/>
                </a:cubicBezTo>
                <a:cubicBezTo>
                  <a:pt x="2242" y="953"/>
                  <a:pt x="2241" y="943"/>
                  <a:pt x="2237" y="943"/>
                </a:cubicBezTo>
                <a:close/>
                <a:moveTo>
                  <a:pt x="947" y="948"/>
                </a:moveTo>
                <a:cubicBezTo>
                  <a:pt x="947" y="950"/>
                  <a:pt x="946" y="952"/>
                  <a:pt x="948" y="953"/>
                </a:cubicBezTo>
                <a:cubicBezTo>
                  <a:pt x="948" y="947"/>
                  <a:pt x="955" y="950"/>
                  <a:pt x="955" y="945"/>
                </a:cubicBezTo>
                <a:cubicBezTo>
                  <a:pt x="951" y="944"/>
                  <a:pt x="952" y="949"/>
                  <a:pt x="947" y="948"/>
                </a:cubicBezTo>
                <a:close/>
                <a:moveTo>
                  <a:pt x="2130" y="950"/>
                </a:moveTo>
                <a:cubicBezTo>
                  <a:pt x="2133" y="955"/>
                  <a:pt x="2130" y="959"/>
                  <a:pt x="2133" y="961"/>
                </a:cubicBezTo>
                <a:cubicBezTo>
                  <a:pt x="2134" y="960"/>
                  <a:pt x="2134" y="958"/>
                  <a:pt x="2136" y="959"/>
                </a:cubicBezTo>
                <a:cubicBezTo>
                  <a:pt x="2136" y="953"/>
                  <a:pt x="2133" y="951"/>
                  <a:pt x="2132" y="947"/>
                </a:cubicBezTo>
                <a:cubicBezTo>
                  <a:pt x="2132" y="948"/>
                  <a:pt x="2131" y="949"/>
                  <a:pt x="2130" y="950"/>
                </a:cubicBezTo>
                <a:close/>
                <a:moveTo>
                  <a:pt x="2228" y="947"/>
                </a:moveTo>
                <a:cubicBezTo>
                  <a:pt x="2227" y="949"/>
                  <a:pt x="2225" y="951"/>
                  <a:pt x="2227" y="953"/>
                </a:cubicBezTo>
                <a:cubicBezTo>
                  <a:pt x="2231" y="954"/>
                  <a:pt x="2232" y="947"/>
                  <a:pt x="2228" y="947"/>
                </a:cubicBezTo>
                <a:close/>
                <a:moveTo>
                  <a:pt x="342" y="949"/>
                </a:moveTo>
                <a:cubicBezTo>
                  <a:pt x="342" y="953"/>
                  <a:pt x="340" y="954"/>
                  <a:pt x="339" y="956"/>
                </a:cubicBezTo>
                <a:cubicBezTo>
                  <a:pt x="341" y="956"/>
                  <a:pt x="343" y="957"/>
                  <a:pt x="344" y="958"/>
                </a:cubicBezTo>
                <a:cubicBezTo>
                  <a:pt x="343" y="955"/>
                  <a:pt x="345" y="950"/>
                  <a:pt x="342" y="949"/>
                </a:cubicBezTo>
                <a:close/>
                <a:moveTo>
                  <a:pt x="2095" y="961"/>
                </a:moveTo>
                <a:cubicBezTo>
                  <a:pt x="2102" y="964"/>
                  <a:pt x="2099" y="965"/>
                  <a:pt x="2103" y="969"/>
                </a:cubicBezTo>
                <a:cubicBezTo>
                  <a:pt x="2103" y="962"/>
                  <a:pt x="2101" y="957"/>
                  <a:pt x="2098" y="954"/>
                </a:cubicBezTo>
                <a:cubicBezTo>
                  <a:pt x="2099" y="959"/>
                  <a:pt x="2095" y="958"/>
                  <a:pt x="2095" y="961"/>
                </a:cubicBezTo>
                <a:close/>
                <a:moveTo>
                  <a:pt x="2186" y="965"/>
                </a:moveTo>
                <a:cubicBezTo>
                  <a:pt x="2188" y="962"/>
                  <a:pt x="2188" y="957"/>
                  <a:pt x="2191" y="955"/>
                </a:cubicBezTo>
                <a:cubicBezTo>
                  <a:pt x="2188" y="958"/>
                  <a:pt x="2186" y="953"/>
                  <a:pt x="2184" y="956"/>
                </a:cubicBezTo>
                <a:cubicBezTo>
                  <a:pt x="2188" y="958"/>
                  <a:pt x="2181" y="967"/>
                  <a:pt x="2186" y="965"/>
                </a:cubicBezTo>
                <a:close/>
                <a:moveTo>
                  <a:pt x="591" y="968"/>
                </a:moveTo>
                <a:cubicBezTo>
                  <a:pt x="592" y="966"/>
                  <a:pt x="596" y="957"/>
                  <a:pt x="591" y="956"/>
                </a:cubicBezTo>
                <a:cubicBezTo>
                  <a:pt x="589" y="958"/>
                  <a:pt x="588" y="966"/>
                  <a:pt x="591" y="968"/>
                </a:cubicBezTo>
                <a:close/>
                <a:moveTo>
                  <a:pt x="2079" y="969"/>
                </a:moveTo>
                <a:cubicBezTo>
                  <a:pt x="2081" y="966"/>
                  <a:pt x="2083" y="959"/>
                  <a:pt x="2077" y="958"/>
                </a:cubicBezTo>
                <a:cubicBezTo>
                  <a:pt x="2076" y="961"/>
                  <a:pt x="2076" y="967"/>
                  <a:pt x="2079" y="969"/>
                </a:cubicBezTo>
                <a:close/>
                <a:moveTo>
                  <a:pt x="2238" y="960"/>
                </a:moveTo>
                <a:cubicBezTo>
                  <a:pt x="2240" y="960"/>
                  <a:pt x="2239" y="964"/>
                  <a:pt x="2242" y="964"/>
                </a:cubicBezTo>
                <a:cubicBezTo>
                  <a:pt x="2244" y="961"/>
                  <a:pt x="2240" y="960"/>
                  <a:pt x="2243" y="958"/>
                </a:cubicBezTo>
                <a:cubicBezTo>
                  <a:pt x="2240" y="957"/>
                  <a:pt x="2238" y="958"/>
                  <a:pt x="2238" y="960"/>
                </a:cubicBezTo>
                <a:close/>
                <a:moveTo>
                  <a:pt x="2117" y="966"/>
                </a:moveTo>
                <a:cubicBezTo>
                  <a:pt x="2117" y="968"/>
                  <a:pt x="2118" y="971"/>
                  <a:pt x="2115" y="970"/>
                </a:cubicBezTo>
                <a:cubicBezTo>
                  <a:pt x="2111" y="971"/>
                  <a:pt x="2112" y="960"/>
                  <a:pt x="2110" y="963"/>
                </a:cubicBezTo>
                <a:cubicBezTo>
                  <a:pt x="2110" y="968"/>
                  <a:pt x="2111" y="973"/>
                  <a:pt x="2113" y="976"/>
                </a:cubicBezTo>
                <a:cubicBezTo>
                  <a:pt x="2114" y="974"/>
                  <a:pt x="2114" y="971"/>
                  <a:pt x="2117" y="971"/>
                </a:cubicBezTo>
                <a:cubicBezTo>
                  <a:pt x="2120" y="974"/>
                  <a:pt x="2116" y="977"/>
                  <a:pt x="2120" y="979"/>
                </a:cubicBezTo>
                <a:cubicBezTo>
                  <a:pt x="2121" y="977"/>
                  <a:pt x="2119" y="972"/>
                  <a:pt x="2121" y="972"/>
                </a:cubicBezTo>
                <a:cubicBezTo>
                  <a:pt x="2121" y="977"/>
                  <a:pt x="2125" y="977"/>
                  <a:pt x="2126" y="981"/>
                </a:cubicBezTo>
                <a:cubicBezTo>
                  <a:pt x="2127" y="977"/>
                  <a:pt x="2123" y="968"/>
                  <a:pt x="2117" y="966"/>
                </a:cubicBezTo>
                <a:close/>
                <a:moveTo>
                  <a:pt x="2186" y="968"/>
                </a:moveTo>
                <a:cubicBezTo>
                  <a:pt x="2186" y="971"/>
                  <a:pt x="2184" y="980"/>
                  <a:pt x="2190" y="981"/>
                </a:cubicBezTo>
                <a:cubicBezTo>
                  <a:pt x="2189" y="974"/>
                  <a:pt x="2192" y="968"/>
                  <a:pt x="2186" y="968"/>
                </a:cubicBezTo>
                <a:close/>
                <a:moveTo>
                  <a:pt x="2103" y="975"/>
                </a:moveTo>
                <a:cubicBezTo>
                  <a:pt x="2098" y="987"/>
                  <a:pt x="2095" y="998"/>
                  <a:pt x="2100" y="1011"/>
                </a:cubicBezTo>
                <a:cubicBezTo>
                  <a:pt x="2095" y="1016"/>
                  <a:pt x="2099" y="1028"/>
                  <a:pt x="2103" y="1031"/>
                </a:cubicBezTo>
                <a:cubicBezTo>
                  <a:pt x="2106" y="1029"/>
                  <a:pt x="2105" y="1027"/>
                  <a:pt x="2106" y="1024"/>
                </a:cubicBezTo>
                <a:cubicBezTo>
                  <a:pt x="2107" y="1027"/>
                  <a:pt x="2109" y="1029"/>
                  <a:pt x="2110" y="1031"/>
                </a:cubicBezTo>
                <a:cubicBezTo>
                  <a:pt x="2111" y="1027"/>
                  <a:pt x="2115" y="1026"/>
                  <a:pt x="2117" y="1023"/>
                </a:cubicBezTo>
                <a:cubicBezTo>
                  <a:pt x="2115" y="1022"/>
                  <a:pt x="2117" y="1018"/>
                  <a:pt x="2113" y="1019"/>
                </a:cubicBezTo>
                <a:cubicBezTo>
                  <a:pt x="2109" y="1019"/>
                  <a:pt x="2112" y="1024"/>
                  <a:pt x="2108" y="1023"/>
                </a:cubicBezTo>
                <a:cubicBezTo>
                  <a:pt x="2106" y="1023"/>
                  <a:pt x="2106" y="1021"/>
                  <a:pt x="2105" y="1020"/>
                </a:cubicBezTo>
                <a:cubicBezTo>
                  <a:pt x="2107" y="1014"/>
                  <a:pt x="2104" y="1010"/>
                  <a:pt x="2105" y="1002"/>
                </a:cubicBezTo>
                <a:cubicBezTo>
                  <a:pt x="2110" y="1002"/>
                  <a:pt x="2109" y="996"/>
                  <a:pt x="2113" y="996"/>
                </a:cubicBezTo>
                <a:cubicBezTo>
                  <a:pt x="2113" y="1002"/>
                  <a:pt x="2110" y="1005"/>
                  <a:pt x="2115" y="1008"/>
                </a:cubicBezTo>
                <a:cubicBezTo>
                  <a:pt x="2116" y="1003"/>
                  <a:pt x="2119" y="997"/>
                  <a:pt x="2115" y="993"/>
                </a:cubicBezTo>
                <a:cubicBezTo>
                  <a:pt x="2115" y="995"/>
                  <a:pt x="2113" y="995"/>
                  <a:pt x="2111" y="995"/>
                </a:cubicBezTo>
                <a:cubicBezTo>
                  <a:pt x="2110" y="991"/>
                  <a:pt x="2109" y="990"/>
                  <a:pt x="2108" y="990"/>
                </a:cubicBezTo>
                <a:cubicBezTo>
                  <a:pt x="2106" y="984"/>
                  <a:pt x="2114" y="981"/>
                  <a:pt x="2111" y="979"/>
                </a:cubicBezTo>
                <a:cubicBezTo>
                  <a:pt x="2109" y="981"/>
                  <a:pt x="2105" y="985"/>
                  <a:pt x="2105" y="987"/>
                </a:cubicBezTo>
                <a:cubicBezTo>
                  <a:pt x="2103" y="984"/>
                  <a:pt x="2107" y="978"/>
                  <a:pt x="2103" y="975"/>
                </a:cubicBezTo>
                <a:close/>
                <a:moveTo>
                  <a:pt x="2059" y="977"/>
                </a:moveTo>
                <a:cubicBezTo>
                  <a:pt x="2059" y="981"/>
                  <a:pt x="2058" y="985"/>
                  <a:pt x="2061" y="985"/>
                </a:cubicBezTo>
                <a:cubicBezTo>
                  <a:pt x="2060" y="980"/>
                  <a:pt x="2064" y="978"/>
                  <a:pt x="2059" y="977"/>
                </a:cubicBezTo>
                <a:close/>
                <a:moveTo>
                  <a:pt x="2228" y="987"/>
                </a:moveTo>
                <a:cubicBezTo>
                  <a:pt x="2230" y="983"/>
                  <a:pt x="2229" y="980"/>
                  <a:pt x="2224" y="980"/>
                </a:cubicBezTo>
                <a:cubicBezTo>
                  <a:pt x="2224" y="984"/>
                  <a:pt x="2225" y="986"/>
                  <a:pt x="2228" y="987"/>
                </a:cubicBezTo>
                <a:close/>
                <a:moveTo>
                  <a:pt x="756" y="996"/>
                </a:moveTo>
                <a:cubicBezTo>
                  <a:pt x="763" y="993"/>
                  <a:pt x="767" y="987"/>
                  <a:pt x="765" y="981"/>
                </a:cubicBezTo>
                <a:cubicBezTo>
                  <a:pt x="763" y="989"/>
                  <a:pt x="757" y="985"/>
                  <a:pt x="756" y="996"/>
                </a:cubicBezTo>
                <a:close/>
                <a:moveTo>
                  <a:pt x="919" y="987"/>
                </a:moveTo>
                <a:cubicBezTo>
                  <a:pt x="924" y="986"/>
                  <a:pt x="928" y="981"/>
                  <a:pt x="933" y="984"/>
                </a:cubicBezTo>
                <a:cubicBezTo>
                  <a:pt x="931" y="978"/>
                  <a:pt x="919" y="983"/>
                  <a:pt x="919" y="987"/>
                </a:cubicBezTo>
                <a:close/>
                <a:moveTo>
                  <a:pt x="2203" y="998"/>
                </a:moveTo>
                <a:cubicBezTo>
                  <a:pt x="2205" y="991"/>
                  <a:pt x="2213" y="993"/>
                  <a:pt x="2207" y="985"/>
                </a:cubicBezTo>
                <a:cubicBezTo>
                  <a:pt x="2206" y="988"/>
                  <a:pt x="2205" y="984"/>
                  <a:pt x="2202" y="985"/>
                </a:cubicBezTo>
                <a:cubicBezTo>
                  <a:pt x="2200" y="989"/>
                  <a:pt x="2204" y="995"/>
                  <a:pt x="2203" y="998"/>
                </a:cubicBezTo>
                <a:close/>
                <a:moveTo>
                  <a:pt x="2190" y="990"/>
                </a:moveTo>
                <a:cubicBezTo>
                  <a:pt x="2190" y="991"/>
                  <a:pt x="2189" y="990"/>
                  <a:pt x="2188" y="990"/>
                </a:cubicBezTo>
                <a:cubicBezTo>
                  <a:pt x="2187" y="993"/>
                  <a:pt x="2188" y="995"/>
                  <a:pt x="2190" y="996"/>
                </a:cubicBezTo>
                <a:cubicBezTo>
                  <a:pt x="2189" y="994"/>
                  <a:pt x="2194" y="991"/>
                  <a:pt x="2190" y="990"/>
                </a:cubicBezTo>
                <a:close/>
                <a:moveTo>
                  <a:pt x="2056" y="998"/>
                </a:moveTo>
                <a:cubicBezTo>
                  <a:pt x="2055" y="1000"/>
                  <a:pt x="2051" y="1000"/>
                  <a:pt x="2052" y="1004"/>
                </a:cubicBezTo>
                <a:cubicBezTo>
                  <a:pt x="2057" y="1006"/>
                  <a:pt x="2058" y="999"/>
                  <a:pt x="2056" y="998"/>
                </a:cubicBezTo>
                <a:close/>
                <a:moveTo>
                  <a:pt x="2192" y="1001"/>
                </a:moveTo>
                <a:cubicBezTo>
                  <a:pt x="2189" y="1001"/>
                  <a:pt x="2186" y="1000"/>
                  <a:pt x="2186" y="1003"/>
                </a:cubicBezTo>
                <a:cubicBezTo>
                  <a:pt x="2191" y="1005"/>
                  <a:pt x="2186" y="1015"/>
                  <a:pt x="2191" y="1019"/>
                </a:cubicBezTo>
                <a:cubicBezTo>
                  <a:pt x="2190" y="1012"/>
                  <a:pt x="2193" y="1003"/>
                  <a:pt x="2192" y="1001"/>
                </a:cubicBezTo>
                <a:close/>
                <a:moveTo>
                  <a:pt x="2232" y="1008"/>
                </a:moveTo>
                <a:cubicBezTo>
                  <a:pt x="2226" y="1009"/>
                  <a:pt x="2228" y="1004"/>
                  <a:pt x="2229" y="1001"/>
                </a:cubicBezTo>
                <a:cubicBezTo>
                  <a:pt x="2227" y="1000"/>
                  <a:pt x="2227" y="1002"/>
                  <a:pt x="2224" y="1002"/>
                </a:cubicBezTo>
                <a:cubicBezTo>
                  <a:pt x="2225" y="1006"/>
                  <a:pt x="2228" y="1006"/>
                  <a:pt x="2226" y="1011"/>
                </a:cubicBezTo>
                <a:cubicBezTo>
                  <a:pt x="2229" y="1011"/>
                  <a:pt x="2231" y="1010"/>
                  <a:pt x="2232" y="1008"/>
                </a:cubicBezTo>
                <a:close/>
                <a:moveTo>
                  <a:pt x="2068" y="1015"/>
                </a:moveTo>
                <a:cubicBezTo>
                  <a:pt x="2070" y="1010"/>
                  <a:pt x="2064" y="1007"/>
                  <a:pt x="2062" y="1012"/>
                </a:cubicBezTo>
                <a:cubicBezTo>
                  <a:pt x="2067" y="1010"/>
                  <a:pt x="2065" y="1015"/>
                  <a:pt x="2068" y="1015"/>
                </a:cubicBezTo>
                <a:close/>
                <a:moveTo>
                  <a:pt x="2308" y="1012"/>
                </a:moveTo>
                <a:cubicBezTo>
                  <a:pt x="2310" y="1016"/>
                  <a:pt x="2304" y="1020"/>
                  <a:pt x="2308" y="1022"/>
                </a:cubicBezTo>
                <a:cubicBezTo>
                  <a:pt x="2311" y="1021"/>
                  <a:pt x="2309" y="1010"/>
                  <a:pt x="2308" y="1012"/>
                </a:cubicBezTo>
                <a:close/>
                <a:moveTo>
                  <a:pt x="2023" y="1012"/>
                </a:moveTo>
                <a:cubicBezTo>
                  <a:pt x="2021" y="1011"/>
                  <a:pt x="2021" y="1028"/>
                  <a:pt x="2023" y="1019"/>
                </a:cubicBezTo>
                <a:cubicBezTo>
                  <a:pt x="2024" y="1017"/>
                  <a:pt x="2027" y="1012"/>
                  <a:pt x="2023" y="1012"/>
                </a:cubicBezTo>
                <a:close/>
                <a:moveTo>
                  <a:pt x="638" y="1031"/>
                </a:moveTo>
                <a:cubicBezTo>
                  <a:pt x="640" y="1026"/>
                  <a:pt x="647" y="1020"/>
                  <a:pt x="645" y="1015"/>
                </a:cubicBezTo>
                <a:cubicBezTo>
                  <a:pt x="643" y="1020"/>
                  <a:pt x="636" y="1027"/>
                  <a:pt x="638" y="1031"/>
                </a:cubicBezTo>
                <a:close/>
                <a:moveTo>
                  <a:pt x="775" y="1020"/>
                </a:moveTo>
                <a:cubicBezTo>
                  <a:pt x="774" y="1022"/>
                  <a:pt x="768" y="1026"/>
                  <a:pt x="772" y="1029"/>
                </a:cubicBezTo>
                <a:cubicBezTo>
                  <a:pt x="773" y="1027"/>
                  <a:pt x="778" y="1022"/>
                  <a:pt x="775" y="1020"/>
                </a:cubicBezTo>
                <a:close/>
                <a:moveTo>
                  <a:pt x="2176" y="1020"/>
                </a:moveTo>
                <a:cubicBezTo>
                  <a:pt x="2176" y="1023"/>
                  <a:pt x="2174" y="1024"/>
                  <a:pt x="2175" y="1028"/>
                </a:cubicBezTo>
                <a:cubicBezTo>
                  <a:pt x="2179" y="1029"/>
                  <a:pt x="2181" y="1020"/>
                  <a:pt x="2176" y="1020"/>
                </a:cubicBezTo>
                <a:close/>
                <a:moveTo>
                  <a:pt x="2188" y="1031"/>
                </a:moveTo>
                <a:cubicBezTo>
                  <a:pt x="2188" y="1027"/>
                  <a:pt x="2189" y="1026"/>
                  <a:pt x="2185" y="1024"/>
                </a:cubicBezTo>
                <a:cubicBezTo>
                  <a:pt x="2183" y="1026"/>
                  <a:pt x="2184" y="1031"/>
                  <a:pt x="2188" y="1031"/>
                </a:cubicBezTo>
                <a:close/>
                <a:moveTo>
                  <a:pt x="2196" y="1029"/>
                </a:moveTo>
                <a:cubicBezTo>
                  <a:pt x="2193" y="1036"/>
                  <a:pt x="2196" y="1028"/>
                  <a:pt x="2191" y="1028"/>
                </a:cubicBezTo>
                <a:cubicBezTo>
                  <a:pt x="2191" y="1032"/>
                  <a:pt x="2191" y="1035"/>
                  <a:pt x="2185" y="1036"/>
                </a:cubicBezTo>
                <a:cubicBezTo>
                  <a:pt x="2190" y="1038"/>
                  <a:pt x="2190" y="1040"/>
                  <a:pt x="2189" y="1045"/>
                </a:cubicBezTo>
                <a:cubicBezTo>
                  <a:pt x="2191" y="1044"/>
                  <a:pt x="2195" y="1046"/>
                  <a:pt x="2195" y="1044"/>
                </a:cubicBezTo>
                <a:cubicBezTo>
                  <a:pt x="2190" y="1037"/>
                  <a:pt x="2199" y="1034"/>
                  <a:pt x="2196" y="1029"/>
                </a:cubicBezTo>
                <a:close/>
                <a:moveTo>
                  <a:pt x="2102" y="1045"/>
                </a:moveTo>
                <a:cubicBezTo>
                  <a:pt x="2103" y="1040"/>
                  <a:pt x="2106" y="1036"/>
                  <a:pt x="2099" y="1034"/>
                </a:cubicBezTo>
                <a:cubicBezTo>
                  <a:pt x="2100" y="1038"/>
                  <a:pt x="2097" y="1045"/>
                  <a:pt x="2102" y="1045"/>
                </a:cubicBezTo>
                <a:close/>
                <a:moveTo>
                  <a:pt x="2164" y="1040"/>
                </a:moveTo>
                <a:cubicBezTo>
                  <a:pt x="2164" y="1037"/>
                  <a:pt x="2168" y="1039"/>
                  <a:pt x="2168" y="1036"/>
                </a:cubicBezTo>
                <a:cubicBezTo>
                  <a:pt x="2166" y="1036"/>
                  <a:pt x="2166" y="1034"/>
                  <a:pt x="2164" y="1034"/>
                </a:cubicBezTo>
                <a:cubicBezTo>
                  <a:pt x="2165" y="1036"/>
                  <a:pt x="2161" y="1039"/>
                  <a:pt x="2164" y="1040"/>
                </a:cubicBezTo>
                <a:close/>
                <a:moveTo>
                  <a:pt x="2136" y="1038"/>
                </a:moveTo>
                <a:cubicBezTo>
                  <a:pt x="2137" y="1040"/>
                  <a:pt x="2132" y="1043"/>
                  <a:pt x="2136" y="1044"/>
                </a:cubicBezTo>
                <a:cubicBezTo>
                  <a:pt x="2135" y="1040"/>
                  <a:pt x="2141" y="1043"/>
                  <a:pt x="2141" y="1040"/>
                </a:cubicBezTo>
                <a:cubicBezTo>
                  <a:pt x="2138" y="1040"/>
                  <a:pt x="2139" y="1037"/>
                  <a:pt x="2136" y="1038"/>
                </a:cubicBezTo>
                <a:close/>
                <a:moveTo>
                  <a:pt x="2207" y="1047"/>
                </a:moveTo>
                <a:cubicBezTo>
                  <a:pt x="2207" y="1046"/>
                  <a:pt x="2209" y="1046"/>
                  <a:pt x="2211" y="1046"/>
                </a:cubicBezTo>
                <a:cubicBezTo>
                  <a:pt x="2211" y="1043"/>
                  <a:pt x="2210" y="1041"/>
                  <a:pt x="2207" y="1041"/>
                </a:cubicBezTo>
                <a:cubicBezTo>
                  <a:pt x="2208" y="1043"/>
                  <a:pt x="2204" y="1046"/>
                  <a:pt x="2207" y="1047"/>
                </a:cubicBezTo>
                <a:close/>
                <a:moveTo>
                  <a:pt x="2266" y="1055"/>
                </a:moveTo>
                <a:cubicBezTo>
                  <a:pt x="2267" y="1050"/>
                  <a:pt x="2277" y="1045"/>
                  <a:pt x="2269" y="1041"/>
                </a:cubicBezTo>
                <a:cubicBezTo>
                  <a:pt x="2264" y="1044"/>
                  <a:pt x="2262" y="1052"/>
                  <a:pt x="2266" y="1055"/>
                </a:cubicBezTo>
                <a:close/>
                <a:moveTo>
                  <a:pt x="2278" y="1052"/>
                </a:moveTo>
                <a:cubicBezTo>
                  <a:pt x="2275" y="1050"/>
                  <a:pt x="2279" y="1048"/>
                  <a:pt x="2275" y="1044"/>
                </a:cubicBezTo>
                <a:cubicBezTo>
                  <a:pt x="2275" y="1047"/>
                  <a:pt x="2273" y="1047"/>
                  <a:pt x="2274" y="1051"/>
                </a:cubicBezTo>
                <a:cubicBezTo>
                  <a:pt x="2275" y="1051"/>
                  <a:pt x="2276" y="1053"/>
                  <a:pt x="2278" y="1052"/>
                </a:cubicBezTo>
                <a:close/>
                <a:moveTo>
                  <a:pt x="2175" y="1045"/>
                </a:moveTo>
                <a:cubicBezTo>
                  <a:pt x="2170" y="1044"/>
                  <a:pt x="2170" y="1048"/>
                  <a:pt x="2169" y="1051"/>
                </a:cubicBezTo>
                <a:cubicBezTo>
                  <a:pt x="2173" y="1051"/>
                  <a:pt x="2173" y="1047"/>
                  <a:pt x="2175" y="1045"/>
                </a:cubicBezTo>
                <a:close/>
                <a:moveTo>
                  <a:pt x="2216" y="1057"/>
                </a:moveTo>
                <a:cubicBezTo>
                  <a:pt x="2212" y="1055"/>
                  <a:pt x="2217" y="1052"/>
                  <a:pt x="2216" y="1049"/>
                </a:cubicBezTo>
                <a:cubicBezTo>
                  <a:pt x="2212" y="1054"/>
                  <a:pt x="2210" y="1046"/>
                  <a:pt x="2205" y="1050"/>
                </a:cubicBezTo>
                <a:cubicBezTo>
                  <a:pt x="2202" y="1053"/>
                  <a:pt x="2208" y="1054"/>
                  <a:pt x="2207" y="1058"/>
                </a:cubicBezTo>
                <a:cubicBezTo>
                  <a:pt x="2206" y="1058"/>
                  <a:pt x="2206" y="1061"/>
                  <a:pt x="2205" y="1061"/>
                </a:cubicBezTo>
                <a:cubicBezTo>
                  <a:pt x="2203" y="1054"/>
                  <a:pt x="2201" y="1066"/>
                  <a:pt x="2199" y="1067"/>
                </a:cubicBezTo>
                <a:cubicBezTo>
                  <a:pt x="2204" y="1071"/>
                  <a:pt x="2198" y="1079"/>
                  <a:pt x="2201" y="1084"/>
                </a:cubicBezTo>
                <a:cubicBezTo>
                  <a:pt x="2200" y="1079"/>
                  <a:pt x="2204" y="1079"/>
                  <a:pt x="2208" y="1079"/>
                </a:cubicBezTo>
                <a:cubicBezTo>
                  <a:pt x="2210" y="1078"/>
                  <a:pt x="2210" y="1075"/>
                  <a:pt x="2211" y="1073"/>
                </a:cubicBezTo>
                <a:cubicBezTo>
                  <a:pt x="2203" y="1069"/>
                  <a:pt x="2211" y="1056"/>
                  <a:pt x="2216" y="1057"/>
                </a:cubicBezTo>
                <a:close/>
                <a:moveTo>
                  <a:pt x="2243" y="1055"/>
                </a:moveTo>
                <a:cubicBezTo>
                  <a:pt x="2243" y="1058"/>
                  <a:pt x="2243" y="1061"/>
                  <a:pt x="2246" y="1061"/>
                </a:cubicBezTo>
                <a:cubicBezTo>
                  <a:pt x="2248" y="1060"/>
                  <a:pt x="2248" y="1057"/>
                  <a:pt x="2249" y="1055"/>
                </a:cubicBezTo>
                <a:cubicBezTo>
                  <a:pt x="2245" y="1055"/>
                  <a:pt x="2245" y="1052"/>
                  <a:pt x="2243" y="1055"/>
                </a:cubicBezTo>
                <a:close/>
                <a:moveTo>
                  <a:pt x="2041" y="1066"/>
                </a:moveTo>
                <a:cubicBezTo>
                  <a:pt x="2042" y="1063"/>
                  <a:pt x="2041" y="1061"/>
                  <a:pt x="2039" y="1060"/>
                </a:cubicBezTo>
                <a:cubicBezTo>
                  <a:pt x="2038" y="1063"/>
                  <a:pt x="2036" y="1066"/>
                  <a:pt x="2041" y="1066"/>
                </a:cubicBezTo>
                <a:close/>
                <a:moveTo>
                  <a:pt x="2122" y="1060"/>
                </a:moveTo>
                <a:cubicBezTo>
                  <a:pt x="2122" y="1061"/>
                  <a:pt x="2121" y="1063"/>
                  <a:pt x="2120" y="1065"/>
                </a:cubicBezTo>
                <a:cubicBezTo>
                  <a:pt x="2122" y="1064"/>
                  <a:pt x="2122" y="1066"/>
                  <a:pt x="2124" y="1067"/>
                </a:cubicBezTo>
                <a:cubicBezTo>
                  <a:pt x="2124" y="1063"/>
                  <a:pt x="2126" y="1062"/>
                  <a:pt x="2122" y="1060"/>
                </a:cubicBezTo>
                <a:close/>
                <a:moveTo>
                  <a:pt x="2149" y="1079"/>
                </a:moveTo>
                <a:cubicBezTo>
                  <a:pt x="2147" y="1074"/>
                  <a:pt x="2148" y="1067"/>
                  <a:pt x="2146" y="1065"/>
                </a:cubicBezTo>
                <a:cubicBezTo>
                  <a:pt x="2145" y="1069"/>
                  <a:pt x="2143" y="1073"/>
                  <a:pt x="2142" y="1078"/>
                </a:cubicBezTo>
                <a:cubicBezTo>
                  <a:pt x="2146" y="1080"/>
                  <a:pt x="2147" y="1078"/>
                  <a:pt x="2149" y="1079"/>
                </a:cubicBezTo>
                <a:close/>
                <a:moveTo>
                  <a:pt x="2100" y="1074"/>
                </a:moveTo>
                <a:cubicBezTo>
                  <a:pt x="2103" y="1075"/>
                  <a:pt x="2106" y="1075"/>
                  <a:pt x="2106" y="1072"/>
                </a:cubicBezTo>
                <a:cubicBezTo>
                  <a:pt x="2101" y="1073"/>
                  <a:pt x="2100" y="1068"/>
                  <a:pt x="2103" y="1066"/>
                </a:cubicBezTo>
                <a:cubicBezTo>
                  <a:pt x="2100" y="1066"/>
                  <a:pt x="2097" y="1066"/>
                  <a:pt x="2095" y="1067"/>
                </a:cubicBezTo>
                <a:cubicBezTo>
                  <a:pt x="2097" y="1073"/>
                  <a:pt x="2096" y="1080"/>
                  <a:pt x="2094" y="1088"/>
                </a:cubicBezTo>
                <a:cubicBezTo>
                  <a:pt x="2101" y="1088"/>
                  <a:pt x="2099" y="1082"/>
                  <a:pt x="2100" y="1074"/>
                </a:cubicBezTo>
                <a:close/>
                <a:moveTo>
                  <a:pt x="2120" y="1076"/>
                </a:moveTo>
                <a:cubicBezTo>
                  <a:pt x="2116" y="1074"/>
                  <a:pt x="2115" y="1075"/>
                  <a:pt x="2113" y="1073"/>
                </a:cubicBezTo>
                <a:cubicBezTo>
                  <a:pt x="2113" y="1071"/>
                  <a:pt x="2116" y="1072"/>
                  <a:pt x="2115" y="1070"/>
                </a:cubicBezTo>
                <a:cubicBezTo>
                  <a:pt x="2115" y="1067"/>
                  <a:pt x="2114" y="1066"/>
                  <a:pt x="2113" y="1066"/>
                </a:cubicBezTo>
                <a:cubicBezTo>
                  <a:pt x="2109" y="1070"/>
                  <a:pt x="2105" y="1081"/>
                  <a:pt x="2106" y="1085"/>
                </a:cubicBezTo>
                <a:cubicBezTo>
                  <a:pt x="2109" y="1083"/>
                  <a:pt x="2114" y="1083"/>
                  <a:pt x="2115" y="1079"/>
                </a:cubicBezTo>
                <a:cubicBezTo>
                  <a:pt x="2114" y="1079"/>
                  <a:pt x="2112" y="1079"/>
                  <a:pt x="2113" y="1077"/>
                </a:cubicBezTo>
                <a:cubicBezTo>
                  <a:pt x="2115" y="1076"/>
                  <a:pt x="2120" y="1078"/>
                  <a:pt x="2120" y="1076"/>
                </a:cubicBezTo>
                <a:close/>
                <a:moveTo>
                  <a:pt x="2233" y="1076"/>
                </a:moveTo>
                <a:cubicBezTo>
                  <a:pt x="2236" y="1076"/>
                  <a:pt x="2240" y="1071"/>
                  <a:pt x="2237" y="1070"/>
                </a:cubicBezTo>
                <a:cubicBezTo>
                  <a:pt x="2235" y="1071"/>
                  <a:pt x="2234" y="1073"/>
                  <a:pt x="2233" y="1076"/>
                </a:cubicBezTo>
                <a:close/>
                <a:moveTo>
                  <a:pt x="2054" y="1077"/>
                </a:moveTo>
                <a:cubicBezTo>
                  <a:pt x="2051" y="1077"/>
                  <a:pt x="2046" y="1077"/>
                  <a:pt x="2046" y="1081"/>
                </a:cubicBezTo>
                <a:cubicBezTo>
                  <a:pt x="2049" y="1080"/>
                  <a:pt x="2054" y="1081"/>
                  <a:pt x="2054" y="1077"/>
                </a:cubicBezTo>
                <a:close/>
                <a:moveTo>
                  <a:pt x="2245" y="1077"/>
                </a:moveTo>
                <a:cubicBezTo>
                  <a:pt x="2245" y="1084"/>
                  <a:pt x="2245" y="1084"/>
                  <a:pt x="2245" y="1084"/>
                </a:cubicBezTo>
                <a:cubicBezTo>
                  <a:pt x="2250" y="1084"/>
                  <a:pt x="2249" y="1078"/>
                  <a:pt x="2245" y="1077"/>
                </a:cubicBezTo>
                <a:close/>
                <a:moveTo>
                  <a:pt x="416" y="1081"/>
                </a:moveTo>
                <a:cubicBezTo>
                  <a:pt x="416" y="1083"/>
                  <a:pt x="413" y="1084"/>
                  <a:pt x="414" y="1087"/>
                </a:cubicBezTo>
                <a:cubicBezTo>
                  <a:pt x="417" y="1088"/>
                  <a:pt x="419" y="1082"/>
                  <a:pt x="416" y="1081"/>
                </a:cubicBezTo>
                <a:close/>
                <a:moveTo>
                  <a:pt x="2153" y="1082"/>
                </a:moveTo>
                <a:cubicBezTo>
                  <a:pt x="2153" y="1084"/>
                  <a:pt x="2150" y="1084"/>
                  <a:pt x="2151" y="1088"/>
                </a:cubicBezTo>
                <a:cubicBezTo>
                  <a:pt x="2157" y="1088"/>
                  <a:pt x="2157" y="1088"/>
                  <a:pt x="2157" y="1088"/>
                </a:cubicBezTo>
                <a:cubicBezTo>
                  <a:pt x="2157" y="1084"/>
                  <a:pt x="2157" y="1081"/>
                  <a:pt x="2153" y="1082"/>
                </a:cubicBezTo>
                <a:close/>
                <a:moveTo>
                  <a:pt x="497" y="1142"/>
                </a:moveTo>
                <a:cubicBezTo>
                  <a:pt x="510" y="1137"/>
                  <a:pt x="510" y="1120"/>
                  <a:pt x="514" y="1110"/>
                </a:cubicBezTo>
                <a:cubicBezTo>
                  <a:pt x="517" y="1104"/>
                  <a:pt x="523" y="1097"/>
                  <a:pt x="524" y="1089"/>
                </a:cubicBezTo>
                <a:cubicBezTo>
                  <a:pt x="521" y="1089"/>
                  <a:pt x="521" y="1089"/>
                  <a:pt x="521" y="1089"/>
                </a:cubicBezTo>
                <a:cubicBezTo>
                  <a:pt x="514" y="1105"/>
                  <a:pt x="503" y="1122"/>
                  <a:pt x="497" y="1142"/>
                </a:cubicBezTo>
                <a:close/>
                <a:moveTo>
                  <a:pt x="2057" y="1101"/>
                </a:moveTo>
                <a:cubicBezTo>
                  <a:pt x="2058" y="1099"/>
                  <a:pt x="2062" y="1094"/>
                  <a:pt x="2056" y="1094"/>
                </a:cubicBezTo>
                <a:cubicBezTo>
                  <a:pt x="2057" y="1096"/>
                  <a:pt x="2055" y="1101"/>
                  <a:pt x="2057" y="1101"/>
                </a:cubicBezTo>
                <a:close/>
                <a:moveTo>
                  <a:pt x="2301" y="1095"/>
                </a:moveTo>
                <a:cubicBezTo>
                  <a:pt x="2301" y="1099"/>
                  <a:pt x="2298" y="1099"/>
                  <a:pt x="2298" y="1103"/>
                </a:cubicBezTo>
                <a:cubicBezTo>
                  <a:pt x="2305" y="1105"/>
                  <a:pt x="2309" y="1097"/>
                  <a:pt x="2307" y="1094"/>
                </a:cubicBezTo>
                <a:cubicBezTo>
                  <a:pt x="2305" y="1098"/>
                  <a:pt x="2303" y="1098"/>
                  <a:pt x="2301" y="1095"/>
                </a:cubicBezTo>
                <a:close/>
                <a:moveTo>
                  <a:pt x="2129" y="1099"/>
                </a:moveTo>
                <a:cubicBezTo>
                  <a:pt x="2128" y="1104"/>
                  <a:pt x="2135" y="1102"/>
                  <a:pt x="2137" y="1104"/>
                </a:cubicBezTo>
                <a:cubicBezTo>
                  <a:pt x="2137" y="1099"/>
                  <a:pt x="2132" y="1100"/>
                  <a:pt x="2129" y="1099"/>
                </a:cubicBezTo>
                <a:close/>
                <a:moveTo>
                  <a:pt x="2215" y="1101"/>
                </a:moveTo>
                <a:cubicBezTo>
                  <a:pt x="2214" y="1105"/>
                  <a:pt x="2211" y="1106"/>
                  <a:pt x="2212" y="1111"/>
                </a:cubicBezTo>
                <a:cubicBezTo>
                  <a:pt x="2217" y="1110"/>
                  <a:pt x="2220" y="1104"/>
                  <a:pt x="2215" y="1101"/>
                </a:cubicBezTo>
                <a:close/>
                <a:moveTo>
                  <a:pt x="1264" y="1110"/>
                </a:moveTo>
                <a:cubicBezTo>
                  <a:pt x="1257" y="1110"/>
                  <a:pt x="1267" y="1106"/>
                  <a:pt x="1263" y="1104"/>
                </a:cubicBezTo>
                <a:cubicBezTo>
                  <a:pt x="1259" y="1104"/>
                  <a:pt x="1259" y="1106"/>
                  <a:pt x="1256" y="1106"/>
                </a:cubicBezTo>
                <a:cubicBezTo>
                  <a:pt x="1257" y="1112"/>
                  <a:pt x="1253" y="1113"/>
                  <a:pt x="1253" y="1117"/>
                </a:cubicBezTo>
                <a:cubicBezTo>
                  <a:pt x="1257" y="1113"/>
                  <a:pt x="1260" y="1114"/>
                  <a:pt x="1264" y="1110"/>
                </a:cubicBezTo>
                <a:close/>
                <a:moveTo>
                  <a:pt x="2151" y="1127"/>
                </a:moveTo>
                <a:cubicBezTo>
                  <a:pt x="2153" y="1118"/>
                  <a:pt x="2156" y="1118"/>
                  <a:pt x="2152" y="1109"/>
                </a:cubicBezTo>
                <a:cubicBezTo>
                  <a:pt x="2152" y="1110"/>
                  <a:pt x="2150" y="1110"/>
                  <a:pt x="2148" y="1110"/>
                </a:cubicBezTo>
                <a:cubicBezTo>
                  <a:pt x="2148" y="1108"/>
                  <a:pt x="2153" y="1106"/>
                  <a:pt x="2149" y="1105"/>
                </a:cubicBezTo>
                <a:cubicBezTo>
                  <a:pt x="2149" y="1106"/>
                  <a:pt x="2148" y="1107"/>
                  <a:pt x="2147" y="1106"/>
                </a:cubicBezTo>
                <a:cubicBezTo>
                  <a:pt x="2148" y="1110"/>
                  <a:pt x="2146" y="1112"/>
                  <a:pt x="2146" y="1115"/>
                </a:cubicBezTo>
                <a:cubicBezTo>
                  <a:pt x="2156" y="1113"/>
                  <a:pt x="2146" y="1124"/>
                  <a:pt x="2151" y="1127"/>
                </a:cubicBezTo>
                <a:close/>
                <a:moveTo>
                  <a:pt x="2050" y="1116"/>
                </a:moveTo>
                <a:cubicBezTo>
                  <a:pt x="2049" y="1113"/>
                  <a:pt x="2055" y="1115"/>
                  <a:pt x="2055" y="1112"/>
                </a:cubicBezTo>
                <a:cubicBezTo>
                  <a:pt x="2053" y="1112"/>
                  <a:pt x="2053" y="1109"/>
                  <a:pt x="2049" y="1110"/>
                </a:cubicBezTo>
                <a:cubicBezTo>
                  <a:pt x="2047" y="1112"/>
                  <a:pt x="2047" y="1116"/>
                  <a:pt x="2050" y="1116"/>
                </a:cubicBezTo>
                <a:close/>
                <a:moveTo>
                  <a:pt x="2293" y="1125"/>
                </a:moveTo>
                <a:cubicBezTo>
                  <a:pt x="2293" y="1124"/>
                  <a:pt x="2293" y="1122"/>
                  <a:pt x="2294" y="1122"/>
                </a:cubicBezTo>
                <a:cubicBezTo>
                  <a:pt x="2295" y="1119"/>
                  <a:pt x="2294" y="1117"/>
                  <a:pt x="2292" y="1116"/>
                </a:cubicBezTo>
                <a:cubicBezTo>
                  <a:pt x="2291" y="1119"/>
                  <a:pt x="2290" y="1123"/>
                  <a:pt x="2293" y="1125"/>
                </a:cubicBezTo>
                <a:close/>
                <a:moveTo>
                  <a:pt x="2145" y="1120"/>
                </a:moveTo>
                <a:cubicBezTo>
                  <a:pt x="2141" y="1119"/>
                  <a:pt x="2140" y="1123"/>
                  <a:pt x="2137" y="1120"/>
                </a:cubicBezTo>
                <a:cubicBezTo>
                  <a:pt x="2139" y="1124"/>
                  <a:pt x="2134" y="1128"/>
                  <a:pt x="2137" y="1130"/>
                </a:cubicBezTo>
                <a:cubicBezTo>
                  <a:pt x="2138" y="1128"/>
                  <a:pt x="2139" y="1130"/>
                  <a:pt x="2141" y="1130"/>
                </a:cubicBezTo>
                <a:cubicBezTo>
                  <a:pt x="2137" y="1124"/>
                  <a:pt x="2145" y="1125"/>
                  <a:pt x="2145" y="1120"/>
                </a:cubicBezTo>
                <a:close/>
                <a:moveTo>
                  <a:pt x="2260" y="1120"/>
                </a:moveTo>
                <a:cubicBezTo>
                  <a:pt x="2260" y="1123"/>
                  <a:pt x="2260" y="1126"/>
                  <a:pt x="2262" y="1126"/>
                </a:cubicBezTo>
                <a:cubicBezTo>
                  <a:pt x="2264" y="1124"/>
                  <a:pt x="2264" y="1119"/>
                  <a:pt x="2260" y="1120"/>
                </a:cubicBezTo>
                <a:close/>
                <a:moveTo>
                  <a:pt x="2299" y="1121"/>
                </a:moveTo>
                <a:cubicBezTo>
                  <a:pt x="2298" y="1123"/>
                  <a:pt x="2298" y="1124"/>
                  <a:pt x="2298" y="1127"/>
                </a:cubicBezTo>
                <a:cubicBezTo>
                  <a:pt x="2303" y="1128"/>
                  <a:pt x="2302" y="1122"/>
                  <a:pt x="2299" y="1121"/>
                </a:cubicBezTo>
                <a:close/>
                <a:moveTo>
                  <a:pt x="2261" y="1138"/>
                </a:moveTo>
                <a:cubicBezTo>
                  <a:pt x="2256" y="1140"/>
                  <a:pt x="2259" y="1133"/>
                  <a:pt x="2255" y="1133"/>
                </a:cubicBezTo>
                <a:cubicBezTo>
                  <a:pt x="2252" y="1141"/>
                  <a:pt x="2256" y="1143"/>
                  <a:pt x="2253" y="1152"/>
                </a:cubicBezTo>
                <a:cubicBezTo>
                  <a:pt x="2258" y="1150"/>
                  <a:pt x="2262" y="1147"/>
                  <a:pt x="2261" y="1138"/>
                </a:cubicBezTo>
                <a:close/>
                <a:moveTo>
                  <a:pt x="2115" y="1137"/>
                </a:moveTo>
                <a:cubicBezTo>
                  <a:pt x="2113" y="1133"/>
                  <a:pt x="2110" y="1142"/>
                  <a:pt x="2110" y="1135"/>
                </a:cubicBezTo>
                <a:cubicBezTo>
                  <a:pt x="2108" y="1134"/>
                  <a:pt x="2107" y="1136"/>
                  <a:pt x="2105" y="1136"/>
                </a:cubicBezTo>
                <a:cubicBezTo>
                  <a:pt x="2105" y="1140"/>
                  <a:pt x="2112" y="1137"/>
                  <a:pt x="2110" y="1143"/>
                </a:cubicBezTo>
                <a:cubicBezTo>
                  <a:pt x="2114" y="1143"/>
                  <a:pt x="2113" y="1138"/>
                  <a:pt x="2115" y="1137"/>
                </a:cubicBezTo>
                <a:close/>
                <a:moveTo>
                  <a:pt x="2288" y="1143"/>
                </a:moveTo>
                <a:cubicBezTo>
                  <a:pt x="2292" y="1140"/>
                  <a:pt x="2285" y="1140"/>
                  <a:pt x="2286" y="1136"/>
                </a:cubicBezTo>
                <a:cubicBezTo>
                  <a:pt x="2282" y="1138"/>
                  <a:pt x="2281" y="1134"/>
                  <a:pt x="2280" y="1138"/>
                </a:cubicBezTo>
                <a:cubicBezTo>
                  <a:pt x="2282" y="1141"/>
                  <a:pt x="2287" y="1140"/>
                  <a:pt x="2288" y="1143"/>
                </a:cubicBezTo>
                <a:close/>
                <a:moveTo>
                  <a:pt x="2243" y="1141"/>
                </a:moveTo>
                <a:cubicBezTo>
                  <a:pt x="2244" y="1144"/>
                  <a:pt x="2245" y="1146"/>
                  <a:pt x="2250" y="1146"/>
                </a:cubicBezTo>
                <a:cubicBezTo>
                  <a:pt x="2249" y="1141"/>
                  <a:pt x="2247" y="1139"/>
                  <a:pt x="2243" y="1141"/>
                </a:cubicBezTo>
                <a:close/>
                <a:moveTo>
                  <a:pt x="555" y="1149"/>
                </a:moveTo>
                <a:cubicBezTo>
                  <a:pt x="554" y="1153"/>
                  <a:pt x="552" y="1154"/>
                  <a:pt x="551" y="1158"/>
                </a:cubicBezTo>
                <a:cubicBezTo>
                  <a:pt x="555" y="1158"/>
                  <a:pt x="557" y="1151"/>
                  <a:pt x="555" y="1149"/>
                </a:cubicBezTo>
                <a:close/>
                <a:moveTo>
                  <a:pt x="2294" y="1149"/>
                </a:moveTo>
                <a:cubicBezTo>
                  <a:pt x="2293" y="1151"/>
                  <a:pt x="2294" y="1155"/>
                  <a:pt x="2292" y="1157"/>
                </a:cubicBezTo>
                <a:cubicBezTo>
                  <a:pt x="2296" y="1156"/>
                  <a:pt x="2296" y="1159"/>
                  <a:pt x="2299" y="1158"/>
                </a:cubicBezTo>
                <a:cubicBezTo>
                  <a:pt x="2301" y="1156"/>
                  <a:pt x="2301" y="1151"/>
                  <a:pt x="2299" y="1149"/>
                </a:cubicBezTo>
                <a:lnTo>
                  <a:pt x="2294" y="1149"/>
                </a:lnTo>
                <a:close/>
                <a:moveTo>
                  <a:pt x="2285" y="1208"/>
                </a:moveTo>
                <a:cubicBezTo>
                  <a:pt x="2279" y="1207"/>
                  <a:pt x="2279" y="1212"/>
                  <a:pt x="2277" y="1214"/>
                </a:cubicBezTo>
                <a:cubicBezTo>
                  <a:pt x="2273" y="1213"/>
                  <a:pt x="2271" y="1209"/>
                  <a:pt x="2272" y="1202"/>
                </a:cubicBezTo>
                <a:cubicBezTo>
                  <a:pt x="2267" y="1202"/>
                  <a:pt x="2268" y="1207"/>
                  <a:pt x="2265" y="1208"/>
                </a:cubicBezTo>
                <a:cubicBezTo>
                  <a:pt x="2267" y="1229"/>
                  <a:pt x="2250" y="1247"/>
                  <a:pt x="2254" y="1270"/>
                </a:cubicBezTo>
                <a:cubicBezTo>
                  <a:pt x="2248" y="1280"/>
                  <a:pt x="2244" y="1292"/>
                  <a:pt x="2243" y="1305"/>
                </a:cubicBezTo>
                <a:cubicBezTo>
                  <a:pt x="2252" y="1301"/>
                  <a:pt x="2248" y="1290"/>
                  <a:pt x="2250" y="1284"/>
                </a:cubicBezTo>
                <a:cubicBezTo>
                  <a:pt x="2251" y="1283"/>
                  <a:pt x="2255" y="1283"/>
                  <a:pt x="2255" y="1281"/>
                </a:cubicBezTo>
                <a:cubicBezTo>
                  <a:pt x="2255" y="1281"/>
                  <a:pt x="2253" y="1280"/>
                  <a:pt x="2253" y="1280"/>
                </a:cubicBezTo>
                <a:cubicBezTo>
                  <a:pt x="2253" y="1279"/>
                  <a:pt x="2256" y="1275"/>
                  <a:pt x="2256" y="1275"/>
                </a:cubicBezTo>
                <a:cubicBezTo>
                  <a:pt x="2257" y="1273"/>
                  <a:pt x="2254" y="1263"/>
                  <a:pt x="2262" y="1264"/>
                </a:cubicBezTo>
                <a:cubicBezTo>
                  <a:pt x="2267" y="1277"/>
                  <a:pt x="2251" y="1286"/>
                  <a:pt x="2259" y="1297"/>
                </a:cubicBezTo>
                <a:cubicBezTo>
                  <a:pt x="2266" y="1285"/>
                  <a:pt x="2266" y="1271"/>
                  <a:pt x="2272" y="1257"/>
                </a:cubicBezTo>
                <a:cubicBezTo>
                  <a:pt x="2269" y="1258"/>
                  <a:pt x="2266" y="1258"/>
                  <a:pt x="2265" y="1256"/>
                </a:cubicBezTo>
                <a:cubicBezTo>
                  <a:pt x="2265" y="1258"/>
                  <a:pt x="2266" y="1262"/>
                  <a:pt x="2262" y="1261"/>
                </a:cubicBezTo>
                <a:cubicBezTo>
                  <a:pt x="2262" y="1256"/>
                  <a:pt x="2264" y="1253"/>
                  <a:pt x="2266" y="1250"/>
                </a:cubicBezTo>
                <a:cubicBezTo>
                  <a:pt x="2279" y="1248"/>
                  <a:pt x="2275" y="1230"/>
                  <a:pt x="2283" y="1223"/>
                </a:cubicBezTo>
                <a:cubicBezTo>
                  <a:pt x="2287" y="1222"/>
                  <a:pt x="2287" y="1225"/>
                  <a:pt x="2289" y="1224"/>
                </a:cubicBezTo>
                <a:cubicBezTo>
                  <a:pt x="2290" y="1222"/>
                  <a:pt x="2292" y="1221"/>
                  <a:pt x="2292" y="1218"/>
                </a:cubicBezTo>
                <a:cubicBezTo>
                  <a:pt x="2291" y="1214"/>
                  <a:pt x="2286" y="1214"/>
                  <a:pt x="2286" y="1210"/>
                </a:cubicBezTo>
                <a:cubicBezTo>
                  <a:pt x="2298" y="1205"/>
                  <a:pt x="2292" y="1188"/>
                  <a:pt x="2301" y="1181"/>
                </a:cubicBezTo>
                <a:cubicBezTo>
                  <a:pt x="2289" y="1178"/>
                  <a:pt x="2283" y="1197"/>
                  <a:pt x="2285" y="1208"/>
                </a:cubicBezTo>
                <a:close/>
                <a:moveTo>
                  <a:pt x="2269" y="1237"/>
                </a:moveTo>
                <a:cubicBezTo>
                  <a:pt x="2266" y="1236"/>
                  <a:pt x="2269" y="1229"/>
                  <a:pt x="2270" y="1227"/>
                </a:cubicBezTo>
                <a:cubicBezTo>
                  <a:pt x="2274" y="1228"/>
                  <a:pt x="2271" y="1235"/>
                  <a:pt x="2269" y="1237"/>
                </a:cubicBezTo>
                <a:close/>
                <a:moveTo>
                  <a:pt x="2172" y="1201"/>
                </a:moveTo>
                <a:cubicBezTo>
                  <a:pt x="2177" y="1201"/>
                  <a:pt x="2175" y="1195"/>
                  <a:pt x="2172" y="1195"/>
                </a:cubicBezTo>
                <a:cubicBezTo>
                  <a:pt x="2169" y="1197"/>
                  <a:pt x="2171" y="1198"/>
                  <a:pt x="2173" y="1200"/>
                </a:cubicBezTo>
                <a:cubicBezTo>
                  <a:pt x="2172" y="1200"/>
                  <a:pt x="2171" y="1200"/>
                  <a:pt x="2172" y="1201"/>
                </a:cubicBezTo>
                <a:close/>
                <a:moveTo>
                  <a:pt x="432" y="1213"/>
                </a:moveTo>
                <a:cubicBezTo>
                  <a:pt x="431" y="1216"/>
                  <a:pt x="428" y="1220"/>
                  <a:pt x="432" y="1221"/>
                </a:cubicBezTo>
                <a:cubicBezTo>
                  <a:pt x="432" y="1218"/>
                  <a:pt x="436" y="1214"/>
                  <a:pt x="432" y="1213"/>
                </a:cubicBezTo>
                <a:close/>
                <a:moveTo>
                  <a:pt x="540" y="1222"/>
                </a:moveTo>
                <a:cubicBezTo>
                  <a:pt x="538" y="1222"/>
                  <a:pt x="539" y="1219"/>
                  <a:pt x="539" y="1217"/>
                </a:cubicBezTo>
                <a:cubicBezTo>
                  <a:pt x="537" y="1217"/>
                  <a:pt x="535" y="1217"/>
                  <a:pt x="534" y="1218"/>
                </a:cubicBezTo>
                <a:cubicBezTo>
                  <a:pt x="532" y="1222"/>
                  <a:pt x="539" y="1225"/>
                  <a:pt x="540" y="1222"/>
                </a:cubicBezTo>
                <a:close/>
                <a:moveTo>
                  <a:pt x="2291" y="1226"/>
                </a:moveTo>
                <a:cubicBezTo>
                  <a:pt x="2292" y="1231"/>
                  <a:pt x="2287" y="1229"/>
                  <a:pt x="2286" y="1232"/>
                </a:cubicBezTo>
                <a:cubicBezTo>
                  <a:pt x="2287" y="1232"/>
                  <a:pt x="2288" y="1233"/>
                  <a:pt x="2291" y="1233"/>
                </a:cubicBezTo>
                <a:cubicBezTo>
                  <a:pt x="2290" y="1231"/>
                  <a:pt x="2294" y="1227"/>
                  <a:pt x="2291" y="1226"/>
                </a:cubicBezTo>
                <a:close/>
                <a:moveTo>
                  <a:pt x="416" y="1229"/>
                </a:moveTo>
                <a:cubicBezTo>
                  <a:pt x="417" y="1230"/>
                  <a:pt x="416" y="1239"/>
                  <a:pt x="415" y="1241"/>
                </a:cubicBezTo>
                <a:cubicBezTo>
                  <a:pt x="417" y="1242"/>
                  <a:pt x="418" y="1240"/>
                  <a:pt x="420" y="1240"/>
                </a:cubicBezTo>
                <a:cubicBezTo>
                  <a:pt x="418" y="1235"/>
                  <a:pt x="419" y="1234"/>
                  <a:pt x="420" y="1228"/>
                </a:cubicBezTo>
                <a:cubicBezTo>
                  <a:pt x="418" y="1228"/>
                  <a:pt x="416" y="1228"/>
                  <a:pt x="416" y="1229"/>
                </a:cubicBezTo>
                <a:close/>
                <a:moveTo>
                  <a:pt x="424" y="1278"/>
                </a:moveTo>
                <a:cubicBezTo>
                  <a:pt x="424" y="1259"/>
                  <a:pt x="430" y="1242"/>
                  <a:pt x="428" y="1229"/>
                </a:cubicBezTo>
                <a:cubicBezTo>
                  <a:pt x="425" y="1242"/>
                  <a:pt x="420" y="1266"/>
                  <a:pt x="424" y="1278"/>
                </a:cubicBezTo>
                <a:close/>
                <a:moveTo>
                  <a:pt x="522" y="1275"/>
                </a:moveTo>
                <a:cubicBezTo>
                  <a:pt x="524" y="1259"/>
                  <a:pt x="532" y="1242"/>
                  <a:pt x="533" y="1229"/>
                </a:cubicBezTo>
                <a:cubicBezTo>
                  <a:pt x="527" y="1242"/>
                  <a:pt x="520" y="1259"/>
                  <a:pt x="522" y="1275"/>
                </a:cubicBezTo>
                <a:close/>
                <a:moveTo>
                  <a:pt x="345" y="1249"/>
                </a:moveTo>
                <a:cubicBezTo>
                  <a:pt x="343" y="1262"/>
                  <a:pt x="333" y="1277"/>
                  <a:pt x="336" y="1288"/>
                </a:cubicBezTo>
                <a:cubicBezTo>
                  <a:pt x="338" y="1275"/>
                  <a:pt x="346" y="1261"/>
                  <a:pt x="345" y="1249"/>
                </a:cubicBezTo>
                <a:close/>
                <a:moveTo>
                  <a:pt x="232" y="1271"/>
                </a:moveTo>
                <a:cubicBezTo>
                  <a:pt x="230" y="1273"/>
                  <a:pt x="231" y="1284"/>
                  <a:pt x="236" y="1280"/>
                </a:cubicBezTo>
                <a:cubicBezTo>
                  <a:pt x="235" y="1279"/>
                  <a:pt x="234" y="1279"/>
                  <a:pt x="234" y="1277"/>
                </a:cubicBezTo>
                <a:cubicBezTo>
                  <a:pt x="236" y="1277"/>
                  <a:pt x="237" y="1276"/>
                  <a:pt x="238" y="1275"/>
                </a:cubicBezTo>
                <a:cubicBezTo>
                  <a:pt x="234" y="1275"/>
                  <a:pt x="235" y="1271"/>
                  <a:pt x="232" y="1271"/>
                </a:cubicBezTo>
                <a:close/>
                <a:moveTo>
                  <a:pt x="334" y="1289"/>
                </a:moveTo>
                <a:cubicBezTo>
                  <a:pt x="331" y="1302"/>
                  <a:pt x="325" y="1319"/>
                  <a:pt x="326" y="1332"/>
                </a:cubicBezTo>
                <a:cubicBezTo>
                  <a:pt x="333" y="1324"/>
                  <a:pt x="336" y="1298"/>
                  <a:pt x="334" y="1289"/>
                </a:cubicBezTo>
                <a:close/>
                <a:moveTo>
                  <a:pt x="373" y="1305"/>
                </a:moveTo>
                <a:cubicBezTo>
                  <a:pt x="375" y="1304"/>
                  <a:pt x="375" y="1297"/>
                  <a:pt x="372" y="1297"/>
                </a:cubicBezTo>
                <a:cubicBezTo>
                  <a:pt x="372" y="1302"/>
                  <a:pt x="370" y="1304"/>
                  <a:pt x="371" y="1309"/>
                </a:cubicBezTo>
                <a:cubicBezTo>
                  <a:pt x="376" y="1308"/>
                  <a:pt x="373" y="1314"/>
                  <a:pt x="376" y="1315"/>
                </a:cubicBezTo>
                <a:cubicBezTo>
                  <a:pt x="381" y="1313"/>
                  <a:pt x="379" y="1300"/>
                  <a:pt x="373" y="1305"/>
                </a:cubicBezTo>
                <a:close/>
                <a:moveTo>
                  <a:pt x="369" y="1323"/>
                </a:moveTo>
                <a:cubicBezTo>
                  <a:pt x="374" y="1324"/>
                  <a:pt x="373" y="1320"/>
                  <a:pt x="373" y="1316"/>
                </a:cubicBezTo>
                <a:cubicBezTo>
                  <a:pt x="372" y="1317"/>
                  <a:pt x="370" y="1316"/>
                  <a:pt x="369" y="1318"/>
                </a:cubicBezTo>
                <a:cubicBezTo>
                  <a:pt x="373" y="1318"/>
                  <a:pt x="368" y="1320"/>
                  <a:pt x="369" y="1323"/>
                </a:cubicBezTo>
                <a:close/>
                <a:moveTo>
                  <a:pt x="372" y="1342"/>
                </a:moveTo>
                <a:cubicBezTo>
                  <a:pt x="372" y="1337"/>
                  <a:pt x="371" y="1329"/>
                  <a:pt x="373" y="1325"/>
                </a:cubicBezTo>
                <a:cubicBezTo>
                  <a:pt x="369" y="1325"/>
                  <a:pt x="369" y="1325"/>
                  <a:pt x="369" y="1325"/>
                </a:cubicBezTo>
                <a:cubicBezTo>
                  <a:pt x="370" y="1329"/>
                  <a:pt x="365" y="1340"/>
                  <a:pt x="372" y="1342"/>
                </a:cubicBezTo>
                <a:close/>
                <a:moveTo>
                  <a:pt x="2249" y="1325"/>
                </a:moveTo>
                <a:cubicBezTo>
                  <a:pt x="2249" y="1328"/>
                  <a:pt x="2244" y="1326"/>
                  <a:pt x="2244" y="1329"/>
                </a:cubicBezTo>
                <a:cubicBezTo>
                  <a:pt x="2246" y="1332"/>
                  <a:pt x="2243" y="1347"/>
                  <a:pt x="2238" y="1343"/>
                </a:cubicBezTo>
                <a:cubicBezTo>
                  <a:pt x="2240" y="1348"/>
                  <a:pt x="2237" y="1351"/>
                  <a:pt x="2237" y="1356"/>
                </a:cubicBezTo>
                <a:cubicBezTo>
                  <a:pt x="2242" y="1353"/>
                  <a:pt x="2240" y="1357"/>
                  <a:pt x="2238" y="1359"/>
                </a:cubicBezTo>
                <a:cubicBezTo>
                  <a:pt x="2245" y="1358"/>
                  <a:pt x="2243" y="1352"/>
                  <a:pt x="2243" y="1345"/>
                </a:cubicBezTo>
                <a:cubicBezTo>
                  <a:pt x="2245" y="1339"/>
                  <a:pt x="2255" y="1331"/>
                  <a:pt x="2249" y="1325"/>
                </a:cubicBezTo>
                <a:close/>
                <a:moveTo>
                  <a:pt x="2210" y="1336"/>
                </a:moveTo>
                <a:cubicBezTo>
                  <a:pt x="2206" y="1336"/>
                  <a:pt x="2206" y="1336"/>
                  <a:pt x="2206" y="1336"/>
                </a:cubicBezTo>
                <a:cubicBezTo>
                  <a:pt x="2206" y="1338"/>
                  <a:pt x="2205" y="1339"/>
                  <a:pt x="2205" y="1341"/>
                </a:cubicBezTo>
                <a:cubicBezTo>
                  <a:pt x="2208" y="1341"/>
                  <a:pt x="2210" y="1340"/>
                  <a:pt x="2210" y="1336"/>
                </a:cubicBezTo>
                <a:close/>
                <a:moveTo>
                  <a:pt x="2231" y="1345"/>
                </a:moveTo>
                <a:cubicBezTo>
                  <a:pt x="2235" y="1345"/>
                  <a:pt x="2238" y="1335"/>
                  <a:pt x="2232" y="1336"/>
                </a:cubicBezTo>
                <a:cubicBezTo>
                  <a:pt x="2231" y="1338"/>
                  <a:pt x="2233" y="1339"/>
                  <a:pt x="2233" y="1341"/>
                </a:cubicBezTo>
                <a:cubicBezTo>
                  <a:pt x="2231" y="1341"/>
                  <a:pt x="2230" y="1342"/>
                  <a:pt x="2231" y="1345"/>
                </a:cubicBezTo>
                <a:close/>
                <a:moveTo>
                  <a:pt x="368" y="1348"/>
                </a:moveTo>
                <a:cubicBezTo>
                  <a:pt x="366" y="1364"/>
                  <a:pt x="374" y="1352"/>
                  <a:pt x="368" y="1348"/>
                </a:cubicBezTo>
                <a:close/>
                <a:moveTo>
                  <a:pt x="264" y="1361"/>
                </a:moveTo>
                <a:cubicBezTo>
                  <a:pt x="264" y="1353"/>
                  <a:pt x="264" y="1353"/>
                  <a:pt x="264" y="1353"/>
                </a:cubicBezTo>
                <a:cubicBezTo>
                  <a:pt x="262" y="1353"/>
                  <a:pt x="260" y="1353"/>
                  <a:pt x="260" y="1354"/>
                </a:cubicBezTo>
                <a:cubicBezTo>
                  <a:pt x="263" y="1355"/>
                  <a:pt x="261" y="1360"/>
                  <a:pt x="264" y="1361"/>
                </a:cubicBezTo>
                <a:close/>
                <a:moveTo>
                  <a:pt x="2218" y="1369"/>
                </a:moveTo>
                <a:cubicBezTo>
                  <a:pt x="2220" y="1369"/>
                  <a:pt x="2219" y="1371"/>
                  <a:pt x="2221" y="1372"/>
                </a:cubicBezTo>
                <a:cubicBezTo>
                  <a:pt x="2223" y="1368"/>
                  <a:pt x="2227" y="1366"/>
                  <a:pt x="2228" y="1361"/>
                </a:cubicBezTo>
                <a:cubicBezTo>
                  <a:pt x="2226" y="1358"/>
                  <a:pt x="2224" y="1362"/>
                  <a:pt x="2222" y="1359"/>
                </a:cubicBezTo>
                <a:cubicBezTo>
                  <a:pt x="2225" y="1365"/>
                  <a:pt x="2221" y="1366"/>
                  <a:pt x="2218" y="1369"/>
                </a:cubicBezTo>
                <a:close/>
                <a:moveTo>
                  <a:pt x="344" y="1363"/>
                </a:moveTo>
                <a:cubicBezTo>
                  <a:pt x="343" y="1366"/>
                  <a:pt x="342" y="1368"/>
                  <a:pt x="342" y="1372"/>
                </a:cubicBezTo>
                <a:cubicBezTo>
                  <a:pt x="347" y="1373"/>
                  <a:pt x="345" y="1363"/>
                  <a:pt x="344" y="1363"/>
                </a:cubicBezTo>
                <a:close/>
                <a:moveTo>
                  <a:pt x="2205" y="1379"/>
                </a:moveTo>
                <a:cubicBezTo>
                  <a:pt x="2205" y="1377"/>
                  <a:pt x="2207" y="1376"/>
                  <a:pt x="2207" y="1373"/>
                </a:cubicBezTo>
                <a:cubicBezTo>
                  <a:pt x="2203" y="1373"/>
                  <a:pt x="2203" y="1373"/>
                  <a:pt x="2203" y="1373"/>
                </a:cubicBezTo>
                <a:cubicBezTo>
                  <a:pt x="2203" y="1376"/>
                  <a:pt x="2202" y="1377"/>
                  <a:pt x="2205" y="1379"/>
                </a:cubicBezTo>
                <a:close/>
                <a:moveTo>
                  <a:pt x="366" y="1384"/>
                </a:moveTo>
                <a:cubicBezTo>
                  <a:pt x="370" y="1400"/>
                  <a:pt x="367" y="1437"/>
                  <a:pt x="377" y="1454"/>
                </a:cubicBezTo>
                <a:cubicBezTo>
                  <a:pt x="373" y="1430"/>
                  <a:pt x="371" y="1408"/>
                  <a:pt x="369" y="1380"/>
                </a:cubicBezTo>
                <a:cubicBezTo>
                  <a:pt x="369" y="1383"/>
                  <a:pt x="365" y="1381"/>
                  <a:pt x="366" y="1384"/>
                </a:cubicBezTo>
                <a:close/>
                <a:moveTo>
                  <a:pt x="2213" y="1388"/>
                </a:moveTo>
                <a:cubicBezTo>
                  <a:pt x="2215" y="1386"/>
                  <a:pt x="2218" y="1385"/>
                  <a:pt x="2217" y="1380"/>
                </a:cubicBezTo>
                <a:cubicBezTo>
                  <a:pt x="2213" y="1379"/>
                  <a:pt x="2210" y="1385"/>
                  <a:pt x="2213" y="1388"/>
                </a:cubicBezTo>
                <a:close/>
                <a:moveTo>
                  <a:pt x="264" y="1385"/>
                </a:moveTo>
                <a:cubicBezTo>
                  <a:pt x="263" y="1390"/>
                  <a:pt x="262" y="1398"/>
                  <a:pt x="265" y="1401"/>
                </a:cubicBezTo>
                <a:cubicBezTo>
                  <a:pt x="265" y="1396"/>
                  <a:pt x="268" y="1390"/>
                  <a:pt x="264" y="1385"/>
                </a:cubicBezTo>
                <a:close/>
                <a:moveTo>
                  <a:pt x="260" y="1411"/>
                </a:moveTo>
                <a:cubicBezTo>
                  <a:pt x="259" y="1418"/>
                  <a:pt x="262" y="1420"/>
                  <a:pt x="264" y="1425"/>
                </a:cubicBezTo>
                <a:cubicBezTo>
                  <a:pt x="263" y="1420"/>
                  <a:pt x="266" y="1410"/>
                  <a:pt x="260" y="1411"/>
                </a:cubicBezTo>
                <a:close/>
                <a:moveTo>
                  <a:pt x="1088" y="1412"/>
                </a:moveTo>
                <a:cubicBezTo>
                  <a:pt x="1088" y="1415"/>
                  <a:pt x="1088" y="1415"/>
                  <a:pt x="1088" y="1415"/>
                </a:cubicBezTo>
                <a:cubicBezTo>
                  <a:pt x="1088" y="1418"/>
                  <a:pt x="1083" y="1416"/>
                  <a:pt x="1083" y="1420"/>
                </a:cubicBezTo>
                <a:cubicBezTo>
                  <a:pt x="1088" y="1418"/>
                  <a:pt x="1086" y="1423"/>
                  <a:pt x="1089" y="1422"/>
                </a:cubicBezTo>
                <a:cubicBezTo>
                  <a:pt x="1089" y="1419"/>
                  <a:pt x="1091" y="1413"/>
                  <a:pt x="1088" y="1412"/>
                </a:cubicBezTo>
                <a:close/>
                <a:moveTo>
                  <a:pt x="2141" y="1413"/>
                </a:moveTo>
                <a:cubicBezTo>
                  <a:pt x="2143" y="1417"/>
                  <a:pt x="2141" y="1418"/>
                  <a:pt x="2141" y="1423"/>
                </a:cubicBezTo>
                <a:cubicBezTo>
                  <a:pt x="2146" y="1422"/>
                  <a:pt x="2145" y="1418"/>
                  <a:pt x="2149" y="1418"/>
                </a:cubicBezTo>
                <a:cubicBezTo>
                  <a:pt x="2149" y="1415"/>
                  <a:pt x="2147" y="1415"/>
                  <a:pt x="2149" y="1412"/>
                </a:cubicBezTo>
                <a:cubicBezTo>
                  <a:pt x="2146" y="1412"/>
                  <a:pt x="2142" y="1412"/>
                  <a:pt x="2141" y="1413"/>
                </a:cubicBezTo>
                <a:close/>
                <a:moveTo>
                  <a:pt x="1113" y="1431"/>
                </a:moveTo>
                <a:cubicBezTo>
                  <a:pt x="1110" y="1434"/>
                  <a:pt x="1111" y="1442"/>
                  <a:pt x="1109" y="1447"/>
                </a:cubicBezTo>
                <a:cubicBezTo>
                  <a:pt x="1115" y="1445"/>
                  <a:pt x="1116" y="1434"/>
                  <a:pt x="1113" y="1431"/>
                </a:cubicBezTo>
                <a:close/>
                <a:moveTo>
                  <a:pt x="1078" y="1440"/>
                </a:moveTo>
                <a:cubicBezTo>
                  <a:pt x="1083" y="1439"/>
                  <a:pt x="1080" y="1438"/>
                  <a:pt x="1083" y="1442"/>
                </a:cubicBezTo>
                <a:cubicBezTo>
                  <a:pt x="1084" y="1439"/>
                  <a:pt x="1084" y="1435"/>
                  <a:pt x="1086" y="1433"/>
                </a:cubicBezTo>
                <a:cubicBezTo>
                  <a:pt x="1082" y="1435"/>
                  <a:pt x="1080" y="1437"/>
                  <a:pt x="1078" y="1440"/>
                </a:cubicBezTo>
                <a:close/>
                <a:moveTo>
                  <a:pt x="2153" y="1438"/>
                </a:moveTo>
                <a:cubicBezTo>
                  <a:pt x="2150" y="1441"/>
                  <a:pt x="2153" y="1444"/>
                  <a:pt x="2148" y="1445"/>
                </a:cubicBezTo>
                <a:cubicBezTo>
                  <a:pt x="2150" y="1446"/>
                  <a:pt x="2150" y="1447"/>
                  <a:pt x="2152" y="1448"/>
                </a:cubicBezTo>
                <a:cubicBezTo>
                  <a:pt x="2154" y="1447"/>
                  <a:pt x="2156" y="1440"/>
                  <a:pt x="2153" y="1438"/>
                </a:cubicBezTo>
                <a:close/>
                <a:moveTo>
                  <a:pt x="2185" y="1449"/>
                </a:moveTo>
                <a:cubicBezTo>
                  <a:pt x="2185" y="1446"/>
                  <a:pt x="2187" y="1445"/>
                  <a:pt x="2188" y="1443"/>
                </a:cubicBezTo>
                <a:cubicBezTo>
                  <a:pt x="2186" y="1441"/>
                  <a:pt x="2181" y="1441"/>
                  <a:pt x="2181" y="1444"/>
                </a:cubicBezTo>
                <a:cubicBezTo>
                  <a:pt x="2184" y="1445"/>
                  <a:pt x="2183" y="1449"/>
                  <a:pt x="2185" y="1449"/>
                </a:cubicBezTo>
                <a:close/>
                <a:moveTo>
                  <a:pt x="2189" y="1453"/>
                </a:moveTo>
                <a:cubicBezTo>
                  <a:pt x="2189" y="1451"/>
                  <a:pt x="2194" y="1445"/>
                  <a:pt x="2189" y="1445"/>
                </a:cubicBezTo>
                <a:cubicBezTo>
                  <a:pt x="2190" y="1450"/>
                  <a:pt x="2183" y="1451"/>
                  <a:pt x="2189" y="1453"/>
                </a:cubicBezTo>
                <a:close/>
                <a:moveTo>
                  <a:pt x="2200" y="1452"/>
                </a:moveTo>
                <a:cubicBezTo>
                  <a:pt x="2197" y="1455"/>
                  <a:pt x="2197" y="1460"/>
                  <a:pt x="2196" y="1465"/>
                </a:cubicBezTo>
                <a:cubicBezTo>
                  <a:pt x="2200" y="1463"/>
                  <a:pt x="2204" y="1461"/>
                  <a:pt x="2206" y="1458"/>
                </a:cubicBezTo>
                <a:cubicBezTo>
                  <a:pt x="2203" y="1457"/>
                  <a:pt x="2203" y="1452"/>
                  <a:pt x="2200" y="1452"/>
                </a:cubicBezTo>
                <a:close/>
                <a:moveTo>
                  <a:pt x="2170" y="1455"/>
                </a:moveTo>
                <a:cubicBezTo>
                  <a:pt x="2165" y="1455"/>
                  <a:pt x="2165" y="1455"/>
                  <a:pt x="2165" y="1455"/>
                </a:cubicBezTo>
                <a:cubicBezTo>
                  <a:pt x="2163" y="1461"/>
                  <a:pt x="2172" y="1459"/>
                  <a:pt x="2170" y="1455"/>
                </a:cubicBezTo>
                <a:close/>
                <a:moveTo>
                  <a:pt x="285" y="1456"/>
                </a:moveTo>
                <a:cubicBezTo>
                  <a:pt x="286" y="1460"/>
                  <a:pt x="284" y="1466"/>
                  <a:pt x="288" y="1466"/>
                </a:cubicBezTo>
                <a:cubicBezTo>
                  <a:pt x="289" y="1461"/>
                  <a:pt x="288" y="1458"/>
                  <a:pt x="285" y="1456"/>
                </a:cubicBezTo>
                <a:close/>
                <a:moveTo>
                  <a:pt x="2113" y="1456"/>
                </a:moveTo>
                <a:cubicBezTo>
                  <a:pt x="2113" y="1463"/>
                  <a:pt x="2106" y="1462"/>
                  <a:pt x="2106" y="1469"/>
                </a:cubicBezTo>
                <a:cubicBezTo>
                  <a:pt x="2110" y="1466"/>
                  <a:pt x="2117" y="1460"/>
                  <a:pt x="2113" y="1456"/>
                </a:cubicBezTo>
                <a:close/>
                <a:moveTo>
                  <a:pt x="2141" y="1458"/>
                </a:moveTo>
                <a:cubicBezTo>
                  <a:pt x="2137" y="1457"/>
                  <a:pt x="2138" y="1462"/>
                  <a:pt x="2135" y="1459"/>
                </a:cubicBezTo>
                <a:cubicBezTo>
                  <a:pt x="2135" y="1465"/>
                  <a:pt x="2128" y="1457"/>
                  <a:pt x="2129" y="1463"/>
                </a:cubicBezTo>
                <a:cubicBezTo>
                  <a:pt x="2131" y="1462"/>
                  <a:pt x="2131" y="1464"/>
                  <a:pt x="2131" y="1466"/>
                </a:cubicBezTo>
                <a:cubicBezTo>
                  <a:pt x="2139" y="1466"/>
                  <a:pt x="2136" y="1461"/>
                  <a:pt x="2141" y="1458"/>
                </a:cubicBezTo>
                <a:close/>
                <a:moveTo>
                  <a:pt x="2141" y="1481"/>
                </a:moveTo>
                <a:cubicBezTo>
                  <a:pt x="2134" y="1482"/>
                  <a:pt x="2135" y="1486"/>
                  <a:pt x="2135" y="1491"/>
                </a:cubicBezTo>
                <a:cubicBezTo>
                  <a:pt x="2138" y="1491"/>
                  <a:pt x="2139" y="1489"/>
                  <a:pt x="2140" y="1487"/>
                </a:cubicBezTo>
                <a:cubicBezTo>
                  <a:pt x="2137" y="1487"/>
                  <a:pt x="2137" y="1486"/>
                  <a:pt x="2137" y="1483"/>
                </a:cubicBezTo>
                <a:cubicBezTo>
                  <a:pt x="2145" y="1484"/>
                  <a:pt x="2148" y="1470"/>
                  <a:pt x="2152" y="1463"/>
                </a:cubicBezTo>
                <a:cubicBezTo>
                  <a:pt x="2146" y="1466"/>
                  <a:pt x="2141" y="1471"/>
                  <a:pt x="2141" y="1481"/>
                </a:cubicBezTo>
                <a:close/>
                <a:moveTo>
                  <a:pt x="2180" y="1464"/>
                </a:moveTo>
                <a:cubicBezTo>
                  <a:pt x="2178" y="1465"/>
                  <a:pt x="2180" y="1470"/>
                  <a:pt x="2176" y="1469"/>
                </a:cubicBezTo>
                <a:cubicBezTo>
                  <a:pt x="2177" y="1471"/>
                  <a:pt x="2177" y="1473"/>
                  <a:pt x="2179" y="1474"/>
                </a:cubicBezTo>
                <a:cubicBezTo>
                  <a:pt x="2178" y="1469"/>
                  <a:pt x="2186" y="1466"/>
                  <a:pt x="2180" y="1464"/>
                </a:cubicBezTo>
                <a:close/>
                <a:moveTo>
                  <a:pt x="1996" y="1472"/>
                </a:moveTo>
                <a:cubicBezTo>
                  <a:pt x="1998" y="1477"/>
                  <a:pt x="2004" y="1473"/>
                  <a:pt x="2001" y="1470"/>
                </a:cubicBezTo>
                <a:cubicBezTo>
                  <a:pt x="2002" y="1473"/>
                  <a:pt x="1995" y="1469"/>
                  <a:pt x="1996" y="1472"/>
                </a:cubicBezTo>
                <a:close/>
                <a:moveTo>
                  <a:pt x="2127" y="1474"/>
                </a:moveTo>
                <a:cubicBezTo>
                  <a:pt x="2126" y="1478"/>
                  <a:pt x="2127" y="1470"/>
                  <a:pt x="2124" y="1472"/>
                </a:cubicBezTo>
                <a:cubicBezTo>
                  <a:pt x="2124" y="1475"/>
                  <a:pt x="2126" y="1477"/>
                  <a:pt x="2127" y="1480"/>
                </a:cubicBezTo>
                <a:cubicBezTo>
                  <a:pt x="2127" y="1478"/>
                  <a:pt x="2131" y="1475"/>
                  <a:pt x="2127" y="1474"/>
                </a:cubicBezTo>
                <a:close/>
                <a:moveTo>
                  <a:pt x="249" y="1496"/>
                </a:moveTo>
                <a:cubicBezTo>
                  <a:pt x="250" y="1491"/>
                  <a:pt x="250" y="1489"/>
                  <a:pt x="247" y="1486"/>
                </a:cubicBezTo>
                <a:cubicBezTo>
                  <a:pt x="247" y="1490"/>
                  <a:pt x="246" y="1495"/>
                  <a:pt x="249" y="1496"/>
                </a:cubicBezTo>
                <a:close/>
                <a:moveTo>
                  <a:pt x="2176" y="1487"/>
                </a:moveTo>
                <a:cubicBezTo>
                  <a:pt x="2174" y="1488"/>
                  <a:pt x="2169" y="1486"/>
                  <a:pt x="2169" y="1488"/>
                </a:cubicBezTo>
                <a:cubicBezTo>
                  <a:pt x="2175" y="1493"/>
                  <a:pt x="2169" y="1506"/>
                  <a:pt x="2162" y="1506"/>
                </a:cubicBezTo>
                <a:cubicBezTo>
                  <a:pt x="2163" y="1502"/>
                  <a:pt x="2159" y="1503"/>
                  <a:pt x="2158" y="1502"/>
                </a:cubicBezTo>
                <a:cubicBezTo>
                  <a:pt x="2159" y="1505"/>
                  <a:pt x="2156" y="1505"/>
                  <a:pt x="2157" y="1508"/>
                </a:cubicBezTo>
                <a:cubicBezTo>
                  <a:pt x="2163" y="1506"/>
                  <a:pt x="2164" y="1515"/>
                  <a:pt x="2168" y="1511"/>
                </a:cubicBezTo>
                <a:cubicBezTo>
                  <a:pt x="2166" y="1503"/>
                  <a:pt x="2175" y="1497"/>
                  <a:pt x="2178" y="1490"/>
                </a:cubicBezTo>
                <a:cubicBezTo>
                  <a:pt x="2177" y="1489"/>
                  <a:pt x="2176" y="1489"/>
                  <a:pt x="2176" y="1487"/>
                </a:cubicBezTo>
                <a:close/>
                <a:moveTo>
                  <a:pt x="2184" y="1490"/>
                </a:moveTo>
                <a:cubicBezTo>
                  <a:pt x="2181" y="1491"/>
                  <a:pt x="2181" y="1495"/>
                  <a:pt x="2180" y="1498"/>
                </a:cubicBezTo>
                <a:cubicBezTo>
                  <a:pt x="2186" y="1500"/>
                  <a:pt x="2187" y="1490"/>
                  <a:pt x="2184" y="1490"/>
                </a:cubicBezTo>
                <a:close/>
                <a:moveTo>
                  <a:pt x="271" y="1522"/>
                </a:moveTo>
                <a:cubicBezTo>
                  <a:pt x="269" y="1513"/>
                  <a:pt x="270" y="1501"/>
                  <a:pt x="265" y="1496"/>
                </a:cubicBezTo>
                <a:cubicBezTo>
                  <a:pt x="266" y="1502"/>
                  <a:pt x="266" y="1518"/>
                  <a:pt x="271" y="1522"/>
                </a:cubicBezTo>
                <a:close/>
                <a:moveTo>
                  <a:pt x="256" y="1528"/>
                </a:moveTo>
                <a:cubicBezTo>
                  <a:pt x="257" y="1518"/>
                  <a:pt x="255" y="1505"/>
                  <a:pt x="248" y="1497"/>
                </a:cubicBezTo>
                <a:cubicBezTo>
                  <a:pt x="250" y="1502"/>
                  <a:pt x="247" y="1510"/>
                  <a:pt x="247" y="1517"/>
                </a:cubicBezTo>
                <a:cubicBezTo>
                  <a:pt x="250" y="1520"/>
                  <a:pt x="253" y="1524"/>
                  <a:pt x="256" y="1528"/>
                </a:cubicBezTo>
                <a:close/>
                <a:moveTo>
                  <a:pt x="2120" y="1497"/>
                </a:moveTo>
                <a:cubicBezTo>
                  <a:pt x="2117" y="1497"/>
                  <a:pt x="2116" y="1499"/>
                  <a:pt x="2114" y="1497"/>
                </a:cubicBezTo>
                <a:cubicBezTo>
                  <a:pt x="2115" y="1499"/>
                  <a:pt x="2112" y="1504"/>
                  <a:pt x="2115" y="1504"/>
                </a:cubicBezTo>
                <a:cubicBezTo>
                  <a:pt x="2115" y="1500"/>
                  <a:pt x="2120" y="1501"/>
                  <a:pt x="2120" y="1497"/>
                </a:cubicBezTo>
                <a:close/>
                <a:moveTo>
                  <a:pt x="302" y="1513"/>
                </a:moveTo>
                <a:cubicBezTo>
                  <a:pt x="304" y="1510"/>
                  <a:pt x="303" y="1502"/>
                  <a:pt x="299" y="1501"/>
                </a:cubicBezTo>
                <a:cubicBezTo>
                  <a:pt x="301" y="1504"/>
                  <a:pt x="299" y="1509"/>
                  <a:pt x="302" y="1513"/>
                </a:cubicBezTo>
                <a:close/>
                <a:moveTo>
                  <a:pt x="2063" y="1504"/>
                </a:moveTo>
                <a:cubicBezTo>
                  <a:pt x="2058" y="1502"/>
                  <a:pt x="2057" y="1515"/>
                  <a:pt x="2061" y="1511"/>
                </a:cubicBezTo>
                <a:cubicBezTo>
                  <a:pt x="2057" y="1508"/>
                  <a:pt x="2065" y="1508"/>
                  <a:pt x="2063" y="1504"/>
                </a:cubicBezTo>
                <a:close/>
                <a:moveTo>
                  <a:pt x="2135" y="1508"/>
                </a:moveTo>
                <a:cubicBezTo>
                  <a:pt x="2133" y="1509"/>
                  <a:pt x="2130" y="1509"/>
                  <a:pt x="2129" y="1511"/>
                </a:cubicBezTo>
                <a:cubicBezTo>
                  <a:pt x="2130" y="1511"/>
                  <a:pt x="2131" y="1511"/>
                  <a:pt x="2131" y="1512"/>
                </a:cubicBezTo>
                <a:cubicBezTo>
                  <a:pt x="2130" y="1512"/>
                  <a:pt x="2130" y="1512"/>
                  <a:pt x="2130" y="1513"/>
                </a:cubicBezTo>
                <a:cubicBezTo>
                  <a:pt x="2131" y="1513"/>
                  <a:pt x="2133" y="1513"/>
                  <a:pt x="2133" y="1514"/>
                </a:cubicBezTo>
                <a:cubicBezTo>
                  <a:pt x="2133" y="1514"/>
                  <a:pt x="2132" y="1515"/>
                  <a:pt x="2132" y="1517"/>
                </a:cubicBezTo>
                <a:cubicBezTo>
                  <a:pt x="2138" y="1517"/>
                  <a:pt x="2133" y="1513"/>
                  <a:pt x="2135" y="1508"/>
                </a:cubicBezTo>
                <a:close/>
                <a:moveTo>
                  <a:pt x="2109" y="1512"/>
                </a:moveTo>
                <a:cubicBezTo>
                  <a:pt x="2105" y="1507"/>
                  <a:pt x="2101" y="1516"/>
                  <a:pt x="2106" y="1517"/>
                </a:cubicBezTo>
                <a:cubicBezTo>
                  <a:pt x="2105" y="1513"/>
                  <a:pt x="2108" y="1514"/>
                  <a:pt x="2109" y="1512"/>
                </a:cubicBezTo>
                <a:close/>
                <a:moveTo>
                  <a:pt x="270" y="1524"/>
                </a:moveTo>
                <a:cubicBezTo>
                  <a:pt x="271" y="1532"/>
                  <a:pt x="272" y="1541"/>
                  <a:pt x="276" y="1546"/>
                </a:cubicBezTo>
                <a:cubicBezTo>
                  <a:pt x="274" y="1539"/>
                  <a:pt x="274" y="1529"/>
                  <a:pt x="270" y="1524"/>
                </a:cubicBezTo>
                <a:close/>
                <a:moveTo>
                  <a:pt x="2154" y="1529"/>
                </a:moveTo>
                <a:cubicBezTo>
                  <a:pt x="2155" y="1526"/>
                  <a:pt x="2157" y="1526"/>
                  <a:pt x="2158" y="1524"/>
                </a:cubicBezTo>
                <a:cubicBezTo>
                  <a:pt x="2153" y="1522"/>
                  <a:pt x="2150" y="1528"/>
                  <a:pt x="2154" y="1529"/>
                </a:cubicBezTo>
                <a:close/>
                <a:moveTo>
                  <a:pt x="2103" y="1553"/>
                </a:moveTo>
                <a:cubicBezTo>
                  <a:pt x="2109" y="1553"/>
                  <a:pt x="2111" y="1548"/>
                  <a:pt x="2113" y="1544"/>
                </a:cubicBezTo>
                <a:cubicBezTo>
                  <a:pt x="2108" y="1544"/>
                  <a:pt x="2108" y="1544"/>
                  <a:pt x="2108" y="1544"/>
                </a:cubicBezTo>
                <a:cubicBezTo>
                  <a:pt x="2106" y="1547"/>
                  <a:pt x="2104" y="1550"/>
                  <a:pt x="2103" y="1553"/>
                </a:cubicBezTo>
                <a:close/>
                <a:moveTo>
                  <a:pt x="2011" y="1546"/>
                </a:moveTo>
                <a:cubicBezTo>
                  <a:pt x="2007" y="1547"/>
                  <a:pt x="2006" y="1550"/>
                  <a:pt x="2004" y="1553"/>
                </a:cubicBezTo>
                <a:cubicBezTo>
                  <a:pt x="2009" y="1553"/>
                  <a:pt x="2008" y="1548"/>
                  <a:pt x="2011" y="1546"/>
                </a:cubicBezTo>
                <a:close/>
                <a:moveTo>
                  <a:pt x="258" y="1552"/>
                </a:moveTo>
                <a:cubicBezTo>
                  <a:pt x="262" y="1552"/>
                  <a:pt x="260" y="1558"/>
                  <a:pt x="265" y="1557"/>
                </a:cubicBezTo>
                <a:cubicBezTo>
                  <a:pt x="264" y="1554"/>
                  <a:pt x="262" y="1551"/>
                  <a:pt x="260" y="1549"/>
                </a:cubicBezTo>
                <a:cubicBezTo>
                  <a:pt x="261" y="1551"/>
                  <a:pt x="258" y="1551"/>
                  <a:pt x="258" y="1552"/>
                </a:cubicBezTo>
                <a:close/>
                <a:moveTo>
                  <a:pt x="2082" y="1551"/>
                </a:moveTo>
                <a:cubicBezTo>
                  <a:pt x="2079" y="1551"/>
                  <a:pt x="2076" y="1551"/>
                  <a:pt x="2076" y="1553"/>
                </a:cubicBezTo>
                <a:cubicBezTo>
                  <a:pt x="2080" y="1553"/>
                  <a:pt x="2078" y="1557"/>
                  <a:pt x="2082" y="1556"/>
                </a:cubicBezTo>
                <a:lnTo>
                  <a:pt x="2082" y="1551"/>
                </a:lnTo>
                <a:close/>
                <a:moveTo>
                  <a:pt x="281" y="1568"/>
                </a:moveTo>
                <a:cubicBezTo>
                  <a:pt x="280" y="1563"/>
                  <a:pt x="280" y="1557"/>
                  <a:pt x="277" y="1555"/>
                </a:cubicBezTo>
                <a:cubicBezTo>
                  <a:pt x="278" y="1560"/>
                  <a:pt x="279" y="1565"/>
                  <a:pt x="281" y="1568"/>
                </a:cubicBezTo>
                <a:close/>
                <a:moveTo>
                  <a:pt x="2121" y="1556"/>
                </a:moveTo>
                <a:cubicBezTo>
                  <a:pt x="2121" y="1560"/>
                  <a:pt x="2121" y="1560"/>
                  <a:pt x="2121" y="1560"/>
                </a:cubicBezTo>
                <a:cubicBezTo>
                  <a:pt x="2124" y="1560"/>
                  <a:pt x="2126" y="1559"/>
                  <a:pt x="2126" y="1557"/>
                </a:cubicBezTo>
                <a:cubicBezTo>
                  <a:pt x="2124" y="1557"/>
                  <a:pt x="2124" y="1555"/>
                  <a:pt x="2121" y="1556"/>
                </a:cubicBezTo>
                <a:close/>
                <a:moveTo>
                  <a:pt x="2061" y="1557"/>
                </a:moveTo>
                <a:cubicBezTo>
                  <a:pt x="2061" y="1559"/>
                  <a:pt x="2059" y="1559"/>
                  <a:pt x="2059" y="1561"/>
                </a:cubicBezTo>
                <a:cubicBezTo>
                  <a:pt x="2060" y="1561"/>
                  <a:pt x="2061" y="1563"/>
                  <a:pt x="2063" y="1562"/>
                </a:cubicBezTo>
                <a:cubicBezTo>
                  <a:pt x="2064" y="1559"/>
                  <a:pt x="2063" y="1557"/>
                  <a:pt x="2061" y="1557"/>
                </a:cubicBezTo>
                <a:close/>
                <a:moveTo>
                  <a:pt x="2130" y="1561"/>
                </a:moveTo>
                <a:cubicBezTo>
                  <a:pt x="2131" y="1564"/>
                  <a:pt x="2127" y="1563"/>
                  <a:pt x="2127" y="1566"/>
                </a:cubicBezTo>
                <a:cubicBezTo>
                  <a:pt x="2131" y="1565"/>
                  <a:pt x="2131" y="1568"/>
                  <a:pt x="2135" y="1567"/>
                </a:cubicBezTo>
                <a:cubicBezTo>
                  <a:pt x="2134" y="1564"/>
                  <a:pt x="2131" y="1564"/>
                  <a:pt x="2130" y="1561"/>
                </a:cubicBezTo>
                <a:close/>
                <a:moveTo>
                  <a:pt x="1028" y="1567"/>
                </a:moveTo>
                <a:cubicBezTo>
                  <a:pt x="1027" y="1570"/>
                  <a:pt x="1033" y="1573"/>
                  <a:pt x="1034" y="1571"/>
                </a:cubicBezTo>
                <a:cubicBezTo>
                  <a:pt x="1031" y="1570"/>
                  <a:pt x="1032" y="1566"/>
                  <a:pt x="1028" y="1567"/>
                </a:cubicBezTo>
                <a:close/>
                <a:moveTo>
                  <a:pt x="2072" y="1572"/>
                </a:moveTo>
                <a:cubicBezTo>
                  <a:pt x="2070" y="1578"/>
                  <a:pt x="2066" y="1582"/>
                  <a:pt x="2062" y="1587"/>
                </a:cubicBezTo>
                <a:cubicBezTo>
                  <a:pt x="2067" y="1585"/>
                  <a:pt x="2078" y="1576"/>
                  <a:pt x="2072" y="1572"/>
                </a:cubicBezTo>
                <a:close/>
                <a:moveTo>
                  <a:pt x="1041" y="1574"/>
                </a:moveTo>
                <a:cubicBezTo>
                  <a:pt x="1041" y="1579"/>
                  <a:pt x="1049" y="1579"/>
                  <a:pt x="1051" y="1577"/>
                </a:cubicBezTo>
                <a:cubicBezTo>
                  <a:pt x="1046" y="1578"/>
                  <a:pt x="1046" y="1574"/>
                  <a:pt x="1041" y="1574"/>
                </a:cubicBezTo>
                <a:close/>
                <a:moveTo>
                  <a:pt x="2092" y="1578"/>
                </a:moveTo>
                <a:cubicBezTo>
                  <a:pt x="2087" y="1580"/>
                  <a:pt x="2081" y="1576"/>
                  <a:pt x="2081" y="1584"/>
                </a:cubicBezTo>
                <a:cubicBezTo>
                  <a:pt x="2085" y="1583"/>
                  <a:pt x="2089" y="1582"/>
                  <a:pt x="2093" y="1581"/>
                </a:cubicBezTo>
                <a:cubicBezTo>
                  <a:pt x="2092" y="1580"/>
                  <a:pt x="2091" y="1579"/>
                  <a:pt x="2092" y="1578"/>
                </a:cubicBezTo>
                <a:close/>
                <a:moveTo>
                  <a:pt x="1087" y="1589"/>
                </a:moveTo>
                <a:cubicBezTo>
                  <a:pt x="1088" y="1591"/>
                  <a:pt x="1087" y="1594"/>
                  <a:pt x="1089" y="1595"/>
                </a:cubicBezTo>
                <a:cubicBezTo>
                  <a:pt x="1089" y="1592"/>
                  <a:pt x="1096" y="1596"/>
                  <a:pt x="1095" y="1593"/>
                </a:cubicBezTo>
                <a:cubicBezTo>
                  <a:pt x="1092" y="1592"/>
                  <a:pt x="1089" y="1591"/>
                  <a:pt x="1087" y="1589"/>
                </a:cubicBezTo>
                <a:close/>
                <a:moveTo>
                  <a:pt x="1103" y="1595"/>
                </a:moveTo>
                <a:cubicBezTo>
                  <a:pt x="1103" y="1592"/>
                  <a:pt x="1110" y="1595"/>
                  <a:pt x="1109" y="1592"/>
                </a:cubicBezTo>
                <a:cubicBezTo>
                  <a:pt x="1108" y="1592"/>
                  <a:pt x="1106" y="1586"/>
                  <a:pt x="1105" y="1590"/>
                </a:cubicBezTo>
                <a:cubicBezTo>
                  <a:pt x="1106" y="1590"/>
                  <a:pt x="1107" y="1591"/>
                  <a:pt x="1107" y="1592"/>
                </a:cubicBezTo>
                <a:cubicBezTo>
                  <a:pt x="1103" y="1590"/>
                  <a:pt x="1100" y="1594"/>
                  <a:pt x="1103" y="1595"/>
                </a:cubicBezTo>
                <a:close/>
                <a:moveTo>
                  <a:pt x="1960" y="1592"/>
                </a:moveTo>
                <a:cubicBezTo>
                  <a:pt x="1957" y="1595"/>
                  <a:pt x="1962" y="1596"/>
                  <a:pt x="1964" y="1598"/>
                </a:cubicBezTo>
                <a:cubicBezTo>
                  <a:pt x="1964" y="1595"/>
                  <a:pt x="1963" y="1592"/>
                  <a:pt x="1960" y="1592"/>
                </a:cubicBezTo>
                <a:close/>
                <a:moveTo>
                  <a:pt x="320" y="1598"/>
                </a:moveTo>
                <a:cubicBezTo>
                  <a:pt x="322" y="1601"/>
                  <a:pt x="320" y="1607"/>
                  <a:pt x="325" y="1608"/>
                </a:cubicBezTo>
                <a:cubicBezTo>
                  <a:pt x="324" y="1604"/>
                  <a:pt x="324" y="1599"/>
                  <a:pt x="320" y="1598"/>
                </a:cubicBezTo>
                <a:close/>
                <a:moveTo>
                  <a:pt x="1952" y="1608"/>
                </a:moveTo>
                <a:cubicBezTo>
                  <a:pt x="1949" y="1606"/>
                  <a:pt x="1947" y="1602"/>
                  <a:pt x="1944" y="1606"/>
                </a:cubicBezTo>
                <a:cubicBezTo>
                  <a:pt x="1946" y="1607"/>
                  <a:pt x="1950" y="1611"/>
                  <a:pt x="1952" y="1608"/>
                </a:cubicBezTo>
                <a:close/>
                <a:moveTo>
                  <a:pt x="1930" y="1622"/>
                </a:moveTo>
                <a:cubicBezTo>
                  <a:pt x="1930" y="1626"/>
                  <a:pt x="1926" y="1626"/>
                  <a:pt x="1926" y="1631"/>
                </a:cubicBezTo>
                <a:cubicBezTo>
                  <a:pt x="1929" y="1631"/>
                  <a:pt x="1935" y="1622"/>
                  <a:pt x="1930" y="1622"/>
                </a:cubicBezTo>
                <a:close/>
                <a:moveTo>
                  <a:pt x="1969" y="1624"/>
                </a:moveTo>
                <a:cubicBezTo>
                  <a:pt x="1968" y="1626"/>
                  <a:pt x="1965" y="1627"/>
                  <a:pt x="1963" y="1628"/>
                </a:cubicBezTo>
                <a:cubicBezTo>
                  <a:pt x="1965" y="1631"/>
                  <a:pt x="1972" y="1625"/>
                  <a:pt x="1969" y="1624"/>
                </a:cubicBezTo>
                <a:close/>
                <a:moveTo>
                  <a:pt x="1154" y="1636"/>
                </a:moveTo>
                <a:cubicBezTo>
                  <a:pt x="1160" y="1635"/>
                  <a:pt x="1161" y="1637"/>
                  <a:pt x="1163" y="1632"/>
                </a:cubicBezTo>
                <a:cubicBezTo>
                  <a:pt x="1160" y="1634"/>
                  <a:pt x="1155" y="1632"/>
                  <a:pt x="1154" y="1636"/>
                </a:cubicBezTo>
                <a:close/>
                <a:moveTo>
                  <a:pt x="1949" y="1633"/>
                </a:moveTo>
                <a:cubicBezTo>
                  <a:pt x="1946" y="1633"/>
                  <a:pt x="1943" y="1634"/>
                  <a:pt x="1942" y="1636"/>
                </a:cubicBezTo>
                <a:cubicBezTo>
                  <a:pt x="1946" y="1636"/>
                  <a:pt x="1948" y="1638"/>
                  <a:pt x="1949" y="1633"/>
                </a:cubicBezTo>
                <a:close/>
                <a:moveTo>
                  <a:pt x="1959" y="1638"/>
                </a:moveTo>
                <a:cubicBezTo>
                  <a:pt x="1957" y="1638"/>
                  <a:pt x="1953" y="1634"/>
                  <a:pt x="1952" y="1637"/>
                </a:cubicBezTo>
                <a:cubicBezTo>
                  <a:pt x="1953" y="1641"/>
                  <a:pt x="1943" y="1646"/>
                  <a:pt x="1944" y="1651"/>
                </a:cubicBezTo>
                <a:cubicBezTo>
                  <a:pt x="1950" y="1648"/>
                  <a:pt x="1955" y="1644"/>
                  <a:pt x="1959" y="1638"/>
                </a:cubicBezTo>
                <a:close/>
                <a:moveTo>
                  <a:pt x="1180" y="1638"/>
                </a:moveTo>
                <a:cubicBezTo>
                  <a:pt x="1179" y="1642"/>
                  <a:pt x="1180" y="1645"/>
                  <a:pt x="1180" y="1652"/>
                </a:cubicBezTo>
                <a:cubicBezTo>
                  <a:pt x="1188" y="1652"/>
                  <a:pt x="1180" y="1645"/>
                  <a:pt x="1184" y="1642"/>
                </a:cubicBezTo>
                <a:cubicBezTo>
                  <a:pt x="1180" y="1644"/>
                  <a:pt x="1183" y="1638"/>
                  <a:pt x="1180" y="1638"/>
                </a:cubicBezTo>
                <a:close/>
                <a:moveTo>
                  <a:pt x="349" y="1646"/>
                </a:moveTo>
                <a:cubicBezTo>
                  <a:pt x="352" y="1649"/>
                  <a:pt x="346" y="1654"/>
                  <a:pt x="352" y="1654"/>
                </a:cubicBezTo>
                <a:cubicBezTo>
                  <a:pt x="351" y="1649"/>
                  <a:pt x="354" y="1647"/>
                  <a:pt x="349" y="1646"/>
                </a:cubicBezTo>
                <a:close/>
                <a:moveTo>
                  <a:pt x="1960" y="1648"/>
                </a:moveTo>
                <a:cubicBezTo>
                  <a:pt x="1961" y="1648"/>
                  <a:pt x="1962" y="1649"/>
                  <a:pt x="1961" y="1651"/>
                </a:cubicBezTo>
                <a:cubicBezTo>
                  <a:pt x="1965" y="1651"/>
                  <a:pt x="1967" y="1649"/>
                  <a:pt x="1968" y="1646"/>
                </a:cubicBezTo>
                <a:cubicBezTo>
                  <a:pt x="1964" y="1646"/>
                  <a:pt x="1960" y="1645"/>
                  <a:pt x="1960" y="1648"/>
                </a:cubicBezTo>
                <a:close/>
                <a:moveTo>
                  <a:pt x="1941" y="1651"/>
                </a:moveTo>
                <a:cubicBezTo>
                  <a:pt x="1940" y="1655"/>
                  <a:pt x="1929" y="1657"/>
                  <a:pt x="1932" y="1662"/>
                </a:cubicBezTo>
                <a:cubicBezTo>
                  <a:pt x="1937" y="1660"/>
                  <a:pt x="1943" y="1654"/>
                  <a:pt x="1941" y="1651"/>
                </a:cubicBezTo>
                <a:close/>
                <a:moveTo>
                  <a:pt x="303" y="1670"/>
                </a:moveTo>
                <a:cubicBezTo>
                  <a:pt x="303" y="1673"/>
                  <a:pt x="302" y="1673"/>
                  <a:pt x="302" y="1675"/>
                </a:cubicBezTo>
                <a:cubicBezTo>
                  <a:pt x="303" y="1675"/>
                  <a:pt x="305" y="1675"/>
                  <a:pt x="306" y="1676"/>
                </a:cubicBezTo>
                <a:cubicBezTo>
                  <a:pt x="306" y="1678"/>
                  <a:pt x="305" y="1680"/>
                  <a:pt x="307" y="1680"/>
                </a:cubicBezTo>
                <a:cubicBezTo>
                  <a:pt x="308" y="1677"/>
                  <a:pt x="308" y="1670"/>
                  <a:pt x="303" y="1670"/>
                </a:cubicBezTo>
                <a:close/>
                <a:moveTo>
                  <a:pt x="1154" y="1685"/>
                </a:moveTo>
                <a:cubicBezTo>
                  <a:pt x="1154" y="1680"/>
                  <a:pt x="1155" y="1677"/>
                  <a:pt x="1156" y="1674"/>
                </a:cubicBezTo>
                <a:cubicBezTo>
                  <a:pt x="1154" y="1674"/>
                  <a:pt x="1152" y="1674"/>
                  <a:pt x="1150" y="1674"/>
                </a:cubicBezTo>
                <a:cubicBezTo>
                  <a:pt x="1151" y="1679"/>
                  <a:pt x="1145" y="1678"/>
                  <a:pt x="1146" y="1682"/>
                </a:cubicBezTo>
                <a:cubicBezTo>
                  <a:pt x="1154" y="1681"/>
                  <a:pt x="1151" y="1683"/>
                  <a:pt x="1154" y="1685"/>
                </a:cubicBezTo>
                <a:close/>
                <a:moveTo>
                  <a:pt x="218" y="1675"/>
                </a:moveTo>
                <a:cubicBezTo>
                  <a:pt x="220" y="1684"/>
                  <a:pt x="218" y="1692"/>
                  <a:pt x="226" y="1696"/>
                </a:cubicBezTo>
                <a:cubicBezTo>
                  <a:pt x="226" y="1694"/>
                  <a:pt x="226" y="1693"/>
                  <a:pt x="227" y="1692"/>
                </a:cubicBezTo>
                <a:cubicBezTo>
                  <a:pt x="222" y="1692"/>
                  <a:pt x="225" y="1689"/>
                  <a:pt x="228" y="1691"/>
                </a:cubicBezTo>
                <a:cubicBezTo>
                  <a:pt x="228" y="1688"/>
                  <a:pt x="228" y="1685"/>
                  <a:pt x="226" y="1685"/>
                </a:cubicBezTo>
                <a:cubicBezTo>
                  <a:pt x="225" y="1686"/>
                  <a:pt x="224" y="1688"/>
                  <a:pt x="223" y="1689"/>
                </a:cubicBezTo>
                <a:cubicBezTo>
                  <a:pt x="222" y="1684"/>
                  <a:pt x="227" y="1686"/>
                  <a:pt x="226" y="1682"/>
                </a:cubicBezTo>
                <a:cubicBezTo>
                  <a:pt x="220" y="1686"/>
                  <a:pt x="222" y="1680"/>
                  <a:pt x="223" y="1676"/>
                </a:cubicBezTo>
                <a:cubicBezTo>
                  <a:pt x="221" y="1676"/>
                  <a:pt x="219" y="1676"/>
                  <a:pt x="218" y="1675"/>
                </a:cubicBezTo>
                <a:close/>
                <a:moveTo>
                  <a:pt x="1906" y="1682"/>
                </a:moveTo>
                <a:cubicBezTo>
                  <a:pt x="1911" y="1684"/>
                  <a:pt x="1913" y="1677"/>
                  <a:pt x="1909" y="1676"/>
                </a:cubicBezTo>
                <a:cubicBezTo>
                  <a:pt x="1908" y="1679"/>
                  <a:pt x="1905" y="1679"/>
                  <a:pt x="1906" y="1682"/>
                </a:cubicBezTo>
                <a:close/>
                <a:moveTo>
                  <a:pt x="1179" y="1685"/>
                </a:moveTo>
                <a:cubicBezTo>
                  <a:pt x="1183" y="1685"/>
                  <a:pt x="1183" y="1685"/>
                  <a:pt x="1183" y="1685"/>
                </a:cubicBezTo>
                <a:cubicBezTo>
                  <a:pt x="1183" y="1682"/>
                  <a:pt x="1182" y="1680"/>
                  <a:pt x="1180" y="1679"/>
                </a:cubicBezTo>
                <a:cubicBezTo>
                  <a:pt x="1181" y="1682"/>
                  <a:pt x="1178" y="1682"/>
                  <a:pt x="1179" y="1685"/>
                </a:cubicBezTo>
                <a:close/>
                <a:moveTo>
                  <a:pt x="1969" y="1679"/>
                </a:moveTo>
                <a:cubicBezTo>
                  <a:pt x="1970" y="1683"/>
                  <a:pt x="1967" y="1684"/>
                  <a:pt x="1966" y="1686"/>
                </a:cubicBezTo>
                <a:cubicBezTo>
                  <a:pt x="1970" y="1685"/>
                  <a:pt x="1969" y="1688"/>
                  <a:pt x="1971" y="1689"/>
                </a:cubicBezTo>
                <a:cubicBezTo>
                  <a:pt x="1970" y="1684"/>
                  <a:pt x="1972" y="1679"/>
                  <a:pt x="1969" y="1679"/>
                </a:cubicBezTo>
                <a:close/>
                <a:moveTo>
                  <a:pt x="309" y="1684"/>
                </a:moveTo>
                <a:cubicBezTo>
                  <a:pt x="310" y="1688"/>
                  <a:pt x="305" y="1692"/>
                  <a:pt x="312" y="1692"/>
                </a:cubicBezTo>
                <a:cubicBezTo>
                  <a:pt x="312" y="1687"/>
                  <a:pt x="314" y="1686"/>
                  <a:pt x="309" y="1684"/>
                </a:cubicBezTo>
                <a:close/>
                <a:moveTo>
                  <a:pt x="1134" y="1691"/>
                </a:moveTo>
                <a:cubicBezTo>
                  <a:pt x="1132" y="1686"/>
                  <a:pt x="1137" y="1687"/>
                  <a:pt x="1137" y="1684"/>
                </a:cubicBezTo>
                <a:cubicBezTo>
                  <a:pt x="1133" y="1684"/>
                  <a:pt x="1128" y="1689"/>
                  <a:pt x="1134" y="1691"/>
                </a:cubicBezTo>
                <a:close/>
                <a:moveTo>
                  <a:pt x="1899" y="1687"/>
                </a:moveTo>
                <a:cubicBezTo>
                  <a:pt x="1903" y="1687"/>
                  <a:pt x="1902" y="1692"/>
                  <a:pt x="1905" y="1689"/>
                </a:cubicBezTo>
                <a:cubicBezTo>
                  <a:pt x="1905" y="1684"/>
                  <a:pt x="1900" y="1685"/>
                  <a:pt x="1899" y="1687"/>
                </a:cubicBezTo>
                <a:close/>
                <a:moveTo>
                  <a:pt x="1178" y="1687"/>
                </a:moveTo>
                <a:cubicBezTo>
                  <a:pt x="1178" y="1689"/>
                  <a:pt x="1178" y="1690"/>
                  <a:pt x="1179" y="1691"/>
                </a:cubicBezTo>
                <a:cubicBezTo>
                  <a:pt x="1181" y="1691"/>
                  <a:pt x="1181" y="1691"/>
                  <a:pt x="1181" y="1691"/>
                </a:cubicBezTo>
                <a:cubicBezTo>
                  <a:pt x="1181" y="1688"/>
                  <a:pt x="1184" y="1689"/>
                  <a:pt x="1184" y="1686"/>
                </a:cubicBezTo>
                <a:cubicBezTo>
                  <a:pt x="1181" y="1686"/>
                  <a:pt x="1181" y="1688"/>
                  <a:pt x="1178" y="1687"/>
                </a:cubicBezTo>
                <a:close/>
                <a:moveTo>
                  <a:pt x="1102" y="1692"/>
                </a:moveTo>
                <a:cubicBezTo>
                  <a:pt x="1109" y="1690"/>
                  <a:pt x="1121" y="1692"/>
                  <a:pt x="1129" y="1690"/>
                </a:cubicBezTo>
                <a:cubicBezTo>
                  <a:pt x="1126" y="1687"/>
                  <a:pt x="1105" y="1687"/>
                  <a:pt x="1102" y="1692"/>
                </a:cubicBezTo>
                <a:close/>
                <a:moveTo>
                  <a:pt x="1889" y="1692"/>
                </a:moveTo>
                <a:cubicBezTo>
                  <a:pt x="1888" y="1696"/>
                  <a:pt x="1888" y="1695"/>
                  <a:pt x="1889" y="1698"/>
                </a:cubicBezTo>
                <a:cubicBezTo>
                  <a:pt x="1883" y="1698"/>
                  <a:pt x="1883" y="1703"/>
                  <a:pt x="1880" y="1706"/>
                </a:cubicBezTo>
                <a:cubicBezTo>
                  <a:pt x="1884" y="1705"/>
                  <a:pt x="1887" y="1704"/>
                  <a:pt x="1890" y="1702"/>
                </a:cubicBezTo>
                <a:cubicBezTo>
                  <a:pt x="1889" y="1699"/>
                  <a:pt x="1892" y="1693"/>
                  <a:pt x="1889" y="1692"/>
                </a:cubicBezTo>
                <a:close/>
                <a:moveTo>
                  <a:pt x="2012" y="1696"/>
                </a:moveTo>
                <a:cubicBezTo>
                  <a:pt x="2015" y="1697"/>
                  <a:pt x="2014" y="1701"/>
                  <a:pt x="2019" y="1700"/>
                </a:cubicBezTo>
                <a:cubicBezTo>
                  <a:pt x="2020" y="1698"/>
                  <a:pt x="2021" y="1696"/>
                  <a:pt x="2020" y="1694"/>
                </a:cubicBezTo>
                <a:cubicBezTo>
                  <a:pt x="2017" y="1693"/>
                  <a:pt x="2014" y="1694"/>
                  <a:pt x="2012" y="1696"/>
                </a:cubicBezTo>
                <a:close/>
                <a:moveTo>
                  <a:pt x="228" y="1722"/>
                </a:moveTo>
                <a:cubicBezTo>
                  <a:pt x="229" y="1720"/>
                  <a:pt x="230" y="1719"/>
                  <a:pt x="232" y="1718"/>
                </a:cubicBezTo>
                <a:cubicBezTo>
                  <a:pt x="228" y="1712"/>
                  <a:pt x="229" y="1703"/>
                  <a:pt x="225" y="1697"/>
                </a:cubicBezTo>
                <a:cubicBezTo>
                  <a:pt x="223" y="1708"/>
                  <a:pt x="221" y="1714"/>
                  <a:pt x="228" y="1722"/>
                </a:cubicBezTo>
                <a:close/>
                <a:moveTo>
                  <a:pt x="324" y="1737"/>
                </a:moveTo>
                <a:cubicBezTo>
                  <a:pt x="329" y="1720"/>
                  <a:pt x="317" y="1710"/>
                  <a:pt x="313" y="1698"/>
                </a:cubicBezTo>
                <a:cubicBezTo>
                  <a:pt x="315" y="1711"/>
                  <a:pt x="317" y="1725"/>
                  <a:pt x="324" y="1737"/>
                </a:cubicBezTo>
                <a:close/>
                <a:moveTo>
                  <a:pt x="1147" y="1707"/>
                </a:moveTo>
                <a:cubicBezTo>
                  <a:pt x="1154" y="1708"/>
                  <a:pt x="1157" y="1704"/>
                  <a:pt x="1163" y="1703"/>
                </a:cubicBezTo>
                <a:cubicBezTo>
                  <a:pt x="1164" y="1694"/>
                  <a:pt x="1150" y="1705"/>
                  <a:pt x="1147" y="1707"/>
                </a:cubicBezTo>
                <a:close/>
                <a:moveTo>
                  <a:pt x="1963" y="1718"/>
                </a:moveTo>
                <a:cubicBezTo>
                  <a:pt x="1959" y="1717"/>
                  <a:pt x="1960" y="1720"/>
                  <a:pt x="1957" y="1719"/>
                </a:cubicBezTo>
                <a:cubicBezTo>
                  <a:pt x="1957" y="1725"/>
                  <a:pt x="1951" y="1730"/>
                  <a:pt x="1947" y="1734"/>
                </a:cubicBezTo>
                <a:cubicBezTo>
                  <a:pt x="1948" y="1736"/>
                  <a:pt x="1951" y="1731"/>
                  <a:pt x="1955" y="1733"/>
                </a:cubicBezTo>
                <a:cubicBezTo>
                  <a:pt x="1955" y="1730"/>
                  <a:pt x="1958" y="1729"/>
                  <a:pt x="1959" y="1727"/>
                </a:cubicBezTo>
                <a:cubicBezTo>
                  <a:pt x="1958" y="1730"/>
                  <a:pt x="1964" y="1732"/>
                  <a:pt x="1965" y="1729"/>
                </a:cubicBezTo>
                <a:cubicBezTo>
                  <a:pt x="1959" y="1729"/>
                  <a:pt x="1962" y="1722"/>
                  <a:pt x="1963" y="1718"/>
                </a:cubicBezTo>
                <a:close/>
                <a:moveTo>
                  <a:pt x="1272" y="1727"/>
                </a:moveTo>
                <a:cubicBezTo>
                  <a:pt x="1275" y="1727"/>
                  <a:pt x="1276" y="1726"/>
                  <a:pt x="1277" y="1724"/>
                </a:cubicBezTo>
                <a:cubicBezTo>
                  <a:pt x="1274" y="1725"/>
                  <a:pt x="1278" y="1719"/>
                  <a:pt x="1274" y="1721"/>
                </a:cubicBezTo>
                <a:cubicBezTo>
                  <a:pt x="1274" y="1724"/>
                  <a:pt x="1271" y="1723"/>
                  <a:pt x="1272" y="1727"/>
                </a:cubicBezTo>
                <a:close/>
                <a:moveTo>
                  <a:pt x="268" y="1767"/>
                </a:moveTo>
                <a:cubicBezTo>
                  <a:pt x="269" y="1770"/>
                  <a:pt x="270" y="1776"/>
                  <a:pt x="274" y="1775"/>
                </a:cubicBezTo>
                <a:cubicBezTo>
                  <a:pt x="265" y="1760"/>
                  <a:pt x="264" y="1738"/>
                  <a:pt x="254" y="1724"/>
                </a:cubicBezTo>
                <a:cubicBezTo>
                  <a:pt x="251" y="1741"/>
                  <a:pt x="261" y="1757"/>
                  <a:pt x="268" y="1767"/>
                </a:cubicBezTo>
                <a:close/>
                <a:moveTo>
                  <a:pt x="1990" y="1725"/>
                </a:moveTo>
                <a:cubicBezTo>
                  <a:pt x="1989" y="1729"/>
                  <a:pt x="1991" y="1731"/>
                  <a:pt x="1995" y="1732"/>
                </a:cubicBezTo>
                <a:cubicBezTo>
                  <a:pt x="1994" y="1728"/>
                  <a:pt x="1997" y="1729"/>
                  <a:pt x="1997" y="1727"/>
                </a:cubicBezTo>
                <a:cubicBezTo>
                  <a:pt x="1994" y="1727"/>
                  <a:pt x="1991" y="1727"/>
                  <a:pt x="1990" y="1725"/>
                </a:cubicBezTo>
                <a:close/>
                <a:moveTo>
                  <a:pt x="1934" y="1738"/>
                </a:moveTo>
                <a:cubicBezTo>
                  <a:pt x="1932" y="1740"/>
                  <a:pt x="1929" y="1741"/>
                  <a:pt x="1928" y="1745"/>
                </a:cubicBezTo>
                <a:cubicBezTo>
                  <a:pt x="1933" y="1745"/>
                  <a:pt x="1933" y="1745"/>
                  <a:pt x="1933" y="1745"/>
                </a:cubicBezTo>
                <a:cubicBezTo>
                  <a:pt x="1931" y="1741"/>
                  <a:pt x="1939" y="1740"/>
                  <a:pt x="1934" y="1738"/>
                </a:cubicBezTo>
                <a:close/>
                <a:moveTo>
                  <a:pt x="1226" y="1744"/>
                </a:moveTo>
                <a:cubicBezTo>
                  <a:pt x="1226" y="1739"/>
                  <a:pt x="1226" y="1739"/>
                  <a:pt x="1226" y="1739"/>
                </a:cubicBezTo>
                <a:cubicBezTo>
                  <a:pt x="1221" y="1741"/>
                  <a:pt x="1215" y="1742"/>
                  <a:pt x="1211" y="1745"/>
                </a:cubicBezTo>
                <a:cubicBezTo>
                  <a:pt x="1217" y="1746"/>
                  <a:pt x="1218" y="1744"/>
                  <a:pt x="1226" y="1744"/>
                </a:cubicBezTo>
                <a:close/>
                <a:moveTo>
                  <a:pt x="1948" y="1739"/>
                </a:moveTo>
                <a:cubicBezTo>
                  <a:pt x="1946" y="1741"/>
                  <a:pt x="1948" y="1742"/>
                  <a:pt x="1948" y="1745"/>
                </a:cubicBezTo>
                <a:cubicBezTo>
                  <a:pt x="1953" y="1746"/>
                  <a:pt x="1952" y="1739"/>
                  <a:pt x="1948" y="1739"/>
                </a:cubicBezTo>
                <a:close/>
                <a:moveTo>
                  <a:pt x="1921" y="1759"/>
                </a:moveTo>
                <a:cubicBezTo>
                  <a:pt x="1922" y="1757"/>
                  <a:pt x="1924" y="1758"/>
                  <a:pt x="1928" y="1757"/>
                </a:cubicBezTo>
                <a:cubicBezTo>
                  <a:pt x="1929" y="1754"/>
                  <a:pt x="1926" y="1754"/>
                  <a:pt x="1926" y="1750"/>
                </a:cubicBezTo>
                <a:cubicBezTo>
                  <a:pt x="1923" y="1750"/>
                  <a:pt x="1922" y="1752"/>
                  <a:pt x="1921" y="1754"/>
                </a:cubicBezTo>
                <a:cubicBezTo>
                  <a:pt x="1929" y="1755"/>
                  <a:pt x="1916" y="1757"/>
                  <a:pt x="1921" y="1759"/>
                </a:cubicBezTo>
                <a:close/>
                <a:moveTo>
                  <a:pt x="1737" y="1780"/>
                </a:moveTo>
                <a:cubicBezTo>
                  <a:pt x="1739" y="1781"/>
                  <a:pt x="1740" y="1783"/>
                  <a:pt x="1744" y="1782"/>
                </a:cubicBezTo>
                <a:cubicBezTo>
                  <a:pt x="1745" y="1778"/>
                  <a:pt x="1738" y="1775"/>
                  <a:pt x="1737" y="1780"/>
                </a:cubicBezTo>
                <a:close/>
                <a:moveTo>
                  <a:pt x="1762" y="1783"/>
                </a:moveTo>
                <a:cubicBezTo>
                  <a:pt x="1765" y="1783"/>
                  <a:pt x="1768" y="1783"/>
                  <a:pt x="1767" y="1780"/>
                </a:cubicBezTo>
                <a:cubicBezTo>
                  <a:pt x="1765" y="1777"/>
                  <a:pt x="1763" y="1780"/>
                  <a:pt x="1762" y="1783"/>
                </a:cubicBezTo>
                <a:close/>
                <a:moveTo>
                  <a:pt x="1165" y="1786"/>
                </a:moveTo>
                <a:cubicBezTo>
                  <a:pt x="1162" y="1786"/>
                  <a:pt x="1162" y="1786"/>
                  <a:pt x="1162" y="1786"/>
                </a:cubicBezTo>
                <a:cubicBezTo>
                  <a:pt x="1158" y="1789"/>
                  <a:pt x="1162" y="1794"/>
                  <a:pt x="1165" y="1786"/>
                </a:cubicBezTo>
                <a:close/>
                <a:moveTo>
                  <a:pt x="1286" y="1810"/>
                </a:moveTo>
                <a:cubicBezTo>
                  <a:pt x="1284" y="1810"/>
                  <a:pt x="1285" y="1807"/>
                  <a:pt x="1282" y="1808"/>
                </a:cubicBezTo>
                <a:cubicBezTo>
                  <a:pt x="1282" y="1811"/>
                  <a:pt x="1277" y="1816"/>
                  <a:pt x="1280" y="1818"/>
                </a:cubicBezTo>
                <a:cubicBezTo>
                  <a:pt x="1282" y="1816"/>
                  <a:pt x="1286" y="1815"/>
                  <a:pt x="1286" y="1810"/>
                </a:cubicBezTo>
                <a:close/>
                <a:moveTo>
                  <a:pt x="1235" y="1810"/>
                </a:moveTo>
                <a:cubicBezTo>
                  <a:pt x="1232" y="1811"/>
                  <a:pt x="1229" y="1811"/>
                  <a:pt x="1227" y="1814"/>
                </a:cubicBezTo>
                <a:cubicBezTo>
                  <a:pt x="1231" y="1814"/>
                  <a:pt x="1230" y="1813"/>
                  <a:pt x="1234" y="1814"/>
                </a:cubicBezTo>
                <a:cubicBezTo>
                  <a:pt x="1234" y="1812"/>
                  <a:pt x="1235" y="1811"/>
                  <a:pt x="1235" y="1810"/>
                </a:cubicBezTo>
                <a:close/>
                <a:moveTo>
                  <a:pt x="1208" y="1824"/>
                </a:moveTo>
                <a:cubicBezTo>
                  <a:pt x="1216" y="1822"/>
                  <a:pt x="1218" y="1816"/>
                  <a:pt x="1226" y="1814"/>
                </a:cubicBezTo>
                <a:cubicBezTo>
                  <a:pt x="1217" y="1814"/>
                  <a:pt x="1213" y="1819"/>
                  <a:pt x="1208" y="1824"/>
                </a:cubicBezTo>
                <a:close/>
                <a:moveTo>
                  <a:pt x="167" y="1829"/>
                </a:moveTo>
                <a:cubicBezTo>
                  <a:pt x="167" y="1825"/>
                  <a:pt x="165" y="1822"/>
                  <a:pt x="163" y="1820"/>
                </a:cubicBezTo>
                <a:cubicBezTo>
                  <a:pt x="164" y="1824"/>
                  <a:pt x="164" y="1828"/>
                  <a:pt x="167" y="1829"/>
                </a:cubicBezTo>
                <a:close/>
                <a:moveTo>
                  <a:pt x="1201" y="1820"/>
                </a:moveTo>
                <a:cubicBezTo>
                  <a:pt x="1197" y="1821"/>
                  <a:pt x="1192" y="1820"/>
                  <a:pt x="1191" y="1824"/>
                </a:cubicBezTo>
                <a:cubicBezTo>
                  <a:pt x="1194" y="1824"/>
                  <a:pt x="1201" y="1827"/>
                  <a:pt x="1201" y="1820"/>
                </a:cubicBezTo>
                <a:close/>
                <a:moveTo>
                  <a:pt x="1742" y="1820"/>
                </a:moveTo>
                <a:cubicBezTo>
                  <a:pt x="1741" y="1823"/>
                  <a:pt x="1735" y="1820"/>
                  <a:pt x="1737" y="1825"/>
                </a:cubicBezTo>
                <a:cubicBezTo>
                  <a:pt x="1741" y="1823"/>
                  <a:pt x="1742" y="1825"/>
                  <a:pt x="1747" y="1825"/>
                </a:cubicBezTo>
                <a:cubicBezTo>
                  <a:pt x="1746" y="1822"/>
                  <a:pt x="1744" y="1821"/>
                  <a:pt x="1742" y="1820"/>
                </a:cubicBezTo>
                <a:close/>
                <a:moveTo>
                  <a:pt x="1173" y="1825"/>
                </a:moveTo>
                <a:cubicBezTo>
                  <a:pt x="1175" y="1824"/>
                  <a:pt x="1179" y="1825"/>
                  <a:pt x="1180" y="1823"/>
                </a:cubicBezTo>
                <a:cubicBezTo>
                  <a:pt x="1177" y="1822"/>
                  <a:pt x="1173" y="1820"/>
                  <a:pt x="1173" y="1825"/>
                </a:cubicBezTo>
                <a:close/>
                <a:moveTo>
                  <a:pt x="1791" y="1823"/>
                </a:moveTo>
                <a:cubicBezTo>
                  <a:pt x="1785" y="1823"/>
                  <a:pt x="1785" y="1823"/>
                  <a:pt x="1785" y="1823"/>
                </a:cubicBezTo>
                <a:cubicBezTo>
                  <a:pt x="1784" y="1828"/>
                  <a:pt x="1790" y="1826"/>
                  <a:pt x="1791" y="1823"/>
                </a:cubicBezTo>
                <a:close/>
                <a:moveTo>
                  <a:pt x="1275" y="1827"/>
                </a:moveTo>
                <a:cubicBezTo>
                  <a:pt x="1273" y="1831"/>
                  <a:pt x="1265" y="1828"/>
                  <a:pt x="1265" y="1834"/>
                </a:cubicBezTo>
                <a:cubicBezTo>
                  <a:pt x="1269" y="1833"/>
                  <a:pt x="1272" y="1831"/>
                  <a:pt x="1276" y="1831"/>
                </a:cubicBezTo>
                <a:cubicBezTo>
                  <a:pt x="1276" y="1830"/>
                  <a:pt x="1276" y="1828"/>
                  <a:pt x="1275" y="1827"/>
                </a:cubicBezTo>
                <a:close/>
                <a:moveTo>
                  <a:pt x="1201" y="1836"/>
                </a:moveTo>
                <a:cubicBezTo>
                  <a:pt x="1202" y="1838"/>
                  <a:pt x="1204" y="1839"/>
                  <a:pt x="1208" y="1838"/>
                </a:cubicBezTo>
                <a:cubicBezTo>
                  <a:pt x="1209" y="1835"/>
                  <a:pt x="1202" y="1834"/>
                  <a:pt x="1201" y="1836"/>
                </a:cubicBezTo>
                <a:close/>
                <a:moveTo>
                  <a:pt x="1254" y="1846"/>
                </a:moveTo>
                <a:cubicBezTo>
                  <a:pt x="1258" y="1845"/>
                  <a:pt x="1259" y="1848"/>
                  <a:pt x="1263" y="1847"/>
                </a:cubicBezTo>
                <a:cubicBezTo>
                  <a:pt x="1262" y="1844"/>
                  <a:pt x="1263" y="1842"/>
                  <a:pt x="1264" y="1841"/>
                </a:cubicBezTo>
                <a:cubicBezTo>
                  <a:pt x="1259" y="1842"/>
                  <a:pt x="1257" y="1844"/>
                  <a:pt x="1254" y="1846"/>
                </a:cubicBezTo>
                <a:close/>
                <a:moveTo>
                  <a:pt x="1293" y="1851"/>
                </a:moveTo>
                <a:cubicBezTo>
                  <a:pt x="1288" y="1852"/>
                  <a:pt x="1284" y="1854"/>
                  <a:pt x="1282" y="1858"/>
                </a:cubicBezTo>
                <a:cubicBezTo>
                  <a:pt x="1287" y="1857"/>
                  <a:pt x="1292" y="1856"/>
                  <a:pt x="1293" y="1851"/>
                </a:cubicBezTo>
                <a:close/>
                <a:moveTo>
                  <a:pt x="1280" y="1854"/>
                </a:moveTo>
                <a:cubicBezTo>
                  <a:pt x="1277" y="1855"/>
                  <a:pt x="1273" y="1856"/>
                  <a:pt x="1274" y="1859"/>
                </a:cubicBezTo>
                <a:cubicBezTo>
                  <a:pt x="1276" y="1858"/>
                  <a:pt x="1279" y="1858"/>
                  <a:pt x="1280" y="1854"/>
                </a:cubicBezTo>
                <a:close/>
                <a:moveTo>
                  <a:pt x="1724" y="1870"/>
                </a:moveTo>
                <a:cubicBezTo>
                  <a:pt x="1724" y="1873"/>
                  <a:pt x="1721" y="1872"/>
                  <a:pt x="1722" y="1875"/>
                </a:cubicBezTo>
                <a:cubicBezTo>
                  <a:pt x="1724" y="1876"/>
                  <a:pt x="1724" y="1877"/>
                  <a:pt x="1726" y="1878"/>
                </a:cubicBezTo>
                <a:cubicBezTo>
                  <a:pt x="1727" y="1875"/>
                  <a:pt x="1727" y="1872"/>
                  <a:pt x="1724" y="1870"/>
                </a:cubicBezTo>
                <a:close/>
                <a:moveTo>
                  <a:pt x="1330" y="1883"/>
                </a:moveTo>
                <a:cubicBezTo>
                  <a:pt x="1333" y="1883"/>
                  <a:pt x="1336" y="1882"/>
                  <a:pt x="1336" y="1879"/>
                </a:cubicBezTo>
                <a:cubicBezTo>
                  <a:pt x="1332" y="1878"/>
                  <a:pt x="1331" y="1881"/>
                  <a:pt x="1330" y="1883"/>
                </a:cubicBezTo>
                <a:close/>
                <a:moveTo>
                  <a:pt x="1195" y="1883"/>
                </a:moveTo>
                <a:cubicBezTo>
                  <a:pt x="1198" y="1888"/>
                  <a:pt x="1213" y="1885"/>
                  <a:pt x="1215" y="1883"/>
                </a:cubicBezTo>
                <a:cubicBezTo>
                  <a:pt x="1206" y="1882"/>
                  <a:pt x="1201" y="1884"/>
                  <a:pt x="1195" y="1883"/>
                </a:cubicBezTo>
                <a:close/>
                <a:moveTo>
                  <a:pt x="1263" y="1896"/>
                </a:moveTo>
                <a:cubicBezTo>
                  <a:pt x="1264" y="1894"/>
                  <a:pt x="1266" y="1893"/>
                  <a:pt x="1267" y="1890"/>
                </a:cubicBezTo>
                <a:cubicBezTo>
                  <a:pt x="1264" y="1890"/>
                  <a:pt x="1260" y="1894"/>
                  <a:pt x="1263" y="1896"/>
                </a:cubicBezTo>
                <a:close/>
                <a:moveTo>
                  <a:pt x="1349" y="1895"/>
                </a:moveTo>
                <a:cubicBezTo>
                  <a:pt x="1353" y="1896"/>
                  <a:pt x="1353" y="1893"/>
                  <a:pt x="1357" y="1894"/>
                </a:cubicBezTo>
                <a:cubicBezTo>
                  <a:pt x="1357" y="1891"/>
                  <a:pt x="1357" y="1891"/>
                  <a:pt x="1357" y="1891"/>
                </a:cubicBezTo>
                <a:cubicBezTo>
                  <a:pt x="1356" y="1891"/>
                  <a:pt x="1356" y="1890"/>
                  <a:pt x="1355" y="1890"/>
                </a:cubicBezTo>
                <a:cubicBezTo>
                  <a:pt x="1355" y="1895"/>
                  <a:pt x="1349" y="1892"/>
                  <a:pt x="1349" y="1895"/>
                </a:cubicBezTo>
                <a:close/>
                <a:moveTo>
                  <a:pt x="1362" y="1894"/>
                </a:moveTo>
                <a:cubicBezTo>
                  <a:pt x="1362" y="1899"/>
                  <a:pt x="1362" y="1899"/>
                  <a:pt x="1362" y="1899"/>
                </a:cubicBezTo>
                <a:cubicBezTo>
                  <a:pt x="1366" y="1899"/>
                  <a:pt x="1366" y="1899"/>
                  <a:pt x="1366" y="1899"/>
                </a:cubicBezTo>
                <a:cubicBezTo>
                  <a:pt x="1366" y="1895"/>
                  <a:pt x="1365" y="1893"/>
                  <a:pt x="1362" y="1894"/>
                </a:cubicBezTo>
                <a:close/>
                <a:moveTo>
                  <a:pt x="1766" y="1894"/>
                </a:moveTo>
                <a:cubicBezTo>
                  <a:pt x="1766" y="1897"/>
                  <a:pt x="1759" y="1894"/>
                  <a:pt x="1760" y="1897"/>
                </a:cubicBezTo>
                <a:cubicBezTo>
                  <a:pt x="1763" y="1897"/>
                  <a:pt x="1765" y="1898"/>
                  <a:pt x="1766" y="1899"/>
                </a:cubicBezTo>
                <a:cubicBezTo>
                  <a:pt x="1767" y="1898"/>
                  <a:pt x="1769" y="1894"/>
                  <a:pt x="1766" y="1894"/>
                </a:cubicBezTo>
                <a:close/>
                <a:moveTo>
                  <a:pt x="1734" y="1906"/>
                </a:moveTo>
                <a:cubicBezTo>
                  <a:pt x="1734" y="1909"/>
                  <a:pt x="1734" y="1912"/>
                  <a:pt x="1735" y="1913"/>
                </a:cubicBezTo>
                <a:cubicBezTo>
                  <a:pt x="1740" y="1913"/>
                  <a:pt x="1741" y="1907"/>
                  <a:pt x="1745" y="1911"/>
                </a:cubicBezTo>
                <a:cubicBezTo>
                  <a:pt x="1745" y="1908"/>
                  <a:pt x="1749" y="1908"/>
                  <a:pt x="1749" y="1905"/>
                </a:cubicBezTo>
                <a:cubicBezTo>
                  <a:pt x="1744" y="1906"/>
                  <a:pt x="1740" y="1908"/>
                  <a:pt x="1735" y="1909"/>
                </a:cubicBezTo>
                <a:cubicBezTo>
                  <a:pt x="1735" y="1908"/>
                  <a:pt x="1735" y="1906"/>
                  <a:pt x="1734" y="1906"/>
                </a:cubicBezTo>
                <a:close/>
                <a:moveTo>
                  <a:pt x="1325" y="1920"/>
                </a:moveTo>
                <a:cubicBezTo>
                  <a:pt x="1327" y="1922"/>
                  <a:pt x="1332" y="1920"/>
                  <a:pt x="1333" y="1917"/>
                </a:cubicBezTo>
                <a:cubicBezTo>
                  <a:pt x="1329" y="1917"/>
                  <a:pt x="1326" y="1917"/>
                  <a:pt x="1325" y="1920"/>
                </a:cubicBezTo>
                <a:close/>
                <a:moveTo>
                  <a:pt x="1302" y="1921"/>
                </a:moveTo>
                <a:cubicBezTo>
                  <a:pt x="1304" y="1923"/>
                  <a:pt x="1307" y="1921"/>
                  <a:pt x="1308" y="1918"/>
                </a:cubicBezTo>
                <a:cubicBezTo>
                  <a:pt x="1305" y="1918"/>
                  <a:pt x="1302" y="1918"/>
                  <a:pt x="1302" y="1921"/>
                </a:cubicBezTo>
                <a:close/>
                <a:moveTo>
                  <a:pt x="1270" y="1923"/>
                </a:moveTo>
                <a:cubicBezTo>
                  <a:pt x="1275" y="1924"/>
                  <a:pt x="1278" y="1925"/>
                  <a:pt x="1281" y="1922"/>
                </a:cubicBezTo>
                <a:cubicBezTo>
                  <a:pt x="1276" y="1921"/>
                  <a:pt x="1273" y="1921"/>
                  <a:pt x="1270" y="1923"/>
                </a:cubicBezTo>
                <a:close/>
                <a:moveTo>
                  <a:pt x="1240" y="1924"/>
                </a:moveTo>
                <a:cubicBezTo>
                  <a:pt x="1246" y="1926"/>
                  <a:pt x="1246" y="1924"/>
                  <a:pt x="1253" y="1926"/>
                </a:cubicBezTo>
                <a:cubicBezTo>
                  <a:pt x="1254" y="1919"/>
                  <a:pt x="1243" y="1924"/>
                  <a:pt x="1240" y="1924"/>
                </a:cubicBezTo>
                <a:close/>
                <a:moveTo>
                  <a:pt x="1258" y="1922"/>
                </a:moveTo>
                <a:cubicBezTo>
                  <a:pt x="1257" y="1927"/>
                  <a:pt x="1266" y="1926"/>
                  <a:pt x="1265" y="1922"/>
                </a:cubicBezTo>
                <a:cubicBezTo>
                  <a:pt x="1261" y="1923"/>
                  <a:pt x="1261" y="1923"/>
                  <a:pt x="1258" y="1922"/>
                </a:cubicBezTo>
                <a:close/>
                <a:moveTo>
                  <a:pt x="1728" y="1948"/>
                </a:moveTo>
                <a:cubicBezTo>
                  <a:pt x="1728" y="1952"/>
                  <a:pt x="1730" y="1953"/>
                  <a:pt x="1733" y="1954"/>
                </a:cubicBezTo>
                <a:cubicBezTo>
                  <a:pt x="1733" y="1952"/>
                  <a:pt x="1734" y="1951"/>
                  <a:pt x="1734" y="1949"/>
                </a:cubicBezTo>
                <a:cubicBezTo>
                  <a:pt x="1731" y="1950"/>
                  <a:pt x="1731" y="1947"/>
                  <a:pt x="1728" y="1948"/>
                </a:cubicBezTo>
                <a:close/>
                <a:moveTo>
                  <a:pt x="1479" y="1967"/>
                </a:moveTo>
                <a:cubicBezTo>
                  <a:pt x="1477" y="1959"/>
                  <a:pt x="1486" y="1962"/>
                  <a:pt x="1489" y="1958"/>
                </a:cubicBezTo>
                <a:cubicBezTo>
                  <a:pt x="1488" y="1961"/>
                  <a:pt x="1491" y="1960"/>
                  <a:pt x="1492" y="1961"/>
                </a:cubicBezTo>
                <a:cubicBezTo>
                  <a:pt x="1493" y="1958"/>
                  <a:pt x="1496" y="1957"/>
                  <a:pt x="1497" y="1954"/>
                </a:cubicBezTo>
                <a:cubicBezTo>
                  <a:pt x="1492" y="1951"/>
                  <a:pt x="1488" y="1951"/>
                  <a:pt x="1482" y="1950"/>
                </a:cubicBezTo>
                <a:cubicBezTo>
                  <a:pt x="1481" y="1955"/>
                  <a:pt x="1489" y="1950"/>
                  <a:pt x="1489" y="1954"/>
                </a:cubicBezTo>
                <a:cubicBezTo>
                  <a:pt x="1483" y="1958"/>
                  <a:pt x="1472" y="1958"/>
                  <a:pt x="1465" y="1964"/>
                </a:cubicBezTo>
                <a:cubicBezTo>
                  <a:pt x="1468" y="1966"/>
                  <a:pt x="1472" y="1963"/>
                  <a:pt x="1476" y="1963"/>
                </a:cubicBezTo>
                <a:cubicBezTo>
                  <a:pt x="1478" y="1963"/>
                  <a:pt x="1477" y="1971"/>
                  <a:pt x="1479" y="1967"/>
                </a:cubicBezTo>
                <a:close/>
                <a:moveTo>
                  <a:pt x="1492" y="1985"/>
                </a:moveTo>
                <a:cubicBezTo>
                  <a:pt x="1502" y="1985"/>
                  <a:pt x="1502" y="1985"/>
                  <a:pt x="1502" y="1985"/>
                </a:cubicBezTo>
                <a:cubicBezTo>
                  <a:pt x="1503" y="1979"/>
                  <a:pt x="1493" y="1981"/>
                  <a:pt x="1492" y="1985"/>
                </a:cubicBezTo>
                <a:close/>
                <a:moveTo>
                  <a:pt x="1511" y="1988"/>
                </a:moveTo>
                <a:cubicBezTo>
                  <a:pt x="1511" y="1985"/>
                  <a:pt x="1511" y="1985"/>
                  <a:pt x="1511" y="1985"/>
                </a:cubicBezTo>
                <a:cubicBezTo>
                  <a:pt x="1506" y="1985"/>
                  <a:pt x="1506" y="1985"/>
                  <a:pt x="1506" y="1985"/>
                </a:cubicBezTo>
                <a:cubicBezTo>
                  <a:pt x="1505" y="1988"/>
                  <a:pt x="1508" y="1988"/>
                  <a:pt x="1511" y="1988"/>
                </a:cubicBezTo>
                <a:close/>
                <a:moveTo>
                  <a:pt x="1636" y="1988"/>
                </a:moveTo>
                <a:cubicBezTo>
                  <a:pt x="1639" y="1988"/>
                  <a:pt x="1641" y="1989"/>
                  <a:pt x="1642" y="1990"/>
                </a:cubicBezTo>
                <a:cubicBezTo>
                  <a:pt x="1642" y="1988"/>
                  <a:pt x="1643" y="1987"/>
                  <a:pt x="1643" y="1986"/>
                </a:cubicBezTo>
                <a:cubicBezTo>
                  <a:pt x="1640" y="1986"/>
                  <a:pt x="1637" y="1986"/>
                  <a:pt x="1636" y="1988"/>
                </a:cubicBezTo>
                <a:close/>
                <a:moveTo>
                  <a:pt x="1492" y="1990"/>
                </a:moveTo>
                <a:cubicBezTo>
                  <a:pt x="1491" y="1992"/>
                  <a:pt x="1482" y="1991"/>
                  <a:pt x="1486" y="1994"/>
                </a:cubicBezTo>
                <a:cubicBezTo>
                  <a:pt x="1487" y="1992"/>
                  <a:pt x="1497" y="1993"/>
                  <a:pt x="1492" y="1990"/>
                </a:cubicBezTo>
                <a:close/>
                <a:moveTo>
                  <a:pt x="1539" y="1993"/>
                </a:moveTo>
                <a:cubicBezTo>
                  <a:pt x="1539" y="1995"/>
                  <a:pt x="1536" y="1994"/>
                  <a:pt x="1535" y="1996"/>
                </a:cubicBezTo>
                <a:cubicBezTo>
                  <a:pt x="1538" y="1996"/>
                  <a:pt x="1537" y="1999"/>
                  <a:pt x="1540" y="1998"/>
                </a:cubicBezTo>
                <a:cubicBezTo>
                  <a:pt x="1540" y="1996"/>
                  <a:pt x="1541" y="1994"/>
                  <a:pt x="1539" y="1993"/>
                </a:cubicBezTo>
                <a:close/>
                <a:moveTo>
                  <a:pt x="1658" y="1994"/>
                </a:moveTo>
                <a:cubicBezTo>
                  <a:pt x="1656" y="1994"/>
                  <a:pt x="1654" y="1994"/>
                  <a:pt x="1652" y="1994"/>
                </a:cubicBezTo>
                <a:cubicBezTo>
                  <a:pt x="1655" y="1998"/>
                  <a:pt x="1661" y="1999"/>
                  <a:pt x="1654" y="2003"/>
                </a:cubicBezTo>
                <a:cubicBezTo>
                  <a:pt x="1661" y="2001"/>
                  <a:pt x="1662" y="2006"/>
                  <a:pt x="1667" y="2002"/>
                </a:cubicBezTo>
                <a:cubicBezTo>
                  <a:pt x="1663" y="2000"/>
                  <a:pt x="1659" y="1999"/>
                  <a:pt x="1658" y="1994"/>
                </a:cubicBezTo>
                <a:close/>
                <a:moveTo>
                  <a:pt x="1589" y="1998"/>
                </a:moveTo>
                <a:cubicBezTo>
                  <a:pt x="1592" y="1999"/>
                  <a:pt x="1593" y="2002"/>
                  <a:pt x="1595" y="2004"/>
                </a:cubicBezTo>
                <a:cubicBezTo>
                  <a:pt x="1595" y="2003"/>
                  <a:pt x="1596" y="2002"/>
                  <a:pt x="1597" y="2001"/>
                </a:cubicBezTo>
                <a:cubicBezTo>
                  <a:pt x="1594" y="2001"/>
                  <a:pt x="1591" y="1995"/>
                  <a:pt x="1589" y="1998"/>
                </a:cubicBezTo>
                <a:close/>
                <a:moveTo>
                  <a:pt x="1534" y="2006"/>
                </a:moveTo>
                <a:cubicBezTo>
                  <a:pt x="1537" y="2004"/>
                  <a:pt x="1542" y="2005"/>
                  <a:pt x="1541" y="2001"/>
                </a:cubicBezTo>
                <a:cubicBezTo>
                  <a:pt x="1537" y="2000"/>
                  <a:pt x="1535" y="2003"/>
                  <a:pt x="1534" y="2006"/>
                </a:cubicBezTo>
                <a:close/>
                <a:moveTo>
                  <a:pt x="1884" y="1814"/>
                </a:moveTo>
                <a:cubicBezTo>
                  <a:pt x="1884" y="1814"/>
                  <a:pt x="1884" y="1814"/>
                  <a:pt x="1884" y="1814"/>
                </a:cubicBezTo>
                <a:cubicBezTo>
                  <a:pt x="1884" y="1814"/>
                  <a:pt x="1884" y="1814"/>
                  <a:pt x="1884" y="1814"/>
                </a:cubicBezTo>
                <a:cubicBezTo>
                  <a:pt x="1884" y="1814"/>
                  <a:pt x="1884" y="1814"/>
                  <a:pt x="1884" y="1814"/>
                </a:cubicBezTo>
                <a:close/>
                <a:moveTo>
                  <a:pt x="389" y="373"/>
                </a:moveTo>
                <a:cubicBezTo>
                  <a:pt x="381" y="374"/>
                  <a:pt x="385" y="380"/>
                  <a:pt x="384" y="383"/>
                </a:cubicBezTo>
                <a:cubicBezTo>
                  <a:pt x="384" y="383"/>
                  <a:pt x="385" y="383"/>
                  <a:pt x="387" y="383"/>
                </a:cubicBezTo>
                <a:cubicBezTo>
                  <a:pt x="386" y="378"/>
                  <a:pt x="390" y="378"/>
                  <a:pt x="389" y="373"/>
                </a:cubicBezTo>
                <a:close/>
                <a:moveTo>
                  <a:pt x="383" y="384"/>
                </a:moveTo>
                <a:cubicBezTo>
                  <a:pt x="383" y="384"/>
                  <a:pt x="383" y="383"/>
                  <a:pt x="384" y="383"/>
                </a:cubicBezTo>
                <a:cubicBezTo>
                  <a:pt x="383" y="383"/>
                  <a:pt x="383" y="384"/>
                  <a:pt x="383" y="384"/>
                </a:cubicBezTo>
                <a:close/>
                <a:moveTo>
                  <a:pt x="1739" y="215"/>
                </a:moveTo>
                <a:cubicBezTo>
                  <a:pt x="1751" y="218"/>
                  <a:pt x="1751" y="227"/>
                  <a:pt x="1764" y="228"/>
                </a:cubicBezTo>
                <a:cubicBezTo>
                  <a:pt x="1764" y="224"/>
                  <a:pt x="1756" y="225"/>
                  <a:pt x="1760" y="221"/>
                </a:cubicBezTo>
                <a:cubicBezTo>
                  <a:pt x="1753" y="222"/>
                  <a:pt x="1751" y="217"/>
                  <a:pt x="1749" y="213"/>
                </a:cubicBezTo>
                <a:cubicBezTo>
                  <a:pt x="1745" y="213"/>
                  <a:pt x="1741" y="211"/>
                  <a:pt x="1739" y="215"/>
                </a:cubicBezTo>
                <a:close/>
                <a:moveTo>
                  <a:pt x="1126" y="1563"/>
                </a:moveTo>
                <a:cubicBezTo>
                  <a:pt x="1126" y="1563"/>
                  <a:pt x="1126" y="1563"/>
                  <a:pt x="1126" y="1563"/>
                </a:cubicBezTo>
                <a:cubicBezTo>
                  <a:pt x="1126" y="1563"/>
                  <a:pt x="1126" y="1563"/>
                  <a:pt x="1126" y="1563"/>
                </a:cubicBezTo>
                <a:close/>
                <a:moveTo>
                  <a:pt x="561" y="687"/>
                </a:moveTo>
                <a:cubicBezTo>
                  <a:pt x="562" y="686"/>
                  <a:pt x="562" y="685"/>
                  <a:pt x="562" y="685"/>
                </a:cubicBezTo>
                <a:cubicBezTo>
                  <a:pt x="562" y="686"/>
                  <a:pt x="561" y="687"/>
                  <a:pt x="561" y="687"/>
                </a:cubicBezTo>
                <a:close/>
                <a:moveTo>
                  <a:pt x="1253" y="1107"/>
                </a:moveTo>
                <a:cubicBezTo>
                  <a:pt x="1252" y="1109"/>
                  <a:pt x="1255" y="1108"/>
                  <a:pt x="1253" y="1107"/>
                </a:cubicBezTo>
                <a:close/>
                <a:moveTo>
                  <a:pt x="2089" y="1024"/>
                </a:moveTo>
                <a:cubicBezTo>
                  <a:pt x="2089" y="1024"/>
                  <a:pt x="2089" y="1024"/>
                  <a:pt x="2089" y="1025"/>
                </a:cubicBezTo>
                <a:cubicBezTo>
                  <a:pt x="2089" y="1024"/>
                  <a:pt x="2089" y="1024"/>
                  <a:pt x="2089" y="1024"/>
                </a:cubicBezTo>
                <a:close/>
                <a:moveTo>
                  <a:pt x="2060" y="1502"/>
                </a:moveTo>
                <a:cubicBezTo>
                  <a:pt x="2068" y="1507"/>
                  <a:pt x="2072" y="1491"/>
                  <a:pt x="2077" y="1492"/>
                </a:cubicBezTo>
                <a:cubicBezTo>
                  <a:pt x="2079" y="1475"/>
                  <a:pt x="2094" y="1457"/>
                  <a:pt x="2100" y="1447"/>
                </a:cubicBezTo>
                <a:cubicBezTo>
                  <a:pt x="2092" y="1449"/>
                  <a:pt x="2105" y="1442"/>
                  <a:pt x="2108" y="1438"/>
                </a:cubicBezTo>
                <a:cubicBezTo>
                  <a:pt x="2113" y="1432"/>
                  <a:pt x="2113" y="1422"/>
                  <a:pt x="2119" y="1422"/>
                </a:cubicBezTo>
                <a:cubicBezTo>
                  <a:pt x="2120" y="1430"/>
                  <a:pt x="2113" y="1437"/>
                  <a:pt x="2115" y="1442"/>
                </a:cubicBezTo>
                <a:cubicBezTo>
                  <a:pt x="2120" y="1437"/>
                  <a:pt x="2122" y="1421"/>
                  <a:pt x="2130" y="1427"/>
                </a:cubicBezTo>
                <a:cubicBezTo>
                  <a:pt x="2128" y="1428"/>
                  <a:pt x="2122" y="1432"/>
                  <a:pt x="2126" y="1436"/>
                </a:cubicBezTo>
                <a:cubicBezTo>
                  <a:pt x="2135" y="1426"/>
                  <a:pt x="2142" y="1392"/>
                  <a:pt x="2156" y="1410"/>
                </a:cubicBezTo>
                <a:cubicBezTo>
                  <a:pt x="2154" y="1410"/>
                  <a:pt x="2148" y="1422"/>
                  <a:pt x="2158" y="1421"/>
                </a:cubicBezTo>
                <a:cubicBezTo>
                  <a:pt x="2158" y="1415"/>
                  <a:pt x="2156" y="1406"/>
                  <a:pt x="2164" y="1409"/>
                </a:cubicBezTo>
                <a:cubicBezTo>
                  <a:pt x="2165" y="1414"/>
                  <a:pt x="2160" y="1417"/>
                  <a:pt x="2165" y="1418"/>
                </a:cubicBezTo>
                <a:cubicBezTo>
                  <a:pt x="2168" y="1414"/>
                  <a:pt x="2169" y="1409"/>
                  <a:pt x="2175" y="1409"/>
                </a:cubicBezTo>
                <a:cubicBezTo>
                  <a:pt x="2172" y="1405"/>
                  <a:pt x="2174" y="1403"/>
                  <a:pt x="2175" y="1397"/>
                </a:cubicBezTo>
                <a:cubicBezTo>
                  <a:pt x="2170" y="1396"/>
                  <a:pt x="2170" y="1406"/>
                  <a:pt x="2167" y="1402"/>
                </a:cubicBezTo>
                <a:cubicBezTo>
                  <a:pt x="2168" y="1390"/>
                  <a:pt x="2175" y="1383"/>
                  <a:pt x="2180" y="1374"/>
                </a:cubicBezTo>
                <a:cubicBezTo>
                  <a:pt x="2181" y="1383"/>
                  <a:pt x="2172" y="1389"/>
                  <a:pt x="2175" y="1396"/>
                </a:cubicBezTo>
                <a:cubicBezTo>
                  <a:pt x="2190" y="1373"/>
                  <a:pt x="2197" y="1349"/>
                  <a:pt x="2208" y="1329"/>
                </a:cubicBezTo>
                <a:cubicBezTo>
                  <a:pt x="2207" y="1333"/>
                  <a:pt x="2213" y="1331"/>
                  <a:pt x="2213" y="1334"/>
                </a:cubicBezTo>
                <a:cubicBezTo>
                  <a:pt x="2212" y="1335"/>
                  <a:pt x="2211" y="1343"/>
                  <a:pt x="2212" y="1342"/>
                </a:cubicBezTo>
                <a:cubicBezTo>
                  <a:pt x="2215" y="1335"/>
                  <a:pt x="2220" y="1324"/>
                  <a:pt x="2222" y="1320"/>
                </a:cubicBezTo>
                <a:cubicBezTo>
                  <a:pt x="2220" y="1322"/>
                  <a:pt x="2218" y="1323"/>
                  <a:pt x="2217" y="1325"/>
                </a:cubicBezTo>
                <a:cubicBezTo>
                  <a:pt x="2213" y="1320"/>
                  <a:pt x="2218" y="1315"/>
                  <a:pt x="2221" y="1311"/>
                </a:cubicBezTo>
                <a:cubicBezTo>
                  <a:pt x="2224" y="1311"/>
                  <a:pt x="2227" y="1315"/>
                  <a:pt x="2228" y="1310"/>
                </a:cubicBezTo>
                <a:cubicBezTo>
                  <a:pt x="2223" y="1309"/>
                  <a:pt x="2221" y="1303"/>
                  <a:pt x="2224" y="1299"/>
                </a:cubicBezTo>
                <a:cubicBezTo>
                  <a:pt x="2218" y="1300"/>
                  <a:pt x="2221" y="1291"/>
                  <a:pt x="2217" y="1291"/>
                </a:cubicBezTo>
                <a:cubicBezTo>
                  <a:pt x="2221" y="1288"/>
                  <a:pt x="2227" y="1287"/>
                  <a:pt x="2231" y="1287"/>
                </a:cubicBezTo>
                <a:cubicBezTo>
                  <a:pt x="2233" y="1280"/>
                  <a:pt x="2232" y="1264"/>
                  <a:pt x="2244" y="1269"/>
                </a:cubicBezTo>
                <a:cubicBezTo>
                  <a:pt x="2240" y="1262"/>
                  <a:pt x="2244" y="1253"/>
                  <a:pt x="2246" y="1246"/>
                </a:cubicBezTo>
                <a:cubicBezTo>
                  <a:pt x="2239" y="1244"/>
                  <a:pt x="2239" y="1257"/>
                  <a:pt x="2234" y="1254"/>
                </a:cubicBezTo>
                <a:cubicBezTo>
                  <a:pt x="2235" y="1249"/>
                  <a:pt x="2238" y="1247"/>
                  <a:pt x="2239" y="1243"/>
                </a:cubicBezTo>
                <a:cubicBezTo>
                  <a:pt x="2229" y="1242"/>
                  <a:pt x="2236" y="1257"/>
                  <a:pt x="2227" y="1257"/>
                </a:cubicBezTo>
                <a:cubicBezTo>
                  <a:pt x="2226" y="1254"/>
                  <a:pt x="2231" y="1256"/>
                  <a:pt x="2229" y="1251"/>
                </a:cubicBezTo>
                <a:cubicBezTo>
                  <a:pt x="2225" y="1250"/>
                  <a:pt x="2227" y="1255"/>
                  <a:pt x="2223" y="1254"/>
                </a:cubicBezTo>
                <a:cubicBezTo>
                  <a:pt x="2224" y="1252"/>
                  <a:pt x="2222" y="1247"/>
                  <a:pt x="2224" y="1246"/>
                </a:cubicBezTo>
                <a:cubicBezTo>
                  <a:pt x="2226" y="1246"/>
                  <a:pt x="2226" y="1248"/>
                  <a:pt x="2228" y="1248"/>
                </a:cubicBezTo>
                <a:cubicBezTo>
                  <a:pt x="2233" y="1239"/>
                  <a:pt x="2233" y="1225"/>
                  <a:pt x="2238" y="1217"/>
                </a:cubicBezTo>
                <a:cubicBezTo>
                  <a:pt x="2240" y="1217"/>
                  <a:pt x="2241" y="1218"/>
                  <a:pt x="2243" y="1218"/>
                </a:cubicBezTo>
                <a:cubicBezTo>
                  <a:pt x="2245" y="1215"/>
                  <a:pt x="2244" y="1209"/>
                  <a:pt x="2246" y="1206"/>
                </a:cubicBezTo>
                <a:cubicBezTo>
                  <a:pt x="2242" y="1207"/>
                  <a:pt x="2244" y="1213"/>
                  <a:pt x="2238" y="1212"/>
                </a:cubicBezTo>
                <a:cubicBezTo>
                  <a:pt x="2238" y="1207"/>
                  <a:pt x="2244" y="1205"/>
                  <a:pt x="2239" y="1205"/>
                </a:cubicBezTo>
                <a:cubicBezTo>
                  <a:pt x="2250" y="1205"/>
                  <a:pt x="2247" y="1183"/>
                  <a:pt x="2255" y="1176"/>
                </a:cubicBezTo>
                <a:cubicBezTo>
                  <a:pt x="2252" y="1171"/>
                  <a:pt x="2255" y="1165"/>
                  <a:pt x="2258" y="1162"/>
                </a:cubicBezTo>
                <a:cubicBezTo>
                  <a:pt x="2254" y="1157"/>
                  <a:pt x="2252" y="1162"/>
                  <a:pt x="2248" y="1163"/>
                </a:cubicBezTo>
                <a:cubicBezTo>
                  <a:pt x="2248" y="1171"/>
                  <a:pt x="2251" y="1180"/>
                  <a:pt x="2244" y="1183"/>
                </a:cubicBezTo>
                <a:cubicBezTo>
                  <a:pt x="2241" y="1180"/>
                  <a:pt x="2240" y="1177"/>
                  <a:pt x="2235" y="1180"/>
                </a:cubicBezTo>
                <a:cubicBezTo>
                  <a:pt x="2236" y="1172"/>
                  <a:pt x="2236" y="1164"/>
                  <a:pt x="2240" y="1160"/>
                </a:cubicBezTo>
                <a:cubicBezTo>
                  <a:pt x="2241" y="1162"/>
                  <a:pt x="2240" y="1164"/>
                  <a:pt x="2242" y="1164"/>
                </a:cubicBezTo>
                <a:cubicBezTo>
                  <a:pt x="2240" y="1160"/>
                  <a:pt x="2246" y="1162"/>
                  <a:pt x="2245" y="1159"/>
                </a:cubicBezTo>
                <a:cubicBezTo>
                  <a:pt x="2244" y="1159"/>
                  <a:pt x="2244" y="1158"/>
                  <a:pt x="2244" y="1157"/>
                </a:cubicBezTo>
                <a:cubicBezTo>
                  <a:pt x="2239" y="1157"/>
                  <a:pt x="2234" y="1153"/>
                  <a:pt x="2231" y="1149"/>
                </a:cubicBezTo>
                <a:cubicBezTo>
                  <a:pt x="2234" y="1142"/>
                  <a:pt x="2226" y="1144"/>
                  <a:pt x="2227" y="1135"/>
                </a:cubicBezTo>
                <a:cubicBezTo>
                  <a:pt x="2235" y="1129"/>
                  <a:pt x="2239" y="1140"/>
                  <a:pt x="2238" y="1147"/>
                </a:cubicBezTo>
                <a:cubicBezTo>
                  <a:pt x="2239" y="1142"/>
                  <a:pt x="2245" y="1135"/>
                  <a:pt x="2245" y="1133"/>
                </a:cubicBezTo>
                <a:cubicBezTo>
                  <a:pt x="2243" y="1136"/>
                  <a:pt x="2239" y="1111"/>
                  <a:pt x="2250" y="1115"/>
                </a:cubicBezTo>
                <a:cubicBezTo>
                  <a:pt x="2250" y="1120"/>
                  <a:pt x="2246" y="1131"/>
                  <a:pt x="2249" y="1132"/>
                </a:cubicBezTo>
                <a:cubicBezTo>
                  <a:pt x="2253" y="1126"/>
                  <a:pt x="2252" y="1119"/>
                  <a:pt x="2259" y="1114"/>
                </a:cubicBezTo>
                <a:cubicBezTo>
                  <a:pt x="2258" y="1110"/>
                  <a:pt x="2253" y="1109"/>
                  <a:pt x="2254" y="1103"/>
                </a:cubicBezTo>
                <a:cubicBezTo>
                  <a:pt x="2249" y="1101"/>
                  <a:pt x="2253" y="1107"/>
                  <a:pt x="2250" y="1106"/>
                </a:cubicBezTo>
                <a:cubicBezTo>
                  <a:pt x="2246" y="1103"/>
                  <a:pt x="2248" y="1098"/>
                  <a:pt x="2246" y="1094"/>
                </a:cubicBezTo>
                <a:cubicBezTo>
                  <a:pt x="2237" y="1096"/>
                  <a:pt x="2239" y="1114"/>
                  <a:pt x="2235" y="1119"/>
                </a:cubicBezTo>
                <a:cubicBezTo>
                  <a:pt x="2232" y="1116"/>
                  <a:pt x="2231" y="1111"/>
                  <a:pt x="2228" y="1109"/>
                </a:cubicBezTo>
                <a:cubicBezTo>
                  <a:pt x="2226" y="1114"/>
                  <a:pt x="2220" y="1116"/>
                  <a:pt x="2216" y="1112"/>
                </a:cubicBezTo>
                <a:cubicBezTo>
                  <a:pt x="2213" y="1116"/>
                  <a:pt x="2211" y="1120"/>
                  <a:pt x="2210" y="1125"/>
                </a:cubicBezTo>
                <a:cubicBezTo>
                  <a:pt x="2199" y="1121"/>
                  <a:pt x="2213" y="1106"/>
                  <a:pt x="2203" y="1103"/>
                </a:cubicBezTo>
                <a:cubicBezTo>
                  <a:pt x="2202" y="1111"/>
                  <a:pt x="2203" y="1118"/>
                  <a:pt x="2197" y="1124"/>
                </a:cubicBezTo>
                <a:cubicBezTo>
                  <a:pt x="2199" y="1119"/>
                  <a:pt x="2197" y="1119"/>
                  <a:pt x="2194" y="1117"/>
                </a:cubicBezTo>
                <a:cubicBezTo>
                  <a:pt x="2197" y="1122"/>
                  <a:pt x="2194" y="1121"/>
                  <a:pt x="2192" y="1126"/>
                </a:cubicBezTo>
                <a:cubicBezTo>
                  <a:pt x="2196" y="1127"/>
                  <a:pt x="2195" y="1127"/>
                  <a:pt x="2197" y="1125"/>
                </a:cubicBezTo>
                <a:cubicBezTo>
                  <a:pt x="2198" y="1128"/>
                  <a:pt x="2200" y="1131"/>
                  <a:pt x="2197" y="1133"/>
                </a:cubicBezTo>
                <a:cubicBezTo>
                  <a:pt x="2199" y="1134"/>
                  <a:pt x="2202" y="1133"/>
                  <a:pt x="2202" y="1135"/>
                </a:cubicBezTo>
                <a:cubicBezTo>
                  <a:pt x="2202" y="1138"/>
                  <a:pt x="2201" y="1142"/>
                  <a:pt x="2196" y="1142"/>
                </a:cubicBezTo>
                <a:cubicBezTo>
                  <a:pt x="2198" y="1142"/>
                  <a:pt x="2199" y="1144"/>
                  <a:pt x="2199" y="1146"/>
                </a:cubicBezTo>
                <a:cubicBezTo>
                  <a:pt x="2196" y="1145"/>
                  <a:pt x="2196" y="1147"/>
                  <a:pt x="2194" y="1147"/>
                </a:cubicBezTo>
                <a:cubicBezTo>
                  <a:pt x="2191" y="1146"/>
                  <a:pt x="2196" y="1140"/>
                  <a:pt x="2192" y="1138"/>
                </a:cubicBezTo>
                <a:cubicBezTo>
                  <a:pt x="2191" y="1143"/>
                  <a:pt x="2190" y="1141"/>
                  <a:pt x="2185" y="1141"/>
                </a:cubicBezTo>
                <a:cubicBezTo>
                  <a:pt x="2183" y="1140"/>
                  <a:pt x="2186" y="1133"/>
                  <a:pt x="2181" y="1135"/>
                </a:cubicBezTo>
                <a:cubicBezTo>
                  <a:pt x="2179" y="1149"/>
                  <a:pt x="2178" y="1162"/>
                  <a:pt x="2174" y="1171"/>
                </a:cubicBezTo>
                <a:cubicBezTo>
                  <a:pt x="2179" y="1171"/>
                  <a:pt x="2182" y="1169"/>
                  <a:pt x="2184" y="1165"/>
                </a:cubicBezTo>
                <a:cubicBezTo>
                  <a:pt x="2184" y="1167"/>
                  <a:pt x="2186" y="1167"/>
                  <a:pt x="2186" y="1169"/>
                </a:cubicBezTo>
                <a:cubicBezTo>
                  <a:pt x="2185" y="1179"/>
                  <a:pt x="2183" y="1189"/>
                  <a:pt x="2175" y="1192"/>
                </a:cubicBezTo>
                <a:cubicBezTo>
                  <a:pt x="2178" y="1189"/>
                  <a:pt x="2179" y="1183"/>
                  <a:pt x="2175" y="1180"/>
                </a:cubicBezTo>
                <a:cubicBezTo>
                  <a:pt x="2175" y="1182"/>
                  <a:pt x="2174" y="1180"/>
                  <a:pt x="2173" y="1179"/>
                </a:cubicBezTo>
                <a:cubicBezTo>
                  <a:pt x="2168" y="1184"/>
                  <a:pt x="2173" y="1188"/>
                  <a:pt x="2172" y="1192"/>
                </a:cubicBezTo>
                <a:cubicBezTo>
                  <a:pt x="2176" y="1192"/>
                  <a:pt x="2177" y="1194"/>
                  <a:pt x="2179" y="1196"/>
                </a:cubicBezTo>
                <a:cubicBezTo>
                  <a:pt x="2175" y="1198"/>
                  <a:pt x="2178" y="1200"/>
                  <a:pt x="2176" y="1202"/>
                </a:cubicBezTo>
                <a:cubicBezTo>
                  <a:pt x="2179" y="1203"/>
                  <a:pt x="2180" y="1200"/>
                  <a:pt x="2180" y="1202"/>
                </a:cubicBezTo>
                <a:cubicBezTo>
                  <a:pt x="2173" y="1221"/>
                  <a:pt x="2170" y="1240"/>
                  <a:pt x="2158" y="1254"/>
                </a:cubicBezTo>
                <a:cubicBezTo>
                  <a:pt x="2157" y="1246"/>
                  <a:pt x="2159" y="1239"/>
                  <a:pt x="2165" y="1238"/>
                </a:cubicBezTo>
                <a:cubicBezTo>
                  <a:pt x="2165" y="1226"/>
                  <a:pt x="2158" y="1219"/>
                  <a:pt x="2168" y="1212"/>
                </a:cubicBezTo>
                <a:cubicBezTo>
                  <a:pt x="2169" y="1215"/>
                  <a:pt x="2166" y="1220"/>
                  <a:pt x="2169" y="1221"/>
                </a:cubicBezTo>
                <a:cubicBezTo>
                  <a:pt x="2170" y="1215"/>
                  <a:pt x="2171" y="1211"/>
                  <a:pt x="2174" y="1208"/>
                </a:cubicBezTo>
                <a:cubicBezTo>
                  <a:pt x="2168" y="1209"/>
                  <a:pt x="2176" y="1203"/>
                  <a:pt x="2170" y="1205"/>
                </a:cubicBezTo>
                <a:cubicBezTo>
                  <a:pt x="2167" y="1204"/>
                  <a:pt x="2171" y="1210"/>
                  <a:pt x="2168" y="1210"/>
                </a:cubicBezTo>
                <a:cubicBezTo>
                  <a:pt x="2165" y="1209"/>
                  <a:pt x="2163" y="1206"/>
                  <a:pt x="2159" y="1206"/>
                </a:cubicBezTo>
                <a:cubicBezTo>
                  <a:pt x="2158" y="1209"/>
                  <a:pt x="2162" y="1216"/>
                  <a:pt x="2153" y="1214"/>
                </a:cubicBezTo>
                <a:cubicBezTo>
                  <a:pt x="2151" y="1209"/>
                  <a:pt x="2155" y="1207"/>
                  <a:pt x="2157" y="1202"/>
                </a:cubicBezTo>
                <a:cubicBezTo>
                  <a:pt x="2160" y="1201"/>
                  <a:pt x="2160" y="1204"/>
                  <a:pt x="2163" y="1203"/>
                </a:cubicBezTo>
                <a:cubicBezTo>
                  <a:pt x="2166" y="1199"/>
                  <a:pt x="2161" y="1200"/>
                  <a:pt x="2160" y="1195"/>
                </a:cubicBezTo>
                <a:cubicBezTo>
                  <a:pt x="2164" y="1188"/>
                  <a:pt x="2168" y="1187"/>
                  <a:pt x="2170" y="1180"/>
                </a:cubicBezTo>
                <a:cubicBezTo>
                  <a:pt x="2170" y="1176"/>
                  <a:pt x="2167" y="1175"/>
                  <a:pt x="2167" y="1170"/>
                </a:cubicBezTo>
                <a:cubicBezTo>
                  <a:pt x="2171" y="1169"/>
                  <a:pt x="2169" y="1162"/>
                  <a:pt x="2174" y="1162"/>
                </a:cubicBezTo>
                <a:cubicBezTo>
                  <a:pt x="2174" y="1151"/>
                  <a:pt x="2170" y="1139"/>
                  <a:pt x="2180" y="1137"/>
                </a:cubicBezTo>
                <a:cubicBezTo>
                  <a:pt x="2181" y="1134"/>
                  <a:pt x="2179" y="1128"/>
                  <a:pt x="2181" y="1127"/>
                </a:cubicBezTo>
                <a:cubicBezTo>
                  <a:pt x="2183" y="1127"/>
                  <a:pt x="2182" y="1131"/>
                  <a:pt x="2184" y="1131"/>
                </a:cubicBezTo>
                <a:cubicBezTo>
                  <a:pt x="2191" y="1122"/>
                  <a:pt x="2188" y="1108"/>
                  <a:pt x="2192" y="1097"/>
                </a:cubicBezTo>
                <a:cubicBezTo>
                  <a:pt x="2191" y="1102"/>
                  <a:pt x="2198" y="1098"/>
                  <a:pt x="2197" y="1103"/>
                </a:cubicBezTo>
                <a:cubicBezTo>
                  <a:pt x="2203" y="1102"/>
                  <a:pt x="2204" y="1103"/>
                  <a:pt x="2207" y="1098"/>
                </a:cubicBezTo>
                <a:cubicBezTo>
                  <a:pt x="2204" y="1098"/>
                  <a:pt x="2202" y="1100"/>
                  <a:pt x="2201" y="1097"/>
                </a:cubicBezTo>
                <a:cubicBezTo>
                  <a:pt x="2203" y="1094"/>
                  <a:pt x="2206" y="1092"/>
                  <a:pt x="2207" y="1088"/>
                </a:cubicBezTo>
                <a:cubicBezTo>
                  <a:pt x="2203" y="1087"/>
                  <a:pt x="2203" y="1096"/>
                  <a:pt x="2200" y="1093"/>
                </a:cubicBezTo>
                <a:cubicBezTo>
                  <a:pt x="2200" y="1090"/>
                  <a:pt x="2203" y="1090"/>
                  <a:pt x="2201" y="1088"/>
                </a:cubicBezTo>
                <a:cubicBezTo>
                  <a:pt x="2190" y="1088"/>
                  <a:pt x="2189" y="1080"/>
                  <a:pt x="2188" y="1076"/>
                </a:cubicBezTo>
                <a:cubicBezTo>
                  <a:pt x="2191" y="1075"/>
                  <a:pt x="2188" y="1080"/>
                  <a:pt x="2192" y="1079"/>
                </a:cubicBezTo>
                <a:cubicBezTo>
                  <a:pt x="2195" y="1073"/>
                  <a:pt x="2193" y="1062"/>
                  <a:pt x="2195" y="1052"/>
                </a:cubicBezTo>
                <a:cubicBezTo>
                  <a:pt x="2192" y="1052"/>
                  <a:pt x="2192" y="1055"/>
                  <a:pt x="2189" y="1054"/>
                </a:cubicBezTo>
                <a:cubicBezTo>
                  <a:pt x="2189" y="1059"/>
                  <a:pt x="2188" y="1061"/>
                  <a:pt x="2185" y="1057"/>
                </a:cubicBezTo>
                <a:cubicBezTo>
                  <a:pt x="2184" y="1068"/>
                  <a:pt x="2183" y="1087"/>
                  <a:pt x="2174" y="1082"/>
                </a:cubicBezTo>
                <a:cubicBezTo>
                  <a:pt x="2179" y="1085"/>
                  <a:pt x="2182" y="1098"/>
                  <a:pt x="2174" y="1100"/>
                </a:cubicBezTo>
                <a:cubicBezTo>
                  <a:pt x="2170" y="1100"/>
                  <a:pt x="2172" y="1095"/>
                  <a:pt x="2168" y="1095"/>
                </a:cubicBezTo>
                <a:cubicBezTo>
                  <a:pt x="2165" y="1101"/>
                  <a:pt x="2162" y="1116"/>
                  <a:pt x="2165" y="1120"/>
                </a:cubicBezTo>
                <a:cubicBezTo>
                  <a:pt x="2165" y="1114"/>
                  <a:pt x="2166" y="1111"/>
                  <a:pt x="2170" y="1110"/>
                </a:cubicBezTo>
                <a:cubicBezTo>
                  <a:pt x="2172" y="1113"/>
                  <a:pt x="2167" y="1115"/>
                  <a:pt x="2170" y="1116"/>
                </a:cubicBezTo>
                <a:cubicBezTo>
                  <a:pt x="2171" y="1115"/>
                  <a:pt x="2172" y="1113"/>
                  <a:pt x="2173" y="1112"/>
                </a:cubicBezTo>
                <a:cubicBezTo>
                  <a:pt x="2176" y="1122"/>
                  <a:pt x="2168" y="1119"/>
                  <a:pt x="2165" y="1126"/>
                </a:cubicBezTo>
                <a:cubicBezTo>
                  <a:pt x="2165" y="1124"/>
                  <a:pt x="2166" y="1122"/>
                  <a:pt x="2163" y="1122"/>
                </a:cubicBezTo>
                <a:cubicBezTo>
                  <a:pt x="2161" y="1126"/>
                  <a:pt x="2159" y="1129"/>
                  <a:pt x="2159" y="1136"/>
                </a:cubicBezTo>
                <a:cubicBezTo>
                  <a:pt x="2154" y="1131"/>
                  <a:pt x="2150" y="1138"/>
                  <a:pt x="2146" y="1132"/>
                </a:cubicBezTo>
                <a:cubicBezTo>
                  <a:pt x="2144" y="1137"/>
                  <a:pt x="2137" y="1143"/>
                  <a:pt x="2141" y="1149"/>
                </a:cubicBezTo>
                <a:cubicBezTo>
                  <a:pt x="2142" y="1145"/>
                  <a:pt x="2144" y="1143"/>
                  <a:pt x="2148" y="1142"/>
                </a:cubicBezTo>
                <a:cubicBezTo>
                  <a:pt x="2149" y="1151"/>
                  <a:pt x="2151" y="1157"/>
                  <a:pt x="2147" y="1162"/>
                </a:cubicBezTo>
                <a:cubicBezTo>
                  <a:pt x="2141" y="1158"/>
                  <a:pt x="2135" y="1157"/>
                  <a:pt x="2131" y="1155"/>
                </a:cubicBezTo>
                <a:cubicBezTo>
                  <a:pt x="2130" y="1148"/>
                  <a:pt x="2129" y="1143"/>
                  <a:pt x="2135" y="1143"/>
                </a:cubicBezTo>
                <a:cubicBezTo>
                  <a:pt x="2131" y="1143"/>
                  <a:pt x="2132" y="1139"/>
                  <a:pt x="2129" y="1140"/>
                </a:cubicBezTo>
                <a:cubicBezTo>
                  <a:pt x="2129" y="1146"/>
                  <a:pt x="2126" y="1143"/>
                  <a:pt x="2121" y="1143"/>
                </a:cubicBezTo>
                <a:cubicBezTo>
                  <a:pt x="2120" y="1147"/>
                  <a:pt x="2120" y="1152"/>
                  <a:pt x="2121" y="1154"/>
                </a:cubicBezTo>
                <a:cubicBezTo>
                  <a:pt x="2123" y="1153"/>
                  <a:pt x="2123" y="1150"/>
                  <a:pt x="2122" y="1147"/>
                </a:cubicBezTo>
                <a:cubicBezTo>
                  <a:pt x="2126" y="1149"/>
                  <a:pt x="2127" y="1142"/>
                  <a:pt x="2129" y="1146"/>
                </a:cubicBezTo>
                <a:cubicBezTo>
                  <a:pt x="2120" y="1149"/>
                  <a:pt x="2128" y="1162"/>
                  <a:pt x="2122" y="1168"/>
                </a:cubicBezTo>
                <a:cubicBezTo>
                  <a:pt x="2119" y="1164"/>
                  <a:pt x="2126" y="1159"/>
                  <a:pt x="2122" y="1155"/>
                </a:cubicBezTo>
                <a:cubicBezTo>
                  <a:pt x="2121" y="1164"/>
                  <a:pt x="2113" y="1168"/>
                  <a:pt x="2113" y="1178"/>
                </a:cubicBezTo>
                <a:cubicBezTo>
                  <a:pt x="2117" y="1179"/>
                  <a:pt x="2114" y="1172"/>
                  <a:pt x="2117" y="1173"/>
                </a:cubicBezTo>
                <a:cubicBezTo>
                  <a:pt x="2119" y="1176"/>
                  <a:pt x="2120" y="1179"/>
                  <a:pt x="2122" y="1175"/>
                </a:cubicBezTo>
                <a:cubicBezTo>
                  <a:pt x="2124" y="1178"/>
                  <a:pt x="2119" y="1180"/>
                  <a:pt x="2124" y="1180"/>
                </a:cubicBezTo>
                <a:cubicBezTo>
                  <a:pt x="2124" y="1178"/>
                  <a:pt x="2122" y="1172"/>
                  <a:pt x="2126" y="1173"/>
                </a:cubicBezTo>
                <a:cubicBezTo>
                  <a:pt x="2126" y="1180"/>
                  <a:pt x="2128" y="1195"/>
                  <a:pt x="2117" y="1192"/>
                </a:cubicBezTo>
                <a:cubicBezTo>
                  <a:pt x="2118" y="1190"/>
                  <a:pt x="2121" y="1192"/>
                  <a:pt x="2121" y="1190"/>
                </a:cubicBezTo>
                <a:cubicBezTo>
                  <a:pt x="2117" y="1189"/>
                  <a:pt x="2117" y="1184"/>
                  <a:pt x="2115" y="1181"/>
                </a:cubicBezTo>
                <a:cubicBezTo>
                  <a:pt x="2113" y="1185"/>
                  <a:pt x="2111" y="1180"/>
                  <a:pt x="2105" y="1184"/>
                </a:cubicBezTo>
                <a:cubicBezTo>
                  <a:pt x="2101" y="1179"/>
                  <a:pt x="2101" y="1172"/>
                  <a:pt x="2098" y="1167"/>
                </a:cubicBezTo>
                <a:cubicBezTo>
                  <a:pt x="2099" y="1165"/>
                  <a:pt x="2099" y="1162"/>
                  <a:pt x="2102" y="1162"/>
                </a:cubicBezTo>
                <a:cubicBezTo>
                  <a:pt x="2102" y="1165"/>
                  <a:pt x="2099" y="1164"/>
                  <a:pt x="2100" y="1168"/>
                </a:cubicBezTo>
                <a:cubicBezTo>
                  <a:pt x="2105" y="1168"/>
                  <a:pt x="2104" y="1158"/>
                  <a:pt x="2108" y="1164"/>
                </a:cubicBezTo>
                <a:cubicBezTo>
                  <a:pt x="2112" y="1155"/>
                  <a:pt x="2099" y="1162"/>
                  <a:pt x="2103" y="1149"/>
                </a:cubicBezTo>
                <a:cubicBezTo>
                  <a:pt x="2099" y="1147"/>
                  <a:pt x="2095" y="1151"/>
                  <a:pt x="2098" y="1144"/>
                </a:cubicBezTo>
                <a:cubicBezTo>
                  <a:pt x="2095" y="1144"/>
                  <a:pt x="2095" y="1146"/>
                  <a:pt x="2094" y="1147"/>
                </a:cubicBezTo>
                <a:cubicBezTo>
                  <a:pt x="2093" y="1142"/>
                  <a:pt x="2091" y="1132"/>
                  <a:pt x="2098" y="1132"/>
                </a:cubicBezTo>
                <a:cubicBezTo>
                  <a:pt x="2100" y="1132"/>
                  <a:pt x="2099" y="1136"/>
                  <a:pt x="2100" y="1136"/>
                </a:cubicBezTo>
                <a:cubicBezTo>
                  <a:pt x="2102" y="1127"/>
                  <a:pt x="2111" y="1134"/>
                  <a:pt x="2113" y="1133"/>
                </a:cubicBezTo>
                <a:cubicBezTo>
                  <a:pt x="2108" y="1133"/>
                  <a:pt x="2115" y="1128"/>
                  <a:pt x="2111" y="1127"/>
                </a:cubicBezTo>
                <a:cubicBezTo>
                  <a:pt x="2104" y="1128"/>
                  <a:pt x="2099" y="1120"/>
                  <a:pt x="2094" y="1116"/>
                </a:cubicBezTo>
                <a:cubicBezTo>
                  <a:pt x="2100" y="1110"/>
                  <a:pt x="2097" y="1101"/>
                  <a:pt x="2103" y="1095"/>
                </a:cubicBezTo>
                <a:cubicBezTo>
                  <a:pt x="2097" y="1097"/>
                  <a:pt x="2102" y="1088"/>
                  <a:pt x="2097" y="1089"/>
                </a:cubicBezTo>
                <a:cubicBezTo>
                  <a:pt x="2090" y="1094"/>
                  <a:pt x="2095" y="1111"/>
                  <a:pt x="2088" y="1115"/>
                </a:cubicBezTo>
                <a:cubicBezTo>
                  <a:pt x="2089" y="1125"/>
                  <a:pt x="2087" y="1134"/>
                  <a:pt x="2083" y="1140"/>
                </a:cubicBezTo>
                <a:cubicBezTo>
                  <a:pt x="2070" y="1125"/>
                  <a:pt x="2082" y="1109"/>
                  <a:pt x="2082" y="1090"/>
                </a:cubicBezTo>
                <a:cubicBezTo>
                  <a:pt x="2085" y="1089"/>
                  <a:pt x="2084" y="1093"/>
                  <a:pt x="2087" y="1093"/>
                </a:cubicBezTo>
                <a:cubicBezTo>
                  <a:pt x="2084" y="1084"/>
                  <a:pt x="2086" y="1090"/>
                  <a:pt x="2088" y="1087"/>
                </a:cubicBezTo>
                <a:cubicBezTo>
                  <a:pt x="2088" y="1082"/>
                  <a:pt x="2087" y="1086"/>
                  <a:pt x="2084" y="1085"/>
                </a:cubicBezTo>
                <a:cubicBezTo>
                  <a:pt x="2081" y="1075"/>
                  <a:pt x="2083" y="1064"/>
                  <a:pt x="2088" y="1056"/>
                </a:cubicBezTo>
                <a:cubicBezTo>
                  <a:pt x="2081" y="1056"/>
                  <a:pt x="2083" y="1047"/>
                  <a:pt x="2081" y="1042"/>
                </a:cubicBezTo>
                <a:cubicBezTo>
                  <a:pt x="2082" y="1042"/>
                  <a:pt x="2082" y="1041"/>
                  <a:pt x="2084" y="1041"/>
                </a:cubicBezTo>
                <a:cubicBezTo>
                  <a:pt x="2084" y="1043"/>
                  <a:pt x="2084" y="1050"/>
                  <a:pt x="2086" y="1046"/>
                </a:cubicBezTo>
                <a:cubicBezTo>
                  <a:pt x="2087" y="1037"/>
                  <a:pt x="2088" y="1029"/>
                  <a:pt x="2089" y="1025"/>
                </a:cubicBezTo>
                <a:cubicBezTo>
                  <a:pt x="2088" y="1025"/>
                  <a:pt x="2084" y="1024"/>
                  <a:pt x="2083" y="1023"/>
                </a:cubicBezTo>
                <a:cubicBezTo>
                  <a:pt x="2085" y="1012"/>
                  <a:pt x="2085" y="1005"/>
                  <a:pt x="2089" y="999"/>
                </a:cubicBezTo>
                <a:cubicBezTo>
                  <a:pt x="2073" y="997"/>
                  <a:pt x="2090" y="976"/>
                  <a:pt x="2078" y="970"/>
                </a:cubicBezTo>
                <a:cubicBezTo>
                  <a:pt x="2075" y="977"/>
                  <a:pt x="2084" y="987"/>
                  <a:pt x="2075" y="996"/>
                </a:cubicBezTo>
                <a:cubicBezTo>
                  <a:pt x="2079" y="1000"/>
                  <a:pt x="2079" y="1004"/>
                  <a:pt x="2079" y="1014"/>
                </a:cubicBezTo>
                <a:cubicBezTo>
                  <a:pt x="2077" y="1014"/>
                  <a:pt x="2077" y="1015"/>
                  <a:pt x="2077" y="1017"/>
                </a:cubicBezTo>
                <a:cubicBezTo>
                  <a:pt x="2074" y="1031"/>
                  <a:pt x="2080" y="1056"/>
                  <a:pt x="2073" y="1071"/>
                </a:cubicBezTo>
                <a:cubicBezTo>
                  <a:pt x="2070" y="1071"/>
                  <a:pt x="2072" y="1065"/>
                  <a:pt x="2067" y="1067"/>
                </a:cubicBezTo>
                <a:cubicBezTo>
                  <a:pt x="2066" y="1072"/>
                  <a:pt x="2066" y="1075"/>
                  <a:pt x="2067" y="1079"/>
                </a:cubicBezTo>
                <a:cubicBezTo>
                  <a:pt x="2072" y="1081"/>
                  <a:pt x="2068" y="1074"/>
                  <a:pt x="2071" y="1074"/>
                </a:cubicBezTo>
                <a:cubicBezTo>
                  <a:pt x="2075" y="1074"/>
                  <a:pt x="2075" y="1074"/>
                  <a:pt x="2075" y="1074"/>
                </a:cubicBezTo>
                <a:cubicBezTo>
                  <a:pt x="2070" y="1081"/>
                  <a:pt x="2073" y="1093"/>
                  <a:pt x="2070" y="1098"/>
                </a:cubicBezTo>
                <a:cubicBezTo>
                  <a:pt x="2068" y="1097"/>
                  <a:pt x="2068" y="1096"/>
                  <a:pt x="2067" y="1095"/>
                </a:cubicBezTo>
                <a:cubicBezTo>
                  <a:pt x="2067" y="1093"/>
                  <a:pt x="2070" y="1094"/>
                  <a:pt x="2070" y="1090"/>
                </a:cubicBezTo>
                <a:cubicBezTo>
                  <a:pt x="2063" y="1089"/>
                  <a:pt x="2061" y="1101"/>
                  <a:pt x="2066" y="1103"/>
                </a:cubicBezTo>
                <a:cubicBezTo>
                  <a:pt x="2066" y="1101"/>
                  <a:pt x="2066" y="1098"/>
                  <a:pt x="2068" y="1099"/>
                </a:cubicBezTo>
                <a:cubicBezTo>
                  <a:pt x="2069" y="1106"/>
                  <a:pt x="2072" y="1116"/>
                  <a:pt x="2066" y="1121"/>
                </a:cubicBezTo>
                <a:cubicBezTo>
                  <a:pt x="2066" y="1120"/>
                  <a:pt x="2068" y="1119"/>
                  <a:pt x="2065" y="1119"/>
                </a:cubicBezTo>
                <a:cubicBezTo>
                  <a:pt x="2062" y="1118"/>
                  <a:pt x="2059" y="1124"/>
                  <a:pt x="2061" y="1125"/>
                </a:cubicBezTo>
                <a:cubicBezTo>
                  <a:pt x="2061" y="1123"/>
                  <a:pt x="2065" y="1121"/>
                  <a:pt x="2065" y="1124"/>
                </a:cubicBezTo>
                <a:cubicBezTo>
                  <a:pt x="2064" y="1129"/>
                  <a:pt x="2063" y="1136"/>
                  <a:pt x="2065" y="1142"/>
                </a:cubicBezTo>
                <a:cubicBezTo>
                  <a:pt x="2063" y="1142"/>
                  <a:pt x="2060" y="1142"/>
                  <a:pt x="2060" y="1143"/>
                </a:cubicBezTo>
                <a:cubicBezTo>
                  <a:pt x="2060" y="1146"/>
                  <a:pt x="2059" y="1163"/>
                  <a:pt x="2052" y="1169"/>
                </a:cubicBezTo>
                <a:cubicBezTo>
                  <a:pt x="2052" y="1167"/>
                  <a:pt x="2050" y="1167"/>
                  <a:pt x="2047" y="1167"/>
                </a:cubicBezTo>
                <a:cubicBezTo>
                  <a:pt x="2042" y="1171"/>
                  <a:pt x="2048" y="1180"/>
                  <a:pt x="2041" y="1183"/>
                </a:cubicBezTo>
                <a:cubicBezTo>
                  <a:pt x="2039" y="1179"/>
                  <a:pt x="2037" y="1171"/>
                  <a:pt x="2041" y="1168"/>
                </a:cubicBezTo>
                <a:cubicBezTo>
                  <a:pt x="2043" y="1168"/>
                  <a:pt x="2042" y="1171"/>
                  <a:pt x="2044" y="1171"/>
                </a:cubicBezTo>
                <a:cubicBezTo>
                  <a:pt x="2049" y="1163"/>
                  <a:pt x="2038" y="1155"/>
                  <a:pt x="2045" y="1146"/>
                </a:cubicBezTo>
                <a:cubicBezTo>
                  <a:pt x="2045" y="1151"/>
                  <a:pt x="2045" y="1151"/>
                  <a:pt x="2045" y="1151"/>
                </a:cubicBezTo>
                <a:cubicBezTo>
                  <a:pt x="2050" y="1151"/>
                  <a:pt x="2048" y="1145"/>
                  <a:pt x="2051" y="1146"/>
                </a:cubicBezTo>
                <a:cubicBezTo>
                  <a:pt x="2049" y="1144"/>
                  <a:pt x="2045" y="1144"/>
                  <a:pt x="2046" y="1140"/>
                </a:cubicBezTo>
                <a:cubicBezTo>
                  <a:pt x="2050" y="1139"/>
                  <a:pt x="2049" y="1142"/>
                  <a:pt x="2051" y="1140"/>
                </a:cubicBezTo>
                <a:cubicBezTo>
                  <a:pt x="2051" y="1133"/>
                  <a:pt x="2051" y="1133"/>
                  <a:pt x="2051" y="1133"/>
                </a:cubicBezTo>
                <a:cubicBezTo>
                  <a:pt x="2047" y="1134"/>
                  <a:pt x="2046" y="1132"/>
                  <a:pt x="2043" y="1132"/>
                </a:cubicBezTo>
                <a:cubicBezTo>
                  <a:pt x="2044" y="1123"/>
                  <a:pt x="2034" y="1125"/>
                  <a:pt x="2032" y="1120"/>
                </a:cubicBezTo>
                <a:cubicBezTo>
                  <a:pt x="2033" y="1117"/>
                  <a:pt x="2032" y="1111"/>
                  <a:pt x="2036" y="1110"/>
                </a:cubicBezTo>
                <a:cubicBezTo>
                  <a:pt x="2040" y="1108"/>
                  <a:pt x="2044" y="1113"/>
                  <a:pt x="2045" y="1110"/>
                </a:cubicBezTo>
                <a:cubicBezTo>
                  <a:pt x="2042" y="1109"/>
                  <a:pt x="2043" y="1103"/>
                  <a:pt x="2043" y="1099"/>
                </a:cubicBezTo>
                <a:cubicBezTo>
                  <a:pt x="2037" y="1100"/>
                  <a:pt x="2036" y="1099"/>
                  <a:pt x="2033" y="1098"/>
                </a:cubicBezTo>
                <a:cubicBezTo>
                  <a:pt x="2034" y="1095"/>
                  <a:pt x="2035" y="1093"/>
                  <a:pt x="2038" y="1092"/>
                </a:cubicBezTo>
                <a:cubicBezTo>
                  <a:pt x="2040" y="1092"/>
                  <a:pt x="2039" y="1095"/>
                  <a:pt x="2043" y="1094"/>
                </a:cubicBezTo>
                <a:cubicBezTo>
                  <a:pt x="2040" y="1087"/>
                  <a:pt x="2048" y="1079"/>
                  <a:pt x="2040" y="1074"/>
                </a:cubicBezTo>
                <a:cubicBezTo>
                  <a:pt x="2038" y="1079"/>
                  <a:pt x="2037" y="1077"/>
                  <a:pt x="2033" y="1078"/>
                </a:cubicBezTo>
                <a:cubicBezTo>
                  <a:pt x="2033" y="1076"/>
                  <a:pt x="2029" y="1073"/>
                  <a:pt x="2033" y="1072"/>
                </a:cubicBezTo>
                <a:cubicBezTo>
                  <a:pt x="2033" y="1073"/>
                  <a:pt x="2033" y="1075"/>
                  <a:pt x="2035" y="1074"/>
                </a:cubicBezTo>
                <a:cubicBezTo>
                  <a:pt x="2035" y="1073"/>
                  <a:pt x="2036" y="1073"/>
                  <a:pt x="2038" y="1073"/>
                </a:cubicBezTo>
                <a:cubicBezTo>
                  <a:pt x="2037" y="1067"/>
                  <a:pt x="2037" y="1069"/>
                  <a:pt x="2034" y="1066"/>
                </a:cubicBezTo>
                <a:cubicBezTo>
                  <a:pt x="2035" y="1058"/>
                  <a:pt x="2040" y="1055"/>
                  <a:pt x="2045" y="1055"/>
                </a:cubicBezTo>
                <a:cubicBezTo>
                  <a:pt x="2042" y="1044"/>
                  <a:pt x="2045" y="1036"/>
                  <a:pt x="2040" y="1031"/>
                </a:cubicBezTo>
                <a:cubicBezTo>
                  <a:pt x="2047" y="1024"/>
                  <a:pt x="2039" y="1010"/>
                  <a:pt x="2041" y="1002"/>
                </a:cubicBezTo>
                <a:cubicBezTo>
                  <a:pt x="2039" y="1001"/>
                  <a:pt x="2038" y="1004"/>
                  <a:pt x="2038" y="1002"/>
                </a:cubicBezTo>
                <a:cubicBezTo>
                  <a:pt x="2038" y="1000"/>
                  <a:pt x="2037" y="998"/>
                  <a:pt x="2036" y="997"/>
                </a:cubicBezTo>
                <a:cubicBezTo>
                  <a:pt x="2037" y="995"/>
                  <a:pt x="2043" y="997"/>
                  <a:pt x="2044" y="995"/>
                </a:cubicBezTo>
                <a:cubicBezTo>
                  <a:pt x="2040" y="993"/>
                  <a:pt x="2040" y="991"/>
                  <a:pt x="2041" y="990"/>
                </a:cubicBezTo>
                <a:cubicBezTo>
                  <a:pt x="2045" y="986"/>
                  <a:pt x="2036" y="957"/>
                  <a:pt x="2035" y="947"/>
                </a:cubicBezTo>
                <a:cubicBezTo>
                  <a:pt x="2035" y="943"/>
                  <a:pt x="2037" y="938"/>
                  <a:pt x="2036" y="934"/>
                </a:cubicBezTo>
                <a:cubicBezTo>
                  <a:pt x="2036" y="932"/>
                  <a:pt x="2033" y="931"/>
                  <a:pt x="2033" y="929"/>
                </a:cubicBezTo>
                <a:cubicBezTo>
                  <a:pt x="2032" y="923"/>
                  <a:pt x="2034" y="915"/>
                  <a:pt x="2033" y="909"/>
                </a:cubicBezTo>
                <a:cubicBezTo>
                  <a:pt x="2035" y="908"/>
                  <a:pt x="2037" y="909"/>
                  <a:pt x="2036" y="906"/>
                </a:cubicBezTo>
                <a:cubicBezTo>
                  <a:pt x="2030" y="910"/>
                  <a:pt x="2033" y="892"/>
                  <a:pt x="2034" y="886"/>
                </a:cubicBezTo>
                <a:cubicBezTo>
                  <a:pt x="2037" y="883"/>
                  <a:pt x="2036" y="888"/>
                  <a:pt x="2040" y="888"/>
                </a:cubicBezTo>
                <a:cubicBezTo>
                  <a:pt x="2044" y="879"/>
                  <a:pt x="2039" y="869"/>
                  <a:pt x="2040" y="863"/>
                </a:cubicBezTo>
                <a:cubicBezTo>
                  <a:pt x="2046" y="869"/>
                  <a:pt x="2045" y="883"/>
                  <a:pt x="2052" y="888"/>
                </a:cubicBezTo>
                <a:cubicBezTo>
                  <a:pt x="2045" y="879"/>
                  <a:pt x="2053" y="870"/>
                  <a:pt x="2046" y="862"/>
                </a:cubicBezTo>
                <a:cubicBezTo>
                  <a:pt x="2048" y="862"/>
                  <a:pt x="2048" y="860"/>
                  <a:pt x="2050" y="859"/>
                </a:cubicBezTo>
                <a:cubicBezTo>
                  <a:pt x="2055" y="860"/>
                  <a:pt x="2051" y="865"/>
                  <a:pt x="2055" y="864"/>
                </a:cubicBezTo>
                <a:cubicBezTo>
                  <a:pt x="2054" y="862"/>
                  <a:pt x="2054" y="858"/>
                  <a:pt x="2051" y="857"/>
                </a:cubicBezTo>
                <a:cubicBezTo>
                  <a:pt x="2050" y="858"/>
                  <a:pt x="2046" y="859"/>
                  <a:pt x="2044" y="857"/>
                </a:cubicBezTo>
                <a:cubicBezTo>
                  <a:pt x="2045" y="855"/>
                  <a:pt x="2045" y="852"/>
                  <a:pt x="2045" y="848"/>
                </a:cubicBezTo>
                <a:cubicBezTo>
                  <a:pt x="2041" y="846"/>
                  <a:pt x="2037" y="840"/>
                  <a:pt x="2034" y="841"/>
                </a:cubicBezTo>
                <a:cubicBezTo>
                  <a:pt x="2035" y="840"/>
                  <a:pt x="2037" y="835"/>
                  <a:pt x="2034" y="835"/>
                </a:cubicBezTo>
                <a:cubicBezTo>
                  <a:pt x="2033" y="839"/>
                  <a:pt x="2033" y="831"/>
                  <a:pt x="2030" y="832"/>
                </a:cubicBezTo>
                <a:cubicBezTo>
                  <a:pt x="2027" y="835"/>
                  <a:pt x="2032" y="840"/>
                  <a:pt x="2029" y="841"/>
                </a:cubicBezTo>
                <a:cubicBezTo>
                  <a:pt x="2029" y="839"/>
                  <a:pt x="2027" y="839"/>
                  <a:pt x="2028" y="836"/>
                </a:cubicBezTo>
                <a:cubicBezTo>
                  <a:pt x="2015" y="839"/>
                  <a:pt x="2014" y="808"/>
                  <a:pt x="2024" y="814"/>
                </a:cubicBezTo>
                <a:cubicBezTo>
                  <a:pt x="2020" y="805"/>
                  <a:pt x="2010" y="802"/>
                  <a:pt x="2009" y="789"/>
                </a:cubicBezTo>
                <a:cubicBezTo>
                  <a:pt x="2013" y="790"/>
                  <a:pt x="2016" y="786"/>
                  <a:pt x="2017" y="791"/>
                </a:cubicBezTo>
                <a:cubicBezTo>
                  <a:pt x="2015" y="791"/>
                  <a:pt x="2014" y="792"/>
                  <a:pt x="2013" y="793"/>
                </a:cubicBezTo>
                <a:cubicBezTo>
                  <a:pt x="2025" y="787"/>
                  <a:pt x="2022" y="808"/>
                  <a:pt x="2029" y="805"/>
                </a:cubicBezTo>
                <a:cubicBezTo>
                  <a:pt x="2026" y="805"/>
                  <a:pt x="2029" y="801"/>
                  <a:pt x="2030" y="802"/>
                </a:cubicBezTo>
                <a:cubicBezTo>
                  <a:pt x="2031" y="803"/>
                  <a:pt x="2032" y="804"/>
                  <a:pt x="2033" y="805"/>
                </a:cubicBezTo>
                <a:cubicBezTo>
                  <a:pt x="2034" y="800"/>
                  <a:pt x="2034" y="800"/>
                  <a:pt x="2035" y="796"/>
                </a:cubicBezTo>
                <a:cubicBezTo>
                  <a:pt x="2039" y="802"/>
                  <a:pt x="2035" y="812"/>
                  <a:pt x="2041" y="814"/>
                </a:cubicBezTo>
                <a:cubicBezTo>
                  <a:pt x="2041" y="816"/>
                  <a:pt x="2041" y="818"/>
                  <a:pt x="2039" y="819"/>
                </a:cubicBezTo>
                <a:cubicBezTo>
                  <a:pt x="2035" y="818"/>
                  <a:pt x="2038" y="810"/>
                  <a:pt x="2033" y="810"/>
                </a:cubicBezTo>
                <a:cubicBezTo>
                  <a:pt x="2031" y="816"/>
                  <a:pt x="2037" y="816"/>
                  <a:pt x="2036" y="820"/>
                </a:cubicBezTo>
                <a:cubicBezTo>
                  <a:pt x="2033" y="820"/>
                  <a:pt x="2037" y="826"/>
                  <a:pt x="2033" y="824"/>
                </a:cubicBezTo>
                <a:cubicBezTo>
                  <a:pt x="2036" y="833"/>
                  <a:pt x="2041" y="848"/>
                  <a:pt x="2050" y="847"/>
                </a:cubicBezTo>
                <a:cubicBezTo>
                  <a:pt x="2048" y="845"/>
                  <a:pt x="2047" y="840"/>
                  <a:pt x="2050" y="839"/>
                </a:cubicBezTo>
                <a:cubicBezTo>
                  <a:pt x="2053" y="840"/>
                  <a:pt x="2054" y="844"/>
                  <a:pt x="2060" y="843"/>
                </a:cubicBezTo>
                <a:cubicBezTo>
                  <a:pt x="2061" y="849"/>
                  <a:pt x="2063" y="854"/>
                  <a:pt x="2067" y="857"/>
                </a:cubicBezTo>
                <a:cubicBezTo>
                  <a:pt x="2066" y="847"/>
                  <a:pt x="2058" y="834"/>
                  <a:pt x="2055" y="823"/>
                </a:cubicBezTo>
                <a:cubicBezTo>
                  <a:pt x="2057" y="822"/>
                  <a:pt x="2057" y="821"/>
                  <a:pt x="2060" y="821"/>
                </a:cubicBezTo>
                <a:cubicBezTo>
                  <a:pt x="2063" y="830"/>
                  <a:pt x="2072" y="832"/>
                  <a:pt x="2073" y="842"/>
                </a:cubicBezTo>
                <a:cubicBezTo>
                  <a:pt x="2071" y="846"/>
                  <a:pt x="2069" y="842"/>
                  <a:pt x="2067" y="845"/>
                </a:cubicBezTo>
                <a:cubicBezTo>
                  <a:pt x="2068" y="854"/>
                  <a:pt x="2075" y="858"/>
                  <a:pt x="2076" y="868"/>
                </a:cubicBezTo>
                <a:cubicBezTo>
                  <a:pt x="2079" y="867"/>
                  <a:pt x="2082" y="872"/>
                  <a:pt x="2083" y="868"/>
                </a:cubicBezTo>
                <a:cubicBezTo>
                  <a:pt x="2080" y="866"/>
                  <a:pt x="2084" y="861"/>
                  <a:pt x="2087" y="861"/>
                </a:cubicBezTo>
                <a:cubicBezTo>
                  <a:pt x="2078" y="862"/>
                  <a:pt x="2090" y="855"/>
                  <a:pt x="2086" y="853"/>
                </a:cubicBezTo>
                <a:cubicBezTo>
                  <a:pt x="2084" y="855"/>
                  <a:pt x="2084" y="858"/>
                  <a:pt x="2082" y="858"/>
                </a:cubicBezTo>
                <a:cubicBezTo>
                  <a:pt x="2076" y="851"/>
                  <a:pt x="2070" y="832"/>
                  <a:pt x="2077" y="829"/>
                </a:cubicBezTo>
                <a:cubicBezTo>
                  <a:pt x="2077" y="826"/>
                  <a:pt x="2072" y="828"/>
                  <a:pt x="2070" y="828"/>
                </a:cubicBezTo>
                <a:cubicBezTo>
                  <a:pt x="2069" y="823"/>
                  <a:pt x="2068" y="822"/>
                  <a:pt x="2071" y="819"/>
                </a:cubicBezTo>
                <a:cubicBezTo>
                  <a:pt x="2064" y="818"/>
                  <a:pt x="2063" y="809"/>
                  <a:pt x="2066" y="804"/>
                </a:cubicBezTo>
                <a:cubicBezTo>
                  <a:pt x="2063" y="804"/>
                  <a:pt x="2063" y="806"/>
                  <a:pt x="2062" y="807"/>
                </a:cubicBezTo>
                <a:cubicBezTo>
                  <a:pt x="2062" y="805"/>
                  <a:pt x="2062" y="804"/>
                  <a:pt x="2061" y="803"/>
                </a:cubicBezTo>
                <a:cubicBezTo>
                  <a:pt x="2063" y="803"/>
                  <a:pt x="2064" y="802"/>
                  <a:pt x="2066" y="802"/>
                </a:cubicBezTo>
                <a:cubicBezTo>
                  <a:pt x="2080" y="813"/>
                  <a:pt x="2078" y="834"/>
                  <a:pt x="2090" y="846"/>
                </a:cubicBezTo>
                <a:cubicBezTo>
                  <a:pt x="2091" y="844"/>
                  <a:pt x="2090" y="842"/>
                  <a:pt x="2092" y="842"/>
                </a:cubicBezTo>
                <a:cubicBezTo>
                  <a:pt x="2093" y="846"/>
                  <a:pt x="2089" y="849"/>
                  <a:pt x="2092" y="850"/>
                </a:cubicBezTo>
                <a:cubicBezTo>
                  <a:pt x="2094" y="843"/>
                  <a:pt x="2096" y="845"/>
                  <a:pt x="2099" y="848"/>
                </a:cubicBezTo>
                <a:cubicBezTo>
                  <a:pt x="2099" y="842"/>
                  <a:pt x="2093" y="842"/>
                  <a:pt x="2089" y="839"/>
                </a:cubicBezTo>
                <a:cubicBezTo>
                  <a:pt x="2088" y="828"/>
                  <a:pt x="2083" y="824"/>
                  <a:pt x="2078" y="813"/>
                </a:cubicBezTo>
                <a:cubicBezTo>
                  <a:pt x="2080" y="810"/>
                  <a:pt x="2081" y="810"/>
                  <a:pt x="2084" y="812"/>
                </a:cubicBezTo>
                <a:cubicBezTo>
                  <a:pt x="2085" y="805"/>
                  <a:pt x="2080" y="806"/>
                  <a:pt x="2077" y="808"/>
                </a:cubicBezTo>
                <a:cubicBezTo>
                  <a:pt x="2077" y="806"/>
                  <a:pt x="2076" y="805"/>
                  <a:pt x="2076" y="803"/>
                </a:cubicBezTo>
                <a:cubicBezTo>
                  <a:pt x="2079" y="803"/>
                  <a:pt x="2080" y="805"/>
                  <a:pt x="2082" y="803"/>
                </a:cubicBezTo>
                <a:cubicBezTo>
                  <a:pt x="2081" y="794"/>
                  <a:pt x="2074" y="805"/>
                  <a:pt x="2073" y="796"/>
                </a:cubicBezTo>
                <a:cubicBezTo>
                  <a:pt x="2080" y="786"/>
                  <a:pt x="2073" y="788"/>
                  <a:pt x="2073" y="777"/>
                </a:cubicBezTo>
                <a:cubicBezTo>
                  <a:pt x="2075" y="777"/>
                  <a:pt x="2076" y="775"/>
                  <a:pt x="2078" y="775"/>
                </a:cubicBezTo>
                <a:cubicBezTo>
                  <a:pt x="2076" y="783"/>
                  <a:pt x="2085" y="788"/>
                  <a:pt x="2090" y="793"/>
                </a:cubicBezTo>
                <a:cubicBezTo>
                  <a:pt x="2091" y="792"/>
                  <a:pt x="2090" y="790"/>
                  <a:pt x="2092" y="789"/>
                </a:cubicBezTo>
                <a:cubicBezTo>
                  <a:pt x="2097" y="795"/>
                  <a:pt x="2097" y="806"/>
                  <a:pt x="2105" y="809"/>
                </a:cubicBezTo>
                <a:cubicBezTo>
                  <a:pt x="2107" y="802"/>
                  <a:pt x="2108" y="801"/>
                  <a:pt x="2109" y="794"/>
                </a:cubicBezTo>
                <a:cubicBezTo>
                  <a:pt x="2106" y="793"/>
                  <a:pt x="2100" y="788"/>
                  <a:pt x="2105" y="786"/>
                </a:cubicBezTo>
                <a:cubicBezTo>
                  <a:pt x="2097" y="786"/>
                  <a:pt x="2100" y="777"/>
                  <a:pt x="2102" y="772"/>
                </a:cubicBezTo>
                <a:cubicBezTo>
                  <a:pt x="2106" y="779"/>
                  <a:pt x="2107" y="790"/>
                  <a:pt x="2115" y="793"/>
                </a:cubicBezTo>
                <a:cubicBezTo>
                  <a:pt x="2116" y="788"/>
                  <a:pt x="2113" y="781"/>
                  <a:pt x="2120" y="780"/>
                </a:cubicBezTo>
                <a:cubicBezTo>
                  <a:pt x="2118" y="779"/>
                  <a:pt x="2119" y="777"/>
                  <a:pt x="2119" y="775"/>
                </a:cubicBezTo>
                <a:cubicBezTo>
                  <a:pt x="2110" y="773"/>
                  <a:pt x="2112" y="762"/>
                  <a:pt x="2106" y="757"/>
                </a:cubicBezTo>
                <a:cubicBezTo>
                  <a:pt x="2108" y="754"/>
                  <a:pt x="2106" y="749"/>
                  <a:pt x="2114" y="750"/>
                </a:cubicBezTo>
                <a:cubicBezTo>
                  <a:pt x="2116" y="763"/>
                  <a:pt x="2128" y="774"/>
                  <a:pt x="2131" y="791"/>
                </a:cubicBezTo>
                <a:cubicBezTo>
                  <a:pt x="2127" y="790"/>
                  <a:pt x="2127" y="793"/>
                  <a:pt x="2127" y="797"/>
                </a:cubicBezTo>
                <a:cubicBezTo>
                  <a:pt x="2132" y="799"/>
                  <a:pt x="2131" y="799"/>
                  <a:pt x="2136" y="797"/>
                </a:cubicBezTo>
                <a:cubicBezTo>
                  <a:pt x="2133" y="809"/>
                  <a:pt x="2146" y="809"/>
                  <a:pt x="2140" y="818"/>
                </a:cubicBezTo>
                <a:cubicBezTo>
                  <a:pt x="2143" y="818"/>
                  <a:pt x="2143" y="813"/>
                  <a:pt x="2147" y="814"/>
                </a:cubicBezTo>
                <a:cubicBezTo>
                  <a:pt x="2149" y="817"/>
                  <a:pt x="2152" y="819"/>
                  <a:pt x="2149" y="824"/>
                </a:cubicBezTo>
                <a:cubicBezTo>
                  <a:pt x="2153" y="825"/>
                  <a:pt x="2155" y="820"/>
                  <a:pt x="2157" y="824"/>
                </a:cubicBezTo>
                <a:cubicBezTo>
                  <a:pt x="2151" y="825"/>
                  <a:pt x="2155" y="828"/>
                  <a:pt x="2154" y="832"/>
                </a:cubicBezTo>
                <a:cubicBezTo>
                  <a:pt x="2152" y="833"/>
                  <a:pt x="2148" y="831"/>
                  <a:pt x="2149" y="835"/>
                </a:cubicBezTo>
                <a:cubicBezTo>
                  <a:pt x="2150" y="838"/>
                  <a:pt x="2154" y="835"/>
                  <a:pt x="2154" y="835"/>
                </a:cubicBezTo>
                <a:cubicBezTo>
                  <a:pt x="2155" y="838"/>
                  <a:pt x="2157" y="840"/>
                  <a:pt x="2158" y="843"/>
                </a:cubicBezTo>
                <a:cubicBezTo>
                  <a:pt x="2158" y="846"/>
                  <a:pt x="2155" y="846"/>
                  <a:pt x="2154" y="848"/>
                </a:cubicBezTo>
                <a:cubicBezTo>
                  <a:pt x="2161" y="847"/>
                  <a:pt x="2164" y="854"/>
                  <a:pt x="2159" y="856"/>
                </a:cubicBezTo>
                <a:cubicBezTo>
                  <a:pt x="2167" y="856"/>
                  <a:pt x="2163" y="861"/>
                  <a:pt x="2167" y="863"/>
                </a:cubicBezTo>
                <a:cubicBezTo>
                  <a:pt x="2160" y="824"/>
                  <a:pt x="2148" y="790"/>
                  <a:pt x="2131" y="756"/>
                </a:cubicBezTo>
                <a:cubicBezTo>
                  <a:pt x="2134" y="754"/>
                  <a:pt x="2134" y="750"/>
                  <a:pt x="2133" y="745"/>
                </a:cubicBezTo>
                <a:cubicBezTo>
                  <a:pt x="2130" y="745"/>
                  <a:pt x="2126" y="733"/>
                  <a:pt x="2129" y="730"/>
                </a:cubicBezTo>
                <a:cubicBezTo>
                  <a:pt x="2121" y="730"/>
                  <a:pt x="2126" y="720"/>
                  <a:pt x="2124" y="717"/>
                </a:cubicBezTo>
                <a:cubicBezTo>
                  <a:pt x="2113" y="716"/>
                  <a:pt x="2117" y="701"/>
                  <a:pt x="2114" y="692"/>
                </a:cubicBezTo>
                <a:cubicBezTo>
                  <a:pt x="2108" y="688"/>
                  <a:pt x="2102" y="672"/>
                  <a:pt x="2105" y="667"/>
                </a:cubicBezTo>
                <a:cubicBezTo>
                  <a:pt x="2112" y="682"/>
                  <a:pt x="2119" y="698"/>
                  <a:pt x="2130" y="710"/>
                </a:cubicBezTo>
                <a:cubicBezTo>
                  <a:pt x="2126" y="696"/>
                  <a:pt x="2124" y="676"/>
                  <a:pt x="2116" y="662"/>
                </a:cubicBezTo>
                <a:cubicBezTo>
                  <a:pt x="2111" y="663"/>
                  <a:pt x="2109" y="660"/>
                  <a:pt x="2105" y="659"/>
                </a:cubicBezTo>
                <a:cubicBezTo>
                  <a:pt x="2105" y="661"/>
                  <a:pt x="2107" y="666"/>
                  <a:pt x="2104" y="665"/>
                </a:cubicBezTo>
                <a:cubicBezTo>
                  <a:pt x="2101" y="663"/>
                  <a:pt x="2098" y="663"/>
                  <a:pt x="2098" y="658"/>
                </a:cubicBezTo>
                <a:cubicBezTo>
                  <a:pt x="2099" y="658"/>
                  <a:pt x="2101" y="658"/>
                  <a:pt x="2102" y="657"/>
                </a:cubicBezTo>
                <a:cubicBezTo>
                  <a:pt x="2097" y="655"/>
                  <a:pt x="2094" y="655"/>
                  <a:pt x="2098" y="651"/>
                </a:cubicBezTo>
                <a:cubicBezTo>
                  <a:pt x="2096" y="651"/>
                  <a:pt x="2094" y="651"/>
                  <a:pt x="2093" y="652"/>
                </a:cubicBezTo>
                <a:cubicBezTo>
                  <a:pt x="2088" y="643"/>
                  <a:pt x="2085" y="633"/>
                  <a:pt x="2082" y="624"/>
                </a:cubicBezTo>
                <a:cubicBezTo>
                  <a:pt x="2083" y="621"/>
                  <a:pt x="2086" y="620"/>
                  <a:pt x="2087" y="617"/>
                </a:cubicBezTo>
                <a:cubicBezTo>
                  <a:pt x="2092" y="625"/>
                  <a:pt x="2094" y="633"/>
                  <a:pt x="2095" y="640"/>
                </a:cubicBezTo>
                <a:cubicBezTo>
                  <a:pt x="2096" y="638"/>
                  <a:pt x="2095" y="635"/>
                  <a:pt x="2098" y="636"/>
                </a:cubicBezTo>
                <a:cubicBezTo>
                  <a:pt x="2096" y="640"/>
                  <a:pt x="2101" y="644"/>
                  <a:pt x="2104" y="647"/>
                </a:cubicBezTo>
                <a:cubicBezTo>
                  <a:pt x="2103" y="639"/>
                  <a:pt x="2093" y="630"/>
                  <a:pt x="2098" y="624"/>
                </a:cubicBezTo>
                <a:cubicBezTo>
                  <a:pt x="2091" y="619"/>
                  <a:pt x="2086" y="610"/>
                  <a:pt x="2087" y="601"/>
                </a:cubicBezTo>
                <a:cubicBezTo>
                  <a:pt x="2083" y="600"/>
                  <a:pt x="2086" y="605"/>
                  <a:pt x="2082" y="604"/>
                </a:cubicBezTo>
                <a:cubicBezTo>
                  <a:pt x="2086" y="598"/>
                  <a:pt x="2077" y="594"/>
                  <a:pt x="2082" y="589"/>
                </a:cubicBezTo>
                <a:cubicBezTo>
                  <a:pt x="2078" y="588"/>
                  <a:pt x="2077" y="590"/>
                  <a:pt x="2076" y="592"/>
                </a:cubicBezTo>
                <a:cubicBezTo>
                  <a:pt x="2075" y="597"/>
                  <a:pt x="2081" y="601"/>
                  <a:pt x="2078" y="604"/>
                </a:cubicBezTo>
                <a:cubicBezTo>
                  <a:pt x="2075" y="603"/>
                  <a:pt x="2074" y="600"/>
                  <a:pt x="2075" y="595"/>
                </a:cubicBezTo>
                <a:cubicBezTo>
                  <a:pt x="2073" y="593"/>
                  <a:pt x="2067" y="598"/>
                  <a:pt x="2067" y="592"/>
                </a:cubicBezTo>
                <a:cubicBezTo>
                  <a:pt x="2069" y="592"/>
                  <a:pt x="2069" y="593"/>
                  <a:pt x="2071" y="593"/>
                </a:cubicBezTo>
                <a:cubicBezTo>
                  <a:pt x="2076" y="576"/>
                  <a:pt x="2050" y="565"/>
                  <a:pt x="2060" y="552"/>
                </a:cubicBezTo>
                <a:cubicBezTo>
                  <a:pt x="2056" y="550"/>
                  <a:pt x="2052" y="554"/>
                  <a:pt x="2051" y="550"/>
                </a:cubicBezTo>
                <a:cubicBezTo>
                  <a:pt x="2052" y="548"/>
                  <a:pt x="2053" y="547"/>
                  <a:pt x="2054" y="545"/>
                </a:cubicBezTo>
                <a:cubicBezTo>
                  <a:pt x="2051" y="544"/>
                  <a:pt x="2049" y="540"/>
                  <a:pt x="2049" y="533"/>
                </a:cubicBezTo>
                <a:cubicBezTo>
                  <a:pt x="2042" y="532"/>
                  <a:pt x="2042" y="537"/>
                  <a:pt x="2035" y="536"/>
                </a:cubicBezTo>
                <a:cubicBezTo>
                  <a:pt x="2033" y="532"/>
                  <a:pt x="2031" y="528"/>
                  <a:pt x="2029" y="523"/>
                </a:cubicBezTo>
                <a:cubicBezTo>
                  <a:pt x="2029" y="520"/>
                  <a:pt x="2032" y="520"/>
                  <a:pt x="2034" y="519"/>
                </a:cubicBezTo>
                <a:cubicBezTo>
                  <a:pt x="2035" y="521"/>
                  <a:pt x="2035" y="524"/>
                  <a:pt x="2035" y="527"/>
                </a:cubicBezTo>
                <a:cubicBezTo>
                  <a:pt x="2041" y="525"/>
                  <a:pt x="2038" y="531"/>
                  <a:pt x="2043" y="530"/>
                </a:cubicBezTo>
                <a:cubicBezTo>
                  <a:pt x="2040" y="521"/>
                  <a:pt x="2028" y="510"/>
                  <a:pt x="2033" y="504"/>
                </a:cubicBezTo>
                <a:cubicBezTo>
                  <a:pt x="2027" y="504"/>
                  <a:pt x="2027" y="504"/>
                  <a:pt x="2027" y="504"/>
                </a:cubicBezTo>
                <a:cubicBezTo>
                  <a:pt x="2023" y="506"/>
                  <a:pt x="2029" y="511"/>
                  <a:pt x="2027" y="512"/>
                </a:cubicBezTo>
                <a:cubicBezTo>
                  <a:pt x="2026" y="508"/>
                  <a:pt x="2024" y="510"/>
                  <a:pt x="2023" y="508"/>
                </a:cubicBezTo>
                <a:cubicBezTo>
                  <a:pt x="2023" y="502"/>
                  <a:pt x="2023" y="502"/>
                  <a:pt x="2023" y="502"/>
                </a:cubicBezTo>
                <a:cubicBezTo>
                  <a:pt x="2024" y="502"/>
                  <a:pt x="2025" y="504"/>
                  <a:pt x="2027" y="503"/>
                </a:cubicBezTo>
                <a:cubicBezTo>
                  <a:pt x="2027" y="494"/>
                  <a:pt x="2014" y="488"/>
                  <a:pt x="2020" y="481"/>
                </a:cubicBezTo>
                <a:cubicBezTo>
                  <a:pt x="2026" y="489"/>
                  <a:pt x="2037" y="496"/>
                  <a:pt x="2035" y="508"/>
                </a:cubicBezTo>
                <a:cubicBezTo>
                  <a:pt x="2041" y="509"/>
                  <a:pt x="2033" y="505"/>
                  <a:pt x="2038" y="504"/>
                </a:cubicBezTo>
                <a:cubicBezTo>
                  <a:pt x="2050" y="515"/>
                  <a:pt x="2069" y="537"/>
                  <a:pt x="2065" y="552"/>
                </a:cubicBezTo>
                <a:cubicBezTo>
                  <a:pt x="2067" y="552"/>
                  <a:pt x="2071" y="556"/>
                  <a:pt x="2068" y="556"/>
                </a:cubicBezTo>
                <a:cubicBezTo>
                  <a:pt x="2067" y="553"/>
                  <a:pt x="2065" y="554"/>
                  <a:pt x="2063" y="557"/>
                </a:cubicBezTo>
                <a:cubicBezTo>
                  <a:pt x="2067" y="556"/>
                  <a:pt x="2066" y="561"/>
                  <a:pt x="2070" y="560"/>
                </a:cubicBezTo>
                <a:cubicBezTo>
                  <a:pt x="2072" y="559"/>
                  <a:pt x="2071" y="555"/>
                  <a:pt x="2076" y="556"/>
                </a:cubicBezTo>
                <a:cubicBezTo>
                  <a:pt x="2079" y="563"/>
                  <a:pt x="2083" y="569"/>
                  <a:pt x="2088" y="574"/>
                </a:cubicBezTo>
                <a:cubicBezTo>
                  <a:pt x="2087" y="578"/>
                  <a:pt x="2087" y="578"/>
                  <a:pt x="2088" y="582"/>
                </a:cubicBezTo>
                <a:cubicBezTo>
                  <a:pt x="2082" y="582"/>
                  <a:pt x="2082" y="582"/>
                  <a:pt x="2082" y="582"/>
                </a:cubicBezTo>
                <a:cubicBezTo>
                  <a:pt x="2080" y="589"/>
                  <a:pt x="2088" y="590"/>
                  <a:pt x="2083" y="595"/>
                </a:cubicBezTo>
                <a:cubicBezTo>
                  <a:pt x="2088" y="591"/>
                  <a:pt x="2089" y="595"/>
                  <a:pt x="2092" y="599"/>
                </a:cubicBezTo>
                <a:cubicBezTo>
                  <a:pt x="2092" y="596"/>
                  <a:pt x="2091" y="592"/>
                  <a:pt x="2094" y="592"/>
                </a:cubicBezTo>
                <a:cubicBezTo>
                  <a:pt x="2097" y="595"/>
                  <a:pt x="2096" y="602"/>
                  <a:pt x="2104" y="600"/>
                </a:cubicBezTo>
                <a:cubicBezTo>
                  <a:pt x="2103" y="603"/>
                  <a:pt x="2100" y="603"/>
                  <a:pt x="2103" y="605"/>
                </a:cubicBezTo>
                <a:cubicBezTo>
                  <a:pt x="2106" y="605"/>
                  <a:pt x="2107" y="603"/>
                  <a:pt x="2109" y="601"/>
                </a:cubicBezTo>
                <a:cubicBezTo>
                  <a:pt x="2104" y="600"/>
                  <a:pt x="2105" y="593"/>
                  <a:pt x="2103" y="589"/>
                </a:cubicBezTo>
                <a:cubicBezTo>
                  <a:pt x="2104" y="589"/>
                  <a:pt x="2106" y="588"/>
                  <a:pt x="2106" y="587"/>
                </a:cubicBezTo>
                <a:cubicBezTo>
                  <a:pt x="2100" y="584"/>
                  <a:pt x="2098" y="573"/>
                  <a:pt x="2099" y="570"/>
                </a:cubicBezTo>
                <a:cubicBezTo>
                  <a:pt x="2096" y="569"/>
                  <a:pt x="2082" y="566"/>
                  <a:pt x="2088" y="561"/>
                </a:cubicBezTo>
                <a:cubicBezTo>
                  <a:pt x="2088" y="563"/>
                  <a:pt x="2088" y="565"/>
                  <a:pt x="2090" y="565"/>
                </a:cubicBezTo>
                <a:cubicBezTo>
                  <a:pt x="2093" y="562"/>
                  <a:pt x="2089" y="557"/>
                  <a:pt x="2087" y="555"/>
                </a:cubicBezTo>
                <a:cubicBezTo>
                  <a:pt x="2088" y="564"/>
                  <a:pt x="2085" y="554"/>
                  <a:pt x="2083" y="561"/>
                </a:cubicBezTo>
                <a:cubicBezTo>
                  <a:pt x="2082" y="552"/>
                  <a:pt x="2075" y="548"/>
                  <a:pt x="2079" y="543"/>
                </a:cubicBezTo>
                <a:cubicBezTo>
                  <a:pt x="2076" y="541"/>
                  <a:pt x="2076" y="544"/>
                  <a:pt x="2075" y="545"/>
                </a:cubicBezTo>
                <a:cubicBezTo>
                  <a:pt x="2071" y="540"/>
                  <a:pt x="2065" y="535"/>
                  <a:pt x="2067" y="528"/>
                </a:cubicBezTo>
                <a:cubicBezTo>
                  <a:pt x="2078" y="532"/>
                  <a:pt x="2074" y="514"/>
                  <a:pt x="2081" y="520"/>
                </a:cubicBezTo>
                <a:cubicBezTo>
                  <a:pt x="2079" y="517"/>
                  <a:pt x="2079" y="512"/>
                  <a:pt x="2076" y="511"/>
                </a:cubicBezTo>
                <a:cubicBezTo>
                  <a:pt x="2074" y="516"/>
                  <a:pt x="2071" y="512"/>
                  <a:pt x="2066" y="514"/>
                </a:cubicBezTo>
                <a:cubicBezTo>
                  <a:pt x="2066" y="511"/>
                  <a:pt x="2064" y="509"/>
                  <a:pt x="2061" y="509"/>
                </a:cubicBezTo>
                <a:cubicBezTo>
                  <a:pt x="2058" y="509"/>
                  <a:pt x="2060" y="514"/>
                  <a:pt x="2056" y="513"/>
                </a:cubicBezTo>
                <a:cubicBezTo>
                  <a:pt x="2051" y="503"/>
                  <a:pt x="2048" y="503"/>
                  <a:pt x="2043" y="492"/>
                </a:cubicBezTo>
                <a:cubicBezTo>
                  <a:pt x="2045" y="493"/>
                  <a:pt x="2044" y="489"/>
                  <a:pt x="2046" y="488"/>
                </a:cubicBezTo>
                <a:cubicBezTo>
                  <a:pt x="2052" y="490"/>
                  <a:pt x="2050" y="499"/>
                  <a:pt x="2057" y="498"/>
                </a:cubicBezTo>
                <a:cubicBezTo>
                  <a:pt x="2056" y="491"/>
                  <a:pt x="2048" y="486"/>
                  <a:pt x="2046" y="475"/>
                </a:cubicBezTo>
                <a:cubicBezTo>
                  <a:pt x="2052" y="475"/>
                  <a:pt x="2052" y="475"/>
                  <a:pt x="2052" y="475"/>
                </a:cubicBezTo>
                <a:cubicBezTo>
                  <a:pt x="2047" y="472"/>
                  <a:pt x="2049" y="469"/>
                  <a:pt x="2047" y="464"/>
                </a:cubicBezTo>
                <a:cubicBezTo>
                  <a:pt x="2046" y="467"/>
                  <a:pt x="2044" y="470"/>
                  <a:pt x="2040" y="470"/>
                </a:cubicBezTo>
                <a:cubicBezTo>
                  <a:pt x="2039" y="468"/>
                  <a:pt x="2039" y="466"/>
                  <a:pt x="2038" y="464"/>
                </a:cubicBezTo>
                <a:cubicBezTo>
                  <a:pt x="2038" y="462"/>
                  <a:pt x="2042" y="464"/>
                  <a:pt x="2043" y="461"/>
                </a:cubicBezTo>
                <a:cubicBezTo>
                  <a:pt x="2038" y="458"/>
                  <a:pt x="2041" y="454"/>
                  <a:pt x="2039" y="450"/>
                </a:cubicBezTo>
                <a:cubicBezTo>
                  <a:pt x="2036" y="452"/>
                  <a:pt x="2038" y="457"/>
                  <a:pt x="2034" y="457"/>
                </a:cubicBezTo>
                <a:cubicBezTo>
                  <a:pt x="2037" y="441"/>
                  <a:pt x="2026" y="444"/>
                  <a:pt x="2028" y="433"/>
                </a:cubicBezTo>
                <a:cubicBezTo>
                  <a:pt x="2020" y="431"/>
                  <a:pt x="2019" y="423"/>
                  <a:pt x="2016" y="416"/>
                </a:cubicBezTo>
                <a:cubicBezTo>
                  <a:pt x="2021" y="424"/>
                  <a:pt x="2034" y="431"/>
                  <a:pt x="2033" y="442"/>
                </a:cubicBezTo>
                <a:cubicBezTo>
                  <a:pt x="2045" y="448"/>
                  <a:pt x="2055" y="466"/>
                  <a:pt x="2059" y="474"/>
                </a:cubicBezTo>
                <a:cubicBezTo>
                  <a:pt x="2062" y="467"/>
                  <a:pt x="2058" y="462"/>
                  <a:pt x="2054" y="459"/>
                </a:cubicBezTo>
                <a:cubicBezTo>
                  <a:pt x="2056" y="456"/>
                  <a:pt x="2051" y="451"/>
                  <a:pt x="2056" y="449"/>
                </a:cubicBezTo>
                <a:cubicBezTo>
                  <a:pt x="2060" y="461"/>
                  <a:pt x="2081" y="470"/>
                  <a:pt x="2070" y="482"/>
                </a:cubicBezTo>
                <a:cubicBezTo>
                  <a:pt x="2070" y="481"/>
                  <a:pt x="2067" y="481"/>
                  <a:pt x="2067" y="482"/>
                </a:cubicBezTo>
                <a:cubicBezTo>
                  <a:pt x="2069" y="484"/>
                  <a:pt x="2071" y="484"/>
                  <a:pt x="2075" y="484"/>
                </a:cubicBezTo>
                <a:cubicBezTo>
                  <a:pt x="2076" y="481"/>
                  <a:pt x="2071" y="479"/>
                  <a:pt x="2075" y="479"/>
                </a:cubicBezTo>
                <a:cubicBezTo>
                  <a:pt x="2084" y="482"/>
                  <a:pt x="2083" y="496"/>
                  <a:pt x="2093" y="500"/>
                </a:cubicBezTo>
                <a:cubicBezTo>
                  <a:pt x="2093" y="501"/>
                  <a:pt x="2088" y="503"/>
                  <a:pt x="2092" y="504"/>
                </a:cubicBezTo>
                <a:cubicBezTo>
                  <a:pt x="2092" y="501"/>
                  <a:pt x="2096" y="504"/>
                  <a:pt x="2097" y="504"/>
                </a:cubicBezTo>
                <a:cubicBezTo>
                  <a:pt x="2096" y="489"/>
                  <a:pt x="2080" y="487"/>
                  <a:pt x="2082" y="471"/>
                </a:cubicBezTo>
                <a:cubicBezTo>
                  <a:pt x="2075" y="471"/>
                  <a:pt x="2073" y="467"/>
                  <a:pt x="2071" y="463"/>
                </a:cubicBezTo>
                <a:cubicBezTo>
                  <a:pt x="2073" y="461"/>
                  <a:pt x="2075" y="466"/>
                  <a:pt x="2076" y="463"/>
                </a:cubicBezTo>
                <a:cubicBezTo>
                  <a:pt x="2073" y="461"/>
                  <a:pt x="2072" y="460"/>
                  <a:pt x="2068" y="461"/>
                </a:cubicBezTo>
                <a:cubicBezTo>
                  <a:pt x="2062" y="454"/>
                  <a:pt x="2059" y="439"/>
                  <a:pt x="2051" y="437"/>
                </a:cubicBezTo>
                <a:cubicBezTo>
                  <a:pt x="2053" y="430"/>
                  <a:pt x="2043" y="426"/>
                  <a:pt x="2043" y="418"/>
                </a:cubicBezTo>
                <a:cubicBezTo>
                  <a:pt x="2037" y="419"/>
                  <a:pt x="2028" y="408"/>
                  <a:pt x="2030" y="401"/>
                </a:cubicBezTo>
                <a:cubicBezTo>
                  <a:pt x="2028" y="401"/>
                  <a:pt x="2024" y="403"/>
                  <a:pt x="2024" y="400"/>
                </a:cubicBezTo>
                <a:cubicBezTo>
                  <a:pt x="2023" y="396"/>
                  <a:pt x="2026" y="396"/>
                  <a:pt x="2029" y="395"/>
                </a:cubicBezTo>
                <a:cubicBezTo>
                  <a:pt x="2040" y="408"/>
                  <a:pt x="2048" y="423"/>
                  <a:pt x="2063" y="432"/>
                </a:cubicBezTo>
                <a:cubicBezTo>
                  <a:pt x="2065" y="433"/>
                  <a:pt x="2065" y="436"/>
                  <a:pt x="2065" y="439"/>
                </a:cubicBezTo>
                <a:cubicBezTo>
                  <a:pt x="2075" y="444"/>
                  <a:pt x="2075" y="462"/>
                  <a:pt x="2087" y="461"/>
                </a:cubicBezTo>
                <a:cubicBezTo>
                  <a:pt x="2087" y="466"/>
                  <a:pt x="2085" y="466"/>
                  <a:pt x="2087" y="470"/>
                </a:cubicBezTo>
                <a:cubicBezTo>
                  <a:pt x="2091" y="470"/>
                  <a:pt x="2091" y="467"/>
                  <a:pt x="2092" y="464"/>
                </a:cubicBezTo>
                <a:cubicBezTo>
                  <a:pt x="2087" y="463"/>
                  <a:pt x="2088" y="455"/>
                  <a:pt x="2081" y="457"/>
                </a:cubicBezTo>
                <a:cubicBezTo>
                  <a:pt x="2081" y="452"/>
                  <a:pt x="2073" y="445"/>
                  <a:pt x="2079" y="442"/>
                </a:cubicBezTo>
                <a:cubicBezTo>
                  <a:pt x="2081" y="443"/>
                  <a:pt x="2083" y="445"/>
                  <a:pt x="2086" y="447"/>
                </a:cubicBezTo>
                <a:cubicBezTo>
                  <a:pt x="2086" y="440"/>
                  <a:pt x="2073" y="435"/>
                  <a:pt x="2082" y="431"/>
                </a:cubicBezTo>
                <a:cubicBezTo>
                  <a:pt x="2078" y="430"/>
                  <a:pt x="2078" y="429"/>
                  <a:pt x="2072" y="428"/>
                </a:cubicBezTo>
                <a:cubicBezTo>
                  <a:pt x="2070" y="433"/>
                  <a:pt x="2068" y="431"/>
                  <a:pt x="2071" y="436"/>
                </a:cubicBezTo>
                <a:cubicBezTo>
                  <a:pt x="2068" y="435"/>
                  <a:pt x="2068" y="437"/>
                  <a:pt x="2066" y="437"/>
                </a:cubicBezTo>
                <a:cubicBezTo>
                  <a:pt x="2064" y="427"/>
                  <a:pt x="2073" y="424"/>
                  <a:pt x="2067" y="416"/>
                </a:cubicBezTo>
                <a:cubicBezTo>
                  <a:pt x="2070" y="415"/>
                  <a:pt x="2071" y="419"/>
                  <a:pt x="2071" y="415"/>
                </a:cubicBezTo>
                <a:cubicBezTo>
                  <a:pt x="2068" y="412"/>
                  <a:pt x="2068" y="415"/>
                  <a:pt x="2065" y="415"/>
                </a:cubicBezTo>
                <a:cubicBezTo>
                  <a:pt x="2062" y="410"/>
                  <a:pt x="2061" y="407"/>
                  <a:pt x="2059" y="404"/>
                </a:cubicBezTo>
                <a:cubicBezTo>
                  <a:pt x="2055" y="409"/>
                  <a:pt x="2060" y="412"/>
                  <a:pt x="2061" y="417"/>
                </a:cubicBezTo>
                <a:cubicBezTo>
                  <a:pt x="2059" y="420"/>
                  <a:pt x="2058" y="423"/>
                  <a:pt x="2054" y="422"/>
                </a:cubicBezTo>
                <a:cubicBezTo>
                  <a:pt x="2052" y="412"/>
                  <a:pt x="2050" y="407"/>
                  <a:pt x="2046" y="398"/>
                </a:cubicBezTo>
                <a:cubicBezTo>
                  <a:pt x="2051" y="396"/>
                  <a:pt x="2049" y="393"/>
                  <a:pt x="2049" y="389"/>
                </a:cubicBezTo>
                <a:cubicBezTo>
                  <a:pt x="2042" y="389"/>
                  <a:pt x="2046" y="395"/>
                  <a:pt x="2045" y="396"/>
                </a:cubicBezTo>
                <a:cubicBezTo>
                  <a:pt x="2043" y="394"/>
                  <a:pt x="2040" y="387"/>
                  <a:pt x="2043" y="384"/>
                </a:cubicBezTo>
                <a:cubicBezTo>
                  <a:pt x="2042" y="382"/>
                  <a:pt x="2038" y="384"/>
                  <a:pt x="2038" y="382"/>
                </a:cubicBezTo>
                <a:cubicBezTo>
                  <a:pt x="2039" y="381"/>
                  <a:pt x="2041" y="380"/>
                  <a:pt x="2041" y="378"/>
                </a:cubicBezTo>
                <a:cubicBezTo>
                  <a:pt x="2034" y="378"/>
                  <a:pt x="2038" y="375"/>
                  <a:pt x="2039" y="371"/>
                </a:cubicBezTo>
                <a:cubicBezTo>
                  <a:pt x="2033" y="369"/>
                  <a:pt x="2035" y="375"/>
                  <a:pt x="2030" y="374"/>
                </a:cubicBezTo>
                <a:cubicBezTo>
                  <a:pt x="2033" y="370"/>
                  <a:pt x="2030" y="368"/>
                  <a:pt x="2030" y="363"/>
                </a:cubicBezTo>
                <a:cubicBezTo>
                  <a:pt x="2033" y="361"/>
                  <a:pt x="2036" y="365"/>
                  <a:pt x="2035" y="358"/>
                </a:cubicBezTo>
                <a:cubicBezTo>
                  <a:pt x="2033" y="358"/>
                  <a:pt x="2032" y="360"/>
                  <a:pt x="2030" y="359"/>
                </a:cubicBezTo>
                <a:cubicBezTo>
                  <a:pt x="2019" y="344"/>
                  <a:pt x="2003" y="331"/>
                  <a:pt x="1991" y="319"/>
                </a:cubicBezTo>
                <a:cubicBezTo>
                  <a:pt x="1991" y="312"/>
                  <a:pt x="1986" y="310"/>
                  <a:pt x="1984" y="307"/>
                </a:cubicBezTo>
                <a:cubicBezTo>
                  <a:pt x="1985" y="304"/>
                  <a:pt x="1985" y="298"/>
                  <a:pt x="1990" y="298"/>
                </a:cubicBezTo>
                <a:cubicBezTo>
                  <a:pt x="1989" y="304"/>
                  <a:pt x="1991" y="307"/>
                  <a:pt x="1996" y="308"/>
                </a:cubicBezTo>
                <a:cubicBezTo>
                  <a:pt x="1996" y="306"/>
                  <a:pt x="1997" y="305"/>
                  <a:pt x="1997" y="303"/>
                </a:cubicBezTo>
                <a:cubicBezTo>
                  <a:pt x="1993" y="304"/>
                  <a:pt x="1992" y="301"/>
                  <a:pt x="1991" y="299"/>
                </a:cubicBezTo>
                <a:cubicBezTo>
                  <a:pt x="1989" y="289"/>
                  <a:pt x="1980" y="289"/>
                  <a:pt x="1975" y="287"/>
                </a:cubicBezTo>
                <a:cubicBezTo>
                  <a:pt x="1975" y="285"/>
                  <a:pt x="1978" y="286"/>
                  <a:pt x="1977" y="283"/>
                </a:cubicBezTo>
                <a:cubicBezTo>
                  <a:pt x="1975" y="283"/>
                  <a:pt x="1975" y="282"/>
                  <a:pt x="1975" y="280"/>
                </a:cubicBezTo>
                <a:cubicBezTo>
                  <a:pt x="1971" y="278"/>
                  <a:pt x="1968" y="283"/>
                  <a:pt x="1966" y="280"/>
                </a:cubicBezTo>
                <a:cubicBezTo>
                  <a:pt x="1971" y="278"/>
                  <a:pt x="1963" y="268"/>
                  <a:pt x="1960" y="271"/>
                </a:cubicBezTo>
                <a:cubicBezTo>
                  <a:pt x="1966" y="277"/>
                  <a:pt x="1962" y="290"/>
                  <a:pt x="1975" y="292"/>
                </a:cubicBezTo>
                <a:cubicBezTo>
                  <a:pt x="1976" y="298"/>
                  <a:pt x="1969" y="296"/>
                  <a:pt x="1969" y="301"/>
                </a:cubicBezTo>
                <a:cubicBezTo>
                  <a:pt x="1975" y="306"/>
                  <a:pt x="1974" y="312"/>
                  <a:pt x="1971" y="316"/>
                </a:cubicBezTo>
                <a:cubicBezTo>
                  <a:pt x="1965" y="316"/>
                  <a:pt x="1971" y="309"/>
                  <a:pt x="1966" y="308"/>
                </a:cubicBezTo>
                <a:cubicBezTo>
                  <a:pt x="1966" y="309"/>
                  <a:pt x="1966" y="311"/>
                  <a:pt x="1964" y="310"/>
                </a:cubicBezTo>
                <a:cubicBezTo>
                  <a:pt x="1963" y="306"/>
                  <a:pt x="1956" y="302"/>
                  <a:pt x="1959" y="298"/>
                </a:cubicBezTo>
                <a:cubicBezTo>
                  <a:pt x="1961" y="301"/>
                  <a:pt x="1961" y="306"/>
                  <a:pt x="1965" y="307"/>
                </a:cubicBezTo>
                <a:cubicBezTo>
                  <a:pt x="1965" y="302"/>
                  <a:pt x="1961" y="301"/>
                  <a:pt x="1960" y="297"/>
                </a:cubicBezTo>
                <a:cubicBezTo>
                  <a:pt x="1954" y="301"/>
                  <a:pt x="1953" y="294"/>
                  <a:pt x="1953" y="291"/>
                </a:cubicBezTo>
                <a:cubicBezTo>
                  <a:pt x="1948" y="293"/>
                  <a:pt x="1952" y="299"/>
                  <a:pt x="1947" y="303"/>
                </a:cubicBezTo>
                <a:cubicBezTo>
                  <a:pt x="1945" y="303"/>
                  <a:pt x="1946" y="300"/>
                  <a:pt x="1946" y="298"/>
                </a:cubicBezTo>
                <a:cubicBezTo>
                  <a:pt x="1942" y="298"/>
                  <a:pt x="1944" y="305"/>
                  <a:pt x="1939" y="301"/>
                </a:cubicBezTo>
                <a:cubicBezTo>
                  <a:pt x="1939" y="303"/>
                  <a:pt x="1941" y="303"/>
                  <a:pt x="1942" y="304"/>
                </a:cubicBezTo>
                <a:cubicBezTo>
                  <a:pt x="1938" y="306"/>
                  <a:pt x="1929" y="303"/>
                  <a:pt x="1930" y="297"/>
                </a:cubicBezTo>
                <a:cubicBezTo>
                  <a:pt x="1926" y="297"/>
                  <a:pt x="1926" y="299"/>
                  <a:pt x="1923" y="299"/>
                </a:cubicBezTo>
                <a:cubicBezTo>
                  <a:pt x="1921" y="297"/>
                  <a:pt x="1921" y="292"/>
                  <a:pt x="1917" y="292"/>
                </a:cubicBezTo>
                <a:cubicBezTo>
                  <a:pt x="1917" y="293"/>
                  <a:pt x="1916" y="295"/>
                  <a:pt x="1915" y="296"/>
                </a:cubicBezTo>
                <a:cubicBezTo>
                  <a:pt x="1916" y="290"/>
                  <a:pt x="1912" y="289"/>
                  <a:pt x="1910" y="286"/>
                </a:cubicBezTo>
                <a:cubicBezTo>
                  <a:pt x="1910" y="288"/>
                  <a:pt x="1910" y="290"/>
                  <a:pt x="1907" y="289"/>
                </a:cubicBezTo>
                <a:cubicBezTo>
                  <a:pt x="1907" y="288"/>
                  <a:pt x="1907" y="287"/>
                  <a:pt x="1906" y="286"/>
                </a:cubicBezTo>
                <a:cubicBezTo>
                  <a:pt x="1908" y="284"/>
                  <a:pt x="1909" y="280"/>
                  <a:pt x="1912" y="283"/>
                </a:cubicBezTo>
                <a:cubicBezTo>
                  <a:pt x="1908" y="275"/>
                  <a:pt x="1898" y="272"/>
                  <a:pt x="1895" y="262"/>
                </a:cubicBezTo>
                <a:cubicBezTo>
                  <a:pt x="1901" y="263"/>
                  <a:pt x="1899" y="257"/>
                  <a:pt x="1900" y="256"/>
                </a:cubicBezTo>
                <a:cubicBezTo>
                  <a:pt x="1903" y="256"/>
                  <a:pt x="1909" y="264"/>
                  <a:pt x="1910" y="260"/>
                </a:cubicBezTo>
                <a:cubicBezTo>
                  <a:pt x="1906" y="259"/>
                  <a:pt x="1905" y="256"/>
                  <a:pt x="1905" y="250"/>
                </a:cubicBezTo>
                <a:cubicBezTo>
                  <a:pt x="1900" y="251"/>
                  <a:pt x="1900" y="247"/>
                  <a:pt x="1899" y="244"/>
                </a:cubicBezTo>
                <a:cubicBezTo>
                  <a:pt x="1894" y="247"/>
                  <a:pt x="1893" y="240"/>
                  <a:pt x="1890" y="245"/>
                </a:cubicBezTo>
                <a:cubicBezTo>
                  <a:pt x="1893" y="245"/>
                  <a:pt x="1895" y="246"/>
                  <a:pt x="1895" y="248"/>
                </a:cubicBezTo>
                <a:cubicBezTo>
                  <a:pt x="1889" y="248"/>
                  <a:pt x="1890" y="253"/>
                  <a:pt x="1893" y="256"/>
                </a:cubicBezTo>
                <a:cubicBezTo>
                  <a:pt x="1885" y="260"/>
                  <a:pt x="1885" y="253"/>
                  <a:pt x="1878" y="255"/>
                </a:cubicBezTo>
                <a:cubicBezTo>
                  <a:pt x="1878" y="250"/>
                  <a:pt x="1878" y="250"/>
                  <a:pt x="1878" y="250"/>
                </a:cubicBezTo>
                <a:cubicBezTo>
                  <a:pt x="1874" y="253"/>
                  <a:pt x="1871" y="252"/>
                  <a:pt x="1867" y="250"/>
                </a:cubicBezTo>
                <a:cubicBezTo>
                  <a:pt x="1864" y="254"/>
                  <a:pt x="1859" y="258"/>
                  <a:pt x="1861" y="261"/>
                </a:cubicBezTo>
                <a:cubicBezTo>
                  <a:pt x="1864" y="259"/>
                  <a:pt x="1870" y="271"/>
                  <a:pt x="1869" y="273"/>
                </a:cubicBezTo>
                <a:cubicBezTo>
                  <a:pt x="1867" y="272"/>
                  <a:pt x="1863" y="272"/>
                  <a:pt x="1864" y="267"/>
                </a:cubicBezTo>
                <a:cubicBezTo>
                  <a:pt x="1858" y="267"/>
                  <a:pt x="1858" y="267"/>
                  <a:pt x="1858" y="267"/>
                </a:cubicBezTo>
                <a:cubicBezTo>
                  <a:pt x="1859" y="271"/>
                  <a:pt x="1858" y="274"/>
                  <a:pt x="1856" y="275"/>
                </a:cubicBezTo>
                <a:cubicBezTo>
                  <a:pt x="1852" y="275"/>
                  <a:pt x="1852" y="275"/>
                  <a:pt x="1852" y="275"/>
                </a:cubicBezTo>
                <a:cubicBezTo>
                  <a:pt x="1853" y="267"/>
                  <a:pt x="1845" y="269"/>
                  <a:pt x="1846" y="261"/>
                </a:cubicBezTo>
                <a:cubicBezTo>
                  <a:pt x="1844" y="261"/>
                  <a:pt x="1843" y="261"/>
                  <a:pt x="1842" y="260"/>
                </a:cubicBezTo>
                <a:cubicBezTo>
                  <a:pt x="1842" y="262"/>
                  <a:pt x="1840" y="263"/>
                  <a:pt x="1839" y="265"/>
                </a:cubicBezTo>
                <a:cubicBezTo>
                  <a:pt x="1850" y="272"/>
                  <a:pt x="1857" y="285"/>
                  <a:pt x="1861" y="296"/>
                </a:cubicBezTo>
                <a:cubicBezTo>
                  <a:pt x="1856" y="296"/>
                  <a:pt x="1862" y="299"/>
                  <a:pt x="1858" y="301"/>
                </a:cubicBezTo>
                <a:cubicBezTo>
                  <a:pt x="1852" y="300"/>
                  <a:pt x="1856" y="295"/>
                  <a:pt x="1851" y="294"/>
                </a:cubicBezTo>
                <a:cubicBezTo>
                  <a:pt x="1852" y="298"/>
                  <a:pt x="1849" y="298"/>
                  <a:pt x="1850" y="301"/>
                </a:cubicBezTo>
                <a:cubicBezTo>
                  <a:pt x="1855" y="302"/>
                  <a:pt x="1850" y="314"/>
                  <a:pt x="1856" y="308"/>
                </a:cubicBezTo>
                <a:cubicBezTo>
                  <a:pt x="1856" y="310"/>
                  <a:pt x="1859" y="309"/>
                  <a:pt x="1858" y="313"/>
                </a:cubicBezTo>
                <a:cubicBezTo>
                  <a:pt x="1852" y="313"/>
                  <a:pt x="1850" y="309"/>
                  <a:pt x="1846" y="307"/>
                </a:cubicBezTo>
                <a:cubicBezTo>
                  <a:pt x="1841" y="310"/>
                  <a:pt x="1839" y="312"/>
                  <a:pt x="1834" y="312"/>
                </a:cubicBezTo>
                <a:cubicBezTo>
                  <a:pt x="1836" y="306"/>
                  <a:pt x="1831" y="308"/>
                  <a:pt x="1835" y="303"/>
                </a:cubicBezTo>
                <a:cubicBezTo>
                  <a:pt x="1831" y="305"/>
                  <a:pt x="1831" y="297"/>
                  <a:pt x="1829" y="302"/>
                </a:cubicBezTo>
                <a:cubicBezTo>
                  <a:pt x="1831" y="304"/>
                  <a:pt x="1828" y="307"/>
                  <a:pt x="1828" y="309"/>
                </a:cubicBezTo>
                <a:cubicBezTo>
                  <a:pt x="1826" y="307"/>
                  <a:pt x="1823" y="307"/>
                  <a:pt x="1821" y="305"/>
                </a:cubicBezTo>
                <a:cubicBezTo>
                  <a:pt x="1820" y="302"/>
                  <a:pt x="1825" y="300"/>
                  <a:pt x="1821" y="299"/>
                </a:cubicBezTo>
                <a:cubicBezTo>
                  <a:pt x="1813" y="303"/>
                  <a:pt x="1828" y="310"/>
                  <a:pt x="1820" y="313"/>
                </a:cubicBezTo>
                <a:cubicBezTo>
                  <a:pt x="1815" y="304"/>
                  <a:pt x="1806" y="306"/>
                  <a:pt x="1803" y="294"/>
                </a:cubicBezTo>
                <a:cubicBezTo>
                  <a:pt x="1801" y="298"/>
                  <a:pt x="1794" y="289"/>
                  <a:pt x="1796" y="288"/>
                </a:cubicBezTo>
                <a:cubicBezTo>
                  <a:pt x="1799" y="288"/>
                  <a:pt x="1799" y="290"/>
                  <a:pt x="1803" y="289"/>
                </a:cubicBezTo>
                <a:cubicBezTo>
                  <a:pt x="1799" y="284"/>
                  <a:pt x="1795" y="278"/>
                  <a:pt x="1792" y="271"/>
                </a:cubicBezTo>
                <a:cubicBezTo>
                  <a:pt x="1786" y="274"/>
                  <a:pt x="1785" y="264"/>
                  <a:pt x="1783" y="262"/>
                </a:cubicBezTo>
                <a:cubicBezTo>
                  <a:pt x="1781" y="264"/>
                  <a:pt x="1779" y="257"/>
                  <a:pt x="1776" y="260"/>
                </a:cubicBezTo>
                <a:cubicBezTo>
                  <a:pt x="1779" y="257"/>
                  <a:pt x="1770" y="258"/>
                  <a:pt x="1772" y="251"/>
                </a:cubicBezTo>
                <a:cubicBezTo>
                  <a:pt x="1769" y="251"/>
                  <a:pt x="1766" y="251"/>
                  <a:pt x="1765" y="253"/>
                </a:cubicBezTo>
                <a:cubicBezTo>
                  <a:pt x="1762" y="246"/>
                  <a:pt x="1757" y="242"/>
                  <a:pt x="1750" y="240"/>
                </a:cubicBezTo>
                <a:cubicBezTo>
                  <a:pt x="1751" y="234"/>
                  <a:pt x="1746" y="233"/>
                  <a:pt x="1743" y="232"/>
                </a:cubicBezTo>
                <a:cubicBezTo>
                  <a:pt x="1746" y="231"/>
                  <a:pt x="1743" y="226"/>
                  <a:pt x="1744" y="223"/>
                </a:cubicBezTo>
                <a:cubicBezTo>
                  <a:pt x="1733" y="218"/>
                  <a:pt x="1720" y="213"/>
                  <a:pt x="1718" y="205"/>
                </a:cubicBezTo>
                <a:cubicBezTo>
                  <a:pt x="1724" y="208"/>
                  <a:pt x="1726" y="211"/>
                  <a:pt x="1735" y="212"/>
                </a:cubicBezTo>
                <a:cubicBezTo>
                  <a:pt x="1734" y="202"/>
                  <a:pt x="1715" y="203"/>
                  <a:pt x="1716" y="192"/>
                </a:cubicBezTo>
                <a:cubicBezTo>
                  <a:pt x="1723" y="203"/>
                  <a:pt x="1741" y="203"/>
                  <a:pt x="1749" y="213"/>
                </a:cubicBezTo>
                <a:cubicBezTo>
                  <a:pt x="1751" y="211"/>
                  <a:pt x="1753" y="209"/>
                  <a:pt x="1756" y="208"/>
                </a:cubicBezTo>
                <a:cubicBezTo>
                  <a:pt x="1757" y="209"/>
                  <a:pt x="1756" y="211"/>
                  <a:pt x="1758" y="211"/>
                </a:cubicBezTo>
                <a:cubicBezTo>
                  <a:pt x="1757" y="206"/>
                  <a:pt x="1756" y="206"/>
                  <a:pt x="1751" y="207"/>
                </a:cubicBezTo>
                <a:cubicBezTo>
                  <a:pt x="1751" y="205"/>
                  <a:pt x="1752" y="204"/>
                  <a:pt x="1753" y="203"/>
                </a:cubicBezTo>
                <a:cubicBezTo>
                  <a:pt x="1747" y="204"/>
                  <a:pt x="1742" y="202"/>
                  <a:pt x="1745" y="197"/>
                </a:cubicBezTo>
                <a:cubicBezTo>
                  <a:pt x="1733" y="192"/>
                  <a:pt x="1723" y="187"/>
                  <a:pt x="1727" y="175"/>
                </a:cubicBezTo>
                <a:cubicBezTo>
                  <a:pt x="1733" y="177"/>
                  <a:pt x="1734" y="185"/>
                  <a:pt x="1742" y="185"/>
                </a:cubicBezTo>
                <a:cubicBezTo>
                  <a:pt x="1740" y="186"/>
                  <a:pt x="1739" y="185"/>
                  <a:pt x="1738" y="189"/>
                </a:cubicBezTo>
                <a:cubicBezTo>
                  <a:pt x="1741" y="192"/>
                  <a:pt x="1743" y="188"/>
                  <a:pt x="1747" y="189"/>
                </a:cubicBezTo>
                <a:cubicBezTo>
                  <a:pt x="1747" y="192"/>
                  <a:pt x="1742" y="190"/>
                  <a:pt x="1743" y="194"/>
                </a:cubicBezTo>
                <a:cubicBezTo>
                  <a:pt x="1747" y="193"/>
                  <a:pt x="1747" y="189"/>
                  <a:pt x="1751" y="189"/>
                </a:cubicBezTo>
                <a:cubicBezTo>
                  <a:pt x="1753" y="193"/>
                  <a:pt x="1747" y="190"/>
                  <a:pt x="1749" y="194"/>
                </a:cubicBezTo>
                <a:cubicBezTo>
                  <a:pt x="1760" y="187"/>
                  <a:pt x="1765" y="200"/>
                  <a:pt x="1775" y="200"/>
                </a:cubicBezTo>
                <a:cubicBezTo>
                  <a:pt x="1770" y="190"/>
                  <a:pt x="1756" y="190"/>
                  <a:pt x="1751" y="180"/>
                </a:cubicBezTo>
                <a:cubicBezTo>
                  <a:pt x="1754" y="179"/>
                  <a:pt x="1758" y="179"/>
                  <a:pt x="1758" y="175"/>
                </a:cubicBezTo>
                <a:cubicBezTo>
                  <a:pt x="1753" y="172"/>
                  <a:pt x="1747" y="172"/>
                  <a:pt x="1742" y="169"/>
                </a:cubicBezTo>
                <a:cubicBezTo>
                  <a:pt x="1741" y="169"/>
                  <a:pt x="1742" y="166"/>
                  <a:pt x="1742" y="165"/>
                </a:cubicBezTo>
                <a:cubicBezTo>
                  <a:pt x="1731" y="158"/>
                  <a:pt x="1704" y="154"/>
                  <a:pt x="1707" y="147"/>
                </a:cubicBezTo>
                <a:cubicBezTo>
                  <a:pt x="1703" y="146"/>
                  <a:pt x="1698" y="144"/>
                  <a:pt x="1696" y="141"/>
                </a:cubicBezTo>
                <a:cubicBezTo>
                  <a:pt x="1698" y="138"/>
                  <a:pt x="1702" y="145"/>
                  <a:pt x="1706" y="141"/>
                </a:cubicBezTo>
                <a:cubicBezTo>
                  <a:pt x="1706" y="134"/>
                  <a:pt x="1696" y="138"/>
                  <a:pt x="1696" y="132"/>
                </a:cubicBezTo>
                <a:cubicBezTo>
                  <a:pt x="1708" y="133"/>
                  <a:pt x="1722" y="137"/>
                  <a:pt x="1727" y="148"/>
                </a:cubicBezTo>
                <a:cubicBezTo>
                  <a:pt x="1734" y="146"/>
                  <a:pt x="1742" y="150"/>
                  <a:pt x="1742" y="159"/>
                </a:cubicBezTo>
                <a:cubicBezTo>
                  <a:pt x="1749" y="161"/>
                  <a:pt x="1757" y="157"/>
                  <a:pt x="1758" y="167"/>
                </a:cubicBezTo>
                <a:cubicBezTo>
                  <a:pt x="1767" y="169"/>
                  <a:pt x="1776" y="173"/>
                  <a:pt x="1782" y="179"/>
                </a:cubicBezTo>
                <a:cubicBezTo>
                  <a:pt x="1782" y="177"/>
                  <a:pt x="1782" y="175"/>
                  <a:pt x="1782" y="173"/>
                </a:cubicBezTo>
                <a:cubicBezTo>
                  <a:pt x="1777" y="170"/>
                  <a:pt x="1766" y="168"/>
                  <a:pt x="1770" y="160"/>
                </a:cubicBezTo>
                <a:cubicBezTo>
                  <a:pt x="1763" y="166"/>
                  <a:pt x="1749" y="157"/>
                  <a:pt x="1753" y="153"/>
                </a:cubicBezTo>
                <a:cubicBezTo>
                  <a:pt x="1750" y="153"/>
                  <a:pt x="1750" y="154"/>
                  <a:pt x="1748" y="154"/>
                </a:cubicBezTo>
                <a:cubicBezTo>
                  <a:pt x="1749" y="146"/>
                  <a:pt x="1731" y="147"/>
                  <a:pt x="1731" y="136"/>
                </a:cubicBezTo>
                <a:cubicBezTo>
                  <a:pt x="1721" y="130"/>
                  <a:pt x="1712" y="123"/>
                  <a:pt x="1699" y="121"/>
                </a:cubicBezTo>
                <a:cubicBezTo>
                  <a:pt x="1699" y="118"/>
                  <a:pt x="1698" y="116"/>
                  <a:pt x="1695" y="116"/>
                </a:cubicBezTo>
                <a:cubicBezTo>
                  <a:pt x="1693" y="117"/>
                  <a:pt x="1695" y="122"/>
                  <a:pt x="1692" y="122"/>
                </a:cubicBezTo>
                <a:cubicBezTo>
                  <a:pt x="1686" y="121"/>
                  <a:pt x="1694" y="111"/>
                  <a:pt x="1691" y="110"/>
                </a:cubicBezTo>
                <a:cubicBezTo>
                  <a:pt x="1688" y="113"/>
                  <a:pt x="1675" y="119"/>
                  <a:pt x="1683" y="121"/>
                </a:cubicBezTo>
                <a:cubicBezTo>
                  <a:pt x="1680" y="122"/>
                  <a:pt x="1680" y="125"/>
                  <a:pt x="1675" y="124"/>
                </a:cubicBezTo>
                <a:cubicBezTo>
                  <a:pt x="1670" y="114"/>
                  <a:pt x="1659" y="117"/>
                  <a:pt x="1652" y="109"/>
                </a:cubicBezTo>
                <a:cubicBezTo>
                  <a:pt x="1653" y="108"/>
                  <a:pt x="1655" y="108"/>
                  <a:pt x="1656" y="106"/>
                </a:cubicBezTo>
                <a:cubicBezTo>
                  <a:pt x="1651" y="105"/>
                  <a:pt x="1649" y="101"/>
                  <a:pt x="1645" y="99"/>
                </a:cubicBezTo>
                <a:cubicBezTo>
                  <a:pt x="1644" y="95"/>
                  <a:pt x="1648" y="97"/>
                  <a:pt x="1647" y="93"/>
                </a:cubicBezTo>
                <a:cubicBezTo>
                  <a:pt x="1638" y="89"/>
                  <a:pt x="1639" y="91"/>
                  <a:pt x="1630" y="87"/>
                </a:cubicBezTo>
                <a:cubicBezTo>
                  <a:pt x="1629" y="91"/>
                  <a:pt x="1633" y="92"/>
                  <a:pt x="1629" y="93"/>
                </a:cubicBezTo>
                <a:cubicBezTo>
                  <a:pt x="1624" y="90"/>
                  <a:pt x="1621" y="91"/>
                  <a:pt x="1616" y="93"/>
                </a:cubicBezTo>
                <a:cubicBezTo>
                  <a:pt x="1616" y="97"/>
                  <a:pt x="1619" y="97"/>
                  <a:pt x="1619" y="100"/>
                </a:cubicBezTo>
                <a:cubicBezTo>
                  <a:pt x="1617" y="98"/>
                  <a:pt x="1610" y="101"/>
                  <a:pt x="1610" y="97"/>
                </a:cubicBezTo>
                <a:cubicBezTo>
                  <a:pt x="1610" y="94"/>
                  <a:pt x="1612" y="94"/>
                  <a:pt x="1611" y="92"/>
                </a:cubicBezTo>
                <a:cubicBezTo>
                  <a:pt x="1608" y="92"/>
                  <a:pt x="1607" y="89"/>
                  <a:pt x="1606" y="86"/>
                </a:cubicBezTo>
                <a:cubicBezTo>
                  <a:pt x="1595" y="84"/>
                  <a:pt x="1588" y="77"/>
                  <a:pt x="1575" y="77"/>
                </a:cubicBezTo>
                <a:cubicBezTo>
                  <a:pt x="1576" y="90"/>
                  <a:pt x="1597" y="92"/>
                  <a:pt x="1599" y="100"/>
                </a:cubicBezTo>
                <a:cubicBezTo>
                  <a:pt x="1592" y="96"/>
                  <a:pt x="1575" y="102"/>
                  <a:pt x="1572" y="90"/>
                </a:cubicBezTo>
                <a:cubicBezTo>
                  <a:pt x="1569" y="91"/>
                  <a:pt x="1566" y="92"/>
                  <a:pt x="1566" y="95"/>
                </a:cubicBezTo>
                <a:cubicBezTo>
                  <a:pt x="1569" y="100"/>
                  <a:pt x="1571" y="101"/>
                  <a:pt x="1566" y="104"/>
                </a:cubicBezTo>
                <a:cubicBezTo>
                  <a:pt x="1572" y="111"/>
                  <a:pt x="1585" y="119"/>
                  <a:pt x="1587" y="126"/>
                </a:cubicBezTo>
                <a:cubicBezTo>
                  <a:pt x="1580" y="123"/>
                  <a:pt x="1573" y="122"/>
                  <a:pt x="1565" y="117"/>
                </a:cubicBezTo>
                <a:cubicBezTo>
                  <a:pt x="1566" y="118"/>
                  <a:pt x="1569" y="114"/>
                  <a:pt x="1566" y="114"/>
                </a:cubicBezTo>
                <a:cubicBezTo>
                  <a:pt x="1564" y="121"/>
                  <a:pt x="1558" y="110"/>
                  <a:pt x="1554" y="115"/>
                </a:cubicBezTo>
                <a:cubicBezTo>
                  <a:pt x="1554" y="112"/>
                  <a:pt x="1553" y="110"/>
                  <a:pt x="1551" y="110"/>
                </a:cubicBezTo>
                <a:cubicBezTo>
                  <a:pt x="1552" y="114"/>
                  <a:pt x="1546" y="112"/>
                  <a:pt x="1546" y="116"/>
                </a:cubicBezTo>
                <a:cubicBezTo>
                  <a:pt x="1550" y="116"/>
                  <a:pt x="1551" y="117"/>
                  <a:pt x="1549" y="119"/>
                </a:cubicBezTo>
                <a:cubicBezTo>
                  <a:pt x="1557" y="118"/>
                  <a:pt x="1565" y="124"/>
                  <a:pt x="1570" y="130"/>
                </a:cubicBezTo>
                <a:cubicBezTo>
                  <a:pt x="1565" y="132"/>
                  <a:pt x="1570" y="138"/>
                  <a:pt x="1570" y="140"/>
                </a:cubicBezTo>
                <a:cubicBezTo>
                  <a:pt x="1571" y="137"/>
                  <a:pt x="1576" y="142"/>
                  <a:pt x="1576" y="145"/>
                </a:cubicBezTo>
                <a:cubicBezTo>
                  <a:pt x="1561" y="143"/>
                  <a:pt x="1554" y="134"/>
                  <a:pt x="1545" y="126"/>
                </a:cubicBezTo>
                <a:cubicBezTo>
                  <a:pt x="1546" y="133"/>
                  <a:pt x="1542" y="127"/>
                  <a:pt x="1540" y="126"/>
                </a:cubicBezTo>
                <a:cubicBezTo>
                  <a:pt x="1540" y="131"/>
                  <a:pt x="1546" y="131"/>
                  <a:pt x="1549" y="133"/>
                </a:cubicBezTo>
                <a:cubicBezTo>
                  <a:pt x="1540" y="135"/>
                  <a:pt x="1537" y="130"/>
                  <a:pt x="1532" y="127"/>
                </a:cubicBezTo>
                <a:cubicBezTo>
                  <a:pt x="1531" y="129"/>
                  <a:pt x="1530" y="130"/>
                  <a:pt x="1529" y="131"/>
                </a:cubicBezTo>
                <a:cubicBezTo>
                  <a:pt x="1527" y="130"/>
                  <a:pt x="1525" y="129"/>
                  <a:pt x="1524" y="127"/>
                </a:cubicBezTo>
                <a:cubicBezTo>
                  <a:pt x="1526" y="123"/>
                  <a:pt x="1531" y="121"/>
                  <a:pt x="1533" y="116"/>
                </a:cubicBezTo>
                <a:cubicBezTo>
                  <a:pt x="1523" y="111"/>
                  <a:pt x="1535" y="111"/>
                  <a:pt x="1532" y="105"/>
                </a:cubicBezTo>
                <a:cubicBezTo>
                  <a:pt x="1533" y="106"/>
                  <a:pt x="1538" y="104"/>
                  <a:pt x="1538" y="106"/>
                </a:cubicBezTo>
                <a:cubicBezTo>
                  <a:pt x="1540" y="111"/>
                  <a:pt x="1534" y="107"/>
                  <a:pt x="1534" y="110"/>
                </a:cubicBezTo>
                <a:cubicBezTo>
                  <a:pt x="1537" y="114"/>
                  <a:pt x="1540" y="110"/>
                  <a:pt x="1543" y="114"/>
                </a:cubicBezTo>
                <a:cubicBezTo>
                  <a:pt x="1541" y="109"/>
                  <a:pt x="1546" y="111"/>
                  <a:pt x="1546" y="109"/>
                </a:cubicBezTo>
                <a:cubicBezTo>
                  <a:pt x="1545" y="103"/>
                  <a:pt x="1537" y="99"/>
                  <a:pt x="1539" y="90"/>
                </a:cubicBezTo>
                <a:cubicBezTo>
                  <a:pt x="1532" y="92"/>
                  <a:pt x="1528" y="88"/>
                  <a:pt x="1532" y="83"/>
                </a:cubicBezTo>
                <a:cubicBezTo>
                  <a:pt x="1519" y="85"/>
                  <a:pt x="1494" y="84"/>
                  <a:pt x="1491" y="73"/>
                </a:cubicBezTo>
                <a:cubicBezTo>
                  <a:pt x="1503" y="74"/>
                  <a:pt x="1513" y="84"/>
                  <a:pt x="1524" y="78"/>
                </a:cubicBezTo>
                <a:cubicBezTo>
                  <a:pt x="1524" y="80"/>
                  <a:pt x="1524" y="82"/>
                  <a:pt x="1525" y="82"/>
                </a:cubicBezTo>
                <a:cubicBezTo>
                  <a:pt x="1534" y="78"/>
                  <a:pt x="1550" y="87"/>
                  <a:pt x="1559" y="92"/>
                </a:cubicBezTo>
                <a:cubicBezTo>
                  <a:pt x="1559" y="89"/>
                  <a:pt x="1563" y="89"/>
                  <a:pt x="1562" y="86"/>
                </a:cubicBezTo>
                <a:cubicBezTo>
                  <a:pt x="1554" y="84"/>
                  <a:pt x="1545" y="80"/>
                  <a:pt x="1549" y="71"/>
                </a:cubicBezTo>
                <a:cubicBezTo>
                  <a:pt x="1541" y="72"/>
                  <a:pt x="1538" y="62"/>
                  <a:pt x="1529" y="66"/>
                </a:cubicBezTo>
                <a:cubicBezTo>
                  <a:pt x="1528" y="62"/>
                  <a:pt x="1531" y="62"/>
                  <a:pt x="1529" y="60"/>
                </a:cubicBezTo>
                <a:cubicBezTo>
                  <a:pt x="1523" y="59"/>
                  <a:pt x="1517" y="60"/>
                  <a:pt x="1519" y="71"/>
                </a:cubicBezTo>
                <a:cubicBezTo>
                  <a:pt x="1510" y="73"/>
                  <a:pt x="1504" y="61"/>
                  <a:pt x="1496" y="61"/>
                </a:cubicBezTo>
                <a:cubicBezTo>
                  <a:pt x="1497" y="55"/>
                  <a:pt x="1502" y="60"/>
                  <a:pt x="1503" y="56"/>
                </a:cubicBezTo>
                <a:cubicBezTo>
                  <a:pt x="1496" y="49"/>
                  <a:pt x="1481" y="52"/>
                  <a:pt x="1476" y="40"/>
                </a:cubicBezTo>
                <a:cubicBezTo>
                  <a:pt x="1467" y="40"/>
                  <a:pt x="1460" y="28"/>
                  <a:pt x="1448" y="30"/>
                </a:cubicBezTo>
                <a:cubicBezTo>
                  <a:pt x="1450" y="36"/>
                  <a:pt x="1452" y="41"/>
                  <a:pt x="1455" y="45"/>
                </a:cubicBezTo>
                <a:cubicBezTo>
                  <a:pt x="1457" y="42"/>
                  <a:pt x="1455" y="41"/>
                  <a:pt x="1457" y="40"/>
                </a:cubicBezTo>
                <a:cubicBezTo>
                  <a:pt x="1460" y="42"/>
                  <a:pt x="1465" y="41"/>
                  <a:pt x="1465" y="45"/>
                </a:cubicBezTo>
                <a:cubicBezTo>
                  <a:pt x="1458" y="43"/>
                  <a:pt x="1460" y="49"/>
                  <a:pt x="1458" y="51"/>
                </a:cubicBezTo>
                <a:cubicBezTo>
                  <a:pt x="1453" y="51"/>
                  <a:pt x="1450" y="49"/>
                  <a:pt x="1447" y="47"/>
                </a:cubicBezTo>
                <a:cubicBezTo>
                  <a:pt x="1449" y="48"/>
                  <a:pt x="1447" y="43"/>
                  <a:pt x="1448" y="41"/>
                </a:cubicBezTo>
                <a:cubicBezTo>
                  <a:pt x="1439" y="39"/>
                  <a:pt x="1432" y="35"/>
                  <a:pt x="1422" y="33"/>
                </a:cubicBezTo>
                <a:cubicBezTo>
                  <a:pt x="1420" y="35"/>
                  <a:pt x="1419" y="38"/>
                  <a:pt x="1420" y="43"/>
                </a:cubicBezTo>
                <a:cubicBezTo>
                  <a:pt x="1422" y="43"/>
                  <a:pt x="1426" y="41"/>
                  <a:pt x="1426" y="44"/>
                </a:cubicBezTo>
                <a:cubicBezTo>
                  <a:pt x="1416" y="44"/>
                  <a:pt x="1416" y="44"/>
                  <a:pt x="1416" y="44"/>
                </a:cubicBezTo>
                <a:cubicBezTo>
                  <a:pt x="1414" y="39"/>
                  <a:pt x="1417" y="39"/>
                  <a:pt x="1417" y="35"/>
                </a:cubicBezTo>
                <a:cubicBezTo>
                  <a:pt x="1412" y="37"/>
                  <a:pt x="1417" y="30"/>
                  <a:pt x="1414" y="30"/>
                </a:cubicBezTo>
                <a:cubicBezTo>
                  <a:pt x="1411" y="32"/>
                  <a:pt x="1416" y="37"/>
                  <a:pt x="1410" y="36"/>
                </a:cubicBezTo>
                <a:cubicBezTo>
                  <a:pt x="1410" y="33"/>
                  <a:pt x="1412" y="34"/>
                  <a:pt x="1410" y="31"/>
                </a:cubicBezTo>
                <a:cubicBezTo>
                  <a:pt x="1400" y="34"/>
                  <a:pt x="1388" y="23"/>
                  <a:pt x="1383" y="22"/>
                </a:cubicBezTo>
                <a:cubicBezTo>
                  <a:pt x="1376" y="20"/>
                  <a:pt x="1365" y="21"/>
                  <a:pt x="1357" y="20"/>
                </a:cubicBezTo>
                <a:cubicBezTo>
                  <a:pt x="1347" y="20"/>
                  <a:pt x="1329" y="15"/>
                  <a:pt x="1329" y="27"/>
                </a:cubicBezTo>
                <a:cubicBezTo>
                  <a:pt x="1322" y="27"/>
                  <a:pt x="1321" y="21"/>
                  <a:pt x="1314" y="22"/>
                </a:cubicBezTo>
                <a:cubicBezTo>
                  <a:pt x="1315" y="20"/>
                  <a:pt x="1316" y="19"/>
                  <a:pt x="1315" y="17"/>
                </a:cubicBezTo>
                <a:cubicBezTo>
                  <a:pt x="1312" y="15"/>
                  <a:pt x="1309" y="16"/>
                  <a:pt x="1306" y="18"/>
                </a:cubicBezTo>
                <a:cubicBezTo>
                  <a:pt x="1300" y="8"/>
                  <a:pt x="1283" y="17"/>
                  <a:pt x="1277" y="11"/>
                </a:cubicBezTo>
                <a:cubicBezTo>
                  <a:pt x="1271" y="18"/>
                  <a:pt x="1261" y="11"/>
                  <a:pt x="1254" y="9"/>
                </a:cubicBezTo>
                <a:cubicBezTo>
                  <a:pt x="1249" y="10"/>
                  <a:pt x="1250" y="16"/>
                  <a:pt x="1247" y="18"/>
                </a:cubicBezTo>
                <a:cubicBezTo>
                  <a:pt x="1238" y="18"/>
                  <a:pt x="1234" y="9"/>
                  <a:pt x="1226" y="13"/>
                </a:cubicBezTo>
                <a:cubicBezTo>
                  <a:pt x="1226" y="11"/>
                  <a:pt x="1225" y="9"/>
                  <a:pt x="1224" y="8"/>
                </a:cubicBezTo>
                <a:cubicBezTo>
                  <a:pt x="1219" y="9"/>
                  <a:pt x="1218" y="14"/>
                  <a:pt x="1212" y="14"/>
                </a:cubicBezTo>
                <a:cubicBezTo>
                  <a:pt x="1213" y="10"/>
                  <a:pt x="1211" y="9"/>
                  <a:pt x="1210" y="7"/>
                </a:cubicBezTo>
                <a:cubicBezTo>
                  <a:pt x="1177" y="8"/>
                  <a:pt x="1147" y="12"/>
                  <a:pt x="1120" y="14"/>
                </a:cubicBezTo>
                <a:cubicBezTo>
                  <a:pt x="1120" y="13"/>
                  <a:pt x="1122" y="13"/>
                  <a:pt x="1121" y="11"/>
                </a:cubicBezTo>
                <a:cubicBezTo>
                  <a:pt x="1116" y="10"/>
                  <a:pt x="1112" y="11"/>
                  <a:pt x="1111" y="14"/>
                </a:cubicBezTo>
                <a:cubicBezTo>
                  <a:pt x="1112" y="18"/>
                  <a:pt x="1119" y="16"/>
                  <a:pt x="1120" y="20"/>
                </a:cubicBezTo>
                <a:cubicBezTo>
                  <a:pt x="1119" y="23"/>
                  <a:pt x="1113" y="21"/>
                  <a:pt x="1110" y="22"/>
                </a:cubicBezTo>
                <a:cubicBezTo>
                  <a:pt x="1110" y="18"/>
                  <a:pt x="1110" y="18"/>
                  <a:pt x="1110" y="18"/>
                </a:cubicBezTo>
                <a:cubicBezTo>
                  <a:pt x="1100" y="19"/>
                  <a:pt x="1092" y="8"/>
                  <a:pt x="1082" y="17"/>
                </a:cubicBezTo>
                <a:cubicBezTo>
                  <a:pt x="1080" y="21"/>
                  <a:pt x="1084" y="22"/>
                  <a:pt x="1082" y="24"/>
                </a:cubicBezTo>
                <a:cubicBezTo>
                  <a:pt x="1074" y="24"/>
                  <a:pt x="1068" y="27"/>
                  <a:pt x="1061" y="30"/>
                </a:cubicBezTo>
                <a:cubicBezTo>
                  <a:pt x="1070" y="31"/>
                  <a:pt x="1075" y="36"/>
                  <a:pt x="1083" y="38"/>
                </a:cubicBezTo>
                <a:cubicBezTo>
                  <a:pt x="1085" y="33"/>
                  <a:pt x="1091" y="34"/>
                  <a:pt x="1095" y="36"/>
                </a:cubicBezTo>
                <a:cubicBezTo>
                  <a:pt x="1095" y="31"/>
                  <a:pt x="1106" y="31"/>
                  <a:pt x="1107" y="34"/>
                </a:cubicBezTo>
                <a:cubicBezTo>
                  <a:pt x="1103" y="40"/>
                  <a:pt x="1111" y="41"/>
                  <a:pt x="1113" y="45"/>
                </a:cubicBezTo>
                <a:cubicBezTo>
                  <a:pt x="1109" y="46"/>
                  <a:pt x="1108" y="44"/>
                  <a:pt x="1105" y="44"/>
                </a:cubicBezTo>
                <a:cubicBezTo>
                  <a:pt x="1114" y="53"/>
                  <a:pt x="1135" y="41"/>
                  <a:pt x="1148" y="45"/>
                </a:cubicBezTo>
                <a:cubicBezTo>
                  <a:pt x="1143" y="46"/>
                  <a:pt x="1134" y="53"/>
                  <a:pt x="1132" y="46"/>
                </a:cubicBezTo>
                <a:cubicBezTo>
                  <a:pt x="1131" y="49"/>
                  <a:pt x="1128" y="50"/>
                  <a:pt x="1127" y="52"/>
                </a:cubicBezTo>
                <a:cubicBezTo>
                  <a:pt x="1132" y="53"/>
                  <a:pt x="1134" y="58"/>
                  <a:pt x="1137" y="54"/>
                </a:cubicBezTo>
                <a:cubicBezTo>
                  <a:pt x="1139" y="56"/>
                  <a:pt x="1140" y="59"/>
                  <a:pt x="1141" y="62"/>
                </a:cubicBezTo>
                <a:cubicBezTo>
                  <a:pt x="1137" y="63"/>
                  <a:pt x="1135" y="65"/>
                  <a:pt x="1135" y="67"/>
                </a:cubicBezTo>
                <a:cubicBezTo>
                  <a:pt x="1131" y="68"/>
                  <a:pt x="1131" y="63"/>
                  <a:pt x="1129" y="62"/>
                </a:cubicBezTo>
                <a:cubicBezTo>
                  <a:pt x="1128" y="65"/>
                  <a:pt x="1125" y="65"/>
                  <a:pt x="1124" y="66"/>
                </a:cubicBezTo>
                <a:cubicBezTo>
                  <a:pt x="1123" y="64"/>
                  <a:pt x="1122" y="63"/>
                  <a:pt x="1122" y="60"/>
                </a:cubicBezTo>
                <a:cubicBezTo>
                  <a:pt x="1111" y="59"/>
                  <a:pt x="1110" y="69"/>
                  <a:pt x="1110" y="76"/>
                </a:cubicBezTo>
                <a:cubicBezTo>
                  <a:pt x="1106" y="76"/>
                  <a:pt x="1106" y="72"/>
                  <a:pt x="1102" y="72"/>
                </a:cubicBezTo>
                <a:cubicBezTo>
                  <a:pt x="1098" y="78"/>
                  <a:pt x="1091" y="81"/>
                  <a:pt x="1084" y="83"/>
                </a:cubicBezTo>
                <a:cubicBezTo>
                  <a:pt x="1091" y="87"/>
                  <a:pt x="1108" y="87"/>
                  <a:pt x="1108" y="94"/>
                </a:cubicBezTo>
                <a:cubicBezTo>
                  <a:pt x="1117" y="94"/>
                  <a:pt x="1127" y="93"/>
                  <a:pt x="1129" y="103"/>
                </a:cubicBezTo>
                <a:cubicBezTo>
                  <a:pt x="1113" y="108"/>
                  <a:pt x="1100" y="94"/>
                  <a:pt x="1087" y="94"/>
                </a:cubicBezTo>
                <a:cubicBezTo>
                  <a:pt x="1085" y="91"/>
                  <a:pt x="1087" y="87"/>
                  <a:pt x="1086" y="87"/>
                </a:cubicBezTo>
                <a:cubicBezTo>
                  <a:pt x="1084" y="91"/>
                  <a:pt x="1080" y="87"/>
                  <a:pt x="1078" y="89"/>
                </a:cubicBezTo>
                <a:cubicBezTo>
                  <a:pt x="1079" y="92"/>
                  <a:pt x="1077" y="92"/>
                  <a:pt x="1077" y="94"/>
                </a:cubicBezTo>
                <a:cubicBezTo>
                  <a:pt x="1083" y="98"/>
                  <a:pt x="1090" y="99"/>
                  <a:pt x="1098" y="102"/>
                </a:cubicBezTo>
                <a:cubicBezTo>
                  <a:pt x="1097" y="102"/>
                  <a:pt x="1096" y="103"/>
                  <a:pt x="1097" y="104"/>
                </a:cubicBezTo>
                <a:cubicBezTo>
                  <a:pt x="1072" y="104"/>
                  <a:pt x="1053" y="106"/>
                  <a:pt x="1029" y="106"/>
                </a:cubicBezTo>
                <a:cubicBezTo>
                  <a:pt x="1035" y="102"/>
                  <a:pt x="1024" y="99"/>
                  <a:pt x="1030" y="94"/>
                </a:cubicBezTo>
                <a:cubicBezTo>
                  <a:pt x="1048" y="101"/>
                  <a:pt x="1061" y="81"/>
                  <a:pt x="1073" y="89"/>
                </a:cubicBezTo>
                <a:cubicBezTo>
                  <a:pt x="1077" y="88"/>
                  <a:pt x="1079" y="85"/>
                  <a:pt x="1081" y="82"/>
                </a:cubicBezTo>
                <a:cubicBezTo>
                  <a:pt x="1072" y="81"/>
                  <a:pt x="1064" y="89"/>
                  <a:pt x="1060" y="82"/>
                </a:cubicBezTo>
                <a:cubicBezTo>
                  <a:pt x="1059" y="84"/>
                  <a:pt x="1062" y="85"/>
                  <a:pt x="1060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1"/>
                  <a:pt x="1045" y="83"/>
                  <a:pt x="1045" y="79"/>
                </a:cubicBezTo>
                <a:cubicBezTo>
                  <a:pt x="1042" y="82"/>
                  <a:pt x="1035" y="81"/>
                  <a:pt x="1032" y="84"/>
                </a:cubicBezTo>
                <a:cubicBezTo>
                  <a:pt x="1034" y="84"/>
                  <a:pt x="1035" y="85"/>
                  <a:pt x="1035" y="88"/>
                </a:cubicBezTo>
                <a:cubicBezTo>
                  <a:pt x="1032" y="88"/>
                  <a:pt x="1030" y="90"/>
                  <a:pt x="1027" y="90"/>
                </a:cubicBezTo>
                <a:cubicBezTo>
                  <a:pt x="1026" y="88"/>
                  <a:pt x="1028" y="87"/>
                  <a:pt x="1027" y="87"/>
                </a:cubicBezTo>
                <a:cubicBezTo>
                  <a:pt x="1025" y="92"/>
                  <a:pt x="1019" y="90"/>
                  <a:pt x="1014" y="89"/>
                </a:cubicBezTo>
                <a:cubicBezTo>
                  <a:pt x="1009" y="98"/>
                  <a:pt x="991" y="93"/>
                  <a:pt x="989" y="88"/>
                </a:cubicBezTo>
                <a:cubicBezTo>
                  <a:pt x="978" y="89"/>
                  <a:pt x="968" y="91"/>
                  <a:pt x="963" y="100"/>
                </a:cubicBezTo>
                <a:cubicBezTo>
                  <a:pt x="964" y="107"/>
                  <a:pt x="962" y="112"/>
                  <a:pt x="957" y="109"/>
                </a:cubicBezTo>
                <a:cubicBezTo>
                  <a:pt x="956" y="115"/>
                  <a:pt x="962" y="114"/>
                  <a:pt x="964" y="117"/>
                </a:cubicBezTo>
                <a:cubicBezTo>
                  <a:pt x="959" y="115"/>
                  <a:pt x="950" y="117"/>
                  <a:pt x="947" y="121"/>
                </a:cubicBezTo>
                <a:cubicBezTo>
                  <a:pt x="952" y="125"/>
                  <a:pt x="955" y="130"/>
                  <a:pt x="960" y="130"/>
                </a:cubicBezTo>
                <a:cubicBezTo>
                  <a:pt x="954" y="130"/>
                  <a:pt x="955" y="136"/>
                  <a:pt x="949" y="137"/>
                </a:cubicBezTo>
                <a:cubicBezTo>
                  <a:pt x="950" y="134"/>
                  <a:pt x="948" y="134"/>
                  <a:pt x="948" y="131"/>
                </a:cubicBezTo>
                <a:cubicBezTo>
                  <a:pt x="932" y="126"/>
                  <a:pt x="917" y="138"/>
                  <a:pt x="905" y="140"/>
                </a:cubicBezTo>
                <a:cubicBezTo>
                  <a:pt x="904" y="144"/>
                  <a:pt x="908" y="143"/>
                  <a:pt x="908" y="147"/>
                </a:cubicBezTo>
                <a:cubicBezTo>
                  <a:pt x="898" y="155"/>
                  <a:pt x="886" y="144"/>
                  <a:pt x="880" y="145"/>
                </a:cubicBezTo>
                <a:cubicBezTo>
                  <a:pt x="884" y="145"/>
                  <a:pt x="883" y="149"/>
                  <a:pt x="887" y="149"/>
                </a:cubicBezTo>
                <a:cubicBezTo>
                  <a:pt x="875" y="154"/>
                  <a:pt x="864" y="155"/>
                  <a:pt x="852" y="153"/>
                </a:cubicBezTo>
                <a:cubicBezTo>
                  <a:pt x="857" y="145"/>
                  <a:pt x="867" y="143"/>
                  <a:pt x="877" y="141"/>
                </a:cubicBezTo>
                <a:cubicBezTo>
                  <a:pt x="877" y="136"/>
                  <a:pt x="877" y="136"/>
                  <a:pt x="877" y="136"/>
                </a:cubicBezTo>
                <a:cubicBezTo>
                  <a:pt x="884" y="133"/>
                  <a:pt x="891" y="132"/>
                  <a:pt x="899" y="133"/>
                </a:cubicBezTo>
                <a:cubicBezTo>
                  <a:pt x="901" y="132"/>
                  <a:pt x="901" y="128"/>
                  <a:pt x="903" y="126"/>
                </a:cubicBezTo>
                <a:cubicBezTo>
                  <a:pt x="906" y="127"/>
                  <a:pt x="906" y="124"/>
                  <a:pt x="908" y="124"/>
                </a:cubicBezTo>
                <a:cubicBezTo>
                  <a:pt x="911" y="124"/>
                  <a:pt x="909" y="129"/>
                  <a:pt x="914" y="129"/>
                </a:cubicBezTo>
                <a:cubicBezTo>
                  <a:pt x="920" y="127"/>
                  <a:pt x="925" y="125"/>
                  <a:pt x="925" y="117"/>
                </a:cubicBezTo>
                <a:cubicBezTo>
                  <a:pt x="919" y="118"/>
                  <a:pt x="916" y="117"/>
                  <a:pt x="919" y="113"/>
                </a:cubicBezTo>
                <a:cubicBezTo>
                  <a:pt x="916" y="112"/>
                  <a:pt x="914" y="113"/>
                  <a:pt x="912" y="114"/>
                </a:cubicBezTo>
                <a:cubicBezTo>
                  <a:pt x="912" y="116"/>
                  <a:pt x="914" y="116"/>
                  <a:pt x="915" y="117"/>
                </a:cubicBezTo>
                <a:cubicBezTo>
                  <a:pt x="910" y="117"/>
                  <a:pt x="912" y="122"/>
                  <a:pt x="909" y="122"/>
                </a:cubicBezTo>
                <a:cubicBezTo>
                  <a:pt x="900" y="122"/>
                  <a:pt x="892" y="123"/>
                  <a:pt x="884" y="122"/>
                </a:cubicBezTo>
                <a:cubicBezTo>
                  <a:pt x="887" y="130"/>
                  <a:pt x="865" y="142"/>
                  <a:pt x="867" y="130"/>
                </a:cubicBezTo>
                <a:cubicBezTo>
                  <a:pt x="860" y="130"/>
                  <a:pt x="860" y="130"/>
                  <a:pt x="860" y="130"/>
                </a:cubicBezTo>
                <a:cubicBezTo>
                  <a:pt x="860" y="134"/>
                  <a:pt x="859" y="137"/>
                  <a:pt x="856" y="138"/>
                </a:cubicBezTo>
                <a:cubicBezTo>
                  <a:pt x="856" y="132"/>
                  <a:pt x="851" y="138"/>
                  <a:pt x="846" y="138"/>
                </a:cubicBezTo>
                <a:cubicBezTo>
                  <a:pt x="845" y="136"/>
                  <a:pt x="842" y="134"/>
                  <a:pt x="839" y="133"/>
                </a:cubicBezTo>
                <a:cubicBezTo>
                  <a:pt x="836" y="135"/>
                  <a:pt x="834" y="136"/>
                  <a:pt x="831" y="137"/>
                </a:cubicBezTo>
                <a:cubicBezTo>
                  <a:pt x="831" y="140"/>
                  <a:pt x="834" y="140"/>
                  <a:pt x="833" y="143"/>
                </a:cubicBezTo>
                <a:cubicBezTo>
                  <a:pt x="828" y="146"/>
                  <a:pt x="822" y="148"/>
                  <a:pt x="817" y="151"/>
                </a:cubicBezTo>
                <a:cubicBezTo>
                  <a:pt x="815" y="149"/>
                  <a:pt x="815" y="146"/>
                  <a:pt x="812" y="146"/>
                </a:cubicBezTo>
                <a:cubicBezTo>
                  <a:pt x="808" y="158"/>
                  <a:pt x="786" y="155"/>
                  <a:pt x="782" y="164"/>
                </a:cubicBezTo>
                <a:cubicBezTo>
                  <a:pt x="779" y="157"/>
                  <a:pt x="769" y="165"/>
                  <a:pt x="766" y="158"/>
                </a:cubicBezTo>
                <a:cubicBezTo>
                  <a:pt x="761" y="162"/>
                  <a:pt x="757" y="166"/>
                  <a:pt x="749" y="168"/>
                </a:cubicBezTo>
                <a:cubicBezTo>
                  <a:pt x="743" y="159"/>
                  <a:pt x="731" y="171"/>
                  <a:pt x="724" y="167"/>
                </a:cubicBezTo>
                <a:cubicBezTo>
                  <a:pt x="726" y="171"/>
                  <a:pt x="714" y="173"/>
                  <a:pt x="715" y="168"/>
                </a:cubicBezTo>
                <a:cubicBezTo>
                  <a:pt x="722" y="164"/>
                  <a:pt x="731" y="162"/>
                  <a:pt x="736" y="156"/>
                </a:cubicBezTo>
                <a:cubicBezTo>
                  <a:pt x="728" y="157"/>
                  <a:pt x="721" y="160"/>
                  <a:pt x="712" y="159"/>
                </a:cubicBezTo>
                <a:cubicBezTo>
                  <a:pt x="713" y="164"/>
                  <a:pt x="705" y="166"/>
                  <a:pt x="704" y="162"/>
                </a:cubicBezTo>
                <a:cubicBezTo>
                  <a:pt x="706" y="162"/>
                  <a:pt x="708" y="161"/>
                  <a:pt x="709" y="159"/>
                </a:cubicBezTo>
                <a:cubicBezTo>
                  <a:pt x="706" y="159"/>
                  <a:pt x="701" y="163"/>
                  <a:pt x="700" y="159"/>
                </a:cubicBezTo>
                <a:cubicBezTo>
                  <a:pt x="704" y="156"/>
                  <a:pt x="699" y="154"/>
                  <a:pt x="697" y="152"/>
                </a:cubicBezTo>
                <a:cubicBezTo>
                  <a:pt x="700" y="151"/>
                  <a:pt x="703" y="149"/>
                  <a:pt x="707" y="149"/>
                </a:cubicBezTo>
                <a:cubicBezTo>
                  <a:pt x="706" y="154"/>
                  <a:pt x="714" y="155"/>
                  <a:pt x="710" y="159"/>
                </a:cubicBezTo>
                <a:cubicBezTo>
                  <a:pt x="713" y="156"/>
                  <a:pt x="720" y="152"/>
                  <a:pt x="716" y="146"/>
                </a:cubicBezTo>
                <a:cubicBezTo>
                  <a:pt x="718" y="143"/>
                  <a:pt x="724" y="145"/>
                  <a:pt x="724" y="141"/>
                </a:cubicBezTo>
                <a:cubicBezTo>
                  <a:pt x="722" y="139"/>
                  <a:pt x="716" y="140"/>
                  <a:pt x="711" y="142"/>
                </a:cubicBezTo>
                <a:cubicBezTo>
                  <a:pt x="712" y="136"/>
                  <a:pt x="709" y="140"/>
                  <a:pt x="707" y="141"/>
                </a:cubicBezTo>
                <a:cubicBezTo>
                  <a:pt x="703" y="135"/>
                  <a:pt x="698" y="132"/>
                  <a:pt x="691" y="131"/>
                </a:cubicBezTo>
                <a:cubicBezTo>
                  <a:pt x="690" y="135"/>
                  <a:pt x="695" y="133"/>
                  <a:pt x="694" y="137"/>
                </a:cubicBezTo>
                <a:cubicBezTo>
                  <a:pt x="691" y="138"/>
                  <a:pt x="692" y="144"/>
                  <a:pt x="688" y="143"/>
                </a:cubicBezTo>
                <a:cubicBezTo>
                  <a:pt x="686" y="140"/>
                  <a:pt x="681" y="141"/>
                  <a:pt x="680" y="138"/>
                </a:cubicBezTo>
                <a:cubicBezTo>
                  <a:pt x="676" y="141"/>
                  <a:pt x="675" y="144"/>
                  <a:pt x="668" y="142"/>
                </a:cubicBezTo>
                <a:cubicBezTo>
                  <a:pt x="668" y="146"/>
                  <a:pt x="666" y="147"/>
                  <a:pt x="663" y="148"/>
                </a:cubicBezTo>
                <a:cubicBezTo>
                  <a:pt x="661" y="147"/>
                  <a:pt x="658" y="147"/>
                  <a:pt x="657" y="145"/>
                </a:cubicBezTo>
                <a:cubicBezTo>
                  <a:pt x="627" y="149"/>
                  <a:pt x="611" y="167"/>
                  <a:pt x="582" y="172"/>
                </a:cubicBezTo>
                <a:cubicBezTo>
                  <a:pt x="581" y="169"/>
                  <a:pt x="577" y="169"/>
                  <a:pt x="578" y="164"/>
                </a:cubicBezTo>
                <a:cubicBezTo>
                  <a:pt x="573" y="166"/>
                  <a:pt x="568" y="170"/>
                  <a:pt x="565" y="169"/>
                </a:cubicBezTo>
                <a:cubicBezTo>
                  <a:pt x="567" y="171"/>
                  <a:pt x="570" y="172"/>
                  <a:pt x="571" y="175"/>
                </a:cubicBezTo>
                <a:cubicBezTo>
                  <a:pt x="555" y="178"/>
                  <a:pt x="549" y="196"/>
                  <a:pt x="539" y="201"/>
                </a:cubicBezTo>
                <a:cubicBezTo>
                  <a:pt x="539" y="213"/>
                  <a:pt x="534" y="213"/>
                  <a:pt x="528" y="219"/>
                </a:cubicBezTo>
                <a:cubicBezTo>
                  <a:pt x="530" y="230"/>
                  <a:pt x="511" y="235"/>
                  <a:pt x="506" y="233"/>
                </a:cubicBezTo>
                <a:cubicBezTo>
                  <a:pt x="505" y="235"/>
                  <a:pt x="502" y="239"/>
                  <a:pt x="505" y="242"/>
                </a:cubicBezTo>
                <a:cubicBezTo>
                  <a:pt x="509" y="242"/>
                  <a:pt x="507" y="236"/>
                  <a:pt x="512" y="237"/>
                </a:cubicBezTo>
                <a:cubicBezTo>
                  <a:pt x="512" y="245"/>
                  <a:pt x="506" y="248"/>
                  <a:pt x="500" y="251"/>
                </a:cubicBezTo>
                <a:cubicBezTo>
                  <a:pt x="497" y="246"/>
                  <a:pt x="502" y="248"/>
                  <a:pt x="502" y="244"/>
                </a:cubicBezTo>
                <a:cubicBezTo>
                  <a:pt x="503" y="242"/>
                  <a:pt x="497" y="240"/>
                  <a:pt x="496" y="243"/>
                </a:cubicBezTo>
                <a:cubicBezTo>
                  <a:pt x="493" y="244"/>
                  <a:pt x="496" y="261"/>
                  <a:pt x="485" y="261"/>
                </a:cubicBezTo>
                <a:cubicBezTo>
                  <a:pt x="485" y="260"/>
                  <a:pt x="487" y="260"/>
                  <a:pt x="486" y="258"/>
                </a:cubicBezTo>
                <a:cubicBezTo>
                  <a:pt x="480" y="258"/>
                  <a:pt x="480" y="258"/>
                  <a:pt x="480" y="258"/>
                </a:cubicBezTo>
                <a:cubicBezTo>
                  <a:pt x="482" y="266"/>
                  <a:pt x="478" y="266"/>
                  <a:pt x="480" y="273"/>
                </a:cubicBezTo>
                <a:cubicBezTo>
                  <a:pt x="476" y="273"/>
                  <a:pt x="476" y="276"/>
                  <a:pt x="473" y="276"/>
                </a:cubicBezTo>
                <a:cubicBezTo>
                  <a:pt x="470" y="274"/>
                  <a:pt x="474" y="272"/>
                  <a:pt x="470" y="271"/>
                </a:cubicBezTo>
                <a:cubicBezTo>
                  <a:pt x="465" y="272"/>
                  <a:pt x="462" y="275"/>
                  <a:pt x="458" y="277"/>
                </a:cubicBezTo>
                <a:cubicBezTo>
                  <a:pt x="457" y="272"/>
                  <a:pt x="461" y="273"/>
                  <a:pt x="462" y="270"/>
                </a:cubicBezTo>
                <a:cubicBezTo>
                  <a:pt x="458" y="272"/>
                  <a:pt x="455" y="276"/>
                  <a:pt x="452" y="278"/>
                </a:cubicBezTo>
                <a:cubicBezTo>
                  <a:pt x="454" y="279"/>
                  <a:pt x="456" y="278"/>
                  <a:pt x="455" y="281"/>
                </a:cubicBezTo>
                <a:cubicBezTo>
                  <a:pt x="449" y="279"/>
                  <a:pt x="452" y="286"/>
                  <a:pt x="447" y="286"/>
                </a:cubicBezTo>
                <a:cubicBezTo>
                  <a:pt x="450" y="295"/>
                  <a:pt x="444" y="297"/>
                  <a:pt x="439" y="302"/>
                </a:cubicBezTo>
                <a:cubicBezTo>
                  <a:pt x="436" y="301"/>
                  <a:pt x="435" y="299"/>
                  <a:pt x="432" y="298"/>
                </a:cubicBezTo>
                <a:cubicBezTo>
                  <a:pt x="432" y="302"/>
                  <a:pt x="422" y="298"/>
                  <a:pt x="424" y="304"/>
                </a:cubicBezTo>
                <a:cubicBezTo>
                  <a:pt x="427" y="308"/>
                  <a:pt x="432" y="311"/>
                  <a:pt x="439" y="312"/>
                </a:cubicBezTo>
                <a:cubicBezTo>
                  <a:pt x="470" y="284"/>
                  <a:pt x="499" y="256"/>
                  <a:pt x="534" y="233"/>
                </a:cubicBezTo>
                <a:cubicBezTo>
                  <a:pt x="534" y="234"/>
                  <a:pt x="538" y="237"/>
                  <a:pt x="538" y="234"/>
                </a:cubicBezTo>
                <a:cubicBezTo>
                  <a:pt x="535" y="230"/>
                  <a:pt x="549" y="234"/>
                  <a:pt x="555" y="233"/>
                </a:cubicBezTo>
                <a:cubicBezTo>
                  <a:pt x="551" y="238"/>
                  <a:pt x="549" y="245"/>
                  <a:pt x="541" y="246"/>
                </a:cubicBezTo>
                <a:cubicBezTo>
                  <a:pt x="539" y="241"/>
                  <a:pt x="534" y="246"/>
                  <a:pt x="530" y="246"/>
                </a:cubicBezTo>
                <a:cubicBezTo>
                  <a:pt x="533" y="263"/>
                  <a:pt x="521" y="257"/>
                  <a:pt x="514" y="262"/>
                </a:cubicBezTo>
                <a:cubicBezTo>
                  <a:pt x="519" y="263"/>
                  <a:pt x="517" y="271"/>
                  <a:pt x="523" y="271"/>
                </a:cubicBezTo>
                <a:cubicBezTo>
                  <a:pt x="524" y="269"/>
                  <a:pt x="519" y="267"/>
                  <a:pt x="523" y="266"/>
                </a:cubicBezTo>
                <a:cubicBezTo>
                  <a:pt x="524" y="271"/>
                  <a:pt x="533" y="264"/>
                  <a:pt x="534" y="260"/>
                </a:cubicBezTo>
                <a:cubicBezTo>
                  <a:pt x="530" y="260"/>
                  <a:pt x="526" y="267"/>
                  <a:pt x="524" y="265"/>
                </a:cubicBezTo>
                <a:cubicBezTo>
                  <a:pt x="527" y="262"/>
                  <a:pt x="531" y="259"/>
                  <a:pt x="534" y="256"/>
                </a:cubicBezTo>
                <a:cubicBezTo>
                  <a:pt x="534" y="259"/>
                  <a:pt x="540" y="257"/>
                  <a:pt x="539" y="261"/>
                </a:cubicBezTo>
                <a:cubicBezTo>
                  <a:pt x="536" y="263"/>
                  <a:pt x="533" y="267"/>
                  <a:pt x="538" y="269"/>
                </a:cubicBezTo>
                <a:cubicBezTo>
                  <a:pt x="535" y="272"/>
                  <a:pt x="530" y="272"/>
                  <a:pt x="529" y="277"/>
                </a:cubicBezTo>
                <a:cubicBezTo>
                  <a:pt x="530" y="279"/>
                  <a:pt x="533" y="279"/>
                  <a:pt x="534" y="281"/>
                </a:cubicBezTo>
                <a:cubicBezTo>
                  <a:pt x="534" y="284"/>
                  <a:pt x="534" y="286"/>
                  <a:pt x="535" y="287"/>
                </a:cubicBezTo>
                <a:cubicBezTo>
                  <a:pt x="530" y="290"/>
                  <a:pt x="519" y="294"/>
                  <a:pt x="514" y="293"/>
                </a:cubicBezTo>
                <a:cubicBezTo>
                  <a:pt x="517" y="299"/>
                  <a:pt x="509" y="302"/>
                  <a:pt x="502" y="302"/>
                </a:cubicBezTo>
                <a:cubicBezTo>
                  <a:pt x="503" y="311"/>
                  <a:pt x="495" y="310"/>
                  <a:pt x="494" y="316"/>
                </a:cubicBezTo>
                <a:cubicBezTo>
                  <a:pt x="491" y="315"/>
                  <a:pt x="483" y="319"/>
                  <a:pt x="484" y="325"/>
                </a:cubicBezTo>
                <a:cubicBezTo>
                  <a:pt x="474" y="329"/>
                  <a:pt x="460" y="334"/>
                  <a:pt x="462" y="346"/>
                </a:cubicBezTo>
                <a:cubicBezTo>
                  <a:pt x="459" y="346"/>
                  <a:pt x="460" y="349"/>
                  <a:pt x="457" y="348"/>
                </a:cubicBezTo>
                <a:cubicBezTo>
                  <a:pt x="456" y="346"/>
                  <a:pt x="455" y="343"/>
                  <a:pt x="453" y="342"/>
                </a:cubicBezTo>
                <a:cubicBezTo>
                  <a:pt x="453" y="347"/>
                  <a:pt x="449" y="346"/>
                  <a:pt x="447" y="348"/>
                </a:cubicBezTo>
                <a:cubicBezTo>
                  <a:pt x="451" y="353"/>
                  <a:pt x="450" y="359"/>
                  <a:pt x="449" y="363"/>
                </a:cubicBezTo>
                <a:cubicBezTo>
                  <a:pt x="454" y="363"/>
                  <a:pt x="455" y="361"/>
                  <a:pt x="459" y="363"/>
                </a:cubicBezTo>
                <a:cubicBezTo>
                  <a:pt x="466" y="357"/>
                  <a:pt x="473" y="352"/>
                  <a:pt x="478" y="345"/>
                </a:cubicBezTo>
                <a:cubicBezTo>
                  <a:pt x="492" y="340"/>
                  <a:pt x="496" y="317"/>
                  <a:pt x="511" y="316"/>
                </a:cubicBezTo>
                <a:cubicBezTo>
                  <a:pt x="511" y="307"/>
                  <a:pt x="515" y="317"/>
                  <a:pt x="518" y="312"/>
                </a:cubicBezTo>
                <a:cubicBezTo>
                  <a:pt x="519" y="314"/>
                  <a:pt x="520" y="317"/>
                  <a:pt x="522" y="319"/>
                </a:cubicBezTo>
                <a:cubicBezTo>
                  <a:pt x="525" y="320"/>
                  <a:pt x="527" y="315"/>
                  <a:pt x="528" y="318"/>
                </a:cubicBezTo>
                <a:cubicBezTo>
                  <a:pt x="527" y="322"/>
                  <a:pt x="520" y="321"/>
                  <a:pt x="521" y="326"/>
                </a:cubicBezTo>
                <a:cubicBezTo>
                  <a:pt x="524" y="327"/>
                  <a:pt x="527" y="329"/>
                  <a:pt x="529" y="331"/>
                </a:cubicBezTo>
                <a:cubicBezTo>
                  <a:pt x="527" y="334"/>
                  <a:pt x="524" y="334"/>
                  <a:pt x="521" y="332"/>
                </a:cubicBezTo>
                <a:cubicBezTo>
                  <a:pt x="520" y="335"/>
                  <a:pt x="522" y="335"/>
                  <a:pt x="523" y="336"/>
                </a:cubicBezTo>
                <a:cubicBezTo>
                  <a:pt x="522" y="340"/>
                  <a:pt x="518" y="340"/>
                  <a:pt x="514" y="341"/>
                </a:cubicBezTo>
                <a:cubicBezTo>
                  <a:pt x="514" y="339"/>
                  <a:pt x="511" y="339"/>
                  <a:pt x="512" y="336"/>
                </a:cubicBezTo>
                <a:cubicBezTo>
                  <a:pt x="512" y="333"/>
                  <a:pt x="517" y="333"/>
                  <a:pt x="518" y="331"/>
                </a:cubicBezTo>
                <a:cubicBezTo>
                  <a:pt x="516" y="331"/>
                  <a:pt x="516" y="330"/>
                  <a:pt x="517" y="329"/>
                </a:cubicBezTo>
                <a:cubicBezTo>
                  <a:pt x="508" y="329"/>
                  <a:pt x="508" y="339"/>
                  <a:pt x="498" y="339"/>
                </a:cubicBezTo>
                <a:cubicBezTo>
                  <a:pt x="492" y="346"/>
                  <a:pt x="480" y="348"/>
                  <a:pt x="480" y="362"/>
                </a:cubicBezTo>
                <a:cubicBezTo>
                  <a:pt x="473" y="361"/>
                  <a:pt x="470" y="365"/>
                  <a:pt x="468" y="369"/>
                </a:cubicBezTo>
                <a:cubicBezTo>
                  <a:pt x="471" y="372"/>
                  <a:pt x="475" y="373"/>
                  <a:pt x="478" y="375"/>
                </a:cubicBezTo>
                <a:cubicBezTo>
                  <a:pt x="476" y="378"/>
                  <a:pt x="464" y="386"/>
                  <a:pt x="463" y="378"/>
                </a:cubicBezTo>
                <a:cubicBezTo>
                  <a:pt x="458" y="378"/>
                  <a:pt x="458" y="384"/>
                  <a:pt x="457" y="389"/>
                </a:cubicBezTo>
                <a:cubicBezTo>
                  <a:pt x="458" y="389"/>
                  <a:pt x="460" y="389"/>
                  <a:pt x="460" y="390"/>
                </a:cubicBezTo>
                <a:cubicBezTo>
                  <a:pt x="457" y="396"/>
                  <a:pt x="451" y="400"/>
                  <a:pt x="442" y="400"/>
                </a:cubicBezTo>
                <a:cubicBezTo>
                  <a:pt x="439" y="405"/>
                  <a:pt x="444" y="403"/>
                  <a:pt x="444" y="407"/>
                </a:cubicBezTo>
                <a:cubicBezTo>
                  <a:pt x="431" y="408"/>
                  <a:pt x="426" y="417"/>
                  <a:pt x="419" y="423"/>
                </a:cubicBezTo>
                <a:cubicBezTo>
                  <a:pt x="419" y="415"/>
                  <a:pt x="411" y="418"/>
                  <a:pt x="411" y="412"/>
                </a:cubicBezTo>
                <a:cubicBezTo>
                  <a:pt x="408" y="411"/>
                  <a:pt x="407" y="417"/>
                  <a:pt x="406" y="414"/>
                </a:cubicBezTo>
                <a:cubicBezTo>
                  <a:pt x="410" y="412"/>
                  <a:pt x="412" y="406"/>
                  <a:pt x="417" y="406"/>
                </a:cubicBezTo>
                <a:cubicBezTo>
                  <a:pt x="416" y="410"/>
                  <a:pt x="419" y="413"/>
                  <a:pt x="415" y="415"/>
                </a:cubicBezTo>
                <a:cubicBezTo>
                  <a:pt x="418" y="417"/>
                  <a:pt x="422" y="413"/>
                  <a:pt x="425" y="411"/>
                </a:cubicBezTo>
                <a:cubicBezTo>
                  <a:pt x="423" y="411"/>
                  <a:pt x="422" y="410"/>
                  <a:pt x="422" y="407"/>
                </a:cubicBezTo>
                <a:cubicBezTo>
                  <a:pt x="420" y="407"/>
                  <a:pt x="419" y="409"/>
                  <a:pt x="419" y="407"/>
                </a:cubicBezTo>
                <a:cubicBezTo>
                  <a:pt x="424" y="402"/>
                  <a:pt x="429" y="395"/>
                  <a:pt x="435" y="389"/>
                </a:cubicBezTo>
                <a:cubicBezTo>
                  <a:pt x="432" y="383"/>
                  <a:pt x="432" y="381"/>
                  <a:pt x="437" y="378"/>
                </a:cubicBezTo>
                <a:cubicBezTo>
                  <a:pt x="434" y="379"/>
                  <a:pt x="429" y="379"/>
                  <a:pt x="428" y="383"/>
                </a:cubicBezTo>
                <a:cubicBezTo>
                  <a:pt x="434" y="391"/>
                  <a:pt x="420" y="400"/>
                  <a:pt x="416" y="399"/>
                </a:cubicBezTo>
                <a:cubicBezTo>
                  <a:pt x="416" y="396"/>
                  <a:pt x="421" y="397"/>
                  <a:pt x="421" y="394"/>
                </a:cubicBezTo>
                <a:cubicBezTo>
                  <a:pt x="418" y="394"/>
                  <a:pt x="420" y="388"/>
                  <a:pt x="421" y="388"/>
                </a:cubicBezTo>
                <a:cubicBezTo>
                  <a:pt x="416" y="390"/>
                  <a:pt x="413" y="395"/>
                  <a:pt x="408" y="398"/>
                </a:cubicBezTo>
                <a:cubicBezTo>
                  <a:pt x="408" y="395"/>
                  <a:pt x="411" y="396"/>
                  <a:pt x="410" y="393"/>
                </a:cubicBezTo>
                <a:cubicBezTo>
                  <a:pt x="406" y="393"/>
                  <a:pt x="404" y="397"/>
                  <a:pt x="401" y="399"/>
                </a:cubicBezTo>
                <a:cubicBezTo>
                  <a:pt x="405" y="398"/>
                  <a:pt x="404" y="402"/>
                  <a:pt x="404" y="404"/>
                </a:cubicBezTo>
                <a:cubicBezTo>
                  <a:pt x="385" y="404"/>
                  <a:pt x="376" y="429"/>
                  <a:pt x="367" y="439"/>
                </a:cubicBezTo>
                <a:cubicBezTo>
                  <a:pt x="366" y="437"/>
                  <a:pt x="371" y="435"/>
                  <a:pt x="367" y="434"/>
                </a:cubicBezTo>
                <a:cubicBezTo>
                  <a:pt x="367" y="436"/>
                  <a:pt x="364" y="440"/>
                  <a:pt x="363" y="437"/>
                </a:cubicBezTo>
                <a:cubicBezTo>
                  <a:pt x="362" y="431"/>
                  <a:pt x="365" y="430"/>
                  <a:pt x="366" y="426"/>
                </a:cubicBezTo>
                <a:cubicBezTo>
                  <a:pt x="362" y="425"/>
                  <a:pt x="363" y="429"/>
                  <a:pt x="360" y="428"/>
                </a:cubicBezTo>
                <a:cubicBezTo>
                  <a:pt x="359" y="427"/>
                  <a:pt x="358" y="425"/>
                  <a:pt x="358" y="422"/>
                </a:cubicBezTo>
                <a:cubicBezTo>
                  <a:pt x="366" y="421"/>
                  <a:pt x="369" y="416"/>
                  <a:pt x="374" y="414"/>
                </a:cubicBezTo>
                <a:cubicBezTo>
                  <a:pt x="371" y="408"/>
                  <a:pt x="379" y="403"/>
                  <a:pt x="383" y="401"/>
                </a:cubicBezTo>
                <a:cubicBezTo>
                  <a:pt x="385" y="403"/>
                  <a:pt x="386" y="405"/>
                  <a:pt x="389" y="405"/>
                </a:cubicBezTo>
                <a:cubicBezTo>
                  <a:pt x="391" y="397"/>
                  <a:pt x="401" y="397"/>
                  <a:pt x="401" y="387"/>
                </a:cubicBezTo>
                <a:cubicBezTo>
                  <a:pt x="399" y="385"/>
                  <a:pt x="397" y="390"/>
                  <a:pt x="396" y="387"/>
                </a:cubicBezTo>
                <a:cubicBezTo>
                  <a:pt x="402" y="382"/>
                  <a:pt x="403" y="374"/>
                  <a:pt x="411" y="373"/>
                </a:cubicBezTo>
                <a:cubicBezTo>
                  <a:pt x="411" y="375"/>
                  <a:pt x="411" y="376"/>
                  <a:pt x="410" y="377"/>
                </a:cubicBezTo>
                <a:cubicBezTo>
                  <a:pt x="414" y="374"/>
                  <a:pt x="414" y="377"/>
                  <a:pt x="417" y="378"/>
                </a:cubicBezTo>
                <a:cubicBezTo>
                  <a:pt x="418" y="374"/>
                  <a:pt x="422" y="369"/>
                  <a:pt x="417" y="367"/>
                </a:cubicBezTo>
                <a:cubicBezTo>
                  <a:pt x="417" y="368"/>
                  <a:pt x="413" y="371"/>
                  <a:pt x="414" y="368"/>
                </a:cubicBezTo>
                <a:cubicBezTo>
                  <a:pt x="414" y="367"/>
                  <a:pt x="419" y="363"/>
                  <a:pt x="415" y="362"/>
                </a:cubicBezTo>
                <a:cubicBezTo>
                  <a:pt x="413" y="367"/>
                  <a:pt x="410" y="365"/>
                  <a:pt x="406" y="363"/>
                </a:cubicBezTo>
                <a:cubicBezTo>
                  <a:pt x="404" y="374"/>
                  <a:pt x="398" y="381"/>
                  <a:pt x="387" y="383"/>
                </a:cubicBezTo>
                <a:cubicBezTo>
                  <a:pt x="387" y="390"/>
                  <a:pt x="387" y="390"/>
                  <a:pt x="387" y="390"/>
                </a:cubicBezTo>
                <a:cubicBezTo>
                  <a:pt x="381" y="389"/>
                  <a:pt x="382" y="394"/>
                  <a:pt x="377" y="394"/>
                </a:cubicBezTo>
                <a:cubicBezTo>
                  <a:pt x="376" y="389"/>
                  <a:pt x="380" y="390"/>
                  <a:pt x="379" y="387"/>
                </a:cubicBezTo>
                <a:cubicBezTo>
                  <a:pt x="373" y="384"/>
                  <a:pt x="373" y="388"/>
                  <a:pt x="367" y="389"/>
                </a:cubicBezTo>
                <a:cubicBezTo>
                  <a:pt x="369" y="399"/>
                  <a:pt x="353" y="400"/>
                  <a:pt x="350" y="409"/>
                </a:cubicBezTo>
                <a:cubicBezTo>
                  <a:pt x="353" y="410"/>
                  <a:pt x="354" y="412"/>
                  <a:pt x="356" y="412"/>
                </a:cubicBezTo>
                <a:cubicBezTo>
                  <a:pt x="355" y="417"/>
                  <a:pt x="354" y="422"/>
                  <a:pt x="347" y="421"/>
                </a:cubicBezTo>
                <a:cubicBezTo>
                  <a:pt x="344" y="417"/>
                  <a:pt x="347" y="410"/>
                  <a:pt x="340" y="415"/>
                </a:cubicBezTo>
                <a:cubicBezTo>
                  <a:pt x="338" y="409"/>
                  <a:pt x="344" y="411"/>
                  <a:pt x="344" y="406"/>
                </a:cubicBezTo>
                <a:cubicBezTo>
                  <a:pt x="339" y="405"/>
                  <a:pt x="334" y="407"/>
                  <a:pt x="338" y="402"/>
                </a:cubicBezTo>
                <a:cubicBezTo>
                  <a:pt x="330" y="404"/>
                  <a:pt x="327" y="406"/>
                  <a:pt x="320" y="402"/>
                </a:cubicBezTo>
                <a:cubicBezTo>
                  <a:pt x="321" y="416"/>
                  <a:pt x="297" y="415"/>
                  <a:pt x="306" y="434"/>
                </a:cubicBezTo>
                <a:cubicBezTo>
                  <a:pt x="297" y="434"/>
                  <a:pt x="294" y="448"/>
                  <a:pt x="288" y="454"/>
                </a:cubicBezTo>
                <a:cubicBezTo>
                  <a:pt x="288" y="446"/>
                  <a:pt x="284" y="454"/>
                  <a:pt x="280" y="453"/>
                </a:cubicBezTo>
                <a:cubicBezTo>
                  <a:pt x="278" y="452"/>
                  <a:pt x="280" y="448"/>
                  <a:pt x="277" y="448"/>
                </a:cubicBezTo>
                <a:cubicBezTo>
                  <a:pt x="277" y="449"/>
                  <a:pt x="276" y="449"/>
                  <a:pt x="276" y="448"/>
                </a:cubicBezTo>
                <a:cubicBezTo>
                  <a:pt x="273" y="450"/>
                  <a:pt x="270" y="452"/>
                  <a:pt x="269" y="457"/>
                </a:cubicBezTo>
                <a:cubicBezTo>
                  <a:pt x="273" y="458"/>
                  <a:pt x="277" y="458"/>
                  <a:pt x="280" y="461"/>
                </a:cubicBezTo>
                <a:cubicBezTo>
                  <a:pt x="277" y="463"/>
                  <a:pt x="277" y="468"/>
                  <a:pt x="272" y="468"/>
                </a:cubicBezTo>
                <a:cubicBezTo>
                  <a:pt x="270" y="467"/>
                  <a:pt x="268" y="464"/>
                  <a:pt x="264" y="465"/>
                </a:cubicBezTo>
                <a:cubicBezTo>
                  <a:pt x="262" y="470"/>
                  <a:pt x="260" y="469"/>
                  <a:pt x="261" y="476"/>
                </a:cubicBezTo>
                <a:cubicBezTo>
                  <a:pt x="266" y="476"/>
                  <a:pt x="269" y="477"/>
                  <a:pt x="269" y="481"/>
                </a:cubicBezTo>
                <a:cubicBezTo>
                  <a:pt x="266" y="488"/>
                  <a:pt x="253" y="492"/>
                  <a:pt x="253" y="497"/>
                </a:cubicBezTo>
                <a:cubicBezTo>
                  <a:pt x="253" y="495"/>
                  <a:pt x="259" y="492"/>
                  <a:pt x="260" y="495"/>
                </a:cubicBezTo>
                <a:cubicBezTo>
                  <a:pt x="259" y="505"/>
                  <a:pt x="239" y="514"/>
                  <a:pt x="249" y="523"/>
                </a:cubicBezTo>
                <a:cubicBezTo>
                  <a:pt x="252" y="520"/>
                  <a:pt x="247" y="522"/>
                  <a:pt x="248" y="518"/>
                </a:cubicBezTo>
                <a:cubicBezTo>
                  <a:pt x="253" y="518"/>
                  <a:pt x="253" y="518"/>
                  <a:pt x="253" y="518"/>
                </a:cubicBezTo>
                <a:cubicBezTo>
                  <a:pt x="253" y="512"/>
                  <a:pt x="257" y="508"/>
                  <a:pt x="260" y="504"/>
                </a:cubicBezTo>
                <a:cubicBezTo>
                  <a:pt x="263" y="526"/>
                  <a:pt x="244" y="541"/>
                  <a:pt x="238" y="561"/>
                </a:cubicBezTo>
                <a:cubicBezTo>
                  <a:pt x="239" y="562"/>
                  <a:pt x="243" y="561"/>
                  <a:pt x="242" y="565"/>
                </a:cubicBezTo>
                <a:cubicBezTo>
                  <a:pt x="233" y="575"/>
                  <a:pt x="229" y="591"/>
                  <a:pt x="217" y="599"/>
                </a:cubicBezTo>
                <a:cubicBezTo>
                  <a:pt x="216" y="596"/>
                  <a:pt x="221" y="594"/>
                  <a:pt x="217" y="593"/>
                </a:cubicBezTo>
                <a:cubicBezTo>
                  <a:pt x="217" y="596"/>
                  <a:pt x="215" y="597"/>
                  <a:pt x="215" y="599"/>
                </a:cubicBezTo>
                <a:cubicBezTo>
                  <a:pt x="216" y="600"/>
                  <a:pt x="219" y="601"/>
                  <a:pt x="218" y="604"/>
                </a:cubicBezTo>
                <a:cubicBezTo>
                  <a:pt x="216" y="610"/>
                  <a:pt x="209" y="611"/>
                  <a:pt x="206" y="616"/>
                </a:cubicBezTo>
                <a:cubicBezTo>
                  <a:pt x="208" y="616"/>
                  <a:pt x="207" y="619"/>
                  <a:pt x="205" y="619"/>
                </a:cubicBezTo>
                <a:cubicBezTo>
                  <a:pt x="203" y="623"/>
                  <a:pt x="209" y="620"/>
                  <a:pt x="207" y="624"/>
                </a:cubicBezTo>
                <a:cubicBezTo>
                  <a:pt x="205" y="628"/>
                  <a:pt x="202" y="634"/>
                  <a:pt x="199" y="633"/>
                </a:cubicBezTo>
                <a:cubicBezTo>
                  <a:pt x="200" y="636"/>
                  <a:pt x="197" y="645"/>
                  <a:pt x="191" y="644"/>
                </a:cubicBezTo>
                <a:cubicBezTo>
                  <a:pt x="193" y="648"/>
                  <a:pt x="192" y="649"/>
                  <a:pt x="189" y="651"/>
                </a:cubicBezTo>
                <a:cubicBezTo>
                  <a:pt x="189" y="649"/>
                  <a:pt x="189" y="647"/>
                  <a:pt x="188" y="647"/>
                </a:cubicBezTo>
                <a:cubicBezTo>
                  <a:pt x="188" y="656"/>
                  <a:pt x="181" y="673"/>
                  <a:pt x="172" y="663"/>
                </a:cubicBezTo>
                <a:cubicBezTo>
                  <a:pt x="178" y="654"/>
                  <a:pt x="181" y="642"/>
                  <a:pt x="188" y="632"/>
                </a:cubicBezTo>
                <a:cubicBezTo>
                  <a:pt x="181" y="633"/>
                  <a:pt x="182" y="642"/>
                  <a:pt x="174" y="641"/>
                </a:cubicBezTo>
                <a:cubicBezTo>
                  <a:pt x="173" y="645"/>
                  <a:pt x="171" y="648"/>
                  <a:pt x="169" y="652"/>
                </a:cubicBezTo>
                <a:cubicBezTo>
                  <a:pt x="171" y="655"/>
                  <a:pt x="174" y="649"/>
                  <a:pt x="175" y="653"/>
                </a:cubicBezTo>
                <a:cubicBezTo>
                  <a:pt x="171" y="660"/>
                  <a:pt x="165" y="658"/>
                  <a:pt x="159" y="663"/>
                </a:cubicBezTo>
                <a:cubicBezTo>
                  <a:pt x="161" y="665"/>
                  <a:pt x="162" y="668"/>
                  <a:pt x="162" y="671"/>
                </a:cubicBezTo>
                <a:cubicBezTo>
                  <a:pt x="157" y="672"/>
                  <a:pt x="156" y="679"/>
                  <a:pt x="151" y="676"/>
                </a:cubicBezTo>
                <a:cubicBezTo>
                  <a:pt x="149" y="681"/>
                  <a:pt x="146" y="686"/>
                  <a:pt x="148" y="694"/>
                </a:cubicBezTo>
                <a:cubicBezTo>
                  <a:pt x="138" y="698"/>
                  <a:pt x="136" y="700"/>
                  <a:pt x="137" y="711"/>
                </a:cubicBezTo>
                <a:cubicBezTo>
                  <a:pt x="132" y="713"/>
                  <a:pt x="130" y="715"/>
                  <a:pt x="125" y="712"/>
                </a:cubicBezTo>
                <a:cubicBezTo>
                  <a:pt x="124" y="714"/>
                  <a:pt x="121" y="715"/>
                  <a:pt x="121" y="718"/>
                </a:cubicBezTo>
                <a:cubicBezTo>
                  <a:pt x="122" y="720"/>
                  <a:pt x="126" y="718"/>
                  <a:pt x="126" y="721"/>
                </a:cubicBezTo>
                <a:cubicBezTo>
                  <a:pt x="125" y="730"/>
                  <a:pt x="117" y="739"/>
                  <a:pt x="115" y="744"/>
                </a:cubicBezTo>
                <a:cubicBezTo>
                  <a:pt x="117" y="741"/>
                  <a:pt x="119" y="749"/>
                  <a:pt x="123" y="750"/>
                </a:cubicBezTo>
                <a:cubicBezTo>
                  <a:pt x="113" y="758"/>
                  <a:pt x="117" y="749"/>
                  <a:pt x="104" y="750"/>
                </a:cubicBezTo>
                <a:cubicBezTo>
                  <a:pt x="103" y="755"/>
                  <a:pt x="102" y="759"/>
                  <a:pt x="103" y="765"/>
                </a:cubicBezTo>
                <a:cubicBezTo>
                  <a:pt x="107" y="766"/>
                  <a:pt x="107" y="765"/>
                  <a:pt x="110" y="764"/>
                </a:cubicBezTo>
                <a:cubicBezTo>
                  <a:pt x="112" y="761"/>
                  <a:pt x="107" y="759"/>
                  <a:pt x="110" y="757"/>
                </a:cubicBezTo>
                <a:cubicBezTo>
                  <a:pt x="114" y="757"/>
                  <a:pt x="114" y="757"/>
                  <a:pt x="114" y="757"/>
                </a:cubicBezTo>
                <a:cubicBezTo>
                  <a:pt x="116" y="769"/>
                  <a:pt x="110" y="784"/>
                  <a:pt x="98" y="785"/>
                </a:cubicBezTo>
                <a:cubicBezTo>
                  <a:pt x="102" y="785"/>
                  <a:pt x="100" y="792"/>
                  <a:pt x="102" y="794"/>
                </a:cubicBezTo>
                <a:cubicBezTo>
                  <a:pt x="95" y="793"/>
                  <a:pt x="95" y="799"/>
                  <a:pt x="89" y="797"/>
                </a:cubicBezTo>
                <a:cubicBezTo>
                  <a:pt x="91" y="804"/>
                  <a:pt x="91" y="802"/>
                  <a:pt x="88" y="808"/>
                </a:cubicBezTo>
                <a:cubicBezTo>
                  <a:pt x="93" y="810"/>
                  <a:pt x="89" y="804"/>
                  <a:pt x="92" y="804"/>
                </a:cubicBezTo>
                <a:cubicBezTo>
                  <a:pt x="95" y="809"/>
                  <a:pt x="90" y="816"/>
                  <a:pt x="87" y="819"/>
                </a:cubicBezTo>
                <a:cubicBezTo>
                  <a:pt x="89" y="823"/>
                  <a:pt x="92" y="814"/>
                  <a:pt x="94" y="819"/>
                </a:cubicBezTo>
                <a:cubicBezTo>
                  <a:pt x="93" y="822"/>
                  <a:pt x="89" y="822"/>
                  <a:pt x="86" y="823"/>
                </a:cubicBezTo>
                <a:cubicBezTo>
                  <a:pt x="84" y="822"/>
                  <a:pt x="86" y="817"/>
                  <a:pt x="82" y="818"/>
                </a:cubicBezTo>
                <a:cubicBezTo>
                  <a:pt x="86" y="827"/>
                  <a:pt x="81" y="838"/>
                  <a:pt x="72" y="842"/>
                </a:cubicBezTo>
                <a:cubicBezTo>
                  <a:pt x="73" y="847"/>
                  <a:pt x="69" y="848"/>
                  <a:pt x="72" y="851"/>
                </a:cubicBezTo>
                <a:cubicBezTo>
                  <a:pt x="75" y="851"/>
                  <a:pt x="75" y="849"/>
                  <a:pt x="76" y="848"/>
                </a:cubicBezTo>
                <a:cubicBezTo>
                  <a:pt x="76" y="854"/>
                  <a:pt x="73" y="859"/>
                  <a:pt x="70" y="855"/>
                </a:cubicBezTo>
                <a:cubicBezTo>
                  <a:pt x="70" y="857"/>
                  <a:pt x="69" y="858"/>
                  <a:pt x="67" y="858"/>
                </a:cubicBezTo>
                <a:cubicBezTo>
                  <a:pt x="72" y="867"/>
                  <a:pt x="65" y="871"/>
                  <a:pt x="69" y="879"/>
                </a:cubicBezTo>
                <a:cubicBezTo>
                  <a:pt x="70" y="878"/>
                  <a:pt x="69" y="875"/>
                  <a:pt x="72" y="875"/>
                </a:cubicBezTo>
                <a:cubicBezTo>
                  <a:pt x="77" y="876"/>
                  <a:pt x="76" y="886"/>
                  <a:pt x="71" y="886"/>
                </a:cubicBezTo>
                <a:cubicBezTo>
                  <a:pt x="68" y="886"/>
                  <a:pt x="70" y="881"/>
                  <a:pt x="66" y="882"/>
                </a:cubicBezTo>
                <a:cubicBezTo>
                  <a:pt x="62" y="882"/>
                  <a:pt x="61" y="887"/>
                  <a:pt x="60" y="891"/>
                </a:cubicBezTo>
                <a:cubicBezTo>
                  <a:pt x="67" y="893"/>
                  <a:pt x="56" y="899"/>
                  <a:pt x="61" y="902"/>
                </a:cubicBezTo>
                <a:cubicBezTo>
                  <a:pt x="58" y="904"/>
                  <a:pt x="59" y="905"/>
                  <a:pt x="55" y="904"/>
                </a:cubicBezTo>
                <a:cubicBezTo>
                  <a:pt x="54" y="912"/>
                  <a:pt x="52" y="918"/>
                  <a:pt x="50" y="925"/>
                </a:cubicBezTo>
                <a:cubicBezTo>
                  <a:pt x="56" y="925"/>
                  <a:pt x="55" y="919"/>
                  <a:pt x="60" y="918"/>
                </a:cubicBezTo>
                <a:cubicBezTo>
                  <a:pt x="62" y="928"/>
                  <a:pt x="53" y="927"/>
                  <a:pt x="48" y="929"/>
                </a:cubicBezTo>
                <a:cubicBezTo>
                  <a:pt x="46" y="935"/>
                  <a:pt x="50" y="934"/>
                  <a:pt x="50" y="938"/>
                </a:cubicBezTo>
                <a:cubicBezTo>
                  <a:pt x="45" y="941"/>
                  <a:pt x="46" y="951"/>
                  <a:pt x="39" y="952"/>
                </a:cubicBezTo>
                <a:cubicBezTo>
                  <a:pt x="42" y="963"/>
                  <a:pt x="27" y="972"/>
                  <a:pt x="34" y="984"/>
                </a:cubicBezTo>
                <a:cubicBezTo>
                  <a:pt x="28" y="991"/>
                  <a:pt x="24" y="1005"/>
                  <a:pt x="30" y="1015"/>
                </a:cubicBezTo>
                <a:cubicBezTo>
                  <a:pt x="22" y="1028"/>
                  <a:pt x="24" y="1046"/>
                  <a:pt x="22" y="1063"/>
                </a:cubicBezTo>
                <a:cubicBezTo>
                  <a:pt x="12" y="1069"/>
                  <a:pt x="19" y="1079"/>
                  <a:pt x="18" y="1089"/>
                </a:cubicBezTo>
                <a:cubicBezTo>
                  <a:pt x="17" y="1106"/>
                  <a:pt x="9" y="1124"/>
                  <a:pt x="11" y="1137"/>
                </a:cubicBezTo>
                <a:cubicBezTo>
                  <a:pt x="20" y="1130"/>
                  <a:pt x="21" y="1148"/>
                  <a:pt x="16" y="1153"/>
                </a:cubicBezTo>
                <a:cubicBezTo>
                  <a:pt x="13" y="1154"/>
                  <a:pt x="16" y="1147"/>
                  <a:pt x="12" y="1149"/>
                </a:cubicBezTo>
                <a:cubicBezTo>
                  <a:pt x="13" y="1158"/>
                  <a:pt x="7" y="1156"/>
                  <a:pt x="7" y="1165"/>
                </a:cubicBezTo>
                <a:cubicBezTo>
                  <a:pt x="11" y="1166"/>
                  <a:pt x="11" y="1163"/>
                  <a:pt x="14" y="1163"/>
                </a:cubicBezTo>
                <a:cubicBezTo>
                  <a:pt x="15" y="1159"/>
                  <a:pt x="11" y="1155"/>
                  <a:pt x="16" y="1154"/>
                </a:cubicBezTo>
                <a:cubicBezTo>
                  <a:pt x="19" y="1161"/>
                  <a:pt x="17" y="1176"/>
                  <a:pt x="11" y="1171"/>
                </a:cubicBezTo>
                <a:cubicBezTo>
                  <a:pt x="9" y="1178"/>
                  <a:pt x="7" y="1184"/>
                  <a:pt x="7" y="1191"/>
                </a:cubicBezTo>
                <a:cubicBezTo>
                  <a:pt x="14" y="1190"/>
                  <a:pt x="7" y="1194"/>
                  <a:pt x="12" y="1195"/>
                </a:cubicBezTo>
                <a:cubicBezTo>
                  <a:pt x="12" y="1193"/>
                  <a:pt x="12" y="1190"/>
                  <a:pt x="13" y="1190"/>
                </a:cubicBezTo>
                <a:cubicBezTo>
                  <a:pt x="14" y="1194"/>
                  <a:pt x="16" y="1202"/>
                  <a:pt x="11" y="1198"/>
                </a:cubicBezTo>
                <a:cubicBezTo>
                  <a:pt x="10" y="1202"/>
                  <a:pt x="12" y="1202"/>
                  <a:pt x="12" y="1205"/>
                </a:cubicBezTo>
                <a:cubicBezTo>
                  <a:pt x="9" y="1204"/>
                  <a:pt x="7" y="1205"/>
                  <a:pt x="6" y="1207"/>
                </a:cubicBezTo>
                <a:cubicBezTo>
                  <a:pt x="18" y="1213"/>
                  <a:pt x="0" y="1228"/>
                  <a:pt x="6" y="1232"/>
                </a:cubicBezTo>
                <a:cubicBezTo>
                  <a:pt x="8" y="1227"/>
                  <a:pt x="9" y="1221"/>
                  <a:pt x="12" y="1217"/>
                </a:cubicBezTo>
                <a:cubicBezTo>
                  <a:pt x="12" y="1221"/>
                  <a:pt x="17" y="1217"/>
                  <a:pt x="17" y="1219"/>
                </a:cubicBezTo>
                <a:cubicBezTo>
                  <a:pt x="16" y="1224"/>
                  <a:pt x="20" y="1223"/>
                  <a:pt x="19" y="1227"/>
                </a:cubicBezTo>
                <a:cubicBezTo>
                  <a:pt x="15" y="1232"/>
                  <a:pt x="11" y="1243"/>
                  <a:pt x="16" y="1248"/>
                </a:cubicBezTo>
                <a:cubicBezTo>
                  <a:pt x="13" y="1255"/>
                  <a:pt x="2" y="1264"/>
                  <a:pt x="10" y="1273"/>
                </a:cubicBezTo>
                <a:cubicBezTo>
                  <a:pt x="10" y="1271"/>
                  <a:pt x="10" y="1269"/>
                  <a:pt x="12" y="1269"/>
                </a:cubicBezTo>
                <a:cubicBezTo>
                  <a:pt x="14" y="1272"/>
                  <a:pt x="8" y="1278"/>
                  <a:pt x="6" y="1281"/>
                </a:cubicBezTo>
                <a:cubicBezTo>
                  <a:pt x="7" y="1289"/>
                  <a:pt x="3" y="1296"/>
                  <a:pt x="0" y="1303"/>
                </a:cubicBezTo>
                <a:cubicBezTo>
                  <a:pt x="2" y="1314"/>
                  <a:pt x="3" y="1318"/>
                  <a:pt x="2" y="1330"/>
                </a:cubicBezTo>
                <a:cubicBezTo>
                  <a:pt x="8" y="1329"/>
                  <a:pt x="5" y="1319"/>
                  <a:pt x="11" y="1318"/>
                </a:cubicBezTo>
                <a:cubicBezTo>
                  <a:pt x="12" y="1327"/>
                  <a:pt x="13" y="1339"/>
                  <a:pt x="6" y="1346"/>
                </a:cubicBezTo>
                <a:cubicBezTo>
                  <a:pt x="21" y="1373"/>
                  <a:pt x="13" y="1413"/>
                  <a:pt x="32" y="1437"/>
                </a:cubicBezTo>
                <a:cubicBezTo>
                  <a:pt x="32" y="1452"/>
                  <a:pt x="39" y="1461"/>
                  <a:pt x="39" y="1477"/>
                </a:cubicBezTo>
                <a:cubicBezTo>
                  <a:pt x="37" y="1478"/>
                  <a:pt x="37" y="1482"/>
                  <a:pt x="35" y="1483"/>
                </a:cubicBezTo>
                <a:cubicBezTo>
                  <a:pt x="37" y="1484"/>
                  <a:pt x="37" y="1485"/>
                  <a:pt x="37" y="1487"/>
                </a:cubicBezTo>
                <a:cubicBezTo>
                  <a:pt x="47" y="1493"/>
                  <a:pt x="41" y="1515"/>
                  <a:pt x="53" y="1519"/>
                </a:cubicBezTo>
                <a:cubicBezTo>
                  <a:pt x="52" y="1529"/>
                  <a:pt x="56" y="1534"/>
                  <a:pt x="56" y="1544"/>
                </a:cubicBezTo>
                <a:cubicBezTo>
                  <a:pt x="53" y="1545"/>
                  <a:pt x="50" y="1545"/>
                  <a:pt x="50" y="1550"/>
                </a:cubicBezTo>
                <a:cubicBezTo>
                  <a:pt x="53" y="1553"/>
                  <a:pt x="62" y="1555"/>
                  <a:pt x="57" y="1561"/>
                </a:cubicBezTo>
                <a:cubicBezTo>
                  <a:pt x="68" y="1564"/>
                  <a:pt x="65" y="1577"/>
                  <a:pt x="66" y="1583"/>
                </a:cubicBezTo>
                <a:cubicBezTo>
                  <a:pt x="67" y="1594"/>
                  <a:pt x="79" y="1608"/>
                  <a:pt x="83" y="1622"/>
                </a:cubicBezTo>
                <a:cubicBezTo>
                  <a:pt x="85" y="1627"/>
                  <a:pt x="84" y="1633"/>
                  <a:pt x="86" y="1637"/>
                </a:cubicBezTo>
                <a:cubicBezTo>
                  <a:pt x="88" y="1644"/>
                  <a:pt x="93" y="1649"/>
                  <a:pt x="96" y="1657"/>
                </a:cubicBezTo>
                <a:cubicBezTo>
                  <a:pt x="104" y="1683"/>
                  <a:pt x="114" y="1716"/>
                  <a:pt x="126" y="1735"/>
                </a:cubicBezTo>
                <a:cubicBezTo>
                  <a:pt x="126" y="1741"/>
                  <a:pt x="126" y="1741"/>
                  <a:pt x="126" y="1741"/>
                </a:cubicBezTo>
                <a:cubicBezTo>
                  <a:pt x="134" y="1742"/>
                  <a:pt x="128" y="1752"/>
                  <a:pt x="136" y="1755"/>
                </a:cubicBezTo>
                <a:cubicBezTo>
                  <a:pt x="132" y="1759"/>
                  <a:pt x="140" y="1764"/>
                  <a:pt x="142" y="1766"/>
                </a:cubicBezTo>
                <a:cubicBezTo>
                  <a:pt x="142" y="1772"/>
                  <a:pt x="145" y="1799"/>
                  <a:pt x="159" y="1795"/>
                </a:cubicBezTo>
                <a:cubicBezTo>
                  <a:pt x="162" y="1786"/>
                  <a:pt x="157" y="1774"/>
                  <a:pt x="158" y="1766"/>
                </a:cubicBezTo>
                <a:cubicBezTo>
                  <a:pt x="160" y="1774"/>
                  <a:pt x="164" y="1786"/>
                  <a:pt x="173" y="1787"/>
                </a:cubicBezTo>
                <a:cubicBezTo>
                  <a:pt x="173" y="1785"/>
                  <a:pt x="172" y="1781"/>
                  <a:pt x="175" y="1782"/>
                </a:cubicBezTo>
                <a:cubicBezTo>
                  <a:pt x="175" y="1777"/>
                  <a:pt x="170" y="1771"/>
                  <a:pt x="173" y="1767"/>
                </a:cubicBezTo>
                <a:cubicBezTo>
                  <a:pt x="174" y="1774"/>
                  <a:pt x="177" y="1779"/>
                  <a:pt x="178" y="1786"/>
                </a:cubicBezTo>
                <a:cubicBezTo>
                  <a:pt x="184" y="1787"/>
                  <a:pt x="183" y="1803"/>
                  <a:pt x="189" y="1802"/>
                </a:cubicBezTo>
                <a:cubicBezTo>
                  <a:pt x="186" y="1798"/>
                  <a:pt x="185" y="1792"/>
                  <a:pt x="184" y="1786"/>
                </a:cubicBezTo>
                <a:cubicBezTo>
                  <a:pt x="186" y="1786"/>
                  <a:pt x="186" y="1787"/>
                  <a:pt x="188" y="1787"/>
                </a:cubicBezTo>
                <a:cubicBezTo>
                  <a:pt x="186" y="1745"/>
                  <a:pt x="171" y="1705"/>
                  <a:pt x="156" y="1673"/>
                </a:cubicBezTo>
                <a:cubicBezTo>
                  <a:pt x="147" y="1643"/>
                  <a:pt x="136" y="1607"/>
                  <a:pt x="132" y="1572"/>
                </a:cubicBezTo>
                <a:cubicBezTo>
                  <a:pt x="131" y="1571"/>
                  <a:pt x="129" y="1570"/>
                  <a:pt x="129" y="1568"/>
                </a:cubicBezTo>
                <a:cubicBezTo>
                  <a:pt x="132" y="1563"/>
                  <a:pt x="128" y="1560"/>
                  <a:pt x="127" y="1556"/>
                </a:cubicBezTo>
                <a:cubicBezTo>
                  <a:pt x="113" y="1479"/>
                  <a:pt x="106" y="1395"/>
                  <a:pt x="109" y="1315"/>
                </a:cubicBezTo>
                <a:cubicBezTo>
                  <a:pt x="110" y="1297"/>
                  <a:pt x="113" y="1272"/>
                  <a:pt x="110" y="1261"/>
                </a:cubicBezTo>
                <a:cubicBezTo>
                  <a:pt x="116" y="1254"/>
                  <a:pt x="112" y="1244"/>
                  <a:pt x="116" y="1237"/>
                </a:cubicBezTo>
                <a:cubicBezTo>
                  <a:pt x="113" y="1221"/>
                  <a:pt x="120" y="1205"/>
                  <a:pt x="125" y="1189"/>
                </a:cubicBezTo>
                <a:cubicBezTo>
                  <a:pt x="127" y="1196"/>
                  <a:pt x="126" y="1200"/>
                  <a:pt x="132" y="1203"/>
                </a:cubicBezTo>
                <a:cubicBezTo>
                  <a:pt x="124" y="1213"/>
                  <a:pt x="126" y="1235"/>
                  <a:pt x="118" y="1248"/>
                </a:cubicBezTo>
                <a:cubicBezTo>
                  <a:pt x="123" y="1247"/>
                  <a:pt x="122" y="1251"/>
                  <a:pt x="125" y="1253"/>
                </a:cubicBezTo>
                <a:cubicBezTo>
                  <a:pt x="123" y="1255"/>
                  <a:pt x="122" y="1257"/>
                  <a:pt x="125" y="1259"/>
                </a:cubicBezTo>
                <a:cubicBezTo>
                  <a:pt x="125" y="1256"/>
                  <a:pt x="124" y="1253"/>
                  <a:pt x="127" y="1254"/>
                </a:cubicBezTo>
                <a:cubicBezTo>
                  <a:pt x="128" y="1262"/>
                  <a:pt x="128" y="1252"/>
                  <a:pt x="131" y="1253"/>
                </a:cubicBezTo>
                <a:cubicBezTo>
                  <a:pt x="132" y="1253"/>
                  <a:pt x="134" y="1259"/>
                  <a:pt x="131" y="1260"/>
                </a:cubicBezTo>
                <a:cubicBezTo>
                  <a:pt x="127" y="1258"/>
                  <a:pt x="127" y="1262"/>
                  <a:pt x="123" y="1262"/>
                </a:cubicBezTo>
                <a:cubicBezTo>
                  <a:pt x="121" y="1273"/>
                  <a:pt x="122" y="1281"/>
                  <a:pt x="129" y="1286"/>
                </a:cubicBezTo>
                <a:cubicBezTo>
                  <a:pt x="129" y="1289"/>
                  <a:pt x="128" y="1292"/>
                  <a:pt x="126" y="1293"/>
                </a:cubicBezTo>
                <a:cubicBezTo>
                  <a:pt x="120" y="1294"/>
                  <a:pt x="123" y="1290"/>
                  <a:pt x="121" y="1289"/>
                </a:cubicBezTo>
                <a:cubicBezTo>
                  <a:pt x="119" y="1299"/>
                  <a:pt x="121" y="1304"/>
                  <a:pt x="124" y="1311"/>
                </a:cubicBezTo>
                <a:cubicBezTo>
                  <a:pt x="124" y="1309"/>
                  <a:pt x="126" y="1309"/>
                  <a:pt x="129" y="1309"/>
                </a:cubicBezTo>
                <a:cubicBezTo>
                  <a:pt x="133" y="1313"/>
                  <a:pt x="131" y="1325"/>
                  <a:pt x="127" y="1329"/>
                </a:cubicBezTo>
                <a:cubicBezTo>
                  <a:pt x="129" y="1323"/>
                  <a:pt x="126" y="1320"/>
                  <a:pt x="124" y="1315"/>
                </a:cubicBezTo>
                <a:cubicBezTo>
                  <a:pt x="124" y="1323"/>
                  <a:pt x="126" y="1328"/>
                  <a:pt x="126" y="1336"/>
                </a:cubicBezTo>
                <a:cubicBezTo>
                  <a:pt x="136" y="1340"/>
                  <a:pt x="140" y="1349"/>
                  <a:pt x="140" y="1358"/>
                </a:cubicBezTo>
                <a:cubicBezTo>
                  <a:pt x="139" y="1359"/>
                  <a:pt x="135" y="1359"/>
                  <a:pt x="136" y="1362"/>
                </a:cubicBezTo>
                <a:cubicBezTo>
                  <a:pt x="141" y="1365"/>
                  <a:pt x="137" y="1379"/>
                  <a:pt x="142" y="1386"/>
                </a:cubicBezTo>
                <a:cubicBezTo>
                  <a:pt x="142" y="1389"/>
                  <a:pt x="138" y="1389"/>
                  <a:pt x="137" y="1391"/>
                </a:cubicBezTo>
                <a:cubicBezTo>
                  <a:pt x="138" y="1399"/>
                  <a:pt x="144" y="1407"/>
                  <a:pt x="142" y="1420"/>
                </a:cubicBezTo>
                <a:cubicBezTo>
                  <a:pt x="144" y="1420"/>
                  <a:pt x="147" y="1416"/>
                  <a:pt x="148" y="1420"/>
                </a:cubicBezTo>
                <a:cubicBezTo>
                  <a:pt x="134" y="1424"/>
                  <a:pt x="151" y="1434"/>
                  <a:pt x="148" y="1443"/>
                </a:cubicBezTo>
                <a:cubicBezTo>
                  <a:pt x="151" y="1444"/>
                  <a:pt x="153" y="1446"/>
                  <a:pt x="154" y="1448"/>
                </a:cubicBezTo>
                <a:cubicBezTo>
                  <a:pt x="151" y="1450"/>
                  <a:pt x="152" y="1457"/>
                  <a:pt x="150" y="1460"/>
                </a:cubicBezTo>
                <a:cubicBezTo>
                  <a:pt x="157" y="1467"/>
                  <a:pt x="153" y="1479"/>
                  <a:pt x="159" y="1482"/>
                </a:cubicBezTo>
                <a:cubicBezTo>
                  <a:pt x="153" y="1489"/>
                  <a:pt x="165" y="1496"/>
                  <a:pt x="159" y="1507"/>
                </a:cubicBezTo>
                <a:cubicBezTo>
                  <a:pt x="181" y="1526"/>
                  <a:pt x="173" y="1566"/>
                  <a:pt x="190" y="1593"/>
                </a:cubicBezTo>
                <a:cubicBezTo>
                  <a:pt x="208" y="1613"/>
                  <a:pt x="207" y="1651"/>
                  <a:pt x="218" y="1673"/>
                </a:cubicBezTo>
                <a:cubicBezTo>
                  <a:pt x="220" y="1653"/>
                  <a:pt x="207" y="1625"/>
                  <a:pt x="205" y="1603"/>
                </a:cubicBezTo>
                <a:cubicBezTo>
                  <a:pt x="221" y="1624"/>
                  <a:pt x="224" y="1658"/>
                  <a:pt x="239" y="1680"/>
                </a:cubicBezTo>
                <a:cubicBezTo>
                  <a:pt x="242" y="1677"/>
                  <a:pt x="244" y="1675"/>
                  <a:pt x="245" y="1671"/>
                </a:cubicBezTo>
                <a:cubicBezTo>
                  <a:pt x="245" y="1668"/>
                  <a:pt x="243" y="1673"/>
                  <a:pt x="242" y="1673"/>
                </a:cubicBezTo>
                <a:cubicBezTo>
                  <a:pt x="241" y="1668"/>
                  <a:pt x="236" y="1663"/>
                  <a:pt x="239" y="1658"/>
                </a:cubicBezTo>
                <a:cubicBezTo>
                  <a:pt x="235" y="1658"/>
                  <a:pt x="231" y="1651"/>
                  <a:pt x="234" y="1647"/>
                </a:cubicBezTo>
                <a:cubicBezTo>
                  <a:pt x="242" y="1654"/>
                  <a:pt x="246" y="1665"/>
                  <a:pt x="247" y="1679"/>
                </a:cubicBezTo>
                <a:cubicBezTo>
                  <a:pt x="265" y="1700"/>
                  <a:pt x="258" y="1755"/>
                  <a:pt x="285" y="1772"/>
                </a:cubicBezTo>
                <a:cubicBezTo>
                  <a:pt x="275" y="1754"/>
                  <a:pt x="285" y="1735"/>
                  <a:pt x="286" y="1714"/>
                </a:cubicBezTo>
                <a:cubicBezTo>
                  <a:pt x="289" y="1714"/>
                  <a:pt x="284" y="1722"/>
                  <a:pt x="290" y="1721"/>
                </a:cubicBezTo>
                <a:cubicBezTo>
                  <a:pt x="286" y="1704"/>
                  <a:pt x="280" y="1685"/>
                  <a:pt x="283" y="1664"/>
                </a:cubicBezTo>
                <a:cubicBezTo>
                  <a:pt x="291" y="1680"/>
                  <a:pt x="291" y="1703"/>
                  <a:pt x="299" y="1717"/>
                </a:cubicBezTo>
                <a:cubicBezTo>
                  <a:pt x="300" y="1714"/>
                  <a:pt x="298" y="1708"/>
                  <a:pt x="303" y="1710"/>
                </a:cubicBezTo>
                <a:cubicBezTo>
                  <a:pt x="302" y="1702"/>
                  <a:pt x="300" y="1700"/>
                  <a:pt x="302" y="1692"/>
                </a:cubicBezTo>
                <a:cubicBezTo>
                  <a:pt x="296" y="1666"/>
                  <a:pt x="293" y="1638"/>
                  <a:pt x="277" y="1619"/>
                </a:cubicBezTo>
                <a:cubicBezTo>
                  <a:pt x="276" y="1611"/>
                  <a:pt x="278" y="1613"/>
                  <a:pt x="279" y="1606"/>
                </a:cubicBezTo>
                <a:cubicBezTo>
                  <a:pt x="271" y="1608"/>
                  <a:pt x="271" y="1597"/>
                  <a:pt x="274" y="1592"/>
                </a:cubicBezTo>
                <a:cubicBezTo>
                  <a:pt x="267" y="1590"/>
                  <a:pt x="269" y="1579"/>
                  <a:pt x="264" y="1576"/>
                </a:cubicBezTo>
                <a:cubicBezTo>
                  <a:pt x="262" y="1579"/>
                  <a:pt x="267" y="1581"/>
                  <a:pt x="264" y="1582"/>
                </a:cubicBezTo>
                <a:cubicBezTo>
                  <a:pt x="260" y="1572"/>
                  <a:pt x="251" y="1558"/>
                  <a:pt x="255" y="1549"/>
                </a:cubicBezTo>
                <a:cubicBezTo>
                  <a:pt x="240" y="1530"/>
                  <a:pt x="245" y="1500"/>
                  <a:pt x="243" y="1472"/>
                </a:cubicBezTo>
                <a:cubicBezTo>
                  <a:pt x="241" y="1471"/>
                  <a:pt x="237" y="1473"/>
                  <a:pt x="236" y="1469"/>
                </a:cubicBezTo>
                <a:cubicBezTo>
                  <a:pt x="240" y="1466"/>
                  <a:pt x="233" y="1459"/>
                  <a:pt x="238" y="1458"/>
                </a:cubicBezTo>
                <a:cubicBezTo>
                  <a:pt x="238" y="1461"/>
                  <a:pt x="241" y="1468"/>
                  <a:pt x="243" y="1465"/>
                </a:cubicBezTo>
                <a:cubicBezTo>
                  <a:pt x="239" y="1459"/>
                  <a:pt x="246" y="1457"/>
                  <a:pt x="248" y="1455"/>
                </a:cubicBezTo>
                <a:cubicBezTo>
                  <a:pt x="244" y="1452"/>
                  <a:pt x="245" y="1438"/>
                  <a:pt x="244" y="1429"/>
                </a:cubicBezTo>
                <a:cubicBezTo>
                  <a:pt x="243" y="1415"/>
                  <a:pt x="238" y="1399"/>
                  <a:pt x="238" y="1389"/>
                </a:cubicBezTo>
                <a:cubicBezTo>
                  <a:pt x="238" y="1382"/>
                  <a:pt x="242" y="1376"/>
                  <a:pt x="237" y="1370"/>
                </a:cubicBezTo>
                <a:cubicBezTo>
                  <a:pt x="239" y="1364"/>
                  <a:pt x="240" y="1359"/>
                  <a:pt x="245" y="1356"/>
                </a:cubicBezTo>
                <a:cubicBezTo>
                  <a:pt x="246" y="1373"/>
                  <a:pt x="249" y="1391"/>
                  <a:pt x="252" y="1406"/>
                </a:cubicBezTo>
                <a:cubicBezTo>
                  <a:pt x="254" y="1423"/>
                  <a:pt x="254" y="1443"/>
                  <a:pt x="264" y="1454"/>
                </a:cubicBezTo>
                <a:cubicBezTo>
                  <a:pt x="266" y="1446"/>
                  <a:pt x="260" y="1438"/>
                  <a:pt x="263" y="1432"/>
                </a:cubicBezTo>
                <a:cubicBezTo>
                  <a:pt x="257" y="1433"/>
                  <a:pt x="260" y="1426"/>
                  <a:pt x="256" y="1425"/>
                </a:cubicBezTo>
                <a:cubicBezTo>
                  <a:pt x="258" y="1425"/>
                  <a:pt x="259" y="1424"/>
                  <a:pt x="260" y="1423"/>
                </a:cubicBezTo>
                <a:cubicBezTo>
                  <a:pt x="259" y="1419"/>
                  <a:pt x="256" y="1417"/>
                  <a:pt x="255" y="1413"/>
                </a:cubicBezTo>
                <a:cubicBezTo>
                  <a:pt x="251" y="1361"/>
                  <a:pt x="248" y="1319"/>
                  <a:pt x="255" y="1264"/>
                </a:cubicBezTo>
                <a:cubicBezTo>
                  <a:pt x="254" y="1289"/>
                  <a:pt x="253" y="1332"/>
                  <a:pt x="258" y="1354"/>
                </a:cubicBezTo>
                <a:cubicBezTo>
                  <a:pt x="259" y="1344"/>
                  <a:pt x="266" y="1339"/>
                  <a:pt x="264" y="1325"/>
                </a:cubicBezTo>
                <a:cubicBezTo>
                  <a:pt x="266" y="1325"/>
                  <a:pt x="266" y="1327"/>
                  <a:pt x="268" y="1327"/>
                </a:cubicBezTo>
                <a:cubicBezTo>
                  <a:pt x="269" y="1322"/>
                  <a:pt x="266" y="1322"/>
                  <a:pt x="265" y="1319"/>
                </a:cubicBezTo>
                <a:cubicBezTo>
                  <a:pt x="267" y="1316"/>
                  <a:pt x="268" y="1320"/>
                  <a:pt x="269" y="1318"/>
                </a:cubicBezTo>
                <a:cubicBezTo>
                  <a:pt x="270" y="1304"/>
                  <a:pt x="268" y="1284"/>
                  <a:pt x="276" y="1276"/>
                </a:cubicBezTo>
                <a:cubicBezTo>
                  <a:pt x="276" y="1272"/>
                  <a:pt x="272" y="1271"/>
                  <a:pt x="274" y="1266"/>
                </a:cubicBezTo>
                <a:cubicBezTo>
                  <a:pt x="275" y="1266"/>
                  <a:pt x="276" y="1265"/>
                  <a:pt x="277" y="1266"/>
                </a:cubicBezTo>
                <a:cubicBezTo>
                  <a:pt x="279" y="1257"/>
                  <a:pt x="276" y="1257"/>
                  <a:pt x="277" y="1248"/>
                </a:cubicBezTo>
                <a:cubicBezTo>
                  <a:pt x="285" y="1249"/>
                  <a:pt x="279" y="1238"/>
                  <a:pt x="285" y="1238"/>
                </a:cubicBezTo>
                <a:cubicBezTo>
                  <a:pt x="282" y="1255"/>
                  <a:pt x="285" y="1290"/>
                  <a:pt x="282" y="1305"/>
                </a:cubicBezTo>
                <a:cubicBezTo>
                  <a:pt x="282" y="1306"/>
                  <a:pt x="280" y="1305"/>
                  <a:pt x="280" y="1307"/>
                </a:cubicBezTo>
                <a:cubicBezTo>
                  <a:pt x="280" y="1310"/>
                  <a:pt x="285" y="1321"/>
                  <a:pt x="279" y="1314"/>
                </a:cubicBezTo>
                <a:cubicBezTo>
                  <a:pt x="277" y="1319"/>
                  <a:pt x="282" y="1317"/>
                  <a:pt x="282" y="1320"/>
                </a:cubicBezTo>
                <a:cubicBezTo>
                  <a:pt x="280" y="1345"/>
                  <a:pt x="282" y="1374"/>
                  <a:pt x="280" y="1406"/>
                </a:cubicBezTo>
                <a:cubicBezTo>
                  <a:pt x="287" y="1407"/>
                  <a:pt x="285" y="1424"/>
                  <a:pt x="280" y="1422"/>
                </a:cubicBezTo>
                <a:cubicBezTo>
                  <a:pt x="282" y="1424"/>
                  <a:pt x="280" y="1438"/>
                  <a:pt x="285" y="1440"/>
                </a:cubicBezTo>
                <a:cubicBezTo>
                  <a:pt x="286" y="1436"/>
                  <a:pt x="281" y="1433"/>
                  <a:pt x="286" y="1432"/>
                </a:cubicBezTo>
                <a:cubicBezTo>
                  <a:pt x="288" y="1445"/>
                  <a:pt x="291" y="1459"/>
                  <a:pt x="296" y="1470"/>
                </a:cubicBezTo>
                <a:cubicBezTo>
                  <a:pt x="299" y="1463"/>
                  <a:pt x="295" y="1460"/>
                  <a:pt x="296" y="1449"/>
                </a:cubicBezTo>
                <a:cubicBezTo>
                  <a:pt x="298" y="1449"/>
                  <a:pt x="298" y="1447"/>
                  <a:pt x="299" y="1447"/>
                </a:cubicBezTo>
                <a:cubicBezTo>
                  <a:pt x="304" y="1461"/>
                  <a:pt x="301" y="1462"/>
                  <a:pt x="307" y="1475"/>
                </a:cubicBezTo>
                <a:cubicBezTo>
                  <a:pt x="300" y="1479"/>
                  <a:pt x="308" y="1486"/>
                  <a:pt x="309" y="1490"/>
                </a:cubicBezTo>
                <a:cubicBezTo>
                  <a:pt x="301" y="1501"/>
                  <a:pt x="310" y="1520"/>
                  <a:pt x="315" y="1529"/>
                </a:cubicBezTo>
                <a:cubicBezTo>
                  <a:pt x="314" y="1525"/>
                  <a:pt x="319" y="1528"/>
                  <a:pt x="318" y="1524"/>
                </a:cubicBezTo>
                <a:cubicBezTo>
                  <a:pt x="317" y="1517"/>
                  <a:pt x="311" y="1499"/>
                  <a:pt x="317" y="1490"/>
                </a:cubicBezTo>
                <a:cubicBezTo>
                  <a:pt x="309" y="1483"/>
                  <a:pt x="314" y="1477"/>
                  <a:pt x="311" y="1465"/>
                </a:cubicBezTo>
                <a:cubicBezTo>
                  <a:pt x="313" y="1464"/>
                  <a:pt x="315" y="1469"/>
                  <a:pt x="315" y="1465"/>
                </a:cubicBezTo>
                <a:cubicBezTo>
                  <a:pt x="314" y="1457"/>
                  <a:pt x="313" y="1445"/>
                  <a:pt x="309" y="1438"/>
                </a:cubicBezTo>
                <a:cubicBezTo>
                  <a:pt x="313" y="1427"/>
                  <a:pt x="307" y="1416"/>
                  <a:pt x="304" y="1407"/>
                </a:cubicBezTo>
                <a:cubicBezTo>
                  <a:pt x="307" y="1397"/>
                  <a:pt x="306" y="1375"/>
                  <a:pt x="304" y="1363"/>
                </a:cubicBezTo>
                <a:cubicBezTo>
                  <a:pt x="304" y="1364"/>
                  <a:pt x="302" y="1365"/>
                  <a:pt x="302" y="1363"/>
                </a:cubicBezTo>
                <a:cubicBezTo>
                  <a:pt x="302" y="1359"/>
                  <a:pt x="302" y="1359"/>
                  <a:pt x="302" y="1359"/>
                </a:cubicBezTo>
                <a:cubicBezTo>
                  <a:pt x="304" y="1357"/>
                  <a:pt x="303" y="1360"/>
                  <a:pt x="307" y="1359"/>
                </a:cubicBezTo>
                <a:cubicBezTo>
                  <a:pt x="306" y="1356"/>
                  <a:pt x="306" y="1346"/>
                  <a:pt x="303" y="1352"/>
                </a:cubicBezTo>
                <a:cubicBezTo>
                  <a:pt x="305" y="1348"/>
                  <a:pt x="310" y="1338"/>
                  <a:pt x="304" y="1334"/>
                </a:cubicBezTo>
                <a:cubicBezTo>
                  <a:pt x="301" y="1334"/>
                  <a:pt x="301" y="1340"/>
                  <a:pt x="299" y="1342"/>
                </a:cubicBezTo>
                <a:cubicBezTo>
                  <a:pt x="299" y="1338"/>
                  <a:pt x="298" y="1336"/>
                  <a:pt x="301" y="1334"/>
                </a:cubicBezTo>
                <a:cubicBezTo>
                  <a:pt x="296" y="1333"/>
                  <a:pt x="298" y="1341"/>
                  <a:pt x="295" y="1337"/>
                </a:cubicBezTo>
                <a:cubicBezTo>
                  <a:pt x="297" y="1335"/>
                  <a:pt x="298" y="1330"/>
                  <a:pt x="302" y="1329"/>
                </a:cubicBezTo>
                <a:cubicBezTo>
                  <a:pt x="301" y="1331"/>
                  <a:pt x="306" y="1333"/>
                  <a:pt x="306" y="1331"/>
                </a:cubicBezTo>
                <a:cubicBezTo>
                  <a:pt x="301" y="1329"/>
                  <a:pt x="309" y="1331"/>
                  <a:pt x="308" y="1329"/>
                </a:cubicBezTo>
                <a:cubicBezTo>
                  <a:pt x="307" y="1328"/>
                  <a:pt x="302" y="1325"/>
                  <a:pt x="306" y="1324"/>
                </a:cubicBezTo>
                <a:cubicBezTo>
                  <a:pt x="306" y="1325"/>
                  <a:pt x="306" y="1326"/>
                  <a:pt x="307" y="1326"/>
                </a:cubicBezTo>
                <a:cubicBezTo>
                  <a:pt x="308" y="1316"/>
                  <a:pt x="309" y="1306"/>
                  <a:pt x="308" y="1296"/>
                </a:cubicBezTo>
                <a:cubicBezTo>
                  <a:pt x="302" y="1295"/>
                  <a:pt x="309" y="1304"/>
                  <a:pt x="306" y="1304"/>
                </a:cubicBezTo>
                <a:cubicBezTo>
                  <a:pt x="304" y="1301"/>
                  <a:pt x="302" y="1289"/>
                  <a:pt x="309" y="1293"/>
                </a:cubicBezTo>
                <a:cubicBezTo>
                  <a:pt x="309" y="1288"/>
                  <a:pt x="311" y="1282"/>
                  <a:pt x="307" y="1281"/>
                </a:cubicBezTo>
                <a:cubicBezTo>
                  <a:pt x="313" y="1281"/>
                  <a:pt x="309" y="1270"/>
                  <a:pt x="307" y="1276"/>
                </a:cubicBezTo>
                <a:cubicBezTo>
                  <a:pt x="307" y="1274"/>
                  <a:pt x="305" y="1273"/>
                  <a:pt x="306" y="1271"/>
                </a:cubicBezTo>
                <a:cubicBezTo>
                  <a:pt x="308" y="1271"/>
                  <a:pt x="308" y="1272"/>
                  <a:pt x="311" y="1272"/>
                </a:cubicBezTo>
                <a:cubicBezTo>
                  <a:pt x="311" y="1268"/>
                  <a:pt x="307" y="1270"/>
                  <a:pt x="308" y="1266"/>
                </a:cubicBezTo>
                <a:cubicBezTo>
                  <a:pt x="311" y="1266"/>
                  <a:pt x="312" y="1264"/>
                  <a:pt x="313" y="1262"/>
                </a:cubicBezTo>
                <a:cubicBezTo>
                  <a:pt x="310" y="1261"/>
                  <a:pt x="309" y="1257"/>
                  <a:pt x="307" y="1255"/>
                </a:cubicBezTo>
                <a:cubicBezTo>
                  <a:pt x="312" y="1255"/>
                  <a:pt x="312" y="1255"/>
                  <a:pt x="312" y="1255"/>
                </a:cubicBezTo>
                <a:cubicBezTo>
                  <a:pt x="313" y="1243"/>
                  <a:pt x="319" y="1238"/>
                  <a:pt x="317" y="1226"/>
                </a:cubicBezTo>
                <a:cubicBezTo>
                  <a:pt x="323" y="1222"/>
                  <a:pt x="326" y="1217"/>
                  <a:pt x="322" y="1210"/>
                </a:cubicBezTo>
                <a:cubicBezTo>
                  <a:pt x="330" y="1205"/>
                  <a:pt x="328" y="1193"/>
                  <a:pt x="331" y="1186"/>
                </a:cubicBezTo>
                <a:cubicBezTo>
                  <a:pt x="327" y="1186"/>
                  <a:pt x="328" y="1181"/>
                  <a:pt x="328" y="1176"/>
                </a:cubicBezTo>
                <a:cubicBezTo>
                  <a:pt x="330" y="1176"/>
                  <a:pt x="331" y="1174"/>
                  <a:pt x="334" y="1174"/>
                </a:cubicBezTo>
                <a:cubicBezTo>
                  <a:pt x="342" y="1132"/>
                  <a:pt x="359" y="1093"/>
                  <a:pt x="368" y="1056"/>
                </a:cubicBezTo>
                <a:cubicBezTo>
                  <a:pt x="368" y="1058"/>
                  <a:pt x="366" y="1056"/>
                  <a:pt x="366" y="1055"/>
                </a:cubicBezTo>
                <a:cubicBezTo>
                  <a:pt x="376" y="1042"/>
                  <a:pt x="383" y="1021"/>
                  <a:pt x="385" y="1004"/>
                </a:cubicBezTo>
                <a:cubicBezTo>
                  <a:pt x="395" y="993"/>
                  <a:pt x="399" y="977"/>
                  <a:pt x="406" y="964"/>
                </a:cubicBezTo>
                <a:cubicBezTo>
                  <a:pt x="405" y="964"/>
                  <a:pt x="403" y="963"/>
                  <a:pt x="404" y="961"/>
                </a:cubicBezTo>
                <a:cubicBezTo>
                  <a:pt x="409" y="956"/>
                  <a:pt x="410" y="953"/>
                  <a:pt x="414" y="945"/>
                </a:cubicBezTo>
                <a:cubicBezTo>
                  <a:pt x="405" y="937"/>
                  <a:pt x="426" y="932"/>
                  <a:pt x="422" y="925"/>
                </a:cubicBezTo>
                <a:cubicBezTo>
                  <a:pt x="422" y="926"/>
                  <a:pt x="421" y="927"/>
                  <a:pt x="419" y="927"/>
                </a:cubicBezTo>
                <a:cubicBezTo>
                  <a:pt x="418" y="922"/>
                  <a:pt x="420" y="918"/>
                  <a:pt x="422" y="922"/>
                </a:cubicBezTo>
                <a:cubicBezTo>
                  <a:pt x="421" y="919"/>
                  <a:pt x="422" y="912"/>
                  <a:pt x="419" y="917"/>
                </a:cubicBezTo>
                <a:cubicBezTo>
                  <a:pt x="419" y="914"/>
                  <a:pt x="420" y="912"/>
                  <a:pt x="422" y="910"/>
                </a:cubicBezTo>
                <a:cubicBezTo>
                  <a:pt x="423" y="915"/>
                  <a:pt x="426" y="912"/>
                  <a:pt x="430" y="912"/>
                </a:cubicBezTo>
                <a:cubicBezTo>
                  <a:pt x="434" y="894"/>
                  <a:pt x="448" y="880"/>
                  <a:pt x="448" y="864"/>
                </a:cubicBezTo>
                <a:cubicBezTo>
                  <a:pt x="455" y="861"/>
                  <a:pt x="458" y="853"/>
                  <a:pt x="460" y="846"/>
                </a:cubicBezTo>
                <a:cubicBezTo>
                  <a:pt x="458" y="844"/>
                  <a:pt x="458" y="843"/>
                  <a:pt x="459" y="840"/>
                </a:cubicBezTo>
                <a:cubicBezTo>
                  <a:pt x="457" y="839"/>
                  <a:pt x="457" y="841"/>
                  <a:pt x="455" y="842"/>
                </a:cubicBezTo>
                <a:cubicBezTo>
                  <a:pt x="456" y="840"/>
                  <a:pt x="456" y="837"/>
                  <a:pt x="458" y="836"/>
                </a:cubicBezTo>
                <a:cubicBezTo>
                  <a:pt x="463" y="835"/>
                  <a:pt x="462" y="836"/>
                  <a:pt x="467" y="837"/>
                </a:cubicBezTo>
                <a:cubicBezTo>
                  <a:pt x="481" y="802"/>
                  <a:pt x="503" y="775"/>
                  <a:pt x="519" y="742"/>
                </a:cubicBezTo>
                <a:cubicBezTo>
                  <a:pt x="533" y="724"/>
                  <a:pt x="550" y="704"/>
                  <a:pt x="561" y="687"/>
                </a:cubicBezTo>
                <a:cubicBezTo>
                  <a:pt x="560" y="688"/>
                  <a:pt x="559" y="689"/>
                  <a:pt x="559" y="687"/>
                </a:cubicBezTo>
                <a:cubicBezTo>
                  <a:pt x="571" y="674"/>
                  <a:pt x="581" y="658"/>
                  <a:pt x="594" y="646"/>
                </a:cubicBezTo>
                <a:cubicBezTo>
                  <a:pt x="595" y="648"/>
                  <a:pt x="592" y="649"/>
                  <a:pt x="594" y="649"/>
                </a:cubicBezTo>
                <a:cubicBezTo>
                  <a:pt x="600" y="642"/>
                  <a:pt x="606" y="635"/>
                  <a:pt x="613" y="629"/>
                </a:cubicBezTo>
                <a:cubicBezTo>
                  <a:pt x="613" y="629"/>
                  <a:pt x="613" y="631"/>
                  <a:pt x="614" y="631"/>
                </a:cubicBezTo>
                <a:cubicBezTo>
                  <a:pt x="614" y="629"/>
                  <a:pt x="615" y="628"/>
                  <a:pt x="616" y="627"/>
                </a:cubicBezTo>
                <a:cubicBezTo>
                  <a:pt x="617" y="629"/>
                  <a:pt x="618" y="630"/>
                  <a:pt x="619" y="631"/>
                </a:cubicBezTo>
                <a:cubicBezTo>
                  <a:pt x="623" y="607"/>
                  <a:pt x="658" y="594"/>
                  <a:pt x="678" y="578"/>
                </a:cubicBezTo>
                <a:cubicBezTo>
                  <a:pt x="678" y="583"/>
                  <a:pt x="672" y="583"/>
                  <a:pt x="670" y="587"/>
                </a:cubicBezTo>
                <a:cubicBezTo>
                  <a:pt x="681" y="585"/>
                  <a:pt x="691" y="571"/>
                  <a:pt x="705" y="568"/>
                </a:cubicBezTo>
                <a:cubicBezTo>
                  <a:pt x="712" y="574"/>
                  <a:pt x="717" y="564"/>
                  <a:pt x="727" y="566"/>
                </a:cubicBezTo>
                <a:cubicBezTo>
                  <a:pt x="728" y="560"/>
                  <a:pt x="721" y="564"/>
                  <a:pt x="720" y="561"/>
                </a:cubicBezTo>
                <a:cubicBezTo>
                  <a:pt x="728" y="556"/>
                  <a:pt x="736" y="547"/>
                  <a:pt x="745" y="547"/>
                </a:cubicBezTo>
                <a:cubicBezTo>
                  <a:pt x="747" y="538"/>
                  <a:pt x="756" y="543"/>
                  <a:pt x="760" y="544"/>
                </a:cubicBezTo>
                <a:cubicBezTo>
                  <a:pt x="760" y="545"/>
                  <a:pt x="758" y="545"/>
                  <a:pt x="758" y="546"/>
                </a:cubicBezTo>
                <a:cubicBezTo>
                  <a:pt x="759" y="548"/>
                  <a:pt x="765" y="548"/>
                  <a:pt x="765" y="545"/>
                </a:cubicBezTo>
                <a:cubicBezTo>
                  <a:pt x="763" y="545"/>
                  <a:pt x="761" y="545"/>
                  <a:pt x="761" y="543"/>
                </a:cubicBezTo>
                <a:cubicBezTo>
                  <a:pt x="771" y="542"/>
                  <a:pt x="780" y="538"/>
                  <a:pt x="786" y="543"/>
                </a:cubicBezTo>
                <a:cubicBezTo>
                  <a:pt x="780" y="549"/>
                  <a:pt x="777" y="541"/>
                  <a:pt x="766" y="545"/>
                </a:cubicBezTo>
                <a:cubicBezTo>
                  <a:pt x="766" y="550"/>
                  <a:pt x="766" y="550"/>
                  <a:pt x="766" y="550"/>
                </a:cubicBezTo>
                <a:cubicBezTo>
                  <a:pt x="776" y="544"/>
                  <a:pt x="786" y="551"/>
                  <a:pt x="798" y="544"/>
                </a:cubicBezTo>
                <a:cubicBezTo>
                  <a:pt x="798" y="547"/>
                  <a:pt x="798" y="549"/>
                  <a:pt x="796" y="550"/>
                </a:cubicBezTo>
                <a:cubicBezTo>
                  <a:pt x="777" y="554"/>
                  <a:pt x="772" y="562"/>
                  <a:pt x="759" y="570"/>
                </a:cubicBezTo>
                <a:cubicBezTo>
                  <a:pt x="756" y="570"/>
                  <a:pt x="757" y="566"/>
                  <a:pt x="754" y="567"/>
                </a:cubicBezTo>
                <a:cubicBezTo>
                  <a:pt x="728" y="584"/>
                  <a:pt x="698" y="591"/>
                  <a:pt x="677" y="614"/>
                </a:cubicBezTo>
                <a:cubicBezTo>
                  <a:pt x="670" y="620"/>
                  <a:pt x="664" y="627"/>
                  <a:pt x="656" y="631"/>
                </a:cubicBezTo>
                <a:cubicBezTo>
                  <a:pt x="652" y="642"/>
                  <a:pt x="641" y="646"/>
                  <a:pt x="638" y="658"/>
                </a:cubicBezTo>
                <a:cubicBezTo>
                  <a:pt x="640" y="659"/>
                  <a:pt x="643" y="658"/>
                  <a:pt x="642" y="662"/>
                </a:cubicBezTo>
                <a:cubicBezTo>
                  <a:pt x="637" y="661"/>
                  <a:pt x="639" y="659"/>
                  <a:pt x="632" y="660"/>
                </a:cubicBezTo>
                <a:cubicBezTo>
                  <a:pt x="631" y="664"/>
                  <a:pt x="634" y="665"/>
                  <a:pt x="634" y="668"/>
                </a:cubicBezTo>
                <a:cubicBezTo>
                  <a:pt x="625" y="679"/>
                  <a:pt x="614" y="693"/>
                  <a:pt x="605" y="700"/>
                </a:cubicBezTo>
                <a:cubicBezTo>
                  <a:pt x="605" y="705"/>
                  <a:pt x="602" y="709"/>
                  <a:pt x="600" y="713"/>
                </a:cubicBezTo>
                <a:cubicBezTo>
                  <a:pt x="599" y="711"/>
                  <a:pt x="596" y="714"/>
                  <a:pt x="593" y="712"/>
                </a:cubicBezTo>
                <a:cubicBezTo>
                  <a:pt x="593" y="714"/>
                  <a:pt x="592" y="715"/>
                  <a:pt x="592" y="717"/>
                </a:cubicBezTo>
                <a:cubicBezTo>
                  <a:pt x="594" y="721"/>
                  <a:pt x="596" y="716"/>
                  <a:pt x="598" y="718"/>
                </a:cubicBezTo>
                <a:cubicBezTo>
                  <a:pt x="595" y="722"/>
                  <a:pt x="594" y="728"/>
                  <a:pt x="589" y="730"/>
                </a:cubicBezTo>
                <a:cubicBezTo>
                  <a:pt x="586" y="729"/>
                  <a:pt x="588" y="726"/>
                  <a:pt x="583" y="728"/>
                </a:cubicBezTo>
                <a:cubicBezTo>
                  <a:pt x="582" y="734"/>
                  <a:pt x="587" y="727"/>
                  <a:pt x="587" y="730"/>
                </a:cubicBezTo>
                <a:cubicBezTo>
                  <a:pt x="571" y="757"/>
                  <a:pt x="549" y="784"/>
                  <a:pt x="537" y="809"/>
                </a:cubicBezTo>
                <a:cubicBezTo>
                  <a:pt x="531" y="806"/>
                  <a:pt x="531" y="818"/>
                  <a:pt x="529" y="821"/>
                </a:cubicBezTo>
                <a:cubicBezTo>
                  <a:pt x="528" y="823"/>
                  <a:pt x="523" y="824"/>
                  <a:pt x="522" y="826"/>
                </a:cubicBezTo>
                <a:cubicBezTo>
                  <a:pt x="515" y="834"/>
                  <a:pt x="512" y="844"/>
                  <a:pt x="507" y="852"/>
                </a:cubicBezTo>
                <a:cubicBezTo>
                  <a:pt x="505" y="855"/>
                  <a:pt x="501" y="857"/>
                  <a:pt x="500" y="859"/>
                </a:cubicBezTo>
                <a:cubicBezTo>
                  <a:pt x="498" y="863"/>
                  <a:pt x="498" y="869"/>
                  <a:pt x="496" y="873"/>
                </a:cubicBezTo>
                <a:cubicBezTo>
                  <a:pt x="496" y="874"/>
                  <a:pt x="493" y="874"/>
                  <a:pt x="492" y="874"/>
                </a:cubicBezTo>
                <a:cubicBezTo>
                  <a:pt x="489" y="880"/>
                  <a:pt x="489" y="889"/>
                  <a:pt x="490" y="894"/>
                </a:cubicBezTo>
                <a:cubicBezTo>
                  <a:pt x="497" y="878"/>
                  <a:pt x="506" y="865"/>
                  <a:pt x="514" y="851"/>
                </a:cubicBezTo>
                <a:cubicBezTo>
                  <a:pt x="502" y="887"/>
                  <a:pt x="482" y="916"/>
                  <a:pt x="471" y="952"/>
                </a:cubicBezTo>
                <a:cubicBezTo>
                  <a:pt x="471" y="952"/>
                  <a:pt x="469" y="950"/>
                  <a:pt x="469" y="950"/>
                </a:cubicBezTo>
                <a:cubicBezTo>
                  <a:pt x="470" y="966"/>
                  <a:pt x="453" y="973"/>
                  <a:pt x="453" y="988"/>
                </a:cubicBezTo>
                <a:cubicBezTo>
                  <a:pt x="453" y="988"/>
                  <a:pt x="454" y="987"/>
                  <a:pt x="454" y="988"/>
                </a:cubicBezTo>
                <a:cubicBezTo>
                  <a:pt x="446" y="1002"/>
                  <a:pt x="438" y="1015"/>
                  <a:pt x="435" y="1033"/>
                </a:cubicBezTo>
                <a:cubicBezTo>
                  <a:pt x="435" y="1034"/>
                  <a:pt x="439" y="1033"/>
                  <a:pt x="439" y="1035"/>
                </a:cubicBezTo>
                <a:cubicBezTo>
                  <a:pt x="436" y="1038"/>
                  <a:pt x="436" y="1046"/>
                  <a:pt x="432" y="1049"/>
                </a:cubicBezTo>
                <a:cubicBezTo>
                  <a:pt x="431" y="1045"/>
                  <a:pt x="437" y="1041"/>
                  <a:pt x="433" y="1039"/>
                </a:cubicBezTo>
                <a:cubicBezTo>
                  <a:pt x="428" y="1049"/>
                  <a:pt x="432" y="1063"/>
                  <a:pt x="420" y="1065"/>
                </a:cubicBezTo>
                <a:cubicBezTo>
                  <a:pt x="418" y="1072"/>
                  <a:pt x="419" y="1075"/>
                  <a:pt x="422" y="1079"/>
                </a:cubicBezTo>
                <a:cubicBezTo>
                  <a:pt x="419" y="1083"/>
                  <a:pt x="417" y="1096"/>
                  <a:pt x="412" y="1090"/>
                </a:cubicBezTo>
                <a:cubicBezTo>
                  <a:pt x="399" y="1136"/>
                  <a:pt x="376" y="1185"/>
                  <a:pt x="374" y="1243"/>
                </a:cubicBezTo>
                <a:cubicBezTo>
                  <a:pt x="367" y="1246"/>
                  <a:pt x="367" y="1256"/>
                  <a:pt x="372" y="1259"/>
                </a:cubicBezTo>
                <a:cubicBezTo>
                  <a:pt x="362" y="1272"/>
                  <a:pt x="350" y="1295"/>
                  <a:pt x="356" y="1311"/>
                </a:cubicBezTo>
                <a:cubicBezTo>
                  <a:pt x="353" y="1309"/>
                  <a:pt x="353" y="1313"/>
                  <a:pt x="350" y="1314"/>
                </a:cubicBezTo>
                <a:cubicBezTo>
                  <a:pt x="352" y="1322"/>
                  <a:pt x="348" y="1324"/>
                  <a:pt x="350" y="1332"/>
                </a:cubicBezTo>
                <a:cubicBezTo>
                  <a:pt x="347" y="1342"/>
                  <a:pt x="339" y="1356"/>
                  <a:pt x="346" y="1362"/>
                </a:cubicBezTo>
                <a:cubicBezTo>
                  <a:pt x="352" y="1337"/>
                  <a:pt x="359" y="1314"/>
                  <a:pt x="366" y="1288"/>
                </a:cubicBezTo>
                <a:cubicBezTo>
                  <a:pt x="361" y="1287"/>
                  <a:pt x="363" y="1292"/>
                  <a:pt x="361" y="1293"/>
                </a:cubicBezTo>
                <a:cubicBezTo>
                  <a:pt x="359" y="1290"/>
                  <a:pt x="358" y="1291"/>
                  <a:pt x="360" y="1287"/>
                </a:cubicBezTo>
                <a:cubicBezTo>
                  <a:pt x="367" y="1288"/>
                  <a:pt x="364" y="1283"/>
                  <a:pt x="371" y="1282"/>
                </a:cubicBezTo>
                <a:cubicBezTo>
                  <a:pt x="369" y="1287"/>
                  <a:pt x="371" y="1293"/>
                  <a:pt x="373" y="1296"/>
                </a:cubicBezTo>
                <a:cubicBezTo>
                  <a:pt x="371" y="1289"/>
                  <a:pt x="376" y="1289"/>
                  <a:pt x="377" y="1284"/>
                </a:cubicBezTo>
                <a:cubicBezTo>
                  <a:pt x="369" y="1282"/>
                  <a:pt x="378" y="1267"/>
                  <a:pt x="378" y="1269"/>
                </a:cubicBezTo>
                <a:cubicBezTo>
                  <a:pt x="379" y="1263"/>
                  <a:pt x="378" y="1257"/>
                  <a:pt x="379" y="1251"/>
                </a:cubicBezTo>
                <a:cubicBezTo>
                  <a:pt x="382" y="1234"/>
                  <a:pt x="389" y="1216"/>
                  <a:pt x="395" y="1198"/>
                </a:cubicBezTo>
                <a:cubicBezTo>
                  <a:pt x="404" y="1172"/>
                  <a:pt x="411" y="1145"/>
                  <a:pt x="424" y="1126"/>
                </a:cubicBezTo>
                <a:cubicBezTo>
                  <a:pt x="425" y="1123"/>
                  <a:pt x="422" y="1123"/>
                  <a:pt x="422" y="1120"/>
                </a:cubicBezTo>
                <a:cubicBezTo>
                  <a:pt x="440" y="1090"/>
                  <a:pt x="448" y="1052"/>
                  <a:pt x="464" y="1020"/>
                </a:cubicBezTo>
                <a:cubicBezTo>
                  <a:pt x="462" y="1015"/>
                  <a:pt x="467" y="1008"/>
                  <a:pt x="471" y="1006"/>
                </a:cubicBezTo>
                <a:cubicBezTo>
                  <a:pt x="468" y="998"/>
                  <a:pt x="472" y="990"/>
                  <a:pt x="479" y="986"/>
                </a:cubicBezTo>
                <a:cubicBezTo>
                  <a:pt x="477" y="979"/>
                  <a:pt x="480" y="978"/>
                  <a:pt x="480" y="970"/>
                </a:cubicBezTo>
                <a:cubicBezTo>
                  <a:pt x="484" y="970"/>
                  <a:pt x="484" y="970"/>
                  <a:pt x="484" y="970"/>
                </a:cubicBezTo>
                <a:cubicBezTo>
                  <a:pt x="487" y="952"/>
                  <a:pt x="496" y="947"/>
                  <a:pt x="500" y="929"/>
                </a:cubicBezTo>
                <a:cubicBezTo>
                  <a:pt x="519" y="908"/>
                  <a:pt x="524" y="871"/>
                  <a:pt x="546" y="852"/>
                </a:cubicBezTo>
                <a:cubicBezTo>
                  <a:pt x="547" y="854"/>
                  <a:pt x="546" y="856"/>
                  <a:pt x="548" y="856"/>
                </a:cubicBezTo>
                <a:cubicBezTo>
                  <a:pt x="549" y="852"/>
                  <a:pt x="552" y="851"/>
                  <a:pt x="554" y="848"/>
                </a:cubicBezTo>
                <a:cubicBezTo>
                  <a:pt x="553" y="852"/>
                  <a:pt x="555" y="858"/>
                  <a:pt x="552" y="859"/>
                </a:cubicBezTo>
                <a:cubicBezTo>
                  <a:pt x="549" y="860"/>
                  <a:pt x="553" y="854"/>
                  <a:pt x="550" y="855"/>
                </a:cubicBezTo>
                <a:cubicBezTo>
                  <a:pt x="548" y="862"/>
                  <a:pt x="537" y="866"/>
                  <a:pt x="544" y="874"/>
                </a:cubicBezTo>
                <a:cubicBezTo>
                  <a:pt x="530" y="888"/>
                  <a:pt x="526" y="912"/>
                  <a:pt x="511" y="922"/>
                </a:cubicBezTo>
                <a:cubicBezTo>
                  <a:pt x="508" y="955"/>
                  <a:pt x="487" y="969"/>
                  <a:pt x="481" y="1002"/>
                </a:cubicBezTo>
                <a:cubicBezTo>
                  <a:pt x="467" y="1020"/>
                  <a:pt x="463" y="1049"/>
                  <a:pt x="449" y="1068"/>
                </a:cubicBezTo>
                <a:cubicBezTo>
                  <a:pt x="451" y="1068"/>
                  <a:pt x="452" y="1069"/>
                  <a:pt x="452" y="1071"/>
                </a:cubicBezTo>
                <a:cubicBezTo>
                  <a:pt x="445" y="1099"/>
                  <a:pt x="428" y="1118"/>
                  <a:pt x="420" y="1146"/>
                </a:cubicBezTo>
                <a:cubicBezTo>
                  <a:pt x="418" y="1147"/>
                  <a:pt x="412" y="1152"/>
                  <a:pt x="417" y="1152"/>
                </a:cubicBezTo>
                <a:cubicBezTo>
                  <a:pt x="422" y="1148"/>
                  <a:pt x="422" y="1140"/>
                  <a:pt x="426" y="1136"/>
                </a:cubicBezTo>
                <a:cubicBezTo>
                  <a:pt x="423" y="1153"/>
                  <a:pt x="413" y="1170"/>
                  <a:pt x="412" y="1185"/>
                </a:cubicBezTo>
                <a:cubicBezTo>
                  <a:pt x="442" y="1104"/>
                  <a:pt x="475" y="1023"/>
                  <a:pt x="516" y="950"/>
                </a:cubicBezTo>
                <a:cubicBezTo>
                  <a:pt x="504" y="984"/>
                  <a:pt x="483" y="1019"/>
                  <a:pt x="476" y="1050"/>
                </a:cubicBezTo>
                <a:cubicBezTo>
                  <a:pt x="472" y="1049"/>
                  <a:pt x="473" y="1053"/>
                  <a:pt x="470" y="1054"/>
                </a:cubicBezTo>
                <a:cubicBezTo>
                  <a:pt x="468" y="1076"/>
                  <a:pt x="455" y="1103"/>
                  <a:pt x="444" y="1125"/>
                </a:cubicBezTo>
                <a:cubicBezTo>
                  <a:pt x="443" y="1139"/>
                  <a:pt x="435" y="1156"/>
                  <a:pt x="427" y="1168"/>
                </a:cubicBezTo>
                <a:cubicBezTo>
                  <a:pt x="433" y="1172"/>
                  <a:pt x="419" y="1188"/>
                  <a:pt x="428" y="1194"/>
                </a:cubicBezTo>
                <a:cubicBezTo>
                  <a:pt x="425" y="1204"/>
                  <a:pt x="418" y="1212"/>
                  <a:pt x="417" y="1226"/>
                </a:cubicBezTo>
                <a:cubicBezTo>
                  <a:pt x="423" y="1225"/>
                  <a:pt x="425" y="1217"/>
                  <a:pt x="420" y="1218"/>
                </a:cubicBezTo>
                <a:cubicBezTo>
                  <a:pt x="429" y="1212"/>
                  <a:pt x="426" y="1196"/>
                  <a:pt x="433" y="1192"/>
                </a:cubicBezTo>
                <a:cubicBezTo>
                  <a:pt x="431" y="1182"/>
                  <a:pt x="441" y="1174"/>
                  <a:pt x="443" y="1164"/>
                </a:cubicBezTo>
                <a:cubicBezTo>
                  <a:pt x="439" y="1155"/>
                  <a:pt x="454" y="1144"/>
                  <a:pt x="449" y="1133"/>
                </a:cubicBezTo>
                <a:cubicBezTo>
                  <a:pt x="457" y="1131"/>
                  <a:pt x="460" y="1119"/>
                  <a:pt x="457" y="1115"/>
                </a:cubicBezTo>
                <a:cubicBezTo>
                  <a:pt x="460" y="1111"/>
                  <a:pt x="462" y="1106"/>
                  <a:pt x="462" y="1100"/>
                </a:cubicBezTo>
                <a:cubicBezTo>
                  <a:pt x="463" y="1100"/>
                  <a:pt x="463" y="1102"/>
                  <a:pt x="465" y="1101"/>
                </a:cubicBezTo>
                <a:cubicBezTo>
                  <a:pt x="465" y="1098"/>
                  <a:pt x="470" y="1094"/>
                  <a:pt x="467" y="1093"/>
                </a:cubicBezTo>
                <a:cubicBezTo>
                  <a:pt x="466" y="1094"/>
                  <a:pt x="463" y="1098"/>
                  <a:pt x="463" y="1095"/>
                </a:cubicBezTo>
                <a:cubicBezTo>
                  <a:pt x="464" y="1092"/>
                  <a:pt x="464" y="1088"/>
                  <a:pt x="467" y="1087"/>
                </a:cubicBezTo>
                <a:cubicBezTo>
                  <a:pt x="470" y="1090"/>
                  <a:pt x="470" y="1083"/>
                  <a:pt x="475" y="1084"/>
                </a:cubicBezTo>
                <a:cubicBezTo>
                  <a:pt x="476" y="1080"/>
                  <a:pt x="470" y="1082"/>
                  <a:pt x="469" y="1079"/>
                </a:cubicBezTo>
                <a:cubicBezTo>
                  <a:pt x="470" y="1073"/>
                  <a:pt x="472" y="1069"/>
                  <a:pt x="475" y="1065"/>
                </a:cubicBezTo>
                <a:cubicBezTo>
                  <a:pt x="478" y="1065"/>
                  <a:pt x="480" y="1065"/>
                  <a:pt x="482" y="1065"/>
                </a:cubicBezTo>
                <a:cubicBezTo>
                  <a:pt x="483" y="1064"/>
                  <a:pt x="483" y="1062"/>
                  <a:pt x="484" y="1062"/>
                </a:cubicBezTo>
                <a:cubicBezTo>
                  <a:pt x="485" y="1058"/>
                  <a:pt x="479" y="1061"/>
                  <a:pt x="480" y="1056"/>
                </a:cubicBezTo>
                <a:cubicBezTo>
                  <a:pt x="485" y="1053"/>
                  <a:pt x="495" y="1045"/>
                  <a:pt x="490" y="1036"/>
                </a:cubicBezTo>
                <a:cubicBezTo>
                  <a:pt x="518" y="1000"/>
                  <a:pt x="530" y="948"/>
                  <a:pt x="556" y="910"/>
                </a:cubicBezTo>
                <a:cubicBezTo>
                  <a:pt x="586" y="837"/>
                  <a:pt x="645" y="793"/>
                  <a:pt x="709" y="754"/>
                </a:cubicBezTo>
                <a:cubicBezTo>
                  <a:pt x="710" y="748"/>
                  <a:pt x="714" y="746"/>
                  <a:pt x="716" y="743"/>
                </a:cubicBezTo>
                <a:cubicBezTo>
                  <a:pt x="716" y="744"/>
                  <a:pt x="715" y="744"/>
                  <a:pt x="715" y="745"/>
                </a:cubicBezTo>
                <a:cubicBezTo>
                  <a:pt x="729" y="741"/>
                  <a:pt x="729" y="731"/>
                  <a:pt x="740" y="724"/>
                </a:cubicBezTo>
                <a:cubicBezTo>
                  <a:pt x="740" y="727"/>
                  <a:pt x="738" y="728"/>
                  <a:pt x="742" y="729"/>
                </a:cubicBezTo>
                <a:cubicBezTo>
                  <a:pt x="743" y="725"/>
                  <a:pt x="745" y="729"/>
                  <a:pt x="747" y="726"/>
                </a:cubicBezTo>
                <a:cubicBezTo>
                  <a:pt x="747" y="721"/>
                  <a:pt x="742" y="727"/>
                  <a:pt x="743" y="721"/>
                </a:cubicBezTo>
                <a:cubicBezTo>
                  <a:pt x="747" y="721"/>
                  <a:pt x="746" y="717"/>
                  <a:pt x="750" y="718"/>
                </a:cubicBezTo>
                <a:cubicBezTo>
                  <a:pt x="751" y="722"/>
                  <a:pt x="749" y="721"/>
                  <a:pt x="749" y="724"/>
                </a:cubicBezTo>
                <a:cubicBezTo>
                  <a:pt x="755" y="724"/>
                  <a:pt x="753" y="721"/>
                  <a:pt x="754" y="718"/>
                </a:cubicBezTo>
                <a:cubicBezTo>
                  <a:pt x="761" y="715"/>
                  <a:pt x="770" y="694"/>
                  <a:pt x="779" y="707"/>
                </a:cubicBezTo>
                <a:cubicBezTo>
                  <a:pt x="774" y="706"/>
                  <a:pt x="771" y="705"/>
                  <a:pt x="769" y="710"/>
                </a:cubicBezTo>
                <a:cubicBezTo>
                  <a:pt x="771" y="710"/>
                  <a:pt x="774" y="710"/>
                  <a:pt x="775" y="712"/>
                </a:cubicBezTo>
                <a:cubicBezTo>
                  <a:pt x="744" y="742"/>
                  <a:pt x="721" y="781"/>
                  <a:pt x="685" y="805"/>
                </a:cubicBezTo>
                <a:cubicBezTo>
                  <a:pt x="685" y="808"/>
                  <a:pt x="685" y="809"/>
                  <a:pt x="686" y="810"/>
                </a:cubicBezTo>
                <a:cubicBezTo>
                  <a:pt x="667" y="833"/>
                  <a:pt x="644" y="850"/>
                  <a:pt x="625" y="874"/>
                </a:cubicBezTo>
                <a:cubicBezTo>
                  <a:pt x="621" y="880"/>
                  <a:pt x="618" y="887"/>
                  <a:pt x="615" y="893"/>
                </a:cubicBezTo>
                <a:cubicBezTo>
                  <a:pt x="615" y="893"/>
                  <a:pt x="612" y="893"/>
                  <a:pt x="611" y="894"/>
                </a:cubicBezTo>
                <a:cubicBezTo>
                  <a:pt x="607" y="902"/>
                  <a:pt x="606" y="915"/>
                  <a:pt x="597" y="913"/>
                </a:cubicBezTo>
                <a:cubicBezTo>
                  <a:pt x="597" y="921"/>
                  <a:pt x="593" y="929"/>
                  <a:pt x="586" y="932"/>
                </a:cubicBezTo>
                <a:cubicBezTo>
                  <a:pt x="586" y="934"/>
                  <a:pt x="586" y="935"/>
                  <a:pt x="587" y="936"/>
                </a:cubicBezTo>
                <a:cubicBezTo>
                  <a:pt x="585" y="939"/>
                  <a:pt x="582" y="939"/>
                  <a:pt x="582" y="944"/>
                </a:cubicBezTo>
                <a:cubicBezTo>
                  <a:pt x="577" y="944"/>
                  <a:pt x="578" y="950"/>
                  <a:pt x="573" y="950"/>
                </a:cubicBezTo>
                <a:cubicBezTo>
                  <a:pt x="564" y="979"/>
                  <a:pt x="552" y="1010"/>
                  <a:pt x="543" y="1038"/>
                </a:cubicBezTo>
                <a:cubicBezTo>
                  <a:pt x="539" y="1047"/>
                  <a:pt x="531" y="1055"/>
                  <a:pt x="533" y="1063"/>
                </a:cubicBezTo>
                <a:cubicBezTo>
                  <a:pt x="534" y="1061"/>
                  <a:pt x="534" y="1057"/>
                  <a:pt x="539" y="1058"/>
                </a:cubicBezTo>
                <a:cubicBezTo>
                  <a:pt x="539" y="1055"/>
                  <a:pt x="537" y="1055"/>
                  <a:pt x="537" y="1052"/>
                </a:cubicBezTo>
                <a:cubicBezTo>
                  <a:pt x="541" y="1052"/>
                  <a:pt x="541" y="1052"/>
                  <a:pt x="541" y="1052"/>
                </a:cubicBezTo>
                <a:cubicBezTo>
                  <a:pt x="541" y="1042"/>
                  <a:pt x="548" y="1029"/>
                  <a:pt x="554" y="1022"/>
                </a:cubicBezTo>
                <a:cubicBezTo>
                  <a:pt x="570" y="966"/>
                  <a:pt x="597" y="921"/>
                  <a:pt x="631" y="884"/>
                </a:cubicBezTo>
                <a:cubicBezTo>
                  <a:pt x="635" y="890"/>
                  <a:pt x="634" y="886"/>
                  <a:pt x="631" y="882"/>
                </a:cubicBezTo>
                <a:cubicBezTo>
                  <a:pt x="638" y="879"/>
                  <a:pt x="643" y="871"/>
                  <a:pt x="648" y="870"/>
                </a:cubicBezTo>
                <a:cubicBezTo>
                  <a:pt x="646" y="866"/>
                  <a:pt x="656" y="858"/>
                  <a:pt x="658" y="858"/>
                </a:cubicBezTo>
                <a:cubicBezTo>
                  <a:pt x="657" y="861"/>
                  <a:pt x="656" y="864"/>
                  <a:pt x="654" y="867"/>
                </a:cubicBezTo>
                <a:cubicBezTo>
                  <a:pt x="653" y="867"/>
                  <a:pt x="652" y="865"/>
                  <a:pt x="651" y="864"/>
                </a:cubicBezTo>
                <a:cubicBezTo>
                  <a:pt x="650" y="875"/>
                  <a:pt x="641" y="884"/>
                  <a:pt x="635" y="885"/>
                </a:cubicBezTo>
                <a:cubicBezTo>
                  <a:pt x="638" y="884"/>
                  <a:pt x="637" y="888"/>
                  <a:pt x="640" y="888"/>
                </a:cubicBezTo>
                <a:cubicBezTo>
                  <a:pt x="643" y="885"/>
                  <a:pt x="648" y="878"/>
                  <a:pt x="651" y="879"/>
                </a:cubicBezTo>
                <a:cubicBezTo>
                  <a:pt x="652" y="883"/>
                  <a:pt x="647" y="884"/>
                  <a:pt x="646" y="885"/>
                </a:cubicBezTo>
                <a:cubicBezTo>
                  <a:pt x="646" y="885"/>
                  <a:pt x="649" y="886"/>
                  <a:pt x="648" y="886"/>
                </a:cubicBezTo>
                <a:cubicBezTo>
                  <a:pt x="642" y="899"/>
                  <a:pt x="632" y="917"/>
                  <a:pt x="621" y="934"/>
                </a:cubicBezTo>
                <a:cubicBezTo>
                  <a:pt x="623" y="940"/>
                  <a:pt x="620" y="947"/>
                  <a:pt x="614" y="949"/>
                </a:cubicBezTo>
                <a:cubicBezTo>
                  <a:pt x="607" y="970"/>
                  <a:pt x="591" y="986"/>
                  <a:pt x="589" y="1008"/>
                </a:cubicBezTo>
                <a:cubicBezTo>
                  <a:pt x="588" y="1008"/>
                  <a:pt x="587" y="1010"/>
                  <a:pt x="584" y="1009"/>
                </a:cubicBezTo>
                <a:cubicBezTo>
                  <a:pt x="575" y="1039"/>
                  <a:pt x="560" y="1065"/>
                  <a:pt x="548" y="1095"/>
                </a:cubicBezTo>
                <a:cubicBezTo>
                  <a:pt x="552" y="1100"/>
                  <a:pt x="549" y="1107"/>
                  <a:pt x="545" y="1111"/>
                </a:cubicBezTo>
                <a:cubicBezTo>
                  <a:pt x="543" y="1111"/>
                  <a:pt x="543" y="1110"/>
                  <a:pt x="541" y="1111"/>
                </a:cubicBezTo>
                <a:cubicBezTo>
                  <a:pt x="540" y="1115"/>
                  <a:pt x="541" y="1116"/>
                  <a:pt x="543" y="1119"/>
                </a:cubicBezTo>
                <a:cubicBezTo>
                  <a:pt x="540" y="1123"/>
                  <a:pt x="540" y="1131"/>
                  <a:pt x="533" y="1132"/>
                </a:cubicBezTo>
                <a:cubicBezTo>
                  <a:pt x="533" y="1135"/>
                  <a:pt x="533" y="1138"/>
                  <a:pt x="530" y="1138"/>
                </a:cubicBezTo>
                <a:cubicBezTo>
                  <a:pt x="530" y="1141"/>
                  <a:pt x="533" y="1141"/>
                  <a:pt x="532" y="1144"/>
                </a:cubicBezTo>
                <a:cubicBezTo>
                  <a:pt x="526" y="1150"/>
                  <a:pt x="527" y="1157"/>
                  <a:pt x="524" y="1164"/>
                </a:cubicBezTo>
                <a:cubicBezTo>
                  <a:pt x="515" y="1190"/>
                  <a:pt x="498" y="1224"/>
                  <a:pt x="497" y="1250"/>
                </a:cubicBezTo>
                <a:cubicBezTo>
                  <a:pt x="497" y="1252"/>
                  <a:pt x="497" y="1259"/>
                  <a:pt x="500" y="1257"/>
                </a:cubicBezTo>
                <a:cubicBezTo>
                  <a:pt x="497" y="1255"/>
                  <a:pt x="505" y="1258"/>
                  <a:pt x="506" y="1259"/>
                </a:cubicBezTo>
                <a:cubicBezTo>
                  <a:pt x="521" y="1181"/>
                  <a:pt x="552" y="1100"/>
                  <a:pt x="583" y="1035"/>
                </a:cubicBezTo>
                <a:cubicBezTo>
                  <a:pt x="583" y="1027"/>
                  <a:pt x="583" y="1027"/>
                  <a:pt x="583" y="1027"/>
                </a:cubicBezTo>
                <a:cubicBezTo>
                  <a:pt x="591" y="1018"/>
                  <a:pt x="604" y="990"/>
                  <a:pt x="603" y="985"/>
                </a:cubicBezTo>
                <a:cubicBezTo>
                  <a:pt x="620" y="961"/>
                  <a:pt x="631" y="923"/>
                  <a:pt x="661" y="905"/>
                </a:cubicBezTo>
                <a:cubicBezTo>
                  <a:pt x="659" y="920"/>
                  <a:pt x="649" y="927"/>
                  <a:pt x="648" y="943"/>
                </a:cubicBezTo>
                <a:cubicBezTo>
                  <a:pt x="645" y="945"/>
                  <a:pt x="644" y="945"/>
                  <a:pt x="641" y="945"/>
                </a:cubicBezTo>
                <a:cubicBezTo>
                  <a:pt x="641" y="948"/>
                  <a:pt x="643" y="948"/>
                  <a:pt x="643" y="949"/>
                </a:cubicBezTo>
                <a:cubicBezTo>
                  <a:pt x="638" y="952"/>
                  <a:pt x="639" y="955"/>
                  <a:pt x="638" y="963"/>
                </a:cubicBezTo>
                <a:cubicBezTo>
                  <a:pt x="637" y="964"/>
                  <a:pt x="634" y="964"/>
                  <a:pt x="632" y="965"/>
                </a:cubicBezTo>
                <a:cubicBezTo>
                  <a:pt x="628" y="983"/>
                  <a:pt x="619" y="997"/>
                  <a:pt x="613" y="1008"/>
                </a:cubicBezTo>
                <a:cubicBezTo>
                  <a:pt x="613" y="1008"/>
                  <a:pt x="611" y="1008"/>
                  <a:pt x="610" y="1008"/>
                </a:cubicBezTo>
                <a:cubicBezTo>
                  <a:pt x="613" y="1013"/>
                  <a:pt x="607" y="1015"/>
                  <a:pt x="610" y="1020"/>
                </a:cubicBezTo>
                <a:cubicBezTo>
                  <a:pt x="604" y="1020"/>
                  <a:pt x="607" y="1027"/>
                  <a:pt x="602" y="1028"/>
                </a:cubicBezTo>
                <a:cubicBezTo>
                  <a:pt x="600" y="1046"/>
                  <a:pt x="583" y="1059"/>
                  <a:pt x="583" y="1078"/>
                </a:cubicBezTo>
                <a:cubicBezTo>
                  <a:pt x="577" y="1080"/>
                  <a:pt x="577" y="1086"/>
                  <a:pt x="576" y="1090"/>
                </a:cubicBezTo>
                <a:cubicBezTo>
                  <a:pt x="577" y="1092"/>
                  <a:pt x="581" y="1091"/>
                  <a:pt x="581" y="1093"/>
                </a:cubicBezTo>
                <a:cubicBezTo>
                  <a:pt x="581" y="1098"/>
                  <a:pt x="579" y="1101"/>
                  <a:pt x="576" y="1101"/>
                </a:cubicBezTo>
                <a:cubicBezTo>
                  <a:pt x="572" y="1099"/>
                  <a:pt x="581" y="1096"/>
                  <a:pt x="576" y="1093"/>
                </a:cubicBezTo>
                <a:cubicBezTo>
                  <a:pt x="574" y="1099"/>
                  <a:pt x="566" y="1106"/>
                  <a:pt x="566" y="1111"/>
                </a:cubicBezTo>
                <a:cubicBezTo>
                  <a:pt x="567" y="1107"/>
                  <a:pt x="568" y="1113"/>
                  <a:pt x="567" y="1115"/>
                </a:cubicBezTo>
                <a:cubicBezTo>
                  <a:pt x="572" y="1114"/>
                  <a:pt x="573" y="1101"/>
                  <a:pt x="577" y="1104"/>
                </a:cubicBezTo>
                <a:cubicBezTo>
                  <a:pt x="574" y="1110"/>
                  <a:pt x="572" y="1116"/>
                  <a:pt x="565" y="1117"/>
                </a:cubicBezTo>
                <a:cubicBezTo>
                  <a:pt x="567" y="1123"/>
                  <a:pt x="559" y="1126"/>
                  <a:pt x="564" y="1130"/>
                </a:cubicBezTo>
                <a:cubicBezTo>
                  <a:pt x="565" y="1125"/>
                  <a:pt x="565" y="1119"/>
                  <a:pt x="570" y="1117"/>
                </a:cubicBezTo>
                <a:cubicBezTo>
                  <a:pt x="562" y="1148"/>
                  <a:pt x="545" y="1180"/>
                  <a:pt x="540" y="1213"/>
                </a:cubicBezTo>
                <a:cubicBezTo>
                  <a:pt x="545" y="1207"/>
                  <a:pt x="546" y="1200"/>
                  <a:pt x="548" y="1191"/>
                </a:cubicBezTo>
                <a:cubicBezTo>
                  <a:pt x="548" y="1188"/>
                  <a:pt x="551" y="1188"/>
                  <a:pt x="552" y="1185"/>
                </a:cubicBezTo>
                <a:cubicBezTo>
                  <a:pt x="559" y="1167"/>
                  <a:pt x="565" y="1146"/>
                  <a:pt x="571" y="1128"/>
                </a:cubicBezTo>
                <a:cubicBezTo>
                  <a:pt x="574" y="1120"/>
                  <a:pt x="579" y="1117"/>
                  <a:pt x="578" y="1106"/>
                </a:cubicBezTo>
                <a:cubicBezTo>
                  <a:pt x="585" y="1101"/>
                  <a:pt x="585" y="1093"/>
                  <a:pt x="589" y="1084"/>
                </a:cubicBezTo>
                <a:cubicBezTo>
                  <a:pt x="593" y="1077"/>
                  <a:pt x="599" y="1069"/>
                  <a:pt x="603" y="1061"/>
                </a:cubicBezTo>
                <a:cubicBezTo>
                  <a:pt x="615" y="1034"/>
                  <a:pt x="619" y="1009"/>
                  <a:pt x="636" y="996"/>
                </a:cubicBezTo>
                <a:cubicBezTo>
                  <a:pt x="637" y="1000"/>
                  <a:pt x="630" y="1000"/>
                  <a:pt x="634" y="1003"/>
                </a:cubicBezTo>
                <a:cubicBezTo>
                  <a:pt x="649" y="990"/>
                  <a:pt x="654" y="967"/>
                  <a:pt x="674" y="959"/>
                </a:cubicBezTo>
                <a:cubicBezTo>
                  <a:pt x="667" y="970"/>
                  <a:pt x="658" y="980"/>
                  <a:pt x="653" y="993"/>
                </a:cubicBezTo>
                <a:cubicBezTo>
                  <a:pt x="656" y="993"/>
                  <a:pt x="658" y="994"/>
                  <a:pt x="659" y="995"/>
                </a:cubicBezTo>
                <a:cubicBezTo>
                  <a:pt x="677" y="962"/>
                  <a:pt x="715" y="943"/>
                  <a:pt x="742" y="923"/>
                </a:cubicBezTo>
                <a:cubicBezTo>
                  <a:pt x="740" y="934"/>
                  <a:pt x="728" y="941"/>
                  <a:pt x="732" y="948"/>
                </a:cubicBezTo>
                <a:cubicBezTo>
                  <a:pt x="750" y="909"/>
                  <a:pt x="784" y="886"/>
                  <a:pt x="823" y="867"/>
                </a:cubicBezTo>
                <a:cubicBezTo>
                  <a:pt x="817" y="877"/>
                  <a:pt x="806" y="881"/>
                  <a:pt x="802" y="893"/>
                </a:cubicBezTo>
                <a:cubicBezTo>
                  <a:pt x="820" y="887"/>
                  <a:pt x="826" y="862"/>
                  <a:pt x="844" y="859"/>
                </a:cubicBezTo>
                <a:cubicBezTo>
                  <a:pt x="834" y="867"/>
                  <a:pt x="823" y="873"/>
                  <a:pt x="819" y="886"/>
                </a:cubicBezTo>
                <a:cubicBezTo>
                  <a:pt x="802" y="911"/>
                  <a:pt x="762" y="947"/>
                  <a:pt x="767" y="980"/>
                </a:cubicBezTo>
                <a:cubicBezTo>
                  <a:pt x="769" y="975"/>
                  <a:pt x="773" y="973"/>
                  <a:pt x="776" y="969"/>
                </a:cubicBezTo>
                <a:cubicBezTo>
                  <a:pt x="776" y="966"/>
                  <a:pt x="774" y="966"/>
                  <a:pt x="774" y="965"/>
                </a:cubicBezTo>
                <a:cubicBezTo>
                  <a:pt x="776" y="963"/>
                  <a:pt x="777" y="964"/>
                  <a:pt x="779" y="963"/>
                </a:cubicBezTo>
                <a:cubicBezTo>
                  <a:pt x="788" y="946"/>
                  <a:pt x="806" y="928"/>
                  <a:pt x="818" y="910"/>
                </a:cubicBezTo>
                <a:cubicBezTo>
                  <a:pt x="820" y="910"/>
                  <a:pt x="821" y="908"/>
                  <a:pt x="822" y="910"/>
                </a:cubicBezTo>
                <a:cubicBezTo>
                  <a:pt x="822" y="912"/>
                  <a:pt x="815" y="914"/>
                  <a:pt x="819" y="916"/>
                </a:cubicBezTo>
                <a:cubicBezTo>
                  <a:pt x="821" y="913"/>
                  <a:pt x="826" y="907"/>
                  <a:pt x="828" y="909"/>
                </a:cubicBezTo>
                <a:cubicBezTo>
                  <a:pt x="826" y="912"/>
                  <a:pt x="823" y="915"/>
                  <a:pt x="822" y="920"/>
                </a:cubicBezTo>
                <a:cubicBezTo>
                  <a:pt x="817" y="920"/>
                  <a:pt x="816" y="922"/>
                  <a:pt x="814" y="918"/>
                </a:cubicBezTo>
                <a:cubicBezTo>
                  <a:pt x="812" y="922"/>
                  <a:pt x="806" y="927"/>
                  <a:pt x="809" y="931"/>
                </a:cubicBezTo>
                <a:cubicBezTo>
                  <a:pt x="810" y="927"/>
                  <a:pt x="812" y="925"/>
                  <a:pt x="815" y="925"/>
                </a:cubicBezTo>
                <a:cubicBezTo>
                  <a:pt x="814" y="926"/>
                  <a:pt x="814" y="928"/>
                  <a:pt x="814" y="931"/>
                </a:cubicBezTo>
                <a:cubicBezTo>
                  <a:pt x="823" y="922"/>
                  <a:pt x="831" y="913"/>
                  <a:pt x="837" y="902"/>
                </a:cubicBezTo>
                <a:cubicBezTo>
                  <a:pt x="866" y="880"/>
                  <a:pt x="897" y="859"/>
                  <a:pt x="933" y="843"/>
                </a:cubicBezTo>
                <a:cubicBezTo>
                  <a:pt x="936" y="836"/>
                  <a:pt x="943" y="833"/>
                  <a:pt x="954" y="835"/>
                </a:cubicBezTo>
                <a:cubicBezTo>
                  <a:pt x="954" y="839"/>
                  <a:pt x="960" y="838"/>
                  <a:pt x="962" y="841"/>
                </a:cubicBezTo>
                <a:cubicBezTo>
                  <a:pt x="952" y="844"/>
                  <a:pt x="941" y="835"/>
                  <a:pt x="936" y="845"/>
                </a:cubicBezTo>
                <a:cubicBezTo>
                  <a:pt x="944" y="846"/>
                  <a:pt x="947" y="847"/>
                  <a:pt x="955" y="845"/>
                </a:cubicBezTo>
                <a:cubicBezTo>
                  <a:pt x="963" y="856"/>
                  <a:pt x="975" y="835"/>
                  <a:pt x="984" y="847"/>
                </a:cubicBezTo>
                <a:cubicBezTo>
                  <a:pt x="974" y="846"/>
                  <a:pt x="969" y="850"/>
                  <a:pt x="966" y="856"/>
                </a:cubicBezTo>
                <a:cubicBezTo>
                  <a:pt x="966" y="858"/>
                  <a:pt x="970" y="857"/>
                  <a:pt x="969" y="861"/>
                </a:cubicBezTo>
                <a:cubicBezTo>
                  <a:pt x="972" y="860"/>
                  <a:pt x="975" y="859"/>
                  <a:pt x="976" y="862"/>
                </a:cubicBezTo>
                <a:cubicBezTo>
                  <a:pt x="967" y="869"/>
                  <a:pt x="949" y="876"/>
                  <a:pt x="939" y="879"/>
                </a:cubicBezTo>
                <a:cubicBezTo>
                  <a:pt x="945" y="872"/>
                  <a:pt x="953" y="868"/>
                  <a:pt x="963" y="866"/>
                </a:cubicBezTo>
                <a:cubicBezTo>
                  <a:pt x="961" y="861"/>
                  <a:pt x="964" y="864"/>
                  <a:pt x="964" y="859"/>
                </a:cubicBezTo>
                <a:cubicBezTo>
                  <a:pt x="957" y="862"/>
                  <a:pt x="948" y="865"/>
                  <a:pt x="943" y="861"/>
                </a:cubicBezTo>
                <a:cubicBezTo>
                  <a:pt x="942" y="864"/>
                  <a:pt x="945" y="864"/>
                  <a:pt x="944" y="868"/>
                </a:cubicBezTo>
                <a:cubicBezTo>
                  <a:pt x="942" y="871"/>
                  <a:pt x="938" y="868"/>
                  <a:pt x="941" y="873"/>
                </a:cubicBezTo>
                <a:cubicBezTo>
                  <a:pt x="929" y="866"/>
                  <a:pt x="913" y="880"/>
                  <a:pt x="899" y="873"/>
                </a:cubicBezTo>
                <a:cubicBezTo>
                  <a:pt x="887" y="881"/>
                  <a:pt x="878" y="890"/>
                  <a:pt x="871" y="902"/>
                </a:cubicBezTo>
                <a:cubicBezTo>
                  <a:pt x="867" y="902"/>
                  <a:pt x="866" y="905"/>
                  <a:pt x="862" y="904"/>
                </a:cubicBezTo>
                <a:cubicBezTo>
                  <a:pt x="855" y="920"/>
                  <a:pt x="841" y="928"/>
                  <a:pt x="830" y="941"/>
                </a:cubicBezTo>
                <a:cubicBezTo>
                  <a:pt x="820" y="961"/>
                  <a:pt x="802" y="974"/>
                  <a:pt x="788" y="991"/>
                </a:cubicBezTo>
                <a:cubicBezTo>
                  <a:pt x="793" y="993"/>
                  <a:pt x="794" y="985"/>
                  <a:pt x="796" y="988"/>
                </a:cubicBezTo>
                <a:cubicBezTo>
                  <a:pt x="789" y="996"/>
                  <a:pt x="781" y="1009"/>
                  <a:pt x="779" y="1017"/>
                </a:cubicBezTo>
                <a:cubicBezTo>
                  <a:pt x="781" y="1013"/>
                  <a:pt x="785" y="1011"/>
                  <a:pt x="785" y="1015"/>
                </a:cubicBezTo>
                <a:cubicBezTo>
                  <a:pt x="787" y="1013"/>
                  <a:pt x="788" y="1011"/>
                  <a:pt x="785" y="1009"/>
                </a:cubicBezTo>
                <a:cubicBezTo>
                  <a:pt x="789" y="1007"/>
                  <a:pt x="789" y="1000"/>
                  <a:pt x="793" y="998"/>
                </a:cubicBezTo>
                <a:cubicBezTo>
                  <a:pt x="797" y="997"/>
                  <a:pt x="796" y="1001"/>
                  <a:pt x="798" y="1001"/>
                </a:cubicBezTo>
                <a:cubicBezTo>
                  <a:pt x="800" y="996"/>
                  <a:pt x="810" y="992"/>
                  <a:pt x="808" y="987"/>
                </a:cubicBezTo>
                <a:cubicBezTo>
                  <a:pt x="806" y="991"/>
                  <a:pt x="801" y="992"/>
                  <a:pt x="797" y="995"/>
                </a:cubicBezTo>
                <a:cubicBezTo>
                  <a:pt x="804" y="976"/>
                  <a:pt x="820" y="967"/>
                  <a:pt x="831" y="954"/>
                </a:cubicBezTo>
                <a:cubicBezTo>
                  <a:pt x="836" y="954"/>
                  <a:pt x="844" y="948"/>
                  <a:pt x="845" y="955"/>
                </a:cubicBezTo>
                <a:cubicBezTo>
                  <a:pt x="828" y="960"/>
                  <a:pt x="821" y="976"/>
                  <a:pt x="809" y="986"/>
                </a:cubicBezTo>
                <a:cubicBezTo>
                  <a:pt x="811" y="986"/>
                  <a:pt x="811" y="988"/>
                  <a:pt x="810" y="990"/>
                </a:cubicBezTo>
                <a:cubicBezTo>
                  <a:pt x="817" y="989"/>
                  <a:pt x="818" y="984"/>
                  <a:pt x="825" y="984"/>
                </a:cubicBezTo>
                <a:cubicBezTo>
                  <a:pt x="829" y="989"/>
                  <a:pt x="824" y="993"/>
                  <a:pt x="822" y="996"/>
                </a:cubicBezTo>
                <a:cubicBezTo>
                  <a:pt x="823" y="999"/>
                  <a:pt x="828" y="995"/>
                  <a:pt x="828" y="997"/>
                </a:cubicBezTo>
                <a:cubicBezTo>
                  <a:pt x="825" y="1002"/>
                  <a:pt x="823" y="1006"/>
                  <a:pt x="822" y="1012"/>
                </a:cubicBezTo>
                <a:cubicBezTo>
                  <a:pt x="828" y="1010"/>
                  <a:pt x="832" y="1005"/>
                  <a:pt x="830" y="998"/>
                </a:cubicBezTo>
                <a:cubicBezTo>
                  <a:pt x="837" y="996"/>
                  <a:pt x="841" y="1003"/>
                  <a:pt x="846" y="1006"/>
                </a:cubicBezTo>
                <a:cubicBezTo>
                  <a:pt x="855" y="998"/>
                  <a:pt x="863" y="984"/>
                  <a:pt x="873" y="982"/>
                </a:cubicBezTo>
                <a:cubicBezTo>
                  <a:pt x="863" y="991"/>
                  <a:pt x="859" y="1006"/>
                  <a:pt x="845" y="1011"/>
                </a:cubicBezTo>
                <a:cubicBezTo>
                  <a:pt x="858" y="1006"/>
                  <a:pt x="850" y="1019"/>
                  <a:pt x="851" y="1024"/>
                </a:cubicBezTo>
                <a:cubicBezTo>
                  <a:pt x="857" y="1020"/>
                  <a:pt x="860" y="1030"/>
                  <a:pt x="862" y="1034"/>
                </a:cubicBezTo>
                <a:cubicBezTo>
                  <a:pt x="883" y="1022"/>
                  <a:pt x="894" y="1001"/>
                  <a:pt x="916" y="991"/>
                </a:cubicBezTo>
                <a:cubicBezTo>
                  <a:pt x="913" y="987"/>
                  <a:pt x="915" y="986"/>
                  <a:pt x="912" y="984"/>
                </a:cubicBezTo>
                <a:cubicBezTo>
                  <a:pt x="914" y="979"/>
                  <a:pt x="918" y="980"/>
                  <a:pt x="922" y="981"/>
                </a:cubicBezTo>
                <a:cubicBezTo>
                  <a:pt x="922" y="971"/>
                  <a:pt x="937" y="967"/>
                  <a:pt x="946" y="972"/>
                </a:cubicBezTo>
                <a:cubicBezTo>
                  <a:pt x="944" y="965"/>
                  <a:pt x="950" y="965"/>
                  <a:pt x="953" y="968"/>
                </a:cubicBezTo>
                <a:cubicBezTo>
                  <a:pt x="961" y="960"/>
                  <a:pt x="977" y="959"/>
                  <a:pt x="991" y="956"/>
                </a:cubicBezTo>
                <a:cubicBezTo>
                  <a:pt x="985" y="959"/>
                  <a:pt x="978" y="965"/>
                  <a:pt x="970" y="963"/>
                </a:cubicBezTo>
                <a:cubicBezTo>
                  <a:pt x="971" y="967"/>
                  <a:pt x="967" y="969"/>
                  <a:pt x="971" y="970"/>
                </a:cubicBezTo>
                <a:cubicBezTo>
                  <a:pt x="983" y="962"/>
                  <a:pt x="999" y="960"/>
                  <a:pt x="1007" y="954"/>
                </a:cubicBezTo>
                <a:cubicBezTo>
                  <a:pt x="1006" y="953"/>
                  <a:pt x="1001" y="950"/>
                  <a:pt x="1003" y="949"/>
                </a:cubicBezTo>
                <a:cubicBezTo>
                  <a:pt x="1008" y="948"/>
                  <a:pt x="1006" y="953"/>
                  <a:pt x="1009" y="954"/>
                </a:cubicBezTo>
                <a:cubicBezTo>
                  <a:pt x="1017" y="951"/>
                  <a:pt x="1021" y="952"/>
                  <a:pt x="1025" y="953"/>
                </a:cubicBezTo>
                <a:cubicBezTo>
                  <a:pt x="1025" y="948"/>
                  <a:pt x="1026" y="944"/>
                  <a:pt x="1030" y="944"/>
                </a:cubicBezTo>
                <a:cubicBezTo>
                  <a:pt x="1030" y="946"/>
                  <a:pt x="1025" y="949"/>
                  <a:pt x="1029" y="950"/>
                </a:cubicBezTo>
                <a:cubicBezTo>
                  <a:pt x="1038" y="939"/>
                  <a:pt x="1053" y="935"/>
                  <a:pt x="1071" y="933"/>
                </a:cubicBezTo>
                <a:cubicBezTo>
                  <a:pt x="1079" y="921"/>
                  <a:pt x="1106" y="931"/>
                  <a:pt x="1116" y="923"/>
                </a:cubicBezTo>
                <a:cubicBezTo>
                  <a:pt x="1119" y="924"/>
                  <a:pt x="1120" y="927"/>
                  <a:pt x="1121" y="929"/>
                </a:cubicBezTo>
                <a:cubicBezTo>
                  <a:pt x="1124" y="929"/>
                  <a:pt x="1129" y="931"/>
                  <a:pt x="1130" y="928"/>
                </a:cubicBezTo>
                <a:cubicBezTo>
                  <a:pt x="1129" y="926"/>
                  <a:pt x="1126" y="926"/>
                  <a:pt x="1125" y="923"/>
                </a:cubicBezTo>
                <a:cubicBezTo>
                  <a:pt x="1132" y="919"/>
                  <a:pt x="1145" y="926"/>
                  <a:pt x="1145" y="920"/>
                </a:cubicBezTo>
                <a:cubicBezTo>
                  <a:pt x="1144" y="924"/>
                  <a:pt x="1148" y="925"/>
                  <a:pt x="1150" y="923"/>
                </a:cubicBezTo>
                <a:cubicBezTo>
                  <a:pt x="1153" y="924"/>
                  <a:pt x="1146" y="919"/>
                  <a:pt x="1151" y="918"/>
                </a:cubicBezTo>
                <a:cubicBezTo>
                  <a:pt x="1152" y="918"/>
                  <a:pt x="1154" y="923"/>
                  <a:pt x="1156" y="920"/>
                </a:cubicBezTo>
                <a:cubicBezTo>
                  <a:pt x="1154" y="918"/>
                  <a:pt x="1156" y="915"/>
                  <a:pt x="1154" y="911"/>
                </a:cubicBezTo>
                <a:cubicBezTo>
                  <a:pt x="1159" y="907"/>
                  <a:pt x="1168" y="909"/>
                  <a:pt x="1172" y="912"/>
                </a:cubicBezTo>
                <a:cubicBezTo>
                  <a:pt x="1171" y="919"/>
                  <a:pt x="1180" y="919"/>
                  <a:pt x="1174" y="923"/>
                </a:cubicBezTo>
                <a:cubicBezTo>
                  <a:pt x="1180" y="924"/>
                  <a:pt x="1181" y="931"/>
                  <a:pt x="1178" y="936"/>
                </a:cubicBezTo>
                <a:cubicBezTo>
                  <a:pt x="1180" y="935"/>
                  <a:pt x="1185" y="937"/>
                  <a:pt x="1185" y="934"/>
                </a:cubicBezTo>
                <a:cubicBezTo>
                  <a:pt x="1182" y="934"/>
                  <a:pt x="1184" y="929"/>
                  <a:pt x="1186" y="929"/>
                </a:cubicBezTo>
                <a:cubicBezTo>
                  <a:pt x="1190" y="935"/>
                  <a:pt x="1195" y="933"/>
                  <a:pt x="1202" y="934"/>
                </a:cubicBezTo>
                <a:cubicBezTo>
                  <a:pt x="1202" y="936"/>
                  <a:pt x="1201" y="937"/>
                  <a:pt x="1200" y="939"/>
                </a:cubicBezTo>
                <a:cubicBezTo>
                  <a:pt x="1202" y="939"/>
                  <a:pt x="1204" y="940"/>
                  <a:pt x="1205" y="941"/>
                </a:cubicBezTo>
                <a:cubicBezTo>
                  <a:pt x="1207" y="940"/>
                  <a:pt x="1205" y="935"/>
                  <a:pt x="1207" y="934"/>
                </a:cubicBezTo>
                <a:cubicBezTo>
                  <a:pt x="1211" y="935"/>
                  <a:pt x="1217" y="933"/>
                  <a:pt x="1216" y="938"/>
                </a:cubicBezTo>
                <a:cubicBezTo>
                  <a:pt x="1213" y="935"/>
                  <a:pt x="1209" y="938"/>
                  <a:pt x="1208" y="941"/>
                </a:cubicBezTo>
                <a:cubicBezTo>
                  <a:pt x="1211" y="940"/>
                  <a:pt x="1212" y="943"/>
                  <a:pt x="1216" y="942"/>
                </a:cubicBezTo>
                <a:cubicBezTo>
                  <a:pt x="1221" y="932"/>
                  <a:pt x="1243" y="936"/>
                  <a:pt x="1238" y="948"/>
                </a:cubicBezTo>
                <a:cubicBezTo>
                  <a:pt x="1247" y="952"/>
                  <a:pt x="1256" y="956"/>
                  <a:pt x="1269" y="956"/>
                </a:cubicBezTo>
                <a:cubicBezTo>
                  <a:pt x="1270" y="953"/>
                  <a:pt x="1265" y="951"/>
                  <a:pt x="1269" y="950"/>
                </a:cubicBezTo>
                <a:cubicBezTo>
                  <a:pt x="1277" y="957"/>
                  <a:pt x="1278" y="973"/>
                  <a:pt x="1296" y="974"/>
                </a:cubicBezTo>
                <a:cubicBezTo>
                  <a:pt x="1298" y="985"/>
                  <a:pt x="1307" y="988"/>
                  <a:pt x="1315" y="993"/>
                </a:cubicBezTo>
                <a:cubicBezTo>
                  <a:pt x="1324" y="1008"/>
                  <a:pt x="1346" y="1040"/>
                  <a:pt x="1324" y="1055"/>
                </a:cubicBezTo>
                <a:cubicBezTo>
                  <a:pt x="1324" y="1058"/>
                  <a:pt x="1326" y="1059"/>
                  <a:pt x="1324" y="1061"/>
                </a:cubicBezTo>
                <a:cubicBezTo>
                  <a:pt x="1328" y="1061"/>
                  <a:pt x="1327" y="1056"/>
                  <a:pt x="1330" y="1056"/>
                </a:cubicBezTo>
                <a:cubicBezTo>
                  <a:pt x="1332" y="1065"/>
                  <a:pt x="1328" y="1077"/>
                  <a:pt x="1321" y="1082"/>
                </a:cubicBezTo>
                <a:cubicBezTo>
                  <a:pt x="1320" y="1080"/>
                  <a:pt x="1316" y="1080"/>
                  <a:pt x="1317" y="1084"/>
                </a:cubicBezTo>
                <a:cubicBezTo>
                  <a:pt x="1317" y="1089"/>
                  <a:pt x="1321" y="1082"/>
                  <a:pt x="1320" y="1085"/>
                </a:cubicBezTo>
                <a:cubicBezTo>
                  <a:pt x="1320" y="1088"/>
                  <a:pt x="1319" y="1090"/>
                  <a:pt x="1318" y="1090"/>
                </a:cubicBezTo>
                <a:cubicBezTo>
                  <a:pt x="1314" y="1090"/>
                  <a:pt x="1310" y="1090"/>
                  <a:pt x="1310" y="1094"/>
                </a:cubicBezTo>
                <a:cubicBezTo>
                  <a:pt x="1314" y="1094"/>
                  <a:pt x="1314" y="1091"/>
                  <a:pt x="1318" y="1092"/>
                </a:cubicBezTo>
                <a:cubicBezTo>
                  <a:pt x="1314" y="1095"/>
                  <a:pt x="1318" y="1098"/>
                  <a:pt x="1319" y="1101"/>
                </a:cubicBezTo>
                <a:cubicBezTo>
                  <a:pt x="1313" y="1104"/>
                  <a:pt x="1316" y="1097"/>
                  <a:pt x="1312" y="1098"/>
                </a:cubicBezTo>
                <a:cubicBezTo>
                  <a:pt x="1311" y="1100"/>
                  <a:pt x="1313" y="1100"/>
                  <a:pt x="1313" y="1103"/>
                </a:cubicBezTo>
                <a:cubicBezTo>
                  <a:pt x="1307" y="1104"/>
                  <a:pt x="1307" y="1105"/>
                  <a:pt x="1301" y="1104"/>
                </a:cubicBezTo>
                <a:cubicBezTo>
                  <a:pt x="1299" y="1109"/>
                  <a:pt x="1308" y="1104"/>
                  <a:pt x="1308" y="1108"/>
                </a:cubicBezTo>
                <a:cubicBezTo>
                  <a:pt x="1298" y="1108"/>
                  <a:pt x="1299" y="1121"/>
                  <a:pt x="1287" y="1116"/>
                </a:cubicBezTo>
                <a:cubicBezTo>
                  <a:pt x="1285" y="1121"/>
                  <a:pt x="1290" y="1119"/>
                  <a:pt x="1291" y="1121"/>
                </a:cubicBezTo>
                <a:cubicBezTo>
                  <a:pt x="1288" y="1127"/>
                  <a:pt x="1281" y="1122"/>
                  <a:pt x="1276" y="1127"/>
                </a:cubicBezTo>
                <a:cubicBezTo>
                  <a:pt x="1273" y="1123"/>
                  <a:pt x="1269" y="1125"/>
                  <a:pt x="1265" y="1124"/>
                </a:cubicBezTo>
                <a:cubicBezTo>
                  <a:pt x="1266" y="1120"/>
                  <a:pt x="1267" y="1117"/>
                  <a:pt x="1270" y="1121"/>
                </a:cubicBezTo>
                <a:cubicBezTo>
                  <a:pt x="1269" y="1116"/>
                  <a:pt x="1265" y="1115"/>
                  <a:pt x="1259" y="1115"/>
                </a:cubicBezTo>
                <a:cubicBezTo>
                  <a:pt x="1255" y="1118"/>
                  <a:pt x="1262" y="1118"/>
                  <a:pt x="1261" y="1122"/>
                </a:cubicBezTo>
                <a:cubicBezTo>
                  <a:pt x="1256" y="1125"/>
                  <a:pt x="1256" y="1127"/>
                  <a:pt x="1255" y="1132"/>
                </a:cubicBezTo>
                <a:cubicBezTo>
                  <a:pt x="1248" y="1127"/>
                  <a:pt x="1239" y="1123"/>
                  <a:pt x="1235" y="1115"/>
                </a:cubicBezTo>
                <a:cubicBezTo>
                  <a:pt x="1237" y="1112"/>
                  <a:pt x="1240" y="1110"/>
                  <a:pt x="1243" y="1108"/>
                </a:cubicBezTo>
                <a:cubicBezTo>
                  <a:pt x="1242" y="1112"/>
                  <a:pt x="1245" y="1112"/>
                  <a:pt x="1248" y="1112"/>
                </a:cubicBezTo>
                <a:cubicBezTo>
                  <a:pt x="1246" y="1108"/>
                  <a:pt x="1252" y="1106"/>
                  <a:pt x="1253" y="1106"/>
                </a:cubicBezTo>
                <a:cubicBezTo>
                  <a:pt x="1253" y="1106"/>
                  <a:pt x="1253" y="1106"/>
                  <a:pt x="1253" y="1107"/>
                </a:cubicBezTo>
                <a:cubicBezTo>
                  <a:pt x="1253" y="1106"/>
                  <a:pt x="1253" y="1106"/>
                  <a:pt x="1254" y="1105"/>
                </a:cubicBezTo>
                <a:cubicBezTo>
                  <a:pt x="1257" y="1101"/>
                  <a:pt x="1267" y="1099"/>
                  <a:pt x="1272" y="1098"/>
                </a:cubicBezTo>
                <a:cubicBezTo>
                  <a:pt x="1270" y="1094"/>
                  <a:pt x="1271" y="1094"/>
                  <a:pt x="1270" y="1090"/>
                </a:cubicBezTo>
                <a:cubicBezTo>
                  <a:pt x="1264" y="1090"/>
                  <a:pt x="1262" y="1087"/>
                  <a:pt x="1263" y="1083"/>
                </a:cubicBezTo>
                <a:cubicBezTo>
                  <a:pt x="1257" y="1082"/>
                  <a:pt x="1264" y="1086"/>
                  <a:pt x="1260" y="1087"/>
                </a:cubicBezTo>
                <a:cubicBezTo>
                  <a:pt x="1257" y="1087"/>
                  <a:pt x="1250" y="1082"/>
                  <a:pt x="1251" y="1085"/>
                </a:cubicBezTo>
                <a:cubicBezTo>
                  <a:pt x="1257" y="1086"/>
                  <a:pt x="1250" y="1092"/>
                  <a:pt x="1245" y="1090"/>
                </a:cubicBezTo>
                <a:cubicBezTo>
                  <a:pt x="1244" y="1093"/>
                  <a:pt x="1250" y="1096"/>
                  <a:pt x="1247" y="1097"/>
                </a:cubicBezTo>
                <a:cubicBezTo>
                  <a:pt x="1245" y="1094"/>
                  <a:pt x="1243" y="1091"/>
                  <a:pt x="1239" y="1090"/>
                </a:cubicBezTo>
                <a:cubicBezTo>
                  <a:pt x="1237" y="1091"/>
                  <a:pt x="1236" y="1094"/>
                  <a:pt x="1232" y="1093"/>
                </a:cubicBezTo>
                <a:cubicBezTo>
                  <a:pt x="1231" y="1099"/>
                  <a:pt x="1234" y="1101"/>
                  <a:pt x="1238" y="1103"/>
                </a:cubicBezTo>
                <a:cubicBezTo>
                  <a:pt x="1239" y="1101"/>
                  <a:pt x="1239" y="1100"/>
                  <a:pt x="1240" y="1099"/>
                </a:cubicBezTo>
                <a:cubicBezTo>
                  <a:pt x="1239" y="1109"/>
                  <a:pt x="1229" y="1103"/>
                  <a:pt x="1221" y="1108"/>
                </a:cubicBezTo>
                <a:cubicBezTo>
                  <a:pt x="1221" y="1104"/>
                  <a:pt x="1222" y="1103"/>
                  <a:pt x="1221" y="1101"/>
                </a:cubicBezTo>
                <a:cubicBezTo>
                  <a:pt x="1221" y="1104"/>
                  <a:pt x="1218" y="1104"/>
                  <a:pt x="1215" y="1104"/>
                </a:cubicBezTo>
                <a:cubicBezTo>
                  <a:pt x="1219" y="1111"/>
                  <a:pt x="1206" y="1105"/>
                  <a:pt x="1205" y="1110"/>
                </a:cubicBezTo>
                <a:cubicBezTo>
                  <a:pt x="1212" y="1108"/>
                  <a:pt x="1211" y="1117"/>
                  <a:pt x="1213" y="1110"/>
                </a:cubicBezTo>
                <a:cubicBezTo>
                  <a:pt x="1215" y="1110"/>
                  <a:pt x="1217" y="1111"/>
                  <a:pt x="1217" y="1112"/>
                </a:cubicBezTo>
                <a:cubicBezTo>
                  <a:pt x="1214" y="1115"/>
                  <a:pt x="1214" y="1120"/>
                  <a:pt x="1211" y="1121"/>
                </a:cubicBezTo>
                <a:cubicBezTo>
                  <a:pt x="1205" y="1118"/>
                  <a:pt x="1203" y="1122"/>
                  <a:pt x="1199" y="1124"/>
                </a:cubicBezTo>
                <a:cubicBezTo>
                  <a:pt x="1199" y="1119"/>
                  <a:pt x="1193" y="1122"/>
                  <a:pt x="1191" y="1120"/>
                </a:cubicBezTo>
                <a:cubicBezTo>
                  <a:pt x="1191" y="1122"/>
                  <a:pt x="1193" y="1123"/>
                  <a:pt x="1193" y="1125"/>
                </a:cubicBezTo>
                <a:cubicBezTo>
                  <a:pt x="1188" y="1125"/>
                  <a:pt x="1187" y="1129"/>
                  <a:pt x="1183" y="1130"/>
                </a:cubicBezTo>
                <a:cubicBezTo>
                  <a:pt x="1181" y="1124"/>
                  <a:pt x="1186" y="1125"/>
                  <a:pt x="1186" y="1122"/>
                </a:cubicBezTo>
                <a:cubicBezTo>
                  <a:pt x="1181" y="1122"/>
                  <a:pt x="1183" y="1127"/>
                  <a:pt x="1178" y="1126"/>
                </a:cubicBezTo>
                <a:cubicBezTo>
                  <a:pt x="1182" y="1122"/>
                  <a:pt x="1181" y="1114"/>
                  <a:pt x="1189" y="1114"/>
                </a:cubicBezTo>
                <a:cubicBezTo>
                  <a:pt x="1187" y="1110"/>
                  <a:pt x="1192" y="1106"/>
                  <a:pt x="1189" y="1105"/>
                </a:cubicBezTo>
                <a:cubicBezTo>
                  <a:pt x="1178" y="1116"/>
                  <a:pt x="1174" y="1136"/>
                  <a:pt x="1161" y="1148"/>
                </a:cubicBezTo>
                <a:cubicBezTo>
                  <a:pt x="1160" y="1146"/>
                  <a:pt x="1161" y="1144"/>
                  <a:pt x="1159" y="1143"/>
                </a:cubicBezTo>
                <a:cubicBezTo>
                  <a:pt x="1159" y="1147"/>
                  <a:pt x="1158" y="1149"/>
                  <a:pt x="1156" y="1151"/>
                </a:cubicBezTo>
                <a:cubicBezTo>
                  <a:pt x="1158" y="1155"/>
                  <a:pt x="1160" y="1150"/>
                  <a:pt x="1162" y="1152"/>
                </a:cubicBezTo>
                <a:cubicBezTo>
                  <a:pt x="1159" y="1155"/>
                  <a:pt x="1152" y="1162"/>
                  <a:pt x="1153" y="1165"/>
                </a:cubicBezTo>
                <a:cubicBezTo>
                  <a:pt x="1153" y="1164"/>
                  <a:pt x="1155" y="1163"/>
                  <a:pt x="1156" y="1163"/>
                </a:cubicBezTo>
                <a:cubicBezTo>
                  <a:pt x="1159" y="1174"/>
                  <a:pt x="1151" y="1183"/>
                  <a:pt x="1159" y="1181"/>
                </a:cubicBezTo>
                <a:cubicBezTo>
                  <a:pt x="1155" y="1186"/>
                  <a:pt x="1154" y="1193"/>
                  <a:pt x="1152" y="1202"/>
                </a:cubicBezTo>
                <a:cubicBezTo>
                  <a:pt x="1148" y="1202"/>
                  <a:pt x="1148" y="1204"/>
                  <a:pt x="1143" y="1203"/>
                </a:cubicBezTo>
                <a:cubicBezTo>
                  <a:pt x="1140" y="1202"/>
                  <a:pt x="1139" y="1198"/>
                  <a:pt x="1135" y="1197"/>
                </a:cubicBezTo>
                <a:cubicBezTo>
                  <a:pt x="1132" y="1199"/>
                  <a:pt x="1136" y="1200"/>
                  <a:pt x="1134" y="1201"/>
                </a:cubicBezTo>
                <a:cubicBezTo>
                  <a:pt x="1128" y="1201"/>
                  <a:pt x="1127" y="1197"/>
                  <a:pt x="1121" y="1198"/>
                </a:cubicBezTo>
                <a:cubicBezTo>
                  <a:pt x="1126" y="1209"/>
                  <a:pt x="1141" y="1210"/>
                  <a:pt x="1147" y="1219"/>
                </a:cubicBezTo>
                <a:cubicBezTo>
                  <a:pt x="1145" y="1226"/>
                  <a:pt x="1151" y="1231"/>
                  <a:pt x="1146" y="1238"/>
                </a:cubicBezTo>
                <a:cubicBezTo>
                  <a:pt x="1144" y="1238"/>
                  <a:pt x="1144" y="1236"/>
                  <a:pt x="1142" y="1237"/>
                </a:cubicBezTo>
                <a:cubicBezTo>
                  <a:pt x="1141" y="1239"/>
                  <a:pt x="1140" y="1242"/>
                  <a:pt x="1138" y="1244"/>
                </a:cubicBezTo>
                <a:cubicBezTo>
                  <a:pt x="1142" y="1245"/>
                  <a:pt x="1139" y="1240"/>
                  <a:pt x="1143" y="1241"/>
                </a:cubicBezTo>
                <a:cubicBezTo>
                  <a:pt x="1146" y="1244"/>
                  <a:pt x="1144" y="1246"/>
                  <a:pt x="1143" y="1249"/>
                </a:cubicBezTo>
                <a:cubicBezTo>
                  <a:pt x="1150" y="1248"/>
                  <a:pt x="1145" y="1255"/>
                  <a:pt x="1150" y="1255"/>
                </a:cubicBezTo>
                <a:cubicBezTo>
                  <a:pt x="1153" y="1255"/>
                  <a:pt x="1148" y="1248"/>
                  <a:pt x="1153" y="1250"/>
                </a:cubicBezTo>
                <a:cubicBezTo>
                  <a:pt x="1154" y="1254"/>
                  <a:pt x="1148" y="1260"/>
                  <a:pt x="1153" y="1261"/>
                </a:cubicBezTo>
                <a:cubicBezTo>
                  <a:pt x="1151" y="1269"/>
                  <a:pt x="1142" y="1255"/>
                  <a:pt x="1140" y="1266"/>
                </a:cubicBezTo>
                <a:cubicBezTo>
                  <a:pt x="1145" y="1267"/>
                  <a:pt x="1146" y="1273"/>
                  <a:pt x="1150" y="1276"/>
                </a:cubicBezTo>
                <a:cubicBezTo>
                  <a:pt x="1145" y="1281"/>
                  <a:pt x="1143" y="1289"/>
                  <a:pt x="1140" y="1296"/>
                </a:cubicBezTo>
                <a:cubicBezTo>
                  <a:pt x="1141" y="1299"/>
                  <a:pt x="1146" y="1299"/>
                  <a:pt x="1146" y="1304"/>
                </a:cubicBezTo>
                <a:cubicBezTo>
                  <a:pt x="1144" y="1304"/>
                  <a:pt x="1144" y="1303"/>
                  <a:pt x="1142" y="1303"/>
                </a:cubicBezTo>
                <a:cubicBezTo>
                  <a:pt x="1143" y="1307"/>
                  <a:pt x="1145" y="1309"/>
                  <a:pt x="1148" y="1310"/>
                </a:cubicBezTo>
                <a:cubicBezTo>
                  <a:pt x="1148" y="1309"/>
                  <a:pt x="1149" y="1307"/>
                  <a:pt x="1151" y="1308"/>
                </a:cubicBezTo>
                <a:cubicBezTo>
                  <a:pt x="1152" y="1305"/>
                  <a:pt x="1147" y="1303"/>
                  <a:pt x="1151" y="1302"/>
                </a:cubicBezTo>
                <a:cubicBezTo>
                  <a:pt x="1154" y="1307"/>
                  <a:pt x="1158" y="1307"/>
                  <a:pt x="1158" y="1313"/>
                </a:cubicBezTo>
                <a:cubicBezTo>
                  <a:pt x="1156" y="1311"/>
                  <a:pt x="1156" y="1309"/>
                  <a:pt x="1152" y="1309"/>
                </a:cubicBezTo>
                <a:cubicBezTo>
                  <a:pt x="1154" y="1315"/>
                  <a:pt x="1146" y="1312"/>
                  <a:pt x="1148" y="1316"/>
                </a:cubicBezTo>
                <a:cubicBezTo>
                  <a:pt x="1148" y="1315"/>
                  <a:pt x="1152" y="1315"/>
                  <a:pt x="1152" y="1316"/>
                </a:cubicBezTo>
                <a:cubicBezTo>
                  <a:pt x="1150" y="1317"/>
                  <a:pt x="1151" y="1318"/>
                  <a:pt x="1152" y="1319"/>
                </a:cubicBezTo>
                <a:cubicBezTo>
                  <a:pt x="1149" y="1321"/>
                  <a:pt x="1148" y="1318"/>
                  <a:pt x="1145" y="1320"/>
                </a:cubicBezTo>
                <a:cubicBezTo>
                  <a:pt x="1145" y="1310"/>
                  <a:pt x="1145" y="1310"/>
                  <a:pt x="1145" y="1310"/>
                </a:cubicBezTo>
                <a:cubicBezTo>
                  <a:pt x="1140" y="1311"/>
                  <a:pt x="1138" y="1307"/>
                  <a:pt x="1136" y="1308"/>
                </a:cubicBezTo>
                <a:cubicBezTo>
                  <a:pt x="1138" y="1308"/>
                  <a:pt x="1139" y="1309"/>
                  <a:pt x="1138" y="1311"/>
                </a:cubicBezTo>
                <a:cubicBezTo>
                  <a:pt x="1136" y="1312"/>
                  <a:pt x="1134" y="1312"/>
                  <a:pt x="1134" y="1314"/>
                </a:cubicBezTo>
                <a:cubicBezTo>
                  <a:pt x="1138" y="1314"/>
                  <a:pt x="1130" y="1319"/>
                  <a:pt x="1135" y="1319"/>
                </a:cubicBezTo>
                <a:cubicBezTo>
                  <a:pt x="1138" y="1318"/>
                  <a:pt x="1139" y="1310"/>
                  <a:pt x="1143" y="1313"/>
                </a:cubicBezTo>
                <a:cubicBezTo>
                  <a:pt x="1141" y="1315"/>
                  <a:pt x="1142" y="1319"/>
                  <a:pt x="1140" y="1321"/>
                </a:cubicBezTo>
                <a:cubicBezTo>
                  <a:pt x="1140" y="1314"/>
                  <a:pt x="1134" y="1324"/>
                  <a:pt x="1131" y="1321"/>
                </a:cubicBezTo>
                <a:cubicBezTo>
                  <a:pt x="1125" y="1333"/>
                  <a:pt x="1133" y="1347"/>
                  <a:pt x="1120" y="1354"/>
                </a:cubicBezTo>
                <a:cubicBezTo>
                  <a:pt x="1122" y="1357"/>
                  <a:pt x="1119" y="1362"/>
                  <a:pt x="1118" y="1367"/>
                </a:cubicBezTo>
                <a:cubicBezTo>
                  <a:pt x="1121" y="1366"/>
                  <a:pt x="1120" y="1371"/>
                  <a:pt x="1121" y="1373"/>
                </a:cubicBezTo>
                <a:cubicBezTo>
                  <a:pt x="1116" y="1373"/>
                  <a:pt x="1118" y="1373"/>
                  <a:pt x="1119" y="1377"/>
                </a:cubicBezTo>
                <a:cubicBezTo>
                  <a:pt x="1107" y="1381"/>
                  <a:pt x="1102" y="1391"/>
                  <a:pt x="1092" y="1397"/>
                </a:cubicBezTo>
                <a:cubicBezTo>
                  <a:pt x="1091" y="1409"/>
                  <a:pt x="1074" y="1409"/>
                  <a:pt x="1078" y="1421"/>
                </a:cubicBezTo>
                <a:cubicBezTo>
                  <a:pt x="1089" y="1409"/>
                  <a:pt x="1099" y="1396"/>
                  <a:pt x="1113" y="1386"/>
                </a:cubicBezTo>
                <a:cubicBezTo>
                  <a:pt x="1113" y="1389"/>
                  <a:pt x="1116" y="1388"/>
                  <a:pt x="1115" y="1391"/>
                </a:cubicBezTo>
                <a:cubicBezTo>
                  <a:pt x="1111" y="1390"/>
                  <a:pt x="1113" y="1390"/>
                  <a:pt x="1109" y="1391"/>
                </a:cubicBezTo>
                <a:cubicBezTo>
                  <a:pt x="1108" y="1396"/>
                  <a:pt x="1114" y="1393"/>
                  <a:pt x="1113" y="1397"/>
                </a:cubicBezTo>
                <a:cubicBezTo>
                  <a:pt x="1108" y="1399"/>
                  <a:pt x="1110" y="1404"/>
                  <a:pt x="1105" y="1404"/>
                </a:cubicBezTo>
                <a:cubicBezTo>
                  <a:pt x="1111" y="1404"/>
                  <a:pt x="1106" y="1417"/>
                  <a:pt x="1107" y="1416"/>
                </a:cubicBezTo>
                <a:cubicBezTo>
                  <a:pt x="1109" y="1416"/>
                  <a:pt x="1110" y="1409"/>
                  <a:pt x="1111" y="1412"/>
                </a:cubicBezTo>
                <a:cubicBezTo>
                  <a:pt x="1109" y="1416"/>
                  <a:pt x="1112" y="1425"/>
                  <a:pt x="1105" y="1425"/>
                </a:cubicBezTo>
                <a:cubicBezTo>
                  <a:pt x="1105" y="1428"/>
                  <a:pt x="1106" y="1433"/>
                  <a:pt x="1104" y="1434"/>
                </a:cubicBezTo>
                <a:cubicBezTo>
                  <a:pt x="1106" y="1434"/>
                  <a:pt x="1108" y="1435"/>
                  <a:pt x="1109" y="1436"/>
                </a:cubicBezTo>
                <a:cubicBezTo>
                  <a:pt x="1110" y="1432"/>
                  <a:pt x="1107" y="1432"/>
                  <a:pt x="1108" y="1428"/>
                </a:cubicBezTo>
                <a:cubicBezTo>
                  <a:pt x="1113" y="1431"/>
                  <a:pt x="1111" y="1412"/>
                  <a:pt x="1114" y="1412"/>
                </a:cubicBezTo>
                <a:cubicBezTo>
                  <a:pt x="1121" y="1416"/>
                  <a:pt x="1110" y="1423"/>
                  <a:pt x="1115" y="1428"/>
                </a:cubicBezTo>
                <a:cubicBezTo>
                  <a:pt x="1115" y="1426"/>
                  <a:pt x="1117" y="1425"/>
                  <a:pt x="1120" y="1426"/>
                </a:cubicBezTo>
                <a:cubicBezTo>
                  <a:pt x="1122" y="1412"/>
                  <a:pt x="1119" y="1401"/>
                  <a:pt x="1129" y="1391"/>
                </a:cubicBezTo>
                <a:cubicBezTo>
                  <a:pt x="1130" y="1435"/>
                  <a:pt x="1131" y="1478"/>
                  <a:pt x="1119" y="1515"/>
                </a:cubicBezTo>
                <a:cubicBezTo>
                  <a:pt x="1123" y="1507"/>
                  <a:pt x="1124" y="1496"/>
                  <a:pt x="1131" y="1491"/>
                </a:cubicBezTo>
                <a:cubicBezTo>
                  <a:pt x="1131" y="1492"/>
                  <a:pt x="1132" y="1492"/>
                  <a:pt x="1132" y="1493"/>
                </a:cubicBezTo>
                <a:cubicBezTo>
                  <a:pt x="1131" y="1499"/>
                  <a:pt x="1123" y="1503"/>
                  <a:pt x="1125" y="1508"/>
                </a:cubicBezTo>
                <a:cubicBezTo>
                  <a:pt x="1129" y="1508"/>
                  <a:pt x="1128" y="1503"/>
                  <a:pt x="1131" y="1503"/>
                </a:cubicBezTo>
                <a:cubicBezTo>
                  <a:pt x="1135" y="1509"/>
                  <a:pt x="1132" y="1520"/>
                  <a:pt x="1136" y="1525"/>
                </a:cubicBezTo>
                <a:cubicBezTo>
                  <a:pt x="1139" y="1522"/>
                  <a:pt x="1136" y="1517"/>
                  <a:pt x="1135" y="1514"/>
                </a:cubicBezTo>
                <a:cubicBezTo>
                  <a:pt x="1137" y="1514"/>
                  <a:pt x="1138" y="1512"/>
                  <a:pt x="1140" y="1512"/>
                </a:cubicBezTo>
                <a:cubicBezTo>
                  <a:pt x="1141" y="1516"/>
                  <a:pt x="1144" y="1517"/>
                  <a:pt x="1145" y="1522"/>
                </a:cubicBezTo>
                <a:cubicBezTo>
                  <a:pt x="1139" y="1521"/>
                  <a:pt x="1142" y="1533"/>
                  <a:pt x="1135" y="1526"/>
                </a:cubicBezTo>
                <a:cubicBezTo>
                  <a:pt x="1135" y="1539"/>
                  <a:pt x="1119" y="1543"/>
                  <a:pt x="1120" y="1552"/>
                </a:cubicBezTo>
                <a:cubicBezTo>
                  <a:pt x="1126" y="1550"/>
                  <a:pt x="1128" y="1537"/>
                  <a:pt x="1136" y="1541"/>
                </a:cubicBezTo>
                <a:cubicBezTo>
                  <a:pt x="1134" y="1545"/>
                  <a:pt x="1132" y="1543"/>
                  <a:pt x="1134" y="1549"/>
                </a:cubicBezTo>
                <a:cubicBezTo>
                  <a:pt x="1131" y="1549"/>
                  <a:pt x="1131" y="1552"/>
                  <a:pt x="1129" y="1550"/>
                </a:cubicBezTo>
                <a:cubicBezTo>
                  <a:pt x="1129" y="1556"/>
                  <a:pt x="1125" y="1560"/>
                  <a:pt x="1120" y="1557"/>
                </a:cubicBezTo>
                <a:cubicBezTo>
                  <a:pt x="1122" y="1560"/>
                  <a:pt x="1126" y="1562"/>
                  <a:pt x="1126" y="1563"/>
                </a:cubicBezTo>
                <a:cubicBezTo>
                  <a:pt x="1127" y="1558"/>
                  <a:pt x="1135" y="1560"/>
                  <a:pt x="1138" y="1558"/>
                </a:cubicBezTo>
                <a:cubicBezTo>
                  <a:pt x="1138" y="1562"/>
                  <a:pt x="1138" y="1561"/>
                  <a:pt x="1138" y="1565"/>
                </a:cubicBezTo>
                <a:cubicBezTo>
                  <a:pt x="1130" y="1567"/>
                  <a:pt x="1123" y="1572"/>
                  <a:pt x="1116" y="1577"/>
                </a:cubicBezTo>
                <a:cubicBezTo>
                  <a:pt x="1119" y="1576"/>
                  <a:pt x="1119" y="1578"/>
                  <a:pt x="1120" y="1579"/>
                </a:cubicBezTo>
                <a:cubicBezTo>
                  <a:pt x="1124" y="1568"/>
                  <a:pt x="1140" y="1578"/>
                  <a:pt x="1143" y="1573"/>
                </a:cubicBezTo>
                <a:cubicBezTo>
                  <a:pt x="1155" y="1579"/>
                  <a:pt x="1140" y="1579"/>
                  <a:pt x="1136" y="1584"/>
                </a:cubicBezTo>
                <a:cubicBezTo>
                  <a:pt x="1135" y="1579"/>
                  <a:pt x="1135" y="1577"/>
                  <a:pt x="1138" y="1581"/>
                </a:cubicBezTo>
                <a:cubicBezTo>
                  <a:pt x="1140" y="1577"/>
                  <a:pt x="1139" y="1576"/>
                  <a:pt x="1135" y="1576"/>
                </a:cubicBezTo>
                <a:cubicBezTo>
                  <a:pt x="1135" y="1583"/>
                  <a:pt x="1126" y="1582"/>
                  <a:pt x="1124" y="1587"/>
                </a:cubicBezTo>
                <a:cubicBezTo>
                  <a:pt x="1119" y="1585"/>
                  <a:pt x="1121" y="1585"/>
                  <a:pt x="1120" y="1582"/>
                </a:cubicBezTo>
                <a:cubicBezTo>
                  <a:pt x="1114" y="1583"/>
                  <a:pt x="1114" y="1591"/>
                  <a:pt x="1110" y="1594"/>
                </a:cubicBezTo>
                <a:cubicBezTo>
                  <a:pt x="1114" y="1597"/>
                  <a:pt x="1113" y="1591"/>
                  <a:pt x="1118" y="1594"/>
                </a:cubicBezTo>
                <a:cubicBezTo>
                  <a:pt x="1116" y="1590"/>
                  <a:pt x="1117" y="1589"/>
                  <a:pt x="1122" y="1589"/>
                </a:cubicBezTo>
                <a:cubicBezTo>
                  <a:pt x="1121" y="1591"/>
                  <a:pt x="1122" y="1594"/>
                  <a:pt x="1124" y="1595"/>
                </a:cubicBezTo>
                <a:cubicBezTo>
                  <a:pt x="1124" y="1590"/>
                  <a:pt x="1131" y="1597"/>
                  <a:pt x="1135" y="1593"/>
                </a:cubicBezTo>
                <a:cubicBezTo>
                  <a:pt x="1135" y="1595"/>
                  <a:pt x="1133" y="1596"/>
                  <a:pt x="1135" y="1596"/>
                </a:cubicBezTo>
                <a:cubicBezTo>
                  <a:pt x="1136" y="1591"/>
                  <a:pt x="1144" y="1593"/>
                  <a:pt x="1148" y="1590"/>
                </a:cubicBezTo>
                <a:cubicBezTo>
                  <a:pt x="1147" y="1590"/>
                  <a:pt x="1146" y="1589"/>
                  <a:pt x="1146" y="1587"/>
                </a:cubicBezTo>
                <a:cubicBezTo>
                  <a:pt x="1147" y="1585"/>
                  <a:pt x="1150" y="1585"/>
                  <a:pt x="1152" y="1584"/>
                </a:cubicBezTo>
                <a:cubicBezTo>
                  <a:pt x="1153" y="1586"/>
                  <a:pt x="1154" y="1587"/>
                  <a:pt x="1153" y="1590"/>
                </a:cubicBezTo>
                <a:cubicBezTo>
                  <a:pt x="1148" y="1590"/>
                  <a:pt x="1148" y="1595"/>
                  <a:pt x="1146" y="1598"/>
                </a:cubicBezTo>
                <a:cubicBezTo>
                  <a:pt x="1150" y="1593"/>
                  <a:pt x="1156" y="1591"/>
                  <a:pt x="1165" y="1592"/>
                </a:cubicBezTo>
                <a:cubicBezTo>
                  <a:pt x="1167" y="1604"/>
                  <a:pt x="1166" y="1620"/>
                  <a:pt x="1167" y="1633"/>
                </a:cubicBezTo>
                <a:cubicBezTo>
                  <a:pt x="1169" y="1636"/>
                  <a:pt x="1171" y="1632"/>
                  <a:pt x="1172" y="1636"/>
                </a:cubicBezTo>
                <a:cubicBezTo>
                  <a:pt x="1170" y="1636"/>
                  <a:pt x="1170" y="1637"/>
                  <a:pt x="1168" y="1636"/>
                </a:cubicBezTo>
                <a:cubicBezTo>
                  <a:pt x="1169" y="1638"/>
                  <a:pt x="1166" y="1643"/>
                  <a:pt x="1169" y="1643"/>
                </a:cubicBezTo>
                <a:cubicBezTo>
                  <a:pt x="1172" y="1636"/>
                  <a:pt x="1177" y="1633"/>
                  <a:pt x="1180" y="1630"/>
                </a:cubicBezTo>
                <a:cubicBezTo>
                  <a:pt x="1186" y="1633"/>
                  <a:pt x="1187" y="1644"/>
                  <a:pt x="1188" y="1648"/>
                </a:cubicBezTo>
                <a:cubicBezTo>
                  <a:pt x="1192" y="1644"/>
                  <a:pt x="1187" y="1635"/>
                  <a:pt x="1190" y="1627"/>
                </a:cubicBezTo>
                <a:cubicBezTo>
                  <a:pt x="1198" y="1631"/>
                  <a:pt x="1190" y="1622"/>
                  <a:pt x="1197" y="1622"/>
                </a:cubicBezTo>
                <a:cubicBezTo>
                  <a:pt x="1196" y="1629"/>
                  <a:pt x="1200" y="1632"/>
                  <a:pt x="1196" y="1635"/>
                </a:cubicBezTo>
                <a:cubicBezTo>
                  <a:pt x="1199" y="1634"/>
                  <a:pt x="1200" y="1636"/>
                  <a:pt x="1201" y="1638"/>
                </a:cubicBezTo>
                <a:cubicBezTo>
                  <a:pt x="1198" y="1642"/>
                  <a:pt x="1202" y="1654"/>
                  <a:pt x="1199" y="1658"/>
                </a:cubicBezTo>
                <a:cubicBezTo>
                  <a:pt x="1196" y="1655"/>
                  <a:pt x="1193" y="1656"/>
                  <a:pt x="1190" y="1658"/>
                </a:cubicBezTo>
                <a:cubicBezTo>
                  <a:pt x="1192" y="1655"/>
                  <a:pt x="1190" y="1651"/>
                  <a:pt x="1188" y="1654"/>
                </a:cubicBezTo>
                <a:cubicBezTo>
                  <a:pt x="1191" y="1656"/>
                  <a:pt x="1187" y="1659"/>
                  <a:pt x="1186" y="1660"/>
                </a:cubicBezTo>
                <a:cubicBezTo>
                  <a:pt x="1190" y="1663"/>
                  <a:pt x="1195" y="1658"/>
                  <a:pt x="1197" y="1660"/>
                </a:cubicBezTo>
                <a:cubicBezTo>
                  <a:pt x="1191" y="1665"/>
                  <a:pt x="1176" y="1666"/>
                  <a:pt x="1170" y="1664"/>
                </a:cubicBezTo>
                <a:cubicBezTo>
                  <a:pt x="1171" y="1668"/>
                  <a:pt x="1155" y="1667"/>
                  <a:pt x="1151" y="1670"/>
                </a:cubicBezTo>
                <a:cubicBezTo>
                  <a:pt x="1159" y="1672"/>
                  <a:pt x="1167" y="1672"/>
                  <a:pt x="1174" y="1667"/>
                </a:cubicBezTo>
                <a:cubicBezTo>
                  <a:pt x="1174" y="1669"/>
                  <a:pt x="1175" y="1669"/>
                  <a:pt x="1175" y="1671"/>
                </a:cubicBezTo>
                <a:cubicBezTo>
                  <a:pt x="1171" y="1673"/>
                  <a:pt x="1165" y="1674"/>
                  <a:pt x="1162" y="1678"/>
                </a:cubicBezTo>
                <a:cubicBezTo>
                  <a:pt x="1166" y="1680"/>
                  <a:pt x="1173" y="1674"/>
                  <a:pt x="1175" y="1680"/>
                </a:cubicBezTo>
                <a:cubicBezTo>
                  <a:pt x="1179" y="1673"/>
                  <a:pt x="1185" y="1679"/>
                  <a:pt x="1191" y="1678"/>
                </a:cubicBezTo>
                <a:cubicBezTo>
                  <a:pt x="1191" y="1673"/>
                  <a:pt x="1191" y="1673"/>
                  <a:pt x="1191" y="1673"/>
                </a:cubicBezTo>
                <a:cubicBezTo>
                  <a:pt x="1196" y="1678"/>
                  <a:pt x="1197" y="1670"/>
                  <a:pt x="1204" y="1671"/>
                </a:cubicBezTo>
                <a:cubicBezTo>
                  <a:pt x="1203" y="1674"/>
                  <a:pt x="1203" y="1677"/>
                  <a:pt x="1206" y="1678"/>
                </a:cubicBezTo>
                <a:cubicBezTo>
                  <a:pt x="1208" y="1675"/>
                  <a:pt x="1217" y="1679"/>
                  <a:pt x="1218" y="1674"/>
                </a:cubicBezTo>
                <a:cubicBezTo>
                  <a:pt x="1215" y="1673"/>
                  <a:pt x="1209" y="1675"/>
                  <a:pt x="1207" y="1673"/>
                </a:cubicBezTo>
                <a:cubicBezTo>
                  <a:pt x="1212" y="1668"/>
                  <a:pt x="1214" y="1671"/>
                  <a:pt x="1222" y="1668"/>
                </a:cubicBezTo>
                <a:cubicBezTo>
                  <a:pt x="1223" y="1673"/>
                  <a:pt x="1222" y="1673"/>
                  <a:pt x="1223" y="1678"/>
                </a:cubicBezTo>
                <a:cubicBezTo>
                  <a:pt x="1211" y="1679"/>
                  <a:pt x="1202" y="1689"/>
                  <a:pt x="1190" y="1686"/>
                </a:cubicBezTo>
                <a:cubicBezTo>
                  <a:pt x="1188" y="1696"/>
                  <a:pt x="1175" y="1694"/>
                  <a:pt x="1170" y="1701"/>
                </a:cubicBezTo>
                <a:cubicBezTo>
                  <a:pt x="1196" y="1699"/>
                  <a:pt x="1212" y="1686"/>
                  <a:pt x="1232" y="1692"/>
                </a:cubicBezTo>
                <a:cubicBezTo>
                  <a:pt x="1229" y="1692"/>
                  <a:pt x="1231" y="1686"/>
                  <a:pt x="1233" y="1686"/>
                </a:cubicBezTo>
                <a:cubicBezTo>
                  <a:pt x="1236" y="1691"/>
                  <a:pt x="1246" y="1685"/>
                  <a:pt x="1251" y="1686"/>
                </a:cubicBezTo>
                <a:cubicBezTo>
                  <a:pt x="1252" y="1688"/>
                  <a:pt x="1250" y="1689"/>
                  <a:pt x="1250" y="1691"/>
                </a:cubicBezTo>
                <a:cubicBezTo>
                  <a:pt x="1257" y="1691"/>
                  <a:pt x="1258" y="1684"/>
                  <a:pt x="1263" y="1689"/>
                </a:cubicBezTo>
                <a:cubicBezTo>
                  <a:pt x="1266" y="1688"/>
                  <a:pt x="1265" y="1683"/>
                  <a:pt x="1267" y="1681"/>
                </a:cubicBezTo>
                <a:cubicBezTo>
                  <a:pt x="1269" y="1682"/>
                  <a:pt x="1269" y="1683"/>
                  <a:pt x="1270" y="1684"/>
                </a:cubicBezTo>
                <a:cubicBezTo>
                  <a:pt x="1268" y="1686"/>
                  <a:pt x="1266" y="1689"/>
                  <a:pt x="1266" y="1694"/>
                </a:cubicBezTo>
                <a:cubicBezTo>
                  <a:pt x="1263" y="1695"/>
                  <a:pt x="1260" y="1696"/>
                  <a:pt x="1256" y="1697"/>
                </a:cubicBezTo>
                <a:cubicBezTo>
                  <a:pt x="1256" y="1701"/>
                  <a:pt x="1261" y="1699"/>
                  <a:pt x="1258" y="1702"/>
                </a:cubicBezTo>
                <a:cubicBezTo>
                  <a:pt x="1254" y="1701"/>
                  <a:pt x="1253" y="1693"/>
                  <a:pt x="1249" y="1696"/>
                </a:cubicBezTo>
                <a:cubicBezTo>
                  <a:pt x="1249" y="1700"/>
                  <a:pt x="1254" y="1695"/>
                  <a:pt x="1253" y="1702"/>
                </a:cubicBezTo>
                <a:cubicBezTo>
                  <a:pt x="1245" y="1701"/>
                  <a:pt x="1242" y="1703"/>
                  <a:pt x="1238" y="1702"/>
                </a:cubicBezTo>
                <a:cubicBezTo>
                  <a:pt x="1240" y="1705"/>
                  <a:pt x="1238" y="1707"/>
                  <a:pt x="1239" y="1708"/>
                </a:cubicBezTo>
                <a:cubicBezTo>
                  <a:pt x="1241" y="1703"/>
                  <a:pt x="1245" y="1710"/>
                  <a:pt x="1250" y="1707"/>
                </a:cubicBezTo>
                <a:cubicBezTo>
                  <a:pt x="1247" y="1711"/>
                  <a:pt x="1253" y="1711"/>
                  <a:pt x="1255" y="1713"/>
                </a:cubicBezTo>
                <a:cubicBezTo>
                  <a:pt x="1244" y="1721"/>
                  <a:pt x="1232" y="1718"/>
                  <a:pt x="1221" y="1723"/>
                </a:cubicBezTo>
                <a:cubicBezTo>
                  <a:pt x="1221" y="1719"/>
                  <a:pt x="1221" y="1719"/>
                  <a:pt x="1221" y="1719"/>
                </a:cubicBezTo>
                <a:cubicBezTo>
                  <a:pt x="1214" y="1721"/>
                  <a:pt x="1212" y="1722"/>
                  <a:pt x="1206" y="1725"/>
                </a:cubicBezTo>
                <a:cubicBezTo>
                  <a:pt x="1205" y="1722"/>
                  <a:pt x="1211" y="1721"/>
                  <a:pt x="1207" y="1719"/>
                </a:cubicBezTo>
                <a:cubicBezTo>
                  <a:pt x="1205" y="1725"/>
                  <a:pt x="1197" y="1722"/>
                  <a:pt x="1200" y="1729"/>
                </a:cubicBezTo>
                <a:cubicBezTo>
                  <a:pt x="1207" y="1724"/>
                  <a:pt x="1230" y="1720"/>
                  <a:pt x="1238" y="1725"/>
                </a:cubicBezTo>
                <a:cubicBezTo>
                  <a:pt x="1238" y="1728"/>
                  <a:pt x="1231" y="1730"/>
                  <a:pt x="1234" y="1732"/>
                </a:cubicBezTo>
                <a:cubicBezTo>
                  <a:pt x="1239" y="1727"/>
                  <a:pt x="1245" y="1732"/>
                  <a:pt x="1249" y="1728"/>
                </a:cubicBezTo>
                <a:cubicBezTo>
                  <a:pt x="1249" y="1724"/>
                  <a:pt x="1245" y="1725"/>
                  <a:pt x="1245" y="1722"/>
                </a:cubicBezTo>
                <a:cubicBezTo>
                  <a:pt x="1252" y="1720"/>
                  <a:pt x="1256" y="1719"/>
                  <a:pt x="1264" y="1717"/>
                </a:cubicBezTo>
                <a:cubicBezTo>
                  <a:pt x="1264" y="1721"/>
                  <a:pt x="1258" y="1720"/>
                  <a:pt x="1256" y="1722"/>
                </a:cubicBezTo>
                <a:cubicBezTo>
                  <a:pt x="1258" y="1722"/>
                  <a:pt x="1256" y="1723"/>
                  <a:pt x="1256" y="1725"/>
                </a:cubicBezTo>
                <a:cubicBezTo>
                  <a:pt x="1266" y="1726"/>
                  <a:pt x="1265" y="1721"/>
                  <a:pt x="1270" y="1725"/>
                </a:cubicBezTo>
                <a:cubicBezTo>
                  <a:pt x="1270" y="1721"/>
                  <a:pt x="1274" y="1720"/>
                  <a:pt x="1276" y="1717"/>
                </a:cubicBezTo>
                <a:cubicBezTo>
                  <a:pt x="1279" y="1719"/>
                  <a:pt x="1282" y="1720"/>
                  <a:pt x="1282" y="1724"/>
                </a:cubicBezTo>
                <a:cubicBezTo>
                  <a:pt x="1280" y="1731"/>
                  <a:pt x="1264" y="1729"/>
                  <a:pt x="1265" y="1733"/>
                </a:cubicBezTo>
                <a:cubicBezTo>
                  <a:pt x="1260" y="1728"/>
                  <a:pt x="1253" y="1735"/>
                  <a:pt x="1248" y="1734"/>
                </a:cubicBezTo>
                <a:cubicBezTo>
                  <a:pt x="1246" y="1738"/>
                  <a:pt x="1252" y="1742"/>
                  <a:pt x="1244" y="1743"/>
                </a:cubicBezTo>
                <a:cubicBezTo>
                  <a:pt x="1242" y="1739"/>
                  <a:pt x="1247" y="1736"/>
                  <a:pt x="1244" y="1735"/>
                </a:cubicBezTo>
                <a:cubicBezTo>
                  <a:pt x="1244" y="1739"/>
                  <a:pt x="1239" y="1738"/>
                  <a:pt x="1238" y="1740"/>
                </a:cubicBezTo>
                <a:cubicBezTo>
                  <a:pt x="1240" y="1744"/>
                  <a:pt x="1231" y="1747"/>
                  <a:pt x="1228" y="1750"/>
                </a:cubicBezTo>
                <a:cubicBezTo>
                  <a:pt x="1228" y="1756"/>
                  <a:pt x="1232" y="1756"/>
                  <a:pt x="1232" y="1762"/>
                </a:cubicBezTo>
                <a:cubicBezTo>
                  <a:pt x="1230" y="1766"/>
                  <a:pt x="1226" y="1768"/>
                  <a:pt x="1222" y="1770"/>
                </a:cubicBezTo>
                <a:cubicBezTo>
                  <a:pt x="1224" y="1773"/>
                  <a:pt x="1221" y="1775"/>
                  <a:pt x="1223" y="1777"/>
                </a:cubicBezTo>
                <a:cubicBezTo>
                  <a:pt x="1227" y="1776"/>
                  <a:pt x="1232" y="1769"/>
                  <a:pt x="1237" y="1775"/>
                </a:cubicBezTo>
                <a:cubicBezTo>
                  <a:pt x="1238" y="1771"/>
                  <a:pt x="1238" y="1766"/>
                  <a:pt x="1240" y="1765"/>
                </a:cubicBezTo>
                <a:cubicBezTo>
                  <a:pt x="1245" y="1765"/>
                  <a:pt x="1245" y="1765"/>
                  <a:pt x="1245" y="1765"/>
                </a:cubicBezTo>
                <a:cubicBezTo>
                  <a:pt x="1247" y="1767"/>
                  <a:pt x="1247" y="1770"/>
                  <a:pt x="1249" y="1771"/>
                </a:cubicBezTo>
                <a:cubicBezTo>
                  <a:pt x="1252" y="1767"/>
                  <a:pt x="1251" y="1765"/>
                  <a:pt x="1254" y="1762"/>
                </a:cubicBezTo>
                <a:cubicBezTo>
                  <a:pt x="1255" y="1763"/>
                  <a:pt x="1260" y="1765"/>
                  <a:pt x="1260" y="1762"/>
                </a:cubicBezTo>
                <a:cubicBezTo>
                  <a:pt x="1256" y="1762"/>
                  <a:pt x="1258" y="1757"/>
                  <a:pt x="1260" y="1756"/>
                </a:cubicBezTo>
                <a:cubicBezTo>
                  <a:pt x="1266" y="1757"/>
                  <a:pt x="1271" y="1756"/>
                  <a:pt x="1276" y="1754"/>
                </a:cubicBezTo>
                <a:cubicBezTo>
                  <a:pt x="1276" y="1759"/>
                  <a:pt x="1276" y="1757"/>
                  <a:pt x="1281" y="1759"/>
                </a:cubicBezTo>
                <a:cubicBezTo>
                  <a:pt x="1281" y="1760"/>
                  <a:pt x="1279" y="1761"/>
                  <a:pt x="1280" y="1764"/>
                </a:cubicBezTo>
                <a:cubicBezTo>
                  <a:pt x="1283" y="1763"/>
                  <a:pt x="1286" y="1763"/>
                  <a:pt x="1286" y="1766"/>
                </a:cubicBezTo>
                <a:cubicBezTo>
                  <a:pt x="1282" y="1769"/>
                  <a:pt x="1277" y="1771"/>
                  <a:pt x="1276" y="1778"/>
                </a:cubicBezTo>
                <a:cubicBezTo>
                  <a:pt x="1276" y="1781"/>
                  <a:pt x="1280" y="1779"/>
                  <a:pt x="1280" y="1782"/>
                </a:cubicBezTo>
                <a:cubicBezTo>
                  <a:pt x="1278" y="1783"/>
                  <a:pt x="1276" y="1784"/>
                  <a:pt x="1276" y="1787"/>
                </a:cubicBezTo>
                <a:cubicBezTo>
                  <a:pt x="1279" y="1788"/>
                  <a:pt x="1280" y="1790"/>
                  <a:pt x="1282" y="1792"/>
                </a:cubicBezTo>
                <a:cubicBezTo>
                  <a:pt x="1282" y="1795"/>
                  <a:pt x="1277" y="1794"/>
                  <a:pt x="1277" y="1797"/>
                </a:cubicBezTo>
                <a:cubicBezTo>
                  <a:pt x="1280" y="1797"/>
                  <a:pt x="1278" y="1801"/>
                  <a:pt x="1281" y="1800"/>
                </a:cubicBezTo>
                <a:cubicBezTo>
                  <a:pt x="1282" y="1798"/>
                  <a:pt x="1282" y="1795"/>
                  <a:pt x="1283" y="1794"/>
                </a:cubicBezTo>
                <a:cubicBezTo>
                  <a:pt x="1284" y="1802"/>
                  <a:pt x="1287" y="1792"/>
                  <a:pt x="1288" y="1795"/>
                </a:cubicBezTo>
                <a:cubicBezTo>
                  <a:pt x="1288" y="1799"/>
                  <a:pt x="1286" y="1801"/>
                  <a:pt x="1286" y="1805"/>
                </a:cubicBezTo>
                <a:cubicBezTo>
                  <a:pt x="1291" y="1805"/>
                  <a:pt x="1289" y="1798"/>
                  <a:pt x="1293" y="1797"/>
                </a:cubicBezTo>
                <a:cubicBezTo>
                  <a:pt x="1293" y="1804"/>
                  <a:pt x="1296" y="1812"/>
                  <a:pt x="1291" y="1816"/>
                </a:cubicBezTo>
                <a:cubicBezTo>
                  <a:pt x="1291" y="1815"/>
                  <a:pt x="1290" y="1813"/>
                  <a:pt x="1288" y="1814"/>
                </a:cubicBezTo>
                <a:cubicBezTo>
                  <a:pt x="1283" y="1822"/>
                  <a:pt x="1270" y="1822"/>
                  <a:pt x="1263" y="1827"/>
                </a:cubicBezTo>
                <a:cubicBezTo>
                  <a:pt x="1273" y="1828"/>
                  <a:pt x="1282" y="1821"/>
                  <a:pt x="1287" y="1820"/>
                </a:cubicBezTo>
                <a:cubicBezTo>
                  <a:pt x="1288" y="1823"/>
                  <a:pt x="1281" y="1824"/>
                  <a:pt x="1285" y="1826"/>
                </a:cubicBezTo>
                <a:cubicBezTo>
                  <a:pt x="1285" y="1824"/>
                  <a:pt x="1288" y="1823"/>
                  <a:pt x="1290" y="1821"/>
                </a:cubicBezTo>
                <a:cubicBezTo>
                  <a:pt x="1290" y="1827"/>
                  <a:pt x="1295" y="1826"/>
                  <a:pt x="1296" y="1831"/>
                </a:cubicBezTo>
                <a:cubicBezTo>
                  <a:pt x="1297" y="1830"/>
                  <a:pt x="1296" y="1827"/>
                  <a:pt x="1299" y="1827"/>
                </a:cubicBezTo>
                <a:cubicBezTo>
                  <a:pt x="1299" y="1829"/>
                  <a:pt x="1300" y="1830"/>
                  <a:pt x="1301" y="1831"/>
                </a:cubicBezTo>
                <a:cubicBezTo>
                  <a:pt x="1298" y="1836"/>
                  <a:pt x="1295" y="1839"/>
                  <a:pt x="1292" y="1841"/>
                </a:cubicBezTo>
                <a:cubicBezTo>
                  <a:pt x="1300" y="1839"/>
                  <a:pt x="1313" y="1834"/>
                  <a:pt x="1320" y="1842"/>
                </a:cubicBezTo>
                <a:cubicBezTo>
                  <a:pt x="1309" y="1846"/>
                  <a:pt x="1301" y="1841"/>
                  <a:pt x="1294" y="1846"/>
                </a:cubicBezTo>
                <a:cubicBezTo>
                  <a:pt x="1297" y="1849"/>
                  <a:pt x="1301" y="1844"/>
                  <a:pt x="1304" y="1848"/>
                </a:cubicBezTo>
                <a:cubicBezTo>
                  <a:pt x="1300" y="1852"/>
                  <a:pt x="1299" y="1848"/>
                  <a:pt x="1296" y="1850"/>
                </a:cubicBezTo>
                <a:cubicBezTo>
                  <a:pt x="1300" y="1856"/>
                  <a:pt x="1285" y="1855"/>
                  <a:pt x="1287" y="1863"/>
                </a:cubicBezTo>
                <a:cubicBezTo>
                  <a:pt x="1297" y="1866"/>
                  <a:pt x="1307" y="1858"/>
                  <a:pt x="1309" y="1850"/>
                </a:cubicBezTo>
                <a:cubicBezTo>
                  <a:pt x="1314" y="1852"/>
                  <a:pt x="1320" y="1850"/>
                  <a:pt x="1324" y="1854"/>
                </a:cubicBezTo>
                <a:cubicBezTo>
                  <a:pt x="1324" y="1849"/>
                  <a:pt x="1337" y="1852"/>
                  <a:pt x="1340" y="1852"/>
                </a:cubicBezTo>
                <a:cubicBezTo>
                  <a:pt x="1338" y="1854"/>
                  <a:pt x="1338" y="1858"/>
                  <a:pt x="1336" y="1859"/>
                </a:cubicBezTo>
                <a:cubicBezTo>
                  <a:pt x="1333" y="1859"/>
                  <a:pt x="1329" y="1859"/>
                  <a:pt x="1329" y="1862"/>
                </a:cubicBezTo>
                <a:cubicBezTo>
                  <a:pt x="1331" y="1867"/>
                  <a:pt x="1334" y="1865"/>
                  <a:pt x="1334" y="1872"/>
                </a:cubicBezTo>
                <a:cubicBezTo>
                  <a:pt x="1332" y="1870"/>
                  <a:pt x="1329" y="1870"/>
                  <a:pt x="1328" y="1868"/>
                </a:cubicBezTo>
                <a:cubicBezTo>
                  <a:pt x="1328" y="1866"/>
                  <a:pt x="1330" y="1866"/>
                  <a:pt x="1330" y="1864"/>
                </a:cubicBezTo>
                <a:cubicBezTo>
                  <a:pt x="1322" y="1861"/>
                  <a:pt x="1308" y="1865"/>
                  <a:pt x="1310" y="1873"/>
                </a:cubicBezTo>
                <a:cubicBezTo>
                  <a:pt x="1311" y="1871"/>
                  <a:pt x="1312" y="1873"/>
                  <a:pt x="1315" y="1872"/>
                </a:cubicBezTo>
                <a:cubicBezTo>
                  <a:pt x="1314" y="1875"/>
                  <a:pt x="1308" y="1877"/>
                  <a:pt x="1313" y="1879"/>
                </a:cubicBezTo>
                <a:cubicBezTo>
                  <a:pt x="1308" y="1878"/>
                  <a:pt x="1309" y="1882"/>
                  <a:pt x="1306" y="1881"/>
                </a:cubicBezTo>
                <a:cubicBezTo>
                  <a:pt x="1303" y="1881"/>
                  <a:pt x="1303" y="1877"/>
                  <a:pt x="1299" y="1878"/>
                </a:cubicBezTo>
                <a:cubicBezTo>
                  <a:pt x="1298" y="1880"/>
                  <a:pt x="1294" y="1879"/>
                  <a:pt x="1296" y="1884"/>
                </a:cubicBezTo>
                <a:cubicBezTo>
                  <a:pt x="1299" y="1884"/>
                  <a:pt x="1303" y="1879"/>
                  <a:pt x="1304" y="1884"/>
                </a:cubicBezTo>
                <a:cubicBezTo>
                  <a:pt x="1299" y="1886"/>
                  <a:pt x="1286" y="1893"/>
                  <a:pt x="1291" y="1897"/>
                </a:cubicBezTo>
                <a:cubicBezTo>
                  <a:pt x="1290" y="1892"/>
                  <a:pt x="1303" y="1887"/>
                  <a:pt x="1301" y="1891"/>
                </a:cubicBezTo>
                <a:cubicBezTo>
                  <a:pt x="1315" y="1879"/>
                  <a:pt x="1331" y="1869"/>
                  <a:pt x="1350" y="1877"/>
                </a:cubicBezTo>
                <a:cubicBezTo>
                  <a:pt x="1352" y="1876"/>
                  <a:pt x="1349" y="1875"/>
                  <a:pt x="1350" y="1873"/>
                </a:cubicBezTo>
                <a:cubicBezTo>
                  <a:pt x="1352" y="1876"/>
                  <a:pt x="1353" y="1871"/>
                  <a:pt x="1357" y="1872"/>
                </a:cubicBezTo>
                <a:cubicBezTo>
                  <a:pt x="1355" y="1880"/>
                  <a:pt x="1355" y="1877"/>
                  <a:pt x="1353" y="1883"/>
                </a:cubicBezTo>
                <a:cubicBezTo>
                  <a:pt x="1358" y="1881"/>
                  <a:pt x="1356" y="1887"/>
                  <a:pt x="1358" y="1888"/>
                </a:cubicBezTo>
                <a:cubicBezTo>
                  <a:pt x="1360" y="1887"/>
                  <a:pt x="1369" y="1887"/>
                  <a:pt x="1371" y="1883"/>
                </a:cubicBezTo>
                <a:cubicBezTo>
                  <a:pt x="1371" y="1888"/>
                  <a:pt x="1371" y="1888"/>
                  <a:pt x="1371" y="1888"/>
                </a:cubicBezTo>
                <a:cubicBezTo>
                  <a:pt x="1366" y="1888"/>
                  <a:pt x="1362" y="1889"/>
                  <a:pt x="1361" y="1893"/>
                </a:cubicBezTo>
                <a:cubicBezTo>
                  <a:pt x="1365" y="1895"/>
                  <a:pt x="1368" y="1889"/>
                  <a:pt x="1369" y="1891"/>
                </a:cubicBezTo>
                <a:cubicBezTo>
                  <a:pt x="1366" y="1894"/>
                  <a:pt x="1371" y="1898"/>
                  <a:pt x="1369" y="1902"/>
                </a:cubicBezTo>
                <a:cubicBezTo>
                  <a:pt x="1366" y="1903"/>
                  <a:pt x="1365" y="1904"/>
                  <a:pt x="1360" y="1905"/>
                </a:cubicBezTo>
                <a:cubicBezTo>
                  <a:pt x="1359" y="1907"/>
                  <a:pt x="1361" y="1908"/>
                  <a:pt x="1361" y="1910"/>
                </a:cubicBezTo>
                <a:cubicBezTo>
                  <a:pt x="1365" y="1906"/>
                  <a:pt x="1371" y="1904"/>
                  <a:pt x="1372" y="1897"/>
                </a:cubicBezTo>
                <a:cubicBezTo>
                  <a:pt x="1376" y="1895"/>
                  <a:pt x="1377" y="1902"/>
                  <a:pt x="1380" y="1896"/>
                </a:cubicBezTo>
                <a:cubicBezTo>
                  <a:pt x="1380" y="1899"/>
                  <a:pt x="1378" y="1900"/>
                  <a:pt x="1382" y="1901"/>
                </a:cubicBezTo>
                <a:cubicBezTo>
                  <a:pt x="1382" y="1896"/>
                  <a:pt x="1389" y="1898"/>
                  <a:pt x="1392" y="1900"/>
                </a:cubicBezTo>
                <a:cubicBezTo>
                  <a:pt x="1389" y="1907"/>
                  <a:pt x="1374" y="1906"/>
                  <a:pt x="1377" y="1902"/>
                </a:cubicBezTo>
                <a:cubicBezTo>
                  <a:pt x="1373" y="1902"/>
                  <a:pt x="1373" y="1906"/>
                  <a:pt x="1369" y="1906"/>
                </a:cubicBezTo>
                <a:cubicBezTo>
                  <a:pt x="1373" y="1911"/>
                  <a:pt x="1367" y="1914"/>
                  <a:pt x="1363" y="1911"/>
                </a:cubicBezTo>
                <a:cubicBezTo>
                  <a:pt x="1358" y="1914"/>
                  <a:pt x="1363" y="1923"/>
                  <a:pt x="1355" y="1920"/>
                </a:cubicBezTo>
                <a:cubicBezTo>
                  <a:pt x="1355" y="1917"/>
                  <a:pt x="1358" y="1917"/>
                  <a:pt x="1358" y="1915"/>
                </a:cubicBezTo>
                <a:cubicBezTo>
                  <a:pt x="1353" y="1917"/>
                  <a:pt x="1351" y="1918"/>
                  <a:pt x="1349" y="1912"/>
                </a:cubicBezTo>
                <a:cubicBezTo>
                  <a:pt x="1348" y="1914"/>
                  <a:pt x="1347" y="1914"/>
                  <a:pt x="1345" y="1913"/>
                </a:cubicBezTo>
                <a:cubicBezTo>
                  <a:pt x="1344" y="1919"/>
                  <a:pt x="1350" y="1912"/>
                  <a:pt x="1350" y="1917"/>
                </a:cubicBezTo>
                <a:cubicBezTo>
                  <a:pt x="1348" y="1919"/>
                  <a:pt x="1348" y="1922"/>
                  <a:pt x="1346" y="1923"/>
                </a:cubicBezTo>
                <a:cubicBezTo>
                  <a:pt x="1351" y="1925"/>
                  <a:pt x="1348" y="1919"/>
                  <a:pt x="1351" y="1918"/>
                </a:cubicBezTo>
                <a:cubicBezTo>
                  <a:pt x="1351" y="1922"/>
                  <a:pt x="1356" y="1919"/>
                  <a:pt x="1355" y="1923"/>
                </a:cubicBezTo>
                <a:cubicBezTo>
                  <a:pt x="1352" y="1924"/>
                  <a:pt x="1350" y="1924"/>
                  <a:pt x="1349" y="1926"/>
                </a:cubicBezTo>
                <a:cubicBezTo>
                  <a:pt x="1350" y="1928"/>
                  <a:pt x="1355" y="1925"/>
                  <a:pt x="1360" y="1926"/>
                </a:cubicBezTo>
                <a:cubicBezTo>
                  <a:pt x="1361" y="1925"/>
                  <a:pt x="1360" y="1921"/>
                  <a:pt x="1362" y="1921"/>
                </a:cubicBezTo>
                <a:cubicBezTo>
                  <a:pt x="1368" y="1923"/>
                  <a:pt x="1371" y="1924"/>
                  <a:pt x="1373" y="1928"/>
                </a:cubicBezTo>
                <a:cubicBezTo>
                  <a:pt x="1365" y="1929"/>
                  <a:pt x="1356" y="1929"/>
                  <a:pt x="1350" y="1932"/>
                </a:cubicBezTo>
                <a:cubicBezTo>
                  <a:pt x="1352" y="1933"/>
                  <a:pt x="1352" y="1934"/>
                  <a:pt x="1351" y="1936"/>
                </a:cubicBezTo>
                <a:cubicBezTo>
                  <a:pt x="1361" y="1930"/>
                  <a:pt x="1369" y="1936"/>
                  <a:pt x="1374" y="1931"/>
                </a:cubicBezTo>
                <a:cubicBezTo>
                  <a:pt x="1375" y="1934"/>
                  <a:pt x="1375" y="1939"/>
                  <a:pt x="1378" y="1940"/>
                </a:cubicBezTo>
                <a:cubicBezTo>
                  <a:pt x="1378" y="1938"/>
                  <a:pt x="1379" y="1937"/>
                  <a:pt x="1380" y="1937"/>
                </a:cubicBezTo>
                <a:cubicBezTo>
                  <a:pt x="1380" y="1940"/>
                  <a:pt x="1378" y="1943"/>
                  <a:pt x="1383" y="1943"/>
                </a:cubicBezTo>
                <a:cubicBezTo>
                  <a:pt x="1382" y="1939"/>
                  <a:pt x="1385" y="1934"/>
                  <a:pt x="1387" y="1937"/>
                </a:cubicBezTo>
                <a:cubicBezTo>
                  <a:pt x="1385" y="1942"/>
                  <a:pt x="1381" y="1949"/>
                  <a:pt x="1374" y="1945"/>
                </a:cubicBezTo>
                <a:cubicBezTo>
                  <a:pt x="1374" y="1950"/>
                  <a:pt x="1381" y="1949"/>
                  <a:pt x="1384" y="1948"/>
                </a:cubicBezTo>
                <a:cubicBezTo>
                  <a:pt x="1380" y="1951"/>
                  <a:pt x="1383" y="1953"/>
                  <a:pt x="1384" y="1958"/>
                </a:cubicBezTo>
                <a:cubicBezTo>
                  <a:pt x="1377" y="1966"/>
                  <a:pt x="1373" y="1983"/>
                  <a:pt x="1380" y="1994"/>
                </a:cubicBezTo>
                <a:cubicBezTo>
                  <a:pt x="1377" y="1977"/>
                  <a:pt x="1381" y="1965"/>
                  <a:pt x="1392" y="1958"/>
                </a:cubicBezTo>
                <a:cubicBezTo>
                  <a:pt x="1387" y="1958"/>
                  <a:pt x="1388" y="1953"/>
                  <a:pt x="1388" y="1949"/>
                </a:cubicBezTo>
                <a:cubicBezTo>
                  <a:pt x="1392" y="1949"/>
                  <a:pt x="1392" y="1949"/>
                  <a:pt x="1392" y="1949"/>
                </a:cubicBezTo>
                <a:cubicBezTo>
                  <a:pt x="1393" y="1945"/>
                  <a:pt x="1388" y="1946"/>
                  <a:pt x="1388" y="1944"/>
                </a:cubicBezTo>
                <a:cubicBezTo>
                  <a:pt x="1392" y="1941"/>
                  <a:pt x="1394" y="1936"/>
                  <a:pt x="1401" y="1936"/>
                </a:cubicBezTo>
                <a:cubicBezTo>
                  <a:pt x="1400" y="1940"/>
                  <a:pt x="1404" y="1939"/>
                  <a:pt x="1404" y="1943"/>
                </a:cubicBezTo>
                <a:cubicBezTo>
                  <a:pt x="1401" y="1947"/>
                  <a:pt x="1395" y="1941"/>
                  <a:pt x="1394" y="1948"/>
                </a:cubicBezTo>
                <a:cubicBezTo>
                  <a:pt x="1395" y="1951"/>
                  <a:pt x="1399" y="1945"/>
                  <a:pt x="1400" y="1949"/>
                </a:cubicBezTo>
                <a:cubicBezTo>
                  <a:pt x="1398" y="1951"/>
                  <a:pt x="1399" y="1954"/>
                  <a:pt x="1399" y="1958"/>
                </a:cubicBezTo>
                <a:cubicBezTo>
                  <a:pt x="1402" y="1957"/>
                  <a:pt x="1403" y="1960"/>
                  <a:pt x="1405" y="1960"/>
                </a:cubicBezTo>
                <a:cubicBezTo>
                  <a:pt x="1410" y="1952"/>
                  <a:pt x="1420" y="1958"/>
                  <a:pt x="1426" y="1958"/>
                </a:cubicBezTo>
                <a:cubicBezTo>
                  <a:pt x="1429" y="1957"/>
                  <a:pt x="1434" y="1953"/>
                  <a:pt x="1439" y="1953"/>
                </a:cubicBezTo>
                <a:cubicBezTo>
                  <a:pt x="1444" y="1953"/>
                  <a:pt x="1450" y="1954"/>
                  <a:pt x="1452" y="1949"/>
                </a:cubicBezTo>
                <a:cubicBezTo>
                  <a:pt x="1453" y="1951"/>
                  <a:pt x="1454" y="1953"/>
                  <a:pt x="1455" y="1954"/>
                </a:cubicBezTo>
                <a:cubicBezTo>
                  <a:pt x="1456" y="1950"/>
                  <a:pt x="1462" y="1950"/>
                  <a:pt x="1460" y="1943"/>
                </a:cubicBezTo>
                <a:cubicBezTo>
                  <a:pt x="1464" y="1945"/>
                  <a:pt x="1466" y="1938"/>
                  <a:pt x="1468" y="1942"/>
                </a:cubicBezTo>
                <a:cubicBezTo>
                  <a:pt x="1467" y="1944"/>
                  <a:pt x="1463" y="1943"/>
                  <a:pt x="1464" y="1948"/>
                </a:cubicBezTo>
                <a:cubicBezTo>
                  <a:pt x="1468" y="1942"/>
                  <a:pt x="1475" y="1952"/>
                  <a:pt x="1480" y="1945"/>
                </a:cubicBezTo>
                <a:cubicBezTo>
                  <a:pt x="1480" y="1947"/>
                  <a:pt x="1480" y="1949"/>
                  <a:pt x="1481" y="1949"/>
                </a:cubicBezTo>
                <a:cubicBezTo>
                  <a:pt x="1484" y="1949"/>
                  <a:pt x="1482" y="1944"/>
                  <a:pt x="1486" y="1944"/>
                </a:cubicBezTo>
                <a:cubicBezTo>
                  <a:pt x="1482" y="1948"/>
                  <a:pt x="1491" y="1950"/>
                  <a:pt x="1491" y="1947"/>
                </a:cubicBezTo>
                <a:cubicBezTo>
                  <a:pt x="1496" y="1948"/>
                  <a:pt x="1499" y="1958"/>
                  <a:pt x="1505" y="1955"/>
                </a:cubicBezTo>
                <a:cubicBezTo>
                  <a:pt x="1505" y="1950"/>
                  <a:pt x="1501" y="1957"/>
                  <a:pt x="1502" y="1952"/>
                </a:cubicBezTo>
                <a:cubicBezTo>
                  <a:pt x="1508" y="1954"/>
                  <a:pt x="1505" y="1947"/>
                  <a:pt x="1509" y="1948"/>
                </a:cubicBezTo>
                <a:cubicBezTo>
                  <a:pt x="1511" y="1948"/>
                  <a:pt x="1511" y="1949"/>
                  <a:pt x="1512" y="1950"/>
                </a:cubicBezTo>
                <a:cubicBezTo>
                  <a:pt x="1508" y="1954"/>
                  <a:pt x="1512" y="1960"/>
                  <a:pt x="1506" y="1963"/>
                </a:cubicBezTo>
                <a:cubicBezTo>
                  <a:pt x="1504" y="1962"/>
                  <a:pt x="1499" y="1957"/>
                  <a:pt x="1497" y="1960"/>
                </a:cubicBezTo>
                <a:cubicBezTo>
                  <a:pt x="1500" y="1960"/>
                  <a:pt x="1501" y="1961"/>
                  <a:pt x="1501" y="1964"/>
                </a:cubicBezTo>
                <a:cubicBezTo>
                  <a:pt x="1492" y="1964"/>
                  <a:pt x="1485" y="1973"/>
                  <a:pt x="1475" y="1975"/>
                </a:cubicBezTo>
                <a:cubicBezTo>
                  <a:pt x="1476" y="1978"/>
                  <a:pt x="1477" y="1981"/>
                  <a:pt x="1474" y="1982"/>
                </a:cubicBezTo>
                <a:cubicBezTo>
                  <a:pt x="1489" y="1981"/>
                  <a:pt x="1491" y="1974"/>
                  <a:pt x="1503" y="1974"/>
                </a:cubicBezTo>
                <a:cubicBezTo>
                  <a:pt x="1500" y="1977"/>
                  <a:pt x="1508" y="1976"/>
                  <a:pt x="1509" y="1979"/>
                </a:cubicBezTo>
                <a:cubicBezTo>
                  <a:pt x="1506" y="1981"/>
                  <a:pt x="1511" y="1987"/>
                  <a:pt x="1513" y="1983"/>
                </a:cubicBezTo>
                <a:cubicBezTo>
                  <a:pt x="1511" y="1983"/>
                  <a:pt x="1511" y="1982"/>
                  <a:pt x="1512" y="1980"/>
                </a:cubicBezTo>
                <a:cubicBezTo>
                  <a:pt x="1513" y="1981"/>
                  <a:pt x="1517" y="1981"/>
                  <a:pt x="1520" y="1981"/>
                </a:cubicBezTo>
                <a:cubicBezTo>
                  <a:pt x="1522" y="1990"/>
                  <a:pt x="1548" y="1984"/>
                  <a:pt x="1556" y="1993"/>
                </a:cubicBezTo>
                <a:cubicBezTo>
                  <a:pt x="1557" y="1991"/>
                  <a:pt x="1558" y="1990"/>
                  <a:pt x="1560" y="1990"/>
                </a:cubicBezTo>
                <a:cubicBezTo>
                  <a:pt x="1572" y="1998"/>
                  <a:pt x="1593" y="1993"/>
                  <a:pt x="1603" y="1993"/>
                </a:cubicBezTo>
                <a:cubicBezTo>
                  <a:pt x="1597" y="1991"/>
                  <a:pt x="1605" y="1989"/>
                  <a:pt x="1608" y="1988"/>
                </a:cubicBezTo>
                <a:cubicBezTo>
                  <a:pt x="1607" y="1985"/>
                  <a:pt x="1609" y="1985"/>
                  <a:pt x="1609" y="1982"/>
                </a:cubicBezTo>
                <a:cubicBezTo>
                  <a:pt x="1605" y="1983"/>
                  <a:pt x="1603" y="1981"/>
                  <a:pt x="1603" y="1977"/>
                </a:cubicBezTo>
                <a:cubicBezTo>
                  <a:pt x="1610" y="1977"/>
                  <a:pt x="1610" y="1971"/>
                  <a:pt x="1616" y="1971"/>
                </a:cubicBezTo>
                <a:cubicBezTo>
                  <a:pt x="1618" y="1975"/>
                  <a:pt x="1613" y="1977"/>
                  <a:pt x="1616" y="1979"/>
                </a:cubicBezTo>
                <a:cubicBezTo>
                  <a:pt x="1618" y="1970"/>
                  <a:pt x="1628" y="1968"/>
                  <a:pt x="1637" y="1966"/>
                </a:cubicBezTo>
                <a:cubicBezTo>
                  <a:pt x="1637" y="1969"/>
                  <a:pt x="1634" y="1968"/>
                  <a:pt x="1635" y="1971"/>
                </a:cubicBezTo>
                <a:cubicBezTo>
                  <a:pt x="1638" y="1968"/>
                  <a:pt x="1642" y="1966"/>
                  <a:pt x="1645" y="1963"/>
                </a:cubicBezTo>
                <a:cubicBezTo>
                  <a:pt x="1642" y="1959"/>
                  <a:pt x="1637" y="1965"/>
                  <a:pt x="1636" y="1960"/>
                </a:cubicBezTo>
                <a:cubicBezTo>
                  <a:pt x="1637" y="1959"/>
                  <a:pt x="1640" y="1960"/>
                  <a:pt x="1640" y="1956"/>
                </a:cubicBezTo>
                <a:cubicBezTo>
                  <a:pt x="1638" y="1956"/>
                  <a:pt x="1636" y="1957"/>
                  <a:pt x="1636" y="1955"/>
                </a:cubicBezTo>
                <a:cubicBezTo>
                  <a:pt x="1637" y="1947"/>
                  <a:pt x="1654" y="1946"/>
                  <a:pt x="1656" y="1955"/>
                </a:cubicBezTo>
                <a:cubicBezTo>
                  <a:pt x="1657" y="1950"/>
                  <a:pt x="1652" y="1951"/>
                  <a:pt x="1653" y="1947"/>
                </a:cubicBezTo>
                <a:cubicBezTo>
                  <a:pt x="1659" y="1946"/>
                  <a:pt x="1659" y="1940"/>
                  <a:pt x="1663" y="1938"/>
                </a:cubicBezTo>
                <a:cubicBezTo>
                  <a:pt x="1675" y="1946"/>
                  <a:pt x="1692" y="1929"/>
                  <a:pt x="1700" y="1928"/>
                </a:cubicBezTo>
                <a:cubicBezTo>
                  <a:pt x="1701" y="1923"/>
                  <a:pt x="1697" y="1929"/>
                  <a:pt x="1697" y="1926"/>
                </a:cubicBezTo>
                <a:cubicBezTo>
                  <a:pt x="1699" y="1915"/>
                  <a:pt x="1711" y="1919"/>
                  <a:pt x="1718" y="1912"/>
                </a:cubicBezTo>
                <a:cubicBezTo>
                  <a:pt x="1720" y="1908"/>
                  <a:pt x="1714" y="1911"/>
                  <a:pt x="1716" y="1907"/>
                </a:cubicBezTo>
                <a:cubicBezTo>
                  <a:pt x="1721" y="1906"/>
                  <a:pt x="1725" y="1903"/>
                  <a:pt x="1731" y="1901"/>
                </a:cubicBezTo>
                <a:cubicBezTo>
                  <a:pt x="1731" y="1905"/>
                  <a:pt x="1731" y="1905"/>
                  <a:pt x="1731" y="1905"/>
                </a:cubicBezTo>
                <a:cubicBezTo>
                  <a:pt x="1734" y="1905"/>
                  <a:pt x="1736" y="1905"/>
                  <a:pt x="1738" y="1904"/>
                </a:cubicBezTo>
                <a:cubicBezTo>
                  <a:pt x="1736" y="1898"/>
                  <a:pt x="1739" y="1894"/>
                  <a:pt x="1734" y="1893"/>
                </a:cubicBezTo>
                <a:cubicBezTo>
                  <a:pt x="1736" y="1889"/>
                  <a:pt x="1745" y="1885"/>
                  <a:pt x="1748" y="1890"/>
                </a:cubicBezTo>
                <a:cubicBezTo>
                  <a:pt x="1746" y="1890"/>
                  <a:pt x="1745" y="1892"/>
                  <a:pt x="1745" y="1895"/>
                </a:cubicBezTo>
                <a:cubicBezTo>
                  <a:pt x="1751" y="1898"/>
                  <a:pt x="1757" y="1895"/>
                  <a:pt x="1760" y="1891"/>
                </a:cubicBezTo>
                <a:cubicBezTo>
                  <a:pt x="1759" y="1891"/>
                  <a:pt x="1757" y="1891"/>
                  <a:pt x="1758" y="1889"/>
                </a:cubicBezTo>
                <a:cubicBezTo>
                  <a:pt x="1763" y="1890"/>
                  <a:pt x="1766" y="1882"/>
                  <a:pt x="1761" y="1881"/>
                </a:cubicBezTo>
                <a:cubicBezTo>
                  <a:pt x="1762" y="1887"/>
                  <a:pt x="1755" y="1885"/>
                  <a:pt x="1751" y="1888"/>
                </a:cubicBezTo>
                <a:cubicBezTo>
                  <a:pt x="1752" y="1884"/>
                  <a:pt x="1749" y="1885"/>
                  <a:pt x="1749" y="1883"/>
                </a:cubicBezTo>
                <a:cubicBezTo>
                  <a:pt x="1754" y="1880"/>
                  <a:pt x="1764" y="1872"/>
                  <a:pt x="1770" y="1878"/>
                </a:cubicBezTo>
                <a:cubicBezTo>
                  <a:pt x="1768" y="1878"/>
                  <a:pt x="1767" y="1879"/>
                  <a:pt x="1767" y="1881"/>
                </a:cubicBezTo>
                <a:cubicBezTo>
                  <a:pt x="1773" y="1884"/>
                  <a:pt x="1778" y="1882"/>
                  <a:pt x="1781" y="1883"/>
                </a:cubicBezTo>
                <a:cubicBezTo>
                  <a:pt x="1782" y="1887"/>
                  <a:pt x="1776" y="1884"/>
                  <a:pt x="1777" y="1889"/>
                </a:cubicBezTo>
                <a:cubicBezTo>
                  <a:pt x="1782" y="1886"/>
                  <a:pt x="1789" y="1887"/>
                  <a:pt x="1787" y="1893"/>
                </a:cubicBezTo>
                <a:cubicBezTo>
                  <a:pt x="1790" y="1889"/>
                  <a:pt x="1794" y="1897"/>
                  <a:pt x="1794" y="1891"/>
                </a:cubicBezTo>
                <a:cubicBezTo>
                  <a:pt x="1790" y="1889"/>
                  <a:pt x="1783" y="1885"/>
                  <a:pt x="1783" y="1875"/>
                </a:cubicBezTo>
                <a:cubicBezTo>
                  <a:pt x="1787" y="1874"/>
                  <a:pt x="1794" y="1871"/>
                  <a:pt x="1798" y="1874"/>
                </a:cubicBezTo>
                <a:cubicBezTo>
                  <a:pt x="1799" y="1877"/>
                  <a:pt x="1792" y="1873"/>
                  <a:pt x="1793" y="1877"/>
                </a:cubicBezTo>
                <a:cubicBezTo>
                  <a:pt x="1797" y="1877"/>
                  <a:pt x="1798" y="1880"/>
                  <a:pt x="1802" y="1880"/>
                </a:cubicBezTo>
                <a:cubicBezTo>
                  <a:pt x="1800" y="1874"/>
                  <a:pt x="1807" y="1875"/>
                  <a:pt x="1808" y="1870"/>
                </a:cubicBezTo>
                <a:cubicBezTo>
                  <a:pt x="1800" y="1871"/>
                  <a:pt x="1802" y="1866"/>
                  <a:pt x="1798" y="1868"/>
                </a:cubicBezTo>
                <a:cubicBezTo>
                  <a:pt x="1798" y="1865"/>
                  <a:pt x="1807" y="1864"/>
                  <a:pt x="1802" y="1859"/>
                </a:cubicBezTo>
                <a:cubicBezTo>
                  <a:pt x="1801" y="1864"/>
                  <a:pt x="1791" y="1864"/>
                  <a:pt x="1790" y="1861"/>
                </a:cubicBezTo>
                <a:cubicBezTo>
                  <a:pt x="1789" y="1856"/>
                  <a:pt x="1791" y="1854"/>
                  <a:pt x="1793" y="1853"/>
                </a:cubicBezTo>
                <a:cubicBezTo>
                  <a:pt x="1795" y="1854"/>
                  <a:pt x="1795" y="1855"/>
                  <a:pt x="1797" y="1856"/>
                </a:cubicBezTo>
                <a:cubicBezTo>
                  <a:pt x="1797" y="1853"/>
                  <a:pt x="1794" y="1850"/>
                  <a:pt x="1798" y="1850"/>
                </a:cubicBezTo>
                <a:cubicBezTo>
                  <a:pt x="1801" y="1853"/>
                  <a:pt x="1805" y="1852"/>
                  <a:pt x="1807" y="1848"/>
                </a:cubicBezTo>
                <a:cubicBezTo>
                  <a:pt x="1807" y="1852"/>
                  <a:pt x="1804" y="1853"/>
                  <a:pt x="1808" y="1854"/>
                </a:cubicBezTo>
                <a:cubicBezTo>
                  <a:pt x="1810" y="1852"/>
                  <a:pt x="1815" y="1852"/>
                  <a:pt x="1815" y="1848"/>
                </a:cubicBezTo>
                <a:cubicBezTo>
                  <a:pt x="1811" y="1847"/>
                  <a:pt x="1810" y="1849"/>
                  <a:pt x="1808" y="1847"/>
                </a:cubicBezTo>
                <a:cubicBezTo>
                  <a:pt x="1811" y="1845"/>
                  <a:pt x="1821" y="1848"/>
                  <a:pt x="1823" y="1842"/>
                </a:cubicBezTo>
                <a:cubicBezTo>
                  <a:pt x="1821" y="1842"/>
                  <a:pt x="1820" y="1842"/>
                  <a:pt x="1820" y="1840"/>
                </a:cubicBezTo>
                <a:cubicBezTo>
                  <a:pt x="1822" y="1837"/>
                  <a:pt x="1824" y="1834"/>
                  <a:pt x="1829" y="1835"/>
                </a:cubicBezTo>
                <a:cubicBezTo>
                  <a:pt x="1823" y="1839"/>
                  <a:pt x="1825" y="1841"/>
                  <a:pt x="1828" y="1847"/>
                </a:cubicBezTo>
                <a:cubicBezTo>
                  <a:pt x="1825" y="1847"/>
                  <a:pt x="1824" y="1847"/>
                  <a:pt x="1823" y="1846"/>
                </a:cubicBezTo>
                <a:cubicBezTo>
                  <a:pt x="1826" y="1850"/>
                  <a:pt x="1819" y="1856"/>
                  <a:pt x="1814" y="1852"/>
                </a:cubicBezTo>
                <a:cubicBezTo>
                  <a:pt x="1815" y="1857"/>
                  <a:pt x="1810" y="1864"/>
                  <a:pt x="1813" y="1868"/>
                </a:cubicBezTo>
                <a:cubicBezTo>
                  <a:pt x="1813" y="1862"/>
                  <a:pt x="1817" y="1867"/>
                  <a:pt x="1820" y="1864"/>
                </a:cubicBezTo>
                <a:cubicBezTo>
                  <a:pt x="1819" y="1854"/>
                  <a:pt x="1843" y="1851"/>
                  <a:pt x="1831" y="1836"/>
                </a:cubicBezTo>
                <a:cubicBezTo>
                  <a:pt x="1834" y="1835"/>
                  <a:pt x="1836" y="1833"/>
                  <a:pt x="1840" y="1832"/>
                </a:cubicBezTo>
                <a:cubicBezTo>
                  <a:pt x="1839" y="1834"/>
                  <a:pt x="1838" y="1835"/>
                  <a:pt x="1839" y="1837"/>
                </a:cubicBezTo>
                <a:cubicBezTo>
                  <a:pt x="1843" y="1839"/>
                  <a:pt x="1842" y="1835"/>
                  <a:pt x="1844" y="1835"/>
                </a:cubicBezTo>
                <a:cubicBezTo>
                  <a:pt x="1849" y="1839"/>
                  <a:pt x="1842" y="1841"/>
                  <a:pt x="1845" y="1845"/>
                </a:cubicBezTo>
                <a:cubicBezTo>
                  <a:pt x="1846" y="1837"/>
                  <a:pt x="1850" y="1845"/>
                  <a:pt x="1852" y="1842"/>
                </a:cubicBezTo>
                <a:cubicBezTo>
                  <a:pt x="1852" y="1839"/>
                  <a:pt x="1851" y="1841"/>
                  <a:pt x="1848" y="1840"/>
                </a:cubicBezTo>
                <a:cubicBezTo>
                  <a:pt x="1851" y="1838"/>
                  <a:pt x="1854" y="1834"/>
                  <a:pt x="1856" y="1838"/>
                </a:cubicBezTo>
                <a:cubicBezTo>
                  <a:pt x="1859" y="1835"/>
                  <a:pt x="1853" y="1835"/>
                  <a:pt x="1852" y="1832"/>
                </a:cubicBezTo>
                <a:cubicBezTo>
                  <a:pt x="1856" y="1829"/>
                  <a:pt x="1856" y="1820"/>
                  <a:pt x="1863" y="1824"/>
                </a:cubicBezTo>
                <a:cubicBezTo>
                  <a:pt x="1867" y="1819"/>
                  <a:pt x="1868" y="1813"/>
                  <a:pt x="1868" y="1808"/>
                </a:cubicBezTo>
                <a:cubicBezTo>
                  <a:pt x="1866" y="1808"/>
                  <a:pt x="1864" y="1808"/>
                  <a:pt x="1863" y="1807"/>
                </a:cubicBezTo>
                <a:cubicBezTo>
                  <a:pt x="1863" y="1810"/>
                  <a:pt x="1857" y="1815"/>
                  <a:pt x="1856" y="1810"/>
                </a:cubicBezTo>
                <a:cubicBezTo>
                  <a:pt x="1863" y="1802"/>
                  <a:pt x="1877" y="1795"/>
                  <a:pt x="1875" y="1811"/>
                </a:cubicBezTo>
                <a:cubicBezTo>
                  <a:pt x="1879" y="1811"/>
                  <a:pt x="1883" y="1811"/>
                  <a:pt x="1884" y="1814"/>
                </a:cubicBezTo>
                <a:cubicBezTo>
                  <a:pt x="1886" y="1810"/>
                  <a:pt x="1889" y="1810"/>
                  <a:pt x="1891" y="1805"/>
                </a:cubicBezTo>
                <a:cubicBezTo>
                  <a:pt x="1888" y="1804"/>
                  <a:pt x="1888" y="1807"/>
                  <a:pt x="1885" y="1807"/>
                </a:cubicBezTo>
                <a:cubicBezTo>
                  <a:pt x="1886" y="1805"/>
                  <a:pt x="1887" y="1803"/>
                  <a:pt x="1888" y="1802"/>
                </a:cubicBezTo>
                <a:cubicBezTo>
                  <a:pt x="1883" y="1799"/>
                  <a:pt x="1873" y="1795"/>
                  <a:pt x="1879" y="1789"/>
                </a:cubicBezTo>
                <a:cubicBezTo>
                  <a:pt x="1874" y="1791"/>
                  <a:pt x="1876" y="1783"/>
                  <a:pt x="1869" y="1783"/>
                </a:cubicBezTo>
                <a:cubicBezTo>
                  <a:pt x="1870" y="1790"/>
                  <a:pt x="1874" y="1785"/>
                  <a:pt x="1874" y="1792"/>
                </a:cubicBezTo>
                <a:cubicBezTo>
                  <a:pt x="1870" y="1791"/>
                  <a:pt x="1860" y="1789"/>
                  <a:pt x="1861" y="1793"/>
                </a:cubicBezTo>
                <a:cubicBezTo>
                  <a:pt x="1861" y="1790"/>
                  <a:pt x="1864" y="1794"/>
                  <a:pt x="1864" y="1795"/>
                </a:cubicBezTo>
                <a:cubicBezTo>
                  <a:pt x="1857" y="1797"/>
                  <a:pt x="1858" y="1806"/>
                  <a:pt x="1847" y="1804"/>
                </a:cubicBezTo>
                <a:cubicBezTo>
                  <a:pt x="1847" y="1803"/>
                  <a:pt x="1847" y="1801"/>
                  <a:pt x="1845" y="1802"/>
                </a:cubicBezTo>
                <a:cubicBezTo>
                  <a:pt x="1843" y="1806"/>
                  <a:pt x="1849" y="1804"/>
                  <a:pt x="1850" y="1807"/>
                </a:cubicBezTo>
                <a:cubicBezTo>
                  <a:pt x="1845" y="1806"/>
                  <a:pt x="1841" y="1814"/>
                  <a:pt x="1845" y="1818"/>
                </a:cubicBezTo>
                <a:cubicBezTo>
                  <a:pt x="1848" y="1816"/>
                  <a:pt x="1850" y="1815"/>
                  <a:pt x="1852" y="1813"/>
                </a:cubicBezTo>
                <a:cubicBezTo>
                  <a:pt x="1854" y="1814"/>
                  <a:pt x="1856" y="1816"/>
                  <a:pt x="1857" y="1819"/>
                </a:cubicBezTo>
                <a:cubicBezTo>
                  <a:pt x="1853" y="1823"/>
                  <a:pt x="1853" y="1822"/>
                  <a:pt x="1848" y="1819"/>
                </a:cubicBezTo>
                <a:cubicBezTo>
                  <a:pt x="1845" y="1822"/>
                  <a:pt x="1843" y="1826"/>
                  <a:pt x="1837" y="1827"/>
                </a:cubicBezTo>
                <a:cubicBezTo>
                  <a:pt x="1836" y="1821"/>
                  <a:pt x="1844" y="1823"/>
                  <a:pt x="1842" y="1816"/>
                </a:cubicBezTo>
                <a:cubicBezTo>
                  <a:pt x="1838" y="1814"/>
                  <a:pt x="1838" y="1817"/>
                  <a:pt x="1834" y="1818"/>
                </a:cubicBezTo>
                <a:cubicBezTo>
                  <a:pt x="1833" y="1812"/>
                  <a:pt x="1832" y="1812"/>
                  <a:pt x="1829" y="1811"/>
                </a:cubicBezTo>
                <a:cubicBezTo>
                  <a:pt x="1844" y="1799"/>
                  <a:pt x="1858" y="1784"/>
                  <a:pt x="1880" y="1773"/>
                </a:cubicBezTo>
                <a:cubicBezTo>
                  <a:pt x="1878" y="1786"/>
                  <a:pt x="1884" y="1784"/>
                  <a:pt x="1883" y="1793"/>
                </a:cubicBezTo>
                <a:cubicBezTo>
                  <a:pt x="1885" y="1791"/>
                  <a:pt x="1885" y="1787"/>
                  <a:pt x="1889" y="1787"/>
                </a:cubicBezTo>
                <a:cubicBezTo>
                  <a:pt x="1890" y="1789"/>
                  <a:pt x="1893" y="1790"/>
                  <a:pt x="1894" y="1792"/>
                </a:cubicBezTo>
                <a:cubicBezTo>
                  <a:pt x="1893" y="1794"/>
                  <a:pt x="1890" y="1794"/>
                  <a:pt x="1890" y="1797"/>
                </a:cubicBezTo>
                <a:cubicBezTo>
                  <a:pt x="1894" y="1800"/>
                  <a:pt x="1897" y="1795"/>
                  <a:pt x="1901" y="1794"/>
                </a:cubicBezTo>
                <a:cubicBezTo>
                  <a:pt x="1899" y="1797"/>
                  <a:pt x="1898" y="1799"/>
                  <a:pt x="1900" y="1802"/>
                </a:cubicBezTo>
                <a:cubicBezTo>
                  <a:pt x="1901" y="1796"/>
                  <a:pt x="1906" y="1797"/>
                  <a:pt x="1909" y="1795"/>
                </a:cubicBezTo>
                <a:cubicBezTo>
                  <a:pt x="1910" y="1790"/>
                  <a:pt x="1903" y="1793"/>
                  <a:pt x="1904" y="1788"/>
                </a:cubicBezTo>
                <a:cubicBezTo>
                  <a:pt x="1909" y="1783"/>
                  <a:pt x="1918" y="1786"/>
                  <a:pt x="1925" y="1784"/>
                </a:cubicBezTo>
                <a:cubicBezTo>
                  <a:pt x="1922" y="1781"/>
                  <a:pt x="1923" y="1771"/>
                  <a:pt x="1928" y="1772"/>
                </a:cubicBezTo>
                <a:cubicBezTo>
                  <a:pt x="1927" y="1781"/>
                  <a:pt x="1933" y="1771"/>
                  <a:pt x="1936" y="1772"/>
                </a:cubicBezTo>
                <a:cubicBezTo>
                  <a:pt x="1941" y="1774"/>
                  <a:pt x="1944" y="1769"/>
                  <a:pt x="1946" y="1762"/>
                </a:cubicBezTo>
                <a:cubicBezTo>
                  <a:pt x="1941" y="1762"/>
                  <a:pt x="1937" y="1758"/>
                  <a:pt x="1932" y="1761"/>
                </a:cubicBezTo>
                <a:cubicBezTo>
                  <a:pt x="1934" y="1760"/>
                  <a:pt x="1932" y="1755"/>
                  <a:pt x="1934" y="1755"/>
                </a:cubicBezTo>
                <a:cubicBezTo>
                  <a:pt x="1935" y="1756"/>
                  <a:pt x="1934" y="1757"/>
                  <a:pt x="1936" y="1757"/>
                </a:cubicBezTo>
                <a:cubicBezTo>
                  <a:pt x="1934" y="1749"/>
                  <a:pt x="1927" y="1761"/>
                  <a:pt x="1923" y="1762"/>
                </a:cubicBezTo>
                <a:cubicBezTo>
                  <a:pt x="1925" y="1763"/>
                  <a:pt x="1925" y="1764"/>
                  <a:pt x="1926" y="1765"/>
                </a:cubicBezTo>
                <a:cubicBezTo>
                  <a:pt x="1925" y="1762"/>
                  <a:pt x="1927" y="1761"/>
                  <a:pt x="1928" y="1759"/>
                </a:cubicBezTo>
                <a:cubicBezTo>
                  <a:pt x="1932" y="1759"/>
                  <a:pt x="1930" y="1761"/>
                  <a:pt x="1932" y="1765"/>
                </a:cubicBezTo>
                <a:cubicBezTo>
                  <a:pt x="1929" y="1764"/>
                  <a:pt x="1929" y="1767"/>
                  <a:pt x="1926" y="1766"/>
                </a:cubicBezTo>
                <a:cubicBezTo>
                  <a:pt x="1927" y="1771"/>
                  <a:pt x="1919" y="1775"/>
                  <a:pt x="1914" y="1770"/>
                </a:cubicBezTo>
                <a:cubicBezTo>
                  <a:pt x="1912" y="1773"/>
                  <a:pt x="1907" y="1774"/>
                  <a:pt x="1912" y="1777"/>
                </a:cubicBezTo>
                <a:cubicBezTo>
                  <a:pt x="1912" y="1774"/>
                  <a:pt x="1913" y="1773"/>
                  <a:pt x="1916" y="1773"/>
                </a:cubicBezTo>
                <a:cubicBezTo>
                  <a:pt x="1912" y="1778"/>
                  <a:pt x="1906" y="1790"/>
                  <a:pt x="1899" y="1783"/>
                </a:cubicBezTo>
                <a:cubicBezTo>
                  <a:pt x="1897" y="1786"/>
                  <a:pt x="1904" y="1787"/>
                  <a:pt x="1900" y="1788"/>
                </a:cubicBezTo>
                <a:cubicBezTo>
                  <a:pt x="1899" y="1788"/>
                  <a:pt x="1899" y="1789"/>
                  <a:pt x="1898" y="1789"/>
                </a:cubicBezTo>
                <a:cubicBezTo>
                  <a:pt x="1896" y="1783"/>
                  <a:pt x="1896" y="1783"/>
                  <a:pt x="1894" y="1777"/>
                </a:cubicBezTo>
                <a:cubicBezTo>
                  <a:pt x="1898" y="1775"/>
                  <a:pt x="1900" y="1772"/>
                  <a:pt x="1904" y="1770"/>
                </a:cubicBezTo>
                <a:cubicBezTo>
                  <a:pt x="1904" y="1775"/>
                  <a:pt x="1904" y="1775"/>
                  <a:pt x="1904" y="1775"/>
                </a:cubicBezTo>
                <a:cubicBezTo>
                  <a:pt x="1910" y="1775"/>
                  <a:pt x="1910" y="1770"/>
                  <a:pt x="1914" y="1767"/>
                </a:cubicBezTo>
                <a:cubicBezTo>
                  <a:pt x="1910" y="1765"/>
                  <a:pt x="1902" y="1763"/>
                  <a:pt x="1899" y="1766"/>
                </a:cubicBezTo>
                <a:cubicBezTo>
                  <a:pt x="1900" y="1767"/>
                  <a:pt x="1901" y="1768"/>
                  <a:pt x="1901" y="1770"/>
                </a:cubicBezTo>
                <a:cubicBezTo>
                  <a:pt x="1897" y="1773"/>
                  <a:pt x="1893" y="1776"/>
                  <a:pt x="1889" y="1778"/>
                </a:cubicBezTo>
                <a:cubicBezTo>
                  <a:pt x="1883" y="1776"/>
                  <a:pt x="1883" y="1769"/>
                  <a:pt x="1879" y="1766"/>
                </a:cubicBezTo>
                <a:cubicBezTo>
                  <a:pt x="1885" y="1766"/>
                  <a:pt x="1889" y="1760"/>
                  <a:pt x="1896" y="1761"/>
                </a:cubicBezTo>
                <a:cubicBezTo>
                  <a:pt x="1893" y="1756"/>
                  <a:pt x="1894" y="1750"/>
                  <a:pt x="1904" y="1750"/>
                </a:cubicBezTo>
                <a:cubicBezTo>
                  <a:pt x="1904" y="1744"/>
                  <a:pt x="1909" y="1743"/>
                  <a:pt x="1914" y="1741"/>
                </a:cubicBezTo>
                <a:cubicBezTo>
                  <a:pt x="1913" y="1738"/>
                  <a:pt x="1909" y="1737"/>
                  <a:pt x="1910" y="1732"/>
                </a:cubicBezTo>
                <a:cubicBezTo>
                  <a:pt x="1917" y="1734"/>
                  <a:pt x="1931" y="1732"/>
                  <a:pt x="1925" y="1726"/>
                </a:cubicBezTo>
                <a:cubicBezTo>
                  <a:pt x="1925" y="1728"/>
                  <a:pt x="1924" y="1730"/>
                  <a:pt x="1923" y="1730"/>
                </a:cubicBezTo>
                <a:cubicBezTo>
                  <a:pt x="1924" y="1728"/>
                  <a:pt x="1920" y="1725"/>
                  <a:pt x="1920" y="1728"/>
                </a:cubicBezTo>
                <a:cubicBezTo>
                  <a:pt x="1920" y="1728"/>
                  <a:pt x="1921" y="1729"/>
                  <a:pt x="1920" y="1729"/>
                </a:cubicBezTo>
                <a:cubicBezTo>
                  <a:pt x="1920" y="1727"/>
                  <a:pt x="1916" y="1728"/>
                  <a:pt x="1916" y="1725"/>
                </a:cubicBezTo>
                <a:cubicBezTo>
                  <a:pt x="1919" y="1726"/>
                  <a:pt x="1920" y="1723"/>
                  <a:pt x="1923" y="1724"/>
                </a:cubicBezTo>
                <a:cubicBezTo>
                  <a:pt x="1924" y="1718"/>
                  <a:pt x="1929" y="1715"/>
                  <a:pt x="1926" y="1712"/>
                </a:cubicBezTo>
                <a:cubicBezTo>
                  <a:pt x="1925" y="1714"/>
                  <a:pt x="1921" y="1719"/>
                  <a:pt x="1918" y="1716"/>
                </a:cubicBezTo>
                <a:cubicBezTo>
                  <a:pt x="1921" y="1713"/>
                  <a:pt x="1923" y="1710"/>
                  <a:pt x="1928" y="1710"/>
                </a:cubicBezTo>
                <a:cubicBezTo>
                  <a:pt x="1929" y="1712"/>
                  <a:pt x="1928" y="1717"/>
                  <a:pt x="1933" y="1716"/>
                </a:cubicBezTo>
                <a:cubicBezTo>
                  <a:pt x="1935" y="1712"/>
                  <a:pt x="1927" y="1710"/>
                  <a:pt x="1932" y="1707"/>
                </a:cubicBezTo>
                <a:cubicBezTo>
                  <a:pt x="1933" y="1716"/>
                  <a:pt x="1944" y="1703"/>
                  <a:pt x="1946" y="1706"/>
                </a:cubicBezTo>
                <a:cubicBezTo>
                  <a:pt x="1940" y="1709"/>
                  <a:pt x="1946" y="1712"/>
                  <a:pt x="1946" y="1717"/>
                </a:cubicBezTo>
                <a:cubicBezTo>
                  <a:pt x="1944" y="1714"/>
                  <a:pt x="1940" y="1717"/>
                  <a:pt x="1943" y="1718"/>
                </a:cubicBezTo>
                <a:cubicBezTo>
                  <a:pt x="1945" y="1714"/>
                  <a:pt x="1943" y="1722"/>
                  <a:pt x="1946" y="1721"/>
                </a:cubicBezTo>
                <a:cubicBezTo>
                  <a:pt x="1946" y="1717"/>
                  <a:pt x="1949" y="1715"/>
                  <a:pt x="1949" y="1712"/>
                </a:cubicBezTo>
                <a:cubicBezTo>
                  <a:pt x="1946" y="1712"/>
                  <a:pt x="1947" y="1705"/>
                  <a:pt x="1949" y="1702"/>
                </a:cubicBezTo>
                <a:cubicBezTo>
                  <a:pt x="1955" y="1701"/>
                  <a:pt x="1959" y="1706"/>
                  <a:pt x="1961" y="1701"/>
                </a:cubicBezTo>
                <a:cubicBezTo>
                  <a:pt x="1961" y="1700"/>
                  <a:pt x="1959" y="1694"/>
                  <a:pt x="1961" y="1691"/>
                </a:cubicBezTo>
                <a:cubicBezTo>
                  <a:pt x="1955" y="1692"/>
                  <a:pt x="1951" y="1694"/>
                  <a:pt x="1947" y="1689"/>
                </a:cubicBezTo>
                <a:cubicBezTo>
                  <a:pt x="1952" y="1687"/>
                  <a:pt x="1955" y="1682"/>
                  <a:pt x="1960" y="1680"/>
                </a:cubicBezTo>
                <a:cubicBezTo>
                  <a:pt x="1959" y="1684"/>
                  <a:pt x="1956" y="1685"/>
                  <a:pt x="1954" y="1689"/>
                </a:cubicBezTo>
                <a:cubicBezTo>
                  <a:pt x="1961" y="1688"/>
                  <a:pt x="1969" y="1681"/>
                  <a:pt x="1966" y="1674"/>
                </a:cubicBezTo>
                <a:cubicBezTo>
                  <a:pt x="1965" y="1677"/>
                  <a:pt x="1961" y="1673"/>
                  <a:pt x="1960" y="1671"/>
                </a:cubicBezTo>
                <a:cubicBezTo>
                  <a:pt x="1962" y="1671"/>
                  <a:pt x="1963" y="1670"/>
                  <a:pt x="1964" y="1669"/>
                </a:cubicBezTo>
                <a:cubicBezTo>
                  <a:pt x="1960" y="1669"/>
                  <a:pt x="1957" y="1667"/>
                  <a:pt x="1955" y="1670"/>
                </a:cubicBezTo>
                <a:cubicBezTo>
                  <a:pt x="1959" y="1670"/>
                  <a:pt x="1955" y="1676"/>
                  <a:pt x="1960" y="1676"/>
                </a:cubicBezTo>
                <a:cubicBezTo>
                  <a:pt x="1956" y="1680"/>
                  <a:pt x="1951" y="1683"/>
                  <a:pt x="1947" y="1687"/>
                </a:cubicBezTo>
                <a:cubicBezTo>
                  <a:pt x="1948" y="1682"/>
                  <a:pt x="1942" y="1685"/>
                  <a:pt x="1941" y="1682"/>
                </a:cubicBezTo>
                <a:cubicBezTo>
                  <a:pt x="1942" y="1682"/>
                  <a:pt x="1944" y="1681"/>
                  <a:pt x="1944" y="1679"/>
                </a:cubicBezTo>
                <a:cubicBezTo>
                  <a:pt x="1941" y="1679"/>
                  <a:pt x="1940" y="1682"/>
                  <a:pt x="1937" y="1682"/>
                </a:cubicBezTo>
                <a:cubicBezTo>
                  <a:pt x="1937" y="1679"/>
                  <a:pt x="1936" y="1675"/>
                  <a:pt x="1932" y="1675"/>
                </a:cubicBezTo>
                <a:cubicBezTo>
                  <a:pt x="1929" y="1678"/>
                  <a:pt x="1925" y="1680"/>
                  <a:pt x="1923" y="1684"/>
                </a:cubicBezTo>
                <a:cubicBezTo>
                  <a:pt x="1927" y="1684"/>
                  <a:pt x="1929" y="1678"/>
                  <a:pt x="1928" y="1685"/>
                </a:cubicBezTo>
                <a:cubicBezTo>
                  <a:pt x="1933" y="1686"/>
                  <a:pt x="1931" y="1680"/>
                  <a:pt x="1934" y="1680"/>
                </a:cubicBezTo>
                <a:cubicBezTo>
                  <a:pt x="1937" y="1684"/>
                  <a:pt x="1934" y="1686"/>
                  <a:pt x="1936" y="1691"/>
                </a:cubicBezTo>
                <a:cubicBezTo>
                  <a:pt x="1940" y="1692"/>
                  <a:pt x="1939" y="1687"/>
                  <a:pt x="1943" y="1687"/>
                </a:cubicBezTo>
                <a:cubicBezTo>
                  <a:pt x="1944" y="1691"/>
                  <a:pt x="1942" y="1692"/>
                  <a:pt x="1942" y="1695"/>
                </a:cubicBezTo>
                <a:cubicBezTo>
                  <a:pt x="1945" y="1695"/>
                  <a:pt x="1947" y="1696"/>
                  <a:pt x="1949" y="1698"/>
                </a:cubicBezTo>
                <a:cubicBezTo>
                  <a:pt x="1946" y="1700"/>
                  <a:pt x="1945" y="1704"/>
                  <a:pt x="1941" y="1705"/>
                </a:cubicBezTo>
                <a:cubicBezTo>
                  <a:pt x="1937" y="1700"/>
                  <a:pt x="1930" y="1696"/>
                  <a:pt x="1925" y="1702"/>
                </a:cubicBezTo>
                <a:cubicBezTo>
                  <a:pt x="1927" y="1697"/>
                  <a:pt x="1926" y="1696"/>
                  <a:pt x="1926" y="1691"/>
                </a:cubicBezTo>
                <a:cubicBezTo>
                  <a:pt x="1925" y="1692"/>
                  <a:pt x="1925" y="1696"/>
                  <a:pt x="1922" y="1695"/>
                </a:cubicBezTo>
                <a:cubicBezTo>
                  <a:pt x="1925" y="1692"/>
                  <a:pt x="1922" y="1693"/>
                  <a:pt x="1921" y="1691"/>
                </a:cubicBezTo>
                <a:cubicBezTo>
                  <a:pt x="1913" y="1692"/>
                  <a:pt x="1911" y="1701"/>
                  <a:pt x="1910" y="1705"/>
                </a:cubicBezTo>
                <a:cubicBezTo>
                  <a:pt x="1908" y="1701"/>
                  <a:pt x="1904" y="1706"/>
                  <a:pt x="1900" y="1705"/>
                </a:cubicBezTo>
                <a:cubicBezTo>
                  <a:pt x="1899" y="1717"/>
                  <a:pt x="1878" y="1715"/>
                  <a:pt x="1880" y="1728"/>
                </a:cubicBezTo>
                <a:cubicBezTo>
                  <a:pt x="1890" y="1726"/>
                  <a:pt x="1895" y="1713"/>
                  <a:pt x="1905" y="1716"/>
                </a:cubicBezTo>
                <a:cubicBezTo>
                  <a:pt x="1903" y="1716"/>
                  <a:pt x="1905" y="1717"/>
                  <a:pt x="1905" y="1719"/>
                </a:cubicBezTo>
                <a:cubicBezTo>
                  <a:pt x="1901" y="1720"/>
                  <a:pt x="1898" y="1721"/>
                  <a:pt x="1899" y="1727"/>
                </a:cubicBezTo>
                <a:cubicBezTo>
                  <a:pt x="1892" y="1726"/>
                  <a:pt x="1893" y="1734"/>
                  <a:pt x="1888" y="1730"/>
                </a:cubicBezTo>
                <a:cubicBezTo>
                  <a:pt x="1886" y="1736"/>
                  <a:pt x="1883" y="1739"/>
                  <a:pt x="1878" y="1741"/>
                </a:cubicBezTo>
                <a:cubicBezTo>
                  <a:pt x="1879" y="1741"/>
                  <a:pt x="1877" y="1739"/>
                  <a:pt x="1875" y="1739"/>
                </a:cubicBezTo>
                <a:cubicBezTo>
                  <a:pt x="1870" y="1740"/>
                  <a:pt x="1868" y="1748"/>
                  <a:pt x="1861" y="1751"/>
                </a:cubicBezTo>
                <a:cubicBezTo>
                  <a:pt x="1858" y="1750"/>
                  <a:pt x="1858" y="1747"/>
                  <a:pt x="1856" y="1745"/>
                </a:cubicBezTo>
                <a:cubicBezTo>
                  <a:pt x="1857" y="1743"/>
                  <a:pt x="1861" y="1744"/>
                  <a:pt x="1864" y="1744"/>
                </a:cubicBezTo>
                <a:cubicBezTo>
                  <a:pt x="1860" y="1738"/>
                  <a:pt x="1872" y="1735"/>
                  <a:pt x="1868" y="1730"/>
                </a:cubicBezTo>
                <a:cubicBezTo>
                  <a:pt x="1864" y="1736"/>
                  <a:pt x="1855" y="1740"/>
                  <a:pt x="1847" y="1745"/>
                </a:cubicBezTo>
                <a:cubicBezTo>
                  <a:pt x="1847" y="1739"/>
                  <a:pt x="1846" y="1738"/>
                  <a:pt x="1852" y="1733"/>
                </a:cubicBezTo>
                <a:cubicBezTo>
                  <a:pt x="1860" y="1733"/>
                  <a:pt x="1864" y="1729"/>
                  <a:pt x="1867" y="1724"/>
                </a:cubicBezTo>
                <a:cubicBezTo>
                  <a:pt x="1858" y="1725"/>
                  <a:pt x="1852" y="1722"/>
                  <a:pt x="1852" y="1716"/>
                </a:cubicBezTo>
                <a:cubicBezTo>
                  <a:pt x="1851" y="1718"/>
                  <a:pt x="1847" y="1718"/>
                  <a:pt x="1846" y="1716"/>
                </a:cubicBezTo>
                <a:cubicBezTo>
                  <a:pt x="1854" y="1715"/>
                  <a:pt x="1860" y="1706"/>
                  <a:pt x="1866" y="1707"/>
                </a:cubicBezTo>
                <a:cubicBezTo>
                  <a:pt x="1865" y="1710"/>
                  <a:pt x="1859" y="1710"/>
                  <a:pt x="1862" y="1713"/>
                </a:cubicBezTo>
                <a:cubicBezTo>
                  <a:pt x="1867" y="1710"/>
                  <a:pt x="1869" y="1706"/>
                  <a:pt x="1873" y="1705"/>
                </a:cubicBezTo>
                <a:cubicBezTo>
                  <a:pt x="1871" y="1701"/>
                  <a:pt x="1868" y="1707"/>
                  <a:pt x="1867" y="1703"/>
                </a:cubicBezTo>
                <a:cubicBezTo>
                  <a:pt x="1868" y="1698"/>
                  <a:pt x="1879" y="1694"/>
                  <a:pt x="1883" y="1700"/>
                </a:cubicBezTo>
                <a:cubicBezTo>
                  <a:pt x="1879" y="1694"/>
                  <a:pt x="1888" y="1691"/>
                  <a:pt x="1884" y="1686"/>
                </a:cubicBezTo>
                <a:cubicBezTo>
                  <a:pt x="1888" y="1685"/>
                  <a:pt x="1890" y="1682"/>
                  <a:pt x="1896" y="1682"/>
                </a:cubicBezTo>
                <a:cubicBezTo>
                  <a:pt x="1901" y="1672"/>
                  <a:pt x="1910" y="1665"/>
                  <a:pt x="1917" y="1660"/>
                </a:cubicBezTo>
                <a:cubicBezTo>
                  <a:pt x="1914" y="1659"/>
                  <a:pt x="1913" y="1664"/>
                  <a:pt x="1912" y="1660"/>
                </a:cubicBezTo>
                <a:cubicBezTo>
                  <a:pt x="1912" y="1659"/>
                  <a:pt x="1911" y="1659"/>
                  <a:pt x="1911" y="1657"/>
                </a:cubicBezTo>
                <a:cubicBezTo>
                  <a:pt x="1912" y="1653"/>
                  <a:pt x="1916" y="1653"/>
                  <a:pt x="1917" y="1649"/>
                </a:cubicBezTo>
                <a:cubicBezTo>
                  <a:pt x="1913" y="1650"/>
                  <a:pt x="1913" y="1648"/>
                  <a:pt x="1911" y="1647"/>
                </a:cubicBezTo>
                <a:cubicBezTo>
                  <a:pt x="1913" y="1657"/>
                  <a:pt x="1905" y="1656"/>
                  <a:pt x="1903" y="1660"/>
                </a:cubicBezTo>
                <a:cubicBezTo>
                  <a:pt x="1904" y="1661"/>
                  <a:pt x="1906" y="1660"/>
                  <a:pt x="1906" y="1662"/>
                </a:cubicBezTo>
                <a:cubicBezTo>
                  <a:pt x="1905" y="1662"/>
                  <a:pt x="1905" y="1664"/>
                  <a:pt x="1905" y="1665"/>
                </a:cubicBezTo>
                <a:cubicBezTo>
                  <a:pt x="1899" y="1662"/>
                  <a:pt x="1896" y="1671"/>
                  <a:pt x="1893" y="1674"/>
                </a:cubicBezTo>
                <a:cubicBezTo>
                  <a:pt x="1889" y="1671"/>
                  <a:pt x="1896" y="1669"/>
                  <a:pt x="1893" y="1667"/>
                </a:cubicBezTo>
                <a:cubicBezTo>
                  <a:pt x="1888" y="1666"/>
                  <a:pt x="1888" y="1667"/>
                  <a:pt x="1885" y="1665"/>
                </a:cubicBezTo>
                <a:cubicBezTo>
                  <a:pt x="1884" y="1669"/>
                  <a:pt x="1890" y="1667"/>
                  <a:pt x="1889" y="1671"/>
                </a:cubicBezTo>
                <a:cubicBezTo>
                  <a:pt x="1886" y="1674"/>
                  <a:pt x="1887" y="1670"/>
                  <a:pt x="1883" y="1670"/>
                </a:cubicBezTo>
                <a:cubicBezTo>
                  <a:pt x="1881" y="1673"/>
                  <a:pt x="1884" y="1676"/>
                  <a:pt x="1884" y="1678"/>
                </a:cubicBezTo>
                <a:cubicBezTo>
                  <a:pt x="1885" y="1676"/>
                  <a:pt x="1890" y="1672"/>
                  <a:pt x="1890" y="1674"/>
                </a:cubicBezTo>
                <a:cubicBezTo>
                  <a:pt x="1889" y="1680"/>
                  <a:pt x="1884" y="1682"/>
                  <a:pt x="1880" y="1685"/>
                </a:cubicBezTo>
                <a:cubicBezTo>
                  <a:pt x="1878" y="1683"/>
                  <a:pt x="1877" y="1678"/>
                  <a:pt x="1875" y="1675"/>
                </a:cubicBezTo>
                <a:cubicBezTo>
                  <a:pt x="1871" y="1681"/>
                  <a:pt x="1864" y="1686"/>
                  <a:pt x="1858" y="1687"/>
                </a:cubicBezTo>
                <a:cubicBezTo>
                  <a:pt x="1863" y="1682"/>
                  <a:pt x="1869" y="1679"/>
                  <a:pt x="1872" y="1671"/>
                </a:cubicBezTo>
                <a:cubicBezTo>
                  <a:pt x="1875" y="1671"/>
                  <a:pt x="1884" y="1671"/>
                  <a:pt x="1883" y="1662"/>
                </a:cubicBezTo>
                <a:cubicBezTo>
                  <a:pt x="1890" y="1663"/>
                  <a:pt x="1889" y="1657"/>
                  <a:pt x="1895" y="1659"/>
                </a:cubicBezTo>
                <a:cubicBezTo>
                  <a:pt x="1895" y="1654"/>
                  <a:pt x="1895" y="1654"/>
                  <a:pt x="1895" y="1654"/>
                </a:cubicBezTo>
                <a:cubicBezTo>
                  <a:pt x="1902" y="1656"/>
                  <a:pt x="1899" y="1648"/>
                  <a:pt x="1905" y="1652"/>
                </a:cubicBezTo>
                <a:cubicBezTo>
                  <a:pt x="1907" y="1648"/>
                  <a:pt x="1907" y="1643"/>
                  <a:pt x="1910" y="1641"/>
                </a:cubicBezTo>
                <a:cubicBezTo>
                  <a:pt x="1910" y="1642"/>
                  <a:pt x="1910" y="1644"/>
                  <a:pt x="1911" y="1644"/>
                </a:cubicBezTo>
                <a:cubicBezTo>
                  <a:pt x="1912" y="1642"/>
                  <a:pt x="1915" y="1642"/>
                  <a:pt x="1915" y="1638"/>
                </a:cubicBezTo>
                <a:cubicBezTo>
                  <a:pt x="1913" y="1638"/>
                  <a:pt x="1912" y="1640"/>
                  <a:pt x="1911" y="1638"/>
                </a:cubicBezTo>
                <a:cubicBezTo>
                  <a:pt x="1912" y="1637"/>
                  <a:pt x="1913" y="1635"/>
                  <a:pt x="1915" y="1633"/>
                </a:cubicBezTo>
                <a:cubicBezTo>
                  <a:pt x="1920" y="1634"/>
                  <a:pt x="1922" y="1638"/>
                  <a:pt x="1925" y="1641"/>
                </a:cubicBezTo>
                <a:cubicBezTo>
                  <a:pt x="1921" y="1644"/>
                  <a:pt x="1912" y="1655"/>
                  <a:pt x="1918" y="1659"/>
                </a:cubicBezTo>
                <a:cubicBezTo>
                  <a:pt x="1931" y="1650"/>
                  <a:pt x="1926" y="1640"/>
                  <a:pt x="1920" y="1626"/>
                </a:cubicBezTo>
                <a:cubicBezTo>
                  <a:pt x="1923" y="1622"/>
                  <a:pt x="1930" y="1622"/>
                  <a:pt x="1932" y="1617"/>
                </a:cubicBezTo>
                <a:cubicBezTo>
                  <a:pt x="1930" y="1617"/>
                  <a:pt x="1930" y="1615"/>
                  <a:pt x="1930" y="1612"/>
                </a:cubicBezTo>
                <a:cubicBezTo>
                  <a:pt x="1933" y="1611"/>
                  <a:pt x="1933" y="1606"/>
                  <a:pt x="1938" y="1606"/>
                </a:cubicBezTo>
                <a:cubicBezTo>
                  <a:pt x="1938" y="1608"/>
                  <a:pt x="1937" y="1608"/>
                  <a:pt x="1937" y="1609"/>
                </a:cubicBezTo>
                <a:cubicBezTo>
                  <a:pt x="1941" y="1608"/>
                  <a:pt x="1942" y="1605"/>
                  <a:pt x="1944" y="1603"/>
                </a:cubicBezTo>
                <a:cubicBezTo>
                  <a:pt x="1938" y="1599"/>
                  <a:pt x="1948" y="1592"/>
                  <a:pt x="1953" y="1592"/>
                </a:cubicBezTo>
                <a:cubicBezTo>
                  <a:pt x="1953" y="1588"/>
                  <a:pt x="1954" y="1584"/>
                  <a:pt x="1957" y="1583"/>
                </a:cubicBezTo>
                <a:cubicBezTo>
                  <a:pt x="1959" y="1585"/>
                  <a:pt x="1967" y="1584"/>
                  <a:pt x="1963" y="1581"/>
                </a:cubicBezTo>
                <a:cubicBezTo>
                  <a:pt x="1963" y="1582"/>
                  <a:pt x="1959" y="1582"/>
                  <a:pt x="1959" y="1581"/>
                </a:cubicBezTo>
                <a:cubicBezTo>
                  <a:pt x="1960" y="1578"/>
                  <a:pt x="1962" y="1576"/>
                  <a:pt x="1965" y="1574"/>
                </a:cubicBezTo>
                <a:cubicBezTo>
                  <a:pt x="1964" y="1578"/>
                  <a:pt x="1968" y="1577"/>
                  <a:pt x="1969" y="1579"/>
                </a:cubicBezTo>
                <a:cubicBezTo>
                  <a:pt x="1967" y="1579"/>
                  <a:pt x="1965" y="1583"/>
                  <a:pt x="1968" y="1583"/>
                </a:cubicBezTo>
                <a:cubicBezTo>
                  <a:pt x="1969" y="1579"/>
                  <a:pt x="1971" y="1572"/>
                  <a:pt x="1975" y="1572"/>
                </a:cubicBezTo>
                <a:cubicBezTo>
                  <a:pt x="1974" y="1576"/>
                  <a:pt x="1967" y="1582"/>
                  <a:pt x="1969" y="1585"/>
                </a:cubicBezTo>
                <a:cubicBezTo>
                  <a:pt x="1973" y="1584"/>
                  <a:pt x="1973" y="1577"/>
                  <a:pt x="1980" y="1576"/>
                </a:cubicBezTo>
                <a:cubicBezTo>
                  <a:pt x="1979" y="1572"/>
                  <a:pt x="1976" y="1571"/>
                  <a:pt x="1977" y="1567"/>
                </a:cubicBezTo>
                <a:cubicBezTo>
                  <a:pt x="1974" y="1565"/>
                  <a:pt x="1971" y="1570"/>
                  <a:pt x="1971" y="1567"/>
                </a:cubicBezTo>
                <a:cubicBezTo>
                  <a:pt x="1977" y="1563"/>
                  <a:pt x="1974" y="1558"/>
                  <a:pt x="1977" y="1553"/>
                </a:cubicBezTo>
                <a:cubicBezTo>
                  <a:pt x="1981" y="1554"/>
                  <a:pt x="1982" y="1557"/>
                  <a:pt x="1984" y="1560"/>
                </a:cubicBezTo>
                <a:cubicBezTo>
                  <a:pt x="1984" y="1557"/>
                  <a:pt x="1987" y="1557"/>
                  <a:pt x="1987" y="1555"/>
                </a:cubicBezTo>
                <a:cubicBezTo>
                  <a:pt x="1984" y="1555"/>
                  <a:pt x="1983" y="1557"/>
                  <a:pt x="1982" y="1553"/>
                </a:cubicBezTo>
                <a:cubicBezTo>
                  <a:pt x="1982" y="1549"/>
                  <a:pt x="1982" y="1549"/>
                  <a:pt x="1982" y="1549"/>
                </a:cubicBezTo>
                <a:cubicBezTo>
                  <a:pt x="1987" y="1547"/>
                  <a:pt x="1990" y="1544"/>
                  <a:pt x="1992" y="1540"/>
                </a:cubicBezTo>
                <a:cubicBezTo>
                  <a:pt x="1991" y="1536"/>
                  <a:pt x="1988" y="1546"/>
                  <a:pt x="1986" y="1541"/>
                </a:cubicBezTo>
                <a:cubicBezTo>
                  <a:pt x="1989" y="1538"/>
                  <a:pt x="1993" y="1536"/>
                  <a:pt x="1996" y="1534"/>
                </a:cubicBezTo>
                <a:cubicBezTo>
                  <a:pt x="2000" y="1536"/>
                  <a:pt x="1995" y="1539"/>
                  <a:pt x="1998" y="1541"/>
                </a:cubicBezTo>
                <a:cubicBezTo>
                  <a:pt x="1999" y="1540"/>
                  <a:pt x="2000" y="1538"/>
                  <a:pt x="2001" y="1538"/>
                </a:cubicBezTo>
                <a:cubicBezTo>
                  <a:pt x="2001" y="1538"/>
                  <a:pt x="2002" y="1539"/>
                  <a:pt x="2003" y="1539"/>
                </a:cubicBezTo>
                <a:cubicBezTo>
                  <a:pt x="2004" y="1541"/>
                  <a:pt x="2000" y="1543"/>
                  <a:pt x="2003" y="1544"/>
                </a:cubicBezTo>
                <a:cubicBezTo>
                  <a:pt x="2007" y="1540"/>
                  <a:pt x="2001" y="1536"/>
                  <a:pt x="2002" y="1531"/>
                </a:cubicBezTo>
                <a:cubicBezTo>
                  <a:pt x="2004" y="1531"/>
                  <a:pt x="2010" y="1534"/>
                  <a:pt x="2012" y="1533"/>
                </a:cubicBezTo>
                <a:cubicBezTo>
                  <a:pt x="2010" y="1532"/>
                  <a:pt x="2009" y="1531"/>
                  <a:pt x="2008" y="1530"/>
                </a:cubicBezTo>
                <a:cubicBezTo>
                  <a:pt x="2009" y="1529"/>
                  <a:pt x="2009" y="1526"/>
                  <a:pt x="2012" y="1525"/>
                </a:cubicBezTo>
                <a:cubicBezTo>
                  <a:pt x="2015" y="1525"/>
                  <a:pt x="2016" y="1528"/>
                  <a:pt x="2019" y="1528"/>
                </a:cubicBezTo>
                <a:cubicBezTo>
                  <a:pt x="2020" y="1523"/>
                  <a:pt x="2020" y="1518"/>
                  <a:pt x="2027" y="1519"/>
                </a:cubicBezTo>
                <a:cubicBezTo>
                  <a:pt x="2027" y="1511"/>
                  <a:pt x="2035" y="1506"/>
                  <a:pt x="2029" y="1499"/>
                </a:cubicBezTo>
                <a:cubicBezTo>
                  <a:pt x="2032" y="1495"/>
                  <a:pt x="2038" y="1494"/>
                  <a:pt x="2043" y="1491"/>
                </a:cubicBezTo>
                <a:cubicBezTo>
                  <a:pt x="2042" y="1488"/>
                  <a:pt x="2042" y="1482"/>
                  <a:pt x="2044" y="1479"/>
                </a:cubicBezTo>
                <a:cubicBezTo>
                  <a:pt x="2046" y="1484"/>
                  <a:pt x="2047" y="1472"/>
                  <a:pt x="2054" y="1477"/>
                </a:cubicBezTo>
                <a:cubicBezTo>
                  <a:pt x="2053" y="1475"/>
                  <a:pt x="2055" y="1475"/>
                  <a:pt x="2056" y="1474"/>
                </a:cubicBezTo>
                <a:cubicBezTo>
                  <a:pt x="2052" y="1475"/>
                  <a:pt x="2054" y="1471"/>
                  <a:pt x="2054" y="1469"/>
                </a:cubicBezTo>
                <a:cubicBezTo>
                  <a:pt x="2061" y="1467"/>
                  <a:pt x="2063" y="1458"/>
                  <a:pt x="2070" y="1460"/>
                </a:cubicBezTo>
                <a:cubicBezTo>
                  <a:pt x="2061" y="1457"/>
                  <a:pt x="2074" y="1432"/>
                  <a:pt x="2079" y="1442"/>
                </a:cubicBezTo>
                <a:cubicBezTo>
                  <a:pt x="2080" y="1436"/>
                  <a:pt x="2080" y="1437"/>
                  <a:pt x="2079" y="1432"/>
                </a:cubicBezTo>
                <a:cubicBezTo>
                  <a:pt x="2091" y="1426"/>
                  <a:pt x="2088" y="1406"/>
                  <a:pt x="2102" y="1402"/>
                </a:cubicBezTo>
                <a:cubicBezTo>
                  <a:pt x="2101" y="1410"/>
                  <a:pt x="2102" y="1425"/>
                  <a:pt x="2092" y="1423"/>
                </a:cubicBezTo>
                <a:cubicBezTo>
                  <a:pt x="2091" y="1427"/>
                  <a:pt x="2095" y="1426"/>
                  <a:pt x="2094" y="1429"/>
                </a:cubicBezTo>
                <a:cubicBezTo>
                  <a:pt x="2089" y="1434"/>
                  <a:pt x="2088" y="1442"/>
                  <a:pt x="2083" y="1447"/>
                </a:cubicBezTo>
                <a:cubicBezTo>
                  <a:pt x="2083" y="1446"/>
                  <a:pt x="2079" y="1442"/>
                  <a:pt x="2078" y="1445"/>
                </a:cubicBezTo>
                <a:cubicBezTo>
                  <a:pt x="2080" y="1447"/>
                  <a:pt x="2083" y="1447"/>
                  <a:pt x="2083" y="1449"/>
                </a:cubicBezTo>
                <a:cubicBezTo>
                  <a:pt x="2079" y="1457"/>
                  <a:pt x="2071" y="1468"/>
                  <a:pt x="2071" y="1476"/>
                </a:cubicBezTo>
                <a:cubicBezTo>
                  <a:pt x="2072" y="1473"/>
                  <a:pt x="2079" y="1469"/>
                  <a:pt x="2081" y="1470"/>
                </a:cubicBezTo>
                <a:cubicBezTo>
                  <a:pt x="2076" y="1473"/>
                  <a:pt x="2078" y="1478"/>
                  <a:pt x="2077" y="1482"/>
                </a:cubicBezTo>
                <a:cubicBezTo>
                  <a:pt x="2075" y="1483"/>
                  <a:pt x="2071" y="1481"/>
                  <a:pt x="2071" y="1483"/>
                </a:cubicBezTo>
                <a:cubicBezTo>
                  <a:pt x="2072" y="1494"/>
                  <a:pt x="2049" y="1497"/>
                  <a:pt x="2045" y="1496"/>
                </a:cubicBezTo>
                <a:cubicBezTo>
                  <a:pt x="2047" y="1505"/>
                  <a:pt x="2039" y="1514"/>
                  <a:pt x="2035" y="1522"/>
                </a:cubicBezTo>
                <a:cubicBezTo>
                  <a:pt x="2041" y="1520"/>
                  <a:pt x="2041" y="1512"/>
                  <a:pt x="2047" y="1511"/>
                </a:cubicBezTo>
                <a:cubicBezTo>
                  <a:pt x="2047" y="1517"/>
                  <a:pt x="2047" y="1517"/>
                  <a:pt x="2047" y="1517"/>
                </a:cubicBezTo>
                <a:cubicBezTo>
                  <a:pt x="2040" y="1519"/>
                  <a:pt x="2041" y="1528"/>
                  <a:pt x="2040" y="1531"/>
                </a:cubicBezTo>
                <a:cubicBezTo>
                  <a:pt x="2042" y="1526"/>
                  <a:pt x="2049" y="1526"/>
                  <a:pt x="2052" y="1526"/>
                </a:cubicBezTo>
                <a:cubicBezTo>
                  <a:pt x="2053" y="1525"/>
                  <a:pt x="2052" y="1523"/>
                  <a:pt x="2054" y="1523"/>
                </a:cubicBezTo>
                <a:cubicBezTo>
                  <a:pt x="2054" y="1519"/>
                  <a:pt x="2050" y="1519"/>
                  <a:pt x="2049" y="1517"/>
                </a:cubicBezTo>
                <a:cubicBezTo>
                  <a:pt x="2054" y="1513"/>
                  <a:pt x="2049" y="1511"/>
                  <a:pt x="2047" y="1508"/>
                </a:cubicBezTo>
                <a:cubicBezTo>
                  <a:pt x="2048" y="1507"/>
                  <a:pt x="2049" y="1506"/>
                  <a:pt x="2051" y="1506"/>
                </a:cubicBezTo>
                <a:cubicBezTo>
                  <a:pt x="2051" y="1507"/>
                  <a:pt x="2051" y="1508"/>
                  <a:pt x="2050" y="1509"/>
                </a:cubicBezTo>
                <a:cubicBezTo>
                  <a:pt x="2056" y="1510"/>
                  <a:pt x="2056" y="1503"/>
                  <a:pt x="2060" y="1502"/>
                </a:cubicBezTo>
                <a:close/>
                <a:moveTo>
                  <a:pt x="2226" y="1271"/>
                </a:moveTo>
                <a:cubicBezTo>
                  <a:pt x="2230" y="1270"/>
                  <a:pt x="2227" y="1279"/>
                  <a:pt x="2224" y="1278"/>
                </a:cubicBezTo>
                <a:cubicBezTo>
                  <a:pt x="2226" y="1277"/>
                  <a:pt x="2226" y="1274"/>
                  <a:pt x="2226" y="1271"/>
                </a:cubicBezTo>
                <a:close/>
                <a:moveTo>
                  <a:pt x="2237" y="1202"/>
                </a:moveTo>
                <a:cubicBezTo>
                  <a:pt x="2236" y="1198"/>
                  <a:pt x="2234" y="1203"/>
                  <a:pt x="2232" y="1202"/>
                </a:cubicBezTo>
                <a:cubicBezTo>
                  <a:pt x="2231" y="1196"/>
                  <a:pt x="2232" y="1191"/>
                  <a:pt x="2234" y="1187"/>
                </a:cubicBezTo>
                <a:cubicBezTo>
                  <a:pt x="2233" y="1191"/>
                  <a:pt x="2238" y="1195"/>
                  <a:pt x="2238" y="1196"/>
                </a:cubicBezTo>
                <a:cubicBezTo>
                  <a:pt x="2239" y="1205"/>
                  <a:pt x="2236" y="1207"/>
                  <a:pt x="2233" y="1217"/>
                </a:cubicBezTo>
                <a:cubicBezTo>
                  <a:pt x="2230" y="1218"/>
                  <a:pt x="2231" y="1214"/>
                  <a:pt x="2229" y="1213"/>
                </a:cubicBezTo>
                <a:cubicBezTo>
                  <a:pt x="2230" y="1208"/>
                  <a:pt x="2235" y="1207"/>
                  <a:pt x="2237" y="1202"/>
                </a:cubicBezTo>
                <a:close/>
                <a:moveTo>
                  <a:pt x="2226" y="1235"/>
                </a:moveTo>
                <a:cubicBezTo>
                  <a:pt x="2229" y="1237"/>
                  <a:pt x="2227" y="1245"/>
                  <a:pt x="2223" y="1245"/>
                </a:cubicBezTo>
                <a:cubicBezTo>
                  <a:pt x="2223" y="1241"/>
                  <a:pt x="2224" y="1238"/>
                  <a:pt x="2226" y="1235"/>
                </a:cubicBezTo>
                <a:close/>
                <a:moveTo>
                  <a:pt x="2189" y="1357"/>
                </a:moveTo>
                <a:cubicBezTo>
                  <a:pt x="2185" y="1355"/>
                  <a:pt x="2190" y="1353"/>
                  <a:pt x="2189" y="1350"/>
                </a:cubicBezTo>
                <a:cubicBezTo>
                  <a:pt x="2192" y="1350"/>
                  <a:pt x="2192" y="1350"/>
                  <a:pt x="2192" y="1350"/>
                </a:cubicBezTo>
                <a:cubicBezTo>
                  <a:pt x="2191" y="1352"/>
                  <a:pt x="2190" y="1354"/>
                  <a:pt x="2189" y="1357"/>
                </a:cubicBezTo>
                <a:close/>
                <a:moveTo>
                  <a:pt x="2195" y="1341"/>
                </a:moveTo>
                <a:cubicBezTo>
                  <a:pt x="2191" y="1338"/>
                  <a:pt x="2197" y="1334"/>
                  <a:pt x="2197" y="1331"/>
                </a:cubicBezTo>
                <a:cubicBezTo>
                  <a:pt x="2201" y="1334"/>
                  <a:pt x="2194" y="1337"/>
                  <a:pt x="2195" y="1341"/>
                </a:cubicBezTo>
                <a:close/>
                <a:moveTo>
                  <a:pt x="2212" y="1321"/>
                </a:moveTo>
                <a:cubicBezTo>
                  <a:pt x="2208" y="1319"/>
                  <a:pt x="2212" y="1315"/>
                  <a:pt x="2213" y="1310"/>
                </a:cubicBezTo>
                <a:cubicBezTo>
                  <a:pt x="2217" y="1313"/>
                  <a:pt x="2213" y="1319"/>
                  <a:pt x="2212" y="1321"/>
                </a:cubicBezTo>
                <a:close/>
                <a:moveTo>
                  <a:pt x="2218" y="1262"/>
                </a:moveTo>
                <a:cubicBezTo>
                  <a:pt x="2220" y="1262"/>
                  <a:pt x="2222" y="1263"/>
                  <a:pt x="2222" y="1261"/>
                </a:cubicBezTo>
                <a:cubicBezTo>
                  <a:pt x="2226" y="1264"/>
                  <a:pt x="2217" y="1271"/>
                  <a:pt x="2217" y="1277"/>
                </a:cubicBezTo>
                <a:cubicBezTo>
                  <a:pt x="2213" y="1273"/>
                  <a:pt x="2219" y="1267"/>
                  <a:pt x="2218" y="1262"/>
                </a:cubicBezTo>
                <a:close/>
                <a:moveTo>
                  <a:pt x="2215" y="1278"/>
                </a:moveTo>
                <a:cubicBezTo>
                  <a:pt x="2219" y="1283"/>
                  <a:pt x="2212" y="1291"/>
                  <a:pt x="2211" y="1298"/>
                </a:cubicBezTo>
                <a:cubicBezTo>
                  <a:pt x="2208" y="1292"/>
                  <a:pt x="2213" y="1284"/>
                  <a:pt x="2215" y="1278"/>
                </a:cubicBezTo>
                <a:close/>
                <a:moveTo>
                  <a:pt x="2213" y="1305"/>
                </a:moveTo>
                <a:cubicBezTo>
                  <a:pt x="2212" y="1309"/>
                  <a:pt x="2211" y="1313"/>
                  <a:pt x="2205" y="1311"/>
                </a:cubicBezTo>
                <a:cubicBezTo>
                  <a:pt x="2206" y="1306"/>
                  <a:pt x="2209" y="1306"/>
                  <a:pt x="2213" y="1305"/>
                </a:cubicBezTo>
                <a:close/>
                <a:moveTo>
                  <a:pt x="2197" y="1151"/>
                </a:moveTo>
                <a:cubicBezTo>
                  <a:pt x="2201" y="1150"/>
                  <a:pt x="2200" y="1153"/>
                  <a:pt x="2202" y="1153"/>
                </a:cubicBezTo>
                <a:cubicBezTo>
                  <a:pt x="2204" y="1151"/>
                  <a:pt x="2202" y="1150"/>
                  <a:pt x="2203" y="1146"/>
                </a:cubicBezTo>
                <a:cubicBezTo>
                  <a:pt x="2209" y="1149"/>
                  <a:pt x="2203" y="1158"/>
                  <a:pt x="2197" y="1158"/>
                </a:cubicBezTo>
                <a:cubicBezTo>
                  <a:pt x="2197" y="1156"/>
                  <a:pt x="2196" y="1155"/>
                  <a:pt x="2195" y="1154"/>
                </a:cubicBezTo>
                <a:cubicBezTo>
                  <a:pt x="2195" y="1153"/>
                  <a:pt x="2197" y="1152"/>
                  <a:pt x="2197" y="1151"/>
                </a:cubicBezTo>
                <a:close/>
                <a:moveTo>
                  <a:pt x="2180" y="1163"/>
                </a:moveTo>
                <a:cubicBezTo>
                  <a:pt x="2179" y="1155"/>
                  <a:pt x="2189" y="1149"/>
                  <a:pt x="2184" y="1142"/>
                </a:cubicBezTo>
                <a:cubicBezTo>
                  <a:pt x="2187" y="1141"/>
                  <a:pt x="2186" y="1144"/>
                  <a:pt x="2190" y="1143"/>
                </a:cubicBezTo>
                <a:cubicBezTo>
                  <a:pt x="2191" y="1150"/>
                  <a:pt x="2188" y="1153"/>
                  <a:pt x="2189" y="1160"/>
                </a:cubicBezTo>
                <a:cubicBezTo>
                  <a:pt x="2192" y="1157"/>
                  <a:pt x="2196" y="1161"/>
                  <a:pt x="2200" y="1159"/>
                </a:cubicBezTo>
                <a:cubicBezTo>
                  <a:pt x="2203" y="1171"/>
                  <a:pt x="2190" y="1176"/>
                  <a:pt x="2188" y="1186"/>
                </a:cubicBezTo>
                <a:cubicBezTo>
                  <a:pt x="2187" y="1180"/>
                  <a:pt x="2189" y="1175"/>
                  <a:pt x="2189" y="1167"/>
                </a:cubicBezTo>
                <a:cubicBezTo>
                  <a:pt x="2190" y="1167"/>
                  <a:pt x="2191" y="1169"/>
                  <a:pt x="2192" y="1169"/>
                </a:cubicBezTo>
                <a:cubicBezTo>
                  <a:pt x="2194" y="1164"/>
                  <a:pt x="2189" y="1166"/>
                  <a:pt x="2189" y="1163"/>
                </a:cubicBezTo>
                <a:cubicBezTo>
                  <a:pt x="2187" y="1167"/>
                  <a:pt x="2183" y="1164"/>
                  <a:pt x="2180" y="1163"/>
                </a:cubicBezTo>
                <a:close/>
                <a:moveTo>
                  <a:pt x="2189" y="1067"/>
                </a:moveTo>
                <a:cubicBezTo>
                  <a:pt x="2193" y="1066"/>
                  <a:pt x="2191" y="1074"/>
                  <a:pt x="2190" y="1074"/>
                </a:cubicBezTo>
                <a:cubicBezTo>
                  <a:pt x="2187" y="1074"/>
                  <a:pt x="2189" y="1069"/>
                  <a:pt x="2189" y="1067"/>
                </a:cubicBezTo>
                <a:close/>
                <a:moveTo>
                  <a:pt x="2185" y="1083"/>
                </a:moveTo>
                <a:cubicBezTo>
                  <a:pt x="2187" y="1084"/>
                  <a:pt x="2187" y="1090"/>
                  <a:pt x="2188" y="1083"/>
                </a:cubicBezTo>
                <a:cubicBezTo>
                  <a:pt x="2189" y="1083"/>
                  <a:pt x="2193" y="1090"/>
                  <a:pt x="2189" y="1089"/>
                </a:cubicBezTo>
                <a:cubicBezTo>
                  <a:pt x="2189" y="1092"/>
                  <a:pt x="2193" y="1090"/>
                  <a:pt x="2195" y="1090"/>
                </a:cubicBezTo>
                <a:cubicBezTo>
                  <a:pt x="2195" y="1097"/>
                  <a:pt x="2195" y="1097"/>
                  <a:pt x="2195" y="1097"/>
                </a:cubicBezTo>
                <a:cubicBezTo>
                  <a:pt x="2194" y="1096"/>
                  <a:pt x="2192" y="1095"/>
                  <a:pt x="2190" y="1095"/>
                </a:cubicBezTo>
                <a:cubicBezTo>
                  <a:pt x="2190" y="1093"/>
                  <a:pt x="2191" y="1093"/>
                  <a:pt x="2191" y="1092"/>
                </a:cubicBezTo>
                <a:cubicBezTo>
                  <a:pt x="2188" y="1092"/>
                  <a:pt x="2189" y="1094"/>
                  <a:pt x="2186" y="1092"/>
                </a:cubicBezTo>
                <a:cubicBezTo>
                  <a:pt x="2186" y="1095"/>
                  <a:pt x="2191" y="1097"/>
                  <a:pt x="2185" y="1098"/>
                </a:cubicBezTo>
                <a:cubicBezTo>
                  <a:pt x="2186" y="1099"/>
                  <a:pt x="2187" y="1100"/>
                  <a:pt x="2189" y="1100"/>
                </a:cubicBezTo>
                <a:cubicBezTo>
                  <a:pt x="2188" y="1102"/>
                  <a:pt x="2187" y="1104"/>
                  <a:pt x="2188" y="1106"/>
                </a:cubicBezTo>
                <a:cubicBezTo>
                  <a:pt x="2183" y="1100"/>
                  <a:pt x="2185" y="1108"/>
                  <a:pt x="2188" y="1111"/>
                </a:cubicBezTo>
                <a:cubicBezTo>
                  <a:pt x="2178" y="1106"/>
                  <a:pt x="2183" y="1091"/>
                  <a:pt x="2185" y="1083"/>
                </a:cubicBezTo>
                <a:close/>
                <a:moveTo>
                  <a:pt x="2152" y="1265"/>
                </a:moveTo>
                <a:cubicBezTo>
                  <a:pt x="2158" y="1265"/>
                  <a:pt x="2150" y="1268"/>
                  <a:pt x="2152" y="1272"/>
                </a:cubicBezTo>
                <a:cubicBezTo>
                  <a:pt x="2145" y="1271"/>
                  <a:pt x="2151" y="1268"/>
                  <a:pt x="2152" y="1265"/>
                </a:cubicBezTo>
                <a:close/>
                <a:moveTo>
                  <a:pt x="2147" y="1399"/>
                </a:moveTo>
                <a:cubicBezTo>
                  <a:pt x="2149" y="1398"/>
                  <a:pt x="2146" y="1397"/>
                  <a:pt x="2147" y="1395"/>
                </a:cubicBezTo>
                <a:cubicBezTo>
                  <a:pt x="2148" y="1394"/>
                  <a:pt x="2150" y="1394"/>
                  <a:pt x="2152" y="1394"/>
                </a:cubicBezTo>
                <a:cubicBezTo>
                  <a:pt x="2150" y="1389"/>
                  <a:pt x="2152" y="1379"/>
                  <a:pt x="2158" y="1378"/>
                </a:cubicBezTo>
                <a:cubicBezTo>
                  <a:pt x="2158" y="1381"/>
                  <a:pt x="2157" y="1384"/>
                  <a:pt x="2156" y="1385"/>
                </a:cubicBezTo>
                <a:cubicBezTo>
                  <a:pt x="2157" y="1386"/>
                  <a:pt x="2163" y="1383"/>
                  <a:pt x="2167" y="1386"/>
                </a:cubicBezTo>
                <a:cubicBezTo>
                  <a:pt x="2166" y="1391"/>
                  <a:pt x="2162" y="1392"/>
                  <a:pt x="2160" y="1396"/>
                </a:cubicBezTo>
                <a:cubicBezTo>
                  <a:pt x="2157" y="1394"/>
                  <a:pt x="2162" y="1388"/>
                  <a:pt x="2159" y="1386"/>
                </a:cubicBezTo>
                <a:cubicBezTo>
                  <a:pt x="2153" y="1390"/>
                  <a:pt x="2155" y="1396"/>
                  <a:pt x="2156" y="1404"/>
                </a:cubicBezTo>
                <a:cubicBezTo>
                  <a:pt x="2152" y="1399"/>
                  <a:pt x="2148" y="1403"/>
                  <a:pt x="2146" y="1397"/>
                </a:cubicBezTo>
                <a:cubicBezTo>
                  <a:pt x="2147" y="1397"/>
                  <a:pt x="2147" y="1398"/>
                  <a:pt x="2147" y="1399"/>
                </a:cubicBezTo>
                <a:close/>
                <a:moveTo>
                  <a:pt x="2137" y="1382"/>
                </a:moveTo>
                <a:cubicBezTo>
                  <a:pt x="2141" y="1382"/>
                  <a:pt x="2132" y="1389"/>
                  <a:pt x="2133" y="1395"/>
                </a:cubicBezTo>
                <a:cubicBezTo>
                  <a:pt x="2127" y="1395"/>
                  <a:pt x="2127" y="1395"/>
                  <a:pt x="2127" y="1395"/>
                </a:cubicBezTo>
                <a:cubicBezTo>
                  <a:pt x="2130" y="1389"/>
                  <a:pt x="2132" y="1382"/>
                  <a:pt x="2136" y="1377"/>
                </a:cubicBezTo>
                <a:cubicBezTo>
                  <a:pt x="2139" y="1376"/>
                  <a:pt x="2134" y="1385"/>
                  <a:pt x="2137" y="1382"/>
                </a:cubicBezTo>
                <a:close/>
                <a:moveTo>
                  <a:pt x="2127" y="1165"/>
                </a:moveTo>
                <a:cubicBezTo>
                  <a:pt x="2128" y="1166"/>
                  <a:pt x="2129" y="1167"/>
                  <a:pt x="2130" y="1167"/>
                </a:cubicBezTo>
                <a:cubicBezTo>
                  <a:pt x="2130" y="1163"/>
                  <a:pt x="2126" y="1162"/>
                  <a:pt x="2129" y="1159"/>
                </a:cubicBezTo>
                <a:cubicBezTo>
                  <a:pt x="2131" y="1164"/>
                  <a:pt x="2130" y="1162"/>
                  <a:pt x="2132" y="1158"/>
                </a:cubicBezTo>
                <a:cubicBezTo>
                  <a:pt x="2136" y="1161"/>
                  <a:pt x="2134" y="1175"/>
                  <a:pt x="2129" y="1179"/>
                </a:cubicBezTo>
                <a:cubicBezTo>
                  <a:pt x="2128" y="1174"/>
                  <a:pt x="2131" y="1173"/>
                  <a:pt x="2130" y="1168"/>
                </a:cubicBezTo>
                <a:cubicBezTo>
                  <a:pt x="2128" y="1168"/>
                  <a:pt x="2129" y="1170"/>
                  <a:pt x="2129" y="1171"/>
                </a:cubicBezTo>
                <a:cubicBezTo>
                  <a:pt x="2126" y="1172"/>
                  <a:pt x="2128" y="1167"/>
                  <a:pt x="2127" y="1165"/>
                </a:cubicBezTo>
                <a:close/>
                <a:moveTo>
                  <a:pt x="2121" y="1406"/>
                </a:moveTo>
                <a:cubicBezTo>
                  <a:pt x="2122" y="1407"/>
                  <a:pt x="2125" y="1408"/>
                  <a:pt x="2125" y="1406"/>
                </a:cubicBezTo>
                <a:cubicBezTo>
                  <a:pt x="2128" y="1408"/>
                  <a:pt x="2125" y="1415"/>
                  <a:pt x="2120" y="1413"/>
                </a:cubicBezTo>
                <a:cubicBezTo>
                  <a:pt x="2119" y="1410"/>
                  <a:pt x="2122" y="1410"/>
                  <a:pt x="2121" y="1406"/>
                </a:cubicBezTo>
                <a:close/>
                <a:moveTo>
                  <a:pt x="2110" y="1203"/>
                </a:moveTo>
                <a:cubicBezTo>
                  <a:pt x="2116" y="1205"/>
                  <a:pt x="2112" y="1207"/>
                  <a:pt x="2111" y="1211"/>
                </a:cubicBezTo>
                <a:cubicBezTo>
                  <a:pt x="2107" y="1210"/>
                  <a:pt x="2111" y="1207"/>
                  <a:pt x="2110" y="1203"/>
                </a:cubicBezTo>
                <a:close/>
                <a:moveTo>
                  <a:pt x="2083" y="1029"/>
                </a:moveTo>
                <a:cubicBezTo>
                  <a:pt x="2085" y="1030"/>
                  <a:pt x="2085" y="1038"/>
                  <a:pt x="2083" y="1039"/>
                </a:cubicBezTo>
                <a:cubicBezTo>
                  <a:pt x="2077" y="1038"/>
                  <a:pt x="2084" y="1032"/>
                  <a:pt x="2083" y="1029"/>
                </a:cubicBezTo>
                <a:close/>
                <a:moveTo>
                  <a:pt x="2077" y="861"/>
                </a:moveTo>
                <a:cubicBezTo>
                  <a:pt x="2076" y="858"/>
                  <a:pt x="2073" y="856"/>
                  <a:pt x="2073" y="852"/>
                </a:cubicBezTo>
                <a:cubicBezTo>
                  <a:pt x="2076" y="853"/>
                  <a:pt x="2078" y="856"/>
                  <a:pt x="2077" y="861"/>
                </a:cubicBezTo>
                <a:close/>
                <a:moveTo>
                  <a:pt x="2077" y="609"/>
                </a:moveTo>
                <a:cubicBezTo>
                  <a:pt x="2079" y="610"/>
                  <a:pt x="2081" y="610"/>
                  <a:pt x="2083" y="611"/>
                </a:cubicBezTo>
                <a:cubicBezTo>
                  <a:pt x="2081" y="615"/>
                  <a:pt x="2085" y="618"/>
                  <a:pt x="2082" y="621"/>
                </a:cubicBezTo>
                <a:cubicBezTo>
                  <a:pt x="2080" y="621"/>
                  <a:pt x="2080" y="617"/>
                  <a:pt x="2082" y="617"/>
                </a:cubicBezTo>
                <a:cubicBezTo>
                  <a:pt x="2081" y="614"/>
                  <a:pt x="2075" y="615"/>
                  <a:pt x="2077" y="609"/>
                </a:cubicBezTo>
                <a:close/>
                <a:moveTo>
                  <a:pt x="2082" y="685"/>
                </a:moveTo>
                <a:cubicBezTo>
                  <a:pt x="2087" y="686"/>
                  <a:pt x="2087" y="692"/>
                  <a:pt x="2089" y="696"/>
                </a:cubicBezTo>
                <a:cubicBezTo>
                  <a:pt x="2083" y="694"/>
                  <a:pt x="2081" y="693"/>
                  <a:pt x="2076" y="691"/>
                </a:cubicBezTo>
                <a:cubicBezTo>
                  <a:pt x="2076" y="687"/>
                  <a:pt x="2083" y="690"/>
                  <a:pt x="2082" y="685"/>
                </a:cubicBezTo>
                <a:close/>
                <a:moveTo>
                  <a:pt x="2076" y="679"/>
                </a:moveTo>
                <a:cubicBezTo>
                  <a:pt x="2072" y="679"/>
                  <a:pt x="2072" y="676"/>
                  <a:pt x="2071" y="673"/>
                </a:cubicBezTo>
                <a:cubicBezTo>
                  <a:pt x="2074" y="673"/>
                  <a:pt x="2076" y="675"/>
                  <a:pt x="2076" y="679"/>
                </a:cubicBezTo>
                <a:close/>
                <a:moveTo>
                  <a:pt x="2071" y="765"/>
                </a:moveTo>
                <a:cubicBezTo>
                  <a:pt x="2074" y="768"/>
                  <a:pt x="2076" y="770"/>
                  <a:pt x="2075" y="776"/>
                </a:cubicBezTo>
                <a:cubicBezTo>
                  <a:pt x="2070" y="776"/>
                  <a:pt x="2070" y="776"/>
                  <a:pt x="2070" y="776"/>
                </a:cubicBezTo>
                <a:cubicBezTo>
                  <a:pt x="2073" y="772"/>
                  <a:pt x="2071" y="771"/>
                  <a:pt x="2071" y="765"/>
                </a:cubicBezTo>
                <a:close/>
                <a:moveTo>
                  <a:pt x="2041" y="491"/>
                </a:moveTo>
                <a:cubicBezTo>
                  <a:pt x="2036" y="486"/>
                  <a:pt x="2032" y="481"/>
                  <a:pt x="2029" y="474"/>
                </a:cubicBezTo>
                <a:cubicBezTo>
                  <a:pt x="2035" y="478"/>
                  <a:pt x="2040" y="482"/>
                  <a:pt x="2041" y="491"/>
                </a:cubicBezTo>
                <a:close/>
                <a:moveTo>
                  <a:pt x="2035" y="422"/>
                </a:moveTo>
                <a:cubicBezTo>
                  <a:pt x="2040" y="425"/>
                  <a:pt x="2037" y="432"/>
                  <a:pt x="2044" y="431"/>
                </a:cubicBezTo>
                <a:cubicBezTo>
                  <a:pt x="2043" y="436"/>
                  <a:pt x="2046" y="439"/>
                  <a:pt x="2044" y="443"/>
                </a:cubicBezTo>
                <a:cubicBezTo>
                  <a:pt x="2046" y="443"/>
                  <a:pt x="2048" y="442"/>
                  <a:pt x="2049" y="441"/>
                </a:cubicBezTo>
                <a:cubicBezTo>
                  <a:pt x="2051" y="443"/>
                  <a:pt x="2054" y="444"/>
                  <a:pt x="2055" y="448"/>
                </a:cubicBezTo>
                <a:cubicBezTo>
                  <a:pt x="2050" y="446"/>
                  <a:pt x="2051" y="451"/>
                  <a:pt x="2047" y="450"/>
                </a:cubicBezTo>
                <a:cubicBezTo>
                  <a:pt x="2048" y="445"/>
                  <a:pt x="2044" y="448"/>
                  <a:pt x="2041" y="444"/>
                </a:cubicBezTo>
                <a:cubicBezTo>
                  <a:pt x="2044" y="436"/>
                  <a:pt x="2032" y="430"/>
                  <a:pt x="2035" y="422"/>
                </a:cubicBezTo>
                <a:close/>
                <a:moveTo>
                  <a:pt x="2030" y="415"/>
                </a:moveTo>
                <a:cubicBezTo>
                  <a:pt x="2032" y="416"/>
                  <a:pt x="2031" y="420"/>
                  <a:pt x="2032" y="423"/>
                </a:cubicBezTo>
                <a:cubicBezTo>
                  <a:pt x="2027" y="423"/>
                  <a:pt x="2031" y="416"/>
                  <a:pt x="2027" y="416"/>
                </a:cubicBezTo>
                <a:cubicBezTo>
                  <a:pt x="2027" y="415"/>
                  <a:pt x="2029" y="415"/>
                  <a:pt x="2030" y="415"/>
                </a:cubicBezTo>
                <a:close/>
                <a:moveTo>
                  <a:pt x="1754" y="176"/>
                </a:moveTo>
                <a:cubicBezTo>
                  <a:pt x="1750" y="182"/>
                  <a:pt x="1746" y="178"/>
                  <a:pt x="1742" y="175"/>
                </a:cubicBezTo>
                <a:cubicBezTo>
                  <a:pt x="1745" y="172"/>
                  <a:pt x="1750" y="176"/>
                  <a:pt x="1754" y="176"/>
                </a:cubicBezTo>
                <a:close/>
                <a:moveTo>
                  <a:pt x="1535" y="93"/>
                </a:moveTo>
                <a:cubicBezTo>
                  <a:pt x="1534" y="96"/>
                  <a:pt x="1537" y="96"/>
                  <a:pt x="1536" y="99"/>
                </a:cubicBezTo>
                <a:cubicBezTo>
                  <a:pt x="1534" y="100"/>
                  <a:pt x="1534" y="97"/>
                  <a:pt x="1534" y="95"/>
                </a:cubicBezTo>
                <a:cubicBezTo>
                  <a:pt x="1534" y="94"/>
                  <a:pt x="1531" y="94"/>
                  <a:pt x="1529" y="94"/>
                </a:cubicBezTo>
                <a:cubicBezTo>
                  <a:pt x="1530" y="90"/>
                  <a:pt x="1531" y="94"/>
                  <a:pt x="1535" y="93"/>
                </a:cubicBezTo>
                <a:close/>
                <a:moveTo>
                  <a:pt x="1546" y="74"/>
                </a:moveTo>
                <a:cubicBezTo>
                  <a:pt x="1546" y="81"/>
                  <a:pt x="1546" y="81"/>
                  <a:pt x="1546" y="81"/>
                </a:cubicBezTo>
                <a:cubicBezTo>
                  <a:pt x="1543" y="80"/>
                  <a:pt x="1540" y="80"/>
                  <a:pt x="1540" y="76"/>
                </a:cubicBezTo>
                <a:cubicBezTo>
                  <a:pt x="1542" y="75"/>
                  <a:pt x="1543" y="74"/>
                  <a:pt x="1546" y="74"/>
                </a:cubicBezTo>
                <a:close/>
                <a:moveTo>
                  <a:pt x="1524" y="72"/>
                </a:moveTo>
                <a:cubicBezTo>
                  <a:pt x="1526" y="70"/>
                  <a:pt x="1533" y="70"/>
                  <a:pt x="1533" y="74"/>
                </a:cubicBezTo>
                <a:cubicBezTo>
                  <a:pt x="1530" y="74"/>
                  <a:pt x="1523" y="77"/>
                  <a:pt x="1524" y="72"/>
                </a:cubicBezTo>
                <a:close/>
                <a:moveTo>
                  <a:pt x="1125" y="36"/>
                </a:moveTo>
                <a:cubicBezTo>
                  <a:pt x="1126" y="36"/>
                  <a:pt x="1127" y="37"/>
                  <a:pt x="1127" y="38"/>
                </a:cubicBezTo>
                <a:cubicBezTo>
                  <a:pt x="1129" y="38"/>
                  <a:pt x="1128" y="36"/>
                  <a:pt x="1129" y="35"/>
                </a:cubicBezTo>
                <a:cubicBezTo>
                  <a:pt x="1131" y="35"/>
                  <a:pt x="1131" y="36"/>
                  <a:pt x="1132" y="36"/>
                </a:cubicBezTo>
                <a:cubicBezTo>
                  <a:pt x="1131" y="40"/>
                  <a:pt x="1125" y="42"/>
                  <a:pt x="1125" y="36"/>
                </a:cubicBezTo>
                <a:close/>
                <a:moveTo>
                  <a:pt x="465" y="282"/>
                </a:moveTo>
                <a:cubicBezTo>
                  <a:pt x="463" y="283"/>
                  <a:pt x="460" y="283"/>
                  <a:pt x="459" y="285"/>
                </a:cubicBezTo>
                <a:cubicBezTo>
                  <a:pt x="456" y="284"/>
                  <a:pt x="461" y="281"/>
                  <a:pt x="460" y="278"/>
                </a:cubicBezTo>
                <a:cubicBezTo>
                  <a:pt x="464" y="278"/>
                  <a:pt x="466" y="279"/>
                  <a:pt x="465" y="282"/>
                </a:cubicBezTo>
                <a:close/>
                <a:moveTo>
                  <a:pt x="496" y="314"/>
                </a:moveTo>
                <a:cubicBezTo>
                  <a:pt x="501" y="317"/>
                  <a:pt x="499" y="312"/>
                  <a:pt x="505" y="313"/>
                </a:cubicBezTo>
                <a:cubicBezTo>
                  <a:pt x="505" y="316"/>
                  <a:pt x="496" y="319"/>
                  <a:pt x="496" y="314"/>
                </a:cubicBezTo>
                <a:close/>
                <a:moveTo>
                  <a:pt x="390" y="391"/>
                </a:moveTo>
                <a:cubicBezTo>
                  <a:pt x="391" y="395"/>
                  <a:pt x="386" y="393"/>
                  <a:pt x="387" y="396"/>
                </a:cubicBezTo>
                <a:cubicBezTo>
                  <a:pt x="383" y="395"/>
                  <a:pt x="387" y="390"/>
                  <a:pt x="390" y="391"/>
                </a:cubicBezTo>
                <a:close/>
                <a:moveTo>
                  <a:pt x="376" y="395"/>
                </a:moveTo>
                <a:cubicBezTo>
                  <a:pt x="374" y="398"/>
                  <a:pt x="373" y="402"/>
                  <a:pt x="368" y="401"/>
                </a:cubicBezTo>
                <a:cubicBezTo>
                  <a:pt x="371" y="399"/>
                  <a:pt x="370" y="394"/>
                  <a:pt x="376" y="395"/>
                </a:cubicBezTo>
                <a:close/>
                <a:moveTo>
                  <a:pt x="6" y="1309"/>
                </a:moveTo>
                <a:cubicBezTo>
                  <a:pt x="8" y="1304"/>
                  <a:pt x="7" y="1298"/>
                  <a:pt x="8" y="1294"/>
                </a:cubicBezTo>
                <a:cubicBezTo>
                  <a:pt x="12" y="1295"/>
                  <a:pt x="13" y="1312"/>
                  <a:pt x="6" y="1309"/>
                </a:cubicBezTo>
                <a:close/>
                <a:moveTo>
                  <a:pt x="35" y="1218"/>
                </a:moveTo>
                <a:cubicBezTo>
                  <a:pt x="33" y="1218"/>
                  <a:pt x="35" y="1213"/>
                  <a:pt x="34" y="1211"/>
                </a:cubicBezTo>
                <a:cubicBezTo>
                  <a:pt x="39" y="1210"/>
                  <a:pt x="36" y="1217"/>
                  <a:pt x="35" y="1218"/>
                </a:cubicBezTo>
                <a:close/>
                <a:moveTo>
                  <a:pt x="44" y="1221"/>
                </a:moveTo>
                <a:cubicBezTo>
                  <a:pt x="44" y="1216"/>
                  <a:pt x="44" y="1216"/>
                  <a:pt x="44" y="1216"/>
                </a:cubicBezTo>
                <a:cubicBezTo>
                  <a:pt x="49" y="1215"/>
                  <a:pt x="51" y="1222"/>
                  <a:pt x="44" y="1221"/>
                </a:cubicBezTo>
                <a:close/>
                <a:moveTo>
                  <a:pt x="45" y="996"/>
                </a:moveTo>
                <a:cubicBezTo>
                  <a:pt x="46" y="990"/>
                  <a:pt x="43" y="989"/>
                  <a:pt x="44" y="984"/>
                </a:cubicBezTo>
                <a:cubicBezTo>
                  <a:pt x="46" y="983"/>
                  <a:pt x="48" y="981"/>
                  <a:pt x="51" y="981"/>
                </a:cubicBezTo>
                <a:cubicBezTo>
                  <a:pt x="46" y="985"/>
                  <a:pt x="55" y="996"/>
                  <a:pt x="45" y="996"/>
                </a:cubicBezTo>
                <a:close/>
                <a:moveTo>
                  <a:pt x="56" y="1222"/>
                </a:moveTo>
                <a:cubicBezTo>
                  <a:pt x="59" y="1225"/>
                  <a:pt x="56" y="1226"/>
                  <a:pt x="57" y="1230"/>
                </a:cubicBezTo>
                <a:cubicBezTo>
                  <a:pt x="53" y="1230"/>
                  <a:pt x="53" y="1230"/>
                  <a:pt x="53" y="1230"/>
                </a:cubicBezTo>
                <a:cubicBezTo>
                  <a:pt x="51" y="1225"/>
                  <a:pt x="55" y="1225"/>
                  <a:pt x="56" y="1222"/>
                </a:cubicBezTo>
                <a:close/>
                <a:moveTo>
                  <a:pt x="54" y="1292"/>
                </a:moveTo>
                <a:cubicBezTo>
                  <a:pt x="55" y="1287"/>
                  <a:pt x="54" y="1280"/>
                  <a:pt x="56" y="1276"/>
                </a:cubicBezTo>
                <a:cubicBezTo>
                  <a:pt x="58" y="1279"/>
                  <a:pt x="60" y="1293"/>
                  <a:pt x="54" y="1292"/>
                </a:cubicBezTo>
                <a:close/>
                <a:moveTo>
                  <a:pt x="404" y="406"/>
                </a:moveTo>
                <a:cubicBezTo>
                  <a:pt x="405" y="408"/>
                  <a:pt x="408" y="408"/>
                  <a:pt x="409" y="405"/>
                </a:cubicBezTo>
                <a:cubicBezTo>
                  <a:pt x="413" y="407"/>
                  <a:pt x="403" y="413"/>
                  <a:pt x="404" y="406"/>
                </a:cubicBezTo>
                <a:close/>
                <a:moveTo>
                  <a:pt x="366" y="448"/>
                </a:moveTo>
                <a:cubicBezTo>
                  <a:pt x="369" y="449"/>
                  <a:pt x="365" y="452"/>
                  <a:pt x="366" y="454"/>
                </a:cubicBezTo>
                <a:cubicBezTo>
                  <a:pt x="371" y="455"/>
                  <a:pt x="375" y="450"/>
                  <a:pt x="382" y="453"/>
                </a:cubicBezTo>
                <a:cubicBezTo>
                  <a:pt x="380" y="445"/>
                  <a:pt x="391" y="432"/>
                  <a:pt x="399" y="426"/>
                </a:cubicBezTo>
                <a:cubicBezTo>
                  <a:pt x="399" y="424"/>
                  <a:pt x="397" y="425"/>
                  <a:pt x="396" y="423"/>
                </a:cubicBezTo>
                <a:cubicBezTo>
                  <a:pt x="394" y="433"/>
                  <a:pt x="371" y="432"/>
                  <a:pt x="381" y="447"/>
                </a:cubicBezTo>
                <a:cubicBezTo>
                  <a:pt x="377" y="447"/>
                  <a:pt x="377" y="442"/>
                  <a:pt x="373" y="442"/>
                </a:cubicBezTo>
                <a:cubicBezTo>
                  <a:pt x="376" y="439"/>
                  <a:pt x="375" y="433"/>
                  <a:pt x="378" y="431"/>
                </a:cubicBezTo>
                <a:cubicBezTo>
                  <a:pt x="380" y="430"/>
                  <a:pt x="380" y="432"/>
                  <a:pt x="382" y="432"/>
                </a:cubicBezTo>
                <a:cubicBezTo>
                  <a:pt x="382" y="427"/>
                  <a:pt x="385" y="422"/>
                  <a:pt x="389" y="418"/>
                </a:cubicBezTo>
                <a:cubicBezTo>
                  <a:pt x="393" y="424"/>
                  <a:pt x="397" y="416"/>
                  <a:pt x="400" y="418"/>
                </a:cubicBezTo>
                <a:cubicBezTo>
                  <a:pt x="400" y="420"/>
                  <a:pt x="398" y="419"/>
                  <a:pt x="398" y="421"/>
                </a:cubicBezTo>
                <a:cubicBezTo>
                  <a:pt x="397" y="423"/>
                  <a:pt x="403" y="421"/>
                  <a:pt x="404" y="420"/>
                </a:cubicBezTo>
                <a:cubicBezTo>
                  <a:pt x="403" y="422"/>
                  <a:pt x="401" y="427"/>
                  <a:pt x="405" y="432"/>
                </a:cubicBezTo>
                <a:cubicBezTo>
                  <a:pt x="396" y="432"/>
                  <a:pt x="399" y="437"/>
                  <a:pt x="392" y="438"/>
                </a:cubicBezTo>
                <a:cubicBezTo>
                  <a:pt x="396" y="444"/>
                  <a:pt x="390" y="448"/>
                  <a:pt x="390" y="454"/>
                </a:cubicBezTo>
                <a:cubicBezTo>
                  <a:pt x="385" y="453"/>
                  <a:pt x="386" y="457"/>
                  <a:pt x="382" y="457"/>
                </a:cubicBezTo>
                <a:cubicBezTo>
                  <a:pt x="388" y="469"/>
                  <a:pt x="369" y="480"/>
                  <a:pt x="362" y="491"/>
                </a:cubicBezTo>
                <a:cubicBezTo>
                  <a:pt x="360" y="487"/>
                  <a:pt x="363" y="485"/>
                  <a:pt x="365" y="481"/>
                </a:cubicBezTo>
                <a:cubicBezTo>
                  <a:pt x="360" y="477"/>
                  <a:pt x="358" y="485"/>
                  <a:pt x="352" y="484"/>
                </a:cubicBezTo>
                <a:cubicBezTo>
                  <a:pt x="355" y="487"/>
                  <a:pt x="350" y="485"/>
                  <a:pt x="352" y="490"/>
                </a:cubicBezTo>
                <a:cubicBezTo>
                  <a:pt x="350" y="490"/>
                  <a:pt x="350" y="488"/>
                  <a:pt x="347" y="488"/>
                </a:cubicBezTo>
                <a:cubicBezTo>
                  <a:pt x="346" y="494"/>
                  <a:pt x="342" y="497"/>
                  <a:pt x="338" y="500"/>
                </a:cubicBezTo>
                <a:cubicBezTo>
                  <a:pt x="336" y="498"/>
                  <a:pt x="336" y="494"/>
                  <a:pt x="340" y="495"/>
                </a:cubicBezTo>
                <a:cubicBezTo>
                  <a:pt x="338" y="491"/>
                  <a:pt x="336" y="496"/>
                  <a:pt x="333" y="495"/>
                </a:cubicBezTo>
                <a:cubicBezTo>
                  <a:pt x="343" y="491"/>
                  <a:pt x="349" y="483"/>
                  <a:pt x="352" y="472"/>
                </a:cubicBezTo>
                <a:cubicBezTo>
                  <a:pt x="347" y="473"/>
                  <a:pt x="345" y="478"/>
                  <a:pt x="340" y="475"/>
                </a:cubicBezTo>
                <a:cubicBezTo>
                  <a:pt x="341" y="468"/>
                  <a:pt x="346" y="466"/>
                  <a:pt x="350" y="461"/>
                </a:cubicBezTo>
                <a:cubicBezTo>
                  <a:pt x="351" y="462"/>
                  <a:pt x="352" y="463"/>
                  <a:pt x="353" y="463"/>
                </a:cubicBezTo>
                <a:cubicBezTo>
                  <a:pt x="353" y="461"/>
                  <a:pt x="351" y="461"/>
                  <a:pt x="351" y="459"/>
                </a:cubicBezTo>
                <a:cubicBezTo>
                  <a:pt x="355" y="458"/>
                  <a:pt x="355" y="461"/>
                  <a:pt x="360" y="460"/>
                </a:cubicBezTo>
                <a:cubicBezTo>
                  <a:pt x="359" y="458"/>
                  <a:pt x="359" y="456"/>
                  <a:pt x="357" y="455"/>
                </a:cubicBezTo>
                <a:cubicBezTo>
                  <a:pt x="361" y="455"/>
                  <a:pt x="360" y="451"/>
                  <a:pt x="366" y="448"/>
                </a:cubicBezTo>
                <a:close/>
                <a:moveTo>
                  <a:pt x="399" y="814"/>
                </a:moveTo>
                <a:cubicBezTo>
                  <a:pt x="391" y="831"/>
                  <a:pt x="383" y="849"/>
                  <a:pt x="373" y="864"/>
                </a:cubicBezTo>
                <a:cubicBezTo>
                  <a:pt x="379" y="847"/>
                  <a:pt x="389" y="832"/>
                  <a:pt x="395" y="814"/>
                </a:cubicBezTo>
                <a:lnTo>
                  <a:pt x="399" y="814"/>
                </a:lnTo>
                <a:close/>
                <a:moveTo>
                  <a:pt x="324" y="721"/>
                </a:moveTo>
                <a:cubicBezTo>
                  <a:pt x="314" y="712"/>
                  <a:pt x="329" y="702"/>
                  <a:pt x="331" y="691"/>
                </a:cubicBezTo>
                <a:cubicBezTo>
                  <a:pt x="331" y="690"/>
                  <a:pt x="329" y="690"/>
                  <a:pt x="328" y="690"/>
                </a:cubicBezTo>
                <a:cubicBezTo>
                  <a:pt x="331" y="683"/>
                  <a:pt x="336" y="679"/>
                  <a:pt x="341" y="674"/>
                </a:cubicBezTo>
                <a:cubicBezTo>
                  <a:pt x="342" y="675"/>
                  <a:pt x="343" y="678"/>
                  <a:pt x="341" y="680"/>
                </a:cubicBezTo>
                <a:cubicBezTo>
                  <a:pt x="344" y="680"/>
                  <a:pt x="344" y="677"/>
                  <a:pt x="347" y="678"/>
                </a:cubicBezTo>
                <a:cubicBezTo>
                  <a:pt x="342" y="684"/>
                  <a:pt x="343" y="695"/>
                  <a:pt x="334" y="697"/>
                </a:cubicBezTo>
                <a:cubicBezTo>
                  <a:pt x="340" y="705"/>
                  <a:pt x="322" y="708"/>
                  <a:pt x="324" y="721"/>
                </a:cubicBezTo>
                <a:close/>
                <a:moveTo>
                  <a:pt x="331" y="964"/>
                </a:moveTo>
                <a:cubicBezTo>
                  <a:pt x="331" y="968"/>
                  <a:pt x="327" y="968"/>
                  <a:pt x="328" y="972"/>
                </a:cubicBezTo>
                <a:cubicBezTo>
                  <a:pt x="326" y="971"/>
                  <a:pt x="328" y="964"/>
                  <a:pt x="331" y="964"/>
                </a:cubicBezTo>
                <a:close/>
                <a:moveTo>
                  <a:pt x="325" y="507"/>
                </a:moveTo>
                <a:cubicBezTo>
                  <a:pt x="331" y="507"/>
                  <a:pt x="334" y="500"/>
                  <a:pt x="338" y="502"/>
                </a:cubicBezTo>
                <a:cubicBezTo>
                  <a:pt x="333" y="506"/>
                  <a:pt x="331" y="511"/>
                  <a:pt x="325" y="513"/>
                </a:cubicBezTo>
                <a:cubicBezTo>
                  <a:pt x="325" y="510"/>
                  <a:pt x="325" y="506"/>
                  <a:pt x="322" y="507"/>
                </a:cubicBezTo>
                <a:cubicBezTo>
                  <a:pt x="323" y="505"/>
                  <a:pt x="322" y="501"/>
                  <a:pt x="324" y="500"/>
                </a:cubicBezTo>
                <a:cubicBezTo>
                  <a:pt x="328" y="501"/>
                  <a:pt x="322" y="506"/>
                  <a:pt x="325" y="507"/>
                </a:cubicBezTo>
                <a:close/>
                <a:moveTo>
                  <a:pt x="346" y="525"/>
                </a:moveTo>
                <a:cubicBezTo>
                  <a:pt x="351" y="524"/>
                  <a:pt x="349" y="529"/>
                  <a:pt x="352" y="530"/>
                </a:cubicBezTo>
                <a:cubicBezTo>
                  <a:pt x="344" y="538"/>
                  <a:pt x="338" y="549"/>
                  <a:pt x="328" y="555"/>
                </a:cubicBezTo>
                <a:cubicBezTo>
                  <a:pt x="331" y="542"/>
                  <a:pt x="342" y="537"/>
                  <a:pt x="346" y="525"/>
                </a:cubicBezTo>
                <a:close/>
                <a:moveTo>
                  <a:pt x="345" y="512"/>
                </a:moveTo>
                <a:cubicBezTo>
                  <a:pt x="344" y="514"/>
                  <a:pt x="344" y="518"/>
                  <a:pt x="342" y="519"/>
                </a:cubicBezTo>
                <a:cubicBezTo>
                  <a:pt x="336" y="518"/>
                  <a:pt x="340" y="511"/>
                  <a:pt x="345" y="512"/>
                </a:cubicBezTo>
                <a:close/>
                <a:moveTo>
                  <a:pt x="356" y="658"/>
                </a:moveTo>
                <a:cubicBezTo>
                  <a:pt x="358" y="662"/>
                  <a:pt x="352" y="669"/>
                  <a:pt x="349" y="671"/>
                </a:cubicBezTo>
                <a:cubicBezTo>
                  <a:pt x="349" y="671"/>
                  <a:pt x="350" y="670"/>
                  <a:pt x="350" y="669"/>
                </a:cubicBezTo>
                <a:cubicBezTo>
                  <a:pt x="349" y="665"/>
                  <a:pt x="347" y="670"/>
                  <a:pt x="345" y="669"/>
                </a:cubicBezTo>
                <a:cubicBezTo>
                  <a:pt x="349" y="659"/>
                  <a:pt x="353" y="647"/>
                  <a:pt x="361" y="641"/>
                </a:cubicBezTo>
                <a:cubicBezTo>
                  <a:pt x="362" y="650"/>
                  <a:pt x="351" y="652"/>
                  <a:pt x="351" y="663"/>
                </a:cubicBezTo>
                <a:cubicBezTo>
                  <a:pt x="354" y="663"/>
                  <a:pt x="356" y="661"/>
                  <a:pt x="356" y="658"/>
                </a:cubicBezTo>
                <a:close/>
                <a:moveTo>
                  <a:pt x="350" y="506"/>
                </a:moveTo>
                <a:cubicBezTo>
                  <a:pt x="347" y="501"/>
                  <a:pt x="354" y="495"/>
                  <a:pt x="360" y="495"/>
                </a:cubicBezTo>
                <a:cubicBezTo>
                  <a:pt x="356" y="498"/>
                  <a:pt x="353" y="502"/>
                  <a:pt x="350" y="506"/>
                </a:cubicBezTo>
                <a:close/>
                <a:moveTo>
                  <a:pt x="328" y="557"/>
                </a:moveTo>
                <a:cubicBezTo>
                  <a:pt x="328" y="562"/>
                  <a:pt x="323" y="561"/>
                  <a:pt x="322" y="563"/>
                </a:cubicBezTo>
                <a:cubicBezTo>
                  <a:pt x="320" y="562"/>
                  <a:pt x="323" y="556"/>
                  <a:pt x="328" y="557"/>
                </a:cubicBezTo>
                <a:close/>
                <a:moveTo>
                  <a:pt x="336" y="671"/>
                </a:moveTo>
                <a:cubicBezTo>
                  <a:pt x="329" y="683"/>
                  <a:pt x="326" y="692"/>
                  <a:pt x="319" y="702"/>
                </a:cubicBezTo>
                <a:cubicBezTo>
                  <a:pt x="321" y="693"/>
                  <a:pt x="328" y="678"/>
                  <a:pt x="336" y="671"/>
                </a:cubicBezTo>
                <a:close/>
                <a:moveTo>
                  <a:pt x="323" y="723"/>
                </a:moveTo>
                <a:cubicBezTo>
                  <a:pt x="321" y="728"/>
                  <a:pt x="321" y="733"/>
                  <a:pt x="314" y="733"/>
                </a:cubicBezTo>
                <a:cubicBezTo>
                  <a:pt x="314" y="731"/>
                  <a:pt x="313" y="730"/>
                  <a:pt x="312" y="729"/>
                </a:cubicBezTo>
                <a:cubicBezTo>
                  <a:pt x="315" y="726"/>
                  <a:pt x="317" y="725"/>
                  <a:pt x="317" y="721"/>
                </a:cubicBezTo>
                <a:cubicBezTo>
                  <a:pt x="319" y="721"/>
                  <a:pt x="319" y="724"/>
                  <a:pt x="323" y="723"/>
                </a:cubicBezTo>
                <a:close/>
                <a:moveTo>
                  <a:pt x="372" y="866"/>
                </a:moveTo>
                <a:cubicBezTo>
                  <a:pt x="368" y="885"/>
                  <a:pt x="355" y="906"/>
                  <a:pt x="347" y="926"/>
                </a:cubicBezTo>
                <a:cubicBezTo>
                  <a:pt x="352" y="904"/>
                  <a:pt x="364" y="887"/>
                  <a:pt x="372" y="866"/>
                </a:cubicBezTo>
                <a:close/>
                <a:moveTo>
                  <a:pt x="330" y="492"/>
                </a:moveTo>
                <a:cubicBezTo>
                  <a:pt x="332" y="486"/>
                  <a:pt x="338" y="484"/>
                  <a:pt x="340" y="477"/>
                </a:cubicBezTo>
                <a:cubicBezTo>
                  <a:pt x="349" y="483"/>
                  <a:pt x="336" y="490"/>
                  <a:pt x="330" y="492"/>
                </a:cubicBezTo>
                <a:close/>
                <a:moveTo>
                  <a:pt x="349" y="443"/>
                </a:moveTo>
                <a:cubicBezTo>
                  <a:pt x="353" y="447"/>
                  <a:pt x="353" y="442"/>
                  <a:pt x="358" y="442"/>
                </a:cubicBezTo>
                <a:cubicBezTo>
                  <a:pt x="353" y="452"/>
                  <a:pt x="347" y="462"/>
                  <a:pt x="335" y="466"/>
                </a:cubicBezTo>
                <a:cubicBezTo>
                  <a:pt x="337" y="456"/>
                  <a:pt x="344" y="451"/>
                  <a:pt x="349" y="443"/>
                </a:cubicBezTo>
                <a:close/>
                <a:moveTo>
                  <a:pt x="324" y="416"/>
                </a:moveTo>
                <a:cubicBezTo>
                  <a:pt x="324" y="419"/>
                  <a:pt x="324" y="421"/>
                  <a:pt x="323" y="422"/>
                </a:cubicBezTo>
                <a:cubicBezTo>
                  <a:pt x="319" y="422"/>
                  <a:pt x="319" y="415"/>
                  <a:pt x="324" y="416"/>
                </a:cubicBezTo>
                <a:close/>
                <a:moveTo>
                  <a:pt x="322" y="447"/>
                </a:moveTo>
                <a:cubicBezTo>
                  <a:pt x="320" y="450"/>
                  <a:pt x="317" y="451"/>
                  <a:pt x="315" y="454"/>
                </a:cubicBezTo>
                <a:cubicBezTo>
                  <a:pt x="312" y="451"/>
                  <a:pt x="317" y="446"/>
                  <a:pt x="322" y="447"/>
                </a:cubicBezTo>
                <a:close/>
                <a:moveTo>
                  <a:pt x="319" y="476"/>
                </a:moveTo>
                <a:cubicBezTo>
                  <a:pt x="324" y="475"/>
                  <a:pt x="328" y="474"/>
                  <a:pt x="334" y="472"/>
                </a:cubicBezTo>
                <a:cubicBezTo>
                  <a:pt x="330" y="478"/>
                  <a:pt x="328" y="485"/>
                  <a:pt x="320" y="487"/>
                </a:cubicBezTo>
                <a:cubicBezTo>
                  <a:pt x="322" y="497"/>
                  <a:pt x="311" y="493"/>
                  <a:pt x="312" y="502"/>
                </a:cubicBezTo>
                <a:cubicBezTo>
                  <a:pt x="311" y="500"/>
                  <a:pt x="307" y="496"/>
                  <a:pt x="304" y="500"/>
                </a:cubicBezTo>
                <a:cubicBezTo>
                  <a:pt x="303" y="503"/>
                  <a:pt x="307" y="502"/>
                  <a:pt x="309" y="502"/>
                </a:cubicBezTo>
                <a:cubicBezTo>
                  <a:pt x="308" y="509"/>
                  <a:pt x="306" y="516"/>
                  <a:pt x="298" y="518"/>
                </a:cubicBezTo>
                <a:cubicBezTo>
                  <a:pt x="295" y="516"/>
                  <a:pt x="298" y="509"/>
                  <a:pt x="297" y="504"/>
                </a:cubicBezTo>
                <a:cubicBezTo>
                  <a:pt x="303" y="502"/>
                  <a:pt x="304" y="496"/>
                  <a:pt x="307" y="491"/>
                </a:cubicBezTo>
                <a:cubicBezTo>
                  <a:pt x="307" y="489"/>
                  <a:pt x="305" y="490"/>
                  <a:pt x="303" y="490"/>
                </a:cubicBezTo>
                <a:cubicBezTo>
                  <a:pt x="303" y="487"/>
                  <a:pt x="306" y="488"/>
                  <a:pt x="306" y="485"/>
                </a:cubicBezTo>
                <a:cubicBezTo>
                  <a:pt x="309" y="489"/>
                  <a:pt x="309" y="488"/>
                  <a:pt x="314" y="486"/>
                </a:cubicBezTo>
                <a:cubicBezTo>
                  <a:pt x="313" y="487"/>
                  <a:pt x="313" y="489"/>
                  <a:pt x="313" y="491"/>
                </a:cubicBezTo>
                <a:cubicBezTo>
                  <a:pt x="318" y="489"/>
                  <a:pt x="323" y="483"/>
                  <a:pt x="319" y="476"/>
                </a:cubicBezTo>
                <a:close/>
                <a:moveTo>
                  <a:pt x="299" y="743"/>
                </a:moveTo>
                <a:cubicBezTo>
                  <a:pt x="297" y="740"/>
                  <a:pt x="303" y="734"/>
                  <a:pt x="303" y="729"/>
                </a:cubicBezTo>
                <a:cubicBezTo>
                  <a:pt x="307" y="734"/>
                  <a:pt x="300" y="738"/>
                  <a:pt x="299" y="743"/>
                </a:cubicBezTo>
                <a:close/>
                <a:moveTo>
                  <a:pt x="288" y="509"/>
                </a:moveTo>
                <a:cubicBezTo>
                  <a:pt x="289" y="503"/>
                  <a:pt x="295" y="502"/>
                  <a:pt x="297" y="497"/>
                </a:cubicBezTo>
                <a:cubicBezTo>
                  <a:pt x="300" y="502"/>
                  <a:pt x="292" y="506"/>
                  <a:pt x="288" y="509"/>
                </a:cubicBezTo>
                <a:close/>
                <a:moveTo>
                  <a:pt x="307" y="449"/>
                </a:moveTo>
                <a:cubicBezTo>
                  <a:pt x="307" y="451"/>
                  <a:pt x="308" y="452"/>
                  <a:pt x="311" y="452"/>
                </a:cubicBezTo>
                <a:cubicBezTo>
                  <a:pt x="307" y="457"/>
                  <a:pt x="309" y="468"/>
                  <a:pt x="302" y="470"/>
                </a:cubicBezTo>
                <a:cubicBezTo>
                  <a:pt x="301" y="466"/>
                  <a:pt x="306" y="467"/>
                  <a:pt x="306" y="463"/>
                </a:cubicBezTo>
                <a:cubicBezTo>
                  <a:pt x="298" y="465"/>
                  <a:pt x="295" y="472"/>
                  <a:pt x="292" y="479"/>
                </a:cubicBezTo>
                <a:cubicBezTo>
                  <a:pt x="292" y="482"/>
                  <a:pt x="295" y="478"/>
                  <a:pt x="295" y="476"/>
                </a:cubicBezTo>
                <a:cubicBezTo>
                  <a:pt x="296" y="476"/>
                  <a:pt x="296" y="477"/>
                  <a:pt x="297" y="477"/>
                </a:cubicBezTo>
                <a:cubicBezTo>
                  <a:pt x="297" y="478"/>
                  <a:pt x="297" y="479"/>
                  <a:pt x="298" y="479"/>
                </a:cubicBezTo>
                <a:cubicBezTo>
                  <a:pt x="297" y="482"/>
                  <a:pt x="294" y="485"/>
                  <a:pt x="290" y="485"/>
                </a:cubicBezTo>
                <a:cubicBezTo>
                  <a:pt x="290" y="480"/>
                  <a:pt x="287" y="479"/>
                  <a:pt x="283" y="479"/>
                </a:cubicBezTo>
                <a:cubicBezTo>
                  <a:pt x="289" y="466"/>
                  <a:pt x="296" y="456"/>
                  <a:pt x="307" y="449"/>
                </a:cubicBezTo>
                <a:close/>
                <a:moveTo>
                  <a:pt x="274" y="809"/>
                </a:moveTo>
                <a:cubicBezTo>
                  <a:pt x="273" y="804"/>
                  <a:pt x="278" y="804"/>
                  <a:pt x="279" y="799"/>
                </a:cubicBezTo>
                <a:cubicBezTo>
                  <a:pt x="282" y="800"/>
                  <a:pt x="282" y="804"/>
                  <a:pt x="287" y="803"/>
                </a:cubicBezTo>
                <a:cubicBezTo>
                  <a:pt x="287" y="806"/>
                  <a:pt x="288" y="810"/>
                  <a:pt x="286" y="812"/>
                </a:cubicBezTo>
                <a:cubicBezTo>
                  <a:pt x="283" y="811"/>
                  <a:pt x="286" y="807"/>
                  <a:pt x="286" y="807"/>
                </a:cubicBezTo>
                <a:cubicBezTo>
                  <a:pt x="281" y="807"/>
                  <a:pt x="279" y="807"/>
                  <a:pt x="274" y="809"/>
                </a:cubicBezTo>
                <a:close/>
                <a:moveTo>
                  <a:pt x="269" y="851"/>
                </a:moveTo>
                <a:cubicBezTo>
                  <a:pt x="267" y="853"/>
                  <a:pt x="264" y="852"/>
                  <a:pt x="261" y="853"/>
                </a:cubicBezTo>
                <a:cubicBezTo>
                  <a:pt x="262" y="851"/>
                  <a:pt x="261" y="849"/>
                  <a:pt x="259" y="848"/>
                </a:cubicBezTo>
                <a:cubicBezTo>
                  <a:pt x="266" y="842"/>
                  <a:pt x="262" y="823"/>
                  <a:pt x="272" y="820"/>
                </a:cubicBezTo>
                <a:cubicBezTo>
                  <a:pt x="273" y="823"/>
                  <a:pt x="270" y="823"/>
                  <a:pt x="270" y="825"/>
                </a:cubicBezTo>
                <a:cubicBezTo>
                  <a:pt x="275" y="825"/>
                  <a:pt x="275" y="820"/>
                  <a:pt x="277" y="818"/>
                </a:cubicBezTo>
                <a:cubicBezTo>
                  <a:pt x="278" y="829"/>
                  <a:pt x="264" y="839"/>
                  <a:pt x="269" y="851"/>
                </a:cubicBezTo>
                <a:close/>
                <a:moveTo>
                  <a:pt x="272" y="640"/>
                </a:moveTo>
                <a:cubicBezTo>
                  <a:pt x="270" y="635"/>
                  <a:pt x="274" y="627"/>
                  <a:pt x="280" y="627"/>
                </a:cubicBezTo>
                <a:cubicBezTo>
                  <a:pt x="280" y="640"/>
                  <a:pt x="271" y="632"/>
                  <a:pt x="272" y="640"/>
                </a:cubicBezTo>
                <a:close/>
                <a:moveTo>
                  <a:pt x="265" y="626"/>
                </a:moveTo>
                <a:cubicBezTo>
                  <a:pt x="272" y="624"/>
                  <a:pt x="275" y="619"/>
                  <a:pt x="279" y="614"/>
                </a:cubicBezTo>
                <a:cubicBezTo>
                  <a:pt x="283" y="614"/>
                  <a:pt x="276" y="621"/>
                  <a:pt x="274" y="622"/>
                </a:cubicBezTo>
                <a:cubicBezTo>
                  <a:pt x="272" y="628"/>
                  <a:pt x="271" y="634"/>
                  <a:pt x="264" y="633"/>
                </a:cubicBezTo>
                <a:cubicBezTo>
                  <a:pt x="265" y="632"/>
                  <a:pt x="265" y="629"/>
                  <a:pt x="265" y="626"/>
                </a:cubicBezTo>
                <a:close/>
                <a:moveTo>
                  <a:pt x="286" y="613"/>
                </a:moveTo>
                <a:cubicBezTo>
                  <a:pt x="290" y="618"/>
                  <a:pt x="282" y="622"/>
                  <a:pt x="282" y="627"/>
                </a:cubicBezTo>
                <a:cubicBezTo>
                  <a:pt x="282" y="622"/>
                  <a:pt x="280" y="617"/>
                  <a:pt x="286" y="613"/>
                </a:cubicBezTo>
                <a:close/>
                <a:moveTo>
                  <a:pt x="279" y="500"/>
                </a:moveTo>
                <a:cubicBezTo>
                  <a:pt x="280" y="498"/>
                  <a:pt x="282" y="498"/>
                  <a:pt x="285" y="498"/>
                </a:cubicBezTo>
                <a:cubicBezTo>
                  <a:pt x="283" y="501"/>
                  <a:pt x="283" y="505"/>
                  <a:pt x="279" y="504"/>
                </a:cubicBezTo>
                <a:lnTo>
                  <a:pt x="279" y="500"/>
                </a:lnTo>
                <a:close/>
                <a:moveTo>
                  <a:pt x="277" y="546"/>
                </a:moveTo>
                <a:cubicBezTo>
                  <a:pt x="280" y="547"/>
                  <a:pt x="276" y="552"/>
                  <a:pt x="274" y="552"/>
                </a:cubicBezTo>
                <a:cubicBezTo>
                  <a:pt x="274" y="547"/>
                  <a:pt x="274" y="547"/>
                  <a:pt x="274" y="547"/>
                </a:cubicBezTo>
                <a:cubicBezTo>
                  <a:pt x="275" y="548"/>
                  <a:pt x="277" y="548"/>
                  <a:pt x="277" y="546"/>
                </a:cubicBezTo>
                <a:close/>
                <a:moveTo>
                  <a:pt x="269" y="512"/>
                </a:moveTo>
                <a:cubicBezTo>
                  <a:pt x="271" y="512"/>
                  <a:pt x="272" y="514"/>
                  <a:pt x="274" y="514"/>
                </a:cubicBezTo>
                <a:cubicBezTo>
                  <a:pt x="272" y="517"/>
                  <a:pt x="272" y="521"/>
                  <a:pt x="269" y="522"/>
                </a:cubicBezTo>
                <a:cubicBezTo>
                  <a:pt x="268" y="519"/>
                  <a:pt x="270" y="515"/>
                  <a:pt x="266" y="517"/>
                </a:cubicBezTo>
                <a:cubicBezTo>
                  <a:pt x="266" y="514"/>
                  <a:pt x="270" y="515"/>
                  <a:pt x="269" y="512"/>
                </a:cubicBezTo>
                <a:close/>
                <a:moveTo>
                  <a:pt x="254" y="533"/>
                </a:moveTo>
                <a:cubicBezTo>
                  <a:pt x="258" y="532"/>
                  <a:pt x="258" y="527"/>
                  <a:pt x="264" y="528"/>
                </a:cubicBezTo>
                <a:cubicBezTo>
                  <a:pt x="261" y="536"/>
                  <a:pt x="256" y="540"/>
                  <a:pt x="252" y="549"/>
                </a:cubicBezTo>
                <a:cubicBezTo>
                  <a:pt x="249" y="545"/>
                  <a:pt x="256" y="540"/>
                  <a:pt x="254" y="533"/>
                </a:cubicBezTo>
                <a:close/>
                <a:moveTo>
                  <a:pt x="162" y="770"/>
                </a:moveTo>
                <a:cubicBezTo>
                  <a:pt x="163" y="767"/>
                  <a:pt x="160" y="768"/>
                  <a:pt x="159" y="766"/>
                </a:cubicBezTo>
                <a:cubicBezTo>
                  <a:pt x="159" y="752"/>
                  <a:pt x="172" y="750"/>
                  <a:pt x="169" y="738"/>
                </a:cubicBezTo>
                <a:cubicBezTo>
                  <a:pt x="171" y="735"/>
                  <a:pt x="177" y="735"/>
                  <a:pt x="178" y="730"/>
                </a:cubicBezTo>
                <a:cubicBezTo>
                  <a:pt x="179" y="737"/>
                  <a:pt x="173" y="748"/>
                  <a:pt x="167" y="751"/>
                </a:cubicBezTo>
                <a:cubicBezTo>
                  <a:pt x="168" y="768"/>
                  <a:pt x="158" y="781"/>
                  <a:pt x="148" y="791"/>
                </a:cubicBezTo>
                <a:cubicBezTo>
                  <a:pt x="152" y="796"/>
                  <a:pt x="149" y="804"/>
                  <a:pt x="145" y="808"/>
                </a:cubicBezTo>
                <a:cubicBezTo>
                  <a:pt x="145" y="795"/>
                  <a:pt x="147" y="772"/>
                  <a:pt x="162" y="770"/>
                </a:cubicBezTo>
                <a:close/>
                <a:moveTo>
                  <a:pt x="162" y="1099"/>
                </a:moveTo>
                <a:cubicBezTo>
                  <a:pt x="165" y="1099"/>
                  <a:pt x="166" y="1097"/>
                  <a:pt x="167" y="1095"/>
                </a:cubicBezTo>
                <a:cubicBezTo>
                  <a:pt x="169" y="1097"/>
                  <a:pt x="166" y="1105"/>
                  <a:pt x="164" y="1106"/>
                </a:cubicBezTo>
                <a:cubicBezTo>
                  <a:pt x="157" y="1103"/>
                  <a:pt x="158" y="1095"/>
                  <a:pt x="163" y="1089"/>
                </a:cubicBezTo>
                <a:cubicBezTo>
                  <a:pt x="164" y="1089"/>
                  <a:pt x="164" y="1092"/>
                  <a:pt x="166" y="1092"/>
                </a:cubicBezTo>
                <a:cubicBezTo>
                  <a:pt x="167" y="1096"/>
                  <a:pt x="160" y="1094"/>
                  <a:pt x="162" y="1099"/>
                </a:cubicBezTo>
                <a:close/>
                <a:moveTo>
                  <a:pt x="161" y="1136"/>
                </a:moveTo>
                <a:cubicBezTo>
                  <a:pt x="159" y="1140"/>
                  <a:pt x="159" y="1145"/>
                  <a:pt x="159" y="1151"/>
                </a:cubicBezTo>
                <a:cubicBezTo>
                  <a:pt x="153" y="1146"/>
                  <a:pt x="154" y="1160"/>
                  <a:pt x="148" y="1155"/>
                </a:cubicBezTo>
                <a:cubicBezTo>
                  <a:pt x="150" y="1147"/>
                  <a:pt x="150" y="1135"/>
                  <a:pt x="152" y="1124"/>
                </a:cubicBezTo>
                <a:cubicBezTo>
                  <a:pt x="158" y="1123"/>
                  <a:pt x="159" y="1118"/>
                  <a:pt x="161" y="1114"/>
                </a:cubicBezTo>
                <a:cubicBezTo>
                  <a:pt x="167" y="1118"/>
                  <a:pt x="159" y="1132"/>
                  <a:pt x="159" y="1133"/>
                </a:cubicBezTo>
                <a:cubicBezTo>
                  <a:pt x="158" y="1137"/>
                  <a:pt x="154" y="1131"/>
                  <a:pt x="153" y="1136"/>
                </a:cubicBezTo>
                <a:cubicBezTo>
                  <a:pt x="156" y="1140"/>
                  <a:pt x="157" y="1136"/>
                  <a:pt x="161" y="1136"/>
                </a:cubicBezTo>
                <a:close/>
                <a:moveTo>
                  <a:pt x="154" y="1111"/>
                </a:moveTo>
                <a:cubicBezTo>
                  <a:pt x="158" y="1115"/>
                  <a:pt x="159" y="1108"/>
                  <a:pt x="162" y="1111"/>
                </a:cubicBezTo>
                <a:cubicBezTo>
                  <a:pt x="157" y="1112"/>
                  <a:pt x="159" y="1118"/>
                  <a:pt x="153" y="1117"/>
                </a:cubicBezTo>
                <a:cubicBezTo>
                  <a:pt x="153" y="1114"/>
                  <a:pt x="156" y="1115"/>
                  <a:pt x="154" y="1111"/>
                </a:cubicBezTo>
                <a:close/>
                <a:moveTo>
                  <a:pt x="157" y="815"/>
                </a:moveTo>
                <a:cubicBezTo>
                  <a:pt x="158" y="814"/>
                  <a:pt x="160" y="813"/>
                  <a:pt x="162" y="813"/>
                </a:cubicBezTo>
                <a:cubicBezTo>
                  <a:pt x="162" y="817"/>
                  <a:pt x="161" y="818"/>
                  <a:pt x="157" y="818"/>
                </a:cubicBezTo>
                <a:cubicBezTo>
                  <a:pt x="158" y="817"/>
                  <a:pt x="158" y="815"/>
                  <a:pt x="157" y="815"/>
                </a:cubicBezTo>
                <a:close/>
                <a:moveTo>
                  <a:pt x="145" y="771"/>
                </a:moveTo>
                <a:cubicBezTo>
                  <a:pt x="149" y="770"/>
                  <a:pt x="148" y="780"/>
                  <a:pt x="143" y="778"/>
                </a:cubicBezTo>
                <a:cubicBezTo>
                  <a:pt x="143" y="775"/>
                  <a:pt x="143" y="772"/>
                  <a:pt x="145" y="771"/>
                </a:cubicBezTo>
                <a:close/>
                <a:moveTo>
                  <a:pt x="131" y="744"/>
                </a:moveTo>
                <a:cubicBezTo>
                  <a:pt x="140" y="749"/>
                  <a:pt x="134" y="754"/>
                  <a:pt x="134" y="764"/>
                </a:cubicBezTo>
                <a:cubicBezTo>
                  <a:pt x="129" y="765"/>
                  <a:pt x="128" y="762"/>
                  <a:pt x="126" y="761"/>
                </a:cubicBezTo>
                <a:cubicBezTo>
                  <a:pt x="126" y="753"/>
                  <a:pt x="130" y="750"/>
                  <a:pt x="131" y="744"/>
                </a:cubicBezTo>
                <a:close/>
                <a:moveTo>
                  <a:pt x="124" y="754"/>
                </a:moveTo>
                <a:cubicBezTo>
                  <a:pt x="125" y="760"/>
                  <a:pt x="120" y="762"/>
                  <a:pt x="119" y="762"/>
                </a:cubicBezTo>
                <a:cubicBezTo>
                  <a:pt x="115" y="759"/>
                  <a:pt x="120" y="754"/>
                  <a:pt x="124" y="754"/>
                </a:cubicBezTo>
                <a:close/>
                <a:moveTo>
                  <a:pt x="108" y="803"/>
                </a:moveTo>
                <a:cubicBezTo>
                  <a:pt x="116" y="804"/>
                  <a:pt x="101" y="814"/>
                  <a:pt x="109" y="815"/>
                </a:cubicBezTo>
                <a:cubicBezTo>
                  <a:pt x="106" y="819"/>
                  <a:pt x="105" y="825"/>
                  <a:pt x="100" y="826"/>
                </a:cubicBezTo>
                <a:cubicBezTo>
                  <a:pt x="99" y="820"/>
                  <a:pt x="104" y="809"/>
                  <a:pt x="108" y="803"/>
                </a:cubicBezTo>
                <a:close/>
                <a:moveTo>
                  <a:pt x="75" y="859"/>
                </a:moveTo>
                <a:cubicBezTo>
                  <a:pt x="76" y="856"/>
                  <a:pt x="79" y="853"/>
                  <a:pt x="83" y="852"/>
                </a:cubicBezTo>
                <a:cubicBezTo>
                  <a:pt x="83" y="857"/>
                  <a:pt x="79" y="863"/>
                  <a:pt x="75" y="859"/>
                </a:cubicBezTo>
                <a:close/>
                <a:moveTo>
                  <a:pt x="88" y="858"/>
                </a:moveTo>
                <a:cubicBezTo>
                  <a:pt x="89" y="848"/>
                  <a:pt x="90" y="838"/>
                  <a:pt x="97" y="835"/>
                </a:cubicBezTo>
                <a:cubicBezTo>
                  <a:pt x="98" y="835"/>
                  <a:pt x="99" y="837"/>
                  <a:pt x="100" y="837"/>
                </a:cubicBezTo>
                <a:cubicBezTo>
                  <a:pt x="97" y="852"/>
                  <a:pt x="89" y="856"/>
                  <a:pt x="92" y="870"/>
                </a:cubicBezTo>
                <a:cubicBezTo>
                  <a:pt x="86" y="871"/>
                  <a:pt x="84" y="876"/>
                  <a:pt x="82" y="880"/>
                </a:cubicBezTo>
                <a:cubicBezTo>
                  <a:pt x="81" y="886"/>
                  <a:pt x="87" y="884"/>
                  <a:pt x="86" y="890"/>
                </a:cubicBezTo>
                <a:cubicBezTo>
                  <a:pt x="69" y="892"/>
                  <a:pt x="79" y="909"/>
                  <a:pt x="73" y="917"/>
                </a:cubicBezTo>
                <a:cubicBezTo>
                  <a:pt x="72" y="915"/>
                  <a:pt x="70" y="912"/>
                  <a:pt x="69" y="910"/>
                </a:cubicBezTo>
                <a:cubicBezTo>
                  <a:pt x="75" y="891"/>
                  <a:pt x="81" y="874"/>
                  <a:pt x="88" y="858"/>
                </a:cubicBezTo>
                <a:close/>
                <a:moveTo>
                  <a:pt x="88" y="995"/>
                </a:moveTo>
                <a:cubicBezTo>
                  <a:pt x="86" y="999"/>
                  <a:pt x="83" y="1002"/>
                  <a:pt x="81" y="1007"/>
                </a:cubicBezTo>
                <a:cubicBezTo>
                  <a:pt x="75" y="1001"/>
                  <a:pt x="82" y="994"/>
                  <a:pt x="86" y="991"/>
                </a:cubicBezTo>
                <a:cubicBezTo>
                  <a:pt x="86" y="996"/>
                  <a:pt x="83" y="996"/>
                  <a:pt x="88" y="995"/>
                </a:cubicBezTo>
                <a:close/>
                <a:moveTo>
                  <a:pt x="81" y="1253"/>
                </a:moveTo>
                <a:cubicBezTo>
                  <a:pt x="77" y="1250"/>
                  <a:pt x="78" y="1242"/>
                  <a:pt x="78" y="1238"/>
                </a:cubicBezTo>
                <a:cubicBezTo>
                  <a:pt x="82" y="1240"/>
                  <a:pt x="82" y="1250"/>
                  <a:pt x="81" y="1253"/>
                </a:cubicBezTo>
                <a:close/>
                <a:moveTo>
                  <a:pt x="65" y="910"/>
                </a:moveTo>
                <a:cubicBezTo>
                  <a:pt x="61" y="906"/>
                  <a:pt x="67" y="901"/>
                  <a:pt x="67" y="898"/>
                </a:cubicBezTo>
                <a:cubicBezTo>
                  <a:pt x="72" y="900"/>
                  <a:pt x="65" y="905"/>
                  <a:pt x="65" y="910"/>
                </a:cubicBezTo>
                <a:close/>
                <a:moveTo>
                  <a:pt x="78" y="1475"/>
                </a:moveTo>
                <a:cubicBezTo>
                  <a:pt x="75" y="1473"/>
                  <a:pt x="75" y="1468"/>
                  <a:pt x="70" y="1471"/>
                </a:cubicBezTo>
                <a:cubicBezTo>
                  <a:pt x="67" y="1468"/>
                  <a:pt x="68" y="1467"/>
                  <a:pt x="69" y="1463"/>
                </a:cubicBezTo>
                <a:cubicBezTo>
                  <a:pt x="72" y="1464"/>
                  <a:pt x="72" y="1471"/>
                  <a:pt x="77" y="1468"/>
                </a:cubicBezTo>
                <a:cubicBezTo>
                  <a:pt x="77" y="1470"/>
                  <a:pt x="79" y="1471"/>
                  <a:pt x="78" y="1475"/>
                </a:cubicBezTo>
                <a:close/>
                <a:moveTo>
                  <a:pt x="83" y="1291"/>
                </a:moveTo>
                <a:cubicBezTo>
                  <a:pt x="82" y="1291"/>
                  <a:pt x="81" y="1292"/>
                  <a:pt x="80" y="1292"/>
                </a:cubicBezTo>
                <a:cubicBezTo>
                  <a:pt x="78" y="1298"/>
                  <a:pt x="85" y="1298"/>
                  <a:pt x="80" y="1300"/>
                </a:cubicBezTo>
                <a:cubicBezTo>
                  <a:pt x="80" y="1302"/>
                  <a:pt x="84" y="1300"/>
                  <a:pt x="83" y="1305"/>
                </a:cubicBezTo>
                <a:cubicBezTo>
                  <a:pt x="81" y="1306"/>
                  <a:pt x="81" y="1304"/>
                  <a:pt x="81" y="1303"/>
                </a:cubicBezTo>
                <a:cubicBezTo>
                  <a:pt x="78" y="1303"/>
                  <a:pt x="79" y="1306"/>
                  <a:pt x="76" y="1305"/>
                </a:cubicBezTo>
                <a:cubicBezTo>
                  <a:pt x="76" y="1303"/>
                  <a:pt x="75" y="1303"/>
                  <a:pt x="73" y="1303"/>
                </a:cubicBezTo>
                <a:cubicBezTo>
                  <a:pt x="73" y="1296"/>
                  <a:pt x="79" y="1290"/>
                  <a:pt x="81" y="1282"/>
                </a:cubicBezTo>
                <a:cubicBezTo>
                  <a:pt x="85" y="1281"/>
                  <a:pt x="82" y="1288"/>
                  <a:pt x="83" y="1291"/>
                </a:cubicBezTo>
                <a:close/>
                <a:moveTo>
                  <a:pt x="84" y="1253"/>
                </a:moveTo>
                <a:cubicBezTo>
                  <a:pt x="87" y="1254"/>
                  <a:pt x="88" y="1257"/>
                  <a:pt x="88" y="1261"/>
                </a:cubicBezTo>
                <a:cubicBezTo>
                  <a:pt x="85" y="1260"/>
                  <a:pt x="82" y="1256"/>
                  <a:pt x="84" y="1253"/>
                </a:cubicBezTo>
                <a:close/>
                <a:moveTo>
                  <a:pt x="84" y="1341"/>
                </a:moveTo>
                <a:cubicBezTo>
                  <a:pt x="84" y="1337"/>
                  <a:pt x="86" y="1336"/>
                  <a:pt x="87" y="1334"/>
                </a:cubicBezTo>
                <a:cubicBezTo>
                  <a:pt x="92" y="1334"/>
                  <a:pt x="88" y="1342"/>
                  <a:pt x="84" y="1341"/>
                </a:cubicBezTo>
                <a:close/>
                <a:moveTo>
                  <a:pt x="89" y="1157"/>
                </a:moveTo>
                <a:cubicBezTo>
                  <a:pt x="90" y="1153"/>
                  <a:pt x="88" y="1152"/>
                  <a:pt x="88" y="1149"/>
                </a:cubicBezTo>
                <a:cubicBezTo>
                  <a:pt x="93" y="1149"/>
                  <a:pt x="93" y="1149"/>
                  <a:pt x="93" y="1149"/>
                </a:cubicBezTo>
                <a:cubicBezTo>
                  <a:pt x="91" y="1151"/>
                  <a:pt x="94" y="1157"/>
                  <a:pt x="89" y="1157"/>
                </a:cubicBezTo>
                <a:close/>
                <a:moveTo>
                  <a:pt x="94" y="1284"/>
                </a:moveTo>
                <a:cubicBezTo>
                  <a:pt x="96" y="1285"/>
                  <a:pt x="95" y="1287"/>
                  <a:pt x="96" y="1288"/>
                </a:cubicBezTo>
                <a:cubicBezTo>
                  <a:pt x="97" y="1288"/>
                  <a:pt x="98" y="1288"/>
                  <a:pt x="98" y="1287"/>
                </a:cubicBezTo>
                <a:cubicBezTo>
                  <a:pt x="101" y="1290"/>
                  <a:pt x="96" y="1294"/>
                  <a:pt x="93" y="1294"/>
                </a:cubicBezTo>
                <a:cubicBezTo>
                  <a:pt x="93" y="1291"/>
                  <a:pt x="92" y="1286"/>
                  <a:pt x="94" y="1284"/>
                </a:cubicBezTo>
                <a:close/>
                <a:moveTo>
                  <a:pt x="96" y="1364"/>
                </a:moveTo>
                <a:cubicBezTo>
                  <a:pt x="101" y="1368"/>
                  <a:pt x="95" y="1377"/>
                  <a:pt x="99" y="1380"/>
                </a:cubicBezTo>
                <a:cubicBezTo>
                  <a:pt x="92" y="1378"/>
                  <a:pt x="95" y="1368"/>
                  <a:pt x="96" y="1364"/>
                </a:cubicBezTo>
                <a:close/>
                <a:moveTo>
                  <a:pt x="97" y="1273"/>
                </a:moveTo>
                <a:cubicBezTo>
                  <a:pt x="93" y="1271"/>
                  <a:pt x="94" y="1260"/>
                  <a:pt x="96" y="1256"/>
                </a:cubicBezTo>
                <a:cubicBezTo>
                  <a:pt x="99" y="1257"/>
                  <a:pt x="100" y="1259"/>
                  <a:pt x="102" y="1261"/>
                </a:cubicBezTo>
                <a:cubicBezTo>
                  <a:pt x="102" y="1267"/>
                  <a:pt x="98" y="1269"/>
                  <a:pt x="97" y="1273"/>
                </a:cubicBezTo>
                <a:close/>
                <a:moveTo>
                  <a:pt x="104" y="1159"/>
                </a:moveTo>
                <a:cubicBezTo>
                  <a:pt x="103" y="1158"/>
                  <a:pt x="100" y="1158"/>
                  <a:pt x="98" y="1157"/>
                </a:cubicBezTo>
                <a:cubicBezTo>
                  <a:pt x="99" y="1153"/>
                  <a:pt x="101" y="1151"/>
                  <a:pt x="104" y="1151"/>
                </a:cubicBezTo>
                <a:cubicBezTo>
                  <a:pt x="106" y="1154"/>
                  <a:pt x="104" y="1154"/>
                  <a:pt x="104" y="1159"/>
                </a:cubicBezTo>
                <a:close/>
                <a:moveTo>
                  <a:pt x="102" y="1143"/>
                </a:moveTo>
                <a:cubicBezTo>
                  <a:pt x="105" y="1144"/>
                  <a:pt x="105" y="1150"/>
                  <a:pt x="100" y="1149"/>
                </a:cubicBezTo>
                <a:cubicBezTo>
                  <a:pt x="99" y="1146"/>
                  <a:pt x="102" y="1146"/>
                  <a:pt x="102" y="1143"/>
                </a:cubicBezTo>
                <a:close/>
                <a:moveTo>
                  <a:pt x="105" y="1214"/>
                </a:moveTo>
                <a:cubicBezTo>
                  <a:pt x="106" y="1210"/>
                  <a:pt x="105" y="1205"/>
                  <a:pt x="109" y="1205"/>
                </a:cubicBezTo>
                <a:cubicBezTo>
                  <a:pt x="106" y="1206"/>
                  <a:pt x="111" y="1215"/>
                  <a:pt x="105" y="1214"/>
                </a:cubicBezTo>
                <a:close/>
                <a:moveTo>
                  <a:pt x="109" y="988"/>
                </a:moveTo>
                <a:cubicBezTo>
                  <a:pt x="106" y="989"/>
                  <a:pt x="106" y="993"/>
                  <a:pt x="104" y="995"/>
                </a:cubicBezTo>
                <a:cubicBezTo>
                  <a:pt x="103" y="990"/>
                  <a:pt x="99" y="995"/>
                  <a:pt x="97" y="997"/>
                </a:cubicBezTo>
                <a:cubicBezTo>
                  <a:pt x="95" y="996"/>
                  <a:pt x="97" y="988"/>
                  <a:pt x="98" y="986"/>
                </a:cubicBezTo>
                <a:cubicBezTo>
                  <a:pt x="98" y="985"/>
                  <a:pt x="90" y="987"/>
                  <a:pt x="89" y="990"/>
                </a:cubicBezTo>
                <a:cubicBezTo>
                  <a:pt x="87" y="990"/>
                  <a:pt x="88" y="986"/>
                  <a:pt x="84" y="987"/>
                </a:cubicBezTo>
                <a:cubicBezTo>
                  <a:pt x="85" y="979"/>
                  <a:pt x="85" y="976"/>
                  <a:pt x="88" y="970"/>
                </a:cubicBezTo>
                <a:cubicBezTo>
                  <a:pt x="93" y="972"/>
                  <a:pt x="93" y="976"/>
                  <a:pt x="92" y="981"/>
                </a:cubicBezTo>
                <a:cubicBezTo>
                  <a:pt x="98" y="977"/>
                  <a:pt x="102" y="980"/>
                  <a:pt x="108" y="976"/>
                </a:cubicBezTo>
                <a:cubicBezTo>
                  <a:pt x="105" y="974"/>
                  <a:pt x="103" y="973"/>
                  <a:pt x="104" y="968"/>
                </a:cubicBezTo>
                <a:cubicBezTo>
                  <a:pt x="101" y="967"/>
                  <a:pt x="100" y="969"/>
                  <a:pt x="99" y="971"/>
                </a:cubicBezTo>
                <a:cubicBezTo>
                  <a:pt x="96" y="971"/>
                  <a:pt x="99" y="966"/>
                  <a:pt x="98" y="964"/>
                </a:cubicBezTo>
                <a:cubicBezTo>
                  <a:pt x="97" y="960"/>
                  <a:pt x="96" y="967"/>
                  <a:pt x="93" y="965"/>
                </a:cubicBezTo>
                <a:cubicBezTo>
                  <a:pt x="91" y="959"/>
                  <a:pt x="93" y="950"/>
                  <a:pt x="92" y="945"/>
                </a:cubicBezTo>
                <a:cubicBezTo>
                  <a:pt x="96" y="945"/>
                  <a:pt x="97" y="941"/>
                  <a:pt x="98" y="938"/>
                </a:cubicBezTo>
                <a:cubicBezTo>
                  <a:pt x="97" y="936"/>
                  <a:pt x="96" y="939"/>
                  <a:pt x="94" y="938"/>
                </a:cubicBezTo>
                <a:cubicBezTo>
                  <a:pt x="100" y="916"/>
                  <a:pt x="105" y="894"/>
                  <a:pt x="116" y="877"/>
                </a:cubicBezTo>
                <a:cubicBezTo>
                  <a:pt x="114" y="880"/>
                  <a:pt x="119" y="878"/>
                  <a:pt x="121" y="878"/>
                </a:cubicBezTo>
                <a:cubicBezTo>
                  <a:pt x="121" y="868"/>
                  <a:pt x="118" y="867"/>
                  <a:pt x="125" y="863"/>
                </a:cubicBezTo>
                <a:cubicBezTo>
                  <a:pt x="125" y="866"/>
                  <a:pt x="124" y="871"/>
                  <a:pt x="129" y="869"/>
                </a:cubicBezTo>
                <a:cubicBezTo>
                  <a:pt x="132" y="877"/>
                  <a:pt x="120" y="881"/>
                  <a:pt x="125" y="883"/>
                </a:cubicBezTo>
                <a:cubicBezTo>
                  <a:pt x="125" y="886"/>
                  <a:pt x="120" y="883"/>
                  <a:pt x="119" y="883"/>
                </a:cubicBezTo>
                <a:cubicBezTo>
                  <a:pt x="119" y="885"/>
                  <a:pt x="119" y="891"/>
                  <a:pt x="115" y="893"/>
                </a:cubicBezTo>
                <a:cubicBezTo>
                  <a:pt x="112" y="891"/>
                  <a:pt x="116" y="886"/>
                  <a:pt x="116" y="884"/>
                </a:cubicBezTo>
                <a:cubicBezTo>
                  <a:pt x="112" y="883"/>
                  <a:pt x="110" y="894"/>
                  <a:pt x="108" y="900"/>
                </a:cubicBezTo>
                <a:cubicBezTo>
                  <a:pt x="112" y="900"/>
                  <a:pt x="111" y="896"/>
                  <a:pt x="113" y="894"/>
                </a:cubicBezTo>
                <a:cubicBezTo>
                  <a:pt x="114" y="897"/>
                  <a:pt x="108" y="904"/>
                  <a:pt x="111" y="911"/>
                </a:cubicBezTo>
                <a:cubicBezTo>
                  <a:pt x="130" y="906"/>
                  <a:pt x="129" y="880"/>
                  <a:pt x="134" y="868"/>
                </a:cubicBezTo>
                <a:cubicBezTo>
                  <a:pt x="142" y="860"/>
                  <a:pt x="145" y="847"/>
                  <a:pt x="150" y="835"/>
                </a:cubicBezTo>
                <a:cubicBezTo>
                  <a:pt x="144" y="835"/>
                  <a:pt x="136" y="839"/>
                  <a:pt x="135" y="834"/>
                </a:cubicBezTo>
                <a:cubicBezTo>
                  <a:pt x="131" y="838"/>
                  <a:pt x="131" y="846"/>
                  <a:pt x="126" y="850"/>
                </a:cubicBezTo>
                <a:cubicBezTo>
                  <a:pt x="120" y="850"/>
                  <a:pt x="123" y="840"/>
                  <a:pt x="124" y="837"/>
                </a:cubicBezTo>
                <a:cubicBezTo>
                  <a:pt x="128" y="839"/>
                  <a:pt x="132" y="825"/>
                  <a:pt x="131" y="821"/>
                </a:cubicBezTo>
                <a:cubicBezTo>
                  <a:pt x="133" y="818"/>
                  <a:pt x="138" y="821"/>
                  <a:pt x="141" y="820"/>
                </a:cubicBezTo>
                <a:cubicBezTo>
                  <a:pt x="141" y="826"/>
                  <a:pt x="141" y="826"/>
                  <a:pt x="141" y="826"/>
                </a:cubicBezTo>
                <a:cubicBezTo>
                  <a:pt x="142" y="825"/>
                  <a:pt x="143" y="823"/>
                  <a:pt x="147" y="824"/>
                </a:cubicBezTo>
                <a:cubicBezTo>
                  <a:pt x="147" y="829"/>
                  <a:pt x="147" y="829"/>
                  <a:pt x="147" y="829"/>
                </a:cubicBezTo>
                <a:cubicBezTo>
                  <a:pt x="151" y="830"/>
                  <a:pt x="149" y="824"/>
                  <a:pt x="153" y="825"/>
                </a:cubicBezTo>
                <a:cubicBezTo>
                  <a:pt x="155" y="827"/>
                  <a:pt x="151" y="838"/>
                  <a:pt x="157" y="839"/>
                </a:cubicBezTo>
                <a:cubicBezTo>
                  <a:pt x="153" y="844"/>
                  <a:pt x="144" y="849"/>
                  <a:pt x="148" y="855"/>
                </a:cubicBezTo>
                <a:cubicBezTo>
                  <a:pt x="140" y="863"/>
                  <a:pt x="134" y="875"/>
                  <a:pt x="146" y="884"/>
                </a:cubicBezTo>
                <a:cubicBezTo>
                  <a:pt x="146" y="888"/>
                  <a:pt x="142" y="888"/>
                  <a:pt x="142" y="893"/>
                </a:cubicBezTo>
                <a:cubicBezTo>
                  <a:pt x="132" y="891"/>
                  <a:pt x="135" y="903"/>
                  <a:pt x="126" y="902"/>
                </a:cubicBezTo>
                <a:cubicBezTo>
                  <a:pt x="126" y="907"/>
                  <a:pt x="126" y="912"/>
                  <a:pt x="124" y="915"/>
                </a:cubicBezTo>
                <a:cubicBezTo>
                  <a:pt x="125" y="916"/>
                  <a:pt x="128" y="917"/>
                  <a:pt x="130" y="918"/>
                </a:cubicBezTo>
                <a:cubicBezTo>
                  <a:pt x="128" y="925"/>
                  <a:pt x="128" y="934"/>
                  <a:pt x="121" y="936"/>
                </a:cubicBezTo>
                <a:cubicBezTo>
                  <a:pt x="123" y="934"/>
                  <a:pt x="122" y="929"/>
                  <a:pt x="123" y="926"/>
                </a:cubicBezTo>
                <a:cubicBezTo>
                  <a:pt x="117" y="925"/>
                  <a:pt x="118" y="930"/>
                  <a:pt x="115" y="932"/>
                </a:cubicBezTo>
                <a:cubicBezTo>
                  <a:pt x="117" y="936"/>
                  <a:pt x="119" y="939"/>
                  <a:pt x="115" y="942"/>
                </a:cubicBezTo>
                <a:cubicBezTo>
                  <a:pt x="117" y="945"/>
                  <a:pt x="119" y="939"/>
                  <a:pt x="123" y="939"/>
                </a:cubicBezTo>
                <a:cubicBezTo>
                  <a:pt x="122" y="943"/>
                  <a:pt x="120" y="945"/>
                  <a:pt x="120" y="949"/>
                </a:cubicBezTo>
                <a:cubicBezTo>
                  <a:pt x="116" y="951"/>
                  <a:pt x="116" y="950"/>
                  <a:pt x="114" y="947"/>
                </a:cubicBezTo>
                <a:cubicBezTo>
                  <a:pt x="110" y="953"/>
                  <a:pt x="106" y="957"/>
                  <a:pt x="107" y="963"/>
                </a:cubicBezTo>
                <a:cubicBezTo>
                  <a:pt x="108" y="957"/>
                  <a:pt x="111" y="961"/>
                  <a:pt x="115" y="963"/>
                </a:cubicBezTo>
                <a:cubicBezTo>
                  <a:pt x="113" y="969"/>
                  <a:pt x="108" y="973"/>
                  <a:pt x="108" y="982"/>
                </a:cubicBezTo>
                <a:cubicBezTo>
                  <a:pt x="110" y="984"/>
                  <a:pt x="117" y="987"/>
                  <a:pt x="114" y="995"/>
                </a:cubicBezTo>
                <a:cubicBezTo>
                  <a:pt x="118" y="990"/>
                  <a:pt x="119" y="984"/>
                  <a:pt x="119" y="975"/>
                </a:cubicBezTo>
                <a:cubicBezTo>
                  <a:pt x="135" y="971"/>
                  <a:pt x="130" y="947"/>
                  <a:pt x="137" y="934"/>
                </a:cubicBezTo>
                <a:cubicBezTo>
                  <a:pt x="140" y="936"/>
                  <a:pt x="144" y="937"/>
                  <a:pt x="148" y="938"/>
                </a:cubicBezTo>
                <a:cubicBezTo>
                  <a:pt x="148" y="940"/>
                  <a:pt x="147" y="941"/>
                  <a:pt x="146" y="943"/>
                </a:cubicBezTo>
                <a:cubicBezTo>
                  <a:pt x="143" y="943"/>
                  <a:pt x="148" y="940"/>
                  <a:pt x="145" y="938"/>
                </a:cubicBezTo>
                <a:cubicBezTo>
                  <a:pt x="133" y="957"/>
                  <a:pt x="130" y="985"/>
                  <a:pt x="116" y="1002"/>
                </a:cubicBezTo>
                <a:cubicBezTo>
                  <a:pt x="114" y="996"/>
                  <a:pt x="111" y="994"/>
                  <a:pt x="111" y="987"/>
                </a:cubicBezTo>
                <a:cubicBezTo>
                  <a:pt x="110" y="987"/>
                  <a:pt x="110" y="994"/>
                  <a:pt x="109" y="988"/>
                </a:cubicBezTo>
                <a:close/>
                <a:moveTo>
                  <a:pt x="116" y="1167"/>
                </a:moveTo>
                <a:cubicBezTo>
                  <a:pt x="114" y="1158"/>
                  <a:pt x="115" y="1138"/>
                  <a:pt x="124" y="1130"/>
                </a:cubicBezTo>
                <a:cubicBezTo>
                  <a:pt x="124" y="1148"/>
                  <a:pt x="117" y="1156"/>
                  <a:pt x="116" y="1167"/>
                </a:cubicBezTo>
                <a:close/>
                <a:moveTo>
                  <a:pt x="126" y="1187"/>
                </a:moveTo>
                <a:cubicBezTo>
                  <a:pt x="124" y="1186"/>
                  <a:pt x="124" y="1176"/>
                  <a:pt x="126" y="1174"/>
                </a:cubicBezTo>
                <a:cubicBezTo>
                  <a:pt x="129" y="1174"/>
                  <a:pt x="129" y="1174"/>
                  <a:pt x="129" y="1174"/>
                </a:cubicBezTo>
                <a:cubicBezTo>
                  <a:pt x="124" y="1178"/>
                  <a:pt x="130" y="1181"/>
                  <a:pt x="126" y="1187"/>
                </a:cubicBezTo>
                <a:close/>
                <a:moveTo>
                  <a:pt x="126" y="1125"/>
                </a:moveTo>
                <a:cubicBezTo>
                  <a:pt x="121" y="1131"/>
                  <a:pt x="120" y="1123"/>
                  <a:pt x="121" y="1117"/>
                </a:cubicBezTo>
                <a:cubicBezTo>
                  <a:pt x="123" y="1109"/>
                  <a:pt x="131" y="1099"/>
                  <a:pt x="130" y="1092"/>
                </a:cubicBezTo>
                <a:cubicBezTo>
                  <a:pt x="137" y="1102"/>
                  <a:pt x="125" y="1113"/>
                  <a:pt x="126" y="1125"/>
                </a:cubicBezTo>
                <a:close/>
                <a:moveTo>
                  <a:pt x="130" y="993"/>
                </a:moveTo>
                <a:cubicBezTo>
                  <a:pt x="127" y="989"/>
                  <a:pt x="133" y="983"/>
                  <a:pt x="132" y="976"/>
                </a:cubicBezTo>
                <a:cubicBezTo>
                  <a:pt x="139" y="980"/>
                  <a:pt x="130" y="989"/>
                  <a:pt x="130" y="993"/>
                </a:cubicBezTo>
                <a:close/>
                <a:moveTo>
                  <a:pt x="140" y="966"/>
                </a:moveTo>
                <a:cubicBezTo>
                  <a:pt x="138" y="966"/>
                  <a:pt x="138" y="967"/>
                  <a:pt x="137" y="968"/>
                </a:cubicBezTo>
                <a:cubicBezTo>
                  <a:pt x="134" y="967"/>
                  <a:pt x="137" y="962"/>
                  <a:pt x="137" y="961"/>
                </a:cubicBezTo>
                <a:cubicBezTo>
                  <a:pt x="139" y="962"/>
                  <a:pt x="140" y="964"/>
                  <a:pt x="140" y="966"/>
                </a:cubicBezTo>
                <a:close/>
                <a:moveTo>
                  <a:pt x="145" y="1275"/>
                </a:moveTo>
                <a:cubicBezTo>
                  <a:pt x="142" y="1247"/>
                  <a:pt x="142" y="1207"/>
                  <a:pt x="151" y="1183"/>
                </a:cubicBezTo>
                <a:cubicBezTo>
                  <a:pt x="154" y="1183"/>
                  <a:pt x="149" y="1185"/>
                  <a:pt x="151" y="1187"/>
                </a:cubicBezTo>
                <a:cubicBezTo>
                  <a:pt x="156" y="1184"/>
                  <a:pt x="152" y="1177"/>
                  <a:pt x="154" y="1173"/>
                </a:cubicBezTo>
                <a:cubicBezTo>
                  <a:pt x="150" y="1171"/>
                  <a:pt x="154" y="1178"/>
                  <a:pt x="151" y="1178"/>
                </a:cubicBezTo>
                <a:cubicBezTo>
                  <a:pt x="143" y="1176"/>
                  <a:pt x="151" y="1166"/>
                  <a:pt x="148" y="1159"/>
                </a:cubicBezTo>
                <a:cubicBezTo>
                  <a:pt x="151" y="1161"/>
                  <a:pt x="152" y="1164"/>
                  <a:pt x="157" y="1164"/>
                </a:cubicBezTo>
                <a:cubicBezTo>
                  <a:pt x="155" y="1172"/>
                  <a:pt x="161" y="1180"/>
                  <a:pt x="156" y="1185"/>
                </a:cubicBezTo>
                <a:cubicBezTo>
                  <a:pt x="165" y="1185"/>
                  <a:pt x="166" y="1177"/>
                  <a:pt x="169" y="1171"/>
                </a:cubicBezTo>
                <a:cubicBezTo>
                  <a:pt x="173" y="1174"/>
                  <a:pt x="167" y="1179"/>
                  <a:pt x="169" y="1185"/>
                </a:cubicBezTo>
                <a:cubicBezTo>
                  <a:pt x="165" y="1184"/>
                  <a:pt x="167" y="1188"/>
                  <a:pt x="163" y="1187"/>
                </a:cubicBezTo>
                <a:cubicBezTo>
                  <a:pt x="163" y="1190"/>
                  <a:pt x="166" y="1189"/>
                  <a:pt x="166" y="1192"/>
                </a:cubicBezTo>
                <a:cubicBezTo>
                  <a:pt x="162" y="1193"/>
                  <a:pt x="163" y="1190"/>
                  <a:pt x="162" y="1189"/>
                </a:cubicBezTo>
                <a:cubicBezTo>
                  <a:pt x="157" y="1193"/>
                  <a:pt x="159" y="1202"/>
                  <a:pt x="157" y="1212"/>
                </a:cubicBezTo>
                <a:cubicBezTo>
                  <a:pt x="156" y="1211"/>
                  <a:pt x="155" y="1211"/>
                  <a:pt x="153" y="1211"/>
                </a:cubicBezTo>
                <a:cubicBezTo>
                  <a:pt x="151" y="1217"/>
                  <a:pt x="160" y="1222"/>
                  <a:pt x="152" y="1223"/>
                </a:cubicBezTo>
                <a:cubicBezTo>
                  <a:pt x="159" y="1239"/>
                  <a:pt x="148" y="1256"/>
                  <a:pt x="151" y="1272"/>
                </a:cubicBezTo>
                <a:cubicBezTo>
                  <a:pt x="148" y="1272"/>
                  <a:pt x="145" y="1272"/>
                  <a:pt x="146" y="1276"/>
                </a:cubicBezTo>
                <a:cubicBezTo>
                  <a:pt x="147" y="1279"/>
                  <a:pt x="149" y="1272"/>
                  <a:pt x="151" y="1276"/>
                </a:cubicBezTo>
                <a:cubicBezTo>
                  <a:pt x="150" y="1280"/>
                  <a:pt x="145" y="1279"/>
                  <a:pt x="146" y="1282"/>
                </a:cubicBezTo>
                <a:cubicBezTo>
                  <a:pt x="142" y="1284"/>
                  <a:pt x="140" y="1274"/>
                  <a:pt x="145" y="1275"/>
                </a:cubicBezTo>
                <a:close/>
                <a:moveTo>
                  <a:pt x="154" y="1341"/>
                </a:moveTo>
                <a:cubicBezTo>
                  <a:pt x="148" y="1342"/>
                  <a:pt x="152" y="1335"/>
                  <a:pt x="152" y="1332"/>
                </a:cubicBezTo>
                <a:cubicBezTo>
                  <a:pt x="155" y="1332"/>
                  <a:pt x="157" y="1333"/>
                  <a:pt x="158" y="1335"/>
                </a:cubicBezTo>
                <a:cubicBezTo>
                  <a:pt x="158" y="1339"/>
                  <a:pt x="150" y="1334"/>
                  <a:pt x="154" y="1341"/>
                </a:cubicBezTo>
                <a:close/>
                <a:moveTo>
                  <a:pt x="143" y="1307"/>
                </a:moveTo>
                <a:cubicBezTo>
                  <a:pt x="141" y="1302"/>
                  <a:pt x="143" y="1292"/>
                  <a:pt x="142" y="1286"/>
                </a:cubicBezTo>
                <a:cubicBezTo>
                  <a:pt x="148" y="1289"/>
                  <a:pt x="141" y="1297"/>
                  <a:pt x="145" y="1303"/>
                </a:cubicBezTo>
                <a:cubicBezTo>
                  <a:pt x="147" y="1303"/>
                  <a:pt x="147" y="1301"/>
                  <a:pt x="147" y="1298"/>
                </a:cubicBezTo>
                <a:cubicBezTo>
                  <a:pt x="152" y="1300"/>
                  <a:pt x="148" y="1307"/>
                  <a:pt x="143" y="1307"/>
                </a:cubicBezTo>
                <a:close/>
                <a:moveTo>
                  <a:pt x="146" y="1311"/>
                </a:moveTo>
                <a:cubicBezTo>
                  <a:pt x="150" y="1312"/>
                  <a:pt x="150" y="1309"/>
                  <a:pt x="154" y="1310"/>
                </a:cubicBezTo>
                <a:cubicBezTo>
                  <a:pt x="154" y="1313"/>
                  <a:pt x="153" y="1315"/>
                  <a:pt x="153" y="1319"/>
                </a:cubicBezTo>
                <a:cubicBezTo>
                  <a:pt x="151" y="1316"/>
                  <a:pt x="146" y="1316"/>
                  <a:pt x="146" y="1311"/>
                </a:cubicBezTo>
                <a:close/>
                <a:moveTo>
                  <a:pt x="148" y="1372"/>
                </a:moveTo>
                <a:cubicBezTo>
                  <a:pt x="149" y="1369"/>
                  <a:pt x="150" y="1366"/>
                  <a:pt x="150" y="1362"/>
                </a:cubicBezTo>
                <a:cubicBezTo>
                  <a:pt x="154" y="1360"/>
                  <a:pt x="150" y="1367"/>
                  <a:pt x="154" y="1366"/>
                </a:cubicBezTo>
                <a:cubicBezTo>
                  <a:pt x="153" y="1369"/>
                  <a:pt x="151" y="1371"/>
                  <a:pt x="148" y="1372"/>
                </a:cubicBezTo>
                <a:close/>
                <a:moveTo>
                  <a:pt x="154" y="1393"/>
                </a:moveTo>
                <a:cubicBezTo>
                  <a:pt x="153" y="1388"/>
                  <a:pt x="158" y="1389"/>
                  <a:pt x="157" y="1384"/>
                </a:cubicBezTo>
                <a:cubicBezTo>
                  <a:pt x="162" y="1383"/>
                  <a:pt x="157" y="1392"/>
                  <a:pt x="161" y="1393"/>
                </a:cubicBezTo>
                <a:cubicBezTo>
                  <a:pt x="160" y="1396"/>
                  <a:pt x="158" y="1391"/>
                  <a:pt x="154" y="1393"/>
                </a:cubicBezTo>
                <a:close/>
                <a:moveTo>
                  <a:pt x="156" y="1395"/>
                </a:moveTo>
                <a:cubicBezTo>
                  <a:pt x="161" y="1398"/>
                  <a:pt x="162" y="1406"/>
                  <a:pt x="162" y="1413"/>
                </a:cubicBezTo>
                <a:cubicBezTo>
                  <a:pt x="160" y="1413"/>
                  <a:pt x="160" y="1414"/>
                  <a:pt x="159" y="1415"/>
                </a:cubicBezTo>
                <a:cubicBezTo>
                  <a:pt x="153" y="1411"/>
                  <a:pt x="158" y="1403"/>
                  <a:pt x="156" y="1395"/>
                </a:cubicBezTo>
                <a:close/>
                <a:moveTo>
                  <a:pt x="174" y="1479"/>
                </a:moveTo>
                <a:cubicBezTo>
                  <a:pt x="166" y="1478"/>
                  <a:pt x="160" y="1458"/>
                  <a:pt x="162" y="1448"/>
                </a:cubicBezTo>
                <a:cubicBezTo>
                  <a:pt x="157" y="1439"/>
                  <a:pt x="158" y="1427"/>
                  <a:pt x="158" y="1418"/>
                </a:cubicBezTo>
                <a:cubicBezTo>
                  <a:pt x="163" y="1418"/>
                  <a:pt x="163" y="1418"/>
                  <a:pt x="163" y="1418"/>
                </a:cubicBezTo>
                <a:cubicBezTo>
                  <a:pt x="163" y="1429"/>
                  <a:pt x="166" y="1431"/>
                  <a:pt x="170" y="1437"/>
                </a:cubicBezTo>
                <a:cubicBezTo>
                  <a:pt x="169" y="1440"/>
                  <a:pt x="167" y="1444"/>
                  <a:pt x="164" y="1447"/>
                </a:cubicBezTo>
                <a:cubicBezTo>
                  <a:pt x="172" y="1455"/>
                  <a:pt x="175" y="1473"/>
                  <a:pt x="174" y="1479"/>
                </a:cubicBezTo>
                <a:close/>
                <a:moveTo>
                  <a:pt x="167" y="804"/>
                </a:moveTo>
                <a:cubicBezTo>
                  <a:pt x="167" y="797"/>
                  <a:pt x="164" y="787"/>
                  <a:pt x="173" y="782"/>
                </a:cubicBezTo>
                <a:cubicBezTo>
                  <a:pt x="169" y="781"/>
                  <a:pt x="170" y="773"/>
                  <a:pt x="172" y="770"/>
                </a:cubicBezTo>
                <a:cubicBezTo>
                  <a:pt x="176" y="775"/>
                  <a:pt x="177" y="769"/>
                  <a:pt x="183" y="770"/>
                </a:cubicBezTo>
                <a:cubicBezTo>
                  <a:pt x="176" y="780"/>
                  <a:pt x="171" y="791"/>
                  <a:pt x="167" y="804"/>
                </a:cubicBezTo>
                <a:close/>
                <a:moveTo>
                  <a:pt x="186" y="755"/>
                </a:moveTo>
                <a:cubicBezTo>
                  <a:pt x="183" y="755"/>
                  <a:pt x="183" y="752"/>
                  <a:pt x="183" y="750"/>
                </a:cubicBezTo>
                <a:cubicBezTo>
                  <a:pt x="187" y="749"/>
                  <a:pt x="188" y="753"/>
                  <a:pt x="186" y="755"/>
                </a:cubicBezTo>
                <a:close/>
                <a:moveTo>
                  <a:pt x="182" y="717"/>
                </a:moveTo>
                <a:cubicBezTo>
                  <a:pt x="181" y="713"/>
                  <a:pt x="184" y="712"/>
                  <a:pt x="185" y="710"/>
                </a:cubicBezTo>
                <a:cubicBezTo>
                  <a:pt x="190" y="711"/>
                  <a:pt x="185" y="717"/>
                  <a:pt x="182" y="717"/>
                </a:cubicBezTo>
                <a:close/>
                <a:moveTo>
                  <a:pt x="191" y="723"/>
                </a:moveTo>
                <a:cubicBezTo>
                  <a:pt x="195" y="723"/>
                  <a:pt x="195" y="723"/>
                  <a:pt x="195" y="723"/>
                </a:cubicBezTo>
                <a:cubicBezTo>
                  <a:pt x="194" y="727"/>
                  <a:pt x="196" y="729"/>
                  <a:pt x="200" y="728"/>
                </a:cubicBezTo>
                <a:cubicBezTo>
                  <a:pt x="199" y="732"/>
                  <a:pt x="200" y="739"/>
                  <a:pt x="194" y="738"/>
                </a:cubicBezTo>
                <a:cubicBezTo>
                  <a:pt x="193" y="734"/>
                  <a:pt x="196" y="735"/>
                  <a:pt x="195" y="732"/>
                </a:cubicBezTo>
                <a:cubicBezTo>
                  <a:pt x="190" y="730"/>
                  <a:pt x="191" y="736"/>
                  <a:pt x="188" y="733"/>
                </a:cubicBezTo>
                <a:cubicBezTo>
                  <a:pt x="189" y="730"/>
                  <a:pt x="189" y="725"/>
                  <a:pt x="191" y="723"/>
                </a:cubicBezTo>
                <a:close/>
                <a:moveTo>
                  <a:pt x="193" y="1346"/>
                </a:moveTo>
                <a:cubicBezTo>
                  <a:pt x="191" y="1344"/>
                  <a:pt x="191" y="1341"/>
                  <a:pt x="190" y="1337"/>
                </a:cubicBezTo>
                <a:cubicBezTo>
                  <a:pt x="194" y="1338"/>
                  <a:pt x="193" y="1343"/>
                  <a:pt x="193" y="1346"/>
                </a:cubicBezTo>
                <a:close/>
                <a:moveTo>
                  <a:pt x="190" y="1429"/>
                </a:moveTo>
                <a:cubicBezTo>
                  <a:pt x="192" y="1431"/>
                  <a:pt x="193" y="1433"/>
                  <a:pt x="193" y="1437"/>
                </a:cubicBezTo>
                <a:cubicBezTo>
                  <a:pt x="187" y="1437"/>
                  <a:pt x="191" y="1434"/>
                  <a:pt x="190" y="1429"/>
                </a:cubicBezTo>
                <a:close/>
                <a:moveTo>
                  <a:pt x="196" y="1460"/>
                </a:moveTo>
                <a:cubicBezTo>
                  <a:pt x="191" y="1455"/>
                  <a:pt x="191" y="1453"/>
                  <a:pt x="190" y="1443"/>
                </a:cubicBezTo>
                <a:cubicBezTo>
                  <a:pt x="196" y="1445"/>
                  <a:pt x="195" y="1454"/>
                  <a:pt x="196" y="1460"/>
                </a:cubicBezTo>
                <a:close/>
                <a:moveTo>
                  <a:pt x="215" y="1556"/>
                </a:moveTo>
                <a:cubicBezTo>
                  <a:pt x="211" y="1551"/>
                  <a:pt x="211" y="1546"/>
                  <a:pt x="210" y="1541"/>
                </a:cubicBezTo>
                <a:cubicBezTo>
                  <a:pt x="207" y="1528"/>
                  <a:pt x="198" y="1519"/>
                  <a:pt x="204" y="1506"/>
                </a:cubicBezTo>
                <a:cubicBezTo>
                  <a:pt x="198" y="1497"/>
                  <a:pt x="198" y="1484"/>
                  <a:pt x="196" y="1471"/>
                </a:cubicBezTo>
                <a:cubicBezTo>
                  <a:pt x="204" y="1470"/>
                  <a:pt x="198" y="1476"/>
                  <a:pt x="199" y="1477"/>
                </a:cubicBezTo>
                <a:cubicBezTo>
                  <a:pt x="199" y="1479"/>
                  <a:pt x="202" y="1480"/>
                  <a:pt x="202" y="1482"/>
                </a:cubicBezTo>
                <a:cubicBezTo>
                  <a:pt x="205" y="1489"/>
                  <a:pt x="204" y="1501"/>
                  <a:pt x="206" y="1511"/>
                </a:cubicBezTo>
                <a:cubicBezTo>
                  <a:pt x="209" y="1526"/>
                  <a:pt x="215" y="1542"/>
                  <a:pt x="215" y="1556"/>
                </a:cubicBezTo>
                <a:close/>
                <a:moveTo>
                  <a:pt x="206" y="711"/>
                </a:moveTo>
                <a:cubicBezTo>
                  <a:pt x="208" y="711"/>
                  <a:pt x="209" y="709"/>
                  <a:pt x="211" y="710"/>
                </a:cubicBezTo>
                <a:cubicBezTo>
                  <a:pt x="210" y="713"/>
                  <a:pt x="207" y="714"/>
                  <a:pt x="206" y="718"/>
                </a:cubicBezTo>
                <a:cubicBezTo>
                  <a:pt x="203" y="717"/>
                  <a:pt x="208" y="714"/>
                  <a:pt x="206" y="711"/>
                </a:cubicBezTo>
                <a:close/>
                <a:moveTo>
                  <a:pt x="212" y="746"/>
                </a:moveTo>
                <a:cubicBezTo>
                  <a:pt x="219" y="743"/>
                  <a:pt x="224" y="737"/>
                  <a:pt x="223" y="726"/>
                </a:cubicBezTo>
                <a:cubicBezTo>
                  <a:pt x="225" y="726"/>
                  <a:pt x="227" y="726"/>
                  <a:pt x="227" y="724"/>
                </a:cubicBezTo>
                <a:cubicBezTo>
                  <a:pt x="229" y="733"/>
                  <a:pt x="217" y="744"/>
                  <a:pt x="221" y="754"/>
                </a:cubicBezTo>
                <a:cubicBezTo>
                  <a:pt x="212" y="753"/>
                  <a:pt x="219" y="761"/>
                  <a:pt x="211" y="761"/>
                </a:cubicBezTo>
                <a:cubicBezTo>
                  <a:pt x="212" y="757"/>
                  <a:pt x="213" y="752"/>
                  <a:pt x="212" y="746"/>
                </a:cubicBezTo>
                <a:close/>
                <a:moveTo>
                  <a:pt x="237" y="916"/>
                </a:moveTo>
                <a:cubicBezTo>
                  <a:pt x="236" y="907"/>
                  <a:pt x="235" y="901"/>
                  <a:pt x="243" y="898"/>
                </a:cubicBezTo>
                <a:cubicBezTo>
                  <a:pt x="243" y="899"/>
                  <a:pt x="244" y="898"/>
                  <a:pt x="245" y="899"/>
                </a:cubicBezTo>
                <a:cubicBezTo>
                  <a:pt x="244" y="906"/>
                  <a:pt x="244" y="915"/>
                  <a:pt x="237" y="916"/>
                </a:cubicBezTo>
                <a:close/>
                <a:moveTo>
                  <a:pt x="245" y="1141"/>
                </a:moveTo>
                <a:cubicBezTo>
                  <a:pt x="239" y="1141"/>
                  <a:pt x="243" y="1135"/>
                  <a:pt x="244" y="1132"/>
                </a:cubicBezTo>
                <a:cubicBezTo>
                  <a:pt x="246" y="1134"/>
                  <a:pt x="247" y="1139"/>
                  <a:pt x="245" y="1141"/>
                </a:cubicBezTo>
                <a:close/>
                <a:moveTo>
                  <a:pt x="238" y="917"/>
                </a:moveTo>
                <a:cubicBezTo>
                  <a:pt x="236" y="925"/>
                  <a:pt x="236" y="934"/>
                  <a:pt x="229" y="938"/>
                </a:cubicBezTo>
                <a:cubicBezTo>
                  <a:pt x="221" y="934"/>
                  <a:pt x="232" y="924"/>
                  <a:pt x="232" y="917"/>
                </a:cubicBezTo>
                <a:lnTo>
                  <a:pt x="238" y="917"/>
                </a:lnTo>
                <a:close/>
                <a:moveTo>
                  <a:pt x="236" y="1233"/>
                </a:moveTo>
                <a:cubicBezTo>
                  <a:pt x="238" y="1235"/>
                  <a:pt x="237" y="1244"/>
                  <a:pt x="233" y="1243"/>
                </a:cubicBezTo>
                <a:cubicBezTo>
                  <a:pt x="233" y="1239"/>
                  <a:pt x="237" y="1238"/>
                  <a:pt x="236" y="1233"/>
                </a:cubicBezTo>
                <a:close/>
                <a:moveTo>
                  <a:pt x="226" y="1203"/>
                </a:moveTo>
                <a:cubicBezTo>
                  <a:pt x="223" y="1202"/>
                  <a:pt x="222" y="1196"/>
                  <a:pt x="227" y="1196"/>
                </a:cubicBezTo>
                <a:cubicBezTo>
                  <a:pt x="225" y="1199"/>
                  <a:pt x="228" y="1200"/>
                  <a:pt x="226" y="1203"/>
                </a:cubicBezTo>
                <a:close/>
                <a:moveTo>
                  <a:pt x="211" y="1271"/>
                </a:moveTo>
                <a:cubicBezTo>
                  <a:pt x="215" y="1273"/>
                  <a:pt x="208" y="1282"/>
                  <a:pt x="210" y="1282"/>
                </a:cubicBezTo>
                <a:cubicBezTo>
                  <a:pt x="206" y="1286"/>
                  <a:pt x="207" y="1271"/>
                  <a:pt x="209" y="1270"/>
                </a:cubicBezTo>
                <a:cubicBezTo>
                  <a:pt x="210" y="1270"/>
                  <a:pt x="210" y="1272"/>
                  <a:pt x="209" y="1272"/>
                </a:cubicBezTo>
                <a:cubicBezTo>
                  <a:pt x="209" y="1274"/>
                  <a:pt x="211" y="1272"/>
                  <a:pt x="211" y="1271"/>
                </a:cubicBezTo>
                <a:close/>
                <a:moveTo>
                  <a:pt x="218" y="1227"/>
                </a:moveTo>
                <a:cubicBezTo>
                  <a:pt x="220" y="1223"/>
                  <a:pt x="219" y="1223"/>
                  <a:pt x="218" y="1218"/>
                </a:cubicBezTo>
                <a:cubicBezTo>
                  <a:pt x="222" y="1219"/>
                  <a:pt x="223" y="1227"/>
                  <a:pt x="218" y="1227"/>
                </a:cubicBezTo>
                <a:close/>
                <a:moveTo>
                  <a:pt x="213" y="995"/>
                </a:moveTo>
                <a:cubicBezTo>
                  <a:pt x="212" y="994"/>
                  <a:pt x="212" y="992"/>
                  <a:pt x="210" y="992"/>
                </a:cubicBezTo>
                <a:cubicBezTo>
                  <a:pt x="217" y="985"/>
                  <a:pt x="212" y="970"/>
                  <a:pt x="221" y="963"/>
                </a:cubicBezTo>
                <a:cubicBezTo>
                  <a:pt x="225" y="971"/>
                  <a:pt x="215" y="985"/>
                  <a:pt x="213" y="995"/>
                </a:cubicBezTo>
                <a:close/>
                <a:moveTo>
                  <a:pt x="222" y="1585"/>
                </a:moveTo>
                <a:cubicBezTo>
                  <a:pt x="227" y="1586"/>
                  <a:pt x="226" y="1591"/>
                  <a:pt x="227" y="1592"/>
                </a:cubicBezTo>
                <a:cubicBezTo>
                  <a:pt x="224" y="1595"/>
                  <a:pt x="222" y="1588"/>
                  <a:pt x="222" y="1585"/>
                </a:cubicBezTo>
                <a:close/>
                <a:moveTo>
                  <a:pt x="239" y="1513"/>
                </a:moveTo>
                <a:cubicBezTo>
                  <a:pt x="243" y="1515"/>
                  <a:pt x="239" y="1520"/>
                  <a:pt x="238" y="1522"/>
                </a:cubicBezTo>
                <a:cubicBezTo>
                  <a:pt x="233" y="1520"/>
                  <a:pt x="237" y="1514"/>
                  <a:pt x="239" y="1513"/>
                </a:cubicBezTo>
                <a:close/>
                <a:moveTo>
                  <a:pt x="237" y="1488"/>
                </a:moveTo>
                <a:cubicBezTo>
                  <a:pt x="228" y="1487"/>
                  <a:pt x="233" y="1477"/>
                  <a:pt x="233" y="1472"/>
                </a:cubicBezTo>
                <a:cubicBezTo>
                  <a:pt x="233" y="1464"/>
                  <a:pt x="229" y="1458"/>
                  <a:pt x="229" y="1449"/>
                </a:cubicBezTo>
                <a:cubicBezTo>
                  <a:pt x="235" y="1461"/>
                  <a:pt x="233" y="1474"/>
                  <a:pt x="237" y="1488"/>
                </a:cubicBezTo>
                <a:close/>
                <a:moveTo>
                  <a:pt x="248" y="1287"/>
                </a:moveTo>
                <a:cubicBezTo>
                  <a:pt x="245" y="1306"/>
                  <a:pt x="250" y="1325"/>
                  <a:pt x="242" y="1340"/>
                </a:cubicBezTo>
                <a:cubicBezTo>
                  <a:pt x="249" y="1346"/>
                  <a:pt x="243" y="1356"/>
                  <a:pt x="239" y="1361"/>
                </a:cubicBezTo>
                <a:cubicBezTo>
                  <a:pt x="235" y="1362"/>
                  <a:pt x="237" y="1354"/>
                  <a:pt x="238" y="1353"/>
                </a:cubicBezTo>
                <a:cubicBezTo>
                  <a:pt x="231" y="1351"/>
                  <a:pt x="238" y="1341"/>
                  <a:pt x="238" y="1332"/>
                </a:cubicBezTo>
                <a:cubicBezTo>
                  <a:pt x="238" y="1326"/>
                  <a:pt x="231" y="1315"/>
                  <a:pt x="239" y="1309"/>
                </a:cubicBezTo>
                <a:cubicBezTo>
                  <a:pt x="238" y="1305"/>
                  <a:pt x="234" y="1305"/>
                  <a:pt x="236" y="1299"/>
                </a:cubicBezTo>
                <a:cubicBezTo>
                  <a:pt x="238" y="1299"/>
                  <a:pt x="238" y="1300"/>
                  <a:pt x="239" y="1300"/>
                </a:cubicBezTo>
                <a:cubicBezTo>
                  <a:pt x="237" y="1298"/>
                  <a:pt x="239" y="1297"/>
                  <a:pt x="239" y="1294"/>
                </a:cubicBezTo>
                <a:cubicBezTo>
                  <a:pt x="237" y="1294"/>
                  <a:pt x="237" y="1295"/>
                  <a:pt x="237" y="1297"/>
                </a:cubicBezTo>
                <a:cubicBezTo>
                  <a:pt x="233" y="1296"/>
                  <a:pt x="234" y="1289"/>
                  <a:pt x="239" y="1291"/>
                </a:cubicBezTo>
                <a:cubicBezTo>
                  <a:pt x="236" y="1288"/>
                  <a:pt x="242" y="1283"/>
                  <a:pt x="237" y="1282"/>
                </a:cubicBezTo>
                <a:cubicBezTo>
                  <a:pt x="233" y="1292"/>
                  <a:pt x="226" y="1313"/>
                  <a:pt x="233" y="1320"/>
                </a:cubicBezTo>
                <a:cubicBezTo>
                  <a:pt x="230" y="1326"/>
                  <a:pt x="226" y="1327"/>
                  <a:pt x="228" y="1336"/>
                </a:cubicBezTo>
                <a:cubicBezTo>
                  <a:pt x="230" y="1337"/>
                  <a:pt x="231" y="1331"/>
                  <a:pt x="232" y="1335"/>
                </a:cubicBezTo>
                <a:cubicBezTo>
                  <a:pt x="230" y="1340"/>
                  <a:pt x="229" y="1339"/>
                  <a:pt x="227" y="1343"/>
                </a:cubicBezTo>
                <a:cubicBezTo>
                  <a:pt x="227" y="1346"/>
                  <a:pt x="231" y="1344"/>
                  <a:pt x="231" y="1342"/>
                </a:cubicBezTo>
                <a:cubicBezTo>
                  <a:pt x="234" y="1345"/>
                  <a:pt x="228" y="1349"/>
                  <a:pt x="228" y="1352"/>
                </a:cubicBezTo>
                <a:cubicBezTo>
                  <a:pt x="219" y="1323"/>
                  <a:pt x="229" y="1286"/>
                  <a:pt x="231" y="1255"/>
                </a:cubicBezTo>
                <a:cubicBezTo>
                  <a:pt x="233" y="1255"/>
                  <a:pt x="234" y="1265"/>
                  <a:pt x="231" y="1269"/>
                </a:cubicBezTo>
                <a:cubicBezTo>
                  <a:pt x="234" y="1266"/>
                  <a:pt x="236" y="1263"/>
                  <a:pt x="239" y="1260"/>
                </a:cubicBezTo>
                <a:cubicBezTo>
                  <a:pt x="242" y="1263"/>
                  <a:pt x="245" y="1264"/>
                  <a:pt x="249" y="1266"/>
                </a:cubicBezTo>
                <a:cubicBezTo>
                  <a:pt x="249" y="1275"/>
                  <a:pt x="250" y="1284"/>
                  <a:pt x="244" y="1287"/>
                </a:cubicBezTo>
                <a:cubicBezTo>
                  <a:pt x="245" y="1289"/>
                  <a:pt x="246" y="1286"/>
                  <a:pt x="248" y="1287"/>
                </a:cubicBezTo>
                <a:close/>
                <a:moveTo>
                  <a:pt x="250" y="679"/>
                </a:moveTo>
                <a:cubicBezTo>
                  <a:pt x="251" y="674"/>
                  <a:pt x="254" y="660"/>
                  <a:pt x="261" y="658"/>
                </a:cubicBezTo>
                <a:cubicBezTo>
                  <a:pt x="262" y="655"/>
                  <a:pt x="259" y="656"/>
                  <a:pt x="259" y="653"/>
                </a:cubicBezTo>
                <a:cubicBezTo>
                  <a:pt x="250" y="654"/>
                  <a:pt x="252" y="666"/>
                  <a:pt x="244" y="668"/>
                </a:cubicBezTo>
                <a:cubicBezTo>
                  <a:pt x="245" y="665"/>
                  <a:pt x="248" y="666"/>
                  <a:pt x="247" y="662"/>
                </a:cubicBezTo>
                <a:cubicBezTo>
                  <a:pt x="240" y="664"/>
                  <a:pt x="241" y="674"/>
                  <a:pt x="234" y="676"/>
                </a:cubicBezTo>
                <a:cubicBezTo>
                  <a:pt x="235" y="681"/>
                  <a:pt x="240" y="676"/>
                  <a:pt x="242" y="679"/>
                </a:cubicBezTo>
                <a:cubicBezTo>
                  <a:pt x="240" y="688"/>
                  <a:pt x="228" y="680"/>
                  <a:pt x="228" y="689"/>
                </a:cubicBezTo>
                <a:cubicBezTo>
                  <a:pt x="226" y="689"/>
                  <a:pt x="224" y="688"/>
                  <a:pt x="223" y="690"/>
                </a:cubicBezTo>
                <a:cubicBezTo>
                  <a:pt x="220" y="687"/>
                  <a:pt x="229" y="686"/>
                  <a:pt x="226" y="679"/>
                </a:cubicBezTo>
                <a:cubicBezTo>
                  <a:pt x="222" y="680"/>
                  <a:pt x="223" y="686"/>
                  <a:pt x="220" y="687"/>
                </a:cubicBezTo>
                <a:cubicBezTo>
                  <a:pt x="221" y="690"/>
                  <a:pt x="223" y="692"/>
                  <a:pt x="227" y="691"/>
                </a:cubicBezTo>
                <a:cubicBezTo>
                  <a:pt x="235" y="702"/>
                  <a:pt x="225" y="713"/>
                  <a:pt x="220" y="722"/>
                </a:cubicBezTo>
                <a:cubicBezTo>
                  <a:pt x="215" y="723"/>
                  <a:pt x="217" y="717"/>
                  <a:pt x="213" y="717"/>
                </a:cubicBezTo>
                <a:cubicBezTo>
                  <a:pt x="217" y="712"/>
                  <a:pt x="227" y="712"/>
                  <a:pt x="223" y="703"/>
                </a:cubicBezTo>
                <a:cubicBezTo>
                  <a:pt x="219" y="702"/>
                  <a:pt x="220" y="704"/>
                  <a:pt x="215" y="703"/>
                </a:cubicBezTo>
                <a:cubicBezTo>
                  <a:pt x="214" y="701"/>
                  <a:pt x="218" y="700"/>
                  <a:pt x="213" y="700"/>
                </a:cubicBezTo>
                <a:cubicBezTo>
                  <a:pt x="216" y="697"/>
                  <a:pt x="216" y="692"/>
                  <a:pt x="218" y="689"/>
                </a:cubicBezTo>
                <a:cubicBezTo>
                  <a:pt x="216" y="684"/>
                  <a:pt x="214" y="694"/>
                  <a:pt x="211" y="690"/>
                </a:cubicBezTo>
                <a:cubicBezTo>
                  <a:pt x="210" y="686"/>
                  <a:pt x="213" y="686"/>
                  <a:pt x="213" y="684"/>
                </a:cubicBezTo>
                <a:cubicBezTo>
                  <a:pt x="215" y="684"/>
                  <a:pt x="214" y="686"/>
                  <a:pt x="216" y="686"/>
                </a:cubicBezTo>
                <a:cubicBezTo>
                  <a:pt x="218" y="683"/>
                  <a:pt x="223" y="681"/>
                  <a:pt x="222" y="674"/>
                </a:cubicBezTo>
                <a:cubicBezTo>
                  <a:pt x="219" y="674"/>
                  <a:pt x="219" y="678"/>
                  <a:pt x="217" y="680"/>
                </a:cubicBezTo>
                <a:cubicBezTo>
                  <a:pt x="217" y="677"/>
                  <a:pt x="215" y="671"/>
                  <a:pt x="213" y="669"/>
                </a:cubicBezTo>
                <a:cubicBezTo>
                  <a:pt x="213" y="665"/>
                  <a:pt x="223" y="665"/>
                  <a:pt x="223" y="669"/>
                </a:cubicBezTo>
                <a:cubicBezTo>
                  <a:pt x="227" y="664"/>
                  <a:pt x="232" y="661"/>
                  <a:pt x="233" y="654"/>
                </a:cubicBezTo>
                <a:cubicBezTo>
                  <a:pt x="233" y="653"/>
                  <a:pt x="225" y="653"/>
                  <a:pt x="226" y="647"/>
                </a:cubicBezTo>
                <a:cubicBezTo>
                  <a:pt x="220" y="653"/>
                  <a:pt x="213" y="659"/>
                  <a:pt x="211" y="669"/>
                </a:cubicBezTo>
                <a:cubicBezTo>
                  <a:pt x="208" y="672"/>
                  <a:pt x="208" y="666"/>
                  <a:pt x="202" y="668"/>
                </a:cubicBezTo>
                <a:cubicBezTo>
                  <a:pt x="203" y="670"/>
                  <a:pt x="203" y="673"/>
                  <a:pt x="207" y="671"/>
                </a:cubicBezTo>
                <a:cubicBezTo>
                  <a:pt x="206" y="678"/>
                  <a:pt x="204" y="683"/>
                  <a:pt x="201" y="687"/>
                </a:cubicBezTo>
                <a:cubicBezTo>
                  <a:pt x="200" y="687"/>
                  <a:pt x="198" y="686"/>
                  <a:pt x="197" y="687"/>
                </a:cubicBezTo>
                <a:cubicBezTo>
                  <a:pt x="191" y="677"/>
                  <a:pt x="209" y="667"/>
                  <a:pt x="199" y="660"/>
                </a:cubicBezTo>
                <a:cubicBezTo>
                  <a:pt x="209" y="641"/>
                  <a:pt x="218" y="623"/>
                  <a:pt x="229" y="603"/>
                </a:cubicBezTo>
                <a:cubicBezTo>
                  <a:pt x="233" y="604"/>
                  <a:pt x="227" y="608"/>
                  <a:pt x="232" y="609"/>
                </a:cubicBezTo>
                <a:cubicBezTo>
                  <a:pt x="230" y="606"/>
                  <a:pt x="239" y="600"/>
                  <a:pt x="233" y="598"/>
                </a:cubicBezTo>
                <a:cubicBezTo>
                  <a:pt x="233" y="594"/>
                  <a:pt x="236" y="592"/>
                  <a:pt x="238" y="590"/>
                </a:cubicBezTo>
                <a:cubicBezTo>
                  <a:pt x="241" y="587"/>
                  <a:pt x="235" y="596"/>
                  <a:pt x="240" y="595"/>
                </a:cubicBezTo>
                <a:cubicBezTo>
                  <a:pt x="245" y="585"/>
                  <a:pt x="253" y="579"/>
                  <a:pt x="256" y="566"/>
                </a:cubicBezTo>
                <a:cubicBezTo>
                  <a:pt x="249" y="573"/>
                  <a:pt x="248" y="577"/>
                  <a:pt x="243" y="583"/>
                </a:cubicBezTo>
                <a:cubicBezTo>
                  <a:pt x="242" y="582"/>
                  <a:pt x="246" y="570"/>
                  <a:pt x="250" y="563"/>
                </a:cubicBezTo>
                <a:cubicBezTo>
                  <a:pt x="256" y="554"/>
                  <a:pt x="266" y="547"/>
                  <a:pt x="269" y="536"/>
                </a:cubicBezTo>
                <a:cubicBezTo>
                  <a:pt x="271" y="539"/>
                  <a:pt x="273" y="541"/>
                  <a:pt x="274" y="545"/>
                </a:cubicBezTo>
                <a:cubicBezTo>
                  <a:pt x="267" y="546"/>
                  <a:pt x="262" y="555"/>
                  <a:pt x="263" y="560"/>
                </a:cubicBezTo>
                <a:cubicBezTo>
                  <a:pt x="265" y="558"/>
                  <a:pt x="265" y="554"/>
                  <a:pt x="269" y="555"/>
                </a:cubicBezTo>
                <a:cubicBezTo>
                  <a:pt x="273" y="558"/>
                  <a:pt x="274" y="567"/>
                  <a:pt x="280" y="565"/>
                </a:cubicBezTo>
                <a:cubicBezTo>
                  <a:pt x="275" y="573"/>
                  <a:pt x="270" y="582"/>
                  <a:pt x="263" y="588"/>
                </a:cubicBezTo>
                <a:cubicBezTo>
                  <a:pt x="263" y="589"/>
                  <a:pt x="265" y="590"/>
                  <a:pt x="266" y="590"/>
                </a:cubicBezTo>
                <a:cubicBezTo>
                  <a:pt x="265" y="592"/>
                  <a:pt x="265" y="594"/>
                  <a:pt x="265" y="597"/>
                </a:cubicBezTo>
                <a:cubicBezTo>
                  <a:pt x="261" y="596"/>
                  <a:pt x="260" y="600"/>
                  <a:pt x="259" y="603"/>
                </a:cubicBezTo>
                <a:cubicBezTo>
                  <a:pt x="255" y="602"/>
                  <a:pt x="255" y="600"/>
                  <a:pt x="256" y="597"/>
                </a:cubicBezTo>
                <a:cubicBezTo>
                  <a:pt x="253" y="598"/>
                  <a:pt x="251" y="602"/>
                  <a:pt x="248" y="604"/>
                </a:cubicBezTo>
                <a:cubicBezTo>
                  <a:pt x="248" y="607"/>
                  <a:pt x="254" y="604"/>
                  <a:pt x="255" y="606"/>
                </a:cubicBezTo>
                <a:cubicBezTo>
                  <a:pt x="254" y="610"/>
                  <a:pt x="254" y="615"/>
                  <a:pt x="253" y="619"/>
                </a:cubicBezTo>
                <a:cubicBezTo>
                  <a:pt x="251" y="619"/>
                  <a:pt x="250" y="617"/>
                  <a:pt x="249" y="619"/>
                </a:cubicBezTo>
                <a:cubicBezTo>
                  <a:pt x="247" y="617"/>
                  <a:pt x="252" y="613"/>
                  <a:pt x="253" y="610"/>
                </a:cubicBezTo>
                <a:cubicBezTo>
                  <a:pt x="248" y="610"/>
                  <a:pt x="250" y="618"/>
                  <a:pt x="244" y="617"/>
                </a:cubicBezTo>
                <a:cubicBezTo>
                  <a:pt x="246" y="615"/>
                  <a:pt x="244" y="616"/>
                  <a:pt x="244" y="613"/>
                </a:cubicBezTo>
                <a:cubicBezTo>
                  <a:pt x="235" y="612"/>
                  <a:pt x="236" y="621"/>
                  <a:pt x="233" y="626"/>
                </a:cubicBezTo>
                <a:cubicBezTo>
                  <a:pt x="235" y="624"/>
                  <a:pt x="240" y="620"/>
                  <a:pt x="238" y="619"/>
                </a:cubicBezTo>
                <a:cubicBezTo>
                  <a:pt x="241" y="615"/>
                  <a:pt x="242" y="622"/>
                  <a:pt x="245" y="621"/>
                </a:cubicBezTo>
                <a:cubicBezTo>
                  <a:pt x="244" y="625"/>
                  <a:pt x="241" y="629"/>
                  <a:pt x="247" y="630"/>
                </a:cubicBezTo>
                <a:cubicBezTo>
                  <a:pt x="244" y="632"/>
                  <a:pt x="245" y="631"/>
                  <a:pt x="245" y="636"/>
                </a:cubicBezTo>
                <a:cubicBezTo>
                  <a:pt x="244" y="637"/>
                  <a:pt x="241" y="637"/>
                  <a:pt x="240" y="640"/>
                </a:cubicBezTo>
                <a:cubicBezTo>
                  <a:pt x="236" y="637"/>
                  <a:pt x="234" y="639"/>
                  <a:pt x="232" y="635"/>
                </a:cubicBezTo>
                <a:cubicBezTo>
                  <a:pt x="229" y="634"/>
                  <a:pt x="233" y="640"/>
                  <a:pt x="228" y="638"/>
                </a:cubicBezTo>
                <a:cubicBezTo>
                  <a:pt x="229" y="643"/>
                  <a:pt x="236" y="637"/>
                  <a:pt x="234" y="644"/>
                </a:cubicBezTo>
                <a:cubicBezTo>
                  <a:pt x="238" y="644"/>
                  <a:pt x="237" y="644"/>
                  <a:pt x="240" y="644"/>
                </a:cubicBezTo>
                <a:cubicBezTo>
                  <a:pt x="241" y="647"/>
                  <a:pt x="238" y="647"/>
                  <a:pt x="239" y="651"/>
                </a:cubicBezTo>
                <a:cubicBezTo>
                  <a:pt x="250" y="635"/>
                  <a:pt x="264" y="617"/>
                  <a:pt x="268" y="598"/>
                </a:cubicBezTo>
                <a:cubicBezTo>
                  <a:pt x="269" y="597"/>
                  <a:pt x="272" y="597"/>
                  <a:pt x="274" y="595"/>
                </a:cubicBezTo>
                <a:cubicBezTo>
                  <a:pt x="271" y="594"/>
                  <a:pt x="271" y="594"/>
                  <a:pt x="275" y="592"/>
                </a:cubicBezTo>
                <a:cubicBezTo>
                  <a:pt x="278" y="608"/>
                  <a:pt x="267" y="622"/>
                  <a:pt x="258" y="630"/>
                </a:cubicBezTo>
                <a:cubicBezTo>
                  <a:pt x="261" y="638"/>
                  <a:pt x="249" y="644"/>
                  <a:pt x="252" y="652"/>
                </a:cubicBezTo>
                <a:cubicBezTo>
                  <a:pt x="253" y="652"/>
                  <a:pt x="253" y="648"/>
                  <a:pt x="252" y="648"/>
                </a:cubicBezTo>
                <a:cubicBezTo>
                  <a:pt x="257" y="647"/>
                  <a:pt x="256" y="639"/>
                  <a:pt x="261" y="638"/>
                </a:cubicBezTo>
                <a:cubicBezTo>
                  <a:pt x="262" y="644"/>
                  <a:pt x="260" y="647"/>
                  <a:pt x="260" y="652"/>
                </a:cubicBezTo>
                <a:cubicBezTo>
                  <a:pt x="265" y="646"/>
                  <a:pt x="271" y="643"/>
                  <a:pt x="279" y="641"/>
                </a:cubicBezTo>
                <a:cubicBezTo>
                  <a:pt x="278" y="645"/>
                  <a:pt x="274" y="645"/>
                  <a:pt x="271" y="646"/>
                </a:cubicBezTo>
                <a:cubicBezTo>
                  <a:pt x="268" y="656"/>
                  <a:pt x="262" y="665"/>
                  <a:pt x="259" y="678"/>
                </a:cubicBezTo>
                <a:cubicBezTo>
                  <a:pt x="255" y="676"/>
                  <a:pt x="254" y="678"/>
                  <a:pt x="250" y="679"/>
                </a:cubicBezTo>
                <a:close/>
                <a:moveTo>
                  <a:pt x="258" y="1237"/>
                </a:moveTo>
                <a:cubicBezTo>
                  <a:pt x="254" y="1233"/>
                  <a:pt x="258" y="1226"/>
                  <a:pt x="258" y="1222"/>
                </a:cubicBezTo>
                <a:cubicBezTo>
                  <a:pt x="263" y="1224"/>
                  <a:pt x="258" y="1230"/>
                  <a:pt x="258" y="1237"/>
                </a:cubicBezTo>
                <a:close/>
                <a:moveTo>
                  <a:pt x="268" y="1283"/>
                </a:moveTo>
                <a:cubicBezTo>
                  <a:pt x="265" y="1282"/>
                  <a:pt x="264" y="1279"/>
                  <a:pt x="266" y="1277"/>
                </a:cubicBezTo>
                <a:cubicBezTo>
                  <a:pt x="271" y="1276"/>
                  <a:pt x="268" y="1282"/>
                  <a:pt x="268" y="1283"/>
                </a:cubicBezTo>
                <a:close/>
                <a:moveTo>
                  <a:pt x="268" y="1266"/>
                </a:moveTo>
                <a:cubicBezTo>
                  <a:pt x="267" y="1263"/>
                  <a:pt x="265" y="1262"/>
                  <a:pt x="268" y="1260"/>
                </a:cubicBezTo>
                <a:cubicBezTo>
                  <a:pt x="271" y="1260"/>
                  <a:pt x="273" y="1266"/>
                  <a:pt x="268" y="1266"/>
                </a:cubicBezTo>
                <a:close/>
                <a:moveTo>
                  <a:pt x="276" y="1222"/>
                </a:moveTo>
                <a:cubicBezTo>
                  <a:pt x="271" y="1222"/>
                  <a:pt x="276" y="1215"/>
                  <a:pt x="276" y="1213"/>
                </a:cubicBezTo>
                <a:cubicBezTo>
                  <a:pt x="279" y="1215"/>
                  <a:pt x="276" y="1222"/>
                  <a:pt x="276" y="1222"/>
                </a:cubicBezTo>
                <a:close/>
                <a:moveTo>
                  <a:pt x="290" y="1343"/>
                </a:moveTo>
                <a:cubicBezTo>
                  <a:pt x="286" y="1322"/>
                  <a:pt x="289" y="1295"/>
                  <a:pt x="291" y="1275"/>
                </a:cubicBezTo>
                <a:cubicBezTo>
                  <a:pt x="295" y="1297"/>
                  <a:pt x="289" y="1322"/>
                  <a:pt x="290" y="1343"/>
                </a:cubicBezTo>
                <a:close/>
                <a:moveTo>
                  <a:pt x="291" y="1131"/>
                </a:moveTo>
                <a:cubicBezTo>
                  <a:pt x="289" y="1125"/>
                  <a:pt x="297" y="1121"/>
                  <a:pt x="295" y="1112"/>
                </a:cubicBezTo>
                <a:cubicBezTo>
                  <a:pt x="302" y="1118"/>
                  <a:pt x="293" y="1125"/>
                  <a:pt x="291" y="1131"/>
                </a:cubicBezTo>
                <a:close/>
                <a:moveTo>
                  <a:pt x="302" y="1324"/>
                </a:moveTo>
                <a:cubicBezTo>
                  <a:pt x="300" y="1322"/>
                  <a:pt x="298" y="1316"/>
                  <a:pt x="301" y="1314"/>
                </a:cubicBezTo>
                <a:cubicBezTo>
                  <a:pt x="305" y="1315"/>
                  <a:pt x="303" y="1321"/>
                  <a:pt x="302" y="1324"/>
                </a:cubicBezTo>
                <a:close/>
                <a:moveTo>
                  <a:pt x="388" y="863"/>
                </a:moveTo>
                <a:cubicBezTo>
                  <a:pt x="385" y="869"/>
                  <a:pt x="380" y="872"/>
                  <a:pt x="376" y="877"/>
                </a:cubicBezTo>
                <a:cubicBezTo>
                  <a:pt x="377" y="877"/>
                  <a:pt x="378" y="876"/>
                  <a:pt x="378" y="875"/>
                </a:cubicBezTo>
                <a:cubicBezTo>
                  <a:pt x="374" y="887"/>
                  <a:pt x="363" y="902"/>
                  <a:pt x="358" y="916"/>
                </a:cubicBezTo>
                <a:cubicBezTo>
                  <a:pt x="361" y="933"/>
                  <a:pt x="345" y="952"/>
                  <a:pt x="345" y="975"/>
                </a:cubicBezTo>
                <a:cubicBezTo>
                  <a:pt x="337" y="975"/>
                  <a:pt x="340" y="984"/>
                  <a:pt x="336" y="991"/>
                </a:cubicBezTo>
                <a:cubicBezTo>
                  <a:pt x="333" y="993"/>
                  <a:pt x="331" y="991"/>
                  <a:pt x="328" y="990"/>
                </a:cubicBezTo>
                <a:cubicBezTo>
                  <a:pt x="324" y="993"/>
                  <a:pt x="326" y="995"/>
                  <a:pt x="325" y="1001"/>
                </a:cubicBezTo>
                <a:cubicBezTo>
                  <a:pt x="328" y="999"/>
                  <a:pt x="329" y="996"/>
                  <a:pt x="330" y="992"/>
                </a:cubicBezTo>
                <a:cubicBezTo>
                  <a:pt x="333" y="997"/>
                  <a:pt x="328" y="1006"/>
                  <a:pt x="330" y="1018"/>
                </a:cubicBezTo>
                <a:cubicBezTo>
                  <a:pt x="329" y="1017"/>
                  <a:pt x="326" y="1018"/>
                  <a:pt x="326" y="1014"/>
                </a:cubicBezTo>
                <a:cubicBezTo>
                  <a:pt x="325" y="1015"/>
                  <a:pt x="325" y="1017"/>
                  <a:pt x="323" y="1017"/>
                </a:cubicBezTo>
                <a:cubicBezTo>
                  <a:pt x="326" y="1032"/>
                  <a:pt x="324" y="1036"/>
                  <a:pt x="315" y="1046"/>
                </a:cubicBezTo>
                <a:cubicBezTo>
                  <a:pt x="316" y="1048"/>
                  <a:pt x="317" y="1049"/>
                  <a:pt x="319" y="1050"/>
                </a:cubicBezTo>
                <a:cubicBezTo>
                  <a:pt x="316" y="1057"/>
                  <a:pt x="315" y="1055"/>
                  <a:pt x="315" y="1062"/>
                </a:cubicBezTo>
                <a:cubicBezTo>
                  <a:pt x="313" y="1065"/>
                  <a:pt x="313" y="1062"/>
                  <a:pt x="311" y="1061"/>
                </a:cubicBezTo>
                <a:cubicBezTo>
                  <a:pt x="309" y="1063"/>
                  <a:pt x="312" y="1069"/>
                  <a:pt x="306" y="1068"/>
                </a:cubicBezTo>
                <a:cubicBezTo>
                  <a:pt x="306" y="1070"/>
                  <a:pt x="307" y="1071"/>
                  <a:pt x="309" y="1071"/>
                </a:cubicBezTo>
                <a:cubicBezTo>
                  <a:pt x="285" y="1110"/>
                  <a:pt x="286" y="1153"/>
                  <a:pt x="266" y="1198"/>
                </a:cubicBezTo>
                <a:cubicBezTo>
                  <a:pt x="271" y="1208"/>
                  <a:pt x="260" y="1211"/>
                  <a:pt x="260" y="1219"/>
                </a:cubicBezTo>
                <a:cubicBezTo>
                  <a:pt x="258" y="1206"/>
                  <a:pt x="268" y="1194"/>
                  <a:pt x="264" y="1181"/>
                </a:cubicBezTo>
                <a:cubicBezTo>
                  <a:pt x="276" y="1163"/>
                  <a:pt x="272" y="1140"/>
                  <a:pt x="285" y="1121"/>
                </a:cubicBezTo>
                <a:cubicBezTo>
                  <a:pt x="291" y="1079"/>
                  <a:pt x="310" y="1044"/>
                  <a:pt x="320" y="1011"/>
                </a:cubicBezTo>
                <a:cubicBezTo>
                  <a:pt x="319" y="1006"/>
                  <a:pt x="318" y="1007"/>
                  <a:pt x="319" y="1002"/>
                </a:cubicBezTo>
                <a:cubicBezTo>
                  <a:pt x="320" y="1001"/>
                  <a:pt x="322" y="1001"/>
                  <a:pt x="324" y="1001"/>
                </a:cubicBezTo>
                <a:cubicBezTo>
                  <a:pt x="322" y="986"/>
                  <a:pt x="332" y="974"/>
                  <a:pt x="334" y="960"/>
                </a:cubicBezTo>
                <a:cubicBezTo>
                  <a:pt x="334" y="957"/>
                  <a:pt x="330" y="961"/>
                  <a:pt x="331" y="963"/>
                </a:cubicBezTo>
                <a:cubicBezTo>
                  <a:pt x="327" y="959"/>
                  <a:pt x="334" y="957"/>
                  <a:pt x="334" y="953"/>
                </a:cubicBezTo>
                <a:cubicBezTo>
                  <a:pt x="336" y="953"/>
                  <a:pt x="335" y="956"/>
                  <a:pt x="335" y="958"/>
                </a:cubicBezTo>
                <a:cubicBezTo>
                  <a:pt x="354" y="917"/>
                  <a:pt x="373" y="876"/>
                  <a:pt x="392" y="835"/>
                </a:cubicBezTo>
                <a:cubicBezTo>
                  <a:pt x="394" y="845"/>
                  <a:pt x="383" y="856"/>
                  <a:pt x="383" y="866"/>
                </a:cubicBezTo>
                <a:cubicBezTo>
                  <a:pt x="387" y="867"/>
                  <a:pt x="384" y="862"/>
                  <a:pt x="388" y="863"/>
                </a:cubicBezTo>
                <a:close/>
                <a:moveTo>
                  <a:pt x="404" y="818"/>
                </a:moveTo>
                <a:cubicBezTo>
                  <a:pt x="403" y="821"/>
                  <a:pt x="402" y="824"/>
                  <a:pt x="398" y="824"/>
                </a:cubicBezTo>
                <a:cubicBezTo>
                  <a:pt x="398" y="820"/>
                  <a:pt x="399" y="817"/>
                  <a:pt x="404" y="818"/>
                </a:cubicBezTo>
                <a:close/>
                <a:moveTo>
                  <a:pt x="401" y="960"/>
                </a:moveTo>
                <a:cubicBezTo>
                  <a:pt x="398" y="958"/>
                  <a:pt x="403" y="954"/>
                  <a:pt x="403" y="950"/>
                </a:cubicBezTo>
                <a:cubicBezTo>
                  <a:pt x="409" y="951"/>
                  <a:pt x="402" y="958"/>
                  <a:pt x="401" y="960"/>
                </a:cubicBezTo>
                <a:close/>
                <a:moveTo>
                  <a:pt x="406" y="803"/>
                </a:moveTo>
                <a:cubicBezTo>
                  <a:pt x="404" y="803"/>
                  <a:pt x="404" y="803"/>
                  <a:pt x="404" y="803"/>
                </a:cubicBezTo>
                <a:cubicBezTo>
                  <a:pt x="403" y="802"/>
                  <a:pt x="403" y="801"/>
                  <a:pt x="403" y="799"/>
                </a:cubicBezTo>
                <a:cubicBezTo>
                  <a:pt x="409" y="800"/>
                  <a:pt x="402" y="794"/>
                  <a:pt x="409" y="794"/>
                </a:cubicBezTo>
                <a:cubicBezTo>
                  <a:pt x="408" y="797"/>
                  <a:pt x="406" y="799"/>
                  <a:pt x="406" y="803"/>
                </a:cubicBezTo>
                <a:close/>
                <a:moveTo>
                  <a:pt x="420" y="786"/>
                </a:moveTo>
                <a:cubicBezTo>
                  <a:pt x="415" y="784"/>
                  <a:pt x="420" y="777"/>
                  <a:pt x="422" y="775"/>
                </a:cubicBezTo>
                <a:cubicBezTo>
                  <a:pt x="424" y="776"/>
                  <a:pt x="420" y="782"/>
                  <a:pt x="420" y="786"/>
                </a:cubicBezTo>
                <a:close/>
                <a:moveTo>
                  <a:pt x="442" y="861"/>
                </a:moveTo>
                <a:cubicBezTo>
                  <a:pt x="438" y="858"/>
                  <a:pt x="444" y="855"/>
                  <a:pt x="444" y="853"/>
                </a:cubicBezTo>
                <a:cubicBezTo>
                  <a:pt x="448" y="855"/>
                  <a:pt x="442" y="859"/>
                  <a:pt x="442" y="861"/>
                </a:cubicBezTo>
                <a:close/>
                <a:moveTo>
                  <a:pt x="470" y="701"/>
                </a:moveTo>
                <a:cubicBezTo>
                  <a:pt x="471" y="709"/>
                  <a:pt x="459" y="714"/>
                  <a:pt x="455" y="722"/>
                </a:cubicBezTo>
                <a:cubicBezTo>
                  <a:pt x="456" y="725"/>
                  <a:pt x="459" y="725"/>
                  <a:pt x="460" y="727"/>
                </a:cubicBezTo>
                <a:cubicBezTo>
                  <a:pt x="461" y="730"/>
                  <a:pt x="458" y="729"/>
                  <a:pt x="458" y="732"/>
                </a:cubicBezTo>
                <a:cubicBezTo>
                  <a:pt x="456" y="727"/>
                  <a:pt x="455" y="726"/>
                  <a:pt x="449" y="728"/>
                </a:cubicBezTo>
                <a:cubicBezTo>
                  <a:pt x="460" y="712"/>
                  <a:pt x="470" y="698"/>
                  <a:pt x="481" y="681"/>
                </a:cubicBezTo>
                <a:cubicBezTo>
                  <a:pt x="485" y="686"/>
                  <a:pt x="476" y="698"/>
                  <a:pt x="470" y="701"/>
                </a:cubicBezTo>
                <a:close/>
                <a:moveTo>
                  <a:pt x="519" y="450"/>
                </a:moveTo>
                <a:cubicBezTo>
                  <a:pt x="519" y="445"/>
                  <a:pt x="521" y="443"/>
                  <a:pt x="525" y="443"/>
                </a:cubicBezTo>
                <a:cubicBezTo>
                  <a:pt x="524" y="447"/>
                  <a:pt x="523" y="449"/>
                  <a:pt x="519" y="450"/>
                </a:cubicBezTo>
                <a:close/>
                <a:moveTo>
                  <a:pt x="528" y="438"/>
                </a:moveTo>
                <a:cubicBezTo>
                  <a:pt x="534" y="420"/>
                  <a:pt x="554" y="415"/>
                  <a:pt x="566" y="402"/>
                </a:cubicBezTo>
                <a:cubicBezTo>
                  <a:pt x="558" y="414"/>
                  <a:pt x="544" y="430"/>
                  <a:pt x="528" y="438"/>
                </a:cubicBezTo>
                <a:close/>
                <a:moveTo>
                  <a:pt x="557" y="232"/>
                </a:moveTo>
                <a:cubicBezTo>
                  <a:pt x="557" y="228"/>
                  <a:pt x="565" y="228"/>
                  <a:pt x="561" y="224"/>
                </a:cubicBezTo>
                <a:cubicBezTo>
                  <a:pt x="562" y="221"/>
                  <a:pt x="565" y="225"/>
                  <a:pt x="566" y="226"/>
                </a:cubicBezTo>
                <a:cubicBezTo>
                  <a:pt x="570" y="221"/>
                  <a:pt x="574" y="217"/>
                  <a:pt x="582" y="216"/>
                </a:cubicBezTo>
                <a:cubicBezTo>
                  <a:pt x="575" y="221"/>
                  <a:pt x="564" y="234"/>
                  <a:pt x="557" y="232"/>
                </a:cubicBezTo>
                <a:close/>
                <a:moveTo>
                  <a:pt x="650" y="192"/>
                </a:moveTo>
                <a:cubicBezTo>
                  <a:pt x="650" y="189"/>
                  <a:pt x="655" y="190"/>
                  <a:pt x="658" y="190"/>
                </a:cubicBezTo>
                <a:cubicBezTo>
                  <a:pt x="657" y="193"/>
                  <a:pt x="652" y="194"/>
                  <a:pt x="650" y="192"/>
                </a:cubicBezTo>
                <a:close/>
                <a:moveTo>
                  <a:pt x="681" y="578"/>
                </a:moveTo>
                <a:cubicBezTo>
                  <a:pt x="679" y="575"/>
                  <a:pt x="687" y="571"/>
                  <a:pt x="691" y="571"/>
                </a:cubicBezTo>
                <a:cubicBezTo>
                  <a:pt x="689" y="574"/>
                  <a:pt x="683" y="574"/>
                  <a:pt x="681" y="578"/>
                </a:cubicBezTo>
                <a:close/>
                <a:moveTo>
                  <a:pt x="706" y="172"/>
                </a:moveTo>
                <a:cubicBezTo>
                  <a:pt x="694" y="180"/>
                  <a:pt x="682" y="188"/>
                  <a:pt x="666" y="190"/>
                </a:cubicBezTo>
                <a:cubicBezTo>
                  <a:pt x="663" y="186"/>
                  <a:pt x="668" y="183"/>
                  <a:pt x="661" y="185"/>
                </a:cubicBezTo>
                <a:cubicBezTo>
                  <a:pt x="661" y="184"/>
                  <a:pt x="660" y="183"/>
                  <a:pt x="659" y="183"/>
                </a:cubicBezTo>
                <a:cubicBezTo>
                  <a:pt x="664" y="175"/>
                  <a:pt x="677" y="179"/>
                  <a:pt x="679" y="170"/>
                </a:cubicBezTo>
                <a:cubicBezTo>
                  <a:pt x="682" y="173"/>
                  <a:pt x="686" y="169"/>
                  <a:pt x="688" y="167"/>
                </a:cubicBezTo>
                <a:cubicBezTo>
                  <a:pt x="692" y="174"/>
                  <a:pt x="707" y="167"/>
                  <a:pt x="712" y="172"/>
                </a:cubicBezTo>
                <a:cubicBezTo>
                  <a:pt x="712" y="172"/>
                  <a:pt x="712" y="172"/>
                  <a:pt x="712" y="173"/>
                </a:cubicBezTo>
                <a:cubicBezTo>
                  <a:pt x="712" y="172"/>
                  <a:pt x="712" y="172"/>
                  <a:pt x="712" y="172"/>
                </a:cubicBezTo>
                <a:cubicBezTo>
                  <a:pt x="710" y="170"/>
                  <a:pt x="707" y="175"/>
                  <a:pt x="706" y="172"/>
                </a:cubicBezTo>
                <a:close/>
                <a:moveTo>
                  <a:pt x="718" y="558"/>
                </a:moveTo>
                <a:cubicBezTo>
                  <a:pt x="716" y="561"/>
                  <a:pt x="713" y="557"/>
                  <a:pt x="712" y="554"/>
                </a:cubicBezTo>
                <a:cubicBezTo>
                  <a:pt x="721" y="552"/>
                  <a:pt x="726" y="548"/>
                  <a:pt x="734" y="546"/>
                </a:cubicBezTo>
                <a:cubicBezTo>
                  <a:pt x="734" y="555"/>
                  <a:pt x="717" y="552"/>
                  <a:pt x="718" y="558"/>
                </a:cubicBezTo>
                <a:close/>
                <a:moveTo>
                  <a:pt x="454" y="1036"/>
                </a:moveTo>
                <a:cubicBezTo>
                  <a:pt x="449" y="1033"/>
                  <a:pt x="454" y="1028"/>
                  <a:pt x="455" y="1024"/>
                </a:cubicBezTo>
                <a:cubicBezTo>
                  <a:pt x="461" y="1026"/>
                  <a:pt x="453" y="1031"/>
                  <a:pt x="454" y="1036"/>
                </a:cubicBezTo>
                <a:close/>
                <a:moveTo>
                  <a:pt x="498" y="1014"/>
                </a:moveTo>
                <a:cubicBezTo>
                  <a:pt x="496" y="1010"/>
                  <a:pt x="498" y="1007"/>
                  <a:pt x="502" y="1004"/>
                </a:cubicBezTo>
                <a:cubicBezTo>
                  <a:pt x="501" y="1008"/>
                  <a:pt x="500" y="1011"/>
                  <a:pt x="498" y="1014"/>
                </a:cubicBezTo>
                <a:close/>
                <a:moveTo>
                  <a:pt x="518" y="949"/>
                </a:moveTo>
                <a:cubicBezTo>
                  <a:pt x="515" y="946"/>
                  <a:pt x="519" y="940"/>
                  <a:pt x="519" y="937"/>
                </a:cubicBezTo>
                <a:cubicBezTo>
                  <a:pt x="525" y="938"/>
                  <a:pt x="518" y="945"/>
                  <a:pt x="518" y="949"/>
                </a:cubicBezTo>
                <a:close/>
                <a:moveTo>
                  <a:pt x="523" y="955"/>
                </a:moveTo>
                <a:cubicBezTo>
                  <a:pt x="524" y="953"/>
                  <a:pt x="526" y="952"/>
                  <a:pt x="525" y="949"/>
                </a:cubicBezTo>
                <a:cubicBezTo>
                  <a:pt x="526" y="950"/>
                  <a:pt x="527" y="950"/>
                  <a:pt x="529" y="950"/>
                </a:cubicBezTo>
                <a:cubicBezTo>
                  <a:pt x="530" y="955"/>
                  <a:pt x="525" y="957"/>
                  <a:pt x="523" y="955"/>
                </a:cubicBezTo>
                <a:close/>
                <a:moveTo>
                  <a:pt x="534" y="936"/>
                </a:moveTo>
                <a:cubicBezTo>
                  <a:pt x="531" y="934"/>
                  <a:pt x="536" y="929"/>
                  <a:pt x="539" y="929"/>
                </a:cubicBezTo>
                <a:cubicBezTo>
                  <a:pt x="540" y="934"/>
                  <a:pt x="534" y="932"/>
                  <a:pt x="534" y="936"/>
                </a:cubicBezTo>
                <a:close/>
                <a:moveTo>
                  <a:pt x="656" y="896"/>
                </a:moveTo>
                <a:cubicBezTo>
                  <a:pt x="652" y="892"/>
                  <a:pt x="661" y="889"/>
                  <a:pt x="662" y="885"/>
                </a:cubicBezTo>
                <a:cubicBezTo>
                  <a:pt x="664" y="888"/>
                  <a:pt x="657" y="893"/>
                  <a:pt x="656" y="896"/>
                </a:cubicBezTo>
                <a:close/>
                <a:moveTo>
                  <a:pt x="667" y="882"/>
                </a:moveTo>
                <a:cubicBezTo>
                  <a:pt x="666" y="870"/>
                  <a:pt x="676" y="858"/>
                  <a:pt x="685" y="851"/>
                </a:cubicBezTo>
                <a:cubicBezTo>
                  <a:pt x="679" y="861"/>
                  <a:pt x="673" y="871"/>
                  <a:pt x="667" y="882"/>
                </a:cubicBezTo>
                <a:close/>
                <a:moveTo>
                  <a:pt x="1282" y="22"/>
                </a:moveTo>
                <a:cubicBezTo>
                  <a:pt x="1288" y="21"/>
                  <a:pt x="1290" y="24"/>
                  <a:pt x="1296" y="23"/>
                </a:cubicBezTo>
                <a:cubicBezTo>
                  <a:pt x="1295" y="31"/>
                  <a:pt x="1289" y="26"/>
                  <a:pt x="1282" y="27"/>
                </a:cubicBezTo>
                <a:lnTo>
                  <a:pt x="1282" y="22"/>
                </a:lnTo>
                <a:close/>
                <a:moveTo>
                  <a:pt x="1269" y="36"/>
                </a:moveTo>
                <a:cubicBezTo>
                  <a:pt x="1269" y="33"/>
                  <a:pt x="1266" y="33"/>
                  <a:pt x="1269" y="30"/>
                </a:cubicBezTo>
                <a:cubicBezTo>
                  <a:pt x="1272" y="30"/>
                  <a:pt x="1271" y="35"/>
                  <a:pt x="1272" y="36"/>
                </a:cubicBezTo>
                <a:cubicBezTo>
                  <a:pt x="1276" y="35"/>
                  <a:pt x="1282" y="33"/>
                  <a:pt x="1285" y="35"/>
                </a:cubicBezTo>
                <a:cubicBezTo>
                  <a:pt x="1282" y="45"/>
                  <a:pt x="1274" y="33"/>
                  <a:pt x="1266" y="39"/>
                </a:cubicBezTo>
                <a:cubicBezTo>
                  <a:pt x="1266" y="37"/>
                  <a:pt x="1267" y="37"/>
                  <a:pt x="1269" y="36"/>
                </a:cubicBezTo>
                <a:close/>
                <a:moveTo>
                  <a:pt x="1247" y="19"/>
                </a:moveTo>
                <a:cubicBezTo>
                  <a:pt x="1251" y="17"/>
                  <a:pt x="1252" y="20"/>
                  <a:pt x="1256" y="20"/>
                </a:cubicBezTo>
                <a:cubicBezTo>
                  <a:pt x="1256" y="22"/>
                  <a:pt x="1245" y="23"/>
                  <a:pt x="1247" y="19"/>
                </a:cubicBezTo>
                <a:close/>
                <a:moveTo>
                  <a:pt x="1130" y="700"/>
                </a:moveTo>
                <a:cubicBezTo>
                  <a:pt x="1128" y="702"/>
                  <a:pt x="1123" y="701"/>
                  <a:pt x="1121" y="702"/>
                </a:cubicBezTo>
                <a:cubicBezTo>
                  <a:pt x="1122" y="697"/>
                  <a:pt x="1127" y="699"/>
                  <a:pt x="1130" y="700"/>
                </a:cubicBezTo>
                <a:close/>
                <a:moveTo>
                  <a:pt x="1103" y="691"/>
                </a:moveTo>
                <a:cubicBezTo>
                  <a:pt x="1104" y="687"/>
                  <a:pt x="1108" y="689"/>
                  <a:pt x="1107" y="694"/>
                </a:cubicBezTo>
                <a:cubicBezTo>
                  <a:pt x="1109" y="694"/>
                  <a:pt x="1109" y="694"/>
                  <a:pt x="1109" y="694"/>
                </a:cubicBezTo>
                <a:cubicBezTo>
                  <a:pt x="1113" y="695"/>
                  <a:pt x="1103" y="695"/>
                  <a:pt x="1103" y="694"/>
                </a:cubicBezTo>
                <a:cubicBezTo>
                  <a:pt x="1103" y="692"/>
                  <a:pt x="1104" y="693"/>
                  <a:pt x="1105" y="692"/>
                </a:cubicBezTo>
                <a:cubicBezTo>
                  <a:pt x="1105" y="691"/>
                  <a:pt x="1104" y="691"/>
                  <a:pt x="1103" y="691"/>
                </a:cubicBezTo>
                <a:close/>
                <a:moveTo>
                  <a:pt x="1118" y="701"/>
                </a:moveTo>
                <a:cubicBezTo>
                  <a:pt x="1115" y="706"/>
                  <a:pt x="1108" y="700"/>
                  <a:pt x="1103" y="701"/>
                </a:cubicBezTo>
                <a:cubicBezTo>
                  <a:pt x="1107" y="696"/>
                  <a:pt x="1110" y="702"/>
                  <a:pt x="1118" y="701"/>
                </a:cubicBezTo>
                <a:close/>
                <a:moveTo>
                  <a:pt x="1068" y="695"/>
                </a:moveTo>
                <a:cubicBezTo>
                  <a:pt x="1073" y="695"/>
                  <a:pt x="1071" y="702"/>
                  <a:pt x="1078" y="700"/>
                </a:cubicBezTo>
                <a:cubicBezTo>
                  <a:pt x="1078" y="693"/>
                  <a:pt x="1097" y="694"/>
                  <a:pt x="1100" y="700"/>
                </a:cubicBezTo>
                <a:cubicBezTo>
                  <a:pt x="1082" y="699"/>
                  <a:pt x="1059" y="707"/>
                  <a:pt x="1046" y="701"/>
                </a:cubicBezTo>
                <a:cubicBezTo>
                  <a:pt x="1056" y="702"/>
                  <a:pt x="1061" y="697"/>
                  <a:pt x="1071" y="699"/>
                </a:cubicBezTo>
                <a:cubicBezTo>
                  <a:pt x="1070" y="697"/>
                  <a:pt x="1068" y="697"/>
                  <a:pt x="1068" y="695"/>
                </a:cubicBezTo>
                <a:close/>
                <a:moveTo>
                  <a:pt x="1035" y="192"/>
                </a:moveTo>
                <a:cubicBezTo>
                  <a:pt x="1039" y="195"/>
                  <a:pt x="1032" y="198"/>
                  <a:pt x="1029" y="199"/>
                </a:cubicBezTo>
                <a:cubicBezTo>
                  <a:pt x="1029" y="194"/>
                  <a:pt x="1033" y="195"/>
                  <a:pt x="1035" y="192"/>
                </a:cubicBezTo>
                <a:close/>
                <a:moveTo>
                  <a:pt x="1029" y="202"/>
                </a:moveTo>
                <a:cubicBezTo>
                  <a:pt x="1034" y="202"/>
                  <a:pt x="1034" y="202"/>
                  <a:pt x="1034" y="202"/>
                </a:cubicBezTo>
                <a:cubicBezTo>
                  <a:pt x="1035" y="207"/>
                  <a:pt x="1028" y="207"/>
                  <a:pt x="1029" y="202"/>
                </a:cubicBezTo>
                <a:close/>
                <a:moveTo>
                  <a:pt x="1014" y="102"/>
                </a:moveTo>
                <a:cubicBezTo>
                  <a:pt x="1021" y="101"/>
                  <a:pt x="1021" y="110"/>
                  <a:pt x="1028" y="105"/>
                </a:cubicBezTo>
                <a:cubicBezTo>
                  <a:pt x="1026" y="109"/>
                  <a:pt x="1015" y="109"/>
                  <a:pt x="1013" y="106"/>
                </a:cubicBezTo>
                <a:cubicBezTo>
                  <a:pt x="1013" y="104"/>
                  <a:pt x="1015" y="104"/>
                  <a:pt x="1014" y="102"/>
                </a:cubicBezTo>
                <a:close/>
                <a:moveTo>
                  <a:pt x="989" y="447"/>
                </a:moveTo>
                <a:cubicBezTo>
                  <a:pt x="987" y="445"/>
                  <a:pt x="986" y="442"/>
                  <a:pt x="982" y="443"/>
                </a:cubicBezTo>
                <a:cubicBezTo>
                  <a:pt x="985" y="438"/>
                  <a:pt x="988" y="439"/>
                  <a:pt x="995" y="437"/>
                </a:cubicBezTo>
                <a:cubicBezTo>
                  <a:pt x="996" y="442"/>
                  <a:pt x="990" y="440"/>
                  <a:pt x="990" y="444"/>
                </a:cubicBezTo>
                <a:cubicBezTo>
                  <a:pt x="998" y="449"/>
                  <a:pt x="1010" y="436"/>
                  <a:pt x="1022" y="441"/>
                </a:cubicBezTo>
                <a:cubicBezTo>
                  <a:pt x="1024" y="451"/>
                  <a:pt x="1044" y="438"/>
                  <a:pt x="1051" y="445"/>
                </a:cubicBezTo>
                <a:cubicBezTo>
                  <a:pt x="1046" y="448"/>
                  <a:pt x="1038" y="444"/>
                  <a:pt x="1035" y="450"/>
                </a:cubicBezTo>
                <a:cubicBezTo>
                  <a:pt x="1034" y="450"/>
                  <a:pt x="1034" y="448"/>
                  <a:pt x="1034" y="447"/>
                </a:cubicBezTo>
                <a:cubicBezTo>
                  <a:pt x="1033" y="450"/>
                  <a:pt x="1029" y="450"/>
                  <a:pt x="1028" y="453"/>
                </a:cubicBezTo>
                <a:cubicBezTo>
                  <a:pt x="1022" y="448"/>
                  <a:pt x="1021" y="452"/>
                  <a:pt x="1012" y="450"/>
                </a:cubicBezTo>
                <a:cubicBezTo>
                  <a:pt x="1008" y="451"/>
                  <a:pt x="1013" y="453"/>
                  <a:pt x="1012" y="455"/>
                </a:cubicBezTo>
                <a:cubicBezTo>
                  <a:pt x="1007" y="455"/>
                  <a:pt x="1007" y="455"/>
                  <a:pt x="1007" y="455"/>
                </a:cubicBezTo>
                <a:cubicBezTo>
                  <a:pt x="1008" y="454"/>
                  <a:pt x="1008" y="451"/>
                  <a:pt x="1009" y="449"/>
                </a:cubicBezTo>
                <a:cubicBezTo>
                  <a:pt x="1001" y="454"/>
                  <a:pt x="989" y="452"/>
                  <a:pt x="981" y="449"/>
                </a:cubicBezTo>
                <a:cubicBezTo>
                  <a:pt x="983" y="445"/>
                  <a:pt x="986" y="449"/>
                  <a:pt x="989" y="447"/>
                </a:cubicBezTo>
                <a:close/>
                <a:moveTo>
                  <a:pt x="1006" y="819"/>
                </a:moveTo>
                <a:cubicBezTo>
                  <a:pt x="1002" y="821"/>
                  <a:pt x="995" y="821"/>
                  <a:pt x="990" y="821"/>
                </a:cubicBezTo>
                <a:cubicBezTo>
                  <a:pt x="993" y="818"/>
                  <a:pt x="998" y="816"/>
                  <a:pt x="1005" y="815"/>
                </a:cubicBezTo>
                <a:cubicBezTo>
                  <a:pt x="1004" y="817"/>
                  <a:pt x="1004" y="819"/>
                  <a:pt x="1006" y="819"/>
                </a:cubicBezTo>
                <a:close/>
                <a:moveTo>
                  <a:pt x="990" y="465"/>
                </a:moveTo>
                <a:cubicBezTo>
                  <a:pt x="990" y="468"/>
                  <a:pt x="990" y="470"/>
                  <a:pt x="989" y="471"/>
                </a:cubicBezTo>
                <a:cubicBezTo>
                  <a:pt x="984" y="468"/>
                  <a:pt x="979" y="472"/>
                  <a:pt x="973" y="468"/>
                </a:cubicBezTo>
                <a:cubicBezTo>
                  <a:pt x="978" y="461"/>
                  <a:pt x="985" y="467"/>
                  <a:pt x="990" y="465"/>
                </a:cubicBezTo>
                <a:close/>
                <a:moveTo>
                  <a:pt x="971" y="466"/>
                </a:moveTo>
                <a:cubicBezTo>
                  <a:pt x="967" y="463"/>
                  <a:pt x="968" y="469"/>
                  <a:pt x="963" y="469"/>
                </a:cubicBezTo>
                <a:cubicBezTo>
                  <a:pt x="964" y="468"/>
                  <a:pt x="965" y="465"/>
                  <a:pt x="963" y="465"/>
                </a:cubicBezTo>
                <a:cubicBezTo>
                  <a:pt x="962" y="465"/>
                  <a:pt x="971" y="461"/>
                  <a:pt x="971" y="466"/>
                </a:cubicBezTo>
                <a:close/>
                <a:moveTo>
                  <a:pt x="958" y="469"/>
                </a:moveTo>
                <a:cubicBezTo>
                  <a:pt x="959" y="469"/>
                  <a:pt x="959" y="471"/>
                  <a:pt x="959" y="472"/>
                </a:cubicBezTo>
                <a:cubicBezTo>
                  <a:pt x="960" y="475"/>
                  <a:pt x="967" y="472"/>
                  <a:pt x="968" y="475"/>
                </a:cubicBezTo>
                <a:cubicBezTo>
                  <a:pt x="965" y="478"/>
                  <a:pt x="960" y="475"/>
                  <a:pt x="957" y="475"/>
                </a:cubicBezTo>
                <a:cubicBezTo>
                  <a:pt x="956" y="472"/>
                  <a:pt x="959" y="472"/>
                  <a:pt x="958" y="469"/>
                </a:cubicBezTo>
                <a:close/>
                <a:moveTo>
                  <a:pt x="960" y="457"/>
                </a:moveTo>
                <a:cubicBezTo>
                  <a:pt x="961" y="455"/>
                  <a:pt x="964" y="456"/>
                  <a:pt x="964" y="454"/>
                </a:cubicBezTo>
                <a:cubicBezTo>
                  <a:pt x="971" y="460"/>
                  <a:pt x="947" y="457"/>
                  <a:pt x="960" y="457"/>
                </a:cubicBezTo>
                <a:close/>
                <a:moveTo>
                  <a:pt x="954" y="125"/>
                </a:moveTo>
                <a:cubicBezTo>
                  <a:pt x="957" y="123"/>
                  <a:pt x="960" y="120"/>
                  <a:pt x="965" y="121"/>
                </a:cubicBezTo>
                <a:cubicBezTo>
                  <a:pt x="965" y="126"/>
                  <a:pt x="956" y="126"/>
                  <a:pt x="954" y="125"/>
                </a:cubicBezTo>
                <a:close/>
                <a:moveTo>
                  <a:pt x="964" y="447"/>
                </a:moveTo>
                <a:cubicBezTo>
                  <a:pt x="960" y="448"/>
                  <a:pt x="964" y="450"/>
                  <a:pt x="964" y="450"/>
                </a:cubicBezTo>
                <a:cubicBezTo>
                  <a:pt x="961" y="458"/>
                  <a:pt x="949" y="453"/>
                  <a:pt x="944" y="457"/>
                </a:cubicBezTo>
                <a:cubicBezTo>
                  <a:pt x="947" y="449"/>
                  <a:pt x="955" y="448"/>
                  <a:pt x="964" y="447"/>
                </a:cubicBezTo>
                <a:close/>
                <a:moveTo>
                  <a:pt x="938" y="461"/>
                </a:moveTo>
                <a:cubicBezTo>
                  <a:pt x="938" y="463"/>
                  <a:pt x="935" y="462"/>
                  <a:pt x="935" y="464"/>
                </a:cubicBezTo>
                <a:cubicBezTo>
                  <a:pt x="935" y="466"/>
                  <a:pt x="939" y="465"/>
                  <a:pt x="939" y="466"/>
                </a:cubicBezTo>
                <a:cubicBezTo>
                  <a:pt x="943" y="467"/>
                  <a:pt x="943" y="464"/>
                  <a:pt x="944" y="463"/>
                </a:cubicBezTo>
                <a:cubicBezTo>
                  <a:pt x="951" y="462"/>
                  <a:pt x="960" y="468"/>
                  <a:pt x="953" y="475"/>
                </a:cubicBezTo>
                <a:cubicBezTo>
                  <a:pt x="951" y="476"/>
                  <a:pt x="949" y="471"/>
                  <a:pt x="948" y="475"/>
                </a:cubicBezTo>
                <a:cubicBezTo>
                  <a:pt x="943" y="473"/>
                  <a:pt x="948" y="467"/>
                  <a:pt x="944" y="465"/>
                </a:cubicBezTo>
                <a:cubicBezTo>
                  <a:pt x="944" y="465"/>
                  <a:pt x="933" y="474"/>
                  <a:pt x="933" y="463"/>
                </a:cubicBezTo>
                <a:cubicBezTo>
                  <a:pt x="935" y="461"/>
                  <a:pt x="936" y="459"/>
                  <a:pt x="938" y="461"/>
                </a:cubicBezTo>
                <a:close/>
                <a:moveTo>
                  <a:pt x="931" y="455"/>
                </a:moveTo>
                <a:cubicBezTo>
                  <a:pt x="936" y="455"/>
                  <a:pt x="931" y="463"/>
                  <a:pt x="926" y="461"/>
                </a:cubicBezTo>
                <a:cubicBezTo>
                  <a:pt x="926" y="458"/>
                  <a:pt x="931" y="459"/>
                  <a:pt x="931" y="455"/>
                </a:cubicBezTo>
                <a:close/>
                <a:moveTo>
                  <a:pt x="928" y="223"/>
                </a:moveTo>
                <a:cubicBezTo>
                  <a:pt x="930" y="223"/>
                  <a:pt x="929" y="225"/>
                  <a:pt x="930" y="227"/>
                </a:cubicBezTo>
                <a:cubicBezTo>
                  <a:pt x="929" y="228"/>
                  <a:pt x="924" y="230"/>
                  <a:pt x="923" y="227"/>
                </a:cubicBezTo>
                <a:cubicBezTo>
                  <a:pt x="922" y="222"/>
                  <a:pt x="929" y="226"/>
                  <a:pt x="928" y="223"/>
                </a:cubicBezTo>
                <a:close/>
                <a:moveTo>
                  <a:pt x="900" y="234"/>
                </a:moveTo>
                <a:cubicBezTo>
                  <a:pt x="904" y="235"/>
                  <a:pt x="905" y="232"/>
                  <a:pt x="909" y="233"/>
                </a:cubicBezTo>
                <a:cubicBezTo>
                  <a:pt x="907" y="237"/>
                  <a:pt x="902" y="237"/>
                  <a:pt x="898" y="239"/>
                </a:cubicBezTo>
                <a:cubicBezTo>
                  <a:pt x="898" y="237"/>
                  <a:pt x="901" y="238"/>
                  <a:pt x="900" y="234"/>
                </a:cubicBezTo>
                <a:close/>
                <a:moveTo>
                  <a:pt x="847" y="493"/>
                </a:moveTo>
                <a:cubicBezTo>
                  <a:pt x="851" y="493"/>
                  <a:pt x="855" y="489"/>
                  <a:pt x="858" y="492"/>
                </a:cubicBezTo>
                <a:cubicBezTo>
                  <a:pt x="859" y="495"/>
                  <a:pt x="856" y="495"/>
                  <a:pt x="857" y="498"/>
                </a:cubicBezTo>
                <a:cubicBezTo>
                  <a:pt x="864" y="499"/>
                  <a:pt x="865" y="503"/>
                  <a:pt x="872" y="500"/>
                </a:cubicBezTo>
                <a:cubicBezTo>
                  <a:pt x="872" y="501"/>
                  <a:pt x="870" y="500"/>
                  <a:pt x="869" y="501"/>
                </a:cubicBezTo>
                <a:cubicBezTo>
                  <a:pt x="869" y="503"/>
                  <a:pt x="870" y="503"/>
                  <a:pt x="872" y="503"/>
                </a:cubicBezTo>
                <a:cubicBezTo>
                  <a:pt x="872" y="506"/>
                  <a:pt x="870" y="508"/>
                  <a:pt x="868" y="509"/>
                </a:cubicBezTo>
                <a:cubicBezTo>
                  <a:pt x="864" y="511"/>
                  <a:pt x="865" y="507"/>
                  <a:pt x="863" y="507"/>
                </a:cubicBezTo>
                <a:cubicBezTo>
                  <a:pt x="861" y="508"/>
                  <a:pt x="864" y="509"/>
                  <a:pt x="862" y="512"/>
                </a:cubicBezTo>
                <a:cubicBezTo>
                  <a:pt x="856" y="514"/>
                  <a:pt x="854" y="506"/>
                  <a:pt x="852" y="508"/>
                </a:cubicBezTo>
                <a:cubicBezTo>
                  <a:pt x="847" y="505"/>
                  <a:pt x="856" y="506"/>
                  <a:pt x="856" y="504"/>
                </a:cubicBezTo>
                <a:cubicBezTo>
                  <a:pt x="856" y="503"/>
                  <a:pt x="853" y="503"/>
                  <a:pt x="851" y="503"/>
                </a:cubicBezTo>
                <a:cubicBezTo>
                  <a:pt x="847" y="503"/>
                  <a:pt x="851" y="509"/>
                  <a:pt x="846" y="508"/>
                </a:cubicBezTo>
                <a:cubicBezTo>
                  <a:pt x="849" y="504"/>
                  <a:pt x="847" y="501"/>
                  <a:pt x="847" y="493"/>
                </a:cubicBezTo>
                <a:close/>
                <a:moveTo>
                  <a:pt x="871" y="619"/>
                </a:moveTo>
                <a:cubicBezTo>
                  <a:pt x="872" y="618"/>
                  <a:pt x="873" y="617"/>
                  <a:pt x="876" y="617"/>
                </a:cubicBezTo>
                <a:cubicBezTo>
                  <a:pt x="876" y="621"/>
                  <a:pt x="876" y="621"/>
                  <a:pt x="876" y="621"/>
                </a:cubicBezTo>
                <a:cubicBezTo>
                  <a:pt x="873" y="621"/>
                  <a:pt x="869" y="622"/>
                  <a:pt x="871" y="619"/>
                </a:cubicBezTo>
                <a:close/>
                <a:moveTo>
                  <a:pt x="872" y="769"/>
                </a:moveTo>
                <a:cubicBezTo>
                  <a:pt x="872" y="772"/>
                  <a:pt x="869" y="772"/>
                  <a:pt x="866" y="772"/>
                </a:cubicBezTo>
                <a:cubicBezTo>
                  <a:pt x="865" y="768"/>
                  <a:pt x="868" y="768"/>
                  <a:pt x="872" y="769"/>
                </a:cubicBezTo>
                <a:close/>
                <a:moveTo>
                  <a:pt x="844" y="652"/>
                </a:moveTo>
                <a:cubicBezTo>
                  <a:pt x="846" y="652"/>
                  <a:pt x="848" y="653"/>
                  <a:pt x="847" y="656"/>
                </a:cubicBezTo>
                <a:cubicBezTo>
                  <a:pt x="844" y="655"/>
                  <a:pt x="841" y="657"/>
                  <a:pt x="840" y="659"/>
                </a:cubicBezTo>
                <a:cubicBezTo>
                  <a:pt x="836" y="656"/>
                  <a:pt x="844" y="655"/>
                  <a:pt x="844" y="652"/>
                </a:cubicBezTo>
                <a:close/>
                <a:moveTo>
                  <a:pt x="823" y="646"/>
                </a:moveTo>
                <a:cubicBezTo>
                  <a:pt x="826" y="647"/>
                  <a:pt x="827" y="652"/>
                  <a:pt x="834" y="651"/>
                </a:cubicBezTo>
                <a:cubicBezTo>
                  <a:pt x="834" y="654"/>
                  <a:pt x="829" y="654"/>
                  <a:pt x="826" y="654"/>
                </a:cubicBezTo>
                <a:cubicBezTo>
                  <a:pt x="826" y="651"/>
                  <a:pt x="821" y="652"/>
                  <a:pt x="820" y="648"/>
                </a:cubicBezTo>
                <a:cubicBezTo>
                  <a:pt x="819" y="648"/>
                  <a:pt x="819" y="649"/>
                  <a:pt x="819" y="649"/>
                </a:cubicBezTo>
                <a:cubicBezTo>
                  <a:pt x="815" y="648"/>
                  <a:pt x="823" y="647"/>
                  <a:pt x="823" y="646"/>
                </a:cubicBezTo>
                <a:close/>
                <a:moveTo>
                  <a:pt x="836" y="781"/>
                </a:moveTo>
                <a:cubicBezTo>
                  <a:pt x="834" y="788"/>
                  <a:pt x="825" y="787"/>
                  <a:pt x="822" y="792"/>
                </a:cubicBezTo>
                <a:cubicBezTo>
                  <a:pt x="821" y="787"/>
                  <a:pt x="831" y="783"/>
                  <a:pt x="836" y="781"/>
                </a:cubicBezTo>
                <a:close/>
                <a:moveTo>
                  <a:pt x="822" y="654"/>
                </a:moveTo>
                <a:cubicBezTo>
                  <a:pt x="820" y="658"/>
                  <a:pt x="818" y="662"/>
                  <a:pt x="812" y="662"/>
                </a:cubicBezTo>
                <a:cubicBezTo>
                  <a:pt x="814" y="659"/>
                  <a:pt x="815" y="653"/>
                  <a:pt x="822" y="654"/>
                </a:cubicBezTo>
                <a:close/>
                <a:moveTo>
                  <a:pt x="812" y="517"/>
                </a:moveTo>
                <a:cubicBezTo>
                  <a:pt x="813" y="521"/>
                  <a:pt x="808" y="518"/>
                  <a:pt x="808" y="522"/>
                </a:cubicBezTo>
                <a:cubicBezTo>
                  <a:pt x="807" y="521"/>
                  <a:pt x="807" y="519"/>
                  <a:pt x="806" y="519"/>
                </a:cubicBezTo>
                <a:cubicBezTo>
                  <a:pt x="807" y="517"/>
                  <a:pt x="809" y="517"/>
                  <a:pt x="812" y="517"/>
                </a:cubicBezTo>
                <a:close/>
                <a:moveTo>
                  <a:pt x="788" y="531"/>
                </a:moveTo>
                <a:cubicBezTo>
                  <a:pt x="783" y="531"/>
                  <a:pt x="783" y="531"/>
                  <a:pt x="783" y="531"/>
                </a:cubicBezTo>
                <a:cubicBezTo>
                  <a:pt x="782" y="527"/>
                  <a:pt x="789" y="527"/>
                  <a:pt x="788" y="531"/>
                </a:cubicBezTo>
                <a:close/>
                <a:moveTo>
                  <a:pt x="797" y="523"/>
                </a:moveTo>
                <a:cubicBezTo>
                  <a:pt x="798" y="520"/>
                  <a:pt x="802" y="520"/>
                  <a:pt x="804" y="519"/>
                </a:cubicBezTo>
                <a:cubicBezTo>
                  <a:pt x="804" y="520"/>
                  <a:pt x="803" y="521"/>
                  <a:pt x="804" y="522"/>
                </a:cubicBezTo>
                <a:cubicBezTo>
                  <a:pt x="804" y="523"/>
                  <a:pt x="803" y="522"/>
                  <a:pt x="803" y="522"/>
                </a:cubicBezTo>
                <a:cubicBezTo>
                  <a:pt x="802" y="523"/>
                  <a:pt x="800" y="523"/>
                  <a:pt x="797" y="523"/>
                </a:cubicBezTo>
                <a:close/>
                <a:moveTo>
                  <a:pt x="758" y="702"/>
                </a:moveTo>
                <a:cubicBezTo>
                  <a:pt x="756" y="703"/>
                  <a:pt x="751" y="702"/>
                  <a:pt x="750" y="702"/>
                </a:cubicBezTo>
                <a:cubicBezTo>
                  <a:pt x="739" y="705"/>
                  <a:pt x="732" y="716"/>
                  <a:pt x="718" y="718"/>
                </a:cubicBezTo>
                <a:cubicBezTo>
                  <a:pt x="729" y="705"/>
                  <a:pt x="745" y="698"/>
                  <a:pt x="761" y="690"/>
                </a:cubicBezTo>
                <a:cubicBezTo>
                  <a:pt x="760" y="687"/>
                  <a:pt x="758" y="692"/>
                  <a:pt x="755" y="691"/>
                </a:cubicBezTo>
                <a:cubicBezTo>
                  <a:pt x="754" y="688"/>
                  <a:pt x="764" y="686"/>
                  <a:pt x="766" y="683"/>
                </a:cubicBezTo>
                <a:cubicBezTo>
                  <a:pt x="765" y="679"/>
                  <a:pt x="761" y="684"/>
                  <a:pt x="758" y="684"/>
                </a:cubicBezTo>
                <a:cubicBezTo>
                  <a:pt x="762" y="678"/>
                  <a:pt x="768" y="674"/>
                  <a:pt x="774" y="669"/>
                </a:cubicBezTo>
                <a:cubicBezTo>
                  <a:pt x="774" y="672"/>
                  <a:pt x="781" y="673"/>
                  <a:pt x="781" y="669"/>
                </a:cubicBezTo>
                <a:cubicBezTo>
                  <a:pt x="781" y="668"/>
                  <a:pt x="779" y="668"/>
                  <a:pt x="777" y="668"/>
                </a:cubicBezTo>
                <a:cubicBezTo>
                  <a:pt x="779" y="666"/>
                  <a:pt x="782" y="665"/>
                  <a:pt x="785" y="664"/>
                </a:cubicBezTo>
                <a:cubicBezTo>
                  <a:pt x="783" y="669"/>
                  <a:pt x="788" y="668"/>
                  <a:pt x="790" y="667"/>
                </a:cubicBezTo>
                <a:cubicBezTo>
                  <a:pt x="789" y="665"/>
                  <a:pt x="787" y="666"/>
                  <a:pt x="786" y="665"/>
                </a:cubicBezTo>
                <a:cubicBezTo>
                  <a:pt x="787" y="661"/>
                  <a:pt x="795" y="663"/>
                  <a:pt x="794" y="668"/>
                </a:cubicBezTo>
                <a:cubicBezTo>
                  <a:pt x="791" y="667"/>
                  <a:pt x="785" y="675"/>
                  <a:pt x="783" y="669"/>
                </a:cubicBezTo>
                <a:cubicBezTo>
                  <a:pt x="781" y="670"/>
                  <a:pt x="781" y="675"/>
                  <a:pt x="779" y="676"/>
                </a:cubicBezTo>
                <a:cubicBezTo>
                  <a:pt x="794" y="679"/>
                  <a:pt x="805" y="664"/>
                  <a:pt x="817" y="671"/>
                </a:cubicBezTo>
                <a:cubicBezTo>
                  <a:pt x="820" y="672"/>
                  <a:pt x="819" y="668"/>
                  <a:pt x="823" y="669"/>
                </a:cubicBezTo>
                <a:cubicBezTo>
                  <a:pt x="821" y="672"/>
                  <a:pt x="819" y="675"/>
                  <a:pt x="814" y="674"/>
                </a:cubicBezTo>
                <a:cubicBezTo>
                  <a:pt x="813" y="677"/>
                  <a:pt x="810" y="684"/>
                  <a:pt x="804" y="685"/>
                </a:cubicBezTo>
                <a:cubicBezTo>
                  <a:pt x="799" y="681"/>
                  <a:pt x="797" y="686"/>
                  <a:pt x="792" y="684"/>
                </a:cubicBezTo>
                <a:cubicBezTo>
                  <a:pt x="792" y="689"/>
                  <a:pt x="797" y="689"/>
                  <a:pt x="796" y="695"/>
                </a:cubicBezTo>
                <a:cubicBezTo>
                  <a:pt x="789" y="695"/>
                  <a:pt x="788" y="703"/>
                  <a:pt x="781" y="700"/>
                </a:cubicBezTo>
                <a:cubicBezTo>
                  <a:pt x="782" y="698"/>
                  <a:pt x="784" y="697"/>
                  <a:pt x="786" y="696"/>
                </a:cubicBezTo>
                <a:cubicBezTo>
                  <a:pt x="775" y="686"/>
                  <a:pt x="767" y="699"/>
                  <a:pt x="758" y="702"/>
                </a:cubicBezTo>
                <a:close/>
                <a:moveTo>
                  <a:pt x="813" y="794"/>
                </a:moveTo>
                <a:cubicBezTo>
                  <a:pt x="810" y="797"/>
                  <a:pt x="808" y="800"/>
                  <a:pt x="803" y="800"/>
                </a:cubicBezTo>
                <a:cubicBezTo>
                  <a:pt x="804" y="796"/>
                  <a:pt x="808" y="794"/>
                  <a:pt x="813" y="794"/>
                </a:cubicBezTo>
                <a:close/>
                <a:moveTo>
                  <a:pt x="781" y="847"/>
                </a:moveTo>
                <a:cubicBezTo>
                  <a:pt x="779" y="850"/>
                  <a:pt x="776" y="852"/>
                  <a:pt x="771" y="853"/>
                </a:cubicBezTo>
                <a:cubicBezTo>
                  <a:pt x="772" y="851"/>
                  <a:pt x="769" y="851"/>
                  <a:pt x="767" y="851"/>
                </a:cubicBezTo>
                <a:cubicBezTo>
                  <a:pt x="766" y="844"/>
                  <a:pt x="780" y="833"/>
                  <a:pt x="781" y="843"/>
                </a:cubicBezTo>
                <a:cubicBezTo>
                  <a:pt x="777" y="840"/>
                  <a:pt x="774" y="846"/>
                  <a:pt x="772" y="848"/>
                </a:cubicBezTo>
                <a:cubicBezTo>
                  <a:pt x="775" y="852"/>
                  <a:pt x="778" y="846"/>
                  <a:pt x="781" y="847"/>
                </a:cubicBezTo>
                <a:close/>
                <a:moveTo>
                  <a:pt x="799" y="875"/>
                </a:moveTo>
                <a:cubicBezTo>
                  <a:pt x="796" y="875"/>
                  <a:pt x="795" y="871"/>
                  <a:pt x="796" y="867"/>
                </a:cubicBezTo>
                <a:cubicBezTo>
                  <a:pt x="799" y="866"/>
                  <a:pt x="799" y="869"/>
                  <a:pt x="803" y="868"/>
                </a:cubicBezTo>
                <a:cubicBezTo>
                  <a:pt x="804" y="872"/>
                  <a:pt x="798" y="870"/>
                  <a:pt x="799" y="875"/>
                </a:cubicBezTo>
                <a:close/>
                <a:moveTo>
                  <a:pt x="803" y="873"/>
                </a:moveTo>
                <a:cubicBezTo>
                  <a:pt x="805" y="869"/>
                  <a:pt x="807" y="866"/>
                  <a:pt x="812" y="864"/>
                </a:cubicBezTo>
                <a:cubicBezTo>
                  <a:pt x="812" y="871"/>
                  <a:pt x="808" y="872"/>
                  <a:pt x="803" y="873"/>
                </a:cubicBezTo>
                <a:close/>
                <a:moveTo>
                  <a:pt x="828" y="862"/>
                </a:moveTo>
                <a:cubicBezTo>
                  <a:pt x="822" y="866"/>
                  <a:pt x="819" y="863"/>
                  <a:pt x="813" y="861"/>
                </a:cubicBezTo>
                <a:cubicBezTo>
                  <a:pt x="815" y="850"/>
                  <a:pt x="823" y="858"/>
                  <a:pt x="828" y="853"/>
                </a:cubicBezTo>
                <a:cubicBezTo>
                  <a:pt x="831" y="855"/>
                  <a:pt x="826" y="858"/>
                  <a:pt x="828" y="862"/>
                </a:cubicBezTo>
                <a:close/>
                <a:moveTo>
                  <a:pt x="835" y="850"/>
                </a:moveTo>
                <a:cubicBezTo>
                  <a:pt x="831" y="846"/>
                  <a:pt x="840" y="845"/>
                  <a:pt x="842" y="843"/>
                </a:cubicBezTo>
                <a:cubicBezTo>
                  <a:pt x="841" y="847"/>
                  <a:pt x="838" y="848"/>
                  <a:pt x="835" y="850"/>
                </a:cubicBezTo>
                <a:close/>
                <a:moveTo>
                  <a:pt x="846" y="826"/>
                </a:moveTo>
                <a:cubicBezTo>
                  <a:pt x="846" y="824"/>
                  <a:pt x="849" y="824"/>
                  <a:pt x="850" y="821"/>
                </a:cubicBezTo>
                <a:cubicBezTo>
                  <a:pt x="844" y="824"/>
                  <a:pt x="825" y="824"/>
                  <a:pt x="826" y="828"/>
                </a:cubicBezTo>
                <a:cubicBezTo>
                  <a:pt x="823" y="826"/>
                  <a:pt x="827" y="824"/>
                  <a:pt x="826" y="821"/>
                </a:cubicBezTo>
                <a:cubicBezTo>
                  <a:pt x="821" y="820"/>
                  <a:pt x="823" y="825"/>
                  <a:pt x="823" y="829"/>
                </a:cubicBezTo>
                <a:cubicBezTo>
                  <a:pt x="818" y="830"/>
                  <a:pt x="815" y="832"/>
                  <a:pt x="810" y="832"/>
                </a:cubicBezTo>
                <a:cubicBezTo>
                  <a:pt x="811" y="830"/>
                  <a:pt x="814" y="830"/>
                  <a:pt x="814" y="828"/>
                </a:cubicBezTo>
                <a:cubicBezTo>
                  <a:pt x="809" y="825"/>
                  <a:pt x="807" y="831"/>
                  <a:pt x="801" y="829"/>
                </a:cubicBezTo>
                <a:cubicBezTo>
                  <a:pt x="800" y="833"/>
                  <a:pt x="802" y="834"/>
                  <a:pt x="806" y="834"/>
                </a:cubicBezTo>
                <a:cubicBezTo>
                  <a:pt x="804" y="845"/>
                  <a:pt x="790" y="841"/>
                  <a:pt x="785" y="840"/>
                </a:cubicBezTo>
                <a:cubicBezTo>
                  <a:pt x="783" y="838"/>
                  <a:pt x="783" y="834"/>
                  <a:pt x="783" y="831"/>
                </a:cubicBezTo>
                <a:cubicBezTo>
                  <a:pt x="789" y="832"/>
                  <a:pt x="790" y="828"/>
                  <a:pt x="793" y="828"/>
                </a:cubicBezTo>
                <a:cubicBezTo>
                  <a:pt x="793" y="824"/>
                  <a:pt x="791" y="824"/>
                  <a:pt x="793" y="821"/>
                </a:cubicBezTo>
                <a:cubicBezTo>
                  <a:pt x="794" y="821"/>
                  <a:pt x="794" y="822"/>
                  <a:pt x="794" y="823"/>
                </a:cubicBezTo>
                <a:cubicBezTo>
                  <a:pt x="797" y="823"/>
                  <a:pt x="797" y="823"/>
                  <a:pt x="797" y="823"/>
                </a:cubicBezTo>
                <a:cubicBezTo>
                  <a:pt x="796" y="824"/>
                  <a:pt x="795" y="826"/>
                  <a:pt x="794" y="828"/>
                </a:cubicBezTo>
                <a:cubicBezTo>
                  <a:pt x="795" y="829"/>
                  <a:pt x="796" y="829"/>
                  <a:pt x="796" y="830"/>
                </a:cubicBezTo>
                <a:cubicBezTo>
                  <a:pt x="799" y="825"/>
                  <a:pt x="810" y="827"/>
                  <a:pt x="810" y="819"/>
                </a:cubicBezTo>
                <a:cubicBezTo>
                  <a:pt x="804" y="818"/>
                  <a:pt x="806" y="824"/>
                  <a:pt x="801" y="824"/>
                </a:cubicBezTo>
                <a:cubicBezTo>
                  <a:pt x="797" y="822"/>
                  <a:pt x="795" y="819"/>
                  <a:pt x="790" y="820"/>
                </a:cubicBezTo>
                <a:cubicBezTo>
                  <a:pt x="789" y="818"/>
                  <a:pt x="791" y="818"/>
                  <a:pt x="791" y="815"/>
                </a:cubicBezTo>
                <a:cubicBezTo>
                  <a:pt x="788" y="820"/>
                  <a:pt x="783" y="821"/>
                  <a:pt x="781" y="826"/>
                </a:cubicBezTo>
                <a:cubicBezTo>
                  <a:pt x="776" y="824"/>
                  <a:pt x="773" y="830"/>
                  <a:pt x="769" y="831"/>
                </a:cubicBezTo>
                <a:cubicBezTo>
                  <a:pt x="765" y="829"/>
                  <a:pt x="771" y="828"/>
                  <a:pt x="771" y="826"/>
                </a:cubicBezTo>
                <a:cubicBezTo>
                  <a:pt x="770" y="825"/>
                  <a:pt x="769" y="824"/>
                  <a:pt x="766" y="824"/>
                </a:cubicBezTo>
                <a:cubicBezTo>
                  <a:pt x="776" y="816"/>
                  <a:pt x="785" y="806"/>
                  <a:pt x="801" y="803"/>
                </a:cubicBezTo>
                <a:cubicBezTo>
                  <a:pt x="801" y="808"/>
                  <a:pt x="794" y="806"/>
                  <a:pt x="793" y="809"/>
                </a:cubicBezTo>
                <a:cubicBezTo>
                  <a:pt x="794" y="811"/>
                  <a:pt x="795" y="809"/>
                  <a:pt x="797" y="809"/>
                </a:cubicBezTo>
                <a:cubicBezTo>
                  <a:pt x="797" y="810"/>
                  <a:pt x="796" y="810"/>
                  <a:pt x="796" y="812"/>
                </a:cubicBezTo>
                <a:cubicBezTo>
                  <a:pt x="812" y="801"/>
                  <a:pt x="828" y="792"/>
                  <a:pt x="852" y="798"/>
                </a:cubicBezTo>
                <a:cubicBezTo>
                  <a:pt x="852" y="806"/>
                  <a:pt x="842" y="798"/>
                  <a:pt x="845" y="805"/>
                </a:cubicBezTo>
                <a:cubicBezTo>
                  <a:pt x="843" y="803"/>
                  <a:pt x="839" y="802"/>
                  <a:pt x="836" y="800"/>
                </a:cubicBezTo>
                <a:cubicBezTo>
                  <a:pt x="831" y="805"/>
                  <a:pt x="837" y="808"/>
                  <a:pt x="829" y="812"/>
                </a:cubicBezTo>
                <a:cubicBezTo>
                  <a:pt x="833" y="816"/>
                  <a:pt x="835" y="807"/>
                  <a:pt x="840" y="808"/>
                </a:cubicBezTo>
                <a:cubicBezTo>
                  <a:pt x="840" y="809"/>
                  <a:pt x="842" y="810"/>
                  <a:pt x="844" y="810"/>
                </a:cubicBezTo>
                <a:cubicBezTo>
                  <a:pt x="841" y="813"/>
                  <a:pt x="844" y="814"/>
                  <a:pt x="845" y="816"/>
                </a:cubicBezTo>
                <a:cubicBezTo>
                  <a:pt x="847" y="817"/>
                  <a:pt x="847" y="815"/>
                  <a:pt x="850" y="815"/>
                </a:cubicBezTo>
                <a:cubicBezTo>
                  <a:pt x="852" y="818"/>
                  <a:pt x="849" y="819"/>
                  <a:pt x="851" y="821"/>
                </a:cubicBezTo>
                <a:cubicBezTo>
                  <a:pt x="854" y="821"/>
                  <a:pt x="855" y="818"/>
                  <a:pt x="858" y="819"/>
                </a:cubicBezTo>
                <a:cubicBezTo>
                  <a:pt x="855" y="822"/>
                  <a:pt x="852" y="825"/>
                  <a:pt x="846" y="826"/>
                </a:cubicBezTo>
                <a:close/>
                <a:moveTo>
                  <a:pt x="850" y="810"/>
                </a:moveTo>
                <a:cubicBezTo>
                  <a:pt x="848" y="802"/>
                  <a:pt x="859" y="801"/>
                  <a:pt x="867" y="800"/>
                </a:cubicBezTo>
                <a:cubicBezTo>
                  <a:pt x="864" y="807"/>
                  <a:pt x="853" y="804"/>
                  <a:pt x="850" y="810"/>
                </a:cubicBezTo>
                <a:close/>
                <a:moveTo>
                  <a:pt x="865" y="785"/>
                </a:moveTo>
                <a:cubicBezTo>
                  <a:pt x="854" y="788"/>
                  <a:pt x="848" y="796"/>
                  <a:pt x="833" y="794"/>
                </a:cubicBezTo>
                <a:cubicBezTo>
                  <a:pt x="836" y="792"/>
                  <a:pt x="833" y="792"/>
                  <a:pt x="834" y="787"/>
                </a:cubicBezTo>
                <a:cubicBezTo>
                  <a:pt x="836" y="785"/>
                  <a:pt x="840" y="785"/>
                  <a:pt x="841" y="783"/>
                </a:cubicBezTo>
                <a:cubicBezTo>
                  <a:pt x="843" y="784"/>
                  <a:pt x="843" y="787"/>
                  <a:pt x="845" y="788"/>
                </a:cubicBezTo>
                <a:cubicBezTo>
                  <a:pt x="849" y="788"/>
                  <a:pt x="850" y="784"/>
                  <a:pt x="855" y="783"/>
                </a:cubicBezTo>
                <a:cubicBezTo>
                  <a:pt x="856" y="779"/>
                  <a:pt x="853" y="779"/>
                  <a:pt x="853" y="775"/>
                </a:cubicBezTo>
                <a:cubicBezTo>
                  <a:pt x="856" y="773"/>
                  <a:pt x="862" y="771"/>
                  <a:pt x="866" y="773"/>
                </a:cubicBezTo>
                <a:cubicBezTo>
                  <a:pt x="867" y="778"/>
                  <a:pt x="861" y="776"/>
                  <a:pt x="861" y="780"/>
                </a:cubicBezTo>
                <a:cubicBezTo>
                  <a:pt x="872" y="778"/>
                  <a:pt x="877" y="771"/>
                  <a:pt x="888" y="770"/>
                </a:cubicBezTo>
                <a:cubicBezTo>
                  <a:pt x="883" y="776"/>
                  <a:pt x="874" y="778"/>
                  <a:pt x="868" y="783"/>
                </a:cubicBezTo>
                <a:cubicBezTo>
                  <a:pt x="870" y="784"/>
                  <a:pt x="868" y="788"/>
                  <a:pt x="871" y="788"/>
                </a:cubicBezTo>
                <a:cubicBezTo>
                  <a:pt x="868" y="792"/>
                  <a:pt x="868" y="784"/>
                  <a:pt x="865" y="785"/>
                </a:cubicBezTo>
                <a:close/>
                <a:moveTo>
                  <a:pt x="874" y="796"/>
                </a:moveTo>
                <a:cubicBezTo>
                  <a:pt x="877" y="792"/>
                  <a:pt x="876" y="790"/>
                  <a:pt x="874" y="786"/>
                </a:cubicBezTo>
                <a:cubicBezTo>
                  <a:pt x="878" y="787"/>
                  <a:pt x="878" y="784"/>
                  <a:pt x="880" y="785"/>
                </a:cubicBezTo>
                <a:cubicBezTo>
                  <a:pt x="879" y="790"/>
                  <a:pt x="883" y="791"/>
                  <a:pt x="887" y="789"/>
                </a:cubicBezTo>
                <a:cubicBezTo>
                  <a:pt x="885" y="794"/>
                  <a:pt x="879" y="794"/>
                  <a:pt x="874" y="796"/>
                </a:cubicBezTo>
                <a:close/>
                <a:moveTo>
                  <a:pt x="893" y="787"/>
                </a:moveTo>
                <a:cubicBezTo>
                  <a:pt x="894" y="784"/>
                  <a:pt x="897" y="784"/>
                  <a:pt x="898" y="781"/>
                </a:cubicBezTo>
                <a:cubicBezTo>
                  <a:pt x="890" y="779"/>
                  <a:pt x="890" y="788"/>
                  <a:pt x="884" y="785"/>
                </a:cubicBezTo>
                <a:cubicBezTo>
                  <a:pt x="885" y="781"/>
                  <a:pt x="889" y="781"/>
                  <a:pt x="889" y="777"/>
                </a:cubicBezTo>
                <a:cubicBezTo>
                  <a:pt x="894" y="778"/>
                  <a:pt x="897" y="778"/>
                  <a:pt x="900" y="778"/>
                </a:cubicBezTo>
                <a:cubicBezTo>
                  <a:pt x="900" y="781"/>
                  <a:pt x="899" y="787"/>
                  <a:pt x="893" y="787"/>
                </a:cubicBezTo>
                <a:close/>
                <a:moveTo>
                  <a:pt x="874" y="771"/>
                </a:moveTo>
                <a:cubicBezTo>
                  <a:pt x="871" y="769"/>
                  <a:pt x="878" y="766"/>
                  <a:pt x="877" y="762"/>
                </a:cubicBezTo>
                <a:cubicBezTo>
                  <a:pt x="888" y="763"/>
                  <a:pt x="892" y="756"/>
                  <a:pt x="900" y="754"/>
                </a:cubicBezTo>
                <a:cubicBezTo>
                  <a:pt x="894" y="762"/>
                  <a:pt x="883" y="765"/>
                  <a:pt x="874" y="771"/>
                </a:cubicBezTo>
                <a:close/>
                <a:moveTo>
                  <a:pt x="906" y="511"/>
                </a:moveTo>
                <a:cubicBezTo>
                  <a:pt x="903" y="511"/>
                  <a:pt x="899" y="502"/>
                  <a:pt x="899" y="511"/>
                </a:cubicBezTo>
                <a:cubicBezTo>
                  <a:pt x="893" y="512"/>
                  <a:pt x="893" y="507"/>
                  <a:pt x="888" y="507"/>
                </a:cubicBezTo>
                <a:cubicBezTo>
                  <a:pt x="886" y="507"/>
                  <a:pt x="888" y="508"/>
                  <a:pt x="888" y="511"/>
                </a:cubicBezTo>
                <a:cubicBezTo>
                  <a:pt x="884" y="512"/>
                  <a:pt x="882" y="507"/>
                  <a:pt x="884" y="506"/>
                </a:cubicBezTo>
                <a:cubicBezTo>
                  <a:pt x="883" y="506"/>
                  <a:pt x="882" y="505"/>
                  <a:pt x="882" y="504"/>
                </a:cubicBezTo>
                <a:cubicBezTo>
                  <a:pt x="878" y="505"/>
                  <a:pt x="876" y="507"/>
                  <a:pt x="877" y="511"/>
                </a:cubicBezTo>
                <a:cubicBezTo>
                  <a:pt x="869" y="510"/>
                  <a:pt x="875" y="502"/>
                  <a:pt x="879" y="502"/>
                </a:cubicBezTo>
                <a:cubicBezTo>
                  <a:pt x="878" y="500"/>
                  <a:pt x="877" y="502"/>
                  <a:pt x="876" y="502"/>
                </a:cubicBezTo>
                <a:cubicBezTo>
                  <a:pt x="873" y="500"/>
                  <a:pt x="881" y="499"/>
                  <a:pt x="883" y="498"/>
                </a:cubicBezTo>
                <a:cubicBezTo>
                  <a:pt x="883" y="503"/>
                  <a:pt x="889" y="502"/>
                  <a:pt x="890" y="500"/>
                </a:cubicBezTo>
                <a:cubicBezTo>
                  <a:pt x="892" y="500"/>
                  <a:pt x="890" y="502"/>
                  <a:pt x="890" y="503"/>
                </a:cubicBezTo>
                <a:cubicBezTo>
                  <a:pt x="893" y="507"/>
                  <a:pt x="909" y="500"/>
                  <a:pt x="906" y="511"/>
                </a:cubicBezTo>
                <a:close/>
                <a:moveTo>
                  <a:pt x="903" y="501"/>
                </a:moveTo>
                <a:cubicBezTo>
                  <a:pt x="900" y="499"/>
                  <a:pt x="895" y="500"/>
                  <a:pt x="894" y="496"/>
                </a:cubicBezTo>
                <a:cubicBezTo>
                  <a:pt x="897" y="499"/>
                  <a:pt x="898" y="495"/>
                  <a:pt x="901" y="496"/>
                </a:cubicBezTo>
                <a:cubicBezTo>
                  <a:pt x="903" y="494"/>
                  <a:pt x="903" y="490"/>
                  <a:pt x="906" y="490"/>
                </a:cubicBezTo>
                <a:cubicBezTo>
                  <a:pt x="906" y="489"/>
                  <a:pt x="905" y="488"/>
                  <a:pt x="905" y="487"/>
                </a:cubicBezTo>
                <a:cubicBezTo>
                  <a:pt x="898" y="490"/>
                  <a:pt x="894" y="492"/>
                  <a:pt x="889" y="498"/>
                </a:cubicBezTo>
                <a:cubicBezTo>
                  <a:pt x="889" y="495"/>
                  <a:pt x="892" y="494"/>
                  <a:pt x="893" y="491"/>
                </a:cubicBezTo>
                <a:cubicBezTo>
                  <a:pt x="888" y="492"/>
                  <a:pt x="879" y="496"/>
                  <a:pt x="879" y="490"/>
                </a:cubicBezTo>
                <a:cubicBezTo>
                  <a:pt x="876" y="491"/>
                  <a:pt x="872" y="491"/>
                  <a:pt x="871" y="493"/>
                </a:cubicBezTo>
                <a:cubicBezTo>
                  <a:pt x="867" y="493"/>
                  <a:pt x="868" y="489"/>
                  <a:pt x="866" y="487"/>
                </a:cubicBezTo>
                <a:cubicBezTo>
                  <a:pt x="868" y="484"/>
                  <a:pt x="873" y="485"/>
                  <a:pt x="874" y="481"/>
                </a:cubicBezTo>
                <a:cubicBezTo>
                  <a:pt x="878" y="482"/>
                  <a:pt x="878" y="486"/>
                  <a:pt x="879" y="488"/>
                </a:cubicBezTo>
                <a:cubicBezTo>
                  <a:pt x="886" y="487"/>
                  <a:pt x="884" y="489"/>
                  <a:pt x="889" y="490"/>
                </a:cubicBezTo>
                <a:cubicBezTo>
                  <a:pt x="893" y="488"/>
                  <a:pt x="887" y="485"/>
                  <a:pt x="890" y="484"/>
                </a:cubicBezTo>
                <a:cubicBezTo>
                  <a:pt x="889" y="484"/>
                  <a:pt x="888" y="485"/>
                  <a:pt x="888" y="487"/>
                </a:cubicBezTo>
                <a:cubicBezTo>
                  <a:pt x="884" y="488"/>
                  <a:pt x="887" y="483"/>
                  <a:pt x="884" y="482"/>
                </a:cubicBezTo>
                <a:cubicBezTo>
                  <a:pt x="888" y="480"/>
                  <a:pt x="898" y="484"/>
                  <a:pt x="908" y="484"/>
                </a:cubicBezTo>
                <a:cubicBezTo>
                  <a:pt x="900" y="480"/>
                  <a:pt x="895" y="479"/>
                  <a:pt x="887" y="479"/>
                </a:cubicBezTo>
                <a:cubicBezTo>
                  <a:pt x="889" y="476"/>
                  <a:pt x="898" y="475"/>
                  <a:pt x="901" y="477"/>
                </a:cubicBezTo>
                <a:cubicBezTo>
                  <a:pt x="901" y="473"/>
                  <a:pt x="904" y="470"/>
                  <a:pt x="910" y="469"/>
                </a:cubicBezTo>
                <a:cubicBezTo>
                  <a:pt x="908" y="467"/>
                  <a:pt x="907" y="465"/>
                  <a:pt x="908" y="460"/>
                </a:cubicBezTo>
                <a:cubicBezTo>
                  <a:pt x="912" y="458"/>
                  <a:pt x="908" y="466"/>
                  <a:pt x="911" y="465"/>
                </a:cubicBezTo>
                <a:cubicBezTo>
                  <a:pt x="913" y="464"/>
                  <a:pt x="913" y="461"/>
                  <a:pt x="914" y="459"/>
                </a:cubicBezTo>
                <a:cubicBezTo>
                  <a:pt x="918" y="460"/>
                  <a:pt x="919" y="463"/>
                  <a:pt x="923" y="460"/>
                </a:cubicBezTo>
                <a:cubicBezTo>
                  <a:pt x="923" y="466"/>
                  <a:pt x="923" y="466"/>
                  <a:pt x="923" y="466"/>
                </a:cubicBezTo>
                <a:cubicBezTo>
                  <a:pt x="927" y="467"/>
                  <a:pt x="926" y="463"/>
                  <a:pt x="930" y="464"/>
                </a:cubicBezTo>
                <a:cubicBezTo>
                  <a:pt x="927" y="472"/>
                  <a:pt x="918" y="467"/>
                  <a:pt x="915" y="476"/>
                </a:cubicBezTo>
                <a:cubicBezTo>
                  <a:pt x="914" y="476"/>
                  <a:pt x="914" y="474"/>
                  <a:pt x="912" y="474"/>
                </a:cubicBezTo>
                <a:cubicBezTo>
                  <a:pt x="908" y="477"/>
                  <a:pt x="915" y="479"/>
                  <a:pt x="910" y="484"/>
                </a:cubicBezTo>
                <a:cubicBezTo>
                  <a:pt x="911" y="485"/>
                  <a:pt x="912" y="483"/>
                  <a:pt x="915" y="485"/>
                </a:cubicBezTo>
                <a:cubicBezTo>
                  <a:pt x="914" y="486"/>
                  <a:pt x="912" y="486"/>
                  <a:pt x="910" y="486"/>
                </a:cubicBezTo>
                <a:cubicBezTo>
                  <a:pt x="909" y="490"/>
                  <a:pt x="915" y="488"/>
                  <a:pt x="914" y="493"/>
                </a:cubicBezTo>
                <a:cubicBezTo>
                  <a:pt x="909" y="495"/>
                  <a:pt x="908" y="500"/>
                  <a:pt x="903" y="501"/>
                </a:cubicBezTo>
                <a:close/>
                <a:moveTo>
                  <a:pt x="911" y="501"/>
                </a:moveTo>
                <a:cubicBezTo>
                  <a:pt x="908" y="498"/>
                  <a:pt x="916" y="497"/>
                  <a:pt x="919" y="496"/>
                </a:cubicBezTo>
                <a:cubicBezTo>
                  <a:pt x="919" y="500"/>
                  <a:pt x="919" y="500"/>
                  <a:pt x="919" y="500"/>
                </a:cubicBezTo>
                <a:cubicBezTo>
                  <a:pt x="921" y="499"/>
                  <a:pt x="923" y="497"/>
                  <a:pt x="925" y="496"/>
                </a:cubicBezTo>
                <a:cubicBezTo>
                  <a:pt x="923" y="492"/>
                  <a:pt x="921" y="492"/>
                  <a:pt x="917" y="493"/>
                </a:cubicBezTo>
                <a:cubicBezTo>
                  <a:pt x="917" y="490"/>
                  <a:pt x="920" y="489"/>
                  <a:pt x="922" y="491"/>
                </a:cubicBezTo>
                <a:cubicBezTo>
                  <a:pt x="925" y="491"/>
                  <a:pt x="923" y="487"/>
                  <a:pt x="925" y="486"/>
                </a:cubicBezTo>
                <a:cubicBezTo>
                  <a:pt x="921" y="486"/>
                  <a:pt x="919" y="489"/>
                  <a:pt x="916" y="486"/>
                </a:cubicBezTo>
                <a:cubicBezTo>
                  <a:pt x="917" y="482"/>
                  <a:pt x="921" y="484"/>
                  <a:pt x="923" y="485"/>
                </a:cubicBezTo>
                <a:cubicBezTo>
                  <a:pt x="923" y="479"/>
                  <a:pt x="918" y="481"/>
                  <a:pt x="916" y="480"/>
                </a:cubicBezTo>
                <a:cubicBezTo>
                  <a:pt x="916" y="475"/>
                  <a:pt x="916" y="475"/>
                  <a:pt x="916" y="475"/>
                </a:cubicBezTo>
                <a:cubicBezTo>
                  <a:pt x="919" y="474"/>
                  <a:pt x="925" y="477"/>
                  <a:pt x="923" y="472"/>
                </a:cubicBezTo>
                <a:cubicBezTo>
                  <a:pt x="925" y="474"/>
                  <a:pt x="930" y="473"/>
                  <a:pt x="930" y="477"/>
                </a:cubicBezTo>
                <a:cubicBezTo>
                  <a:pt x="935" y="476"/>
                  <a:pt x="940" y="475"/>
                  <a:pt x="946" y="476"/>
                </a:cubicBezTo>
                <a:cubicBezTo>
                  <a:pt x="948" y="483"/>
                  <a:pt x="939" y="486"/>
                  <a:pt x="938" y="493"/>
                </a:cubicBezTo>
                <a:cubicBezTo>
                  <a:pt x="935" y="491"/>
                  <a:pt x="929" y="493"/>
                  <a:pt x="926" y="495"/>
                </a:cubicBezTo>
                <a:cubicBezTo>
                  <a:pt x="926" y="497"/>
                  <a:pt x="925" y="501"/>
                  <a:pt x="928" y="500"/>
                </a:cubicBezTo>
                <a:cubicBezTo>
                  <a:pt x="923" y="501"/>
                  <a:pt x="919" y="500"/>
                  <a:pt x="912" y="502"/>
                </a:cubicBezTo>
                <a:cubicBezTo>
                  <a:pt x="913" y="499"/>
                  <a:pt x="918" y="502"/>
                  <a:pt x="917" y="498"/>
                </a:cubicBezTo>
                <a:cubicBezTo>
                  <a:pt x="915" y="499"/>
                  <a:pt x="912" y="499"/>
                  <a:pt x="911" y="501"/>
                </a:cubicBezTo>
                <a:close/>
                <a:moveTo>
                  <a:pt x="926" y="839"/>
                </a:moveTo>
                <a:cubicBezTo>
                  <a:pt x="924" y="838"/>
                  <a:pt x="925" y="835"/>
                  <a:pt x="925" y="834"/>
                </a:cubicBezTo>
                <a:cubicBezTo>
                  <a:pt x="929" y="833"/>
                  <a:pt x="932" y="831"/>
                  <a:pt x="933" y="836"/>
                </a:cubicBezTo>
                <a:cubicBezTo>
                  <a:pt x="930" y="836"/>
                  <a:pt x="927" y="836"/>
                  <a:pt x="926" y="839"/>
                </a:cubicBezTo>
                <a:close/>
                <a:moveTo>
                  <a:pt x="949" y="823"/>
                </a:moveTo>
                <a:cubicBezTo>
                  <a:pt x="946" y="827"/>
                  <a:pt x="940" y="828"/>
                  <a:pt x="933" y="829"/>
                </a:cubicBezTo>
                <a:cubicBezTo>
                  <a:pt x="943" y="813"/>
                  <a:pt x="964" y="827"/>
                  <a:pt x="971" y="809"/>
                </a:cubicBezTo>
                <a:cubicBezTo>
                  <a:pt x="975" y="809"/>
                  <a:pt x="974" y="814"/>
                  <a:pt x="978" y="814"/>
                </a:cubicBezTo>
                <a:cubicBezTo>
                  <a:pt x="981" y="812"/>
                  <a:pt x="986" y="811"/>
                  <a:pt x="990" y="808"/>
                </a:cubicBezTo>
                <a:cubicBezTo>
                  <a:pt x="989" y="806"/>
                  <a:pt x="986" y="807"/>
                  <a:pt x="987" y="803"/>
                </a:cubicBezTo>
                <a:cubicBezTo>
                  <a:pt x="993" y="801"/>
                  <a:pt x="993" y="808"/>
                  <a:pt x="997" y="810"/>
                </a:cubicBezTo>
                <a:cubicBezTo>
                  <a:pt x="979" y="811"/>
                  <a:pt x="965" y="826"/>
                  <a:pt x="949" y="823"/>
                </a:cubicBezTo>
                <a:close/>
                <a:moveTo>
                  <a:pt x="890" y="947"/>
                </a:moveTo>
                <a:cubicBezTo>
                  <a:pt x="889" y="942"/>
                  <a:pt x="895" y="944"/>
                  <a:pt x="896" y="942"/>
                </a:cubicBezTo>
                <a:cubicBezTo>
                  <a:pt x="900" y="944"/>
                  <a:pt x="895" y="948"/>
                  <a:pt x="890" y="947"/>
                </a:cubicBezTo>
                <a:close/>
                <a:moveTo>
                  <a:pt x="884" y="939"/>
                </a:moveTo>
                <a:cubicBezTo>
                  <a:pt x="885" y="934"/>
                  <a:pt x="892" y="933"/>
                  <a:pt x="895" y="934"/>
                </a:cubicBezTo>
                <a:cubicBezTo>
                  <a:pt x="893" y="937"/>
                  <a:pt x="889" y="939"/>
                  <a:pt x="884" y="939"/>
                </a:cubicBezTo>
                <a:close/>
                <a:moveTo>
                  <a:pt x="901" y="943"/>
                </a:moveTo>
                <a:cubicBezTo>
                  <a:pt x="909" y="931"/>
                  <a:pt x="933" y="926"/>
                  <a:pt x="944" y="920"/>
                </a:cubicBezTo>
                <a:cubicBezTo>
                  <a:pt x="965" y="919"/>
                  <a:pt x="974" y="905"/>
                  <a:pt x="995" y="900"/>
                </a:cubicBezTo>
                <a:cubicBezTo>
                  <a:pt x="987" y="913"/>
                  <a:pt x="963" y="919"/>
                  <a:pt x="946" y="926"/>
                </a:cubicBezTo>
                <a:cubicBezTo>
                  <a:pt x="947" y="930"/>
                  <a:pt x="949" y="927"/>
                  <a:pt x="953" y="927"/>
                </a:cubicBezTo>
                <a:cubicBezTo>
                  <a:pt x="952" y="934"/>
                  <a:pt x="942" y="929"/>
                  <a:pt x="939" y="931"/>
                </a:cubicBezTo>
                <a:cubicBezTo>
                  <a:pt x="940" y="930"/>
                  <a:pt x="942" y="929"/>
                  <a:pt x="943" y="928"/>
                </a:cubicBezTo>
                <a:cubicBezTo>
                  <a:pt x="943" y="927"/>
                  <a:pt x="936" y="928"/>
                  <a:pt x="937" y="932"/>
                </a:cubicBezTo>
                <a:cubicBezTo>
                  <a:pt x="933" y="928"/>
                  <a:pt x="929" y="934"/>
                  <a:pt x="923" y="933"/>
                </a:cubicBezTo>
                <a:cubicBezTo>
                  <a:pt x="923" y="936"/>
                  <a:pt x="927" y="936"/>
                  <a:pt x="927" y="939"/>
                </a:cubicBezTo>
                <a:cubicBezTo>
                  <a:pt x="923" y="939"/>
                  <a:pt x="921" y="941"/>
                  <a:pt x="916" y="941"/>
                </a:cubicBezTo>
                <a:cubicBezTo>
                  <a:pt x="915" y="937"/>
                  <a:pt x="920" y="939"/>
                  <a:pt x="921" y="937"/>
                </a:cubicBezTo>
                <a:cubicBezTo>
                  <a:pt x="916" y="933"/>
                  <a:pt x="912" y="940"/>
                  <a:pt x="906" y="939"/>
                </a:cubicBezTo>
                <a:cubicBezTo>
                  <a:pt x="908" y="941"/>
                  <a:pt x="908" y="942"/>
                  <a:pt x="906" y="944"/>
                </a:cubicBezTo>
                <a:cubicBezTo>
                  <a:pt x="906" y="943"/>
                  <a:pt x="904" y="939"/>
                  <a:pt x="901" y="943"/>
                </a:cubicBezTo>
                <a:close/>
                <a:moveTo>
                  <a:pt x="985" y="896"/>
                </a:moveTo>
                <a:cubicBezTo>
                  <a:pt x="982" y="899"/>
                  <a:pt x="978" y="901"/>
                  <a:pt x="975" y="904"/>
                </a:cubicBezTo>
                <a:cubicBezTo>
                  <a:pt x="973" y="898"/>
                  <a:pt x="981" y="898"/>
                  <a:pt x="985" y="896"/>
                </a:cubicBezTo>
                <a:close/>
                <a:moveTo>
                  <a:pt x="906" y="990"/>
                </a:moveTo>
                <a:cubicBezTo>
                  <a:pt x="906" y="986"/>
                  <a:pt x="907" y="984"/>
                  <a:pt x="911" y="985"/>
                </a:cubicBezTo>
                <a:cubicBezTo>
                  <a:pt x="910" y="987"/>
                  <a:pt x="910" y="990"/>
                  <a:pt x="906" y="990"/>
                </a:cubicBezTo>
                <a:close/>
                <a:moveTo>
                  <a:pt x="1005" y="929"/>
                </a:moveTo>
                <a:cubicBezTo>
                  <a:pt x="999" y="940"/>
                  <a:pt x="986" y="945"/>
                  <a:pt x="975" y="941"/>
                </a:cubicBezTo>
                <a:cubicBezTo>
                  <a:pt x="975" y="943"/>
                  <a:pt x="977" y="943"/>
                  <a:pt x="976" y="947"/>
                </a:cubicBezTo>
                <a:cubicBezTo>
                  <a:pt x="975" y="949"/>
                  <a:pt x="970" y="949"/>
                  <a:pt x="968" y="950"/>
                </a:cubicBezTo>
                <a:cubicBezTo>
                  <a:pt x="968" y="956"/>
                  <a:pt x="971" y="951"/>
                  <a:pt x="974" y="955"/>
                </a:cubicBezTo>
                <a:cubicBezTo>
                  <a:pt x="970" y="959"/>
                  <a:pt x="965" y="955"/>
                  <a:pt x="963" y="953"/>
                </a:cubicBezTo>
                <a:cubicBezTo>
                  <a:pt x="960" y="952"/>
                  <a:pt x="960" y="955"/>
                  <a:pt x="957" y="954"/>
                </a:cubicBezTo>
                <a:cubicBezTo>
                  <a:pt x="957" y="958"/>
                  <a:pt x="956" y="960"/>
                  <a:pt x="955" y="963"/>
                </a:cubicBezTo>
                <a:cubicBezTo>
                  <a:pt x="944" y="965"/>
                  <a:pt x="944" y="963"/>
                  <a:pt x="936" y="965"/>
                </a:cubicBezTo>
                <a:cubicBezTo>
                  <a:pt x="932" y="964"/>
                  <a:pt x="936" y="960"/>
                  <a:pt x="931" y="958"/>
                </a:cubicBezTo>
                <a:cubicBezTo>
                  <a:pt x="929" y="959"/>
                  <a:pt x="929" y="962"/>
                  <a:pt x="928" y="965"/>
                </a:cubicBezTo>
                <a:cubicBezTo>
                  <a:pt x="923" y="969"/>
                  <a:pt x="919" y="965"/>
                  <a:pt x="912" y="964"/>
                </a:cubicBezTo>
                <a:cubicBezTo>
                  <a:pt x="913" y="961"/>
                  <a:pt x="920" y="966"/>
                  <a:pt x="916" y="961"/>
                </a:cubicBezTo>
                <a:cubicBezTo>
                  <a:pt x="915" y="959"/>
                  <a:pt x="922" y="959"/>
                  <a:pt x="921" y="961"/>
                </a:cubicBezTo>
                <a:cubicBezTo>
                  <a:pt x="923" y="961"/>
                  <a:pt x="922" y="957"/>
                  <a:pt x="923" y="956"/>
                </a:cubicBezTo>
                <a:cubicBezTo>
                  <a:pt x="915" y="955"/>
                  <a:pt x="909" y="962"/>
                  <a:pt x="903" y="960"/>
                </a:cubicBezTo>
                <a:cubicBezTo>
                  <a:pt x="903" y="956"/>
                  <a:pt x="907" y="954"/>
                  <a:pt x="911" y="953"/>
                </a:cubicBezTo>
                <a:cubicBezTo>
                  <a:pt x="911" y="956"/>
                  <a:pt x="911" y="956"/>
                  <a:pt x="911" y="956"/>
                </a:cubicBezTo>
                <a:cubicBezTo>
                  <a:pt x="915" y="955"/>
                  <a:pt x="915" y="952"/>
                  <a:pt x="922" y="952"/>
                </a:cubicBezTo>
                <a:cubicBezTo>
                  <a:pt x="922" y="951"/>
                  <a:pt x="921" y="950"/>
                  <a:pt x="921" y="948"/>
                </a:cubicBezTo>
                <a:cubicBezTo>
                  <a:pt x="928" y="947"/>
                  <a:pt x="932" y="941"/>
                  <a:pt x="939" y="941"/>
                </a:cubicBezTo>
                <a:cubicBezTo>
                  <a:pt x="941" y="942"/>
                  <a:pt x="940" y="942"/>
                  <a:pt x="939" y="944"/>
                </a:cubicBezTo>
                <a:cubicBezTo>
                  <a:pt x="944" y="946"/>
                  <a:pt x="945" y="937"/>
                  <a:pt x="948" y="942"/>
                </a:cubicBezTo>
                <a:cubicBezTo>
                  <a:pt x="950" y="940"/>
                  <a:pt x="951" y="938"/>
                  <a:pt x="952" y="934"/>
                </a:cubicBezTo>
                <a:cubicBezTo>
                  <a:pt x="958" y="935"/>
                  <a:pt x="962" y="934"/>
                  <a:pt x="968" y="937"/>
                </a:cubicBezTo>
                <a:cubicBezTo>
                  <a:pt x="968" y="935"/>
                  <a:pt x="969" y="933"/>
                  <a:pt x="971" y="931"/>
                </a:cubicBezTo>
                <a:cubicBezTo>
                  <a:pt x="983" y="931"/>
                  <a:pt x="987" y="925"/>
                  <a:pt x="996" y="923"/>
                </a:cubicBezTo>
                <a:cubicBezTo>
                  <a:pt x="997" y="929"/>
                  <a:pt x="993" y="931"/>
                  <a:pt x="992" y="934"/>
                </a:cubicBezTo>
                <a:cubicBezTo>
                  <a:pt x="1002" y="925"/>
                  <a:pt x="1012" y="917"/>
                  <a:pt x="1024" y="911"/>
                </a:cubicBezTo>
                <a:cubicBezTo>
                  <a:pt x="1022" y="922"/>
                  <a:pt x="1014" y="926"/>
                  <a:pt x="1005" y="929"/>
                </a:cubicBezTo>
                <a:close/>
                <a:moveTo>
                  <a:pt x="1032" y="855"/>
                </a:moveTo>
                <a:cubicBezTo>
                  <a:pt x="1031" y="858"/>
                  <a:pt x="1038" y="855"/>
                  <a:pt x="1036" y="859"/>
                </a:cubicBezTo>
                <a:cubicBezTo>
                  <a:pt x="1030" y="861"/>
                  <a:pt x="1028" y="865"/>
                  <a:pt x="1021" y="866"/>
                </a:cubicBezTo>
                <a:cubicBezTo>
                  <a:pt x="1019" y="876"/>
                  <a:pt x="1007" y="876"/>
                  <a:pt x="1001" y="882"/>
                </a:cubicBezTo>
                <a:cubicBezTo>
                  <a:pt x="1001" y="878"/>
                  <a:pt x="1009" y="873"/>
                  <a:pt x="1014" y="870"/>
                </a:cubicBezTo>
                <a:cubicBezTo>
                  <a:pt x="1009" y="867"/>
                  <a:pt x="1005" y="876"/>
                  <a:pt x="998" y="875"/>
                </a:cubicBezTo>
                <a:cubicBezTo>
                  <a:pt x="1004" y="868"/>
                  <a:pt x="1014" y="865"/>
                  <a:pt x="1024" y="862"/>
                </a:cubicBezTo>
                <a:cubicBezTo>
                  <a:pt x="1014" y="857"/>
                  <a:pt x="1002" y="871"/>
                  <a:pt x="990" y="872"/>
                </a:cubicBezTo>
                <a:cubicBezTo>
                  <a:pt x="991" y="876"/>
                  <a:pt x="991" y="874"/>
                  <a:pt x="990" y="878"/>
                </a:cubicBezTo>
                <a:cubicBezTo>
                  <a:pt x="990" y="882"/>
                  <a:pt x="996" y="880"/>
                  <a:pt x="997" y="883"/>
                </a:cubicBezTo>
                <a:cubicBezTo>
                  <a:pt x="987" y="895"/>
                  <a:pt x="967" y="896"/>
                  <a:pt x="955" y="907"/>
                </a:cubicBezTo>
                <a:cubicBezTo>
                  <a:pt x="955" y="910"/>
                  <a:pt x="957" y="911"/>
                  <a:pt x="959" y="912"/>
                </a:cubicBezTo>
                <a:cubicBezTo>
                  <a:pt x="954" y="916"/>
                  <a:pt x="947" y="918"/>
                  <a:pt x="946" y="910"/>
                </a:cubicBezTo>
                <a:cubicBezTo>
                  <a:pt x="939" y="911"/>
                  <a:pt x="934" y="908"/>
                  <a:pt x="932" y="915"/>
                </a:cubicBezTo>
                <a:cubicBezTo>
                  <a:pt x="933" y="918"/>
                  <a:pt x="935" y="913"/>
                  <a:pt x="938" y="915"/>
                </a:cubicBezTo>
                <a:cubicBezTo>
                  <a:pt x="939" y="920"/>
                  <a:pt x="933" y="919"/>
                  <a:pt x="932" y="922"/>
                </a:cubicBezTo>
                <a:cubicBezTo>
                  <a:pt x="917" y="921"/>
                  <a:pt x="913" y="934"/>
                  <a:pt x="901" y="932"/>
                </a:cubicBezTo>
                <a:cubicBezTo>
                  <a:pt x="901" y="926"/>
                  <a:pt x="908" y="928"/>
                  <a:pt x="910" y="925"/>
                </a:cubicBezTo>
                <a:cubicBezTo>
                  <a:pt x="906" y="925"/>
                  <a:pt x="891" y="923"/>
                  <a:pt x="889" y="932"/>
                </a:cubicBezTo>
                <a:cubicBezTo>
                  <a:pt x="886" y="932"/>
                  <a:pt x="884" y="932"/>
                  <a:pt x="883" y="931"/>
                </a:cubicBezTo>
                <a:cubicBezTo>
                  <a:pt x="889" y="919"/>
                  <a:pt x="902" y="915"/>
                  <a:pt x="915" y="911"/>
                </a:cubicBezTo>
                <a:cubicBezTo>
                  <a:pt x="915" y="908"/>
                  <a:pt x="911" y="910"/>
                  <a:pt x="909" y="910"/>
                </a:cubicBezTo>
                <a:cubicBezTo>
                  <a:pt x="908" y="907"/>
                  <a:pt x="910" y="907"/>
                  <a:pt x="912" y="907"/>
                </a:cubicBezTo>
                <a:cubicBezTo>
                  <a:pt x="914" y="902"/>
                  <a:pt x="907" y="906"/>
                  <a:pt x="908" y="901"/>
                </a:cubicBezTo>
                <a:cubicBezTo>
                  <a:pt x="938" y="885"/>
                  <a:pt x="973" y="872"/>
                  <a:pt x="1001" y="856"/>
                </a:cubicBezTo>
                <a:cubicBezTo>
                  <a:pt x="1000" y="858"/>
                  <a:pt x="1002" y="858"/>
                  <a:pt x="1003" y="858"/>
                </a:cubicBezTo>
                <a:cubicBezTo>
                  <a:pt x="1004" y="858"/>
                  <a:pt x="1005" y="857"/>
                  <a:pt x="1007" y="857"/>
                </a:cubicBezTo>
                <a:cubicBezTo>
                  <a:pt x="1007" y="855"/>
                  <a:pt x="1006" y="855"/>
                  <a:pt x="1005" y="855"/>
                </a:cubicBezTo>
                <a:cubicBezTo>
                  <a:pt x="1016" y="843"/>
                  <a:pt x="1034" y="844"/>
                  <a:pt x="1049" y="843"/>
                </a:cubicBezTo>
                <a:cubicBezTo>
                  <a:pt x="1050" y="850"/>
                  <a:pt x="1035" y="849"/>
                  <a:pt x="1032" y="855"/>
                </a:cubicBezTo>
                <a:close/>
                <a:moveTo>
                  <a:pt x="1097" y="793"/>
                </a:moveTo>
                <a:cubicBezTo>
                  <a:pt x="1094" y="794"/>
                  <a:pt x="1094" y="791"/>
                  <a:pt x="1091" y="792"/>
                </a:cubicBezTo>
                <a:cubicBezTo>
                  <a:pt x="1094" y="789"/>
                  <a:pt x="1100" y="788"/>
                  <a:pt x="1107" y="788"/>
                </a:cubicBezTo>
                <a:cubicBezTo>
                  <a:pt x="1106" y="787"/>
                  <a:pt x="1104" y="787"/>
                  <a:pt x="1103" y="787"/>
                </a:cubicBezTo>
                <a:cubicBezTo>
                  <a:pt x="1106" y="785"/>
                  <a:pt x="1111" y="786"/>
                  <a:pt x="1115" y="787"/>
                </a:cubicBezTo>
                <a:cubicBezTo>
                  <a:pt x="1111" y="794"/>
                  <a:pt x="1101" y="788"/>
                  <a:pt x="1097" y="793"/>
                </a:cubicBezTo>
                <a:close/>
                <a:moveTo>
                  <a:pt x="1130" y="727"/>
                </a:moveTo>
                <a:cubicBezTo>
                  <a:pt x="1130" y="717"/>
                  <a:pt x="1130" y="717"/>
                  <a:pt x="1130" y="717"/>
                </a:cubicBezTo>
                <a:cubicBezTo>
                  <a:pt x="1127" y="718"/>
                  <a:pt x="1129" y="724"/>
                  <a:pt x="1129" y="727"/>
                </a:cubicBezTo>
                <a:cubicBezTo>
                  <a:pt x="1120" y="726"/>
                  <a:pt x="1116" y="724"/>
                  <a:pt x="1109" y="728"/>
                </a:cubicBezTo>
                <a:cubicBezTo>
                  <a:pt x="1099" y="722"/>
                  <a:pt x="1096" y="730"/>
                  <a:pt x="1086" y="727"/>
                </a:cubicBezTo>
                <a:cubicBezTo>
                  <a:pt x="1084" y="729"/>
                  <a:pt x="1082" y="729"/>
                  <a:pt x="1081" y="732"/>
                </a:cubicBezTo>
                <a:cubicBezTo>
                  <a:pt x="1086" y="732"/>
                  <a:pt x="1079" y="735"/>
                  <a:pt x="1076" y="738"/>
                </a:cubicBezTo>
                <a:cubicBezTo>
                  <a:pt x="1064" y="735"/>
                  <a:pt x="1053" y="740"/>
                  <a:pt x="1039" y="735"/>
                </a:cubicBezTo>
                <a:cubicBezTo>
                  <a:pt x="1047" y="730"/>
                  <a:pt x="1065" y="734"/>
                  <a:pt x="1073" y="732"/>
                </a:cubicBezTo>
                <a:cubicBezTo>
                  <a:pt x="1070" y="730"/>
                  <a:pt x="1071" y="729"/>
                  <a:pt x="1076" y="729"/>
                </a:cubicBezTo>
                <a:cubicBezTo>
                  <a:pt x="1076" y="723"/>
                  <a:pt x="1076" y="723"/>
                  <a:pt x="1076" y="723"/>
                </a:cubicBezTo>
                <a:cubicBezTo>
                  <a:pt x="1073" y="726"/>
                  <a:pt x="1070" y="728"/>
                  <a:pt x="1067" y="730"/>
                </a:cubicBezTo>
                <a:cubicBezTo>
                  <a:pt x="1064" y="725"/>
                  <a:pt x="1061" y="727"/>
                  <a:pt x="1057" y="727"/>
                </a:cubicBezTo>
                <a:cubicBezTo>
                  <a:pt x="1061" y="723"/>
                  <a:pt x="1054" y="717"/>
                  <a:pt x="1064" y="716"/>
                </a:cubicBezTo>
                <a:cubicBezTo>
                  <a:pt x="1066" y="718"/>
                  <a:pt x="1063" y="719"/>
                  <a:pt x="1064" y="723"/>
                </a:cubicBezTo>
                <a:cubicBezTo>
                  <a:pt x="1067" y="723"/>
                  <a:pt x="1066" y="719"/>
                  <a:pt x="1066" y="716"/>
                </a:cubicBezTo>
                <a:cubicBezTo>
                  <a:pt x="1071" y="720"/>
                  <a:pt x="1071" y="713"/>
                  <a:pt x="1079" y="714"/>
                </a:cubicBezTo>
                <a:cubicBezTo>
                  <a:pt x="1083" y="719"/>
                  <a:pt x="1079" y="722"/>
                  <a:pt x="1083" y="726"/>
                </a:cubicBezTo>
                <a:cubicBezTo>
                  <a:pt x="1085" y="725"/>
                  <a:pt x="1082" y="718"/>
                  <a:pt x="1083" y="713"/>
                </a:cubicBezTo>
                <a:cubicBezTo>
                  <a:pt x="1087" y="716"/>
                  <a:pt x="1088" y="714"/>
                  <a:pt x="1088" y="712"/>
                </a:cubicBezTo>
                <a:cubicBezTo>
                  <a:pt x="1091" y="715"/>
                  <a:pt x="1089" y="716"/>
                  <a:pt x="1097" y="714"/>
                </a:cubicBezTo>
                <a:cubicBezTo>
                  <a:pt x="1096" y="713"/>
                  <a:pt x="1094" y="713"/>
                  <a:pt x="1092" y="713"/>
                </a:cubicBezTo>
                <a:cubicBezTo>
                  <a:pt x="1092" y="712"/>
                  <a:pt x="1094" y="712"/>
                  <a:pt x="1094" y="711"/>
                </a:cubicBezTo>
                <a:cubicBezTo>
                  <a:pt x="1098" y="710"/>
                  <a:pt x="1096" y="715"/>
                  <a:pt x="1099" y="714"/>
                </a:cubicBezTo>
                <a:cubicBezTo>
                  <a:pt x="1119" y="708"/>
                  <a:pt x="1133" y="717"/>
                  <a:pt x="1150" y="712"/>
                </a:cubicBezTo>
                <a:cubicBezTo>
                  <a:pt x="1154" y="713"/>
                  <a:pt x="1150" y="715"/>
                  <a:pt x="1152" y="717"/>
                </a:cubicBezTo>
                <a:cubicBezTo>
                  <a:pt x="1155" y="717"/>
                  <a:pt x="1161" y="718"/>
                  <a:pt x="1158" y="721"/>
                </a:cubicBezTo>
                <a:cubicBezTo>
                  <a:pt x="1161" y="720"/>
                  <a:pt x="1161" y="718"/>
                  <a:pt x="1161" y="714"/>
                </a:cubicBezTo>
                <a:cubicBezTo>
                  <a:pt x="1162" y="716"/>
                  <a:pt x="1168" y="715"/>
                  <a:pt x="1167" y="719"/>
                </a:cubicBezTo>
                <a:cubicBezTo>
                  <a:pt x="1166" y="718"/>
                  <a:pt x="1164" y="718"/>
                  <a:pt x="1162" y="718"/>
                </a:cubicBezTo>
                <a:cubicBezTo>
                  <a:pt x="1166" y="723"/>
                  <a:pt x="1169" y="729"/>
                  <a:pt x="1177" y="730"/>
                </a:cubicBezTo>
                <a:cubicBezTo>
                  <a:pt x="1173" y="735"/>
                  <a:pt x="1155" y="726"/>
                  <a:pt x="1157" y="721"/>
                </a:cubicBezTo>
                <a:cubicBezTo>
                  <a:pt x="1156" y="717"/>
                  <a:pt x="1155" y="723"/>
                  <a:pt x="1152" y="722"/>
                </a:cubicBezTo>
                <a:cubicBezTo>
                  <a:pt x="1150" y="726"/>
                  <a:pt x="1156" y="723"/>
                  <a:pt x="1154" y="727"/>
                </a:cubicBezTo>
                <a:cubicBezTo>
                  <a:pt x="1151" y="728"/>
                  <a:pt x="1150" y="727"/>
                  <a:pt x="1146" y="727"/>
                </a:cubicBezTo>
                <a:cubicBezTo>
                  <a:pt x="1148" y="725"/>
                  <a:pt x="1148" y="722"/>
                  <a:pt x="1151" y="721"/>
                </a:cubicBezTo>
                <a:cubicBezTo>
                  <a:pt x="1150" y="716"/>
                  <a:pt x="1146" y="721"/>
                  <a:pt x="1141" y="719"/>
                </a:cubicBezTo>
                <a:cubicBezTo>
                  <a:pt x="1146" y="722"/>
                  <a:pt x="1143" y="722"/>
                  <a:pt x="1142" y="728"/>
                </a:cubicBezTo>
                <a:cubicBezTo>
                  <a:pt x="1138" y="728"/>
                  <a:pt x="1132" y="729"/>
                  <a:pt x="1130" y="727"/>
                </a:cubicBezTo>
                <a:close/>
                <a:moveTo>
                  <a:pt x="1135" y="911"/>
                </a:moveTo>
                <a:cubicBezTo>
                  <a:pt x="1139" y="910"/>
                  <a:pt x="1141" y="912"/>
                  <a:pt x="1143" y="913"/>
                </a:cubicBezTo>
                <a:cubicBezTo>
                  <a:pt x="1141" y="917"/>
                  <a:pt x="1134" y="916"/>
                  <a:pt x="1135" y="911"/>
                </a:cubicBezTo>
                <a:close/>
                <a:moveTo>
                  <a:pt x="1190" y="904"/>
                </a:moveTo>
                <a:cubicBezTo>
                  <a:pt x="1186" y="903"/>
                  <a:pt x="1184" y="907"/>
                  <a:pt x="1184" y="901"/>
                </a:cubicBezTo>
                <a:cubicBezTo>
                  <a:pt x="1186" y="899"/>
                  <a:pt x="1191" y="899"/>
                  <a:pt x="1190" y="904"/>
                </a:cubicBezTo>
                <a:close/>
                <a:moveTo>
                  <a:pt x="1183" y="885"/>
                </a:moveTo>
                <a:cubicBezTo>
                  <a:pt x="1166" y="887"/>
                  <a:pt x="1157" y="881"/>
                  <a:pt x="1146" y="877"/>
                </a:cubicBezTo>
                <a:cubicBezTo>
                  <a:pt x="1146" y="873"/>
                  <a:pt x="1146" y="870"/>
                  <a:pt x="1142" y="872"/>
                </a:cubicBezTo>
                <a:cubicBezTo>
                  <a:pt x="1152" y="862"/>
                  <a:pt x="1180" y="879"/>
                  <a:pt x="1175" y="861"/>
                </a:cubicBezTo>
                <a:cubicBezTo>
                  <a:pt x="1179" y="860"/>
                  <a:pt x="1179" y="864"/>
                  <a:pt x="1181" y="864"/>
                </a:cubicBezTo>
                <a:cubicBezTo>
                  <a:pt x="1181" y="862"/>
                  <a:pt x="1183" y="862"/>
                  <a:pt x="1183" y="863"/>
                </a:cubicBezTo>
                <a:cubicBezTo>
                  <a:pt x="1184" y="863"/>
                  <a:pt x="1183" y="861"/>
                  <a:pt x="1181" y="861"/>
                </a:cubicBezTo>
                <a:cubicBezTo>
                  <a:pt x="1182" y="857"/>
                  <a:pt x="1185" y="862"/>
                  <a:pt x="1188" y="861"/>
                </a:cubicBezTo>
                <a:cubicBezTo>
                  <a:pt x="1188" y="867"/>
                  <a:pt x="1188" y="867"/>
                  <a:pt x="1188" y="867"/>
                </a:cubicBezTo>
                <a:cubicBezTo>
                  <a:pt x="1186" y="866"/>
                  <a:pt x="1179" y="864"/>
                  <a:pt x="1178" y="867"/>
                </a:cubicBezTo>
                <a:cubicBezTo>
                  <a:pt x="1179" y="872"/>
                  <a:pt x="1188" y="870"/>
                  <a:pt x="1188" y="877"/>
                </a:cubicBezTo>
                <a:cubicBezTo>
                  <a:pt x="1192" y="875"/>
                  <a:pt x="1194" y="873"/>
                  <a:pt x="1195" y="879"/>
                </a:cubicBezTo>
                <a:cubicBezTo>
                  <a:pt x="1188" y="881"/>
                  <a:pt x="1185" y="881"/>
                  <a:pt x="1183" y="885"/>
                </a:cubicBezTo>
                <a:close/>
                <a:moveTo>
                  <a:pt x="1199" y="800"/>
                </a:moveTo>
                <a:cubicBezTo>
                  <a:pt x="1199" y="796"/>
                  <a:pt x="1199" y="796"/>
                  <a:pt x="1199" y="796"/>
                </a:cubicBezTo>
                <a:cubicBezTo>
                  <a:pt x="1202" y="796"/>
                  <a:pt x="1204" y="797"/>
                  <a:pt x="1205" y="800"/>
                </a:cubicBezTo>
                <a:lnTo>
                  <a:pt x="1199" y="800"/>
                </a:lnTo>
                <a:close/>
                <a:moveTo>
                  <a:pt x="1205" y="705"/>
                </a:moveTo>
                <a:cubicBezTo>
                  <a:pt x="1198" y="703"/>
                  <a:pt x="1201" y="712"/>
                  <a:pt x="1195" y="712"/>
                </a:cubicBezTo>
                <a:cubicBezTo>
                  <a:pt x="1195" y="714"/>
                  <a:pt x="1199" y="713"/>
                  <a:pt x="1200" y="714"/>
                </a:cubicBezTo>
                <a:cubicBezTo>
                  <a:pt x="1198" y="714"/>
                  <a:pt x="1193" y="720"/>
                  <a:pt x="1199" y="721"/>
                </a:cubicBezTo>
                <a:cubicBezTo>
                  <a:pt x="1197" y="725"/>
                  <a:pt x="1188" y="721"/>
                  <a:pt x="1184" y="721"/>
                </a:cubicBezTo>
                <a:cubicBezTo>
                  <a:pt x="1183" y="718"/>
                  <a:pt x="1185" y="717"/>
                  <a:pt x="1185" y="716"/>
                </a:cubicBezTo>
                <a:cubicBezTo>
                  <a:pt x="1182" y="710"/>
                  <a:pt x="1176" y="714"/>
                  <a:pt x="1168" y="713"/>
                </a:cubicBezTo>
                <a:cubicBezTo>
                  <a:pt x="1167" y="712"/>
                  <a:pt x="1167" y="710"/>
                  <a:pt x="1167" y="708"/>
                </a:cubicBezTo>
                <a:cubicBezTo>
                  <a:pt x="1162" y="710"/>
                  <a:pt x="1158" y="712"/>
                  <a:pt x="1153" y="713"/>
                </a:cubicBezTo>
                <a:cubicBezTo>
                  <a:pt x="1154" y="709"/>
                  <a:pt x="1150" y="709"/>
                  <a:pt x="1150" y="706"/>
                </a:cubicBezTo>
                <a:cubicBezTo>
                  <a:pt x="1143" y="708"/>
                  <a:pt x="1143" y="702"/>
                  <a:pt x="1135" y="706"/>
                </a:cubicBezTo>
                <a:cubicBezTo>
                  <a:pt x="1135" y="704"/>
                  <a:pt x="1137" y="704"/>
                  <a:pt x="1137" y="702"/>
                </a:cubicBezTo>
                <a:cubicBezTo>
                  <a:pt x="1134" y="701"/>
                  <a:pt x="1134" y="704"/>
                  <a:pt x="1131" y="703"/>
                </a:cubicBezTo>
                <a:cubicBezTo>
                  <a:pt x="1131" y="698"/>
                  <a:pt x="1141" y="700"/>
                  <a:pt x="1142" y="702"/>
                </a:cubicBezTo>
                <a:cubicBezTo>
                  <a:pt x="1145" y="702"/>
                  <a:pt x="1143" y="698"/>
                  <a:pt x="1143" y="696"/>
                </a:cubicBezTo>
                <a:cubicBezTo>
                  <a:pt x="1146" y="699"/>
                  <a:pt x="1153" y="697"/>
                  <a:pt x="1154" y="701"/>
                </a:cubicBezTo>
                <a:cubicBezTo>
                  <a:pt x="1158" y="699"/>
                  <a:pt x="1151" y="698"/>
                  <a:pt x="1152" y="695"/>
                </a:cubicBezTo>
                <a:cubicBezTo>
                  <a:pt x="1155" y="696"/>
                  <a:pt x="1169" y="694"/>
                  <a:pt x="1167" y="700"/>
                </a:cubicBezTo>
                <a:cubicBezTo>
                  <a:pt x="1176" y="702"/>
                  <a:pt x="1174" y="693"/>
                  <a:pt x="1181" y="696"/>
                </a:cubicBezTo>
                <a:cubicBezTo>
                  <a:pt x="1183" y="700"/>
                  <a:pt x="1177" y="697"/>
                  <a:pt x="1178" y="700"/>
                </a:cubicBezTo>
                <a:cubicBezTo>
                  <a:pt x="1184" y="702"/>
                  <a:pt x="1197" y="700"/>
                  <a:pt x="1200" y="699"/>
                </a:cubicBezTo>
                <a:cubicBezTo>
                  <a:pt x="1202" y="701"/>
                  <a:pt x="1206" y="700"/>
                  <a:pt x="1205" y="705"/>
                </a:cubicBezTo>
                <a:close/>
                <a:moveTo>
                  <a:pt x="1189" y="689"/>
                </a:moveTo>
                <a:cubicBezTo>
                  <a:pt x="1195" y="690"/>
                  <a:pt x="1200" y="689"/>
                  <a:pt x="1205" y="692"/>
                </a:cubicBezTo>
                <a:cubicBezTo>
                  <a:pt x="1197" y="693"/>
                  <a:pt x="1194" y="696"/>
                  <a:pt x="1189" y="689"/>
                </a:cubicBezTo>
                <a:close/>
                <a:moveTo>
                  <a:pt x="1204" y="40"/>
                </a:moveTo>
                <a:cubicBezTo>
                  <a:pt x="1217" y="29"/>
                  <a:pt x="1236" y="27"/>
                  <a:pt x="1259" y="33"/>
                </a:cubicBezTo>
                <a:cubicBezTo>
                  <a:pt x="1256" y="36"/>
                  <a:pt x="1252" y="39"/>
                  <a:pt x="1250" y="44"/>
                </a:cubicBezTo>
                <a:cubicBezTo>
                  <a:pt x="1243" y="38"/>
                  <a:pt x="1221" y="34"/>
                  <a:pt x="1221" y="45"/>
                </a:cubicBezTo>
                <a:cubicBezTo>
                  <a:pt x="1218" y="39"/>
                  <a:pt x="1219" y="45"/>
                  <a:pt x="1210" y="45"/>
                </a:cubicBezTo>
                <a:cubicBezTo>
                  <a:pt x="1209" y="41"/>
                  <a:pt x="1212" y="41"/>
                  <a:pt x="1216" y="41"/>
                </a:cubicBezTo>
                <a:cubicBezTo>
                  <a:pt x="1214" y="34"/>
                  <a:pt x="1210" y="42"/>
                  <a:pt x="1204" y="40"/>
                </a:cubicBezTo>
                <a:close/>
                <a:moveTo>
                  <a:pt x="1233" y="60"/>
                </a:moveTo>
                <a:cubicBezTo>
                  <a:pt x="1233" y="56"/>
                  <a:pt x="1233" y="56"/>
                  <a:pt x="1233" y="56"/>
                </a:cubicBezTo>
                <a:cubicBezTo>
                  <a:pt x="1230" y="59"/>
                  <a:pt x="1229" y="58"/>
                  <a:pt x="1224" y="57"/>
                </a:cubicBezTo>
                <a:cubicBezTo>
                  <a:pt x="1224" y="53"/>
                  <a:pt x="1232" y="57"/>
                  <a:pt x="1229" y="50"/>
                </a:cubicBezTo>
                <a:cubicBezTo>
                  <a:pt x="1235" y="52"/>
                  <a:pt x="1234" y="52"/>
                  <a:pt x="1237" y="47"/>
                </a:cubicBezTo>
                <a:cubicBezTo>
                  <a:pt x="1246" y="51"/>
                  <a:pt x="1255" y="47"/>
                  <a:pt x="1258" y="56"/>
                </a:cubicBezTo>
                <a:cubicBezTo>
                  <a:pt x="1254" y="57"/>
                  <a:pt x="1249" y="57"/>
                  <a:pt x="1245" y="59"/>
                </a:cubicBezTo>
                <a:cubicBezTo>
                  <a:pt x="1245" y="55"/>
                  <a:pt x="1245" y="55"/>
                  <a:pt x="1245" y="55"/>
                </a:cubicBezTo>
                <a:cubicBezTo>
                  <a:pt x="1243" y="58"/>
                  <a:pt x="1238" y="59"/>
                  <a:pt x="1233" y="60"/>
                </a:cubicBezTo>
                <a:close/>
                <a:moveTo>
                  <a:pt x="1208" y="702"/>
                </a:moveTo>
                <a:cubicBezTo>
                  <a:pt x="1212" y="703"/>
                  <a:pt x="1216" y="704"/>
                  <a:pt x="1220" y="705"/>
                </a:cubicBezTo>
                <a:cubicBezTo>
                  <a:pt x="1214" y="705"/>
                  <a:pt x="1211" y="709"/>
                  <a:pt x="1208" y="702"/>
                </a:cubicBezTo>
                <a:close/>
                <a:moveTo>
                  <a:pt x="1217" y="711"/>
                </a:moveTo>
                <a:cubicBezTo>
                  <a:pt x="1220" y="715"/>
                  <a:pt x="1223" y="713"/>
                  <a:pt x="1226" y="718"/>
                </a:cubicBezTo>
                <a:cubicBezTo>
                  <a:pt x="1223" y="717"/>
                  <a:pt x="1221" y="716"/>
                  <a:pt x="1217" y="716"/>
                </a:cubicBezTo>
                <a:cubicBezTo>
                  <a:pt x="1217" y="712"/>
                  <a:pt x="1215" y="713"/>
                  <a:pt x="1217" y="711"/>
                </a:cubicBezTo>
                <a:close/>
                <a:moveTo>
                  <a:pt x="1217" y="799"/>
                </a:moveTo>
                <a:cubicBezTo>
                  <a:pt x="1219" y="796"/>
                  <a:pt x="1224" y="800"/>
                  <a:pt x="1223" y="803"/>
                </a:cubicBezTo>
                <a:cubicBezTo>
                  <a:pt x="1225" y="803"/>
                  <a:pt x="1224" y="801"/>
                  <a:pt x="1224" y="799"/>
                </a:cubicBezTo>
                <a:cubicBezTo>
                  <a:pt x="1226" y="800"/>
                  <a:pt x="1228" y="801"/>
                  <a:pt x="1228" y="804"/>
                </a:cubicBezTo>
                <a:cubicBezTo>
                  <a:pt x="1223" y="807"/>
                  <a:pt x="1218" y="804"/>
                  <a:pt x="1217" y="799"/>
                </a:cubicBezTo>
                <a:close/>
                <a:moveTo>
                  <a:pt x="1229" y="62"/>
                </a:moveTo>
                <a:cubicBezTo>
                  <a:pt x="1234" y="63"/>
                  <a:pt x="1235" y="60"/>
                  <a:pt x="1240" y="61"/>
                </a:cubicBezTo>
                <a:cubicBezTo>
                  <a:pt x="1240" y="67"/>
                  <a:pt x="1246" y="65"/>
                  <a:pt x="1249" y="67"/>
                </a:cubicBezTo>
                <a:cubicBezTo>
                  <a:pt x="1248" y="69"/>
                  <a:pt x="1244" y="69"/>
                  <a:pt x="1243" y="71"/>
                </a:cubicBezTo>
                <a:cubicBezTo>
                  <a:pt x="1239" y="67"/>
                  <a:pt x="1231" y="68"/>
                  <a:pt x="1229" y="62"/>
                </a:cubicBezTo>
                <a:close/>
                <a:moveTo>
                  <a:pt x="1249" y="717"/>
                </a:moveTo>
                <a:cubicBezTo>
                  <a:pt x="1246" y="716"/>
                  <a:pt x="1244" y="715"/>
                  <a:pt x="1245" y="711"/>
                </a:cubicBezTo>
                <a:cubicBezTo>
                  <a:pt x="1248" y="712"/>
                  <a:pt x="1250" y="713"/>
                  <a:pt x="1249" y="717"/>
                </a:cubicBezTo>
                <a:close/>
                <a:moveTo>
                  <a:pt x="1258" y="722"/>
                </a:moveTo>
                <a:cubicBezTo>
                  <a:pt x="1258" y="717"/>
                  <a:pt x="1256" y="714"/>
                  <a:pt x="1250" y="714"/>
                </a:cubicBezTo>
                <a:cubicBezTo>
                  <a:pt x="1251" y="710"/>
                  <a:pt x="1248" y="708"/>
                  <a:pt x="1245" y="707"/>
                </a:cubicBezTo>
                <a:cubicBezTo>
                  <a:pt x="1247" y="705"/>
                  <a:pt x="1249" y="705"/>
                  <a:pt x="1249" y="702"/>
                </a:cubicBezTo>
                <a:cubicBezTo>
                  <a:pt x="1252" y="702"/>
                  <a:pt x="1253" y="704"/>
                  <a:pt x="1254" y="706"/>
                </a:cubicBezTo>
                <a:cubicBezTo>
                  <a:pt x="1253" y="708"/>
                  <a:pt x="1253" y="706"/>
                  <a:pt x="1253" y="705"/>
                </a:cubicBezTo>
                <a:cubicBezTo>
                  <a:pt x="1252" y="705"/>
                  <a:pt x="1251" y="706"/>
                  <a:pt x="1250" y="706"/>
                </a:cubicBezTo>
                <a:cubicBezTo>
                  <a:pt x="1253" y="717"/>
                  <a:pt x="1269" y="715"/>
                  <a:pt x="1277" y="722"/>
                </a:cubicBezTo>
                <a:cubicBezTo>
                  <a:pt x="1270" y="725"/>
                  <a:pt x="1267" y="721"/>
                  <a:pt x="1258" y="722"/>
                </a:cubicBezTo>
                <a:close/>
                <a:moveTo>
                  <a:pt x="1265" y="66"/>
                </a:moveTo>
                <a:cubicBezTo>
                  <a:pt x="1269" y="65"/>
                  <a:pt x="1276" y="68"/>
                  <a:pt x="1276" y="63"/>
                </a:cubicBezTo>
                <a:cubicBezTo>
                  <a:pt x="1280" y="65"/>
                  <a:pt x="1281" y="69"/>
                  <a:pt x="1287" y="68"/>
                </a:cubicBezTo>
                <a:cubicBezTo>
                  <a:pt x="1287" y="70"/>
                  <a:pt x="1286" y="73"/>
                  <a:pt x="1288" y="73"/>
                </a:cubicBezTo>
                <a:cubicBezTo>
                  <a:pt x="1282" y="78"/>
                  <a:pt x="1268" y="73"/>
                  <a:pt x="1265" y="66"/>
                </a:cubicBezTo>
                <a:close/>
                <a:moveTo>
                  <a:pt x="1303" y="99"/>
                </a:moveTo>
                <a:cubicBezTo>
                  <a:pt x="1303" y="97"/>
                  <a:pt x="1303" y="96"/>
                  <a:pt x="1302" y="95"/>
                </a:cubicBezTo>
                <a:cubicBezTo>
                  <a:pt x="1308" y="92"/>
                  <a:pt x="1313" y="100"/>
                  <a:pt x="1321" y="99"/>
                </a:cubicBezTo>
                <a:cubicBezTo>
                  <a:pt x="1316" y="102"/>
                  <a:pt x="1312" y="98"/>
                  <a:pt x="1303" y="99"/>
                </a:cubicBezTo>
                <a:close/>
                <a:moveTo>
                  <a:pt x="1320" y="72"/>
                </a:moveTo>
                <a:cubicBezTo>
                  <a:pt x="1318" y="71"/>
                  <a:pt x="1318" y="77"/>
                  <a:pt x="1312" y="76"/>
                </a:cubicBezTo>
                <a:cubicBezTo>
                  <a:pt x="1310" y="70"/>
                  <a:pt x="1318" y="70"/>
                  <a:pt x="1320" y="72"/>
                </a:cubicBezTo>
                <a:close/>
                <a:moveTo>
                  <a:pt x="1299" y="55"/>
                </a:moveTo>
                <a:cubicBezTo>
                  <a:pt x="1298" y="54"/>
                  <a:pt x="1299" y="51"/>
                  <a:pt x="1297" y="51"/>
                </a:cubicBezTo>
                <a:cubicBezTo>
                  <a:pt x="1295" y="51"/>
                  <a:pt x="1295" y="52"/>
                  <a:pt x="1293" y="52"/>
                </a:cubicBezTo>
                <a:cubicBezTo>
                  <a:pt x="1292" y="57"/>
                  <a:pt x="1296" y="56"/>
                  <a:pt x="1296" y="60"/>
                </a:cubicBezTo>
                <a:cubicBezTo>
                  <a:pt x="1291" y="61"/>
                  <a:pt x="1285" y="54"/>
                  <a:pt x="1283" y="61"/>
                </a:cubicBezTo>
                <a:cubicBezTo>
                  <a:pt x="1281" y="61"/>
                  <a:pt x="1282" y="58"/>
                  <a:pt x="1278" y="59"/>
                </a:cubicBezTo>
                <a:cubicBezTo>
                  <a:pt x="1286" y="52"/>
                  <a:pt x="1292" y="52"/>
                  <a:pt x="1299" y="45"/>
                </a:cubicBezTo>
                <a:cubicBezTo>
                  <a:pt x="1301" y="47"/>
                  <a:pt x="1301" y="48"/>
                  <a:pt x="1299" y="50"/>
                </a:cubicBezTo>
                <a:cubicBezTo>
                  <a:pt x="1304" y="51"/>
                  <a:pt x="1301" y="45"/>
                  <a:pt x="1304" y="45"/>
                </a:cubicBezTo>
                <a:cubicBezTo>
                  <a:pt x="1301" y="42"/>
                  <a:pt x="1293" y="38"/>
                  <a:pt x="1285" y="43"/>
                </a:cubicBezTo>
                <a:cubicBezTo>
                  <a:pt x="1286" y="35"/>
                  <a:pt x="1291" y="32"/>
                  <a:pt x="1296" y="29"/>
                </a:cubicBezTo>
                <a:cubicBezTo>
                  <a:pt x="1302" y="30"/>
                  <a:pt x="1309" y="31"/>
                  <a:pt x="1315" y="33"/>
                </a:cubicBezTo>
                <a:cubicBezTo>
                  <a:pt x="1317" y="39"/>
                  <a:pt x="1312" y="38"/>
                  <a:pt x="1312" y="43"/>
                </a:cubicBezTo>
                <a:cubicBezTo>
                  <a:pt x="1314" y="50"/>
                  <a:pt x="1321" y="51"/>
                  <a:pt x="1330" y="51"/>
                </a:cubicBezTo>
                <a:cubicBezTo>
                  <a:pt x="1320" y="56"/>
                  <a:pt x="1307" y="50"/>
                  <a:pt x="1299" y="55"/>
                </a:cubicBezTo>
                <a:close/>
                <a:moveTo>
                  <a:pt x="1259" y="1093"/>
                </a:moveTo>
                <a:cubicBezTo>
                  <a:pt x="1262" y="1092"/>
                  <a:pt x="1263" y="1095"/>
                  <a:pt x="1263" y="1098"/>
                </a:cubicBezTo>
                <a:cubicBezTo>
                  <a:pt x="1262" y="1097"/>
                  <a:pt x="1259" y="1096"/>
                  <a:pt x="1259" y="1098"/>
                </a:cubicBezTo>
                <a:cubicBezTo>
                  <a:pt x="1255" y="1097"/>
                  <a:pt x="1260" y="1095"/>
                  <a:pt x="1259" y="1093"/>
                </a:cubicBezTo>
                <a:close/>
                <a:moveTo>
                  <a:pt x="1116" y="1405"/>
                </a:moveTo>
                <a:cubicBezTo>
                  <a:pt x="1112" y="1402"/>
                  <a:pt x="1120" y="1400"/>
                  <a:pt x="1118" y="1394"/>
                </a:cubicBezTo>
                <a:cubicBezTo>
                  <a:pt x="1123" y="1396"/>
                  <a:pt x="1117" y="1402"/>
                  <a:pt x="1116" y="1405"/>
                </a:cubicBezTo>
                <a:close/>
                <a:moveTo>
                  <a:pt x="1121" y="1388"/>
                </a:moveTo>
                <a:cubicBezTo>
                  <a:pt x="1118" y="1388"/>
                  <a:pt x="1117" y="1386"/>
                  <a:pt x="1115" y="1385"/>
                </a:cubicBezTo>
                <a:cubicBezTo>
                  <a:pt x="1116" y="1382"/>
                  <a:pt x="1119" y="1382"/>
                  <a:pt x="1120" y="1380"/>
                </a:cubicBezTo>
                <a:cubicBezTo>
                  <a:pt x="1123" y="1380"/>
                  <a:pt x="1121" y="1385"/>
                  <a:pt x="1121" y="1388"/>
                </a:cubicBezTo>
                <a:close/>
                <a:moveTo>
                  <a:pt x="1134" y="1363"/>
                </a:moveTo>
                <a:cubicBezTo>
                  <a:pt x="1132" y="1365"/>
                  <a:pt x="1127" y="1363"/>
                  <a:pt x="1127" y="1368"/>
                </a:cubicBezTo>
                <a:cubicBezTo>
                  <a:pt x="1125" y="1363"/>
                  <a:pt x="1128" y="1352"/>
                  <a:pt x="1131" y="1347"/>
                </a:cubicBezTo>
                <a:cubicBezTo>
                  <a:pt x="1135" y="1347"/>
                  <a:pt x="1135" y="1347"/>
                  <a:pt x="1135" y="1347"/>
                </a:cubicBezTo>
                <a:cubicBezTo>
                  <a:pt x="1134" y="1353"/>
                  <a:pt x="1131" y="1358"/>
                  <a:pt x="1134" y="1363"/>
                </a:cubicBezTo>
                <a:close/>
                <a:moveTo>
                  <a:pt x="1132" y="1331"/>
                </a:moveTo>
                <a:cubicBezTo>
                  <a:pt x="1128" y="1328"/>
                  <a:pt x="1137" y="1328"/>
                  <a:pt x="1136" y="1324"/>
                </a:cubicBezTo>
                <a:cubicBezTo>
                  <a:pt x="1137" y="1324"/>
                  <a:pt x="1138" y="1325"/>
                  <a:pt x="1140" y="1325"/>
                </a:cubicBezTo>
                <a:cubicBezTo>
                  <a:pt x="1139" y="1329"/>
                  <a:pt x="1134" y="1328"/>
                  <a:pt x="1132" y="1331"/>
                </a:cubicBezTo>
                <a:close/>
                <a:moveTo>
                  <a:pt x="1138" y="1549"/>
                </a:moveTo>
                <a:cubicBezTo>
                  <a:pt x="1138" y="1535"/>
                  <a:pt x="1138" y="1535"/>
                  <a:pt x="1138" y="1535"/>
                </a:cubicBezTo>
                <a:cubicBezTo>
                  <a:pt x="1139" y="1533"/>
                  <a:pt x="1143" y="1535"/>
                  <a:pt x="1143" y="1533"/>
                </a:cubicBezTo>
                <a:cubicBezTo>
                  <a:pt x="1145" y="1538"/>
                  <a:pt x="1141" y="1539"/>
                  <a:pt x="1143" y="1547"/>
                </a:cubicBezTo>
                <a:cubicBezTo>
                  <a:pt x="1141" y="1547"/>
                  <a:pt x="1141" y="1549"/>
                  <a:pt x="1138" y="1549"/>
                </a:cubicBezTo>
                <a:close/>
                <a:moveTo>
                  <a:pt x="1141" y="1563"/>
                </a:moveTo>
                <a:cubicBezTo>
                  <a:pt x="1141" y="1558"/>
                  <a:pt x="1141" y="1558"/>
                  <a:pt x="1141" y="1558"/>
                </a:cubicBezTo>
                <a:cubicBezTo>
                  <a:pt x="1147" y="1558"/>
                  <a:pt x="1147" y="1558"/>
                  <a:pt x="1147" y="1558"/>
                </a:cubicBezTo>
                <a:cubicBezTo>
                  <a:pt x="1145" y="1561"/>
                  <a:pt x="1145" y="1563"/>
                  <a:pt x="1141" y="1563"/>
                </a:cubicBezTo>
                <a:close/>
                <a:moveTo>
                  <a:pt x="1161" y="1513"/>
                </a:moveTo>
                <a:cubicBezTo>
                  <a:pt x="1168" y="1519"/>
                  <a:pt x="1158" y="1525"/>
                  <a:pt x="1163" y="1533"/>
                </a:cubicBezTo>
                <a:cubicBezTo>
                  <a:pt x="1159" y="1532"/>
                  <a:pt x="1158" y="1534"/>
                  <a:pt x="1154" y="1534"/>
                </a:cubicBezTo>
                <a:cubicBezTo>
                  <a:pt x="1157" y="1531"/>
                  <a:pt x="1160" y="1529"/>
                  <a:pt x="1153" y="1529"/>
                </a:cubicBezTo>
                <a:cubicBezTo>
                  <a:pt x="1154" y="1520"/>
                  <a:pt x="1159" y="1518"/>
                  <a:pt x="1161" y="1513"/>
                </a:cubicBezTo>
                <a:close/>
                <a:moveTo>
                  <a:pt x="1159" y="1540"/>
                </a:moveTo>
                <a:cubicBezTo>
                  <a:pt x="1161" y="1540"/>
                  <a:pt x="1160" y="1537"/>
                  <a:pt x="1161" y="1535"/>
                </a:cubicBezTo>
                <a:cubicBezTo>
                  <a:pt x="1162" y="1536"/>
                  <a:pt x="1163" y="1536"/>
                  <a:pt x="1164" y="1536"/>
                </a:cubicBezTo>
                <a:cubicBezTo>
                  <a:pt x="1165" y="1542"/>
                  <a:pt x="1160" y="1541"/>
                  <a:pt x="1157" y="1542"/>
                </a:cubicBezTo>
                <a:cubicBezTo>
                  <a:pt x="1158" y="1539"/>
                  <a:pt x="1154" y="1540"/>
                  <a:pt x="1153" y="1539"/>
                </a:cubicBezTo>
                <a:cubicBezTo>
                  <a:pt x="1153" y="1536"/>
                  <a:pt x="1161" y="1534"/>
                  <a:pt x="1159" y="1540"/>
                </a:cubicBezTo>
                <a:close/>
                <a:moveTo>
                  <a:pt x="1152" y="1561"/>
                </a:moveTo>
                <a:cubicBezTo>
                  <a:pt x="1152" y="1556"/>
                  <a:pt x="1156" y="1557"/>
                  <a:pt x="1159" y="1556"/>
                </a:cubicBezTo>
                <a:cubicBezTo>
                  <a:pt x="1159" y="1559"/>
                  <a:pt x="1155" y="1559"/>
                  <a:pt x="1152" y="1561"/>
                </a:cubicBezTo>
                <a:close/>
                <a:moveTo>
                  <a:pt x="1165" y="1583"/>
                </a:moveTo>
                <a:cubicBezTo>
                  <a:pt x="1163" y="1587"/>
                  <a:pt x="1161" y="1590"/>
                  <a:pt x="1156" y="1590"/>
                </a:cubicBezTo>
                <a:cubicBezTo>
                  <a:pt x="1153" y="1587"/>
                  <a:pt x="1158" y="1588"/>
                  <a:pt x="1157" y="1583"/>
                </a:cubicBezTo>
                <a:cubicBezTo>
                  <a:pt x="1158" y="1584"/>
                  <a:pt x="1159" y="1584"/>
                  <a:pt x="1161" y="1584"/>
                </a:cubicBezTo>
                <a:cubicBezTo>
                  <a:pt x="1157" y="1579"/>
                  <a:pt x="1159" y="1574"/>
                  <a:pt x="1162" y="1569"/>
                </a:cubicBezTo>
                <a:cubicBezTo>
                  <a:pt x="1166" y="1568"/>
                  <a:pt x="1164" y="1574"/>
                  <a:pt x="1167" y="1574"/>
                </a:cubicBezTo>
                <a:cubicBezTo>
                  <a:pt x="1167" y="1579"/>
                  <a:pt x="1160" y="1580"/>
                  <a:pt x="1165" y="1583"/>
                </a:cubicBezTo>
                <a:close/>
                <a:moveTo>
                  <a:pt x="1172" y="1314"/>
                </a:moveTo>
                <a:cubicBezTo>
                  <a:pt x="1171" y="1310"/>
                  <a:pt x="1173" y="1311"/>
                  <a:pt x="1173" y="1308"/>
                </a:cubicBezTo>
                <a:cubicBezTo>
                  <a:pt x="1175" y="1307"/>
                  <a:pt x="1175" y="1309"/>
                  <a:pt x="1175" y="1310"/>
                </a:cubicBezTo>
                <a:cubicBezTo>
                  <a:pt x="1177" y="1311"/>
                  <a:pt x="1178" y="1308"/>
                  <a:pt x="1179" y="1310"/>
                </a:cubicBezTo>
                <a:cubicBezTo>
                  <a:pt x="1179" y="1314"/>
                  <a:pt x="1174" y="1312"/>
                  <a:pt x="1172" y="1314"/>
                </a:cubicBezTo>
                <a:close/>
                <a:moveTo>
                  <a:pt x="1180" y="1603"/>
                </a:moveTo>
                <a:cubicBezTo>
                  <a:pt x="1180" y="1611"/>
                  <a:pt x="1184" y="1626"/>
                  <a:pt x="1175" y="1627"/>
                </a:cubicBezTo>
                <a:cubicBezTo>
                  <a:pt x="1179" y="1616"/>
                  <a:pt x="1177" y="1604"/>
                  <a:pt x="1177" y="1590"/>
                </a:cubicBezTo>
                <a:cubicBezTo>
                  <a:pt x="1180" y="1590"/>
                  <a:pt x="1180" y="1590"/>
                  <a:pt x="1180" y="1590"/>
                </a:cubicBezTo>
                <a:cubicBezTo>
                  <a:pt x="1183" y="1593"/>
                  <a:pt x="1180" y="1598"/>
                  <a:pt x="1180" y="1603"/>
                </a:cubicBezTo>
                <a:close/>
                <a:moveTo>
                  <a:pt x="1178" y="1589"/>
                </a:moveTo>
                <a:cubicBezTo>
                  <a:pt x="1174" y="1584"/>
                  <a:pt x="1179" y="1578"/>
                  <a:pt x="1181" y="1576"/>
                </a:cubicBezTo>
                <a:cubicBezTo>
                  <a:pt x="1186" y="1578"/>
                  <a:pt x="1182" y="1588"/>
                  <a:pt x="1178" y="1589"/>
                </a:cubicBezTo>
                <a:close/>
                <a:moveTo>
                  <a:pt x="1193" y="1614"/>
                </a:moveTo>
                <a:cubicBezTo>
                  <a:pt x="1192" y="1608"/>
                  <a:pt x="1191" y="1591"/>
                  <a:pt x="1196" y="1587"/>
                </a:cubicBezTo>
                <a:cubicBezTo>
                  <a:pt x="1203" y="1595"/>
                  <a:pt x="1197" y="1607"/>
                  <a:pt x="1193" y="1614"/>
                </a:cubicBezTo>
                <a:close/>
                <a:moveTo>
                  <a:pt x="1272" y="1132"/>
                </a:moveTo>
                <a:cubicBezTo>
                  <a:pt x="1271" y="1131"/>
                  <a:pt x="1268" y="1131"/>
                  <a:pt x="1265" y="1131"/>
                </a:cubicBezTo>
                <a:cubicBezTo>
                  <a:pt x="1265" y="1127"/>
                  <a:pt x="1274" y="1127"/>
                  <a:pt x="1272" y="1132"/>
                </a:cubicBezTo>
                <a:close/>
                <a:moveTo>
                  <a:pt x="1251" y="1579"/>
                </a:moveTo>
                <a:cubicBezTo>
                  <a:pt x="1252" y="1582"/>
                  <a:pt x="1255" y="1584"/>
                  <a:pt x="1253" y="1589"/>
                </a:cubicBezTo>
                <a:cubicBezTo>
                  <a:pt x="1249" y="1590"/>
                  <a:pt x="1248" y="1587"/>
                  <a:pt x="1245" y="1587"/>
                </a:cubicBezTo>
                <a:cubicBezTo>
                  <a:pt x="1245" y="1582"/>
                  <a:pt x="1250" y="1582"/>
                  <a:pt x="1251" y="1579"/>
                </a:cubicBezTo>
                <a:close/>
                <a:moveTo>
                  <a:pt x="1242" y="1630"/>
                </a:moveTo>
                <a:cubicBezTo>
                  <a:pt x="1246" y="1633"/>
                  <a:pt x="1237" y="1638"/>
                  <a:pt x="1234" y="1635"/>
                </a:cubicBezTo>
                <a:cubicBezTo>
                  <a:pt x="1235" y="1631"/>
                  <a:pt x="1236" y="1633"/>
                  <a:pt x="1239" y="1633"/>
                </a:cubicBezTo>
                <a:cubicBezTo>
                  <a:pt x="1240" y="1630"/>
                  <a:pt x="1236" y="1631"/>
                  <a:pt x="1237" y="1627"/>
                </a:cubicBezTo>
                <a:cubicBezTo>
                  <a:pt x="1239" y="1627"/>
                  <a:pt x="1241" y="1633"/>
                  <a:pt x="1242" y="1630"/>
                </a:cubicBezTo>
                <a:close/>
                <a:moveTo>
                  <a:pt x="1210" y="1604"/>
                </a:moveTo>
                <a:cubicBezTo>
                  <a:pt x="1213" y="1604"/>
                  <a:pt x="1213" y="1604"/>
                  <a:pt x="1213" y="1604"/>
                </a:cubicBezTo>
                <a:cubicBezTo>
                  <a:pt x="1214" y="1608"/>
                  <a:pt x="1212" y="1610"/>
                  <a:pt x="1211" y="1612"/>
                </a:cubicBezTo>
                <a:cubicBezTo>
                  <a:pt x="1209" y="1611"/>
                  <a:pt x="1207" y="1606"/>
                  <a:pt x="1210" y="1604"/>
                </a:cubicBezTo>
                <a:close/>
                <a:moveTo>
                  <a:pt x="1208" y="1617"/>
                </a:moveTo>
                <a:cubicBezTo>
                  <a:pt x="1212" y="1617"/>
                  <a:pt x="1214" y="1625"/>
                  <a:pt x="1211" y="1627"/>
                </a:cubicBezTo>
                <a:cubicBezTo>
                  <a:pt x="1214" y="1630"/>
                  <a:pt x="1216" y="1622"/>
                  <a:pt x="1217" y="1619"/>
                </a:cubicBezTo>
                <a:cubicBezTo>
                  <a:pt x="1218" y="1619"/>
                  <a:pt x="1219" y="1620"/>
                  <a:pt x="1220" y="1619"/>
                </a:cubicBezTo>
                <a:cubicBezTo>
                  <a:pt x="1219" y="1627"/>
                  <a:pt x="1216" y="1637"/>
                  <a:pt x="1207" y="1639"/>
                </a:cubicBezTo>
                <a:cubicBezTo>
                  <a:pt x="1208" y="1632"/>
                  <a:pt x="1206" y="1623"/>
                  <a:pt x="1208" y="1617"/>
                </a:cubicBezTo>
                <a:close/>
                <a:moveTo>
                  <a:pt x="1221" y="1648"/>
                </a:moveTo>
                <a:cubicBezTo>
                  <a:pt x="1219" y="1650"/>
                  <a:pt x="1211" y="1652"/>
                  <a:pt x="1215" y="1655"/>
                </a:cubicBezTo>
                <a:cubicBezTo>
                  <a:pt x="1212" y="1657"/>
                  <a:pt x="1209" y="1658"/>
                  <a:pt x="1205" y="1658"/>
                </a:cubicBezTo>
                <a:cubicBezTo>
                  <a:pt x="1204" y="1654"/>
                  <a:pt x="1202" y="1642"/>
                  <a:pt x="1208" y="1641"/>
                </a:cubicBezTo>
                <a:cubicBezTo>
                  <a:pt x="1208" y="1643"/>
                  <a:pt x="1205" y="1642"/>
                  <a:pt x="1206" y="1646"/>
                </a:cubicBezTo>
                <a:cubicBezTo>
                  <a:pt x="1211" y="1646"/>
                  <a:pt x="1212" y="1641"/>
                  <a:pt x="1215" y="1646"/>
                </a:cubicBezTo>
                <a:cubicBezTo>
                  <a:pt x="1217" y="1644"/>
                  <a:pt x="1216" y="1639"/>
                  <a:pt x="1219" y="1638"/>
                </a:cubicBezTo>
                <a:cubicBezTo>
                  <a:pt x="1220" y="1638"/>
                  <a:pt x="1220" y="1638"/>
                  <a:pt x="1220" y="1638"/>
                </a:cubicBezTo>
                <a:cubicBezTo>
                  <a:pt x="1220" y="1638"/>
                  <a:pt x="1220" y="1638"/>
                  <a:pt x="1219" y="1638"/>
                </a:cubicBezTo>
                <a:cubicBezTo>
                  <a:pt x="1219" y="1639"/>
                  <a:pt x="1216" y="1645"/>
                  <a:pt x="1221" y="1648"/>
                </a:cubicBezTo>
                <a:close/>
                <a:moveTo>
                  <a:pt x="1205" y="1125"/>
                </a:moveTo>
                <a:cubicBezTo>
                  <a:pt x="1210" y="1127"/>
                  <a:pt x="1204" y="1132"/>
                  <a:pt x="1206" y="1137"/>
                </a:cubicBezTo>
                <a:cubicBezTo>
                  <a:pt x="1202" y="1137"/>
                  <a:pt x="1202" y="1137"/>
                  <a:pt x="1202" y="1137"/>
                </a:cubicBezTo>
                <a:cubicBezTo>
                  <a:pt x="1204" y="1131"/>
                  <a:pt x="1204" y="1130"/>
                  <a:pt x="1205" y="1125"/>
                </a:cubicBezTo>
                <a:close/>
                <a:moveTo>
                  <a:pt x="1215" y="1667"/>
                </a:moveTo>
                <a:cubicBezTo>
                  <a:pt x="1211" y="1668"/>
                  <a:pt x="1212" y="1663"/>
                  <a:pt x="1210" y="1663"/>
                </a:cubicBezTo>
                <a:cubicBezTo>
                  <a:pt x="1200" y="1667"/>
                  <a:pt x="1193" y="1669"/>
                  <a:pt x="1183" y="1670"/>
                </a:cubicBezTo>
                <a:cubicBezTo>
                  <a:pt x="1194" y="1660"/>
                  <a:pt x="1211" y="1665"/>
                  <a:pt x="1220" y="1658"/>
                </a:cubicBezTo>
                <a:cubicBezTo>
                  <a:pt x="1221" y="1658"/>
                  <a:pt x="1222" y="1659"/>
                  <a:pt x="1222" y="1660"/>
                </a:cubicBezTo>
                <a:cubicBezTo>
                  <a:pt x="1221" y="1664"/>
                  <a:pt x="1217" y="1665"/>
                  <a:pt x="1215" y="1667"/>
                </a:cubicBezTo>
                <a:close/>
                <a:moveTo>
                  <a:pt x="1212" y="1132"/>
                </a:moveTo>
                <a:cubicBezTo>
                  <a:pt x="1209" y="1127"/>
                  <a:pt x="1218" y="1124"/>
                  <a:pt x="1212" y="1124"/>
                </a:cubicBezTo>
                <a:cubicBezTo>
                  <a:pt x="1211" y="1120"/>
                  <a:pt x="1216" y="1121"/>
                  <a:pt x="1215" y="1117"/>
                </a:cubicBezTo>
                <a:cubicBezTo>
                  <a:pt x="1221" y="1120"/>
                  <a:pt x="1222" y="1112"/>
                  <a:pt x="1226" y="1115"/>
                </a:cubicBezTo>
                <a:cubicBezTo>
                  <a:pt x="1221" y="1123"/>
                  <a:pt x="1218" y="1128"/>
                  <a:pt x="1212" y="1132"/>
                </a:cubicBezTo>
                <a:close/>
                <a:moveTo>
                  <a:pt x="1224" y="1126"/>
                </a:moveTo>
                <a:cubicBezTo>
                  <a:pt x="1232" y="1130"/>
                  <a:pt x="1230" y="1120"/>
                  <a:pt x="1237" y="1120"/>
                </a:cubicBezTo>
                <a:cubicBezTo>
                  <a:pt x="1235" y="1125"/>
                  <a:pt x="1231" y="1126"/>
                  <a:pt x="1235" y="1131"/>
                </a:cubicBezTo>
                <a:cubicBezTo>
                  <a:pt x="1229" y="1131"/>
                  <a:pt x="1229" y="1131"/>
                  <a:pt x="1229" y="1131"/>
                </a:cubicBezTo>
                <a:cubicBezTo>
                  <a:pt x="1229" y="1134"/>
                  <a:pt x="1230" y="1135"/>
                  <a:pt x="1233" y="1135"/>
                </a:cubicBezTo>
                <a:cubicBezTo>
                  <a:pt x="1229" y="1141"/>
                  <a:pt x="1223" y="1132"/>
                  <a:pt x="1224" y="1126"/>
                </a:cubicBezTo>
                <a:close/>
                <a:moveTo>
                  <a:pt x="1232" y="1663"/>
                </a:moveTo>
                <a:cubicBezTo>
                  <a:pt x="1233" y="1663"/>
                  <a:pt x="1234" y="1663"/>
                  <a:pt x="1234" y="1662"/>
                </a:cubicBezTo>
                <a:cubicBezTo>
                  <a:pt x="1236" y="1662"/>
                  <a:pt x="1236" y="1664"/>
                  <a:pt x="1238" y="1664"/>
                </a:cubicBezTo>
                <a:cubicBezTo>
                  <a:pt x="1238" y="1668"/>
                  <a:pt x="1231" y="1667"/>
                  <a:pt x="1232" y="1663"/>
                </a:cubicBezTo>
                <a:close/>
                <a:moveTo>
                  <a:pt x="1238" y="1653"/>
                </a:moveTo>
                <a:cubicBezTo>
                  <a:pt x="1235" y="1652"/>
                  <a:pt x="1236" y="1645"/>
                  <a:pt x="1232" y="1648"/>
                </a:cubicBezTo>
                <a:cubicBezTo>
                  <a:pt x="1230" y="1648"/>
                  <a:pt x="1231" y="1645"/>
                  <a:pt x="1231" y="1643"/>
                </a:cubicBezTo>
                <a:cubicBezTo>
                  <a:pt x="1235" y="1644"/>
                  <a:pt x="1236" y="1650"/>
                  <a:pt x="1243" y="1649"/>
                </a:cubicBezTo>
                <a:cubicBezTo>
                  <a:pt x="1243" y="1653"/>
                  <a:pt x="1238" y="1650"/>
                  <a:pt x="1238" y="1653"/>
                </a:cubicBezTo>
                <a:close/>
                <a:moveTo>
                  <a:pt x="1239" y="1669"/>
                </a:moveTo>
                <a:cubicBezTo>
                  <a:pt x="1240" y="1666"/>
                  <a:pt x="1248" y="1664"/>
                  <a:pt x="1248" y="1669"/>
                </a:cubicBezTo>
                <a:cubicBezTo>
                  <a:pt x="1245" y="1666"/>
                  <a:pt x="1243" y="1669"/>
                  <a:pt x="1239" y="1669"/>
                </a:cubicBezTo>
                <a:close/>
                <a:moveTo>
                  <a:pt x="1251" y="1676"/>
                </a:moveTo>
                <a:cubicBezTo>
                  <a:pt x="1248" y="1675"/>
                  <a:pt x="1254" y="1672"/>
                  <a:pt x="1249" y="1671"/>
                </a:cubicBezTo>
                <a:cubicBezTo>
                  <a:pt x="1249" y="1670"/>
                  <a:pt x="1253" y="1671"/>
                  <a:pt x="1253" y="1669"/>
                </a:cubicBezTo>
                <a:cubicBezTo>
                  <a:pt x="1254" y="1669"/>
                  <a:pt x="1253" y="1673"/>
                  <a:pt x="1255" y="1673"/>
                </a:cubicBezTo>
                <a:cubicBezTo>
                  <a:pt x="1256" y="1675"/>
                  <a:pt x="1252" y="1674"/>
                  <a:pt x="1251" y="1676"/>
                </a:cubicBezTo>
                <a:close/>
                <a:moveTo>
                  <a:pt x="1253" y="1679"/>
                </a:moveTo>
                <a:cubicBezTo>
                  <a:pt x="1256" y="1678"/>
                  <a:pt x="1254" y="1683"/>
                  <a:pt x="1259" y="1681"/>
                </a:cubicBezTo>
                <a:cubicBezTo>
                  <a:pt x="1259" y="1684"/>
                  <a:pt x="1257" y="1684"/>
                  <a:pt x="1258" y="1687"/>
                </a:cubicBezTo>
                <a:cubicBezTo>
                  <a:pt x="1256" y="1685"/>
                  <a:pt x="1250" y="1682"/>
                  <a:pt x="1253" y="1679"/>
                </a:cubicBezTo>
                <a:close/>
                <a:moveTo>
                  <a:pt x="1259" y="1685"/>
                </a:moveTo>
                <a:cubicBezTo>
                  <a:pt x="1259" y="1684"/>
                  <a:pt x="1260" y="1683"/>
                  <a:pt x="1261" y="1682"/>
                </a:cubicBezTo>
                <a:cubicBezTo>
                  <a:pt x="1262" y="1679"/>
                  <a:pt x="1259" y="1679"/>
                  <a:pt x="1258" y="1678"/>
                </a:cubicBezTo>
                <a:cubicBezTo>
                  <a:pt x="1259" y="1676"/>
                  <a:pt x="1259" y="1674"/>
                  <a:pt x="1263" y="1674"/>
                </a:cubicBezTo>
                <a:cubicBezTo>
                  <a:pt x="1263" y="1676"/>
                  <a:pt x="1265" y="1677"/>
                  <a:pt x="1265" y="1680"/>
                </a:cubicBezTo>
                <a:cubicBezTo>
                  <a:pt x="1260" y="1679"/>
                  <a:pt x="1264" y="1686"/>
                  <a:pt x="1259" y="1685"/>
                </a:cubicBezTo>
                <a:close/>
                <a:moveTo>
                  <a:pt x="1254" y="1627"/>
                </a:moveTo>
                <a:cubicBezTo>
                  <a:pt x="1254" y="1626"/>
                  <a:pt x="1254" y="1626"/>
                  <a:pt x="1255" y="1626"/>
                </a:cubicBezTo>
                <a:cubicBezTo>
                  <a:pt x="1255" y="1624"/>
                  <a:pt x="1253" y="1623"/>
                  <a:pt x="1250" y="1624"/>
                </a:cubicBezTo>
                <a:cubicBezTo>
                  <a:pt x="1250" y="1621"/>
                  <a:pt x="1252" y="1621"/>
                  <a:pt x="1251" y="1617"/>
                </a:cubicBezTo>
                <a:cubicBezTo>
                  <a:pt x="1249" y="1618"/>
                  <a:pt x="1247" y="1617"/>
                  <a:pt x="1243" y="1615"/>
                </a:cubicBezTo>
                <a:cubicBezTo>
                  <a:pt x="1244" y="1613"/>
                  <a:pt x="1245" y="1611"/>
                  <a:pt x="1248" y="1611"/>
                </a:cubicBezTo>
                <a:cubicBezTo>
                  <a:pt x="1248" y="1615"/>
                  <a:pt x="1248" y="1615"/>
                  <a:pt x="1248" y="1615"/>
                </a:cubicBezTo>
                <a:cubicBezTo>
                  <a:pt x="1250" y="1614"/>
                  <a:pt x="1257" y="1607"/>
                  <a:pt x="1255" y="1614"/>
                </a:cubicBezTo>
                <a:cubicBezTo>
                  <a:pt x="1258" y="1614"/>
                  <a:pt x="1257" y="1612"/>
                  <a:pt x="1258" y="1610"/>
                </a:cubicBezTo>
                <a:cubicBezTo>
                  <a:pt x="1265" y="1613"/>
                  <a:pt x="1264" y="1616"/>
                  <a:pt x="1265" y="1625"/>
                </a:cubicBezTo>
                <a:cubicBezTo>
                  <a:pt x="1259" y="1624"/>
                  <a:pt x="1258" y="1627"/>
                  <a:pt x="1254" y="1627"/>
                </a:cubicBezTo>
                <a:close/>
                <a:moveTo>
                  <a:pt x="1253" y="1710"/>
                </a:moveTo>
                <a:cubicBezTo>
                  <a:pt x="1249" y="1708"/>
                  <a:pt x="1259" y="1709"/>
                  <a:pt x="1256" y="1705"/>
                </a:cubicBezTo>
                <a:cubicBezTo>
                  <a:pt x="1261" y="1705"/>
                  <a:pt x="1263" y="1704"/>
                  <a:pt x="1266" y="1703"/>
                </a:cubicBezTo>
                <a:cubicBezTo>
                  <a:pt x="1267" y="1706"/>
                  <a:pt x="1266" y="1708"/>
                  <a:pt x="1265" y="1710"/>
                </a:cubicBezTo>
                <a:cubicBezTo>
                  <a:pt x="1260" y="1710"/>
                  <a:pt x="1257" y="1707"/>
                  <a:pt x="1253" y="1710"/>
                </a:cubicBezTo>
                <a:close/>
                <a:moveTo>
                  <a:pt x="1275" y="1712"/>
                </a:moveTo>
                <a:cubicBezTo>
                  <a:pt x="1271" y="1708"/>
                  <a:pt x="1271" y="1717"/>
                  <a:pt x="1266" y="1717"/>
                </a:cubicBezTo>
                <a:cubicBezTo>
                  <a:pt x="1265" y="1712"/>
                  <a:pt x="1262" y="1714"/>
                  <a:pt x="1256" y="1714"/>
                </a:cubicBezTo>
                <a:cubicBezTo>
                  <a:pt x="1258" y="1709"/>
                  <a:pt x="1268" y="1713"/>
                  <a:pt x="1269" y="1707"/>
                </a:cubicBezTo>
                <a:cubicBezTo>
                  <a:pt x="1270" y="1709"/>
                  <a:pt x="1276" y="1707"/>
                  <a:pt x="1275" y="1712"/>
                </a:cubicBezTo>
                <a:close/>
                <a:moveTo>
                  <a:pt x="1276" y="1576"/>
                </a:moveTo>
                <a:cubicBezTo>
                  <a:pt x="1275" y="1579"/>
                  <a:pt x="1273" y="1574"/>
                  <a:pt x="1271" y="1576"/>
                </a:cubicBezTo>
                <a:cubicBezTo>
                  <a:pt x="1271" y="1579"/>
                  <a:pt x="1272" y="1581"/>
                  <a:pt x="1275" y="1581"/>
                </a:cubicBezTo>
                <a:cubicBezTo>
                  <a:pt x="1274" y="1582"/>
                  <a:pt x="1274" y="1583"/>
                  <a:pt x="1274" y="1584"/>
                </a:cubicBezTo>
                <a:cubicBezTo>
                  <a:pt x="1267" y="1584"/>
                  <a:pt x="1267" y="1580"/>
                  <a:pt x="1261" y="1583"/>
                </a:cubicBezTo>
                <a:cubicBezTo>
                  <a:pt x="1260" y="1582"/>
                  <a:pt x="1261" y="1580"/>
                  <a:pt x="1259" y="1579"/>
                </a:cubicBezTo>
                <a:cubicBezTo>
                  <a:pt x="1263" y="1573"/>
                  <a:pt x="1269" y="1570"/>
                  <a:pt x="1276" y="1571"/>
                </a:cubicBezTo>
                <a:cubicBezTo>
                  <a:pt x="1277" y="1574"/>
                  <a:pt x="1270" y="1575"/>
                  <a:pt x="1276" y="1576"/>
                </a:cubicBezTo>
                <a:close/>
                <a:moveTo>
                  <a:pt x="1283" y="1760"/>
                </a:moveTo>
                <a:cubicBezTo>
                  <a:pt x="1285" y="1752"/>
                  <a:pt x="1278" y="1750"/>
                  <a:pt x="1276" y="1743"/>
                </a:cubicBezTo>
                <a:cubicBezTo>
                  <a:pt x="1274" y="1743"/>
                  <a:pt x="1273" y="1743"/>
                  <a:pt x="1272" y="1741"/>
                </a:cubicBezTo>
                <a:cubicBezTo>
                  <a:pt x="1271" y="1743"/>
                  <a:pt x="1270" y="1744"/>
                  <a:pt x="1269" y="1745"/>
                </a:cubicBezTo>
                <a:cubicBezTo>
                  <a:pt x="1265" y="1737"/>
                  <a:pt x="1281" y="1738"/>
                  <a:pt x="1282" y="1737"/>
                </a:cubicBezTo>
                <a:cubicBezTo>
                  <a:pt x="1286" y="1738"/>
                  <a:pt x="1285" y="1747"/>
                  <a:pt x="1282" y="1746"/>
                </a:cubicBezTo>
                <a:cubicBezTo>
                  <a:pt x="1281" y="1743"/>
                  <a:pt x="1284" y="1743"/>
                  <a:pt x="1283" y="1740"/>
                </a:cubicBezTo>
                <a:cubicBezTo>
                  <a:pt x="1281" y="1741"/>
                  <a:pt x="1282" y="1746"/>
                  <a:pt x="1280" y="1746"/>
                </a:cubicBezTo>
                <a:cubicBezTo>
                  <a:pt x="1281" y="1750"/>
                  <a:pt x="1282" y="1747"/>
                  <a:pt x="1285" y="1749"/>
                </a:cubicBezTo>
                <a:cubicBezTo>
                  <a:pt x="1284" y="1755"/>
                  <a:pt x="1286" y="1756"/>
                  <a:pt x="1283" y="1760"/>
                </a:cubicBezTo>
                <a:close/>
                <a:moveTo>
                  <a:pt x="1304" y="1815"/>
                </a:moveTo>
                <a:cubicBezTo>
                  <a:pt x="1301" y="1815"/>
                  <a:pt x="1300" y="1813"/>
                  <a:pt x="1299" y="1810"/>
                </a:cubicBezTo>
                <a:cubicBezTo>
                  <a:pt x="1302" y="1810"/>
                  <a:pt x="1302" y="1808"/>
                  <a:pt x="1306" y="1808"/>
                </a:cubicBezTo>
                <a:cubicBezTo>
                  <a:pt x="1306" y="1811"/>
                  <a:pt x="1307" y="1813"/>
                  <a:pt x="1304" y="1815"/>
                </a:cubicBezTo>
                <a:close/>
                <a:moveTo>
                  <a:pt x="1308" y="1802"/>
                </a:moveTo>
                <a:cubicBezTo>
                  <a:pt x="1306" y="1802"/>
                  <a:pt x="1306" y="1801"/>
                  <a:pt x="1306" y="1799"/>
                </a:cubicBezTo>
                <a:cubicBezTo>
                  <a:pt x="1304" y="1802"/>
                  <a:pt x="1306" y="1804"/>
                  <a:pt x="1302" y="1805"/>
                </a:cubicBezTo>
                <a:cubicBezTo>
                  <a:pt x="1301" y="1802"/>
                  <a:pt x="1300" y="1791"/>
                  <a:pt x="1306" y="1788"/>
                </a:cubicBezTo>
                <a:cubicBezTo>
                  <a:pt x="1301" y="1796"/>
                  <a:pt x="1315" y="1796"/>
                  <a:pt x="1308" y="1802"/>
                </a:cubicBezTo>
                <a:close/>
                <a:moveTo>
                  <a:pt x="1309" y="1834"/>
                </a:moveTo>
                <a:cubicBezTo>
                  <a:pt x="1313" y="1837"/>
                  <a:pt x="1314" y="1829"/>
                  <a:pt x="1321" y="1831"/>
                </a:cubicBezTo>
                <a:cubicBezTo>
                  <a:pt x="1318" y="1833"/>
                  <a:pt x="1311" y="1842"/>
                  <a:pt x="1309" y="1834"/>
                </a:cubicBezTo>
                <a:close/>
                <a:moveTo>
                  <a:pt x="1333" y="43"/>
                </a:moveTo>
                <a:cubicBezTo>
                  <a:pt x="1333" y="30"/>
                  <a:pt x="1346" y="38"/>
                  <a:pt x="1352" y="40"/>
                </a:cubicBezTo>
                <a:cubicBezTo>
                  <a:pt x="1345" y="39"/>
                  <a:pt x="1339" y="45"/>
                  <a:pt x="1333" y="43"/>
                </a:cubicBezTo>
                <a:close/>
                <a:moveTo>
                  <a:pt x="1331" y="1842"/>
                </a:moveTo>
                <a:cubicBezTo>
                  <a:pt x="1333" y="1839"/>
                  <a:pt x="1336" y="1841"/>
                  <a:pt x="1334" y="1836"/>
                </a:cubicBezTo>
                <a:cubicBezTo>
                  <a:pt x="1337" y="1837"/>
                  <a:pt x="1337" y="1834"/>
                  <a:pt x="1340" y="1835"/>
                </a:cubicBezTo>
                <a:cubicBezTo>
                  <a:pt x="1337" y="1839"/>
                  <a:pt x="1340" y="1841"/>
                  <a:pt x="1341" y="1845"/>
                </a:cubicBezTo>
                <a:cubicBezTo>
                  <a:pt x="1337" y="1847"/>
                  <a:pt x="1335" y="1845"/>
                  <a:pt x="1331" y="1842"/>
                </a:cubicBezTo>
                <a:close/>
                <a:moveTo>
                  <a:pt x="1345" y="1856"/>
                </a:moveTo>
                <a:cubicBezTo>
                  <a:pt x="1346" y="1851"/>
                  <a:pt x="1353" y="1853"/>
                  <a:pt x="1356" y="1851"/>
                </a:cubicBezTo>
                <a:cubicBezTo>
                  <a:pt x="1355" y="1855"/>
                  <a:pt x="1350" y="1855"/>
                  <a:pt x="1345" y="1856"/>
                </a:cubicBezTo>
                <a:close/>
                <a:moveTo>
                  <a:pt x="1367" y="1885"/>
                </a:moveTo>
                <a:cubicBezTo>
                  <a:pt x="1364" y="1887"/>
                  <a:pt x="1362" y="1882"/>
                  <a:pt x="1362" y="1885"/>
                </a:cubicBezTo>
                <a:cubicBezTo>
                  <a:pt x="1360" y="1880"/>
                  <a:pt x="1370" y="1877"/>
                  <a:pt x="1368" y="1870"/>
                </a:cubicBezTo>
                <a:cubicBezTo>
                  <a:pt x="1375" y="1875"/>
                  <a:pt x="1366" y="1878"/>
                  <a:pt x="1367" y="1885"/>
                </a:cubicBezTo>
                <a:close/>
                <a:moveTo>
                  <a:pt x="1378" y="1883"/>
                </a:moveTo>
                <a:cubicBezTo>
                  <a:pt x="1377" y="1879"/>
                  <a:pt x="1382" y="1880"/>
                  <a:pt x="1380" y="1875"/>
                </a:cubicBezTo>
                <a:cubicBezTo>
                  <a:pt x="1382" y="1877"/>
                  <a:pt x="1382" y="1881"/>
                  <a:pt x="1383" y="1883"/>
                </a:cubicBezTo>
                <a:lnTo>
                  <a:pt x="1378" y="1883"/>
                </a:lnTo>
                <a:close/>
                <a:moveTo>
                  <a:pt x="1411" y="51"/>
                </a:moveTo>
                <a:cubicBezTo>
                  <a:pt x="1424" y="53"/>
                  <a:pt x="1435" y="57"/>
                  <a:pt x="1447" y="60"/>
                </a:cubicBezTo>
                <a:cubicBezTo>
                  <a:pt x="1447" y="64"/>
                  <a:pt x="1445" y="65"/>
                  <a:pt x="1446" y="70"/>
                </a:cubicBezTo>
                <a:cubicBezTo>
                  <a:pt x="1439" y="64"/>
                  <a:pt x="1433" y="65"/>
                  <a:pt x="1428" y="60"/>
                </a:cubicBezTo>
                <a:cubicBezTo>
                  <a:pt x="1425" y="63"/>
                  <a:pt x="1425" y="66"/>
                  <a:pt x="1423" y="70"/>
                </a:cubicBezTo>
                <a:cubicBezTo>
                  <a:pt x="1417" y="66"/>
                  <a:pt x="1413" y="66"/>
                  <a:pt x="1405" y="63"/>
                </a:cubicBezTo>
                <a:cubicBezTo>
                  <a:pt x="1409" y="61"/>
                  <a:pt x="1412" y="60"/>
                  <a:pt x="1411" y="51"/>
                </a:cubicBezTo>
                <a:close/>
                <a:moveTo>
                  <a:pt x="1438" y="72"/>
                </a:moveTo>
                <a:cubicBezTo>
                  <a:pt x="1433" y="72"/>
                  <a:pt x="1431" y="69"/>
                  <a:pt x="1426" y="68"/>
                </a:cubicBezTo>
                <a:cubicBezTo>
                  <a:pt x="1428" y="67"/>
                  <a:pt x="1437" y="67"/>
                  <a:pt x="1438" y="72"/>
                </a:cubicBezTo>
                <a:close/>
                <a:moveTo>
                  <a:pt x="1393" y="1895"/>
                </a:moveTo>
                <a:cubicBezTo>
                  <a:pt x="1392" y="1891"/>
                  <a:pt x="1405" y="1901"/>
                  <a:pt x="1406" y="1893"/>
                </a:cubicBezTo>
                <a:cubicBezTo>
                  <a:pt x="1409" y="1894"/>
                  <a:pt x="1405" y="1898"/>
                  <a:pt x="1405" y="1900"/>
                </a:cubicBezTo>
                <a:cubicBezTo>
                  <a:pt x="1399" y="1898"/>
                  <a:pt x="1400" y="1900"/>
                  <a:pt x="1396" y="1902"/>
                </a:cubicBezTo>
                <a:cubicBezTo>
                  <a:pt x="1399" y="1900"/>
                  <a:pt x="1394" y="1898"/>
                  <a:pt x="1393" y="1895"/>
                </a:cubicBezTo>
                <a:close/>
                <a:moveTo>
                  <a:pt x="1384" y="1891"/>
                </a:moveTo>
                <a:cubicBezTo>
                  <a:pt x="1383" y="1887"/>
                  <a:pt x="1388" y="1890"/>
                  <a:pt x="1388" y="1886"/>
                </a:cubicBezTo>
                <a:cubicBezTo>
                  <a:pt x="1387" y="1885"/>
                  <a:pt x="1387" y="1884"/>
                  <a:pt x="1387" y="1883"/>
                </a:cubicBezTo>
                <a:cubicBezTo>
                  <a:pt x="1390" y="1883"/>
                  <a:pt x="1390" y="1883"/>
                  <a:pt x="1390" y="1883"/>
                </a:cubicBezTo>
                <a:cubicBezTo>
                  <a:pt x="1392" y="1886"/>
                  <a:pt x="1392" y="1892"/>
                  <a:pt x="1384" y="1891"/>
                </a:cubicBezTo>
                <a:close/>
                <a:moveTo>
                  <a:pt x="1384" y="46"/>
                </a:moveTo>
                <a:cubicBezTo>
                  <a:pt x="1391" y="41"/>
                  <a:pt x="1394" y="56"/>
                  <a:pt x="1401" y="51"/>
                </a:cubicBezTo>
                <a:cubicBezTo>
                  <a:pt x="1406" y="55"/>
                  <a:pt x="1398" y="58"/>
                  <a:pt x="1401" y="62"/>
                </a:cubicBezTo>
                <a:cubicBezTo>
                  <a:pt x="1394" y="62"/>
                  <a:pt x="1394" y="62"/>
                  <a:pt x="1394" y="62"/>
                </a:cubicBezTo>
                <a:cubicBezTo>
                  <a:pt x="1399" y="53"/>
                  <a:pt x="1385" y="53"/>
                  <a:pt x="1384" y="46"/>
                </a:cubicBezTo>
                <a:close/>
                <a:moveTo>
                  <a:pt x="1389" y="1910"/>
                </a:moveTo>
                <a:cubicBezTo>
                  <a:pt x="1390" y="1909"/>
                  <a:pt x="1391" y="1905"/>
                  <a:pt x="1394" y="1907"/>
                </a:cubicBezTo>
                <a:cubicBezTo>
                  <a:pt x="1392" y="1908"/>
                  <a:pt x="1391" y="1911"/>
                  <a:pt x="1390" y="1913"/>
                </a:cubicBezTo>
                <a:cubicBezTo>
                  <a:pt x="1385" y="1914"/>
                  <a:pt x="1385" y="1909"/>
                  <a:pt x="1379" y="1910"/>
                </a:cubicBezTo>
                <a:cubicBezTo>
                  <a:pt x="1379" y="1906"/>
                  <a:pt x="1387" y="1908"/>
                  <a:pt x="1389" y="1910"/>
                </a:cubicBezTo>
                <a:close/>
                <a:moveTo>
                  <a:pt x="1394" y="1937"/>
                </a:moveTo>
                <a:cubicBezTo>
                  <a:pt x="1392" y="1928"/>
                  <a:pt x="1384" y="1938"/>
                  <a:pt x="1382" y="1931"/>
                </a:cubicBezTo>
                <a:cubicBezTo>
                  <a:pt x="1388" y="1933"/>
                  <a:pt x="1389" y="1927"/>
                  <a:pt x="1395" y="1931"/>
                </a:cubicBezTo>
                <a:cubicBezTo>
                  <a:pt x="1396" y="1934"/>
                  <a:pt x="1393" y="1934"/>
                  <a:pt x="1394" y="1937"/>
                </a:cubicBezTo>
                <a:close/>
                <a:moveTo>
                  <a:pt x="1405" y="1931"/>
                </a:moveTo>
                <a:cubicBezTo>
                  <a:pt x="1401" y="1930"/>
                  <a:pt x="1401" y="1933"/>
                  <a:pt x="1398" y="1932"/>
                </a:cubicBezTo>
                <a:cubicBezTo>
                  <a:pt x="1397" y="1928"/>
                  <a:pt x="1401" y="1929"/>
                  <a:pt x="1401" y="1926"/>
                </a:cubicBezTo>
                <a:cubicBezTo>
                  <a:pt x="1398" y="1923"/>
                  <a:pt x="1384" y="1929"/>
                  <a:pt x="1377" y="1926"/>
                </a:cubicBezTo>
                <a:cubicBezTo>
                  <a:pt x="1377" y="1921"/>
                  <a:pt x="1377" y="1921"/>
                  <a:pt x="1377" y="1921"/>
                </a:cubicBezTo>
                <a:cubicBezTo>
                  <a:pt x="1388" y="1918"/>
                  <a:pt x="1395" y="1921"/>
                  <a:pt x="1403" y="1918"/>
                </a:cubicBezTo>
                <a:cubicBezTo>
                  <a:pt x="1406" y="1919"/>
                  <a:pt x="1401" y="1921"/>
                  <a:pt x="1403" y="1924"/>
                </a:cubicBezTo>
                <a:cubicBezTo>
                  <a:pt x="1405" y="1923"/>
                  <a:pt x="1404" y="1918"/>
                  <a:pt x="1406" y="1916"/>
                </a:cubicBezTo>
                <a:cubicBezTo>
                  <a:pt x="1410" y="1917"/>
                  <a:pt x="1409" y="1914"/>
                  <a:pt x="1412" y="1915"/>
                </a:cubicBezTo>
                <a:cubicBezTo>
                  <a:pt x="1413" y="1923"/>
                  <a:pt x="1403" y="1920"/>
                  <a:pt x="1405" y="1931"/>
                </a:cubicBezTo>
                <a:close/>
                <a:moveTo>
                  <a:pt x="1420" y="1952"/>
                </a:moveTo>
                <a:cubicBezTo>
                  <a:pt x="1421" y="1949"/>
                  <a:pt x="1424" y="1947"/>
                  <a:pt x="1426" y="1944"/>
                </a:cubicBezTo>
                <a:cubicBezTo>
                  <a:pt x="1424" y="1941"/>
                  <a:pt x="1414" y="1941"/>
                  <a:pt x="1412" y="1944"/>
                </a:cubicBezTo>
                <a:cubicBezTo>
                  <a:pt x="1409" y="1945"/>
                  <a:pt x="1410" y="1942"/>
                  <a:pt x="1406" y="1943"/>
                </a:cubicBezTo>
                <a:cubicBezTo>
                  <a:pt x="1406" y="1936"/>
                  <a:pt x="1406" y="1936"/>
                  <a:pt x="1406" y="1936"/>
                </a:cubicBezTo>
                <a:cubicBezTo>
                  <a:pt x="1410" y="1937"/>
                  <a:pt x="1413" y="1936"/>
                  <a:pt x="1409" y="1934"/>
                </a:cubicBezTo>
                <a:cubicBezTo>
                  <a:pt x="1412" y="1929"/>
                  <a:pt x="1420" y="1936"/>
                  <a:pt x="1420" y="1928"/>
                </a:cubicBezTo>
                <a:cubicBezTo>
                  <a:pt x="1421" y="1929"/>
                  <a:pt x="1422" y="1930"/>
                  <a:pt x="1422" y="1928"/>
                </a:cubicBezTo>
                <a:cubicBezTo>
                  <a:pt x="1425" y="1928"/>
                  <a:pt x="1423" y="1932"/>
                  <a:pt x="1426" y="1932"/>
                </a:cubicBezTo>
                <a:cubicBezTo>
                  <a:pt x="1425" y="1935"/>
                  <a:pt x="1422" y="1930"/>
                  <a:pt x="1420" y="1933"/>
                </a:cubicBezTo>
                <a:cubicBezTo>
                  <a:pt x="1423" y="1935"/>
                  <a:pt x="1428" y="1939"/>
                  <a:pt x="1428" y="1939"/>
                </a:cubicBezTo>
                <a:cubicBezTo>
                  <a:pt x="1428" y="1939"/>
                  <a:pt x="1428" y="1939"/>
                  <a:pt x="1428" y="1939"/>
                </a:cubicBezTo>
                <a:cubicBezTo>
                  <a:pt x="1428" y="1939"/>
                  <a:pt x="1428" y="1939"/>
                  <a:pt x="1428" y="1939"/>
                </a:cubicBezTo>
                <a:cubicBezTo>
                  <a:pt x="1432" y="1943"/>
                  <a:pt x="1425" y="1945"/>
                  <a:pt x="1425" y="1948"/>
                </a:cubicBezTo>
                <a:cubicBezTo>
                  <a:pt x="1426" y="1949"/>
                  <a:pt x="1427" y="1950"/>
                  <a:pt x="1428" y="1952"/>
                </a:cubicBezTo>
                <a:cubicBezTo>
                  <a:pt x="1428" y="1954"/>
                  <a:pt x="1423" y="1950"/>
                  <a:pt x="1420" y="1952"/>
                </a:cubicBezTo>
                <a:close/>
                <a:moveTo>
                  <a:pt x="1428" y="1949"/>
                </a:moveTo>
                <a:cubicBezTo>
                  <a:pt x="1428" y="1946"/>
                  <a:pt x="1435" y="1950"/>
                  <a:pt x="1433" y="1945"/>
                </a:cubicBezTo>
                <a:cubicBezTo>
                  <a:pt x="1435" y="1951"/>
                  <a:pt x="1440" y="1945"/>
                  <a:pt x="1442" y="1950"/>
                </a:cubicBezTo>
                <a:cubicBezTo>
                  <a:pt x="1439" y="1948"/>
                  <a:pt x="1432" y="1952"/>
                  <a:pt x="1428" y="1949"/>
                </a:cubicBezTo>
                <a:close/>
                <a:moveTo>
                  <a:pt x="1453" y="1938"/>
                </a:moveTo>
                <a:cubicBezTo>
                  <a:pt x="1451" y="1940"/>
                  <a:pt x="1448" y="1939"/>
                  <a:pt x="1444" y="1939"/>
                </a:cubicBezTo>
                <a:cubicBezTo>
                  <a:pt x="1445" y="1937"/>
                  <a:pt x="1446" y="1936"/>
                  <a:pt x="1447" y="1934"/>
                </a:cubicBezTo>
                <a:cubicBezTo>
                  <a:pt x="1444" y="1934"/>
                  <a:pt x="1444" y="1937"/>
                  <a:pt x="1442" y="1938"/>
                </a:cubicBezTo>
                <a:cubicBezTo>
                  <a:pt x="1439" y="1937"/>
                  <a:pt x="1444" y="1933"/>
                  <a:pt x="1443" y="1929"/>
                </a:cubicBezTo>
                <a:cubicBezTo>
                  <a:pt x="1446" y="1933"/>
                  <a:pt x="1447" y="1932"/>
                  <a:pt x="1453" y="1933"/>
                </a:cubicBezTo>
                <a:lnTo>
                  <a:pt x="1453" y="1938"/>
                </a:lnTo>
                <a:close/>
                <a:moveTo>
                  <a:pt x="1495" y="57"/>
                </a:moveTo>
                <a:cubicBezTo>
                  <a:pt x="1491" y="58"/>
                  <a:pt x="1490" y="55"/>
                  <a:pt x="1486" y="56"/>
                </a:cubicBezTo>
                <a:cubicBezTo>
                  <a:pt x="1486" y="52"/>
                  <a:pt x="1495" y="54"/>
                  <a:pt x="1495" y="57"/>
                </a:cubicBezTo>
                <a:close/>
                <a:moveTo>
                  <a:pt x="1482" y="1938"/>
                </a:moveTo>
                <a:cubicBezTo>
                  <a:pt x="1485" y="1935"/>
                  <a:pt x="1489" y="1934"/>
                  <a:pt x="1493" y="1933"/>
                </a:cubicBezTo>
                <a:cubicBezTo>
                  <a:pt x="1493" y="1938"/>
                  <a:pt x="1486" y="1936"/>
                  <a:pt x="1482" y="1938"/>
                </a:cubicBezTo>
                <a:close/>
                <a:moveTo>
                  <a:pt x="1493" y="1972"/>
                </a:moveTo>
                <a:cubicBezTo>
                  <a:pt x="1492" y="1968"/>
                  <a:pt x="1498" y="1971"/>
                  <a:pt x="1497" y="1967"/>
                </a:cubicBezTo>
                <a:cubicBezTo>
                  <a:pt x="1499" y="1969"/>
                  <a:pt x="1499" y="1971"/>
                  <a:pt x="1503" y="1970"/>
                </a:cubicBezTo>
                <a:cubicBezTo>
                  <a:pt x="1503" y="1974"/>
                  <a:pt x="1497" y="1972"/>
                  <a:pt x="1493" y="1972"/>
                </a:cubicBezTo>
                <a:close/>
                <a:moveTo>
                  <a:pt x="1847" y="1823"/>
                </a:moveTo>
                <a:cubicBezTo>
                  <a:pt x="1850" y="1823"/>
                  <a:pt x="1850" y="1827"/>
                  <a:pt x="1853" y="1826"/>
                </a:cubicBezTo>
                <a:cubicBezTo>
                  <a:pt x="1854" y="1829"/>
                  <a:pt x="1851" y="1830"/>
                  <a:pt x="1851" y="1832"/>
                </a:cubicBezTo>
                <a:cubicBezTo>
                  <a:pt x="1848" y="1832"/>
                  <a:pt x="1848" y="1829"/>
                  <a:pt x="1850" y="1827"/>
                </a:cubicBezTo>
                <a:cubicBezTo>
                  <a:pt x="1846" y="1827"/>
                  <a:pt x="1847" y="1831"/>
                  <a:pt x="1842" y="1830"/>
                </a:cubicBezTo>
                <a:cubicBezTo>
                  <a:pt x="1842" y="1826"/>
                  <a:pt x="1848" y="1828"/>
                  <a:pt x="1847" y="1823"/>
                </a:cubicBezTo>
                <a:close/>
                <a:moveTo>
                  <a:pt x="1888" y="1783"/>
                </a:moveTo>
                <a:cubicBezTo>
                  <a:pt x="1886" y="1783"/>
                  <a:pt x="1884" y="1783"/>
                  <a:pt x="1884" y="1784"/>
                </a:cubicBezTo>
                <a:cubicBezTo>
                  <a:pt x="1882" y="1784"/>
                  <a:pt x="1882" y="1782"/>
                  <a:pt x="1882" y="1780"/>
                </a:cubicBezTo>
                <a:cubicBezTo>
                  <a:pt x="1885" y="1780"/>
                  <a:pt x="1888" y="1780"/>
                  <a:pt x="1888" y="1783"/>
                </a:cubicBezTo>
                <a:close/>
                <a:moveTo>
                  <a:pt x="1918" y="1703"/>
                </a:moveTo>
                <a:cubicBezTo>
                  <a:pt x="1920" y="1704"/>
                  <a:pt x="1920" y="1706"/>
                  <a:pt x="1920" y="1708"/>
                </a:cubicBezTo>
                <a:cubicBezTo>
                  <a:pt x="1916" y="1711"/>
                  <a:pt x="1914" y="1711"/>
                  <a:pt x="1910" y="1712"/>
                </a:cubicBezTo>
                <a:cubicBezTo>
                  <a:pt x="1910" y="1706"/>
                  <a:pt x="1916" y="1707"/>
                  <a:pt x="1918" y="1703"/>
                </a:cubicBezTo>
                <a:close/>
                <a:moveTo>
                  <a:pt x="1909" y="1733"/>
                </a:moveTo>
                <a:cubicBezTo>
                  <a:pt x="1908" y="1738"/>
                  <a:pt x="1905" y="1740"/>
                  <a:pt x="1901" y="1738"/>
                </a:cubicBezTo>
                <a:cubicBezTo>
                  <a:pt x="1902" y="1734"/>
                  <a:pt x="1905" y="1733"/>
                  <a:pt x="1909" y="1733"/>
                </a:cubicBezTo>
                <a:close/>
                <a:moveTo>
                  <a:pt x="1879" y="1755"/>
                </a:moveTo>
                <a:cubicBezTo>
                  <a:pt x="1879" y="1759"/>
                  <a:pt x="1879" y="1759"/>
                  <a:pt x="1879" y="1759"/>
                </a:cubicBezTo>
                <a:cubicBezTo>
                  <a:pt x="1877" y="1755"/>
                  <a:pt x="1871" y="1760"/>
                  <a:pt x="1874" y="1761"/>
                </a:cubicBezTo>
                <a:cubicBezTo>
                  <a:pt x="1874" y="1762"/>
                  <a:pt x="1874" y="1762"/>
                  <a:pt x="1873" y="1762"/>
                </a:cubicBezTo>
                <a:cubicBezTo>
                  <a:pt x="1871" y="1762"/>
                  <a:pt x="1871" y="1762"/>
                  <a:pt x="1871" y="1762"/>
                </a:cubicBezTo>
                <a:cubicBezTo>
                  <a:pt x="1872" y="1758"/>
                  <a:pt x="1875" y="1756"/>
                  <a:pt x="1879" y="1755"/>
                </a:cubicBezTo>
                <a:close/>
                <a:moveTo>
                  <a:pt x="2035" y="1126"/>
                </a:moveTo>
                <a:cubicBezTo>
                  <a:pt x="2036" y="1127"/>
                  <a:pt x="2037" y="1127"/>
                  <a:pt x="2039" y="1127"/>
                </a:cubicBezTo>
                <a:cubicBezTo>
                  <a:pt x="2036" y="1133"/>
                  <a:pt x="2038" y="1135"/>
                  <a:pt x="2034" y="1141"/>
                </a:cubicBezTo>
                <a:cubicBezTo>
                  <a:pt x="2031" y="1136"/>
                  <a:pt x="2032" y="1130"/>
                  <a:pt x="2035" y="1126"/>
                </a:cubicBezTo>
                <a:close/>
                <a:moveTo>
                  <a:pt x="2036" y="1082"/>
                </a:moveTo>
                <a:cubicBezTo>
                  <a:pt x="2039" y="1086"/>
                  <a:pt x="2038" y="1091"/>
                  <a:pt x="2032" y="1090"/>
                </a:cubicBezTo>
                <a:cubicBezTo>
                  <a:pt x="2031" y="1085"/>
                  <a:pt x="2032" y="1082"/>
                  <a:pt x="2036" y="1082"/>
                </a:cubicBezTo>
                <a:close/>
                <a:moveTo>
                  <a:pt x="2032" y="1098"/>
                </a:moveTo>
                <a:cubicBezTo>
                  <a:pt x="2032" y="1101"/>
                  <a:pt x="2033" y="1104"/>
                  <a:pt x="2034" y="1108"/>
                </a:cubicBezTo>
                <a:cubicBezTo>
                  <a:pt x="2032" y="1108"/>
                  <a:pt x="2031" y="1108"/>
                  <a:pt x="2030" y="1110"/>
                </a:cubicBezTo>
                <a:cubicBezTo>
                  <a:pt x="2026" y="1109"/>
                  <a:pt x="2028" y="1102"/>
                  <a:pt x="2028" y="1098"/>
                </a:cubicBezTo>
                <a:lnTo>
                  <a:pt x="2032" y="1098"/>
                </a:lnTo>
                <a:close/>
                <a:moveTo>
                  <a:pt x="2013" y="1411"/>
                </a:moveTo>
                <a:cubicBezTo>
                  <a:pt x="2013" y="1413"/>
                  <a:pt x="2014" y="1414"/>
                  <a:pt x="2014" y="1412"/>
                </a:cubicBezTo>
                <a:cubicBezTo>
                  <a:pt x="2018" y="1414"/>
                  <a:pt x="2012" y="1419"/>
                  <a:pt x="2017" y="1421"/>
                </a:cubicBezTo>
                <a:cubicBezTo>
                  <a:pt x="2013" y="1424"/>
                  <a:pt x="2013" y="1430"/>
                  <a:pt x="2011" y="1434"/>
                </a:cubicBezTo>
                <a:cubicBezTo>
                  <a:pt x="2008" y="1435"/>
                  <a:pt x="2010" y="1430"/>
                  <a:pt x="2009" y="1428"/>
                </a:cubicBezTo>
                <a:cubicBezTo>
                  <a:pt x="2008" y="1430"/>
                  <a:pt x="2006" y="1432"/>
                  <a:pt x="2004" y="1434"/>
                </a:cubicBezTo>
                <a:cubicBezTo>
                  <a:pt x="2003" y="1432"/>
                  <a:pt x="2000" y="1432"/>
                  <a:pt x="2000" y="1429"/>
                </a:cubicBezTo>
                <a:cubicBezTo>
                  <a:pt x="1998" y="1429"/>
                  <a:pt x="2000" y="1435"/>
                  <a:pt x="2001" y="1437"/>
                </a:cubicBezTo>
                <a:cubicBezTo>
                  <a:pt x="2004" y="1437"/>
                  <a:pt x="2003" y="1435"/>
                  <a:pt x="2006" y="1437"/>
                </a:cubicBezTo>
                <a:cubicBezTo>
                  <a:pt x="2005" y="1439"/>
                  <a:pt x="2006" y="1441"/>
                  <a:pt x="2008" y="1440"/>
                </a:cubicBezTo>
                <a:cubicBezTo>
                  <a:pt x="2007" y="1443"/>
                  <a:pt x="2007" y="1447"/>
                  <a:pt x="2004" y="1449"/>
                </a:cubicBezTo>
                <a:cubicBezTo>
                  <a:pt x="2001" y="1448"/>
                  <a:pt x="2006" y="1446"/>
                  <a:pt x="2004" y="1444"/>
                </a:cubicBezTo>
                <a:cubicBezTo>
                  <a:pt x="2001" y="1443"/>
                  <a:pt x="2003" y="1449"/>
                  <a:pt x="2000" y="1445"/>
                </a:cubicBezTo>
                <a:cubicBezTo>
                  <a:pt x="2001" y="1451"/>
                  <a:pt x="1997" y="1451"/>
                  <a:pt x="1997" y="1455"/>
                </a:cubicBezTo>
                <a:cubicBezTo>
                  <a:pt x="1995" y="1453"/>
                  <a:pt x="1991" y="1457"/>
                  <a:pt x="1990" y="1453"/>
                </a:cubicBezTo>
                <a:cubicBezTo>
                  <a:pt x="1986" y="1455"/>
                  <a:pt x="1994" y="1462"/>
                  <a:pt x="1995" y="1456"/>
                </a:cubicBezTo>
                <a:cubicBezTo>
                  <a:pt x="1995" y="1458"/>
                  <a:pt x="1996" y="1458"/>
                  <a:pt x="1997" y="1461"/>
                </a:cubicBezTo>
                <a:cubicBezTo>
                  <a:pt x="1996" y="1461"/>
                  <a:pt x="1995" y="1460"/>
                  <a:pt x="1993" y="1460"/>
                </a:cubicBezTo>
                <a:cubicBezTo>
                  <a:pt x="1999" y="1463"/>
                  <a:pt x="1990" y="1475"/>
                  <a:pt x="1985" y="1471"/>
                </a:cubicBezTo>
                <a:cubicBezTo>
                  <a:pt x="1989" y="1479"/>
                  <a:pt x="1981" y="1486"/>
                  <a:pt x="1974" y="1487"/>
                </a:cubicBezTo>
                <a:cubicBezTo>
                  <a:pt x="1972" y="1482"/>
                  <a:pt x="1965" y="1481"/>
                  <a:pt x="1964" y="1477"/>
                </a:cubicBezTo>
                <a:cubicBezTo>
                  <a:pt x="1962" y="1479"/>
                  <a:pt x="1963" y="1484"/>
                  <a:pt x="1958" y="1482"/>
                </a:cubicBezTo>
                <a:cubicBezTo>
                  <a:pt x="1958" y="1477"/>
                  <a:pt x="1958" y="1477"/>
                  <a:pt x="1958" y="1477"/>
                </a:cubicBezTo>
                <a:cubicBezTo>
                  <a:pt x="1966" y="1479"/>
                  <a:pt x="1961" y="1469"/>
                  <a:pt x="1964" y="1466"/>
                </a:cubicBezTo>
                <a:cubicBezTo>
                  <a:pt x="1967" y="1471"/>
                  <a:pt x="1972" y="1463"/>
                  <a:pt x="1975" y="1469"/>
                </a:cubicBezTo>
                <a:cubicBezTo>
                  <a:pt x="1976" y="1467"/>
                  <a:pt x="1977" y="1460"/>
                  <a:pt x="1974" y="1460"/>
                </a:cubicBezTo>
                <a:cubicBezTo>
                  <a:pt x="1991" y="1440"/>
                  <a:pt x="1998" y="1409"/>
                  <a:pt x="2019" y="1393"/>
                </a:cubicBezTo>
                <a:cubicBezTo>
                  <a:pt x="2021" y="1390"/>
                  <a:pt x="2019" y="1402"/>
                  <a:pt x="2017" y="1402"/>
                </a:cubicBezTo>
                <a:cubicBezTo>
                  <a:pt x="2018" y="1405"/>
                  <a:pt x="2023" y="1405"/>
                  <a:pt x="2022" y="1410"/>
                </a:cubicBezTo>
                <a:cubicBezTo>
                  <a:pt x="2020" y="1411"/>
                  <a:pt x="2016" y="1411"/>
                  <a:pt x="2013" y="1411"/>
                </a:cubicBezTo>
                <a:close/>
                <a:moveTo>
                  <a:pt x="2022" y="1425"/>
                </a:moveTo>
                <a:cubicBezTo>
                  <a:pt x="2020" y="1430"/>
                  <a:pt x="2017" y="1433"/>
                  <a:pt x="2014" y="1438"/>
                </a:cubicBezTo>
                <a:cubicBezTo>
                  <a:pt x="2013" y="1435"/>
                  <a:pt x="2016" y="1425"/>
                  <a:pt x="2022" y="1425"/>
                </a:cubicBezTo>
                <a:close/>
                <a:moveTo>
                  <a:pt x="1965" y="1503"/>
                </a:moveTo>
                <a:cubicBezTo>
                  <a:pt x="1962" y="1499"/>
                  <a:pt x="1960" y="1506"/>
                  <a:pt x="1958" y="1503"/>
                </a:cubicBezTo>
                <a:cubicBezTo>
                  <a:pt x="1960" y="1502"/>
                  <a:pt x="1959" y="1497"/>
                  <a:pt x="1960" y="1496"/>
                </a:cubicBezTo>
                <a:cubicBezTo>
                  <a:pt x="1956" y="1495"/>
                  <a:pt x="1957" y="1501"/>
                  <a:pt x="1952" y="1499"/>
                </a:cubicBezTo>
                <a:cubicBezTo>
                  <a:pt x="1955" y="1496"/>
                  <a:pt x="1950" y="1495"/>
                  <a:pt x="1949" y="1492"/>
                </a:cubicBezTo>
                <a:cubicBezTo>
                  <a:pt x="1946" y="1495"/>
                  <a:pt x="1949" y="1503"/>
                  <a:pt x="1942" y="1502"/>
                </a:cubicBezTo>
                <a:cubicBezTo>
                  <a:pt x="1941" y="1505"/>
                  <a:pt x="1947" y="1503"/>
                  <a:pt x="1946" y="1507"/>
                </a:cubicBezTo>
                <a:cubicBezTo>
                  <a:pt x="1943" y="1507"/>
                  <a:pt x="1943" y="1507"/>
                  <a:pt x="1943" y="1507"/>
                </a:cubicBezTo>
                <a:cubicBezTo>
                  <a:pt x="1945" y="1509"/>
                  <a:pt x="1946" y="1506"/>
                  <a:pt x="1949" y="1508"/>
                </a:cubicBezTo>
                <a:cubicBezTo>
                  <a:pt x="1950" y="1508"/>
                  <a:pt x="1952" y="1503"/>
                  <a:pt x="1950" y="1503"/>
                </a:cubicBezTo>
                <a:cubicBezTo>
                  <a:pt x="1952" y="1499"/>
                  <a:pt x="1956" y="1504"/>
                  <a:pt x="1955" y="1507"/>
                </a:cubicBezTo>
                <a:cubicBezTo>
                  <a:pt x="1951" y="1509"/>
                  <a:pt x="1944" y="1515"/>
                  <a:pt x="1944" y="1518"/>
                </a:cubicBezTo>
                <a:cubicBezTo>
                  <a:pt x="1939" y="1520"/>
                  <a:pt x="1942" y="1513"/>
                  <a:pt x="1942" y="1508"/>
                </a:cubicBezTo>
                <a:cubicBezTo>
                  <a:pt x="1940" y="1511"/>
                  <a:pt x="1938" y="1513"/>
                  <a:pt x="1937" y="1515"/>
                </a:cubicBezTo>
                <a:cubicBezTo>
                  <a:pt x="1934" y="1513"/>
                  <a:pt x="1940" y="1508"/>
                  <a:pt x="1937" y="1504"/>
                </a:cubicBezTo>
                <a:cubicBezTo>
                  <a:pt x="1944" y="1499"/>
                  <a:pt x="1947" y="1490"/>
                  <a:pt x="1952" y="1482"/>
                </a:cubicBezTo>
                <a:cubicBezTo>
                  <a:pt x="1958" y="1480"/>
                  <a:pt x="1962" y="1489"/>
                  <a:pt x="1963" y="1481"/>
                </a:cubicBezTo>
                <a:cubicBezTo>
                  <a:pt x="1967" y="1481"/>
                  <a:pt x="1969" y="1483"/>
                  <a:pt x="1970" y="1487"/>
                </a:cubicBezTo>
                <a:cubicBezTo>
                  <a:pt x="1967" y="1488"/>
                  <a:pt x="1964" y="1488"/>
                  <a:pt x="1965" y="1483"/>
                </a:cubicBezTo>
                <a:cubicBezTo>
                  <a:pt x="1963" y="1486"/>
                  <a:pt x="1959" y="1487"/>
                  <a:pt x="1958" y="1491"/>
                </a:cubicBezTo>
                <a:cubicBezTo>
                  <a:pt x="1961" y="1488"/>
                  <a:pt x="1966" y="1487"/>
                  <a:pt x="1966" y="1493"/>
                </a:cubicBezTo>
                <a:cubicBezTo>
                  <a:pt x="1970" y="1494"/>
                  <a:pt x="1969" y="1490"/>
                  <a:pt x="1974" y="1491"/>
                </a:cubicBezTo>
                <a:cubicBezTo>
                  <a:pt x="1974" y="1497"/>
                  <a:pt x="1968" y="1496"/>
                  <a:pt x="1968" y="1502"/>
                </a:cubicBezTo>
                <a:cubicBezTo>
                  <a:pt x="1966" y="1501"/>
                  <a:pt x="1965" y="1500"/>
                  <a:pt x="1965" y="1498"/>
                </a:cubicBezTo>
                <a:cubicBezTo>
                  <a:pt x="1961" y="1499"/>
                  <a:pt x="1966" y="1501"/>
                  <a:pt x="1965" y="1503"/>
                </a:cubicBezTo>
                <a:close/>
                <a:moveTo>
                  <a:pt x="1960" y="1509"/>
                </a:moveTo>
                <a:cubicBezTo>
                  <a:pt x="1959" y="1515"/>
                  <a:pt x="1955" y="1517"/>
                  <a:pt x="1953" y="1522"/>
                </a:cubicBezTo>
                <a:cubicBezTo>
                  <a:pt x="1952" y="1521"/>
                  <a:pt x="1952" y="1519"/>
                  <a:pt x="1949" y="1519"/>
                </a:cubicBezTo>
                <a:cubicBezTo>
                  <a:pt x="1952" y="1515"/>
                  <a:pt x="1954" y="1510"/>
                  <a:pt x="1960" y="1509"/>
                </a:cubicBezTo>
                <a:close/>
                <a:moveTo>
                  <a:pt x="1907" y="1542"/>
                </a:moveTo>
                <a:cubicBezTo>
                  <a:pt x="1907" y="1540"/>
                  <a:pt x="1910" y="1540"/>
                  <a:pt x="1910" y="1541"/>
                </a:cubicBezTo>
                <a:cubicBezTo>
                  <a:pt x="1911" y="1540"/>
                  <a:pt x="1911" y="1532"/>
                  <a:pt x="1917" y="1533"/>
                </a:cubicBezTo>
                <a:cubicBezTo>
                  <a:pt x="1915" y="1537"/>
                  <a:pt x="1917" y="1537"/>
                  <a:pt x="1920" y="1539"/>
                </a:cubicBezTo>
                <a:cubicBezTo>
                  <a:pt x="1921" y="1543"/>
                  <a:pt x="1916" y="1540"/>
                  <a:pt x="1916" y="1544"/>
                </a:cubicBezTo>
                <a:cubicBezTo>
                  <a:pt x="1918" y="1548"/>
                  <a:pt x="1922" y="1542"/>
                  <a:pt x="1922" y="1540"/>
                </a:cubicBezTo>
                <a:cubicBezTo>
                  <a:pt x="1925" y="1538"/>
                  <a:pt x="1927" y="1543"/>
                  <a:pt x="1927" y="1540"/>
                </a:cubicBezTo>
                <a:cubicBezTo>
                  <a:pt x="1929" y="1543"/>
                  <a:pt x="1928" y="1547"/>
                  <a:pt x="1925" y="1550"/>
                </a:cubicBezTo>
                <a:cubicBezTo>
                  <a:pt x="1921" y="1544"/>
                  <a:pt x="1916" y="1553"/>
                  <a:pt x="1912" y="1544"/>
                </a:cubicBezTo>
                <a:cubicBezTo>
                  <a:pt x="1913" y="1541"/>
                  <a:pt x="1916" y="1541"/>
                  <a:pt x="1916" y="1539"/>
                </a:cubicBezTo>
                <a:cubicBezTo>
                  <a:pt x="1911" y="1538"/>
                  <a:pt x="1913" y="1544"/>
                  <a:pt x="1907" y="1542"/>
                </a:cubicBezTo>
                <a:close/>
                <a:moveTo>
                  <a:pt x="1925" y="1534"/>
                </a:moveTo>
                <a:cubicBezTo>
                  <a:pt x="1925" y="1525"/>
                  <a:pt x="1925" y="1525"/>
                  <a:pt x="1925" y="1525"/>
                </a:cubicBezTo>
                <a:cubicBezTo>
                  <a:pt x="1923" y="1526"/>
                  <a:pt x="1923" y="1527"/>
                  <a:pt x="1922" y="1529"/>
                </a:cubicBezTo>
                <a:cubicBezTo>
                  <a:pt x="1919" y="1528"/>
                  <a:pt x="1923" y="1525"/>
                  <a:pt x="1923" y="1523"/>
                </a:cubicBezTo>
                <a:cubicBezTo>
                  <a:pt x="1924" y="1523"/>
                  <a:pt x="1925" y="1524"/>
                  <a:pt x="1927" y="1524"/>
                </a:cubicBezTo>
                <a:cubicBezTo>
                  <a:pt x="1925" y="1520"/>
                  <a:pt x="1927" y="1519"/>
                  <a:pt x="1927" y="1514"/>
                </a:cubicBezTo>
                <a:cubicBezTo>
                  <a:pt x="1930" y="1517"/>
                  <a:pt x="1929" y="1520"/>
                  <a:pt x="1928" y="1524"/>
                </a:cubicBezTo>
                <a:cubicBezTo>
                  <a:pt x="1932" y="1521"/>
                  <a:pt x="1932" y="1519"/>
                  <a:pt x="1937" y="1519"/>
                </a:cubicBezTo>
                <a:cubicBezTo>
                  <a:pt x="1939" y="1524"/>
                  <a:pt x="1936" y="1534"/>
                  <a:pt x="1943" y="1531"/>
                </a:cubicBezTo>
                <a:cubicBezTo>
                  <a:pt x="1943" y="1535"/>
                  <a:pt x="1943" y="1535"/>
                  <a:pt x="1943" y="1535"/>
                </a:cubicBezTo>
                <a:cubicBezTo>
                  <a:pt x="1941" y="1535"/>
                  <a:pt x="1938" y="1534"/>
                  <a:pt x="1938" y="1536"/>
                </a:cubicBezTo>
                <a:cubicBezTo>
                  <a:pt x="1936" y="1536"/>
                  <a:pt x="1938" y="1533"/>
                  <a:pt x="1936" y="1533"/>
                </a:cubicBezTo>
                <a:cubicBezTo>
                  <a:pt x="1934" y="1533"/>
                  <a:pt x="1935" y="1540"/>
                  <a:pt x="1933" y="1534"/>
                </a:cubicBezTo>
                <a:cubicBezTo>
                  <a:pt x="1932" y="1534"/>
                  <a:pt x="1932" y="1536"/>
                  <a:pt x="1932" y="1538"/>
                </a:cubicBezTo>
                <a:cubicBezTo>
                  <a:pt x="1928" y="1538"/>
                  <a:pt x="1927" y="1535"/>
                  <a:pt x="1925" y="1534"/>
                </a:cubicBezTo>
                <a:close/>
                <a:moveTo>
                  <a:pt x="1933" y="1468"/>
                </a:moveTo>
                <a:cubicBezTo>
                  <a:pt x="1936" y="1467"/>
                  <a:pt x="1936" y="1468"/>
                  <a:pt x="1938" y="1469"/>
                </a:cubicBezTo>
                <a:cubicBezTo>
                  <a:pt x="1936" y="1474"/>
                  <a:pt x="1933" y="1476"/>
                  <a:pt x="1930" y="1480"/>
                </a:cubicBezTo>
                <a:cubicBezTo>
                  <a:pt x="1928" y="1476"/>
                  <a:pt x="1927" y="1473"/>
                  <a:pt x="1926" y="1469"/>
                </a:cubicBezTo>
                <a:cubicBezTo>
                  <a:pt x="1929" y="1468"/>
                  <a:pt x="1931" y="1469"/>
                  <a:pt x="1931" y="1472"/>
                </a:cubicBezTo>
                <a:cubicBezTo>
                  <a:pt x="1932" y="1472"/>
                  <a:pt x="1933" y="1470"/>
                  <a:pt x="1933" y="1468"/>
                </a:cubicBezTo>
                <a:close/>
                <a:moveTo>
                  <a:pt x="1958" y="1406"/>
                </a:moveTo>
                <a:cubicBezTo>
                  <a:pt x="1957" y="1410"/>
                  <a:pt x="1955" y="1412"/>
                  <a:pt x="1950" y="1412"/>
                </a:cubicBezTo>
                <a:cubicBezTo>
                  <a:pt x="1950" y="1407"/>
                  <a:pt x="1954" y="1406"/>
                  <a:pt x="1955" y="1402"/>
                </a:cubicBezTo>
                <a:cubicBezTo>
                  <a:pt x="1959" y="1403"/>
                  <a:pt x="1952" y="1407"/>
                  <a:pt x="1958" y="1406"/>
                </a:cubicBezTo>
                <a:close/>
                <a:moveTo>
                  <a:pt x="1965" y="950"/>
                </a:moveTo>
                <a:cubicBezTo>
                  <a:pt x="1968" y="947"/>
                  <a:pt x="1969" y="955"/>
                  <a:pt x="1971" y="956"/>
                </a:cubicBezTo>
                <a:cubicBezTo>
                  <a:pt x="1975" y="953"/>
                  <a:pt x="1968" y="944"/>
                  <a:pt x="1973" y="939"/>
                </a:cubicBezTo>
                <a:cubicBezTo>
                  <a:pt x="1974" y="940"/>
                  <a:pt x="1975" y="941"/>
                  <a:pt x="1977" y="941"/>
                </a:cubicBezTo>
                <a:cubicBezTo>
                  <a:pt x="1975" y="945"/>
                  <a:pt x="1977" y="948"/>
                  <a:pt x="1982" y="948"/>
                </a:cubicBezTo>
                <a:cubicBezTo>
                  <a:pt x="1984" y="958"/>
                  <a:pt x="1981" y="965"/>
                  <a:pt x="1982" y="972"/>
                </a:cubicBezTo>
                <a:cubicBezTo>
                  <a:pt x="1978" y="973"/>
                  <a:pt x="1976" y="971"/>
                  <a:pt x="1976" y="968"/>
                </a:cubicBezTo>
                <a:cubicBezTo>
                  <a:pt x="1978" y="968"/>
                  <a:pt x="1978" y="967"/>
                  <a:pt x="1979" y="966"/>
                </a:cubicBezTo>
                <a:cubicBezTo>
                  <a:pt x="1974" y="965"/>
                  <a:pt x="1974" y="958"/>
                  <a:pt x="1969" y="956"/>
                </a:cubicBezTo>
                <a:cubicBezTo>
                  <a:pt x="1965" y="960"/>
                  <a:pt x="1969" y="961"/>
                  <a:pt x="1963" y="961"/>
                </a:cubicBezTo>
                <a:cubicBezTo>
                  <a:pt x="1972" y="968"/>
                  <a:pt x="1968" y="981"/>
                  <a:pt x="1974" y="990"/>
                </a:cubicBezTo>
                <a:cubicBezTo>
                  <a:pt x="1970" y="992"/>
                  <a:pt x="1967" y="986"/>
                  <a:pt x="1963" y="986"/>
                </a:cubicBezTo>
                <a:cubicBezTo>
                  <a:pt x="1967" y="985"/>
                  <a:pt x="1967" y="979"/>
                  <a:pt x="1968" y="975"/>
                </a:cubicBezTo>
                <a:cubicBezTo>
                  <a:pt x="1964" y="975"/>
                  <a:pt x="1963" y="978"/>
                  <a:pt x="1963" y="982"/>
                </a:cubicBezTo>
                <a:cubicBezTo>
                  <a:pt x="1960" y="974"/>
                  <a:pt x="1960" y="973"/>
                  <a:pt x="1960" y="960"/>
                </a:cubicBezTo>
                <a:cubicBezTo>
                  <a:pt x="1964" y="959"/>
                  <a:pt x="1971" y="953"/>
                  <a:pt x="1965" y="950"/>
                </a:cubicBezTo>
                <a:close/>
                <a:moveTo>
                  <a:pt x="1977" y="857"/>
                </a:moveTo>
                <a:cubicBezTo>
                  <a:pt x="1974" y="855"/>
                  <a:pt x="1981" y="854"/>
                  <a:pt x="1979" y="848"/>
                </a:cubicBezTo>
                <a:cubicBezTo>
                  <a:pt x="1984" y="849"/>
                  <a:pt x="1982" y="856"/>
                  <a:pt x="1984" y="861"/>
                </a:cubicBezTo>
                <a:cubicBezTo>
                  <a:pt x="1981" y="861"/>
                  <a:pt x="1980" y="857"/>
                  <a:pt x="1980" y="862"/>
                </a:cubicBezTo>
                <a:cubicBezTo>
                  <a:pt x="1979" y="862"/>
                  <a:pt x="1979" y="861"/>
                  <a:pt x="1979" y="861"/>
                </a:cubicBezTo>
                <a:cubicBezTo>
                  <a:pt x="1976" y="861"/>
                  <a:pt x="1976" y="861"/>
                  <a:pt x="1976" y="861"/>
                </a:cubicBezTo>
                <a:cubicBezTo>
                  <a:pt x="1976" y="858"/>
                  <a:pt x="1980" y="860"/>
                  <a:pt x="1980" y="857"/>
                </a:cubicBezTo>
                <a:cubicBezTo>
                  <a:pt x="1980" y="855"/>
                  <a:pt x="1977" y="856"/>
                  <a:pt x="1977" y="857"/>
                </a:cubicBezTo>
                <a:close/>
                <a:moveTo>
                  <a:pt x="2008" y="874"/>
                </a:moveTo>
                <a:cubicBezTo>
                  <a:pt x="2006" y="873"/>
                  <a:pt x="2004" y="871"/>
                  <a:pt x="2004" y="867"/>
                </a:cubicBezTo>
                <a:cubicBezTo>
                  <a:pt x="2006" y="867"/>
                  <a:pt x="2007" y="867"/>
                  <a:pt x="2007" y="866"/>
                </a:cubicBezTo>
                <a:cubicBezTo>
                  <a:pt x="2010" y="868"/>
                  <a:pt x="2005" y="871"/>
                  <a:pt x="2008" y="874"/>
                </a:cubicBezTo>
                <a:close/>
                <a:moveTo>
                  <a:pt x="2006" y="651"/>
                </a:moveTo>
                <a:cubicBezTo>
                  <a:pt x="2006" y="648"/>
                  <a:pt x="2010" y="650"/>
                  <a:pt x="2012" y="649"/>
                </a:cubicBezTo>
                <a:cubicBezTo>
                  <a:pt x="2014" y="650"/>
                  <a:pt x="2012" y="654"/>
                  <a:pt x="2014" y="654"/>
                </a:cubicBezTo>
                <a:cubicBezTo>
                  <a:pt x="2012" y="657"/>
                  <a:pt x="2011" y="653"/>
                  <a:pt x="2008" y="656"/>
                </a:cubicBezTo>
                <a:cubicBezTo>
                  <a:pt x="2008" y="653"/>
                  <a:pt x="2007" y="651"/>
                  <a:pt x="2006" y="651"/>
                </a:cubicBezTo>
                <a:close/>
                <a:moveTo>
                  <a:pt x="2004" y="648"/>
                </a:moveTo>
                <a:cubicBezTo>
                  <a:pt x="2004" y="645"/>
                  <a:pt x="2005" y="643"/>
                  <a:pt x="2006" y="642"/>
                </a:cubicBezTo>
                <a:cubicBezTo>
                  <a:pt x="2010" y="642"/>
                  <a:pt x="2011" y="650"/>
                  <a:pt x="2004" y="648"/>
                </a:cubicBezTo>
                <a:close/>
                <a:moveTo>
                  <a:pt x="1997" y="635"/>
                </a:moveTo>
                <a:cubicBezTo>
                  <a:pt x="1997" y="632"/>
                  <a:pt x="1999" y="631"/>
                  <a:pt x="1998" y="627"/>
                </a:cubicBezTo>
                <a:cubicBezTo>
                  <a:pt x="2003" y="628"/>
                  <a:pt x="2004" y="632"/>
                  <a:pt x="2004" y="637"/>
                </a:cubicBezTo>
                <a:cubicBezTo>
                  <a:pt x="2001" y="635"/>
                  <a:pt x="2003" y="633"/>
                  <a:pt x="1997" y="635"/>
                </a:cubicBezTo>
                <a:close/>
                <a:moveTo>
                  <a:pt x="1996" y="1386"/>
                </a:moveTo>
                <a:cubicBezTo>
                  <a:pt x="1995" y="1390"/>
                  <a:pt x="1998" y="1390"/>
                  <a:pt x="1996" y="1393"/>
                </a:cubicBezTo>
                <a:cubicBezTo>
                  <a:pt x="1993" y="1392"/>
                  <a:pt x="1993" y="1389"/>
                  <a:pt x="1992" y="1386"/>
                </a:cubicBezTo>
                <a:lnTo>
                  <a:pt x="1996" y="1386"/>
                </a:lnTo>
                <a:close/>
                <a:moveTo>
                  <a:pt x="1989" y="956"/>
                </a:moveTo>
                <a:cubicBezTo>
                  <a:pt x="1995" y="959"/>
                  <a:pt x="1993" y="966"/>
                  <a:pt x="1992" y="971"/>
                </a:cubicBezTo>
                <a:cubicBezTo>
                  <a:pt x="1987" y="968"/>
                  <a:pt x="1988" y="965"/>
                  <a:pt x="1989" y="956"/>
                </a:cubicBezTo>
                <a:close/>
                <a:moveTo>
                  <a:pt x="1995" y="920"/>
                </a:moveTo>
                <a:cubicBezTo>
                  <a:pt x="1991" y="918"/>
                  <a:pt x="1994" y="924"/>
                  <a:pt x="1990" y="922"/>
                </a:cubicBezTo>
                <a:cubicBezTo>
                  <a:pt x="1991" y="924"/>
                  <a:pt x="1994" y="927"/>
                  <a:pt x="1991" y="929"/>
                </a:cubicBezTo>
                <a:cubicBezTo>
                  <a:pt x="1986" y="922"/>
                  <a:pt x="1987" y="916"/>
                  <a:pt x="1985" y="906"/>
                </a:cubicBezTo>
                <a:cubicBezTo>
                  <a:pt x="1987" y="908"/>
                  <a:pt x="1990" y="907"/>
                  <a:pt x="1990" y="911"/>
                </a:cubicBezTo>
                <a:cubicBezTo>
                  <a:pt x="1993" y="909"/>
                  <a:pt x="1991" y="908"/>
                  <a:pt x="1993" y="904"/>
                </a:cubicBezTo>
                <a:cubicBezTo>
                  <a:pt x="1997" y="913"/>
                  <a:pt x="1997" y="919"/>
                  <a:pt x="1998" y="931"/>
                </a:cubicBezTo>
                <a:cubicBezTo>
                  <a:pt x="1993" y="927"/>
                  <a:pt x="1995" y="923"/>
                  <a:pt x="1995" y="920"/>
                </a:cubicBezTo>
                <a:close/>
                <a:moveTo>
                  <a:pt x="1980" y="975"/>
                </a:moveTo>
                <a:cubicBezTo>
                  <a:pt x="1986" y="978"/>
                  <a:pt x="1980" y="996"/>
                  <a:pt x="1981" y="979"/>
                </a:cubicBezTo>
                <a:cubicBezTo>
                  <a:pt x="1980" y="978"/>
                  <a:pt x="1980" y="977"/>
                  <a:pt x="1980" y="975"/>
                </a:cubicBezTo>
                <a:close/>
                <a:moveTo>
                  <a:pt x="1976" y="1418"/>
                </a:moveTo>
                <a:cubicBezTo>
                  <a:pt x="1977" y="1420"/>
                  <a:pt x="1977" y="1429"/>
                  <a:pt x="1971" y="1428"/>
                </a:cubicBezTo>
                <a:cubicBezTo>
                  <a:pt x="1970" y="1422"/>
                  <a:pt x="1975" y="1422"/>
                  <a:pt x="1976" y="1418"/>
                </a:cubicBezTo>
                <a:close/>
                <a:moveTo>
                  <a:pt x="1966" y="1426"/>
                </a:moveTo>
                <a:cubicBezTo>
                  <a:pt x="1964" y="1421"/>
                  <a:pt x="1968" y="1416"/>
                  <a:pt x="1974" y="1415"/>
                </a:cubicBezTo>
                <a:cubicBezTo>
                  <a:pt x="1972" y="1419"/>
                  <a:pt x="1971" y="1425"/>
                  <a:pt x="1966" y="1426"/>
                </a:cubicBezTo>
                <a:close/>
                <a:moveTo>
                  <a:pt x="1973" y="1378"/>
                </a:moveTo>
                <a:cubicBezTo>
                  <a:pt x="1974" y="1373"/>
                  <a:pt x="1977" y="1370"/>
                  <a:pt x="1980" y="1366"/>
                </a:cubicBezTo>
                <a:cubicBezTo>
                  <a:pt x="1982" y="1369"/>
                  <a:pt x="1976" y="1376"/>
                  <a:pt x="1973" y="1378"/>
                </a:cubicBezTo>
                <a:close/>
                <a:moveTo>
                  <a:pt x="1982" y="1012"/>
                </a:moveTo>
                <a:cubicBezTo>
                  <a:pt x="1987" y="1016"/>
                  <a:pt x="1984" y="1026"/>
                  <a:pt x="1984" y="1033"/>
                </a:cubicBezTo>
                <a:cubicBezTo>
                  <a:pt x="1981" y="1026"/>
                  <a:pt x="1981" y="1019"/>
                  <a:pt x="1982" y="1012"/>
                </a:cubicBezTo>
                <a:close/>
                <a:moveTo>
                  <a:pt x="1993" y="893"/>
                </a:moveTo>
                <a:cubicBezTo>
                  <a:pt x="1992" y="894"/>
                  <a:pt x="1989" y="893"/>
                  <a:pt x="1990" y="896"/>
                </a:cubicBezTo>
                <a:cubicBezTo>
                  <a:pt x="1987" y="897"/>
                  <a:pt x="1986" y="891"/>
                  <a:pt x="1989" y="890"/>
                </a:cubicBezTo>
                <a:cubicBezTo>
                  <a:pt x="1987" y="889"/>
                  <a:pt x="1982" y="883"/>
                  <a:pt x="1982" y="889"/>
                </a:cubicBezTo>
                <a:cubicBezTo>
                  <a:pt x="1979" y="887"/>
                  <a:pt x="1983" y="881"/>
                  <a:pt x="1984" y="879"/>
                </a:cubicBezTo>
                <a:cubicBezTo>
                  <a:pt x="1985" y="880"/>
                  <a:pt x="1987" y="881"/>
                  <a:pt x="1990" y="880"/>
                </a:cubicBezTo>
                <a:cubicBezTo>
                  <a:pt x="1991" y="887"/>
                  <a:pt x="1992" y="887"/>
                  <a:pt x="1993" y="893"/>
                </a:cubicBezTo>
                <a:close/>
                <a:moveTo>
                  <a:pt x="1993" y="730"/>
                </a:moveTo>
                <a:cubicBezTo>
                  <a:pt x="1997" y="730"/>
                  <a:pt x="1999" y="731"/>
                  <a:pt x="1998" y="734"/>
                </a:cubicBezTo>
                <a:cubicBezTo>
                  <a:pt x="1996" y="737"/>
                  <a:pt x="1992" y="735"/>
                  <a:pt x="1993" y="730"/>
                </a:cubicBezTo>
                <a:close/>
                <a:moveTo>
                  <a:pt x="1998" y="737"/>
                </a:moveTo>
                <a:cubicBezTo>
                  <a:pt x="2001" y="738"/>
                  <a:pt x="2004" y="739"/>
                  <a:pt x="2003" y="744"/>
                </a:cubicBezTo>
                <a:cubicBezTo>
                  <a:pt x="2002" y="741"/>
                  <a:pt x="1998" y="741"/>
                  <a:pt x="1998" y="737"/>
                </a:cubicBezTo>
                <a:close/>
                <a:moveTo>
                  <a:pt x="2002" y="477"/>
                </a:moveTo>
                <a:cubicBezTo>
                  <a:pt x="2001" y="474"/>
                  <a:pt x="1999" y="479"/>
                  <a:pt x="1997" y="477"/>
                </a:cubicBezTo>
                <a:cubicBezTo>
                  <a:pt x="1998" y="474"/>
                  <a:pt x="1994" y="473"/>
                  <a:pt x="1997" y="470"/>
                </a:cubicBezTo>
                <a:cubicBezTo>
                  <a:pt x="2002" y="472"/>
                  <a:pt x="2009" y="478"/>
                  <a:pt x="2006" y="485"/>
                </a:cubicBezTo>
                <a:cubicBezTo>
                  <a:pt x="2003" y="485"/>
                  <a:pt x="1997" y="478"/>
                  <a:pt x="2002" y="477"/>
                </a:cubicBezTo>
                <a:close/>
                <a:moveTo>
                  <a:pt x="2002" y="625"/>
                </a:moveTo>
                <a:cubicBezTo>
                  <a:pt x="2000" y="623"/>
                  <a:pt x="1996" y="622"/>
                  <a:pt x="1996" y="619"/>
                </a:cubicBezTo>
                <a:cubicBezTo>
                  <a:pt x="1998" y="616"/>
                  <a:pt x="2002" y="620"/>
                  <a:pt x="2002" y="625"/>
                </a:cubicBezTo>
                <a:close/>
                <a:moveTo>
                  <a:pt x="1989" y="453"/>
                </a:moveTo>
                <a:cubicBezTo>
                  <a:pt x="1992" y="456"/>
                  <a:pt x="1995" y="460"/>
                  <a:pt x="1996" y="466"/>
                </a:cubicBezTo>
                <a:cubicBezTo>
                  <a:pt x="1994" y="462"/>
                  <a:pt x="1985" y="459"/>
                  <a:pt x="1989" y="453"/>
                </a:cubicBezTo>
                <a:close/>
                <a:moveTo>
                  <a:pt x="1991" y="668"/>
                </a:moveTo>
                <a:cubicBezTo>
                  <a:pt x="1990" y="672"/>
                  <a:pt x="1995" y="671"/>
                  <a:pt x="1996" y="676"/>
                </a:cubicBezTo>
                <a:cubicBezTo>
                  <a:pt x="1995" y="677"/>
                  <a:pt x="1990" y="678"/>
                  <a:pt x="1993" y="679"/>
                </a:cubicBezTo>
                <a:cubicBezTo>
                  <a:pt x="1990" y="681"/>
                  <a:pt x="1986" y="674"/>
                  <a:pt x="1987" y="668"/>
                </a:cubicBezTo>
                <a:lnTo>
                  <a:pt x="1991" y="668"/>
                </a:lnTo>
                <a:close/>
                <a:moveTo>
                  <a:pt x="1989" y="878"/>
                </a:moveTo>
                <a:cubicBezTo>
                  <a:pt x="1983" y="879"/>
                  <a:pt x="1981" y="871"/>
                  <a:pt x="1985" y="869"/>
                </a:cubicBezTo>
                <a:cubicBezTo>
                  <a:pt x="1989" y="869"/>
                  <a:pt x="1987" y="875"/>
                  <a:pt x="1989" y="878"/>
                </a:cubicBezTo>
                <a:close/>
                <a:moveTo>
                  <a:pt x="1964" y="1433"/>
                </a:moveTo>
                <a:cubicBezTo>
                  <a:pt x="1964" y="1439"/>
                  <a:pt x="1957" y="1439"/>
                  <a:pt x="1960" y="1444"/>
                </a:cubicBezTo>
                <a:cubicBezTo>
                  <a:pt x="1956" y="1443"/>
                  <a:pt x="1959" y="1449"/>
                  <a:pt x="1954" y="1448"/>
                </a:cubicBezTo>
                <a:cubicBezTo>
                  <a:pt x="1954" y="1447"/>
                  <a:pt x="1953" y="1446"/>
                  <a:pt x="1952" y="1445"/>
                </a:cubicBezTo>
                <a:cubicBezTo>
                  <a:pt x="1954" y="1441"/>
                  <a:pt x="1958" y="1437"/>
                  <a:pt x="1959" y="1432"/>
                </a:cubicBezTo>
                <a:cubicBezTo>
                  <a:pt x="1962" y="1431"/>
                  <a:pt x="1962" y="1433"/>
                  <a:pt x="1964" y="1433"/>
                </a:cubicBezTo>
                <a:close/>
                <a:moveTo>
                  <a:pt x="1952" y="1427"/>
                </a:moveTo>
                <a:cubicBezTo>
                  <a:pt x="1955" y="1427"/>
                  <a:pt x="1955" y="1427"/>
                  <a:pt x="1955" y="1427"/>
                </a:cubicBezTo>
                <a:cubicBezTo>
                  <a:pt x="1957" y="1431"/>
                  <a:pt x="1953" y="1430"/>
                  <a:pt x="1953" y="1432"/>
                </a:cubicBezTo>
                <a:cubicBezTo>
                  <a:pt x="1951" y="1432"/>
                  <a:pt x="1952" y="1429"/>
                  <a:pt x="1952" y="1427"/>
                </a:cubicBezTo>
                <a:close/>
                <a:moveTo>
                  <a:pt x="2007" y="1070"/>
                </a:moveTo>
                <a:cubicBezTo>
                  <a:pt x="2001" y="1068"/>
                  <a:pt x="2002" y="1060"/>
                  <a:pt x="2004" y="1054"/>
                </a:cubicBezTo>
                <a:cubicBezTo>
                  <a:pt x="2007" y="1057"/>
                  <a:pt x="2004" y="1066"/>
                  <a:pt x="2007" y="1070"/>
                </a:cubicBezTo>
                <a:close/>
                <a:moveTo>
                  <a:pt x="2013" y="1087"/>
                </a:moveTo>
                <a:cubicBezTo>
                  <a:pt x="2013" y="1077"/>
                  <a:pt x="2011" y="1071"/>
                  <a:pt x="2013" y="1066"/>
                </a:cubicBezTo>
                <a:cubicBezTo>
                  <a:pt x="2019" y="1069"/>
                  <a:pt x="2021" y="1064"/>
                  <a:pt x="2025" y="1066"/>
                </a:cubicBezTo>
                <a:cubicBezTo>
                  <a:pt x="2025" y="1071"/>
                  <a:pt x="2025" y="1075"/>
                  <a:pt x="2029" y="1076"/>
                </a:cubicBezTo>
                <a:cubicBezTo>
                  <a:pt x="2024" y="1079"/>
                  <a:pt x="2028" y="1083"/>
                  <a:pt x="2022" y="1085"/>
                </a:cubicBezTo>
                <a:cubicBezTo>
                  <a:pt x="2024" y="1091"/>
                  <a:pt x="2021" y="1095"/>
                  <a:pt x="2024" y="1099"/>
                </a:cubicBezTo>
                <a:cubicBezTo>
                  <a:pt x="2018" y="1101"/>
                  <a:pt x="2023" y="1106"/>
                  <a:pt x="2019" y="1111"/>
                </a:cubicBezTo>
                <a:cubicBezTo>
                  <a:pt x="2015" y="1113"/>
                  <a:pt x="2016" y="1104"/>
                  <a:pt x="2014" y="1108"/>
                </a:cubicBezTo>
                <a:cubicBezTo>
                  <a:pt x="2010" y="1105"/>
                  <a:pt x="2017" y="1106"/>
                  <a:pt x="2017" y="1104"/>
                </a:cubicBezTo>
                <a:cubicBezTo>
                  <a:pt x="2016" y="1102"/>
                  <a:pt x="2015" y="1104"/>
                  <a:pt x="2012" y="1103"/>
                </a:cubicBezTo>
                <a:cubicBezTo>
                  <a:pt x="2013" y="1098"/>
                  <a:pt x="2010" y="1097"/>
                  <a:pt x="2011" y="1093"/>
                </a:cubicBezTo>
                <a:cubicBezTo>
                  <a:pt x="2015" y="1092"/>
                  <a:pt x="2014" y="1097"/>
                  <a:pt x="2016" y="1100"/>
                </a:cubicBezTo>
                <a:cubicBezTo>
                  <a:pt x="2018" y="1101"/>
                  <a:pt x="2019" y="1099"/>
                  <a:pt x="2020" y="1099"/>
                </a:cubicBezTo>
                <a:cubicBezTo>
                  <a:pt x="2014" y="1099"/>
                  <a:pt x="2022" y="1087"/>
                  <a:pt x="2013" y="1087"/>
                </a:cubicBezTo>
                <a:close/>
                <a:moveTo>
                  <a:pt x="2022" y="1390"/>
                </a:moveTo>
                <a:cubicBezTo>
                  <a:pt x="2020" y="1387"/>
                  <a:pt x="2025" y="1376"/>
                  <a:pt x="2029" y="1379"/>
                </a:cubicBezTo>
                <a:cubicBezTo>
                  <a:pt x="2027" y="1383"/>
                  <a:pt x="2025" y="1387"/>
                  <a:pt x="2022" y="1390"/>
                </a:cubicBezTo>
                <a:close/>
                <a:moveTo>
                  <a:pt x="2027" y="1062"/>
                </a:moveTo>
                <a:cubicBezTo>
                  <a:pt x="2026" y="1066"/>
                  <a:pt x="2024" y="1061"/>
                  <a:pt x="2022" y="1062"/>
                </a:cubicBezTo>
                <a:cubicBezTo>
                  <a:pt x="2020" y="1056"/>
                  <a:pt x="2030" y="1049"/>
                  <a:pt x="2032" y="1057"/>
                </a:cubicBezTo>
                <a:cubicBezTo>
                  <a:pt x="2029" y="1054"/>
                  <a:pt x="2025" y="1062"/>
                  <a:pt x="2027" y="1062"/>
                </a:cubicBezTo>
                <a:close/>
                <a:moveTo>
                  <a:pt x="2028" y="995"/>
                </a:moveTo>
                <a:cubicBezTo>
                  <a:pt x="2027" y="998"/>
                  <a:pt x="2030" y="997"/>
                  <a:pt x="2029" y="1001"/>
                </a:cubicBezTo>
                <a:cubicBezTo>
                  <a:pt x="2032" y="1001"/>
                  <a:pt x="2032" y="998"/>
                  <a:pt x="2032" y="995"/>
                </a:cubicBezTo>
                <a:cubicBezTo>
                  <a:pt x="2034" y="996"/>
                  <a:pt x="2036" y="1000"/>
                  <a:pt x="2036" y="1004"/>
                </a:cubicBezTo>
                <a:cubicBezTo>
                  <a:pt x="2028" y="1012"/>
                  <a:pt x="2032" y="1021"/>
                  <a:pt x="2030" y="1033"/>
                </a:cubicBezTo>
                <a:cubicBezTo>
                  <a:pt x="2027" y="1033"/>
                  <a:pt x="2026" y="1030"/>
                  <a:pt x="2023" y="1029"/>
                </a:cubicBezTo>
                <a:cubicBezTo>
                  <a:pt x="2021" y="1030"/>
                  <a:pt x="2020" y="1032"/>
                  <a:pt x="2020" y="1035"/>
                </a:cubicBezTo>
                <a:cubicBezTo>
                  <a:pt x="2017" y="1034"/>
                  <a:pt x="2015" y="1036"/>
                  <a:pt x="2013" y="1033"/>
                </a:cubicBezTo>
                <a:cubicBezTo>
                  <a:pt x="2010" y="1040"/>
                  <a:pt x="2023" y="1041"/>
                  <a:pt x="2019" y="1052"/>
                </a:cubicBezTo>
                <a:cubicBezTo>
                  <a:pt x="2024" y="1053"/>
                  <a:pt x="2019" y="1044"/>
                  <a:pt x="2025" y="1046"/>
                </a:cubicBezTo>
                <a:cubicBezTo>
                  <a:pt x="2025" y="1045"/>
                  <a:pt x="2024" y="1044"/>
                  <a:pt x="2022" y="1044"/>
                </a:cubicBezTo>
                <a:cubicBezTo>
                  <a:pt x="2026" y="1036"/>
                  <a:pt x="2028" y="1049"/>
                  <a:pt x="2030" y="1052"/>
                </a:cubicBezTo>
                <a:cubicBezTo>
                  <a:pt x="2021" y="1048"/>
                  <a:pt x="2022" y="1061"/>
                  <a:pt x="2013" y="1060"/>
                </a:cubicBezTo>
                <a:cubicBezTo>
                  <a:pt x="2015" y="1051"/>
                  <a:pt x="2006" y="1044"/>
                  <a:pt x="2014" y="1042"/>
                </a:cubicBezTo>
                <a:cubicBezTo>
                  <a:pt x="2013" y="1041"/>
                  <a:pt x="2013" y="1040"/>
                  <a:pt x="2013" y="1038"/>
                </a:cubicBezTo>
                <a:cubicBezTo>
                  <a:pt x="2009" y="1037"/>
                  <a:pt x="2009" y="1041"/>
                  <a:pt x="2008" y="1044"/>
                </a:cubicBezTo>
                <a:cubicBezTo>
                  <a:pt x="2005" y="1040"/>
                  <a:pt x="2005" y="1045"/>
                  <a:pt x="2002" y="1045"/>
                </a:cubicBezTo>
                <a:cubicBezTo>
                  <a:pt x="2000" y="1040"/>
                  <a:pt x="2004" y="1036"/>
                  <a:pt x="2003" y="1030"/>
                </a:cubicBezTo>
                <a:cubicBezTo>
                  <a:pt x="2006" y="1030"/>
                  <a:pt x="2007" y="1032"/>
                  <a:pt x="2009" y="1033"/>
                </a:cubicBezTo>
                <a:cubicBezTo>
                  <a:pt x="2012" y="1027"/>
                  <a:pt x="2005" y="1016"/>
                  <a:pt x="2008" y="1009"/>
                </a:cubicBezTo>
                <a:cubicBezTo>
                  <a:pt x="2010" y="1011"/>
                  <a:pt x="2013" y="1010"/>
                  <a:pt x="2013" y="1013"/>
                </a:cubicBezTo>
                <a:cubicBezTo>
                  <a:pt x="2020" y="999"/>
                  <a:pt x="2008" y="984"/>
                  <a:pt x="2014" y="972"/>
                </a:cubicBezTo>
                <a:cubicBezTo>
                  <a:pt x="2020" y="974"/>
                  <a:pt x="2018" y="981"/>
                  <a:pt x="2025" y="977"/>
                </a:cubicBezTo>
                <a:cubicBezTo>
                  <a:pt x="2026" y="984"/>
                  <a:pt x="2036" y="989"/>
                  <a:pt x="2028" y="995"/>
                </a:cubicBezTo>
                <a:close/>
                <a:moveTo>
                  <a:pt x="2027" y="970"/>
                </a:moveTo>
                <a:cubicBezTo>
                  <a:pt x="2023" y="973"/>
                  <a:pt x="2019" y="965"/>
                  <a:pt x="2020" y="959"/>
                </a:cubicBezTo>
                <a:cubicBezTo>
                  <a:pt x="2023" y="962"/>
                  <a:pt x="2024" y="967"/>
                  <a:pt x="2027" y="970"/>
                </a:cubicBezTo>
                <a:close/>
                <a:moveTo>
                  <a:pt x="2018" y="904"/>
                </a:moveTo>
                <a:cubicBezTo>
                  <a:pt x="2022" y="903"/>
                  <a:pt x="2018" y="908"/>
                  <a:pt x="2020" y="911"/>
                </a:cubicBezTo>
                <a:cubicBezTo>
                  <a:pt x="2016" y="911"/>
                  <a:pt x="2016" y="911"/>
                  <a:pt x="2016" y="911"/>
                </a:cubicBezTo>
                <a:cubicBezTo>
                  <a:pt x="2015" y="908"/>
                  <a:pt x="2020" y="909"/>
                  <a:pt x="2018" y="904"/>
                </a:cubicBezTo>
                <a:close/>
                <a:moveTo>
                  <a:pt x="2016" y="932"/>
                </a:moveTo>
                <a:cubicBezTo>
                  <a:pt x="2019" y="932"/>
                  <a:pt x="2019" y="932"/>
                  <a:pt x="2019" y="932"/>
                </a:cubicBezTo>
                <a:cubicBezTo>
                  <a:pt x="2019" y="936"/>
                  <a:pt x="2020" y="940"/>
                  <a:pt x="2016" y="939"/>
                </a:cubicBezTo>
                <a:lnTo>
                  <a:pt x="2016" y="932"/>
                </a:lnTo>
                <a:close/>
                <a:moveTo>
                  <a:pt x="2013" y="901"/>
                </a:moveTo>
                <a:cubicBezTo>
                  <a:pt x="2010" y="901"/>
                  <a:pt x="2013" y="895"/>
                  <a:pt x="2012" y="893"/>
                </a:cubicBezTo>
                <a:cubicBezTo>
                  <a:pt x="2017" y="892"/>
                  <a:pt x="2013" y="899"/>
                  <a:pt x="2013" y="901"/>
                </a:cubicBezTo>
                <a:close/>
                <a:moveTo>
                  <a:pt x="2014" y="874"/>
                </a:moveTo>
                <a:cubicBezTo>
                  <a:pt x="2014" y="877"/>
                  <a:pt x="2014" y="881"/>
                  <a:pt x="2011" y="880"/>
                </a:cubicBezTo>
                <a:cubicBezTo>
                  <a:pt x="2011" y="877"/>
                  <a:pt x="2008" y="878"/>
                  <a:pt x="2009" y="874"/>
                </a:cubicBezTo>
                <a:lnTo>
                  <a:pt x="2014" y="874"/>
                </a:lnTo>
                <a:close/>
                <a:moveTo>
                  <a:pt x="2007" y="716"/>
                </a:moveTo>
                <a:cubicBezTo>
                  <a:pt x="2010" y="718"/>
                  <a:pt x="2012" y="720"/>
                  <a:pt x="2013" y="724"/>
                </a:cubicBezTo>
                <a:cubicBezTo>
                  <a:pt x="2008" y="724"/>
                  <a:pt x="2009" y="719"/>
                  <a:pt x="2007" y="716"/>
                </a:cubicBezTo>
                <a:close/>
                <a:moveTo>
                  <a:pt x="2020" y="669"/>
                </a:moveTo>
                <a:cubicBezTo>
                  <a:pt x="2015" y="667"/>
                  <a:pt x="2011" y="663"/>
                  <a:pt x="2013" y="657"/>
                </a:cubicBezTo>
                <a:cubicBezTo>
                  <a:pt x="2017" y="659"/>
                  <a:pt x="2021" y="662"/>
                  <a:pt x="2020" y="669"/>
                </a:cubicBezTo>
                <a:close/>
                <a:moveTo>
                  <a:pt x="2033" y="793"/>
                </a:moveTo>
                <a:cubicBezTo>
                  <a:pt x="2030" y="789"/>
                  <a:pt x="2030" y="783"/>
                  <a:pt x="2027" y="780"/>
                </a:cubicBezTo>
                <a:cubicBezTo>
                  <a:pt x="2027" y="775"/>
                  <a:pt x="2030" y="784"/>
                  <a:pt x="2030" y="780"/>
                </a:cubicBezTo>
                <a:cubicBezTo>
                  <a:pt x="2031" y="784"/>
                  <a:pt x="2032" y="782"/>
                  <a:pt x="2036" y="787"/>
                </a:cubicBezTo>
                <a:cubicBezTo>
                  <a:pt x="2033" y="790"/>
                  <a:pt x="2033" y="788"/>
                  <a:pt x="2033" y="793"/>
                </a:cubicBezTo>
                <a:close/>
                <a:moveTo>
                  <a:pt x="2055" y="832"/>
                </a:moveTo>
                <a:cubicBezTo>
                  <a:pt x="2050" y="832"/>
                  <a:pt x="2050" y="832"/>
                  <a:pt x="2050" y="832"/>
                </a:cubicBezTo>
                <a:cubicBezTo>
                  <a:pt x="2050" y="832"/>
                  <a:pt x="2053" y="828"/>
                  <a:pt x="2050" y="828"/>
                </a:cubicBezTo>
                <a:cubicBezTo>
                  <a:pt x="2052" y="824"/>
                  <a:pt x="2056" y="829"/>
                  <a:pt x="2055" y="832"/>
                </a:cubicBezTo>
                <a:close/>
                <a:moveTo>
                  <a:pt x="2062" y="651"/>
                </a:moveTo>
                <a:cubicBezTo>
                  <a:pt x="2059" y="650"/>
                  <a:pt x="2059" y="647"/>
                  <a:pt x="2056" y="646"/>
                </a:cubicBezTo>
                <a:cubicBezTo>
                  <a:pt x="2058" y="643"/>
                  <a:pt x="2064" y="646"/>
                  <a:pt x="2062" y="651"/>
                </a:cubicBezTo>
                <a:close/>
                <a:moveTo>
                  <a:pt x="2050" y="633"/>
                </a:moveTo>
                <a:cubicBezTo>
                  <a:pt x="2054" y="634"/>
                  <a:pt x="2053" y="637"/>
                  <a:pt x="2057" y="635"/>
                </a:cubicBezTo>
                <a:cubicBezTo>
                  <a:pt x="2057" y="636"/>
                  <a:pt x="2058" y="637"/>
                  <a:pt x="2059" y="637"/>
                </a:cubicBezTo>
                <a:cubicBezTo>
                  <a:pt x="2058" y="639"/>
                  <a:pt x="2056" y="637"/>
                  <a:pt x="2056" y="636"/>
                </a:cubicBezTo>
                <a:cubicBezTo>
                  <a:pt x="2054" y="636"/>
                  <a:pt x="2053" y="639"/>
                  <a:pt x="2050" y="638"/>
                </a:cubicBezTo>
                <a:cubicBezTo>
                  <a:pt x="2049" y="637"/>
                  <a:pt x="2049" y="635"/>
                  <a:pt x="2050" y="633"/>
                </a:cubicBezTo>
                <a:close/>
                <a:moveTo>
                  <a:pt x="2065" y="751"/>
                </a:moveTo>
                <a:cubicBezTo>
                  <a:pt x="2064" y="755"/>
                  <a:pt x="2058" y="748"/>
                  <a:pt x="2060" y="755"/>
                </a:cubicBezTo>
                <a:cubicBezTo>
                  <a:pt x="2058" y="755"/>
                  <a:pt x="2059" y="751"/>
                  <a:pt x="2055" y="753"/>
                </a:cubicBezTo>
                <a:cubicBezTo>
                  <a:pt x="2057" y="752"/>
                  <a:pt x="2055" y="747"/>
                  <a:pt x="2057" y="746"/>
                </a:cubicBezTo>
                <a:cubicBezTo>
                  <a:pt x="2047" y="735"/>
                  <a:pt x="2045" y="714"/>
                  <a:pt x="2038" y="700"/>
                </a:cubicBezTo>
                <a:cubicBezTo>
                  <a:pt x="2051" y="713"/>
                  <a:pt x="2056" y="733"/>
                  <a:pt x="2065" y="751"/>
                </a:cubicBezTo>
                <a:close/>
                <a:moveTo>
                  <a:pt x="2032" y="684"/>
                </a:moveTo>
                <a:cubicBezTo>
                  <a:pt x="2034" y="684"/>
                  <a:pt x="2031" y="691"/>
                  <a:pt x="2035" y="690"/>
                </a:cubicBezTo>
                <a:cubicBezTo>
                  <a:pt x="2032" y="694"/>
                  <a:pt x="2029" y="685"/>
                  <a:pt x="2032" y="684"/>
                </a:cubicBezTo>
                <a:close/>
                <a:moveTo>
                  <a:pt x="2030" y="760"/>
                </a:moveTo>
                <a:cubicBezTo>
                  <a:pt x="2034" y="776"/>
                  <a:pt x="2052" y="789"/>
                  <a:pt x="2047" y="805"/>
                </a:cubicBezTo>
                <a:cubicBezTo>
                  <a:pt x="2039" y="791"/>
                  <a:pt x="2031" y="771"/>
                  <a:pt x="2025" y="759"/>
                </a:cubicBezTo>
                <a:cubicBezTo>
                  <a:pt x="2028" y="756"/>
                  <a:pt x="2028" y="759"/>
                  <a:pt x="2030" y="760"/>
                </a:cubicBezTo>
                <a:close/>
                <a:moveTo>
                  <a:pt x="2027" y="687"/>
                </a:moveTo>
                <a:cubicBezTo>
                  <a:pt x="2024" y="687"/>
                  <a:pt x="2024" y="684"/>
                  <a:pt x="2024" y="681"/>
                </a:cubicBezTo>
                <a:cubicBezTo>
                  <a:pt x="2028" y="681"/>
                  <a:pt x="2028" y="681"/>
                  <a:pt x="2028" y="681"/>
                </a:cubicBezTo>
                <a:cubicBezTo>
                  <a:pt x="2028" y="684"/>
                  <a:pt x="2026" y="684"/>
                  <a:pt x="2027" y="687"/>
                </a:cubicBezTo>
                <a:close/>
                <a:moveTo>
                  <a:pt x="2023" y="660"/>
                </a:moveTo>
                <a:cubicBezTo>
                  <a:pt x="2026" y="661"/>
                  <a:pt x="2027" y="664"/>
                  <a:pt x="2028" y="667"/>
                </a:cubicBezTo>
                <a:cubicBezTo>
                  <a:pt x="2024" y="666"/>
                  <a:pt x="2023" y="664"/>
                  <a:pt x="2023" y="660"/>
                </a:cubicBezTo>
                <a:close/>
                <a:moveTo>
                  <a:pt x="2020" y="497"/>
                </a:moveTo>
                <a:cubicBezTo>
                  <a:pt x="2021" y="500"/>
                  <a:pt x="2019" y="499"/>
                  <a:pt x="2017" y="500"/>
                </a:cubicBezTo>
                <a:cubicBezTo>
                  <a:pt x="2016" y="504"/>
                  <a:pt x="2022" y="503"/>
                  <a:pt x="2022" y="507"/>
                </a:cubicBezTo>
                <a:cubicBezTo>
                  <a:pt x="2021" y="507"/>
                  <a:pt x="2019" y="508"/>
                  <a:pt x="2019" y="509"/>
                </a:cubicBezTo>
                <a:cubicBezTo>
                  <a:pt x="2015" y="504"/>
                  <a:pt x="2010" y="498"/>
                  <a:pt x="2011" y="491"/>
                </a:cubicBezTo>
                <a:cubicBezTo>
                  <a:pt x="2010" y="488"/>
                  <a:pt x="2009" y="493"/>
                  <a:pt x="2006" y="491"/>
                </a:cubicBezTo>
                <a:cubicBezTo>
                  <a:pt x="2006" y="489"/>
                  <a:pt x="2006" y="487"/>
                  <a:pt x="2004" y="487"/>
                </a:cubicBezTo>
                <a:cubicBezTo>
                  <a:pt x="2005" y="485"/>
                  <a:pt x="2008" y="487"/>
                  <a:pt x="2008" y="485"/>
                </a:cubicBezTo>
                <a:cubicBezTo>
                  <a:pt x="2015" y="487"/>
                  <a:pt x="2015" y="494"/>
                  <a:pt x="2020" y="497"/>
                </a:cubicBezTo>
                <a:close/>
                <a:moveTo>
                  <a:pt x="2009" y="470"/>
                </a:moveTo>
                <a:cubicBezTo>
                  <a:pt x="2013" y="471"/>
                  <a:pt x="2015" y="473"/>
                  <a:pt x="2016" y="476"/>
                </a:cubicBezTo>
                <a:cubicBezTo>
                  <a:pt x="2014" y="474"/>
                  <a:pt x="2009" y="474"/>
                  <a:pt x="2009" y="470"/>
                </a:cubicBezTo>
                <a:close/>
                <a:moveTo>
                  <a:pt x="2019" y="382"/>
                </a:moveTo>
                <a:cubicBezTo>
                  <a:pt x="2016" y="384"/>
                  <a:pt x="2011" y="380"/>
                  <a:pt x="2012" y="384"/>
                </a:cubicBezTo>
                <a:cubicBezTo>
                  <a:pt x="2008" y="382"/>
                  <a:pt x="2006" y="379"/>
                  <a:pt x="2004" y="374"/>
                </a:cubicBezTo>
                <a:cubicBezTo>
                  <a:pt x="2009" y="374"/>
                  <a:pt x="2009" y="374"/>
                  <a:pt x="2009" y="374"/>
                </a:cubicBezTo>
                <a:cubicBezTo>
                  <a:pt x="2010" y="372"/>
                  <a:pt x="2008" y="372"/>
                  <a:pt x="2008" y="371"/>
                </a:cubicBezTo>
                <a:cubicBezTo>
                  <a:pt x="2005" y="369"/>
                  <a:pt x="2004" y="376"/>
                  <a:pt x="2002" y="372"/>
                </a:cubicBezTo>
                <a:cubicBezTo>
                  <a:pt x="2002" y="367"/>
                  <a:pt x="2004" y="371"/>
                  <a:pt x="2007" y="369"/>
                </a:cubicBezTo>
                <a:cubicBezTo>
                  <a:pt x="2003" y="366"/>
                  <a:pt x="2001" y="366"/>
                  <a:pt x="2001" y="361"/>
                </a:cubicBezTo>
                <a:cubicBezTo>
                  <a:pt x="1999" y="361"/>
                  <a:pt x="1998" y="362"/>
                  <a:pt x="1997" y="363"/>
                </a:cubicBezTo>
                <a:cubicBezTo>
                  <a:pt x="1993" y="359"/>
                  <a:pt x="1989" y="354"/>
                  <a:pt x="1990" y="345"/>
                </a:cubicBezTo>
                <a:cubicBezTo>
                  <a:pt x="1986" y="344"/>
                  <a:pt x="1987" y="346"/>
                  <a:pt x="1984" y="346"/>
                </a:cubicBezTo>
                <a:cubicBezTo>
                  <a:pt x="1984" y="339"/>
                  <a:pt x="1984" y="339"/>
                  <a:pt x="1984" y="339"/>
                </a:cubicBezTo>
                <a:cubicBezTo>
                  <a:pt x="2001" y="348"/>
                  <a:pt x="2008" y="364"/>
                  <a:pt x="2019" y="382"/>
                </a:cubicBezTo>
                <a:close/>
                <a:moveTo>
                  <a:pt x="1986" y="292"/>
                </a:moveTo>
                <a:cubicBezTo>
                  <a:pt x="1986" y="297"/>
                  <a:pt x="1986" y="297"/>
                  <a:pt x="1986" y="297"/>
                </a:cubicBezTo>
                <a:cubicBezTo>
                  <a:pt x="1985" y="297"/>
                  <a:pt x="1984" y="297"/>
                  <a:pt x="1984" y="298"/>
                </a:cubicBezTo>
                <a:cubicBezTo>
                  <a:pt x="1981" y="298"/>
                  <a:pt x="1981" y="289"/>
                  <a:pt x="1986" y="292"/>
                </a:cubicBezTo>
                <a:close/>
                <a:moveTo>
                  <a:pt x="1980" y="358"/>
                </a:moveTo>
                <a:cubicBezTo>
                  <a:pt x="1989" y="362"/>
                  <a:pt x="1992" y="371"/>
                  <a:pt x="1996" y="379"/>
                </a:cubicBezTo>
                <a:cubicBezTo>
                  <a:pt x="1994" y="376"/>
                  <a:pt x="1983" y="368"/>
                  <a:pt x="1987" y="367"/>
                </a:cubicBezTo>
                <a:cubicBezTo>
                  <a:pt x="1985" y="364"/>
                  <a:pt x="1978" y="365"/>
                  <a:pt x="1980" y="358"/>
                </a:cubicBezTo>
                <a:close/>
                <a:moveTo>
                  <a:pt x="1984" y="437"/>
                </a:moveTo>
                <a:cubicBezTo>
                  <a:pt x="1986" y="437"/>
                  <a:pt x="1984" y="441"/>
                  <a:pt x="1985" y="443"/>
                </a:cubicBezTo>
                <a:cubicBezTo>
                  <a:pt x="1980" y="444"/>
                  <a:pt x="1978" y="442"/>
                  <a:pt x="1977" y="438"/>
                </a:cubicBezTo>
                <a:cubicBezTo>
                  <a:pt x="1980" y="438"/>
                  <a:pt x="1983" y="441"/>
                  <a:pt x="1984" y="437"/>
                </a:cubicBezTo>
                <a:close/>
                <a:moveTo>
                  <a:pt x="1975" y="680"/>
                </a:moveTo>
                <a:cubicBezTo>
                  <a:pt x="1979" y="679"/>
                  <a:pt x="1977" y="685"/>
                  <a:pt x="1980" y="685"/>
                </a:cubicBezTo>
                <a:cubicBezTo>
                  <a:pt x="1978" y="689"/>
                  <a:pt x="1973" y="684"/>
                  <a:pt x="1975" y="680"/>
                </a:cubicBezTo>
                <a:close/>
                <a:moveTo>
                  <a:pt x="1975" y="928"/>
                </a:moveTo>
                <a:cubicBezTo>
                  <a:pt x="1976" y="930"/>
                  <a:pt x="1974" y="935"/>
                  <a:pt x="1976" y="934"/>
                </a:cubicBezTo>
                <a:cubicBezTo>
                  <a:pt x="1976" y="937"/>
                  <a:pt x="1972" y="935"/>
                  <a:pt x="1970" y="936"/>
                </a:cubicBezTo>
                <a:cubicBezTo>
                  <a:pt x="1968" y="934"/>
                  <a:pt x="1969" y="929"/>
                  <a:pt x="1969" y="926"/>
                </a:cubicBezTo>
                <a:cubicBezTo>
                  <a:pt x="1971" y="926"/>
                  <a:pt x="1971" y="929"/>
                  <a:pt x="1975" y="928"/>
                </a:cubicBezTo>
                <a:close/>
                <a:moveTo>
                  <a:pt x="1974" y="330"/>
                </a:moveTo>
                <a:cubicBezTo>
                  <a:pt x="1961" y="326"/>
                  <a:pt x="1957" y="314"/>
                  <a:pt x="1949" y="305"/>
                </a:cubicBezTo>
                <a:cubicBezTo>
                  <a:pt x="1960" y="304"/>
                  <a:pt x="1966" y="321"/>
                  <a:pt x="1974" y="330"/>
                </a:cubicBezTo>
                <a:close/>
                <a:moveTo>
                  <a:pt x="1949" y="1450"/>
                </a:moveTo>
                <a:cubicBezTo>
                  <a:pt x="1953" y="1447"/>
                  <a:pt x="1945" y="1454"/>
                  <a:pt x="1950" y="1454"/>
                </a:cubicBezTo>
                <a:cubicBezTo>
                  <a:pt x="1948" y="1458"/>
                  <a:pt x="1945" y="1462"/>
                  <a:pt x="1942" y="1465"/>
                </a:cubicBezTo>
                <a:cubicBezTo>
                  <a:pt x="1938" y="1460"/>
                  <a:pt x="1943" y="1453"/>
                  <a:pt x="1949" y="1450"/>
                </a:cubicBezTo>
                <a:close/>
                <a:moveTo>
                  <a:pt x="1944" y="1434"/>
                </a:moveTo>
                <a:cubicBezTo>
                  <a:pt x="1942" y="1435"/>
                  <a:pt x="1942" y="1433"/>
                  <a:pt x="1941" y="1433"/>
                </a:cubicBezTo>
                <a:cubicBezTo>
                  <a:pt x="1937" y="1442"/>
                  <a:pt x="1933" y="1457"/>
                  <a:pt x="1923" y="1455"/>
                </a:cubicBezTo>
                <a:cubicBezTo>
                  <a:pt x="1924" y="1459"/>
                  <a:pt x="1922" y="1463"/>
                  <a:pt x="1920" y="1468"/>
                </a:cubicBezTo>
                <a:cubicBezTo>
                  <a:pt x="1916" y="1463"/>
                  <a:pt x="1910" y="1469"/>
                  <a:pt x="1906" y="1471"/>
                </a:cubicBezTo>
                <a:cubicBezTo>
                  <a:pt x="1908" y="1465"/>
                  <a:pt x="1916" y="1455"/>
                  <a:pt x="1922" y="1449"/>
                </a:cubicBezTo>
                <a:cubicBezTo>
                  <a:pt x="1927" y="1448"/>
                  <a:pt x="1924" y="1452"/>
                  <a:pt x="1926" y="1453"/>
                </a:cubicBezTo>
                <a:cubicBezTo>
                  <a:pt x="1928" y="1453"/>
                  <a:pt x="1928" y="1451"/>
                  <a:pt x="1928" y="1449"/>
                </a:cubicBezTo>
                <a:cubicBezTo>
                  <a:pt x="1928" y="1447"/>
                  <a:pt x="1927" y="1450"/>
                  <a:pt x="1925" y="1449"/>
                </a:cubicBezTo>
                <a:cubicBezTo>
                  <a:pt x="1929" y="1436"/>
                  <a:pt x="1939" y="1428"/>
                  <a:pt x="1946" y="1417"/>
                </a:cubicBezTo>
                <a:cubicBezTo>
                  <a:pt x="1949" y="1423"/>
                  <a:pt x="1947" y="1429"/>
                  <a:pt x="1944" y="1434"/>
                </a:cubicBezTo>
                <a:close/>
                <a:moveTo>
                  <a:pt x="1898" y="367"/>
                </a:moveTo>
                <a:cubicBezTo>
                  <a:pt x="1901" y="363"/>
                  <a:pt x="1897" y="359"/>
                  <a:pt x="1896" y="355"/>
                </a:cubicBezTo>
                <a:cubicBezTo>
                  <a:pt x="1900" y="353"/>
                  <a:pt x="1903" y="354"/>
                  <a:pt x="1906" y="356"/>
                </a:cubicBezTo>
                <a:cubicBezTo>
                  <a:pt x="1907" y="364"/>
                  <a:pt x="1906" y="366"/>
                  <a:pt x="1912" y="368"/>
                </a:cubicBezTo>
                <a:cubicBezTo>
                  <a:pt x="1913" y="372"/>
                  <a:pt x="1908" y="371"/>
                  <a:pt x="1906" y="372"/>
                </a:cubicBezTo>
                <a:cubicBezTo>
                  <a:pt x="1906" y="365"/>
                  <a:pt x="1901" y="369"/>
                  <a:pt x="1898" y="367"/>
                </a:cubicBezTo>
                <a:close/>
                <a:moveTo>
                  <a:pt x="1905" y="1447"/>
                </a:moveTo>
                <a:cubicBezTo>
                  <a:pt x="1903" y="1448"/>
                  <a:pt x="1903" y="1452"/>
                  <a:pt x="1899" y="1452"/>
                </a:cubicBezTo>
                <a:cubicBezTo>
                  <a:pt x="1900" y="1449"/>
                  <a:pt x="1901" y="1447"/>
                  <a:pt x="1905" y="1447"/>
                </a:cubicBezTo>
                <a:close/>
                <a:moveTo>
                  <a:pt x="1917" y="378"/>
                </a:moveTo>
                <a:cubicBezTo>
                  <a:pt x="1921" y="379"/>
                  <a:pt x="1921" y="383"/>
                  <a:pt x="1922" y="385"/>
                </a:cubicBezTo>
                <a:cubicBezTo>
                  <a:pt x="1919" y="384"/>
                  <a:pt x="1918" y="382"/>
                  <a:pt x="1917" y="378"/>
                </a:cubicBezTo>
                <a:close/>
                <a:moveTo>
                  <a:pt x="1928" y="1321"/>
                </a:moveTo>
                <a:cubicBezTo>
                  <a:pt x="1932" y="1326"/>
                  <a:pt x="1924" y="1329"/>
                  <a:pt x="1925" y="1334"/>
                </a:cubicBezTo>
                <a:cubicBezTo>
                  <a:pt x="1922" y="1330"/>
                  <a:pt x="1926" y="1323"/>
                  <a:pt x="1928" y="1321"/>
                </a:cubicBezTo>
                <a:close/>
                <a:moveTo>
                  <a:pt x="1930" y="1319"/>
                </a:moveTo>
                <a:cubicBezTo>
                  <a:pt x="1931" y="1314"/>
                  <a:pt x="1931" y="1307"/>
                  <a:pt x="1938" y="1307"/>
                </a:cubicBezTo>
                <a:cubicBezTo>
                  <a:pt x="1937" y="1313"/>
                  <a:pt x="1933" y="1316"/>
                  <a:pt x="1930" y="1319"/>
                </a:cubicBezTo>
                <a:close/>
                <a:moveTo>
                  <a:pt x="1907" y="280"/>
                </a:moveTo>
                <a:cubicBezTo>
                  <a:pt x="1907" y="282"/>
                  <a:pt x="1904" y="282"/>
                  <a:pt x="1905" y="286"/>
                </a:cubicBezTo>
                <a:cubicBezTo>
                  <a:pt x="1900" y="287"/>
                  <a:pt x="1902" y="281"/>
                  <a:pt x="1899" y="281"/>
                </a:cubicBezTo>
                <a:cubicBezTo>
                  <a:pt x="1899" y="277"/>
                  <a:pt x="1906" y="278"/>
                  <a:pt x="1907" y="280"/>
                </a:cubicBezTo>
                <a:close/>
                <a:moveTo>
                  <a:pt x="1898" y="287"/>
                </a:moveTo>
                <a:cubicBezTo>
                  <a:pt x="1909" y="292"/>
                  <a:pt x="1912" y="307"/>
                  <a:pt x="1925" y="310"/>
                </a:cubicBezTo>
                <a:cubicBezTo>
                  <a:pt x="1925" y="315"/>
                  <a:pt x="1925" y="315"/>
                  <a:pt x="1925" y="315"/>
                </a:cubicBezTo>
                <a:cubicBezTo>
                  <a:pt x="1930" y="315"/>
                  <a:pt x="1930" y="315"/>
                  <a:pt x="1930" y="315"/>
                </a:cubicBezTo>
                <a:cubicBezTo>
                  <a:pt x="1926" y="309"/>
                  <a:pt x="1918" y="307"/>
                  <a:pt x="1917" y="298"/>
                </a:cubicBezTo>
                <a:cubicBezTo>
                  <a:pt x="1923" y="303"/>
                  <a:pt x="1929" y="309"/>
                  <a:pt x="1931" y="318"/>
                </a:cubicBezTo>
                <a:cubicBezTo>
                  <a:pt x="1932" y="317"/>
                  <a:pt x="1934" y="316"/>
                  <a:pt x="1936" y="316"/>
                </a:cubicBezTo>
                <a:cubicBezTo>
                  <a:pt x="1932" y="323"/>
                  <a:pt x="1941" y="321"/>
                  <a:pt x="1941" y="328"/>
                </a:cubicBezTo>
                <a:cubicBezTo>
                  <a:pt x="1943" y="328"/>
                  <a:pt x="1943" y="327"/>
                  <a:pt x="1943" y="325"/>
                </a:cubicBezTo>
                <a:cubicBezTo>
                  <a:pt x="1946" y="326"/>
                  <a:pt x="1947" y="329"/>
                  <a:pt x="1947" y="334"/>
                </a:cubicBezTo>
                <a:cubicBezTo>
                  <a:pt x="1944" y="334"/>
                  <a:pt x="1940" y="335"/>
                  <a:pt x="1941" y="339"/>
                </a:cubicBezTo>
                <a:cubicBezTo>
                  <a:pt x="1937" y="336"/>
                  <a:pt x="1941" y="330"/>
                  <a:pt x="1937" y="326"/>
                </a:cubicBezTo>
                <a:cubicBezTo>
                  <a:pt x="1928" y="325"/>
                  <a:pt x="1923" y="311"/>
                  <a:pt x="1910" y="310"/>
                </a:cubicBezTo>
                <a:cubicBezTo>
                  <a:pt x="1911" y="305"/>
                  <a:pt x="1908" y="303"/>
                  <a:pt x="1909" y="298"/>
                </a:cubicBezTo>
                <a:cubicBezTo>
                  <a:pt x="1905" y="299"/>
                  <a:pt x="1905" y="299"/>
                  <a:pt x="1905" y="294"/>
                </a:cubicBezTo>
                <a:cubicBezTo>
                  <a:pt x="1901" y="294"/>
                  <a:pt x="1901" y="294"/>
                  <a:pt x="1901" y="294"/>
                </a:cubicBezTo>
                <a:cubicBezTo>
                  <a:pt x="1900" y="299"/>
                  <a:pt x="1906" y="299"/>
                  <a:pt x="1903" y="302"/>
                </a:cubicBezTo>
                <a:cubicBezTo>
                  <a:pt x="1899" y="302"/>
                  <a:pt x="1898" y="299"/>
                  <a:pt x="1895" y="298"/>
                </a:cubicBezTo>
                <a:cubicBezTo>
                  <a:pt x="1897" y="293"/>
                  <a:pt x="1894" y="291"/>
                  <a:pt x="1898" y="287"/>
                </a:cubicBezTo>
                <a:close/>
                <a:moveTo>
                  <a:pt x="1874" y="1034"/>
                </a:moveTo>
                <a:cubicBezTo>
                  <a:pt x="1879" y="1034"/>
                  <a:pt x="1879" y="1034"/>
                  <a:pt x="1879" y="1034"/>
                </a:cubicBezTo>
                <a:cubicBezTo>
                  <a:pt x="1878" y="1037"/>
                  <a:pt x="1877" y="1039"/>
                  <a:pt x="1873" y="1039"/>
                </a:cubicBezTo>
                <a:cubicBezTo>
                  <a:pt x="1874" y="1038"/>
                  <a:pt x="1874" y="1036"/>
                  <a:pt x="1874" y="1034"/>
                </a:cubicBezTo>
                <a:close/>
                <a:moveTo>
                  <a:pt x="1866" y="1006"/>
                </a:moveTo>
                <a:cubicBezTo>
                  <a:pt x="1870" y="1007"/>
                  <a:pt x="1866" y="1009"/>
                  <a:pt x="1867" y="1013"/>
                </a:cubicBezTo>
                <a:cubicBezTo>
                  <a:pt x="1864" y="1012"/>
                  <a:pt x="1865" y="1009"/>
                  <a:pt x="1866" y="1006"/>
                </a:cubicBezTo>
                <a:close/>
                <a:moveTo>
                  <a:pt x="1867" y="1018"/>
                </a:moveTo>
                <a:cubicBezTo>
                  <a:pt x="1874" y="1025"/>
                  <a:pt x="1866" y="1037"/>
                  <a:pt x="1862" y="1042"/>
                </a:cubicBezTo>
                <a:cubicBezTo>
                  <a:pt x="1858" y="1042"/>
                  <a:pt x="1860" y="1037"/>
                  <a:pt x="1860" y="1034"/>
                </a:cubicBezTo>
                <a:cubicBezTo>
                  <a:pt x="1868" y="1032"/>
                  <a:pt x="1863" y="1024"/>
                  <a:pt x="1867" y="1018"/>
                </a:cubicBezTo>
                <a:close/>
                <a:moveTo>
                  <a:pt x="1860" y="1111"/>
                </a:moveTo>
                <a:cubicBezTo>
                  <a:pt x="1857" y="1110"/>
                  <a:pt x="1856" y="1104"/>
                  <a:pt x="1861" y="1105"/>
                </a:cubicBezTo>
                <a:cubicBezTo>
                  <a:pt x="1861" y="1109"/>
                  <a:pt x="1861" y="1109"/>
                  <a:pt x="1861" y="1109"/>
                </a:cubicBezTo>
                <a:cubicBezTo>
                  <a:pt x="1862" y="1109"/>
                  <a:pt x="1862" y="1108"/>
                  <a:pt x="1862" y="1108"/>
                </a:cubicBezTo>
                <a:cubicBezTo>
                  <a:pt x="1866" y="1109"/>
                  <a:pt x="1859" y="1110"/>
                  <a:pt x="1860" y="1111"/>
                </a:cubicBezTo>
                <a:close/>
                <a:moveTo>
                  <a:pt x="1862" y="1140"/>
                </a:moveTo>
                <a:cubicBezTo>
                  <a:pt x="1859" y="1139"/>
                  <a:pt x="1855" y="1137"/>
                  <a:pt x="1858" y="1133"/>
                </a:cubicBezTo>
                <a:cubicBezTo>
                  <a:pt x="1859" y="1135"/>
                  <a:pt x="1863" y="1135"/>
                  <a:pt x="1862" y="1140"/>
                </a:cubicBezTo>
                <a:close/>
                <a:moveTo>
                  <a:pt x="1860" y="1057"/>
                </a:moveTo>
                <a:cubicBezTo>
                  <a:pt x="1862" y="1058"/>
                  <a:pt x="1861" y="1065"/>
                  <a:pt x="1860" y="1066"/>
                </a:cubicBezTo>
                <a:cubicBezTo>
                  <a:pt x="1856" y="1064"/>
                  <a:pt x="1861" y="1060"/>
                  <a:pt x="1860" y="1057"/>
                </a:cubicBezTo>
                <a:close/>
                <a:moveTo>
                  <a:pt x="1858" y="1078"/>
                </a:moveTo>
                <a:cubicBezTo>
                  <a:pt x="1861" y="1078"/>
                  <a:pt x="1859" y="1084"/>
                  <a:pt x="1858" y="1084"/>
                </a:cubicBezTo>
                <a:cubicBezTo>
                  <a:pt x="1857" y="1083"/>
                  <a:pt x="1856" y="1082"/>
                  <a:pt x="1856" y="1079"/>
                </a:cubicBezTo>
                <a:cubicBezTo>
                  <a:pt x="1857" y="1080"/>
                  <a:pt x="1858" y="1079"/>
                  <a:pt x="1858" y="1078"/>
                </a:cubicBezTo>
                <a:close/>
                <a:moveTo>
                  <a:pt x="1860" y="958"/>
                </a:moveTo>
                <a:cubicBezTo>
                  <a:pt x="1857" y="951"/>
                  <a:pt x="1856" y="955"/>
                  <a:pt x="1856" y="945"/>
                </a:cubicBezTo>
                <a:cubicBezTo>
                  <a:pt x="1859" y="948"/>
                  <a:pt x="1862" y="954"/>
                  <a:pt x="1860" y="958"/>
                </a:cubicBezTo>
                <a:close/>
                <a:moveTo>
                  <a:pt x="1856" y="1023"/>
                </a:moveTo>
                <a:cubicBezTo>
                  <a:pt x="1857" y="1024"/>
                  <a:pt x="1860" y="1024"/>
                  <a:pt x="1861" y="1022"/>
                </a:cubicBezTo>
                <a:cubicBezTo>
                  <a:pt x="1864" y="1025"/>
                  <a:pt x="1861" y="1032"/>
                  <a:pt x="1856" y="1031"/>
                </a:cubicBezTo>
                <a:cubicBezTo>
                  <a:pt x="1860" y="1029"/>
                  <a:pt x="1857" y="1026"/>
                  <a:pt x="1856" y="1023"/>
                </a:cubicBezTo>
                <a:close/>
                <a:moveTo>
                  <a:pt x="1857" y="1046"/>
                </a:moveTo>
                <a:cubicBezTo>
                  <a:pt x="1858" y="1047"/>
                  <a:pt x="1859" y="1047"/>
                  <a:pt x="1861" y="1047"/>
                </a:cubicBezTo>
                <a:cubicBezTo>
                  <a:pt x="1860" y="1052"/>
                  <a:pt x="1857" y="1050"/>
                  <a:pt x="1860" y="1055"/>
                </a:cubicBezTo>
                <a:cubicBezTo>
                  <a:pt x="1856" y="1055"/>
                  <a:pt x="1856" y="1055"/>
                  <a:pt x="1856" y="1055"/>
                </a:cubicBezTo>
                <a:cubicBezTo>
                  <a:pt x="1855" y="1051"/>
                  <a:pt x="1858" y="1050"/>
                  <a:pt x="1857" y="1046"/>
                </a:cubicBezTo>
                <a:close/>
                <a:moveTo>
                  <a:pt x="1851" y="1072"/>
                </a:moveTo>
                <a:cubicBezTo>
                  <a:pt x="1852" y="1072"/>
                  <a:pt x="1852" y="1072"/>
                  <a:pt x="1852" y="1073"/>
                </a:cubicBezTo>
                <a:cubicBezTo>
                  <a:pt x="1852" y="1075"/>
                  <a:pt x="1855" y="1074"/>
                  <a:pt x="1855" y="1073"/>
                </a:cubicBezTo>
                <a:cubicBezTo>
                  <a:pt x="1858" y="1075"/>
                  <a:pt x="1854" y="1079"/>
                  <a:pt x="1851" y="1077"/>
                </a:cubicBezTo>
                <a:lnTo>
                  <a:pt x="1851" y="1072"/>
                </a:lnTo>
                <a:close/>
                <a:moveTo>
                  <a:pt x="1853" y="1081"/>
                </a:moveTo>
                <a:cubicBezTo>
                  <a:pt x="1851" y="1088"/>
                  <a:pt x="1859" y="1084"/>
                  <a:pt x="1858" y="1089"/>
                </a:cubicBezTo>
                <a:cubicBezTo>
                  <a:pt x="1855" y="1089"/>
                  <a:pt x="1855" y="1087"/>
                  <a:pt x="1851" y="1088"/>
                </a:cubicBezTo>
                <a:cubicBezTo>
                  <a:pt x="1850" y="1085"/>
                  <a:pt x="1853" y="1085"/>
                  <a:pt x="1852" y="1082"/>
                </a:cubicBezTo>
                <a:cubicBezTo>
                  <a:pt x="1850" y="1081"/>
                  <a:pt x="1850" y="1084"/>
                  <a:pt x="1850" y="1085"/>
                </a:cubicBezTo>
                <a:cubicBezTo>
                  <a:pt x="1845" y="1084"/>
                  <a:pt x="1848" y="1079"/>
                  <a:pt x="1853" y="1081"/>
                </a:cubicBezTo>
                <a:close/>
                <a:moveTo>
                  <a:pt x="1856" y="1154"/>
                </a:moveTo>
                <a:cubicBezTo>
                  <a:pt x="1851" y="1154"/>
                  <a:pt x="1851" y="1154"/>
                  <a:pt x="1851" y="1154"/>
                </a:cubicBezTo>
                <a:cubicBezTo>
                  <a:pt x="1850" y="1150"/>
                  <a:pt x="1855" y="1152"/>
                  <a:pt x="1856" y="1149"/>
                </a:cubicBezTo>
                <a:cubicBezTo>
                  <a:pt x="1859" y="1150"/>
                  <a:pt x="1854" y="1151"/>
                  <a:pt x="1856" y="1154"/>
                </a:cubicBezTo>
                <a:close/>
                <a:moveTo>
                  <a:pt x="1847" y="1155"/>
                </a:moveTo>
                <a:cubicBezTo>
                  <a:pt x="1848" y="1156"/>
                  <a:pt x="1848" y="1157"/>
                  <a:pt x="1848" y="1158"/>
                </a:cubicBezTo>
                <a:cubicBezTo>
                  <a:pt x="1850" y="1157"/>
                  <a:pt x="1851" y="1157"/>
                  <a:pt x="1851" y="1155"/>
                </a:cubicBezTo>
                <a:cubicBezTo>
                  <a:pt x="1853" y="1157"/>
                  <a:pt x="1852" y="1161"/>
                  <a:pt x="1853" y="1163"/>
                </a:cubicBezTo>
                <a:cubicBezTo>
                  <a:pt x="1852" y="1163"/>
                  <a:pt x="1850" y="1158"/>
                  <a:pt x="1848" y="1162"/>
                </a:cubicBezTo>
                <a:cubicBezTo>
                  <a:pt x="1846" y="1162"/>
                  <a:pt x="1848" y="1157"/>
                  <a:pt x="1847" y="1155"/>
                </a:cubicBezTo>
                <a:close/>
                <a:moveTo>
                  <a:pt x="1848" y="1315"/>
                </a:moveTo>
                <a:cubicBezTo>
                  <a:pt x="1854" y="1320"/>
                  <a:pt x="1846" y="1329"/>
                  <a:pt x="1841" y="1331"/>
                </a:cubicBezTo>
                <a:cubicBezTo>
                  <a:pt x="1843" y="1327"/>
                  <a:pt x="1845" y="1324"/>
                  <a:pt x="1847" y="1321"/>
                </a:cubicBezTo>
                <a:cubicBezTo>
                  <a:pt x="1843" y="1321"/>
                  <a:pt x="1846" y="1319"/>
                  <a:pt x="1848" y="1315"/>
                </a:cubicBezTo>
                <a:close/>
                <a:moveTo>
                  <a:pt x="1845" y="1189"/>
                </a:moveTo>
                <a:cubicBezTo>
                  <a:pt x="1840" y="1185"/>
                  <a:pt x="1844" y="1173"/>
                  <a:pt x="1850" y="1173"/>
                </a:cubicBezTo>
                <a:cubicBezTo>
                  <a:pt x="1849" y="1171"/>
                  <a:pt x="1848" y="1170"/>
                  <a:pt x="1846" y="1169"/>
                </a:cubicBezTo>
                <a:cubicBezTo>
                  <a:pt x="1853" y="1167"/>
                  <a:pt x="1850" y="1186"/>
                  <a:pt x="1845" y="1189"/>
                </a:cubicBezTo>
                <a:close/>
                <a:moveTo>
                  <a:pt x="1845" y="1094"/>
                </a:moveTo>
                <a:cubicBezTo>
                  <a:pt x="1847" y="1096"/>
                  <a:pt x="1846" y="1105"/>
                  <a:pt x="1842" y="1105"/>
                </a:cubicBezTo>
                <a:cubicBezTo>
                  <a:pt x="1842" y="1100"/>
                  <a:pt x="1843" y="1097"/>
                  <a:pt x="1845" y="1094"/>
                </a:cubicBezTo>
                <a:close/>
                <a:moveTo>
                  <a:pt x="1840" y="1196"/>
                </a:moveTo>
                <a:cubicBezTo>
                  <a:pt x="1844" y="1196"/>
                  <a:pt x="1840" y="1207"/>
                  <a:pt x="1840" y="1210"/>
                </a:cubicBezTo>
                <a:cubicBezTo>
                  <a:pt x="1837" y="1205"/>
                  <a:pt x="1840" y="1200"/>
                  <a:pt x="1840" y="1196"/>
                </a:cubicBezTo>
                <a:close/>
                <a:moveTo>
                  <a:pt x="1842" y="1334"/>
                </a:moveTo>
                <a:cubicBezTo>
                  <a:pt x="1840" y="1337"/>
                  <a:pt x="1838" y="1338"/>
                  <a:pt x="1840" y="1343"/>
                </a:cubicBezTo>
                <a:cubicBezTo>
                  <a:pt x="1838" y="1345"/>
                  <a:pt x="1836" y="1340"/>
                  <a:pt x="1835" y="1343"/>
                </a:cubicBezTo>
                <a:cubicBezTo>
                  <a:pt x="1834" y="1342"/>
                  <a:pt x="1838" y="1335"/>
                  <a:pt x="1842" y="1334"/>
                </a:cubicBezTo>
                <a:close/>
                <a:moveTo>
                  <a:pt x="1826" y="313"/>
                </a:moveTo>
                <a:cubicBezTo>
                  <a:pt x="1827" y="315"/>
                  <a:pt x="1828" y="317"/>
                  <a:pt x="1829" y="320"/>
                </a:cubicBezTo>
                <a:cubicBezTo>
                  <a:pt x="1826" y="318"/>
                  <a:pt x="1823" y="317"/>
                  <a:pt x="1823" y="313"/>
                </a:cubicBezTo>
                <a:lnTo>
                  <a:pt x="1826" y="313"/>
                </a:lnTo>
                <a:close/>
                <a:moveTo>
                  <a:pt x="1826" y="1240"/>
                </a:moveTo>
                <a:cubicBezTo>
                  <a:pt x="1828" y="1241"/>
                  <a:pt x="1827" y="1250"/>
                  <a:pt x="1823" y="1249"/>
                </a:cubicBezTo>
                <a:cubicBezTo>
                  <a:pt x="1823" y="1245"/>
                  <a:pt x="1826" y="1244"/>
                  <a:pt x="1826" y="1240"/>
                </a:cubicBezTo>
                <a:close/>
                <a:moveTo>
                  <a:pt x="1825" y="1250"/>
                </a:moveTo>
                <a:cubicBezTo>
                  <a:pt x="1825" y="1254"/>
                  <a:pt x="1822" y="1254"/>
                  <a:pt x="1821" y="1257"/>
                </a:cubicBezTo>
                <a:cubicBezTo>
                  <a:pt x="1819" y="1256"/>
                  <a:pt x="1821" y="1249"/>
                  <a:pt x="1825" y="1250"/>
                </a:cubicBezTo>
                <a:close/>
                <a:moveTo>
                  <a:pt x="1828" y="1346"/>
                </a:moveTo>
                <a:cubicBezTo>
                  <a:pt x="1832" y="1351"/>
                  <a:pt x="1822" y="1359"/>
                  <a:pt x="1817" y="1362"/>
                </a:cubicBezTo>
                <a:cubicBezTo>
                  <a:pt x="1819" y="1355"/>
                  <a:pt x="1824" y="1352"/>
                  <a:pt x="1828" y="1346"/>
                </a:cubicBezTo>
                <a:close/>
                <a:moveTo>
                  <a:pt x="1826" y="1738"/>
                </a:moveTo>
                <a:cubicBezTo>
                  <a:pt x="1821" y="1738"/>
                  <a:pt x="1824" y="1734"/>
                  <a:pt x="1819" y="1737"/>
                </a:cubicBezTo>
                <a:cubicBezTo>
                  <a:pt x="1824" y="1739"/>
                  <a:pt x="1819" y="1745"/>
                  <a:pt x="1814" y="1745"/>
                </a:cubicBezTo>
                <a:cubicBezTo>
                  <a:pt x="1813" y="1737"/>
                  <a:pt x="1817" y="1733"/>
                  <a:pt x="1824" y="1733"/>
                </a:cubicBezTo>
                <a:cubicBezTo>
                  <a:pt x="1822" y="1737"/>
                  <a:pt x="1828" y="1734"/>
                  <a:pt x="1826" y="1738"/>
                </a:cubicBezTo>
                <a:close/>
                <a:moveTo>
                  <a:pt x="1818" y="1642"/>
                </a:moveTo>
                <a:cubicBezTo>
                  <a:pt x="1816" y="1642"/>
                  <a:pt x="1817" y="1639"/>
                  <a:pt x="1817" y="1637"/>
                </a:cubicBezTo>
                <a:cubicBezTo>
                  <a:pt x="1821" y="1637"/>
                  <a:pt x="1821" y="1637"/>
                  <a:pt x="1821" y="1637"/>
                </a:cubicBezTo>
                <a:cubicBezTo>
                  <a:pt x="1821" y="1640"/>
                  <a:pt x="1818" y="1639"/>
                  <a:pt x="1818" y="1642"/>
                </a:cubicBezTo>
                <a:close/>
                <a:moveTo>
                  <a:pt x="1817" y="1260"/>
                </a:moveTo>
                <a:cubicBezTo>
                  <a:pt x="1819" y="1260"/>
                  <a:pt x="1819" y="1261"/>
                  <a:pt x="1820" y="1261"/>
                </a:cubicBezTo>
                <a:cubicBezTo>
                  <a:pt x="1820" y="1266"/>
                  <a:pt x="1816" y="1267"/>
                  <a:pt x="1817" y="1273"/>
                </a:cubicBezTo>
                <a:cubicBezTo>
                  <a:pt x="1812" y="1273"/>
                  <a:pt x="1812" y="1273"/>
                  <a:pt x="1812" y="1273"/>
                </a:cubicBezTo>
                <a:cubicBezTo>
                  <a:pt x="1812" y="1268"/>
                  <a:pt x="1814" y="1264"/>
                  <a:pt x="1817" y="1260"/>
                </a:cubicBezTo>
                <a:close/>
                <a:moveTo>
                  <a:pt x="1815" y="1626"/>
                </a:moveTo>
                <a:cubicBezTo>
                  <a:pt x="1824" y="1626"/>
                  <a:pt x="1817" y="1636"/>
                  <a:pt x="1812" y="1631"/>
                </a:cubicBezTo>
                <a:cubicBezTo>
                  <a:pt x="1811" y="1628"/>
                  <a:pt x="1816" y="1630"/>
                  <a:pt x="1815" y="1626"/>
                </a:cubicBezTo>
                <a:close/>
                <a:moveTo>
                  <a:pt x="1808" y="1652"/>
                </a:moveTo>
                <a:cubicBezTo>
                  <a:pt x="1808" y="1645"/>
                  <a:pt x="1803" y="1644"/>
                  <a:pt x="1801" y="1641"/>
                </a:cubicBezTo>
                <a:cubicBezTo>
                  <a:pt x="1800" y="1638"/>
                  <a:pt x="1804" y="1639"/>
                  <a:pt x="1804" y="1637"/>
                </a:cubicBezTo>
                <a:cubicBezTo>
                  <a:pt x="1805" y="1638"/>
                  <a:pt x="1806" y="1640"/>
                  <a:pt x="1808" y="1639"/>
                </a:cubicBezTo>
                <a:cubicBezTo>
                  <a:pt x="1806" y="1641"/>
                  <a:pt x="1806" y="1646"/>
                  <a:pt x="1810" y="1644"/>
                </a:cubicBezTo>
                <a:cubicBezTo>
                  <a:pt x="1811" y="1648"/>
                  <a:pt x="1809" y="1649"/>
                  <a:pt x="1808" y="1652"/>
                </a:cubicBezTo>
                <a:close/>
                <a:moveTo>
                  <a:pt x="1809" y="1284"/>
                </a:moveTo>
                <a:cubicBezTo>
                  <a:pt x="1807" y="1288"/>
                  <a:pt x="1804" y="1291"/>
                  <a:pt x="1801" y="1294"/>
                </a:cubicBezTo>
                <a:cubicBezTo>
                  <a:pt x="1801" y="1288"/>
                  <a:pt x="1802" y="1283"/>
                  <a:pt x="1804" y="1278"/>
                </a:cubicBezTo>
                <a:cubicBezTo>
                  <a:pt x="1809" y="1277"/>
                  <a:pt x="1805" y="1285"/>
                  <a:pt x="1809" y="1284"/>
                </a:cubicBezTo>
                <a:close/>
                <a:moveTo>
                  <a:pt x="1797" y="383"/>
                </a:moveTo>
                <a:cubicBezTo>
                  <a:pt x="1799" y="380"/>
                  <a:pt x="1802" y="384"/>
                  <a:pt x="1804" y="385"/>
                </a:cubicBezTo>
                <a:cubicBezTo>
                  <a:pt x="1803" y="390"/>
                  <a:pt x="1796" y="387"/>
                  <a:pt x="1797" y="383"/>
                </a:cubicBezTo>
                <a:close/>
                <a:moveTo>
                  <a:pt x="1797" y="1676"/>
                </a:moveTo>
                <a:cubicBezTo>
                  <a:pt x="1804" y="1676"/>
                  <a:pt x="1804" y="1669"/>
                  <a:pt x="1812" y="1669"/>
                </a:cubicBezTo>
                <a:cubicBezTo>
                  <a:pt x="1811" y="1675"/>
                  <a:pt x="1799" y="1675"/>
                  <a:pt x="1802" y="1680"/>
                </a:cubicBezTo>
                <a:cubicBezTo>
                  <a:pt x="1800" y="1683"/>
                  <a:pt x="1795" y="1680"/>
                  <a:pt x="1797" y="1676"/>
                </a:cubicBezTo>
                <a:close/>
                <a:moveTo>
                  <a:pt x="1801" y="1717"/>
                </a:moveTo>
                <a:cubicBezTo>
                  <a:pt x="1804" y="1719"/>
                  <a:pt x="1797" y="1722"/>
                  <a:pt x="1794" y="1723"/>
                </a:cubicBezTo>
                <a:cubicBezTo>
                  <a:pt x="1795" y="1720"/>
                  <a:pt x="1799" y="1719"/>
                  <a:pt x="1801" y="1717"/>
                </a:cubicBezTo>
                <a:close/>
                <a:moveTo>
                  <a:pt x="1790" y="1737"/>
                </a:moveTo>
                <a:cubicBezTo>
                  <a:pt x="1791" y="1736"/>
                  <a:pt x="1792" y="1738"/>
                  <a:pt x="1793" y="1738"/>
                </a:cubicBezTo>
                <a:cubicBezTo>
                  <a:pt x="1793" y="1741"/>
                  <a:pt x="1791" y="1743"/>
                  <a:pt x="1788" y="1743"/>
                </a:cubicBezTo>
                <a:cubicBezTo>
                  <a:pt x="1790" y="1739"/>
                  <a:pt x="1788" y="1739"/>
                  <a:pt x="1790" y="1737"/>
                </a:cubicBezTo>
                <a:close/>
                <a:moveTo>
                  <a:pt x="1769" y="1745"/>
                </a:moveTo>
                <a:cubicBezTo>
                  <a:pt x="1771" y="1747"/>
                  <a:pt x="1764" y="1753"/>
                  <a:pt x="1774" y="1751"/>
                </a:cubicBezTo>
                <a:cubicBezTo>
                  <a:pt x="1772" y="1754"/>
                  <a:pt x="1769" y="1755"/>
                  <a:pt x="1767" y="1757"/>
                </a:cubicBezTo>
                <a:cubicBezTo>
                  <a:pt x="1763" y="1758"/>
                  <a:pt x="1763" y="1752"/>
                  <a:pt x="1765" y="1750"/>
                </a:cubicBezTo>
                <a:cubicBezTo>
                  <a:pt x="1763" y="1751"/>
                  <a:pt x="1761" y="1751"/>
                  <a:pt x="1758" y="1751"/>
                </a:cubicBezTo>
                <a:cubicBezTo>
                  <a:pt x="1758" y="1744"/>
                  <a:pt x="1767" y="1752"/>
                  <a:pt x="1769" y="1745"/>
                </a:cubicBezTo>
                <a:close/>
                <a:moveTo>
                  <a:pt x="1751" y="358"/>
                </a:moveTo>
                <a:cubicBezTo>
                  <a:pt x="1748" y="358"/>
                  <a:pt x="1747" y="355"/>
                  <a:pt x="1747" y="352"/>
                </a:cubicBezTo>
                <a:cubicBezTo>
                  <a:pt x="1750" y="353"/>
                  <a:pt x="1754" y="356"/>
                  <a:pt x="1751" y="358"/>
                </a:cubicBezTo>
                <a:close/>
                <a:moveTo>
                  <a:pt x="1748" y="1712"/>
                </a:moveTo>
                <a:cubicBezTo>
                  <a:pt x="1751" y="1713"/>
                  <a:pt x="1751" y="1710"/>
                  <a:pt x="1754" y="1711"/>
                </a:cubicBezTo>
                <a:cubicBezTo>
                  <a:pt x="1753" y="1714"/>
                  <a:pt x="1751" y="1716"/>
                  <a:pt x="1747" y="1716"/>
                </a:cubicBezTo>
                <a:cubicBezTo>
                  <a:pt x="1747" y="1715"/>
                  <a:pt x="1748" y="1714"/>
                  <a:pt x="1748" y="1712"/>
                </a:cubicBezTo>
                <a:close/>
                <a:moveTo>
                  <a:pt x="1750" y="1766"/>
                </a:moveTo>
                <a:cubicBezTo>
                  <a:pt x="1750" y="1770"/>
                  <a:pt x="1750" y="1770"/>
                  <a:pt x="1750" y="1770"/>
                </a:cubicBezTo>
                <a:cubicBezTo>
                  <a:pt x="1752" y="1770"/>
                  <a:pt x="1752" y="1769"/>
                  <a:pt x="1754" y="1768"/>
                </a:cubicBezTo>
                <a:cubicBezTo>
                  <a:pt x="1753" y="1767"/>
                  <a:pt x="1753" y="1766"/>
                  <a:pt x="1751" y="1766"/>
                </a:cubicBezTo>
                <a:cubicBezTo>
                  <a:pt x="1754" y="1765"/>
                  <a:pt x="1756" y="1763"/>
                  <a:pt x="1759" y="1762"/>
                </a:cubicBezTo>
                <a:cubicBezTo>
                  <a:pt x="1754" y="1769"/>
                  <a:pt x="1754" y="1771"/>
                  <a:pt x="1744" y="1771"/>
                </a:cubicBezTo>
                <a:cubicBezTo>
                  <a:pt x="1741" y="1771"/>
                  <a:pt x="1745" y="1768"/>
                  <a:pt x="1745" y="1766"/>
                </a:cubicBezTo>
                <a:cubicBezTo>
                  <a:pt x="1748" y="1768"/>
                  <a:pt x="1747" y="1766"/>
                  <a:pt x="1750" y="1766"/>
                </a:cubicBezTo>
                <a:close/>
                <a:moveTo>
                  <a:pt x="1740" y="633"/>
                </a:moveTo>
                <a:cubicBezTo>
                  <a:pt x="1745" y="632"/>
                  <a:pt x="1744" y="641"/>
                  <a:pt x="1739" y="638"/>
                </a:cubicBezTo>
                <a:cubicBezTo>
                  <a:pt x="1739" y="636"/>
                  <a:pt x="1741" y="636"/>
                  <a:pt x="1740" y="633"/>
                </a:cubicBezTo>
                <a:close/>
                <a:moveTo>
                  <a:pt x="1733" y="1773"/>
                </a:moveTo>
                <a:cubicBezTo>
                  <a:pt x="1733" y="1776"/>
                  <a:pt x="1724" y="1778"/>
                  <a:pt x="1731" y="1780"/>
                </a:cubicBezTo>
                <a:cubicBezTo>
                  <a:pt x="1734" y="1782"/>
                  <a:pt x="1727" y="1780"/>
                  <a:pt x="1726" y="1780"/>
                </a:cubicBezTo>
                <a:cubicBezTo>
                  <a:pt x="1725" y="1781"/>
                  <a:pt x="1726" y="1782"/>
                  <a:pt x="1727" y="1782"/>
                </a:cubicBezTo>
                <a:cubicBezTo>
                  <a:pt x="1725" y="1786"/>
                  <a:pt x="1722" y="1777"/>
                  <a:pt x="1721" y="1783"/>
                </a:cubicBezTo>
                <a:cubicBezTo>
                  <a:pt x="1719" y="1780"/>
                  <a:pt x="1730" y="1772"/>
                  <a:pt x="1733" y="1773"/>
                </a:cubicBezTo>
                <a:close/>
                <a:moveTo>
                  <a:pt x="1718" y="227"/>
                </a:moveTo>
                <a:cubicBezTo>
                  <a:pt x="1719" y="229"/>
                  <a:pt x="1708" y="223"/>
                  <a:pt x="1706" y="219"/>
                </a:cubicBezTo>
                <a:cubicBezTo>
                  <a:pt x="1712" y="212"/>
                  <a:pt x="1715" y="219"/>
                  <a:pt x="1718" y="227"/>
                </a:cubicBezTo>
                <a:close/>
                <a:moveTo>
                  <a:pt x="1706" y="201"/>
                </a:moveTo>
                <a:cubicBezTo>
                  <a:pt x="1710" y="200"/>
                  <a:pt x="1709" y="204"/>
                  <a:pt x="1711" y="205"/>
                </a:cubicBezTo>
                <a:cubicBezTo>
                  <a:pt x="1709" y="208"/>
                  <a:pt x="1704" y="205"/>
                  <a:pt x="1706" y="201"/>
                </a:cubicBezTo>
                <a:close/>
                <a:moveTo>
                  <a:pt x="1722" y="176"/>
                </a:moveTo>
                <a:cubicBezTo>
                  <a:pt x="1721" y="179"/>
                  <a:pt x="1717" y="180"/>
                  <a:pt x="1713" y="180"/>
                </a:cubicBezTo>
                <a:cubicBezTo>
                  <a:pt x="1713" y="174"/>
                  <a:pt x="1705" y="174"/>
                  <a:pt x="1705" y="165"/>
                </a:cubicBezTo>
                <a:cubicBezTo>
                  <a:pt x="1713" y="167"/>
                  <a:pt x="1717" y="172"/>
                  <a:pt x="1722" y="176"/>
                </a:cubicBezTo>
                <a:close/>
                <a:moveTo>
                  <a:pt x="1697" y="208"/>
                </a:moveTo>
                <a:cubicBezTo>
                  <a:pt x="1700" y="208"/>
                  <a:pt x="1702" y="209"/>
                  <a:pt x="1704" y="210"/>
                </a:cubicBezTo>
                <a:cubicBezTo>
                  <a:pt x="1703" y="213"/>
                  <a:pt x="1697" y="212"/>
                  <a:pt x="1697" y="208"/>
                </a:cubicBezTo>
                <a:close/>
                <a:moveTo>
                  <a:pt x="1697" y="1800"/>
                </a:moveTo>
                <a:cubicBezTo>
                  <a:pt x="1701" y="1800"/>
                  <a:pt x="1701" y="1800"/>
                  <a:pt x="1701" y="1800"/>
                </a:cubicBezTo>
                <a:cubicBezTo>
                  <a:pt x="1701" y="1805"/>
                  <a:pt x="1701" y="1805"/>
                  <a:pt x="1701" y="1805"/>
                </a:cubicBezTo>
                <a:cubicBezTo>
                  <a:pt x="1699" y="1806"/>
                  <a:pt x="1698" y="1803"/>
                  <a:pt x="1697" y="1805"/>
                </a:cubicBezTo>
                <a:cubicBezTo>
                  <a:pt x="1694" y="1805"/>
                  <a:pt x="1699" y="1803"/>
                  <a:pt x="1697" y="1800"/>
                </a:cubicBezTo>
                <a:close/>
                <a:moveTo>
                  <a:pt x="1700" y="1825"/>
                </a:moveTo>
                <a:cubicBezTo>
                  <a:pt x="1700" y="1827"/>
                  <a:pt x="1700" y="1828"/>
                  <a:pt x="1701" y="1829"/>
                </a:cubicBezTo>
                <a:cubicBezTo>
                  <a:pt x="1701" y="1832"/>
                  <a:pt x="1696" y="1831"/>
                  <a:pt x="1696" y="1835"/>
                </a:cubicBezTo>
                <a:cubicBezTo>
                  <a:pt x="1692" y="1830"/>
                  <a:pt x="1691" y="1836"/>
                  <a:pt x="1686" y="1837"/>
                </a:cubicBezTo>
                <a:cubicBezTo>
                  <a:pt x="1684" y="1835"/>
                  <a:pt x="1687" y="1835"/>
                  <a:pt x="1686" y="1831"/>
                </a:cubicBezTo>
                <a:cubicBezTo>
                  <a:pt x="1694" y="1832"/>
                  <a:pt x="1691" y="1823"/>
                  <a:pt x="1700" y="1825"/>
                </a:cubicBezTo>
                <a:close/>
                <a:moveTo>
                  <a:pt x="1699" y="1856"/>
                </a:moveTo>
                <a:cubicBezTo>
                  <a:pt x="1695" y="1855"/>
                  <a:pt x="1695" y="1858"/>
                  <a:pt x="1691" y="1857"/>
                </a:cubicBezTo>
                <a:cubicBezTo>
                  <a:pt x="1689" y="1851"/>
                  <a:pt x="1700" y="1848"/>
                  <a:pt x="1699" y="1856"/>
                </a:cubicBezTo>
                <a:close/>
                <a:moveTo>
                  <a:pt x="1683" y="197"/>
                </a:moveTo>
                <a:cubicBezTo>
                  <a:pt x="1683" y="194"/>
                  <a:pt x="1687" y="197"/>
                  <a:pt x="1688" y="197"/>
                </a:cubicBezTo>
                <a:cubicBezTo>
                  <a:pt x="1687" y="198"/>
                  <a:pt x="1686" y="199"/>
                  <a:pt x="1686" y="201"/>
                </a:cubicBezTo>
                <a:cubicBezTo>
                  <a:pt x="1681" y="202"/>
                  <a:pt x="1685" y="198"/>
                  <a:pt x="1683" y="197"/>
                </a:cubicBezTo>
                <a:close/>
                <a:moveTo>
                  <a:pt x="1679" y="147"/>
                </a:moveTo>
                <a:cubicBezTo>
                  <a:pt x="1679" y="146"/>
                  <a:pt x="1680" y="146"/>
                  <a:pt x="1681" y="146"/>
                </a:cubicBezTo>
                <a:cubicBezTo>
                  <a:pt x="1682" y="145"/>
                  <a:pt x="1681" y="145"/>
                  <a:pt x="1680" y="145"/>
                </a:cubicBezTo>
                <a:cubicBezTo>
                  <a:pt x="1681" y="142"/>
                  <a:pt x="1685" y="147"/>
                  <a:pt x="1689" y="146"/>
                </a:cubicBezTo>
                <a:cubicBezTo>
                  <a:pt x="1689" y="152"/>
                  <a:pt x="1689" y="152"/>
                  <a:pt x="1689" y="152"/>
                </a:cubicBezTo>
                <a:cubicBezTo>
                  <a:pt x="1687" y="150"/>
                  <a:pt x="1684" y="150"/>
                  <a:pt x="1681" y="151"/>
                </a:cubicBezTo>
                <a:cubicBezTo>
                  <a:pt x="1682" y="148"/>
                  <a:pt x="1681" y="147"/>
                  <a:pt x="1679" y="147"/>
                </a:cubicBezTo>
                <a:close/>
                <a:moveTo>
                  <a:pt x="1647" y="114"/>
                </a:moveTo>
                <a:cubicBezTo>
                  <a:pt x="1649" y="122"/>
                  <a:pt x="1663" y="116"/>
                  <a:pt x="1669" y="122"/>
                </a:cubicBezTo>
                <a:cubicBezTo>
                  <a:pt x="1669" y="124"/>
                  <a:pt x="1667" y="123"/>
                  <a:pt x="1665" y="124"/>
                </a:cubicBezTo>
                <a:cubicBezTo>
                  <a:pt x="1675" y="129"/>
                  <a:pt x="1684" y="135"/>
                  <a:pt x="1696" y="138"/>
                </a:cubicBezTo>
                <a:cubicBezTo>
                  <a:pt x="1696" y="140"/>
                  <a:pt x="1692" y="139"/>
                  <a:pt x="1694" y="143"/>
                </a:cubicBezTo>
                <a:cubicBezTo>
                  <a:pt x="1676" y="142"/>
                  <a:pt x="1657" y="127"/>
                  <a:pt x="1635" y="122"/>
                </a:cubicBezTo>
                <a:cubicBezTo>
                  <a:pt x="1638" y="118"/>
                  <a:pt x="1636" y="118"/>
                  <a:pt x="1634" y="114"/>
                </a:cubicBezTo>
                <a:cubicBezTo>
                  <a:pt x="1639" y="111"/>
                  <a:pt x="1641" y="117"/>
                  <a:pt x="1647" y="114"/>
                </a:cubicBezTo>
                <a:close/>
                <a:moveTo>
                  <a:pt x="1651" y="133"/>
                </a:moveTo>
                <a:cubicBezTo>
                  <a:pt x="1653" y="131"/>
                  <a:pt x="1660" y="133"/>
                  <a:pt x="1659" y="137"/>
                </a:cubicBezTo>
                <a:cubicBezTo>
                  <a:pt x="1658" y="138"/>
                  <a:pt x="1656" y="139"/>
                  <a:pt x="1653" y="138"/>
                </a:cubicBezTo>
                <a:cubicBezTo>
                  <a:pt x="1653" y="136"/>
                  <a:pt x="1653" y="134"/>
                  <a:pt x="1651" y="133"/>
                </a:cubicBezTo>
                <a:close/>
                <a:moveTo>
                  <a:pt x="1661" y="135"/>
                </a:moveTo>
                <a:cubicBezTo>
                  <a:pt x="1668" y="138"/>
                  <a:pt x="1669" y="141"/>
                  <a:pt x="1678" y="141"/>
                </a:cubicBezTo>
                <a:cubicBezTo>
                  <a:pt x="1678" y="144"/>
                  <a:pt x="1676" y="145"/>
                  <a:pt x="1674" y="146"/>
                </a:cubicBezTo>
                <a:cubicBezTo>
                  <a:pt x="1667" y="144"/>
                  <a:pt x="1666" y="139"/>
                  <a:pt x="1659" y="140"/>
                </a:cubicBezTo>
                <a:cubicBezTo>
                  <a:pt x="1659" y="137"/>
                  <a:pt x="1661" y="137"/>
                  <a:pt x="1661" y="135"/>
                </a:cubicBezTo>
                <a:close/>
                <a:moveTo>
                  <a:pt x="1632" y="140"/>
                </a:moveTo>
                <a:cubicBezTo>
                  <a:pt x="1632" y="141"/>
                  <a:pt x="1631" y="142"/>
                  <a:pt x="1631" y="143"/>
                </a:cubicBezTo>
                <a:cubicBezTo>
                  <a:pt x="1629" y="141"/>
                  <a:pt x="1624" y="141"/>
                  <a:pt x="1621" y="140"/>
                </a:cubicBezTo>
                <a:cubicBezTo>
                  <a:pt x="1623" y="139"/>
                  <a:pt x="1629" y="138"/>
                  <a:pt x="1632" y="140"/>
                </a:cubicBezTo>
                <a:close/>
                <a:moveTo>
                  <a:pt x="1630" y="1956"/>
                </a:moveTo>
                <a:cubicBezTo>
                  <a:pt x="1629" y="1958"/>
                  <a:pt x="1628" y="1958"/>
                  <a:pt x="1627" y="1960"/>
                </a:cubicBezTo>
                <a:cubicBezTo>
                  <a:pt x="1624" y="1961"/>
                  <a:pt x="1624" y="1958"/>
                  <a:pt x="1621" y="1959"/>
                </a:cubicBezTo>
                <a:cubicBezTo>
                  <a:pt x="1623" y="1957"/>
                  <a:pt x="1628" y="1958"/>
                  <a:pt x="1630" y="1956"/>
                </a:cubicBezTo>
                <a:close/>
                <a:moveTo>
                  <a:pt x="1577" y="340"/>
                </a:moveTo>
                <a:cubicBezTo>
                  <a:pt x="1575" y="337"/>
                  <a:pt x="1570" y="338"/>
                  <a:pt x="1570" y="334"/>
                </a:cubicBezTo>
                <a:cubicBezTo>
                  <a:pt x="1572" y="335"/>
                  <a:pt x="1577" y="335"/>
                  <a:pt x="1577" y="340"/>
                </a:cubicBezTo>
                <a:close/>
                <a:moveTo>
                  <a:pt x="1565" y="329"/>
                </a:moveTo>
                <a:cubicBezTo>
                  <a:pt x="1560" y="331"/>
                  <a:pt x="1553" y="330"/>
                  <a:pt x="1551" y="324"/>
                </a:cubicBezTo>
                <a:cubicBezTo>
                  <a:pt x="1559" y="323"/>
                  <a:pt x="1561" y="327"/>
                  <a:pt x="1565" y="329"/>
                </a:cubicBezTo>
                <a:close/>
                <a:moveTo>
                  <a:pt x="1560" y="1943"/>
                </a:moveTo>
                <a:cubicBezTo>
                  <a:pt x="1558" y="1937"/>
                  <a:pt x="1557" y="1941"/>
                  <a:pt x="1552" y="1943"/>
                </a:cubicBezTo>
                <a:cubicBezTo>
                  <a:pt x="1551" y="1934"/>
                  <a:pt x="1565" y="1937"/>
                  <a:pt x="1560" y="1943"/>
                </a:cubicBezTo>
                <a:close/>
                <a:moveTo>
                  <a:pt x="1530" y="135"/>
                </a:moveTo>
                <a:cubicBezTo>
                  <a:pt x="1531" y="137"/>
                  <a:pt x="1529" y="137"/>
                  <a:pt x="1529" y="138"/>
                </a:cubicBezTo>
                <a:cubicBezTo>
                  <a:pt x="1531" y="141"/>
                  <a:pt x="1533" y="137"/>
                  <a:pt x="1535" y="140"/>
                </a:cubicBezTo>
                <a:cubicBezTo>
                  <a:pt x="1530" y="142"/>
                  <a:pt x="1518" y="136"/>
                  <a:pt x="1522" y="130"/>
                </a:cubicBezTo>
                <a:cubicBezTo>
                  <a:pt x="1526" y="130"/>
                  <a:pt x="1526" y="134"/>
                  <a:pt x="1530" y="135"/>
                </a:cubicBezTo>
                <a:close/>
                <a:moveTo>
                  <a:pt x="1522" y="105"/>
                </a:moveTo>
                <a:cubicBezTo>
                  <a:pt x="1524" y="107"/>
                  <a:pt x="1527" y="106"/>
                  <a:pt x="1527" y="110"/>
                </a:cubicBezTo>
                <a:cubicBezTo>
                  <a:pt x="1524" y="111"/>
                  <a:pt x="1522" y="110"/>
                  <a:pt x="1520" y="109"/>
                </a:cubicBezTo>
                <a:cubicBezTo>
                  <a:pt x="1521" y="108"/>
                  <a:pt x="1522" y="107"/>
                  <a:pt x="1522" y="105"/>
                </a:cubicBezTo>
                <a:close/>
                <a:moveTo>
                  <a:pt x="1516" y="93"/>
                </a:moveTo>
                <a:cubicBezTo>
                  <a:pt x="1507" y="94"/>
                  <a:pt x="1505" y="88"/>
                  <a:pt x="1500" y="86"/>
                </a:cubicBezTo>
                <a:cubicBezTo>
                  <a:pt x="1509" y="84"/>
                  <a:pt x="1508" y="89"/>
                  <a:pt x="1516" y="93"/>
                </a:cubicBezTo>
                <a:close/>
                <a:moveTo>
                  <a:pt x="1501" y="114"/>
                </a:moveTo>
                <a:cubicBezTo>
                  <a:pt x="1507" y="115"/>
                  <a:pt x="1512" y="110"/>
                  <a:pt x="1516" y="117"/>
                </a:cubicBezTo>
                <a:cubicBezTo>
                  <a:pt x="1513" y="122"/>
                  <a:pt x="1501" y="119"/>
                  <a:pt x="1501" y="114"/>
                </a:cubicBezTo>
                <a:close/>
                <a:moveTo>
                  <a:pt x="1517" y="1964"/>
                </a:moveTo>
                <a:cubicBezTo>
                  <a:pt x="1515" y="1961"/>
                  <a:pt x="1512" y="1960"/>
                  <a:pt x="1512" y="1956"/>
                </a:cubicBezTo>
                <a:cubicBezTo>
                  <a:pt x="1513" y="1956"/>
                  <a:pt x="1514" y="1955"/>
                  <a:pt x="1514" y="1954"/>
                </a:cubicBezTo>
                <a:cubicBezTo>
                  <a:pt x="1518" y="1956"/>
                  <a:pt x="1512" y="1959"/>
                  <a:pt x="1516" y="1961"/>
                </a:cubicBezTo>
                <a:cubicBezTo>
                  <a:pt x="1519" y="1959"/>
                  <a:pt x="1522" y="1958"/>
                  <a:pt x="1528" y="1956"/>
                </a:cubicBezTo>
                <a:cubicBezTo>
                  <a:pt x="1525" y="1960"/>
                  <a:pt x="1520" y="1961"/>
                  <a:pt x="1517" y="1964"/>
                </a:cubicBezTo>
                <a:close/>
                <a:moveTo>
                  <a:pt x="1534" y="1956"/>
                </a:moveTo>
                <a:cubicBezTo>
                  <a:pt x="1530" y="1956"/>
                  <a:pt x="1531" y="1952"/>
                  <a:pt x="1527" y="1952"/>
                </a:cubicBezTo>
                <a:cubicBezTo>
                  <a:pt x="1528" y="1950"/>
                  <a:pt x="1531" y="1951"/>
                  <a:pt x="1535" y="1952"/>
                </a:cubicBezTo>
                <a:cubicBezTo>
                  <a:pt x="1536" y="1954"/>
                  <a:pt x="1534" y="1955"/>
                  <a:pt x="1534" y="1956"/>
                </a:cubicBezTo>
                <a:close/>
                <a:moveTo>
                  <a:pt x="1533" y="1949"/>
                </a:moveTo>
                <a:cubicBezTo>
                  <a:pt x="1533" y="1946"/>
                  <a:pt x="1536" y="1946"/>
                  <a:pt x="1536" y="1943"/>
                </a:cubicBezTo>
                <a:cubicBezTo>
                  <a:pt x="1539" y="1942"/>
                  <a:pt x="1539" y="1945"/>
                  <a:pt x="1543" y="1944"/>
                </a:cubicBezTo>
                <a:cubicBezTo>
                  <a:pt x="1542" y="1950"/>
                  <a:pt x="1536" y="1945"/>
                  <a:pt x="1533" y="1949"/>
                </a:cubicBezTo>
                <a:close/>
                <a:moveTo>
                  <a:pt x="1541" y="1981"/>
                </a:moveTo>
                <a:cubicBezTo>
                  <a:pt x="1547" y="1985"/>
                  <a:pt x="1555" y="1979"/>
                  <a:pt x="1557" y="1986"/>
                </a:cubicBezTo>
                <a:cubicBezTo>
                  <a:pt x="1554" y="1985"/>
                  <a:pt x="1543" y="1987"/>
                  <a:pt x="1541" y="1981"/>
                </a:cubicBezTo>
                <a:close/>
                <a:moveTo>
                  <a:pt x="1586" y="1975"/>
                </a:moveTo>
                <a:cubicBezTo>
                  <a:pt x="1585" y="1980"/>
                  <a:pt x="1589" y="1978"/>
                  <a:pt x="1592" y="1977"/>
                </a:cubicBezTo>
                <a:cubicBezTo>
                  <a:pt x="1584" y="1990"/>
                  <a:pt x="1566" y="1982"/>
                  <a:pt x="1555" y="1980"/>
                </a:cubicBezTo>
                <a:cubicBezTo>
                  <a:pt x="1558" y="1977"/>
                  <a:pt x="1562" y="1974"/>
                  <a:pt x="1567" y="1974"/>
                </a:cubicBezTo>
                <a:cubicBezTo>
                  <a:pt x="1568" y="1977"/>
                  <a:pt x="1564" y="1977"/>
                  <a:pt x="1563" y="1980"/>
                </a:cubicBezTo>
                <a:cubicBezTo>
                  <a:pt x="1567" y="1983"/>
                  <a:pt x="1569" y="1972"/>
                  <a:pt x="1573" y="1979"/>
                </a:cubicBezTo>
                <a:cubicBezTo>
                  <a:pt x="1574" y="1975"/>
                  <a:pt x="1571" y="1976"/>
                  <a:pt x="1570" y="1975"/>
                </a:cubicBezTo>
                <a:cubicBezTo>
                  <a:pt x="1574" y="1969"/>
                  <a:pt x="1581" y="1975"/>
                  <a:pt x="1582" y="1979"/>
                </a:cubicBezTo>
                <a:cubicBezTo>
                  <a:pt x="1579" y="1978"/>
                  <a:pt x="1576" y="1978"/>
                  <a:pt x="1576" y="1981"/>
                </a:cubicBezTo>
                <a:cubicBezTo>
                  <a:pt x="1577" y="1984"/>
                  <a:pt x="1581" y="1979"/>
                  <a:pt x="1584" y="1980"/>
                </a:cubicBezTo>
                <a:cubicBezTo>
                  <a:pt x="1582" y="1973"/>
                  <a:pt x="1589" y="1972"/>
                  <a:pt x="1593" y="1969"/>
                </a:cubicBezTo>
                <a:cubicBezTo>
                  <a:pt x="1593" y="1970"/>
                  <a:pt x="1593" y="1972"/>
                  <a:pt x="1594" y="1972"/>
                </a:cubicBezTo>
                <a:cubicBezTo>
                  <a:pt x="1593" y="1975"/>
                  <a:pt x="1588" y="1977"/>
                  <a:pt x="1586" y="1975"/>
                </a:cubicBezTo>
                <a:close/>
                <a:moveTo>
                  <a:pt x="1597" y="109"/>
                </a:moveTo>
                <a:cubicBezTo>
                  <a:pt x="1598" y="104"/>
                  <a:pt x="1603" y="103"/>
                  <a:pt x="1603" y="99"/>
                </a:cubicBezTo>
                <a:cubicBezTo>
                  <a:pt x="1605" y="99"/>
                  <a:pt x="1605" y="100"/>
                  <a:pt x="1606" y="100"/>
                </a:cubicBezTo>
                <a:cubicBezTo>
                  <a:pt x="1607" y="104"/>
                  <a:pt x="1603" y="103"/>
                  <a:pt x="1604" y="106"/>
                </a:cubicBezTo>
                <a:cubicBezTo>
                  <a:pt x="1606" y="109"/>
                  <a:pt x="1610" y="110"/>
                  <a:pt x="1614" y="110"/>
                </a:cubicBezTo>
                <a:cubicBezTo>
                  <a:pt x="1608" y="114"/>
                  <a:pt x="1603" y="108"/>
                  <a:pt x="1597" y="109"/>
                </a:cubicBezTo>
                <a:close/>
                <a:moveTo>
                  <a:pt x="1620" y="1969"/>
                </a:moveTo>
                <a:cubicBezTo>
                  <a:pt x="1619" y="1966"/>
                  <a:pt x="1617" y="1963"/>
                  <a:pt x="1614" y="1961"/>
                </a:cubicBezTo>
                <a:cubicBezTo>
                  <a:pt x="1617" y="1959"/>
                  <a:pt x="1624" y="1963"/>
                  <a:pt x="1629" y="1961"/>
                </a:cubicBezTo>
                <a:cubicBezTo>
                  <a:pt x="1629" y="1967"/>
                  <a:pt x="1624" y="1967"/>
                  <a:pt x="1620" y="1969"/>
                </a:cubicBezTo>
                <a:close/>
                <a:moveTo>
                  <a:pt x="1630" y="1964"/>
                </a:moveTo>
                <a:cubicBezTo>
                  <a:pt x="1628" y="1959"/>
                  <a:pt x="1634" y="1963"/>
                  <a:pt x="1634" y="1960"/>
                </a:cubicBezTo>
                <a:cubicBezTo>
                  <a:pt x="1635" y="1961"/>
                  <a:pt x="1636" y="1963"/>
                  <a:pt x="1636" y="1965"/>
                </a:cubicBezTo>
                <a:cubicBezTo>
                  <a:pt x="1634" y="1964"/>
                  <a:pt x="1630" y="1966"/>
                  <a:pt x="1630" y="1964"/>
                </a:cubicBezTo>
                <a:close/>
                <a:moveTo>
                  <a:pt x="1632" y="145"/>
                </a:moveTo>
                <a:cubicBezTo>
                  <a:pt x="1633" y="141"/>
                  <a:pt x="1636" y="140"/>
                  <a:pt x="1637" y="137"/>
                </a:cubicBezTo>
                <a:cubicBezTo>
                  <a:pt x="1636" y="134"/>
                  <a:pt x="1630" y="137"/>
                  <a:pt x="1629" y="135"/>
                </a:cubicBezTo>
                <a:cubicBezTo>
                  <a:pt x="1627" y="130"/>
                  <a:pt x="1632" y="131"/>
                  <a:pt x="1631" y="127"/>
                </a:cubicBezTo>
                <a:cubicBezTo>
                  <a:pt x="1638" y="130"/>
                  <a:pt x="1649" y="136"/>
                  <a:pt x="1648" y="143"/>
                </a:cubicBezTo>
                <a:cubicBezTo>
                  <a:pt x="1649" y="147"/>
                  <a:pt x="1650" y="140"/>
                  <a:pt x="1653" y="142"/>
                </a:cubicBezTo>
                <a:cubicBezTo>
                  <a:pt x="1653" y="148"/>
                  <a:pt x="1659" y="142"/>
                  <a:pt x="1659" y="149"/>
                </a:cubicBezTo>
                <a:cubicBezTo>
                  <a:pt x="1662" y="144"/>
                  <a:pt x="1663" y="154"/>
                  <a:pt x="1667" y="156"/>
                </a:cubicBezTo>
                <a:cubicBezTo>
                  <a:pt x="1661" y="156"/>
                  <a:pt x="1660" y="152"/>
                  <a:pt x="1657" y="151"/>
                </a:cubicBezTo>
                <a:cubicBezTo>
                  <a:pt x="1655" y="151"/>
                  <a:pt x="1654" y="152"/>
                  <a:pt x="1653" y="153"/>
                </a:cubicBezTo>
                <a:cubicBezTo>
                  <a:pt x="1653" y="157"/>
                  <a:pt x="1658" y="156"/>
                  <a:pt x="1659" y="158"/>
                </a:cubicBezTo>
                <a:cubicBezTo>
                  <a:pt x="1656" y="161"/>
                  <a:pt x="1645" y="155"/>
                  <a:pt x="1648" y="152"/>
                </a:cubicBezTo>
                <a:cubicBezTo>
                  <a:pt x="1644" y="152"/>
                  <a:pt x="1639" y="146"/>
                  <a:pt x="1632" y="145"/>
                </a:cubicBezTo>
                <a:close/>
                <a:moveTo>
                  <a:pt x="1641" y="175"/>
                </a:moveTo>
                <a:cubicBezTo>
                  <a:pt x="1641" y="172"/>
                  <a:pt x="1643" y="167"/>
                  <a:pt x="1640" y="170"/>
                </a:cubicBezTo>
                <a:cubicBezTo>
                  <a:pt x="1636" y="168"/>
                  <a:pt x="1645" y="167"/>
                  <a:pt x="1647" y="169"/>
                </a:cubicBezTo>
                <a:cubicBezTo>
                  <a:pt x="1648" y="172"/>
                  <a:pt x="1645" y="171"/>
                  <a:pt x="1645" y="173"/>
                </a:cubicBezTo>
                <a:cubicBezTo>
                  <a:pt x="1645" y="175"/>
                  <a:pt x="1650" y="173"/>
                  <a:pt x="1652" y="174"/>
                </a:cubicBezTo>
                <a:cubicBezTo>
                  <a:pt x="1651" y="179"/>
                  <a:pt x="1655" y="179"/>
                  <a:pt x="1656" y="183"/>
                </a:cubicBezTo>
                <a:cubicBezTo>
                  <a:pt x="1658" y="180"/>
                  <a:pt x="1659" y="182"/>
                  <a:pt x="1662" y="183"/>
                </a:cubicBezTo>
                <a:cubicBezTo>
                  <a:pt x="1653" y="187"/>
                  <a:pt x="1646" y="178"/>
                  <a:pt x="1641" y="175"/>
                </a:cubicBezTo>
                <a:close/>
                <a:moveTo>
                  <a:pt x="1662" y="185"/>
                </a:moveTo>
                <a:cubicBezTo>
                  <a:pt x="1670" y="187"/>
                  <a:pt x="1678" y="191"/>
                  <a:pt x="1681" y="199"/>
                </a:cubicBezTo>
                <a:cubicBezTo>
                  <a:pt x="1674" y="195"/>
                  <a:pt x="1665" y="193"/>
                  <a:pt x="1662" y="185"/>
                </a:cubicBezTo>
                <a:close/>
                <a:moveTo>
                  <a:pt x="1669" y="1857"/>
                </a:moveTo>
                <a:cubicBezTo>
                  <a:pt x="1671" y="1854"/>
                  <a:pt x="1673" y="1860"/>
                  <a:pt x="1676" y="1859"/>
                </a:cubicBezTo>
                <a:cubicBezTo>
                  <a:pt x="1672" y="1861"/>
                  <a:pt x="1671" y="1866"/>
                  <a:pt x="1668" y="1868"/>
                </a:cubicBezTo>
                <a:cubicBezTo>
                  <a:pt x="1664" y="1865"/>
                  <a:pt x="1675" y="1860"/>
                  <a:pt x="1669" y="1857"/>
                </a:cubicBezTo>
                <a:close/>
                <a:moveTo>
                  <a:pt x="1670" y="1850"/>
                </a:moveTo>
                <a:cubicBezTo>
                  <a:pt x="1668" y="1846"/>
                  <a:pt x="1675" y="1842"/>
                  <a:pt x="1675" y="1837"/>
                </a:cubicBezTo>
                <a:cubicBezTo>
                  <a:pt x="1676" y="1838"/>
                  <a:pt x="1679" y="1838"/>
                  <a:pt x="1679" y="1840"/>
                </a:cubicBezTo>
                <a:cubicBezTo>
                  <a:pt x="1678" y="1845"/>
                  <a:pt x="1672" y="1845"/>
                  <a:pt x="1670" y="1850"/>
                </a:cubicBezTo>
                <a:close/>
                <a:moveTo>
                  <a:pt x="1665" y="1886"/>
                </a:moveTo>
                <a:cubicBezTo>
                  <a:pt x="1666" y="1884"/>
                  <a:pt x="1670" y="1886"/>
                  <a:pt x="1669" y="1883"/>
                </a:cubicBezTo>
                <a:cubicBezTo>
                  <a:pt x="1670" y="1883"/>
                  <a:pt x="1670" y="1885"/>
                  <a:pt x="1672" y="1885"/>
                </a:cubicBezTo>
                <a:cubicBezTo>
                  <a:pt x="1669" y="1886"/>
                  <a:pt x="1667" y="1890"/>
                  <a:pt x="1665" y="1886"/>
                </a:cubicBezTo>
                <a:close/>
                <a:moveTo>
                  <a:pt x="1669" y="1899"/>
                </a:moveTo>
                <a:cubicBezTo>
                  <a:pt x="1672" y="1898"/>
                  <a:pt x="1669" y="1892"/>
                  <a:pt x="1668" y="1896"/>
                </a:cubicBezTo>
                <a:cubicBezTo>
                  <a:pt x="1665" y="1892"/>
                  <a:pt x="1673" y="1895"/>
                  <a:pt x="1674" y="1891"/>
                </a:cubicBezTo>
                <a:cubicBezTo>
                  <a:pt x="1677" y="1891"/>
                  <a:pt x="1675" y="1895"/>
                  <a:pt x="1678" y="1895"/>
                </a:cubicBezTo>
                <a:cubicBezTo>
                  <a:pt x="1675" y="1896"/>
                  <a:pt x="1673" y="1899"/>
                  <a:pt x="1669" y="1899"/>
                </a:cubicBezTo>
                <a:close/>
                <a:moveTo>
                  <a:pt x="1673" y="1901"/>
                </a:moveTo>
                <a:cubicBezTo>
                  <a:pt x="1676" y="1899"/>
                  <a:pt x="1679" y="1898"/>
                  <a:pt x="1684" y="1897"/>
                </a:cubicBezTo>
                <a:cubicBezTo>
                  <a:pt x="1682" y="1901"/>
                  <a:pt x="1678" y="1904"/>
                  <a:pt x="1673" y="1901"/>
                </a:cubicBezTo>
                <a:close/>
                <a:moveTo>
                  <a:pt x="1685" y="1856"/>
                </a:moveTo>
                <a:cubicBezTo>
                  <a:pt x="1681" y="1855"/>
                  <a:pt x="1680" y="1851"/>
                  <a:pt x="1676" y="1850"/>
                </a:cubicBezTo>
                <a:cubicBezTo>
                  <a:pt x="1677" y="1847"/>
                  <a:pt x="1681" y="1845"/>
                  <a:pt x="1684" y="1848"/>
                </a:cubicBezTo>
                <a:cubicBezTo>
                  <a:pt x="1687" y="1848"/>
                  <a:pt x="1684" y="1843"/>
                  <a:pt x="1685" y="1841"/>
                </a:cubicBezTo>
                <a:cubicBezTo>
                  <a:pt x="1685" y="1839"/>
                  <a:pt x="1683" y="1840"/>
                  <a:pt x="1683" y="1841"/>
                </a:cubicBezTo>
                <a:cubicBezTo>
                  <a:pt x="1680" y="1833"/>
                  <a:pt x="1689" y="1843"/>
                  <a:pt x="1690" y="1841"/>
                </a:cubicBezTo>
                <a:cubicBezTo>
                  <a:pt x="1692" y="1843"/>
                  <a:pt x="1686" y="1847"/>
                  <a:pt x="1690" y="1851"/>
                </a:cubicBezTo>
                <a:cubicBezTo>
                  <a:pt x="1686" y="1852"/>
                  <a:pt x="1687" y="1851"/>
                  <a:pt x="1683" y="1851"/>
                </a:cubicBezTo>
                <a:cubicBezTo>
                  <a:pt x="1681" y="1855"/>
                  <a:pt x="1687" y="1852"/>
                  <a:pt x="1685" y="1856"/>
                </a:cubicBezTo>
                <a:close/>
                <a:moveTo>
                  <a:pt x="1696" y="1893"/>
                </a:moveTo>
                <a:cubicBezTo>
                  <a:pt x="1697" y="1890"/>
                  <a:pt x="1692" y="1888"/>
                  <a:pt x="1690" y="1890"/>
                </a:cubicBezTo>
                <a:cubicBezTo>
                  <a:pt x="1685" y="1884"/>
                  <a:pt x="1698" y="1885"/>
                  <a:pt x="1700" y="1881"/>
                </a:cubicBezTo>
                <a:cubicBezTo>
                  <a:pt x="1703" y="1882"/>
                  <a:pt x="1702" y="1887"/>
                  <a:pt x="1704" y="1890"/>
                </a:cubicBezTo>
                <a:cubicBezTo>
                  <a:pt x="1701" y="1893"/>
                  <a:pt x="1698" y="1888"/>
                  <a:pt x="1696" y="1893"/>
                </a:cubicBezTo>
                <a:close/>
                <a:moveTo>
                  <a:pt x="1713" y="1905"/>
                </a:moveTo>
                <a:cubicBezTo>
                  <a:pt x="1712" y="1900"/>
                  <a:pt x="1718" y="1903"/>
                  <a:pt x="1721" y="1902"/>
                </a:cubicBezTo>
                <a:cubicBezTo>
                  <a:pt x="1720" y="1905"/>
                  <a:pt x="1717" y="1905"/>
                  <a:pt x="1713" y="1905"/>
                </a:cubicBezTo>
                <a:close/>
                <a:moveTo>
                  <a:pt x="1728" y="1890"/>
                </a:moveTo>
                <a:cubicBezTo>
                  <a:pt x="1728" y="1888"/>
                  <a:pt x="1730" y="1887"/>
                  <a:pt x="1728" y="1886"/>
                </a:cubicBezTo>
                <a:cubicBezTo>
                  <a:pt x="1729" y="1885"/>
                  <a:pt x="1731" y="1884"/>
                  <a:pt x="1733" y="1884"/>
                </a:cubicBezTo>
                <a:cubicBezTo>
                  <a:pt x="1728" y="1890"/>
                  <a:pt x="1735" y="1885"/>
                  <a:pt x="1739" y="1884"/>
                </a:cubicBezTo>
                <a:cubicBezTo>
                  <a:pt x="1738" y="1889"/>
                  <a:pt x="1732" y="1892"/>
                  <a:pt x="1728" y="1890"/>
                </a:cubicBezTo>
                <a:close/>
                <a:moveTo>
                  <a:pt x="1738" y="1877"/>
                </a:moveTo>
                <a:cubicBezTo>
                  <a:pt x="1737" y="1872"/>
                  <a:pt x="1737" y="1872"/>
                  <a:pt x="1739" y="1869"/>
                </a:cubicBezTo>
                <a:cubicBezTo>
                  <a:pt x="1734" y="1869"/>
                  <a:pt x="1730" y="1871"/>
                  <a:pt x="1729" y="1875"/>
                </a:cubicBezTo>
                <a:cubicBezTo>
                  <a:pt x="1729" y="1880"/>
                  <a:pt x="1733" y="1873"/>
                  <a:pt x="1733" y="1877"/>
                </a:cubicBezTo>
                <a:cubicBezTo>
                  <a:pt x="1733" y="1881"/>
                  <a:pt x="1728" y="1879"/>
                  <a:pt x="1728" y="1883"/>
                </a:cubicBezTo>
                <a:cubicBezTo>
                  <a:pt x="1720" y="1877"/>
                  <a:pt x="1714" y="1891"/>
                  <a:pt x="1705" y="1888"/>
                </a:cubicBezTo>
                <a:cubicBezTo>
                  <a:pt x="1707" y="1882"/>
                  <a:pt x="1713" y="1885"/>
                  <a:pt x="1716" y="1881"/>
                </a:cubicBezTo>
                <a:cubicBezTo>
                  <a:pt x="1712" y="1877"/>
                  <a:pt x="1708" y="1884"/>
                  <a:pt x="1704" y="1884"/>
                </a:cubicBezTo>
                <a:cubicBezTo>
                  <a:pt x="1704" y="1882"/>
                  <a:pt x="1702" y="1881"/>
                  <a:pt x="1702" y="1879"/>
                </a:cubicBezTo>
                <a:cubicBezTo>
                  <a:pt x="1704" y="1878"/>
                  <a:pt x="1707" y="1878"/>
                  <a:pt x="1710" y="1878"/>
                </a:cubicBezTo>
                <a:cubicBezTo>
                  <a:pt x="1709" y="1875"/>
                  <a:pt x="1706" y="1873"/>
                  <a:pt x="1708" y="1870"/>
                </a:cubicBezTo>
                <a:cubicBezTo>
                  <a:pt x="1705" y="1870"/>
                  <a:pt x="1706" y="1873"/>
                  <a:pt x="1702" y="1872"/>
                </a:cubicBezTo>
                <a:cubicBezTo>
                  <a:pt x="1706" y="1865"/>
                  <a:pt x="1714" y="1871"/>
                  <a:pt x="1718" y="1863"/>
                </a:cubicBezTo>
                <a:cubicBezTo>
                  <a:pt x="1721" y="1866"/>
                  <a:pt x="1715" y="1871"/>
                  <a:pt x="1711" y="1872"/>
                </a:cubicBezTo>
                <a:cubicBezTo>
                  <a:pt x="1720" y="1876"/>
                  <a:pt x="1725" y="1866"/>
                  <a:pt x="1733" y="1869"/>
                </a:cubicBezTo>
                <a:cubicBezTo>
                  <a:pt x="1732" y="1868"/>
                  <a:pt x="1732" y="1867"/>
                  <a:pt x="1732" y="1866"/>
                </a:cubicBezTo>
                <a:cubicBezTo>
                  <a:pt x="1738" y="1864"/>
                  <a:pt x="1748" y="1859"/>
                  <a:pt x="1753" y="1868"/>
                </a:cubicBezTo>
                <a:cubicBezTo>
                  <a:pt x="1745" y="1871"/>
                  <a:pt x="1740" y="1873"/>
                  <a:pt x="1738" y="1877"/>
                </a:cubicBezTo>
                <a:close/>
                <a:moveTo>
                  <a:pt x="1721" y="1864"/>
                </a:moveTo>
                <a:cubicBezTo>
                  <a:pt x="1724" y="1857"/>
                  <a:pt x="1733" y="1855"/>
                  <a:pt x="1740" y="1852"/>
                </a:cubicBezTo>
                <a:cubicBezTo>
                  <a:pt x="1744" y="1852"/>
                  <a:pt x="1744" y="1855"/>
                  <a:pt x="1744" y="1857"/>
                </a:cubicBezTo>
                <a:cubicBezTo>
                  <a:pt x="1736" y="1859"/>
                  <a:pt x="1730" y="1867"/>
                  <a:pt x="1721" y="1864"/>
                </a:cubicBezTo>
                <a:close/>
                <a:moveTo>
                  <a:pt x="1747" y="1878"/>
                </a:moveTo>
                <a:cubicBezTo>
                  <a:pt x="1747" y="1873"/>
                  <a:pt x="1752" y="1872"/>
                  <a:pt x="1756" y="1872"/>
                </a:cubicBezTo>
                <a:cubicBezTo>
                  <a:pt x="1756" y="1876"/>
                  <a:pt x="1751" y="1881"/>
                  <a:pt x="1747" y="1878"/>
                </a:cubicBezTo>
                <a:close/>
                <a:moveTo>
                  <a:pt x="1778" y="1874"/>
                </a:moveTo>
                <a:cubicBezTo>
                  <a:pt x="1774" y="1873"/>
                  <a:pt x="1772" y="1869"/>
                  <a:pt x="1767" y="1872"/>
                </a:cubicBezTo>
                <a:cubicBezTo>
                  <a:pt x="1768" y="1867"/>
                  <a:pt x="1766" y="1865"/>
                  <a:pt x="1765" y="1869"/>
                </a:cubicBezTo>
                <a:cubicBezTo>
                  <a:pt x="1760" y="1866"/>
                  <a:pt x="1770" y="1866"/>
                  <a:pt x="1769" y="1862"/>
                </a:cubicBezTo>
                <a:cubicBezTo>
                  <a:pt x="1778" y="1863"/>
                  <a:pt x="1780" y="1866"/>
                  <a:pt x="1787" y="1867"/>
                </a:cubicBezTo>
                <a:cubicBezTo>
                  <a:pt x="1784" y="1872"/>
                  <a:pt x="1780" y="1869"/>
                  <a:pt x="1778" y="1874"/>
                </a:cubicBezTo>
                <a:close/>
                <a:moveTo>
                  <a:pt x="1771" y="1842"/>
                </a:moveTo>
                <a:cubicBezTo>
                  <a:pt x="1777" y="1844"/>
                  <a:pt x="1784" y="1847"/>
                  <a:pt x="1790" y="1842"/>
                </a:cubicBezTo>
                <a:cubicBezTo>
                  <a:pt x="1792" y="1847"/>
                  <a:pt x="1788" y="1851"/>
                  <a:pt x="1788" y="1854"/>
                </a:cubicBezTo>
                <a:cubicBezTo>
                  <a:pt x="1784" y="1855"/>
                  <a:pt x="1781" y="1846"/>
                  <a:pt x="1778" y="1852"/>
                </a:cubicBezTo>
                <a:cubicBezTo>
                  <a:pt x="1775" y="1851"/>
                  <a:pt x="1780" y="1849"/>
                  <a:pt x="1777" y="1847"/>
                </a:cubicBezTo>
                <a:cubicBezTo>
                  <a:pt x="1775" y="1850"/>
                  <a:pt x="1772" y="1852"/>
                  <a:pt x="1770" y="1856"/>
                </a:cubicBezTo>
                <a:cubicBezTo>
                  <a:pt x="1768" y="1856"/>
                  <a:pt x="1767" y="1855"/>
                  <a:pt x="1766" y="1853"/>
                </a:cubicBezTo>
                <a:cubicBezTo>
                  <a:pt x="1764" y="1858"/>
                  <a:pt x="1758" y="1859"/>
                  <a:pt x="1753" y="1861"/>
                </a:cubicBezTo>
                <a:cubicBezTo>
                  <a:pt x="1752" y="1856"/>
                  <a:pt x="1754" y="1855"/>
                  <a:pt x="1755" y="1852"/>
                </a:cubicBezTo>
                <a:cubicBezTo>
                  <a:pt x="1755" y="1851"/>
                  <a:pt x="1749" y="1854"/>
                  <a:pt x="1747" y="1854"/>
                </a:cubicBezTo>
                <a:cubicBezTo>
                  <a:pt x="1744" y="1854"/>
                  <a:pt x="1745" y="1849"/>
                  <a:pt x="1743" y="1848"/>
                </a:cubicBezTo>
                <a:cubicBezTo>
                  <a:pt x="1746" y="1845"/>
                  <a:pt x="1752" y="1839"/>
                  <a:pt x="1758" y="1842"/>
                </a:cubicBezTo>
                <a:cubicBezTo>
                  <a:pt x="1758" y="1846"/>
                  <a:pt x="1755" y="1847"/>
                  <a:pt x="1756" y="1852"/>
                </a:cubicBezTo>
                <a:cubicBezTo>
                  <a:pt x="1762" y="1849"/>
                  <a:pt x="1763" y="1849"/>
                  <a:pt x="1769" y="1851"/>
                </a:cubicBezTo>
                <a:cubicBezTo>
                  <a:pt x="1771" y="1849"/>
                  <a:pt x="1771" y="1847"/>
                  <a:pt x="1775" y="1847"/>
                </a:cubicBezTo>
                <a:cubicBezTo>
                  <a:pt x="1774" y="1843"/>
                  <a:pt x="1772" y="1849"/>
                  <a:pt x="1769" y="1847"/>
                </a:cubicBezTo>
                <a:cubicBezTo>
                  <a:pt x="1772" y="1844"/>
                  <a:pt x="1768" y="1840"/>
                  <a:pt x="1766" y="1837"/>
                </a:cubicBezTo>
                <a:cubicBezTo>
                  <a:pt x="1763" y="1837"/>
                  <a:pt x="1763" y="1840"/>
                  <a:pt x="1760" y="1838"/>
                </a:cubicBezTo>
                <a:cubicBezTo>
                  <a:pt x="1762" y="1834"/>
                  <a:pt x="1766" y="1833"/>
                  <a:pt x="1769" y="1830"/>
                </a:cubicBezTo>
                <a:cubicBezTo>
                  <a:pt x="1774" y="1837"/>
                  <a:pt x="1779" y="1824"/>
                  <a:pt x="1781" y="1829"/>
                </a:cubicBezTo>
                <a:cubicBezTo>
                  <a:pt x="1785" y="1827"/>
                  <a:pt x="1782" y="1822"/>
                  <a:pt x="1782" y="1818"/>
                </a:cubicBezTo>
                <a:cubicBezTo>
                  <a:pt x="1785" y="1818"/>
                  <a:pt x="1785" y="1815"/>
                  <a:pt x="1788" y="1816"/>
                </a:cubicBezTo>
                <a:cubicBezTo>
                  <a:pt x="1784" y="1822"/>
                  <a:pt x="1794" y="1818"/>
                  <a:pt x="1794" y="1824"/>
                </a:cubicBezTo>
                <a:cubicBezTo>
                  <a:pt x="1791" y="1834"/>
                  <a:pt x="1780" y="1837"/>
                  <a:pt x="1771" y="1842"/>
                </a:cubicBezTo>
                <a:close/>
                <a:moveTo>
                  <a:pt x="1745" y="1835"/>
                </a:moveTo>
                <a:cubicBezTo>
                  <a:pt x="1749" y="1836"/>
                  <a:pt x="1746" y="1837"/>
                  <a:pt x="1747" y="1841"/>
                </a:cubicBezTo>
                <a:cubicBezTo>
                  <a:pt x="1743" y="1841"/>
                  <a:pt x="1743" y="1841"/>
                  <a:pt x="1743" y="1841"/>
                </a:cubicBezTo>
                <a:cubicBezTo>
                  <a:pt x="1746" y="1839"/>
                  <a:pt x="1743" y="1838"/>
                  <a:pt x="1745" y="1835"/>
                </a:cubicBezTo>
                <a:close/>
                <a:moveTo>
                  <a:pt x="1805" y="1840"/>
                </a:moveTo>
                <a:cubicBezTo>
                  <a:pt x="1804" y="1840"/>
                  <a:pt x="1803" y="1840"/>
                  <a:pt x="1803" y="1841"/>
                </a:cubicBezTo>
                <a:cubicBezTo>
                  <a:pt x="1799" y="1842"/>
                  <a:pt x="1798" y="1839"/>
                  <a:pt x="1796" y="1838"/>
                </a:cubicBezTo>
                <a:cubicBezTo>
                  <a:pt x="1796" y="1833"/>
                  <a:pt x="1805" y="1831"/>
                  <a:pt x="1810" y="1834"/>
                </a:cubicBezTo>
                <a:cubicBezTo>
                  <a:pt x="1808" y="1839"/>
                  <a:pt x="1802" y="1831"/>
                  <a:pt x="1805" y="1840"/>
                </a:cubicBezTo>
                <a:close/>
                <a:moveTo>
                  <a:pt x="1833" y="1825"/>
                </a:moveTo>
                <a:cubicBezTo>
                  <a:pt x="1833" y="1829"/>
                  <a:pt x="1833" y="1829"/>
                  <a:pt x="1833" y="1829"/>
                </a:cubicBezTo>
                <a:cubicBezTo>
                  <a:pt x="1829" y="1828"/>
                  <a:pt x="1830" y="1832"/>
                  <a:pt x="1826" y="1831"/>
                </a:cubicBezTo>
                <a:cubicBezTo>
                  <a:pt x="1827" y="1827"/>
                  <a:pt x="1830" y="1826"/>
                  <a:pt x="1833" y="1825"/>
                </a:cubicBezTo>
                <a:close/>
                <a:moveTo>
                  <a:pt x="1830" y="1815"/>
                </a:moveTo>
                <a:cubicBezTo>
                  <a:pt x="1830" y="1817"/>
                  <a:pt x="1832" y="1818"/>
                  <a:pt x="1831" y="1820"/>
                </a:cubicBezTo>
                <a:cubicBezTo>
                  <a:pt x="1829" y="1821"/>
                  <a:pt x="1825" y="1822"/>
                  <a:pt x="1826" y="1826"/>
                </a:cubicBezTo>
                <a:cubicBezTo>
                  <a:pt x="1822" y="1825"/>
                  <a:pt x="1826" y="1822"/>
                  <a:pt x="1824" y="1820"/>
                </a:cubicBezTo>
                <a:cubicBezTo>
                  <a:pt x="1821" y="1820"/>
                  <a:pt x="1822" y="1823"/>
                  <a:pt x="1819" y="1823"/>
                </a:cubicBezTo>
                <a:cubicBezTo>
                  <a:pt x="1819" y="1825"/>
                  <a:pt x="1824" y="1823"/>
                  <a:pt x="1823" y="1827"/>
                </a:cubicBezTo>
                <a:cubicBezTo>
                  <a:pt x="1819" y="1830"/>
                  <a:pt x="1819" y="1827"/>
                  <a:pt x="1813" y="1826"/>
                </a:cubicBezTo>
                <a:cubicBezTo>
                  <a:pt x="1812" y="1823"/>
                  <a:pt x="1819" y="1821"/>
                  <a:pt x="1813" y="1821"/>
                </a:cubicBezTo>
                <a:cubicBezTo>
                  <a:pt x="1815" y="1817"/>
                  <a:pt x="1820" y="1816"/>
                  <a:pt x="1825" y="1814"/>
                </a:cubicBezTo>
                <a:cubicBezTo>
                  <a:pt x="1825" y="1817"/>
                  <a:pt x="1823" y="1816"/>
                  <a:pt x="1825" y="1819"/>
                </a:cubicBezTo>
                <a:cubicBezTo>
                  <a:pt x="1828" y="1819"/>
                  <a:pt x="1826" y="1814"/>
                  <a:pt x="1830" y="1815"/>
                </a:cubicBezTo>
                <a:close/>
                <a:moveTo>
                  <a:pt x="1825" y="1804"/>
                </a:moveTo>
                <a:cubicBezTo>
                  <a:pt x="1824" y="1798"/>
                  <a:pt x="1830" y="1798"/>
                  <a:pt x="1833" y="1795"/>
                </a:cubicBezTo>
                <a:cubicBezTo>
                  <a:pt x="1833" y="1797"/>
                  <a:pt x="1830" y="1804"/>
                  <a:pt x="1825" y="1804"/>
                </a:cubicBezTo>
                <a:close/>
                <a:moveTo>
                  <a:pt x="1841" y="1792"/>
                </a:moveTo>
                <a:cubicBezTo>
                  <a:pt x="1836" y="1792"/>
                  <a:pt x="1836" y="1792"/>
                  <a:pt x="1836" y="1792"/>
                </a:cubicBezTo>
                <a:cubicBezTo>
                  <a:pt x="1835" y="1788"/>
                  <a:pt x="1839" y="1789"/>
                  <a:pt x="1840" y="1787"/>
                </a:cubicBezTo>
                <a:cubicBezTo>
                  <a:pt x="1840" y="1784"/>
                  <a:pt x="1836" y="1787"/>
                  <a:pt x="1836" y="1788"/>
                </a:cubicBezTo>
                <a:cubicBezTo>
                  <a:pt x="1833" y="1787"/>
                  <a:pt x="1839" y="1786"/>
                  <a:pt x="1837" y="1783"/>
                </a:cubicBezTo>
                <a:cubicBezTo>
                  <a:pt x="1838" y="1785"/>
                  <a:pt x="1845" y="1785"/>
                  <a:pt x="1841" y="1783"/>
                </a:cubicBezTo>
                <a:cubicBezTo>
                  <a:pt x="1841" y="1780"/>
                  <a:pt x="1845" y="1783"/>
                  <a:pt x="1846" y="1783"/>
                </a:cubicBezTo>
                <a:cubicBezTo>
                  <a:pt x="1847" y="1789"/>
                  <a:pt x="1840" y="1786"/>
                  <a:pt x="1841" y="1792"/>
                </a:cubicBezTo>
                <a:close/>
                <a:moveTo>
                  <a:pt x="1853" y="1748"/>
                </a:moveTo>
                <a:cubicBezTo>
                  <a:pt x="1853" y="1751"/>
                  <a:pt x="1856" y="1750"/>
                  <a:pt x="1855" y="1754"/>
                </a:cubicBezTo>
                <a:cubicBezTo>
                  <a:pt x="1850" y="1754"/>
                  <a:pt x="1850" y="1754"/>
                  <a:pt x="1850" y="1754"/>
                </a:cubicBezTo>
                <a:cubicBezTo>
                  <a:pt x="1850" y="1756"/>
                  <a:pt x="1853" y="1755"/>
                  <a:pt x="1852" y="1759"/>
                </a:cubicBezTo>
                <a:cubicBezTo>
                  <a:pt x="1848" y="1760"/>
                  <a:pt x="1850" y="1761"/>
                  <a:pt x="1848" y="1765"/>
                </a:cubicBezTo>
                <a:cubicBezTo>
                  <a:pt x="1845" y="1764"/>
                  <a:pt x="1844" y="1762"/>
                  <a:pt x="1845" y="1767"/>
                </a:cubicBezTo>
                <a:cubicBezTo>
                  <a:pt x="1838" y="1766"/>
                  <a:pt x="1839" y="1773"/>
                  <a:pt x="1834" y="1770"/>
                </a:cubicBezTo>
                <a:cubicBezTo>
                  <a:pt x="1836" y="1773"/>
                  <a:pt x="1832" y="1775"/>
                  <a:pt x="1836" y="1777"/>
                </a:cubicBezTo>
                <a:cubicBezTo>
                  <a:pt x="1832" y="1779"/>
                  <a:pt x="1830" y="1779"/>
                  <a:pt x="1824" y="1778"/>
                </a:cubicBezTo>
                <a:cubicBezTo>
                  <a:pt x="1821" y="1779"/>
                  <a:pt x="1820" y="1782"/>
                  <a:pt x="1820" y="1786"/>
                </a:cubicBezTo>
                <a:cubicBezTo>
                  <a:pt x="1820" y="1787"/>
                  <a:pt x="1822" y="1787"/>
                  <a:pt x="1824" y="1787"/>
                </a:cubicBezTo>
                <a:cubicBezTo>
                  <a:pt x="1823" y="1795"/>
                  <a:pt x="1813" y="1789"/>
                  <a:pt x="1814" y="1794"/>
                </a:cubicBezTo>
                <a:cubicBezTo>
                  <a:pt x="1810" y="1794"/>
                  <a:pt x="1808" y="1793"/>
                  <a:pt x="1805" y="1791"/>
                </a:cubicBezTo>
                <a:cubicBezTo>
                  <a:pt x="1805" y="1788"/>
                  <a:pt x="1808" y="1789"/>
                  <a:pt x="1808" y="1787"/>
                </a:cubicBezTo>
                <a:cubicBezTo>
                  <a:pt x="1807" y="1786"/>
                  <a:pt x="1798" y="1793"/>
                  <a:pt x="1797" y="1787"/>
                </a:cubicBezTo>
                <a:cubicBezTo>
                  <a:pt x="1794" y="1789"/>
                  <a:pt x="1792" y="1792"/>
                  <a:pt x="1791" y="1795"/>
                </a:cubicBezTo>
                <a:cubicBezTo>
                  <a:pt x="1792" y="1797"/>
                  <a:pt x="1794" y="1796"/>
                  <a:pt x="1797" y="1798"/>
                </a:cubicBezTo>
                <a:cubicBezTo>
                  <a:pt x="1796" y="1799"/>
                  <a:pt x="1795" y="1801"/>
                  <a:pt x="1796" y="1804"/>
                </a:cubicBezTo>
                <a:cubicBezTo>
                  <a:pt x="1790" y="1801"/>
                  <a:pt x="1793" y="1806"/>
                  <a:pt x="1790" y="1808"/>
                </a:cubicBezTo>
                <a:cubicBezTo>
                  <a:pt x="1787" y="1808"/>
                  <a:pt x="1787" y="1806"/>
                  <a:pt x="1785" y="1807"/>
                </a:cubicBezTo>
                <a:cubicBezTo>
                  <a:pt x="1784" y="1803"/>
                  <a:pt x="1786" y="1803"/>
                  <a:pt x="1786" y="1800"/>
                </a:cubicBezTo>
                <a:cubicBezTo>
                  <a:pt x="1784" y="1797"/>
                  <a:pt x="1782" y="1804"/>
                  <a:pt x="1780" y="1804"/>
                </a:cubicBezTo>
                <a:cubicBezTo>
                  <a:pt x="1780" y="1806"/>
                  <a:pt x="1781" y="1807"/>
                  <a:pt x="1783" y="1807"/>
                </a:cubicBezTo>
                <a:cubicBezTo>
                  <a:pt x="1782" y="1811"/>
                  <a:pt x="1779" y="1807"/>
                  <a:pt x="1777" y="1809"/>
                </a:cubicBezTo>
                <a:cubicBezTo>
                  <a:pt x="1779" y="1811"/>
                  <a:pt x="1781" y="1812"/>
                  <a:pt x="1781" y="1815"/>
                </a:cubicBezTo>
                <a:cubicBezTo>
                  <a:pt x="1778" y="1816"/>
                  <a:pt x="1776" y="1818"/>
                  <a:pt x="1771" y="1818"/>
                </a:cubicBezTo>
                <a:cubicBezTo>
                  <a:pt x="1770" y="1814"/>
                  <a:pt x="1766" y="1808"/>
                  <a:pt x="1762" y="1811"/>
                </a:cubicBezTo>
                <a:cubicBezTo>
                  <a:pt x="1758" y="1808"/>
                  <a:pt x="1757" y="1806"/>
                  <a:pt x="1760" y="1802"/>
                </a:cubicBezTo>
                <a:cubicBezTo>
                  <a:pt x="1758" y="1803"/>
                  <a:pt x="1757" y="1805"/>
                  <a:pt x="1754" y="1805"/>
                </a:cubicBezTo>
                <a:cubicBezTo>
                  <a:pt x="1759" y="1806"/>
                  <a:pt x="1758" y="1815"/>
                  <a:pt x="1765" y="1816"/>
                </a:cubicBezTo>
                <a:cubicBezTo>
                  <a:pt x="1765" y="1819"/>
                  <a:pt x="1763" y="1819"/>
                  <a:pt x="1764" y="1823"/>
                </a:cubicBezTo>
                <a:cubicBezTo>
                  <a:pt x="1758" y="1822"/>
                  <a:pt x="1757" y="1826"/>
                  <a:pt x="1759" y="1830"/>
                </a:cubicBezTo>
                <a:cubicBezTo>
                  <a:pt x="1754" y="1826"/>
                  <a:pt x="1746" y="1831"/>
                  <a:pt x="1743" y="1836"/>
                </a:cubicBezTo>
                <a:cubicBezTo>
                  <a:pt x="1741" y="1833"/>
                  <a:pt x="1744" y="1832"/>
                  <a:pt x="1744" y="1827"/>
                </a:cubicBezTo>
                <a:cubicBezTo>
                  <a:pt x="1740" y="1832"/>
                  <a:pt x="1728" y="1848"/>
                  <a:pt x="1722" y="1835"/>
                </a:cubicBezTo>
                <a:cubicBezTo>
                  <a:pt x="1718" y="1834"/>
                  <a:pt x="1717" y="1836"/>
                  <a:pt x="1715" y="1836"/>
                </a:cubicBezTo>
                <a:cubicBezTo>
                  <a:pt x="1714" y="1841"/>
                  <a:pt x="1720" y="1839"/>
                  <a:pt x="1722" y="1842"/>
                </a:cubicBezTo>
                <a:cubicBezTo>
                  <a:pt x="1722" y="1846"/>
                  <a:pt x="1717" y="1842"/>
                  <a:pt x="1717" y="1848"/>
                </a:cubicBezTo>
                <a:cubicBezTo>
                  <a:pt x="1710" y="1846"/>
                  <a:pt x="1705" y="1850"/>
                  <a:pt x="1701" y="1853"/>
                </a:cubicBezTo>
                <a:cubicBezTo>
                  <a:pt x="1699" y="1851"/>
                  <a:pt x="1696" y="1849"/>
                  <a:pt x="1699" y="1846"/>
                </a:cubicBezTo>
                <a:cubicBezTo>
                  <a:pt x="1703" y="1847"/>
                  <a:pt x="1699" y="1849"/>
                  <a:pt x="1701" y="1851"/>
                </a:cubicBezTo>
                <a:cubicBezTo>
                  <a:pt x="1704" y="1850"/>
                  <a:pt x="1706" y="1845"/>
                  <a:pt x="1704" y="1842"/>
                </a:cubicBezTo>
                <a:cubicBezTo>
                  <a:pt x="1702" y="1843"/>
                  <a:pt x="1702" y="1845"/>
                  <a:pt x="1700" y="1845"/>
                </a:cubicBezTo>
                <a:cubicBezTo>
                  <a:pt x="1700" y="1842"/>
                  <a:pt x="1696" y="1843"/>
                  <a:pt x="1697" y="1840"/>
                </a:cubicBezTo>
                <a:cubicBezTo>
                  <a:pt x="1700" y="1840"/>
                  <a:pt x="1700" y="1838"/>
                  <a:pt x="1700" y="1836"/>
                </a:cubicBezTo>
                <a:cubicBezTo>
                  <a:pt x="1704" y="1836"/>
                  <a:pt x="1707" y="1833"/>
                  <a:pt x="1711" y="1832"/>
                </a:cubicBezTo>
                <a:cubicBezTo>
                  <a:pt x="1709" y="1837"/>
                  <a:pt x="1709" y="1839"/>
                  <a:pt x="1707" y="1845"/>
                </a:cubicBezTo>
                <a:cubicBezTo>
                  <a:pt x="1712" y="1831"/>
                  <a:pt x="1723" y="1824"/>
                  <a:pt x="1733" y="1816"/>
                </a:cubicBezTo>
                <a:cubicBezTo>
                  <a:pt x="1734" y="1814"/>
                  <a:pt x="1726" y="1813"/>
                  <a:pt x="1726" y="1815"/>
                </a:cubicBezTo>
                <a:cubicBezTo>
                  <a:pt x="1722" y="1814"/>
                  <a:pt x="1727" y="1812"/>
                  <a:pt x="1727" y="1810"/>
                </a:cubicBezTo>
                <a:cubicBezTo>
                  <a:pt x="1723" y="1809"/>
                  <a:pt x="1722" y="1811"/>
                  <a:pt x="1719" y="1811"/>
                </a:cubicBezTo>
                <a:cubicBezTo>
                  <a:pt x="1721" y="1809"/>
                  <a:pt x="1722" y="1807"/>
                  <a:pt x="1726" y="1808"/>
                </a:cubicBezTo>
                <a:cubicBezTo>
                  <a:pt x="1725" y="1804"/>
                  <a:pt x="1721" y="1806"/>
                  <a:pt x="1718" y="1807"/>
                </a:cubicBezTo>
                <a:cubicBezTo>
                  <a:pt x="1717" y="1803"/>
                  <a:pt x="1719" y="1802"/>
                  <a:pt x="1721" y="1800"/>
                </a:cubicBezTo>
                <a:cubicBezTo>
                  <a:pt x="1719" y="1796"/>
                  <a:pt x="1713" y="1803"/>
                  <a:pt x="1713" y="1793"/>
                </a:cubicBezTo>
                <a:cubicBezTo>
                  <a:pt x="1707" y="1793"/>
                  <a:pt x="1707" y="1793"/>
                  <a:pt x="1707" y="1793"/>
                </a:cubicBezTo>
                <a:cubicBezTo>
                  <a:pt x="1707" y="1790"/>
                  <a:pt x="1710" y="1791"/>
                  <a:pt x="1710" y="1789"/>
                </a:cubicBezTo>
                <a:cubicBezTo>
                  <a:pt x="1710" y="1787"/>
                  <a:pt x="1704" y="1788"/>
                  <a:pt x="1706" y="1791"/>
                </a:cubicBezTo>
                <a:cubicBezTo>
                  <a:pt x="1703" y="1790"/>
                  <a:pt x="1701" y="1789"/>
                  <a:pt x="1701" y="1786"/>
                </a:cubicBezTo>
                <a:cubicBezTo>
                  <a:pt x="1704" y="1783"/>
                  <a:pt x="1708" y="1789"/>
                  <a:pt x="1708" y="1783"/>
                </a:cubicBezTo>
                <a:cubicBezTo>
                  <a:pt x="1713" y="1785"/>
                  <a:pt x="1719" y="1793"/>
                  <a:pt x="1724" y="1787"/>
                </a:cubicBezTo>
                <a:cubicBezTo>
                  <a:pt x="1725" y="1790"/>
                  <a:pt x="1723" y="1790"/>
                  <a:pt x="1723" y="1793"/>
                </a:cubicBezTo>
                <a:cubicBezTo>
                  <a:pt x="1719" y="1794"/>
                  <a:pt x="1717" y="1790"/>
                  <a:pt x="1716" y="1794"/>
                </a:cubicBezTo>
                <a:cubicBezTo>
                  <a:pt x="1719" y="1798"/>
                  <a:pt x="1724" y="1794"/>
                  <a:pt x="1726" y="1792"/>
                </a:cubicBezTo>
                <a:cubicBezTo>
                  <a:pt x="1731" y="1800"/>
                  <a:pt x="1735" y="1804"/>
                  <a:pt x="1744" y="1797"/>
                </a:cubicBezTo>
                <a:cubicBezTo>
                  <a:pt x="1745" y="1793"/>
                  <a:pt x="1742" y="1794"/>
                  <a:pt x="1742" y="1792"/>
                </a:cubicBezTo>
                <a:cubicBezTo>
                  <a:pt x="1739" y="1792"/>
                  <a:pt x="1741" y="1798"/>
                  <a:pt x="1737" y="1797"/>
                </a:cubicBezTo>
                <a:cubicBezTo>
                  <a:pt x="1741" y="1791"/>
                  <a:pt x="1732" y="1788"/>
                  <a:pt x="1733" y="1781"/>
                </a:cubicBezTo>
                <a:cubicBezTo>
                  <a:pt x="1737" y="1780"/>
                  <a:pt x="1737" y="1776"/>
                  <a:pt x="1738" y="1773"/>
                </a:cubicBezTo>
                <a:cubicBezTo>
                  <a:pt x="1742" y="1773"/>
                  <a:pt x="1741" y="1778"/>
                  <a:pt x="1747" y="1777"/>
                </a:cubicBezTo>
                <a:cubicBezTo>
                  <a:pt x="1745" y="1779"/>
                  <a:pt x="1745" y="1788"/>
                  <a:pt x="1749" y="1783"/>
                </a:cubicBezTo>
                <a:cubicBezTo>
                  <a:pt x="1752" y="1785"/>
                  <a:pt x="1747" y="1789"/>
                  <a:pt x="1748" y="1792"/>
                </a:cubicBezTo>
                <a:cubicBezTo>
                  <a:pt x="1753" y="1792"/>
                  <a:pt x="1750" y="1790"/>
                  <a:pt x="1750" y="1786"/>
                </a:cubicBezTo>
                <a:cubicBezTo>
                  <a:pt x="1752" y="1787"/>
                  <a:pt x="1756" y="1787"/>
                  <a:pt x="1755" y="1791"/>
                </a:cubicBezTo>
                <a:cubicBezTo>
                  <a:pt x="1756" y="1788"/>
                  <a:pt x="1759" y="1788"/>
                  <a:pt x="1760" y="1786"/>
                </a:cubicBezTo>
                <a:cubicBezTo>
                  <a:pt x="1764" y="1788"/>
                  <a:pt x="1768" y="1791"/>
                  <a:pt x="1770" y="1795"/>
                </a:cubicBezTo>
                <a:cubicBezTo>
                  <a:pt x="1769" y="1796"/>
                  <a:pt x="1767" y="1797"/>
                  <a:pt x="1765" y="1797"/>
                </a:cubicBezTo>
                <a:cubicBezTo>
                  <a:pt x="1768" y="1798"/>
                  <a:pt x="1770" y="1800"/>
                  <a:pt x="1771" y="1803"/>
                </a:cubicBezTo>
                <a:cubicBezTo>
                  <a:pt x="1775" y="1800"/>
                  <a:pt x="1781" y="1799"/>
                  <a:pt x="1782" y="1794"/>
                </a:cubicBezTo>
                <a:cubicBezTo>
                  <a:pt x="1781" y="1794"/>
                  <a:pt x="1774" y="1795"/>
                  <a:pt x="1772" y="1795"/>
                </a:cubicBezTo>
                <a:cubicBezTo>
                  <a:pt x="1769" y="1795"/>
                  <a:pt x="1772" y="1792"/>
                  <a:pt x="1775" y="1793"/>
                </a:cubicBezTo>
                <a:cubicBezTo>
                  <a:pt x="1770" y="1787"/>
                  <a:pt x="1761" y="1785"/>
                  <a:pt x="1756" y="1780"/>
                </a:cubicBezTo>
                <a:cubicBezTo>
                  <a:pt x="1755" y="1780"/>
                  <a:pt x="1755" y="1781"/>
                  <a:pt x="1754" y="1781"/>
                </a:cubicBezTo>
                <a:cubicBezTo>
                  <a:pt x="1753" y="1784"/>
                  <a:pt x="1759" y="1780"/>
                  <a:pt x="1758" y="1784"/>
                </a:cubicBezTo>
                <a:cubicBezTo>
                  <a:pt x="1753" y="1785"/>
                  <a:pt x="1750" y="1783"/>
                  <a:pt x="1749" y="1780"/>
                </a:cubicBezTo>
                <a:cubicBezTo>
                  <a:pt x="1757" y="1776"/>
                  <a:pt x="1761" y="1768"/>
                  <a:pt x="1771" y="1766"/>
                </a:cubicBezTo>
                <a:cubicBezTo>
                  <a:pt x="1769" y="1764"/>
                  <a:pt x="1771" y="1763"/>
                  <a:pt x="1772" y="1761"/>
                </a:cubicBezTo>
                <a:cubicBezTo>
                  <a:pt x="1772" y="1759"/>
                  <a:pt x="1771" y="1762"/>
                  <a:pt x="1769" y="1761"/>
                </a:cubicBezTo>
                <a:cubicBezTo>
                  <a:pt x="1767" y="1754"/>
                  <a:pt x="1776" y="1756"/>
                  <a:pt x="1777" y="1751"/>
                </a:cubicBezTo>
                <a:cubicBezTo>
                  <a:pt x="1780" y="1752"/>
                  <a:pt x="1778" y="1758"/>
                  <a:pt x="1778" y="1761"/>
                </a:cubicBezTo>
                <a:cubicBezTo>
                  <a:pt x="1782" y="1761"/>
                  <a:pt x="1784" y="1757"/>
                  <a:pt x="1788" y="1757"/>
                </a:cubicBezTo>
                <a:cubicBezTo>
                  <a:pt x="1788" y="1761"/>
                  <a:pt x="1785" y="1763"/>
                  <a:pt x="1785" y="1766"/>
                </a:cubicBezTo>
                <a:cubicBezTo>
                  <a:pt x="1788" y="1766"/>
                  <a:pt x="1789" y="1763"/>
                  <a:pt x="1792" y="1762"/>
                </a:cubicBezTo>
                <a:cubicBezTo>
                  <a:pt x="1790" y="1748"/>
                  <a:pt x="1801" y="1746"/>
                  <a:pt x="1808" y="1751"/>
                </a:cubicBezTo>
                <a:cubicBezTo>
                  <a:pt x="1808" y="1756"/>
                  <a:pt x="1802" y="1759"/>
                  <a:pt x="1798" y="1756"/>
                </a:cubicBezTo>
                <a:cubicBezTo>
                  <a:pt x="1797" y="1753"/>
                  <a:pt x="1800" y="1753"/>
                  <a:pt x="1799" y="1750"/>
                </a:cubicBezTo>
                <a:cubicBezTo>
                  <a:pt x="1796" y="1752"/>
                  <a:pt x="1796" y="1757"/>
                  <a:pt x="1794" y="1761"/>
                </a:cubicBezTo>
                <a:cubicBezTo>
                  <a:pt x="1798" y="1762"/>
                  <a:pt x="1799" y="1768"/>
                  <a:pt x="1802" y="1770"/>
                </a:cubicBezTo>
                <a:cubicBezTo>
                  <a:pt x="1806" y="1771"/>
                  <a:pt x="1804" y="1765"/>
                  <a:pt x="1807" y="1765"/>
                </a:cubicBezTo>
                <a:cubicBezTo>
                  <a:pt x="1808" y="1761"/>
                  <a:pt x="1803" y="1762"/>
                  <a:pt x="1804" y="1759"/>
                </a:cubicBezTo>
                <a:cubicBezTo>
                  <a:pt x="1812" y="1755"/>
                  <a:pt x="1814" y="1759"/>
                  <a:pt x="1819" y="1761"/>
                </a:cubicBezTo>
                <a:cubicBezTo>
                  <a:pt x="1820" y="1757"/>
                  <a:pt x="1816" y="1759"/>
                  <a:pt x="1817" y="1755"/>
                </a:cubicBezTo>
                <a:cubicBezTo>
                  <a:pt x="1822" y="1756"/>
                  <a:pt x="1820" y="1752"/>
                  <a:pt x="1826" y="1751"/>
                </a:cubicBezTo>
                <a:cubicBezTo>
                  <a:pt x="1826" y="1756"/>
                  <a:pt x="1826" y="1756"/>
                  <a:pt x="1826" y="1756"/>
                </a:cubicBezTo>
                <a:cubicBezTo>
                  <a:pt x="1828" y="1756"/>
                  <a:pt x="1829" y="1754"/>
                  <a:pt x="1831" y="1754"/>
                </a:cubicBezTo>
                <a:cubicBezTo>
                  <a:pt x="1831" y="1751"/>
                  <a:pt x="1829" y="1750"/>
                  <a:pt x="1830" y="1746"/>
                </a:cubicBezTo>
                <a:cubicBezTo>
                  <a:pt x="1832" y="1746"/>
                  <a:pt x="1833" y="1745"/>
                  <a:pt x="1834" y="1744"/>
                </a:cubicBezTo>
                <a:cubicBezTo>
                  <a:pt x="1838" y="1746"/>
                  <a:pt x="1845" y="1745"/>
                  <a:pt x="1844" y="1752"/>
                </a:cubicBezTo>
                <a:cubicBezTo>
                  <a:pt x="1849" y="1753"/>
                  <a:pt x="1847" y="1746"/>
                  <a:pt x="1853" y="1748"/>
                </a:cubicBezTo>
                <a:close/>
                <a:moveTo>
                  <a:pt x="1723" y="1818"/>
                </a:moveTo>
                <a:cubicBezTo>
                  <a:pt x="1722" y="1822"/>
                  <a:pt x="1718" y="1824"/>
                  <a:pt x="1715" y="1827"/>
                </a:cubicBezTo>
                <a:cubicBezTo>
                  <a:pt x="1713" y="1825"/>
                  <a:pt x="1705" y="1824"/>
                  <a:pt x="1704" y="1827"/>
                </a:cubicBezTo>
                <a:cubicBezTo>
                  <a:pt x="1700" y="1817"/>
                  <a:pt x="1719" y="1807"/>
                  <a:pt x="1723" y="1818"/>
                </a:cubicBezTo>
                <a:close/>
                <a:moveTo>
                  <a:pt x="1831" y="1737"/>
                </a:moveTo>
                <a:cubicBezTo>
                  <a:pt x="1835" y="1735"/>
                  <a:pt x="1834" y="1730"/>
                  <a:pt x="1839" y="1730"/>
                </a:cubicBezTo>
                <a:cubicBezTo>
                  <a:pt x="1839" y="1735"/>
                  <a:pt x="1839" y="1735"/>
                  <a:pt x="1839" y="1735"/>
                </a:cubicBezTo>
                <a:cubicBezTo>
                  <a:pt x="1836" y="1732"/>
                  <a:pt x="1836" y="1738"/>
                  <a:pt x="1831" y="1737"/>
                </a:cubicBezTo>
                <a:close/>
                <a:moveTo>
                  <a:pt x="1852" y="1722"/>
                </a:moveTo>
                <a:cubicBezTo>
                  <a:pt x="1853" y="1728"/>
                  <a:pt x="1849" y="1730"/>
                  <a:pt x="1845" y="1734"/>
                </a:cubicBezTo>
                <a:cubicBezTo>
                  <a:pt x="1842" y="1733"/>
                  <a:pt x="1841" y="1730"/>
                  <a:pt x="1837" y="1729"/>
                </a:cubicBezTo>
                <a:cubicBezTo>
                  <a:pt x="1833" y="1728"/>
                  <a:pt x="1834" y="1734"/>
                  <a:pt x="1830" y="1733"/>
                </a:cubicBezTo>
                <a:cubicBezTo>
                  <a:pt x="1837" y="1728"/>
                  <a:pt x="1842" y="1721"/>
                  <a:pt x="1852" y="1722"/>
                </a:cubicBezTo>
                <a:close/>
                <a:moveTo>
                  <a:pt x="1852" y="1615"/>
                </a:moveTo>
                <a:cubicBezTo>
                  <a:pt x="1848" y="1613"/>
                  <a:pt x="1846" y="1618"/>
                  <a:pt x="1847" y="1624"/>
                </a:cubicBezTo>
                <a:cubicBezTo>
                  <a:pt x="1845" y="1625"/>
                  <a:pt x="1844" y="1627"/>
                  <a:pt x="1840" y="1627"/>
                </a:cubicBezTo>
                <a:cubicBezTo>
                  <a:pt x="1838" y="1626"/>
                  <a:pt x="1839" y="1622"/>
                  <a:pt x="1839" y="1619"/>
                </a:cubicBezTo>
                <a:cubicBezTo>
                  <a:pt x="1831" y="1620"/>
                  <a:pt x="1840" y="1631"/>
                  <a:pt x="1831" y="1630"/>
                </a:cubicBezTo>
                <a:cubicBezTo>
                  <a:pt x="1831" y="1632"/>
                  <a:pt x="1832" y="1632"/>
                  <a:pt x="1834" y="1632"/>
                </a:cubicBezTo>
                <a:cubicBezTo>
                  <a:pt x="1833" y="1638"/>
                  <a:pt x="1827" y="1637"/>
                  <a:pt x="1825" y="1641"/>
                </a:cubicBezTo>
                <a:cubicBezTo>
                  <a:pt x="1822" y="1638"/>
                  <a:pt x="1830" y="1631"/>
                  <a:pt x="1821" y="1633"/>
                </a:cubicBezTo>
                <a:cubicBezTo>
                  <a:pt x="1823" y="1628"/>
                  <a:pt x="1827" y="1633"/>
                  <a:pt x="1829" y="1635"/>
                </a:cubicBezTo>
                <a:cubicBezTo>
                  <a:pt x="1832" y="1632"/>
                  <a:pt x="1825" y="1626"/>
                  <a:pt x="1834" y="1627"/>
                </a:cubicBezTo>
                <a:cubicBezTo>
                  <a:pt x="1831" y="1624"/>
                  <a:pt x="1830" y="1624"/>
                  <a:pt x="1831" y="1619"/>
                </a:cubicBezTo>
                <a:cubicBezTo>
                  <a:pt x="1832" y="1619"/>
                  <a:pt x="1833" y="1620"/>
                  <a:pt x="1835" y="1620"/>
                </a:cubicBezTo>
                <a:cubicBezTo>
                  <a:pt x="1835" y="1618"/>
                  <a:pt x="1834" y="1617"/>
                  <a:pt x="1833" y="1616"/>
                </a:cubicBezTo>
                <a:cubicBezTo>
                  <a:pt x="1833" y="1615"/>
                  <a:pt x="1835" y="1615"/>
                  <a:pt x="1835" y="1612"/>
                </a:cubicBezTo>
                <a:cubicBezTo>
                  <a:pt x="1838" y="1614"/>
                  <a:pt x="1848" y="1616"/>
                  <a:pt x="1846" y="1612"/>
                </a:cubicBezTo>
                <a:cubicBezTo>
                  <a:pt x="1847" y="1610"/>
                  <a:pt x="1853" y="1612"/>
                  <a:pt x="1852" y="1615"/>
                </a:cubicBezTo>
                <a:close/>
                <a:moveTo>
                  <a:pt x="1853" y="1611"/>
                </a:moveTo>
                <a:cubicBezTo>
                  <a:pt x="1855" y="1607"/>
                  <a:pt x="1851" y="1608"/>
                  <a:pt x="1851" y="1606"/>
                </a:cubicBezTo>
                <a:cubicBezTo>
                  <a:pt x="1850" y="1607"/>
                  <a:pt x="1849" y="1609"/>
                  <a:pt x="1848" y="1610"/>
                </a:cubicBezTo>
                <a:cubicBezTo>
                  <a:pt x="1846" y="1608"/>
                  <a:pt x="1850" y="1605"/>
                  <a:pt x="1847" y="1601"/>
                </a:cubicBezTo>
                <a:cubicBezTo>
                  <a:pt x="1851" y="1602"/>
                  <a:pt x="1851" y="1598"/>
                  <a:pt x="1852" y="1596"/>
                </a:cubicBezTo>
                <a:cubicBezTo>
                  <a:pt x="1858" y="1597"/>
                  <a:pt x="1860" y="1596"/>
                  <a:pt x="1863" y="1599"/>
                </a:cubicBezTo>
                <a:cubicBezTo>
                  <a:pt x="1860" y="1602"/>
                  <a:pt x="1866" y="1611"/>
                  <a:pt x="1853" y="1611"/>
                </a:cubicBezTo>
                <a:close/>
                <a:moveTo>
                  <a:pt x="1868" y="1601"/>
                </a:moveTo>
                <a:cubicBezTo>
                  <a:pt x="1864" y="1600"/>
                  <a:pt x="1869" y="1597"/>
                  <a:pt x="1868" y="1594"/>
                </a:cubicBezTo>
                <a:cubicBezTo>
                  <a:pt x="1867" y="1593"/>
                  <a:pt x="1861" y="1595"/>
                  <a:pt x="1862" y="1589"/>
                </a:cubicBezTo>
                <a:cubicBezTo>
                  <a:pt x="1867" y="1588"/>
                  <a:pt x="1868" y="1583"/>
                  <a:pt x="1873" y="1582"/>
                </a:cubicBezTo>
                <a:cubicBezTo>
                  <a:pt x="1870" y="1589"/>
                  <a:pt x="1877" y="1586"/>
                  <a:pt x="1882" y="1589"/>
                </a:cubicBezTo>
                <a:cubicBezTo>
                  <a:pt x="1881" y="1592"/>
                  <a:pt x="1877" y="1592"/>
                  <a:pt x="1877" y="1595"/>
                </a:cubicBezTo>
                <a:cubicBezTo>
                  <a:pt x="1876" y="1595"/>
                  <a:pt x="1875" y="1594"/>
                  <a:pt x="1873" y="1594"/>
                </a:cubicBezTo>
                <a:cubicBezTo>
                  <a:pt x="1873" y="1589"/>
                  <a:pt x="1873" y="1589"/>
                  <a:pt x="1873" y="1589"/>
                </a:cubicBezTo>
                <a:cubicBezTo>
                  <a:pt x="1872" y="1588"/>
                  <a:pt x="1871" y="1587"/>
                  <a:pt x="1869" y="1587"/>
                </a:cubicBezTo>
                <a:cubicBezTo>
                  <a:pt x="1867" y="1589"/>
                  <a:pt x="1871" y="1597"/>
                  <a:pt x="1875" y="1596"/>
                </a:cubicBezTo>
                <a:cubicBezTo>
                  <a:pt x="1875" y="1600"/>
                  <a:pt x="1867" y="1597"/>
                  <a:pt x="1868" y="1601"/>
                </a:cubicBezTo>
                <a:close/>
                <a:moveTo>
                  <a:pt x="1872" y="1651"/>
                </a:moveTo>
                <a:cubicBezTo>
                  <a:pt x="1867" y="1645"/>
                  <a:pt x="1877" y="1645"/>
                  <a:pt x="1877" y="1641"/>
                </a:cubicBezTo>
                <a:cubicBezTo>
                  <a:pt x="1878" y="1641"/>
                  <a:pt x="1880" y="1641"/>
                  <a:pt x="1880" y="1642"/>
                </a:cubicBezTo>
                <a:cubicBezTo>
                  <a:pt x="1879" y="1646"/>
                  <a:pt x="1873" y="1646"/>
                  <a:pt x="1872" y="1651"/>
                </a:cubicBezTo>
                <a:close/>
                <a:moveTo>
                  <a:pt x="1878" y="1659"/>
                </a:moveTo>
                <a:cubicBezTo>
                  <a:pt x="1876" y="1656"/>
                  <a:pt x="1882" y="1651"/>
                  <a:pt x="1885" y="1651"/>
                </a:cubicBezTo>
                <a:cubicBezTo>
                  <a:pt x="1884" y="1654"/>
                  <a:pt x="1880" y="1656"/>
                  <a:pt x="1878" y="1659"/>
                </a:cubicBezTo>
                <a:close/>
                <a:moveTo>
                  <a:pt x="1891" y="1648"/>
                </a:moveTo>
                <a:cubicBezTo>
                  <a:pt x="1893" y="1644"/>
                  <a:pt x="1900" y="1640"/>
                  <a:pt x="1895" y="1635"/>
                </a:cubicBezTo>
                <a:cubicBezTo>
                  <a:pt x="1894" y="1637"/>
                  <a:pt x="1891" y="1638"/>
                  <a:pt x="1888" y="1638"/>
                </a:cubicBezTo>
                <a:cubicBezTo>
                  <a:pt x="1889" y="1634"/>
                  <a:pt x="1884" y="1636"/>
                  <a:pt x="1882" y="1636"/>
                </a:cubicBezTo>
                <a:cubicBezTo>
                  <a:pt x="1885" y="1632"/>
                  <a:pt x="1888" y="1628"/>
                  <a:pt x="1895" y="1627"/>
                </a:cubicBezTo>
                <a:cubicBezTo>
                  <a:pt x="1896" y="1629"/>
                  <a:pt x="1894" y="1629"/>
                  <a:pt x="1894" y="1631"/>
                </a:cubicBezTo>
                <a:cubicBezTo>
                  <a:pt x="1896" y="1634"/>
                  <a:pt x="1896" y="1627"/>
                  <a:pt x="1900" y="1628"/>
                </a:cubicBezTo>
                <a:cubicBezTo>
                  <a:pt x="1897" y="1631"/>
                  <a:pt x="1901" y="1632"/>
                  <a:pt x="1900" y="1636"/>
                </a:cubicBezTo>
                <a:cubicBezTo>
                  <a:pt x="1903" y="1635"/>
                  <a:pt x="1906" y="1634"/>
                  <a:pt x="1910" y="1633"/>
                </a:cubicBezTo>
                <a:cubicBezTo>
                  <a:pt x="1906" y="1640"/>
                  <a:pt x="1899" y="1644"/>
                  <a:pt x="1891" y="1648"/>
                </a:cubicBezTo>
                <a:close/>
                <a:moveTo>
                  <a:pt x="1914" y="1617"/>
                </a:moveTo>
                <a:cubicBezTo>
                  <a:pt x="1914" y="1617"/>
                  <a:pt x="1914" y="1617"/>
                  <a:pt x="1914" y="1617"/>
                </a:cubicBezTo>
                <a:cubicBezTo>
                  <a:pt x="1913" y="1619"/>
                  <a:pt x="1908" y="1625"/>
                  <a:pt x="1906" y="1627"/>
                </a:cubicBezTo>
                <a:cubicBezTo>
                  <a:pt x="1902" y="1625"/>
                  <a:pt x="1909" y="1618"/>
                  <a:pt x="1914" y="1617"/>
                </a:cubicBezTo>
                <a:cubicBezTo>
                  <a:pt x="1914" y="1617"/>
                  <a:pt x="1914" y="1617"/>
                  <a:pt x="1914" y="1617"/>
                </a:cubicBezTo>
                <a:close/>
                <a:moveTo>
                  <a:pt x="1914" y="1577"/>
                </a:moveTo>
                <a:cubicBezTo>
                  <a:pt x="1918" y="1574"/>
                  <a:pt x="1914" y="1571"/>
                  <a:pt x="1920" y="1569"/>
                </a:cubicBezTo>
                <a:cubicBezTo>
                  <a:pt x="1921" y="1575"/>
                  <a:pt x="1917" y="1576"/>
                  <a:pt x="1914" y="1577"/>
                </a:cubicBezTo>
                <a:close/>
                <a:moveTo>
                  <a:pt x="1914" y="1565"/>
                </a:moveTo>
                <a:cubicBezTo>
                  <a:pt x="1916" y="1569"/>
                  <a:pt x="1912" y="1569"/>
                  <a:pt x="1911" y="1573"/>
                </a:cubicBezTo>
                <a:cubicBezTo>
                  <a:pt x="1909" y="1572"/>
                  <a:pt x="1907" y="1569"/>
                  <a:pt x="1906" y="1573"/>
                </a:cubicBezTo>
                <a:cubicBezTo>
                  <a:pt x="1907" y="1570"/>
                  <a:pt x="1904" y="1566"/>
                  <a:pt x="1900" y="1565"/>
                </a:cubicBezTo>
                <a:cubicBezTo>
                  <a:pt x="1897" y="1569"/>
                  <a:pt x="1904" y="1570"/>
                  <a:pt x="1903" y="1574"/>
                </a:cubicBezTo>
                <a:cubicBezTo>
                  <a:pt x="1899" y="1587"/>
                  <a:pt x="1887" y="1582"/>
                  <a:pt x="1879" y="1587"/>
                </a:cubicBezTo>
                <a:cubicBezTo>
                  <a:pt x="1878" y="1583"/>
                  <a:pt x="1883" y="1586"/>
                  <a:pt x="1882" y="1582"/>
                </a:cubicBezTo>
                <a:cubicBezTo>
                  <a:pt x="1889" y="1582"/>
                  <a:pt x="1889" y="1582"/>
                  <a:pt x="1889" y="1582"/>
                </a:cubicBezTo>
                <a:cubicBezTo>
                  <a:pt x="1888" y="1578"/>
                  <a:pt x="1885" y="1578"/>
                  <a:pt x="1888" y="1573"/>
                </a:cubicBezTo>
                <a:cubicBezTo>
                  <a:pt x="1887" y="1572"/>
                  <a:pt x="1887" y="1571"/>
                  <a:pt x="1885" y="1571"/>
                </a:cubicBezTo>
                <a:cubicBezTo>
                  <a:pt x="1884" y="1571"/>
                  <a:pt x="1887" y="1577"/>
                  <a:pt x="1880" y="1576"/>
                </a:cubicBezTo>
                <a:cubicBezTo>
                  <a:pt x="1881" y="1568"/>
                  <a:pt x="1887" y="1566"/>
                  <a:pt x="1890" y="1561"/>
                </a:cubicBezTo>
                <a:cubicBezTo>
                  <a:pt x="1892" y="1563"/>
                  <a:pt x="1894" y="1564"/>
                  <a:pt x="1894" y="1567"/>
                </a:cubicBezTo>
                <a:cubicBezTo>
                  <a:pt x="1890" y="1565"/>
                  <a:pt x="1889" y="1570"/>
                  <a:pt x="1890" y="1576"/>
                </a:cubicBezTo>
                <a:cubicBezTo>
                  <a:pt x="1896" y="1573"/>
                  <a:pt x="1891" y="1567"/>
                  <a:pt x="1898" y="1565"/>
                </a:cubicBezTo>
                <a:cubicBezTo>
                  <a:pt x="1895" y="1563"/>
                  <a:pt x="1895" y="1559"/>
                  <a:pt x="1896" y="1555"/>
                </a:cubicBezTo>
                <a:cubicBezTo>
                  <a:pt x="1903" y="1559"/>
                  <a:pt x="1903" y="1556"/>
                  <a:pt x="1907" y="1555"/>
                </a:cubicBezTo>
                <a:cubicBezTo>
                  <a:pt x="1902" y="1550"/>
                  <a:pt x="1911" y="1556"/>
                  <a:pt x="1911" y="1550"/>
                </a:cubicBezTo>
                <a:cubicBezTo>
                  <a:pt x="1913" y="1555"/>
                  <a:pt x="1918" y="1557"/>
                  <a:pt x="1922" y="1560"/>
                </a:cubicBezTo>
                <a:cubicBezTo>
                  <a:pt x="1920" y="1562"/>
                  <a:pt x="1919" y="1565"/>
                  <a:pt x="1914" y="1565"/>
                </a:cubicBezTo>
                <a:close/>
                <a:moveTo>
                  <a:pt x="1923" y="1556"/>
                </a:moveTo>
                <a:cubicBezTo>
                  <a:pt x="1924" y="1551"/>
                  <a:pt x="1928" y="1550"/>
                  <a:pt x="1930" y="1546"/>
                </a:cubicBezTo>
                <a:cubicBezTo>
                  <a:pt x="1935" y="1548"/>
                  <a:pt x="1926" y="1554"/>
                  <a:pt x="1923" y="1556"/>
                </a:cubicBezTo>
                <a:close/>
                <a:moveTo>
                  <a:pt x="1931" y="1563"/>
                </a:moveTo>
                <a:cubicBezTo>
                  <a:pt x="1931" y="1558"/>
                  <a:pt x="1937" y="1558"/>
                  <a:pt x="1941" y="1556"/>
                </a:cubicBezTo>
                <a:cubicBezTo>
                  <a:pt x="1939" y="1560"/>
                  <a:pt x="1935" y="1562"/>
                  <a:pt x="1931" y="1563"/>
                </a:cubicBezTo>
                <a:close/>
                <a:moveTo>
                  <a:pt x="1932" y="1593"/>
                </a:moveTo>
                <a:cubicBezTo>
                  <a:pt x="1933" y="1587"/>
                  <a:pt x="1938" y="1585"/>
                  <a:pt x="1941" y="1581"/>
                </a:cubicBezTo>
                <a:cubicBezTo>
                  <a:pt x="1941" y="1583"/>
                  <a:pt x="1937" y="1591"/>
                  <a:pt x="1932" y="1593"/>
                </a:cubicBezTo>
                <a:close/>
                <a:moveTo>
                  <a:pt x="1941" y="1589"/>
                </a:moveTo>
                <a:cubicBezTo>
                  <a:pt x="1939" y="1592"/>
                  <a:pt x="1943" y="1580"/>
                  <a:pt x="1948" y="1582"/>
                </a:cubicBezTo>
                <a:cubicBezTo>
                  <a:pt x="1946" y="1585"/>
                  <a:pt x="1944" y="1587"/>
                  <a:pt x="1941" y="1589"/>
                </a:cubicBezTo>
                <a:close/>
                <a:moveTo>
                  <a:pt x="1952" y="1578"/>
                </a:moveTo>
                <a:cubicBezTo>
                  <a:pt x="1949" y="1580"/>
                  <a:pt x="1948" y="1573"/>
                  <a:pt x="1947" y="1577"/>
                </a:cubicBezTo>
                <a:cubicBezTo>
                  <a:pt x="1943" y="1571"/>
                  <a:pt x="1950" y="1566"/>
                  <a:pt x="1957" y="1566"/>
                </a:cubicBezTo>
                <a:cubicBezTo>
                  <a:pt x="1954" y="1572"/>
                  <a:pt x="1958" y="1573"/>
                  <a:pt x="1952" y="1578"/>
                </a:cubicBezTo>
                <a:close/>
                <a:moveTo>
                  <a:pt x="1954" y="1561"/>
                </a:moveTo>
                <a:cubicBezTo>
                  <a:pt x="1951" y="1558"/>
                  <a:pt x="1955" y="1552"/>
                  <a:pt x="1958" y="1552"/>
                </a:cubicBezTo>
                <a:cubicBezTo>
                  <a:pt x="1959" y="1558"/>
                  <a:pt x="1955" y="1558"/>
                  <a:pt x="1954" y="1561"/>
                </a:cubicBezTo>
                <a:close/>
                <a:moveTo>
                  <a:pt x="2012" y="1497"/>
                </a:moveTo>
                <a:cubicBezTo>
                  <a:pt x="2010" y="1491"/>
                  <a:pt x="2011" y="1481"/>
                  <a:pt x="2022" y="1480"/>
                </a:cubicBezTo>
                <a:cubicBezTo>
                  <a:pt x="2019" y="1486"/>
                  <a:pt x="2017" y="1493"/>
                  <a:pt x="2012" y="1497"/>
                </a:cubicBezTo>
                <a:close/>
                <a:moveTo>
                  <a:pt x="2028" y="1450"/>
                </a:moveTo>
                <a:cubicBezTo>
                  <a:pt x="2025" y="1451"/>
                  <a:pt x="2025" y="1448"/>
                  <a:pt x="2022" y="1449"/>
                </a:cubicBezTo>
                <a:cubicBezTo>
                  <a:pt x="2023" y="1450"/>
                  <a:pt x="2022" y="1454"/>
                  <a:pt x="2025" y="1453"/>
                </a:cubicBezTo>
                <a:cubicBezTo>
                  <a:pt x="2022" y="1469"/>
                  <a:pt x="2011" y="1477"/>
                  <a:pt x="2006" y="1491"/>
                </a:cubicBezTo>
                <a:cubicBezTo>
                  <a:pt x="2000" y="1491"/>
                  <a:pt x="2000" y="1491"/>
                  <a:pt x="2000" y="1491"/>
                </a:cubicBezTo>
                <a:cubicBezTo>
                  <a:pt x="2001" y="1494"/>
                  <a:pt x="2005" y="1494"/>
                  <a:pt x="2002" y="1499"/>
                </a:cubicBezTo>
                <a:cubicBezTo>
                  <a:pt x="2005" y="1500"/>
                  <a:pt x="2005" y="1496"/>
                  <a:pt x="2007" y="1495"/>
                </a:cubicBezTo>
                <a:cubicBezTo>
                  <a:pt x="2009" y="1498"/>
                  <a:pt x="2010" y="1501"/>
                  <a:pt x="2013" y="1503"/>
                </a:cubicBezTo>
                <a:cubicBezTo>
                  <a:pt x="2008" y="1511"/>
                  <a:pt x="2006" y="1511"/>
                  <a:pt x="2002" y="1515"/>
                </a:cubicBezTo>
                <a:cubicBezTo>
                  <a:pt x="2000" y="1515"/>
                  <a:pt x="2001" y="1511"/>
                  <a:pt x="1997" y="1512"/>
                </a:cubicBezTo>
                <a:cubicBezTo>
                  <a:pt x="1997" y="1506"/>
                  <a:pt x="2002" y="1505"/>
                  <a:pt x="2003" y="1501"/>
                </a:cubicBezTo>
                <a:cubicBezTo>
                  <a:pt x="1991" y="1509"/>
                  <a:pt x="1985" y="1523"/>
                  <a:pt x="1975" y="1534"/>
                </a:cubicBezTo>
                <a:cubicBezTo>
                  <a:pt x="1983" y="1529"/>
                  <a:pt x="1989" y="1521"/>
                  <a:pt x="1993" y="1513"/>
                </a:cubicBezTo>
                <a:cubicBezTo>
                  <a:pt x="2008" y="1519"/>
                  <a:pt x="1989" y="1535"/>
                  <a:pt x="1984" y="1540"/>
                </a:cubicBezTo>
                <a:cubicBezTo>
                  <a:pt x="1983" y="1538"/>
                  <a:pt x="1985" y="1537"/>
                  <a:pt x="1985" y="1535"/>
                </a:cubicBezTo>
                <a:cubicBezTo>
                  <a:pt x="1982" y="1536"/>
                  <a:pt x="1981" y="1540"/>
                  <a:pt x="1979" y="1542"/>
                </a:cubicBezTo>
                <a:cubicBezTo>
                  <a:pt x="1980" y="1546"/>
                  <a:pt x="1981" y="1540"/>
                  <a:pt x="1984" y="1541"/>
                </a:cubicBezTo>
                <a:cubicBezTo>
                  <a:pt x="1980" y="1552"/>
                  <a:pt x="1970" y="1556"/>
                  <a:pt x="1965" y="1566"/>
                </a:cubicBezTo>
                <a:cubicBezTo>
                  <a:pt x="1963" y="1565"/>
                  <a:pt x="1967" y="1561"/>
                  <a:pt x="1968" y="1558"/>
                </a:cubicBezTo>
                <a:cubicBezTo>
                  <a:pt x="1967" y="1555"/>
                  <a:pt x="1965" y="1561"/>
                  <a:pt x="1964" y="1562"/>
                </a:cubicBezTo>
                <a:cubicBezTo>
                  <a:pt x="1958" y="1562"/>
                  <a:pt x="1967" y="1551"/>
                  <a:pt x="1959" y="1555"/>
                </a:cubicBezTo>
                <a:cubicBezTo>
                  <a:pt x="1958" y="1551"/>
                  <a:pt x="1958" y="1546"/>
                  <a:pt x="1955" y="1544"/>
                </a:cubicBezTo>
                <a:cubicBezTo>
                  <a:pt x="1954" y="1541"/>
                  <a:pt x="1952" y="1546"/>
                  <a:pt x="1948" y="1545"/>
                </a:cubicBezTo>
                <a:cubicBezTo>
                  <a:pt x="1949" y="1541"/>
                  <a:pt x="1954" y="1541"/>
                  <a:pt x="1957" y="1539"/>
                </a:cubicBezTo>
                <a:cubicBezTo>
                  <a:pt x="1957" y="1542"/>
                  <a:pt x="1959" y="1543"/>
                  <a:pt x="1957" y="1545"/>
                </a:cubicBezTo>
                <a:cubicBezTo>
                  <a:pt x="1961" y="1544"/>
                  <a:pt x="1966" y="1542"/>
                  <a:pt x="1966" y="1536"/>
                </a:cubicBezTo>
                <a:cubicBezTo>
                  <a:pt x="1963" y="1536"/>
                  <a:pt x="1963" y="1540"/>
                  <a:pt x="1961" y="1541"/>
                </a:cubicBezTo>
                <a:cubicBezTo>
                  <a:pt x="1958" y="1540"/>
                  <a:pt x="1963" y="1532"/>
                  <a:pt x="1964" y="1531"/>
                </a:cubicBezTo>
                <a:cubicBezTo>
                  <a:pt x="1964" y="1529"/>
                  <a:pt x="1960" y="1531"/>
                  <a:pt x="1959" y="1529"/>
                </a:cubicBezTo>
                <a:cubicBezTo>
                  <a:pt x="1959" y="1525"/>
                  <a:pt x="1963" y="1524"/>
                  <a:pt x="1966" y="1523"/>
                </a:cubicBezTo>
                <a:cubicBezTo>
                  <a:pt x="1965" y="1530"/>
                  <a:pt x="1969" y="1531"/>
                  <a:pt x="1974" y="1529"/>
                </a:cubicBezTo>
                <a:cubicBezTo>
                  <a:pt x="1977" y="1525"/>
                  <a:pt x="1978" y="1520"/>
                  <a:pt x="1984" y="1519"/>
                </a:cubicBezTo>
                <a:cubicBezTo>
                  <a:pt x="1983" y="1510"/>
                  <a:pt x="1990" y="1508"/>
                  <a:pt x="1993" y="1503"/>
                </a:cubicBezTo>
                <a:cubicBezTo>
                  <a:pt x="1994" y="1501"/>
                  <a:pt x="1992" y="1501"/>
                  <a:pt x="1992" y="1499"/>
                </a:cubicBezTo>
                <a:cubicBezTo>
                  <a:pt x="1987" y="1500"/>
                  <a:pt x="1986" y="1505"/>
                  <a:pt x="1985" y="1509"/>
                </a:cubicBezTo>
                <a:cubicBezTo>
                  <a:pt x="1977" y="1506"/>
                  <a:pt x="1976" y="1521"/>
                  <a:pt x="1970" y="1519"/>
                </a:cubicBezTo>
                <a:cubicBezTo>
                  <a:pt x="1966" y="1517"/>
                  <a:pt x="1971" y="1512"/>
                  <a:pt x="1973" y="1511"/>
                </a:cubicBezTo>
                <a:cubicBezTo>
                  <a:pt x="1973" y="1507"/>
                  <a:pt x="1966" y="1510"/>
                  <a:pt x="1968" y="1506"/>
                </a:cubicBezTo>
                <a:cubicBezTo>
                  <a:pt x="1972" y="1505"/>
                  <a:pt x="1974" y="1504"/>
                  <a:pt x="1979" y="1506"/>
                </a:cubicBezTo>
                <a:cubicBezTo>
                  <a:pt x="1979" y="1503"/>
                  <a:pt x="1977" y="1503"/>
                  <a:pt x="1975" y="1503"/>
                </a:cubicBezTo>
                <a:cubicBezTo>
                  <a:pt x="1975" y="1500"/>
                  <a:pt x="1985" y="1495"/>
                  <a:pt x="1979" y="1493"/>
                </a:cubicBezTo>
                <a:cubicBezTo>
                  <a:pt x="1984" y="1487"/>
                  <a:pt x="1983" y="1489"/>
                  <a:pt x="1986" y="1481"/>
                </a:cubicBezTo>
                <a:cubicBezTo>
                  <a:pt x="1989" y="1483"/>
                  <a:pt x="1988" y="1480"/>
                  <a:pt x="1991" y="1482"/>
                </a:cubicBezTo>
                <a:cubicBezTo>
                  <a:pt x="1994" y="1477"/>
                  <a:pt x="1993" y="1466"/>
                  <a:pt x="2002" y="1463"/>
                </a:cubicBezTo>
                <a:cubicBezTo>
                  <a:pt x="2000" y="1468"/>
                  <a:pt x="2012" y="1463"/>
                  <a:pt x="2009" y="1456"/>
                </a:cubicBezTo>
                <a:cubicBezTo>
                  <a:pt x="2008" y="1453"/>
                  <a:pt x="2006" y="1461"/>
                  <a:pt x="2003" y="1456"/>
                </a:cubicBezTo>
                <a:cubicBezTo>
                  <a:pt x="2005" y="1448"/>
                  <a:pt x="2014" y="1451"/>
                  <a:pt x="2019" y="1450"/>
                </a:cubicBezTo>
                <a:cubicBezTo>
                  <a:pt x="2018" y="1437"/>
                  <a:pt x="2032" y="1422"/>
                  <a:pt x="2041" y="1412"/>
                </a:cubicBezTo>
                <a:cubicBezTo>
                  <a:pt x="2040" y="1428"/>
                  <a:pt x="2032" y="1437"/>
                  <a:pt x="2028" y="1450"/>
                </a:cubicBezTo>
                <a:close/>
                <a:moveTo>
                  <a:pt x="2035" y="1198"/>
                </a:moveTo>
                <a:cubicBezTo>
                  <a:pt x="2033" y="1195"/>
                  <a:pt x="2039" y="1189"/>
                  <a:pt x="2038" y="1183"/>
                </a:cubicBezTo>
                <a:cubicBezTo>
                  <a:pt x="2039" y="1183"/>
                  <a:pt x="2041" y="1184"/>
                  <a:pt x="2041" y="1186"/>
                </a:cubicBezTo>
                <a:cubicBezTo>
                  <a:pt x="2040" y="1191"/>
                  <a:pt x="2037" y="1194"/>
                  <a:pt x="2035" y="1198"/>
                </a:cubicBezTo>
                <a:close/>
                <a:moveTo>
                  <a:pt x="2046" y="1410"/>
                </a:moveTo>
                <a:cubicBezTo>
                  <a:pt x="2044" y="1410"/>
                  <a:pt x="2043" y="1408"/>
                  <a:pt x="2043" y="1410"/>
                </a:cubicBezTo>
                <a:cubicBezTo>
                  <a:pt x="2039" y="1408"/>
                  <a:pt x="2046" y="1407"/>
                  <a:pt x="2044" y="1402"/>
                </a:cubicBezTo>
                <a:cubicBezTo>
                  <a:pt x="2047" y="1402"/>
                  <a:pt x="2048" y="1400"/>
                  <a:pt x="2050" y="1402"/>
                </a:cubicBezTo>
                <a:cubicBezTo>
                  <a:pt x="2052" y="1408"/>
                  <a:pt x="2046" y="1406"/>
                  <a:pt x="2046" y="1410"/>
                </a:cubicBezTo>
                <a:close/>
                <a:moveTo>
                  <a:pt x="2047" y="1180"/>
                </a:moveTo>
                <a:cubicBezTo>
                  <a:pt x="2050" y="1177"/>
                  <a:pt x="2048" y="1169"/>
                  <a:pt x="2055" y="1170"/>
                </a:cubicBezTo>
                <a:cubicBezTo>
                  <a:pt x="2054" y="1175"/>
                  <a:pt x="2053" y="1180"/>
                  <a:pt x="2047" y="1180"/>
                </a:cubicBezTo>
                <a:close/>
                <a:moveTo>
                  <a:pt x="2077" y="1152"/>
                </a:moveTo>
                <a:cubicBezTo>
                  <a:pt x="2073" y="1151"/>
                  <a:pt x="2075" y="1151"/>
                  <a:pt x="2071" y="1152"/>
                </a:cubicBezTo>
                <a:cubicBezTo>
                  <a:pt x="2070" y="1147"/>
                  <a:pt x="2072" y="1143"/>
                  <a:pt x="2073" y="1141"/>
                </a:cubicBezTo>
                <a:cubicBezTo>
                  <a:pt x="2076" y="1142"/>
                  <a:pt x="2071" y="1147"/>
                  <a:pt x="2075" y="1149"/>
                </a:cubicBezTo>
                <a:cubicBezTo>
                  <a:pt x="2076" y="1148"/>
                  <a:pt x="2077" y="1145"/>
                  <a:pt x="2077" y="1142"/>
                </a:cubicBezTo>
                <a:cubicBezTo>
                  <a:pt x="2080" y="1143"/>
                  <a:pt x="2080" y="1140"/>
                  <a:pt x="2083" y="1141"/>
                </a:cubicBezTo>
                <a:cubicBezTo>
                  <a:pt x="2083" y="1146"/>
                  <a:pt x="2079" y="1148"/>
                  <a:pt x="2077" y="1152"/>
                </a:cubicBezTo>
                <a:close/>
                <a:moveTo>
                  <a:pt x="2082" y="1221"/>
                </a:moveTo>
                <a:cubicBezTo>
                  <a:pt x="2078" y="1213"/>
                  <a:pt x="2084" y="1208"/>
                  <a:pt x="2086" y="1203"/>
                </a:cubicBezTo>
                <a:cubicBezTo>
                  <a:pt x="2092" y="1208"/>
                  <a:pt x="2082" y="1215"/>
                  <a:pt x="2082" y="1221"/>
                </a:cubicBezTo>
                <a:close/>
                <a:moveTo>
                  <a:pt x="2088" y="1187"/>
                </a:moveTo>
                <a:cubicBezTo>
                  <a:pt x="2085" y="1183"/>
                  <a:pt x="2089" y="1178"/>
                  <a:pt x="2090" y="1171"/>
                </a:cubicBezTo>
                <a:cubicBezTo>
                  <a:pt x="2093" y="1173"/>
                  <a:pt x="2095" y="1187"/>
                  <a:pt x="2088" y="1187"/>
                </a:cubicBezTo>
                <a:close/>
                <a:moveTo>
                  <a:pt x="2100" y="1400"/>
                </a:moveTo>
                <a:cubicBezTo>
                  <a:pt x="2099" y="1395"/>
                  <a:pt x="2105" y="1397"/>
                  <a:pt x="2105" y="1394"/>
                </a:cubicBezTo>
                <a:cubicBezTo>
                  <a:pt x="2111" y="1395"/>
                  <a:pt x="2103" y="1404"/>
                  <a:pt x="2100" y="1400"/>
                </a:cubicBezTo>
                <a:close/>
                <a:moveTo>
                  <a:pt x="1765" y="1797"/>
                </a:moveTo>
                <a:cubicBezTo>
                  <a:pt x="1765" y="1797"/>
                  <a:pt x="1765" y="1797"/>
                  <a:pt x="1765" y="1797"/>
                </a:cubicBezTo>
                <a:cubicBezTo>
                  <a:pt x="1765" y="1797"/>
                  <a:pt x="1765" y="1797"/>
                  <a:pt x="1765" y="1796"/>
                </a:cubicBezTo>
                <a:lnTo>
                  <a:pt x="1765" y="1797"/>
                </a:lnTo>
                <a:close/>
                <a:moveTo>
                  <a:pt x="779" y="676"/>
                </a:moveTo>
                <a:cubicBezTo>
                  <a:pt x="779" y="676"/>
                  <a:pt x="778" y="675"/>
                  <a:pt x="777" y="675"/>
                </a:cubicBezTo>
                <a:cubicBezTo>
                  <a:pt x="778" y="676"/>
                  <a:pt x="779" y="676"/>
                  <a:pt x="779" y="676"/>
                </a:cubicBezTo>
                <a:close/>
                <a:moveTo>
                  <a:pt x="1754" y="1793"/>
                </a:moveTo>
                <a:cubicBezTo>
                  <a:pt x="1757" y="1795"/>
                  <a:pt x="1761" y="1794"/>
                  <a:pt x="1765" y="1796"/>
                </a:cubicBezTo>
                <a:cubicBezTo>
                  <a:pt x="1765" y="1792"/>
                  <a:pt x="1765" y="1792"/>
                  <a:pt x="1765" y="1792"/>
                </a:cubicBezTo>
                <a:cubicBezTo>
                  <a:pt x="1760" y="1791"/>
                  <a:pt x="1758" y="1790"/>
                  <a:pt x="1754" y="1793"/>
                </a:cubicBezTo>
                <a:close/>
                <a:moveTo>
                  <a:pt x="2082" y="1115"/>
                </a:moveTo>
                <a:cubicBezTo>
                  <a:pt x="2083" y="1119"/>
                  <a:pt x="2085" y="1113"/>
                  <a:pt x="2088" y="1115"/>
                </a:cubicBezTo>
                <a:cubicBezTo>
                  <a:pt x="2089" y="1112"/>
                  <a:pt x="2081" y="1110"/>
                  <a:pt x="2082" y="1115"/>
                </a:cubicBezTo>
                <a:close/>
                <a:moveTo>
                  <a:pt x="1925" y="1725"/>
                </a:moveTo>
                <a:cubicBezTo>
                  <a:pt x="1925" y="1726"/>
                  <a:pt x="1925" y="1726"/>
                  <a:pt x="1925" y="1726"/>
                </a:cubicBezTo>
                <a:cubicBezTo>
                  <a:pt x="1925" y="1726"/>
                  <a:pt x="1925" y="1725"/>
                  <a:pt x="1925" y="1725"/>
                </a:cubicBezTo>
                <a:close/>
                <a:moveTo>
                  <a:pt x="1926" y="1766"/>
                </a:moveTo>
                <a:cubicBezTo>
                  <a:pt x="1926" y="1766"/>
                  <a:pt x="1926" y="1766"/>
                  <a:pt x="1926" y="1766"/>
                </a:cubicBezTo>
                <a:cubicBezTo>
                  <a:pt x="1926" y="1766"/>
                  <a:pt x="1926" y="1765"/>
                  <a:pt x="1926" y="1765"/>
                </a:cubicBezTo>
                <a:cubicBezTo>
                  <a:pt x="1926" y="1765"/>
                  <a:pt x="1926" y="1766"/>
                  <a:pt x="1926" y="1766"/>
                </a:cubicBezTo>
                <a:close/>
                <a:moveTo>
                  <a:pt x="1883" y="1816"/>
                </a:moveTo>
                <a:cubicBezTo>
                  <a:pt x="1883" y="1815"/>
                  <a:pt x="1884" y="1815"/>
                  <a:pt x="1884" y="1814"/>
                </a:cubicBezTo>
                <a:cubicBezTo>
                  <a:pt x="1882" y="1814"/>
                  <a:pt x="1881" y="1816"/>
                  <a:pt x="1883" y="1816"/>
                </a:cubicBezTo>
                <a:close/>
                <a:moveTo>
                  <a:pt x="469" y="313"/>
                </a:moveTo>
                <a:cubicBezTo>
                  <a:pt x="469" y="300"/>
                  <a:pt x="461" y="326"/>
                  <a:pt x="454" y="316"/>
                </a:cubicBezTo>
                <a:cubicBezTo>
                  <a:pt x="449" y="317"/>
                  <a:pt x="446" y="321"/>
                  <a:pt x="444" y="325"/>
                </a:cubicBezTo>
                <a:cubicBezTo>
                  <a:pt x="448" y="327"/>
                  <a:pt x="451" y="324"/>
                  <a:pt x="457" y="325"/>
                </a:cubicBezTo>
                <a:cubicBezTo>
                  <a:pt x="456" y="329"/>
                  <a:pt x="460" y="328"/>
                  <a:pt x="460" y="330"/>
                </a:cubicBezTo>
                <a:cubicBezTo>
                  <a:pt x="456" y="332"/>
                  <a:pt x="453" y="334"/>
                  <a:pt x="452" y="339"/>
                </a:cubicBezTo>
                <a:cubicBezTo>
                  <a:pt x="460" y="338"/>
                  <a:pt x="462" y="329"/>
                  <a:pt x="468" y="330"/>
                </a:cubicBezTo>
                <a:cubicBezTo>
                  <a:pt x="481" y="310"/>
                  <a:pt x="511" y="298"/>
                  <a:pt x="527" y="277"/>
                </a:cubicBezTo>
                <a:cubicBezTo>
                  <a:pt x="517" y="279"/>
                  <a:pt x="511" y="279"/>
                  <a:pt x="501" y="285"/>
                </a:cubicBezTo>
                <a:cubicBezTo>
                  <a:pt x="500" y="288"/>
                  <a:pt x="505" y="290"/>
                  <a:pt x="501" y="292"/>
                </a:cubicBezTo>
                <a:cubicBezTo>
                  <a:pt x="494" y="289"/>
                  <a:pt x="472" y="305"/>
                  <a:pt x="474" y="310"/>
                </a:cubicBezTo>
                <a:cubicBezTo>
                  <a:pt x="478" y="306"/>
                  <a:pt x="485" y="299"/>
                  <a:pt x="491" y="301"/>
                </a:cubicBezTo>
                <a:cubicBezTo>
                  <a:pt x="488" y="305"/>
                  <a:pt x="485" y="309"/>
                  <a:pt x="478" y="308"/>
                </a:cubicBezTo>
                <a:cubicBezTo>
                  <a:pt x="475" y="314"/>
                  <a:pt x="473" y="320"/>
                  <a:pt x="465" y="321"/>
                </a:cubicBezTo>
                <a:cubicBezTo>
                  <a:pt x="464" y="321"/>
                  <a:pt x="462" y="320"/>
                  <a:pt x="462" y="319"/>
                </a:cubicBezTo>
                <a:cubicBezTo>
                  <a:pt x="463" y="316"/>
                  <a:pt x="468" y="316"/>
                  <a:pt x="469" y="313"/>
                </a:cubicBezTo>
                <a:close/>
                <a:moveTo>
                  <a:pt x="401" y="369"/>
                </a:moveTo>
                <a:cubicBezTo>
                  <a:pt x="403" y="365"/>
                  <a:pt x="410" y="359"/>
                  <a:pt x="409" y="356"/>
                </a:cubicBezTo>
                <a:cubicBezTo>
                  <a:pt x="405" y="360"/>
                  <a:pt x="402" y="357"/>
                  <a:pt x="396" y="359"/>
                </a:cubicBezTo>
                <a:cubicBezTo>
                  <a:pt x="395" y="364"/>
                  <a:pt x="397" y="368"/>
                  <a:pt x="401" y="369"/>
                </a:cubicBezTo>
                <a:close/>
                <a:moveTo>
                  <a:pt x="2200" y="1373"/>
                </a:moveTo>
                <a:cubicBezTo>
                  <a:pt x="2200" y="1369"/>
                  <a:pt x="2204" y="1369"/>
                  <a:pt x="2203" y="1364"/>
                </a:cubicBezTo>
                <a:cubicBezTo>
                  <a:pt x="2195" y="1364"/>
                  <a:pt x="2203" y="1359"/>
                  <a:pt x="2200" y="1356"/>
                </a:cubicBezTo>
                <a:cubicBezTo>
                  <a:pt x="2199" y="1361"/>
                  <a:pt x="2193" y="1362"/>
                  <a:pt x="2197" y="1367"/>
                </a:cubicBezTo>
                <a:cubicBezTo>
                  <a:pt x="2194" y="1368"/>
                  <a:pt x="2189" y="1371"/>
                  <a:pt x="2191" y="1374"/>
                </a:cubicBezTo>
                <a:cubicBezTo>
                  <a:pt x="2195" y="1373"/>
                  <a:pt x="2195" y="1371"/>
                  <a:pt x="2200" y="1373"/>
                </a:cubicBezTo>
                <a:close/>
                <a:moveTo>
                  <a:pt x="2216" y="1350"/>
                </a:moveTo>
                <a:cubicBezTo>
                  <a:pt x="2212" y="1348"/>
                  <a:pt x="2211" y="1354"/>
                  <a:pt x="2210" y="1351"/>
                </a:cubicBezTo>
                <a:cubicBezTo>
                  <a:pt x="2209" y="1348"/>
                  <a:pt x="2212" y="1348"/>
                  <a:pt x="2211" y="1345"/>
                </a:cubicBezTo>
                <a:cubicBezTo>
                  <a:pt x="2207" y="1344"/>
                  <a:pt x="2209" y="1350"/>
                  <a:pt x="2205" y="1348"/>
                </a:cubicBezTo>
                <a:cubicBezTo>
                  <a:pt x="2205" y="1347"/>
                  <a:pt x="2204" y="1347"/>
                  <a:pt x="2203" y="1346"/>
                </a:cubicBezTo>
                <a:cubicBezTo>
                  <a:pt x="2205" y="1345"/>
                  <a:pt x="2206" y="1345"/>
                  <a:pt x="2207" y="1343"/>
                </a:cubicBezTo>
                <a:cubicBezTo>
                  <a:pt x="2202" y="1342"/>
                  <a:pt x="2203" y="1347"/>
                  <a:pt x="2201" y="1350"/>
                </a:cubicBezTo>
                <a:cubicBezTo>
                  <a:pt x="2210" y="1351"/>
                  <a:pt x="2203" y="1359"/>
                  <a:pt x="2206" y="1363"/>
                </a:cubicBezTo>
                <a:cubicBezTo>
                  <a:pt x="2206" y="1353"/>
                  <a:pt x="2214" y="1356"/>
                  <a:pt x="2216" y="1350"/>
                </a:cubicBezTo>
                <a:close/>
                <a:moveTo>
                  <a:pt x="1401" y="17"/>
                </a:moveTo>
                <a:cubicBezTo>
                  <a:pt x="1400" y="25"/>
                  <a:pt x="1393" y="13"/>
                  <a:pt x="1389" y="18"/>
                </a:cubicBezTo>
                <a:cubicBezTo>
                  <a:pt x="1395" y="19"/>
                  <a:pt x="1398" y="23"/>
                  <a:pt x="1405" y="23"/>
                </a:cubicBezTo>
                <a:cubicBezTo>
                  <a:pt x="1406" y="19"/>
                  <a:pt x="1403" y="18"/>
                  <a:pt x="1401" y="17"/>
                </a:cubicBezTo>
                <a:close/>
                <a:moveTo>
                  <a:pt x="1012" y="46"/>
                </a:moveTo>
                <a:cubicBezTo>
                  <a:pt x="1031" y="35"/>
                  <a:pt x="1031" y="67"/>
                  <a:pt x="1048" y="55"/>
                </a:cubicBezTo>
                <a:cubicBezTo>
                  <a:pt x="1047" y="60"/>
                  <a:pt x="1044" y="59"/>
                  <a:pt x="1048" y="63"/>
                </a:cubicBezTo>
                <a:cubicBezTo>
                  <a:pt x="1045" y="64"/>
                  <a:pt x="1041" y="62"/>
                  <a:pt x="1043" y="66"/>
                </a:cubicBezTo>
                <a:cubicBezTo>
                  <a:pt x="1046" y="65"/>
                  <a:pt x="1051" y="65"/>
                  <a:pt x="1054" y="63"/>
                </a:cubicBezTo>
                <a:cubicBezTo>
                  <a:pt x="1055" y="58"/>
                  <a:pt x="1050" y="60"/>
                  <a:pt x="1049" y="57"/>
                </a:cubicBezTo>
                <a:cubicBezTo>
                  <a:pt x="1052" y="55"/>
                  <a:pt x="1057" y="53"/>
                  <a:pt x="1061" y="55"/>
                </a:cubicBezTo>
                <a:cubicBezTo>
                  <a:pt x="1064" y="50"/>
                  <a:pt x="1064" y="52"/>
                  <a:pt x="1060" y="50"/>
                </a:cubicBezTo>
                <a:cubicBezTo>
                  <a:pt x="1062" y="46"/>
                  <a:pt x="1070" y="48"/>
                  <a:pt x="1072" y="45"/>
                </a:cubicBezTo>
                <a:cubicBezTo>
                  <a:pt x="1067" y="40"/>
                  <a:pt x="1067" y="41"/>
                  <a:pt x="1060" y="43"/>
                </a:cubicBezTo>
                <a:cubicBezTo>
                  <a:pt x="1059" y="35"/>
                  <a:pt x="1049" y="35"/>
                  <a:pt x="1044" y="31"/>
                </a:cubicBezTo>
                <a:cubicBezTo>
                  <a:pt x="1046" y="25"/>
                  <a:pt x="1053" y="30"/>
                  <a:pt x="1057" y="31"/>
                </a:cubicBezTo>
                <a:cubicBezTo>
                  <a:pt x="1057" y="28"/>
                  <a:pt x="1066" y="22"/>
                  <a:pt x="1060" y="20"/>
                </a:cubicBezTo>
                <a:cubicBezTo>
                  <a:pt x="1060" y="30"/>
                  <a:pt x="1037" y="20"/>
                  <a:pt x="1029" y="29"/>
                </a:cubicBezTo>
                <a:cubicBezTo>
                  <a:pt x="1033" y="30"/>
                  <a:pt x="1037" y="31"/>
                  <a:pt x="1040" y="33"/>
                </a:cubicBezTo>
                <a:cubicBezTo>
                  <a:pt x="1038" y="33"/>
                  <a:pt x="1033" y="37"/>
                  <a:pt x="1036" y="39"/>
                </a:cubicBezTo>
                <a:cubicBezTo>
                  <a:pt x="1038" y="35"/>
                  <a:pt x="1043" y="37"/>
                  <a:pt x="1044" y="40"/>
                </a:cubicBezTo>
                <a:cubicBezTo>
                  <a:pt x="1040" y="41"/>
                  <a:pt x="1041" y="47"/>
                  <a:pt x="1036" y="46"/>
                </a:cubicBezTo>
                <a:cubicBezTo>
                  <a:pt x="1034" y="46"/>
                  <a:pt x="1034" y="44"/>
                  <a:pt x="1034" y="41"/>
                </a:cubicBezTo>
                <a:cubicBezTo>
                  <a:pt x="1031" y="42"/>
                  <a:pt x="1024" y="48"/>
                  <a:pt x="1023" y="43"/>
                </a:cubicBezTo>
                <a:cubicBezTo>
                  <a:pt x="1024" y="42"/>
                  <a:pt x="1025" y="43"/>
                  <a:pt x="1025" y="41"/>
                </a:cubicBezTo>
                <a:cubicBezTo>
                  <a:pt x="1023" y="40"/>
                  <a:pt x="1020" y="40"/>
                  <a:pt x="1017" y="43"/>
                </a:cubicBezTo>
                <a:cubicBezTo>
                  <a:pt x="1019" y="38"/>
                  <a:pt x="1013" y="42"/>
                  <a:pt x="1013" y="39"/>
                </a:cubicBezTo>
                <a:cubicBezTo>
                  <a:pt x="1015" y="39"/>
                  <a:pt x="1016" y="38"/>
                  <a:pt x="1017" y="36"/>
                </a:cubicBezTo>
                <a:cubicBezTo>
                  <a:pt x="1009" y="36"/>
                  <a:pt x="1007" y="43"/>
                  <a:pt x="1012" y="46"/>
                </a:cubicBezTo>
                <a:close/>
                <a:moveTo>
                  <a:pt x="1056" y="50"/>
                </a:moveTo>
                <a:cubicBezTo>
                  <a:pt x="1056" y="53"/>
                  <a:pt x="1053" y="53"/>
                  <a:pt x="1050" y="52"/>
                </a:cubicBezTo>
                <a:cubicBezTo>
                  <a:pt x="1051" y="50"/>
                  <a:pt x="1054" y="47"/>
                  <a:pt x="1056" y="50"/>
                </a:cubicBezTo>
                <a:close/>
                <a:moveTo>
                  <a:pt x="1506" y="51"/>
                </a:moveTo>
                <a:cubicBezTo>
                  <a:pt x="1508" y="51"/>
                  <a:pt x="1511" y="51"/>
                  <a:pt x="1511" y="47"/>
                </a:cubicBezTo>
                <a:cubicBezTo>
                  <a:pt x="1504" y="46"/>
                  <a:pt x="1501" y="42"/>
                  <a:pt x="1493" y="45"/>
                </a:cubicBezTo>
                <a:cubicBezTo>
                  <a:pt x="1496" y="48"/>
                  <a:pt x="1509" y="46"/>
                  <a:pt x="1506" y="51"/>
                </a:cubicBezTo>
                <a:close/>
                <a:moveTo>
                  <a:pt x="610" y="148"/>
                </a:moveTo>
                <a:cubicBezTo>
                  <a:pt x="609" y="148"/>
                  <a:pt x="607" y="148"/>
                  <a:pt x="607" y="147"/>
                </a:cubicBezTo>
                <a:cubicBezTo>
                  <a:pt x="610" y="149"/>
                  <a:pt x="611" y="142"/>
                  <a:pt x="609" y="146"/>
                </a:cubicBezTo>
                <a:cubicBezTo>
                  <a:pt x="607" y="146"/>
                  <a:pt x="605" y="147"/>
                  <a:pt x="604" y="148"/>
                </a:cubicBezTo>
                <a:cubicBezTo>
                  <a:pt x="606" y="149"/>
                  <a:pt x="605" y="151"/>
                  <a:pt x="604" y="152"/>
                </a:cubicBezTo>
                <a:cubicBezTo>
                  <a:pt x="608" y="152"/>
                  <a:pt x="609" y="150"/>
                  <a:pt x="610" y="148"/>
                </a:cubicBezTo>
                <a:close/>
                <a:moveTo>
                  <a:pt x="1803" y="183"/>
                </a:moveTo>
                <a:cubicBezTo>
                  <a:pt x="1804" y="179"/>
                  <a:pt x="1806" y="184"/>
                  <a:pt x="1808" y="184"/>
                </a:cubicBezTo>
                <a:cubicBezTo>
                  <a:pt x="1807" y="180"/>
                  <a:pt x="1810" y="179"/>
                  <a:pt x="1809" y="175"/>
                </a:cubicBezTo>
                <a:cubicBezTo>
                  <a:pt x="1800" y="175"/>
                  <a:pt x="1791" y="160"/>
                  <a:pt x="1781" y="164"/>
                </a:cubicBezTo>
                <a:cubicBezTo>
                  <a:pt x="1786" y="172"/>
                  <a:pt x="1806" y="174"/>
                  <a:pt x="1803" y="183"/>
                </a:cubicBezTo>
                <a:close/>
                <a:moveTo>
                  <a:pt x="1810" y="206"/>
                </a:moveTo>
                <a:cubicBezTo>
                  <a:pt x="1800" y="207"/>
                  <a:pt x="1796" y="195"/>
                  <a:pt x="1793" y="192"/>
                </a:cubicBezTo>
                <a:cubicBezTo>
                  <a:pt x="1795" y="202"/>
                  <a:pt x="1798" y="204"/>
                  <a:pt x="1805" y="208"/>
                </a:cubicBezTo>
                <a:cubicBezTo>
                  <a:pt x="1806" y="207"/>
                  <a:pt x="1810" y="208"/>
                  <a:pt x="1810" y="206"/>
                </a:cubicBezTo>
                <a:close/>
                <a:moveTo>
                  <a:pt x="1760" y="197"/>
                </a:moveTo>
                <a:cubicBezTo>
                  <a:pt x="1758" y="196"/>
                  <a:pt x="1753" y="190"/>
                  <a:pt x="1753" y="197"/>
                </a:cubicBezTo>
                <a:cubicBezTo>
                  <a:pt x="1756" y="196"/>
                  <a:pt x="1760" y="200"/>
                  <a:pt x="1760" y="197"/>
                </a:cubicBezTo>
                <a:close/>
                <a:moveTo>
                  <a:pt x="1833" y="227"/>
                </a:moveTo>
                <a:cubicBezTo>
                  <a:pt x="1831" y="227"/>
                  <a:pt x="1828" y="223"/>
                  <a:pt x="1831" y="223"/>
                </a:cubicBezTo>
                <a:cubicBezTo>
                  <a:pt x="1834" y="224"/>
                  <a:pt x="1837" y="230"/>
                  <a:pt x="1839" y="227"/>
                </a:cubicBezTo>
                <a:cubicBezTo>
                  <a:pt x="1838" y="224"/>
                  <a:pt x="1835" y="223"/>
                  <a:pt x="1834" y="221"/>
                </a:cubicBezTo>
                <a:cubicBezTo>
                  <a:pt x="1831" y="220"/>
                  <a:pt x="1831" y="222"/>
                  <a:pt x="1829" y="222"/>
                </a:cubicBezTo>
                <a:cubicBezTo>
                  <a:pt x="1829" y="221"/>
                  <a:pt x="1829" y="219"/>
                  <a:pt x="1828" y="219"/>
                </a:cubicBezTo>
                <a:cubicBezTo>
                  <a:pt x="1829" y="223"/>
                  <a:pt x="1829" y="223"/>
                  <a:pt x="1828" y="227"/>
                </a:cubicBezTo>
                <a:cubicBezTo>
                  <a:pt x="1830" y="226"/>
                  <a:pt x="1832" y="230"/>
                  <a:pt x="1833" y="227"/>
                </a:cubicBezTo>
                <a:close/>
                <a:moveTo>
                  <a:pt x="1846" y="244"/>
                </a:moveTo>
                <a:cubicBezTo>
                  <a:pt x="1846" y="242"/>
                  <a:pt x="1848" y="243"/>
                  <a:pt x="1848" y="242"/>
                </a:cubicBezTo>
                <a:cubicBezTo>
                  <a:pt x="1841" y="243"/>
                  <a:pt x="1841" y="238"/>
                  <a:pt x="1836" y="237"/>
                </a:cubicBezTo>
                <a:cubicBezTo>
                  <a:pt x="1838" y="241"/>
                  <a:pt x="1842" y="242"/>
                  <a:pt x="1846" y="244"/>
                </a:cubicBezTo>
                <a:close/>
                <a:moveTo>
                  <a:pt x="398" y="337"/>
                </a:moveTo>
                <a:cubicBezTo>
                  <a:pt x="394" y="335"/>
                  <a:pt x="402" y="334"/>
                  <a:pt x="403" y="331"/>
                </a:cubicBezTo>
                <a:cubicBezTo>
                  <a:pt x="401" y="331"/>
                  <a:pt x="398" y="327"/>
                  <a:pt x="398" y="330"/>
                </a:cubicBezTo>
                <a:cubicBezTo>
                  <a:pt x="398" y="330"/>
                  <a:pt x="399" y="330"/>
                  <a:pt x="399" y="331"/>
                </a:cubicBezTo>
                <a:cubicBezTo>
                  <a:pt x="399" y="335"/>
                  <a:pt x="394" y="332"/>
                  <a:pt x="394" y="335"/>
                </a:cubicBezTo>
                <a:cubicBezTo>
                  <a:pt x="396" y="335"/>
                  <a:pt x="396" y="341"/>
                  <a:pt x="398" y="337"/>
                </a:cubicBezTo>
                <a:close/>
                <a:moveTo>
                  <a:pt x="412" y="352"/>
                </a:moveTo>
                <a:cubicBezTo>
                  <a:pt x="412" y="357"/>
                  <a:pt x="419" y="350"/>
                  <a:pt x="419" y="347"/>
                </a:cubicBezTo>
                <a:cubicBezTo>
                  <a:pt x="414" y="346"/>
                  <a:pt x="417" y="353"/>
                  <a:pt x="412" y="352"/>
                </a:cubicBezTo>
                <a:close/>
                <a:moveTo>
                  <a:pt x="362" y="373"/>
                </a:moveTo>
                <a:cubicBezTo>
                  <a:pt x="362" y="381"/>
                  <a:pt x="351" y="372"/>
                  <a:pt x="353" y="375"/>
                </a:cubicBezTo>
                <a:cubicBezTo>
                  <a:pt x="356" y="376"/>
                  <a:pt x="354" y="380"/>
                  <a:pt x="356" y="380"/>
                </a:cubicBezTo>
                <a:cubicBezTo>
                  <a:pt x="360" y="381"/>
                  <a:pt x="365" y="376"/>
                  <a:pt x="362" y="373"/>
                </a:cubicBezTo>
                <a:close/>
                <a:moveTo>
                  <a:pt x="2095" y="472"/>
                </a:moveTo>
                <a:cubicBezTo>
                  <a:pt x="2100" y="473"/>
                  <a:pt x="2103" y="476"/>
                  <a:pt x="2103" y="481"/>
                </a:cubicBezTo>
                <a:cubicBezTo>
                  <a:pt x="2105" y="481"/>
                  <a:pt x="2105" y="479"/>
                  <a:pt x="2106" y="479"/>
                </a:cubicBezTo>
                <a:cubicBezTo>
                  <a:pt x="2106" y="490"/>
                  <a:pt x="2112" y="494"/>
                  <a:pt x="2114" y="503"/>
                </a:cubicBezTo>
                <a:cubicBezTo>
                  <a:pt x="2112" y="503"/>
                  <a:pt x="2111" y="504"/>
                  <a:pt x="2110" y="506"/>
                </a:cubicBezTo>
                <a:cubicBezTo>
                  <a:pt x="2116" y="506"/>
                  <a:pt x="2116" y="501"/>
                  <a:pt x="2117" y="497"/>
                </a:cubicBezTo>
                <a:cubicBezTo>
                  <a:pt x="2111" y="493"/>
                  <a:pt x="2113" y="483"/>
                  <a:pt x="2106" y="477"/>
                </a:cubicBezTo>
                <a:cubicBezTo>
                  <a:pt x="2113" y="470"/>
                  <a:pt x="2103" y="462"/>
                  <a:pt x="2099" y="464"/>
                </a:cubicBezTo>
                <a:cubicBezTo>
                  <a:pt x="2103" y="467"/>
                  <a:pt x="2096" y="470"/>
                  <a:pt x="2095" y="472"/>
                </a:cubicBezTo>
                <a:close/>
                <a:moveTo>
                  <a:pt x="2093" y="523"/>
                </a:moveTo>
                <a:cubicBezTo>
                  <a:pt x="2094" y="519"/>
                  <a:pt x="2097" y="529"/>
                  <a:pt x="2099" y="524"/>
                </a:cubicBezTo>
                <a:cubicBezTo>
                  <a:pt x="2096" y="522"/>
                  <a:pt x="2094" y="518"/>
                  <a:pt x="2094" y="513"/>
                </a:cubicBezTo>
                <a:cubicBezTo>
                  <a:pt x="2090" y="513"/>
                  <a:pt x="2087" y="508"/>
                  <a:pt x="2089" y="506"/>
                </a:cubicBezTo>
                <a:cubicBezTo>
                  <a:pt x="2084" y="506"/>
                  <a:pt x="2084" y="501"/>
                  <a:pt x="2081" y="500"/>
                </a:cubicBezTo>
                <a:cubicBezTo>
                  <a:pt x="2081" y="502"/>
                  <a:pt x="2081" y="502"/>
                  <a:pt x="2081" y="502"/>
                </a:cubicBezTo>
                <a:cubicBezTo>
                  <a:pt x="2080" y="502"/>
                  <a:pt x="2079" y="502"/>
                  <a:pt x="2079" y="503"/>
                </a:cubicBezTo>
                <a:cubicBezTo>
                  <a:pt x="2084" y="503"/>
                  <a:pt x="2087" y="507"/>
                  <a:pt x="2084" y="511"/>
                </a:cubicBezTo>
                <a:cubicBezTo>
                  <a:pt x="2091" y="511"/>
                  <a:pt x="2093" y="520"/>
                  <a:pt x="2093" y="523"/>
                </a:cubicBezTo>
                <a:close/>
                <a:moveTo>
                  <a:pt x="2130" y="557"/>
                </a:moveTo>
                <a:cubicBezTo>
                  <a:pt x="2133" y="561"/>
                  <a:pt x="2137" y="558"/>
                  <a:pt x="2140" y="562"/>
                </a:cubicBezTo>
                <a:cubicBezTo>
                  <a:pt x="2143" y="560"/>
                  <a:pt x="2135" y="556"/>
                  <a:pt x="2142" y="556"/>
                </a:cubicBezTo>
                <a:cubicBezTo>
                  <a:pt x="2147" y="566"/>
                  <a:pt x="2148" y="572"/>
                  <a:pt x="2151" y="582"/>
                </a:cubicBezTo>
                <a:cubicBezTo>
                  <a:pt x="2149" y="582"/>
                  <a:pt x="2147" y="582"/>
                  <a:pt x="2146" y="583"/>
                </a:cubicBezTo>
                <a:cubicBezTo>
                  <a:pt x="2145" y="578"/>
                  <a:pt x="2139" y="577"/>
                  <a:pt x="2136" y="574"/>
                </a:cubicBezTo>
                <a:cubicBezTo>
                  <a:pt x="2136" y="581"/>
                  <a:pt x="2136" y="581"/>
                  <a:pt x="2136" y="581"/>
                </a:cubicBezTo>
                <a:cubicBezTo>
                  <a:pt x="2140" y="582"/>
                  <a:pt x="2150" y="585"/>
                  <a:pt x="2146" y="590"/>
                </a:cubicBezTo>
                <a:cubicBezTo>
                  <a:pt x="2142" y="587"/>
                  <a:pt x="2143" y="589"/>
                  <a:pt x="2138" y="590"/>
                </a:cubicBezTo>
                <a:cubicBezTo>
                  <a:pt x="2137" y="586"/>
                  <a:pt x="2132" y="585"/>
                  <a:pt x="2133" y="577"/>
                </a:cubicBezTo>
                <a:cubicBezTo>
                  <a:pt x="2131" y="575"/>
                  <a:pt x="2130" y="578"/>
                  <a:pt x="2127" y="576"/>
                </a:cubicBezTo>
                <a:cubicBezTo>
                  <a:pt x="2131" y="583"/>
                  <a:pt x="2134" y="591"/>
                  <a:pt x="2138" y="598"/>
                </a:cubicBezTo>
                <a:cubicBezTo>
                  <a:pt x="2135" y="597"/>
                  <a:pt x="2133" y="598"/>
                  <a:pt x="2133" y="601"/>
                </a:cubicBezTo>
                <a:cubicBezTo>
                  <a:pt x="2137" y="605"/>
                  <a:pt x="2140" y="609"/>
                  <a:pt x="2143" y="609"/>
                </a:cubicBezTo>
                <a:cubicBezTo>
                  <a:pt x="2143" y="611"/>
                  <a:pt x="2141" y="611"/>
                  <a:pt x="2141" y="613"/>
                </a:cubicBezTo>
                <a:cubicBezTo>
                  <a:pt x="2151" y="618"/>
                  <a:pt x="2152" y="633"/>
                  <a:pt x="2160" y="640"/>
                </a:cubicBezTo>
                <a:cubicBezTo>
                  <a:pt x="2161" y="632"/>
                  <a:pt x="2155" y="631"/>
                  <a:pt x="2154" y="625"/>
                </a:cubicBezTo>
                <a:cubicBezTo>
                  <a:pt x="2156" y="625"/>
                  <a:pt x="2155" y="628"/>
                  <a:pt x="2158" y="627"/>
                </a:cubicBezTo>
                <a:cubicBezTo>
                  <a:pt x="2158" y="624"/>
                  <a:pt x="2156" y="624"/>
                  <a:pt x="2157" y="620"/>
                </a:cubicBezTo>
                <a:cubicBezTo>
                  <a:pt x="2152" y="620"/>
                  <a:pt x="2152" y="620"/>
                  <a:pt x="2152" y="620"/>
                </a:cubicBezTo>
                <a:cubicBezTo>
                  <a:pt x="2149" y="610"/>
                  <a:pt x="2147" y="605"/>
                  <a:pt x="2143" y="597"/>
                </a:cubicBezTo>
                <a:cubicBezTo>
                  <a:pt x="2147" y="598"/>
                  <a:pt x="2146" y="595"/>
                  <a:pt x="2149" y="595"/>
                </a:cubicBezTo>
                <a:cubicBezTo>
                  <a:pt x="2149" y="598"/>
                  <a:pt x="2151" y="599"/>
                  <a:pt x="2153" y="600"/>
                </a:cubicBezTo>
                <a:cubicBezTo>
                  <a:pt x="2153" y="594"/>
                  <a:pt x="2151" y="586"/>
                  <a:pt x="2157" y="589"/>
                </a:cubicBezTo>
                <a:cubicBezTo>
                  <a:pt x="2151" y="604"/>
                  <a:pt x="2174" y="602"/>
                  <a:pt x="2173" y="620"/>
                </a:cubicBezTo>
                <a:cubicBezTo>
                  <a:pt x="2174" y="620"/>
                  <a:pt x="2176" y="620"/>
                  <a:pt x="2176" y="621"/>
                </a:cubicBezTo>
                <a:cubicBezTo>
                  <a:pt x="2178" y="636"/>
                  <a:pt x="2184" y="657"/>
                  <a:pt x="2195" y="667"/>
                </a:cubicBezTo>
                <a:cubicBezTo>
                  <a:pt x="2198" y="663"/>
                  <a:pt x="2192" y="663"/>
                  <a:pt x="2192" y="659"/>
                </a:cubicBezTo>
                <a:cubicBezTo>
                  <a:pt x="2194" y="659"/>
                  <a:pt x="2194" y="657"/>
                  <a:pt x="2195" y="657"/>
                </a:cubicBezTo>
                <a:cubicBezTo>
                  <a:pt x="2198" y="658"/>
                  <a:pt x="2196" y="664"/>
                  <a:pt x="2200" y="664"/>
                </a:cubicBezTo>
                <a:cubicBezTo>
                  <a:pt x="2204" y="654"/>
                  <a:pt x="2192" y="658"/>
                  <a:pt x="2191" y="649"/>
                </a:cubicBezTo>
                <a:cubicBezTo>
                  <a:pt x="2196" y="648"/>
                  <a:pt x="2198" y="652"/>
                  <a:pt x="2200" y="649"/>
                </a:cubicBezTo>
                <a:cubicBezTo>
                  <a:pt x="2199" y="642"/>
                  <a:pt x="2194" y="636"/>
                  <a:pt x="2188" y="640"/>
                </a:cubicBezTo>
                <a:cubicBezTo>
                  <a:pt x="2180" y="634"/>
                  <a:pt x="2186" y="614"/>
                  <a:pt x="2174" y="614"/>
                </a:cubicBezTo>
                <a:cubicBezTo>
                  <a:pt x="2174" y="610"/>
                  <a:pt x="2178" y="611"/>
                  <a:pt x="2178" y="608"/>
                </a:cubicBezTo>
                <a:cubicBezTo>
                  <a:pt x="2169" y="604"/>
                  <a:pt x="2169" y="592"/>
                  <a:pt x="2163" y="586"/>
                </a:cubicBezTo>
                <a:cubicBezTo>
                  <a:pt x="2161" y="579"/>
                  <a:pt x="2169" y="577"/>
                  <a:pt x="2165" y="572"/>
                </a:cubicBezTo>
                <a:cubicBezTo>
                  <a:pt x="2167" y="576"/>
                  <a:pt x="2159" y="575"/>
                  <a:pt x="2159" y="573"/>
                </a:cubicBezTo>
                <a:cubicBezTo>
                  <a:pt x="2162" y="569"/>
                  <a:pt x="2161" y="558"/>
                  <a:pt x="2152" y="556"/>
                </a:cubicBezTo>
                <a:cubicBezTo>
                  <a:pt x="2155" y="554"/>
                  <a:pt x="2150" y="550"/>
                  <a:pt x="2153" y="546"/>
                </a:cubicBezTo>
                <a:cubicBezTo>
                  <a:pt x="2144" y="549"/>
                  <a:pt x="2152" y="556"/>
                  <a:pt x="2153" y="561"/>
                </a:cubicBezTo>
                <a:cubicBezTo>
                  <a:pt x="2143" y="561"/>
                  <a:pt x="2143" y="552"/>
                  <a:pt x="2138" y="547"/>
                </a:cubicBezTo>
                <a:cubicBezTo>
                  <a:pt x="2138" y="551"/>
                  <a:pt x="2139" y="555"/>
                  <a:pt x="2136" y="555"/>
                </a:cubicBezTo>
                <a:cubicBezTo>
                  <a:pt x="2132" y="550"/>
                  <a:pt x="2125" y="557"/>
                  <a:pt x="2122" y="561"/>
                </a:cubicBezTo>
                <a:cubicBezTo>
                  <a:pt x="2125" y="564"/>
                  <a:pt x="2126" y="557"/>
                  <a:pt x="2130" y="557"/>
                </a:cubicBezTo>
                <a:close/>
                <a:moveTo>
                  <a:pt x="266" y="579"/>
                </a:moveTo>
                <a:cubicBezTo>
                  <a:pt x="262" y="582"/>
                  <a:pt x="260" y="586"/>
                  <a:pt x="256" y="589"/>
                </a:cubicBezTo>
                <a:cubicBezTo>
                  <a:pt x="262" y="589"/>
                  <a:pt x="264" y="583"/>
                  <a:pt x="266" y="579"/>
                </a:cubicBezTo>
                <a:close/>
                <a:moveTo>
                  <a:pt x="2110" y="588"/>
                </a:moveTo>
                <a:cubicBezTo>
                  <a:pt x="2109" y="585"/>
                  <a:pt x="2113" y="585"/>
                  <a:pt x="2113" y="583"/>
                </a:cubicBezTo>
                <a:cubicBezTo>
                  <a:pt x="2111" y="583"/>
                  <a:pt x="2110" y="584"/>
                  <a:pt x="2109" y="584"/>
                </a:cubicBezTo>
                <a:cubicBezTo>
                  <a:pt x="2109" y="583"/>
                  <a:pt x="2107" y="581"/>
                  <a:pt x="2106" y="583"/>
                </a:cubicBezTo>
                <a:cubicBezTo>
                  <a:pt x="2109" y="583"/>
                  <a:pt x="2107" y="588"/>
                  <a:pt x="2110" y="588"/>
                </a:cubicBezTo>
                <a:close/>
                <a:moveTo>
                  <a:pt x="2108" y="616"/>
                </a:moveTo>
                <a:cubicBezTo>
                  <a:pt x="2116" y="621"/>
                  <a:pt x="2112" y="625"/>
                  <a:pt x="2120" y="627"/>
                </a:cubicBezTo>
                <a:cubicBezTo>
                  <a:pt x="2120" y="625"/>
                  <a:pt x="2122" y="625"/>
                  <a:pt x="2122" y="624"/>
                </a:cubicBezTo>
                <a:cubicBezTo>
                  <a:pt x="2114" y="620"/>
                  <a:pt x="2115" y="613"/>
                  <a:pt x="2110" y="605"/>
                </a:cubicBezTo>
                <a:cubicBezTo>
                  <a:pt x="2102" y="607"/>
                  <a:pt x="2109" y="609"/>
                  <a:pt x="2108" y="616"/>
                </a:cubicBezTo>
                <a:close/>
                <a:moveTo>
                  <a:pt x="2129" y="636"/>
                </a:moveTo>
                <a:cubicBezTo>
                  <a:pt x="2137" y="632"/>
                  <a:pt x="2128" y="623"/>
                  <a:pt x="2131" y="617"/>
                </a:cubicBezTo>
                <a:cubicBezTo>
                  <a:pt x="2134" y="619"/>
                  <a:pt x="2138" y="615"/>
                  <a:pt x="2135" y="614"/>
                </a:cubicBezTo>
                <a:cubicBezTo>
                  <a:pt x="2135" y="616"/>
                  <a:pt x="2128" y="616"/>
                  <a:pt x="2129" y="614"/>
                </a:cubicBezTo>
                <a:cubicBezTo>
                  <a:pt x="2129" y="609"/>
                  <a:pt x="2129" y="609"/>
                  <a:pt x="2129" y="609"/>
                </a:cubicBezTo>
                <a:cubicBezTo>
                  <a:pt x="2130" y="609"/>
                  <a:pt x="2133" y="609"/>
                  <a:pt x="2132" y="606"/>
                </a:cubicBezTo>
                <a:cubicBezTo>
                  <a:pt x="2131" y="608"/>
                  <a:pt x="2121" y="609"/>
                  <a:pt x="2119" y="608"/>
                </a:cubicBezTo>
                <a:cubicBezTo>
                  <a:pt x="2127" y="612"/>
                  <a:pt x="2123" y="628"/>
                  <a:pt x="2129" y="636"/>
                </a:cubicBezTo>
                <a:close/>
                <a:moveTo>
                  <a:pt x="180" y="621"/>
                </a:moveTo>
                <a:cubicBezTo>
                  <a:pt x="177" y="622"/>
                  <a:pt x="174" y="629"/>
                  <a:pt x="175" y="630"/>
                </a:cubicBezTo>
                <a:cubicBezTo>
                  <a:pt x="177" y="627"/>
                  <a:pt x="184" y="625"/>
                  <a:pt x="180" y="621"/>
                </a:cubicBezTo>
                <a:close/>
                <a:moveTo>
                  <a:pt x="215" y="641"/>
                </a:moveTo>
                <a:cubicBezTo>
                  <a:pt x="214" y="644"/>
                  <a:pt x="210" y="644"/>
                  <a:pt x="210" y="648"/>
                </a:cubicBezTo>
                <a:cubicBezTo>
                  <a:pt x="214" y="649"/>
                  <a:pt x="217" y="638"/>
                  <a:pt x="215" y="641"/>
                </a:cubicBezTo>
                <a:close/>
                <a:moveTo>
                  <a:pt x="2163" y="648"/>
                </a:moveTo>
                <a:cubicBezTo>
                  <a:pt x="2162" y="654"/>
                  <a:pt x="2171" y="658"/>
                  <a:pt x="2165" y="662"/>
                </a:cubicBezTo>
                <a:cubicBezTo>
                  <a:pt x="2172" y="668"/>
                  <a:pt x="2178" y="680"/>
                  <a:pt x="2176" y="690"/>
                </a:cubicBezTo>
                <a:cubicBezTo>
                  <a:pt x="2190" y="695"/>
                  <a:pt x="2187" y="716"/>
                  <a:pt x="2197" y="721"/>
                </a:cubicBezTo>
                <a:cubicBezTo>
                  <a:pt x="2190" y="702"/>
                  <a:pt x="2184" y="694"/>
                  <a:pt x="2178" y="676"/>
                </a:cubicBezTo>
                <a:cubicBezTo>
                  <a:pt x="2184" y="674"/>
                  <a:pt x="2185" y="677"/>
                  <a:pt x="2190" y="679"/>
                </a:cubicBezTo>
                <a:cubicBezTo>
                  <a:pt x="2184" y="667"/>
                  <a:pt x="2181" y="651"/>
                  <a:pt x="2173" y="641"/>
                </a:cubicBezTo>
                <a:cubicBezTo>
                  <a:pt x="2174" y="645"/>
                  <a:pt x="2169" y="648"/>
                  <a:pt x="2173" y="651"/>
                </a:cubicBezTo>
                <a:cubicBezTo>
                  <a:pt x="2173" y="649"/>
                  <a:pt x="2173" y="646"/>
                  <a:pt x="2175" y="647"/>
                </a:cubicBezTo>
                <a:cubicBezTo>
                  <a:pt x="2178" y="656"/>
                  <a:pt x="2176" y="655"/>
                  <a:pt x="2175" y="662"/>
                </a:cubicBezTo>
                <a:cubicBezTo>
                  <a:pt x="2169" y="659"/>
                  <a:pt x="2168" y="651"/>
                  <a:pt x="2163" y="648"/>
                </a:cubicBezTo>
                <a:close/>
                <a:moveTo>
                  <a:pt x="210" y="652"/>
                </a:moveTo>
                <a:cubicBezTo>
                  <a:pt x="208" y="654"/>
                  <a:pt x="202" y="657"/>
                  <a:pt x="205" y="660"/>
                </a:cubicBezTo>
                <a:cubicBezTo>
                  <a:pt x="206" y="658"/>
                  <a:pt x="212" y="649"/>
                  <a:pt x="210" y="652"/>
                </a:cubicBezTo>
                <a:close/>
                <a:moveTo>
                  <a:pt x="2170" y="719"/>
                </a:moveTo>
                <a:cubicBezTo>
                  <a:pt x="2170" y="722"/>
                  <a:pt x="2171" y="724"/>
                  <a:pt x="2173" y="724"/>
                </a:cubicBezTo>
                <a:cubicBezTo>
                  <a:pt x="2174" y="720"/>
                  <a:pt x="2177" y="723"/>
                  <a:pt x="2179" y="724"/>
                </a:cubicBezTo>
                <a:cubicBezTo>
                  <a:pt x="2176" y="720"/>
                  <a:pt x="2180" y="718"/>
                  <a:pt x="2180" y="712"/>
                </a:cubicBezTo>
                <a:cubicBezTo>
                  <a:pt x="2175" y="712"/>
                  <a:pt x="2175" y="708"/>
                  <a:pt x="2170" y="707"/>
                </a:cubicBezTo>
                <a:cubicBezTo>
                  <a:pt x="2172" y="704"/>
                  <a:pt x="2175" y="702"/>
                  <a:pt x="2175" y="699"/>
                </a:cubicBezTo>
                <a:cubicBezTo>
                  <a:pt x="2175" y="696"/>
                  <a:pt x="2173" y="695"/>
                  <a:pt x="2174" y="691"/>
                </a:cubicBezTo>
                <a:cubicBezTo>
                  <a:pt x="2167" y="693"/>
                  <a:pt x="2167" y="678"/>
                  <a:pt x="2162" y="686"/>
                </a:cubicBezTo>
                <a:cubicBezTo>
                  <a:pt x="2165" y="686"/>
                  <a:pt x="2166" y="688"/>
                  <a:pt x="2165" y="691"/>
                </a:cubicBezTo>
                <a:cubicBezTo>
                  <a:pt x="2155" y="699"/>
                  <a:pt x="2165" y="714"/>
                  <a:pt x="2168" y="722"/>
                </a:cubicBezTo>
                <a:cubicBezTo>
                  <a:pt x="2168" y="721"/>
                  <a:pt x="2169" y="720"/>
                  <a:pt x="2170" y="719"/>
                </a:cubicBezTo>
                <a:close/>
                <a:moveTo>
                  <a:pt x="2168" y="722"/>
                </a:moveTo>
                <a:cubicBezTo>
                  <a:pt x="2168" y="723"/>
                  <a:pt x="2168" y="724"/>
                  <a:pt x="2169" y="724"/>
                </a:cubicBezTo>
                <a:cubicBezTo>
                  <a:pt x="2169" y="724"/>
                  <a:pt x="2169" y="723"/>
                  <a:pt x="2168" y="722"/>
                </a:cubicBezTo>
                <a:close/>
                <a:moveTo>
                  <a:pt x="2204" y="748"/>
                </a:moveTo>
                <a:cubicBezTo>
                  <a:pt x="2203" y="749"/>
                  <a:pt x="2203" y="749"/>
                  <a:pt x="2202" y="750"/>
                </a:cubicBezTo>
                <a:cubicBezTo>
                  <a:pt x="2203" y="750"/>
                  <a:pt x="2203" y="749"/>
                  <a:pt x="2204" y="748"/>
                </a:cubicBezTo>
                <a:close/>
                <a:moveTo>
                  <a:pt x="2204" y="748"/>
                </a:moveTo>
                <a:cubicBezTo>
                  <a:pt x="2206" y="746"/>
                  <a:pt x="2209" y="746"/>
                  <a:pt x="2210" y="750"/>
                </a:cubicBezTo>
                <a:cubicBezTo>
                  <a:pt x="2208" y="745"/>
                  <a:pt x="2204" y="732"/>
                  <a:pt x="2199" y="727"/>
                </a:cubicBezTo>
                <a:cubicBezTo>
                  <a:pt x="2198" y="733"/>
                  <a:pt x="2206" y="742"/>
                  <a:pt x="2204" y="748"/>
                </a:cubicBezTo>
                <a:close/>
                <a:moveTo>
                  <a:pt x="2141" y="753"/>
                </a:moveTo>
                <a:cubicBezTo>
                  <a:pt x="2140" y="758"/>
                  <a:pt x="2135" y="753"/>
                  <a:pt x="2133" y="757"/>
                </a:cubicBezTo>
                <a:cubicBezTo>
                  <a:pt x="2134" y="758"/>
                  <a:pt x="2135" y="759"/>
                  <a:pt x="2135" y="760"/>
                </a:cubicBezTo>
                <a:cubicBezTo>
                  <a:pt x="2141" y="760"/>
                  <a:pt x="2141" y="760"/>
                  <a:pt x="2141" y="760"/>
                </a:cubicBezTo>
                <a:cubicBezTo>
                  <a:pt x="2139" y="757"/>
                  <a:pt x="2143" y="753"/>
                  <a:pt x="2141" y="753"/>
                </a:cubicBezTo>
                <a:close/>
                <a:moveTo>
                  <a:pt x="2224" y="787"/>
                </a:moveTo>
                <a:cubicBezTo>
                  <a:pt x="2221" y="784"/>
                  <a:pt x="2223" y="775"/>
                  <a:pt x="2217" y="775"/>
                </a:cubicBezTo>
                <a:cubicBezTo>
                  <a:pt x="2217" y="781"/>
                  <a:pt x="2217" y="781"/>
                  <a:pt x="2217" y="781"/>
                </a:cubicBezTo>
                <a:cubicBezTo>
                  <a:pt x="2224" y="780"/>
                  <a:pt x="2219" y="791"/>
                  <a:pt x="2224" y="787"/>
                </a:cubicBezTo>
                <a:close/>
                <a:moveTo>
                  <a:pt x="2110" y="800"/>
                </a:moveTo>
                <a:cubicBezTo>
                  <a:pt x="2110" y="800"/>
                  <a:pt x="2109" y="799"/>
                  <a:pt x="2109" y="800"/>
                </a:cubicBezTo>
                <a:cubicBezTo>
                  <a:pt x="2112" y="801"/>
                  <a:pt x="2109" y="807"/>
                  <a:pt x="2113" y="807"/>
                </a:cubicBezTo>
                <a:cubicBezTo>
                  <a:pt x="2114" y="803"/>
                  <a:pt x="2115" y="806"/>
                  <a:pt x="2119" y="804"/>
                </a:cubicBezTo>
                <a:cubicBezTo>
                  <a:pt x="2118" y="801"/>
                  <a:pt x="2116" y="798"/>
                  <a:pt x="2119" y="796"/>
                </a:cubicBezTo>
                <a:cubicBezTo>
                  <a:pt x="2114" y="796"/>
                  <a:pt x="2113" y="799"/>
                  <a:pt x="2110" y="800"/>
                </a:cubicBezTo>
                <a:close/>
                <a:moveTo>
                  <a:pt x="771" y="823"/>
                </a:moveTo>
                <a:cubicBezTo>
                  <a:pt x="774" y="821"/>
                  <a:pt x="776" y="826"/>
                  <a:pt x="776" y="823"/>
                </a:cubicBezTo>
                <a:cubicBezTo>
                  <a:pt x="774" y="820"/>
                  <a:pt x="784" y="820"/>
                  <a:pt x="785" y="815"/>
                </a:cubicBezTo>
                <a:cubicBezTo>
                  <a:pt x="780" y="813"/>
                  <a:pt x="775" y="820"/>
                  <a:pt x="771" y="823"/>
                </a:cubicBezTo>
                <a:close/>
                <a:moveTo>
                  <a:pt x="269" y="830"/>
                </a:moveTo>
                <a:cubicBezTo>
                  <a:pt x="268" y="832"/>
                  <a:pt x="264" y="838"/>
                  <a:pt x="266" y="839"/>
                </a:cubicBezTo>
                <a:cubicBezTo>
                  <a:pt x="267" y="836"/>
                  <a:pt x="272" y="832"/>
                  <a:pt x="269" y="830"/>
                </a:cubicBezTo>
                <a:close/>
                <a:moveTo>
                  <a:pt x="2057" y="877"/>
                </a:moveTo>
                <a:cubicBezTo>
                  <a:pt x="2057" y="877"/>
                  <a:pt x="2057" y="878"/>
                  <a:pt x="2059" y="878"/>
                </a:cubicBezTo>
                <a:cubicBezTo>
                  <a:pt x="2057" y="875"/>
                  <a:pt x="2058" y="868"/>
                  <a:pt x="2055" y="867"/>
                </a:cubicBezTo>
                <a:cubicBezTo>
                  <a:pt x="2056" y="870"/>
                  <a:pt x="2057" y="874"/>
                  <a:pt x="2055" y="877"/>
                </a:cubicBezTo>
                <a:lnTo>
                  <a:pt x="2057" y="877"/>
                </a:lnTo>
                <a:close/>
                <a:moveTo>
                  <a:pt x="2100" y="875"/>
                </a:moveTo>
                <a:cubicBezTo>
                  <a:pt x="2101" y="874"/>
                  <a:pt x="2100" y="873"/>
                  <a:pt x="2102" y="873"/>
                </a:cubicBezTo>
                <a:cubicBezTo>
                  <a:pt x="2101" y="867"/>
                  <a:pt x="2094" y="867"/>
                  <a:pt x="2092" y="868"/>
                </a:cubicBezTo>
                <a:cubicBezTo>
                  <a:pt x="2097" y="868"/>
                  <a:pt x="2096" y="875"/>
                  <a:pt x="2100" y="875"/>
                </a:cubicBezTo>
                <a:close/>
                <a:moveTo>
                  <a:pt x="936" y="904"/>
                </a:moveTo>
                <a:cubicBezTo>
                  <a:pt x="940" y="903"/>
                  <a:pt x="952" y="899"/>
                  <a:pt x="955" y="894"/>
                </a:cubicBezTo>
                <a:cubicBezTo>
                  <a:pt x="950" y="898"/>
                  <a:pt x="940" y="898"/>
                  <a:pt x="936" y="904"/>
                </a:cubicBezTo>
                <a:close/>
                <a:moveTo>
                  <a:pt x="2248" y="915"/>
                </a:moveTo>
                <a:cubicBezTo>
                  <a:pt x="2252" y="916"/>
                  <a:pt x="2254" y="920"/>
                  <a:pt x="2258" y="922"/>
                </a:cubicBezTo>
                <a:cubicBezTo>
                  <a:pt x="2252" y="918"/>
                  <a:pt x="2255" y="905"/>
                  <a:pt x="2248" y="902"/>
                </a:cubicBezTo>
                <a:cubicBezTo>
                  <a:pt x="2247" y="909"/>
                  <a:pt x="2252" y="911"/>
                  <a:pt x="2248" y="915"/>
                </a:cubicBezTo>
                <a:close/>
                <a:moveTo>
                  <a:pt x="473" y="928"/>
                </a:moveTo>
                <a:cubicBezTo>
                  <a:pt x="474" y="926"/>
                  <a:pt x="480" y="920"/>
                  <a:pt x="479" y="912"/>
                </a:cubicBezTo>
                <a:cubicBezTo>
                  <a:pt x="476" y="920"/>
                  <a:pt x="466" y="940"/>
                  <a:pt x="473" y="928"/>
                </a:cubicBezTo>
                <a:close/>
                <a:moveTo>
                  <a:pt x="2047" y="952"/>
                </a:moveTo>
                <a:cubicBezTo>
                  <a:pt x="2049" y="952"/>
                  <a:pt x="2050" y="952"/>
                  <a:pt x="2051" y="953"/>
                </a:cubicBezTo>
                <a:cubicBezTo>
                  <a:pt x="2050" y="949"/>
                  <a:pt x="2057" y="945"/>
                  <a:pt x="2054" y="947"/>
                </a:cubicBezTo>
                <a:cubicBezTo>
                  <a:pt x="2052" y="949"/>
                  <a:pt x="2047" y="947"/>
                  <a:pt x="2047" y="952"/>
                </a:cubicBezTo>
                <a:close/>
                <a:moveTo>
                  <a:pt x="2233" y="984"/>
                </a:moveTo>
                <a:cubicBezTo>
                  <a:pt x="2235" y="988"/>
                  <a:pt x="2239" y="990"/>
                  <a:pt x="2243" y="992"/>
                </a:cubicBezTo>
                <a:cubicBezTo>
                  <a:pt x="2243" y="996"/>
                  <a:pt x="2241" y="1003"/>
                  <a:pt x="2245" y="1003"/>
                </a:cubicBezTo>
                <a:cubicBezTo>
                  <a:pt x="2245" y="997"/>
                  <a:pt x="2245" y="991"/>
                  <a:pt x="2243" y="987"/>
                </a:cubicBezTo>
                <a:cubicBezTo>
                  <a:pt x="2239" y="993"/>
                  <a:pt x="2237" y="985"/>
                  <a:pt x="2233" y="984"/>
                </a:cubicBezTo>
                <a:close/>
                <a:moveTo>
                  <a:pt x="2212" y="1025"/>
                </a:moveTo>
                <a:cubicBezTo>
                  <a:pt x="2213" y="1023"/>
                  <a:pt x="2212" y="1013"/>
                  <a:pt x="2207" y="1012"/>
                </a:cubicBezTo>
                <a:cubicBezTo>
                  <a:pt x="2209" y="1019"/>
                  <a:pt x="2203" y="1015"/>
                  <a:pt x="2202" y="1017"/>
                </a:cubicBezTo>
                <a:cubicBezTo>
                  <a:pt x="2205" y="1019"/>
                  <a:pt x="2204" y="1020"/>
                  <a:pt x="2203" y="1023"/>
                </a:cubicBezTo>
                <a:cubicBezTo>
                  <a:pt x="2206" y="1024"/>
                  <a:pt x="2208" y="1024"/>
                  <a:pt x="2210" y="1027"/>
                </a:cubicBezTo>
                <a:cubicBezTo>
                  <a:pt x="2210" y="1025"/>
                  <a:pt x="2209" y="1022"/>
                  <a:pt x="2212" y="1023"/>
                </a:cubicBezTo>
                <a:cubicBezTo>
                  <a:pt x="2212" y="1024"/>
                  <a:pt x="2210" y="1025"/>
                  <a:pt x="2212" y="1025"/>
                </a:cubicBezTo>
                <a:close/>
                <a:moveTo>
                  <a:pt x="2253" y="1097"/>
                </a:moveTo>
                <a:cubicBezTo>
                  <a:pt x="2256" y="1098"/>
                  <a:pt x="2255" y="1094"/>
                  <a:pt x="2255" y="1093"/>
                </a:cubicBezTo>
                <a:cubicBezTo>
                  <a:pt x="2254" y="1094"/>
                  <a:pt x="2254" y="1095"/>
                  <a:pt x="2253" y="1097"/>
                </a:cubicBezTo>
                <a:close/>
                <a:moveTo>
                  <a:pt x="2271" y="1060"/>
                </a:moveTo>
                <a:cubicBezTo>
                  <a:pt x="2266" y="1061"/>
                  <a:pt x="2268" y="1056"/>
                  <a:pt x="2265" y="1056"/>
                </a:cubicBezTo>
                <a:cubicBezTo>
                  <a:pt x="2261" y="1069"/>
                  <a:pt x="2262" y="1083"/>
                  <a:pt x="2255" y="1093"/>
                </a:cubicBezTo>
                <a:cubicBezTo>
                  <a:pt x="2255" y="1093"/>
                  <a:pt x="2256" y="1093"/>
                  <a:pt x="2256" y="1093"/>
                </a:cubicBezTo>
                <a:cubicBezTo>
                  <a:pt x="2257" y="1096"/>
                  <a:pt x="2258" y="1098"/>
                  <a:pt x="2260" y="1099"/>
                </a:cubicBezTo>
                <a:cubicBezTo>
                  <a:pt x="2261" y="1097"/>
                  <a:pt x="2262" y="1095"/>
                  <a:pt x="2264" y="1094"/>
                </a:cubicBezTo>
                <a:cubicBezTo>
                  <a:pt x="2264" y="1096"/>
                  <a:pt x="2262" y="1100"/>
                  <a:pt x="2265" y="1100"/>
                </a:cubicBezTo>
                <a:cubicBezTo>
                  <a:pt x="2268" y="1095"/>
                  <a:pt x="2265" y="1091"/>
                  <a:pt x="2271" y="1088"/>
                </a:cubicBezTo>
                <a:cubicBezTo>
                  <a:pt x="2268" y="1084"/>
                  <a:pt x="2263" y="1093"/>
                  <a:pt x="2261" y="1087"/>
                </a:cubicBezTo>
                <a:cubicBezTo>
                  <a:pt x="2266" y="1086"/>
                  <a:pt x="2266" y="1078"/>
                  <a:pt x="2265" y="1074"/>
                </a:cubicBezTo>
                <a:cubicBezTo>
                  <a:pt x="2269" y="1071"/>
                  <a:pt x="2272" y="1067"/>
                  <a:pt x="2271" y="1060"/>
                </a:cubicBezTo>
                <a:close/>
                <a:moveTo>
                  <a:pt x="2141" y="1067"/>
                </a:moveTo>
                <a:cubicBezTo>
                  <a:pt x="2136" y="1067"/>
                  <a:pt x="2136" y="1059"/>
                  <a:pt x="2135" y="1058"/>
                </a:cubicBezTo>
                <a:cubicBezTo>
                  <a:pt x="2132" y="1061"/>
                  <a:pt x="2134" y="1064"/>
                  <a:pt x="2136" y="1066"/>
                </a:cubicBezTo>
                <a:cubicBezTo>
                  <a:pt x="2134" y="1066"/>
                  <a:pt x="2133" y="1065"/>
                  <a:pt x="2132" y="1065"/>
                </a:cubicBezTo>
                <a:cubicBezTo>
                  <a:pt x="2131" y="1069"/>
                  <a:pt x="2131" y="1072"/>
                  <a:pt x="2135" y="1074"/>
                </a:cubicBezTo>
                <a:cubicBezTo>
                  <a:pt x="2133" y="1068"/>
                  <a:pt x="2141" y="1075"/>
                  <a:pt x="2141" y="1067"/>
                </a:cubicBezTo>
                <a:close/>
                <a:moveTo>
                  <a:pt x="533" y="1068"/>
                </a:moveTo>
                <a:cubicBezTo>
                  <a:pt x="531" y="1073"/>
                  <a:pt x="530" y="1069"/>
                  <a:pt x="532" y="1066"/>
                </a:cubicBezTo>
                <a:cubicBezTo>
                  <a:pt x="527" y="1068"/>
                  <a:pt x="522" y="1077"/>
                  <a:pt x="524" y="1083"/>
                </a:cubicBezTo>
                <a:cubicBezTo>
                  <a:pt x="524" y="1081"/>
                  <a:pt x="525" y="1079"/>
                  <a:pt x="527" y="1078"/>
                </a:cubicBezTo>
                <a:cubicBezTo>
                  <a:pt x="527" y="1083"/>
                  <a:pt x="524" y="1084"/>
                  <a:pt x="523" y="1087"/>
                </a:cubicBezTo>
                <a:cubicBezTo>
                  <a:pt x="528" y="1084"/>
                  <a:pt x="533" y="1073"/>
                  <a:pt x="533" y="1068"/>
                </a:cubicBezTo>
                <a:close/>
                <a:moveTo>
                  <a:pt x="1267" y="1076"/>
                </a:moveTo>
                <a:cubicBezTo>
                  <a:pt x="1268" y="1078"/>
                  <a:pt x="1267" y="1079"/>
                  <a:pt x="1266" y="1081"/>
                </a:cubicBezTo>
                <a:cubicBezTo>
                  <a:pt x="1270" y="1081"/>
                  <a:pt x="1270" y="1078"/>
                  <a:pt x="1274" y="1078"/>
                </a:cubicBezTo>
                <a:cubicBezTo>
                  <a:pt x="1273" y="1076"/>
                  <a:pt x="1274" y="1074"/>
                  <a:pt x="1272" y="1073"/>
                </a:cubicBezTo>
                <a:cubicBezTo>
                  <a:pt x="1272" y="1075"/>
                  <a:pt x="1270" y="1072"/>
                  <a:pt x="1270" y="1074"/>
                </a:cubicBezTo>
                <a:cubicBezTo>
                  <a:pt x="1274" y="1076"/>
                  <a:pt x="1269" y="1078"/>
                  <a:pt x="1267" y="1076"/>
                </a:cubicBezTo>
                <a:close/>
                <a:moveTo>
                  <a:pt x="2017" y="1081"/>
                </a:moveTo>
                <a:cubicBezTo>
                  <a:pt x="2019" y="1081"/>
                  <a:pt x="2019" y="1081"/>
                  <a:pt x="2019" y="1081"/>
                </a:cubicBezTo>
                <a:cubicBezTo>
                  <a:pt x="2018" y="1082"/>
                  <a:pt x="2017" y="1089"/>
                  <a:pt x="2020" y="1089"/>
                </a:cubicBezTo>
                <a:cubicBezTo>
                  <a:pt x="2021" y="1085"/>
                  <a:pt x="2020" y="1076"/>
                  <a:pt x="2017" y="1081"/>
                </a:cubicBezTo>
                <a:close/>
                <a:moveTo>
                  <a:pt x="1281" y="1082"/>
                </a:moveTo>
                <a:cubicBezTo>
                  <a:pt x="1281" y="1083"/>
                  <a:pt x="1281" y="1083"/>
                  <a:pt x="1280" y="1083"/>
                </a:cubicBezTo>
                <a:cubicBezTo>
                  <a:pt x="1280" y="1082"/>
                  <a:pt x="1278" y="1082"/>
                  <a:pt x="1276" y="1082"/>
                </a:cubicBezTo>
                <a:cubicBezTo>
                  <a:pt x="1276" y="1088"/>
                  <a:pt x="1284" y="1084"/>
                  <a:pt x="1281" y="1082"/>
                </a:cubicBezTo>
                <a:close/>
                <a:moveTo>
                  <a:pt x="2125" y="1095"/>
                </a:moveTo>
                <a:cubicBezTo>
                  <a:pt x="2125" y="1094"/>
                  <a:pt x="2125" y="1092"/>
                  <a:pt x="2126" y="1092"/>
                </a:cubicBezTo>
                <a:cubicBezTo>
                  <a:pt x="2130" y="1091"/>
                  <a:pt x="2131" y="1095"/>
                  <a:pt x="2133" y="1097"/>
                </a:cubicBezTo>
                <a:cubicBezTo>
                  <a:pt x="2133" y="1097"/>
                  <a:pt x="2131" y="1097"/>
                  <a:pt x="2131" y="1098"/>
                </a:cubicBezTo>
                <a:cubicBezTo>
                  <a:pt x="2136" y="1099"/>
                  <a:pt x="2136" y="1088"/>
                  <a:pt x="2133" y="1087"/>
                </a:cubicBezTo>
                <a:cubicBezTo>
                  <a:pt x="2132" y="1095"/>
                  <a:pt x="2124" y="1084"/>
                  <a:pt x="2122" y="1093"/>
                </a:cubicBezTo>
                <a:cubicBezTo>
                  <a:pt x="2123" y="1088"/>
                  <a:pt x="2121" y="1087"/>
                  <a:pt x="2121" y="1082"/>
                </a:cubicBezTo>
                <a:cubicBezTo>
                  <a:pt x="2118" y="1081"/>
                  <a:pt x="2119" y="1084"/>
                  <a:pt x="2117" y="1085"/>
                </a:cubicBezTo>
                <a:cubicBezTo>
                  <a:pt x="2125" y="1087"/>
                  <a:pt x="2116" y="1091"/>
                  <a:pt x="2121" y="1095"/>
                </a:cubicBezTo>
                <a:cubicBezTo>
                  <a:pt x="2122" y="1093"/>
                  <a:pt x="2124" y="1094"/>
                  <a:pt x="2125" y="1095"/>
                </a:cubicBezTo>
                <a:close/>
                <a:moveTo>
                  <a:pt x="1226" y="1094"/>
                </a:moveTo>
                <a:cubicBezTo>
                  <a:pt x="1227" y="1093"/>
                  <a:pt x="1227" y="1090"/>
                  <a:pt x="1229" y="1089"/>
                </a:cubicBezTo>
                <a:cubicBezTo>
                  <a:pt x="1228" y="1089"/>
                  <a:pt x="1228" y="1087"/>
                  <a:pt x="1227" y="1087"/>
                </a:cubicBezTo>
                <a:cubicBezTo>
                  <a:pt x="1226" y="1088"/>
                  <a:pt x="1224" y="1098"/>
                  <a:pt x="1226" y="1094"/>
                </a:cubicBezTo>
                <a:close/>
                <a:moveTo>
                  <a:pt x="2117" y="1116"/>
                </a:moveTo>
                <a:cubicBezTo>
                  <a:pt x="2126" y="1109"/>
                  <a:pt x="2115" y="1103"/>
                  <a:pt x="2111" y="1097"/>
                </a:cubicBezTo>
                <a:cubicBezTo>
                  <a:pt x="2110" y="1098"/>
                  <a:pt x="2111" y="1104"/>
                  <a:pt x="2106" y="1103"/>
                </a:cubicBezTo>
                <a:cubicBezTo>
                  <a:pt x="2107" y="1100"/>
                  <a:pt x="2109" y="1097"/>
                  <a:pt x="2105" y="1097"/>
                </a:cubicBezTo>
                <a:cubicBezTo>
                  <a:pt x="2103" y="1103"/>
                  <a:pt x="2101" y="1110"/>
                  <a:pt x="2099" y="1116"/>
                </a:cubicBezTo>
                <a:cubicBezTo>
                  <a:pt x="2103" y="1117"/>
                  <a:pt x="2103" y="1113"/>
                  <a:pt x="2106" y="1114"/>
                </a:cubicBezTo>
                <a:cubicBezTo>
                  <a:pt x="2108" y="1116"/>
                  <a:pt x="2110" y="1118"/>
                  <a:pt x="2111" y="1120"/>
                </a:cubicBezTo>
                <a:cubicBezTo>
                  <a:pt x="2115" y="1117"/>
                  <a:pt x="2109" y="1119"/>
                  <a:pt x="2110" y="1115"/>
                </a:cubicBezTo>
                <a:cubicBezTo>
                  <a:pt x="2116" y="1117"/>
                  <a:pt x="2113" y="1109"/>
                  <a:pt x="2117" y="1110"/>
                </a:cubicBezTo>
                <a:cubicBezTo>
                  <a:pt x="2118" y="1112"/>
                  <a:pt x="2114" y="1115"/>
                  <a:pt x="2117" y="1116"/>
                </a:cubicBezTo>
                <a:close/>
                <a:moveTo>
                  <a:pt x="2133" y="1121"/>
                </a:moveTo>
                <a:cubicBezTo>
                  <a:pt x="2132" y="1125"/>
                  <a:pt x="2128" y="1117"/>
                  <a:pt x="2124" y="1124"/>
                </a:cubicBezTo>
                <a:cubicBezTo>
                  <a:pt x="2125" y="1128"/>
                  <a:pt x="2125" y="1132"/>
                  <a:pt x="2124" y="1140"/>
                </a:cubicBezTo>
                <a:cubicBezTo>
                  <a:pt x="2129" y="1135"/>
                  <a:pt x="2125" y="1129"/>
                  <a:pt x="2131" y="1126"/>
                </a:cubicBezTo>
                <a:cubicBezTo>
                  <a:pt x="2131" y="1128"/>
                  <a:pt x="2130" y="1132"/>
                  <a:pt x="2133" y="1131"/>
                </a:cubicBezTo>
                <a:cubicBezTo>
                  <a:pt x="2131" y="1128"/>
                  <a:pt x="2136" y="1123"/>
                  <a:pt x="2133" y="1121"/>
                </a:cubicBezTo>
                <a:close/>
                <a:moveTo>
                  <a:pt x="2165" y="1195"/>
                </a:moveTo>
                <a:cubicBezTo>
                  <a:pt x="2166" y="1192"/>
                  <a:pt x="2172" y="1189"/>
                  <a:pt x="2167" y="1187"/>
                </a:cubicBezTo>
                <a:cubicBezTo>
                  <a:pt x="2165" y="1191"/>
                  <a:pt x="2164" y="1193"/>
                  <a:pt x="2165" y="1195"/>
                </a:cubicBezTo>
                <a:close/>
                <a:moveTo>
                  <a:pt x="541" y="1190"/>
                </a:moveTo>
                <a:cubicBezTo>
                  <a:pt x="540" y="1196"/>
                  <a:pt x="533" y="1204"/>
                  <a:pt x="534" y="1208"/>
                </a:cubicBezTo>
                <a:cubicBezTo>
                  <a:pt x="538" y="1204"/>
                  <a:pt x="543" y="1195"/>
                  <a:pt x="541" y="1190"/>
                </a:cubicBezTo>
                <a:close/>
                <a:moveTo>
                  <a:pt x="356" y="1211"/>
                </a:moveTo>
                <a:cubicBezTo>
                  <a:pt x="355" y="1214"/>
                  <a:pt x="352" y="1223"/>
                  <a:pt x="353" y="1224"/>
                </a:cubicBezTo>
                <a:cubicBezTo>
                  <a:pt x="354" y="1220"/>
                  <a:pt x="359" y="1214"/>
                  <a:pt x="356" y="1211"/>
                </a:cubicBezTo>
                <a:close/>
                <a:moveTo>
                  <a:pt x="538" y="1256"/>
                </a:moveTo>
                <a:cubicBezTo>
                  <a:pt x="540" y="1250"/>
                  <a:pt x="546" y="1235"/>
                  <a:pt x="545" y="1233"/>
                </a:cubicBezTo>
                <a:cubicBezTo>
                  <a:pt x="541" y="1238"/>
                  <a:pt x="537" y="1251"/>
                  <a:pt x="538" y="1256"/>
                </a:cubicBezTo>
                <a:close/>
                <a:moveTo>
                  <a:pt x="494" y="1297"/>
                </a:moveTo>
                <a:cubicBezTo>
                  <a:pt x="499" y="1298"/>
                  <a:pt x="497" y="1285"/>
                  <a:pt x="497" y="1284"/>
                </a:cubicBezTo>
                <a:cubicBezTo>
                  <a:pt x="496" y="1288"/>
                  <a:pt x="495" y="1293"/>
                  <a:pt x="494" y="1297"/>
                </a:cubicBezTo>
                <a:close/>
                <a:moveTo>
                  <a:pt x="2274" y="1293"/>
                </a:moveTo>
                <a:cubicBezTo>
                  <a:pt x="2273" y="1295"/>
                  <a:pt x="2272" y="1296"/>
                  <a:pt x="2271" y="1297"/>
                </a:cubicBezTo>
                <a:cubicBezTo>
                  <a:pt x="2271" y="1296"/>
                  <a:pt x="2270" y="1295"/>
                  <a:pt x="2270" y="1297"/>
                </a:cubicBezTo>
                <a:cubicBezTo>
                  <a:pt x="2272" y="1297"/>
                  <a:pt x="2268" y="1302"/>
                  <a:pt x="2272" y="1302"/>
                </a:cubicBezTo>
                <a:cubicBezTo>
                  <a:pt x="2272" y="1299"/>
                  <a:pt x="2277" y="1295"/>
                  <a:pt x="2274" y="1293"/>
                </a:cubicBezTo>
                <a:close/>
                <a:moveTo>
                  <a:pt x="2243" y="1313"/>
                </a:moveTo>
                <a:cubicBezTo>
                  <a:pt x="2242" y="1316"/>
                  <a:pt x="2241" y="1311"/>
                  <a:pt x="2239" y="1311"/>
                </a:cubicBezTo>
                <a:cubicBezTo>
                  <a:pt x="2239" y="1313"/>
                  <a:pt x="2238" y="1313"/>
                  <a:pt x="2237" y="1314"/>
                </a:cubicBezTo>
                <a:cubicBezTo>
                  <a:pt x="2239" y="1318"/>
                  <a:pt x="2236" y="1318"/>
                  <a:pt x="2235" y="1321"/>
                </a:cubicBezTo>
                <a:cubicBezTo>
                  <a:pt x="2238" y="1321"/>
                  <a:pt x="2238" y="1323"/>
                  <a:pt x="2238" y="1325"/>
                </a:cubicBezTo>
                <a:cubicBezTo>
                  <a:pt x="2243" y="1325"/>
                  <a:pt x="2243" y="1314"/>
                  <a:pt x="2243" y="1313"/>
                </a:cubicBezTo>
                <a:close/>
                <a:moveTo>
                  <a:pt x="2254" y="1340"/>
                </a:moveTo>
                <a:cubicBezTo>
                  <a:pt x="2258" y="1340"/>
                  <a:pt x="2257" y="1336"/>
                  <a:pt x="2261" y="1337"/>
                </a:cubicBezTo>
                <a:cubicBezTo>
                  <a:pt x="2261" y="1335"/>
                  <a:pt x="2261" y="1335"/>
                  <a:pt x="2261" y="1335"/>
                </a:cubicBezTo>
                <a:cubicBezTo>
                  <a:pt x="2260" y="1335"/>
                  <a:pt x="2260" y="1334"/>
                  <a:pt x="2259" y="1334"/>
                </a:cubicBezTo>
                <a:cubicBezTo>
                  <a:pt x="2259" y="1337"/>
                  <a:pt x="2255" y="1337"/>
                  <a:pt x="2254" y="1340"/>
                </a:cubicBezTo>
                <a:close/>
                <a:moveTo>
                  <a:pt x="2228" y="1368"/>
                </a:moveTo>
                <a:cubicBezTo>
                  <a:pt x="2230" y="1369"/>
                  <a:pt x="2231" y="1370"/>
                  <a:pt x="2231" y="1372"/>
                </a:cubicBezTo>
                <a:cubicBezTo>
                  <a:pt x="2217" y="1378"/>
                  <a:pt x="2219" y="1394"/>
                  <a:pt x="2213" y="1406"/>
                </a:cubicBezTo>
                <a:cubicBezTo>
                  <a:pt x="2214" y="1403"/>
                  <a:pt x="2207" y="1403"/>
                  <a:pt x="2211" y="1405"/>
                </a:cubicBezTo>
                <a:cubicBezTo>
                  <a:pt x="2210" y="1415"/>
                  <a:pt x="2205" y="1433"/>
                  <a:pt x="2196" y="1439"/>
                </a:cubicBezTo>
                <a:cubicBezTo>
                  <a:pt x="2197" y="1434"/>
                  <a:pt x="2202" y="1432"/>
                  <a:pt x="2202" y="1426"/>
                </a:cubicBezTo>
                <a:cubicBezTo>
                  <a:pt x="2195" y="1426"/>
                  <a:pt x="2198" y="1436"/>
                  <a:pt x="2192" y="1438"/>
                </a:cubicBezTo>
                <a:cubicBezTo>
                  <a:pt x="2191" y="1443"/>
                  <a:pt x="2197" y="1442"/>
                  <a:pt x="2196" y="1447"/>
                </a:cubicBezTo>
                <a:cubicBezTo>
                  <a:pt x="2188" y="1458"/>
                  <a:pt x="2186" y="1467"/>
                  <a:pt x="2179" y="1480"/>
                </a:cubicBezTo>
                <a:cubicBezTo>
                  <a:pt x="2194" y="1470"/>
                  <a:pt x="2196" y="1439"/>
                  <a:pt x="2211" y="1433"/>
                </a:cubicBezTo>
                <a:cubicBezTo>
                  <a:pt x="2206" y="1435"/>
                  <a:pt x="2205" y="1440"/>
                  <a:pt x="2203" y="1444"/>
                </a:cubicBezTo>
                <a:cubicBezTo>
                  <a:pt x="2211" y="1443"/>
                  <a:pt x="2213" y="1437"/>
                  <a:pt x="2215" y="1431"/>
                </a:cubicBezTo>
                <a:cubicBezTo>
                  <a:pt x="2213" y="1428"/>
                  <a:pt x="2209" y="1432"/>
                  <a:pt x="2208" y="1429"/>
                </a:cubicBezTo>
                <a:cubicBezTo>
                  <a:pt x="2209" y="1426"/>
                  <a:pt x="2211" y="1425"/>
                  <a:pt x="2212" y="1423"/>
                </a:cubicBezTo>
                <a:cubicBezTo>
                  <a:pt x="2214" y="1423"/>
                  <a:pt x="2213" y="1425"/>
                  <a:pt x="2215" y="1426"/>
                </a:cubicBezTo>
                <a:cubicBezTo>
                  <a:pt x="2217" y="1401"/>
                  <a:pt x="2229" y="1385"/>
                  <a:pt x="2238" y="1366"/>
                </a:cubicBezTo>
                <a:cubicBezTo>
                  <a:pt x="2234" y="1365"/>
                  <a:pt x="2230" y="1366"/>
                  <a:pt x="2228" y="1368"/>
                </a:cubicBezTo>
                <a:close/>
                <a:moveTo>
                  <a:pt x="2194" y="1384"/>
                </a:moveTo>
                <a:cubicBezTo>
                  <a:pt x="2191" y="1385"/>
                  <a:pt x="2191" y="1389"/>
                  <a:pt x="2189" y="1390"/>
                </a:cubicBezTo>
                <a:cubicBezTo>
                  <a:pt x="2186" y="1389"/>
                  <a:pt x="2191" y="1385"/>
                  <a:pt x="2188" y="1384"/>
                </a:cubicBezTo>
                <a:cubicBezTo>
                  <a:pt x="2181" y="1390"/>
                  <a:pt x="2189" y="1388"/>
                  <a:pt x="2184" y="1395"/>
                </a:cubicBezTo>
                <a:cubicBezTo>
                  <a:pt x="2189" y="1396"/>
                  <a:pt x="2187" y="1391"/>
                  <a:pt x="2192" y="1393"/>
                </a:cubicBezTo>
                <a:cubicBezTo>
                  <a:pt x="2191" y="1388"/>
                  <a:pt x="2196" y="1381"/>
                  <a:pt x="2194" y="1384"/>
                </a:cubicBezTo>
                <a:close/>
                <a:moveTo>
                  <a:pt x="2207" y="1401"/>
                </a:moveTo>
                <a:cubicBezTo>
                  <a:pt x="2207" y="1403"/>
                  <a:pt x="2206" y="1404"/>
                  <a:pt x="2203" y="1404"/>
                </a:cubicBezTo>
                <a:cubicBezTo>
                  <a:pt x="2202" y="1407"/>
                  <a:pt x="2206" y="1411"/>
                  <a:pt x="2207" y="1409"/>
                </a:cubicBezTo>
                <a:cubicBezTo>
                  <a:pt x="2202" y="1406"/>
                  <a:pt x="2212" y="1403"/>
                  <a:pt x="2207" y="1401"/>
                </a:cubicBezTo>
                <a:close/>
                <a:moveTo>
                  <a:pt x="2180" y="1413"/>
                </a:moveTo>
                <a:cubicBezTo>
                  <a:pt x="2181" y="1410"/>
                  <a:pt x="2185" y="1414"/>
                  <a:pt x="2188" y="1413"/>
                </a:cubicBezTo>
                <a:cubicBezTo>
                  <a:pt x="2188" y="1409"/>
                  <a:pt x="2182" y="1411"/>
                  <a:pt x="2180" y="1410"/>
                </a:cubicBezTo>
                <a:cubicBezTo>
                  <a:pt x="2181" y="1412"/>
                  <a:pt x="2178" y="1413"/>
                  <a:pt x="2180" y="1413"/>
                </a:cubicBezTo>
                <a:close/>
                <a:moveTo>
                  <a:pt x="1981" y="1477"/>
                </a:moveTo>
                <a:cubicBezTo>
                  <a:pt x="1981" y="1475"/>
                  <a:pt x="1983" y="1475"/>
                  <a:pt x="1984" y="1474"/>
                </a:cubicBezTo>
                <a:cubicBezTo>
                  <a:pt x="1982" y="1473"/>
                  <a:pt x="1983" y="1471"/>
                  <a:pt x="1984" y="1470"/>
                </a:cubicBezTo>
                <a:cubicBezTo>
                  <a:pt x="1978" y="1470"/>
                  <a:pt x="1980" y="1476"/>
                  <a:pt x="1981" y="1477"/>
                </a:cubicBezTo>
                <a:close/>
                <a:moveTo>
                  <a:pt x="2120" y="1499"/>
                </a:moveTo>
                <a:cubicBezTo>
                  <a:pt x="2118" y="1503"/>
                  <a:pt x="2114" y="1510"/>
                  <a:pt x="2115" y="1513"/>
                </a:cubicBezTo>
                <a:cubicBezTo>
                  <a:pt x="2115" y="1507"/>
                  <a:pt x="2129" y="1503"/>
                  <a:pt x="2120" y="1499"/>
                </a:cubicBezTo>
                <a:close/>
                <a:moveTo>
                  <a:pt x="1109" y="1535"/>
                </a:moveTo>
                <a:cubicBezTo>
                  <a:pt x="1109" y="1529"/>
                  <a:pt x="1115" y="1523"/>
                  <a:pt x="1118" y="1517"/>
                </a:cubicBezTo>
                <a:cubicBezTo>
                  <a:pt x="1111" y="1518"/>
                  <a:pt x="1108" y="1530"/>
                  <a:pt x="1109" y="1535"/>
                </a:cubicBezTo>
                <a:close/>
                <a:moveTo>
                  <a:pt x="2025" y="1525"/>
                </a:moveTo>
                <a:cubicBezTo>
                  <a:pt x="2023" y="1529"/>
                  <a:pt x="2014" y="1533"/>
                  <a:pt x="2017" y="1538"/>
                </a:cubicBezTo>
                <a:cubicBezTo>
                  <a:pt x="2019" y="1534"/>
                  <a:pt x="2027" y="1529"/>
                  <a:pt x="2025" y="1525"/>
                </a:cubicBezTo>
                <a:close/>
                <a:moveTo>
                  <a:pt x="304" y="1530"/>
                </a:moveTo>
                <a:cubicBezTo>
                  <a:pt x="304" y="1538"/>
                  <a:pt x="306" y="1543"/>
                  <a:pt x="309" y="1546"/>
                </a:cubicBezTo>
                <a:cubicBezTo>
                  <a:pt x="307" y="1539"/>
                  <a:pt x="307" y="1536"/>
                  <a:pt x="304" y="1530"/>
                </a:cubicBezTo>
                <a:close/>
                <a:moveTo>
                  <a:pt x="341" y="1612"/>
                </a:moveTo>
                <a:cubicBezTo>
                  <a:pt x="338" y="1596"/>
                  <a:pt x="324" y="1572"/>
                  <a:pt x="323" y="1552"/>
                </a:cubicBezTo>
                <a:cubicBezTo>
                  <a:pt x="323" y="1553"/>
                  <a:pt x="324" y="1554"/>
                  <a:pt x="324" y="1552"/>
                </a:cubicBezTo>
                <a:cubicBezTo>
                  <a:pt x="322" y="1548"/>
                  <a:pt x="316" y="1542"/>
                  <a:pt x="319" y="1534"/>
                </a:cubicBezTo>
                <a:cubicBezTo>
                  <a:pt x="314" y="1533"/>
                  <a:pt x="316" y="1531"/>
                  <a:pt x="313" y="1530"/>
                </a:cubicBezTo>
                <a:cubicBezTo>
                  <a:pt x="317" y="1535"/>
                  <a:pt x="314" y="1546"/>
                  <a:pt x="317" y="1552"/>
                </a:cubicBezTo>
                <a:cubicBezTo>
                  <a:pt x="319" y="1551"/>
                  <a:pt x="320" y="1562"/>
                  <a:pt x="318" y="1566"/>
                </a:cubicBezTo>
                <a:cubicBezTo>
                  <a:pt x="318" y="1563"/>
                  <a:pt x="315" y="1558"/>
                  <a:pt x="313" y="1562"/>
                </a:cubicBezTo>
                <a:cubicBezTo>
                  <a:pt x="317" y="1568"/>
                  <a:pt x="312" y="1576"/>
                  <a:pt x="315" y="1582"/>
                </a:cubicBezTo>
                <a:cubicBezTo>
                  <a:pt x="317" y="1577"/>
                  <a:pt x="317" y="1570"/>
                  <a:pt x="320" y="1567"/>
                </a:cubicBezTo>
                <a:cubicBezTo>
                  <a:pt x="325" y="1592"/>
                  <a:pt x="338" y="1609"/>
                  <a:pt x="345" y="1632"/>
                </a:cubicBezTo>
                <a:cubicBezTo>
                  <a:pt x="351" y="1626"/>
                  <a:pt x="345" y="1613"/>
                  <a:pt x="341" y="1612"/>
                </a:cubicBezTo>
                <a:close/>
                <a:moveTo>
                  <a:pt x="2039" y="1544"/>
                </a:moveTo>
                <a:cubicBezTo>
                  <a:pt x="2039" y="1538"/>
                  <a:pt x="2039" y="1538"/>
                  <a:pt x="2039" y="1538"/>
                </a:cubicBezTo>
                <a:cubicBezTo>
                  <a:pt x="2034" y="1539"/>
                  <a:pt x="2035" y="1533"/>
                  <a:pt x="2030" y="1534"/>
                </a:cubicBezTo>
                <a:cubicBezTo>
                  <a:pt x="2015" y="1541"/>
                  <a:pt x="2012" y="1566"/>
                  <a:pt x="1993" y="1566"/>
                </a:cubicBezTo>
                <a:cubicBezTo>
                  <a:pt x="1985" y="1577"/>
                  <a:pt x="1976" y="1587"/>
                  <a:pt x="1965" y="1595"/>
                </a:cubicBezTo>
                <a:cubicBezTo>
                  <a:pt x="1963" y="1605"/>
                  <a:pt x="1957" y="1620"/>
                  <a:pt x="1948" y="1615"/>
                </a:cubicBezTo>
                <a:cubicBezTo>
                  <a:pt x="1943" y="1617"/>
                  <a:pt x="1946" y="1627"/>
                  <a:pt x="1937" y="1625"/>
                </a:cubicBezTo>
                <a:cubicBezTo>
                  <a:pt x="1937" y="1630"/>
                  <a:pt x="1936" y="1632"/>
                  <a:pt x="1932" y="1630"/>
                </a:cubicBezTo>
                <a:cubicBezTo>
                  <a:pt x="1933" y="1633"/>
                  <a:pt x="1933" y="1637"/>
                  <a:pt x="1934" y="1641"/>
                </a:cubicBezTo>
                <a:cubicBezTo>
                  <a:pt x="1933" y="1641"/>
                  <a:pt x="1932" y="1641"/>
                  <a:pt x="1932" y="1643"/>
                </a:cubicBezTo>
                <a:cubicBezTo>
                  <a:pt x="1937" y="1643"/>
                  <a:pt x="1935" y="1639"/>
                  <a:pt x="1934" y="1636"/>
                </a:cubicBezTo>
                <a:cubicBezTo>
                  <a:pt x="1937" y="1634"/>
                  <a:pt x="1940" y="1633"/>
                  <a:pt x="1944" y="1632"/>
                </a:cubicBezTo>
                <a:cubicBezTo>
                  <a:pt x="1943" y="1627"/>
                  <a:pt x="1944" y="1625"/>
                  <a:pt x="1947" y="1621"/>
                </a:cubicBezTo>
                <a:cubicBezTo>
                  <a:pt x="1951" y="1622"/>
                  <a:pt x="1956" y="1615"/>
                  <a:pt x="1961" y="1616"/>
                </a:cubicBezTo>
                <a:cubicBezTo>
                  <a:pt x="1960" y="1610"/>
                  <a:pt x="1968" y="1604"/>
                  <a:pt x="1975" y="1609"/>
                </a:cubicBezTo>
                <a:cubicBezTo>
                  <a:pt x="1977" y="1604"/>
                  <a:pt x="1968" y="1609"/>
                  <a:pt x="1970" y="1604"/>
                </a:cubicBezTo>
                <a:cubicBezTo>
                  <a:pt x="1975" y="1604"/>
                  <a:pt x="1983" y="1607"/>
                  <a:pt x="1980" y="1611"/>
                </a:cubicBezTo>
                <a:cubicBezTo>
                  <a:pt x="1988" y="1608"/>
                  <a:pt x="1987" y="1597"/>
                  <a:pt x="1996" y="1595"/>
                </a:cubicBezTo>
                <a:cubicBezTo>
                  <a:pt x="1993" y="1589"/>
                  <a:pt x="2000" y="1586"/>
                  <a:pt x="1997" y="1579"/>
                </a:cubicBezTo>
                <a:cubicBezTo>
                  <a:pt x="2001" y="1578"/>
                  <a:pt x="2005" y="1578"/>
                  <a:pt x="2007" y="1581"/>
                </a:cubicBezTo>
                <a:cubicBezTo>
                  <a:pt x="2008" y="1577"/>
                  <a:pt x="2013" y="1575"/>
                  <a:pt x="2008" y="1573"/>
                </a:cubicBezTo>
                <a:cubicBezTo>
                  <a:pt x="2015" y="1573"/>
                  <a:pt x="2014" y="1563"/>
                  <a:pt x="2016" y="1561"/>
                </a:cubicBezTo>
                <a:cubicBezTo>
                  <a:pt x="2016" y="1563"/>
                  <a:pt x="2019" y="1560"/>
                  <a:pt x="2022" y="1562"/>
                </a:cubicBezTo>
                <a:cubicBezTo>
                  <a:pt x="2022" y="1557"/>
                  <a:pt x="2019" y="1556"/>
                  <a:pt x="2018" y="1552"/>
                </a:cubicBezTo>
                <a:cubicBezTo>
                  <a:pt x="2021" y="1549"/>
                  <a:pt x="2023" y="1547"/>
                  <a:pt x="2026" y="1545"/>
                </a:cubicBezTo>
                <a:cubicBezTo>
                  <a:pt x="2026" y="1547"/>
                  <a:pt x="2024" y="1548"/>
                  <a:pt x="2024" y="1551"/>
                </a:cubicBezTo>
                <a:cubicBezTo>
                  <a:pt x="2026" y="1553"/>
                  <a:pt x="2031" y="1553"/>
                  <a:pt x="2030" y="1549"/>
                </a:cubicBezTo>
                <a:cubicBezTo>
                  <a:pt x="2028" y="1548"/>
                  <a:pt x="2028" y="1550"/>
                  <a:pt x="2027" y="1551"/>
                </a:cubicBezTo>
                <a:cubicBezTo>
                  <a:pt x="2026" y="1549"/>
                  <a:pt x="2030" y="1546"/>
                  <a:pt x="2027" y="1545"/>
                </a:cubicBezTo>
                <a:cubicBezTo>
                  <a:pt x="2030" y="1543"/>
                  <a:pt x="2034" y="1543"/>
                  <a:pt x="2039" y="1544"/>
                </a:cubicBezTo>
                <a:close/>
                <a:moveTo>
                  <a:pt x="1984" y="1605"/>
                </a:moveTo>
                <a:cubicBezTo>
                  <a:pt x="1981" y="1603"/>
                  <a:pt x="1979" y="1602"/>
                  <a:pt x="1975" y="1604"/>
                </a:cubicBezTo>
                <a:cubicBezTo>
                  <a:pt x="1980" y="1598"/>
                  <a:pt x="1985" y="1592"/>
                  <a:pt x="1992" y="1593"/>
                </a:cubicBezTo>
                <a:cubicBezTo>
                  <a:pt x="1991" y="1598"/>
                  <a:pt x="1985" y="1600"/>
                  <a:pt x="1984" y="1605"/>
                </a:cubicBezTo>
                <a:close/>
                <a:moveTo>
                  <a:pt x="2103" y="1542"/>
                </a:moveTo>
                <a:cubicBezTo>
                  <a:pt x="2102" y="1544"/>
                  <a:pt x="2100" y="1543"/>
                  <a:pt x="2099" y="1542"/>
                </a:cubicBezTo>
                <a:cubicBezTo>
                  <a:pt x="2101" y="1546"/>
                  <a:pt x="2096" y="1549"/>
                  <a:pt x="2099" y="1550"/>
                </a:cubicBezTo>
                <a:cubicBezTo>
                  <a:pt x="2098" y="1546"/>
                  <a:pt x="2107" y="1545"/>
                  <a:pt x="2103" y="1542"/>
                </a:cubicBezTo>
                <a:close/>
                <a:moveTo>
                  <a:pt x="1109" y="1560"/>
                </a:moveTo>
                <a:cubicBezTo>
                  <a:pt x="1111" y="1560"/>
                  <a:pt x="1109" y="1561"/>
                  <a:pt x="1109" y="1563"/>
                </a:cubicBezTo>
                <a:cubicBezTo>
                  <a:pt x="1116" y="1563"/>
                  <a:pt x="1116" y="1563"/>
                  <a:pt x="1116" y="1563"/>
                </a:cubicBezTo>
                <a:cubicBezTo>
                  <a:pt x="1118" y="1559"/>
                  <a:pt x="1116" y="1558"/>
                  <a:pt x="1118" y="1555"/>
                </a:cubicBezTo>
                <a:cubicBezTo>
                  <a:pt x="1114" y="1557"/>
                  <a:pt x="1111" y="1560"/>
                  <a:pt x="1109" y="1560"/>
                </a:cubicBezTo>
                <a:close/>
                <a:moveTo>
                  <a:pt x="1091" y="1574"/>
                </a:moveTo>
                <a:cubicBezTo>
                  <a:pt x="1090" y="1585"/>
                  <a:pt x="1078" y="1577"/>
                  <a:pt x="1076" y="1585"/>
                </a:cubicBezTo>
                <a:cubicBezTo>
                  <a:pt x="1082" y="1582"/>
                  <a:pt x="1082" y="1584"/>
                  <a:pt x="1086" y="1588"/>
                </a:cubicBezTo>
                <a:cubicBezTo>
                  <a:pt x="1083" y="1580"/>
                  <a:pt x="1095" y="1580"/>
                  <a:pt x="1091" y="1574"/>
                </a:cubicBezTo>
                <a:close/>
                <a:moveTo>
                  <a:pt x="1102" y="1588"/>
                </a:moveTo>
                <a:cubicBezTo>
                  <a:pt x="1104" y="1583"/>
                  <a:pt x="1113" y="1580"/>
                  <a:pt x="1113" y="1577"/>
                </a:cubicBezTo>
                <a:cubicBezTo>
                  <a:pt x="1110" y="1581"/>
                  <a:pt x="1108" y="1579"/>
                  <a:pt x="1107" y="1576"/>
                </a:cubicBezTo>
                <a:cubicBezTo>
                  <a:pt x="1107" y="1581"/>
                  <a:pt x="1099" y="1584"/>
                  <a:pt x="1102" y="1588"/>
                </a:cubicBezTo>
                <a:close/>
                <a:moveTo>
                  <a:pt x="292" y="1604"/>
                </a:moveTo>
                <a:cubicBezTo>
                  <a:pt x="290" y="1597"/>
                  <a:pt x="288" y="1590"/>
                  <a:pt x="285" y="1584"/>
                </a:cubicBezTo>
                <a:cubicBezTo>
                  <a:pt x="286" y="1592"/>
                  <a:pt x="289" y="1598"/>
                  <a:pt x="292" y="1604"/>
                </a:cubicBezTo>
                <a:close/>
                <a:moveTo>
                  <a:pt x="2056" y="1592"/>
                </a:moveTo>
                <a:cubicBezTo>
                  <a:pt x="2061" y="1593"/>
                  <a:pt x="2056" y="1596"/>
                  <a:pt x="2056" y="1599"/>
                </a:cubicBezTo>
                <a:cubicBezTo>
                  <a:pt x="2060" y="1599"/>
                  <a:pt x="2061" y="1597"/>
                  <a:pt x="2061" y="1593"/>
                </a:cubicBezTo>
                <a:cubicBezTo>
                  <a:pt x="2059" y="1593"/>
                  <a:pt x="2056" y="1589"/>
                  <a:pt x="2056" y="1592"/>
                </a:cubicBezTo>
                <a:close/>
                <a:moveTo>
                  <a:pt x="2087" y="1621"/>
                </a:moveTo>
                <a:cubicBezTo>
                  <a:pt x="2082" y="1623"/>
                  <a:pt x="2080" y="1627"/>
                  <a:pt x="2073" y="1627"/>
                </a:cubicBezTo>
                <a:cubicBezTo>
                  <a:pt x="2073" y="1631"/>
                  <a:pt x="2070" y="1633"/>
                  <a:pt x="2068" y="1636"/>
                </a:cubicBezTo>
                <a:cubicBezTo>
                  <a:pt x="2072" y="1635"/>
                  <a:pt x="2072" y="1638"/>
                  <a:pt x="2072" y="1641"/>
                </a:cubicBezTo>
                <a:cubicBezTo>
                  <a:pt x="2079" y="1637"/>
                  <a:pt x="2082" y="1630"/>
                  <a:pt x="2086" y="1622"/>
                </a:cubicBezTo>
                <a:cubicBezTo>
                  <a:pt x="2092" y="1617"/>
                  <a:pt x="2108" y="1603"/>
                  <a:pt x="2099" y="1594"/>
                </a:cubicBezTo>
                <a:cubicBezTo>
                  <a:pt x="2105" y="1609"/>
                  <a:pt x="2086" y="1607"/>
                  <a:pt x="2087" y="1621"/>
                </a:cubicBezTo>
                <a:close/>
                <a:moveTo>
                  <a:pt x="297" y="1621"/>
                </a:moveTo>
                <a:cubicBezTo>
                  <a:pt x="302" y="1628"/>
                  <a:pt x="302" y="1643"/>
                  <a:pt x="309" y="1651"/>
                </a:cubicBezTo>
                <a:cubicBezTo>
                  <a:pt x="307" y="1638"/>
                  <a:pt x="300" y="1627"/>
                  <a:pt x="299" y="1620"/>
                </a:cubicBezTo>
                <a:cubicBezTo>
                  <a:pt x="299" y="1621"/>
                  <a:pt x="298" y="1621"/>
                  <a:pt x="297" y="1621"/>
                </a:cubicBezTo>
                <a:close/>
                <a:moveTo>
                  <a:pt x="1977" y="1630"/>
                </a:moveTo>
                <a:cubicBezTo>
                  <a:pt x="1977" y="1631"/>
                  <a:pt x="1978" y="1632"/>
                  <a:pt x="1979" y="1633"/>
                </a:cubicBezTo>
                <a:cubicBezTo>
                  <a:pt x="1979" y="1636"/>
                  <a:pt x="1975" y="1634"/>
                  <a:pt x="1975" y="1637"/>
                </a:cubicBezTo>
                <a:cubicBezTo>
                  <a:pt x="1979" y="1638"/>
                  <a:pt x="1977" y="1634"/>
                  <a:pt x="1981" y="1635"/>
                </a:cubicBezTo>
                <a:cubicBezTo>
                  <a:pt x="1981" y="1636"/>
                  <a:pt x="1983" y="1636"/>
                  <a:pt x="1984" y="1635"/>
                </a:cubicBezTo>
                <a:cubicBezTo>
                  <a:pt x="1981" y="1634"/>
                  <a:pt x="1979" y="1632"/>
                  <a:pt x="1977" y="1630"/>
                </a:cubicBezTo>
                <a:close/>
                <a:moveTo>
                  <a:pt x="1966" y="1652"/>
                </a:moveTo>
                <a:cubicBezTo>
                  <a:pt x="1962" y="1659"/>
                  <a:pt x="1954" y="1662"/>
                  <a:pt x="1950" y="1670"/>
                </a:cubicBezTo>
                <a:cubicBezTo>
                  <a:pt x="1956" y="1665"/>
                  <a:pt x="1967" y="1659"/>
                  <a:pt x="1966" y="1652"/>
                </a:cubicBezTo>
                <a:close/>
                <a:moveTo>
                  <a:pt x="1922" y="1675"/>
                </a:moveTo>
                <a:cubicBezTo>
                  <a:pt x="1924" y="1669"/>
                  <a:pt x="1926" y="1667"/>
                  <a:pt x="1931" y="1663"/>
                </a:cubicBezTo>
                <a:cubicBezTo>
                  <a:pt x="1923" y="1665"/>
                  <a:pt x="1919" y="1670"/>
                  <a:pt x="1914" y="1675"/>
                </a:cubicBezTo>
                <a:cubicBezTo>
                  <a:pt x="1919" y="1674"/>
                  <a:pt x="1918" y="1672"/>
                  <a:pt x="1922" y="1675"/>
                </a:cubicBezTo>
                <a:close/>
                <a:moveTo>
                  <a:pt x="2040" y="1675"/>
                </a:moveTo>
                <a:cubicBezTo>
                  <a:pt x="2039" y="1676"/>
                  <a:pt x="2034" y="1679"/>
                  <a:pt x="2038" y="1681"/>
                </a:cubicBezTo>
                <a:cubicBezTo>
                  <a:pt x="2038" y="1680"/>
                  <a:pt x="2039" y="1680"/>
                  <a:pt x="2040" y="1680"/>
                </a:cubicBezTo>
                <a:cubicBezTo>
                  <a:pt x="2038" y="1677"/>
                  <a:pt x="2043" y="1675"/>
                  <a:pt x="2040" y="1675"/>
                </a:cubicBezTo>
                <a:close/>
                <a:moveTo>
                  <a:pt x="258" y="1717"/>
                </a:moveTo>
                <a:cubicBezTo>
                  <a:pt x="254" y="1713"/>
                  <a:pt x="250" y="1692"/>
                  <a:pt x="243" y="1684"/>
                </a:cubicBezTo>
                <a:cubicBezTo>
                  <a:pt x="239" y="1688"/>
                  <a:pt x="243" y="1695"/>
                  <a:pt x="244" y="1701"/>
                </a:cubicBezTo>
                <a:cubicBezTo>
                  <a:pt x="240" y="1702"/>
                  <a:pt x="241" y="1701"/>
                  <a:pt x="238" y="1700"/>
                </a:cubicBezTo>
                <a:cubicBezTo>
                  <a:pt x="242" y="1706"/>
                  <a:pt x="237" y="1714"/>
                  <a:pt x="244" y="1718"/>
                </a:cubicBezTo>
                <a:cubicBezTo>
                  <a:pt x="247" y="1715"/>
                  <a:pt x="245" y="1708"/>
                  <a:pt x="249" y="1707"/>
                </a:cubicBezTo>
                <a:cubicBezTo>
                  <a:pt x="250" y="1713"/>
                  <a:pt x="255" y="1718"/>
                  <a:pt x="250" y="1722"/>
                </a:cubicBezTo>
                <a:cubicBezTo>
                  <a:pt x="253" y="1720"/>
                  <a:pt x="256" y="1720"/>
                  <a:pt x="258" y="1717"/>
                </a:cubicBezTo>
                <a:close/>
                <a:moveTo>
                  <a:pt x="250" y="1722"/>
                </a:moveTo>
                <a:cubicBezTo>
                  <a:pt x="250" y="1722"/>
                  <a:pt x="249" y="1723"/>
                  <a:pt x="249" y="1723"/>
                </a:cubicBezTo>
                <a:cubicBezTo>
                  <a:pt x="250" y="1723"/>
                  <a:pt x="250" y="1722"/>
                  <a:pt x="250" y="1722"/>
                </a:cubicBezTo>
                <a:close/>
                <a:moveTo>
                  <a:pt x="1207" y="1712"/>
                </a:moveTo>
                <a:cubicBezTo>
                  <a:pt x="1212" y="1708"/>
                  <a:pt x="1221" y="1709"/>
                  <a:pt x="1227" y="1706"/>
                </a:cubicBezTo>
                <a:cubicBezTo>
                  <a:pt x="1227" y="1703"/>
                  <a:pt x="1225" y="1703"/>
                  <a:pt x="1226" y="1700"/>
                </a:cubicBezTo>
                <a:cubicBezTo>
                  <a:pt x="1219" y="1698"/>
                  <a:pt x="1217" y="1706"/>
                  <a:pt x="1211" y="1702"/>
                </a:cubicBezTo>
                <a:cubicBezTo>
                  <a:pt x="1212" y="1707"/>
                  <a:pt x="1204" y="1709"/>
                  <a:pt x="1207" y="1712"/>
                </a:cubicBezTo>
                <a:close/>
                <a:moveTo>
                  <a:pt x="240" y="1727"/>
                </a:moveTo>
                <a:cubicBezTo>
                  <a:pt x="238" y="1729"/>
                  <a:pt x="237" y="1726"/>
                  <a:pt x="234" y="1725"/>
                </a:cubicBezTo>
                <a:cubicBezTo>
                  <a:pt x="237" y="1734"/>
                  <a:pt x="242" y="1741"/>
                  <a:pt x="247" y="1748"/>
                </a:cubicBezTo>
                <a:cubicBezTo>
                  <a:pt x="245" y="1742"/>
                  <a:pt x="243" y="1726"/>
                  <a:pt x="238" y="1719"/>
                </a:cubicBezTo>
                <a:cubicBezTo>
                  <a:pt x="237" y="1724"/>
                  <a:pt x="239" y="1725"/>
                  <a:pt x="240" y="1727"/>
                </a:cubicBezTo>
                <a:close/>
                <a:moveTo>
                  <a:pt x="1821" y="1765"/>
                </a:moveTo>
                <a:cubicBezTo>
                  <a:pt x="1817" y="1763"/>
                  <a:pt x="1815" y="1764"/>
                  <a:pt x="1813" y="1767"/>
                </a:cubicBezTo>
                <a:cubicBezTo>
                  <a:pt x="1811" y="1764"/>
                  <a:pt x="1816" y="1763"/>
                  <a:pt x="1813" y="1762"/>
                </a:cubicBezTo>
                <a:cubicBezTo>
                  <a:pt x="1813" y="1763"/>
                  <a:pt x="1812" y="1764"/>
                  <a:pt x="1810" y="1764"/>
                </a:cubicBezTo>
                <a:cubicBezTo>
                  <a:pt x="1809" y="1768"/>
                  <a:pt x="1813" y="1768"/>
                  <a:pt x="1814" y="1770"/>
                </a:cubicBezTo>
                <a:cubicBezTo>
                  <a:pt x="1810" y="1770"/>
                  <a:pt x="1810" y="1767"/>
                  <a:pt x="1805" y="1768"/>
                </a:cubicBezTo>
                <a:cubicBezTo>
                  <a:pt x="1805" y="1772"/>
                  <a:pt x="1801" y="1777"/>
                  <a:pt x="1798" y="1775"/>
                </a:cubicBezTo>
                <a:cubicBezTo>
                  <a:pt x="1797" y="1779"/>
                  <a:pt x="1802" y="1776"/>
                  <a:pt x="1801" y="1780"/>
                </a:cubicBezTo>
                <a:cubicBezTo>
                  <a:pt x="1797" y="1782"/>
                  <a:pt x="1794" y="1778"/>
                  <a:pt x="1792" y="1775"/>
                </a:cubicBezTo>
                <a:cubicBezTo>
                  <a:pt x="1786" y="1775"/>
                  <a:pt x="1785" y="1778"/>
                  <a:pt x="1781" y="1773"/>
                </a:cubicBezTo>
                <a:cubicBezTo>
                  <a:pt x="1780" y="1779"/>
                  <a:pt x="1780" y="1781"/>
                  <a:pt x="1780" y="1788"/>
                </a:cubicBezTo>
                <a:cubicBezTo>
                  <a:pt x="1784" y="1787"/>
                  <a:pt x="1786" y="1789"/>
                  <a:pt x="1783" y="1792"/>
                </a:cubicBezTo>
                <a:cubicBezTo>
                  <a:pt x="1789" y="1790"/>
                  <a:pt x="1793" y="1784"/>
                  <a:pt x="1799" y="1787"/>
                </a:cubicBezTo>
                <a:cubicBezTo>
                  <a:pt x="1799" y="1785"/>
                  <a:pt x="1799" y="1784"/>
                  <a:pt x="1798" y="1783"/>
                </a:cubicBezTo>
                <a:cubicBezTo>
                  <a:pt x="1810" y="1779"/>
                  <a:pt x="1819" y="1770"/>
                  <a:pt x="1829" y="1764"/>
                </a:cubicBezTo>
                <a:cubicBezTo>
                  <a:pt x="1829" y="1761"/>
                  <a:pt x="1827" y="1761"/>
                  <a:pt x="1828" y="1759"/>
                </a:cubicBezTo>
                <a:cubicBezTo>
                  <a:pt x="1829" y="1758"/>
                  <a:pt x="1830" y="1759"/>
                  <a:pt x="1830" y="1757"/>
                </a:cubicBezTo>
                <a:cubicBezTo>
                  <a:pt x="1825" y="1757"/>
                  <a:pt x="1824" y="1762"/>
                  <a:pt x="1821" y="1765"/>
                </a:cubicBezTo>
                <a:close/>
                <a:moveTo>
                  <a:pt x="1785" y="1787"/>
                </a:moveTo>
                <a:cubicBezTo>
                  <a:pt x="1784" y="1786"/>
                  <a:pt x="1783" y="1786"/>
                  <a:pt x="1781" y="1786"/>
                </a:cubicBezTo>
                <a:cubicBezTo>
                  <a:pt x="1781" y="1780"/>
                  <a:pt x="1786" y="1780"/>
                  <a:pt x="1790" y="1777"/>
                </a:cubicBezTo>
                <a:cubicBezTo>
                  <a:pt x="1788" y="1782"/>
                  <a:pt x="1784" y="1783"/>
                  <a:pt x="1785" y="1787"/>
                </a:cubicBezTo>
                <a:close/>
                <a:moveTo>
                  <a:pt x="1953" y="1754"/>
                </a:moveTo>
                <a:cubicBezTo>
                  <a:pt x="1956" y="1750"/>
                  <a:pt x="1950" y="1749"/>
                  <a:pt x="1947" y="1748"/>
                </a:cubicBezTo>
                <a:cubicBezTo>
                  <a:pt x="1951" y="1754"/>
                  <a:pt x="1948" y="1759"/>
                  <a:pt x="1948" y="1764"/>
                </a:cubicBezTo>
                <a:cubicBezTo>
                  <a:pt x="1952" y="1760"/>
                  <a:pt x="1957" y="1757"/>
                  <a:pt x="1961" y="1752"/>
                </a:cubicBezTo>
                <a:cubicBezTo>
                  <a:pt x="1958" y="1752"/>
                  <a:pt x="1957" y="1755"/>
                  <a:pt x="1953" y="1754"/>
                </a:cubicBezTo>
                <a:close/>
                <a:moveTo>
                  <a:pt x="1833" y="1762"/>
                </a:moveTo>
                <a:cubicBezTo>
                  <a:pt x="1832" y="1766"/>
                  <a:pt x="1835" y="1765"/>
                  <a:pt x="1835" y="1767"/>
                </a:cubicBezTo>
                <a:cubicBezTo>
                  <a:pt x="1834" y="1767"/>
                  <a:pt x="1834" y="1768"/>
                  <a:pt x="1835" y="1768"/>
                </a:cubicBezTo>
                <a:cubicBezTo>
                  <a:pt x="1836" y="1766"/>
                  <a:pt x="1837" y="1770"/>
                  <a:pt x="1839" y="1767"/>
                </a:cubicBezTo>
                <a:cubicBezTo>
                  <a:pt x="1839" y="1764"/>
                  <a:pt x="1839" y="1764"/>
                  <a:pt x="1839" y="1764"/>
                </a:cubicBezTo>
                <a:cubicBezTo>
                  <a:pt x="1835" y="1765"/>
                  <a:pt x="1835" y="1762"/>
                  <a:pt x="1833" y="1762"/>
                </a:cubicBezTo>
                <a:close/>
                <a:moveTo>
                  <a:pt x="1781" y="1767"/>
                </a:moveTo>
                <a:cubicBezTo>
                  <a:pt x="1777" y="1768"/>
                  <a:pt x="1777" y="1769"/>
                  <a:pt x="1775" y="1766"/>
                </a:cubicBezTo>
                <a:cubicBezTo>
                  <a:pt x="1771" y="1771"/>
                  <a:pt x="1772" y="1773"/>
                  <a:pt x="1765" y="1773"/>
                </a:cubicBezTo>
                <a:cubicBezTo>
                  <a:pt x="1767" y="1773"/>
                  <a:pt x="1766" y="1776"/>
                  <a:pt x="1767" y="1776"/>
                </a:cubicBezTo>
                <a:cubicBezTo>
                  <a:pt x="1768" y="1772"/>
                  <a:pt x="1772" y="1775"/>
                  <a:pt x="1775" y="1775"/>
                </a:cubicBezTo>
                <a:cubicBezTo>
                  <a:pt x="1774" y="1770"/>
                  <a:pt x="1779" y="1771"/>
                  <a:pt x="1780" y="1773"/>
                </a:cubicBezTo>
                <a:cubicBezTo>
                  <a:pt x="1781" y="1772"/>
                  <a:pt x="1781" y="1770"/>
                  <a:pt x="1781" y="1767"/>
                </a:cubicBezTo>
                <a:close/>
                <a:moveTo>
                  <a:pt x="1249" y="1871"/>
                </a:moveTo>
                <a:cubicBezTo>
                  <a:pt x="1248" y="1872"/>
                  <a:pt x="1248" y="1872"/>
                  <a:pt x="1249" y="1871"/>
                </a:cubicBezTo>
                <a:close/>
                <a:moveTo>
                  <a:pt x="1297" y="1831"/>
                </a:moveTo>
                <a:cubicBezTo>
                  <a:pt x="1296" y="1833"/>
                  <a:pt x="1294" y="1833"/>
                  <a:pt x="1292" y="1834"/>
                </a:cubicBezTo>
                <a:cubicBezTo>
                  <a:pt x="1292" y="1832"/>
                  <a:pt x="1292" y="1825"/>
                  <a:pt x="1291" y="1829"/>
                </a:cubicBezTo>
                <a:cubicBezTo>
                  <a:pt x="1294" y="1837"/>
                  <a:pt x="1277" y="1834"/>
                  <a:pt x="1280" y="1841"/>
                </a:cubicBezTo>
                <a:cubicBezTo>
                  <a:pt x="1274" y="1842"/>
                  <a:pt x="1281" y="1838"/>
                  <a:pt x="1277" y="1837"/>
                </a:cubicBezTo>
                <a:cubicBezTo>
                  <a:pt x="1276" y="1840"/>
                  <a:pt x="1274" y="1841"/>
                  <a:pt x="1275" y="1846"/>
                </a:cubicBezTo>
                <a:cubicBezTo>
                  <a:pt x="1266" y="1851"/>
                  <a:pt x="1249" y="1863"/>
                  <a:pt x="1240" y="1859"/>
                </a:cubicBezTo>
                <a:cubicBezTo>
                  <a:pt x="1242" y="1860"/>
                  <a:pt x="1244" y="1861"/>
                  <a:pt x="1244" y="1864"/>
                </a:cubicBezTo>
                <a:cubicBezTo>
                  <a:pt x="1240" y="1866"/>
                  <a:pt x="1236" y="1868"/>
                  <a:pt x="1234" y="1872"/>
                </a:cubicBezTo>
                <a:cubicBezTo>
                  <a:pt x="1244" y="1868"/>
                  <a:pt x="1254" y="1860"/>
                  <a:pt x="1261" y="1858"/>
                </a:cubicBezTo>
                <a:cubicBezTo>
                  <a:pt x="1259" y="1860"/>
                  <a:pt x="1260" y="1864"/>
                  <a:pt x="1255" y="1863"/>
                </a:cubicBezTo>
                <a:cubicBezTo>
                  <a:pt x="1255" y="1866"/>
                  <a:pt x="1254" y="1867"/>
                  <a:pt x="1253" y="1868"/>
                </a:cubicBezTo>
                <a:cubicBezTo>
                  <a:pt x="1251" y="1870"/>
                  <a:pt x="1250" y="1871"/>
                  <a:pt x="1249" y="1871"/>
                </a:cubicBezTo>
                <a:cubicBezTo>
                  <a:pt x="1252" y="1869"/>
                  <a:pt x="1261" y="1861"/>
                  <a:pt x="1266" y="1859"/>
                </a:cubicBezTo>
                <a:cubicBezTo>
                  <a:pt x="1268" y="1850"/>
                  <a:pt x="1274" y="1854"/>
                  <a:pt x="1280" y="1848"/>
                </a:cubicBezTo>
                <a:cubicBezTo>
                  <a:pt x="1285" y="1851"/>
                  <a:pt x="1295" y="1835"/>
                  <a:pt x="1297" y="1831"/>
                </a:cubicBezTo>
                <a:close/>
                <a:moveTo>
                  <a:pt x="1290" y="1870"/>
                </a:moveTo>
                <a:cubicBezTo>
                  <a:pt x="1291" y="1867"/>
                  <a:pt x="1288" y="1867"/>
                  <a:pt x="1287" y="1866"/>
                </a:cubicBezTo>
                <a:cubicBezTo>
                  <a:pt x="1283" y="1864"/>
                  <a:pt x="1280" y="1873"/>
                  <a:pt x="1278" y="1867"/>
                </a:cubicBezTo>
                <a:cubicBezTo>
                  <a:pt x="1274" y="1867"/>
                  <a:pt x="1273" y="1870"/>
                  <a:pt x="1271" y="1873"/>
                </a:cubicBezTo>
                <a:cubicBezTo>
                  <a:pt x="1278" y="1869"/>
                  <a:pt x="1285" y="1868"/>
                  <a:pt x="1290" y="1870"/>
                </a:cubicBezTo>
                <a:close/>
                <a:moveTo>
                  <a:pt x="1346" y="1884"/>
                </a:moveTo>
                <a:cubicBezTo>
                  <a:pt x="1349" y="1884"/>
                  <a:pt x="1351" y="1882"/>
                  <a:pt x="1351" y="1879"/>
                </a:cubicBezTo>
                <a:cubicBezTo>
                  <a:pt x="1345" y="1882"/>
                  <a:pt x="1344" y="1878"/>
                  <a:pt x="1341" y="1881"/>
                </a:cubicBezTo>
                <a:cubicBezTo>
                  <a:pt x="1344" y="1881"/>
                  <a:pt x="1346" y="1882"/>
                  <a:pt x="1346" y="1884"/>
                </a:cubicBezTo>
                <a:close/>
                <a:moveTo>
                  <a:pt x="1360" y="1895"/>
                </a:moveTo>
                <a:cubicBezTo>
                  <a:pt x="1358" y="1898"/>
                  <a:pt x="1357" y="1894"/>
                  <a:pt x="1353" y="1896"/>
                </a:cubicBezTo>
                <a:cubicBezTo>
                  <a:pt x="1356" y="1899"/>
                  <a:pt x="1352" y="1901"/>
                  <a:pt x="1355" y="1902"/>
                </a:cubicBezTo>
                <a:cubicBezTo>
                  <a:pt x="1353" y="1897"/>
                  <a:pt x="1364" y="1899"/>
                  <a:pt x="1360" y="1895"/>
                </a:cubicBezTo>
                <a:close/>
                <a:moveTo>
                  <a:pt x="1307" y="1896"/>
                </a:moveTo>
                <a:cubicBezTo>
                  <a:pt x="1298" y="1905"/>
                  <a:pt x="1283" y="1909"/>
                  <a:pt x="1277" y="1921"/>
                </a:cubicBezTo>
                <a:cubicBezTo>
                  <a:pt x="1284" y="1920"/>
                  <a:pt x="1285" y="1912"/>
                  <a:pt x="1293" y="1912"/>
                </a:cubicBezTo>
                <a:cubicBezTo>
                  <a:pt x="1293" y="1909"/>
                  <a:pt x="1291" y="1907"/>
                  <a:pt x="1294" y="1906"/>
                </a:cubicBezTo>
                <a:cubicBezTo>
                  <a:pt x="1296" y="1911"/>
                  <a:pt x="1309" y="1900"/>
                  <a:pt x="1307" y="1896"/>
                </a:cubicBezTo>
                <a:close/>
                <a:moveTo>
                  <a:pt x="1428" y="1958"/>
                </a:moveTo>
                <a:cubicBezTo>
                  <a:pt x="1430" y="1962"/>
                  <a:pt x="1423" y="1958"/>
                  <a:pt x="1425" y="1963"/>
                </a:cubicBezTo>
                <a:cubicBezTo>
                  <a:pt x="1429" y="1961"/>
                  <a:pt x="1430" y="1959"/>
                  <a:pt x="1433" y="1959"/>
                </a:cubicBezTo>
                <a:cubicBezTo>
                  <a:pt x="1432" y="1958"/>
                  <a:pt x="1431" y="1957"/>
                  <a:pt x="1428" y="1958"/>
                </a:cubicBezTo>
                <a:close/>
                <a:moveTo>
                  <a:pt x="1486" y="1981"/>
                </a:moveTo>
                <a:cubicBezTo>
                  <a:pt x="1485" y="1983"/>
                  <a:pt x="1482" y="1983"/>
                  <a:pt x="1480" y="1985"/>
                </a:cubicBezTo>
                <a:cubicBezTo>
                  <a:pt x="1482" y="1988"/>
                  <a:pt x="1476" y="1990"/>
                  <a:pt x="1480" y="1991"/>
                </a:cubicBezTo>
                <a:cubicBezTo>
                  <a:pt x="1479" y="1985"/>
                  <a:pt x="1487" y="1985"/>
                  <a:pt x="1486" y="1981"/>
                </a:cubicBezTo>
                <a:close/>
                <a:moveTo>
                  <a:pt x="1568" y="2004"/>
                </a:moveTo>
                <a:cubicBezTo>
                  <a:pt x="1575" y="2004"/>
                  <a:pt x="1576" y="2000"/>
                  <a:pt x="1579" y="2001"/>
                </a:cubicBezTo>
                <a:cubicBezTo>
                  <a:pt x="1575" y="1997"/>
                  <a:pt x="1571" y="2000"/>
                  <a:pt x="1568" y="2004"/>
                </a:cubicBezTo>
                <a:close/>
                <a:moveTo>
                  <a:pt x="227" y="555"/>
                </a:moveTo>
                <a:cubicBezTo>
                  <a:pt x="225" y="558"/>
                  <a:pt x="224" y="561"/>
                  <a:pt x="222" y="565"/>
                </a:cubicBezTo>
                <a:cubicBezTo>
                  <a:pt x="231" y="554"/>
                  <a:pt x="242" y="540"/>
                  <a:pt x="244" y="527"/>
                </a:cubicBezTo>
                <a:cubicBezTo>
                  <a:pt x="244" y="528"/>
                  <a:pt x="241" y="528"/>
                  <a:pt x="239" y="528"/>
                </a:cubicBezTo>
                <a:cubicBezTo>
                  <a:pt x="239" y="525"/>
                  <a:pt x="237" y="523"/>
                  <a:pt x="238" y="519"/>
                </a:cubicBezTo>
                <a:cubicBezTo>
                  <a:pt x="234" y="520"/>
                  <a:pt x="229" y="520"/>
                  <a:pt x="228" y="523"/>
                </a:cubicBezTo>
                <a:cubicBezTo>
                  <a:pt x="234" y="520"/>
                  <a:pt x="234" y="529"/>
                  <a:pt x="237" y="533"/>
                </a:cubicBezTo>
                <a:cubicBezTo>
                  <a:pt x="235" y="531"/>
                  <a:pt x="234" y="531"/>
                  <a:pt x="232" y="533"/>
                </a:cubicBezTo>
                <a:cubicBezTo>
                  <a:pt x="231" y="536"/>
                  <a:pt x="237" y="540"/>
                  <a:pt x="233" y="543"/>
                </a:cubicBezTo>
                <a:cubicBezTo>
                  <a:pt x="230" y="537"/>
                  <a:pt x="231" y="549"/>
                  <a:pt x="223" y="546"/>
                </a:cubicBezTo>
                <a:cubicBezTo>
                  <a:pt x="223" y="545"/>
                  <a:pt x="224" y="544"/>
                  <a:pt x="225" y="543"/>
                </a:cubicBezTo>
                <a:cubicBezTo>
                  <a:pt x="221" y="542"/>
                  <a:pt x="222" y="545"/>
                  <a:pt x="220" y="546"/>
                </a:cubicBezTo>
                <a:cubicBezTo>
                  <a:pt x="224" y="550"/>
                  <a:pt x="223" y="553"/>
                  <a:pt x="227" y="555"/>
                </a:cubicBezTo>
                <a:close/>
                <a:moveTo>
                  <a:pt x="188" y="615"/>
                </a:moveTo>
                <a:cubicBezTo>
                  <a:pt x="205" y="615"/>
                  <a:pt x="209" y="583"/>
                  <a:pt x="220" y="570"/>
                </a:cubicBezTo>
                <a:cubicBezTo>
                  <a:pt x="204" y="573"/>
                  <a:pt x="206" y="595"/>
                  <a:pt x="194" y="601"/>
                </a:cubicBezTo>
                <a:cubicBezTo>
                  <a:pt x="191" y="601"/>
                  <a:pt x="194" y="594"/>
                  <a:pt x="189" y="595"/>
                </a:cubicBezTo>
                <a:cubicBezTo>
                  <a:pt x="186" y="599"/>
                  <a:pt x="191" y="602"/>
                  <a:pt x="190" y="606"/>
                </a:cubicBezTo>
                <a:cubicBezTo>
                  <a:pt x="187" y="609"/>
                  <a:pt x="182" y="609"/>
                  <a:pt x="182" y="614"/>
                </a:cubicBezTo>
                <a:cubicBezTo>
                  <a:pt x="187" y="610"/>
                  <a:pt x="188" y="615"/>
                  <a:pt x="188" y="615"/>
                </a:cubicBezTo>
                <a:close/>
                <a:moveTo>
                  <a:pt x="2215" y="710"/>
                </a:moveTo>
                <a:cubicBezTo>
                  <a:pt x="2217" y="708"/>
                  <a:pt x="2215" y="702"/>
                  <a:pt x="2218" y="702"/>
                </a:cubicBezTo>
                <a:cubicBezTo>
                  <a:pt x="2221" y="704"/>
                  <a:pt x="2220" y="708"/>
                  <a:pt x="2222" y="710"/>
                </a:cubicBezTo>
                <a:cubicBezTo>
                  <a:pt x="2226" y="704"/>
                  <a:pt x="2217" y="702"/>
                  <a:pt x="2221" y="697"/>
                </a:cubicBezTo>
                <a:cubicBezTo>
                  <a:pt x="2217" y="696"/>
                  <a:pt x="2217" y="697"/>
                  <a:pt x="2212" y="697"/>
                </a:cubicBezTo>
                <a:cubicBezTo>
                  <a:pt x="2212" y="696"/>
                  <a:pt x="2211" y="696"/>
                  <a:pt x="2211" y="695"/>
                </a:cubicBezTo>
                <a:cubicBezTo>
                  <a:pt x="2211" y="693"/>
                  <a:pt x="2213" y="693"/>
                  <a:pt x="2213" y="691"/>
                </a:cubicBezTo>
                <a:cubicBezTo>
                  <a:pt x="2205" y="691"/>
                  <a:pt x="2206" y="682"/>
                  <a:pt x="2201" y="679"/>
                </a:cubicBezTo>
                <a:cubicBezTo>
                  <a:pt x="2198" y="689"/>
                  <a:pt x="2208" y="702"/>
                  <a:pt x="2215" y="710"/>
                </a:cubicBezTo>
                <a:close/>
                <a:moveTo>
                  <a:pt x="265" y="1456"/>
                </a:moveTo>
                <a:cubicBezTo>
                  <a:pt x="263" y="1457"/>
                  <a:pt x="262" y="1455"/>
                  <a:pt x="260" y="1455"/>
                </a:cubicBezTo>
                <a:cubicBezTo>
                  <a:pt x="261" y="1465"/>
                  <a:pt x="262" y="1484"/>
                  <a:pt x="268" y="1495"/>
                </a:cubicBezTo>
                <a:cubicBezTo>
                  <a:pt x="265" y="1483"/>
                  <a:pt x="264" y="1468"/>
                  <a:pt x="265" y="1456"/>
                </a:cubicBezTo>
                <a:close/>
                <a:moveTo>
                  <a:pt x="293" y="1761"/>
                </a:moveTo>
                <a:cubicBezTo>
                  <a:pt x="295" y="1768"/>
                  <a:pt x="299" y="1773"/>
                  <a:pt x="302" y="1778"/>
                </a:cubicBezTo>
                <a:cubicBezTo>
                  <a:pt x="302" y="1775"/>
                  <a:pt x="299" y="1759"/>
                  <a:pt x="297" y="1757"/>
                </a:cubicBezTo>
                <a:cubicBezTo>
                  <a:pt x="298" y="1761"/>
                  <a:pt x="296" y="1762"/>
                  <a:pt x="293" y="1761"/>
                </a:cubicBezTo>
                <a:close/>
                <a:moveTo>
                  <a:pt x="1174" y="1786"/>
                </a:moveTo>
                <a:cubicBezTo>
                  <a:pt x="1176" y="1792"/>
                  <a:pt x="1190" y="1783"/>
                  <a:pt x="1199" y="1786"/>
                </a:cubicBezTo>
                <a:cubicBezTo>
                  <a:pt x="1198" y="1778"/>
                  <a:pt x="1204" y="1784"/>
                  <a:pt x="1206" y="1780"/>
                </a:cubicBezTo>
                <a:cubicBezTo>
                  <a:pt x="1206" y="1774"/>
                  <a:pt x="1206" y="1770"/>
                  <a:pt x="1210" y="1768"/>
                </a:cubicBezTo>
                <a:cubicBezTo>
                  <a:pt x="1210" y="1773"/>
                  <a:pt x="1210" y="1773"/>
                  <a:pt x="1210" y="1773"/>
                </a:cubicBezTo>
                <a:cubicBezTo>
                  <a:pt x="1218" y="1771"/>
                  <a:pt x="1224" y="1767"/>
                  <a:pt x="1227" y="1760"/>
                </a:cubicBezTo>
                <a:cubicBezTo>
                  <a:pt x="1225" y="1756"/>
                  <a:pt x="1223" y="1753"/>
                  <a:pt x="1221" y="1750"/>
                </a:cubicBezTo>
                <a:cubicBezTo>
                  <a:pt x="1221" y="1753"/>
                  <a:pt x="1219" y="1754"/>
                  <a:pt x="1216" y="1754"/>
                </a:cubicBezTo>
                <a:cubicBezTo>
                  <a:pt x="1215" y="1758"/>
                  <a:pt x="1215" y="1759"/>
                  <a:pt x="1217" y="1762"/>
                </a:cubicBezTo>
                <a:cubicBezTo>
                  <a:pt x="1215" y="1764"/>
                  <a:pt x="1213" y="1764"/>
                  <a:pt x="1211" y="1765"/>
                </a:cubicBezTo>
                <a:cubicBezTo>
                  <a:pt x="1211" y="1763"/>
                  <a:pt x="1211" y="1761"/>
                  <a:pt x="1208" y="1761"/>
                </a:cubicBezTo>
                <a:cubicBezTo>
                  <a:pt x="1208" y="1771"/>
                  <a:pt x="1195" y="1770"/>
                  <a:pt x="1197" y="1783"/>
                </a:cubicBezTo>
                <a:cubicBezTo>
                  <a:pt x="1194" y="1779"/>
                  <a:pt x="1191" y="1784"/>
                  <a:pt x="1188" y="1781"/>
                </a:cubicBezTo>
                <a:cubicBezTo>
                  <a:pt x="1189" y="1777"/>
                  <a:pt x="1195" y="1779"/>
                  <a:pt x="1195" y="1773"/>
                </a:cubicBezTo>
                <a:cubicBezTo>
                  <a:pt x="1192" y="1774"/>
                  <a:pt x="1190" y="1776"/>
                  <a:pt x="1189" y="1772"/>
                </a:cubicBezTo>
                <a:cubicBezTo>
                  <a:pt x="1191" y="1770"/>
                  <a:pt x="1194" y="1769"/>
                  <a:pt x="1199" y="1770"/>
                </a:cubicBezTo>
                <a:cubicBezTo>
                  <a:pt x="1200" y="1765"/>
                  <a:pt x="1193" y="1768"/>
                  <a:pt x="1190" y="1767"/>
                </a:cubicBezTo>
                <a:cubicBezTo>
                  <a:pt x="1188" y="1773"/>
                  <a:pt x="1186" y="1779"/>
                  <a:pt x="1179" y="1780"/>
                </a:cubicBezTo>
                <a:cubicBezTo>
                  <a:pt x="1179" y="1778"/>
                  <a:pt x="1179" y="1776"/>
                  <a:pt x="1178" y="1776"/>
                </a:cubicBezTo>
                <a:cubicBezTo>
                  <a:pt x="1177" y="1777"/>
                  <a:pt x="1176" y="1778"/>
                  <a:pt x="1174" y="1778"/>
                </a:cubicBezTo>
                <a:cubicBezTo>
                  <a:pt x="1174" y="1781"/>
                  <a:pt x="1175" y="1781"/>
                  <a:pt x="1175" y="1783"/>
                </a:cubicBezTo>
                <a:cubicBezTo>
                  <a:pt x="1172" y="1783"/>
                  <a:pt x="1171" y="1783"/>
                  <a:pt x="1169" y="1784"/>
                </a:cubicBezTo>
                <a:cubicBezTo>
                  <a:pt x="1169" y="1788"/>
                  <a:pt x="1171" y="1787"/>
                  <a:pt x="1169" y="1789"/>
                </a:cubicBezTo>
                <a:cubicBezTo>
                  <a:pt x="1173" y="1790"/>
                  <a:pt x="1171" y="1785"/>
                  <a:pt x="1174" y="1786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4DDA19-4FD1-AF12-92BE-01546D75DA1C}"/>
              </a:ext>
            </a:extLst>
          </p:cNvPr>
          <p:cNvSpPr txBox="1"/>
          <p:nvPr/>
        </p:nvSpPr>
        <p:spPr>
          <a:xfrm>
            <a:off x="2082800" y="1634900"/>
            <a:ext cx="802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>
                <a:solidFill>
                  <a:srgbClr val="294123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800">
              <a:solidFill>
                <a:srgbClr val="294123"/>
              </a:solidFill>
              <a:latin typeface="Cooper Black" panose="0208090404030B0204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3E4694-3A0B-50F6-C9AD-DACF50D4184A}"/>
              </a:ext>
            </a:extLst>
          </p:cNvPr>
          <p:cNvSpPr txBox="1"/>
          <p:nvPr/>
        </p:nvSpPr>
        <p:spPr>
          <a:xfrm>
            <a:off x="1422400" y="3237344"/>
            <a:ext cx="9347200" cy="2134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476444"/>
                </a:solidFill>
                <a:latin typeface="Tw Cen MT Condensed Extra Bold" panose="020B0803020202020204" pitchFamily="34" charset="0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476444"/>
                </a:solidFill>
                <a:latin typeface="Tw Cen MT Condensed Extra Bold" panose="020B0803020202020204" pitchFamily="34" charset="0"/>
              </a:rPr>
              <a:t>Maecenas porttitor congue massa. Fusce posuere, magna sed pulvinar ultricies, purus lectus malesuada libero, sit amet commodo magna eros quis urna. Nunc viverra</a:t>
            </a:r>
          </a:p>
          <a:p>
            <a:pPr algn="ctr">
              <a:lnSpc>
                <a:spcPct val="120000"/>
              </a:lnSpc>
            </a:pPr>
            <a:endParaRPr lang="en-US" altLang="zh-CN" sz="1600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  <a:p>
            <a:pPr algn="ctr">
              <a:lnSpc>
                <a:spcPct val="120000"/>
              </a:lnSpc>
            </a:pPr>
            <a:endParaRPr lang="en-US" altLang="zh-CN" sz="1600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476444"/>
                </a:solidFill>
                <a:latin typeface="Tw Cen MT Condensed Extra Bold" panose="020B08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80BFAB8-7672-8E51-5134-5CA15CF0ACB7}"/>
              </a:ext>
            </a:extLst>
          </p:cNvPr>
          <p:cNvSpPr txBox="1"/>
          <p:nvPr/>
        </p:nvSpPr>
        <p:spPr>
          <a:xfrm>
            <a:off x="2247900" y="1030333"/>
            <a:ext cx="769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en-US" altLang="zh-CN" sz="2000"/>
              <a:t>HABITANT MORBI TRISTIQUE SENECTUS ET NETUS ET MALESUADA FAMES AC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6531596-3506-E0BA-FD75-989F1ED13288}"/>
              </a:ext>
            </a:extLst>
          </p:cNvPr>
          <p:cNvSpPr txBox="1"/>
          <p:nvPr/>
        </p:nvSpPr>
        <p:spPr>
          <a:xfrm>
            <a:off x="4352702" y="6143287"/>
            <a:ext cx="348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294123"/>
                </a:solidFill>
                <a:latin typeface="Tw Cen MT Condensed Extra Bold" panose="020B0803020202020204" pitchFamily="34" charset="0"/>
              </a:rPr>
              <a:t>Your Corporate Name Goes Here</a:t>
            </a:r>
            <a:endParaRPr lang="zh-CN" altLang="en-US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109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4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9FA857-7585-A384-9C18-F0947821C1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4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815">
            <a:extLst>
              <a:ext uri="{FF2B5EF4-FFF2-40B4-BE49-F238E27FC236}">
                <a16:creationId xmlns:a16="http://schemas.microsoft.com/office/drawing/2014/main" id="{4BB8C311-0830-6B81-7948-602857D1EA5B}"/>
              </a:ext>
            </a:extLst>
          </p:cNvPr>
          <p:cNvSpPr>
            <a:spLocks noEditPoints="1"/>
          </p:cNvSpPr>
          <p:nvPr/>
        </p:nvSpPr>
        <p:spPr bwMode="auto">
          <a:xfrm>
            <a:off x="0" y="2702674"/>
            <a:ext cx="7684851" cy="4155326"/>
          </a:xfrm>
          <a:custGeom>
            <a:avLst/>
            <a:gdLst>
              <a:gd name="T0" fmla="*/ 2427 w 2671"/>
              <a:gd name="T1" fmla="*/ 397 h 1443"/>
              <a:gd name="T2" fmla="*/ 2031 w 2671"/>
              <a:gd name="T3" fmla="*/ 607 h 1443"/>
              <a:gd name="T4" fmla="*/ 1820 w 2671"/>
              <a:gd name="T5" fmla="*/ 601 h 1443"/>
              <a:gd name="T6" fmla="*/ 1690 w 2671"/>
              <a:gd name="T7" fmla="*/ 716 h 1443"/>
              <a:gd name="T8" fmla="*/ 1428 w 2671"/>
              <a:gd name="T9" fmla="*/ 954 h 1443"/>
              <a:gd name="T10" fmla="*/ 1200 w 2671"/>
              <a:gd name="T11" fmla="*/ 283 h 1443"/>
              <a:gd name="T12" fmla="*/ 929 w 2671"/>
              <a:gd name="T13" fmla="*/ 1300 h 1443"/>
              <a:gd name="T14" fmla="*/ 654 w 2671"/>
              <a:gd name="T15" fmla="*/ 1199 h 1443"/>
              <a:gd name="T16" fmla="*/ 483 w 2671"/>
              <a:gd name="T17" fmla="*/ 1114 h 1443"/>
              <a:gd name="T18" fmla="*/ 443 w 2671"/>
              <a:gd name="T19" fmla="*/ 1422 h 1443"/>
              <a:gd name="T20" fmla="*/ 387 w 2671"/>
              <a:gd name="T21" fmla="*/ 1353 h 1443"/>
              <a:gd name="T22" fmla="*/ 147 w 2671"/>
              <a:gd name="T23" fmla="*/ 811 h 1443"/>
              <a:gd name="T24" fmla="*/ 30 w 2671"/>
              <a:gd name="T25" fmla="*/ 730 h 1443"/>
              <a:gd name="T26" fmla="*/ 543 w 2671"/>
              <a:gd name="T27" fmla="*/ 1400 h 1443"/>
              <a:gd name="T28" fmla="*/ 633 w 2671"/>
              <a:gd name="T29" fmla="*/ 1222 h 1443"/>
              <a:gd name="T30" fmla="*/ 839 w 2671"/>
              <a:gd name="T31" fmla="*/ 1210 h 1443"/>
              <a:gd name="T32" fmla="*/ 967 w 2671"/>
              <a:gd name="T33" fmla="*/ 1166 h 1443"/>
              <a:gd name="T34" fmla="*/ 1180 w 2671"/>
              <a:gd name="T35" fmla="*/ 1225 h 1443"/>
              <a:gd name="T36" fmla="*/ 1310 w 2671"/>
              <a:gd name="T37" fmla="*/ 1127 h 1443"/>
              <a:gd name="T38" fmla="*/ 1442 w 2671"/>
              <a:gd name="T39" fmla="*/ 1019 h 1443"/>
              <a:gd name="T40" fmla="*/ 1630 w 2671"/>
              <a:gd name="T41" fmla="*/ 902 h 1443"/>
              <a:gd name="T42" fmla="*/ 1749 w 2671"/>
              <a:gd name="T43" fmla="*/ 710 h 1443"/>
              <a:gd name="T44" fmla="*/ 1750 w 2671"/>
              <a:gd name="T45" fmla="*/ 638 h 1443"/>
              <a:gd name="T46" fmla="*/ 1956 w 2671"/>
              <a:gd name="T47" fmla="*/ 616 h 1443"/>
              <a:gd name="T48" fmla="*/ 2334 w 2671"/>
              <a:gd name="T49" fmla="*/ 453 h 1443"/>
              <a:gd name="T50" fmla="*/ 2551 w 2671"/>
              <a:gd name="T51" fmla="*/ 362 h 1443"/>
              <a:gd name="T52" fmla="*/ 2487 w 2671"/>
              <a:gd name="T53" fmla="*/ 310 h 1443"/>
              <a:gd name="T54" fmla="*/ 2042 w 2671"/>
              <a:gd name="T55" fmla="*/ 404 h 1443"/>
              <a:gd name="T56" fmla="*/ 1657 w 2671"/>
              <a:gd name="T57" fmla="*/ 534 h 1443"/>
              <a:gd name="T58" fmla="*/ 1302 w 2671"/>
              <a:gd name="T59" fmla="*/ 504 h 1443"/>
              <a:gd name="T60" fmla="*/ 1261 w 2671"/>
              <a:gd name="T61" fmla="*/ 226 h 1443"/>
              <a:gd name="T62" fmla="*/ 1216 w 2671"/>
              <a:gd name="T63" fmla="*/ 66 h 1443"/>
              <a:gd name="T64" fmla="*/ 1013 w 2671"/>
              <a:gd name="T65" fmla="*/ 127 h 1443"/>
              <a:gd name="T66" fmla="*/ 719 w 2671"/>
              <a:gd name="T67" fmla="*/ 147 h 1443"/>
              <a:gd name="T68" fmla="*/ 381 w 2671"/>
              <a:gd name="T69" fmla="*/ 213 h 1443"/>
              <a:gd name="T70" fmla="*/ 139 w 2671"/>
              <a:gd name="T71" fmla="*/ 563 h 1443"/>
              <a:gd name="T72" fmla="*/ 109 w 2671"/>
              <a:gd name="T73" fmla="*/ 815 h 1443"/>
              <a:gd name="T74" fmla="*/ 222 w 2671"/>
              <a:gd name="T75" fmla="*/ 724 h 1443"/>
              <a:gd name="T76" fmla="*/ 335 w 2671"/>
              <a:gd name="T77" fmla="*/ 1011 h 1443"/>
              <a:gd name="T78" fmla="*/ 508 w 2671"/>
              <a:gd name="T79" fmla="*/ 1005 h 1443"/>
              <a:gd name="T80" fmla="*/ 564 w 2671"/>
              <a:gd name="T81" fmla="*/ 958 h 1443"/>
              <a:gd name="T82" fmla="*/ 402 w 2671"/>
              <a:gd name="T83" fmla="*/ 1269 h 1443"/>
              <a:gd name="T84" fmla="*/ 867 w 2671"/>
              <a:gd name="T85" fmla="*/ 1182 h 1443"/>
              <a:gd name="T86" fmla="*/ 1547 w 2671"/>
              <a:gd name="T87" fmla="*/ 931 h 1443"/>
              <a:gd name="T88" fmla="*/ 2371 w 2671"/>
              <a:gd name="T89" fmla="*/ 389 h 1443"/>
              <a:gd name="T90" fmla="*/ 2338 w 2671"/>
              <a:gd name="T91" fmla="*/ 381 h 1443"/>
              <a:gd name="T92" fmla="*/ 832 w 2671"/>
              <a:gd name="T93" fmla="*/ 139 h 1443"/>
              <a:gd name="T94" fmla="*/ 732 w 2671"/>
              <a:gd name="T95" fmla="*/ 447 h 1443"/>
              <a:gd name="T96" fmla="*/ 227 w 2671"/>
              <a:gd name="T97" fmla="*/ 584 h 1443"/>
              <a:gd name="T98" fmla="*/ 820 w 2671"/>
              <a:gd name="T99" fmla="*/ 743 h 1443"/>
              <a:gd name="T100" fmla="*/ 2063 w 2671"/>
              <a:gd name="T101" fmla="*/ 545 h 1443"/>
              <a:gd name="T102" fmla="*/ 753 w 2671"/>
              <a:gd name="T103" fmla="*/ 713 h 1443"/>
              <a:gd name="T104" fmla="*/ 875 w 2671"/>
              <a:gd name="T105" fmla="*/ 980 h 1443"/>
              <a:gd name="T106" fmla="*/ 714 w 2671"/>
              <a:gd name="T107" fmla="*/ 870 h 1443"/>
              <a:gd name="T108" fmla="*/ 672 w 2671"/>
              <a:gd name="T109" fmla="*/ 923 h 1443"/>
              <a:gd name="T110" fmla="*/ 658 w 2671"/>
              <a:gd name="T111" fmla="*/ 1057 h 1443"/>
              <a:gd name="T112" fmla="*/ 403 w 2671"/>
              <a:gd name="T113" fmla="*/ 1397 h 1443"/>
              <a:gd name="T114" fmla="*/ 2212 w 2671"/>
              <a:gd name="T115" fmla="*/ 337 h 1443"/>
              <a:gd name="T116" fmla="*/ 1414 w 2671"/>
              <a:gd name="T117" fmla="*/ 1080 h 1443"/>
              <a:gd name="T118" fmla="*/ 1319 w 2671"/>
              <a:gd name="T119" fmla="*/ 1116 h 1443"/>
              <a:gd name="T120" fmla="*/ 489 w 2671"/>
              <a:gd name="T121" fmla="*/ 1107 h 1443"/>
              <a:gd name="T122" fmla="*/ 200 w 2671"/>
              <a:gd name="T123" fmla="*/ 457 h 1443"/>
              <a:gd name="T124" fmla="*/ 2540 w 2671"/>
              <a:gd name="T125" fmla="*/ 321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1" h="1443">
                <a:moveTo>
                  <a:pt x="2661" y="311"/>
                </a:moveTo>
                <a:cubicBezTo>
                  <a:pt x="2665" y="309"/>
                  <a:pt x="2669" y="313"/>
                  <a:pt x="2671" y="309"/>
                </a:cubicBezTo>
                <a:cubicBezTo>
                  <a:pt x="2668" y="307"/>
                  <a:pt x="2662" y="311"/>
                  <a:pt x="2664" y="305"/>
                </a:cubicBezTo>
                <a:cubicBezTo>
                  <a:pt x="2661" y="305"/>
                  <a:pt x="2661" y="308"/>
                  <a:pt x="2661" y="311"/>
                </a:cubicBezTo>
                <a:close/>
                <a:moveTo>
                  <a:pt x="2661" y="296"/>
                </a:moveTo>
                <a:cubicBezTo>
                  <a:pt x="2667" y="296"/>
                  <a:pt x="2667" y="296"/>
                  <a:pt x="2667" y="296"/>
                </a:cubicBezTo>
                <a:cubicBezTo>
                  <a:pt x="2666" y="293"/>
                  <a:pt x="2666" y="293"/>
                  <a:pt x="2666" y="293"/>
                </a:cubicBezTo>
                <a:cubicBezTo>
                  <a:pt x="2664" y="293"/>
                  <a:pt x="2660" y="293"/>
                  <a:pt x="2661" y="296"/>
                </a:cubicBezTo>
                <a:close/>
                <a:moveTo>
                  <a:pt x="2653" y="260"/>
                </a:moveTo>
                <a:cubicBezTo>
                  <a:pt x="2656" y="260"/>
                  <a:pt x="2655" y="258"/>
                  <a:pt x="2655" y="255"/>
                </a:cubicBezTo>
                <a:cubicBezTo>
                  <a:pt x="2652" y="255"/>
                  <a:pt x="2652" y="258"/>
                  <a:pt x="2653" y="260"/>
                </a:cubicBezTo>
                <a:close/>
                <a:moveTo>
                  <a:pt x="2650" y="295"/>
                </a:moveTo>
                <a:cubicBezTo>
                  <a:pt x="2652" y="292"/>
                  <a:pt x="2656" y="296"/>
                  <a:pt x="2656" y="292"/>
                </a:cubicBezTo>
                <a:cubicBezTo>
                  <a:pt x="2654" y="292"/>
                  <a:pt x="2649" y="291"/>
                  <a:pt x="2650" y="295"/>
                </a:cubicBezTo>
                <a:close/>
                <a:moveTo>
                  <a:pt x="2637" y="305"/>
                </a:moveTo>
                <a:cubicBezTo>
                  <a:pt x="2638" y="301"/>
                  <a:pt x="2641" y="305"/>
                  <a:pt x="2642" y="306"/>
                </a:cubicBezTo>
                <a:cubicBezTo>
                  <a:pt x="2646" y="303"/>
                  <a:pt x="2633" y="301"/>
                  <a:pt x="2637" y="305"/>
                </a:cubicBezTo>
                <a:close/>
                <a:moveTo>
                  <a:pt x="2591" y="301"/>
                </a:moveTo>
                <a:cubicBezTo>
                  <a:pt x="2591" y="300"/>
                  <a:pt x="2589" y="297"/>
                  <a:pt x="2588" y="299"/>
                </a:cubicBezTo>
                <a:cubicBezTo>
                  <a:pt x="2591" y="300"/>
                  <a:pt x="2588" y="302"/>
                  <a:pt x="2589" y="303"/>
                </a:cubicBezTo>
                <a:cubicBezTo>
                  <a:pt x="2592" y="302"/>
                  <a:pt x="2591" y="305"/>
                  <a:pt x="2593" y="306"/>
                </a:cubicBezTo>
                <a:cubicBezTo>
                  <a:pt x="2595" y="304"/>
                  <a:pt x="2598" y="303"/>
                  <a:pt x="2600" y="301"/>
                </a:cubicBezTo>
                <a:cubicBezTo>
                  <a:pt x="2599" y="303"/>
                  <a:pt x="2599" y="304"/>
                  <a:pt x="2602" y="304"/>
                </a:cubicBezTo>
                <a:cubicBezTo>
                  <a:pt x="2599" y="300"/>
                  <a:pt x="2602" y="297"/>
                  <a:pt x="2602" y="293"/>
                </a:cubicBezTo>
                <a:cubicBezTo>
                  <a:pt x="2598" y="294"/>
                  <a:pt x="2598" y="292"/>
                  <a:pt x="2595" y="292"/>
                </a:cubicBezTo>
                <a:cubicBezTo>
                  <a:pt x="2594" y="295"/>
                  <a:pt x="2594" y="299"/>
                  <a:pt x="2591" y="301"/>
                </a:cubicBezTo>
                <a:close/>
                <a:moveTo>
                  <a:pt x="2572" y="365"/>
                </a:moveTo>
                <a:cubicBezTo>
                  <a:pt x="2576" y="364"/>
                  <a:pt x="2580" y="364"/>
                  <a:pt x="2582" y="367"/>
                </a:cubicBezTo>
                <a:cubicBezTo>
                  <a:pt x="2582" y="365"/>
                  <a:pt x="2585" y="365"/>
                  <a:pt x="2584" y="363"/>
                </a:cubicBezTo>
                <a:cubicBezTo>
                  <a:pt x="2580" y="360"/>
                  <a:pt x="2573" y="360"/>
                  <a:pt x="2572" y="365"/>
                </a:cubicBezTo>
                <a:close/>
                <a:moveTo>
                  <a:pt x="2554" y="363"/>
                </a:moveTo>
                <a:cubicBezTo>
                  <a:pt x="2557" y="365"/>
                  <a:pt x="2559" y="360"/>
                  <a:pt x="2564" y="361"/>
                </a:cubicBezTo>
                <a:cubicBezTo>
                  <a:pt x="2563" y="360"/>
                  <a:pt x="2566" y="357"/>
                  <a:pt x="2564" y="356"/>
                </a:cubicBezTo>
                <a:cubicBezTo>
                  <a:pt x="2562" y="360"/>
                  <a:pt x="2556" y="360"/>
                  <a:pt x="2554" y="363"/>
                </a:cubicBezTo>
                <a:close/>
                <a:moveTo>
                  <a:pt x="2552" y="325"/>
                </a:moveTo>
                <a:cubicBezTo>
                  <a:pt x="2555" y="325"/>
                  <a:pt x="2558" y="325"/>
                  <a:pt x="2558" y="321"/>
                </a:cubicBezTo>
                <a:cubicBezTo>
                  <a:pt x="2555" y="322"/>
                  <a:pt x="2551" y="321"/>
                  <a:pt x="2552" y="325"/>
                </a:cubicBezTo>
                <a:close/>
                <a:moveTo>
                  <a:pt x="2539" y="374"/>
                </a:moveTo>
                <a:cubicBezTo>
                  <a:pt x="2539" y="370"/>
                  <a:pt x="2537" y="367"/>
                  <a:pt x="2532" y="367"/>
                </a:cubicBezTo>
                <a:cubicBezTo>
                  <a:pt x="2533" y="371"/>
                  <a:pt x="2529" y="371"/>
                  <a:pt x="2532" y="373"/>
                </a:cubicBezTo>
                <a:cubicBezTo>
                  <a:pt x="2534" y="373"/>
                  <a:pt x="2532" y="370"/>
                  <a:pt x="2536" y="371"/>
                </a:cubicBezTo>
                <a:cubicBezTo>
                  <a:pt x="2535" y="373"/>
                  <a:pt x="2535" y="375"/>
                  <a:pt x="2539" y="374"/>
                </a:cubicBezTo>
                <a:close/>
                <a:moveTo>
                  <a:pt x="2493" y="386"/>
                </a:moveTo>
                <a:cubicBezTo>
                  <a:pt x="2489" y="386"/>
                  <a:pt x="2488" y="388"/>
                  <a:pt x="2484" y="386"/>
                </a:cubicBezTo>
                <a:cubicBezTo>
                  <a:pt x="2484" y="392"/>
                  <a:pt x="2493" y="389"/>
                  <a:pt x="2493" y="386"/>
                </a:cubicBezTo>
                <a:close/>
                <a:moveTo>
                  <a:pt x="2484" y="395"/>
                </a:moveTo>
                <a:cubicBezTo>
                  <a:pt x="2474" y="395"/>
                  <a:pt x="2467" y="397"/>
                  <a:pt x="2459" y="393"/>
                </a:cubicBezTo>
                <a:cubicBezTo>
                  <a:pt x="2458" y="394"/>
                  <a:pt x="2457" y="396"/>
                  <a:pt x="2455" y="397"/>
                </a:cubicBezTo>
                <a:cubicBezTo>
                  <a:pt x="2456" y="398"/>
                  <a:pt x="2459" y="397"/>
                  <a:pt x="2458" y="399"/>
                </a:cubicBezTo>
                <a:cubicBezTo>
                  <a:pt x="2454" y="400"/>
                  <a:pt x="2452" y="399"/>
                  <a:pt x="2449" y="399"/>
                </a:cubicBezTo>
                <a:cubicBezTo>
                  <a:pt x="2449" y="401"/>
                  <a:pt x="2451" y="401"/>
                  <a:pt x="2450" y="404"/>
                </a:cubicBezTo>
                <a:cubicBezTo>
                  <a:pt x="2461" y="400"/>
                  <a:pt x="2477" y="406"/>
                  <a:pt x="2484" y="395"/>
                </a:cubicBezTo>
                <a:close/>
                <a:moveTo>
                  <a:pt x="2474" y="409"/>
                </a:moveTo>
                <a:cubicBezTo>
                  <a:pt x="2474" y="407"/>
                  <a:pt x="2478" y="408"/>
                  <a:pt x="2478" y="406"/>
                </a:cubicBezTo>
                <a:cubicBezTo>
                  <a:pt x="2476" y="406"/>
                  <a:pt x="2476" y="403"/>
                  <a:pt x="2474" y="404"/>
                </a:cubicBezTo>
                <a:cubicBezTo>
                  <a:pt x="2473" y="405"/>
                  <a:pt x="2472" y="409"/>
                  <a:pt x="2474" y="409"/>
                </a:cubicBezTo>
                <a:close/>
                <a:moveTo>
                  <a:pt x="2425" y="196"/>
                </a:moveTo>
                <a:cubicBezTo>
                  <a:pt x="2427" y="195"/>
                  <a:pt x="2428" y="197"/>
                  <a:pt x="2430" y="196"/>
                </a:cubicBezTo>
                <a:cubicBezTo>
                  <a:pt x="2430" y="193"/>
                  <a:pt x="2430" y="193"/>
                  <a:pt x="2430" y="193"/>
                </a:cubicBezTo>
                <a:cubicBezTo>
                  <a:pt x="2426" y="192"/>
                  <a:pt x="2426" y="195"/>
                  <a:pt x="2425" y="196"/>
                </a:cubicBezTo>
                <a:close/>
                <a:moveTo>
                  <a:pt x="2427" y="397"/>
                </a:moveTo>
                <a:cubicBezTo>
                  <a:pt x="2431" y="400"/>
                  <a:pt x="2433" y="397"/>
                  <a:pt x="2434" y="394"/>
                </a:cubicBezTo>
                <a:cubicBezTo>
                  <a:pt x="2431" y="396"/>
                  <a:pt x="2428" y="394"/>
                  <a:pt x="2427" y="397"/>
                </a:cubicBezTo>
                <a:close/>
                <a:moveTo>
                  <a:pt x="2381" y="263"/>
                </a:moveTo>
                <a:cubicBezTo>
                  <a:pt x="2383" y="263"/>
                  <a:pt x="2381" y="259"/>
                  <a:pt x="2383" y="258"/>
                </a:cubicBezTo>
                <a:cubicBezTo>
                  <a:pt x="2383" y="258"/>
                  <a:pt x="2384" y="258"/>
                  <a:pt x="2383" y="257"/>
                </a:cubicBezTo>
                <a:cubicBezTo>
                  <a:pt x="2380" y="257"/>
                  <a:pt x="2379" y="263"/>
                  <a:pt x="2381" y="263"/>
                </a:cubicBezTo>
                <a:close/>
                <a:moveTo>
                  <a:pt x="2363" y="281"/>
                </a:moveTo>
                <a:cubicBezTo>
                  <a:pt x="2363" y="282"/>
                  <a:pt x="2363" y="282"/>
                  <a:pt x="2362" y="282"/>
                </a:cubicBezTo>
                <a:cubicBezTo>
                  <a:pt x="2362" y="285"/>
                  <a:pt x="2369" y="287"/>
                  <a:pt x="2369" y="283"/>
                </a:cubicBezTo>
                <a:cubicBezTo>
                  <a:pt x="2365" y="285"/>
                  <a:pt x="2366" y="281"/>
                  <a:pt x="2363" y="281"/>
                </a:cubicBezTo>
                <a:close/>
                <a:moveTo>
                  <a:pt x="2317" y="317"/>
                </a:moveTo>
                <a:cubicBezTo>
                  <a:pt x="2317" y="314"/>
                  <a:pt x="2315" y="312"/>
                  <a:pt x="2313" y="312"/>
                </a:cubicBezTo>
                <a:cubicBezTo>
                  <a:pt x="2314" y="314"/>
                  <a:pt x="2314" y="317"/>
                  <a:pt x="2317" y="317"/>
                </a:cubicBezTo>
                <a:close/>
                <a:moveTo>
                  <a:pt x="2301" y="266"/>
                </a:moveTo>
                <a:cubicBezTo>
                  <a:pt x="2302" y="266"/>
                  <a:pt x="2309" y="266"/>
                  <a:pt x="2306" y="265"/>
                </a:cubicBezTo>
                <a:cubicBezTo>
                  <a:pt x="2303" y="265"/>
                  <a:pt x="2303" y="265"/>
                  <a:pt x="2303" y="265"/>
                </a:cubicBezTo>
                <a:cubicBezTo>
                  <a:pt x="2302" y="264"/>
                  <a:pt x="2303" y="262"/>
                  <a:pt x="2302" y="262"/>
                </a:cubicBezTo>
                <a:cubicBezTo>
                  <a:pt x="2301" y="264"/>
                  <a:pt x="2300" y="264"/>
                  <a:pt x="2301" y="266"/>
                </a:cubicBezTo>
                <a:close/>
                <a:moveTo>
                  <a:pt x="2241" y="284"/>
                </a:moveTo>
                <a:cubicBezTo>
                  <a:pt x="2242" y="282"/>
                  <a:pt x="2251" y="283"/>
                  <a:pt x="2248" y="281"/>
                </a:cubicBezTo>
                <a:cubicBezTo>
                  <a:pt x="2245" y="282"/>
                  <a:pt x="2241" y="279"/>
                  <a:pt x="2241" y="284"/>
                </a:cubicBezTo>
                <a:close/>
                <a:moveTo>
                  <a:pt x="2236" y="277"/>
                </a:moveTo>
                <a:cubicBezTo>
                  <a:pt x="2234" y="277"/>
                  <a:pt x="2234" y="276"/>
                  <a:pt x="2233" y="275"/>
                </a:cubicBezTo>
                <a:cubicBezTo>
                  <a:pt x="2231" y="279"/>
                  <a:pt x="2235" y="285"/>
                  <a:pt x="2237" y="282"/>
                </a:cubicBezTo>
                <a:cubicBezTo>
                  <a:pt x="2236" y="282"/>
                  <a:pt x="2236" y="281"/>
                  <a:pt x="2235" y="281"/>
                </a:cubicBezTo>
                <a:cubicBezTo>
                  <a:pt x="2235" y="279"/>
                  <a:pt x="2236" y="279"/>
                  <a:pt x="2236" y="277"/>
                </a:cubicBezTo>
                <a:close/>
                <a:moveTo>
                  <a:pt x="2202" y="285"/>
                </a:moveTo>
                <a:cubicBezTo>
                  <a:pt x="2199" y="286"/>
                  <a:pt x="2197" y="287"/>
                  <a:pt x="2195" y="289"/>
                </a:cubicBezTo>
                <a:cubicBezTo>
                  <a:pt x="2199" y="289"/>
                  <a:pt x="2200" y="287"/>
                  <a:pt x="2202" y="285"/>
                </a:cubicBezTo>
                <a:close/>
                <a:moveTo>
                  <a:pt x="2149" y="313"/>
                </a:moveTo>
                <a:cubicBezTo>
                  <a:pt x="2151" y="313"/>
                  <a:pt x="2151" y="310"/>
                  <a:pt x="2152" y="308"/>
                </a:cubicBezTo>
                <a:cubicBezTo>
                  <a:pt x="2149" y="309"/>
                  <a:pt x="2147" y="312"/>
                  <a:pt x="2149" y="313"/>
                </a:cubicBezTo>
                <a:close/>
                <a:moveTo>
                  <a:pt x="2115" y="359"/>
                </a:moveTo>
                <a:cubicBezTo>
                  <a:pt x="2122" y="358"/>
                  <a:pt x="2134" y="363"/>
                  <a:pt x="2139" y="355"/>
                </a:cubicBezTo>
                <a:cubicBezTo>
                  <a:pt x="2133" y="359"/>
                  <a:pt x="2119" y="353"/>
                  <a:pt x="2115" y="359"/>
                </a:cubicBezTo>
                <a:close/>
                <a:moveTo>
                  <a:pt x="2142" y="553"/>
                </a:moveTo>
                <a:cubicBezTo>
                  <a:pt x="2144" y="552"/>
                  <a:pt x="2142" y="548"/>
                  <a:pt x="2143" y="548"/>
                </a:cubicBezTo>
                <a:cubicBezTo>
                  <a:pt x="2144" y="550"/>
                  <a:pt x="2144" y="552"/>
                  <a:pt x="2146" y="552"/>
                </a:cubicBezTo>
                <a:cubicBezTo>
                  <a:pt x="2146" y="549"/>
                  <a:pt x="2146" y="546"/>
                  <a:pt x="2147" y="544"/>
                </a:cubicBezTo>
                <a:cubicBezTo>
                  <a:pt x="2140" y="542"/>
                  <a:pt x="2137" y="549"/>
                  <a:pt x="2133" y="550"/>
                </a:cubicBezTo>
                <a:cubicBezTo>
                  <a:pt x="2138" y="549"/>
                  <a:pt x="2139" y="553"/>
                  <a:pt x="2142" y="553"/>
                </a:cubicBezTo>
                <a:close/>
                <a:moveTo>
                  <a:pt x="2124" y="383"/>
                </a:moveTo>
                <a:cubicBezTo>
                  <a:pt x="2124" y="381"/>
                  <a:pt x="2125" y="381"/>
                  <a:pt x="2124" y="380"/>
                </a:cubicBezTo>
                <a:cubicBezTo>
                  <a:pt x="2120" y="379"/>
                  <a:pt x="2121" y="384"/>
                  <a:pt x="2124" y="383"/>
                </a:cubicBezTo>
                <a:close/>
                <a:moveTo>
                  <a:pt x="2090" y="365"/>
                </a:moveTo>
                <a:cubicBezTo>
                  <a:pt x="2089" y="365"/>
                  <a:pt x="2088" y="364"/>
                  <a:pt x="2086" y="365"/>
                </a:cubicBezTo>
                <a:cubicBezTo>
                  <a:pt x="2088" y="369"/>
                  <a:pt x="2083" y="368"/>
                  <a:pt x="2084" y="372"/>
                </a:cubicBezTo>
                <a:cubicBezTo>
                  <a:pt x="2086" y="370"/>
                  <a:pt x="2087" y="370"/>
                  <a:pt x="2090" y="371"/>
                </a:cubicBezTo>
                <a:cubicBezTo>
                  <a:pt x="2089" y="368"/>
                  <a:pt x="2089" y="367"/>
                  <a:pt x="2090" y="365"/>
                </a:cubicBezTo>
                <a:close/>
                <a:moveTo>
                  <a:pt x="2087" y="572"/>
                </a:moveTo>
                <a:cubicBezTo>
                  <a:pt x="2087" y="568"/>
                  <a:pt x="2086" y="564"/>
                  <a:pt x="2082" y="566"/>
                </a:cubicBezTo>
                <a:cubicBezTo>
                  <a:pt x="2083" y="568"/>
                  <a:pt x="2084" y="571"/>
                  <a:pt x="2087" y="572"/>
                </a:cubicBezTo>
                <a:close/>
                <a:moveTo>
                  <a:pt x="2064" y="590"/>
                </a:moveTo>
                <a:cubicBezTo>
                  <a:pt x="2062" y="588"/>
                  <a:pt x="2062" y="590"/>
                  <a:pt x="2060" y="589"/>
                </a:cubicBezTo>
                <a:cubicBezTo>
                  <a:pt x="2059" y="592"/>
                  <a:pt x="2064" y="593"/>
                  <a:pt x="2064" y="590"/>
                </a:cubicBezTo>
                <a:close/>
                <a:moveTo>
                  <a:pt x="2025" y="372"/>
                </a:moveTo>
                <a:cubicBezTo>
                  <a:pt x="2024" y="373"/>
                  <a:pt x="2020" y="375"/>
                  <a:pt x="2023" y="375"/>
                </a:cubicBezTo>
                <a:cubicBezTo>
                  <a:pt x="2023" y="374"/>
                  <a:pt x="2024" y="374"/>
                  <a:pt x="2026" y="374"/>
                </a:cubicBezTo>
                <a:cubicBezTo>
                  <a:pt x="2027" y="370"/>
                  <a:pt x="2022" y="369"/>
                  <a:pt x="2025" y="372"/>
                </a:cubicBezTo>
                <a:close/>
                <a:moveTo>
                  <a:pt x="2024" y="608"/>
                </a:moveTo>
                <a:cubicBezTo>
                  <a:pt x="2027" y="607"/>
                  <a:pt x="2031" y="611"/>
                  <a:pt x="2031" y="607"/>
                </a:cubicBezTo>
                <a:cubicBezTo>
                  <a:pt x="2029" y="606"/>
                  <a:pt x="2024" y="605"/>
                  <a:pt x="2024" y="608"/>
                </a:cubicBezTo>
                <a:close/>
                <a:moveTo>
                  <a:pt x="1998" y="383"/>
                </a:moveTo>
                <a:cubicBezTo>
                  <a:pt x="1988" y="383"/>
                  <a:pt x="1982" y="387"/>
                  <a:pt x="1978" y="392"/>
                </a:cubicBezTo>
                <a:cubicBezTo>
                  <a:pt x="1984" y="391"/>
                  <a:pt x="1985" y="391"/>
                  <a:pt x="1988" y="387"/>
                </a:cubicBezTo>
                <a:cubicBezTo>
                  <a:pt x="1991" y="390"/>
                  <a:pt x="1992" y="388"/>
                  <a:pt x="1996" y="388"/>
                </a:cubicBezTo>
                <a:cubicBezTo>
                  <a:pt x="1996" y="385"/>
                  <a:pt x="1997" y="385"/>
                  <a:pt x="1998" y="383"/>
                </a:cubicBezTo>
                <a:close/>
                <a:moveTo>
                  <a:pt x="1975" y="389"/>
                </a:moveTo>
                <a:cubicBezTo>
                  <a:pt x="1973" y="390"/>
                  <a:pt x="1972" y="398"/>
                  <a:pt x="1975" y="395"/>
                </a:cubicBezTo>
                <a:cubicBezTo>
                  <a:pt x="1972" y="394"/>
                  <a:pt x="1978" y="390"/>
                  <a:pt x="1975" y="389"/>
                </a:cubicBezTo>
                <a:close/>
                <a:moveTo>
                  <a:pt x="1945" y="575"/>
                </a:moveTo>
                <a:cubicBezTo>
                  <a:pt x="1947" y="575"/>
                  <a:pt x="1949" y="575"/>
                  <a:pt x="1950" y="572"/>
                </a:cubicBezTo>
                <a:cubicBezTo>
                  <a:pt x="1947" y="573"/>
                  <a:pt x="1944" y="570"/>
                  <a:pt x="1945" y="575"/>
                </a:cubicBezTo>
                <a:close/>
                <a:moveTo>
                  <a:pt x="1930" y="420"/>
                </a:moveTo>
                <a:cubicBezTo>
                  <a:pt x="1930" y="417"/>
                  <a:pt x="1929" y="416"/>
                  <a:pt x="1926" y="416"/>
                </a:cubicBezTo>
                <a:cubicBezTo>
                  <a:pt x="1926" y="419"/>
                  <a:pt x="1927" y="420"/>
                  <a:pt x="1930" y="420"/>
                </a:cubicBezTo>
                <a:close/>
                <a:moveTo>
                  <a:pt x="1902" y="666"/>
                </a:moveTo>
                <a:cubicBezTo>
                  <a:pt x="1904" y="665"/>
                  <a:pt x="1911" y="667"/>
                  <a:pt x="1908" y="663"/>
                </a:cubicBezTo>
                <a:cubicBezTo>
                  <a:pt x="1914" y="663"/>
                  <a:pt x="1917" y="661"/>
                  <a:pt x="1921" y="660"/>
                </a:cubicBezTo>
                <a:cubicBezTo>
                  <a:pt x="1920" y="655"/>
                  <a:pt x="1922" y="653"/>
                  <a:pt x="1922" y="650"/>
                </a:cubicBezTo>
                <a:cubicBezTo>
                  <a:pt x="1915" y="654"/>
                  <a:pt x="1907" y="658"/>
                  <a:pt x="1902" y="666"/>
                </a:cubicBezTo>
                <a:close/>
                <a:moveTo>
                  <a:pt x="1868" y="604"/>
                </a:moveTo>
                <a:cubicBezTo>
                  <a:pt x="1872" y="604"/>
                  <a:pt x="1873" y="603"/>
                  <a:pt x="1874" y="601"/>
                </a:cubicBezTo>
                <a:cubicBezTo>
                  <a:pt x="1871" y="599"/>
                  <a:pt x="1870" y="596"/>
                  <a:pt x="1867" y="595"/>
                </a:cubicBezTo>
                <a:cubicBezTo>
                  <a:pt x="1866" y="596"/>
                  <a:pt x="1867" y="598"/>
                  <a:pt x="1865" y="598"/>
                </a:cubicBezTo>
                <a:cubicBezTo>
                  <a:pt x="1865" y="602"/>
                  <a:pt x="1868" y="602"/>
                  <a:pt x="1868" y="604"/>
                </a:cubicBezTo>
                <a:close/>
                <a:moveTo>
                  <a:pt x="1850" y="445"/>
                </a:moveTo>
                <a:cubicBezTo>
                  <a:pt x="1851" y="448"/>
                  <a:pt x="1848" y="448"/>
                  <a:pt x="1848" y="450"/>
                </a:cubicBezTo>
                <a:cubicBezTo>
                  <a:pt x="1853" y="449"/>
                  <a:pt x="1847" y="455"/>
                  <a:pt x="1851" y="454"/>
                </a:cubicBezTo>
                <a:cubicBezTo>
                  <a:pt x="1853" y="452"/>
                  <a:pt x="1854" y="449"/>
                  <a:pt x="1854" y="446"/>
                </a:cubicBezTo>
                <a:cubicBezTo>
                  <a:pt x="1852" y="447"/>
                  <a:pt x="1851" y="445"/>
                  <a:pt x="1850" y="445"/>
                </a:cubicBezTo>
                <a:close/>
                <a:moveTo>
                  <a:pt x="1858" y="614"/>
                </a:moveTo>
                <a:cubicBezTo>
                  <a:pt x="1863" y="613"/>
                  <a:pt x="1867" y="611"/>
                  <a:pt x="1870" y="608"/>
                </a:cubicBezTo>
                <a:cubicBezTo>
                  <a:pt x="1866" y="607"/>
                  <a:pt x="1860" y="610"/>
                  <a:pt x="1858" y="614"/>
                </a:cubicBezTo>
                <a:close/>
                <a:moveTo>
                  <a:pt x="1843" y="465"/>
                </a:moveTo>
                <a:cubicBezTo>
                  <a:pt x="1846" y="463"/>
                  <a:pt x="1847" y="463"/>
                  <a:pt x="1849" y="462"/>
                </a:cubicBezTo>
                <a:cubicBezTo>
                  <a:pt x="1848" y="460"/>
                  <a:pt x="1852" y="457"/>
                  <a:pt x="1849" y="456"/>
                </a:cubicBezTo>
                <a:cubicBezTo>
                  <a:pt x="1848" y="460"/>
                  <a:pt x="1841" y="459"/>
                  <a:pt x="1843" y="465"/>
                </a:cubicBezTo>
                <a:close/>
                <a:moveTo>
                  <a:pt x="1856" y="602"/>
                </a:moveTo>
                <a:cubicBezTo>
                  <a:pt x="1855" y="598"/>
                  <a:pt x="1855" y="599"/>
                  <a:pt x="1855" y="596"/>
                </a:cubicBezTo>
                <a:cubicBezTo>
                  <a:pt x="1852" y="596"/>
                  <a:pt x="1854" y="603"/>
                  <a:pt x="1856" y="602"/>
                </a:cubicBezTo>
                <a:close/>
                <a:moveTo>
                  <a:pt x="1847" y="643"/>
                </a:moveTo>
                <a:cubicBezTo>
                  <a:pt x="1850" y="640"/>
                  <a:pt x="1853" y="637"/>
                  <a:pt x="1858" y="635"/>
                </a:cubicBezTo>
                <a:cubicBezTo>
                  <a:pt x="1855" y="633"/>
                  <a:pt x="1851" y="633"/>
                  <a:pt x="1847" y="636"/>
                </a:cubicBezTo>
                <a:cubicBezTo>
                  <a:pt x="1850" y="638"/>
                  <a:pt x="1843" y="639"/>
                  <a:pt x="1843" y="642"/>
                </a:cubicBezTo>
                <a:cubicBezTo>
                  <a:pt x="1845" y="642"/>
                  <a:pt x="1848" y="640"/>
                  <a:pt x="1847" y="643"/>
                </a:cubicBezTo>
                <a:close/>
                <a:moveTo>
                  <a:pt x="1850" y="707"/>
                </a:moveTo>
                <a:cubicBezTo>
                  <a:pt x="1853" y="707"/>
                  <a:pt x="1853" y="709"/>
                  <a:pt x="1853" y="711"/>
                </a:cubicBezTo>
                <a:cubicBezTo>
                  <a:pt x="1855" y="710"/>
                  <a:pt x="1857" y="711"/>
                  <a:pt x="1857" y="709"/>
                </a:cubicBezTo>
                <a:cubicBezTo>
                  <a:pt x="1854" y="710"/>
                  <a:pt x="1855" y="705"/>
                  <a:pt x="1853" y="705"/>
                </a:cubicBezTo>
                <a:cubicBezTo>
                  <a:pt x="1853" y="707"/>
                  <a:pt x="1850" y="706"/>
                  <a:pt x="1850" y="707"/>
                </a:cubicBezTo>
                <a:close/>
                <a:moveTo>
                  <a:pt x="1834" y="688"/>
                </a:moveTo>
                <a:cubicBezTo>
                  <a:pt x="1837" y="687"/>
                  <a:pt x="1840" y="688"/>
                  <a:pt x="1843" y="689"/>
                </a:cubicBezTo>
                <a:cubicBezTo>
                  <a:pt x="1845" y="682"/>
                  <a:pt x="1840" y="677"/>
                  <a:pt x="1838" y="672"/>
                </a:cubicBezTo>
                <a:cubicBezTo>
                  <a:pt x="1831" y="674"/>
                  <a:pt x="1832" y="681"/>
                  <a:pt x="1834" y="688"/>
                </a:cubicBezTo>
                <a:close/>
                <a:moveTo>
                  <a:pt x="1833" y="646"/>
                </a:moveTo>
                <a:cubicBezTo>
                  <a:pt x="1833" y="643"/>
                  <a:pt x="1833" y="643"/>
                  <a:pt x="1833" y="643"/>
                </a:cubicBezTo>
                <a:cubicBezTo>
                  <a:pt x="1829" y="642"/>
                  <a:pt x="1830" y="648"/>
                  <a:pt x="1833" y="646"/>
                </a:cubicBezTo>
                <a:close/>
                <a:moveTo>
                  <a:pt x="1820" y="601"/>
                </a:moveTo>
                <a:cubicBezTo>
                  <a:pt x="1822" y="601"/>
                  <a:pt x="1820" y="602"/>
                  <a:pt x="1820" y="604"/>
                </a:cubicBezTo>
                <a:cubicBezTo>
                  <a:pt x="1824" y="603"/>
                  <a:pt x="1824" y="603"/>
                  <a:pt x="1824" y="603"/>
                </a:cubicBezTo>
                <a:cubicBezTo>
                  <a:pt x="1824" y="601"/>
                  <a:pt x="1821" y="599"/>
                  <a:pt x="1820" y="601"/>
                </a:cubicBezTo>
                <a:close/>
                <a:moveTo>
                  <a:pt x="1814" y="620"/>
                </a:moveTo>
                <a:cubicBezTo>
                  <a:pt x="1817" y="622"/>
                  <a:pt x="1821" y="622"/>
                  <a:pt x="1824" y="618"/>
                </a:cubicBezTo>
                <a:cubicBezTo>
                  <a:pt x="1821" y="619"/>
                  <a:pt x="1821" y="619"/>
                  <a:pt x="1821" y="619"/>
                </a:cubicBezTo>
                <a:cubicBezTo>
                  <a:pt x="1821" y="618"/>
                  <a:pt x="1821" y="616"/>
                  <a:pt x="1820" y="616"/>
                </a:cubicBezTo>
                <a:cubicBezTo>
                  <a:pt x="1819" y="619"/>
                  <a:pt x="1816" y="619"/>
                  <a:pt x="1814" y="620"/>
                </a:cubicBezTo>
                <a:close/>
                <a:moveTo>
                  <a:pt x="1821" y="633"/>
                </a:moveTo>
                <a:cubicBezTo>
                  <a:pt x="1819" y="633"/>
                  <a:pt x="1818" y="631"/>
                  <a:pt x="1816" y="631"/>
                </a:cubicBezTo>
                <a:cubicBezTo>
                  <a:pt x="1816" y="633"/>
                  <a:pt x="1816" y="635"/>
                  <a:pt x="1817" y="635"/>
                </a:cubicBezTo>
                <a:cubicBezTo>
                  <a:pt x="1817" y="631"/>
                  <a:pt x="1820" y="635"/>
                  <a:pt x="1821" y="633"/>
                </a:cubicBezTo>
                <a:close/>
                <a:moveTo>
                  <a:pt x="1817" y="717"/>
                </a:moveTo>
                <a:cubicBezTo>
                  <a:pt x="1819" y="717"/>
                  <a:pt x="1820" y="717"/>
                  <a:pt x="1821" y="718"/>
                </a:cubicBezTo>
                <a:cubicBezTo>
                  <a:pt x="1822" y="716"/>
                  <a:pt x="1824" y="715"/>
                  <a:pt x="1822" y="713"/>
                </a:cubicBezTo>
                <a:cubicBezTo>
                  <a:pt x="1819" y="714"/>
                  <a:pt x="1818" y="715"/>
                  <a:pt x="1817" y="717"/>
                </a:cubicBezTo>
                <a:close/>
                <a:moveTo>
                  <a:pt x="1812" y="710"/>
                </a:moveTo>
                <a:cubicBezTo>
                  <a:pt x="1814" y="710"/>
                  <a:pt x="1813" y="713"/>
                  <a:pt x="1814" y="713"/>
                </a:cubicBezTo>
                <a:cubicBezTo>
                  <a:pt x="1814" y="710"/>
                  <a:pt x="1814" y="710"/>
                  <a:pt x="1814" y="710"/>
                </a:cubicBezTo>
                <a:cubicBezTo>
                  <a:pt x="1815" y="710"/>
                  <a:pt x="1817" y="710"/>
                  <a:pt x="1817" y="708"/>
                </a:cubicBezTo>
                <a:cubicBezTo>
                  <a:pt x="1814" y="707"/>
                  <a:pt x="1813" y="705"/>
                  <a:pt x="1810" y="706"/>
                </a:cubicBezTo>
                <a:cubicBezTo>
                  <a:pt x="1810" y="709"/>
                  <a:pt x="1816" y="707"/>
                  <a:pt x="1812" y="710"/>
                </a:cubicBezTo>
                <a:close/>
                <a:moveTo>
                  <a:pt x="1800" y="710"/>
                </a:moveTo>
                <a:cubicBezTo>
                  <a:pt x="1797" y="711"/>
                  <a:pt x="1796" y="712"/>
                  <a:pt x="1796" y="715"/>
                </a:cubicBezTo>
                <a:cubicBezTo>
                  <a:pt x="1799" y="715"/>
                  <a:pt x="1800" y="713"/>
                  <a:pt x="1800" y="710"/>
                </a:cubicBezTo>
                <a:close/>
                <a:moveTo>
                  <a:pt x="1795" y="739"/>
                </a:moveTo>
                <a:cubicBezTo>
                  <a:pt x="1796" y="736"/>
                  <a:pt x="1800" y="734"/>
                  <a:pt x="1801" y="730"/>
                </a:cubicBezTo>
                <a:cubicBezTo>
                  <a:pt x="1799" y="729"/>
                  <a:pt x="1793" y="730"/>
                  <a:pt x="1792" y="731"/>
                </a:cubicBezTo>
                <a:cubicBezTo>
                  <a:pt x="1795" y="733"/>
                  <a:pt x="1793" y="738"/>
                  <a:pt x="1795" y="739"/>
                </a:cubicBezTo>
                <a:close/>
                <a:moveTo>
                  <a:pt x="1778" y="772"/>
                </a:moveTo>
                <a:cubicBezTo>
                  <a:pt x="1780" y="772"/>
                  <a:pt x="1780" y="772"/>
                  <a:pt x="1780" y="772"/>
                </a:cubicBezTo>
                <a:cubicBezTo>
                  <a:pt x="1782" y="772"/>
                  <a:pt x="1780" y="767"/>
                  <a:pt x="1778" y="767"/>
                </a:cubicBezTo>
                <a:lnTo>
                  <a:pt x="1778" y="772"/>
                </a:lnTo>
                <a:close/>
                <a:moveTo>
                  <a:pt x="1758" y="652"/>
                </a:moveTo>
                <a:cubicBezTo>
                  <a:pt x="1761" y="652"/>
                  <a:pt x="1760" y="649"/>
                  <a:pt x="1761" y="647"/>
                </a:cubicBezTo>
                <a:cubicBezTo>
                  <a:pt x="1759" y="648"/>
                  <a:pt x="1757" y="648"/>
                  <a:pt x="1756" y="647"/>
                </a:cubicBezTo>
                <a:cubicBezTo>
                  <a:pt x="1756" y="650"/>
                  <a:pt x="1759" y="649"/>
                  <a:pt x="1758" y="652"/>
                </a:cubicBezTo>
                <a:close/>
                <a:moveTo>
                  <a:pt x="1747" y="667"/>
                </a:moveTo>
                <a:cubicBezTo>
                  <a:pt x="1749" y="670"/>
                  <a:pt x="1746" y="671"/>
                  <a:pt x="1748" y="672"/>
                </a:cubicBezTo>
                <a:cubicBezTo>
                  <a:pt x="1750" y="672"/>
                  <a:pt x="1752" y="672"/>
                  <a:pt x="1753" y="671"/>
                </a:cubicBezTo>
                <a:cubicBezTo>
                  <a:pt x="1752" y="667"/>
                  <a:pt x="1752" y="667"/>
                  <a:pt x="1752" y="667"/>
                </a:cubicBezTo>
                <a:cubicBezTo>
                  <a:pt x="1750" y="668"/>
                  <a:pt x="1750" y="666"/>
                  <a:pt x="1747" y="667"/>
                </a:cubicBezTo>
                <a:close/>
                <a:moveTo>
                  <a:pt x="1733" y="682"/>
                </a:moveTo>
                <a:cubicBezTo>
                  <a:pt x="1735" y="680"/>
                  <a:pt x="1739" y="679"/>
                  <a:pt x="1740" y="676"/>
                </a:cubicBezTo>
                <a:cubicBezTo>
                  <a:pt x="1736" y="678"/>
                  <a:pt x="1737" y="672"/>
                  <a:pt x="1738" y="671"/>
                </a:cubicBezTo>
                <a:cubicBezTo>
                  <a:pt x="1732" y="671"/>
                  <a:pt x="1733" y="674"/>
                  <a:pt x="1735" y="676"/>
                </a:cubicBezTo>
                <a:cubicBezTo>
                  <a:pt x="1731" y="680"/>
                  <a:pt x="1728" y="679"/>
                  <a:pt x="1724" y="681"/>
                </a:cubicBezTo>
                <a:cubicBezTo>
                  <a:pt x="1725" y="683"/>
                  <a:pt x="1730" y="682"/>
                  <a:pt x="1731" y="685"/>
                </a:cubicBezTo>
                <a:cubicBezTo>
                  <a:pt x="1729" y="686"/>
                  <a:pt x="1728" y="685"/>
                  <a:pt x="1727" y="685"/>
                </a:cubicBezTo>
                <a:cubicBezTo>
                  <a:pt x="1728" y="688"/>
                  <a:pt x="1725" y="687"/>
                  <a:pt x="1726" y="690"/>
                </a:cubicBezTo>
                <a:cubicBezTo>
                  <a:pt x="1730" y="689"/>
                  <a:pt x="1725" y="695"/>
                  <a:pt x="1728" y="695"/>
                </a:cubicBezTo>
                <a:cubicBezTo>
                  <a:pt x="1728" y="689"/>
                  <a:pt x="1735" y="690"/>
                  <a:pt x="1733" y="682"/>
                </a:cubicBezTo>
                <a:close/>
                <a:moveTo>
                  <a:pt x="1715" y="502"/>
                </a:moveTo>
                <a:cubicBezTo>
                  <a:pt x="1714" y="503"/>
                  <a:pt x="1712" y="503"/>
                  <a:pt x="1711" y="502"/>
                </a:cubicBezTo>
                <a:cubicBezTo>
                  <a:pt x="1711" y="503"/>
                  <a:pt x="1710" y="505"/>
                  <a:pt x="1711" y="507"/>
                </a:cubicBezTo>
                <a:cubicBezTo>
                  <a:pt x="1714" y="507"/>
                  <a:pt x="1714" y="504"/>
                  <a:pt x="1715" y="502"/>
                </a:cubicBezTo>
                <a:close/>
                <a:moveTo>
                  <a:pt x="1732" y="700"/>
                </a:moveTo>
                <a:cubicBezTo>
                  <a:pt x="1730" y="703"/>
                  <a:pt x="1722" y="707"/>
                  <a:pt x="1718" y="711"/>
                </a:cubicBezTo>
                <a:cubicBezTo>
                  <a:pt x="1724" y="713"/>
                  <a:pt x="1725" y="705"/>
                  <a:pt x="1734" y="706"/>
                </a:cubicBezTo>
                <a:cubicBezTo>
                  <a:pt x="1734" y="703"/>
                  <a:pt x="1732" y="702"/>
                  <a:pt x="1732" y="700"/>
                </a:cubicBezTo>
                <a:close/>
                <a:moveTo>
                  <a:pt x="1708" y="692"/>
                </a:moveTo>
                <a:cubicBezTo>
                  <a:pt x="1704" y="692"/>
                  <a:pt x="1703" y="697"/>
                  <a:pt x="1698" y="695"/>
                </a:cubicBezTo>
                <a:cubicBezTo>
                  <a:pt x="1698" y="699"/>
                  <a:pt x="1698" y="702"/>
                  <a:pt x="1694" y="703"/>
                </a:cubicBezTo>
                <a:cubicBezTo>
                  <a:pt x="1696" y="709"/>
                  <a:pt x="1693" y="716"/>
                  <a:pt x="1690" y="716"/>
                </a:cubicBezTo>
                <a:cubicBezTo>
                  <a:pt x="1688" y="717"/>
                  <a:pt x="1692" y="720"/>
                  <a:pt x="1693" y="720"/>
                </a:cubicBezTo>
                <a:cubicBezTo>
                  <a:pt x="1697" y="707"/>
                  <a:pt x="1717" y="707"/>
                  <a:pt x="1718" y="693"/>
                </a:cubicBezTo>
                <a:cubicBezTo>
                  <a:pt x="1713" y="694"/>
                  <a:pt x="1710" y="694"/>
                  <a:pt x="1708" y="692"/>
                </a:cubicBezTo>
                <a:close/>
                <a:moveTo>
                  <a:pt x="1711" y="719"/>
                </a:moveTo>
                <a:cubicBezTo>
                  <a:pt x="1714" y="719"/>
                  <a:pt x="1718" y="716"/>
                  <a:pt x="1715" y="714"/>
                </a:cubicBezTo>
                <a:cubicBezTo>
                  <a:pt x="1715" y="717"/>
                  <a:pt x="1710" y="716"/>
                  <a:pt x="1711" y="719"/>
                </a:cubicBezTo>
                <a:close/>
                <a:moveTo>
                  <a:pt x="1686" y="512"/>
                </a:moveTo>
                <a:cubicBezTo>
                  <a:pt x="1683" y="512"/>
                  <a:pt x="1682" y="514"/>
                  <a:pt x="1682" y="515"/>
                </a:cubicBezTo>
                <a:cubicBezTo>
                  <a:pt x="1683" y="515"/>
                  <a:pt x="1685" y="515"/>
                  <a:pt x="1686" y="516"/>
                </a:cubicBezTo>
                <a:cubicBezTo>
                  <a:pt x="1686" y="515"/>
                  <a:pt x="1687" y="514"/>
                  <a:pt x="1686" y="512"/>
                </a:cubicBezTo>
                <a:close/>
                <a:moveTo>
                  <a:pt x="1710" y="835"/>
                </a:moveTo>
                <a:cubicBezTo>
                  <a:pt x="1710" y="832"/>
                  <a:pt x="1713" y="833"/>
                  <a:pt x="1713" y="831"/>
                </a:cubicBezTo>
                <a:cubicBezTo>
                  <a:pt x="1712" y="831"/>
                  <a:pt x="1711" y="830"/>
                  <a:pt x="1709" y="830"/>
                </a:cubicBezTo>
                <a:cubicBezTo>
                  <a:pt x="1709" y="831"/>
                  <a:pt x="1708" y="835"/>
                  <a:pt x="1710" y="835"/>
                </a:cubicBezTo>
                <a:close/>
                <a:moveTo>
                  <a:pt x="1683" y="784"/>
                </a:moveTo>
                <a:cubicBezTo>
                  <a:pt x="1684" y="788"/>
                  <a:pt x="1685" y="790"/>
                  <a:pt x="1688" y="791"/>
                </a:cubicBezTo>
                <a:cubicBezTo>
                  <a:pt x="1687" y="787"/>
                  <a:pt x="1686" y="785"/>
                  <a:pt x="1683" y="784"/>
                </a:cubicBezTo>
                <a:close/>
                <a:moveTo>
                  <a:pt x="1639" y="797"/>
                </a:moveTo>
                <a:cubicBezTo>
                  <a:pt x="1636" y="798"/>
                  <a:pt x="1634" y="801"/>
                  <a:pt x="1632" y="802"/>
                </a:cubicBezTo>
                <a:cubicBezTo>
                  <a:pt x="1635" y="803"/>
                  <a:pt x="1636" y="801"/>
                  <a:pt x="1640" y="801"/>
                </a:cubicBezTo>
                <a:cubicBezTo>
                  <a:pt x="1640" y="799"/>
                  <a:pt x="1639" y="799"/>
                  <a:pt x="1639" y="797"/>
                </a:cubicBezTo>
                <a:close/>
                <a:moveTo>
                  <a:pt x="1586" y="530"/>
                </a:moveTo>
                <a:cubicBezTo>
                  <a:pt x="1586" y="529"/>
                  <a:pt x="1585" y="527"/>
                  <a:pt x="1585" y="527"/>
                </a:cubicBezTo>
                <a:cubicBezTo>
                  <a:pt x="1579" y="528"/>
                  <a:pt x="1583" y="527"/>
                  <a:pt x="1578" y="528"/>
                </a:cubicBezTo>
                <a:cubicBezTo>
                  <a:pt x="1580" y="529"/>
                  <a:pt x="1580" y="532"/>
                  <a:pt x="1582" y="532"/>
                </a:cubicBezTo>
                <a:cubicBezTo>
                  <a:pt x="1582" y="530"/>
                  <a:pt x="1584" y="530"/>
                  <a:pt x="1585" y="528"/>
                </a:cubicBezTo>
                <a:cubicBezTo>
                  <a:pt x="1585" y="529"/>
                  <a:pt x="1585" y="530"/>
                  <a:pt x="1586" y="530"/>
                </a:cubicBezTo>
                <a:close/>
                <a:moveTo>
                  <a:pt x="1605" y="877"/>
                </a:moveTo>
                <a:cubicBezTo>
                  <a:pt x="1606" y="876"/>
                  <a:pt x="1607" y="877"/>
                  <a:pt x="1607" y="879"/>
                </a:cubicBezTo>
                <a:cubicBezTo>
                  <a:pt x="1610" y="878"/>
                  <a:pt x="1613" y="873"/>
                  <a:pt x="1612" y="871"/>
                </a:cubicBezTo>
                <a:cubicBezTo>
                  <a:pt x="1610" y="874"/>
                  <a:pt x="1606" y="874"/>
                  <a:pt x="1605" y="877"/>
                </a:cubicBezTo>
                <a:close/>
                <a:moveTo>
                  <a:pt x="1558" y="952"/>
                </a:moveTo>
                <a:cubicBezTo>
                  <a:pt x="1561" y="949"/>
                  <a:pt x="1569" y="949"/>
                  <a:pt x="1569" y="943"/>
                </a:cubicBezTo>
                <a:cubicBezTo>
                  <a:pt x="1566" y="946"/>
                  <a:pt x="1556" y="948"/>
                  <a:pt x="1558" y="952"/>
                </a:cubicBezTo>
                <a:close/>
                <a:moveTo>
                  <a:pt x="1505" y="929"/>
                </a:moveTo>
                <a:cubicBezTo>
                  <a:pt x="1507" y="929"/>
                  <a:pt x="1508" y="929"/>
                  <a:pt x="1508" y="926"/>
                </a:cubicBezTo>
                <a:cubicBezTo>
                  <a:pt x="1506" y="927"/>
                  <a:pt x="1506" y="925"/>
                  <a:pt x="1504" y="926"/>
                </a:cubicBezTo>
                <a:lnTo>
                  <a:pt x="1505" y="929"/>
                </a:lnTo>
                <a:close/>
                <a:moveTo>
                  <a:pt x="1507" y="1017"/>
                </a:moveTo>
                <a:cubicBezTo>
                  <a:pt x="1510" y="1015"/>
                  <a:pt x="1513" y="1013"/>
                  <a:pt x="1513" y="1008"/>
                </a:cubicBezTo>
                <a:cubicBezTo>
                  <a:pt x="1508" y="1009"/>
                  <a:pt x="1508" y="1013"/>
                  <a:pt x="1507" y="1017"/>
                </a:cubicBezTo>
                <a:close/>
                <a:moveTo>
                  <a:pt x="1489" y="1016"/>
                </a:moveTo>
                <a:cubicBezTo>
                  <a:pt x="1491" y="1020"/>
                  <a:pt x="1487" y="1019"/>
                  <a:pt x="1488" y="1022"/>
                </a:cubicBezTo>
                <a:cubicBezTo>
                  <a:pt x="1490" y="1021"/>
                  <a:pt x="1494" y="1021"/>
                  <a:pt x="1494" y="1019"/>
                </a:cubicBezTo>
                <a:cubicBezTo>
                  <a:pt x="1493" y="1018"/>
                  <a:pt x="1493" y="1015"/>
                  <a:pt x="1489" y="1016"/>
                </a:cubicBezTo>
                <a:close/>
                <a:moveTo>
                  <a:pt x="1458" y="948"/>
                </a:moveTo>
                <a:cubicBezTo>
                  <a:pt x="1456" y="949"/>
                  <a:pt x="1453" y="949"/>
                  <a:pt x="1453" y="952"/>
                </a:cubicBezTo>
                <a:cubicBezTo>
                  <a:pt x="1457" y="951"/>
                  <a:pt x="1457" y="951"/>
                  <a:pt x="1457" y="951"/>
                </a:cubicBezTo>
                <a:cubicBezTo>
                  <a:pt x="1457" y="950"/>
                  <a:pt x="1457" y="948"/>
                  <a:pt x="1458" y="948"/>
                </a:cubicBezTo>
                <a:close/>
                <a:moveTo>
                  <a:pt x="1444" y="985"/>
                </a:moveTo>
                <a:cubicBezTo>
                  <a:pt x="1442" y="984"/>
                  <a:pt x="1439" y="979"/>
                  <a:pt x="1437" y="982"/>
                </a:cubicBezTo>
                <a:cubicBezTo>
                  <a:pt x="1439" y="982"/>
                  <a:pt x="1441" y="988"/>
                  <a:pt x="1444" y="985"/>
                </a:cubicBezTo>
                <a:close/>
                <a:moveTo>
                  <a:pt x="1431" y="1003"/>
                </a:moveTo>
                <a:cubicBezTo>
                  <a:pt x="1429" y="997"/>
                  <a:pt x="1435" y="997"/>
                  <a:pt x="1438" y="998"/>
                </a:cubicBezTo>
                <a:cubicBezTo>
                  <a:pt x="1439" y="995"/>
                  <a:pt x="1433" y="989"/>
                  <a:pt x="1438" y="986"/>
                </a:cubicBezTo>
                <a:cubicBezTo>
                  <a:pt x="1436" y="984"/>
                  <a:pt x="1436" y="985"/>
                  <a:pt x="1433" y="986"/>
                </a:cubicBezTo>
                <a:cubicBezTo>
                  <a:pt x="1433" y="990"/>
                  <a:pt x="1430" y="991"/>
                  <a:pt x="1431" y="996"/>
                </a:cubicBezTo>
                <a:cubicBezTo>
                  <a:pt x="1427" y="996"/>
                  <a:pt x="1428" y="1000"/>
                  <a:pt x="1426" y="1001"/>
                </a:cubicBezTo>
                <a:cubicBezTo>
                  <a:pt x="1430" y="998"/>
                  <a:pt x="1427" y="1004"/>
                  <a:pt x="1431" y="1003"/>
                </a:cubicBezTo>
                <a:close/>
                <a:moveTo>
                  <a:pt x="1426" y="960"/>
                </a:moveTo>
                <a:cubicBezTo>
                  <a:pt x="1430" y="960"/>
                  <a:pt x="1430" y="955"/>
                  <a:pt x="1428" y="954"/>
                </a:cubicBezTo>
                <a:cubicBezTo>
                  <a:pt x="1427" y="956"/>
                  <a:pt x="1425" y="957"/>
                  <a:pt x="1426" y="960"/>
                </a:cubicBezTo>
                <a:close/>
                <a:moveTo>
                  <a:pt x="1429" y="1038"/>
                </a:moveTo>
                <a:cubicBezTo>
                  <a:pt x="1427" y="1034"/>
                  <a:pt x="1426" y="1032"/>
                  <a:pt x="1428" y="1028"/>
                </a:cubicBezTo>
                <a:cubicBezTo>
                  <a:pt x="1427" y="1027"/>
                  <a:pt x="1425" y="1027"/>
                  <a:pt x="1423" y="1027"/>
                </a:cubicBezTo>
                <a:cubicBezTo>
                  <a:pt x="1424" y="1030"/>
                  <a:pt x="1419" y="1034"/>
                  <a:pt x="1413" y="1036"/>
                </a:cubicBezTo>
                <a:cubicBezTo>
                  <a:pt x="1414" y="1039"/>
                  <a:pt x="1408" y="1041"/>
                  <a:pt x="1412" y="1042"/>
                </a:cubicBezTo>
                <a:cubicBezTo>
                  <a:pt x="1415" y="1038"/>
                  <a:pt x="1420" y="1036"/>
                  <a:pt x="1425" y="1033"/>
                </a:cubicBezTo>
                <a:cubicBezTo>
                  <a:pt x="1425" y="1037"/>
                  <a:pt x="1426" y="1038"/>
                  <a:pt x="1429" y="1038"/>
                </a:cubicBezTo>
                <a:close/>
                <a:moveTo>
                  <a:pt x="1295" y="157"/>
                </a:moveTo>
                <a:cubicBezTo>
                  <a:pt x="1299" y="155"/>
                  <a:pt x="1299" y="159"/>
                  <a:pt x="1301" y="158"/>
                </a:cubicBezTo>
                <a:cubicBezTo>
                  <a:pt x="1300" y="151"/>
                  <a:pt x="1312" y="154"/>
                  <a:pt x="1314" y="149"/>
                </a:cubicBezTo>
                <a:cubicBezTo>
                  <a:pt x="1307" y="152"/>
                  <a:pt x="1299" y="150"/>
                  <a:pt x="1295" y="157"/>
                </a:cubicBezTo>
                <a:close/>
                <a:moveTo>
                  <a:pt x="1403" y="1076"/>
                </a:moveTo>
                <a:cubicBezTo>
                  <a:pt x="1402" y="1073"/>
                  <a:pt x="1405" y="1071"/>
                  <a:pt x="1401" y="1071"/>
                </a:cubicBezTo>
                <a:cubicBezTo>
                  <a:pt x="1401" y="1073"/>
                  <a:pt x="1399" y="1074"/>
                  <a:pt x="1399" y="1076"/>
                </a:cubicBezTo>
                <a:lnTo>
                  <a:pt x="1403" y="1076"/>
                </a:lnTo>
                <a:close/>
                <a:moveTo>
                  <a:pt x="1285" y="153"/>
                </a:moveTo>
                <a:cubicBezTo>
                  <a:pt x="1285" y="150"/>
                  <a:pt x="1289" y="150"/>
                  <a:pt x="1291" y="148"/>
                </a:cubicBezTo>
                <a:cubicBezTo>
                  <a:pt x="1287" y="146"/>
                  <a:pt x="1280" y="151"/>
                  <a:pt x="1285" y="153"/>
                </a:cubicBezTo>
                <a:close/>
                <a:moveTo>
                  <a:pt x="1292" y="157"/>
                </a:moveTo>
                <a:cubicBezTo>
                  <a:pt x="1289" y="158"/>
                  <a:pt x="1287" y="158"/>
                  <a:pt x="1286" y="160"/>
                </a:cubicBezTo>
                <a:cubicBezTo>
                  <a:pt x="1288" y="160"/>
                  <a:pt x="1288" y="162"/>
                  <a:pt x="1290" y="161"/>
                </a:cubicBezTo>
                <a:cubicBezTo>
                  <a:pt x="1289" y="158"/>
                  <a:pt x="1293" y="160"/>
                  <a:pt x="1292" y="157"/>
                </a:cubicBezTo>
                <a:close/>
                <a:moveTo>
                  <a:pt x="1270" y="79"/>
                </a:moveTo>
                <a:cubicBezTo>
                  <a:pt x="1270" y="77"/>
                  <a:pt x="1275" y="79"/>
                  <a:pt x="1275" y="76"/>
                </a:cubicBezTo>
                <a:cubicBezTo>
                  <a:pt x="1272" y="75"/>
                  <a:pt x="1267" y="78"/>
                  <a:pt x="1270" y="79"/>
                </a:cubicBezTo>
                <a:close/>
                <a:moveTo>
                  <a:pt x="1283" y="218"/>
                </a:moveTo>
                <a:cubicBezTo>
                  <a:pt x="1284" y="214"/>
                  <a:pt x="1282" y="212"/>
                  <a:pt x="1284" y="208"/>
                </a:cubicBezTo>
                <a:cubicBezTo>
                  <a:pt x="1281" y="210"/>
                  <a:pt x="1276" y="211"/>
                  <a:pt x="1274" y="214"/>
                </a:cubicBezTo>
                <a:cubicBezTo>
                  <a:pt x="1276" y="217"/>
                  <a:pt x="1279" y="218"/>
                  <a:pt x="1283" y="218"/>
                </a:cubicBezTo>
                <a:close/>
                <a:moveTo>
                  <a:pt x="1268" y="374"/>
                </a:moveTo>
                <a:cubicBezTo>
                  <a:pt x="1263" y="374"/>
                  <a:pt x="1263" y="374"/>
                  <a:pt x="1263" y="374"/>
                </a:cubicBezTo>
                <a:cubicBezTo>
                  <a:pt x="1263" y="376"/>
                  <a:pt x="1264" y="377"/>
                  <a:pt x="1264" y="378"/>
                </a:cubicBezTo>
                <a:cubicBezTo>
                  <a:pt x="1267" y="378"/>
                  <a:pt x="1266" y="375"/>
                  <a:pt x="1268" y="374"/>
                </a:cubicBezTo>
                <a:close/>
                <a:moveTo>
                  <a:pt x="1328" y="1167"/>
                </a:moveTo>
                <a:cubicBezTo>
                  <a:pt x="1328" y="1166"/>
                  <a:pt x="1324" y="1165"/>
                  <a:pt x="1324" y="1167"/>
                </a:cubicBezTo>
                <a:cubicBezTo>
                  <a:pt x="1324" y="1168"/>
                  <a:pt x="1325" y="1177"/>
                  <a:pt x="1320" y="1176"/>
                </a:cubicBezTo>
                <a:cubicBezTo>
                  <a:pt x="1319" y="1179"/>
                  <a:pt x="1322" y="1178"/>
                  <a:pt x="1321" y="1181"/>
                </a:cubicBezTo>
                <a:cubicBezTo>
                  <a:pt x="1319" y="1186"/>
                  <a:pt x="1312" y="1188"/>
                  <a:pt x="1309" y="1193"/>
                </a:cubicBezTo>
                <a:cubicBezTo>
                  <a:pt x="1309" y="1197"/>
                  <a:pt x="1311" y="1198"/>
                  <a:pt x="1307" y="1200"/>
                </a:cubicBezTo>
                <a:cubicBezTo>
                  <a:pt x="1320" y="1204"/>
                  <a:pt x="1329" y="1190"/>
                  <a:pt x="1324" y="1176"/>
                </a:cubicBezTo>
                <a:cubicBezTo>
                  <a:pt x="1327" y="1171"/>
                  <a:pt x="1338" y="1172"/>
                  <a:pt x="1339" y="1165"/>
                </a:cubicBezTo>
                <a:cubicBezTo>
                  <a:pt x="1336" y="1165"/>
                  <a:pt x="1334" y="1163"/>
                  <a:pt x="1330" y="1163"/>
                </a:cubicBezTo>
                <a:cubicBezTo>
                  <a:pt x="1328" y="1164"/>
                  <a:pt x="1330" y="1167"/>
                  <a:pt x="1328" y="1167"/>
                </a:cubicBezTo>
                <a:close/>
                <a:moveTo>
                  <a:pt x="1218" y="267"/>
                </a:moveTo>
                <a:cubicBezTo>
                  <a:pt x="1213" y="270"/>
                  <a:pt x="1214" y="274"/>
                  <a:pt x="1213" y="278"/>
                </a:cubicBezTo>
                <a:cubicBezTo>
                  <a:pt x="1217" y="278"/>
                  <a:pt x="1219" y="276"/>
                  <a:pt x="1221" y="273"/>
                </a:cubicBezTo>
                <a:cubicBezTo>
                  <a:pt x="1222" y="275"/>
                  <a:pt x="1222" y="278"/>
                  <a:pt x="1225" y="277"/>
                </a:cubicBezTo>
                <a:cubicBezTo>
                  <a:pt x="1225" y="274"/>
                  <a:pt x="1224" y="271"/>
                  <a:pt x="1225" y="269"/>
                </a:cubicBezTo>
                <a:cubicBezTo>
                  <a:pt x="1222" y="270"/>
                  <a:pt x="1221" y="272"/>
                  <a:pt x="1218" y="271"/>
                </a:cubicBezTo>
                <a:cubicBezTo>
                  <a:pt x="1217" y="270"/>
                  <a:pt x="1217" y="268"/>
                  <a:pt x="1218" y="267"/>
                </a:cubicBezTo>
                <a:close/>
                <a:moveTo>
                  <a:pt x="1307" y="1175"/>
                </a:moveTo>
                <a:cubicBezTo>
                  <a:pt x="1311" y="1175"/>
                  <a:pt x="1306" y="1180"/>
                  <a:pt x="1309" y="1181"/>
                </a:cubicBezTo>
                <a:cubicBezTo>
                  <a:pt x="1310" y="1177"/>
                  <a:pt x="1315" y="1178"/>
                  <a:pt x="1312" y="1173"/>
                </a:cubicBezTo>
                <a:cubicBezTo>
                  <a:pt x="1314" y="1169"/>
                  <a:pt x="1318" y="1172"/>
                  <a:pt x="1320" y="1171"/>
                </a:cubicBezTo>
                <a:cubicBezTo>
                  <a:pt x="1319" y="1167"/>
                  <a:pt x="1319" y="1167"/>
                  <a:pt x="1319" y="1164"/>
                </a:cubicBezTo>
                <a:cubicBezTo>
                  <a:pt x="1316" y="1168"/>
                  <a:pt x="1312" y="1172"/>
                  <a:pt x="1307" y="1175"/>
                </a:cubicBezTo>
                <a:close/>
                <a:moveTo>
                  <a:pt x="1200" y="283"/>
                </a:moveTo>
                <a:cubicBezTo>
                  <a:pt x="1200" y="287"/>
                  <a:pt x="1202" y="288"/>
                  <a:pt x="1204" y="288"/>
                </a:cubicBezTo>
                <a:cubicBezTo>
                  <a:pt x="1206" y="286"/>
                  <a:pt x="1212" y="284"/>
                  <a:pt x="1208" y="281"/>
                </a:cubicBezTo>
                <a:cubicBezTo>
                  <a:pt x="1208" y="284"/>
                  <a:pt x="1203" y="284"/>
                  <a:pt x="1200" y="283"/>
                </a:cubicBezTo>
                <a:close/>
                <a:moveTo>
                  <a:pt x="1291" y="1197"/>
                </a:moveTo>
                <a:cubicBezTo>
                  <a:pt x="1292" y="1201"/>
                  <a:pt x="1288" y="1200"/>
                  <a:pt x="1289" y="1203"/>
                </a:cubicBezTo>
                <a:cubicBezTo>
                  <a:pt x="1293" y="1202"/>
                  <a:pt x="1294" y="1198"/>
                  <a:pt x="1293" y="1193"/>
                </a:cubicBezTo>
                <a:cubicBezTo>
                  <a:pt x="1290" y="1191"/>
                  <a:pt x="1288" y="1194"/>
                  <a:pt x="1285" y="1196"/>
                </a:cubicBezTo>
                <a:cubicBezTo>
                  <a:pt x="1287" y="1198"/>
                  <a:pt x="1289" y="1194"/>
                  <a:pt x="1291" y="1197"/>
                </a:cubicBezTo>
                <a:close/>
                <a:moveTo>
                  <a:pt x="1153" y="52"/>
                </a:moveTo>
                <a:cubicBezTo>
                  <a:pt x="1156" y="52"/>
                  <a:pt x="1157" y="53"/>
                  <a:pt x="1160" y="53"/>
                </a:cubicBezTo>
                <a:cubicBezTo>
                  <a:pt x="1159" y="48"/>
                  <a:pt x="1159" y="48"/>
                  <a:pt x="1159" y="48"/>
                </a:cubicBezTo>
                <a:cubicBezTo>
                  <a:pt x="1155" y="47"/>
                  <a:pt x="1154" y="49"/>
                  <a:pt x="1153" y="52"/>
                </a:cubicBezTo>
                <a:close/>
                <a:moveTo>
                  <a:pt x="1234" y="1253"/>
                </a:moveTo>
                <a:cubicBezTo>
                  <a:pt x="1238" y="1251"/>
                  <a:pt x="1243" y="1250"/>
                  <a:pt x="1244" y="1247"/>
                </a:cubicBezTo>
                <a:cubicBezTo>
                  <a:pt x="1240" y="1249"/>
                  <a:pt x="1235" y="1249"/>
                  <a:pt x="1234" y="1253"/>
                </a:cubicBezTo>
                <a:close/>
                <a:moveTo>
                  <a:pt x="1218" y="1261"/>
                </a:moveTo>
                <a:cubicBezTo>
                  <a:pt x="1222" y="1260"/>
                  <a:pt x="1223" y="1257"/>
                  <a:pt x="1225" y="1254"/>
                </a:cubicBezTo>
                <a:cubicBezTo>
                  <a:pt x="1219" y="1254"/>
                  <a:pt x="1220" y="1259"/>
                  <a:pt x="1218" y="1261"/>
                </a:cubicBezTo>
                <a:close/>
                <a:moveTo>
                  <a:pt x="1078" y="49"/>
                </a:moveTo>
                <a:cubicBezTo>
                  <a:pt x="1077" y="46"/>
                  <a:pt x="1081" y="43"/>
                  <a:pt x="1078" y="41"/>
                </a:cubicBezTo>
                <a:cubicBezTo>
                  <a:pt x="1077" y="43"/>
                  <a:pt x="1074" y="48"/>
                  <a:pt x="1078" y="49"/>
                </a:cubicBezTo>
                <a:close/>
                <a:moveTo>
                  <a:pt x="972" y="140"/>
                </a:moveTo>
                <a:cubicBezTo>
                  <a:pt x="965" y="145"/>
                  <a:pt x="958" y="145"/>
                  <a:pt x="953" y="153"/>
                </a:cubicBezTo>
                <a:cubicBezTo>
                  <a:pt x="957" y="150"/>
                  <a:pt x="961" y="147"/>
                  <a:pt x="967" y="146"/>
                </a:cubicBezTo>
                <a:cubicBezTo>
                  <a:pt x="967" y="148"/>
                  <a:pt x="966" y="149"/>
                  <a:pt x="967" y="152"/>
                </a:cubicBezTo>
                <a:cubicBezTo>
                  <a:pt x="971" y="150"/>
                  <a:pt x="976" y="145"/>
                  <a:pt x="972" y="140"/>
                </a:cubicBezTo>
                <a:close/>
                <a:moveTo>
                  <a:pt x="1082" y="1223"/>
                </a:moveTo>
                <a:cubicBezTo>
                  <a:pt x="1082" y="1218"/>
                  <a:pt x="1082" y="1218"/>
                  <a:pt x="1082" y="1218"/>
                </a:cubicBezTo>
                <a:cubicBezTo>
                  <a:pt x="1076" y="1219"/>
                  <a:pt x="1081" y="1222"/>
                  <a:pt x="1082" y="1223"/>
                </a:cubicBezTo>
                <a:close/>
                <a:moveTo>
                  <a:pt x="964" y="150"/>
                </a:moveTo>
                <a:cubicBezTo>
                  <a:pt x="961" y="150"/>
                  <a:pt x="961" y="152"/>
                  <a:pt x="962" y="154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64" y="154"/>
                  <a:pt x="964" y="154"/>
                  <a:pt x="964" y="153"/>
                </a:cubicBezTo>
                <a:cubicBezTo>
                  <a:pt x="963" y="153"/>
                  <a:pt x="964" y="152"/>
                  <a:pt x="964" y="150"/>
                </a:cubicBezTo>
                <a:close/>
                <a:moveTo>
                  <a:pt x="1036" y="1129"/>
                </a:moveTo>
                <a:cubicBezTo>
                  <a:pt x="1036" y="1131"/>
                  <a:pt x="1035" y="1131"/>
                  <a:pt x="1035" y="1133"/>
                </a:cubicBezTo>
                <a:cubicBezTo>
                  <a:pt x="1037" y="1132"/>
                  <a:pt x="1040" y="1132"/>
                  <a:pt x="1040" y="1130"/>
                </a:cubicBezTo>
                <a:cubicBezTo>
                  <a:pt x="1039" y="1130"/>
                  <a:pt x="1038" y="1128"/>
                  <a:pt x="1036" y="1129"/>
                </a:cubicBezTo>
                <a:close/>
                <a:moveTo>
                  <a:pt x="1024" y="1182"/>
                </a:moveTo>
                <a:cubicBezTo>
                  <a:pt x="1027" y="1181"/>
                  <a:pt x="1031" y="1181"/>
                  <a:pt x="1032" y="1179"/>
                </a:cubicBezTo>
                <a:cubicBezTo>
                  <a:pt x="1030" y="1180"/>
                  <a:pt x="1024" y="1178"/>
                  <a:pt x="1024" y="1182"/>
                </a:cubicBezTo>
                <a:close/>
                <a:moveTo>
                  <a:pt x="987" y="1156"/>
                </a:moveTo>
                <a:cubicBezTo>
                  <a:pt x="986" y="1157"/>
                  <a:pt x="986" y="1158"/>
                  <a:pt x="986" y="1160"/>
                </a:cubicBezTo>
                <a:cubicBezTo>
                  <a:pt x="989" y="1160"/>
                  <a:pt x="990" y="1160"/>
                  <a:pt x="990" y="1158"/>
                </a:cubicBezTo>
                <a:cubicBezTo>
                  <a:pt x="987" y="1160"/>
                  <a:pt x="989" y="1155"/>
                  <a:pt x="987" y="1156"/>
                </a:cubicBezTo>
                <a:close/>
                <a:moveTo>
                  <a:pt x="869" y="134"/>
                </a:moveTo>
                <a:cubicBezTo>
                  <a:pt x="871" y="133"/>
                  <a:pt x="876" y="135"/>
                  <a:pt x="875" y="131"/>
                </a:cubicBezTo>
                <a:cubicBezTo>
                  <a:pt x="872" y="131"/>
                  <a:pt x="870" y="132"/>
                  <a:pt x="869" y="134"/>
                </a:cubicBezTo>
                <a:close/>
                <a:moveTo>
                  <a:pt x="984" y="1196"/>
                </a:moveTo>
                <a:cubicBezTo>
                  <a:pt x="983" y="1195"/>
                  <a:pt x="983" y="1193"/>
                  <a:pt x="981" y="1193"/>
                </a:cubicBezTo>
                <a:cubicBezTo>
                  <a:pt x="981" y="1194"/>
                  <a:pt x="975" y="1195"/>
                  <a:pt x="979" y="1197"/>
                </a:cubicBezTo>
                <a:cubicBezTo>
                  <a:pt x="979" y="1196"/>
                  <a:pt x="980" y="1196"/>
                  <a:pt x="981" y="1196"/>
                </a:cubicBezTo>
                <a:cubicBezTo>
                  <a:pt x="979" y="1198"/>
                  <a:pt x="983" y="1198"/>
                  <a:pt x="984" y="1196"/>
                </a:cubicBezTo>
                <a:close/>
                <a:moveTo>
                  <a:pt x="844" y="111"/>
                </a:moveTo>
                <a:cubicBezTo>
                  <a:pt x="843" y="107"/>
                  <a:pt x="843" y="105"/>
                  <a:pt x="842" y="103"/>
                </a:cubicBezTo>
                <a:cubicBezTo>
                  <a:pt x="841" y="103"/>
                  <a:pt x="840" y="104"/>
                  <a:pt x="839" y="104"/>
                </a:cubicBezTo>
                <a:cubicBezTo>
                  <a:pt x="840" y="107"/>
                  <a:pt x="841" y="110"/>
                  <a:pt x="844" y="111"/>
                </a:cubicBezTo>
                <a:close/>
                <a:moveTo>
                  <a:pt x="824" y="109"/>
                </a:moveTo>
                <a:cubicBezTo>
                  <a:pt x="826" y="108"/>
                  <a:pt x="830" y="108"/>
                  <a:pt x="830" y="105"/>
                </a:cubicBezTo>
                <a:cubicBezTo>
                  <a:pt x="827" y="105"/>
                  <a:pt x="824" y="106"/>
                  <a:pt x="824" y="109"/>
                </a:cubicBezTo>
                <a:close/>
                <a:moveTo>
                  <a:pt x="925" y="1298"/>
                </a:moveTo>
                <a:cubicBezTo>
                  <a:pt x="925" y="1296"/>
                  <a:pt x="927" y="1292"/>
                  <a:pt x="929" y="1295"/>
                </a:cubicBezTo>
                <a:cubicBezTo>
                  <a:pt x="931" y="1297"/>
                  <a:pt x="928" y="1297"/>
                  <a:pt x="926" y="1297"/>
                </a:cubicBezTo>
                <a:cubicBezTo>
                  <a:pt x="926" y="1299"/>
                  <a:pt x="927" y="1300"/>
                  <a:pt x="929" y="1300"/>
                </a:cubicBezTo>
                <a:cubicBezTo>
                  <a:pt x="931" y="1298"/>
                  <a:pt x="932" y="1296"/>
                  <a:pt x="931" y="1294"/>
                </a:cubicBezTo>
                <a:cubicBezTo>
                  <a:pt x="930" y="1292"/>
                  <a:pt x="928" y="1291"/>
                  <a:pt x="925" y="1291"/>
                </a:cubicBezTo>
                <a:cubicBezTo>
                  <a:pt x="927" y="1294"/>
                  <a:pt x="922" y="1297"/>
                  <a:pt x="925" y="1298"/>
                </a:cubicBezTo>
                <a:close/>
                <a:moveTo>
                  <a:pt x="889" y="1253"/>
                </a:moveTo>
                <a:cubicBezTo>
                  <a:pt x="888" y="1256"/>
                  <a:pt x="885" y="1257"/>
                  <a:pt x="885" y="1260"/>
                </a:cubicBezTo>
                <a:cubicBezTo>
                  <a:pt x="887" y="1262"/>
                  <a:pt x="891" y="1255"/>
                  <a:pt x="889" y="1253"/>
                </a:cubicBezTo>
                <a:close/>
                <a:moveTo>
                  <a:pt x="739" y="100"/>
                </a:moveTo>
                <a:cubicBezTo>
                  <a:pt x="737" y="100"/>
                  <a:pt x="735" y="100"/>
                  <a:pt x="735" y="103"/>
                </a:cubicBezTo>
                <a:cubicBezTo>
                  <a:pt x="738" y="103"/>
                  <a:pt x="740" y="103"/>
                  <a:pt x="739" y="100"/>
                </a:cubicBezTo>
                <a:close/>
                <a:moveTo>
                  <a:pt x="829" y="1246"/>
                </a:moveTo>
                <a:cubicBezTo>
                  <a:pt x="828" y="1242"/>
                  <a:pt x="834" y="1240"/>
                  <a:pt x="830" y="1236"/>
                </a:cubicBezTo>
                <a:cubicBezTo>
                  <a:pt x="831" y="1242"/>
                  <a:pt x="822" y="1241"/>
                  <a:pt x="821" y="1245"/>
                </a:cubicBezTo>
                <a:cubicBezTo>
                  <a:pt x="825" y="1242"/>
                  <a:pt x="825" y="1245"/>
                  <a:pt x="829" y="1246"/>
                </a:cubicBezTo>
                <a:close/>
                <a:moveTo>
                  <a:pt x="830" y="1228"/>
                </a:moveTo>
                <a:cubicBezTo>
                  <a:pt x="827" y="1226"/>
                  <a:pt x="826" y="1223"/>
                  <a:pt x="822" y="1223"/>
                </a:cubicBezTo>
                <a:cubicBezTo>
                  <a:pt x="820" y="1227"/>
                  <a:pt x="816" y="1228"/>
                  <a:pt x="815" y="1233"/>
                </a:cubicBezTo>
                <a:cubicBezTo>
                  <a:pt x="818" y="1234"/>
                  <a:pt x="821" y="1232"/>
                  <a:pt x="822" y="1238"/>
                </a:cubicBezTo>
                <a:cubicBezTo>
                  <a:pt x="830" y="1238"/>
                  <a:pt x="826" y="1230"/>
                  <a:pt x="830" y="1228"/>
                </a:cubicBezTo>
                <a:close/>
                <a:moveTo>
                  <a:pt x="761" y="723"/>
                </a:moveTo>
                <a:cubicBezTo>
                  <a:pt x="769" y="728"/>
                  <a:pt x="769" y="718"/>
                  <a:pt x="771" y="713"/>
                </a:cubicBezTo>
                <a:cubicBezTo>
                  <a:pt x="766" y="714"/>
                  <a:pt x="766" y="721"/>
                  <a:pt x="761" y="723"/>
                </a:cubicBezTo>
                <a:close/>
                <a:moveTo>
                  <a:pt x="815" y="1211"/>
                </a:moveTo>
                <a:cubicBezTo>
                  <a:pt x="815" y="1209"/>
                  <a:pt x="814" y="1206"/>
                  <a:pt x="815" y="1205"/>
                </a:cubicBezTo>
                <a:cubicBezTo>
                  <a:pt x="811" y="1204"/>
                  <a:pt x="812" y="1212"/>
                  <a:pt x="815" y="1211"/>
                </a:cubicBezTo>
                <a:close/>
                <a:moveTo>
                  <a:pt x="680" y="107"/>
                </a:moveTo>
                <a:cubicBezTo>
                  <a:pt x="684" y="106"/>
                  <a:pt x="684" y="110"/>
                  <a:pt x="687" y="110"/>
                </a:cubicBezTo>
                <a:cubicBezTo>
                  <a:pt x="686" y="107"/>
                  <a:pt x="690" y="109"/>
                  <a:pt x="690" y="107"/>
                </a:cubicBezTo>
                <a:cubicBezTo>
                  <a:pt x="687" y="105"/>
                  <a:pt x="681" y="100"/>
                  <a:pt x="680" y="107"/>
                </a:cubicBezTo>
                <a:close/>
                <a:moveTo>
                  <a:pt x="754" y="718"/>
                </a:moveTo>
                <a:cubicBezTo>
                  <a:pt x="752" y="721"/>
                  <a:pt x="748" y="722"/>
                  <a:pt x="748" y="726"/>
                </a:cubicBezTo>
                <a:cubicBezTo>
                  <a:pt x="753" y="726"/>
                  <a:pt x="757" y="722"/>
                  <a:pt x="754" y="718"/>
                </a:cubicBezTo>
                <a:close/>
                <a:moveTo>
                  <a:pt x="798" y="1185"/>
                </a:moveTo>
                <a:cubicBezTo>
                  <a:pt x="793" y="1185"/>
                  <a:pt x="791" y="1188"/>
                  <a:pt x="788" y="1185"/>
                </a:cubicBezTo>
                <a:cubicBezTo>
                  <a:pt x="787" y="1192"/>
                  <a:pt x="798" y="1188"/>
                  <a:pt x="798" y="1185"/>
                </a:cubicBezTo>
                <a:close/>
                <a:moveTo>
                  <a:pt x="789" y="1183"/>
                </a:moveTo>
                <a:cubicBezTo>
                  <a:pt x="790" y="1181"/>
                  <a:pt x="789" y="1181"/>
                  <a:pt x="790" y="1177"/>
                </a:cubicBezTo>
                <a:cubicBezTo>
                  <a:pt x="785" y="1176"/>
                  <a:pt x="787" y="1184"/>
                  <a:pt x="789" y="1183"/>
                </a:cubicBezTo>
                <a:close/>
                <a:moveTo>
                  <a:pt x="663" y="88"/>
                </a:moveTo>
                <a:cubicBezTo>
                  <a:pt x="660" y="87"/>
                  <a:pt x="655" y="88"/>
                  <a:pt x="652" y="87"/>
                </a:cubicBezTo>
                <a:cubicBezTo>
                  <a:pt x="655" y="95"/>
                  <a:pt x="648" y="95"/>
                  <a:pt x="647" y="99"/>
                </a:cubicBezTo>
                <a:cubicBezTo>
                  <a:pt x="649" y="99"/>
                  <a:pt x="649" y="96"/>
                  <a:pt x="653" y="97"/>
                </a:cubicBezTo>
                <a:cubicBezTo>
                  <a:pt x="653" y="94"/>
                  <a:pt x="653" y="91"/>
                  <a:pt x="655" y="89"/>
                </a:cubicBezTo>
                <a:cubicBezTo>
                  <a:pt x="657" y="89"/>
                  <a:pt x="663" y="93"/>
                  <a:pt x="663" y="88"/>
                </a:cubicBezTo>
                <a:close/>
                <a:moveTo>
                  <a:pt x="773" y="1224"/>
                </a:moveTo>
                <a:cubicBezTo>
                  <a:pt x="777" y="1224"/>
                  <a:pt x="776" y="1220"/>
                  <a:pt x="780" y="1221"/>
                </a:cubicBezTo>
                <a:cubicBezTo>
                  <a:pt x="778" y="1214"/>
                  <a:pt x="774" y="1222"/>
                  <a:pt x="773" y="1224"/>
                </a:cubicBezTo>
                <a:close/>
                <a:moveTo>
                  <a:pt x="684" y="1178"/>
                </a:moveTo>
                <a:cubicBezTo>
                  <a:pt x="685" y="1176"/>
                  <a:pt x="684" y="1173"/>
                  <a:pt x="685" y="1171"/>
                </a:cubicBezTo>
                <a:cubicBezTo>
                  <a:pt x="683" y="1171"/>
                  <a:pt x="681" y="1172"/>
                  <a:pt x="680" y="1173"/>
                </a:cubicBezTo>
                <a:cubicBezTo>
                  <a:pt x="683" y="1173"/>
                  <a:pt x="681" y="1176"/>
                  <a:pt x="681" y="1177"/>
                </a:cubicBezTo>
                <a:cubicBezTo>
                  <a:pt x="683" y="1176"/>
                  <a:pt x="683" y="1178"/>
                  <a:pt x="684" y="1178"/>
                </a:cubicBezTo>
                <a:close/>
                <a:moveTo>
                  <a:pt x="678" y="1167"/>
                </a:moveTo>
                <a:cubicBezTo>
                  <a:pt x="678" y="1165"/>
                  <a:pt x="680" y="1162"/>
                  <a:pt x="677" y="1161"/>
                </a:cubicBezTo>
                <a:cubicBezTo>
                  <a:pt x="678" y="1164"/>
                  <a:pt x="674" y="1163"/>
                  <a:pt x="675" y="1166"/>
                </a:cubicBezTo>
                <a:cubicBezTo>
                  <a:pt x="676" y="1166"/>
                  <a:pt x="677" y="1166"/>
                  <a:pt x="678" y="1167"/>
                </a:cubicBezTo>
                <a:close/>
                <a:moveTo>
                  <a:pt x="668" y="1162"/>
                </a:moveTo>
                <a:cubicBezTo>
                  <a:pt x="667" y="1162"/>
                  <a:pt x="666" y="1162"/>
                  <a:pt x="665" y="1162"/>
                </a:cubicBezTo>
                <a:cubicBezTo>
                  <a:pt x="665" y="1164"/>
                  <a:pt x="666" y="1166"/>
                  <a:pt x="668" y="1166"/>
                </a:cubicBezTo>
                <a:cubicBezTo>
                  <a:pt x="668" y="1165"/>
                  <a:pt x="669" y="1164"/>
                  <a:pt x="668" y="1162"/>
                </a:cubicBezTo>
                <a:close/>
                <a:moveTo>
                  <a:pt x="653" y="1200"/>
                </a:moveTo>
                <a:cubicBezTo>
                  <a:pt x="654" y="1200"/>
                  <a:pt x="654" y="1200"/>
                  <a:pt x="654" y="1199"/>
                </a:cubicBezTo>
                <a:cubicBezTo>
                  <a:pt x="651" y="1200"/>
                  <a:pt x="651" y="1200"/>
                  <a:pt x="651" y="1200"/>
                </a:cubicBezTo>
                <a:cubicBezTo>
                  <a:pt x="650" y="1202"/>
                  <a:pt x="653" y="1205"/>
                  <a:pt x="654" y="1202"/>
                </a:cubicBezTo>
                <a:cubicBezTo>
                  <a:pt x="653" y="1202"/>
                  <a:pt x="652" y="1201"/>
                  <a:pt x="653" y="1200"/>
                </a:cubicBezTo>
                <a:close/>
                <a:moveTo>
                  <a:pt x="649" y="1194"/>
                </a:moveTo>
                <a:cubicBezTo>
                  <a:pt x="651" y="1192"/>
                  <a:pt x="651" y="1182"/>
                  <a:pt x="649" y="1183"/>
                </a:cubicBezTo>
                <a:cubicBezTo>
                  <a:pt x="647" y="1183"/>
                  <a:pt x="648" y="1192"/>
                  <a:pt x="649" y="1194"/>
                </a:cubicBezTo>
                <a:close/>
                <a:moveTo>
                  <a:pt x="633" y="1257"/>
                </a:moveTo>
                <a:cubicBezTo>
                  <a:pt x="630" y="1257"/>
                  <a:pt x="629" y="1259"/>
                  <a:pt x="626" y="1258"/>
                </a:cubicBezTo>
                <a:cubicBezTo>
                  <a:pt x="625" y="1262"/>
                  <a:pt x="632" y="1259"/>
                  <a:pt x="633" y="1257"/>
                </a:cubicBezTo>
                <a:close/>
                <a:moveTo>
                  <a:pt x="495" y="95"/>
                </a:moveTo>
                <a:cubicBezTo>
                  <a:pt x="493" y="92"/>
                  <a:pt x="490" y="98"/>
                  <a:pt x="492" y="99"/>
                </a:cubicBezTo>
                <a:cubicBezTo>
                  <a:pt x="492" y="96"/>
                  <a:pt x="495" y="97"/>
                  <a:pt x="495" y="95"/>
                </a:cubicBezTo>
                <a:close/>
                <a:moveTo>
                  <a:pt x="558" y="1018"/>
                </a:moveTo>
                <a:cubicBezTo>
                  <a:pt x="560" y="1019"/>
                  <a:pt x="565" y="1019"/>
                  <a:pt x="565" y="1017"/>
                </a:cubicBezTo>
                <a:cubicBezTo>
                  <a:pt x="562" y="1014"/>
                  <a:pt x="560" y="1016"/>
                  <a:pt x="558" y="1018"/>
                </a:cubicBezTo>
                <a:close/>
                <a:moveTo>
                  <a:pt x="537" y="1005"/>
                </a:moveTo>
                <a:cubicBezTo>
                  <a:pt x="540" y="1003"/>
                  <a:pt x="542" y="999"/>
                  <a:pt x="545" y="997"/>
                </a:cubicBezTo>
                <a:cubicBezTo>
                  <a:pt x="541" y="996"/>
                  <a:pt x="534" y="1001"/>
                  <a:pt x="537" y="1005"/>
                </a:cubicBezTo>
                <a:close/>
                <a:moveTo>
                  <a:pt x="536" y="1013"/>
                </a:moveTo>
                <a:cubicBezTo>
                  <a:pt x="534" y="1009"/>
                  <a:pt x="534" y="1009"/>
                  <a:pt x="536" y="1006"/>
                </a:cubicBezTo>
                <a:cubicBezTo>
                  <a:pt x="532" y="1005"/>
                  <a:pt x="532" y="1009"/>
                  <a:pt x="530" y="1011"/>
                </a:cubicBezTo>
                <a:cubicBezTo>
                  <a:pt x="534" y="1010"/>
                  <a:pt x="533" y="1014"/>
                  <a:pt x="536" y="1013"/>
                </a:cubicBezTo>
                <a:close/>
                <a:moveTo>
                  <a:pt x="526" y="1015"/>
                </a:moveTo>
                <a:cubicBezTo>
                  <a:pt x="526" y="1014"/>
                  <a:pt x="527" y="1014"/>
                  <a:pt x="529" y="1014"/>
                </a:cubicBezTo>
                <a:cubicBezTo>
                  <a:pt x="528" y="1011"/>
                  <a:pt x="528" y="1011"/>
                  <a:pt x="528" y="1011"/>
                </a:cubicBezTo>
                <a:cubicBezTo>
                  <a:pt x="526" y="1010"/>
                  <a:pt x="524" y="1015"/>
                  <a:pt x="526" y="1015"/>
                </a:cubicBezTo>
                <a:close/>
                <a:moveTo>
                  <a:pt x="435" y="141"/>
                </a:moveTo>
                <a:cubicBezTo>
                  <a:pt x="433" y="140"/>
                  <a:pt x="431" y="142"/>
                  <a:pt x="429" y="144"/>
                </a:cubicBezTo>
                <a:cubicBezTo>
                  <a:pt x="432" y="143"/>
                  <a:pt x="434" y="143"/>
                  <a:pt x="435" y="141"/>
                </a:cubicBezTo>
                <a:close/>
                <a:moveTo>
                  <a:pt x="521" y="1043"/>
                </a:moveTo>
                <a:cubicBezTo>
                  <a:pt x="520" y="1044"/>
                  <a:pt x="520" y="1046"/>
                  <a:pt x="519" y="1048"/>
                </a:cubicBezTo>
                <a:cubicBezTo>
                  <a:pt x="522" y="1047"/>
                  <a:pt x="524" y="1046"/>
                  <a:pt x="524" y="1044"/>
                </a:cubicBezTo>
                <a:cubicBezTo>
                  <a:pt x="522" y="1046"/>
                  <a:pt x="522" y="1043"/>
                  <a:pt x="521" y="1043"/>
                </a:cubicBezTo>
                <a:close/>
                <a:moveTo>
                  <a:pt x="542" y="1418"/>
                </a:moveTo>
                <a:cubicBezTo>
                  <a:pt x="540" y="1419"/>
                  <a:pt x="535" y="1418"/>
                  <a:pt x="535" y="1420"/>
                </a:cubicBezTo>
                <a:cubicBezTo>
                  <a:pt x="537" y="1421"/>
                  <a:pt x="534" y="1424"/>
                  <a:pt x="537" y="1424"/>
                </a:cubicBezTo>
                <a:cubicBezTo>
                  <a:pt x="538" y="1422"/>
                  <a:pt x="541" y="1421"/>
                  <a:pt x="542" y="1418"/>
                </a:cubicBezTo>
                <a:close/>
                <a:moveTo>
                  <a:pt x="490" y="1052"/>
                </a:moveTo>
                <a:cubicBezTo>
                  <a:pt x="493" y="1054"/>
                  <a:pt x="491" y="1050"/>
                  <a:pt x="495" y="1050"/>
                </a:cubicBezTo>
                <a:cubicBezTo>
                  <a:pt x="495" y="1048"/>
                  <a:pt x="495" y="1047"/>
                  <a:pt x="493" y="1047"/>
                </a:cubicBezTo>
                <a:cubicBezTo>
                  <a:pt x="493" y="1049"/>
                  <a:pt x="491" y="1050"/>
                  <a:pt x="490" y="1052"/>
                </a:cubicBezTo>
                <a:close/>
                <a:moveTo>
                  <a:pt x="488" y="1054"/>
                </a:moveTo>
                <a:cubicBezTo>
                  <a:pt x="487" y="1052"/>
                  <a:pt x="490" y="1050"/>
                  <a:pt x="488" y="1050"/>
                </a:cubicBezTo>
                <a:cubicBezTo>
                  <a:pt x="488" y="1051"/>
                  <a:pt x="486" y="1051"/>
                  <a:pt x="485" y="1051"/>
                </a:cubicBezTo>
                <a:cubicBezTo>
                  <a:pt x="485" y="1055"/>
                  <a:pt x="489" y="1057"/>
                  <a:pt x="485" y="1059"/>
                </a:cubicBezTo>
                <a:cubicBezTo>
                  <a:pt x="484" y="1056"/>
                  <a:pt x="474" y="1058"/>
                  <a:pt x="479" y="1054"/>
                </a:cubicBezTo>
                <a:cubicBezTo>
                  <a:pt x="469" y="1054"/>
                  <a:pt x="472" y="1063"/>
                  <a:pt x="467" y="1066"/>
                </a:cubicBezTo>
                <a:cubicBezTo>
                  <a:pt x="468" y="1066"/>
                  <a:pt x="469" y="1067"/>
                  <a:pt x="470" y="1068"/>
                </a:cubicBezTo>
                <a:cubicBezTo>
                  <a:pt x="469" y="1071"/>
                  <a:pt x="465" y="1071"/>
                  <a:pt x="465" y="1074"/>
                </a:cubicBezTo>
                <a:cubicBezTo>
                  <a:pt x="470" y="1072"/>
                  <a:pt x="475" y="1074"/>
                  <a:pt x="478" y="1070"/>
                </a:cubicBezTo>
                <a:cubicBezTo>
                  <a:pt x="478" y="1073"/>
                  <a:pt x="480" y="1072"/>
                  <a:pt x="481" y="1073"/>
                </a:cubicBezTo>
                <a:cubicBezTo>
                  <a:pt x="478" y="1074"/>
                  <a:pt x="480" y="1078"/>
                  <a:pt x="476" y="1078"/>
                </a:cubicBezTo>
                <a:cubicBezTo>
                  <a:pt x="476" y="1080"/>
                  <a:pt x="477" y="1082"/>
                  <a:pt x="479" y="1082"/>
                </a:cubicBezTo>
                <a:cubicBezTo>
                  <a:pt x="482" y="1079"/>
                  <a:pt x="485" y="1076"/>
                  <a:pt x="489" y="1074"/>
                </a:cubicBezTo>
                <a:cubicBezTo>
                  <a:pt x="483" y="1067"/>
                  <a:pt x="497" y="1057"/>
                  <a:pt x="488" y="1054"/>
                </a:cubicBezTo>
                <a:close/>
                <a:moveTo>
                  <a:pt x="390" y="183"/>
                </a:moveTo>
                <a:cubicBezTo>
                  <a:pt x="388" y="183"/>
                  <a:pt x="386" y="183"/>
                  <a:pt x="386" y="180"/>
                </a:cubicBezTo>
                <a:cubicBezTo>
                  <a:pt x="384" y="180"/>
                  <a:pt x="384" y="182"/>
                  <a:pt x="382" y="182"/>
                </a:cubicBezTo>
                <a:cubicBezTo>
                  <a:pt x="382" y="184"/>
                  <a:pt x="381" y="185"/>
                  <a:pt x="380" y="187"/>
                </a:cubicBezTo>
                <a:cubicBezTo>
                  <a:pt x="385" y="186"/>
                  <a:pt x="388" y="187"/>
                  <a:pt x="390" y="183"/>
                </a:cubicBezTo>
                <a:close/>
                <a:moveTo>
                  <a:pt x="483" y="1114"/>
                </a:moveTo>
                <a:cubicBezTo>
                  <a:pt x="480" y="1115"/>
                  <a:pt x="483" y="1120"/>
                  <a:pt x="481" y="1122"/>
                </a:cubicBezTo>
                <a:cubicBezTo>
                  <a:pt x="482" y="1123"/>
                  <a:pt x="487" y="1124"/>
                  <a:pt x="486" y="1121"/>
                </a:cubicBezTo>
                <a:cubicBezTo>
                  <a:pt x="482" y="1122"/>
                  <a:pt x="484" y="1116"/>
                  <a:pt x="483" y="1114"/>
                </a:cubicBezTo>
                <a:close/>
                <a:moveTo>
                  <a:pt x="377" y="222"/>
                </a:moveTo>
                <a:cubicBezTo>
                  <a:pt x="379" y="222"/>
                  <a:pt x="379" y="221"/>
                  <a:pt x="381" y="220"/>
                </a:cubicBezTo>
                <a:cubicBezTo>
                  <a:pt x="381" y="219"/>
                  <a:pt x="381" y="217"/>
                  <a:pt x="381" y="215"/>
                </a:cubicBezTo>
                <a:cubicBezTo>
                  <a:pt x="379" y="216"/>
                  <a:pt x="378" y="215"/>
                  <a:pt x="377" y="215"/>
                </a:cubicBezTo>
                <a:cubicBezTo>
                  <a:pt x="380" y="219"/>
                  <a:pt x="371" y="218"/>
                  <a:pt x="368" y="218"/>
                </a:cubicBezTo>
                <a:cubicBezTo>
                  <a:pt x="368" y="220"/>
                  <a:pt x="367" y="220"/>
                  <a:pt x="366" y="221"/>
                </a:cubicBezTo>
                <a:cubicBezTo>
                  <a:pt x="369" y="225"/>
                  <a:pt x="375" y="216"/>
                  <a:pt x="377" y="222"/>
                </a:cubicBezTo>
                <a:close/>
                <a:moveTo>
                  <a:pt x="474" y="1154"/>
                </a:moveTo>
                <a:cubicBezTo>
                  <a:pt x="475" y="1154"/>
                  <a:pt x="475" y="1155"/>
                  <a:pt x="474" y="1156"/>
                </a:cubicBezTo>
                <a:cubicBezTo>
                  <a:pt x="476" y="1157"/>
                  <a:pt x="479" y="1156"/>
                  <a:pt x="480" y="1155"/>
                </a:cubicBezTo>
                <a:cubicBezTo>
                  <a:pt x="480" y="1150"/>
                  <a:pt x="476" y="1151"/>
                  <a:pt x="474" y="1154"/>
                </a:cubicBezTo>
                <a:close/>
                <a:moveTo>
                  <a:pt x="466" y="1142"/>
                </a:moveTo>
                <a:cubicBezTo>
                  <a:pt x="456" y="1139"/>
                  <a:pt x="466" y="1126"/>
                  <a:pt x="467" y="1117"/>
                </a:cubicBezTo>
                <a:cubicBezTo>
                  <a:pt x="463" y="1118"/>
                  <a:pt x="461" y="1117"/>
                  <a:pt x="462" y="1114"/>
                </a:cubicBezTo>
                <a:cubicBezTo>
                  <a:pt x="460" y="1114"/>
                  <a:pt x="459" y="1116"/>
                  <a:pt x="456" y="1117"/>
                </a:cubicBezTo>
                <a:cubicBezTo>
                  <a:pt x="456" y="1125"/>
                  <a:pt x="450" y="1127"/>
                  <a:pt x="448" y="1133"/>
                </a:cubicBezTo>
                <a:cubicBezTo>
                  <a:pt x="446" y="1134"/>
                  <a:pt x="444" y="1133"/>
                  <a:pt x="443" y="1133"/>
                </a:cubicBezTo>
                <a:cubicBezTo>
                  <a:pt x="443" y="1136"/>
                  <a:pt x="440" y="1136"/>
                  <a:pt x="440" y="1140"/>
                </a:cubicBezTo>
                <a:cubicBezTo>
                  <a:pt x="445" y="1138"/>
                  <a:pt x="444" y="1145"/>
                  <a:pt x="449" y="1144"/>
                </a:cubicBezTo>
                <a:cubicBezTo>
                  <a:pt x="451" y="1142"/>
                  <a:pt x="450" y="1139"/>
                  <a:pt x="453" y="1137"/>
                </a:cubicBezTo>
                <a:cubicBezTo>
                  <a:pt x="450" y="1146"/>
                  <a:pt x="460" y="1151"/>
                  <a:pt x="466" y="1142"/>
                </a:cubicBezTo>
                <a:close/>
                <a:moveTo>
                  <a:pt x="492" y="1413"/>
                </a:moveTo>
                <a:cubicBezTo>
                  <a:pt x="490" y="1413"/>
                  <a:pt x="489" y="1412"/>
                  <a:pt x="486" y="1413"/>
                </a:cubicBezTo>
                <a:cubicBezTo>
                  <a:pt x="486" y="1415"/>
                  <a:pt x="488" y="1416"/>
                  <a:pt x="489" y="1417"/>
                </a:cubicBezTo>
                <a:cubicBezTo>
                  <a:pt x="489" y="1415"/>
                  <a:pt x="492" y="1416"/>
                  <a:pt x="492" y="1413"/>
                </a:cubicBezTo>
                <a:close/>
                <a:moveTo>
                  <a:pt x="365" y="225"/>
                </a:moveTo>
                <a:cubicBezTo>
                  <a:pt x="363" y="225"/>
                  <a:pt x="361" y="225"/>
                  <a:pt x="361" y="228"/>
                </a:cubicBezTo>
                <a:cubicBezTo>
                  <a:pt x="363" y="229"/>
                  <a:pt x="365" y="227"/>
                  <a:pt x="365" y="225"/>
                </a:cubicBezTo>
                <a:close/>
                <a:moveTo>
                  <a:pt x="453" y="1057"/>
                </a:moveTo>
                <a:cubicBezTo>
                  <a:pt x="452" y="1057"/>
                  <a:pt x="450" y="1053"/>
                  <a:pt x="450" y="1056"/>
                </a:cubicBezTo>
                <a:cubicBezTo>
                  <a:pt x="453" y="1059"/>
                  <a:pt x="447" y="1056"/>
                  <a:pt x="446" y="1059"/>
                </a:cubicBezTo>
                <a:cubicBezTo>
                  <a:pt x="449" y="1059"/>
                  <a:pt x="453" y="1059"/>
                  <a:pt x="453" y="1057"/>
                </a:cubicBezTo>
                <a:close/>
                <a:moveTo>
                  <a:pt x="459" y="1151"/>
                </a:moveTo>
                <a:cubicBezTo>
                  <a:pt x="455" y="1146"/>
                  <a:pt x="453" y="1155"/>
                  <a:pt x="447" y="1152"/>
                </a:cubicBezTo>
                <a:cubicBezTo>
                  <a:pt x="448" y="1155"/>
                  <a:pt x="453" y="1154"/>
                  <a:pt x="455" y="1156"/>
                </a:cubicBezTo>
                <a:cubicBezTo>
                  <a:pt x="456" y="1154"/>
                  <a:pt x="458" y="1153"/>
                  <a:pt x="459" y="1151"/>
                </a:cubicBezTo>
                <a:close/>
                <a:moveTo>
                  <a:pt x="441" y="1063"/>
                </a:moveTo>
                <a:cubicBezTo>
                  <a:pt x="442" y="1066"/>
                  <a:pt x="440" y="1066"/>
                  <a:pt x="441" y="1068"/>
                </a:cubicBezTo>
                <a:cubicBezTo>
                  <a:pt x="444" y="1068"/>
                  <a:pt x="446" y="1066"/>
                  <a:pt x="446" y="1064"/>
                </a:cubicBezTo>
                <a:cubicBezTo>
                  <a:pt x="445" y="1063"/>
                  <a:pt x="443" y="1063"/>
                  <a:pt x="441" y="1063"/>
                </a:cubicBezTo>
                <a:close/>
                <a:moveTo>
                  <a:pt x="431" y="1105"/>
                </a:moveTo>
                <a:cubicBezTo>
                  <a:pt x="432" y="1105"/>
                  <a:pt x="432" y="1106"/>
                  <a:pt x="433" y="1106"/>
                </a:cubicBezTo>
                <a:cubicBezTo>
                  <a:pt x="434" y="1102"/>
                  <a:pt x="432" y="1101"/>
                  <a:pt x="429" y="1101"/>
                </a:cubicBezTo>
                <a:cubicBezTo>
                  <a:pt x="431" y="1104"/>
                  <a:pt x="426" y="1106"/>
                  <a:pt x="429" y="1108"/>
                </a:cubicBezTo>
                <a:cubicBezTo>
                  <a:pt x="429" y="1107"/>
                  <a:pt x="430" y="1106"/>
                  <a:pt x="431" y="1105"/>
                </a:cubicBezTo>
                <a:close/>
                <a:moveTo>
                  <a:pt x="451" y="1422"/>
                </a:moveTo>
                <a:cubicBezTo>
                  <a:pt x="452" y="1420"/>
                  <a:pt x="454" y="1419"/>
                  <a:pt x="455" y="1416"/>
                </a:cubicBezTo>
                <a:cubicBezTo>
                  <a:pt x="452" y="1417"/>
                  <a:pt x="449" y="1418"/>
                  <a:pt x="448" y="1420"/>
                </a:cubicBezTo>
                <a:cubicBezTo>
                  <a:pt x="451" y="1418"/>
                  <a:pt x="449" y="1423"/>
                  <a:pt x="451" y="1422"/>
                </a:cubicBezTo>
                <a:close/>
                <a:moveTo>
                  <a:pt x="452" y="1426"/>
                </a:moveTo>
                <a:cubicBezTo>
                  <a:pt x="452" y="1429"/>
                  <a:pt x="451" y="1431"/>
                  <a:pt x="450" y="1434"/>
                </a:cubicBezTo>
                <a:cubicBezTo>
                  <a:pt x="454" y="1434"/>
                  <a:pt x="454" y="1427"/>
                  <a:pt x="452" y="1426"/>
                </a:cubicBezTo>
                <a:close/>
                <a:moveTo>
                  <a:pt x="329" y="295"/>
                </a:moveTo>
                <a:cubicBezTo>
                  <a:pt x="326" y="295"/>
                  <a:pt x="326" y="297"/>
                  <a:pt x="323" y="297"/>
                </a:cubicBezTo>
                <a:cubicBezTo>
                  <a:pt x="324" y="301"/>
                  <a:pt x="321" y="303"/>
                  <a:pt x="324" y="304"/>
                </a:cubicBezTo>
                <a:cubicBezTo>
                  <a:pt x="323" y="299"/>
                  <a:pt x="328" y="299"/>
                  <a:pt x="329" y="295"/>
                </a:cubicBezTo>
                <a:close/>
                <a:moveTo>
                  <a:pt x="445" y="1417"/>
                </a:moveTo>
                <a:cubicBezTo>
                  <a:pt x="446" y="1419"/>
                  <a:pt x="439" y="1421"/>
                  <a:pt x="443" y="1422"/>
                </a:cubicBezTo>
                <a:cubicBezTo>
                  <a:pt x="445" y="1421"/>
                  <a:pt x="450" y="1419"/>
                  <a:pt x="445" y="1417"/>
                </a:cubicBezTo>
                <a:close/>
                <a:moveTo>
                  <a:pt x="421" y="1301"/>
                </a:moveTo>
                <a:cubicBezTo>
                  <a:pt x="423" y="1302"/>
                  <a:pt x="427" y="1302"/>
                  <a:pt x="426" y="1298"/>
                </a:cubicBezTo>
                <a:cubicBezTo>
                  <a:pt x="424" y="1297"/>
                  <a:pt x="422" y="1299"/>
                  <a:pt x="421" y="1301"/>
                </a:cubicBezTo>
                <a:close/>
                <a:moveTo>
                  <a:pt x="424" y="1339"/>
                </a:moveTo>
                <a:cubicBezTo>
                  <a:pt x="422" y="1335"/>
                  <a:pt x="424" y="1331"/>
                  <a:pt x="426" y="1328"/>
                </a:cubicBezTo>
                <a:cubicBezTo>
                  <a:pt x="424" y="1327"/>
                  <a:pt x="418" y="1332"/>
                  <a:pt x="414" y="1330"/>
                </a:cubicBezTo>
                <a:cubicBezTo>
                  <a:pt x="414" y="1332"/>
                  <a:pt x="411" y="1332"/>
                  <a:pt x="411" y="1335"/>
                </a:cubicBezTo>
                <a:cubicBezTo>
                  <a:pt x="415" y="1335"/>
                  <a:pt x="414" y="1339"/>
                  <a:pt x="413" y="1341"/>
                </a:cubicBezTo>
                <a:cubicBezTo>
                  <a:pt x="416" y="1339"/>
                  <a:pt x="419" y="1338"/>
                  <a:pt x="424" y="1339"/>
                </a:cubicBezTo>
                <a:close/>
                <a:moveTo>
                  <a:pt x="423" y="1307"/>
                </a:moveTo>
                <a:cubicBezTo>
                  <a:pt x="421" y="1307"/>
                  <a:pt x="417" y="1307"/>
                  <a:pt x="418" y="1310"/>
                </a:cubicBezTo>
                <a:cubicBezTo>
                  <a:pt x="419" y="1309"/>
                  <a:pt x="424" y="1310"/>
                  <a:pt x="423" y="1307"/>
                </a:cubicBezTo>
                <a:close/>
                <a:moveTo>
                  <a:pt x="421" y="1325"/>
                </a:moveTo>
                <a:cubicBezTo>
                  <a:pt x="418" y="1327"/>
                  <a:pt x="420" y="1322"/>
                  <a:pt x="418" y="1323"/>
                </a:cubicBezTo>
                <a:cubicBezTo>
                  <a:pt x="418" y="1324"/>
                  <a:pt x="417" y="1324"/>
                  <a:pt x="415" y="1324"/>
                </a:cubicBezTo>
                <a:cubicBezTo>
                  <a:pt x="415" y="1327"/>
                  <a:pt x="419" y="1325"/>
                  <a:pt x="418" y="1329"/>
                </a:cubicBezTo>
                <a:cubicBezTo>
                  <a:pt x="420" y="1329"/>
                  <a:pt x="421" y="1327"/>
                  <a:pt x="421" y="1325"/>
                </a:cubicBezTo>
                <a:close/>
                <a:moveTo>
                  <a:pt x="416" y="1351"/>
                </a:moveTo>
                <a:cubicBezTo>
                  <a:pt x="419" y="1350"/>
                  <a:pt x="419" y="1354"/>
                  <a:pt x="421" y="1355"/>
                </a:cubicBezTo>
                <a:cubicBezTo>
                  <a:pt x="421" y="1354"/>
                  <a:pt x="424" y="1355"/>
                  <a:pt x="424" y="1352"/>
                </a:cubicBezTo>
                <a:cubicBezTo>
                  <a:pt x="423" y="1352"/>
                  <a:pt x="422" y="1351"/>
                  <a:pt x="422" y="1349"/>
                </a:cubicBezTo>
                <a:cubicBezTo>
                  <a:pt x="420" y="1350"/>
                  <a:pt x="416" y="1349"/>
                  <a:pt x="416" y="1351"/>
                </a:cubicBezTo>
                <a:close/>
                <a:moveTo>
                  <a:pt x="389" y="1078"/>
                </a:moveTo>
                <a:cubicBezTo>
                  <a:pt x="388" y="1080"/>
                  <a:pt x="389" y="1086"/>
                  <a:pt x="392" y="1085"/>
                </a:cubicBezTo>
                <a:cubicBezTo>
                  <a:pt x="391" y="1083"/>
                  <a:pt x="393" y="1077"/>
                  <a:pt x="389" y="1078"/>
                </a:cubicBezTo>
                <a:close/>
                <a:moveTo>
                  <a:pt x="412" y="1298"/>
                </a:moveTo>
                <a:cubicBezTo>
                  <a:pt x="411" y="1298"/>
                  <a:pt x="411" y="1297"/>
                  <a:pt x="411" y="1296"/>
                </a:cubicBezTo>
                <a:cubicBezTo>
                  <a:pt x="405" y="1296"/>
                  <a:pt x="406" y="1300"/>
                  <a:pt x="405" y="1303"/>
                </a:cubicBezTo>
                <a:cubicBezTo>
                  <a:pt x="408" y="1302"/>
                  <a:pt x="408" y="1299"/>
                  <a:pt x="412" y="1298"/>
                </a:cubicBezTo>
                <a:close/>
                <a:moveTo>
                  <a:pt x="396" y="1272"/>
                </a:moveTo>
                <a:cubicBezTo>
                  <a:pt x="395" y="1270"/>
                  <a:pt x="393" y="1266"/>
                  <a:pt x="392" y="1268"/>
                </a:cubicBezTo>
                <a:cubicBezTo>
                  <a:pt x="392" y="1268"/>
                  <a:pt x="393" y="1269"/>
                  <a:pt x="393" y="1270"/>
                </a:cubicBezTo>
                <a:cubicBezTo>
                  <a:pt x="392" y="1270"/>
                  <a:pt x="391" y="1270"/>
                  <a:pt x="391" y="1271"/>
                </a:cubicBezTo>
                <a:cubicBezTo>
                  <a:pt x="392" y="1272"/>
                  <a:pt x="394" y="1272"/>
                  <a:pt x="396" y="1272"/>
                </a:cubicBezTo>
                <a:close/>
                <a:moveTo>
                  <a:pt x="410" y="1427"/>
                </a:moveTo>
                <a:cubicBezTo>
                  <a:pt x="408" y="1428"/>
                  <a:pt x="406" y="1428"/>
                  <a:pt x="405" y="1430"/>
                </a:cubicBezTo>
                <a:cubicBezTo>
                  <a:pt x="406" y="1431"/>
                  <a:pt x="411" y="1430"/>
                  <a:pt x="410" y="1427"/>
                </a:cubicBezTo>
                <a:close/>
                <a:moveTo>
                  <a:pt x="394" y="1291"/>
                </a:moveTo>
                <a:cubicBezTo>
                  <a:pt x="394" y="1294"/>
                  <a:pt x="391" y="1294"/>
                  <a:pt x="391" y="1296"/>
                </a:cubicBezTo>
                <a:cubicBezTo>
                  <a:pt x="393" y="1296"/>
                  <a:pt x="397" y="1293"/>
                  <a:pt x="394" y="1291"/>
                </a:cubicBezTo>
                <a:close/>
                <a:moveTo>
                  <a:pt x="385" y="1277"/>
                </a:moveTo>
                <a:cubicBezTo>
                  <a:pt x="385" y="1282"/>
                  <a:pt x="382" y="1283"/>
                  <a:pt x="382" y="1287"/>
                </a:cubicBezTo>
                <a:cubicBezTo>
                  <a:pt x="385" y="1286"/>
                  <a:pt x="385" y="1291"/>
                  <a:pt x="388" y="1290"/>
                </a:cubicBezTo>
                <a:cubicBezTo>
                  <a:pt x="389" y="1287"/>
                  <a:pt x="387" y="1279"/>
                  <a:pt x="385" y="1277"/>
                </a:cubicBezTo>
                <a:close/>
                <a:moveTo>
                  <a:pt x="287" y="329"/>
                </a:moveTo>
                <a:cubicBezTo>
                  <a:pt x="285" y="328"/>
                  <a:pt x="282" y="328"/>
                  <a:pt x="282" y="331"/>
                </a:cubicBezTo>
                <a:cubicBezTo>
                  <a:pt x="284" y="331"/>
                  <a:pt x="286" y="332"/>
                  <a:pt x="287" y="329"/>
                </a:cubicBezTo>
                <a:close/>
                <a:moveTo>
                  <a:pt x="386" y="1290"/>
                </a:moveTo>
                <a:cubicBezTo>
                  <a:pt x="385" y="1295"/>
                  <a:pt x="386" y="1297"/>
                  <a:pt x="389" y="1294"/>
                </a:cubicBezTo>
                <a:cubicBezTo>
                  <a:pt x="389" y="1292"/>
                  <a:pt x="387" y="1291"/>
                  <a:pt x="386" y="1290"/>
                </a:cubicBezTo>
                <a:close/>
                <a:moveTo>
                  <a:pt x="356" y="1024"/>
                </a:moveTo>
                <a:cubicBezTo>
                  <a:pt x="352" y="1026"/>
                  <a:pt x="349" y="1030"/>
                  <a:pt x="351" y="1036"/>
                </a:cubicBezTo>
                <a:cubicBezTo>
                  <a:pt x="357" y="1035"/>
                  <a:pt x="357" y="1035"/>
                  <a:pt x="357" y="1035"/>
                </a:cubicBezTo>
                <a:cubicBezTo>
                  <a:pt x="353" y="1031"/>
                  <a:pt x="358" y="1026"/>
                  <a:pt x="356" y="1024"/>
                </a:cubicBezTo>
                <a:close/>
                <a:moveTo>
                  <a:pt x="399" y="1423"/>
                </a:moveTo>
                <a:cubicBezTo>
                  <a:pt x="397" y="1423"/>
                  <a:pt x="396" y="1421"/>
                  <a:pt x="395" y="1421"/>
                </a:cubicBezTo>
                <a:cubicBezTo>
                  <a:pt x="394" y="1423"/>
                  <a:pt x="393" y="1424"/>
                  <a:pt x="391" y="1426"/>
                </a:cubicBezTo>
                <a:cubicBezTo>
                  <a:pt x="394" y="1425"/>
                  <a:pt x="394" y="1428"/>
                  <a:pt x="396" y="1427"/>
                </a:cubicBezTo>
                <a:cubicBezTo>
                  <a:pt x="396" y="1425"/>
                  <a:pt x="400" y="1426"/>
                  <a:pt x="399" y="1423"/>
                </a:cubicBezTo>
                <a:close/>
                <a:moveTo>
                  <a:pt x="387" y="1353"/>
                </a:moveTo>
                <a:cubicBezTo>
                  <a:pt x="384" y="1350"/>
                  <a:pt x="387" y="1348"/>
                  <a:pt x="387" y="1344"/>
                </a:cubicBezTo>
                <a:cubicBezTo>
                  <a:pt x="383" y="1345"/>
                  <a:pt x="383" y="1349"/>
                  <a:pt x="379" y="1350"/>
                </a:cubicBezTo>
                <a:cubicBezTo>
                  <a:pt x="379" y="1356"/>
                  <a:pt x="379" y="1356"/>
                  <a:pt x="379" y="1356"/>
                </a:cubicBezTo>
                <a:cubicBezTo>
                  <a:pt x="383" y="1356"/>
                  <a:pt x="382" y="1352"/>
                  <a:pt x="387" y="1353"/>
                </a:cubicBezTo>
                <a:close/>
                <a:moveTo>
                  <a:pt x="375" y="1381"/>
                </a:moveTo>
                <a:cubicBezTo>
                  <a:pt x="373" y="1381"/>
                  <a:pt x="371" y="1381"/>
                  <a:pt x="372" y="1384"/>
                </a:cubicBezTo>
                <a:cubicBezTo>
                  <a:pt x="374" y="1383"/>
                  <a:pt x="376" y="1383"/>
                  <a:pt x="375" y="1381"/>
                </a:cubicBezTo>
                <a:close/>
                <a:moveTo>
                  <a:pt x="375" y="1400"/>
                </a:moveTo>
                <a:cubicBezTo>
                  <a:pt x="372" y="1401"/>
                  <a:pt x="372" y="1399"/>
                  <a:pt x="370" y="1400"/>
                </a:cubicBezTo>
                <a:cubicBezTo>
                  <a:pt x="370" y="1402"/>
                  <a:pt x="368" y="1403"/>
                  <a:pt x="369" y="1406"/>
                </a:cubicBezTo>
                <a:cubicBezTo>
                  <a:pt x="372" y="1405"/>
                  <a:pt x="373" y="1402"/>
                  <a:pt x="375" y="1400"/>
                </a:cubicBezTo>
                <a:close/>
                <a:moveTo>
                  <a:pt x="336" y="1048"/>
                </a:moveTo>
                <a:cubicBezTo>
                  <a:pt x="332" y="1049"/>
                  <a:pt x="331" y="1052"/>
                  <a:pt x="330" y="1055"/>
                </a:cubicBezTo>
                <a:cubicBezTo>
                  <a:pt x="333" y="1054"/>
                  <a:pt x="335" y="1051"/>
                  <a:pt x="336" y="1048"/>
                </a:cubicBezTo>
                <a:close/>
                <a:moveTo>
                  <a:pt x="370" y="1371"/>
                </a:moveTo>
                <a:cubicBezTo>
                  <a:pt x="364" y="1372"/>
                  <a:pt x="362" y="1375"/>
                  <a:pt x="359" y="1378"/>
                </a:cubicBezTo>
                <a:cubicBezTo>
                  <a:pt x="363" y="1378"/>
                  <a:pt x="363" y="1378"/>
                  <a:pt x="367" y="1377"/>
                </a:cubicBezTo>
                <a:cubicBezTo>
                  <a:pt x="366" y="1374"/>
                  <a:pt x="368" y="1374"/>
                  <a:pt x="370" y="1371"/>
                </a:cubicBezTo>
                <a:close/>
                <a:moveTo>
                  <a:pt x="287" y="705"/>
                </a:moveTo>
                <a:cubicBezTo>
                  <a:pt x="287" y="708"/>
                  <a:pt x="284" y="707"/>
                  <a:pt x="285" y="711"/>
                </a:cubicBezTo>
                <a:cubicBezTo>
                  <a:pt x="287" y="712"/>
                  <a:pt x="289" y="709"/>
                  <a:pt x="291" y="708"/>
                </a:cubicBezTo>
                <a:cubicBezTo>
                  <a:pt x="289" y="708"/>
                  <a:pt x="290" y="705"/>
                  <a:pt x="287" y="705"/>
                </a:cubicBezTo>
                <a:close/>
                <a:moveTo>
                  <a:pt x="299" y="864"/>
                </a:moveTo>
                <a:cubicBezTo>
                  <a:pt x="300" y="871"/>
                  <a:pt x="290" y="874"/>
                  <a:pt x="294" y="880"/>
                </a:cubicBezTo>
                <a:cubicBezTo>
                  <a:pt x="294" y="874"/>
                  <a:pt x="303" y="868"/>
                  <a:pt x="299" y="864"/>
                </a:cubicBezTo>
                <a:close/>
                <a:moveTo>
                  <a:pt x="275" y="923"/>
                </a:moveTo>
                <a:cubicBezTo>
                  <a:pt x="275" y="915"/>
                  <a:pt x="286" y="902"/>
                  <a:pt x="279" y="897"/>
                </a:cubicBezTo>
                <a:cubicBezTo>
                  <a:pt x="281" y="902"/>
                  <a:pt x="272" y="907"/>
                  <a:pt x="268" y="907"/>
                </a:cubicBezTo>
                <a:cubicBezTo>
                  <a:pt x="272" y="915"/>
                  <a:pt x="253" y="919"/>
                  <a:pt x="261" y="927"/>
                </a:cubicBezTo>
                <a:cubicBezTo>
                  <a:pt x="264" y="927"/>
                  <a:pt x="265" y="924"/>
                  <a:pt x="268" y="924"/>
                </a:cubicBezTo>
                <a:cubicBezTo>
                  <a:pt x="269" y="925"/>
                  <a:pt x="270" y="927"/>
                  <a:pt x="270" y="929"/>
                </a:cubicBezTo>
                <a:cubicBezTo>
                  <a:pt x="272" y="927"/>
                  <a:pt x="273" y="924"/>
                  <a:pt x="275" y="923"/>
                </a:cubicBezTo>
                <a:close/>
                <a:moveTo>
                  <a:pt x="313" y="1279"/>
                </a:moveTo>
                <a:cubicBezTo>
                  <a:pt x="312" y="1280"/>
                  <a:pt x="310" y="1280"/>
                  <a:pt x="310" y="1282"/>
                </a:cubicBezTo>
                <a:cubicBezTo>
                  <a:pt x="312" y="1281"/>
                  <a:pt x="310" y="1288"/>
                  <a:pt x="312" y="1288"/>
                </a:cubicBezTo>
                <a:cubicBezTo>
                  <a:pt x="313" y="1286"/>
                  <a:pt x="311" y="1282"/>
                  <a:pt x="313" y="1279"/>
                </a:cubicBezTo>
                <a:close/>
                <a:moveTo>
                  <a:pt x="306" y="1241"/>
                </a:moveTo>
                <a:cubicBezTo>
                  <a:pt x="300" y="1239"/>
                  <a:pt x="298" y="1241"/>
                  <a:pt x="293" y="1243"/>
                </a:cubicBezTo>
                <a:cubicBezTo>
                  <a:pt x="294" y="1245"/>
                  <a:pt x="295" y="1247"/>
                  <a:pt x="297" y="1248"/>
                </a:cubicBezTo>
                <a:cubicBezTo>
                  <a:pt x="299" y="1245"/>
                  <a:pt x="305" y="1245"/>
                  <a:pt x="306" y="1241"/>
                </a:cubicBezTo>
                <a:close/>
                <a:moveTo>
                  <a:pt x="239" y="719"/>
                </a:moveTo>
                <a:cubicBezTo>
                  <a:pt x="241" y="719"/>
                  <a:pt x="240" y="722"/>
                  <a:pt x="243" y="721"/>
                </a:cubicBezTo>
                <a:cubicBezTo>
                  <a:pt x="243" y="720"/>
                  <a:pt x="244" y="720"/>
                  <a:pt x="244" y="718"/>
                </a:cubicBezTo>
                <a:cubicBezTo>
                  <a:pt x="242" y="719"/>
                  <a:pt x="239" y="717"/>
                  <a:pt x="239" y="719"/>
                </a:cubicBezTo>
                <a:close/>
                <a:moveTo>
                  <a:pt x="208" y="568"/>
                </a:moveTo>
                <a:cubicBezTo>
                  <a:pt x="202" y="570"/>
                  <a:pt x="206" y="577"/>
                  <a:pt x="212" y="576"/>
                </a:cubicBezTo>
                <a:cubicBezTo>
                  <a:pt x="211" y="573"/>
                  <a:pt x="209" y="571"/>
                  <a:pt x="208" y="568"/>
                </a:cubicBezTo>
                <a:close/>
                <a:moveTo>
                  <a:pt x="132" y="555"/>
                </a:moveTo>
                <a:cubicBezTo>
                  <a:pt x="125" y="554"/>
                  <a:pt x="116" y="557"/>
                  <a:pt x="116" y="561"/>
                </a:cubicBezTo>
                <a:cubicBezTo>
                  <a:pt x="117" y="558"/>
                  <a:pt x="118" y="562"/>
                  <a:pt x="119" y="562"/>
                </a:cubicBezTo>
                <a:cubicBezTo>
                  <a:pt x="119" y="556"/>
                  <a:pt x="130" y="559"/>
                  <a:pt x="132" y="555"/>
                </a:cubicBezTo>
                <a:close/>
                <a:moveTo>
                  <a:pt x="151" y="846"/>
                </a:moveTo>
                <a:cubicBezTo>
                  <a:pt x="154" y="846"/>
                  <a:pt x="159" y="848"/>
                  <a:pt x="161" y="846"/>
                </a:cubicBezTo>
                <a:cubicBezTo>
                  <a:pt x="158" y="845"/>
                  <a:pt x="152" y="842"/>
                  <a:pt x="151" y="846"/>
                </a:cubicBezTo>
                <a:close/>
                <a:moveTo>
                  <a:pt x="154" y="795"/>
                </a:moveTo>
                <a:cubicBezTo>
                  <a:pt x="152" y="796"/>
                  <a:pt x="150" y="799"/>
                  <a:pt x="152" y="801"/>
                </a:cubicBezTo>
                <a:cubicBezTo>
                  <a:pt x="155" y="801"/>
                  <a:pt x="155" y="798"/>
                  <a:pt x="154" y="795"/>
                </a:cubicBezTo>
                <a:close/>
                <a:moveTo>
                  <a:pt x="150" y="812"/>
                </a:moveTo>
                <a:cubicBezTo>
                  <a:pt x="148" y="807"/>
                  <a:pt x="154" y="809"/>
                  <a:pt x="154" y="805"/>
                </a:cubicBezTo>
                <a:cubicBezTo>
                  <a:pt x="153" y="805"/>
                  <a:pt x="153" y="804"/>
                  <a:pt x="151" y="804"/>
                </a:cubicBezTo>
                <a:cubicBezTo>
                  <a:pt x="150" y="807"/>
                  <a:pt x="147" y="807"/>
                  <a:pt x="147" y="811"/>
                </a:cubicBezTo>
                <a:cubicBezTo>
                  <a:pt x="148" y="810"/>
                  <a:pt x="149" y="812"/>
                  <a:pt x="150" y="812"/>
                </a:cubicBezTo>
                <a:close/>
                <a:moveTo>
                  <a:pt x="150" y="838"/>
                </a:moveTo>
                <a:cubicBezTo>
                  <a:pt x="146" y="837"/>
                  <a:pt x="148" y="830"/>
                  <a:pt x="149" y="828"/>
                </a:cubicBezTo>
                <a:cubicBezTo>
                  <a:pt x="147" y="828"/>
                  <a:pt x="146" y="827"/>
                  <a:pt x="143" y="828"/>
                </a:cubicBezTo>
                <a:cubicBezTo>
                  <a:pt x="146" y="831"/>
                  <a:pt x="146" y="832"/>
                  <a:pt x="147" y="837"/>
                </a:cubicBezTo>
                <a:cubicBezTo>
                  <a:pt x="145" y="838"/>
                  <a:pt x="142" y="838"/>
                  <a:pt x="143" y="842"/>
                </a:cubicBezTo>
                <a:cubicBezTo>
                  <a:pt x="147" y="841"/>
                  <a:pt x="148" y="841"/>
                  <a:pt x="150" y="838"/>
                </a:cubicBezTo>
                <a:close/>
                <a:moveTo>
                  <a:pt x="139" y="825"/>
                </a:moveTo>
                <a:cubicBezTo>
                  <a:pt x="140" y="825"/>
                  <a:pt x="141" y="826"/>
                  <a:pt x="143" y="825"/>
                </a:cubicBezTo>
                <a:cubicBezTo>
                  <a:pt x="143" y="822"/>
                  <a:pt x="143" y="822"/>
                  <a:pt x="143" y="822"/>
                </a:cubicBezTo>
                <a:cubicBezTo>
                  <a:pt x="141" y="823"/>
                  <a:pt x="139" y="823"/>
                  <a:pt x="139" y="825"/>
                </a:cubicBezTo>
                <a:close/>
                <a:moveTo>
                  <a:pt x="109" y="529"/>
                </a:moveTo>
                <a:cubicBezTo>
                  <a:pt x="107" y="529"/>
                  <a:pt x="103" y="529"/>
                  <a:pt x="103" y="531"/>
                </a:cubicBezTo>
                <a:cubicBezTo>
                  <a:pt x="106" y="531"/>
                  <a:pt x="109" y="532"/>
                  <a:pt x="109" y="529"/>
                </a:cubicBezTo>
                <a:close/>
                <a:moveTo>
                  <a:pt x="107" y="581"/>
                </a:moveTo>
                <a:cubicBezTo>
                  <a:pt x="106" y="581"/>
                  <a:pt x="106" y="579"/>
                  <a:pt x="106" y="578"/>
                </a:cubicBezTo>
                <a:cubicBezTo>
                  <a:pt x="109" y="575"/>
                  <a:pt x="115" y="571"/>
                  <a:pt x="110" y="566"/>
                </a:cubicBezTo>
                <a:cubicBezTo>
                  <a:pt x="110" y="568"/>
                  <a:pt x="108" y="569"/>
                  <a:pt x="106" y="569"/>
                </a:cubicBezTo>
                <a:cubicBezTo>
                  <a:pt x="107" y="575"/>
                  <a:pt x="107" y="575"/>
                  <a:pt x="107" y="575"/>
                </a:cubicBezTo>
                <a:cubicBezTo>
                  <a:pt x="106" y="577"/>
                  <a:pt x="102" y="577"/>
                  <a:pt x="101" y="579"/>
                </a:cubicBezTo>
                <a:cubicBezTo>
                  <a:pt x="104" y="580"/>
                  <a:pt x="99" y="583"/>
                  <a:pt x="100" y="585"/>
                </a:cubicBezTo>
                <a:cubicBezTo>
                  <a:pt x="104" y="585"/>
                  <a:pt x="106" y="583"/>
                  <a:pt x="107" y="581"/>
                </a:cubicBezTo>
                <a:close/>
                <a:moveTo>
                  <a:pt x="94" y="609"/>
                </a:moveTo>
                <a:cubicBezTo>
                  <a:pt x="92" y="608"/>
                  <a:pt x="89" y="610"/>
                  <a:pt x="88" y="612"/>
                </a:cubicBezTo>
                <a:cubicBezTo>
                  <a:pt x="90" y="613"/>
                  <a:pt x="95" y="612"/>
                  <a:pt x="94" y="609"/>
                </a:cubicBezTo>
                <a:close/>
                <a:moveTo>
                  <a:pt x="88" y="624"/>
                </a:moveTo>
                <a:cubicBezTo>
                  <a:pt x="90" y="621"/>
                  <a:pt x="87" y="620"/>
                  <a:pt x="89" y="617"/>
                </a:cubicBezTo>
                <a:cubicBezTo>
                  <a:pt x="85" y="617"/>
                  <a:pt x="86" y="621"/>
                  <a:pt x="81" y="620"/>
                </a:cubicBezTo>
                <a:cubicBezTo>
                  <a:pt x="80" y="624"/>
                  <a:pt x="79" y="629"/>
                  <a:pt x="75" y="631"/>
                </a:cubicBezTo>
                <a:cubicBezTo>
                  <a:pt x="81" y="633"/>
                  <a:pt x="79" y="622"/>
                  <a:pt x="88" y="624"/>
                </a:cubicBezTo>
                <a:close/>
                <a:moveTo>
                  <a:pt x="112" y="850"/>
                </a:moveTo>
                <a:cubicBezTo>
                  <a:pt x="110" y="850"/>
                  <a:pt x="110" y="848"/>
                  <a:pt x="110" y="846"/>
                </a:cubicBezTo>
                <a:cubicBezTo>
                  <a:pt x="106" y="846"/>
                  <a:pt x="108" y="849"/>
                  <a:pt x="109" y="851"/>
                </a:cubicBezTo>
                <a:cubicBezTo>
                  <a:pt x="110" y="851"/>
                  <a:pt x="112" y="851"/>
                  <a:pt x="112" y="850"/>
                </a:cubicBezTo>
                <a:close/>
                <a:moveTo>
                  <a:pt x="73" y="644"/>
                </a:moveTo>
                <a:cubicBezTo>
                  <a:pt x="74" y="641"/>
                  <a:pt x="75" y="637"/>
                  <a:pt x="75" y="633"/>
                </a:cubicBezTo>
                <a:cubicBezTo>
                  <a:pt x="73" y="633"/>
                  <a:pt x="73" y="635"/>
                  <a:pt x="71" y="634"/>
                </a:cubicBezTo>
                <a:cubicBezTo>
                  <a:pt x="71" y="638"/>
                  <a:pt x="71" y="643"/>
                  <a:pt x="68" y="644"/>
                </a:cubicBezTo>
                <a:cubicBezTo>
                  <a:pt x="70" y="643"/>
                  <a:pt x="70" y="645"/>
                  <a:pt x="73" y="644"/>
                </a:cubicBezTo>
                <a:close/>
                <a:moveTo>
                  <a:pt x="96" y="855"/>
                </a:moveTo>
                <a:cubicBezTo>
                  <a:pt x="94" y="855"/>
                  <a:pt x="94" y="854"/>
                  <a:pt x="92" y="854"/>
                </a:cubicBezTo>
                <a:cubicBezTo>
                  <a:pt x="92" y="855"/>
                  <a:pt x="90" y="859"/>
                  <a:pt x="93" y="859"/>
                </a:cubicBezTo>
                <a:cubicBezTo>
                  <a:pt x="90" y="855"/>
                  <a:pt x="96" y="857"/>
                  <a:pt x="96" y="855"/>
                </a:cubicBezTo>
                <a:close/>
                <a:moveTo>
                  <a:pt x="87" y="815"/>
                </a:moveTo>
                <a:cubicBezTo>
                  <a:pt x="86" y="812"/>
                  <a:pt x="88" y="812"/>
                  <a:pt x="87" y="810"/>
                </a:cubicBezTo>
                <a:cubicBezTo>
                  <a:pt x="85" y="811"/>
                  <a:pt x="85" y="808"/>
                  <a:pt x="83" y="809"/>
                </a:cubicBezTo>
                <a:cubicBezTo>
                  <a:pt x="84" y="812"/>
                  <a:pt x="81" y="811"/>
                  <a:pt x="81" y="813"/>
                </a:cubicBezTo>
                <a:cubicBezTo>
                  <a:pt x="85" y="809"/>
                  <a:pt x="84" y="815"/>
                  <a:pt x="87" y="815"/>
                </a:cubicBezTo>
                <a:close/>
                <a:moveTo>
                  <a:pt x="41" y="654"/>
                </a:moveTo>
                <a:cubicBezTo>
                  <a:pt x="38" y="654"/>
                  <a:pt x="37" y="656"/>
                  <a:pt x="37" y="657"/>
                </a:cubicBezTo>
                <a:cubicBezTo>
                  <a:pt x="39" y="657"/>
                  <a:pt x="41" y="657"/>
                  <a:pt x="41" y="654"/>
                </a:cubicBezTo>
                <a:close/>
                <a:moveTo>
                  <a:pt x="50" y="795"/>
                </a:moveTo>
                <a:cubicBezTo>
                  <a:pt x="48" y="795"/>
                  <a:pt x="48" y="794"/>
                  <a:pt x="46" y="794"/>
                </a:cubicBezTo>
                <a:cubicBezTo>
                  <a:pt x="48" y="798"/>
                  <a:pt x="41" y="800"/>
                  <a:pt x="46" y="802"/>
                </a:cubicBezTo>
                <a:cubicBezTo>
                  <a:pt x="46" y="798"/>
                  <a:pt x="49" y="797"/>
                  <a:pt x="50" y="795"/>
                </a:cubicBezTo>
                <a:close/>
                <a:moveTo>
                  <a:pt x="20" y="748"/>
                </a:moveTo>
                <a:cubicBezTo>
                  <a:pt x="21" y="749"/>
                  <a:pt x="23" y="750"/>
                  <a:pt x="23" y="752"/>
                </a:cubicBezTo>
                <a:cubicBezTo>
                  <a:pt x="25" y="751"/>
                  <a:pt x="28" y="751"/>
                  <a:pt x="28" y="748"/>
                </a:cubicBezTo>
                <a:cubicBezTo>
                  <a:pt x="25" y="749"/>
                  <a:pt x="24" y="750"/>
                  <a:pt x="23" y="748"/>
                </a:cubicBezTo>
                <a:cubicBezTo>
                  <a:pt x="20" y="742"/>
                  <a:pt x="26" y="738"/>
                  <a:pt x="31" y="740"/>
                </a:cubicBezTo>
                <a:cubicBezTo>
                  <a:pt x="34" y="736"/>
                  <a:pt x="28" y="734"/>
                  <a:pt x="30" y="730"/>
                </a:cubicBezTo>
                <a:cubicBezTo>
                  <a:pt x="28" y="730"/>
                  <a:pt x="26" y="730"/>
                  <a:pt x="25" y="729"/>
                </a:cubicBezTo>
                <a:cubicBezTo>
                  <a:pt x="21" y="722"/>
                  <a:pt x="29" y="711"/>
                  <a:pt x="34" y="714"/>
                </a:cubicBezTo>
                <a:cubicBezTo>
                  <a:pt x="34" y="711"/>
                  <a:pt x="38" y="713"/>
                  <a:pt x="38" y="711"/>
                </a:cubicBezTo>
                <a:cubicBezTo>
                  <a:pt x="36" y="710"/>
                  <a:pt x="33" y="712"/>
                  <a:pt x="33" y="710"/>
                </a:cubicBezTo>
                <a:cubicBezTo>
                  <a:pt x="33" y="705"/>
                  <a:pt x="36" y="703"/>
                  <a:pt x="33" y="698"/>
                </a:cubicBezTo>
                <a:cubicBezTo>
                  <a:pt x="28" y="706"/>
                  <a:pt x="30" y="720"/>
                  <a:pt x="17" y="722"/>
                </a:cubicBezTo>
                <a:cubicBezTo>
                  <a:pt x="17" y="725"/>
                  <a:pt x="16" y="727"/>
                  <a:pt x="14" y="728"/>
                </a:cubicBezTo>
                <a:cubicBezTo>
                  <a:pt x="14" y="727"/>
                  <a:pt x="14" y="726"/>
                  <a:pt x="13" y="726"/>
                </a:cubicBezTo>
                <a:cubicBezTo>
                  <a:pt x="13" y="728"/>
                  <a:pt x="12" y="732"/>
                  <a:pt x="8" y="734"/>
                </a:cubicBezTo>
                <a:cubicBezTo>
                  <a:pt x="9" y="734"/>
                  <a:pt x="10" y="735"/>
                  <a:pt x="10" y="736"/>
                </a:cubicBezTo>
                <a:cubicBezTo>
                  <a:pt x="7" y="737"/>
                  <a:pt x="4" y="747"/>
                  <a:pt x="7" y="748"/>
                </a:cubicBezTo>
                <a:cubicBezTo>
                  <a:pt x="8" y="748"/>
                  <a:pt x="7" y="745"/>
                  <a:pt x="8" y="745"/>
                </a:cubicBezTo>
                <a:cubicBezTo>
                  <a:pt x="13" y="744"/>
                  <a:pt x="14" y="747"/>
                  <a:pt x="15" y="750"/>
                </a:cubicBezTo>
                <a:cubicBezTo>
                  <a:pt x="15" y="751"/>
                  <a:pt x="12" y="750"/>
                  <a:pt x="12" y="752"/>
                </a:cubicBezTo>
                <a:cubicBezTo>
                  <a:pt x="14" y="752"/>
                  <a:pt x="14" y="755"/>
                  <a:pt x="17" y="754"/>
                </a:cubicBezTo>
                <a:cubicBezTo>
                  <a:pt x="15" y="751"/>
                  <a:pt x="17" y="749"/>
                  <a:pt x="20" y="748"/>
                </a:cubicBezTo>
                <a:close/>
                <a:moveTo>
                  <a:pt x="18" y="652"/>
                </a:moveTo>
                <a:cubicBezTo>
                  <a:pt x="16" y="656"/>
                  <a:pt x="20" y="660"/>
                  <a:pt x="14" y="662"/>
                </a:cubicBezTo>
                <a:cubicBezTo>
                  <a:pt x="17" y="669"/>
                  <a:pt x="24" y="655"/>
                  <a:pt x="18" y="652"/>
                </a:cubicBezTo>
                <a:close/>
                <a:moveTo>
                  <a:pt x="21" y="682"/>
                </a:moveTo>
                <a:cubicBezTo>
                  <a:pt x="19" y="683"/>
                  <a:pt x="16" y="683"/>
                  <a:pt x="14" y="685"/>
                </a:cubicBezTo>
                <a:cubicBezTo>
                  <a:pt x="16" y="688"/>
                  <a:pt x="19" y="686"/>
                  <a:pt x="22" y="684"/>
                </a:cubicBezTo>
                <a:lnTo>
                  <a:pt x="21" y="682"/>
                </a:lnTo>
                <a:close/>
                <a:moveTo>
                  <a:pt x="14" y="720"/>
                </a:moveTo>
                <a:cubicBezTo>
                  <a:pt x="10" y="722"/>
                  <a:pt x="6" y="719"/>
                  <a:pt x="4" y="723"/>
                </a:cubicBezTo>
                <a:cubicBezTo>
                  <a:pt x="7" y="724"/>
                  <a:pt x="14" y="723"/>
                  <a:pt x="14" y="720"/>
                </a:cubicBezTo>
                <a:close/>
                <a:moveTo>
                  <a:pt x="7" y="733"/>
                </a:moveTo>
                <a:cubicBezTo>
                  <a:pt x="4" y="732"/>
                  <a:pt x="2" y="736"/>
                  <a:pt x="5" y="738"/>
                </a:cubicBezTo>
                <a:cubicBezTo>
                  <a:pt x="5" y="735"/>
                  <a:pt x="8" y="736"/>
                  <a:pt x="7" y="733"/>
                </a:cubicBezTo>
                <a:close/>
                <a:moveTo>
                  <a:pt x="3" y="713"/>
                </a:moveTo>
                <a:cubicBezTo>
                  <a:pt x="0" y="712"/>
                  <a:pt x="1" y="719"/>
                  <a:pt x="3" y="719"/>
                </a:cubicBezTo>
                <a:cubicBezTo>
                  <a:pt x="4" y="718"/>
                  <a:pt x="4" y="716"/>
                  <a:pt x="3" y="713"/>
                </a:cubicBezTo>
                <a:close/>
                <a:moveTo>
                  <a:pt x="815" y="1200"/>
                </a:moveTo>
                <a:cubicBezTo>
                  <a:pt x="815" y="1201"/>
                  <a:pt x="815" y="1201"/>
                  <a:pt x="815" y="1202"/>
                </a:cubicBezTo>
                <a:cubicBezTo>
                  <a:pt x="815" y="1201"/>
                  <a:pt x="815" y="1201"/>
                  <a:pt x="815" y="1200"/>
                </a:cubicBezTo>
                <a:close/>
                <a:moveTo>
                  <a:pt x="1630" y="902"/>
                </a:moveTo>
                <a:cubicBezTo>
                  <a:pt x="1630" y="902"/>
                  <a:pt x="1630" y="903"/>
                  <a:pt x="1630" y="903"/>
                </a:cubicBezTo>
                <a:cubicBezTo>
                  <a:pt x="1630" y="903"/>
                  <a:pt x="1630" y="903"/>
                  <a:pt x="1630" y="902"/>
                </a:cubicBezTo>
                <a:close/>
                <a:moveTo>
                  <a:pt x="434" y="1423"/>
                </a:moveTo>
                <a:cubicBezTo>
                  <a:pt x="440" y="1414"/>
                  <a:pt x="453" y="1416"/>
                  <a:pt x="460" y="1408"/>
                </a:cubicBezTo>
                <a:cubicBezTo>
                  <a:pt x="461" y="1410"/>
                  <a:pt x="462" y="1411"/>
                  <a:pt x="463" y="1412"/>
                </a:cubicBezTo>
                <a:cubicBezTo>
                  <a:pt x="462" y="1413"/>
                  <a:pt x="461" y="1414"/>
                  <a:pt x="461" y="1416"/>
                </a:cubicBezTo>
                <a:cubicBezTo>
                  <a:pt x="463" y="1415"/>
                  <a:pt x="464" y="1414"/>
                  <a:pt x="467" y="1414"/>
                </a:cubicBezTo>
                <a:cubicBezTo>
                  <a:pt x="466" y="1411"/>
                  <a:pt x="468" y="1410"/>
                  <a:pt x="467" y="1408"/>
                </a:cubicBezTo>
                <a:cubicBezTo>
                  <a:pt x="466" y="1408"/>
                  <a:pt x="465" y="1408"/>
                  <a:pt x="464" y="1407"/>
                </a:cubicBezTo>
                <a:cubicBezTo>
                  <a:pt x="465" y="1405"/>
                  <a:pt x="466" y="1404"/>
                  <a:pt x="468" y="1403"/>
                </a:cubicBezTo>
                <a:cubicBezTo>
                  <a:pt x="475" y="1404"/>
                  <a:pt x="479" y="1398"/>
                  <a:pt x="482" y="1405"/>
                </a:cubicBezTo>
                <a:cubicBezTo>
                  <a:pt x="488" y="1407"/>
                  <a:pt x="490" y="1401"/>
                  <a:pt x="496" y="1403"/>
                </a:cubicBezTo>
                <a:cubicBezTo>
                  <a:pt x="493" y="1406"/>
                  <a:pt x="495" y="1414"/>
                  <a:pt x="495" y="1417"/>
                </a:cubicBezTo>
                <a:cubicBezTo>
                  <a:pt x="496" y="1414"/>
                  <a:pt x="500" y="1413"/>
                  <a:pt x="501" y="1411"/>
                </a:cubicBezTo>
                <a:cubicBezTo>
                  <a:pt x="501" y="1409"/>
                  <a:pt x="500" y="1409"/>
                  <a:pt x="500" y="1406"/>
                </a:cubicBezTo>
                <a:cubicBezTo>
                  <a:pt x="505" y="1404"/>
                  <a:pt x="506" y="1396"/>
                  <a:pt x="501" y="1393"/>
                </a:cubicBezTo>
                <a:cubicBezTo>
                  <a:pt x="506" y="1392"/>
                  <a:pt x="510" y="1392"/>
                  <a:pt x="515" y="1389"/>
                </a:cubicBezTo>
                <a:cubicBezTo>
                  <a:pt x="516" y="1391"/>
                  <a:pt x="517" y="1393"/>
                  <a:pt x="517" y="1396"/>
                </a:cubicBezTo>
                <a:cubicBezTo>
                  <a:pt x="509" y="1399"/>
                  <a:pt x="508" y="1402"/>
                  <a:pt x="504" y="1408"/>
                </a:cubicBezTo>
                <a:cubicBezTo>
                  <a:pt x="509" y="1406"/>
                  <a:pt x="507" y="1413"/>
                  <a:pt x="509" y="1414"/>
                </a:cubicBezTo>
                <a:cubicBezTo>
                  <a:pt x="509" y="1412"/>
                  <a:pt x="510" y="1411"/>
                  <a:pt x="511" y="1410"/>
                </a:cubicBezTo>
                <a:cubicBezTo>
                  <a:pt x="513" y="1410"/>
                  <a:pt x="513" y="1412"/>
                  <a:pt x="515" y="1411"/>
                </a:cubicBezTo>
                <a:cubicBezTo>
                  <a:pt x="516" y="1412"/>
                  <a:pt x="515" y="1414"/>
                  <a:pt x="517" y="1414"/>
                </a:cubicBezTo>
                <a:cubicBezTo>
                  <a:pt x="519" y="1407"/>
                  <a:pt x="533" y="1400"/>
                  <a:pt x="539" y="1407"/>
                </a:cubicBezTo>
                <a:cubicBezTo>
                  <a:pt x="540" y="1405"/>
                  <a:pt x="541" y="1402"/>
                  <a:pt x="543" y="1400"/>
                </a:cubicBezTo>
                <a:cubicBezTo>
                  <a:pt x="543" y="1399"/>
                  <a:pt x="540" y="1401"/>
                  <a:pt x="539" y="1399"/>
                </a:cubicBezTo>
                <a:cubicBezTo>
                  <a:pt x="540" y="1396"/>
                  <a:pt x="544" y="1395"/>
                  <a:pt x="542" y="1393"/>
                </a:cubicBezTo>
                <a:cubicBezTo>
                  <a:pt x="540" y="1392"/>
                  <a:pt x="534" y="1395"/>
                  <a:pt x="534" y="1390"/>
                </a:cubicBezTo>
                <a:cubicBezTo>
                  <a:pt x="542" y="1387"/>
                  <a:pt x="552" y="1391"/>
                  <a:pt x="554" y="1399"/>
                </a:cubicBezTo>
                <a:cubicBezTo>
                  <a:pt x="562" y="1397"/>
                  <a:pt x="568" y="1394"/>
                  <a:pt x="573" y="1391"/>
                </a:cubicBezTo>
                <a:cubicBezTo>
                  <a:pt x="567" y="1387"/>
                  <a:pt x="573" y="1380"/>
                  <a:pt x="574" y="1374"/>
                </a:cubicBezTo>
                <a:cubicBezTo>
                  <a:pt x="570" y="1376"/>
                  <a:pt x="569" y="1373"/>
                  <a:pt x="568" y="1370"/>
                </a:cubicBezTo>
                <a:cubicBezTo>
                  <a:pt x="571" y="1362"/>
                  <a:pt x="582" y="1366"/>
                  <a:pt x="583" y="1360"/>
                </a:cubicBezTo>
                <a:cubicBezTo>
                  <a:pt x="579" y="1361"/>
                  <a:pt x="576" y="1359"/>
                  <a:pt x="572" y="1360"/>
                </a:cubicBezTo>
                <a:cubicBezTo>
                  <a:pt x="572" y="1364"/>
                  <a:pt x="565" y="1369"/>
                  <a:pt x="563" y="1365"/>
                </a:cubicBezTo>
                <a:cubicBezTo>
                  <a:pt x="560" y="1368"/>
                  <a:pt x="560" y="1372"/>
                  <a:pt x="561" y="1376"/>
                </a:cubicBezTo>
                <a:cubicBezTo>
                  <a:pt x="559" y="1377"/>
                  <a:pt x="559" y="1380"/>
                  <a:pt x="555" y="1380"/>
                </a:cubicBezTo>
                <a:cubicBezTo>
                  <a:pt x="556" y="1384"/>
                  <a:pt x="555" y="1387"/>
                  <a:pt x="555" y="1389"/>
                </a:cubicBezTo>
                <a:cubicBezTo>
                  <a:pt x="551" y="1387"/>
                  <a:pt x="547" y="1386"/>
                  <a:pt x="542" y="1385"/>
                </a:cubicBezTo>
                <a:cubicBezTo>
                  <a:pt x="543" y="1383"/>
                  <a:pt x="543" y="1381"/>
                  <a:pt x="546" y="1382"/>
                </a:cubicBezTo>
                <a:cubicBezTo>
                  <a:pt x="546" y="1379"/>
                  <a:pt x="548" y="1379"/>
                  <a:pt x="546" y="1376"/>
                </a:cubicBezTo>
                <a:cubicBezTo>
                  <a:pt x="550" y="1373"/>
                  <a:pt x="554" y="1371"/>
                  <a:pt x="556" y="1367"/>
                </a:cubicBezTo>
                <a:cubicBezTo>
                  <a:pt x="551" y="1366"/>
                  <a:pt x="549" y="1366"/>
                  <a:pt x="545" y="1369"/>
                </a:cubicBezTo>
                <a:cubicBezTo>
                  <a:pt x="547" y="1372"/>
                  <a:pt x="545" y="1374"/>
                  <a:pt x="542" y="1375"/>
                </a:cubicBezTo>
                <a:cubicBezTo>
                  <a:pt x="535" y="1372"/>
                  <a:pt x="540" y="1361"/>
                  <a:pt x="545" y="1360"/>
                </a:cubicBezTo>
                <a:cubicBezTo>
                  <a:pt x="545" y="1350"/>
                  <a:pt x="549" y="1340"/>
                  <a:pt x="556" y="1332"/>
                </a:cubicBezTo>
                <a:cubicBezTo>
                  <a:pt x="559" y="1332"/>
                  <a:pt x="562" y="1332"/>
                  <a:pt x="564" y="1332"/>
                </a:cubicBezTo>
                <a:cubicBezTo>
                  <a:pt x="565" y="1327"/>
                  <a:pt x="559" y="1329"/>
                  <a:pt x="561" y="1323"/>
                </a:cubicBezTo>
                <a:cubicBezTo>
                  <a:pt x="567" y="1319"/>
                  <a:pt x="573" y="1306"/>
                  <a:pt x="568" y="1295"/>
                </a:cubicBezTo>
                <a:cubicBezTo>
                  <a:pt x="573" y="1294"/>
                  <a:pt x="573" y="1293"/>
                  <a:pt x="575" y="1289"/>
                </a:cubicBezTo>
                <a:cubicBezTo>
                  <a:pt x="580" y="1292"/>
                  <a:pt x="581" y="1300"/>
                  <a:pt x="588" y="1301"/>
                </a:cubicBezTo>
                <a:cubicBezTo>
                  <a:pt x="590" y="1308"/>
                  <a:pt x="586" y="1310"/>
                  <a:pt x="584" y="1314"/>
                </a:cubicBezTo>
                <a:cubicBezTo>
                  <a:pt x="587" y="1313"/>
                  <a:pt x="583" y="1320"/>
                  <a:pt x="581" y="1321"/>
                </a:cubicBezTo>
                <a:cubicBezTo>
                  <a:pt x="581" y="1319"/>
                  <a:pt x="580" y="1318"/>
                  <a:pt x="580" y="1317"/>
                </a:cubicBezTo>
                <a:cubicBezTo>
                  <a:pt x="577" y="1317"/>
                  <a:pt x="578" y="1319"/>
                  <a:pt x="575" y="1318"/>
                </a:cubicBezTo>
                <a:cubicBezTo>
                  <a:pt x="575" y="1322"/>
                  <a:pt x="577" y="1322"/>
                  <a:pt x="578" y="1323"/>
                </a:cubicBezTo>
                <a:cubicBezTo>
                  <a:pt x="576" y="1325"/>
                  <a:pt x="573" y="1325"/>
                  <a:pt x="572" y="1328"/>
                </a:cubicBezTo>
                <a:cubicBezTo>
                  <a:pt x="580" y="1327"/>
                  <a:pt x="576" y="1340"/>
                  <a:pt x="575" y="1343"/>
                </a:cubicBezTo>
                <a:cubicBezTo>
                  <a:pt x="578" y="1342"/>
                  <a:pt x="579" y="1344"/>
                  <a:pt x="580" y="1342"/>
                </a:cubicBezTo>
                <a:cubicBezTo>
                  <a:pt x="581" y="1339"/>
                  <a:pt x="579" y="1339"/>
                  <a:pt x="579" y="1337"/>
                </a:cubicBezTo>
                <a:cubicBezTo>
                  <a:pt x="581" y="1334"/>
                  <a:pt x="586" y="1335"/>
                  <a:pt x="589" y="1333"/>
                </a:cubicBezTo>
                <a:cubicBezTo>
                  <a:pt x="585" y="1330"/>
                  <a:pt x="591" y="1327"/>
                  <a:pt x="594" y="1328"/>
                </a:cubicBezTo>
                <a:cubicBezTo>
                  <a:pt x="594" y="1326"/>
                  <a:pt x="593" y="1322"/>
                  <a:pt x="594" y="1321"/>
                </a:cubicBezTo>
                <a:cubicBezTo>
                  <a:pt x="587" y="1320"/>
                  <a:pt x="592" y="1315"/>
                  <a:pt x="587" y="1311"/>
                </a:cubicBezTo>
                <a:cubicBezTo>
                  <a:pt x="591" y="1312"/>
                  <a:pt x="591" y="1309"/>
                  <a:pt x="594" y="1309"/>
                </a:cubicBezTo>
                <a:cubicBezTo>
                  <a:pt x="594" y="1306"/>
                  <a:pt x="590" y="1308"/>
                  <a:pt x="590" y="1304"/>
                </a:cubicBezTo>
                <a:cubicBezTo>
                  <a:pt x="596" y="1305"/>
                  <a:pt x="593" y="1302"/>
                  <a:pt x="592" y="1300"/>
                </a:cubicBezTo>
                <a:cubicBezTo>
                  <a:pt x="593" y="1296"/>
                  <a:pt x="598" y="1294"/>
                  <a:pt x="603" y="1294"/>
                </a:cubicBezTo>
                <a:cubicBezTo>
                  <a:pt x="604" y="1296"/>
                  <a:pt x="604" y="1296"/>
                  <a:pt x="604" y="1296"/>
                </a:cubicBezTo>
                <a:cubicBezTo>
                  <a:pt x="610" y="1295"/>
                  <a:pt x="617" y="1292"/>
                  <a:pt x="621" y="1286"/>
                </a:cubicBezTo>
                <a:cubicBezTo>
                  <a:pt x="620" y="1286"/>
                  <a:pt x="619" y="1285"/>
                  <a:pt x="619" y="1284"/>
                </a:cubicBezTo>
                <a:cubicBezTo>
                  <a:pt x="621" y="1282"/>
                  <a:pt x="623" y="1280"/>
                  <a:pt x="626" y="1279"/>
                </a:cubicBezTo>
                <a:cubicBezTo>
                  <a:pt x="626" y="1275"/>
                  <a:pt x="623" y="1277"/>
                  <a:pt x="625" y="1273"/>
                </a:cubicBezTo>
                <a:cubicBezTo>
                  <a:pt x="620" y="1273"/>
                  <a:pt x="621" y="1282"/>
                  <a:pt x="618" y="1281"/>
                </a:cubicBezTo>
                <a:cubicBezTo>
                  <a:pt x="621" y="1277"/>
                  <a:pt x="617" y="1273"/>
                  <a:pt x="615" y="1270"/>
                </a:cubicBezTo>
                <a:cubicBezTo>
                  <a:pt x="618" y="1267"/>
                  <a:pt x="615" y="1253"/>
                  <a:pt x="622" y="1258"/>
                </a:cubicBezTo>
                <a:cubicBezTo>
                  <a:pt x="622" y="1251"/>
                  <a:pt x="615" y="1258"/>
                  <a:pt x="613" y="1252"/>
                </a:cubicBezTo>
                <a:cubicBezTo>
                  <a:pt x="616" y="1250"/>
                  <a:pt x="622" y="1249"/>
                  <a:pt x="625" y="1248"/>
                </a:cubicBezTo>
                <a:cubicBezTo>
                  <a:pt x="623" y="1245"/>
                  <a:pt x="623" y="1239"/>
                  <a:pt x="628" y="1239"/>
                </a:cubicBezTo>
                <a:cubicBezTo>
                  <a:pt x="630" y="1241"/>
                  <a:pt x="627" y="1246"/>
                  <a:pt x="632" y="1245"/>
                </a:cubicBezTo>
                <a:cubicBezTo>
                  <a:pt x="632" y="1240"/>
                  <a:pt x="636" y="1240"/>
                  <a:pt x="637" y="1236"/>
                </a:cubicBezTo>
                <a:cubicBezTo>
                  <a:pt x="633" y="1235"/>
                  <a:pt x="631" y="1239"/>
                  <a:pt x="630" y="1237"/>
                </a:cubicBezTo>
                <a:cubicBezTo>
                  <a:pt x="630" y="1233"/>
                  <a:pt x="634" y="1233"/>
                  <a:pt x="638" y="1233"/>
                </a:cubicBezTo>
                <a:cubicBezTo>
                  <a:pt x="639" y="1228"/>
                  <a:pt x="641" y="1225"/>
                  <a:pt x="644" y="1222"/>
                </a:cubicBezTo>
                <a:cubicBezTo>
                  <a:pt x="641" y="1222"/>
                  <a:pt x="642" y="1219"/>
                  <a:pt x="641" y="1218"/>
                </a:cubicBezTo>
                <a:cubicBezTo>
                  <a:pt x="640" y="1222"/>
                  <a:pt x="636" y="1219"/>
                  <a:pt x="633" y="1222"/>
                </a:cubicBezTo>
                <a:cubicBezTo>
                  <a:pt x="631" y="1217"/>
                  <a:pt x="634" y="1209"/>
                  <a:pt x="640" y="1208"/>
                </a:cubicBezTo>
                <a:cubicBezTo>
                  <a:pt x="640" y="1207"/>
                  <a:pt x="640" y="1206"/>
                  <a:pt x="641" y="1205"/>
                </a:cubicBezTo>
                <a:cubicBezTo>
                  <a:pt x="633" y="1197"/>
                  <a:pt x="644" y="1188"/>
                  <a:pt x="645" y="1182"/>
                </a:cubicBezTo>
                <a:cubicBezTo>
                  <a:pt x="643" y="1182"/>
                  <a:pt x="643" y="1181"/>
                  <a:pt x="643" y="1179"/>
                </a:cubicBezTo>
                <a:cubicBezTo>
                  <a:pt x="648" y="1178"/>
                  <a:pt x="650" y="1178"/>
                  <a:pt x="654" y="1175"/>
                </a:cubicBezTo>
                <a:cubicBezTo>
                  <a:pt x="650" y="1164"/>
                  <a:pt x="657" y="1157"/>
                  <a:pt x="664" y="1152"/>
                </a:cubicBezTo>
                <a:cubicBezTo>
                  <a:pt x="666" y="1155"/>
                  <a:pt x="665" y="1155"/>
                  <a:pt x="664" y="1158"/>
                </a:cubicBezTo>
                <a:cubicBezTo>
                  <a:pt x="670" y="1152"/>
                  <a:pt x="680" y="1157"/>
                  <a:pt x="685" y="1153"/>
                </a:cubicBezTo>
                <a:cubicBezTo>
                  <a:pt x="679" y="1151"/>
                  <a:pt x="685" y="1148"/>
                  <a:pt x="682" y="1143"/>
                </a:cubicBezTo>
                <a:cubicBezTo>
                  <a:pt x="676" y="1145"/>
                  <a:pt x="670" y="1149"/>
                  <a:pt x="665" y="1148"/>
                </a:cubicBezTo>
                <a:cubicBezTo>
                  <a:pt x="667" y="1142"/>
                  <a:pt x="673" y="1129"/>
                  <a:pt x="681" y="1136"/>
                </a:cubicBezTo>
                <a:cubicBezTo>
                  <a:pt x="684" y="1130"/>
                  <a:pt x="691" y="1128"/>
                  <a:pt x="694" y="1124"/>
                </a:cubicBezTo>
                <a:cubicBezTo>
                  <a:pt x="698" y="1126"/>
                  <a:pt x="704" y="1125"/>
                  <a:pt x="707" y="1127"/>
                </a:cubicBezTo>
                <a:cubicBezTo>
                  <a:pt x="705" y="1129"/>
                  <a:pt x="703" y="1131"/>
                  <a:pt x="700" y="1132"/>
                </a:cubicBezTo>
                <a:cubicBezTo>
                  <a:pt x="698" y="1135"/>
                  <a:pt x="703" y="1132"/>
                  <a:pt x="703" y="1134"/>
                </a:cubicBezTo>
                <a:cubicBezTo>
                  <a:pt x="701" y="1134"/>
                  <a:pt x="697" y="1134"/>
                  <a:pt x="698" y="1137"/>
                </a:cubicBezTo>
                <a:cubicBezTo>
                  <a:pt x="700" y="1134"/>
                  <a:pt x="704" y="1137"/>
                  <a:pt x="704" y="1139"/>
                </a:cubicBezTo>
                <a:cubicBezTo>
                  <a:pt x="704" y="1135"/>
                  <a:pt x="706" y="1133"/>
                  <a:pt x="710" y="1132"/>
                </a:cubicBezTo>
                <a:cubicBezTo>
                  <a:pt x="715" y="1135"/>
                  <a:pt x="725" y="1137"/>
                  <a:pt x="722" y="1144"/>
                </a:cubicBezTo>
                <a:cubicBezTo>
                  <a:pt x="724" y="1144"/>
                  <a:pt x="726" y="1144"/>
                  <a:pt x="726" y="1145"/>
                </a:cubicBezTo>
                <a:cubicBezTo>
                  <a:pt x="729" y="1152"/>
                  <a:pt x="716" y="1151"/>
                  <a:pt x="718" y="1155"/>
                </a:cubicBezTo>
                <a:cubicBezTo>
                  <a:pt x="718" y="1154"/>
                  <a:pt x="720" y="1154"/>
                  <a:pt x="721" y="1155"/>
                </a:cubicBezTo>
                <a:cubicBezTo>
                  <a:pt x="722" y="1159"/>
                  <a:pt x="717" y="1158"/>
                  <a:pt x="718" y="1162"/>
                </a:cubicBezTo>
                <a:cubicBezTo>
                  <a:pt x="726" y="1161"/>
                  <a:pt x="726" y="1162"/>
                  <a:pt x="731" y="1155"/>
                </a:cubicBezTo>
                <a:cubicBezTo>
                  <a:pt x="733" y="1157"/>
                  <a:pt x="738" y="1152"/>
                  <a:pt x="739" y="1155"/>
                </a:cubicBezTo>
                <a:cubicBezTo>
                  <a:pt x="737" y="1158"/>
                  <a:pt x="741" y="1161"/>
                  <a:pt x="737" y="1162"/>
                </a:cubicBezTo>
                <a:cubicBezTo>
                  <a:pt x="739" y="1171"/>
                  <a:pt x="741" y="1185"/>
                  <a:pt x="737" y="1195"/>
                </a:cubicBezTo>
                <a:cubicBezTo>
                  <a:pt x="743" y="1196"/>
                  <a:pt x="738" y="1202"/>
                  <a:pt x="738" y="1206"/>
                </a:cubicBezTo>
                <a:cubicBezTo>
                  <a:pt x="751" y="1206"/>
                  <a:pt x="741" y="1188"/>
                  <a:pt x="754" y="1186"/>
                </a:cubicBezTo>
                <a:cubicBezTo>
                  <a:pt x="757" y="1176"/>
                  <a:pt x="751" y="1170"/>
                  <a:pt x="757" y="1164"/>
                </a:cubicBezTo>
                <a:cubicBezTo>
                  <a:pt x="760" y="1166"/>
                  <a:pt x="762" y="1167"/>
                  <a:pt x="764" y="1170"/>
                </a:cubicBezTo>
                <a:cubicBezTo>
                  <a:pt x="760" y="1173"/>
                  <a:pt x="760" y="1178"/>
                  <a:pt x="760" y="1184"/>
                </a:cubicBezTo>
                <a:cubicBezTo>
                  <a:pt x="765" y="1184"/>
                  <a:pt x="765" y="1181"/>
                  <a:pt x="770" y="1181"/>
                </a:cubicBezTo>
                <a:cubicBezTo>
                  <a:pt x="773" y="1176"/>
                  <a:pt x="775" y="1170"/>
                  <a:pt x="779" y="1166"/>
                </a:cubicBezTo>
                <a:cubicBezTo>
                  <a:pt x="773" y="1165"/>
                  <a:pt x="766" y="1166"/>
                  <a:pt x="767" y="1156"/>
                </a:cubicBezTo>
                <a:cubicBezTo>
                  <a:pt x="768" y="1156"/>
                  <a:pt x="770" y="1155"/>
                  <a:pt x="772" y="1154"/>
                </a:cubicBezTo>
                <a:cubicBezTo>
                  <a:pt x="774" y="1156"/>
                  <a:pt x="769" y="1157"/>
                  <a:pt x="772" y="1158"/>
                </a:cubicBezTo>
                <a:cubicBezTo>
                  <a:pt x="777" y="1153"/>
                  <a:pt x="768" y="1132"/>
                  <a:pt x="784" y="1132"/>
                </a:cubicBezTo>
                <a:cubicBezTo>
                  <a:pt x="784" y="1134"/>
                  <a:pt x="785" y="1136"/>
                  <a:pt x="786" y="1138"/>
                </a:cubicBezTo>
                <a:cubicBezTo>
                  <a:pt x="783" y="1139"/>
                  <a:pt x="783" y="1143"/>
                  <a:pt x="783" y="1147"/>
                </a:cubicBezTo>
                <a:cubicBezTo>
                  <a:pt x="784" y="1147"/>
                  <a:pt x="786" y="1147"/>
                  <a:pt x="787" y="1148"/>
                </a:cubicBezTo>
                <a:cubicBezTo>
                  <a:pt x="785" y="1153"/>
                  <a:pt x="785" y="1155"/>
                  <a:pt x="782" y="1160"/>
                </a:cubicBezTo>
                <a:cubicBezTo>
                  <a:pt x="783" y="1163"/>
                  <a:pt x="785" y="1157"/>
                  <a:pt x="785" y="1160"/>
                </a:cubicBezTo>
                <a:cubicBezTo>
                  <a:pt x="783" y="1167"/>
                  <a:pt x="792" y="1171"/>
                  <a:pt x="789" y="1176"/>
                </a:cubicBezTo>
                <a:cubicBezTo>
                  <a:pt x="791" y="1176"/>
                  <a:pt x="792" y="1175"/>
                  <a:pt x="792" y="1176"/>
                </a:cubicBezTo>
                <a:cubicBezTo>
                  <a:pt x="795" y="1177"/>
                  <a:pt x="793" y="1173"/>
                  <a:pt x="796" y="1173"/>
                </a:cubicBezTo>
                <a:cubicBezTo>
                  <a:pt x="798" y="1175"/>
                  <a:pt x="802" y="1174"/>
                  <a:pt x="803" y="1178"/>
                </a:cubicBezTo>
                <a:cubicBezTo>
                  <a:pt x="799" y="1178"/>
                  <a:pt x="801" y="1184"/>
                  <a:pt x="799" y="1185"/>
                </a:cubicBezTo>
                <a:cubicBezTo>
                  <a:pt x="800" y="1185"/>
                  <a:pt x="802" y="1184"/>
                  <a:pt x="803" y="1185"/>
                </a:cubicBezTo>
                <a:cubicBezTo>
                  <a:pt x="802" y="1190"/>
                  <a:pt x="802" y="1191"/>
                  <a:pt x="802" y="1196"/>
                </a:cubicBezTo>
                <a:cubicBezTo>
                  <a:pt x="803" y="1194"/>
                  <a:pt x="805" y="1190"/>
                  <a:pt x="812" y="1190"/>
                </a:cubicBezTo>
                <a:cubicBezTo>
                  <a:pt x="812" y="1196"/>
                  <a:pt x="816" y="1196"/>
                  <a:pt x="815" y="1200"/>
                </a:cubicBezTo>
                <a:cubicBezTo>
                  <a:pt x="817" y="1193"/>
                  <a:pt x="825" y="1191"/>
                  <a:pt x="829" y="1188"/>
                </a:cubicBezTo>
                <a:cubicBezTo>
                  <a:pt x="828" y="1188"/>
                  <a:pt x="826" y="1189"/>
                  <a:pt x="826" y="1187"/>
                </a:cubicBezTo>
                <a:cubicBezTo>
                  <a:pt x="827" y="1184"/>
                  <a:pt x="829" y="1182"/>
                  <a:pt x="830" y="1180"/>
                </a:cubicBezTo>
                <a:cubicBezTo>
                  <a:pt x="832" y="1178"/>
                  <a:pt x="833" y="1183"/>
                  <a:pt x="834" y="1180"/>
                </a:cubicBezTo>
                <a:cubicBezTo>
                  <a:pt x="830" y="1179"/>
                  <a:pt x="836" y="1175"/>
                  <a:pt x="839" y="1174"/>
                </a:cubicBezTo>
                <a:cubicBezTo>
                  <a:pt x="838" y="1178"/>
                  <a:pt x="839" y="1181"/>
                  <a:pt x="839" y="1184"/>
                </a:cubicBezTo>
                <a:cubicBezTo>
                  <a:pt x="839" y="1192"/>
                  <a:pt x="838" y="1194"/>
                  <a:pt x="831" y="1198"/>
                </a:cubicBezTo>
                <a:cubicBezTo>
                  <a:pt x="837" y="1198"/>
                  <a:pt x="837" y="1198"/>
                  <a:pt x="837" y="1198"/>
                </a:cubicBezTo>
                <a:cubicBezTo>
                  <a:pt x="839" y="1202"/>
                  <a:pt x="840" y="1205"/>
                  <a:pt x="839" y="1210"/>
                </a:cubicBezTo>
                <a:cubicBezTo>
                  <a:pt x="840" y="1212"/>
                  <a:pt x="842" y="1208"/>
                  <a:pt x="843" y="1210"/>
                </a:cubicBezTo>
                <a:cubicBezTo>
                  <a:pt x="842" y="1211"/>
                  <a:pt x="841" y="1213"/>
                  <a:pt x="840" y="1214"/>
                </a:cubicBezTo>
                <a:cubicBezTo>
                  <a:pt x="843" y="1214"/>
                  <a:pt x="845" y="1216"/>
                  <a:pt x="847" y="1217"/>
                </a:cubicBezTo>
                <a:cubicBezTo>
                  <a:pt x="846" y="1218"/>
                  <a:pt x="844" y="1217"/>
                  <a:pt x="844" y="1219"/>
                </a:cubicBezTo>
                <a:cubicBezTo>
                  <a:pt x="849" y="1220"/>
                  <a:pt x="853" y="1225"/>
                  <a:pt x="855" y="1230"/>
                </a:cubicBezTo>
                <a:cubicBezTo>
                  <a:pt x="850" y="1231"/>
                  <a:pt x="847" y="1234"/>
                  <a:pt x="843" y="1232"/>
                </a:cubicBezTo>
                <a:cubicBezTo>
                  <a:pt x="843" y="1235"/>
                  <a:pt x="847" y="1234"/>
                  <a:pt x="847" y="1237"/>
                </a:cubicBezTo>
                <a:cubicBezTo>
                  <a:pt x="844" y="1237"/>
                  <a:pt x="845" y="1241"/>
                  <a:pt x="843" y="1242"/>
                </a:cubicBezTo>
                <a:cubicBezTo>
                  <a:pt x="845" y="1242"/>
                  <a:pt x="848" y="1241"/>
                  <a:pt x="847" y="1244"/>
                </a:cubicBezTo>
                <a:cubicBezTo>
                  <a:pt x="847" y="1245"/>
                  <a:pt x="845" y="1244"/>
                  <a:pt x="844" y="1244"/>
                </a:cubicBezTo>
                <a:cubicBezTo>
                  <a:pt x="844" y="1246"/>
                  <a:pt x="846" y="1246"/>
                  <a:pt x="846" y="1247"/>
                </a:cubicBezTo>
                <a:cubicBezTo>
                  <a:pt x="856" y="1242"/>
                  <a:pt x="854" y="1226"/>
                  <a:pt x="871" y="1225"/>
                </a:cubicBezTo>
                <a:cubicBezTo>
                  <a:pt x="874" y="1215"/>
                  <a:pt x="873" y="1207"/>
                  <a:pt x="881" y="1201"/>
                </a:cubicBezTo>
                <a:cubicBezTo>
                  <a:pt x="883" y="1202"/>
                  <a:pt x="888" y="1202"/>
                  <a:pt x="885" y="1205"/>
                </a:cubicBezTo>
                <a:cubicBezTo>
                  <a:pt x="891" y="1205"/>
                  <a:pt x="891" y="1211"/>
                  <a:pt x="897" y="1207"/>
                </a:cubicBezTo>
                <a:cubicBezTo>
                  <a:pt x="898" y="1210"/>
                  <a:pt x="900" y="1212"/>
                  <a:pt x="901" y="1216"/>
                </a:cubicBezTo>
                <a:cubicBezTo>
                  <a:pt x="899" y="1216"/>
                  <a:pt x="899" y="1217"/>
                  <a:pt x="898" y="1218"/>
                </a:cubicBezTo>
                <a:cubicBezTo>
                  <a:pt x="896" y="1218"/>
                  <a:pt x="897" y="1215"/>
                  <a:pt x="895" y="1216"/>
                </a:cubicBezTo>
                <a:cubicBezTo>
                  <a:pt x="895" y="1218"/>
                  <a:pt x="898" y="1221"/>
                  <a:pt x="896" y="1222"/>
                </a:cubicBezTo>
                <a:cubicBezTo>
                  <a:pt x="893" y="1224"/>
                  <a:pt x="892" y="1222"/>
                  <a:pt x="891" y="1221"/>
                </a:cubicBezTo>
                <a:cubicBezTo>
                  <a:pt x="893" y="1225"/>
                  <a:pt x="888" y="1224"/>
                  <a:pt x="889" y="1227"/>
                </a:cubicBezTo>
                <a:cubicBezTo>
                  <a:pt x="890" y="1228"/>
                  <a:pt x="890" y="1230"/>
                  <a:pt x="893" y="1229"/>
                </a:cubicBezTo>
                <a:cubicBezTo>
                  <a:pt x="896" y="1223"/>
                  <a:pt x="902" y="1219"/>
                  <a:pt x="909" y="1215"/>
                </a:cubicBezTo>
                <a:cubicBezTo>
                  <a:pt x="907" y="1223"/>
                  <a:pt x="898" y="1228"/>
                  <a:pt x="902" y="1237"/>
                </a:cubicBezTo>
                <a:cubicBezTo>
                  <a:pt x="897" y="1241"/>
                  <a:pt x="894" y="1247"/>
                  <a:pt x="890" y="1252"/>
                </a:cubicBezTo>
                <a:cubicBezTo>
                  <a:pt x="891" y="1255"/>
                  <a:pt x="894" y="1249"/>
                  <a:pt x="895" y="1253"/>
                </a:cubicBezTo>
                <a:cubicBezTo>
                  <a:pt x="894" y="1254"/>
                  <a:pt x="894" y="1256"/>
                  <a:pt x="893" y="1257"/>
                </a:cubicBezTo>
                <a:cubicBezTo>
                  <a:pt x="895" y="1259"/>
                  <a:pt x="896" y="1257"/>
                  <a:pt x="898" y="1256"/>
                </a:cubicBezTo>
                <a:cubicBezTo>
                  <a:pt x="895" y="1252"/>
                  <a:pt x="898" y="1247"/>
                  <a:pt x="902" y="1246"/>
                </a:cubicBezTo>
                <a:cubicBezTo>
                  <a:pt x="900" y="1240"/>
                  <a:pt x="905" y="1237"/>
                  <a:pt x="902" y="1233"/>
                </a:cubicBezTo>
                <a:cubicBezTo>
                  <a:pt x="910" y="1231"/>
                  <a:pt x="907" y="1220"/>
                  <a:pt x="915" y="1219"/>
                </a:cubicBezTo>
                <a:cubicBezTo>
                  <a:pt x="915" y="1219"/>
                  <a:pt x="916" y="1220"/>
                  <a:pt x="916" y="1220"/>
                </a:cubicBezTo>
                <a:cubicBezTo>
                  <a:pt x="914" y="1225"/>
                  <a:pt x="916" y="1228"/>
                  <a:pt x="919" y="1230"/>
                </a:cubicBezTo>
                <a:cubicBezTo>
                  <a:pt x="918" y="1233"/>
                  <a:pt x="914" y="1237"/>
                  <a:pt x="915" y="1238"/>
                </a:cubicBezTo>
                <a:cubicBezTo>
                  <a:pt x="915" y="1237"/>
                  <a:pt x="916" y="1237"/>
                  <a:pt x="917" y="1237"/>
                </a:cubicBezTo>
                <a:cubicBezTo>
                  <a:pt x="915" y="1246"/>
                  <a:pt x="922" y="1250"/>
                  <a:pt x="930" y="1250"/>
                </a:cubicBezTo>
                <a:cubicBezTo>
                  <a:pt x="926" y="1244"/>
                  <a:pt x="933" y="1244"/>
                  <a:pt x="938" y="1240"/>
                </a:cubicBezTo>
                <a:cubicBezTo>
                  <a:pt x="932" y="1235"/>
                  <a:pt x="941" y="1233"/>
                  <a:pt x="937" y="1227"/>
                </a:cubicBezTo>
                <a:cubicBezTo>
                  <a:pt x="940" y="1227"/>
                  <a:pt x="942" y="1225"/>
                  <a:pt x="944" y="1224"/>
                </a:cubicBezTo>
                <a:cubicBezTo>
                  <a:pt x="939" y="1222"/>
                  <a:pt x="940" y="1219"/>
                  <a:pt x="938" y="1213"/>
                </a:cubicBezTo>
                <a:cubicBezTo>
                  <a:pt x="941" y="1212"/>
                  <a:pt x="942" y="1210"/>
                  <a:pt x="945" y="1209"/>
                </a:cubicBezTo>
                <a:cubicBezTo>
                  <a:pt x="945" y="1206"/>
                  <a:pt x="942" y="1207"/>
                  <a:pt x="942" y="1203"/>
                </a:cubicBezTo>
                <a:cubicBezTo>
                  <a:pt x="947" y="1202"/>
                  <a:pt x="948" y="1196"/>
                  <a:pt x="948" y="1191"/>
                </a:cubicBezTo>
                <a:cubicBezTo>
                  <a:pt x="953" y="1189"/>
                  <a:pt x="952" y="1193"/>
                  <a:pt x="956" y="1192"/>
                </a:cubicBezTo>
                <a:cubicBezTo>
                  <a:pt x="955" y="1190"/>
                  <a:pt x="960" y="1189"/>
                  <a:pt x="957" y="1188"/>
                </a:cubicBezTo>
                <a:cubicBezTo>
                  <a:pt x="956" y="1190"/>
                  <a:pt x="952" y="1187"/>
                  <a:pt x="951" y="1186"/>
                </a:cubicBezTo>
                <a:cubicBezTo>
                  <a:pt x="951" y="1184"/>
                  <a:pt x="949" y="1180"/>
                  <a:pt x="951" y="1179"/>
                </a:cubicBezTo>
                <a:cubicBezTo>
                  <a:pt x="956" y="1184"/>
                  <a:pt x="959" y="1185"/>
                  <a:pt x="962" y="1193"/>
                </a:cubicBezTo>
                <a:cubicBezTo>
                  <a:pt x="958" y="1199"/>
                  <a:pt x="953" y="1204"/>
                  <a:pt x="949" y="1209"/>
                </a:cubicBezTo>
                <a:cubicBezTo>
                  <a:pt x="949" y="1214"/>
                  <a:pt x="954" y="1214"/>
                  <a:pt x="956" y="1216"/>
                </a:cubicBezTo>
                <a:cubicBezTo>
                  <a:pt x="953" y="1217"/>
                  <a:pt x="954" y="1219"/>
                  <a:pt x="950" y="1218"/>
                </a:cubicBezTo>
                <a:cubicBezTo>
                  <a:pt x="952" y="1220"/>
                  <a:pt x="954" y="1224"/>
                  <a:pt x="956" y="1221"/>
                </a:cubicBezTo>
                <a:cubicBezTo>
                  <a:pt x="958" y="1224"/>
                  <a:pt x="953" y="1224"/>
                  <a:pt x="956" y="1226"/>
                </a:cubicBezTo>
                <a:cubicBezTo>
                  <a:pt x="959" y="1224"/>
                  <a:pt x="964" y="1221"/>
                  <a:pt x="964" y="1216"/>
                </a:cubicBezTo>
                <a:cubicBezTo>
                  <a:pt x="963" y="1215"/>
                  <a:pt x="959" y="1210"/>
                  <a:pt x="965" y="1210"/>
                </a:cubicBezTo>
                <a:cubicBezTo>
                  <a:pt x="963" y="1204"/>
                  <a:pt x="961" y="1205"/>
                  <a:pt x="957" y="1204"/>
                </a:cubicBezTo>
                <a:cubicBezTo>
                  <a:pt x="960" y="1201"/>
                  <a:pt x="963" y="1203"/>
                  <a:pt x="966" y="1204"/>
                </a:cubicBezTo>
                <a:cubicBezTo>
                  <a:pt x="968" y="1202"/>
                  <a:pt x="971" y="1201"/>
                  <a:pt x="972" y="1198"/>
                </a:cubicBezTo>
                <a:cubicBezTo>
                  <a:pt x="968" y="1195"/>
                  <a:pt x="975" y="1187"/>
                  <a:pt x="976" y="1182"/>
                </a:cubicBezTo>
                <a:cubicBezTo>
                  <a:pt x="974" y="1177"/>
                  <a:pt x="968" y="1175"/>
                  <a:pt x="971" y="1169"/>
                </a:cubicBezTo>
                <a:cubicBezTo>
                  <a:pt x="970" y="1168"/>
                  <a:pt x="968" y="1168"/>
                  <a:pt x="967" y="1166"/>
                </a:cubicBezTo>
                <a:cubicBezTo>
                  <a:pt x="968" y="1162"/>
                  <a:pt x="967" y="1157"/>
                  <a:pt x="970" y="1155"/>
                </a:cubicBezTo>
                <a:cubicBezTo>
                  <a:pt x="973" y="1153"/>
                  <a:pt x="975" y="1157"/>
                  <a:pt x="976" y="1154"/>
                </a:cubicBezTo>
                <a:cubicBezTo>
                  <a:pt x="974" y="1154"/>
                  <a:pt x="972" y="1153"/>
                  <a:pt x="970" y="1151"/>
                </a:cubicBezTo>
                <a:cubicBezTo>
                  <a:pt x="968" y="1141"/>
                  <a:pt x="977" y="1139"/>
                  <a:pt x="978" y="1134"/>
                </a:cubicBezTo>
                <a:cubicBezTo>
                  <a:pt x="978" y="1137"/>
                  <a:pt x="978" y="1141"/>
                  <a:pt x="981" y="1140"/>
                </a:cubicBezTo>
                <a:cubicBezTo>
                  <a:pt x="983" y="1137"/>
                  <a:pt x="981" y="1134"/>
                  <a:pt x="984" y="1131"/>
                </a:cubicBezTo>
                <a:cubicBezTo>
                  <a:pt x="985" y="1132"/>
                  <a:pt x="987" y="1132"/>
                  <a:pt x="988" y="1133"/>
                </a:cubicBezTo>
                <a:cubicBezTo>
                  <a:pt x="991" y="1129"/>
                  <a:pt x="993" y="1129"/>
                  <a:pt x="998" y="1130"/>
                </a:cubicBezTo>
                <a:cubicBezTo>
                  <a:pt x="999" y="1125"/>
                  <a:pt x="1003" y="1122"/>
                  <a:pt x="1008" y="1121"/>
                </a:cubicBezTo>
                <a:cubicBezTo>
                  <a:pt x="1008" y="1124"/>
                  <a:pt x="1011" y="1123"/>
                  <a:pt x="1012" y="1125"/>
                </a:cubicBezTo>
                <a:cubicBezTo>
                  <a:pt x="1015" y="1121"/>
                  <a:pt x="1017" y="1116"/>
                  <a:pt x="1021" y="1112"/>
                </a:cubicBezTo>
                <a:cubicBezTo>
                  <a:pt x="1022" y="1112"/>
                  <a:pt x="1022" y="1113"/>
                  <a:pt x="1023" y="1113"/>
                </a:cubicBezTo>
                <a:cubicBezTo>
                  <a:pt x="1023" y="1118"/>
                  <a:pt x="1021" y="1118"/>
                  <a:pt x="1019" y="1119"/>
                </a:cubicBezTo>
                <a:cubicBezTo>
                  <a:pt x="1018" y="1123"/>
                  <a:pt x="1026" y="1120"/>
                  <a:pt x="1023" y="1125"/>
                </a:cubicBezTo>
                <a:cubicBezTo>
                  <a:pt x="1032" y="1123"/>
                  <a:pt x="1031" y="1114"/>
                  <a:pt x="1038" y="1110"/>
                </a:cubicBezTo>
                <a:cubicBezTo>
                  <a:pt x="1039" y="1110"/>
                  <a:pt x="1040" y="1111"/>
                  <a:pt x="1041" y="1111"/>
                </a:cubicBezTo>
                <a:cubicBezTo>
                  <a:pt x="1040" y="1117"/>
                  <a:pt x="1041" y="1124"/>
                  <a:pt x="1038" y="1128"/>
                </a:cubicBezTo>
                <a:cubicBezTo>
                  <a:pt x="1042" y="1127"/>
                  <a:pt x="1045" y="1122"/>
                  <a:pt x="1048" y="1125"/>
                </a:cubicBezTo>
                <a:cubicBezTo>
                  <a:pt x="1048" y="1119"/>
                  <a:pt x="1052" y="1117"/>
                  <a:pt x="1056" y="1114"/>
                </a:cubicBezTo>
                <a:cubicBezTo>
                  <a:pt x="1059" y="1114"/>
                  <a:pt x="1055" y="1118"/>
                  <a:pt x="1059" y="1119"/>
                </a:cubicBezTo>
                <a:cubicBezTo>
                  <a:pt x="1062" y="1118"/>
                  <a:pt x="1064" y="1116"/>
                  <a:pt x="1067" y="1114"/>
                </a:cubicBezTo>
                <a:cubicBezTo>
                  <a:pt x="1072" y="1127"/>
                  <a:pt x="1061" y="1129"/>
                  <a:pt x="1066" y="1139"/>
                </a:cubicBezTo>
                <a:cubicBezTo>
                  <a:pt x="1069" y="1138"/>
                  <a:pt x="1071" y="1139"/>
                  <a:pt x="1072" y="1140"/>
                </a:cubicBezTo>
                <a:cubicBezTo>
                  <a:pt x="1068" y="1145"/>
                  <a:pt x="1069" y="1150"/>
                  <a:pt x="1065" y="1156"/>
                </a:cubicBezTo>
                <a:cubicBezTo>
                  <a:pt x="1056" y="1158"/>
                  <a:pt x="1054" y="1166"/>
                  <a:pt x="1051" y="1172"/>
                </a:cubicBezTo>
                <a:cubicBezTo>
                  <a:pt x="1039" y="1177"/>
                  <a:pt x="1046" y="1190"/>
                  <a:pt x="1044" y="1199"/>
                </a:cubicBezTo>
                <a:cubicBezTo>
                  <a:pt x="1047" y="1196"/>
                  <a:pt x="1048" y="1191"/>
                  <a:pt x="1050" y="1187"/>
                </a:cubicBezTo>
                <a:cubicBezTo>
                  <a:pt x="1053" y="1190"/>
                  <a:pt x="1062" y="1186"/>
                  <a:pt x="1064" y="1191"/>
                </a:cubicBezTo>
                <a:cubicBezTo>
                  <a:pt x="1061" y="1193"/>
                  <a:pt x="1059" y="1203"/>
                  <a:pt x="1053" y="1197"/>
                </a:cubicBezTo>
                <a:cubicBezTo>
                  <a:pt x="1052" y="1199"/>
                  <a:pt x="1050" y="1201"/>
                  <a:pt x="1047" y="1201"/>
                </a:cubicBezTo>
                <a:cubicBezTo>
                  <a:pt x="1048" y="1204"/>
                  <a:pt x="1046" y="1204"/>
                  <a:pt x="1047" y="1206"/>
                </a:cubicBezTo>
                <a:cubicBezTo>
                  <a:pt x="1049" y="1206"/>
                  <a:pt x="1052" y="1206"/>
                  <a:pt x="1053" y="1205"/>
                </a:cubicBezTo>
                <a:cubicBezTo>
                  <a:pt x="1057" y="1208"/>
                  <a:pt x="1054" y="1213"/>
                  <a:pt x="1054" y="1215"/>
                </a:cubicBezTo>
                <a:cubicBezTo>
                  <a:pt x="1056" y="1215"/>
                  <a:pt x="1057" y="1211"/>
                  <a:pt x="1060" y="1210"/>
                </a:cubicBezTo>
                <a:cubicBezTo>
                  <a:pt x="1070" y="1207"/>
                  <a:pt x="1071" y="1197"/>
                  <a:pt x="1082" y="1202"/>
                </a:cubicBezTo>
                <a:cubicBezTo>
                  <a:pt x="1083" y="1204"/>
                  <a:pt x="1079" y="1206"/>
                  <a:pt x="1082" y="1206"/>
                </a:cubicBezTo>
                <a:cubicBezTo>
                  <a:pt x="1083" y="1205"/>
                  <a:pt x="1086" y="1209"/>
                  <a:pt x="1088" y="1209"/>
                </a:cubicBezTo>
                <a:cubicBezTo>
                  <a:pt x="1088" y="1211"/>
                  <a:pt x="1084" y="1216"/>
                  <a:pt x="1087" y="1218"/>
                </a:cubicBezTo>
                <a:cubicBezTo>
                  <a:pt x="1087" y="1216"/>
                  <a:pt x="1090" y="1218"/>
                  <a:pt x="1090" y="1219"/>
                </a:cubicBezTo>
                <a:cubicBezTo>
                  <a:pt x="1089" y="1220"/>
                  <a:pt x="1089" y="1223"/>
                  <a:pt x="1089" y="1225"/>
                </a:cubicBezTo>
                <a:cubicBezTo>
                  <a:pt x="1091" y="1229"/>
                  <a:pt x="1097" y="1230"/>
                  <a:pt x="1096" y="1235"/>
                </a:cubicBezTo>
                <a:cubicBezTo>
                  <a:pt x="1101" y="1235"/>
                  <a:pt x="1104" y="1236"/>
                  <a:pt x="1109" y="1236"/>
                </a:cubicBezTo>
                <a:cubicBezTo>
                  <a:pt x="1109" y="1230"/>
                  <a:pt x="1115" y="1230"/>
                  <a:pt x="1120" y="1232"/>
                </a:cubicBezTo>
                <a:cubicBezTo>
                  <a:pt x="1122" y="1227"/>
                  <a:pt x="1122" y="1222"/>
                  <a:pt x="1129" y="1221"/>
                </a:cubicBezTo>
                <a:cubicBezTo>
                  <a:pt x="1129" y="1222"/>
                  <a:pt x="1130" y="1222"/>
                  <a:pt x="1130" y="1223"/>
                </a:cubicBezTo>
                <a:cubicBezTo>
                  <a:pt x="1129" y="1225"/>
                  <a:pt x="1129" y="1229"/>
                  <a:pt x="1126" y="1230"/>
                </a:cubicBezTo>
                <a:cubicBezTo>
                  <a:pt x="1126" y="1235"/>
                  <a:pt x="1132" y="1233"/>
                  <a:pt x="1134" y="1236"/>
                </a:cubicBezTo>
                <a:cubicBezTo>
                  <a:pt x="1135" y="1232"/>
                  <a:pt x="1135" y="1228"/>
                  <a:pt x="1139" y="1227"/>
                </a:cubicBezTo>
                <a:cubicBezTo>
                  <a:pt x="1140" y="1229"/>
                  <a:pt x="1136" y="1232"/>
                  <a:pt x="1139" y="1233"/>
                </a:cubicBezTo>
                <a:cubicBezTo>
                  <a:pt x="1139" y="1228"/>
                  <a:pt x="1144" y="1228"/>
                  <a:pt x="1147" y="1226"/>
                </a:cubicBezTo>
                <a:cubicBezTo>
                  <a:pt x="1144" y="1220"/>
                  <a:pt x="1149" y="1214"/>
                  <a:pt x="1154" y="1212"/>
                </a:cubicBezTo>
                <a:cubicBezTo>
                  <a:pt x="1152" y="1216"/>
                  <a:pt x="1156" y="1216"/>
                  <a:pt x="1159" y="1217"/>
                </a:cubicBezTo>
                <a:cubicBezTo>
                  <a:pt x="1162" y="1216"/>
                  <a:pt x="1162" y="1213"/>
                  <a:pt x="1165" y="1213"/>
                </a:cubicBezTo>
                <a:cubicBezTo>
                  <a:pt x="1165" y="1210"/>
                  <a:pt x="1163" y="1208"/>
                  <a:pt x="1163" y="1205"/>
                </a:cubicBezTo>
                <a:cubicBezTo>
                  <a:pt x="1164" y="1204"/>
                  <a:pt x="1168" y="1203"/>
                  <a:pt x="1168" y="1206"/>
                </a:cubicBezTo>
                <a:cubicBezTo>
                  <a:pt x="1165" y="1207"/>
                  <a:pt x="1169" y="1210"/>
                  <a:pt x="1167" y="1212"/>
                </a:cubicBezTo>
                <a:cubicBezTo>
                  <a:pt x="1173" y="1212"/>
                  <a:pt x="1170" y="1205"/>
                  <a:pt x="1174" y="1203"/>
                </a:cubicBezTo>
                <a:cubicBezTo>
                  <a:pt x="1176" y="1205"/>
                  <a:pt x="1178" y="1202"/>
                  <a:pt x="1180" y="1201"/>
                </a:cubicBezTo>
                <a:cubicBezTo>
                  <a:pt x="1180" y="1206"/>
                  <a:pt x="1183" y="1207"/>
                  <a:pt x="1186" y="1211"/>
                </a:cubicBezTo>
                <a:cubicBezTo>
                  <a:pt x="1185" y="1217"/>
                  <a:pt x="1181" y="1220"/>
                  <a:pt x="1178" y="1223"/>
                </a:cubicBezTo>
                <a:cubicBezTo>
                  <a:pt x="1179" y="1223"/>
                  <a:pt x="1180" y="1224"/>
                  <a:pt x="1180" y="1225"/>
                </a:cubicBezTo>
                <a:cubicBezTo>
                  <a:pt x="1177" y="1225"/>
                  <a:pt x="1174" y="1225"/>
                  <a:pt x="1174" y="1228"/>
                </a:cubicBezTo>
                <a:cubicBezTo>
                  <a:pt x="1176" y="1228"/>
                  <a:pt x="1176" y="1230"/>
                  <a:pt x="1178" y="1229"/>
                </a:cubicBezTo>
                <a:cubicBezTo>
                  <a:pt x="1179" y="1224"/>
                  <a:pt x="1184" y="1227"/>
                  <a:pt x="1188" y="1223"/>
                </a:cubicBezTo>
                <a:cubicBezTo>
                  <a:pt x="1186" y="1216"/>
                  <a:pt x="1194" y="1216"/>
                  <a:pt x="1196" y="1212"/>
                </a:cubicBezTo>
                <a:cubicBezTo>
                  <a:pt x="1196" y="1211"/>
                  <a:pt x="1194" y="1212"/>
                  <a:pt x="1193" y="1211"/>
                </a:cubicBezTo>
                <a:cubicBezTo>
                  <a:pt x="1195" y="1206"/>
                  <a:pt x="1201" y="1204"/>
                  <a:pt x="1206" y="1202"/>
                </a:cubicBezTo>
                <a:cubicBezTo>
                  <a:pt x="1207" y="1203"/>
                  <a:pt x="1208" y="1203"/>
                  <a:pt x="1208" y="1204"/>
                </a:cubicBezTo>
                <a:cubicBezTo>
                  <a:pt x="1206" y="1208"/>
                  <a:pt x="1208" y="1211"/>
                  <a:pt x="1206" y="1216"/>
                </a:cubicBezTo>
                <a:cubicBezTo>
                  <a:pt x="1207" y="1217"/>
                  <a:pt x="1209" y="1216"/>
                  <a:pt x="1210" y="1218"/>
                </a:cubicBezTo>
                <a:cubicBezTo>
                  <a:pt x="1205" y="1222"/>
                  <a:pt x="1202" y="1229"/>
                  <a:pt x="1195" y="1232"/>
                </a:cubicBezTo>
                <a:cubicBezTo>
                  <a:pt x="1194" y="1233"/>
                  <a:pt x="1196" y="1237"/>
                  <a:pt x="1193" y="1237"/>
                </a:cubicBezTo>
                <a:cubicBezTo>
                  <a:pt x="1189" y="1237"/>
                  <a:pt x="1188" y="1238"/>
                  <a:pt x="1185" y="1239"/>
                </a:cubicBezTo>
                <a:cubicBezTo>
                  <a:pt x="1185" y="1236"/>
                  <a:pt x="1185" y="1236"/>
                  <a:pt x="1185" y="1236"/>
                </a:cubicBezTo>
                <a:cubicBezTo>
                  <a:pt x="1179" y="1236"/>
                  <a:pt x="1180" y="1242"/>
                  <a:pt x="1174" y="1241"/>
                </a:cubicBezTo>
                <a:cubicBezTo>
                  <a:pt x="1172" y="1239"/>
                  <a:pt x="1176" y="1237"/>
                  <a:pt x="1174" y="1237"/>
                </a:cubicBezTo>
                <a:cubicBezTo>
                  <a:pt x="1173" y="1240"/>
                  <a:pt x="1171" y="1244"/>
                  <a:pt x="1167" y="1242"/>
                </a:cubicBezTo>
                <a:cubicBezTo>
                  <a:pt x="1167" y="1247"/>
                  <a:pt x="1164" y="1249"/>
                  <a:pt x="1159" y="1251"/>
                </a:cubicBezTo>
                <a:cubicBezTo>
                  <a:pt x="1159" y="1253"/>
                  <a:pt x="1159" y="1255"/>
                  <a:pt x="1158" y="1258"/>
                </a:cubicBezTo>
                <a:cubicBezTo>
                  <a:pt x="1164" y="1255"/>
                  <a:pt x="1161" y="1263"/>
                  <a:pt x="1166" y="1263"/>
                </a:cubicBezTo>
                <a:cubicBezTo>
                  <a:pt x="1165" y="1255"/>
                  <a:pt x="1171" y="1255"/>
                  <a:pt x="1176" y="1252"/>
                </a:cubicBezTo>
                <a:cubicBezTo>
                  <a:pt x="1174" y="1256"/>
                  <a:pt x="1181" y="1253"/>
                  <a:pt x="1182" y="1258"/>
                </a:cubicBezTo>
                <a:cubicBezTo>
                  <a:pt x="1181" y="1259"/>
                  <a:pt x="1176" y="1260"/>
                  <a:pt x="1179" y="1262"/>
                </a:cubicBezTo>
                <a:cubicBezTo>
                  <a:pt x="1180" y="1259"/>
                  <a:pt x="1185" y="1263"/>
                  <a:pt x="1181" y="1264"/>
                </a:cubicBezTo>
                <a:cubicBezTo>
                  <a:pt x="1183" y="1264"/>
                  <a:pt x="1184" y="1264"/>
                  <a:pt x="1185" y="1265"/>
                </a:cubicBezTo>
                <a:cubicBezTo>
                  <a:pt x="1188" y="1257"/>
                  <a:pt x="1188" y="1246"/>
                  <a:pt x="1196" y="1241"/>
                </a:cubicBezTo>
                <a:cubicBezTo>
                  <a:pt x="1194" y="1241"/>
                  <a:pt x="1194" y="1240"/>
                  <a:pt x="1194" y="1239"/>
                </a:cubicBezTo>
                <a:cubicBezTo>
                  <a:pt x="1201" y="1234"/>
                  <a:pt x="1207" y="1230"/>
                  <a:pt x="1211" y="1224"/>
                </a:cubicBezTo>
                <a:cubicBezTo>
                  <a:pt x="1216" y="1224"/>
                  <a:pt x="1225" y="1231"/>
                  <a:pt x="1224" y="1220"/>
                </a:cubicBezTo>
                <a:cubicBezTo>
                  <a:pt x="1228" y="1219"/>
                  <a:pt x="1234" y="1219"/>
                  <a:pt x="1229" y="1215"/>
                </a:cubicBezTo>
                <a:cubicBezTo>
                  <a:pt x="1235" y="1216"/>
                  <a:pt x="1242" y="1212"/>
                  <a:pt x="1247" y="1216"/>
                </a:cubicBezTo>
                <a:cubicBezTo>
                  <a:pt x="1243" y="1223"/>
                  <a:pt x="1234" y="1226"/>
                  <a:pt x="1231" y="1234"/>
                </a:cubicBezTo>
                <a:cubicBezTo>
                  <a:pt x="1228" y="1235"/>
                  <a:pt x="1226" y="1233"/>
                  <a:pt x="1225" y="1234"/>
                </a:cubicBezTo>
                <a:cubicBezTo>
                  <a:pt x="1225" y="1240"/>
                  <a:pt x="1230" y="1244"/>
                  <a:pt x="1232" y="1240"/>
                </a:cubicBezTo>
                <a:cubicBezTo>
                  <a:pt x="1232" y="1243"/>
                  <a:pt x="1234" y="1242"/>
                  <a:pt x="1233" y="1245"/>
                </a:cubicBezTo>
                <a:cubicBezTo>
                  <a:pt x="1238" y="1245"/>
                  <a:pt x="1236" y="1239"/>
                  <a:pt x="1240" y="1238"/>
                </a:cubicBezTo>
                <a:cubicBezTo>
                  <a:pt x="1241" y="1239"/>
                  <a:pt x="1242" y="1239"/>
                  <a:pt x="1243" y="1240"/>
                </a:cubicBezTo>
                <a:cubicBezTo>
                  <a:pt x="1241" y="1242"/>
                  <a:pt x="1244" y="1243"/>
                  <a:pt x="1245" y="1245"/>
                </a:cubicBezTo>
                <a:cubicBezTo>
                  <a:pt x="1249" y="1245"/>
                  <a:pt x="1249" y="1242"/>
                  <a:pt x="1252" y="1242"/>
                </a:cubicBezTo>
                <a:cubicBezTo>
                  <a:pt x="1252" y="1239"/>
                  <a:pt x="1250" y="1230"/>
                  <a:pt x="1255" y="1232"/>
                </a:cubicBezTo>
                <a:cubicBezTo>
                  <a:pt x="1252" y="1223"/>
                  <a:pt x="1257" y="1220"/>
                  <a:pt x="1263" y="1215"/>
                </a:cubicBezTo>
                <a:cubicBezTo>
                  <a:pt x="1263" y="1217"/>
                  <a:pt x="1263" y="1219"/>
                  <a:pt x="1264" y="1219"/>
                </a:cubicBezTo>
                <a:cubicBezTo>
                  <a:pt x="1267" y="1216"/>
                  <a:pt x="1265" y="1209"/>
                  <a:pt x="1269" y="1206"/>
                </a:cubicBezTo>
                <a:cubicBezTo>
                  <a:pt x="1269" y="1213"/>
                  <a:pt x="1274" y="1216"/>
                  <a:pt x="1273" y="1224"/>
                </a:cubicBezTo>
                <a:cubicBezTo>
                  <a:pt x="1276" y="1223"/>
                  <a:pt x="1276" y="1222"/>
                  <a:pt x="1278" y="1220"/>
                </a:cubicBezTo>
                <a:cubicBezTo>
                  <a:pt x="1275" y="1218"/>
                  <a:pt x="1276" y="1211"/>
                  <a:pt x="1278" y="1209"/>
                </a:cubicBezTo>
                <a:cubicBezTo>
                  <a:pt x="1278" y="1206"/>
                  <a:pt x="1275" y="1207"/>
                  <a:pt x="1275" y="1204"/>
                </a:cubicBezTo>
                <a:cubicBezTo>
                  <a:pt x="1283" y="1196"/>
                  <a:pt x="1287" y="1185"/>
                  <a:pt x="1295" y="1177"/>
                </a:cubicBezTo>
                <a:cubicBezTo>
                  <a:pt x="1296" y="1176"/>
                  <a:pt x="1296" y="1178"/>
                  <a:pt x="1297" y="1177"/>
                </a:cubicBezTo>
                <a:cubicBezTo>
                  <a:pt x="1299" y="1172"/>
                  <a:pt x="1303" y="1169"/>
                  <a:pt x="1307" y="1166"/>
                </a:cubicBezTo>
                <a:cubicBezTo>
                  <a:pt x="1307" y="1167"/>
                  <a:pt x="1310" y="1166"/>
                  <a:pt x="1309" y="1169"/>
                </a:cubicBezTo>
                <a:cubicBezTo>
                  <a:pt x="1311" y="1169"/>
                  <a:pt x="1312" y="1167"/>
                  <a:pt x="1315" y="1166"/>
                </a:cubicBezTo>
                <a:cubicBezTo>
                  <a:pt x="1311" y="1162"/>
                  <a:pt x="1316" y="1164"/>
                  <a:pt x="1316" y="1159"/>
                </a:cubicBezTo>
                <a:cubicBezTo>
                  <a:pt x="1314" y="1159"/>
                  <a:pt x="1313" y="1159"/>
                  <a:pt x="1312" y="1158"/>
                </a:cubicBezTo>
                <a:cubicBezTo>
                  <a:pt x="1316" y="1156"/>
                  <a:pt x="1319" y="1147"/>
                  <a:pt x="1324" y="1152"/>
                </a:cubicBezTo>
                <a:cubicBezTo>
                  <a:pt x="1326" y="1148"/>
                  <a:pt x="1327" y="1145"/>
                  <a:pt x="1325" y="1139"/>
                </a:cubicBezTo>
                <a:cubicBezTo>
                  <a:pt x="1318" y="1139"/>
                  <a:pt x="1312" y="1141"/>
                  <a:pt x="1305" y="1145"/>
                </a:cubicBezTo>
                <a:cubicBezTo>
                  <a:pt x="1303" y="1144"/>
                  <a:pt x="1302" y="1141"/>
                  <a:pt x="1302" y="1137"/>
                </a:cubicBezTo>
                <a:cubicBezTo>
                  <a:pt x="1303" y="1137"/>
                  <a:pt x="1303" y="1136"/>
                  <a:pt x="1304" y="1135"/>
                </a:cubicBezTo>
                <a:cubicBezTo>
                  <a:pt x="1309" y="1135"/>
                  <a:pt x="1309" y="1135"/>
                  <a:pt x="1313" y="1134"/>
                </a:cubicBezTo>
                <a:cubicBezTo>
                  <a:pt x="1315" y="1129"/>
                  <a:pt x="1314" y="1127"/>
                  <a:pt x="1318" y="1124"/>
                </a:cubicBezTo>
                <a:cubicBezTo>
                  <a:pt x="1314" y="1124"/>
                  <a:pt x="1312" y="1126"/>
                  <a:pt x="1310" y="1127"/>
                </a:cubicBezTo>
                <a:cubicBezTo>
                  <a:pt x="1307" y="1123"/>
                  <a:pt x="1310" y="1119"/>
                  <a:pt x="1316" y="1120"/>
                </a:cubicBezTo>
                <a:cubicBezTo>
                  <a:pt x="1315" y="1116"/>
                  <a:pt x="1315" y="1116"/>
                  <a:pt x="1315" y="1116"/>
                </a:cubicBezTo>
                <a:cubicBezTo>
                  <a:pt x="1312" y="1116"/>
                  <a:pt x="1314" y="1120"/>
                  <a:pt x="1311" y="1119"/>
                </a:cubicBezTo>
                <a:cubicBezTo>
                  <a:pt x="1309" y="1117"/>
                  <a:pt x="1315" y="1113"/>
                  <a:pt x="1311" y="1109"/>
                </a:cubicBezTo>
                <a:cubicBezTo>
                  <a:pt x="1315" y="1107"/>
                  <a:pt x="1320" y="1105"/>
                  <a:pt x="1328" y="1105"/>
                </a:cubicBezTo>
                <a:cubicBezTo>
                  <a:pt x="1329" y="1096"/>
                  <a:pt x="1334" y="1079"/>
                  <a:pt x="1345" y="1078"/>
                </a:cubicBezTo>
                <a:cubicBezTo>
                  <a:pt x="1339" y="1072"/>
                  <a:pt x="1344" y="1057"/>
                  <a:pt x="1349" y="1052"/>
                </a:cubicBezTo>
                <a:cubicBezTo>
                  <a:pt x="1348" y="1050"/>
                  <a:pt x="1344" y="1053"/>
                  <a:pt x="1343" y="1051"/>
                </a:cubicBezTo>
                <a:cubicBezTo>
                  <a:pt x="1343" y="1047"/>
                  <a:pt x="1347" y="1047"/>
                  <a:pt x="1344" y="1043"/>
                </a:cubicBezTo>
                <a:cubicBezTo>
                  <a:pt x="1348" y="1041"/>
                  <a:pt x="1355" y="1037"/>
                  <a:pt x="1351" y="1034"/>
                </a:cubicBezTo>
                <a:cubicBezTo>
                  <a:pt x="1356" y="1033"/>
                  <a:pt x="1360" y="1031"/>
                  <a:pt x="1362" y="1029"/>
                </a:cubicBezTo>
                <a:cubicBezTo>
                  <a:pt x="1363" y="1025"/>
                  <a:pt x="1358" y="1028"/>
                  <a:pt x="1359" y="1024"/>
                </a:cubicBezTo>
                <a:cubicBezTo>
                  <a:pt x="1353" y="1024"/>
                  <a:pt x="1351" y="1021"/>
                  <a:pt x="1348" y="1019"/>
                </a:cubicBezTo>
                <a:cubicBezTo>
                  <a:pt x="1353" y="1019"/>
                  <a:pt x="1358" y="1014"/>
                  <a:pt x="1359" y="1020"/>
                </a:cubicBezTo>
                <a:cubicBezTo>
                  <a:pt x="1362" y="1017"/>
                  <a:pt x="1357" y="1014"/>
                  <a:pt x="1361" y="1013"/>
                </a:cubicBezTo>
                <a:cubicBezTo>
                  <a:pt x="1363" y="1012"/>
                  <a:pt x="1363" y="1020"/>
                  <a:pt x="1364" y="1016"/>
                </a:cubicBezTo>
                <a:cubicBezTo>
                  <a:pt x="1361" y="1006"/>
                  <a:pt x="1369" y="996"/>
                  <a:pt x="1381" y="1001"/>
                </a:cubicBezTo>
                <a:cubicBezTo>
                  <a:pt x="1386" y="997"/>
                  <a:pt x="1383" y="987"/>
                  <a:pt x="1391" y="986"/>
                </a:cubicBezTo>
                <a:cubicBezTo>
                  <a:pt x="1391" y="983"/>
                  <a:pt x="1389" y="984"/>
                  <a:pt x="1389" y="981"/>
                </a:cubicBezTo>
                <a:cubicBezTo>
                  <a:pt x="1394" y="979"/>
                  <a:pt x="1392" y="977"/>
                  <a:pt x="1397" y="979"/>
                </a:cubicBezTo>
                <a:cubicBezTo>
                  <a:pt x="1398" y="973"/>
                  <a:pt x="1400" y="967"/>
                  <a:pt x="1396" y="963"/>
                </a:cubicBezTo>
                <a:cubicBezTo>
                  <a:pt x="1397" y="962"/>
                  <a:pt x="1399" y="962"/>
                  <a:pt x="1400" y="962"/>
                </a:cubicBezTo>
                <a:cubicBezTo>
                  <a:pt x="1400" y="960"/>
                  <a:pt x="1400" y="958"/>
                  <a:pt x="1399" y="957"/>
                </a:cubicBezTo>
                <a:cubicBezTo>
                  <a:pt x="1400" y="957"/>
                  <a:pt x="1402" y="957"/>
                  <a:pt x="1402" y="956"/>
                </a:cubicBezTo>
                <a:cubicBezTo>
                  <a:pt x="1401" y="955"/>
                  <a:pt x="1399" y="956"/>
                  <a:pt x="1399" y="954"/>
                </a:cubicBezTo>
                <a:cubicBezTo>
                  <a:pt x="1402" y="948"/>
                  <a:pt x="1411" y="938"/>
                  <a:pt x="1417" y="944"/>
                </a:cubicBezTo>
                <a:cubicBezTo>
                  <a:pt x="1417" y="942"/>
                  <a:pt x="1417" y="941"/>
                  <a:pt x="1416" y="940"/>
                </a:cubicBezTo>
                <a:cubicBezTo>
                  <a:pt x="1420" y="938"/>
                  <a:pt x="1421" y="933"/>
                  <a:pt x="1425" y="931"/>
                </a:cubicBezTo>
                <a:cubicBezTo>
                  <a:pt x="1425" y="927"/>
                  <a:pt x="1422" y="933"/>
                  <a:pt x="1421" y="929"/>
                </a:cubicBezTo>
                <a:cubicBezTo>
                  <a:pt x="1425" y="929"/>
                  <a:pt x="1428" y="924"/>
                  <a:pt x="1431" y="926"/>
                </a:cubicBezTo>
                <a:cubicBezTo>
                  <a:pt x="1431" y="929"/>
                  <a:pt x="1429" y="931"/>
                  <a:pt x="1429" y="934"/>
                </a:cubicBezTo>
                <a:cubicBezTo>
                  <a:pt x="1435" y="935"/>
                  <a:pt x="1451" y="928"/>
                  <a:pt x="1449" y="940"/>
                </a:cubicBezTo>
                <a:cubicBezTo>
                  <a:pt x="1452" y="939"/>
                  <a:pt x="1456" y="940"/>
                  <a:pt x="1457" y="938"/>
                </a:cubicBezTo>
                <a:cubicBezTo>
                  <a:pt x="1453" y="936"/>
                  <a:pt x="1459" y="934"/>
                  <a:pt x="1459" y="931"/>
                </a:cubicBezTo>
                <a:cubicBezTo>
                  <a:pt x="1456" y="932"/>
                  <a:pt x="1457" y="929"/>
                  <a:pt x="1456" y="927"/>
                </a:cubicBezTo>
                <a:cubicBezTo>
                  <a:pt x="1452" y="927"/>
                  <a:pt x="1446" y="930"/>
                  <a:pt x="1445" y="926"/>
                </a:cubicBezTo>
                <a:cubicBezTo>
                  <a:pt x="1447" y="925"/>
                  <a:pt x="1447" y="923"/>
                  <a:pt x="1450" y="923"/>
                </a:cubicBezTo>
                <a:cubicBezTo>
                  <a:pt x="1453" y="922"/>
                  <a:pt x="1452" y="927"/>
                  <a:pt x="1454" y="925"/>
                </a:cubicBezTo>
                <a:cubicBezTo>
                  <a:pt x="1458" y="924"/>
                  <a:pt x="1460" y="922"/>
                  <a:pt x="1461" y="920"/>
                </a:cubicBezTo>
                <a:cubicBezTo>
                  <a:pt x="1460" y="920"/>
                  <a:pt x="1456" y="922"/>
                  <a:pt x="1457" y="919"/>
                </a:cubicBezTo>
                <a:cubicBezTo>
                  <a:pt x="1465" y="916"/>
                  <a:pt x="1465" y="912"/>
                  <a:pt x="1472" y="916"/>
                </a:cubicBezTo>
                <a:cubicBezTo>
                  <a:pt x="1471" y="913"/>
                  <a:pt x="1470" y="913"/>
                  <a:pt x="1474" y="911"/>
                </a:cubicBezTo>
                <a:cubicBezTo>
                  <a:pt x="1474" y="908"/>
                  <a:pt x="1472" y="909"/>
                  <a:pt x="1472" y="907"/>
                </a:cubicBezTo>
                <a:cubicBezTo>
                  <a:pt x="1475" y="904"/>
                  <a:pt x="1482" y="899"/>
                  <a:pt x="1485" y="904"/>
                </a:cubicBezTo>
                <a:cubicBezTo>
                  <a:pt x="1485" y="909"/>
                  <a:pt x="1484" y="909"/>
                  <a:pt x="1485" y="916"/>
                </a:cubicBezTo>
                <a:cubicBezTo>
                  <a:pt x="1483" y="916"/>
                  <a:pt x="1483" y="917"/>
                  <a:pt x="1482" y="917"/>
                </a:cubicBezTo>
                <a:cubicBezTo>
                  <a:pt x="1480" y="931"/>
                  <a:pt x="1461" y="935"/>
                  <a:pt x="1458" y="946"/>
                </a:cubicBezTo>
                <a:cubicBezTo>
                  <a:pt x="1460" y="944"/>
                  <a:pt x="1463" y="943"/>
                  <a:pt x="1465" y="941"/>
                </a:cubicBezTo>
                <a:cubicBezTo>
                  <a:pt x="1466" y="946"/>
                  <a:pt x="1472" y="941"/>
                  <a:pt x="1473" y="944"/>
                </a:cubicBezTo>
                <a:cubicBezTo>
                  <a:pt x="1473" y="946"/>
                  <a:pt x="1470" y="945"/>
                  <a:pt x="1470" y="946"/>
                </a:cubicBezTo>
                <a:cubicBezTo>
                  <a:pt x="1474" y="961"/>
                  <a:pt x="1451" y="961"/>
                  <a:pt x="1448" y="973"/>
                </a:cubicBezTo>
                <a:cubicBezTo>
                  <a:pt x="1449" y="973"/>
                  <a:pt x="1450" y="974"/>
                  <a:pt x="1451" y="974"/>
                </a:cubicBezTo>
                <a:cubicBezTo>
                  <a:pt x="1451" y="974"/>
                  <a:pt x="1451" y="975"/>
                  <a:pt x="1452" y="974"/>
                </a:cubicBezTo>
                <a:cubicBezTo>
                  <a:pt x="1453" y="973"/>
                  <a:pt x="1449" y="972"/>
                  <a:pt x="1452" y="971"/>
                </a:cubicBezTo>
                <a:cubicBezTo>
                  <a:pt x="1455" y="969"/>
                  <a:pt x="1458" y="972"/>
                  <a:pt x="1460" y="970"/>
                </a:cubicBezTo>
                <a:cubicBezTo>
                  <a:pt x="1463" y="973"/>
                  <a:pt x="1462" y="980"/>
                  <a:pt x="1457" y="981"/>
                </a:cubicBezTo>
                <a:cubicBezTo>
                  <a:pt x="1457" y="986"/>
                  <a:pt x="1460" y="985"/>
                  <a:pt x="1460" y="989"/>
                </a:cubicBezTo>
                <a:cubicBezTo>
                  <a:pt x="1449" y="995"/>
                  <a:pt x="1453" y="1009"/>
                  <a:pt x="1439" y="1012"/>
                </a:cubicBezTo>
                <a:cubicBezTo>
                  <a:pt x="1439" y="1016"/>
                  <a:pt x="1437" y="1021"/>
                  <a:pt x="1433" y="1020"/>
                </a:cubicBezTo>
                <a:cubicBezTo>
                  <a:pt x="1434" y="1023"/>
                  <a:pt x="1431" y="1023"/>
                  <a:pt x="1430" y="1024"/>
                </a:cubicBezTo>
                <a:cubicBezTo>
                  <a:pt x="1436" y="1024"/>
                  <a:pt x="1438" y="1021"/>
                  <a:pt x="1442" y="1019"/>
                </a:cubicBezTo>
                <a:cubicBezTo>
                  <a:pt x="1443" y="1023"/>
                  <a:pt x="1441" y="1024"/>
                  <a:pt x="1443" y="1027"/>
                </a:cubicBezTo>
                <a:cubicBezTo>
                  <a:pt x="1448" y="1026"/>
                  <a:pt x="1449" y="1030"/>
                  <a:pt x="1451" y="1033"/>
                </a:cubicBezTo>
                <a:cubicBezTo>
                  <a:pt x="1450" y="1033"/>
                  <a:pt x="1448" y="1031"/>
                  <a:pt x="1448" y="1033"/>
                </a:cubicBezTo>
                <a:cubicBezTo>
                  <a:pt x="1452" y="1039"/>
                  <a:pt x="1443" y="1042"/>
                  <a:pt x="1444" y="1048"/>
                </a:cubicBezTo>
                <a:cubicBezTo>
                  <a:pt x="1449" y="1048"/>
                  <a:pt x="1449" y="1048"/>
                  <a:pt x="1449" y="1048"/>
                </a:cubicBezTo>
                <a:cubicBezTo>
                  <a:pt x="1449" y="1050"/>
                  <a:pt x="1451" y="1051"/>
                  <a:pt x="1452" y="1053"/>
                </a:cubicBezTo>
                <a:cubicBezTo>
                  <a:pt x="1447" y="1054"/>
                  <a:pt x="1444" y="1052"/>
                  <a:pt x="1442" y="1049"/>
                </a:cubicBezTo>
                <a:cubicBezTo>
                  <a:pt x="1440" y="1052"/>
                  <a:pt x="1438" y="1056"/>
                  <a:pt x="1441" y="1059"/>
                </a:cubicBezTo>
                <a:cubicBezTo>
                  <a:pt x="1441" y="1060"/>
                  <a:pt x="1441" y="1062"/>
                  <a:pt x="1439" y="1063"/>
                </a:cubicBezTo>
                <a:cubicBezTo>
                  <a:pt x="1436" y="1064"/>
                  <a:pt x="1436" y="1062"/>
                  <a:pt x="1434" y="1062"/>
                </a:cubicBezTo>
                <a:cubicBezTo>
                  <a:pt x="1433" y="1067"/>
                  <a:pt x="1436" y="1065"/>
                  <a:pt x="1437" y="1069"/>
                </a:cubicBezTo>
                <a:cubicBezTo>
                  <a:pt x="1436" y="1071"/>
                  <a:pt x="1432" y="1067"/>
                  <a:pt x="1433" y="1071"/>
                </a:cubicBezTo>
                <a:cubicBezTo>
                  <a:pt x="1437" y="1070"/>
                  <a:pt x="1438" y="1072"/>
                  <a:pt x="1441" y="1072"/>
                </a:cubicBezTo>
                <a:cubicBezTo>
                  <a:pt x="1445" y="1068"/>
                  <a:pt x="1443" y="1064"/>
                  <a:pt x="1447" y="1059"/>
                </a:cubicBezTo>
                <a:cubicBezTo>
                  <a:pt x="1451" y="1061"/>
                  <a:pt x="1450" y="1058"/>
                  <a:pt x="1454" y="1057"/>
                </a:cubicBezTo>
                <a:cubicBezTo>
                  <a:pt x="1454" y="1053"/>
                  <a:pt x="1454" y="1053"/>
                  <a:pt x="1454" y="1053"/>
                </a:cubicBezTo>
                <a:cubicBezTo>
                  <a:pt x="1459" y="1053"/>
                  <a:pt x="1458" y="1048"/>
                  <a:pt x="1463" y="1047"/>
                </a:cubicBezTo>
                <a:cubicBezTo>
                  <a:pt x="1462" y="1045"/>
                  <a:pt x="1461" y="1045"/>
                  <a:pt x="1461" y="1042"/>
                </a:cubicBezTo>
                <a:cubicBezTo>
                  <a:pt x="1465" y="1040"/>
                  <a:pt x="1464" y="1039"/>
                  <a:pt x="1465" y="1035"/>
                </a:cubicBezTo>
                <a:cubicBezTo>
                  <a:pt x="1474" y="1039"/>
                  <a:pt x="1475" y="1026"/>
                  <a:pt x="1484" y="1028"/>
                </a:cubicBezTo>
                <a:cubicBezTo>
                  <a:pt x="1479" y="1025"/>
                  <a:pt x="1483" y="1017"/>
                  <a:pt x="1476" y="1014"/>
                </a:cubicBezTo>
                <a:cubicBezTo>
                  <a:pt x="1478" y="1012"/>
                  <a:pt x="1478" y="1009"/>
                  <a:pt x="1479" y="1006"/>
                </a:cubicBezTo>
                <a:cubicBezTo>
                  <a:pt x="1482" y="1006"/>
                  <a:pt x="1481" y="1010"/>
                  <a:pt x="1484" y="1010"/>
                </a:cubicBezTo>
                <a:cubicBezTo>
                  <a:pt x="1483" y="1005"/>
                  <a:pt x="1483" y="1003"/>
                  <a:pt x="1485" y="1000"/>
                </a:cubicBezTo>
                <a:cubicBezTo>
                  <a:pt x="1488" y="1001"/>
                  <a:pt x="1493" y="1000"/>
                  <a:pt x="1491" y="1005"/>
                </a:cubicBezTo>
                <a:cubicBezTo>
                  <a:pt x="1495" y="1006"/>
                  <a:pt x="1495" y="1004"/>
                  <a:pt x="1499" y="1003"/>
                </a:cubicBezTo>
                <a:cubicBezTo>
                  <a:pt x="1498" y="993"/>
                  <a:pt x="1509" y="995"/>
                  <a:pt x="1512" y="990"/>
                </a:cubicBezTo>
                <a:cubicBezTo>
                  <a:pt x="1510" y="990"/>
                  <a:pt x="1509" y="990"/>
                  <a:pt x="1509" y="988"/>
                </a:cubicBezTo>
                <a:cubicBezTo>
                  <a:pt x="1515" y="986"/>
                  <a:pt x="1521" y="977"/>
                  <a:pt x="1524" y="988"/>
                </a:cubicBezTo>
                <a:cubicBezTo>
                  <a:pt x="1525" y="986"/>
                  <a:pt x="1529" y="983"/>
                  <a:pt x="1532" y="985"/>
                </a:cubicBezTo>
                <a:cubicBezTo>
                  <a:pt x="1534" y="980"/>
                  <a:pt x="1538" y="977"/>
                  <a:pt x="1538" y="972"/>
                </a:cubicBezTo>
                <a:cubicBezTo>
                  <a:pt x="1534" y="971"/>
                  <a:pt x="1538" y="964"/>
                  <a:pt x="1532" y="963"/>
                </a:cubicBezTo>
                <a:cubicBezTo>
                  <a:pt x="1531" y="963"/>
                  <a:pt x="1532" y="965"/>
                  <a:pt x="1531" y="965"/>
                </a:cubicBezTo>
                <a:cubicBezTo>
                  <a:pt x="1530" y="969"/>
                  <a:pt x="1534" y="968"/>
                  <a:pt x="1534" y="971"/>
                </a:cubicBezTo>
                <a:cubicBezTo>
                  <a:pt x="1529" y="969"/>
                  <a:pt x="1520" y="976"/>
                  <a:pt x="1514" y="971"/>
                </a:cubicBezTo>
                <a:cubicBezTo>
                  <a:pt x="1515" y="964"/>
                  <a:pt x="1523" y="962"/>
                  <a:pt x="1527" y="958"/>
                </a:cubicBezTo>
                <a:cubicBezTo>
                  <a:pt x="1526" y="958"/>
                  <a:pt x="1525" y="957"/>
                  <a:pt x="1525" y="954"/>
                </a:cubicBezTo>
                <a:cubicBezTo>
                  <a:pt x="1527" y="954"/>
                  <a:pt x="1528" y="953"/>
                  <a:pt x="1530" y="952"/>
                </a:cubicBezTo>
                <a:cubicBezTo>
                  <a:pt x="1530" y="953"/>
                  <a:pt x="1531" y="958"/>
                  <a:pt x="1532" y="955"/>
                </a:cubicBezTo>
                <a:cubicBezTo>
                  <a:pt x="1532" y="951"/>
                  <a:pt x="1528" y="949"/>
                  <a:pt x="1531" y="947"/>
                </a:cubicBezTo>
                <a:cubicBezTo>
                  <a:pt x="1534" y="950"/>
                  <a:pt x="1537" y="945"/>
                  <a:pt x="1541" y="948"/>
                </a:cubicBezTo>
                <a:cubicBezTo>
                  <a:pt x="1541" y="946"/>
                  <a:pt x="1542" y="946"/>
                  <a:pt x="1543" y="945"/>
                </a:cubicBezTo>
                <a:cubicBezTo>
                  <a:pt x="1543" y="947"/>
                  <a:pt x="1547" y="945"/>
                  <a:pt x="1548" y="946"/>
                </a:cubicBezTo>
                <a:cubicBezTo>
                  <a:pt x="1547" y="950"/>
                  <a:pt x="1541" y="949"/>
                  <a:pt x="1540" y="950"/>
                </a:cubicBezTo>
                <a:cubicBezTo>
                  <a:pt x="1544" y="953"/>
                  <a:pt x="1536" y="950"/>
                  <a:pt x="1537" y="954"/>
                </a:cubicBezTo>
                <a:cubicBezTo>
                  <a:pt x="1552" y="951"/>
                  <a:pt x="1560" y="943"/>
                  <a:pt x="1567" y="931"/>
                </a:cubicBezTo>
                <a:cubicBezTo>
                  <a:pt x="1569" y="932"/>
                  <a:pt x="1570" y="930"/>
                  <a:pt x="1572" y="930"/>
                </a:cubicBezTo>
                <a:cubicBezTo>
                  <a:pt x="1571" y="926"/>
                  <a:pt x="1573" y="924"/>
                  <a:pt x="1576" y="923"/>
                </a:cubicBezTo>
                <a:cubicBezTo>
                  <a:pt x="1580" y="923"/>
                  <a:pt x="1586" y="926"/>
                  <a:pt x="1587" y="921"/>
                </a:cubicBezTo>
                <a:cubicBezTo>
                  <a:pt x="1584" y="921"/>
                  <a:pt x="1582" y="921"/>
                  <a:pt x="1580" y="920"/>
                </a:cubicBezTo>
                <a:cubicBezTo>
                  <a:pt x="1583" y="916"/>
                  <a:pt x="1581" y="909"/>
                  <a:pt x="1587" y="908"/>
                </a:cubicBezTo>
                <a:cubicBezTo>
                  <a:pt x="1591" y="909"/>
                  <a:pt x="1588" y="919"/>
                  <a:pt x="1591" y="921"/>
                </a:cubicBezTo>
                <a:cubicBezTo>
                  <a:pt x="1594" y="921"/>
                  <a:pt x="1592" y="916"/>
                  <a:pt x="1595" y="919"/>
                </a:cubicBezTo>
                <a:cubicBezTo>
                  <a:pt x="1594" y="921"/>
                  <a:pt x="1594" y="922"/>
                  <a:pt x="1596" y="924"/>
                </a:cubicBezTo>
                <a:cubicBezTo>
                  <a:pt x="1604" y="920"/>
                  <a:pt x="1605" y="916"/>
                  <a:pt x="1611" y="918"/>
                </a:cubicBezTo>
                <a:cubicBezTo>
                  <a:pt x="1609" y="918"/>
                  <a:pt x="1609" y="919"/>
                  <a:pt x="1608" y="920"/>
                </a:cubicBezTo>
                <a:cubicBezTo>
                  <a:pt x="1618" y="916"/>
                  <a:pt x="1621" y="908"/>
                  <a:pt x="1627" y="901"/>
                </a:cubicBezTo>
                <a:cubicBezTo>
                  <a:pt x="1626" y="901"/>
                  <a:pt x="1625" y="899"/>
                  <a:pt x="1624" y="898"/>
                </a:cubicBezTo>
                <a:cubicBezTo>
                  <a:pt x="1630" y="898"/>
                  <a:pt x="1623" y="892"/>
                  <a:pt x="1627" y="892"/>
                </a:cubicBezTo>
                <a:cubicBezTo>
                  <a:pt x="1628" y="892"/>
                  <a:pt x="1629" y="893"/>
                  <a:pt x="1630" y="894"/>
                </a:cubicBezTo>
                <a:cubicBezTo>
                  <a:pt x="1627" y="896"/>
                  <a:pt x="1630" y="900"/>
                  <a:pt x="1630" y="902"/>
                </a:cubicBezTo>
                <a:cubicBezTo>
                  <a:pt x="1631" y="901"/>
                  <a:pt x="1633" y="902"/>
                  <a:pt x="1634" y="903"/>
                </a:cubicBezTo>
                <a:cubicBezTo>
                  <a:pt x="1634" y="899"/>
                  <a:pt x="1633" y="899"/>
                  <a:pt x="1634" y="897"/>
                </a:cubicBezTo>
                <a:cubicBezTo>
                  <a:pt x="1636" y="897"/>
                  <a:pt x="1647" y="891"/>
                  <a:pt x="1643" y="890"/>
                </a:cubicBezTo>
                <a:cubicBezTo>
                  <a:pt x="1644" y="889"/>
                  <a:pt x="1644" y="889"/>
                  <a:pt x="1644" y="888"/>
                </a:cubicBezTo>
                <a:cubicBezTo>
                  <a:pt x="1646" y="890"/>
                  <a:pt x="1647" y="890"/>
                  <a:pt x="1648" y="888"/>
                </a:cubicBezTo>
                <a:cubicBezTo>
                  <a:pt x="1645" y="887"/>
                  <a:pt x="1647" y="885"/>
                  <a:pt x="1645" y="883"/>
                </a:cubicBezTo>
                <a:cubicBezTo>
                  <a:pt x="1648" y="882"/>
                  <a:pt x="1648" y="882"/>
                  <a:pt x="1648" y="882"/>
                </a:cubicBezTo>
                <a:cubicBezTo>
                  <a:pt x="1649" y="879"/>
                  <a:pt x="1645" y="879"/>
                  <a:pt x="1647" y="877"/>
                </a:cubicBezTo>
                <a:cubicBezTo>
                  <a:pt x="1652" y="880"/>
                  <a:pt x="1650" y="877"/>
                  <a:pt x="1656" y="877"/>
                </a:cubicBezTo>
                <a:cubicBezTo>
                  <a:pt x="1657" y="874"/>
                  <a:pt x="1653" y="876"/>
                  <a:pt x="1654" y="873"/>
                </a:cubicBezTo>
                <a:cubicBezTo>
                  <a:pt x="1654" y="872"/>
                  <a:pt x="1655" y="871"/>
                  <a:pt x="1656" y="870"/>
                </a:cubicBezTo>
                <a:cubicBezTo>
                  <a:pt x="1659" y="871"/>
                  <a:pt x="1663" y="871"/>
                  <a:pt x="1664" y="874"/>
                </a:cubicBezTo>
                <a:cubicBezTo>
                  <a:pt x="1664" y="873"/>
                  <a:pt x="1662" y="869"/>
                  <a:pt x="1664" y="869"/>
                </a:cubicBezTo>
                <a:cubicBezTo>
                  <a:pt x="1665" y="870"/>
                  <a:pt x="1669" y="869"/>
                  <a:pt x="1671" y="869"/>
                </a:cubicBezTo>
                <a:cubicBezTo>
                  <a:pt x="1671" y="864"/>
                  <a:pt x="1678" y="865"/>
                  <a:pt x="1678" y="861"/>
                </a:cubicBezTo>
                <a:cubicBezTo>
                  <a:pt x="1677" y="860"/>
                  <a:pt x="1671" y="861"/>
                  <a:pt x="1672" y="856"/>
                </a:cubicBezTo>
                <a:cubicBezTo>
                  <a:pt x="1678" y="854"/>
                  <a:pt x="1680" y="850"/>
                  <a:pt x="1681" y="844"/>
                </a:cubicBezTo>
                <a:cubicBezTo>
                  <a:pt x="1678" y="842"/>
                  <a:pt x="1677" y="845"/>
                  <a:pt x="1675" y="841"/>
                </a:cubicBezTo>
                <a:cubicBezTo>
                  <a:pt x="1674" y="836"/>
                  <a:pt x="1677" y="833"/>
                  <a:pt x="1676" y="831"/>
                </a:cubicBezTo>
                <a:cubicBezTo>
                  <a:pt x="1676" y="832"/>
                  <a:pt x="1681" y="829"/>
                  <a:pt x="1684" y="830"/>
                </a:cubicBezTo>
                <a:cubicBezTo>
                  <a:pt x="1684" y="832"/>
                  <a:pt x="1682" y="833"/>
                  <a:pt x="1682" y="836"/>
                </a:cubicBezTo>
                <a:cubicBezTo>
                  <a:pt x="1683" y="837"/>
                  <a:pt x="1687" y="836"/>
                  <a:pt x="1687" y="838"/>
                </a:cubicBezTo>
                <a:cubicBezTo>
                  <a:pt x="1685" y="837"/>
                  <a:pt x="1683" y="840"/>
                  <a:pt x="1685" y="840"/>
                </a:cubicBezTo>
                <a:cubicBezTo>
                  <a:pt x="1686" y="837"/>
                  <a:pt x="1689" y="841"/>
                  <a:pt x="1692" y="839"/>
                </a:cubicBezTo>
                <a:cubicBezTo>
                  <a:pt x="1694" y="830"/>
                  <a:pt x="1702" y="826"/>
                  <a:pt x="1708" y="821"/>
                </a:cubicBezTo>
                <a:cubicBezTo>
                  <a:pt x="1708" y="819"/>
                  <a:pt x="1707" y="818"/>
                  <a:pt x="1707" y="815"/>
                </a:cubicBezTo>
                <a:cubicBezTo>
                  <a:pt x="1709" y="815"/>
                  <a:pt x="1710" y="815"/>
                  <a:pt x="1711" y="814"/>
                </a:cubicBezTo>
                <a:cubicBezTo>
                  <a:pt x="1708" y="807"/>
                  <a:pt x="1714" y="803"/>
                  <a:pt x="1714" y="798"/>
                </a:cubicBezTo>
                <a:cubicBezTo>
                  <a:pt x="1723" y="797"/>
                  <a:pt x="1732" y="800"/>
                  <a:pt x="1732" y="808"/>
                </a:cubicBezTo>
                <a:cubicBezTo>
                  <a:pt x="1731" y="806"/>
                  <a:pt x="1735" y="807"/>
                  <a:pt x="1737" y="806"/>
                </a:cubicBezTo>
                <a:cubicBezTo>
                  <a:pt x="1734" y="803"/>
                  <a:pt x="1736" y="803"/>
                  <a:pt x="1738" y="800"/>
                </a:cubicBezTo>
                <a:cubicBezTo>
                  <a:pt x="1737" y="798"/>
                  <a:pt x="1734" y="800"/>
                  <a:pt x="1734" y="797"/>
                </a:cubicBezTo>
                <a:cubicBezTo>
                  <a:pt x="1736" y="793"/>
                  <a:pt x="1737" y="792"/>
                  <a:pt x="1733" y="789"/>
                </a:cubicBezTo>
                <a:cubicBezTo>
                  <a:pt x="1737" y="787"/>
                  <a:pt x="1741" y="785"/>
                  <a:pt x="1742" y="781"/>
                </a:cubicBezTo>
                <a:cubicBezTo>
                  <a:pt x="1745" y="782"/>
                  <a:pt x="1744" y="782"/>
                  <a:pt x="1746" y="779"/>
                </a:cubicBezTo>
                <a:cubicBezTo>
                  <a:pt x="1748" y="784"/>
                  <a:pt x="1750" y="777"/>
                  <a:pt x="1755" y="778"/>
                </a:cubicBezTo>
                <a:cubicBezTo>
                  <a:pt x="1756" y="775"/>
                  <a:pt x="1757" y="772"/>
                  <a:pt x="1760" y="771"/>
                </a:cubicBezTo>
                <a:cubicBezTo>
                  <a:pt x="1759" y="761"/>
                  <a:pt x="1767" y="761"/>
                  <a:pt x="1775" y="761"/>
                </a:cubicBezTo>
                <a:cubicBezTo>
                  <a:pt x="1775" y="757"/>
                  <a:pt x="1780" y="758"/>
                  <a:pt x="1782" y="756"/>
                </a:cubicBezTo>
                <a:cubicBezTo>
                  <a:pt x="1781" y="754"/>
                  <a:pt x="1778" y="756"/>
                  <a:pt x="1777" y="754"/>
                </a:cubicBezTo>
                <a:cubicBezTo>
                  <a:pt x="1781" y="753"/>
                  <a:pt x="1779" y="748"/>
                  <a:pt x="1783" y="747"/>
                </a:cubicBezTo>
                <a:cubicBezTo>
                  <a:pt x="1782" y="745"/>
                  <a:pt x="1781" y="742"/>
                  <a:pt x="1785" y="742"/>
                </a:cubicBezTo>
                <a:cubicBezTo>
                  <a:pt x="1785" y="740"/>
                  <a:pt x="1782" y="739"/>
                  <a:pt x="1783" y="734"/>
                </a:cubicBezTo>
                <a:cubicBezTo>
                  <a:pt x="1777" y="736"/>
                  <a:pt x="1772" y="750"/>
                  <a:pt x="1766" y="743"/>
                </a:cubicBezTo>
                <a:cubicBezTo>
                  <a:pt x="1766" y="745"/>
                  <a:pt x="1764" y="747"/>
                  <a:pt x="1763" y="748"/>
                </a:cubicBezTo>
                <a:cubicBezTo>
                  <a:pt x="1758" y="748"/>
                  <a:pt x="1757" y="750"/>
                  <a:pt x="1754" y="748"/>
                </a:cubicBezTo>
                <a:cubicBezTo>
                  <a:pt x="1761" y="741"/>
                  <a:pt x="1766" y="735"/>
                  <a:pt x="1777" y="732"/>
                </a:cubicBezTo>
                <a:cubicBezTo>
                  <a:pt x="1778" y="730"/>
                  <a:pt x="1776" y="730"/>
                  <a:pt x="1776" y="727"/>
                </a:cubicBezTo>
                <a:cubicBezTo>
                  <a:pt x="1785" y="726"/>
                  <a:pt x="1787" y="720"/>
                  <a:pt x="1793" y="717"/>
                </a:cubicBezTo>
                <a:cubicBezTo>
                  <a:pt x="1793" y="714"/>
                  <a:pt x="1790" y="715"/>
                  <a:pt x="1791" y="712"/>
                </a:cubicBezTo>
                <a:cubicBezTo>
                  <a:pt x="1796" y="700"/>
                  <a:pt x="1813" y="703"/>
                  <a:pt x="1824" y="696"/>
                </a:cubicBezTo>
                <a:cubicBezTo>
                  <a:pt x="1822" y="694"/>
                  <a:pt x="1819" y="697"/>
                  <a:pt x="1817" y="698"/>
                </a:cubicBezTo>
                <a:cubicBezTo>
                  <a:pt x="1816" y="695"/>
                  <a:pt x="1813" y="694"/>
                  <a:pt x="1811" y="692"/>
                </a:cubicBezTo>
                <a:cubicBezTo>
                  <a:pt x="1812" y="690"/>
                  <a:pt x="1813" y="689"/>
                  <a:pt x="1812" y="686"/>
                </a:cubicBezTo>
                <a:cubicBezTo>
                  <a:pt x="1808" y="687"/>
                  <a:pt x="1808" y="687"/>
                  <a:pt x="1808" y="687"/>
                </a:cubicBezTo>
                <a:cubicBezTo>
                  <a:pt x="1802" y="675"/>
                  <a:pt x="1795" y="690"/>
                  <a:pt x="1786" y="686"/>
                </a:cubicBezTo>
                <a:cubicBezTo>
                  <a:pt x="1785" y="689"/>
                  <a:pt x="1783" y="691"/>
                  <a:pt x="1781" y="694"/>
                </a:cubicBezTo>
                <a:cubicBezTo>
                  <a:pt x="1775" y="694"/>
                  <a:pt x="1770" y="702"/>
                  <a:pt x="1761" y="698"/>
                </a:cubicBezTo>
                <a:cubicBezTo>
                  <a:pt x="1758" y="701"/>
                  <a:pt x="1762" y="704"/>
                  <a:pt x="1760" y="707"/>
                </a:cubicBezTo>
                <a:cubicBezTo>
                  <a:pt x="1758" y="708"/>
                  <a:pt x="1758" y="705"/>
                  <a:pt x="1756" y="705"/>
                </a:cubicBezTo>
                <a:cubicBezTo>
                  <a:pt x="1757" y="709"/>
                  <a:pt x="1753" y="712"/>
                  <a:pt x="1749" y="710"/>
                </a:cubicBezTo>
                <a:cubicBezTo>
                  <a:pt x="1749" y="712"/>
                  <a:pt x="1748" y="713"/>
                  <a:pt x="1745" y="713"/>
                </a:cubicBezTo>
                <a:cubicBezTo>
                  <a:pt x="1743" y="718"/>
                  <a:pt x="1734" y="730"/>
                  <a:pt x="1726" y="725"/>
                </a:cubicBezTo>
                <a:cubicBezTo>
                  <a:pt x="1730" y="726"/>
                  <a:pt x="1730" y="723"/>
                  <a:pt x="1733" y="724"/>
                </a:cubicBezTo>
                <a:cubicBezTo>
                  <a:pt x="1731" y="720"/>
                  <a:pt x="1727" y="721"/>
                  <a:pt x="1722" y="722"/>
                </a:cubicBezTo>
                <a:cubicBezTo>
                  <a:pt x="1721" y="727"/>
                  <a:pt x="1720" y="732"/>
                  <a:pt x="1715" y="735"/>
                </a:cubicBezTo>
                <a:cubicBezTo>
                  <a:pt x="1714" y="734"/>
                  <a:pt x="1712" y="733"/>
                  <a:pt x="1710" y="733"/>
                </a:cubicBezTo>
                <a:cubicBezTo>
                  <a:pt x="1710" y="737"/>
                  <a:pt x="1710" y="737"/>
                  <a:pt x="1710" y="737"/>
                </a:cubicBezTo>
                <a:cubicBezTo>
                  <a:pt x="1712" y="737"/>
                  <a:pt x="1714" y="735"/>
                  <a:pt x="1715" y="738"/>
                </a:cubicBezTo>
                <a:cubicBezTo>
                  <a:pt x="1713" y="740"/>
                  <a:pt x="1711" y="742"/>
                  <a:pt x="1709" y="744"/>
                </a:cubicBezTo>
                <a:cubicBezTo>
                  <a:pt x="1709" y="747"/>
                  <a:pt x="1712" y="748"/>
                  <a:pt x="1713" y="750"/>
                </a:cubicBezTo>
                <a:cubicBezTo>
                  <a:pt x="1706" y="755"/>
                  <a:pt x="1707" y="765"/>
                  <a:pt x="1699" y="769"/>
                </a:cubicBezTo>
                <a:cubicBezTo>
                  <a:pt x="1697" y="766"/>
                  <a:pt x="1692" y="766"/>
                  <a:pt x="1690" y="762"/>
                </a:cubicBezTo>
                <a:cubicBezTo>
                  <a:pt x="1692" y="761"/>
                  <a:pt x="1692" y="763"/>
                  <a:pt x="1695" y="762"/>
                </a:cubicBezTo>
                <a:cubicBezTo>
                  <a:pt x="1695" y="755"/>
                  <a:pt x="1698" y="753"/>
                  <a:pt x="1703" y="748"/>
                </a:cubicBezTo>
                <a:cubicBezTo>
                  <a:pt x="1695" y="748"/>
                  <a:pt x="1695" y="757"/>
                  <a:pt x="1688" y="755"/>
                </a:cubicBezTo>
                <a:cubicBezTo>
                  <a:pt x="1688" y="761"/>
                  <a:pt x="1685" y="766"/>
                  <a:pt x="1679" y="768"/>
                </a:cubicBezTo>
                <a:cubicBezTo>
                  <a:pt x="1679" y="765"/>
                  <a:pt x="1681" y="765"/>
                  <a:pt x="1678" y="764"/>
                </a:cubicBezTo>
                <a:cubicBezTo>
                  <a:pt x="1677" y="765"/>
                  <a:pt x="1677" y="767"/>
                  <a:pt x="1678" y="770"/>
                </a:cubicBezTo>
                <a:cubicBezTo>
                  <a:pt x="1667" y="774"/>
                  <a:pt x="1667" y="787"/>
                  <a:pt x="1658" y="792"/>
                </a:cubicBezTo>
                <a:cubicBezTo>
                  <a:pt x="1656" y="791"/>
                  <a:pt x="1656" y="787"/>
                  <a:pt x="1653" y="786"/>
                </a:cubicBezTo>
                <a:cubicBezTo>
                  <a:pt x="1654" y="799"/>
                  <a:pt x="1642" y="808"/>
                  <a:pt x="1630" y="813"/>
                </a:cubicBezTo>
                <a:cubicBezTo>
                  <a:pt x="1630" y="817"/>
                  <a:pt x="1630" y="817"/>
                  <a:pt x="1630" y="817"/>
                </a:cubicBezTo>
                <a:cubicBezTo>
                  <a:pt x="1625" y="821"/>
                  <a:pt x="1620" y="821"/>
                  <a:pt x="1615" y="821"/>
                </a:cubicBezTo>
                <a:cubicBezTo>
                  <a:pt x="1616" y="824"/>
                  <a:pt x="1616" y="828"/>
                  <a:pt x="1612" y="830"/>
                </a:cubicBezTo>
                <a:cubicBezTo>
                  <a:pt x="1615" y="834"/>
                  <a:pt x="1612" y="835"/>
                  <a:pt x="1610" y="838"/>
                </a:cubicBezTo>
                <a:cubicBezTo>
                  <a:pt x="1613" y="836"/>
                  <a:pt x="1612" y="840"/>
                  <a:pt x="1612" y="841"/>
                </a:cubicBezTo>
                <a:cubicBezTo>
                  <a:pt x="1610" y="842"/>
                  <a:pt x="1609" y="844"/>
                  <a:pt x="1606" y="845"/>
                </a:cubicBezTo>
                <a:cubicBezTo>
                  <a:pt x="1604" y="838"/>
                  <a:pt x="1595" y="847"/>
                  <a:pt x="1594" y="852"/>
                </a:cubicBezTo>
                <a:cubicBezTo>
                  <a:pt x="1596" y="851"/>
                  <a:pt x="1597" y="849"/>
                  <a:pt x="1598" y="852"/>
                </a:cubicBezTo>
                <a:cubicBezTo>
                  <a:pt x="1596" y="855"/>
                  <a:pt x="1598" y="862"/>
                  <a:pt x="1593" y="863"/>
                </a:cubicBezTo>
                <a:cubicBezTo>
                  <a:pt x="1590" y="861"/>
                  <a:pt x="1587" y="859"/>
                  <a:pt x="1584" y="857"/>
                </a:cubicBezTo>
                <a:cubicBezTo>
                  <a:pt x="1585" y="860"/>
                  <a:pt x="1581" y="859"/>
                  <a:pt x="1581" y="861"/>
                </a:cubicBezTo>
                <a:cubicBezTo>
                  <a:pt x="1579" y="859"/>
                  <a:pt x="1579" y="857"/>
                  <a:pt x="1579" y="854"/>
                </a:cubicBezTo>
                <a:cubicBezTo>
                  <a:pt x="1573" y="857"/>
                  <a:pt x="1571" y="855"/>
                  <a:pt x="1565" y="854"/>
                </a:cubicBezTo>
                <a:cubicBezTo>
                  <a:pt x="1573" y="848"/>
                  <a:pt x="1580" y="842"/>
                  <a:pt x="1589" y="837"/>
                </a:cubicBezTo>
                <a:cubicBezTo>
                  <a:pt x="1588" y="832"/>
                  <a:pt x="1596" y="830"/>
                  <a:pt x="1601" y="826"/>
                </a:cubicBezTo>
                <a:cubicBezTo>
                  <a:pt x="1605" y="823"/>
                  <a:pt x="1611" y="815"/>
                  <a:pt x="1612" y="821"/>
                </a:cubicBezTo>
                <a:cubicBezTo>
                  <a:pt x="1615" y="815"/>
                  <a:pt x="1617" y="804"/>
                  <a:pt x="1626" y="807"/>
                </a:cubicBezTo>
                <a:cubicBezTo>
                  <a:pt x="1626" y="803"/>
                  <a:pt x="1625" y="798"/>
                  <a:pt x="1628" y="796"/>
                </a:cubicBezTo>
                <a:cubicBezTo>
                  <a:pt x="1637" y="795"/>
                  <a:pt x="1639" y="788"/>
                  <a:pt x="1642" y="782"/>
                </a:cubicBezTo>
                <a:cubicBezTo>
                  <a:pt x="1649" y="785"/>
                  <a:pt x="1648" y="775"/>
                  <a:pt x="1655" y="775"/>
                </a:cubicBezTo>
                <a:cubicBezTo>
                  <a:pt x="1655" y="767"/>
                  <a:pt x="1663" y="766"/>
                  <a:pt x="1663" y="758"/>
                </a:cubicBezTo>
                <a:cubicBezTo>
                  <a:pt x="1666" y="757"/>
                  <a:pt x="1670" y="756"/>
                  <a:pt x="1674" y="756"/>
                </a:cubicBezTo>
                <a:cubicBezTo>
                  <a:pt x="1674" y="754"/>
                  <a:pt x="1675" y="754"/>
                  <a:pt x="1675" y="752"/>
                </a:cubicBezTo>
                <a:cubicBezTo>
                  <a:pt x="1674" y="751"/>
                  <a:pt x="1671" y="751"/>
                  <a:pt x="1672" y="748"/>
                </a:cubicBezTo>
                <a:cubicBezTo>
                  <a:pt x="1674" y="748"/>
                  <a:pt x="1676" y="749"/>
                  <a:pt x="1676" y="746"/>
                </a:cubicBezTo>
                <a:cubicBezTo>
                  <a:pt x="1675" y="746"/>
                  <a:pt x="1674" y="744"/>
                  <a:pt x="1674" y="742"/>
                </a:cubicBezTo>
                <a:cubicBezTo>
                  <a:pt x="1680" y="740"/>
                  <a:pt x="1679" y="747"/>
                  <a:pt x="1683" y="748"/>
                </a:cubicBezTo>
                <a:cubicBezTo>
                  <a:pt x="1688" y="743"/>
                  <a:pt x="1689" y="736"/>
                  <a:pt x="1687" y="730"/>
                </a:cubicBezTo>
                <a:cubicBezTo>
                  <a:pt x="1675" y="728"/>
                  <a:pt x="1667" y="734"/>
                  <a:pt x="1657" y="727"/>
                </a:cubicBezTo>
                <a:cubicBezTo>
                  <a:pt x="1658" y="727"/>
                  <a:pt x="1652" y="721"/>
                  <a:pt x="1651" y="720"/>
                </a:cubicBezTo>
                <a:cubicBezTo>
                  <a:pt x="1653" y="720"/>
                  <a:pt x="1654" y="718"/>
                  <a:pt x="1656" y="718"/>
                </a:cubicBezTo>
                <a:cubicBezTo>
                  <a:pt x="1656" y="717"/>
                  <a:pt x="1656" y="716"/>
                  <a:pt x="1655" y="715"/>
                </a:cubicBezTo>
                <a:cubicBezTo>
                  <a:pt x="1662" y="712"/>
                  <a:pt x="1663" y="701"/>
                  <a:pt x="1672" y="703"/>
                </a:cubicBezTo>
                <a:cubicBezTo>
                  <a:pt x="1678" y="694"/>
                  <a:pt x="1685" y="686"/>
                  <a:pt x="1696" y="684"/>
                </a:cubicBezTo>
                <a:cubicBezTo>
                  <a:pt x="1698" y="678"/>
                  <a:pt x="1700" y="677"/>
                  <a:pt x="1706" y="675"/>
                </a:cubicBezTo>
                <a:cubicBezTo>
                  <a:pt x="1705" y="672"/>
                  <a:pt x="1706" y="669"/>
                  <a:pt x="1707" y="666"/>
                </a:cubicBezTo>
                <a:cubicBezTo>
                  <a:pt x="1712" y="667"/>
                  <a:pt x="1714" y="661"/>
                  <a:pt x="1718" y="665"/>
                </a:cubicBezTo>
                <a:cubicBezTo>
                  <a:pt x="1719" y="655"/>
                  <a:pt x="1733" y="655"/>
                  <a:pt x="1736" y="647"/>
                </a:cubicBezTo>
                <a:cubicBezTo>
                  <a:pt x="1740" y="647"/>
                  <a:pt x="1740" y="647"/>
                  <a:pt x="1740" y="647"/>
                </a:cubicBezTo>
                <a:cubicBezTo>
                  <a:pt x="1741" y="642"/>
                  <a:pt x="1743" y="638"/>
                  <a:pt x="1750" y="638"/>
                </a:cubicBezTo>
                <a:cubicBezTo>
                  <a:pt x="1749" y="633"/>
                  <a:pt x="1756" y="634"/>
                  <a:pt x="1754" y="631"/>
                </a:cubicBezTo>
                <a:cubicBezTo>
                  <a:pt x="1758" y="630"/>
                  <a:pt x="1758" y="632"/>
                  <a:pt x="1761" y="633"/>
                </a:cubicBezTo>
                <a:cubicBezTo>
                  <a:pt x="1762" y="626"/>
                  <a:pt x="1766" y="623"/>
                  <a:pt x="1769" y="618"/>
                </a:cubicBezTo>
                <a:cubicBezTo>
                  <a:pt x="1774" y="619"/>
                  <a:pt x="1773" y="612"/>
                  <a:pt x="1780" y="615"/>
                </a:cubicBezTo>
                <a:cubicBezTo>
                  <a:pt x="1783" y="610"/>
                  <a:pt x="1789" y="608"/>
                  <a:pt x="1792" y="604"/>
                </a:cubicBezTo>
                <a:cubicBezTo>
                  <a:pt x="1800" y="606"/>
                  <a:pt x="1804" y="597"/>
                  <a:pt x="1810" y="593"/>
                </a:cubicBezTo>
                <a:cubicBezTo>
                  <a:pt x="1813" y="592"/>
                  <a:pt x="1814" y="593"/>
                  <a:pt x="1817" y="593"/>
                </a:cubicBezTo>
                <a:cubicBezTo>
                  <a:pt x="1821" y="585"/>
                  <a:pt x="1832" y="574"/>
                  <a:pt x="1835" y="590"/>
                </a:cubicBezTo>
                <a:cubicBezTo>
                  <a:pt x="1833" y="590"/>
                  <a:pt x="1831" y="591"/>
                  <a:pt x="1831" y="592"/>
                </a:cubicBezTo>
                <a:cubicBezTo>
                  <a:pt x="1834" y="596"/>
                  <a:pt x="1836" y="590"/>
                  <a:pt x="1840" y="592"/>
                </a:cubicBezTo>
                <a:cubicBezTo>
                  <a:pt x="1838" y="588"/>
                  <a:pt x="1844" y="587"/>
                  <a:pt x="1844" y="588"/>
                </a:cubicBezTo>
                <a:cubicBezTo>
                  <a:pt x="1845" y="586"/>
                  <a:pt x="1848" y="586"/>
                  <a:pt x="1849" y="584"/>
                </a:cubicBezTo>
                <a:cubicBezTo>
                  <a:pt x="1847" y="576"/>
                  <a:pt x="1852" y="573"/>
                  <a:pt x="1859" y="572"/>
                </a:cubicBezTo>
                <a:cubicBezTo>
                  <a:pt x="1861" y="576"/>
                  <a:pt x="1860" y="577"/>
                  <a:pt x="1858" y="579"/>
                </a:cubicBezTo>
                <a:cubicBezTo>
                  <a:pt x="1862" y="578"/>
                  <a:pt x="1866" y="578"/>
                  <a:pt x="1868" y="577"/>
                </a:cubicBezTo>
                <a:cubicBezTo>
                  <a:pt x="1869" y="574"/>
                  <a:pt x="1867" y="575"/>
                  <a:pt x="1867" y="573"/>
                </a:cubicBezTo>
                <a:cubicBezTo>
                  <a:pt x="1869" y="571"/>
                  <a:pt x="1875" y="572"/>
                  <a:pt x="1875" y="568"/>
                </a:cubicBezTo>
                <a:cubicBezTo>
                  <a:pt x="1873" y="565"/>
                  <a:pt x="1872" y="569"/>
                  <a:pt x="1872" y="566"/>
                </a:cubicBezTo>
                <a:cubicBezTo>
                  <a:pt x="1881" y="565"/>
                  <a:pt x="1887" y="575"/>
                  <a:pt x="1895" y="569"/>
                </a:cubicBezTo>
                <a:cubicBezTo>
                  <a:pt x="1896" y="570"/>
                  <a:pt x="1901" y="571"/>
                  <a:pt x="1898" y="575"/>
                </a:cubicBezTo>
                <a:cubicBezTo>
                  <a:pt x="1900" y="576"/>
                  <a:pt x="1901" y="572"/>
                  <a:pt x="1902" y="575"/>
                </a:cubicBezTo>
                <a:cubicBezTo>
                  <a:pt x="1899" y="576"/>
                  <a:pt x="1895" y="578"/>
                  <a:pt x="1891" y="578"/>
                </a:cubicBezTo>
                <a:cubicBezTo>
                  <a:pt x="1892" y="582"/>
                  <a:pt x="1889" y="583"/>
                  <a:pt x="1888" y="585"/>
                </a:cubicBezTo>
                <a:cubicBezTo>
                  <a:pt x="1887" y="582"/>
                  <a:pt x="1883" y="584"/>
                  <a:pt x="1882" y="586"/>
                </a:cubicBezTo>
                <a:cubicBezTo>
                  <a:pt x="1883" y="586"/>
                  <a:pt x="1883" y="587"/>
                  <a:pt x="1882" y="588"/>
                </a:cubicBezTo>
                <a:cubicBezTo>
                  <a:pt x="1886" y="591"/>
                  <a:pt x="1891" y="585"/>
                  <a:pt x="1893" y="587"/>
                </a:cubicBezTo>
                <a:cubicBezTo>
                  <a:pt x="1894" y="590"/>
                  <a:pt x="1890" y="588"/>
                  <a:pt x="1890" y="591"/>
                </a:cubicBezTo>
                <a:cubicBezTo>
                  <a:pt x="1892" y="590"/>
                  <a:pt x="1900" y="590"/>
                  <a:pt x="1898" y="595"/>
                </a:cubicBezTo>
                <a:cubicBezTo>
                  <a:pt x="1892" y="591"/>
                  <a:pt x="1884" y="600"/>
                  <a:pt x="1879" y="603"/>
                </a:cubicBezTo>
                <a:cubicBezTo>
                  <a:pt x="1884" y="604"/>
                  <a:pt x="1882" y="599"/>
                  <a:pt x="1887" y="600"/>
                </a:cubicBezTo>
                <a:cubicBezTo>
                  <a:pt x="1889" y="600"/>
                  <a:pt x="1891" y="602"/>
                  <a:pt x="1894" y="603"/>
                </a:cubicBezTo>
                <a:cubicBezTo>
                  <a:pt x="1892" y="604"/>
                  <a:pt x="1891" y="605"/>
                  <a:pt x="1891" y="607"/>
                </a:cubicBezTo>
                <a:cubicBezTo>
                  <a:pt x="1895" y="606"/>
                  <a:pt x="1897" y="607"/>
                  <a:pt x="1899" y="606"/>
                </a:cubicBezTo>
                <a:cubicBezTo>
                  <a:pt x="1900" y="603"/>
                  <a:pt x="1895" y="603"/>
                  <a:pt x="1897" y="601"/>
                </a:cubicBezTo>
                <a:cubicBezTo>
                  <a:pt x="1900" y="601"/>
                  <a:pt x="1900" y="602"/>
                  <a:pt x="1899" y="604"/>
                </a:cubicBezTo>
                <a:cubicBezTo>
                  <a:pt x="1904" y="600"/>
                  <a:pt x="1906" y="604"/>
                  <a:pt x="1910" y="603"/>
                </a:cubicBezTo>
                <a:cubicBezTo>
                  <a:pt x="1911" y="599"/>
                  <a:pt x="1906" y="603"/>
                  <a:pt x="1907" y="599"/>
                </a:cubicBezTo>
                <a:cubicBezTo>
                  <a:pt x="1914" y="600"/>
                  <a:pt x="1912" y="594"/>
                  <a:pt x="1917" y="594"/>
                </a:cubicBezTo>
                <a:cubicBezTo>
                  <a:pt x="1923" y="597"/>
                  <a:pt x="1920" y="607"/>
                  <a:pt x="1915" y="609"/>
                </a:cubicBezTo>
                <a:cubicBezTo>
                  <a:pt x="1914" y="611"/>
                  <a:pt x="1919" y="608"/>
                  <a:pt x="1919" y="610"/>
                </a:cubicBezTo>
                <a:cubicBezTo>
                  <a:pt x="1910" y="614"/>
                  <a:pt x="1902" y="623"/>
                  <a:pt x="1893" y="622"/>
                </a:cubicBezTo>
                <a:cubicBezTo>
                  <a:pt x="1892" y="632"/>
                  <a:pt x="1877" y="630"/>
                  <a:pt x="1877" y="640"/>
                </a:cubicBezTo>
                <a:cubicBezTo>
                  <a:pt x="1881" y="637"/>
                  <a:pt x="1887" y="644"/>
                  <a:pt x="1886" y="641"/>
                </a:cubicBezTo>
                <a:cubicBezTo>
                  <a:pt x="1885" y="641"/>
                  <a:pt x="1884" y="641"/>
                  <a:pt x="1884" y="640"/>
                </a:cubicBezTo>
                <a:cubicBezTo>
                  <a:pt x="1885" y="639"/>
                  <a:pt x="1885" y="638"/>
                  <a:pt x="1887" y="637"/>
                </a:cubicBezTo>
                <a:cubicBezTo>
                  <a:pt x="1887" y="642"/>
                  <a:pt x="1897" y="636"/>
                  <a:pt x="1898" y="633"/>
                </a:cubicBezTo>
                <a:cubicBezTo>
                  <a:pt x="1903" y="631"/>
                  <a:pt x="1903" y="636"/>
                  <a:pt x="1903" y="640"/>
                </a:cubicBezTo>
                <a:cubicBezTo>
                  <a:pt x="1901" y="641"/>
                  <a:pt x="1901" y="644"/>
                  <a:pt x="1898" y="643"/>
                </a:cubicBezTo>
                <a:cubicBezTo>
                  <a:pt x="1900" y="648"/>
                  <a:pt x="1894" y="648"/>
                  <a:pt x="1897" y="651"/>
                </a:cubicBezTo>
                <a:cubicBezTo>
                  <a:pt x="1908" y="648"/>
                  <a:pt x="1928" y="651"/>
                  <a:pt x="1936" y="648"/>
                </a:cubicBezTo>
                <a:cubicBezTo>
                  <a:pt x="1936" y="650"/>
                  <a:pt x="1937" y="650"/>
                  <a:pt x="1938" y="652"/>
                </a:cubicBezTo>
                <a:cubicBezTo>
                  <a:pt x="1943" y="652"/>
                  <a:pt x="1943" y="652"/>
                  <a:pt x="1943" y="652"/>
                </a:cubicBezTo>
                <a:cubicBezTo>
                  <a:pt x="1942" y="644"/>
                  <a:pt x="1954" y="647"/>
                  <a:pt x="1957" y="642"/>
                </a:cubicBezTo>
                <a:cubicBezTo>
                  <a:pt x="1950" y="644"/>
                  <a:pt x="1940" y="649"/>
                  <a:pt x="1935" y="643"/>
                </a:cubicBezTo>
                <a:cubicBezTo>
                  <a:pt x="1934" y="638"/>
                  <a:pt x="1937" y="638"/>
                  <a:pt x="1936" y="633"/>
                </a:cubicBezTo>
                <a:cubicBezTo>
                  <a:pt x="1941" y="631"/>
                  <a:pt x="1944" y="624"/>
                  <a:pt x="1950" y="628"/>
                </a:cubicBezTo>
                <a:cubicBezTo>
                  <a:pt x="1951" y="625"/>
                  <a:pt x="1946" y="628"/>
                  <a:pt x="1946" y="624"/>
                </a:cubicBezTo>
                <a:cubicBezTo>
                  <a:pt x="1949" y="622"/>
                  <a:pt x="1947" y="622"/>
                  <a:pt x="1947" y="618"/>
                </a:cubicBezTo>
                <a:cubicBezTo>
                  <a:pt x="1949" y="620"/>
                  <a:pt x="1950" y="618"/>
                  <a:pt x="1953" y="618"/>
                </a:cubicBezTo>
                <a:cubicBezTo>
                  <a:pt x="1953" y="619"/>
                  <a:pt x="1953" y="623"/>
                  <a:pt x="1955" y="621"/>
                </a:cubicBezTo>
                <a:cubicBezTo>
                  <a:pt x="1956" y="620"/>
                  <a:pt x="1954" y="616"/>
                  <a:pt x="1956" y="616"/>
                </a:cubicBezTo>
                <a:cubicBezTo>
                  <a:pt x="1960" y="614"/>
                  <a:pt x="1960" y="618"/>
                  <a:pt x="1967" y="615"/>
                </a:cubicBezTo>
                <a:cubicBezTo>
                  <a:pt x="1969" y="614"/>
                  <a:pt x="1969" y="610"/>
                  <a:pt x="1971" y="608"/>
                </a:cubicBezTo>
                <a:cubicBezTo>
                  <a:pt x="1974" y="610"/>
                  <a:pt x="1977" y="604"/>
                  <a:pt x="1982" y="604"/>
                </a:cubicBezTo>
                <a:cubicBezTo>
                  <a:pt x="1982" y="605"/>
                  <a:pt x="1983" y="605"/>
                  <a:pt x="1983" y="606"/>
                </a:cubicBezTo>
                <a:cubicBezTo>
                  <a:pt x="1983" y="607"/>
                  <a:pt x="1980" y="610"/>
                  <a:pt x="1982" y="610"/>
                </a:cubicBezTo>
                <a:cubicBezTo>
                  <a:pt x="1993" y="609"/>
                  <a:pt x="2003" y="597"/>
                  <a:pt x="2017" y="596"/>
                </a:cubicBezTo>
                <a:cubicBezTo>
                  <a:pt x="2018" y="594"/>
                  <a:pt x="2019" y="592"/>
                  <a:pt x="2018" y="588"/>
                </a:cubicBezTo>
                <a:cubicBezTo>
                  <a:pt x="2021" y="588"/>
                  <a:pt x="2021" y="586"/>
                  <a:pt x="2024" y="586"/>
                </a:cubicBezTo>
                <a:cubicBezTo>
                  <a:pt x="2024" y="582"/>
                  <a:pt x="2019" y="586"/>
                  <a:pt x="2020" y="582"/>
                </a:cubicBezTo>
                <a:cubicBezTo>
                  <a:pt x="2024" y="581"/>
                  <a:pt x="2025" y="583"/>
                  <a:pt x="2026" y="585"/>
                </a:cubicBezTo>
                <a:cubicBezTo>
                  <a:pt x="2034" y="578"/>
                  <a:pt x="2042" y="570"/>
                  <a:pt x="2056" y="569"/>
                </a:cubicBezTo>
                <a:cubicBezTo>
                  <a:pt x="2056" y="571"/>
                  <a:pt x="2056" y="572"/>
                  <a:pt x="2057" y="573"/>
                </a:cubicBezTo>
                <a:cubicBezTo>
                  <a:pt x="2063" y="572"/>
                  <a:pt x="2068" y="570"/>
                  <a:pt x="2073" y="569"/>
                </a:cubicBezTo>
                <a:cubicBezTo>
                  <a:pt x="2073" y="565"/>
                  <a:pt x="2073" y="565"/>
                  <a:pt x="2073" y="565"/>
                </a:cubicBezTo>
                <a:cubicBezTo>
                  <a:pt x="2082" y="561"/>
                  <a:pt x="2087" y="555"/>
                  <a:pt x="2097" y="552"/>
                </a:cubicBezTo>
                <a:cubicBezTo>
                  <a:pt x="2100" y="550"/>
                  <a:pt x="2094" y="549"/>
                  <a:pt x="2097" y="547"/>
                </a:cubicBezTo>
                <a:cubicBezTo>
                  <a:pt x="2098" y="548"/>
                  <a:pt x="2098" y="548"/>
                  <a:pt x="2100" y="548"/>
                </a:cubicBezTo>
                <a:cubicBezTo>
                  <a:pt x="2100" y="551"/>
                  <a:pt x="2102" y="551"/>
                  <a:pt x="2102" y="554"/>
                </a:cubicBezTo>
                <a:cubicBezTo>
                  <a:pt x="2103" y="552"/>
                  <a:pt x="2104" y="550"/>
                  <a:pt x="2109" y="549"/>
                </a:cubicBezTo>
                <a:cubicBezTo>
                  <a:pt x="2108" y="549"/>
                  <a:pt x="2108" y="547"/>
                  <a:pt x="2109" y="547"/>
                </a:cubicBezTo>
                <a:cubicBezTo>
                  <a:pt x="2115" y="549"/>
                  <a:pt x="2129" y="552"/>
                  <a:pt x="2130" y="543"/>
                </a:cubicBezTo>
                <a:cubicBezTo>
                  <a:pt x="2130" y="541"/>
                  <a:pt x="2127" y="543"/>
                  <a:pt x="2127" y="541"/>
                </a:cubicBezTo>
                <a:cubicBezTo>
                  <a:pt x="2132" y="539"/>
                  <a:pt x="2139" y="538"/>
                  <a:pt x="2145" y="535"/>
                </a:cubicBezTo>
                <a:cubicBezTo>
                  <a:pt x="2146" y="537"/>
                  <a:pt x="2144" y="542"/>
                  <a:pt x="2147" y="541"/>
                </a:cubicBezTo>
                <a:cubicBezTo>
                  <a:pt x="2147" y="534"/>
                  <a:pt x="2156" y="533"/>
                  <a:pt x="2160" y="529"/>
                </a:cubicBezTo>
                <a:cubicBezTo>
                  <a:pt x="2161" y="532"/>
                  <a:pt x="2163" y="532"/>
                  <a:pt x="2166" y="532"/>
                </a:cubicBezTo>
                <a:cubicBezTo>
                  <a:pt x="2166" y="525"/>
                  <a:pt x="2176" y="526"/>
                  <a:pt x="2181" y="523"/>
                </a:cubicBezTo>
                <a:cubicBezTo>
                  <a:pt x="2181" y="526"/>
                  <a:pt x="2182" y="528"/>
                  <a:pt x="2184" y="529"/>
                </a:cubicBezTo>
                <a:cubicBezTo>
                  <a:pt x="2185" y="525"/>
                  <a:pt x="2190" y="523"/>
                  <a:pt x="2194" y="522"/>
                </a:cubicBezTo>
                <a:cubicBezTo>
                  <a:pt x="2194" y="517"/>
                  <a:pt x="2193" y="512"/>
                  <a:pt x="2197" y="511"/>
                </a:cubicBezTo>
                <a:cubicBezTo>
                  <a:pt x="2202" y="509"/>
                  <a:pt x="2203" y="513"/>
                  <a:pt x="2206" y="513"/>
                </a:cubicBezTo>
                <a:cubicBezTo>
                  <a:pt x="2207" y="511"/>
                  <a:pt x="2208" y="510"/>
                  <a:pt x="2210" y="509"/>
                </a:cubicBezTo>
                <a:cubicBezTo>
                  <a:pt x="2222" y="514"/>
                  <a:pt x="2229" y="494"/>
                  <a:pt x="2239" y="501"/>
                </a:cubicBezTo>
                <a:cubicBezTo>
                  <a:pt x="2239" y="503"/>
                  <a:pt x="2235" y="502"/>
                  <a:pt x="2235" y="505"/>
                </a:cubicBezTo>
                <a:cubicBezTo>
                  <a:pt x="2242" y="505"/>
                  <a:pt x="2241" y="496"/>
                  <a:pt x="2247" y="499"/>
                </a:cubicBezTo>
                <a:cubicBezTo>
                  <a:pt x="2249" y="497"/>
                  <a:pt x="2248" y="492"/>
                  <a:pt x="2252" y="492"/>
                </a:cubicBezTo>
                <a:cubicBezTo>
                  <a:pt x="2253" y="493"/>
                  <a:pt x="2255" y="495"/>
                  <a:pt x="2253" y="497"/>
                </a:cubicBezTo>
                <a:cubicBezTo>
                  <a:pt x="2260" y="497"/>
                  <a:pt x="2255" y="489"/>
                  <a:pt x="2260" y="490"/>
                </a:cubicBezTo>
                <a:cubicBezTo>
                  <a:pt x="2258" y="489"/>
                  <a:pt x="2259" y="485"/>
                  <a:pt x="2260" y="485"/>
                </a:cubicBezTo>
                <a:cubicBezTo>
                  <a:pt x="2260" y="488"/>
                  <a:pt x="2261" y="487"/>
                  <a:pt x="2261" y="491"/>
                </a:cubicBezTo>
                <a:cubicBezTo>
                  <a:pt x="2264" y="491"/>
                  <a:pt x="2264" y="489"/>
                  <a:pt x="2266" y="488"/>
                </a:cubicBezTo>
                <a:cubicBezTo>
                  <a:pt x="2266" y="489"/>
                  <a:pt x="2265" y="490"/>
                  <a:pt x="2266" y="491"/>
                </a:cubicBezTo>
                <a:cubicBezTo>
                  <a:pt x="2269" y="490"/>
                  <a:pt x="2274" y="491"/>
                  <a:pt x="2275" y="489"/>
                </a:cubicBezTo>
                <a:cubicBezTo>
                  <a:pt x="2273" y="486"/>
                  <a:pt x="2270" y="489"/>
                  <a:pt x="2269" y="484"/>
                </a:cubicBezTo>
                <a:cubicBezTo>
                  <a:pt x="2271" y="484"/>
                  <a:pt x="2271" y="482"/>
                  <a:pt x="2274" y="483"/>
                </a:cubicBezTo>
                <a:cubicBezTo>
                  <a:pt x="2275" y="480"/>
                  <a:pt x="2272" y="481"/>
                  <a:pt x="2271" y="479"/>
                </a:cubicBezTo>
                <a:cubicBezTo>
                  <a:pt x="2275" y="478"/>
                  <a:pt x="2272" y="470"/>
                  <a:pt x="2277" y="469"/>
                </a:cubicBezTo>
                <a:cubicBezTo>
                  <a:pt x="2277" y="471"/>
                  <a:pt x="2277" y="472"/>
                  <a:pt x="2278" y="473"/>
                </a:cubicBezTo>
                <a:cubicBezTo>
                  <a:pt x="2275" y="473"/>
                  <a:pt x="2274" y="474"/>
                  <a:pt x="2274" y="476"/>
                </a:cubicBezTo>
                <a:cubicBezTo>
                  <a:pt x="2276" y="476"/>
                  <a:pt x="2275" y="477"/>
                  <a:pt x="2275" y="478"/>
                </a:cubicBezTo>
                <a:cubicBezTo>
                  <a:pt x="2276" y="478"/>
                  <a:pt x="2277" y="476"/>
                  <a:pt x="2277" y="478"/>
                </a:cubicBezTo>
                <a:cubicBezTo>
                  <a:pt x="2277" y="479"/>
                  <a:pt x="2276" y="479"/>
                  <a:pt x="2275" y="482"/>
                </a:cubicBezTo>
                <a:cubicBezTo>
                  <a:pt x="2277" y="480"/>
                  <a:pt x="2279" y="480"/>
                  <a:pt x="2281" y="482"/>
                </a:cubicBezTo>
                <a:cubicBezTo>
                  <a:pt x="2280" y="478"/>
                  <a:pt x="2285" y="478"/>
                  <a:pt x="2285" y="474"/>
                </a:cubicBezTo>
                <a:cubicBezTo>
                  <a:pt x="2284" y="473"/>
                  <a:pt x="2283" y="472"/>
                  <a:pt x="2282" y="471"/>
                </a:cubicBezTo>
                <a:cubicBezTo>
                  <a:pt x="2280" y="471"/>
                  <a:pt x="2279" y="473"/>
                  <a:pt x="2278" y="470"/>
                </a:cubicBezTo>
                <a:cubicBezTo>
                  <a:pt x="2281" y="470"/>
                  <a:pt x="2282" y="468"/>
                  <a:pt x="2286" y="468"/>
                </a:cubicBezTo>
                <a:cubicBezTo>
                  <a:pt x="2286" y="470"/>
                  <a:pt x="2287" y="470"/>
                  <a:pt x="2288" y="472"/>
                </a:cubicBezTo>
                <a:cubicBezTo>
                  <a:pt x="2297" y="466"/>
                  <a:pt x="2312" y="473"/>
                  <a:pt x="2315" y="464"/>
                </a:cubicBezTo>
                <a:cubicBezTo>
                  <a:pt x="2321" y="468"/>
                  <a:pt x="2327" y="459"/>
                  <a:pt x="2328" y="454"/>
                </a:cubicBezTo>
                <a:cubicBezTo>
                  <a:pt x="2331" y="454"/>
                  <a:pt x="2331" y="453"/>
                  <a:pt x="2334" y="453"/>
                </a:cubicBezTo>
                <a:cubicBezTo>
                  <a:pt x="2337" y="460"/>
                  <a:pt x="2344" y="452"/>
                  <a:pt x="2350" y="452"/>
                </a:cubicBezTo>
                <a:cubicBezTo>
                  <a:pt x="2350" y="455"/>
                  <a:pt x="2352" y="456"/>
                  <a:pt x="2354" y="456"/>
                </a:cubicBezTo>
                <a:cubicBezTo>
                  <a:pt x="2355" y="451"/>
                  <a:pt x="2359" y="445"/>
                  <a:pt x="2364" y="446"/>
                </a:cubicBezTo>
                <a:cubicBezTo>
                  <a:pt x="2366" y="443"/>
                  <a:pt x="2369" y="435"/>
                  <a:pt x="2372" y="439"/>
                </a:cubicBezTo>
                <a:cubicBezTo>
                  <a:pt x="2369" y="427"/>
                  <a:pt x="2383" y="434"/>
                  <a:pt x="2385" y="427"/>
                </a:cubicBezTo>
                <a:cubicBezTo>
                  <a:pt x="2388" y="430"/>
                  <a:pt x="2388" y="427"/>
                  <a:pt x="2391" y="426"/>
                </a:cubicBezTo>
                <a:cubicBezTo>
                  <a:pt x="2391" y="430"/>
                  <a:pt x="2391" y="430"/>
                  <a:pt x="2391" y="430"/>
                </a:cubicBezTo>
                <a:cubicBezTo>
                  <a:pt x="2394" y="430"/>
                  <a:pt x="2396" y="424"/>
                  <a:pt x="2399" y="426"/>
                </a:cubicBezTo>
                <a:cubicBezTo>
                  <a:pt x="2396" y="429"/>
                  <a:pt x="2399" y="431"/>
                  <a:pt x="2395" y="433"/>
                </a:cubicBezTo>
                <a:cubicBezTo>
                  <a:pt x="2398" y="435"/>
                  <a:pt x="2400" y="431"/>
                  <a:pt x="2399" y="427"/>
                </a:cubicBezTo>
                <a:cubicBezTo>
                  <a:pt x="2402" y="428"/>
                  <a:pt x="2401" y="425"/>
                  <a:pt x="2404" y="425"/>
                </a:cubicBezTo>
                <a:cubicBezTo>
                  <a:pt x="2405" y="426"/>
                  <a:pt x="2405" y="427"/>
                  <a:pt x="2405" y="429"/>
                </a:cubicBezTo>
                <a:cubicBezTo>
                  <a:pt x="2411" y="429"/>
                  <a:pt x="2411" y="429"/>
                  <a:pt x="2411" y="429"/>
                </a:cubicBezTo>
                <a:cubicBezTo>
                  <a:pt x="2408" y="423"/>
                  <a:pt x="2414" y="425"/>
                  <a:pt x="2416" y="423"/>
                </a:cubicBezTo>
                <a:cubicBezTo>
                  <a:pt x="2410" y="419"/>
                  <a:pt x="2421" y="411"/>
                  <a:pt x="2425" y="416"/>
                </a:cubicBezTo>
                <a:cubicBezTo>
                  <a:pt x="2430" y="410"/>
                  <a:pt x="2438" y="409"/>
                  <a:pt x="2445" y="407"/>
                </a:cubicBezTo>
                <a:cubicBezTo>
                  <a:pt x="2448" y="409"/>
                  <a:pt x="2444" y="412"/>
                  <a:pt x="2448" y="412"/>
                </a:cubicBezTo>
                <a:cubicBezTo>
                  <a:pt x="2447" y="409"/>
                  <a:pt x="2448" y="408"/>
                  <a:pt x="2449" y="405"/>
                </a:cubicBezTo>
                <a:cubicBezTo>
                  <a:pt x="2445" y="407"/>
                  <a:pt x="2435" y="408"/>
                  <a:pt x="2433" y="407"/>
                </a:cubicBezTo>
                <a:cubicBezTo>
                  <a:pt x="2431" y="403"/>
                  <a:pt x="2435" y="405"/>
                  <a:pt x="2434" y="402"/>
                </a:cubicBezTo>
                <a:cubicBezTo>
                  <a:pt x="2431" y="403"/>
                  <a:pt x="2418" y="399"/>
                  <a:pt x="2418" y="407"/>
                </a:cubicBezTo>
                <a:cubicBezTo>
                  <a:pt x="2422" y="407"/>
                  <a:pt x="2425" y="401"/>
                  <a:pt x="2427" y="406"/>
                </a:cubicBezTo>
                <a:cubicBezTo>
                  <a:pt x="2426" y="407"/>
                  <a:pt x="2426" y="409"/>
                  <a:pt x="2425" y="410"/>
                </a:cubicBezTo>
                <a:cubicBezTo>
                  <a:pt x="2411" y="413"/>
                  <a:pt x="2397" y="415"/>
                  <a:pt x="2391" y="424"/>
                </a:cubicBezTo>
                <a:cubicBezTo>
                  <a:pt x="2391" y="421"/>
                  <a:pt x="2389" y="422"/>
                  <a:pt x="2388" y="420"/>
                </a:cubicBezTo>
                <a:cubicBezTo>
                  <a:pt x="2390" y="418"/>
                  <a:pt x="2391" y="416"/>
                  <a:pt x="2393" y="415"/>
                </a:cubicBezTo>
                <a:cubicBezTo>
                  <a:pt x="2391" y="415"/>
                  <a:pt x="2391" y="415"/>
                  <a:pt x="2390" y="416"/>
                </a:cubicBezTo>
                <a:cubicBezTo>
                  <a:pt x="2390" y="414"/>
                  <a:pt x="2388" y="411"/>
                  <a:pt x="2390" y="410"/>
                </a:cubicBezTo>
                <a:cubicBezTo>
                  <a:pt x="2394" y="411"/>
                  <a:pt x="2393" y="416"/>
                  <a:pt x="2397" y="416"/>
                </a:cubicBezTo>
                <a:cubicBezTo>
                  <a:pt x="2395" y="408"/>
                  <a:pt x="2391" y="402"/>
                  <a:pt x="2387" y="397"/>
                </a:cubicBezTo>
                <a:cubicBezTo>
                  <a:pt x="2401" y="395"/>
                  <a:pt x="2407" y="388"/>
                  <a:pt x="2410" y="377"/>
                </a:cubicBezTo>
                <a:cubicBezTo>
                  <a:pt x="2413" y="377"/>
                  <a:pt x="2415" y="377"/>
                  <a:pt x="2418" y="378"/>
                </a:cubicBezTo>
                <a:cubicBezTo>
                  <a:pt x="2416" y="373"/>
                  <a:pt x="2421" y="374"/>
                  <a:pt x="2423" y="374"/>
                </a:cubicBezTo>
                <a:cubicBezTo>
                  <a:pt x="2424" y="368"/>
                  <a:pt x="2431" y="369"/>
                  <a:pt x="2436" y="369"/>
                </a:cubicBezTo>
                <a:cubicBezTo>
                  <a:pt x="2437" y="367"/>
                  <a:pt x="2433" y="366"/>
                  <a:pt x="2436" y="365"/>
                </a:cubicBezTo>
                <a:cubicBezTo>
                  <a:pt x="2439" y="364"/>
                  <a:pt x="2437" y="370"/>
                  <a:pt x="2440" y="369"/>
                </a:cubicBezTo>
                <a:cubicBezTo>
                  <a:pt x="2442" y="367"/>
                  <a:pt x="2439" y="365"/>
                  <a:pt x="2441" y="365"/>
                </a:cubicBezTo>
                <a:cubicBezTo>
                  <a:pt x="2446" y="367"/>
                  <a:pt x="2450" y="361"/>
                  <a:pt x="2457" y="361"/>
                </a:cubicBezTo>
                <a:cubicBezTo>
                  <a:pt x="2458" y="364"/>
                  <a:pt x="2460" y="371"/>
                  <a:pt x="2463" y="366"/>
                </a:cubicBezTo>
                <a:cubicBezTo>
                  <a:pt x="2462" y="365"/>
                  <a:pt x="2460" y="366"/>
                  <a:pt x="2460" y="364"/>
                </a:cubicBezTo>
                <a:cubicBezTo>
                  <a:pt x="2467" y="363"/>
                  <a:pt x="2463" y="371"/>
                  <a:pt x="2472" y="369"/>
                </a:cubicBezTo>
                <a:cubicBezTo>
                  <a:pt x="2475" y="365"/>
                  <a:pt x="2479" y="362"/>
                  <a:pt x="2485" y="360"/>
                </a:cubicBezTo>
                <a:cubicBezTo>
                  <a:pt x="2485" y="363"/>
                  <a:pt x="2486" y="364"/>
                  <a:pt x="2487" y="366"/>
                </a:cubicBezTo>
                <a:cubicBezTo>
                  <a:pt x="2496" y="365"/>
                  <a:pt x="2501" y="365"/>
                  <a:pt x="2504" y="358"/>
                </a:cubicBezTo>
                <a:cubicBezTo>
                  <a:pt x="2508" y="358"/>
                  <a:pt x="2503" y="364"/>
                  <a:pt x="2505" y="364"/>
                </a:cubicBezTo>
                <a:cubicBezTo>
                  <a:pt x="2505" y="362"/>
                  <a:pt x="2507" y="362"/>
                  <a:pt x="2509" y="362"/>
                </a:cubicBezTo>
                <a:cubicBezTo>
                  <a:pt x="2507" y="357"/>
                  <a:pt x="2514" y="358"/>
                  <a:pt x="2515" y="354"/>
                </a:cubicBezTo>
                <a:cubicBezTo>
                  <a:pt x="2513" y="352"/>
                  <a:pt x="2515" y="347"/>
                  <a:pt x="2516" y="346"/>
                </a:cubicBezTo>
                <a:cubicBezTo>
                  <a:pt x="2513" y="345"/>
                  <a:pt x="2511" y="342"/>
                  <a:pt x="2508" y="340"/>
                </a:cubicBezTo>
                <a:cubicBezTo>
                  <a:pt x="2511" y="338"/>
                  <a:pt x="2512" y="335"/>
                  <a:pt x="2515" y="334"/>
                </a:cubicBezTo>
                <a:cubicBezTo>
                  <a:pt x="2516" y="337"/>
                  <a:pt x="2520" y="336"/>
                  <a:pt x="2521" y="338"/>
                </a:cubicBezTo>
                <a:cubicBezTo>
                  <a:pt x="2520" y="340"/>
                  <a:pt x="2518" y="344"/>
                  <a:pt x="2522" y="345"/>
                </a:cubicBezTo>
                <a:cubicBezTo>
                  <a:pt x="2523" y="340"/>
                  <a:pt x="2531" y="341"/>
                  <a:pt x="2536" y="341"/>
                </a:cubicBezTo>
                <a:cubicBezTo>
                  <a:pt x="2535" y="343"/>
                  <a:pt x="2537" y="343"/>
                  <a:pt x="2537" y="345"/>
                </a:cubicBezTo>
                <a:cubicBezTo>
                  <a:pt x="2535" y="347"/>
                  <a:pt x="2536" y="345"/>
                  <a:pt x="2533" y="346"/>
                </a:cubicBezTo>
                <a:cubicBezTo>
                  <a:pt x="2534" y="349"/>
                  <a:pt x="2533" y="350"/>
                  <a:pt x="2533" y="352"/>
                </a:cubicBezTo>
                <a:cubicBezTo>
                  <a:pt x="2532" y="351"/>
                  <a:pt x="2528" y="351"/>
                  <a:pt x="2529" y="354"/>
                </a:cubicBezTo>
                <a:cubicBezTo>
                  <a:pt x="2532" y="355"/>
                  <a:pt x="2537" y="354"/>
                  <a:pt x="2538" y="358"/>
                </a:cubicBezTo>
                <a:cubicBezTo>
                  <a:pt x="2541" y="359"/>
                  <a:pt x="2540" y="355"/>
                  <a:pt x="2543" y="356"/>
                </a:cubicBezTo>
                <a:cubicBezTo>
                  <a:pt x="2545" y="357"/>
                  <a:pt x="2543" y="358"/>
                  <a:pt x="2543" y="360"/>
                </a:cubicBezTo>
                <a:cubicBezTo>
                  <a:pt x="2547" y="362"/>
                  <a:pt x="2548" y="359"/>
                  <a:pt x="2551" y="362"/>
                </a:cubicBezTo>
                <a:cubicBezTo>
                  <a:pt x="2552" y="361"/>
                  <a:pt x="2550" y="357"/>
                  <a:pt x="2553" y="358"/>
                </a:cubicBezTo>
                <a:cubicBezTo>
                  <a:pt x="2553" y="355"/>
                  <a:pt x="2551" y="355"/>
                  <a:pt x="2550" y="352"/>
                </a:cubicBezTo>
                <a:cubicBezTo>
                  <a:pt x="2551" y="352"/>
                  <a:pt x="2552" y="352"/>
                  <a:pt x="2553" y="351"/>
                </a:cubicBezTo>
                <a:cubicBezTo>
                  <a:pt x="2557" y="351"/>
                  <a:pt x="2558" y="356"/>
                  <a:pt x="2562" y="356"/>
                </a:cubicBezTo>
                <a:cubicBezTo>
                  <a:pt x="2564" y="351"/>
                  <a:pt x="2558" y="348"/>
                  <a:pt x="2559" y="341"/>
                </a:cubicBezTo>
                <a:cubicBezTo>
                  <a:pt x="2563" y="337"/>
                  <a:pt x="2567" y="341"/>
                  <a:pt x="2571" y="339"/>
                </a:cubicBezTo>
                <a:cubicBezTo>
                  <a:pt x="2571" y="337"/>
                  <a:pt x="2570" y="336"/>
                  <a:pt x="2569" y="335"/>
                </a:cubicBezTo>
                <a:cubicBezTo>
                  <a:pt x="2569" y="340"/>
                  <a:pt x="2565" y="336"/>
                  <a:pt x="2562" y="338"/>
                </a:cubicBezTo>
                <a:cubicBezTo>
                  <a:pt x="2562" y="335"/>
                  <a:pt x="2560" y="335"/>
                  <a:pt x="2560" y="332"/>
                </a:cubicBezTo>
                <a:cubicBezTo>
                  <a:pt x="2567" y="328"/>
                  <a:pt x="2577" y="318"/>
                  <a:pt x="2585" y="325"/>
                </a:cubicBezTo>
                <a:cubicBezTo>
                  <a:pt x="2589" y="325"/>
                  <a:pt x="2588" y="321"/>
                  <a:pt x="2592" y="322"/>
                </a:cubicBezTo>
                <a:cubicBezTo>
                  <a:pt x="2593" y="324"/>
                  <a:pt x="2590" y="325"/>
                  <a:pt x="2592" y="325"/>
                </a:cubicBezTo>
                <a:cubicBezTo>
                  <a:pt x="2592" y="322"/>
                  <a:pt x="2598" y="323"/>
                  <a:pt x="2601" y="323"/>
                </a:cubicBezTo>
                <a:cubicBezTo>
                  <a:pt x="2600" y="324"/>
                  <a:pt x="2603" y="326"/>
                  <a:pt x="2603" y="329"/>
                </a:cubicBezTo>
                <a:cubicBezTo>
                  <a:pt x="2599" y="333"/>
                  <a:pt x="2593" y="327"/>
                  <a:pt x="2594" y="333"/>
                </a:cubicBezTo>
                <a:cubicBezTo>
                  <a:pt x="2589" y="332"/>
                  <a:pt x="2586" y="331"/>
                  <a:pt x="2582" y="331"/>
                </a:cubicBezTo>
                <a:cubicBezTo>
                  <a:pt x="2582" y="334"/>
                  <a:pt x="2586" y="334"/>
                  <a:pt x="2584" y="337"/>
                </a:cubicBezTo>
                <a:cubicBezTo>
                  <a:pt x="2587" y="337"/>
                  <a:pt x="2586" y="335"/>
                  <a:pt x="2587" y="334"/>
                </a:cubicBezTo>
                <a:cubicBezTo>
                  <a:pt x="2590" y="335"/>
                  <a:pt x="2586" y="337"/>
                  <a:pt x="2589" y="338"/>
                </a:cubicBezTo>
                <a:cubicBezTo>
                  <a:pt x="2589" y="336"/>
                  <a:pt x="2591" y="335"/>
                  <a:pt x="2592" y="337"/>
                </a:cubicBezTo>
                <a:cubicBezTo>
                  <a:pt x="2590" y="342"/>
                  <a:pt x="2591" y="346"/>
                  <a:pt x="2586" y="349"/>
                </a:cubicBezTo>
                <a:cubicBezTo>
                  <a:pt x="2588" y="352"/>
                  <a:pt x="2594" y="348"/>
                  <a:pt x="2594" y="353"/>
                </a:cubicBezTo>
                <a:cubicBezTo>
                  <a:pt x="2597" y="353"/>
                  <a:pt x="2598" y="352"/>
                  <a:pt x="2599" y="351"/>
                </a:cubicBezTo>
                <a:cubicBezTo>
                  <a:pt x="2597" y="348"/>
                  <a:pt x="2599" y="342"/>
                  <a:pt x="2596" y="340"/>
                </a:cubicBezTo>
                <a:cubicBezTo>
                  <a:pt x="2601" y="341"/>
                  <a:pt x="2598" y="335"/>
                  <a:pt x="2601" y="335"/>
                </a:cubicBezTo>
                <a:cubicBezTo>
                  <a:pt x="2604" y="335"/>
                  <a:pt x="2604" y="336"/>
                  <a:pt x="2607" y="334"/>
                </a:cubicBezTo>
                <a:cubicBezTo>
                  <a:pt x="2608" y="338"/>
                  <a:pt x="2614" y="340"/>
                  <a:pt x="2618" y="342"/>
                </a:cubicBezTo>
                <a:cubicBezTo>
                  <a:pt x="2616" y="339"/>
                  <a:pt x="2612" y="339"/>
                  <a:pt x="2613" y="334"/>
                </a:cubicBezTo>
                <a:cubicBezTo>
                  <a:pt x="2611" y="332"/>
                  <a:pt x="2609" y="336"/>
                  <a:pt x="2608" y="334"/>
                </a:cubicBezTo>
                <a:cubicBezTo>
                  <a:pt x="2609" y="331"/>
                  <a:pt x="2607" y="331"/>
                  <a:pt x="2611" y="333"/>
                </a:cubicBezTo>
                <a:cubicBezTo>
                  <a:pt x="2610" y="329"/>
                  <a:pt x="2610" y="327"/>
                  <a:pt x="2611" y="326"/>
                </a:cubicBezTo>
                <a:cubicBezTo>
                  <a:pt x="2616" y="328"/>
                  <a:pt x="2618" y="322"/>
                  <a:pt x="2624" y="322"/>
                </a:cubicBezTo>
                <a:cubicBezTo>
                  <a:pt x="2626" y="318"/>
                  <a:pt x="2620" y="322"/>
                  <a:pt x="2620" y="320"/>
                </a:cubicBezTo>
                <a:cubicBezTo>
                  <a:pt x="2621" y="314"/>
                  <a:pt x="2624" y="306"/>
                  <a:pt x="2629" y="302"/>
                </a:cubicBezTo>
                <a:cubicBezTo>
                  <a:pt x="2626" y="303"/>
                  <a:pt x="2625" y="301"/>
                  <a:pt x="2623" y="301"/>
                </a:cubicBezTo>
                <a:cubicBezTo>
                  <a:pt x="2623" y="305"/>
                  <a:pt x="2621" y="305"/>
                  <a:pt x="2618" y="307"/>
                </a:cubicBezTo>
                <a:cubicBezTo>
                  <a:pt x="2616" y="305"/>
                  <a:pt x="2619" y="305"/>
                  <a:pt x="2618" y="302"/>
                </a:cubicBezTo>
                <a:cubicBezTo>
                  <a:pt x="2614" y="304"/>
                  <a:pt x="2615" y="299"/>
                  <a:pt x="2612" y="300"/>
                </a:cubicBezTo>
                <a:cubicBezTo>
                  <a:pt x="2612" y="302"/>
                  <a:pt x="2612" y="303"/>
                  <a:pt x="2611" y="305"/>
                </a:cubicBezTo>
                <a:cubicBezTo>
                  <a:pt x="2613" y="305"/>
                  <a:pt x="2615" y="304"/>
                  <a:pt x="2615" y="305"/>
                </a:cubicBezTo>
                <a:cubicBezTo>
                  <a:pt x="2613" y="309"/>
                  <a:pt x="2612" y="318"/>
                  <a:pt x="2605" y="316"/>
                </a:cubicBezTo>
                <a:cubicBezTo>
                  <a:pt x="2604" y="318"/>
                  <a:pt x="2608" y="320"/>
                  <a:pt x="2606" y="321"/>
                </a:cubicBezTo>
                <a:cubicBezTo>
                  <a:pt x="2602" y="320"/>
                  <a:pt x="2602" y="321"/>
                  <a:pt x="2598" y="319"/>
                </a:cubicBezTo>
                <a:cubicBezTo>
                  <a:pt x="2585" y="325"/>
                  <a:pt x="2574" y="314"/>
                  <a:pt x="2563" y="322"/>
                </a:cubicBezTo>
                <a:cubicBezTo>
                  <a:pt x="2564" y="325"/>
                  <a:pt x="2567" y="321"/>
                  <a:pt x="2569" y="324"/>
                </a:cubicBezTo>
                <a:cubicBezTo>
                  <a:pt x="2566" y="326"/>
                  <a:pt x="2564" y="329"/>
                  <a:pt x="2559" y="329"/>
                </a:cubicBezTo>
                <a:cubicBezTo>
                  <a:pt x="2559" y="331"/>
                  <a:pt x="2559" y="333"/>
                  <a:pt x="2557" y="334"/>
                </a:cubicBezTo>
                <a:cubicBezTo>
                  <a:pt x="2553" y="332"/>
                  <a:pt x="2551" y="337"/>
                  <a:pt x="2548" y="333"/>
                </a:cubicBezTo>
                <a:cubicBezTo>
                  <a:pt x="2551" y="330"/>
                  <a:pt x="2548" y="328"/>
                  <a:pt x="2549" y="324"/>
                </a:cubicBezTo>
                <a:cubicBezTo>
                  <a:pt x="2543" y="324"/>
                  <a:pt x="2542" y="324"/>
                  <a:pt x="2538" y="326"/>
                </a:cubicBezTo>
                <a:cubicBezTo>
                  <a:pt x="2539" y="328"/>
                  <a:pt x="2537" y="332"/>
                  <a:pt x="2539" y="332"/>
                </a:cubicBezTo>
                <a:cubicBezTo>
                  <a:pt x="2541" y="329"/>
                  <a:pt x="2544" y="333"/>
                  <a:pt x="2545" y="335"/>
                </a:cubicBezTo>
                <a:cubicBezTo>
                  <a:pt x="2540" y="338"/>
                  <a:pt x="2535" y="335"/>
                  <a:pt x="2532" y="337"/>
                </a:cubicBezTo>
                <a:cubicBezTo>
                  <a:pt x="2528" y="334"/>
                  <a:pt x="2526" y="331"/>
                  <a:pt x="2522" y="328"/>
                </a:cubicBezTo>
                <a:cubicBezTo>
                  <a:pt x="2522" y="327"/>
                  <a:pt x="2524" y="327"/>
                  <a:pt x="2525" y="326"/>
                </a:cubicBezTo>
                <a:cubicBezTo>
                  <a:pt x="2523" y="322"/>
                  <a:pt x="2520" y="320"/>
                  <a:pt x="2517" y="318"/>
                </a:cubicBezTo>
                <a:cubicBezTo>
                  <a:pt x="2516" y="316"/>
                  <a:pt x="2516" y="321"/>
                  <a:pt x="2513" y="321"/>
                </a:cubicBezTo>
                <a:cubicBezTo>
                  <a:pt x="2513" y="316"/>
                  <a:pt x="2510" y="322"/>
                  <a:pt x="2509" y="319"/>
                </a:cubicBezTo>
                <a:cubicBezTo>
                  <a:pt x="2509" y="318"/>
                  <a:pt x="2511" y="318"/>
                  <a:pt x="2511" y="316"/>
                </a:cubicBezTo>
                <a:cubicBezTo>
                  <a:pt x="2508" y="316"/>
                  <a:pt x="2503" y="321"/>
                  <a:pt x="2498" y="321"/>
                </a:cubicBezTo>
                <a:cubicBezTo>
                  <a:pt x="2499" y="316"/>
                  <a:pt x="2488" y="317"/>
                  <a:pt x="2487" y="310"/>
                </a:cubicBezTo>
                <a:cubicBezTo>
                  <a:pt x="2488" y="308"/>
                  <a:pt x="2488" y="306"/>
                  <a:pt x="2492" y="306"/>
                </a:cubicBezTo>
                <a:cubicBezTo>
                  <a:pt x="2490" y="303"/>
                  <a:pt x="2492" y="304"/>
                  <a:pt x="2492" y="300"/>
                </a:cubicBezTo>
                <a:cubicBezTo>
                  <a:pt x="2488" y="301"/>
                  <a:pt x="2488" y="300"/>
                  <a:pt x="2489" y="297"/>
                </a:cubicBezTo>
                <a:cubicBezTo>
                  <a:pt x="2485" y="306"/>
                  <a:pt x="2470" y="300"/>
                  <a:pt x="2461" y="300"/>
                </a:cubicBezTo>
                <a:cubicBezTo>
                  <a:pt x="2465" y="297"/>
                  <a:pt x="2467" y="291"/>
                  <a:pt x="2474" y="290"/>
                </a:cubicBezTo>
                <a:cubicBezTo>
                  <a:pt x="2474" y="285"/>
                  <a:pt x="2475" y="284"/>
                  <a:pt x="2475" y="278"/>
                </a:cubicBezTo>
                <a:cubicBezTo>
                  <a:pt x="2472" y="281"/>
                  <a:pt x="2468" y="281"/>
                  <a:pt x="2469" y="285"/>
                </a:cubicBezTo>
                <a:cubicBezTo>
                  <a:pt x="2467" y="285"/>
                  <a:pt x="2467" y="284"/>
                  <a:pt x="2468" y="283"/>
                </a:cubicBezTo>
                <a:cubicBezTo>
                  <a:pt x="2456" y="290"/>
                  <a:pt x="2438" y="296"/>
                  <a:pt x="2424" y="291"/>
                </a:cubicBezTo>
                <a:cubicBezTo>
                  <a:pt x="2422" y="294"/>
                  <a:pt x="2419" y="294"/>
                  <a:pt x="2416" y="291"/>
                </a:cubicBezTo>
                <a:cubicBezTo>
                  <a:pt x="2416" y="295"/>
                  <a:pt x="2414" y="297"/>
                  <a:pt x="2412" y="299"/>
                </a:cubicBezTo>
                <a:cubicBezTo>
                  <a:pt x="2411" y="299"/>
                  <a:pt x="2412" y="296"/>
                  <a:pt x="2409" y="297"/>
                </a:cubicBezTo>
                <a:cubicBezTo>
                  <a:pt x="2406" y="301"/>
                  <a:pt x="2390" y="308"/>
                  <a:pt x="2388" y="305"/>
                </a:cubicBezTo>
                <a:cubicBezTo>
                  <a:pt x="2385" y="305"/>
                  <a:pt x="2387" y="308"/>
                  <a:pt x="2385" y="309"/>
                </a:cubicBezTo>
                <a:cubicBezTo>
                  <a:pt x="2374" y="306"/>
                  <a:pt x="2368" y="311"/>
                  <a:pt x="2358" y="313"/>
                </a:cubicBezTo>
                <a:cubicBezTo>
                  <a:pt x="2360" y="316"/>
                  <a:pt x="2356" y="316"/>
                  <a:pt x="2354" y="317"/>
                </a:cubicBezTo>
                <a:cubicBezTo>
                  <a:pt x="2353" y="316"/>
                  <a:pt x="2353" y="313"/>
                  <a:pt x="2350" y="313"/>
                </a:cubicBezTo>
                <a:cubicBezTo>
                  <a:pt x="2343" y="324"/>
                  <a:pt x="2317" y="320"/>
                  <a:pt x="2308" y="330"/>
                </a:cubicBezTo>
                <a:cubicBezTo>
                  <a:pt x="2306" y="326"/>
                  <a:pt x="2305" y="330"/>
                  <a:pt x="2300" y="327"/>
                </a:cubicBezTo>
                <a:cubicBezTo>
                  <a:pt x="2293" y="333"/>
                  <a:pt x="2284" y="333"/>
                  <a:pt x="2277" y="336"/>
                </a:cubicBezTo>
                <a:cubicBezTo>
                  <a:pt x="2269" y="345"/>
                  <a:pt x="2253" y="347"/>
                  <a:pt x="2242" y="353"/>
                </a:cubicBezTo>
                <a:cubicBezTo>
                  <a:pt x="2239" y="354"/>
                  <a:pt x="2239" y="352"/>
                  <a:pt x="2237" y="352"/>
                </a:cubicBezTo>
                <a:cubicBezTo>
                  <a:pt x="2237" y="357"/>
                  <a:pt x="2228" y="356"/>
                  <a:pt x="2227" y="360"/>
                </a:cubicBezTo>
                <a:cubicBezTo>
                  <a:pt x="2214" y="360"/>
                  <a:pt x="2207" y="372"/>
                  <a:pt x="2190" y="371"/>
                </a:cubicBezTo>
                <a:cubicBezTo>
                  <a:pt x="2189" y="371"/>
                  <a:pt x="2190" y="374"/>
                  <a:pt x="2188" y="374"/>
                </a:cubicBezTo>
                <a:cubicBezTo>
                  <a:pt x="2188" y="372"/>
                  <a:pt x="2188" y="371"/>
                  <a:pt x="2188" y="370"/>
                </a:cubicBezTo>
                <a:cubicBezTo>
                  <a:pt x="2184" y="371"/>
                  <a:pt x="2182" y="373"/>
                  <a:pt x="2178" y="375"/>
                </a:cubicBezTo>
                <a:cubicBezTo>
                  <a:pt x="2177" y="373"/>
                  <a:pt x="2173" y="372"/>
                  <a:pt x="2171" y="374"/>
                </a:cubicBezTo>
                <a:cubicBezTo>
                  <a:pt x="2170" y="377"/>
                  <a:pt x="2175" y="374"/>
                  <a:pt x="2175" y="376"/>
                </a:cubicBezTo>
                <a:cubicBezTo>
                  <a:pt x="2171" y="384"/>
                  <a:pt x="2158" y="379"/>
                  <a:pt x="2152" y="383"/>
                </a:cubicBezTo>
                <a:cubicBezTo>
                  <a:pt x="2154" y="383"/>
                  <a:pt x="2156" y="383"/>
                  <a:pt x="2156" y="385"/>
                </a:cubicBezTo>
                <a:cubicBezTo>
                  <a:pt x="2155" y="385"/>
                  <a:pt x="2155" y="386"/>
                  <a:pt x="2154" y="387"/>
                </a:cubicBezTo>
                <a:cubicBezTo>
                  <a:pt x="2147" y="384"/>
                  <a:pt x="2138" y="385"/>
                  <a:pt x="2135" y="392"/>
                </a:cubicBezTo>
                <a:cubicBezTo>
                  <a:pt x="2132" y="390"/>
                  <a:pt x="2133" y="388"/>
                  <a:pt x="2128" y="390"/>
                </a:cubicBezTo>
                <a:cubicBezTo>
                  <a:pt x="2130" y="387"/>
                  <a:pt x="2118" y="391"/>
                  <a:pt x="2118" y="383"/>
                </a:cubicBezTo>
                <a:cubicBezTo>
                  <a:pt x="2114" y="385"/>
                  <a:pt x="2113" y="386"/>
                  <a:pt x="2108" y="384"/>
                </a:cubicBezTo>
                <a:cubicBezTo>
                  <a:pt x="2108" y="389"/>
                  <a:pt x="2101" y="391"/>
                  <a:pt x="2097" y="390"/>
                </a:cubicBezTo>
                <a:cubicBezTo>
                  <a:pt x="2097" y="394"/>
                  <a:pt x="2097" y="394"/>
                  <a:pt x="2097" y="394"/>
                </a:cubicBezTo>
                <a:cubicBezTo>
                  <a:pt x="2102" y="393"/>
                  <a:pt x="2109" y="390"/>
                  <a:pt x="2112" y="390"/>
                </a:cubicBezTo>
                <a:cubicBezTo>
                  <a:pt x="2112" y="393"/>
                  <a:pt x="2108" y="391"/>
                  <a:pt x="2109" y="394"/>
                </a:cubicBezTo>
                <a:cubicBezTo>
                  <a:pt x="2112" y="398"/>
                  <a:pt x="2116" y="397"/>
                  <a:pt x="2116" y="402"/>
                </a:cubicBezTo>
                <a:cubicBezTo>
                  <a:pt x="2112" y="402"/>
                  <a:pt x="2111" y="405"/>
                  <a:pt x="2108" y="406"/>
                </a:cubicBezTo>
                <a:cubicBezTo>
                  <a:pt x="2110" y="404"/>
                  <a:pt x="2109" y="403"/>
                  <a:pt x="2106" y="402"/>
                </a:cubicBezTo>
                <a:cubicBezTo>
                  <a:pt x="2106" y="409"/>
                  <a:pt x="2095" y="410"/>
                  <a:pt x="2088" y="410"/>
                </a:cubicBezTo>
                <a:cubicBezTo>
                  <a:pt x="2086" y="412"/>
                  <a:pt x="2090" y="411"/>
                  <a:pt x="2090" y="414"/>
                </a:cubicBezTo>
                <a:cubicBezTo>
                  <a:pt x="2088" y="417"/>
                  <a:pt x="2084" y="417"/>
                  <a:pt x="2080" y="416"/>
                </a:cubicBezTo>
                <a:cubicBezTo>
                  <a:pt x="2080" y="420"/>
                  <a:pt x="2079" y="422"/>
                  <a:pt x="2078" y="424"/>
                </a:cubicBezTo>
                <a:cubicBezTo>
                  <a:pt x="2078" y="418"/>
                  <a:pt x="2069" y="422"/>
                  <a:pt x="2073" y="416"/>
                </a:cubicBezTo>
                <a:cubicBezTo>
                  <a:pt x="2069" y="416"/>
                  <a:pt x="2068" y="417"/>
                  <a:pt x="2065" y="418"/>
                </a:cubicBezTo>
                <a:cubicBezTo>
                  <a:pt x="2063" y="416"/>
                  <a:pt x="2062" y="414"/>
                  <a:pt x="2064" y="412"/>
                </a:cubicBezTo>
                <a:cubicBezTo>
                  <a:pt x="2063" y="413"/>
                  <a:pt x="2062" y="411"/>
                  <a:pt x="2063" y="410"/>
                </a:cubicBezTo>
                <a:cubicBezTo>
                  <a:pt x="2066" y="410"/>
                  <a:pt x="2065" y="415"/>
                  <a:pt x="2067" y="415"/>
                </a:cubicBezTo>
                <a:cubicBezTo>
                  <a:pt x="2069" y="413"/>
                  <a:pt x="2067" y="413"/>
                  <a:pt x="2067" y="410"/>
                </a:cubicBezTo>
                <a:cubicBezTo>
                  <a:pt x="2050" y="405"/>
                  <a:pt x="2043" y="423"/>
                  <a:pt x="2026" y="424"/>
                </a:cubicBezTo>
                <a:cubicBezTo>
                  <a:pt x="2025" y="421"/>
                  <a:pt x="2022" y="421"/>
                  <a:pt x="2022" y="418"/>
                </a:cubicBezTo>
                <a:cubicBezTo>
                  <a:pt x="2026" y="414"/>
                  <a:pt x="2035" y="406"/>
                  <a:pt x="2041" y="410"/>
                </a:cubicBezTo>
                <a:cubicBezTo>
                  <a:pt x="2042" y="412"/>
                  <a:pt x="2039" y="412"/>
                  <a:pt x="2039" y="414"/>
                </a:cubicBezTo>
                <a:cubicBezTo>
                  <a:pt x="2041" y="414"/>
                  <a:pt x="2042" y="415"/>
                  <a:pt x="2045" y="414"/>
                </a:cubicBezTo>
                <a:cubicBezTo>
                  <a:pt x="2046" y="411"/>
                  <a:pt x="2044" y="412"/>
                  <a:pt x="2044" y="408"/>
                </a:cubicBezTo>
                <a:cubicBezTo>
                  <a:pt x="2041" y="406"/>
                  <a:pt x="2036" y="409"/>
                  <a:pt x="2031" y="407"/>
                </a:cubicBezTo>
                <a:cubicBezTo>
                  <a:pt x="2035" y="405"/>
                  <a:pt x="2038" y="401"/>
                  <a:pt x="2042" y="404"/>
                </a:cubicBezTo>
                <a:cubicBezTo>
                  <a:pt x="2047" y="401"/>
                  <a:pt x="2046" y="390"/>
                  <a:pt x="2055" y="392"/>
                </a:cubicBezTo>
                <a:cubicBezTo>
                  <a:pt x="2056" y="390"/>
                  <a:pt x="2056" y="388"/>
                  <a:pt x="2060" y="387"/>
                </a:cubicBezTo>
                <a:cubicBezTo>
                  <a:pt x="2060" y="385"/>
                  <a:pt x="2058" y="386"/>
                  <a:pt x="2058" y="384"/>
                </a:cubicBezTo>
                <a:cubicBezTo>
                  <a:pt x="2062" y="381"/>
                  <a:pt x="2069" y="381"/>
                  <a:pt x="2067" y="373"/>
                </a:cubicBezTo>
                <a:cubicBezTo>
                  <a:pt x="2075" y="370"/>
                  <a:pt x="2080" y="363"/>
                  <a:pt x="2084" y="355"/>
                </a:cubicBezTo>
                <a:cubicBezTo>
                  <a:pt x="2078" y="359"/>
                  <a:pt x="2080" y="351"/>
                  <a:pt x="2074" y="352"/>
                </a:cubicBezTo>
                <a:cubicBezTo>
                  <a:pt x="2073" y="353"/>
                  <a:pt x="2070" y="357"/>
                  <a:pt x="2073" y="359"/>
                </a:cubicBezTo>
                <a:cubicBezTo>
                  <a:pt x="2074" y="356"/>
                  <a:pt x="2074" y="354"/>
                  <a:pt x="2077" y="354"/>
                </a:cubicBezTo>
                <a:cubicBezTo>
                  <a:pt x="2078" y="356"/>
                  <a:pt x="2076" y="357"/>
                  <a:pt x="2077" y="360"/>
                </a:cubicBezTo>
                <a:cubicBezTo>
                  <a:pt x="2071" y="364"/>
                  <a:pt x="2067" y="368"/>
                  <a:pt x="2060" y="369"/>
                </a:cubicBezTo>
                <a:cubicBezTo>
                  <a:pt x="2059" y="371"/>
                  <a:pt x="2060" y="371"/>
                  <a:pt x="2060" y="373"/>
                </a:cubicBezTo>
                <a:cubicBezTo>
                  <a:pt x="2056" y="372"/>
                  <a:pt x="2057" y="376"/>
                  <a:pt x="2053" y="376"/>
                </a:cubicBezTo>
                <a:cubicBezTo>
                  <a:pt x="2053" y="375"/>
                  <a:pt x="2053" y="373"/>
                  <a:pt x="2052" y="373"/>
                </a:cubicBezTo>
                <a:cubicBezTo>
                  <a:pt x="2050" y="379"/>
                  <a:pt x="2041" y="378"/>
                  <a:pt x="2038" y="383"/>
                </a:cubicBezTo>
                <a:cubicBezTo>
                  <a:pt x="2022" y="388"/>
                  <a:pt x="2008" y="399"/>
                  <a:pt x="1992" y="401"/>
                </a:cubicBezTo>
                <a:cubicBezTo>
                  <a:pt x="1989" y="403"/>
                  <a:pt x="1985" y="411"/>
                  <a:pt x="1979" y="413"/>
                </a:cubicBezTo>
                <a:cubicBezTo>
                  <a:pt x="1979" y="416"/>
                  <a:pt x="1980" y="416"/>
                  <a:pt x="1979" y="417"/>
                </a:cubicBezTo>
                <a:cubicBezTo>
                  <a:pt x="1961" y="427"/>
                  <a:pt x="1943" y="428"/>
                  <a:pt x="1925" y="430"/>
                </a:cubicBezTo>
                <a:cubicBezTo>
                  <a:pt x="1926" y="439"/>
                  <a:pt x="1920" y="437"/>
                  <a:pt x="1916" y="442"/>
                </a:cubicBezTo>
                <a:cubicBezTo>
                  <a:pt x="1914" y="440"/>
                  <a:pt x="1917" y="437"/>
                  <a:pt x="1912" y="438"/>
                </a:cubicBezTo>
                <a:cubicBezTo>
                  <a:pt x="1912" y="439"/>
                  <a:pt x="1913" y="444"/>
                  <a:pt x="1907" y="443"/>
                </a:cubicBezTo>
                <a:cubicBezTo>
                  <a:pt x="1907" y="440"/>
                  <a:pt x="1907" y="439"/>
                  <a:pt x="1904" y="439"/>
                </a:cubicBezTo>
                <a:cubicBezTo>
                  <a:pt x="1899" y="446"/>
                  <a:pt x="1887" y="447"/>
                  <a:pt x="1882" y="454"/>
                </a:cubicBezTo>
                <a:cubicBezTo>
                  <a:pt x="1873" y="453"/>
                  <a:pt x="1868" y="465"/>
                  <a:pt x="1856" y="464"/>
                </a:cubicBezTo>
                <a:cubicBezTo>
                  <a:pt x="1856" y="469"/>
                  <a:pt x="1847" y="467"/>
                  <a:pt x="1850" y="475"/>
                </a:cubicBezTo>
                <a:cubicBezTo>
                  <a:pt x="1848" y="475"/>
                  <a:pt x="1845" y="475"/>
                  <a:pt x="1844" y="477"/>
                </a:cubicBezTo>
                <a:cubicBezTo>
                  <a:pt x="1844" y="480"/>
                  <a:pt x="1848" y="477"/>
                  <a:pt x="1848" y="481"/>
                </a:cubicBezTo>
                <a:cubicBezTo>
                  <a:pt x="1844" y="482"/>
                  <a:pt x="1843" y="484"/>
                  <a:pt x="1838" y="484"/>
                </a:cubicBezTo>
                <a:cubicBezTo>
                  <a:pt x="1839" y="488"/>
                  <a:pt x="1837" y="490"/>
                  <a:pt x="1834" y="491"/>
                </a:cubicBezTo>
                <a:cubicBezTo>
                  <a:pt x="1834" y="488"/>
                  <a:pt x="1832" y="487"/>
                  <a:pt x="1831" y="485"/>
                </a:cubicBezTo>
                <a:cubicBezTo>
                  <a:pt x="1811" y="496"/>
                  <a:pt x="1792" y="504"/>
                  <a:pt x="1775" y="519"/>
                </a:cubicBezTo>
                <a:cubicBezTo>
                  <a:pt x="1769" y="519"/>
                  <a:pt x="1769" y="519"/>
                  <a:pt x="1769" y="519"/>
                </a:cubicBezTo>
                <a:cubicBezTo>
                  <a:pt x="1771" y="522"/>
                  <a:pt x="1771" y="524"/>
                  <a:pt x="1768" y="525"/>
                </a:cubicBezTo>
                <a:cubicBezTo>
                  <a:pt x="1769" y="520"/>
                  <a:pt x="1764" y="522"/>
                  <a:pt x="1763" y="519"/>
                </a:cubicBezTo>
                <a:cubicBezTo>
                  <a:pt x="1764" y="516"/>
                  <a:pt x="1763" y="512"/>
                  <a:pt x="1766" y="510"/>
                </a:cubicBezTo>
                <a:cubicBezTo>
                  <a:pt x="1777" y="508"/>
                  <a:pt x="1782" y="499"/>
                  <a:pt x="1793" y="499"/>
                </a:cubicBezTo>
                <a:cubicBezTo>
                  <a:pt x="1792" y="491"/>
                  <a:pt x="1801" y="492"/>
                  <a:pt x="1806" y="489"/>
                </a:cubicBezTo>
                <a:cubicBezTo>
                  <a:pt x="1805" y="485"/>
                  <a:pt x="1809" y="485"/>
                  <a:pt x="1813" y="485"/>
                </a:cubicBezTo>
                <a:cubicBezTo>
                  <a:pt x="1814" y="480"/>
                  <a:pt x="1820" y="474"/>
                  <a:pt x="1824" y="473"/>
                </a:cubicBezTo>
                <a:cubicBezTo>
                  <a:pt x="1825" y="473"/>
                  <a:pt x="1828" y="475"/>
                  <a:pt x="1828" y="475"/>
                </a:cubicBezTo>
                <a:cubicBezTo>
                  <a:pt x="1831" y="473"/>
                  <a:pt x="1830" y="467"/>
                  <a:pt x="1835" y="469"/>
                </a:cubicBezTo>
                <a:cubicBezTo>
                  <a:pt x="1835" y="464"/>
                  <a:pt x="1835" y="464"/>
                  <a:pt x="1835" y="464"/>
                </a:cubicBezTo>
                <a:cubicBezTo>
                  <a:pt x="1828" y="463"/>
                  <a:pt x="1825" y="468"/>
                  <a:pt x="1817" y="469"/>
                </a:cubicBezTo>
                <a:cubicBezTo>
                  <a:pt x="1807" y="486"/>
                  <a:pt x="1777" y="495"/>
                  <a:pt x="1763" y="508"/>
                </a:cubicBezTo>
                <a:cubicBezTo>
                  <a:pt x="1754" y="508"/>
                  <a:pt x="1746" y="511"/>
                  <a:pt x="1747" y="517"/>
                </a:cubicBezTo>
                <a:cubicBezTo>
                  <a:pt x="1744" y="513"/>
                  <a:pt x="1740" y="519"/>
                  <a:pt x="1738" y="522"/>
                </a:cubicBezTo>
                <a:cubicBezTo>
                  <a:pt x="1738" y="520"/>
                  <a:pt x="1739" y="520"/>
                  <a:pt x="1737" y="519"/>
                </a:cubicBezTo>
                <a:cubicBezTo>
                  <a:pt x="1733" y="518"/>
                  <a:pt x="1734" y="522"/>
                  <a:pt x="1729" y="522"/>
                </a:cubicBezTo>
                <a:cubicBezTo>
                  <a:pt x="1730" y="528"/>
                  <a:pt x="1719" y="526"/>
                  <a:pt x="1719" y="533"/>
                </a:cubicBezTo>
                <a:cubicBezTo>
                  <a:pt x="1715" y="536"/>
                  <a:pt x="1705" y="532"/>
                  <a:pt x="1703" y="537"/>
                </a:cubicBezTo>
                <a:cubicBezTo>
                  <a:pt x="1702" y="537"/>
                  <a:pt x="1700" y="536"/>
                  <a:pt x="1700" y="535"/>
                </a:cubicBezTo>
                <a:cubicBezTo>
                  <a:pt x="1699" y="533"/>
                  <a:pt x="1702" y="534"/>
                  <a:pt x="1702" y="532"/>
                </a:cubicBezTo>
                <a:cubicBezTo>
                  <a:pt x="1699" y="532"/>
                  <a:pt x="1701" y="527"/>
                  <a:pt x="1699" y="526"/>
                </a:cubicBezTo>
                <a:cubicBezTo>
                  <a:pt x="1700" y="526"/>
                  <a:pt x="1700" y="524"/>
                  <a:pt x="1702" y="524"/>
                </a:cubicBezTo>
                <a:cubicBezTo>
                  <a:pt x="1700" y="521"/>
                  <a:pt x="1699" y="520"/>
                  <a:pt x="1698" y="516"/>
                </a:cubicBezTo>
                <a:cubicBezTo>
                  <a:pt x="1700" y="514"/>
                  <a:pt x="1702" y="512"/>
                  <a:pt x="1707" y="513"/>
                </a:cubicBezTo>
                <a:cubicBezTo>
                  <a:pt x="1708" y="513"/>
                  <a:pt x="1707" y="517"/>
                  <a:pt x="1710" y="516"/>
                </a:cubicBezTo>
                <a:cubicBezTo>
                  <a:pt x="1712" y="511"/>
                  <a:pt x="1713" y="506"/>
                  <a:pt x="1706" y="506"/>
                </a:cubicBezTo>
                <a:cubicBezTo>
                  <a:pt x="1699" y="510"/>
                  <a:pt x="1693" y="515"/>
                  <a:pt x="1683" y="517"/>
                </a:cubicBezTo>
                <a:cubicBezTo>
                  <a:pt x="1682" y="520"/>
                  <a:pt x="1679" y="521"/>
                  <a:pt x="1681" y="526"/>
                </a:cubicBezTo>
                <a:cubicBezTo>
                  <a:pt x="1674" y="529"/>
                  <a:pt x="1665" y="540"/>
                  <a:pt x="1657" y="534"/>
                </a:cubicBezTo>
                <a:cubicBezTo>
                  <a:pt x="1650" y="535"/>
                  <a:pt x="1650" y="535"/>
                  <a:pt x="1650" y="535"/>
                </a:cubicBezTo>
                <a:cubicBezTo>
                  <a:pt x="1640" y="546"/>
                  <a:pt x="1626" y="554"/>
                  <a:pt x="1612" y="564"/>
                </a:cubicBezTo>
                <a:cubicBezTo>
                  <a:pt x="1611" y="562"/>
                  <a:pt x="1609" y="561"/>
                  <a:pt x="1608" y="560"/>
                </a:cubicBezTo>
                <a:cubicBezTo>
                  <a:pt x="1609" y="558"/>
                  <a:pt x="1611" y="556"/>
                  <a:pt x="1609" y="555"/>
                </a:cubicBezTo>
                <a:cubicBezTo>
                  <a:pt x="1600" y="556"/>
                  <a:pt x="1594" y="556"/>
                  <a:pt x="1587" y="552"/>
                </a:cubicBezTo>
                <a:cubicBezTo>
                  <a:pt x="1587" y="548"/>
                  <a:pt x="1588" y="545"/>
                  <a:pt x="1591" y="545"/>
                </a:cubicBezTo>
                <a:cubicBezTo>
                  <a:pt x="1589" y="541"/>
                  <a:pt x="1588" y="542"/>
                  <a:pt x="1588" y="537"/>
                </a:cubicBezTo>
                <a:cubicBezTo>
                  <a:pt x="1576" y="534"/>
                  <a:pt x="1570" y="538"/>
                  <a:pt x="1559" y="541"/>
                </a:cubicBezTo>
                <a:cubicBezTo>
                  <a:pt x="1558" y="536"/>
                  <a:pt x="1557" y="528"/>
                  <a:pt x="1561" y="524"/>
                </a:cubicBezTo>
                <a:cubicBezTo>
                  <a:pt x="1564" y="524"/>
                  <a:pt x="1559" y="527"/>
                  <a:pt x="1563" y="526"/>
                </a:cubicBezTo>
                <a:cubicBezTo>
                  <a:pt x="1565" y="524"/>
                  <a:pt x="1563" y="520"/>
                  <a:pt x="1560" y="520"/>
                </a:cubicBezTo>
                <a:cubicBezTo>
                  <a:pt x="1557" y="522"/>
                  <a:pt x="1557" y="526"/>
                  <a:pt x="1554" y="528"/>
                </a:cubicBezTo>
                <a:cubicBezTo>
                  <a:pt x="1553" y="525"/>
                  <a:pt x="1555" y="525"/>
                  <a:pt x="1553" y="523"/>
                </a:cubicBezTo>
                <a:cubicBezTo>
                  <a:pt x="1547" y="524"/>
                  <a:pt x="1539" y="523"/>
                  <a:pt x="1534" y="528"/>
                </a:cubicBezTo>
                <a:cubicBezTo>
                  <a:pt x="1532" y="528"/>
                  <a:pt x="1531" y="525"/>
                  <a:pt x="1529" y="525"/>
                </a:cubicBezTo>
                <a:cubicBezTo>
                  <a:pt x="1529" y="528"/>
                  <a:pt x="1525" y="529"/>
                  <a:pt x="1525" y="533"/>
                </a:cubicBezTo>
                <a:cubicBezTo>
                  <a:pt x="1519" y="534"/>
                  <a:pt x="1517" y="529"/>
                  <a:pt x="1514" y="527"/>
                </a:cubicBezTo>
                <a:cubicBezTo>
                  <a:pt x="1513" y="534"/>
                  <a:pt x="1499" y="532"/>
                  <a:pt x="1505" y="526"/>
                </a:cubicBezTo>
                <a:cubicBezTo>
                  <a:pt x="1507" y="525"/>
                  <a:pt x="1506" y="528"/>
                  <a:pt x="1509" y="527"/>
                </a:cubicBezTo>
                <a:cubicBezTo>
                  <a:pt x="1510" y="519"/>
                  <a:pt x="1522" y="524"/>
                  <a:pt x="1526" y="524"/>
                </a:cubicBezTo>
                <a:cubicBezTo>
                  <a:pt x="1527" y="520"/>
                  <a:pt x="1526" y="521"/>
                  <a:pt x="1525" y="517"/>
                </a:cubicBezTo>
                <a:cubicBezTo>
                  <a:pt x="1526" y="513"/>
                  <a:pt x="1529" y="515"/>
                  <a:pt x="1530" y="511"/>
                </a:cubicBezTo>
                <a:cubicBezTo>
                  <a:pt x="1527" y="514"/>
                  <a:pt x="1524" y="510"/>
                  <a:pt x="1520" y="510"/>
                </a:cubicBezTo>
                <a:cubicBezTo>
                  <a:pt x="1518" y="512"/>
                  <a:pt x="1513" y="516"/>
                  <a:pt x="1509" y="514"/>
                </a:cubicBezTo>
                <a:cubicBezTo>
                  <a:pt x="1508" y="510"/>
                  <a:pt x="1514" y="512"/>
                  <a:pt x="1513" y="508"/>
                </a:cubicBezTo>
                <a:cubicBezTo>
                  <a:pt x="1510" y="506"/>
                  <a:pt x="1504" y="511"/>
                  <a:pt x="1504" y="504"/>
                </a:cubicBezTo>
                <a:cubicBezTo>
                  <a:pt x="1498" y="503"/>
                  <a:pt x="1500" y="506"/>
                  <a:pt x="1494" y="506"/>
                </a:cubicBezTo>
                <a:cubicBezTo>
                  <a:pt x="1493" y="510"/>
                  <a:pt x="1495" y="513"/>
                  <a:pt x="1496" y="515"/>
                </a:cubicBezTo>
                <a:cubicBezTo>
                  <a:pt x="1488" y="521"/>
                  <a:pt x="1479" y="511"/>
                  <a:pt x="1474" y="519"/>
                </a:cubicBezTo>
                <a:cubicBezTo>
                  <a:pt x="1471" y="520"/>
                  <a:pt x="1472" y="516"/>
                  <a:pt x="1469" y="517"/>
                </a:cubicBezTo>
                <a:cubicBezTo>
                  <a:pt x="1463" y="528"/>
                  <a:pt x="1449" y="531"/>
                  <a:pt x="1443" y="540"/>
                </a:cubicBezTo>
                <a:cubicBezTo>
                  <a:pt x="1440" y="541"/>
                  <a:pt x="1439" y="539"/>
                  <a:pt x="1437" y="539"/>
                </a:cubicBezTo>
                <a:cubicBezTo>
                  <a:pt x="1437" y="540"/>
                  <a:pt x="1437" y="542"/>
                  <a:pt x="1436" y="542"/>
                </a:cubicBezTo>
                <a:cubicBezTo>
                  <a:pt x="1426" y="545"/>
                  <a:pt x="1418" y="556"/>
                  <a:pt x="1410" y="563"/>
                </a:cubicBezTo>
                <a:cubicBezTo>
                  <a:pt x="1408" y="562"/>
                  <a:pt x="1405" y="562"/>
                  <a:pt x="1404" y="560"/>
                </a:cubicBezTo>
                <a:cubicBezTo>
                  <a:pt x="1400" y="563"/>
                  <a:pt x="1393" y="569"/>
                  <a:pt x="1387" y="569"/>
                </a:cubicBezTo>
                <a:cubicBezTo>
                  <a:pt x="1388" y="572"/>
                  <a:pt x="1385" y="573"/>
                  <a:pt x="1384" y="574"/>
                </a:cubicBezTo>
                <a:cubicBezTo>
                  <a:pt x="1382" y="570"/>
                  <a:pt x="1380" y="575"/>
                  <a:pt x="1379" y="574"/>
                </a:cubicBezTo>
                <a:cubicBezTo>
                  <a:pt x="1379" y="571"/>
                  <a:pt x="1379" y="571"/>
                  <a:pt x="1379" y="571"/>
                </a:cubicBezTo>
                <a:cubicBezTo>
                  <a:pt x="1380" y="572"/>
                  <a:pt x="1384" y="572"/>
                  <a:pt x="1384" y="569"/>
                </a:cubicBezTo>
                <a:cubicBezTo>
                  <a:pt x="1382" y="568"/>
                  <a:pt x="1379" y="568"/>
                  <a:pt x="1377" y="566"/>
                </a:cubicBezTo>
                <a:cubicBezTo>
                  <a:pt x="1376" y="563"/>
                  <a:pt x="1380" y="564"/>
                  <a:pt x="1380" y="562"/>
                </a:cubicBezTo>
                <a:cubicBezTo>
                  <a:pt x="1378" y="561"/>
                  <a:pt x="1374" y="564"/>
                  <a:pt x="1373" y="560"/>
                </a:cubicBezTo>
                <a:cubicBezTo>
                  <a:pt x="1373" y="553"/>
                  <a:pt x="1363" y="555"/>
                  <a:pt x="1360" y="548"/>
                </a:cubicBezTo>
                <a:cubicBezTo>
                  <a:pt x="1358" y="544"/>
                  <a:pt x="1361" y="541"/>
                  <a:pt x="1359" y="536"/>
                </a:cubicBezTo>
                <a:cubicBezTo>
                  <a:pt x="1353" y="535"/>
                  <a:pt x="1353" y="536"/>
                  <a:pt x="1348" y="538"/>
                </a:cubicBezTo>
                <a:cubicBezTo>
                  <a:pt x="1348" y="540"/>
                  <a:pt x="1350" y="544"/>
                  <a:pt x="1348" y="544"/>
                </a:cubicBezTo>
                <a:cubicBezTo>
                  <a:pt x="1345" y="544"/>
                  <a:pt x="1345" y="541"/>
                  <a:pt x="1346" y="540"/>
                </a:cubicBezTo>
                <a:cubicBezTo>
                  <a:pt x="1339" y="541"/>
                  <a:pt x="1334" y="544"/>
                  <a:pt x="1329" y="542"/>
                </a:cubicBezTo>
                <a:cubicBezTo>
                  <a:pt x="1333" y="540"/>
                  <a:pt x="1331" y="533"/>
                  <a:pt x="1337" y="533"/>
                </a:cubicBezTo>
                <a:cubicBezTo>
                  <a:pt x="1338" y="529"/>
                  <a:pt x="1333" y="533"/>
                  <a:pt x="1333" y="531"/>
                </a:cubicBezTo>
                <a:cubicBezTo>
                  <a:pt x="1334" y="529"/>
                  <a:pt x="1336" y="528"/>
                  <a:pt x="1338" y="529"/>
                </a:cubicBezTo>
                <a:cubicBezTo>
                  <a:pt x="1338" y="526"/>
                  <a:pt x="1339" y="520"/>
                  <a:pt x="1341" y="521"/>
                </a:cubicBezTo>
                <a:cubicBezTo>
                  <a:pt x="1341" y="519"/>
                  <a:pt x="1341" y="517"/>
                  <a:pt x="1339" y="517"/>
                </a:cubicBezTo>
                <a:cubicBezTo>
                  <a:pt x="1341" y="519"/>
                  <a:pt x="1334" y="523"/>
                  <a:pt x="1336" y="519"/>
                </a:cubicBezTo>
                <a:cubicBezTo>
                  <a:pt x="1334" y="522"/>
                  <a:pt x="1330" y="524"/>
                  <a:pt x="1326" y="522"/>
                </a:cubicBezTo>
                <a:cubicBezTo>
                  <a:pt x="1327" y="524"/>
                  <a:pt x="1329" y="525"/>
                  <a:pt x="1326" y="526"/>
                </a:cubicBezTo>
                <a:cubicBezTo>
                  <a:pt x="1326" y="522"/>
                  <a:pt x="1320" y="527"/>
                  <a:pt x="1318" y="524"/>
                </a:cubicBezTo>
                <a:cubicBezTo>
                  <a:pt x="1317" y="530"/>
                  <a:pt x="1307" y="535"/>
                  <a:pt x="1301" y="541"/>
                </a:cubicBezTo>
                <a:cubicBezTo>
                  <a:pt x="1299" y="540"/>
                  <a:pt x="1298" y="537"/>
                  <a:pt x="1295" y="536"/>
                </a:cubicBezTo>
                <a:cubicBezTo>
                  <a:pt x="1299" y="526"/>
                  <a:pt x="1311" y="513"/>
                  <a:pt x="1302" y="504"/>
                </a:cubicBezTo>
                <a:cubicBezTo>
                  <a:pt x="1302" y="502"/>
                  <a:pt x="1305" y="501"/>
                  <a:pt x="1305" y="499"/>
                </a:cubicBezTo>
                <a:cubicBezTo>
                  <a:pt x="1300" y="499"/>
                  <a:pt x="1304" y="494"/>
                  <a:pt x="1302" y="490"/>
                </a:cubicBezTo>
                <a:cubicBezTo>
                  <a:pt x="1304" y="491"/>
                  <a:pt x="1306" y="492"/>
                  <a:pt x="1308" y="490"/>
                </a:cubicBezTo>
                <a:cubicBezTo>
                  <a:pt x="1309" y="486"/>
                  <a:pt x="1306" y="487"/>
                  <a:pt x="1306" y="485"/>
                </a:cubicBezTo>
                <a:cubicBezTo>
                  <a:pt x="1307" y="486"/>
                  <a:pt x="1310" y="488"/>
                  <a:pt x="1310" y="484"/>
                </a:cubicBezTo>
                <a:cubicBezTo>
                  <a:pt x="1308" y="482"/>
                  <a:pt x="1306" y="485"/>
                  <a:pt x="1304" y="482"/>
                </a:cubicBezTo>
                <a:cubicBezTo>
                  <a:pt x="1309" y="474"/>
                  <a:pt x="1309" y="462"/>
                  <a:pt x="1313" y="453"/>
                </a:cubicBezTo>
                <a:cubicBezTo>
                  <a:pt x="1310" y="453"/>
                  <a:pt x="1311" y="450"/>
                  <a:pt x="1309" y="450"/>
                </a:cubicBezTo>
                <a:cubicBezTo>
                  <a:pt x="1309" y="452"/>
                  <a:pt x="1307" y="452"/>
                  <a:pt x="1305" y="452"/>
                </a:cubicBezTo>
                <a:cubicBezTo>
                  <a:pt x="1304" y="451"/>
                  <a:pt x="1302" y="450"/>
                  <a:pt x="1303" y="447"/>
                </a:cubicBezTo>
                <a:cubicBezTo>
                  <a:pt x="1306" y="446"/>
                  <a:pt x="1307" y="444"/>
                  <a:pt x="1309" y="442"/>
                </a:cubicBezTo>
                <a:cubicBezTo>
                  <a:pt x="1305" y="442"/>
                  <a:pt x="1304" y="444"/>
                  <a:pt x="1301" y="444"/>
                </a:cubicBezTo>
                <a:cubicBezTo>
                  <a:pt x="1301" y="439"/>
                  <a:pt x="1301" y="439"/>
                  <a:pt x="1301" y="439"/>
                </a:cubicBezTo>
                <a:cubicBezTo>
                  <a:pt x="1295" y="440"/>
                  <a:pt x="1283" y="437"/>
                  <a:pt x="1286" y="429"/>
                </a:cubicBezTo>
                <a:cubicBezTo>
                  <a:pt x="1278" y="432"/>
                  <a:pt x="1275" y="425"/>
                  <a:pt x="1272" y="419"/>
                </a:cubicBezTo>
                <a:cubicBezTo>
                  <a:pt x="1273" y="415"/>
                  <a:pt x="1280" y="417"/>
                  <a:pt x="1279" y="411"/>
                </a:cubicBezTo>
                <a:cubicBezTo>
                  <a:pt x="1277" y="408"/>
                  <a:pt x="1272" y="414"/>
                  <a:pt x="1270" y="412"/>
                </a:cubicBezTo>
                <a:cubicBezTo>
                  <a:pt x="1271" y="401"/>
                  <a:pt x="1281" y="398"/>
                  <a:pt x="1289" y="393"/>
                </a:cubicBezTo>
                <a:cubicBezTo>
                  <a:pt x="1292" y="392"/>
                  <a:pt x="1291" y="396"/>
                  <a:pt x="1293" y="395"/>
                </a:cubicBezTo>
                <a:cubicBezTo>
                  <a:pt x="1295" y="394"/>
                  <a:pt x="1295" y="391"/>
                  <a:pt x="1296" y="389"/>
                </a:cubicBezTo>
                <a:cubicBezTo>
                  <a:pt x="1282" y="388"/>
                  <a:pt x="1276" y="393"/>
                  <a:pt x="1264" y="394"/>
                </a:cubicBezTo>
                <a:cubicBezTo>
                  <a:pt x="1260" y="392"/>
                  <a:pt x="1260" y="389"/>
                  <a:pt x="1260" y="384"/>
                </a:cubicBezTo>
                <a:cubicBezTo>
                  <a:pt x="1257" y="384"/>
                  <a:pt x="1260" y="389"/>
                  <a:pt x="1256" y="389"/>
                </a:cubicBezTo>
                <a:cubicBezTo>
                  <a:pt x="1254" y="383"/>
                  <a:pt x="1255" y="377"/>
                  <a:pt x="1253" y="371"/>
                </a:cubicBezTo>
                <a:cubicBezTo>
                  <a:pt x="1259" y="370"/>
                  <a:pt x="1256" y="364"/>
                  <a:pt x="1257" y="362"/>
                </a:cubicBezTo>
                <a:cubicBezTo>
                  <a:pt x="1253" y="361"/>
                  <a:pt x="1251" y="365"/>
                  <a:pt x="1250" y="361"/>
                </a:cubicBezTo>
                <a:cubicBezTo>
                  <a:pt x="1250" y="357"/>
                  <a:pt x="1251" y="358"/>
                  <a:pt x="1249" y="354"/>
                </a:cubicBezTo>
                <a:cubicBezTo>
                  <a:pt x="1254" y="355"/>
                  <a:pt x="1253" y="352"/>
                  <a:pt x="1257" y="353"/>
                </a:cubicBezTo>
                <a:cubicBezTo>
                  <a:pt x="1254" y="347"/>
                  <a:pt x="1247" y="345"/>
                  <a:pt x="1240" y="348"/>
                </a:cubicBezTo>
                <a:cubicBezTo>
                  <a:pt x="1241" y="353"/>
                  <a:pt x="1236" y="353"/>
                  <a:pt x="1233" y="354"/>
                </a:cubicBezTo>
                <a:cubicBezTo>
                  <a:pt x="1233" y="351"/>
                  <a:pt x="1230" y="352"/>
                  <a:pt x="1230" y="349"/>
                </a:cubicBezTo>
                <a:cubicBezTo>
                  <a:pt x="1233" y="350"/>
                  <a:pt x="1236" y="350"/>
                  <a:pt x="1235" y="345"/>
                </a:cubicBezTo>
                <a:cubicBezTo>
                  <a:pt x="1232" y="344"/>
                  <a:pt x="1231" y="348"/>
                  <a:pt x="1230" y="346"/>
                </a:cubicBezTo>
                <a:cubicBezTo>
                  <a:pt x="1230" y="343"/>
                  <a:pt x="1230" y="343"/>
                  <a:pt x="1230" y="343"/>
                </a:cubicBezTo>
                <a:cubicBezTo>
                  <a:pt x="1235" y="342"/>
                  <a:pt x="1239" y="343"/>
                  <a:pt x="1241" y="345"/>
                </a:cubicBezTo>
                <a:cubicBezTo>
                  <a:pt x="1244" y="341"/>
                  <a:pt x="1239" y="341"/>
                  <a:pt x="1238" y="339"/>
                </a:cubicBezTo>
                <a:cubicBezTo>
                  <a:pt x="1238" y="337"/>
                  <a:pt x="1242" y="338"/>
                  <a:pt x="1241" y="334"/>
                </a:cubicBezTo>
                <a:cubicBezTo>
                  <a:pt x="1234" y="335"/>
                  <a:pt x="1234" y="335"/>
                  <a:pt x="1234" y="335"/>
                </a:cubicBezTo>
                <a:cubicBezTo>
                  <a:pt x="1234" y="333"/>
                  <a:pt x="1232" y="333"/>
                  <a:pt x="1232" y="331"/>
                </a:cubicBezTo>
                <a:cubicBezTo>
                  <a:pt x="1229" y="329"/>
                  <a:pt x="1228" y="333"/>
                  <a:pt x="1224" y="331"/>
                </a:cubicBezTo>
                <a:cubicBezTo>
                  <a:pt x="1224" y="336"/>
                  <a:pt x="1228" y="334"/>
                  <a:pt x="1229" y="337"/>
                </a:cubicBezTo>
                <a:cubicBezTo>
                  <a:pt x="1224" y="344"/>
                  <a:pt x="1214" y="338"/>
                  <a:pt x="1208" y="342"/>
                </a:cubicBezTo>
                <a:cubicBezTo>
                  <a:pt x="1208" y="339"/>
                  <a:pt x="1206" y="339"/>
                  <a:pt x="1206" y="335"/>
                </a:cubicBezTo>
                <a:cubicBezTo>
                  <a:pt x="1211" y="333"/>
                  <a:pt x="1213" y="329"/>
                  <a:pt x="1216" y="325"/>
                </a:cubicBezTo>
                <a:cubicBezTo>
                  <a:pt x="1210" y="325"/>
                  <a:pt x="1207" y="319"/>
                  <a:pt x="1208" y="314"/>
                </a:cubicBezTo>
                <a:cubicBezTo>
                  <a:pt x="1204" y="315"/>
                  <a:pt x="1207" y="323"/>
                  <a:pt x="1200" y="322"/>
                </a:cubicBezTo>
                <a:cubicBezTo>
                  <a:pt x="1200" y="319"/>
                  <a:pt x="1198" y="319"/>
                  <a:pt x="1198" y="316"/>
                </a:cubicBezTo>
                <a:cubicBezTo>
                  <a:pt x="1206" y="317"/>
                  <a:pt x="1199" y="310"/>
                  <a:pt x="1207" y="310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1201" y="305"/>
                  <a:pt x="1198" y="302"/>
                  <a:pt x="1194" y="301"/>
                </a:cubicBezTo>
                <a:cubicBezTo>
                  <a:pt x="1195" y="297"/>
                  <a:pt x="1192" y="298"/>
                  <a:pt x="1192" y="295"/>
                </a:cubicBezTo>
                <a:cubicBezTo>
                  <a:pt x="1195" y="292"/>
                  <a:pt x="1198" y="287"/>
                  <a:pt x="1199" y="282"/>
                </a:cubicBezTo>
                <a:cubicBezTo>
                  <a:pt x="1198" y="280"/>
                  <a:pt x="1195" y="282"/>
                  <a:pt x="1195" y="280"/>
                </a:cubicBezTo>
                <a:cubicBezTo>
                  <a:pt x="1198" y="278"/>
                  <a:pt x="1199" y="274"/>
                  <a:pt x="1200" y="270"/>
                </a:cubicBezTo>
                <a:cubicBezTo>
                  <a:pt x="1205" y="270"/>
                  <a:pt x="1211" y="272"/>
                  <a:pt x="1209" y="266"/>
                </a:cubicBezTo>
                <a:cubicBezTo>
                  <a:pt x="1209" y="268"/>
                  <a:pt x="1206" y="268"/>
                  <a:pt x="1206" y="267"/>
                </a:cubicBezTo>
                <a:cubicBezTo>
                  <a:pt x="1205" y="261"/>
                  <a:pt x="1208" y="259"/>
                  <a:pt x="1212" y="258"/>
                </a:cubicBezTo>
                <a:cubicBezTo>
                  <a:pt x="1210" y="247"/>
                  <a:pt x="1226" y="250"/>
                  <a:pt x="1228" y="243"/>
                </a:cubicBezTo>
                <a:cubicBezTo>
                  <a:pt x="1232" y="245"/>
                  <a:pt x="1230" y="251"/>
                  <a:pt x="1234" y="254"/>
                </a:cubicBezTo>
                <a:cubicBezTo>
                  <a:pt x="1233" y="249"/>
                  <a:pt x="1248" y="233"/>
                  <a:pt x="1251" y="232"/>
                </a:cubicBezTo>
                <a:cubicBezTo>
                  <a:pt x="1257" y="230"/>
                  <a:pt x="1259" y="231"/>
                  <a:pt x="1261" y="226"/>
                </a:cubicBezTo>
                <a:cubicBezTo>
                  <a:pt x="1263" y="225"/>
                  <a:pt x="1263" y="228"/>
                  <a:pt x="1266" y="227"/>
                </a:cubicBezTo>
                <a:cubicBezTo>
                  <a:pt x="1267" y="224"/>
                  <a:pt x="1268" y="220"/>
                  <a:pt x="1272" y="220"/>
                </a:cubicBezTo>
                <a:cubicBezTo>
                  <a:pt x="1271" y="219"/>
                  <a:pt x="1270" y="219"/>
                  <a:pt x="1269" y="218"/>
                </a:cubicBezTo>
                <a:cubicBezTo>
                  <a:pt x="1273" y="215"/>
                  <a:pt x="1271" y="213"/>
                  <a:pt x="1275" y="212"/>
                </a:cubicBezTo>
                <a:cubicBezTo>
                  <a:pt x="1274" y="209"/>
                  <a:pt x="1275" y="205"/>
                  <a:pt x="1272" y="205"/>
                </a:cubicBezTo>
                <a:cubicBezTo>
                  <a:pt x="1272" y="208"/>
                  <a:pt x="1271" y="212"/>
                  <a:pt x="1268" y="212"/>
                </a:cubicBezTo>
                <a:cubicBezTo>
                  <a:pt x="1266" y="212"/>
                  <a:pt x="1267" y="208"/>
                  <a:pt x="1264" y="209"/>
                </a:cubicBezTo>
                <a:cubicBezTo>
                  <a:pt x="1267" y="213"/>
                  <a:pt x="1260" y="214"/>
                  <a:pt x="1256" y="215"/>
                </a:cubicBezTo>
                <a:cubicBezTo>
                  <a:pt x="1255" y="219"/>
                  <a:pt x="1260" y="216"/>
                  <a:pt x="1260" y="220"/>
                </a:cubicBezTo>
                <a:cubicBezTo>
                  <a:pt x="1258" y="225"/>
                  <a:pt x="1249" y="231"/>
                  <a:pt x="1242" y="227"/>
                </a:cubicBezTo>
                <a:cubicBezTo>
                  <a:pt x="1242" y="223"/>
                  <a:pt x="1247" y="224"/>
                  <a:pt x="1246" y="219"/>
                </a:cubicBezTo>
                <a:cubicBezTo>
                  <a:pt x="1248" y="219"/>
                  <a:pt x="1252" y="216"/>
                  <a:pt x="1249" y="215"/>
                </a:cubicBezTo>
                <a:cubicBezTo>
                  <a:pt x="1248" y="218"/>
                  <a:pt x="1247" y="217"/>
                  <a:pt x="1245" y="217"/>
                </a:cubicBezTo>
                <a:cubicBezTo>
                  <a:pt x="1247" y="214"/>
                  <a:pt x="1244" y="212"/>
                  <a:pt x="1243" y="209"/>
                </a:cubicBezTo>
                <a:cubicBezTo>
                  <a:pt x="1244" y="207"/>
                  <a:pt x="1245" y="205"/>
                  <a:pt x="1247" y="202"/>
                </a:cubicBezTo>
                <a:cubicBezTo>
                  <a:pt x="1249" y="204"/>
                  <a:pt x="1248" y="202"/>
                  <a:pt x="1250" y="202"/>
                </a:cubicBezTo>
                <a:cubicBezTo>
                  <a:pt x="1250" y="195"/>
                  <a:pt x="1265" y="185"/>
                  <a:pt x="1272" y="193"/>
                </a:cubicBezTo>
                <a:cubicBezTo>
                  <a:pt x="1277" y="193"/>
                  <a:pt x="1277" y="193"/>
                  <a:pt x="1277" y="193"/>
                </a:cubicBezTo>
                <a:cubicBezTo>
                  <a:pt x="1277" y="196"/>
                  <a:pt x="1280" y="195"/>
                  <a:pt x="1279" y="199"/>
                </a:cubicBezTo>
                <a:cubicBezTo>
                  <a:pt x="1289" y="207"/>
                  <a:pt x="1300" y="193"/>
                  <a:pt x="1308" y="196"/>
                </a:cubicBezTo>
                <a:cubicBezTo>
                  <a:pt x="1316" y="192"/>
                  <a:pt x="1310" y="184"/>
                  <a:pt x="1309" y="179"/>
                </a:cubicBezTo>
                <a:cubicBezTo>
                  <a:pt x="1306" y="179"/>
                  <a:pt x="1306" y="180"/>
                  <a:pt x="1303" y="181"/>
                </a:cubicBezTo>
                <a:cubicBezTo>
                  <a:pt x="1304" y="178"/>
                  <a:pt x="1303" y="178"/>
                  <a:pt x="1303" y="175"/>
                </a:cubicBezTo>
                <a:cubicBezTo>
                  <a:pt x="1299" y="176"/>
                  <a:pt x="1296" y="175"/>
                  <a:pt x="1296" y="172"/>
                </a:cubicBezTo>
                <a:cubicBezTo>
                  <a:pt x="1296" y="169"/>
                  <a:pt x="1300" y="172"/>
                  <a:pt x="1300" y="170"/>
                </a:cubicBezTo>
                <a:cubicBezTo>
                  <a:pt x="1292" y="163"/>
                  <a:pt x="1283" y="178"/>
                  <a:pt x="1275" y="175"/>
                </a:cubicBezTo>
                <a:cubicBezTo>
                  <a:pt x="1274" y="178"/>
                  <a:pt x="1278" y="177"/>
                  <a:pt x="1277" y="180"/>
                </a:cubicBezTo>
                <a:cubicBezTo>
                  <a:pt x="1271" y="179"/>
                  <a:pt x="1270" y="178"/>
                  <a:pt x="1264" y="181"/>
                </a:cubicBezTo>
                <a:cubicBezTo>
                  <a:pt x="1262" y="180"/>
                  <a:pt x="1261" y="179"/>
                  <a:pt x="1259" y="178"/>
                </a:cubicBezTo>
                <a:cubicBezTo>
                  <a:pt x="1262" y="174"/>
                  <a:pt x="1266" y="172"/>
                  <a:pt x="1269" y="169"/>
                </a:cubicBezTo>
                <a:cubicBezTo>
                  <a:pt x="1272" y="174"/>
                  <a:pt x="1281" y="172"/>
                  <a:pt x="1283" y="168"/>
                </a:cubicBezTo>
                <a:cubicBezTo>
                  <a:pt x="1281" y="167"/>
                  <a:pt x="1277" y="169"/>
                  <a:pt x="1277" y="167"/>
                </a:cubicBezTo>
                <a:cubicBezTo>
                  <a:pt x="1277" y="163"/>
                  <a:pt x="1285" y="165"/>
                  <a:pt x="1284" y="159"/>
                </a:cubicBezTo>
                <a:cubicBezTo>
                  <a:pt x="1281" y="158"/>
                  <a:pt x="1278" y="157"/>
                  <a:pt x="1276" y="154"/>
                </a:cubicBezTo>
                <a:cubicBezTo>
                  <a:pt x="1275" y="155"/>
                  <a:pt x="1274" y="157"/>
                  <a:pt x="1273" y="158"/>
                </a:cubicBezTo>
                <a:cubicBezTo>
                  <a:pt x="1271" y="156"/>
                  <a:pt x="1272" y="158"/>
                  <a:pt x="1268" y="158"/>
                </a:cubicBezTo>
                <a:cubicBezTo>
                  <a:pt x="1259" y="149"/>
                  <a:pt x="1274" y="145"/>
                  <a:pt x="1279" y="139"/>
                </a:cubicBezTo>
                <a:cubicBezTo>
                  <a:pt x="1277" y="138"/>
                  <a:pt x="1275" y="137"/>
                  <a:pt x="1275" y="133"/>
                </a:cubicBezTo>
                <a:cubicBezTo>
                  <a:pt x="1273" y="133"/>
                  <a:pt x="1270" y="134"/>
                  <a:pt x="1269" y="132"/>
                </a:cubicBezTo>
                <a:cubicBezTo>
                  <a:pt x="1273" y="131"/>
                  <a:pt x="1276" y="129"/>
                  <a:pt x="1279" y="131"/>
                </a:cubicBezTo>
                <a:cubicBezTo>
                  <a:pt x="1279" y="128"/>
                  <a:pt x="1278" y="124"/>
                  <a:pt x="1281" y="124"/>
                </a:cubicBezTo>
                <a:cubicBezTo>
                  <a:pt x="1283" y="125"/>
                  <a:pt x="1284" y="126"/>
                  <a:pt x="1287" y="125"/>
                </a:cubicBezTo>
                <a:cubicBezTo>
                  <a:pt x="1289" y="124"/>
                  <a:pt x="1289" y="121"/>
                  <a:pt x="1291" y="120"/>
                </a:cubicBezTo>
                <a:cubicBezTo>
                  <a:pt x="1284" y="121"/>
                  <a:pt x="1280" y="118"/>
                  <a:pt x="1272" y="119"/>
                </a:cubicBezTo>
                <a:cubicBezTo>
                  <a:pt x="1270" y="114"/>
                  <a:pt x="1269" y="111"/>
                  <a:pt x="1269" y="105"/>
                </a:cubicBezTo>
                <a:cubicBezTo>
                  <a:pt x="1268" y="105"/>
                  <a:pt x="1266" y="105"/>
                  <a:pt x="1265" y="104"/>
                </a:cubicBezTo>
                <a:cubicBezTo>
                  <a:pt x="1266" y="101"/>
                  <a:pt x="1268" y="99"/>
                  <a:pt x="1269" y="97"/>
                </a:cubicBezTo>
                <a:cubicBezTo>
                  <a:pt x="1262" y="99"/>
                  <a:pt x="1264" y="90"/>
                  <a:pt x="1259" y="89"/>
                </a:cubicBezTo>
                <a:cubicBezTo>
                  <a:pt x="1259" y="85"/>
                  <a:pt x="1263" y="84"/>
                  <a:pt x="1265" y="82"/>
                </a:cubicBezTo>
                <a:cubicBezTo>
                  <a:pt x="1261" y="81"/>
                  <a:pt x="1260" y="83"/>
                  <a:pt x="1257" y="83"/>
                </a:cubicBezTo>
                <a:cubicBezTo>
                  <a:pt x="1255" y="83"/>
                  <a:pt x="1253" y="81"/>
                  <a:pt x="1252" y="80"/>
                </a:cubicBezTo>
                <a:cubicBezTo>
                  <a:pt x="1253" y="79"/>
                  <a:pt x="1255" y="78"/>
                  <a:pt x="1256" y="76"/>
                </a:cubicBezTo>
                <a:cubicBezTo>
                  <a:pt x="1250" y="75"/>
                  <a:pt x="1241" y="78"/>
                  <a:pt x="1236" y="74"/>
                </a:cubicBezTo>
                <a:cubicBezTo>
                  <a:pt x="1234" y="78"/>
                  <a:pt x="1231" y="80"/>
                  <a:pt x="1225" y="80"/>
                </a:cubicBezTo>
                <a:cubicBezTo>
                  <a:pt x="1225" y="75"/>
                  <a:pt x="1225" y="75"/>
                  <a:pt x="1225" y="75"/>
                </a:cubicBezTo>
                <a:cubicBezTo>
                  <a:pt x="1219" y="76"/>
                  <a:pt x="1218" y="73"/>
                  <a:pt x="1214" y="72"/>
                </a:cubicBezTo>
                <a:cubicBezTo>
                  <a:pt x="1217" y="71"/>
                  <a:pt x="1221" y="70"/>
                  <a:pt x="1222" y="67"/>
                </a:cubicBezTo>
                <a:cubicBezTo>
                  <a:pt x="1220" y="68"/>
                  <a:pt x="1221" y="64"/>
                  <a:pt x="1221" y="63"/>
                </a:cubicBezTo>
                <a:cubicBezTo>
                  <a:pt x="1221" y="63"/>
                  <a:pt x="1225" y="65"/>
                  <a:pt x="1225" y="62"/>
                </a:cubicBezTo>
                <a:cubicBezTo>
                  <a:pt x="1222" y="62"/>
                  <a:pt x="1220" y="60"/>
                  <a:pt x="1216" y="61"/>
                </a:cubicBezTo>
                <a:cubicBezTo>
                  <a:pt x="1216" y="64"/>
                  <a:pt x="1220" y="65"/>
                  <a:pt x="1216" y="66"/>
                </a:cubicBezTo>
                <a:cubicBezTo>
                  <a:pt x="1212" y="63"/>
                  <a:pt x="1210" y="69"/>
                  <a:pt x="1205" y="67"/>
                </a:cubicBezTo>
                <a:cubicBezTo>
                  <a:pt x="1208" y="64"/>
                  <a:pt x="1212" y="62"/>
                  <a:pt x="1214" y="59"/>
                </a:cubicBezTo>
                <a:cubicBezTo>
                  <a:pt x="1212" y="57"/>
                  <a:pt x="1211" y="56"/>
                  <a:pt x="1209" y="52"/>
                </a:cubicBezTo>
                <a:cubicBezTo>
                  <a:pt x="1209" y="49"/>
                  <a:pt x="1214" y="50"/>
                  <a:pt x="1213" y="47"/>
                </a:cubicBezTo>
                <a:cubicBezTo>
                  <a:pt x="1209" y="49"/>
                  <a:pt x="1207" y="43"/>
                  <a:pt x="1208" y="42"/>
                </a:cubicBezTo>
                <a:cubicBezTo>
                  <a:pt x="1205" y="46"/>
                  <a:pt x="1199" y="44"/>
                  <a:pt x="1194" y="45"/>
                </a:cubicBezTo>
                <a:cubicBezTo>
                  <a:pt x="1194" y="50"/>
                  <a:pt x="1188" y="49"/>
                  <a:pt x="1185" y="51"/>
                </a:cubicBezTo>
                <a:cubicBezTo>
                  <a:pt x="1182" y="48"/>
                  <a:pt x="1177" y="48"/>
                  <a:pt x="1173" y="45"/>
                </a:cubicBezTo>
                <a:cubicBezTo>
                  <a:pt x="1172" y="52"/>
                  <a:pt x="1157" y="49"/>
                  <a:pt x="1162" y="59"/>
                </a:cubicBezTo>
                <a:cubicBezTo>
                  <a:pt x="1160" y="61"/>
                  <a:pt x="1156" y="61"/>
                  <a:pt x="1151" y="62"/>
                </a:cubicBezTo>
                <a:cubicBezTo>
                  <a:pt x="1152" y="59"/>
                  <a:pt x="1155" y="59"/>
                  <a:pt x="1154" y="56"/>
                </a:cubicBezTo>
                <a:cubicBezTo>
                  <a:pt x="1151" y="56"/>
                  <a:pt x="1151" y="53"/>
                  <a:pt x="1149" y="54"/>
                </a:cubicBezTo>
                <a:cubicBezTo>
                  <a:pt x="1148" y="56"/>
                  <a:pt x="1150" y="55"/>
                  <a:pt x="1150" y="58"/>
                </a:cubicBezTo>
                <a:cubicBezTo>
                  <a:pt x="1147" y="59"/>
                  <a:pt x="1148" y="62"/>
                  <a:pt x="1145" y="62"/>
                </a:cubicBezTo>
                <a:cubicBezTo>
                  <a:pt x="1139" y="60"/>
                  <a:pt x="1136" y="66"/>
                  <a:pt x="1132" y="68"/>
                </a:cubicBezTo>
                <a:cubicBezTo>
                  <a:pt x="1129" y="63"/>
                  <a:pt x="1122" y="67"/>
                  <a:pt x="1120" y="64"/>
                </a:cubicBezTo>
                <a:cubicBezTo>
                  <a:pt x="1123" y="59"/>
                  <a:pt x="1126" y="61"/>
                  <a:pt x="1130" y="59"/>
                </a:cubicBezTo>
                <a:cubicBezTo>
                  <a:pt x="1131" y="61"/>
                  <a:pt x="1131" y="62"/>
                  <a:pt x="1132" y="63"/>
                </a:cubicBezTo>
                <a:cubicBezTo>
                  <a:pt x="1134" y="63"/>
                  <a:pt x="1134" y="61"/>
                  <a:pt x="1136" y="61"/>
                </a:cubicBezTo>
                <a:cubicBezTo>
                  <a:pt x="1136" y="55"/>
                  <a:pt x="1142" y="53"/>
                  <a:pt x="1145" y="49"/>
                </a:cubicBezTo>
                <a:cubicBezTo>
                  <a:pt x="1142" y="49"/>
                  <a:pt x="1143" y="46"/>
                  <a:pt x="1145" y="45"/>
                </a:cubicBezTo>
                <a:cubicBezTo>
                  <a:pt x="1149" y="44"/>
                  <a:pt x="1153" y="41"/>
                  <a:pt x="1156" y="44"/>
                </a:cubicBezTo>
                <a:cubicBezTo>
                  <a:pt x="1154" y="36"/>
                  <a:pt x="1165" y="37"/>
                  <a:pt x="1161" y="29"/>
                </a:cubicBezTo>
                <a:cubicBezTo>
                  <a:pt x="1162" y="27"/>
                  <a:pt x="1165" y="27"/>
                  <a:pt x="1166" y="26"/>
                </a:cubicBezTo>
                <a:cubicBezTo>
                  <a:pt x="1163" y="24"/>
                  <a:pt x="1168" y="22"/>
                  <a:pt x="1169" y="21"/>
                </a:cubicBezTo>
                <a:cubicBezTo>
                  <a:pt x="1163" y="20"/>
                  <a:pt x="1162" y="23"/>
                  <a:pt x="1156" y="23"/>
                </a:cubicBezTo>
                <a:cubicBezTo>
                  <a:pt x="1155" y="25"/>
                  <a:pt x="1156" y="29"/>
                  <a:pt x="1153" y="30"/>
                </a:cubicBezTo>
                <a:cubicBezTo>
                  <a:pt x="1151" y="29"/>
                  <a:pt x="1151" y="25"/>
                  <a:pt x="1151" y="22"/>
                </a:cubicBezTo>
                <a:cubicBezTo>
                  <a:pt x="1154" y="23"/>
                  <a:pt x="1154" y="22"/>
                  <a:pt x="1156" y="20"/>
                </a:cubicBezTo>
                <a:cubicBezTo>
                  <a:pt x="1153" y="19"/>
                  <a:pt x="1149" y="16"/>
                  <a:pt x="1147" y="17"/>
                </a:cubicBezTo>
                <a:cubicBezTo>
                  <a:pt x="1146" y="14"/>
                  <a:pt x="1146" y="14"/>
                  <a:pt x="1146" y="14"/>
                </a:cubicBezTo>
                <a:cubicBezTo>
                  <a:pt x="1153" y="14"/>
                  <a:pt x="1157" y="15"/>
                  <a:pt x="1159" y="9"/>
                </a:cubicBezTo>
                <a:cubicBezTo>
                  <a:pt x="1157" y="5"/>
                  <a:pt x="1152" y="10"/>
                  <a:pt x="1148" y="10"/>
                </a:cubicBezTo>
                <a:cubicBezTo>
                  <a:pt x="1148" y="7"/>
                  <a:pt x="1147" y="4"/>
                  <a:pt x="1148" y="2"/>
                </a:cubicBezTo>
                <a:cubicBezTo>
                  <a:pt x="1136" y="0"/>
                  <a:pt x="1135" y="1"/>
                  <a:pt x="1126" y="3"/>
                </a:cubicBezTo>
                <a:cubicBezTo>
                  <a:pt x="1128" y="8"/>
                  <a:pt x="1125" y="16"/>
                  <a:pt x="1117" y="19"/>
                </a:cubicBezTo>
                <a:cubicBezTo>
                  <a:pt x="1116" y="23"/>
                  <a:pt x="1120" y="21"/>
                  <a:pt x="1119" y="25"/>
                </a:cubicBezTo>
                <a:cubicBezTo>
                  <a:pt x="1110" y="29"/>
                  <a:pt x="1101" y="34"/>
                  <a:pt x="1096" y="41"/>
                </a:cubicBezTo>
                <a:cubicBezTo>
                  <a:pt x="1093" y="40"/>
                  <a:pt x="1092" y="36"/>
                  <a:pt x="1086" y="38"/>
                </a:cubicBezTo>
                <a:cubicBezTo>
                  <a:pt x="1086" y="40"/>
                  <a:pt x="1087" y="45"/>
                  <a:pt x="1081" y="45"/>
                </a:cubicBezTo>
                <a:cubicBezTo>
                  <a:pt x="1080" y="49"/>
                  <a:pt x="1077" y="52"/>
                  <a:pt x="1080" y="56"/>
                </a:cubicBezTo>
                <a:cubicBezTo>
                  <a:pt x="1075" y="58"/>
                  <a:pt x="1074" y="63"/>
                  <a:pt x="1073" y="67"/>
                </a:cubicBezTo>
                <a:cubicBezTo>
                  <a:pt x="1077" y="66"/>
                  <a:pt x="1078" y="63"/>
                  <a:pt x="1082" y="63"/>
                </a:cubicBezTo>
                <a:cubicBezTo>
                  <a:pt x="1082" y="63"/>
                  <a:pt x="1083" y="64"/>
                  <a:pt x="1083" y="64"/>
                </a:cubicBezTo>
                <a:cubicBezTo>
                  <a:pt x="1080" y="70"/>
                  <a:pt x="1079" y="78"/>
                  <a:pt x="1069" y="78"/>
                </a:cubicBezTo>
                <a:cubicBezTo>
                  <a:pt x="1064" y="85"/>
                  <a:pt x="1056" y="89"/>
                  <a:pt x="1050" y="94"/>
                </a:cubicBezTo>
                <a:cubicBezTo>
                  <a:pt x="1045" y="94"/>
                  <a:pt x="1043" y="96"/>
                  <a:pt x="1037" y="94"/>
                </a:cubicBezTo>
                <a:cubicBezTo>
                  <a:pt x="1036" y="98"/>
                  <a:pt x="1029" y="96"/>
                  <a:pt x="1029" y="101"/>
                </a:cubicBezTo>
                <a:cubicBezTo>
                  <a:pt x="1029" y="102"/>
                  <a:pt x="1033" y="99"/>
                  <a:pt x="1033" y="103"/>
                </a:cubicBezTo>
                <a:cubicBezTo>
                  <a:pt x="1032" y="106"/>
                  <a:pt x="1029" y="106"/>
                  <a:pt x="1028" y="109"/>
                </a:cubicBezTo>
                <a:cubicBezTo>
                  <a:pt x="1034" y="106"/>
                  <a:pt x="1039" y="100"/>
                  <a:pt x="1040" y="96"/>
                </a:cubicBezTo>
                <a:cubicBezTo>
                  <a:pt x="1060" y="100"/>
                  <a:pt x="1043" y="130"/>
                  <a:pt x="1026" y="127"/>
                </a:cubicBezTo>
                <a:cubicBezTo>
                  <a:pt x="1025" y="139"/>
                  <a:pt x="1012" y="140"/>
                  <a:pt x="1007" y="147"/>
                </a:cubicBezTo>
                <a:cubicBezTo>
                  <a:pt x="1007" y="150"/>
                  <a:pt x="1009" y="154"/>
                  <a:pt x="1006" y="155"/>
                </a:cubicBezTo>
                <a:cubicBezTo>
                  <a:pt x="999" y="153"/>
                  <a:pt x="997" y="159"/>
                  <a:pt x="991" y="160"/>
                </a:cubicBezTo>
                <a:cubicBezTo>
                  <a:pt x="991" y="159"/>
                  <a:pt x="990" y="159"/>
                  <a:pt x="990" y="158"/>
                </a:cubicBezTo>
                <a:cubicBezTo>
                  <a:pt x="993" y="151"/>
                  <a:pt x="1000" y="143"/>
                  <a:pt x="1007" y="142"/>
                </a:cubicBezTo>
                <a:cubicBezTo>
                  <a:pt x="1007" y="138"/>
                  <a:pt x="1010" y="134"/>
                  <a:pt x="1013" y="136"/>
                </a:cubicBezTo>
                <a:cubicBezTo>
                  <a:pt x="1013" y="135"/>
                  <a:pt x="1012" y="134"/>
                  <a:pt x="1012" y="133"/>
                </a:cubicBezTo>
                <a:cubicBezTo>
                  <a:pt x="1014" y="131"/>
                  <a:pt x="1017" y="130"/>
                  <a:pt x="1019" y="128"/>
                </a:cubicBezTo>
                <a:cubicBezTo>
                  <a:pt x="1017" y="128"/>
                  <a:pt x="1012" y="130"/>
                  <a:pt x="1013" y="127"/>
                </a:cubicBezTo>
                <a:cubicBezTo>
                  <a:pt x="1017" y="125"/>
                  <a:pt x="1018" y="121"/>
                  <a:pt x="1021" y="119"/>
                </a:cubicBezTo>
                <a:cubicBezTo>
                  <a:pt x="1018" y="116"/>
                  <a:pt x="1022" y="114"/>
                  <a:pt x="1019" y="110"/>
                </a:cubicBezTo>
                <a:cubicBezTo>
                  <a:pt x="1022" y="110"/>
                  <a:pt x="1028" y="106"/>
                  <a:pt x="1026" y="104"/>
                </a:cubicBezTo>
                <a:cubicBezTo>
                  <a:pt x="1025" y="107"/>
                  <a:pt x="1021" y="110"/>
                  <a:pt x="1018" y="108"/>
                </a:cubicBezTo>
                <a:cubicBezTo>
                  <a:pt x="1016" y="110"/>
                  <a:pt x="1015" y="112"/>
                  <a:pt x="1013" y="114"/>
                </a:cubicBezTo>
                <a:cubicBezTo>
                  <a:pt x="1011" y="112"/>
                  <a:pt x="1007" y="115"/>
                  <a:pt x="1005" y="117"/>
                </a:cubicBezTo>
                <a:cubicBezTo>
                  <a:pt x="1008" y="119"/>
                  <a:pt x="1010" y="116"/>
                  <a:pt x="1013" y="116"/>
                </a:cubicBezTo>
                <a:cubicBezTo>
                  <a:pt x="1012" y="119"/>
                  <a:pt x="1011" y="124"/>
                  <a:pt x="1007" y="121"/>
                </a:cubicBezTo>
                <a:cubicBezTo>
                  <a:pt x="1003" y="126"/>
                  <a:pt x="1000" y="132"/>
                  <a:pt x="993" y="135"/>
                </a:cubicBezTo>
                <a:cubicBezTo>
                  <a:pt x="995" y="141"/>
                  <a:pt x="988" y="139"/>
                  <a:pt x="992" y="142"/>
                </a:cubicBezTo>
                <a:cubicBezTo>
                  <a:pt x="989" y="144"/>
                  <a:pt x="989" y="142"/>
                  <a:pt x="986" y="143"/>
                </a:cubicBezTo>
                <a:cubicBezTo>
                  <a:pt x="971" y="164"/>
                  <a:pt x="947" y="174"/>
                  <a:pt x="931" y="189"/>
                </a:cubicBezTo>
                <a:cubicBezTo>
                  <a:pt x="926" y="189"/>
                  <a:pt x="921" y="195"/>
                  <a:pt x="914" y="196"/>
                </a:cubicBezTo>
                <a:cubicBezTo>
                  <a:pt x="914" y="193"/>
                  <a:pt x="911" y="191"/>
                  <a:pt x="912" y="186"/>
                </a:cubicBezTo>
                <a:cubicBezTo>
                  <a:pt x="919" y="183"/>
                  <a:pt x="923" y="176"/>
                  <a:pt x="930" y="175"/>
                </a:cubicBezTo>
                <a:cubicBezTo>
                  <a:pt x="932" y="166"/>
                  <a:pt x="943" y="165"/>
                  <a:pt x="946" y="157"/>
                </a:cubicBezTo>
                <a:cubicBezTo>
                  <a:pt x="929" y="162"/>
                  <a:pt x="918" y="180"/>
                  <a:pt x="901" y="179"/>
                </a:cubicBezTo>
                <a:cubicBezTo>
                  <a:pt x="903" y="177"/>
                  <a:pt x="906" y="176"/>
                  <a:pt x="905" y="173"/>
                </a:cubicBezTo>
                <a:cubicBezTo>
                  <a:pt x="899" y="176"/>
                  <a:pt x="891" y="184"/>
                  <a:pt x="885" y="182"/>
                </a:cubicBezTo>
                <a:cubicBezTo>
                  <a:pt x="886" y="177"/>
                  <a:pt x="897" y="177"/>
                  <a:pt x="893" y="172"/>
                </a:cubicBezTo>
                <a:cubicBezTo>
                  <a:pt x="889" y="174"/>
                  <a:pt x="885" y="175"/>
                  <a:pt x="882" y="171"/>
                </a:cubicBezTo>
                <a:cubicBezTo>
                  <a:pt x="885" y="169"/>
                  <a:pt x="892" y="166"/>
                  <a:pt x="888" y="162"/>
                </a:cubicBezTo>
                <a:cubicBezTo>
                  <a:pt x="885" y="162"/>
                  <a:pt x="883" y="169"/>
                  <a:pt x="880" y="164"/>
                </a:cubicBezTo>
                <a:cubicBezTo>
                  <a:pt x="883" y="164"/>
                  <a:pt x="884" y="162"/>
                  <a:pt x="884" y="159"/>
                </a:cubicBezTo>
                <a:cubicBezTo>
                  <a:pt x="881" y="156"/>
                  <a:pt x="878" y="160"/>
                  <a:pt x="875" y="162"/>
                </a:cubicBezTo>
                <a:cubicBezTo>
                  <a:pt x="869" y="150"/>
                  <a:pt x="888" y="156"/>
                  <a:pt x="892" y="149"/>
                </a:cubicBezTo>
                <a:cubicBezTo>
                  <a:pt x="889" y="149"/>
                  <a:pt x="889" y="151"/>
                  <a:pt x="886" y="151"/>
                </a:cubicBezTo>
                <a:cubicBezTo>
                  <a:pt x="886" y="147"/>
                  <a:pt x="886" y="147"/>
                  <a:pt x="886" y="147"/>
                </a:cubicBezTo>
                <a:cubicBezTo>
                  <a:pt x="876" y="145"/>
                  <a:pt x="868" y="138"/>
                  <a:pt x="859" y="139"/>
                </a:cubicBezTo>
                <a:cubicBezTo>
                  <a:pt x="857" y="135"/>
                  <a:pt x="860" y="134"/>
                  <a:pt x="860" y="132"/>
                </a:cubicBezTo>
                <a:cubicBezTo>
                  <a:pt x="859" y="130"/>
                  <a:pt x="859" y="127"/>
                  <a:pt x="857" y="127"/>
                </a:cubicBezTo>
                <a:cubicBezTo>
                  <a:pt x="857" y="129"/>
                  <a:pt x="853" y="127"/>
                  <a:pt x="851" y="128"/>
                </a:cubicBezTo>
                <a:cubicBezTo>
                  <a:pt x="851" y="125"/>
                  <a:pt x="848" y="127"/>
                  <a:pt x="849" y="124"/>
                </a:cubicBezTo>
                <a:cubicBezTo>
                  <a:pt x="850" y="122"/>
                  <a:pt x="855" y="122"/>
                  <a:pt x="858" y="122"/>
                </a:cubicBezTo>
                <a:cubicBezTo>
                  <a:pt x="859" y="117"/>
                  <a:pt x="853" y="121"/>
                  <a:pt x="852" y="119"/>
                </a:cubicBezTo>
                <a:cubicBezTo>
                  <a:pt x="852" y="116"/>
                  <a:pt x="855" y="116"/>
                  <a:pt x="854" y="114"/>
                </a:cubicBezTo>
                <a:cubicBezTo>
                  <a:pt x="848" y="114"/>
                  <a:pt x="845" y="112"/>
                  <a:pt x="838" y="114"/>
                </a:cubicBezTo>
                <a:cubicBezTo>
                  <a:pt x="836" y="119"/>
                  <a:pt x="827" y="117"/>
                  <a:pt x="823" y="114"/>
                </a:cubicBezTo>
                <a:cubicBezTo>
                  <a:pt x="822" y="117"/>
                  <a:pt x="820" y="118"/>
                  <a:pt x="819" y="120"/>
                </a:cubicBezTo>
                <a:cubicBezTo>
                  <a:pt x="817" y="119"/>
                  <a:pt x="812" y="120"/>
                  <a:pt x="811" y="116"/>
                </a:cubicBezTo>
                <a:cubicBezTo>
                  <a:pt x="795" y="120"/>
                  <a:pt x="795" y="105"/>
                  <a:pt x="786" y="100"/>
                </a:cubicBezTo>
                <a:cubicBezTo>
                  <a:pt x="786" y="99"/>
                  <a:pt x="789" y="100"/>
                  <a:pt x="789" y="98"/>
                </a:cubicBezTo>
                <a:cubicBezTo>
                  <a:pt x="787" y="96"/>
                  <a:pt x="783" y="95"/>
                  <a:pt x="779" y="97"/>
                </a:cubicBezTo>
                <a:cubicBezTo>
                  <a:pt x="780" y="94"/>
                  <a:pt x="778" y="94"/>
                  <a:pt x="777" y="93"/>
                </a:cubicBezTo>
                <a:cubicBezTo>
                  <a:pt x="780" y="90"/>
                  <a:pt x="782" y="86"/>
                  <a:pt x="784" y="82"/>
                </a:cubicBezTo>
                <a:cubicBezTo>
                  <a:pt x="780" y="79"/>
                  <a:pt x="775" y="84"/>
                  <a:pt x="770" y="83"/>
                </a:cubicBezTo>
                <a:cubicBezTo>
                  <a:pt x="769" y="81"/>
                  <a:pt x="769" y="79"/>
                  <a:pt x="767" y="78"/>
                </a:cubicBezTo>
                <a:cubicBezTo>
                  <a:pt x="761" y="79"/>
                  <a:pt x="760" y="84"/>
                  <a:pt x="757" y="87"/>
                </a:cubicBezTo>
                <a:cubicBezTo>
                  <a:pt x="750" y="85"/>
                  <a:pt x="743" y="92"/>
                  <a:pt x="746" y="98"/>
                </a:cubicBezTo>
                <a:cubicBezTo>
                  <a:pt x="749" y="98"/>
                  <a:pt x="752" y="99"/>
                  <a:pt x="753" y="102"/>
                </a:cubicBezTo>
                <a:cubicBezTo>
                  <a:pt x="748" y="104"/>
                  <a:pt x="748" y="108"/>
                  <a:pt x="742" y="109"/>
                </a:cubicBezTo>
                <a:cubicBezTo>
                  <a:pt x="742" y="112"/>
                  <a:pt x="745" y="111"/>
                  <a:pt x="745" y="113"/>
                </a:cubicBezTo>
                <a:cubicBezTo>
                  <a:pt x="743" y="114"/>
                  <a:pt x="740" y="116"/>
                  <a:pt x="738" y="114"/>
                </a:cubicBezTo>
                <a:cubicBezTo>
                  <a:pt x="738" y="117"/>
                  <a:pt x="744" y="114"/>
                  <a:pt x="744" y="118"/>
                </a:cubicBezTo>
                <a:cubicBezTo>
                  <a:pt x="744" y="121"/>
                  <a:pt x="744" y="123"/>
                  <a:pt x="743" y="125"/>
                </a:cubicBezTo>
                <a:cubicBezTo>
                  <a:pt x="739" y="125"/>
                  <a:pt x="739" y="125"/>
                  <a:pt x="739" y="125"/>
                </a:cubicBezTo>
                <a:cubicBezTo>
                  <a:pt x="739" y="123"/>
                  <a:pt x="743" y="123"/>
                  <a:pt x="741" y="119"/>
                </a:cubicBezTo>
                <a:cubicBezTo>
                  <a:pt x="732" y="118"/>
                  <a:pt x="728" y="128"/>
                  <a:pt x="720" y="131"/>
                </a:cubicBezTo>
                <a:cubicBezTo>
                  <a:pt x="719" y="134"/>
                  <a:pt x="720" y="134"/>
                  <a:pt x="722" y="136"/>
                </a:cubicBezTo>
                <a:cubicBezTo>
                  <a:pt x="718" y="135"/>
                  <a:pt x="713" y="139"/>
                  <a:pt x="713" y="144"/>
                </a:cubicBezTo>
                <a:cubicBezTo>
                  <a:pt x="715" y="145"/>
                  <a:pt x="719" y="143"/>
                  <a:pt x="719" y="147"/>
                </a:cubicBezTo>
                <a:cubicBezTo>
                  <a:pt x="711" y="150"/>
                  <a:pt x="703" y="160"/>
                  <a:pt x="692" y="156"/>
                </a:cubicBezTo>
                <a:cubicBezTo>
                  <a:pt x="695" y="152"/>
                  <a:pt x="702" y="151"/>
                  <a:pt x="704" y="146"/>
                </a:cubicBezTo>
                <a:cubicBezTo>
                  <a:pt x="702" y="145"/>
                  <a:pt x="702" y="148"/>
                  <a:pt x="699" y="147"/>
                </a:cubicBezTo>
                <a:cubicBezTo>
                  <a:pt x="699" y="144"/>
                  <a:pt x="697" y="144"/>
                  <a:pt x="697" y="142"/>
                </a:cubicBezTo>
                <a:cubicBezTo>
                  <a:pt x="690" y="143"/>
                  <a:pt x="690" y="135"/>
                  <a:pt x="684" y="137"/>
                </a:cubicBezTo>
                <a:cubicBezTo>
                  <a:pt x="688" y="133"/>
                  <a:pt x="683" y="129"/>
                  <a:pt x="679" y="127"/>
                </a:cubicBezTo>
                <a:cubicBezTo>
                  <a:pt x="682" y="126"/>
                  <a:pt x="683" y="125"/>
                  <a:pt x="683" y="123"/>
                </a:cubicBezTo>
                <a:cubicBezTo>
                  <a:pt x="677" y="126"/>
                  <a:pt x="678" y="120"/>
                  <a:pt x="676" y="117"/>
                </a:cubicBezTo>
                <a:cubicBezTo>
                  <a:pt x="671" y="116"/>
                  <a:pt x="673" y="121"/>
                  <a:pt x="669" y="122"/>
                </a:cubicBezTo>
                <a:cubicBezTo>
                  <a:pt x="667" y="120"/>
                  <a:pt x="662" y="119"/>
                  <a:pt x="664" y="115"/>
                </a:cubicBezTo>
                <a:cubicBezTo>
                  <a:pt x="658" y="117"/>
                  <a:pt x="662" y="123"/>
                  <a:pt x="659" y="126"/>
                </a:cubicBezTo>
                <a:cubicBezTo>
                  <a:pt x="655" y="124"/>
                  <a:pt x="656" y="121"/>
                  <a:pt x="653" y="119"/>
                </a:cubicBezTo>
                <a:cubicBezTo>
                  <a:pt x="650" y="119"/>
                  <a:pt x="656" y="122"/>
                  <a:pt x="653" y="122"/>
                </a:cubicBezTo>
                <a:cubicBezTo>
                  <a:pt x="651" y="122"/>
                  <a:pt x="649" y="122"/>
                  <a:pt x="648" y="121"/>
                </a:cubicBezTo>
                <a:cubicBezTo>
                  <a:pt x="650" y="117"/>
                  <a:pt x="650" y="116"/>
                  <a:pt x="648" y="112"/>
                </a:cubicBezTo>
                <a:cubicBezTo>
                  <a:pt x="654" y="110"/>
                  <a:pt x="660" y="107"/>
                  <a:pt x="661" y="101"/>
                </a:cubicBezTo>
                <a:cubicBezTo>
                  <a:pt x="654" y="97"/>
                  <a:pt x="650" y="100"/>
                  <a:pt x="644" y="103"/>
                </a:cubicBezTo>
                <a:cubicBezTo>
                  <a:pt x="647" y="105"/>
                  <a:pt x="644" y="110"/>
                  <a:pt x="643" y="112"/>
                </a:cubicBezTo>
                <a:cubicBezTo>
                  <a:pt x="638" y="110"/>
                  <a:pt x="641" y="104"/>
                  <a:pt x="640" y="98"/>
                </a:cubicBezTo>
                <a:cubicBezTo>
                  <a:pt x="644" y="97"/>
                  <a:pt x="646" y="90"/>
                  <a:pt x="644" y="87"/>
                </a:cubicBezTo>
                <a:cubicBezTo>
                  <a:pt x="642" y="91"/>
                  <a:pt x="634" y="88"/>
                  <a:pt x="629" y="91"/>
                </a:cubicBezTo>
                <a:cubicBezTo>
                  <a:pt x="629" y="89"/>
                  <a:pt x="628" y="89"/>
                  <a:pt x="627" y="87"/>
                </a:cubicBezTo>
                <a:cubicBezTo>
                  <a:pt x="629" y="87"/>
                  <a:pt x="634" y="84"/>
                  <a:pt x="631" y="83"/>
                </a:cubicBezTo>
                <a:cubicBezTo>
                  <a:pt x="631" y="84"/>
                  <a:pt x="630" y="85"/>
                  <a:pt x="628" y="85"/>
                </a:cubicBezTo>
                <a:cubicBezTo>
                  <a:pt x="626" y="78"/>
                  <a:pt x="614" y="83"/>
                  <a:pt x="610" y="78"/>
                </a:cubicBezTo>
                <a:cubicBezTo>
                  <a:pt x="609" y="76"/>
                  <a:pt x="611" y="76"/>
                  <a:pt x="610" y="73"/>
                </a:cubicBezTo>
                <a:cubicBezTo>
                  <a:pt x="605" y="73"/>
                  <a:pt x="605" y="68"/>
                  <a:pt x="601" y="67"/>
                </a:cubicBezTo>
                <a:cubicBezTo>
                  <a:pt x="603" y="67"/>
                  <a:pt x="603" y="64"/>
                  <a:pt x="603" y="63"/>
                </a:cubicBezTo>
                <a:cubicBezTo>
                  <a:pt x="599" y="58"/>
                  <a:pt x="592" y="60"/>
                  <a:pt x="584" y="58"/>
                </a:cubicBezTo>
                <a:cubicBezTo>
                  <a:pt x="579" y="46"/>
                  <a:pt x="569" y="39"/>
                  <a:pt x="563" y="27"/>
                </a:cubicBezTo>
                <a:cubicBezTo>
                  <a:pt x="561" y="28"/>
                  <a:pt x="558" y="24"/>
                  <a:pt x="556" y="26"/>
                </a:cubicBezTo>
                <a:cubicBezTo>
                  <a:pt x="557" y="26"/>
                  <a:pt x="558" y="28"/>
                  <a:pt x="557" y="28"/>
                </a:cubicBezTo>
                <a:cubicBezTo>
                  <a:pt x="543" y="36"/>
                  <a:pt x="535" y="47"/>
                  <a:pt x="520" y="54"/>
                </a:cubicBezTo>
                <a:cubicBezTo>
                  <a:pt x="531" y="55"/>
                  <a:pt x="519" y="63"/>
                  <a:pt x="521" y="67"/>
                </a:cubicBezTo>
                <a:cubicBezTo>
                  <a:pt x="517" y="70"/>
                  <a:pt x="504" y="73"/>
                  <a:pt x="505" y="83"/>
                </a:cubicBezTo>
                <a:cubicBezTo>
                  <a:pt x="497" y="86"/>
                  <a:pt x="494" y="91"/>
                  <a:pt x="500" y="98"/>
                </a:cubicBezTo>
                <a:cubicBezTo>
                  <a:pt x="503" y="99"/>
                  <a:pt x="503" y="93"/>
                  <a:pt x="505" y="96"/>
                </a:cubicBezTo>
                <a:cubicBezTo>
                  <a:pt x="503" y="101"/>
                  <a:pt x="500" y="105"/>
                  <a:pt x="495" y="107"/>
                </a:cubicBezTo>
                <a:cubicBezTo>
                  <a:pt x="497" y="110"/>
                  <a:pt x="498" y="114"/>
                  <a:pt x="497" y="116"/>
                </a:cubicBezTo>
                <a:cubicBezTo>
                  <a:pt x="492" y="117"/>
                  <a:pt x="488" y="118"/>
                  <a:pt x="486" y="121"/>
                </a:cubicBezTo>
                <a:cubicBezTo>
                  <a:pt x="489" y="120"/>
                  <a:pt x="490" y="122"/>
                  <a:pt x="490" y="125"/>
                </a:cubicBezTo>
                <a:cubicBezTo>
                  <a:pt x="484" y="128"/>
                  <a:pt x="483" y="133"/>
                  <a:pt x="476" y="135"/>
                </a:cubicBezTo>
                <a:cubicBezTo>
                  <a:pt x="474" y="134"/>
                  <a:pt x="471" y="134"/>
                  <a:pt x="470" y="131"/>
                </a:cubicBezTo>
                <a:cubicBezTo>
                  <a:pt x="473" y="130"/>
                  <a:pt x="475" y="132"/>
                  <a:pt x="477" y="133"/>
                </a:cubicBezTo>
                <a:cubicBezTo>
                  <a:pt x="476" y="128"/>
                  <a:pt x="485" y="131"/>
                  <a:pt x="484" y="126"/>
                </a:cubicBezTo>
                <a:cubicBezTo>
                  <a:pt x="477" y="130"/>
                  <a:pt x="473" y="125"/>
                  <a:pt x="468" y="130"/>
                </a:cubicBezTo>
                <a:cubicBezTo>
                  <a:pt x="468" y="129"/>
                  <a:pt x="469" y="129"/>
                  <a:pt x="469" y="127"/>
                </a:cubicBezTo>
                <a:cubicBezTo>
                  <a:pt x="462" y="127"/>
                  <a:pt x="464" y="134"/>
                  <a:pt x="459" y="135"/>
                </a:cubicBezTo>
                <a:cubicBezTo>
                  <a:pt x="454" y="134"/>
                  <a:pt x="448" y="141"/>
                  <a:pt x="448" y="142"/>
                </a:cubicBezTo>
                <a:cubicBezTo>
                  <a:pt x="449" y="139"/>
                  <a:pt x="451" y="144"/>
                  <a:pt x="451" y="147"/>
                </a:cubicBezTo>
                <a:cubicBezTo>
                  <a:pt x="446" y="152"/>
                  <a:pt x="437" y="163"/>
                  <a:pt x="429" y="161"/>
                </a:cubicBezTo>
                <a:cubicBezTo>
                  <a:pt x="430" y="160"/>
                  <a:pt x="434" y="157"/>
                  <a:pt x="431" y="156"/>
                </a:cubicBezTo>
                <a:cubicBezTo>
                  <a:pt x="425" y="161"/>
                  <a:pt x="419" y="165"/>
                  <a:pt x="418" y="173"/>
                </a:cubicBezTo>
                <a:cubicBezTo>
                  <a:pt x="421" y="173"/>
                  <a:pt x="424" y="172"/>
                  <a:pt x="424" y="175"/>
                </a:cubicBezTo>
                <a:cubicBezTo>
                  <a:pt x="419" y="173"/>
                  <a:pt x="421" y="181"/>
                  <a:pt x="413" y="180"/>
                </a:cubicBezTo>
                <a:cubicBezTo>
                  <a:pt x="413" y="182"/>
                  <a:pt x="414" y="185"/>
                  <a:pt x="410" y="186"/>
                </a:cubicBezTo>
                <a:cubicBezTo>
                  <a:pt x="406" y="186"/>
                  <a:pt x="411" y="180"/>
                  <a:pt x="407" y="180"/>
                </a:cubicBezTo>
                <a:cubicBezTo>
                  <a:pt x="400" y="185"/>
                  <a:pt x="391" y="189"/>
                  <a:pt x="390" y="200"/>
                </a:cubicBezTo>
                <a:cubicBezTo>
                  <a:pt x="388" y="201"/>
                  <a:pt x="389" y="203"/>
                  <a:pt x="386" y="203"/>
                </a:cubicBezTo>
                <a:cubicBezTo>
                  <a:pt x="385" y="205"/>
                  <a:pt x="388" y="208"/>
                  <a:pt x="386" y="208"/>
                </a:cubicBezTo>
                <a:cubicBezTo>
                  <a:pt x="384" y="207"/>
                  <a:pt x="382" y="210"/>
                  <a:pt x="381" y="213"/>
                </a:cubicBezTo>
                <a:cubicBezTo>
                  <a:pt x="384" y="210"/>
                  <a:pt x="385" y="214"/>
                  <a:pt x="390" y="213"/>
                </a:cubicBezTo>
                <a:cubicBezTo>
                  <a:pt x="391" y="215"/>
                  <a:pt x="392" y="216"/>
                  <a:pt x="392" y="219"/>
                </a:cubicBezTo>
                <a:cubicBezTo>
                  <a:pt x="390" y="221"/>
                  <a:pt x="387" y="222"/>
                  <a:pt x="386" y="226"/>
                </a:cubicBezTo>
                <a:cubicBezTo>
                  <a:pt x="389" y="226"/>
                  <a:pt x="392" y="226"/>
                  <a:pt x="392" y="229"/>
                </a:cubicBezTo>
                <a:cubicBezTo>
                  <a:pt x="389" y="236"/>
                  <a:pt x="384" y="242"/>
                  <a:pt x="373" y="241"/>
                </a:cubicBezTo>
                <a:cubicBezTo>
                  <a:pt x="371" y="246"/>
                  <a:pt x="364" y="248"/>
                  <a:pt x="360" y="251"/>
                </a:cubicBezTo>
                <a:cubicBezTo>
                  <a:pt x="370" y="267"/>
                  <a:pt x="351" y="264"/>
                  <a:pt x="344" y="268"/>
                </a:cubicBezTo>
                <a:cubicBezTo>
                  <a:pt x="347" y="268"/>
                  <a:pt x="347" y="270"/>
                  <a:pt x="348" y="272"/>
                </a:cubicBezTo>
                <a:cubicBezTo>
                  <a:pt x="348" y="275"/>
                  <a:pt x="346" y="276"/>
                  <a:pt x="343" y="276"/>
                </a:cubicBezTo>
                <a:cubicBezTo>
                  <a:pt x="343" y="278"/>
                  <a:pt x="343" y="281"/>
                  <a:pt x="342" y="282"/>
                </a:cubicBezTo>
                <a:cubicBezTo>
                  <a:pt x="338" y="278"/>
                  <a:pt x="335" y="284"/>
                  <a:pt x="330" y="280"/>
                </a:cubicBezTo>
                <a:cubicBezTo>
                  <a:pt x="330" y="282"/>
                  <a:pt x="328" y="284"/>
                  <a:pt x="327" y="286"/>
                </a:cubicBezTo>
                <a:cubicBezTo>
                  <a:pt x="331" y="287"/>
                  <a:pt x="333" y="290"/>
                  <a:pt x="338" y="287"/>
                </a:cubicBezTo>
                <a:cubicBezTo>
                  <a:pt x="339" y="295"/>
                  <a:pt x="334" y="297"/>
                  <a:pt x="332" y="301"/>
                </a:cubicBezTo>
                <a:cubicBezTo>
                  <a:pt x="329" y="302"/>
                  <a:pt x="330" y="299"/>
                  <a:pt x="328" y="299"/>
                </a:cubicBezTo>
                <a:cubicBezTo>
                  <a:pt x="326" y="304"/>
                  <a:pt x="325" y="310"/>
                  <a:pt x="322" y="315"/>
                </a:cubicBezTo>
                <a:cubicBezTo>
                  <a:pt x="315" y="317"/>
                  <a:pt x="311" y="323"/>
                  <a:pt x="312" y="328"/>
                </a:cubicBezTo>
                <a:cubicBezTo>
                  <a:pt x="305" y="328"/>
                  <a:pt x="305" y="328"/>
                  <a:pt x="305" y="328"/>
                </a:cubicBezTo>
                <a:cubicBezTo>
                  <a:pt x="304" y="336"/>
                  <a:pt x="293" y="338"/>
                  <a:pt x="293" y="345"/>
                </a:cubicBezTo>
                <a:cubicBezTo>
                  <a:pt x="290" y="342"/>
                  <a:pt x="285" y="348"/>
                  <a:pt x="287" y="349"/>
                </a:cubicBezTo>
                <a:cubicBezTo>
                  <a:pt x="289" y="346"/>
                  <a:pt x="290" y="350"/>
                  <a:pt x="288" y="352"/>
                </a:cubicBezTo>
                <a:cubicBezTo>
                  <a:pt x="291" y="350"/>
                  <a:pt x="293" y="350"/>
                  <a:pt x="294" y="354"/>
                </a:cubicBezTo>
                <a:cubicBezTo>
                  <a:pt x="293" y="355"/>
                  <a:pt x="293" y="358"/>
                  <a:pt x="291" y="359"/>
                </a:cubicBezTo>
                <a:cubicBezTo>
                  <a:pt x="286" y="360"/>
                  <a:pt x="283" y="359"/>
                  <a:pt x="280" y="357"/>
                </a:cubicBezTo>
                <a:cubicBezTo>
                  <a:pt x="279" y="361"/>
                  <a:pt x="274" y="362"/>
                  <a:pt x="272" y="365"/>
                </a:cubicBezTo>
                <a:cubicBezTo>
                  <a:pt x="275" y="366"/>
                  <a:pt x="273" y="371"/>
                  <a:pt x="272" y="373"/>
                </a:cubicBezTo>
                <a:cubicBezTo>
                  <a:pt x="274" y="373"/>
                  <a:pt x="275" y="374"/>
                  <a:pt x="275" y="377"/>
                </a:cubicBezTo>
                <a:cubicBezTo>
                  <a:pt x="272" y="377"/>
                  <a:pt x="272" y="375"/>
                  <a:pt x="269" y="375"/>
                </a:cubicBezTo>
                <a:cubicBezTo>
                  <a:pt x="269" y="378"/>
                  <a:pt x="265" y="378"/>
                  <a:pt x="264" y="380"/>
                </a:cubicBezTo>
                <a:cubicBezTo>
                  <a:pt x="266" y="380"/>
                  <a:pt x="267" y="380"/>
                  <a:pt x="267" y="382"/>
                </a:cubicBezTo>
                <a:cubicBezTo>
                  <a:pt x="265" y="386"/>
                  <a:pt x="259" y="385"/>
                  <a:pt x="256" y="386"/>
                </a:cubicBezTo>
                <a:cubicBezTo>
                  <a:pt x="261" y="386"/>
                  <a:pt x="255" y="397"/>
                  <a:pt x="252" y="400"/>
                </a:cubicBezTo>
                <a:cubicBezTo>
                  <a:pt x="253" y="401"/>
                  <a:pt x="256" y="399"/>
                  <a:pt x="256" y="401"/>
                </a:cubicBezTo>
                <a:cubicBezTo>
                  <a:pt x="256" y="405"/>
                  <a:pt x="256" y="405"/>
                  <a:pt x="256" y="405"/>
                </a:cubicBezTo>
                <a:cubicBezTo>
                  <a:pt x="254" y="406"/>
                  <a:pt x="252" y="407"/>
                  <a:pt x="250" y="408"/>
                </a:cubicBezTo>
                <a:cubicBezTo>
                  <a:pt x="251" y="411"/>
                  <a:pt x="252" y="415"/>
                  <a:pt x="253" y="417"/>
                </a:cubicBezTo>
                <a:cubicBezTo>
                  <a:pt x="249" y="418"/>
                  <a:pt x="249" y="421"/>
                  <a:pt x="248" y="423"/>
                </a:cubicBezTo>
                <a:cubicBezTo>
                  <a:pt x="239" y="421"/>
                  <a:pt x="238" y="434"/>
                  <a:pt x="230" y="433"/>
                </a:cubicBezTo>
                <a:cubicBezTo>
                  <a:pt x="231" y="436"/>
                  <a:pt x="234" y="437"/>
                  <a:pt x="236" y="439"/>
                </a:cubicBezTo>
                <a:cubicBezTo>
                  <a:pt x="229" y="448"/>
                  <a:pt x="222" y="457"/>
                  <a:pt x="215" y="466"/>
                </a:cubicBezTo>
                <a:cubicBezTo>
                  <a:pt x="217" y="466"/>
                  <a:pt x="219" y="466"/>
                  <a:pt x="219" y="468"/>
                </a:cubicBezTo>
                <a:cubicBezTo>
                  <a:pt x="214" y="469"/>
                  <a:pt x="216" y="476"/>
                  <a:pt x="209" y="473"/>
                </a:cubicBezTo>
                <a:cubicBezTo>
                  <a:pt x="209" y="475"/>
                  <a:pt x="210" y="475"/>
                  <a:pt x="211" y="477"/>
                </a:cubicBezTo>
                <a:cubicBezTo>
                  <a:pt x="206" y="480"/>
                  <a:pt x="198" y="481"/>
                  <a:pt x="193" y="484"/>
                </a:cubicBezTo>
                <a:cubicBezTo>
                  <a:pt x="196" y="487"/>
                  <a:pt x="192" y="487"/>
                  <a:pt x="193" y="492"/>
                </a:cubicBezTo>
                <a:cubicBezTo>
                  <a:pt x="190" y="489"/>
                  <a:pt x="190" y="491"/>
                  <a:pt x="189" y="494"/>
                </a:cubicBezTo>
                <a:cubicBezTo>
                  <a:pt x="186" y="494"/>
                  <a:pt x="184" y="494"/>
                  <a:pt x="184" y="490"/>
                </a:cubicBezTo>
                <a:cubicBezTo>
                  <a:pt x="180" y="492"/>
                  <a:pt x="180" y="499"/>
                  <a:pt x="173" y="499"/>
                </a:cubicBezTo>
                <a:cubicBezTo>
                  <a:pt x="173" y="502"/>
                  <a:pt x="175" y="501"/>
                  <a:pt x="175" y="504"/>
                </a:cubicBezTo>
                <a:cubicBezTo>
                  <a:pt x="172" y="505"/>
                  <a:pt x="173" y="502"/>
                  <a:pt x="170" y="503"/>
                </a:cubicBezTo>
                <a:cubicBezTo>
                  <a:pt x="173" y="507"/>
                  <a:pt x="169" y="508"/>
                  <a:pt x="171" y="510"/>
                </a:cubicBezTo>
                <a:cubicBezTo>
                  <a:pt x="175" y="507"/>
                  <a:pt x="181" y="497"/>
                  <a:pt x="187" y="504"/>
                </a:cubicBezTo>
                <a:cubicBezTo>
                  <a:pt x="181" y="515"/>
                  <a:pt x="179" y="529"/>
                  <a:pt x="164" y="533"/>
                </a:cubicBezTo>
                <a:cubicBezTo>
                  <a:pt x="165" y="527"/>
                  <a:pt x="162" y="525"/>
                  <a:pt x="159" y="524"/>
                </a:cubicBezTo>
                <a:cubicBezTo>
                  <a:pt x="161" y="523"/>
                  <a:pt x="160" y="521"/>
                  <a:pt x="163" y="521"/>
                </a:cubicBezTo>
                <a:cubicBezTo>
                  <a:pt x="159" y="516"/>
                  <a:pt x="163" y="512"/>
                  <a:pt x="160" y="507"/>
                </a:cubicBezTo>
                <a:cubicBezTo>
                  <a:pt x="159" y="513"/>
                  <a:pt x="154" y="519"/>
                  <a:pt x="159" y="527"/>
                </a:cubicBezTo>
                <a:cubicBezTo>
                  <a:pt x="155" y="537"/>
                  <a:pt x="146" y="542"/>
                  <a:pt x="141" y="551"/>
                </a:cubicBezTo>
                <a:cubicBezTo>
                  <a:pt x="141" y="552"/>
                  <a:pt x="143" y="551"/>
                  <a:pt x="143" y="554"/>
                </a:cubicBezTo>
                <a:cubicBezTo>
                  <a:pt x="141" y="555"/>
                  <a:pt x="141" y="558"/>
                  <a:pt x="139" y="555"/>
                </a:cubicBezTo>
                <a:cubicBezTo>
                  <a:pt x="140" y="559"/>
                  <a:pt x="136" y="560"/>
                  <a:pt x="139" y="563"/>
                </a:cubicBezTo>
                <a:cubicBezTo>
                  <a:pt x="129" y="566"/>
                  <a:pt x="128" y="576"/>
                  <a:pt x="119" y="579"/>
                </a:cubicBezTo>
                <a:cubicBezTo>
                  <a:pt x="120" y="576"/>
                  <a:pt x="118" y="573"/>
                  <a:pt x="117" y="571"/>
                </a:cubicBezTo>
                <a:cubicBezTo>
                  <a:pt x="115" y="575"/>
                  <a:pt x="116" y="577"/>
                  <a:pt x="117" y="582"/>
                </a:cubicBezTo>
                <a:cubicBezTo>
                  <a:pt x="118" y="582"/>
                  <a:pt x="120" y="581"/>
                  <a:pt x="120" y="582"/>
                </a:cubicBezTo>
                <a:cubicBezTo>
                  <a:pt x="117" y="585"/>
                  <a:pt x="119" y="590"/>
                  <a:pt x="122" y="593"/>
                </a:cubicBezTo>
                <a:cubicBezTo>
                  <a:pt x="115" y="602"/>
                  <a:pt x="111" y="610"/>
                  <a:pt x="102" y="615"/>
                </a:cubicBezTo>
                <a:cubicBezTo>
                  <a:pt x="103" y="618"/>
                  <a:pt x="106" y="618"/>
                  <a:pt x="107" y="622"/>
                </a:cubicBezTo>
                <a:cubicBezTo>
                  <a:pt x="94" y="629"/>
                  <a:pt x="96" y="642"/>
                  <a:pt x="86" y="650"/>
                </a:cubicBezTo>
                <a:cubicBezTo>
                  <a:pt x="79" y="650"/>
                  <a:pt x="81" y="656"/>
                  <a:pt x="75" y="656"/>
                </a:cubicBezTo>
                <a:cubicBezTo>
                  <a:pt x="75" y="660"/>
                  <a:pt x="77" y="660"/>
                  <a:pt x="77" y="663"/>
                </a:cubicBezTo>
                <a:cubicBezTo>
                  <a:pt x="76" y="665"/>
                  <a:pt x="74" y="666"/>
                  <a:pt x="74" y="670"/>
                </a:cubicBezTo>
                <a:cubicBezTo>
                  <a:pt x="83" y="673"/>
                  <a:pt x="76" y="683"/>
                  <a:pt x="78" y="690"/>
                </a:cubicBezTo>
                <a:cubicBezTo>
                  <a:pt x="75" y="689"/>
                  <a:pt x="71" y="687"/>
                  <a:pt x="69" y="690"/>
                </a:cubicBezTo>
                <a:cubicBezTo>
                  <a:pt x="70" y="691"/>
                  <a:pt x="73" y="695"/>
                  <a:pt x="71" y="697"/>
                </a:cubicBezTo>
                <a:cubicBezTo>
                  <a:pt x="66" y="699"/>
                  <a:pt x="65" y="695"/>
                  <a:pt x="62" y="694"/>
                </a:cubicBezTo>
                <a:cubicBezTo>
                  <a:pt x="61" y="696"/>
                  <a:pt x="57" y="702"/>
                  <a:pt x="54" y="698"/>
                </a:cubicBezTo>
                <a:cubicBezTo>
                  <a:pt x="54" y="696"/>
                  <a:pt x="58" y="697"/>
                  <a:pt x="56" y="694"/>
                </a:cubicBezTo>
                <a:cubicBezTo>
                  <a:pt x="50" y="691"/>
                  <a:pt x="60" y="687"/>
                  <a:pt x="56" y="684"/>
                </a:cubicBezTo>
                <a:cubicBezTo>
                  <a:pt x="59" y="683"/>
                  <a:pt x="60" y="681"/>
                  <a:pt x="60" y="678"/>
                </a:cubicBezTo>
                <a:cubicBezTo>
                  <a:pt x="59" y="680"/>
                  <a:pt x="54" y="684"/>
                  <a:pt x="52" y="680"/>
                </a:cubicBezTo>
                <a:cubicBezTo>
                  <a:pt x="52" y="679"/>
                  <a:pt x="54" y="679"/>
                  <a:pt x="54" y="678"/>
                </a:cubicBezTo>
                <a:cubicBezTo>
                  <a:pt x="47" y="681"/>
                  <a:pt x="42" y="690"/>
                  <a:pt x="37" y="699"/>
                </a:cubicBezTo>
                <a:cubicBezTo>
                  <a:pt x="41" y="698"/>
                  <a:pt x="41" y="694"/>
                  <a:pt x="45" y="697"/>
                </a:cubicBezTo>
                <a:cubicBezTo>
                  <a:pt x="44" y="695"/>
                  <a:pt x="43" y="694"/>
                  <a:pt x="42" y="693"/>
                </a:cubicBezTo>
                <a:cubicBezTo>
                  <a:pt x="45" y="692"/>
                  <a:pt x="46" y="686"/>
                  <a:pt x="48" y="687"/>
                </a:cubicBezTo>
                <a:cubicBezTo>
                  <a:pt x="50" y="691"/>
                  <a:pt x="44" y="693"/>
                  <a:pt x="46" y="695"/>
                </a:cubicBezTo>
                <a:cubicBezTo>
                  <a:pt x="46" y="694"/>
                  <a:pt x="47" y="693"/>
                  <a:pt x="49" y="693"/>
                </a:cubicBezTo>
                <a:cubicBezTo>
                  <a:pt x="48" y="694"/>
                  <a:pt x="48" y="695"/>
                  <a:pt x="47" y="697"/>
                </a:cubicBezTo>
                <a:cubicBezTo>
                  <a:pt x="49" y="697"/>
                  <a:pt x="51" y="696"/>
                  <a:pt x="51" y="697"/>
                </a:cubicBezTo>
                <a:cubicBezTo>
                  <a:pt x="50" y="705"/>
                  <a:pt x="54" y="715"/>
                  <a:pt x="44" y="719"/>
                </a:cubicBezTo>
                <a:cubicBezTo>
                  <a:pt x="48" y="721"/>
                  <a:pt x="48" y="717"/>
                  <a:pt x="52" y="718"/>
                </a:cubicBezTo>
                <a:cubicBezTo>
                  <a:pt x="58" y="724"/>
                  <a:pt x="51" y="728"/>
                  <a:pt x="43" y="731"/>
                </a:cubicBezTo>
                <a:cubicBezTo>
                  <a:pt x="50" y="734"/>
                  <a:pt x="59" y="733"/>
                  <a:pt x="61" y="726"/>
                </a:cubicBezTo>
                <a:cubicBezTo>
                  <a:pt x="63" y="727"/>
                  <a:pt x="68" y="724"/>
                  <a:pt x="70" y="727"/>
                </a:cubicBezTo>
                <a:cubicBezTo>
                  <a:pt x="71" y="737"/>
                  <a:pt x="64" y="742"/>
                  <a:pt x="55" y="744"/>
                </a:cubicBezTo>
                <a:cubicBezTo>
                  <a:pt x="54" y="740"/>
                  <a:pt x="51" y="741"/>
                  <a:pt x="51" y="737"/>
                </a:cubicBezTo>
                <a:cubicBezTo>
                  <a:pt x="45" y="737"/>
                  <a:pt x="48" y="745"/>
                  <a:pt x="42" y="746"/>
                </a:cubicBezTo>
                <a:cubicBezTo>
                  <a:pt x="42" y="748"/>
                  <a:pt x="43" y="750"/>
                  <a:pt x="44" y="751"/>
                </a:cubicBezTo>
                <a:cubicBezTo>
                  <a:pt x="42" y="753"/>
                  <a:pt x="40" y="753"/>
                  <a:pt x="39" y="755"/>
                </a:cubicBezTo>
                <a:cubicBezTo>
                  <a:pt x="41" y="755"/>
                  <a:pt x="44" y="753"/>
                  <a:pt x="44" y="755"/>
                </a:cubicBezTo>
                <a:cubicBezTo>
                  <a:pt x="44" y="759"/>
                  <a:pt x="40" y="760"/>
                  <a:pt x="40" y="765"/>
                </a:cubicBezTo>
                <a:cubicBezTo>
                  <a:pt x="44" y="764"/>
                  <a:pt x="48" y="762"/>
                  <a:pt x="53" y="764"/>
                </a:cubicBezTo>
                <a:cubicBezTo>
                  <a:pt x="55" y="760"/>
                  <a:pt x="52" y="757"/>
                  <a:pt x="51" y="754"/>
                </a:cubicBezTo>
                <a:cubicBezTo>
                  <a:pt x="54" y="755"/>
                  <a:pt x="53" y="753"/>
                  <a:pt x="55" y="752"/>
                </a:cubicBezTo>
                <a:cubicBezTo>
                  <a:pt x="55" y="753"/>
                  <a:pt x="57" y="753"/>
                  <a:pt x="57" y="755"/>
                </a:cubicBezTo>
                <a:cubicBezTo>
                  <a:pt x="57" y="759"/>
                  <a:pt x="56" y="762"/>
                  <a:pt x="58" y="766"/>
                </a:cubicBezTo>
                <a:cubicBezTo>
                  <a:pt x="58" y="760"/>
                  <a:pt x="65" y="764"/>
                  <a:pt x="65" y="760"/>
                </a:cubicBezTo>
                <a:cubicBezTo>
                  <a:pt x="64" y="761"/>
                  <a:pt x="63" y="760"/>
                  <a:pt x="62" y="759"/>
                </a:cubicBezTo>
                <a:cubicBezTo>
                  <a:pt x="83" y="759"/>
                  <a:pt x="60" y="778"/>
                  <a:pt x="60" y="788"/>
                </a:cubicBezTo>
                <a:cubicBezTo>
                  <a:pt x="65" y="788"/>
                  <a:pt x="65" y="794"/>
                  <a:pt x="70" y="795"/>
                </a:cubicBezTo>
                <a:cubicBezTo>
                  <a:pt x="69" y="799"/>
                  <a:pt x="66" y="800"/>
                  <a:pt x="60" y="799"/>
                </a:cubicBezTo>
                <a:cubicBezTo>
                  <a:pt x="57" y="804"/>
                  <a:pt x="63" y="806"/>
                  <a:pt x="64" y="809"/>
                </a:cubicBezTo>
                <a:cubicBezTo>
                  <a:pt x="61" y="810"/>
                  <a:pt x="63" y="815"/>
                  <a:pt x="63" y="818"/>
                </a:cubicBezTo>
                <a:cubicBezTo>
                  <a:pt x="67" y="816"/>
                  <a:pt x="66" y="813"/>
                  <a:pt x="63" y="812"/>
                </a:cubicBezTo>
                <a:cubicBezTo>
                  <a:pt x="66" y="811"/>
                  <a:pt x="70" y="810"/>
                  <a:pt x="73" y="813"/>
                </a:cubicBezTo>
                <a:cubicBezTo>
                  <a:pt x="71" y="799"/>
                  <a:pt x="88" y="805"/>
                  <a:pt x="94" y="808"/>
                </a:cubicBezTo>
                <a:cubicBezTo>
                  <a:pt x="95" y="806"/>
                  <a:pt x="94" y="803"/>
                  <a:pt x="94" y="800"/>
                </a:cubicBezTo>
                <a:cubicBezTo>
                  <a:pt x="100" y="798"/>
                  <a:pt x="102" y="799"/>
                  <a:pt x="107" y="799"/>
                </a:cubicBezTo>
                <a:cubicBezTo>
                  <a:pt x="106" y="801"/>
                  <a:pt x="106" y="804"/>
                  <a:pt x="104" y="805"/>
                </a:cubicBezTo>
                <a:cubicBezTo>
                  <a:pt x="108" y="805"/>
                  <a:pt x="111" y="801"/>
                  <a:pt x="116" y="804"/>
                </a:cubicBezTo>
                <a:cubicBezTo>
                  <a:pt x="112" y="806"/>
                  <a:pt x="114" y="813"/>
                  <a:pt x="109" y="815"/>
                </a:cubicBezTo>
                <a:cubicBezTo>
                  <a:pt x="106" y="815"/>
                  <a:pt x="105" y="811"/>
                  <a:pt x="103" y="809"/>
                </a:cubicBezTo>
                <a:cubicBezTo>
                  <a:pt x="102" y="813"/>
                  <a:pt x="103" y="815"/>
                  <a:pt x="101" y="818"/>
                </a:cubicBezTo>
                <a:cubicBezTo>
                  <a:pt x="102" y="819"/>
                  <a:pt x="104" y="815"/>
                  <a:pt x="105" y="818"/>
                </a:cubicBezTo>
                <a:cubicBezTo>
                  <a:pt x="106" y="822"/>
                  <a:pt x="102" y="823"/>
                  <a:pt x="101" y="820"/>
                </a:cubicBezTo>
                <a:cubicBezTo>
                  <a:pt x="101" y="824"/>
                  <a:pt x="101" y="824"/>
                  <a:pt x="101" y="824"/>
                </a:cubicBezTo>
                <a:cubicBezTo>
                  <a:pt x="108" y="822"/>
                  <a:pt x="110" y="821"/>
                  <a:pt x="117" y="822"/>
                </a:cubicBezTo>
                <a:cubicBezTo>
                  <a:pt x="117" y="821"/>
                  <a:pt x="116" y="819"/>
                  <a:pt x="118" y="819"/>
                </a:cubicBezTo>
                <a:cubicBezTo>
                  <a:pt x="119" y="817"/>
                  <a:pt x="116" y="818"/>
                  <a:pt x="116" y="816"/>
                </a:cubicBezTo>
                <a:cubicBezTo>
                  <a:pt x="119" y="816"/>
                  <a:pt x="119" y="814"/>
                  <a:pt x="122" y="814"/>
                </a:cubicBezTo>
                <a:cubicBezTo>
                  <a:pt x="124" y="816"/>
                  <a:pt x="121" y="817"/>
                  <a:pt x="122" y="820"/>
                </a:cubicBezTo>
                <a:cubicBezTo>
                  <a:pt x="124" y="822"/>
                  <a:pt x="128" y="820"/>
                  <a:pt x="130" y="819"/>
                </a:cubicBezTo>
                <a:cubicBezTo>
                  <a:pt x="132" y="822"/>
                  <a:pt x="127" y="825"/>
                  <a:pt x="131" y="828"/>
                </a:cubicBezTo>
                <a:cubicBezTo>
                  <a:pt x="130" y="826"/>
                  <a:pt x="132" y="825"/>
                  <a:pt x="134" y="824"/>
                </a:cubicBezTo>
                <a:cubicBezTo>
                  <a:pt x="132" y="821"/>
                  <a:pt x="134" y="818"/>
                  <a:pt x="137" y="816"/>
                </a:cubicBezTo>
                <a:cubicBezTo>
                  <a:pt x="137" y="811"/>
                  <a:pt x="134" y="806"/>
                  <a:pt x="141" y="805"/>
                </a:cubicBezTo>
                <a:cubicBezTo>
                  <a:pt x="140" y="799"/>
                  <a:pt x="144" y="798"/>
                  <a:pt x="140" y="795"/>
                </a:cubicBezTo>
                <a:cubicBezTo>
                  <a:pt x="144" y="794"/>
                  <a:pt x="144" y="790"/>
                  <a:pt x="148" y="789"/>
                </a:cubicBezTo>
                <a:cubicBezTo>
                  <a:pt x="153" y="789"/>
                  <a:pt x="157" y="791"/>
                  <a:pt x="161" y="792"/>
                </a:cubicBezTo>
                <a:cubicBezTo>
                  <a:pt x="163" y="788"/>
                  <a:pt x="172" y="790"/>
                  <a:pt x="174" y="786"/>
                </a:cubicBezTo>
                <a:cubicBezTo>
                  <a:pt x="168" y="783"/>
                  <a:pt x="179" y="779"/>
                  <a:pt x="181" y="776"/>
                </a:cubicBezTo>
                <a:cubicBezTo>
                  <a:pt x="191" y="780"/>
                  <a:pt x="185" y="797"/>
                  <a:pt x="176" y="793"/>
                </a:cubicBezTo>
                <a:cubicBezTo>
                  <a:pt x="178" y="799"/>
                  <a:pt x="170" y="797"/>
                  <a:pt x="167" y="800"/>
                </a:cubicBezTo>
                <a:cubicBezTo>
                  <a:pt x="168" y="811"/>
                  <a:pt x="157" y="813"/>
                  <a:pt x="154" y="820"/>
                </a:cubicBezTo>
                <a:cubicBezTo>
                  <a:pt x="157" y="821"/>
                  <a:pt x="156" y="818"/>
                  <a:pt x="159" y="818"/>
                </a:cubicBezTo>
                <a:cubicBezTo>
                  <a:pt x="159" y="820"/>
                  <a:pt x="161" y="819"/>
                  <a:pt x="161" y="821"/>
                </a:cubicBezTo>
                <a:cubicBezTo>
                  <a:pt x="159" y="822"/>
                  <a:pt x="160" y="826"/>
                  <a:pt x="158" y="826"/>
                </a:cubicBezTo>
                <a:cubicBezTo>
                  <a:pt x="157" y="825"/>
                  <a:pt x="153" y="823"/>
                  <a:pt x="154" y="827"/>
                </a:cubicBezTo>
                <a:cubicBezTo>
                  <a:pt x="154" y="829"/>
                  <a:pt x="158" y="827"/>
                  <a:pt x="160" y="827"/>
                </a:cubicBezTo>
                <a:cubicBezTo>
                  <a:pt x="162" y="824"/>
                  <a:pt x="163" y="820"/>
                  <a:pt x="165" y="816"/>
                </a:cubicBezTo>
                <a:cubicBezTo>
                  <a:pt x="169" y="817"/>
                  <a:pt x="173" y="813"/>
                  <a:pt x="177" y="811"/>
                </a:cubicBezTo>
                <a:cubicBezTo>
                  <a:pt x="182" y="825"/>
                  <a:pt x="166" y="828"/>
                  <a:pt x="160" y="836"/>
                </a:cubicBezTo>
                <a:cubicBezTo>
                  <a:pt x="168" y="835"/>
                  <a:pt x="168" y="835"/>
                  <a:pt x="168" y="835"/>
                </a:cubicBezTo>
                <a:cubicBezTo>
                  <a:pt x="169" y="837"/>
                  <a:pt x="169" y="840"/>
                  <a:pt x="171" y="842"/>
                </a:cubicBezTo>
                <a:cubicBezTo>
                  <a:pt x="175" y="839"/>
                  <a:pt x="170" y="829"/>
                  <a:pt x="179" y="830"/>
                </a:cubicBezTo>
                <a:cubicBezTo>
                  <a:pt x="179" y="828"/>
                  <a:pt x="177" y="828"/>
                  <a:pt x="177" y="825"/>
                </a:cubicBezTo>
                <a:cubicBezTo>
                  <a:pt x="184" y="820"/>
                  <a:pt x="187" y="811"/>
                  <a:pt x="197" y="808"/>
                </a:cubicBezTo>
                <a:cubicBezTo>
                  <a:pt x="196" y="802"/>
                  <a:pt x="201" y="800"/>
                  <a:pt x="202" y="796"/>
                </a:cubicBezTo>
                <a:cubicBezTo>
                  <a:pt x="197" y="795"/>
                  <a:pt x="197" y="788"/>
                  <a:pt x="192" y="788"/>
                </a:cubicBezTo>
                <a:cubicBezTo>
                  <a:pt x="194" y="783"/>
                  <a:pt x="187" y="782"/>
                  <a:pt x="186" y="778"/>
                </a:cubicBezTo>
                <a:cubicBezTo>
                  <a:pt x="190" y="777"/>
                  <a:pt x="193" y="777"/>
                  <a:pt x="194" y="774"/>
                </a:cubicBezTo>
                <a:cubicBezTo>
                  <a:pt x="192" y="774"/>
                  <a:pt x="189" y="776"/>
                  <a:pt x="189" y="774"/>
                </a:cubicBezTo>
                <a:cubicBezTo>
                  <a:pt x="188" y="768"/>
                  <a:pt x="199" y="772"/>
                  <a:pt x="200" y="768"/>
                </a:cubicBezTo>
                <a:cubicBezTo>
                  <a:pt x="198" y="766"/>
                  <a:pt x="194" y="771"/>
                  <a:pt x="193" y="766"/>
                </a:cubicBezTo>
                <a:cubicBezTo>
                  <a:pt x="195" y="762"/>
                  <a:pt x="202" y="761"/>
                  <a:pt x="204" y="763"/>
                </a:cubicBezTo>
                <a:cubicBezTo>
                  <a:pt x="206" y="760"/>
                  <a:pt x="208" y="755"/>
                  <a:pt x="213" y="755"/>
                </a:cubicBezTo>
                <a:cubicBezTo>
                  <a:pt x="210" y="751"/>
                  <a:pt x="214" y="749"/>
                  <a:pt x="217" y="747"/>
                </a:cubicBezTo>
                <a:cubicBezTo>
                  <a:pt x="220" y="749"/>
                  <a:pt x="225" y="749"/>
                  <a:pt x="228" y="751"/>
                </a:cubicBezTo>
                <a:cubicBezTo>
                  <a:pt x="228" y="752"/>
                  <a:pt x="228" y="753"/>
                  <a:pt x="227" y="754"/>
                </a:cubicBezTo>
                <a:cubicBezTo>
                  <a:pt x="222" y="751"/>
                  <a:pt x="219" y="756"/>
                  <a:pt x="216" y="755"/>
                </a:cubicBezTo>
                <a:cubicBezTo>
                  <a:pt x="217" y="756"/>
                  <a:pt x="217" y="758"/>
                  <a:pt x="216" y="758"/>
                </a:cubicBezTo>
                <a:cubicBezTo>
                  <a:pt x="221" y="761"/>
                  <a:pt x="226" y="757"/>
                  <a:pt x="231" y="760"/>
                </a:cubicBezTo>
                <a:cubicBezTo>
                  <a:pt x="229" y="755"/>
                  <a:pt x="233" y="754"/>
                  <a:pt x="233" y="751"/>
                </a:cubicBezTo>
                <a:cubicBezTo>
                  <a:pt x="229" y="753"/>
                  <a:pt x="228" y="743"/>
                  <a:pt x="231" y="743"/>
                </a:cubicBezTo>
                <a:cubicBezTo>
                  <a:pt x="232" y="745"/>
                  <a:pt x="233" y="747"/>
                  <a:pt x="236" y="747"/>
                </a:cubicBezTo>
                <a:cubicBezTo>
                  <a:pt x="237" y="743"/>
                  <a:pt x="234" y="742"/>
                  <a:pt x="234" y="739"/>
                </a:cubicBezTo>
                <a:cubicBezTo>
                  <a:pt x="239" y="739"/>
                  <a:pt x="239" y="732"/>
                  <a:pt x="243" y="736"/>
                </a:cubicBezTo>
                <a:cubicBezTo>
                  <a:pt x="239" y="731"/>
                  <a:pt x="245" y="725"/>
                  <a:pt x="244" y="723"/>
                </a:cubicBezTo>
                <a:cubicBezTo>
                  <a:pt x="243" y="725"/>
                  <a:pt x="240" y="723"/>
                  <a:pt x="238" y="723"/>
                </a:cubicBezTo>
                <a:cubicBezTo>
                  <a:pt x="239" y="729"/>
                  <a:pt x="228" y="726"/>
                  <a:pt x="228" y="731"/>
                </a:cubicBezTo>
                <a:cubicBezTo>
                  <a:pt x="224" y="730"/>
                  <a:pt x="223" y="731"/>
                  <a:pt x="220" y="730"/>
                </a:cubicBezTo>
                <a:cubicBezTo>
                  <a:pt x="222" y="729"/>
                  <a:pt x="223" y="727"/>
                  <a:pt x="222" y="724"/>
                </a:cubicBezTo>
                <a:cubicBezTo>
                  <a:pt x="224" y="721"/>
                  <a:pt x="230" y="721"/>
                  <a:pt x="230" y="717"/>
                </a:cubicBezTo>
                <a:cubicBezTo>
                  <a:pt x="229" y="717"/>
                  <a:pt x="227" y="717"/>
                  <a:pt x="227" y="715"/>
                </a:cubicBezTo>
                <a:cubicBezTo>
                  <a:pt x="228" y="699"/>
                  <a:pt x="249" y="704"/>
                  <a:pt x="247" y="721"/>
                </a:cubicBezTo>
                <a:cubicBezTo>
                  <a:pt x="248" y="720"/>
                  <a:pt x="252" y="717"/>
                  <a:pt x="253" y="720"/>
                </a:cubicBezTo>
                <a:cubicBezTo>
                  <a:pt x="253" y="722"/>
                  <a:pt x="252" y="723"/>
                  <a:pt x="252" y="725"/>
                </a:cubicBezTo>
                <a:cubicBezTo>
                  <a:pt x="256" y="723"/>
                  <a:pt x="258" y="725"/>
                  <a:pt x="258" y="730"/>
                </a:cubicBezTo>
                <a:cubicBezTo>
                  <a:pt x="263" y="728"/>
                  <a:pt x="265" y="728"/>
                  <a:pt x="268" y="730"/>
                </a:cubicBezTo>
                <a:cubicBezTo>
                  <a:pt x="270" y="727"/>
                  <a:pt x="273" y="725"/>
                  <a:pt x="269" y="721"/>
                </a:cubicBezTo>
                <a:cubicBezTo>
                  <a:pt x="275" y="717"/>
                  <a:pt x="276" y="713"/>
                  <a:pt x="280" y="710"/>
                </a:cubicBezTo>
                <a:cubicBezTo>
                  <a:pt x="280" y="708"/>
                  <a:pt x="278" y="709"/>
                  <a:pt x="279" y="706"/>
                </a:cubicBezTo>
                <a:cubicBezTo>
                  <a:pt x="283" y="702"/>
                  <a:pt x="286" y="691"/>
                  <a:pt x="297" y="697"/>
                </a:cubicBezTo>
                <a:cubicBezTo>
                  <a:pt x="299" y="696"/>
                  <a:pt x="301" y="695"/>
                  <a:pt x="304" y="695"/>
                </a:cubicBezTo>
                <a:cubicBezTo>
                  <a:pt x="300" y="699"/>
                  <a:pt x="301" y="708"/>
                  <a:pt x="292" y="708"/>
                </a:cubicBezTo>
                <a:cubicBezTo>
                  <a:pt x="293" y="713"/>
                  <a:pt x="291" y="715"/>
                  <a:pt x="288" y="717"/>
                </a:cubicBezTo>
                <a:cubicBezTo>
                  <a:pt x="291" y="719"/>
                  <a:pt x="291" y="715"/>
                  <a:pt x="295" y="715"/>
                </a:cubicBezTo>
                <a:cubicBezTo>
                  <a:pt x="293" y="722"/>
                  <a:pt x="297" y="730"/>
                  <a:pt x="295" y="738"/>
                </a:cubicBezTo>
                <a:cubicBezTo>
                  <a:pt x="298" y="735"/>
                  <a:pt x="304" y="726"/>
                  <a:pt x="309" y="730"/>
                </a:cubicBezTo>
                <a:cubicBezTo>
                  <a:pt x="305" y="740"/>
                  <a:pt x="302" y="748"/>
                  <a:pt x="309" y="757"/>
                </a:cubicBezTo>
                <a:cubicBezTo>
                  <a:pt x="313" y="757"/>
                  <a:pt x="313" y="755"/>
                  <a:pt x="316" y="755"/>
                </a:cubicBezTo>
                <a:cubicBezTo>
                  <a:pt x="314" y="761"/>
                  <a:pt x="311" y="763"/>
                  <a:pt x="314" y="770"/>
                </a:cubicBezTo>
                <a:cubicBezTo>
                  <a:pt x="312" y="770"/>
                  <a:pt x="311" y="770"/>
                  <a:pt x="310" y="769"/>
                </a:cubicBezTo>
                <a:cubicBezTo>
                  <a:pt x="313" y="781"/>
                  <a:pt x="306" y="795"/>
                  <a:pt x="296" y="801"/>
                </a:cubicBezTo>
                <a:cubicBezTo>
                  <a:pt x="296" y="799"/>
                  <a:pt x="294" y="800"/>
                  <a:pt x="292" y="800"/>
                </a:cubicBezTo>
                <a:cubicBezTo>
                  <a:pt x="290" y="803"/>
                  <a:pt x="287" y="805"/>
                  <a:pt x="288" y="810"/>
                </a:cubicBezTo>
                <a:cubicBezTo>
                  <a:pt x="290" y="811"/>
                  <a:pt x="294" y="808"/>
                  <a:pt x="296" y="812"/>
                </a:cubicBezTo>
                <a:cubicBezTo>
                  <a:pt x="295" y="819"/>
                  <a:pt x="300" y="820"/>
                  <a:pt x="297" y="824"/>
                </a:cubicBezTo>
                <a:cubicBezTo>
                  <a:pt x="300" y="825"/>
                  <a:pt x="298" y="820"/>
                  <a:pt x="301" y="821"/>
                </a:cubicBezTo>
                <a:cubicBezTo>
                  <a:pt x="303" y="821"/>
                  <a:pt x="303" y="823"/>
                  <a:pt x="304" y="824"/>
                </a:cubicBezTo>
                <a:cubicBezTo>
                  <a:pt x="298" y="825"/>
                  <a:pt x="303" y="834"/>
                  <a:pt x="293" y="834"/>
                </a:cubicBezTo>
                <a:cubicBezTo>
                  <a:pt x="294" y="836"/>
                  <a:pt x="295" y="838"/>
                  <a:pt x="295" y="841"/>
                </a:cubicBezTo>
                <a:cubicBezTo>
                  <a:pt x="291" y="841"/>
                  <a:pt x="293" y="845"/>
                  <a:pt x="290" y="846"/>
                </a:cubicBezTo>
                <a:cubicBezTo>
                  <a:pt x="293" y="856"/>
                  <a:pt x="285" y="863"/>
                  <a:pt x="283" y="872"/>
                </a:cubicBezTo>
                <a:cubicBezTo>
                  <a:pt x="286" y="873"/>
                  <a:pt x="288" y="868"/>
                  <a:pt x="292" y="868"/>
                </a:cubicBezTo>
                <a:cubicBezTo>
                  <a:pt x="292" y="863"/>
                  <a:pt x="298" y="862"/>
                  <a:pt x="293" y="858"/>
                </a:cubicBezTo>
                <a:cubicBezTo>
                  <a:pt x="299" y="859"/>
                  <a:pt x="298" y="854"/>
                  <a:pt x="301" y="853"/>
                </a:cubicBezTo>
                <a:cubicBezTo>
                  <a:pt x="301" y="856"/>
                  <a:pt x="305" y="850"/>
                  <a:pt x="305" y="853"/>
                </a:cubicBezTo>
                <a:cubicBezTo>
                  <a:pt x="306" y="858"/>
                  <a:pt x="304" y="860"/>
                  <a:pt x="302" y="863"/>
                </a:cubicBezTo>
                <a:cubicBezTo>
                  <a:pt x="312" y="865"/>
                  <a:pt x="304" y="876"/>
                  <a:pt x="299" y="880"/>
                </a:cubicBezTo>
                <a:cubicBezTo>
                  <a:pt x="300" y="886"/>
                  <a:pt x="294" y="894"/>
                  <a:pt x="291" y="899"/>
                </a:cubicBezTo>
                <a:cubicBezTo>
                  <a:pt x="293" y="908"/>
                  <a:pt x="283" y="913"/>
                  <a:pt x="280" y="920"/>
                </a:cubicBezTo>
                <a:cubicBezTo>
                  <a:pt x="284" y="921"/>
                  <a:pt x="284" y="933"/>
                  <a:pt x="278" y="933"/>
                </a:cubicBezTo>
                <a:cubicBezTo>
                  <a:pt x="279" y="939"/>
                  <a:pt x="277" y="943"/>
                  <a:pt x="276" y="949"/>
                </a:cubicBezTo>
                <a:cubicBezTo>
                  <a:pt x="280" y="948"/>
                  <a:pt x="278" y="953"/>
                  <a:pt x="279" y="955"/>
                </a:cubicBezTo>
                <a:cubicBezTo>
                  <a:pt x="283" y="955"/>
                  <a:pt x="279" y="948"/>
                  <a:pt x="284" y="948"/>
                </a:cubicBezTo>
                <a:cubicBezTo>
                  <a:pt x="284" y="953"/>
                  <a:pt x="294" y="958"/>
                  <a:pt x="287" y="964"/>
                </a:cubicBezTo>
                <a:cubicBezTo>
                  <a:pt x="287" y="966"/>
                  <a:pt x="290" y="965"/>
                  <a:pt x="290" y="968"/>
                </a:cubicBezTo>
                <a:cubicBezTo>
                  <a:pt x="285" y="971"/>
                  <a:pt x="284" y="976"/>
                  <a:pt x="281" y="979"/>
                </a:cubicBezTo>
                <a:cubicBezTo>
                  <a:pt x="282" y="982"/>
                  <a:pt x="283" y="976"/>
                  <a:pt x="284" y="979"/>
                </a:cubicBezTo>
                <a:cubicBezTo>
                  <a:pt x="284" y="981"/>
                  <a:pt x="282" y="980"/>
                  <a:pt x="283" y="983"/>
                </a:cubicBezTo>
                <a:cubicBezTo>
                  <a:pt x="294" y="971"/>
                  <a:pt x="297" y="953"/>
                  <a:pt x="307" y="941"/>
                </a:cubicBezTo>
                <a:cubicBezTo>
                  <a:pt x="307" y="945"/>
                  <a:pt x="313" y="942"/>
                  <a:pt x="313" y="945"/>
                </a:cubicBezTo>
                <a:cubicBezTo>
                  <a:pt x="309" y="950"/>
                  <a:pt x="315" y="958"/>
                  <a:pt x="310" y="961"/>
                </a:cubicBezTo>
                <a:cubicBezTo>
                  <a:pt x="313" y="963"/>
                  <a:pt x="312" y="957"/>
                  <a:pt x="317" y="959"/>
                </a:cubicBezTo>
                <a:cubicBezTo>
                  <a:pt x="319" y="965"/>
                  <a:pt x="312" y="969"/>
                  <a:pt x="315" y="976"/>
                </a:cubicBezTo>
                <a:cubicBezTo>
                  <a:pt x="317" y="975"/>
                  <a:pt x="317" y="974"/>
                  <a:pt x="320" y="974"/>
                </a:cubicBezTo>
                <a:cubicBezTo>
                  <a:pt x="320" y="977"/>
                  <a:pt x="322" y="976"/>
                  <a:pt x="321" y="978"/>
                </a:cubicBezTo>
                <a:cubicBezTo>
                  <a:pt x="324" y="978"/>
                  <a:pt x="323" y="974"/>
                  <a:pt x="326" y="974"/>
                </a:cubicBezTo>
                <a:cubicBezTo>
                  <a:pt x="332" y="975"/>
                  <a:pt x="331" y="985"/>
                  <a:pt x="337" y="986"/>
                </a:cubicBezTo>
                <a:cubicBezTo>
                  <a:pt x="337" y="992"/>
                  <a:pt x="338" y="997"/>
                  <a:pt x="335" y="999"/>
                </a:cubicBezTo>
                <a:cubicBezTo>
                  <a:pt x="336" y="999"/>
                  <a:pt x="340" y="997"/>
                  <a:pt x="340" y="999"/>
                </a:cubicBezTo>
                <a:cubicBezTo>
                  <a:pt x="341" y="1005"/>
                  <a:pt x="338" y="1008"/>
                  <a:pt x="335" y="1011"/>
                </a:cubicBezTo>
                <a:cubicBezTo>
                  <a:pt x="336" y="1013"/>
                  <a:pt x="337" y="1014"/>
                  <a:pt x="337" y="1016"/>
                </a:cubicBezTo>
                <a:cubicBezTo>
                  <a:pt x="342" y="1014"/>
                  <a:pt x="345" y="1014"/>
                  <a:pt x="350" y="1011"/>
                </a:cubicBezTo>
                <a:cubicBezTo>
                  <a:pt x="345" y="1002"/>
                  <a:pt x="353" y="998"/>
                  <a:pt x="358" y="995"/>
                </a:cubicBezTo>
                <a:cubicBezTo>
                  <a:pt x="365" y="996"/>
                  <a:pt x="365" y="1003"/>
                  <a:pt x="370" y="1005"/>
                </a:cubicBezTo>
                <a:cubicBezTo>
                  <a:pt x="370" y="1006"/>
                  <a:pt x="370" y="1007"/>
                  <a:pt x="369" y="1007"/>
                </a:cubicBezTo>
                <a:cubicBezTo>
                  <a:pt x="365" y="1008"/>
                  <a:pt x="364" y="1004"/>
                  <a:pt x="361" y="1005"/>
                </a:cubicBezTo>
                <a:cubicBezTo>
                  <a:pt x="361" y="1012"/>
                  <a:pt x="361" y="1018"/>
                  <a:pt x="364" y="1020"/>
                </a:cubicBezTo>
                <a:cubicBezTo>
                  <a:pt x="365" y="1019"/>
                  <a:pt x="367" y="1018"/>
                  <a:pt x="369" y="1018"/>
                </a:cubicBezTo>
                <a:cubicBezTo>
                  <a:pt x="370" y="1020"/>
                  <a:pt x="372" y="1022"/>
                  <a:pt x="372" y="1025"/>
                </a:cubicBezTo>
                <a:cubicBezTo>
                  <a:pt x="377" y="1028"/>
                  <a:pt x="384" y="1025"/>
                  <a:pt x="389" y="1022"/>
                </a:cubicBezTo>
                <a:cubicBezTo>
                  <a:pt x="391" y="1031"/>
                  <a:pt x="386" y="1036"/>
                  <a:pt x="387" y="1042"/>
                </a:cubicBezTo>
                <a:cubicBezTo>
                  <a:pt x="386" y="1042"/>
                  <a:pt x="384" y="1043"/>
                  <a:pt x="384" y="1044"/>
                </a:cubicBezTo>
                <a:cubicBezTo>
                  <a:pt x="385" y="1044"/>
                  <a:pt x="387" y="1044"/>
                  <a:pt x="387" y="1046"/>
                </a:cubicBezTo>
                <a:cubicBezTo>
                  <a:pt x="386" y="1049"/>
                  <a:pt x="381" y="1050"/>
                  <a:pt x="379" y="1052"/>
                </a:cubicBezTo>
                <a:cubicBezTo>
                  <a:pt x="382" y="1056"/>
                  <a:pt x="378" y="1055"/>
                  <a:pt x="377" y="1058"/>
                </a:cubicBezTo>
                <a:cubicBezTo>
                  <a:pt x="378" y="1058"/>
                  <a:pt x="380" y="1058"/>
                  <a:pt x="380" y="1059"/>
                </a:cubicBezTo>
                <a:cubicBezTo>
                  <a:pt x="379" y="1063"/>
                  <a:pt x="371" y="1066"/>
                  <a:pt x="376" y="1070"/>
                </a:cubicBezTo>
                <a:cubicBezTo>
                  <a:pt x="379" y="1066"/>
                  <a:pt x="383" y="1062"/>
                  <a:pt x="386" y="1059"/>
                </a:cubicBezTo>
                <a:cubicBezTo>
                  <a:pt x="389" y="1066"/>
                  <a:pt x="384" y="1068"/>
                  <a:pt x="385" y="1074"/>
                </a:cubicBezTo>
                <a:cubicBezTo>
                  <a:pt x="392" y="1072"/>
                  <a:pt x="393" y="1067"/>
                  <a:pt x="400" y="1068"/>
                </a:cubicBezTo>
                <a:cubicBezTo>
                  <a:pt x="400" y="1065"/>
                  <a:pt x="396" y="1067"/>
                  <a:pt x="397" y="1063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0" y="1059"/>
                  <a:pt x="398" y="1059"/>
                  <a:pt x="397" y="1057"/>
                </a:cubicBezTo>
                <a:cubicBezTo>
                  <a:pt x="399" y="1056"/>
                  <a:pt x="398" y="1053"/>
                  <a:pt x="400" y="1053"/>
                </a:cubicBezTo>
                <a:cubicBezTo>
                  <a:pt x="404" y="1054"/>
                  <a:pt x="409" y="1053"/>
                  <a:pt x="411" y="1056"/>
                </a:cubicBezTo>
                <a:cubicBezTo>
                  <a:pt x="411" y="1052"/>
                  <a:pt x="418" y="1050"/>
                  <a:pt x="414" y="1045"/>
                </a:cubicBezTo>
                <a:cubicBezTo>
                  <a:pt x="418" y="1043"/>
                  <a:pt x="422" y="1037"/>
                  <a:pt x="422" y="1034"/>
                </a:cubicBezTo>
                <a:cubicBezTo>
                  <a:pt x="429" y="1031"/>
                  <a:pt x="432" y="1023"/>
                  <a:pt x="441" y="1024"/>
                </a:cubicBezTo>
                <a:cubicBezTo>
                  <a:pt x="441" y="1020"/>
                  <a:pt x="442" y="1016"/>
                  <a:pt x="444" y="1013"/>
                </a:cubicBezTo>
                <a:cubicBezTo>
                  <a:pt x="449" y="1015"/>
                  <a:pt x="449" y="1012"/>
                  <a:pt x="453" y="1011"/>
                </a:cubicBezTo>
                <a:cubicBezTo>
                  <a:pt x="451" y="1014"/>
                  <a:pt x="453" y="1015"/>
                  <a:pt x="452" y="1017"/>
                </a:cubicBezTo>
                <a:cubicBezTo>
                  <a:pt x="458" y="1017"/>
                  <a:pt x="458" y="1017"/>
                  <a:pt x="458" y="1017"/>
                </a:cubicBezTo>
                <a:cubicBezTo>
                  <a:pt x="458" y="1011"/>
                  <a:pt x="458" y="1011"/>
                  <a:pt x="459" y="1006"/>
                </a:cubicBezTo>
                <a:cubicBezTo>
                  <a:pt x="457" y="1005"/>
                  <a:pt x="454" y="1006"/>
                  <a:pt x="455" y="1003"/>
                </a:cubicBezTo>
                <a:cubicBezTo>
                  <a:pt x="458" y="998"/>
                  <a:pt x="469" y="991"/>
                  <a:pt x="471" y="990"/>
                </a:cubicBezTo>
                <a:cubicBezTo>
                  <a:pt x="468" y="990"/>
                  <a:pt x="466" y="992"/>
                  <a:pt x="463" y="992"/>
                </a:cubicBezTo>
                <a:cubicBezTo>
                  <a:pt x="462" y="990"/>
                  <a:pt x="459" y="990"/>
                  <a:pt x="459" y="988"/>
                </a:cubicBezTo>
                <a:cubicBezTo>
                  <a:pt x="468" y="984"/>
                  <a:pt x="470" y="974"/>
                  <a:pt x="480" y="971"/>
                </a:cubicBezTo>
                <a:cubicBezTo>
                  <a:pt x="483" y="972"/>
                  <a:pt x="484" y="974"/>
                  <a:pt x="486" y="977"/>
                </a:cubicBezTo>
                <a:cubicBezTo>
                  <a:pt x="482" y="978"/>
                  <a:pt x="482" y="978"/>
                  <a:pt x="482" y="978"/>
                </a:cubicBezTo>
                <a:cubicBezTo>
                  <a:pt x="471" y="998"/>
                  <a:pt x="466" y="1018"/>
                  <a:pt x="454" y="1037"/>
                </a:cubicBezTo>
                <a:cubicBezTo>
                  <a:pt x="455" y="1045"/>
                  <a:pt x="455" y="1045"/>
                  <a:pt x="455" y="1045"/>
                </a:cubicBezTo>
                <a:cubicBezTo>
                  <a:pt x="454" y="1048"/>
                  <a:pt x="450" y="1047"/>
                  <a:pt x="450" y="1048"/>
                </a:cubicBezTo>
                <a:cubicBezTo>
                  <a:pt x="452" y="1048"/>
                  <a:pt x="450" y="1053"/>
                  <a:pt x="453" y="1052"/>
                </a:cubicBezTo>
                <a:cubicBezTo>
                  <a:pt x="457" y="1045"/>
                  <a:pt x="459" y="1036"/>
                  <a:pt x="468" y="1033"/>
                </a:cubicBezTo>
                <a:cubicBezTo>
                  <a:pt x="468" y="1030"/>
                  <a:pt x="464" y="1033"/>
                  <a:pt x="465" y="1029"/>
                </a:cubicBezTo>
                <a:cubicBezTo>
                  <a:pt x="472" y="1025"/>
                  <a:pt x="470" y="1014"/>
                  <a:pt x="480" y="1013"/>
                </a:cubicBezTo>
                <a:cubicBezTo>
                  <a:pt x="479" y="1009"/>
                  <a:pt x="480" y="1009"/>
                  <a:pt x="479" y="1004"/>
                </a:cubicBezTo>
                <a:cubicBezTo>
                  <a:pt x="484" y="1003"/>
                  <a:pt x="484" y="997"/>
                  <a:pt x="490" y="996"/>
                </a:cubicBezTo>
                <a:cubicBezTo>
                  <a:pt x="488" y="993"/>
                  <a:pt x="492" y="993"/>
                  <a:pt x="492" y="990"/>
                </a:cubicBezTo>
                <a:cubicBezTo>
                  <a:pt x="488" y="990"/>
                  <a:pt x="487" y="988"/>
                  <a:pt x="486" y="985"/>
                </a:cubicBezTo>
                <a:cubicBezTo>
                  <a:pt x="491" y="984"/>
                  <a:pt x="489" y="976"/>
                  <a:pt x="497" y="977"/>
                </a:cubicBezTo>
                <a:cubicBezTo>
                  <a:pt x="498" y="971"/>
                  <a:pt x="502" y="970"/>
                  <a:pt x="505" y="966"/>
                </a:cubicBezTo>
                <a:cubicBezTo>
                  <a:pt x="505" y="963"/>
                  <a:pt x="503" y="963"/>
                  <a:pt x="503" y="960"/>
                </a:cubicBezTo>
                <a:cubicBezTo>
                  <a:pt x="507" y="959"/>
                  <a:pt x="515" y="953"/>
                  <a:pt x="518" y="957"/>
                </a:cubicBezTo>
                <a:cubicBezTo>
                  <a:pt x="513" y="959"/>
                  <a:pt x="518" y="969"/>
                  <a:pt x="509" y="967"/>
                </a:cubicBezTo>
                <a:cubicBezTo>
                  <a:pt x="508" y="974"/>
                  <a:pt x="507" y="980"/>
                  <a:pt x="504" y="986"/>
                </a:cubicBezTo>
                <a:cubicBezTo>
                  <a:pt x="507" y="986"/>
                  <a:pt x="506" y="983"/>
                  <a:pt x="510" y="983"/>
                </a:cubicBezTo>
                <a:cubicBezTo>
                  <a:pt x="512" y="988"/>
                  <a:pt x="510" y="995"/>
                  <a:pt x="502" y="994"/>
                </a:cubicBezTo>
                <a:cubicBezTo>
                  <a:pt x="501" y="996"/>
                  <a:pt x="500" y="998"/>
                  <a:pt x="500" y="1001"/>
                </a:cubicBezTo>
                <a:cubicBezTo>
                  <a:pt x="503" y="1002"/>
                  <a:pt x="506" y="1003"/>
                  <a:pt x="508" y="1005"/>
                </a:cubicBezTo>
                <a:cubicBezTo>
                  <a:pt x="502" y="1009"/>
                  <a:pt x="503" y="1020"/>
                  <a:pt x="494" y="1022"/>
                </a:cubicBezTo>
                <a:cubicBezTo>
                  <a:pt x="497" y="1025"/>
                  <a:pt x="490" y="1026"/>
                  <a:pt x="493" y="1032"/>
                </a:cubicBezTo>
                <a:cubicBezTo>
                  <a:pt x="496" y="1031"/>
                  <a:pt x="497" y="1028"/>
                  <a:pt x="499" y="1026"/>
                </a:cubicBezTo>
                <a:cubicBezTo>
                  <a:pt x="498" y="1030"/>
                  <a:pt x="502" y="1028"/>
                  <a:pt x="502" y="1031"/>
                </a:cubicBezTo>
                <a:cubicBezTo>
                  <a:pt x="499" y="1033"/>
                  <a:pt x="502" y="1037"/>
                  <a:pt x="503" y="1040"/>
                </a:cubicBezTo>
                <a:cubicBezTo>
                  <a:pt x="508" y="1040"/>
                  <a:pt x="508" y="1040"/>
                  <a:pt x="508" y="1040"/>
                </a:cubicBezTo>
                <a:cubicBezTo>
                  <a:pt x="506" y="1035"/>
                  <a:pt x="510" y="1035"/>
                  <a:pt x="511" y="1033"/>
                </a:cubicBezTo>
                <a:cubicBezTo>
                  <a:pt x="509" y="1025"/>
                  <a:pt x="512" y="1015"/>
                  <a:pt x="519" y="1011"/>
                </a:cubicBezTo>
                <a:cubicBezTo>
                  <a:pt x="512" y="999"/>
                  <a:pt x="526" y="989"/>
                  <a:pt x="526" y="980"/>
                </a:cubicBezTo>
                <a:cubicBezTo>
                  <a:pt x="531" y="980"/>
                  <a:pt x="534" y="976"/>
                  <a:pt x="530" y="974"/>
                </a:cubicBezTo>
                <a:cubicBezTo>
                  <a:pt x="535" y="971"/>
                  <a:pt x="535" y="962"/>
                  <a:pt x="538" y="955"/>
                </a:cubicBezTo>
                <a:cubicBezTo>
                  <a:pt x="540" y="953"/>
                  <a:pt x="543" y="950"/>
                  <a:pt x="545" y="948"/>
                </a:cubicBezTo>
                <a:cubicBezTo>
                  <a:pt x="548" y="943"/>
                  <a:pt x="546" y="939"/>
                  <a:pt x="552" y="941"/>
                </a:cubicBezTo>
                <a:cubicBezTo>
                  <a:pt x="552" y="938"/>
                  <a:pt x="550" y="939"/>
                  <a:pt x="550" y="936"/>
                </a:cubicBezTo>
                <a:cubicBezTo>
                  <a:pt x="553" y="935"/>
                  <a:pt x="555" y="932"/>
                  <a:pt x="557" y="929"/>
                </a:cubicBezTo>
                <a:cubicBezTo>
                  <a:pt x="555" y="930"/>
                  <a:pt x="554" y="929"/>
                  <a:pt x="554" y="927"/>
                </a:cubicBezTo>
                <a:cubicBezTo>
                  <a:pt x="560" y="925"/>
                  <a:pt x="563" y="922"/>
                  <a:pt x="564" y="917"/>
                </a:cubicBezTo>
                <a:cubicBezTo>
                  <a:pt x="565" y="915"/>
                  <a:pt x="561" y="920"/>
                  <a:pt x="561" y="917"/>
                </a:cubicBezTo>
                <a:cubicBezTo>
                  <a:pt x="565" y="911"/>
                  <a:pt x="571" y="908"/>
                  <a:pt x="572" y="900"/>
                </a:cubicBezTo>
                <a:cubicBezTo>
                  <a:pt x="575" y="899"/>
                  <a:pt x="575" y="899"/>
                  <a:pt x="578" y="899"/>
                </a:cubicBezTo>
                <a:cubicBezTo>
                  <a:pt x="577" y="894"/>
                  <a:pt x="578" y="890"/>
                  <a:pt x="581" y="888"/>
                </a:cubicBezTo>
                <a:cubicBezTo>
                  <a:pt x="589" y="892"/>
                  <a:pt x="587" y="881"/>
                  <a:pt x="594" y="881"/>
                </a:cubicBezTo>
                <a:cubicBezTo>
                  <a:pt x="593" y="877"/>
                  <a:pt x="596" y="874"/>
                  <a:pt x="596" y="870"/>
                </a:cubicBezTo>
                <a:cubicBezTo>
                  <a:pt x="602" y="871"/>
                  <a:pt x="606" y="867"/>
                  <a:pt x="609" y="863"/>
                </a:cubicBezTo>
                <a:cubicBezTo>
                  <a:pt x="606" y="860"/>
                  <a:pt x="610" y="856"/>
                  <a:pt x="611" y="853"/>
                </a:cubicBezTo>
                <a:cubicBezTo>
                  <a:pt x="608" y="854"/>
                  <a:pt x="608" y="851"/>
                  <a:pt x="607" y="850"/>
                </a:cubicBezTo>
                <a:cubicBezTo>
                  <a:pt x="610" y="848"/>
                  <a:pt x="613" y="852"/>
                  <a:pt x="614" y="849"/>
                </a:cubicBezTo>
                <a:cubicBezTo>
                  <a:pt x="611" y="849"/>
                  <a:pt x="609" y="848"/>
                  <a:pt x="606" y="845"/>
                </a:cubicBezTo>
                <a:cubicBezTo>
                  <a:pt x="607" y="844"/>
                  <a:pt x="608" y="844"/>
                  <a:pt x="607" y="842"/>
                </a:cubicBezTo>
                <a:cubicBezTo>
                  <a:pt x="612" y="842"/>
                  <a:pt x="616" y="835"/>
                  <a:pt x="620" y="839"/>
                </a:cubicBezTo>
                <a:cubicBezTo>
                  <a:pt x="619" y="841"/>
                  <a:pt x="619" y="842"/>
                  <a:pt x="620" y="843"/>
                </a:cubicBezTo>
                <a:cubicBezTo>
                  <a:pt x="627" y="842"/>
                  <a:pt x="631" y="830"/>
                  <a:pt x="629" y="828"/>
                </a:cubicBezTo>
                <a:cubicBezTo>
                  <a:pt x="628" y="831"/>
                  <a:pt x="626" y="827"/>
                  <a:pt x="619" y="829"/>
                </a:cubicBezTo>
                <a:cubicBezTo>
                  <a:pt x="618" y="831"/>
                  <a:pt x="618" y="833"/>
                  <a:pt x="616" y="834"/>
                </a:cubicBezTo>
                <a:cubicBezTo>
                  <a:pt x="614" y="828"/>
                  <a:pt x="611" y="836"/>
                  <a:pt x="606" y="835"/>
                </a:cubicBezTo>
                <a:cubicBezTo>
                  <a:pt x="606" y="831"/>
                  <a:pt x="606" y="831"/>
                  <a:pt x="606" y="831"/>
                </a:cubicBezTo>
                <a:cubicBezTo>
                  <a:pt x="611" y="829"/>
                  <a:pt x="611" y="824"/>
                  <a:pt x="617" y="824"/>
                </a:cubicBezTo>
                <a:cubicBezTo>
                  <a:pt x="620" y="819"/>
                  <a:pt x="624" y="816"/>
                  <a:pt x="628" y="813"/>
                </a:cubicBezTo>
                <a:cubicBezTo>
                  <a:pt x="630" y="814"/>
                  <a:pt x="630" y="815"/>
                  <a:pt x="629" y="817"/>
                </a:cubicBezTo>
                <a:cubicBezTo>
                  <a:pt x="633" y="817"/>
                  <a:pt x="639" y="815"/>
                  <a:pt x="642" y="816"/>
                </a:cubicBezTo>
                <a:cubicBezTo>
                  <a:pt x="640" y="821"/>
                  <a:pt x="641" y="822"/>
                  <a:pt x="638" y="826"/>
                </a:cubicBezTo>
                <a:cubicBezTo>
                  <a:pt x="638" y="829"/>
                  <a:pt x="642" y="825"/>
                  <a:pt x="642" y="828"/>
                </a:cubicBezTo>
                <a:cubicBezTo>
                  <a:pt x="639" y="840"/>
                  <a:pt x="630" y="843"/>
                  <a:pt x="627" y="854"/>
                </a:cubicBezTo>
                <a:cubicBezTo>
                  <a:pt x="623" y="854"/>
                  <a:pt x="622" y="856"/>
                  <a:pt x="621" y="859"/>
                </a:cubicBezTo>
                <a:cubicBezTo>
                  <a:pt x="623" y="859"/>
                  <a:pt x="626" y="858"/>
                  <a:pt x="626" y="860"/>
                </a:cubicBezTo>
                <a:cubicBezTo>
                  <a:pt x="622" y="862"/>
                  <a:pt x="623" y="867"/>
                  <a:pt x="617" y="867"/>
                </a:cubicBezTo>
                <a:cubicBezTo>
                  <a:pt x="620" y="871"/>
                  <a:pt x="614" y="872"/>
                  <a:pt x="610" y="873"/>
                </a:cubicBezTo>
                <a:cubicBezTo>
                  <a:pt x="610" y="871"/>
                  <a:pt x="610" y="869"/>
                  <a:pt x="607" y="870"/>
                </a:cubicBezTo>
                <a:cubicBezTo>
                  <a:pt x="606" y="872"/>
                  <a:pt x="604" y="874"/>
                  <a:pt x="605" y="877"/>
                </a:cubicBezTo>
                <a:cubicBezTo>
                  <a:pt x="607" y="878"/>
                  <a:pt x="610" y="876"/>
                  <a:pt x="610" y="878"/>
                </a:cubicBezTo>
                <a:cubicBezTo>
                  <a:pt x="612" y="884"/>
                  <a:pt x="606" y="893"/>
                  <a:pt x="599" y="888"/>
                </a:cubicBezTo>
                <a:cubicBezTo>
                  <a:pt x="597" y="894"/>
                  <a:pt x="589" y="890"/>
                  <a:pt x="589" y="897"/>
                </a:cubicBezTo>
                <a:cubicBezTo>
                  <a:pt x="592" y="898"/>
                  <a:pt x="593" y="894"/>
                  <a:pt x="595" y="896"/>
                </a:cubicBezTo>
                <a:cubicBezTo>
                  <a:pt x="583" y="906"/>
                  <a:pt x="593" y="921"/>
                  <a:pt x="584" y="930"/>
                </a:cubicBezTo>
                <a:cubicBezTo>
                  <a:pt x="586" y="931"/>
                  <a:pt x="586" y="933"/>
                  <a:pt x="587" y="935"/>
                </a:cubicBezTo>
                <a:cubicBezTo>
                  <a:pt x="586" y="939"/>
                  <a:pt x="583" y="941"/>
                  <a:pt x="578" y="942"/>
                </a:cubicBezTo>
                <a:cubicBezTo>
                  <a:pt x="578" y="946"/>
                  <a:pt x="582" y="943"/>
                  <a:pt x="582" y="947"/>
                </a:cubicBezTo>
                <a:cubicBezTo>
                  <a:pt x="577" y="947"/>
                  <a:pt x="580" y="949"/>
                  <a:pt x="580" y="952"/>
                </a:cubicBezTo>
                <a:cubicBezTo>
                  <a:pt x="577" y="953"/>
                  <a:pt x="577" y="953"/>
                  <a:pt x="577" y="953"/>
                </a:cubicBezTo>
                <a:cubicBezTo>
                  <a:pt x="577" y="961"/>
                  <a:pt x="575" y="963"/>
                  <a:pt x="566" y="963"/>
                </a:cubicBezTo>
                <a:cubicBezTo>
                  <a:pt x="565" y="963"/>
                  <a:pt x="566" y="958"/>
                  <a:pt x="564" y="958"/>
                </a:cubicBezTo>
                <a:cubicBezTo>
                  <a:pt x="563" y="960"/>
                  <a:pt x="557" y="959"/>
                  <a:pt x="558" y="964"/>
                </a:cubicBezTo>
                <a:cubicBezTo>
                  <a:pt x="561" y="964"/>
                  <a:pt x="562" y="963"/>
                  <a:pt x="563" y="962"/>
                </a:cubicBezTo>
                <a:cubicBezTo>
                  <a:pt x="563" y="965"/>
                  <a:pt x="567" y="963"/>
                  <a:pt x="567" y="967"/>
                </a:cubicBezTo>
                <a:cubicBezTo>
                  <a:pt x="567" y="969"/>
                  <a:pt x="564" y="968"/>
                  <a:pt x="564" y="970"/>
                </a:cubicBezTo>
                <a:cubicBezTo>
                  <a:pt x="566" y="971"/>
                  <a:pt x="568" y="971"/>
                  <a:pt x="569" y="972"/>
                </a:cubicBezTo>
                <a:cubicBezTo>
                  <a:pt x="570" y="979"/>
                  <a:pt x="558" y="977"/>
                  <a:pt x="556" y="983"/>
                </a:cubicBezTo>
                <a:cubicBezTo>
                  <a:pt x="560" y="983"/>
                  <a:pt x="562" y="980"/>
                  <a:pt x="563" y="983"/>
                </a:cubicBezTo>
                <a:cubicBezTo>
                  <a:pt x="557" y="986"/>
                  <a:pt x="552" y="997"/>
                  <a:pt x="557" y="1003"/>
                </a:cubicBezTo>
                <a:cubicBezTo>
                  <a:pt x="558" y="999"/>
                  <a:pt x="560" y="997"/>
                  <a:pt x="561" y="994"/>
                </a:cubicBezTo>
                <a:cubicBezTo>
                  <a:pt x="563" y="999"/>
                  <a:pt x="566" y="993"/>
                  <a:pt x="571" y="994"/>
                </a:cubicBezTo>
                <a:cubicBezTo>
                  <a:pt x="568" y="996"/>
                  <a:pt x="569" y="1003"/>
                  <a:pt x="563" y="1004"/>
                </a:cubicBezTo>
                <a:cubicBezTo>
                  <a:pt x="563" y="1007"/>
                  <a:pt x="566" y="1006"/>
                  <a:pt x="566" y="1010"/>
                </a:cubicBezTo>
                <a:cubicBezTo>
                  <a:pt x="574" y="1005"/>
                  <a:pt x="588" y="1004"/>
                  <a:pt x="589" y="1018"/>
                </a:cubicBezTo>
                <a:cubicBezTo>
                  <a:pt x="584" y="1021"/>
                  <a:pt x="580" y="1025"/>
                  <a:pt x="577" y="1029"/>
                </a:cubicBezTo>
                <a:cubicBezTo>
                  <a:pt x="575" y="1030"/>
                  <a:pt x="573" y="1030"/>
                  <a:pt x="572" y="1028"/>
                </a:cubicBezTo>
                <a:cubicBezTo>
                  <a:pt x="571" y="1026"/>
                  <a:pt x="576" y="1022"/>
                  <a:pt x="572" y="1022"/>
                </a:cubicBezTo>
                <a:cubicBezTo>
                  <a:pt x="570" y="1025"/>
                  <a:pt x="570" y="1030"/>
                  <a:pt x="565" y="1030"/>
                </a:cubicBezTo>
                <a:cubicBezTo>
                  <a:pt x="565" y="1029"/>
                  <a:pt x="564" y="1029"/>
                  <a:pt x="564" y="1027"/>
                </a:cubicBezTo>
                <a:cubicBezTo>
                  <a:pt x="564" y="1025"/>
                  <a:pt x="567" y="1026"/>
                  <a:pt x="566" y="1023"/>
                </a:cubicBezTo>
                <a:cubicBezTo>
                  <a:pt x="562" y="1025"/>
                  <a:pt x="562" y="1020"/>
                  <a:pt x="558" y="1020"/>
                </a:cubicBezTo>
                <a:cubicBezTo>
                  <a:pt x="554" y="1026"/>
                  <a:pt x="551" y="1040"/>
                  <a:pt x="538" y="1034"/>
                </a:cubicBezTo>
                <a:cubicBezTo>
                  <a:pt x="538" y="1032"/>
                  <a:pt x="537" y="1029"/>
                  <a:pt x="536" y="1028"/>
                </a:cubicBezTo>
                <a:cubicBezTo>
                  <a:pt x="533" y="1032"/>
                  <a:pt x="529" y="1034"/>
                  <a:pt x="527" y="1039"/>
                </a:cubicBezTo>
                <a:cubicBezTo>
                  <a:pt x="529" y="1038"/>
                  <a:pt x="531" y="1038"/>
                  <a:pt x="531" y="1040"/>
                </a:cubicBezTo>
                <a:cubicBezTo>
                  <a:pt x="529" y="1045"/>
                  <a:pt x="527" y="1051"/>
                  <a:pt x="525" y="1056"/>
                </a:cubicBezTo>
                <a:cubicBezTo>
                  <a:pt x="520" y="1059"/>
                  <a:pt x="514" y="1054"/>
                  <a:pt x="511" y="1061"/>
                </a:cubicBezTo>
                <a:cubicBezTo>
                  <a:pt x="515" y="1059"/>
                  <a:pt x="521" y="1058"/>
                  <a:pt x="523" y="1061"/>
                </a:cubicBezTo>
                <a:cubicBezTo>
                  <a:pt x="521" y="1064"/>
                  <a:pt x="521" y="1067"/>
                  <a:pt x="521" y="1069"/>
                </a:cubicBezTo>
                <a:cubicBezTo>
                  <a:pt x="522" y="1069"/>
                  <a:pt x="523" y="1069"/>
                  <a:pt x="523" y="1070"/>
                </a:cubicBezTo>
                <a:cubicBezTo>
                  <a:pt x="522" y="1071"/>
                  <a:pt x="521" y="1073"/>
                  <a:pt x="522" y="1076"/>
                </a:cubicBezTo>
                <a:cubicBezTo>
                  <a:pt x="521" y="1077"/>
                  <a:pt x="521" y="1078"/>
                  <a:pt x="519" y="1078"/>
                </a:cubicBezTo>
                <a:cubicBezTo>
                  <a:pt x="513" y="1098"/>
                  <a:pt x="498" y="1111"/>
                  <a:pt x="486" y="1126"/>
                </a:cubicBezTo>
                <a:cubicBezTo>
                  <a:pt x="492" y="1127"/>
                  <a:pt x="489" y="1131"/>
                  <a:pt x="492" y="1135"/>
                </a:cubicBezTo>
                <a:cubicBezTo>
                  <a:pt x="489" y="1138"/>
                  <a:pt x="478" y="1140"/>
                  <a:pt x="478" y="1134"/>
                </a:cubicBezTo>
                <a:cubicBezTo>
                  <a:pt x="476" y="1134"/>
                  <a:pt x="472" y="1133"/>
                  <a:pt x="472" y="1135"/>
                </a:cubicBezTo>
                <a:cubicBezTo>
                  <a:pt x="476" y="1137"/>
                  <a:pt x="469" y="1138"/>
                  <a:pt x="469" y="1141"/>
                </a:cubicBezTo>
                <a:cubicBezTo>
                  <a:pt x="476" y="1142"/>
                  <a:pt x="483" y="1139"/>
                  <a:pt x="490" y="1140"/>
                </a:cubicBezTo>
                <a:cubicBezTo>
                  <a:pt x="483" y="1146"/>
                  <a:pt x="488" y="1154"/>
                  <a:pt x="480" y="1160"/>
                </a:cubicBezTo>
                <a:cubicBezTo>
                  <a:pt x="479" y="1171"/>
                  <a:pt x="474" y="1180"/>
                  <a:pt x="469" y="1189"/>
                </a:cubicBezTo>
                <a:cubicBezTo>
                  <a:pt x="470" y="1191"/>
                  <a:pt x="471" y="1192"/>
                  <a:pt x="472" y="1193"/>
                </a:cubicBezTo>
                <a:cubicBezTo>
                  <a:pt x="470" y="1196"/>
                  <a:pt x="468" y="1200"/>
                  <a:pt x="465" y="1202"/>
                </a:cubicBezTo>
                <a:cubicBezTo>
                  <a:pt x="462" y="1203"/>
                  <a:pt x="463" y="1200"/>
                  <a:pt x="460" y="1201"/>
                </a:cubicBezTo>
                <a:cubicBezTo>
                  <a:pt x="458" y="1202"/>
                  <a:pt x="458" y="1206"/>
                  <a:pt x="455" y="1206"/>
                </a:cubicBezTo>
                <a:cubicBezTo>
                  <a:pt x="455" y="1209"/>
                  <a:pt x="458" y="1209"/>
                  <a:pt x="460" y="1210"/>
                </a:cubicBezTo>
                <a:cubicBezTo>
                  <a:pt x="456" y="1214"/>
                  <a:pt x="452" y="1218"/>
                  <a:pt x="446" y="1219"/>
                </a:cubicBezTo>
                <a:cubicBezTo>
                  <a:pt x="441" y="1214"/>
                  <a:pt x="444" y="1206"/>
                  <a:pt x="450" y="1204"/>
                </a:cubicBezTo>
                <a:cubicBezTo>
                  <a:pt x="448" y="1188"/>
                  <a:pt x="455" y="1179"/>
                  <a:pt x="464" y="1173"/>
                </a:cubicBezTo>
                <a:cubicBezTo>
                  <a:pt x="463" y="1167"/>
                  <a:pt x="469" y="1165"/>
                  <a:pt x="466" y="1160"/>
                </a:cubicBezTo>
                <a:cubicBezTo>
                  <a:pt x="467" y="1160"/>
                  <a:pt x="468" y="1159"/>
                  <a:pt x="469" y="1158"/>
                </a:cubicBezTo>
                <a:cubicBezTo>
                  <a:pt x="469" y="1155"/>
                  <a:pt x="466" y="1153"/>
                  <a:pt x="469" y="1151"/>
                </a:cubicBezTo>
                <a:cubicBezTo>
                  <a:pt x="467" y="1149"/>
                  <a:pt x="465" y="1153"/>
                  <a:pt x="463" y="1154"/>
                </a:cubicBezTo>
                <a:cubicBezTo>
                  <a:pt x="463" y="1156"/>
                  <a:pt x="464" y="1159"/>
                  <a:pt x="462" y="1160"/>
                </a:cubicBezTo>
                <a:cubicBezTo>
                  <a:pt x="460" y="1160"/>
                  <a:pt x="459" y="1158"/>
                  <a:pt x="456" y="1159"/>
                </a:cubicBezTo>
                <a:cubicBezTo>
                  <a:pt x="456" y="1167"/>
                  <a:pt x="457" y="1176"/>
                  <a:pt x="449" y="1179"/>
                </a:cubicBezTo>
                <a:cubicBezTo>
                  <a:pt x="449" y="1188"/>
                  <a:pt x="442" y="1192"/>
                  <a:pt x="435" y="1195"/>
                </a:cubicBezTo>
                <a:cubicBezTo>
                  <a:pt x="448" y="1204"/>
                  <a:pt x="434" y="1220"/>
                  <a:pt x="420" y="1221"/>
                </a:cubicBezTo>
                <a:cubicBezTo>
                  <a:pt x="417" y="1229"/>
                  <a:pt x="423" y="1235"/>
                  <a:pt x="425" y="1240"/>
                </a:cubicBezTo>
                <a:cubicBezTo>
                  <a:pt x="422" y="1244"/>
                  <a:pt x="423" y="1251"/>
                  <a:pt x="418" y="1252"/>
                </a:cubicBezTo>
                <a:cubicBezTo>
                  <a:pt x="416" y="1252"/>
                  <a:pt x="415" y="1251"/>
                  <a:pt x="415" y="1248"/>
                </a:cubicBezTo>
                <a:cubicBezTo>
                  <a:pt x="412" y="1249"/>
                  <a:pt x="411" y="1253"/>
                  <a:pt x="407" y="1254"/>
                </a:cubicBezTo>
                <a:cubicBezTo>
                  <a:pt x="408" y="1261"/>
                  <a:pt x="400" y="1261"/>
                  <a:pt x="402" y="1269"/>
                </a:cubicBezTo>
                <a:cubicBezTo>
                  <a:pt x="400" y="1270"/>
                  <a:pt x="399" y="1271"/>
                  <a:pt x="397" y="1271"/>
                </a:cubicBezTo>
                <a:cubicBezTo>
                  <a:pt x="395" y="1277"/>
                  <a:pt x="400" y="1276"/>
                  <a:pt x="401" y="1279"/>
                </a:cubicBezTo>
                <a:cubicBezTo>
                  <a:pt x="403" y="1278"/>
                  <a:pt x="407" y="1278"/>
                  <a:pt x="409" y="1277"/>
                </a:cubicBezTo>
                <a:cubicBezTo>
                  <a:pt x="410" y="1281"/>
                  <a:pt x="416" y="1280"/>
                  <a:pt x="417" y="1284"/>
                </a:cubicBezTo>
                <a:cubicBezTo>
                  <a:pt x="412" y="1284"/>
                  <a:pt x="411" y="1287"/>
                  <a:pt x="410" y="1289"/>
                </a:cubicBezTo>
                <a:cubicBezTo>
                  <a:pt x="413" y="1288"/>
                  <a:pt x="415" y="1291"/>
                  <a:pt x="420" y="1291"/>
                </a:cubicBezTo>
                <a:cubicBezTo>
                  <a:pt x="421" y="1287"/>
                  <a:pt x="423" y="1283"/>
                  <a:pt x="421" y="1280"/>
                </a:cubicBezTo>
                <a:cubicBezTo>
                  <a:pt x="423" y="1279"/>
                  <a:pt x="425" y="1278"/>
                  <a:pt x="426" y="1276"/>
                </a:cubicBezTo>
                <a:cubicBezTo>
                  <a:pt x="424" y="1274"/>
                  <a:pt x="427" y="1272"/>
                  <a:pt x="425" y="1269"/>
                </a:cubicBezTo>
                <a:cubicBezTo>
                  <a:pt x="422" y="1270"/>
                  <a:pt x="418" y="1271"/>
                  <a:pt x="418" y="1268"/>
                </a:cubicBezTo>
                <a:cubicBezTo>
                  <a:pt x="427" y="1268"/>
                  <a:pt x="424" y="1258"/>
                  <a:pt x="432" y="1257"/>
                </a:cubicBezTo>
                <a:cubicBezTo>
                  <a:pt x="432" y="1256"/>
                  <a:pt x="431" y="1254"/>
                  <a:pt x="432" y="1254"/>
                </a:cubicBezTo>
                <a:cubicBezTo>
                  <a:pt x="437" y="1257"/>
                  <a:pt x="434" y="1263"/>
                  <a:pt x="438" y="1268"/>
                </a:cubicBezTo>
                <a:cubicBezTo>
                  <a:pt x="437" y="1270"/>
                  <a:pt x="432" y="1268"/>
                  <a:pt x="432" y="1271"/>
                </a:cubicBezTo>
                <a:cubicBezTo>
                  <a:pt x="438" y="1269"/>
                  <a:pt x="433" y="1275"/>
                  <a:pt x="433" y="1276"/>
                </a:cubicBezTo>
                <a:cubicBezTo>
                  <a:pt x="437" y="1274"/>
                  <a:pt x="435" y="1281"/>
                  <a:pt x="437" y="1282"/>
                </a:cubicBezTo>
                <a:cubicBezTo>
                  <a:pt x="438" y="1280"/>
                  <a:pt x="444" y="1280"/>
                  <a:pt x="443" y="1283"/>
                </a:cubicBezTo>
                <a:cubicBezTo>
                  <a:pt x="441" y="1290"/>
                  <a:pt x="433" y="1288"/>
                  <a:pt x="429" y="1292"/>
                </a:cubicBezTo>
                <a:cubicBezTo>
                  <a:pt x="435" y="1298"/>
                  <a:pt x="432" y="1306"/>
                  <a:pt x="428" y="1310"/>
                </a:cubicBezTo>
                <a:cubicBezTo>
                  <a:pt x="429" y="1310"/>
                  <a:pt x="429" y="1312"/>
                  <a:pt x="429" y="1313"/>
                </a:cubicBezTo>
                <a:cubicBezTo>
                  <a:pt x="433" y="1311"/>
                  <a:pt x="433" y="1313"/>
                  <a:pt x="432" y="1316"/>
                </a:cubicBezTo>
                <a:cubicBezTo>
                  <a:pt x="436" y="1318"/>
                  <a:pt x="438" y="1316"/>
                  <a:pt x="440" y="1314"/>
                </a:cubicBezTo>
                <a:cubicBezTo>
                  <a:pt x="440" y="1316"/>
                  <a:pt x="441" y="1316"/>
                  <a:pt x="442" y="1316"/>
                </a:cubicBezTo>
                <a:cubicBezTo>
                  <a:pt x="441" y="1323"/>
                  <a:pt x="434" y="1323"/>
                  <a:pt x="429" y="1321"/>
                </a:cubicBezTo>
                <a:cubicBezTo>
                  <a:pt x="429" y="1322"/>
                  <a:pt x="428" y="1323"/>
                  <a:pt x="428" y="1324"/>
                </a:cubicBezTo>
                <a:cubicBezTo>
                  <a:pt x="431" y="1327"/>
                  <a:pt x="433" y="1325"/>
                  <a:pt x="436" y="1324"/>
                </a:cubicBezTo>
                <a:cubicBezTo>
                  <a:pt x="436" y="1335"/>
                  <a:pt x="431" y="1344"/>
                  <a:pt x="425" y="1351"/>
                </a:cubicBezTo>
                <a:cubicBezTo>
                  <a:pt x="426" y="1351"/>
                  <a:pt x="426" y="1352"/>
                  <a:pt x="426" y="1354"/>
                </a:cubicBezTo>
                <a:cubicBezTo>
                  <a:pt x="423" y="1355"/>
                  <a:pt x="421" y="1358"/>
                  <a:pt x="417" y="1356"/>
                </a:cubicBezTo>
                <a:cubicBezTo>
                  <a:pt x="416" y="1361"/>
                  <a:pt x="411" y="1362"/>
                  <a:pt x="407" y="1364"/>
                </a:cubicBezTo>
                <a:cubicBezTo>
                  <a:pt x="407" y="1356"/>
                  <a:pt x="413" y="1344"/>
                  <a:pt x="405" y="1339"/>
                </a:cubicBezTo>
                <a:cubicBezTo>
                  <a:pt x="403" y="1342"/>
                  <a:pt x="400" y="1345"/>
                  <a:pt x="395" y="1345"/>
                </a:cubicBezTo>
                <a:cubicBezTo>
                  <a:pt x="394" y="1358"/>
                  <a:pt x="386" y="1364"/>
                  <a:pt x="386" y="1378"/>
                </a:cubicBezTo>
                <a:cubicBezTo>
                  <a:pt x="385" y="1379"/>
                  <a:pt x="379" y="1381"/>
                  <a:pt x="380" y="1382"/>
                </a:cubicBezTo>
                <a:cubicBezTo>
                  <a:pt x="382" y="1383"/>
                  <a:pt x="383" y="1379"/>
                  <a:pt x="384" y="1382"/>
                </a:cubicBezTo>
                <a:cubicBezTo>
                  <a:pt x="385" y="1387"/>
                  <a:pt x="379" y="1387"/>
                  <a:pt x="376" y="1389"/>
                </a:cubicBezTo>
                <a:cubicBezTo>
                  <a:pt x="377" y="1396"/>
                  <a:pt x="382" y="1404"/>
                  <a:pt x="377" y="1411"/>
                </a:cubicBezTo>
                <a:cubicBezTo>
                  <a:pt x="379" y="1414"/>
                  <a:pt x="382" y="1415"/>
                  <a:pt x="383" y="1419"/>
                </a:cubicBezTo>
                <a:cubicBezTo>
                  <a:pt x="389" y="1419"/>
                  <a:pt x="396" y="1420"/>
                  <a:pt x="401" y="1417"/>
                </a:cubicBezTo>
                <a:cubicBezTo>
                  <a:pt x="402" y="1422"/>
                  <a:pt x="409" y="1421"/>
                  <a:pt x="411" y="1422"/>
                </a:cubicBezTo>
                <a:cubicBezTo>
                  <a:pt x="414" y="1420"/>
                  <a:pt x="415" y="1415"/>
                  <a:pt x="417" y="1413"/>
                </a:cubicBezTo>
                <a:cubicBezTo>
                  <a:pt x="420" y="1413"/>
                  <a:pt x="423" y="1413"/>
                  <a:pt x="424" y="1415"/>
                </a:cubicBezTo>
                <a:cubicBezTo>
                  <a:pt x="423" y="1416"/>
                  <a:pt x="421" y="1420"/>
                  <a:pt x="423" y="1421"/>
                </a:cubicBezTo>
                <a:cubicBezTo>
                  <a:pt x="426" y="1420"/>
                  <a:pt x="429" y="1417"/>
                  <a:pt x="433" y="1419"/>
                </a:cubicBezTo>
                <a:cubicBezTo>
                  <a:pt x="428" y="1421"/>
                  <a:pt x="430" y="1430"/>
                  <a:pt x="434" y="1431"/>
                </a:cubicBezTo>
                <a:cubicBezTo>
                  <a:pt x="433" y="1427"/>
                  <a:pt x="437" y="1427"/>
                  <a:pt x="434" y="1423"/>
                </a:cubicBezTo>
                <a:close/>
                <a:moveTo>
                  <a:pt x="903" y="1202"/>
                </a:moveTo>
                <a:cubicBezTo>
                  <a:pt x="899" y="1202"/>
                  <a:pt x="900" y="1205"/>
                  <a:pt x="899" y="1206"/>
                </a:cubicBezTo>
                <a:cubicBezTo>
                  <a:pt x="896" y="1204"/>
                  <a:pt x="895" y="1205"/>
                  <a:pt x="891" y="1206"/>
                </a:cubicBezTo>
                <a:cubicBezTo>
                  <a:pt x="890" y="1201"/>
                  <a:pt x="890" y="1201"/>
                  <a:pt x="890" y="1201"/>
                </a:cubicBezTo>
                <a:cubicBezTo>
                  <a:pt x="895" y="1200"/>
                  <a:pt x="902" y="1194"/>
                  <a:pt x="903" y="1202"/>
                </a:cubicBezTo>
                <a:close/>
                <a:moveTo>
                  <a:pt x="924" y="1179"/>
                </a:moveTo>
                <a:cubicBezTo>
                  <a:pt x="923" y="1180"/>
                  <a:pt x="921" y="1181"/>
                  <a:pt x="919" y="1181"/>
                </a:cubicBezTo>
                <a:cubicBezTo>
                  <a:pt x="919" y="1178"/>
                  <a:pt x="917" y="1179"/>
                  <a:pt x="918" y="1176"/>
                </a:cubicBezTo>
                <a:cubicBezTo>
                  <a:pt x="919" y="1176"/>
                  <a:pt x="920" y="1176"/>
                  <a:pt x="921" y="1175"/>
                </a:cubicBezTo>
                <a:cubicBezTo>
                  <a:pt x="922" y="1175"/>
                  <a:pt x="923" y="1177"/>
                  <a:pt x="924" y="1179"/>
                </a:cubicBezTo>
                <a:close/>
                <a:moveTo>
                  <a:pt x="876" y="1174"/>
                </a:moveTo>
                <a:cubicBezTo>
                  <a:pt x="872" y="1174"/>
                  <a:pt x="872" y="1174"/>
                  <a:pt x="872" y="1174"/>
                </a:cubicBezTo>
                <a:cubicBezTo>
                  <a:pt x="873" y="1176"/>
                  <a:pt x="873" y="1179"/>
                  <a:pt x="876" y="1180"/>
                </a:cubicBezTo>
                <a:cubicBezTo>
                  <a:pt x="877" y="1181"/>
                  <a:pt x="871" y="1184"/>
                  <a:pt x="871" y="1180"/>
                </a:cubicBezTo>
                <a:cubicBezTo>
                  <a:pt x="869" y="1180"/>
                  <a:pt x="869" y="1182"/>
                  <a:pt x="867" y="1182"/>
                </a:cubicBezTo>
                <a:cubicBezTo>
                  <a:pt x="869" y="1183"/>
                  <a:pt x="867" y="1188"/>
                  <a:pt x="870" y="1189"/>
                </a:cubicBezTo>
                <a:cubicBezTo>
                  <a:pt x="868" y="1192"/>
                  <a:pt x="867" y="1189"/>
                  <a:pt x="865" y="1189"/>
                </a:cubicBezTo>
                <a:cubicBezTo>
                  <a:pt x="859" y="1190"/>
                  <a:pt x="854" y="1197"/>
                  <a:pt x="848" y="1199"/>
                </a:cubicBezTo>
                <a:cubicBezTo>
                  <a:pt x="845" y="1200"/>
                  <a:pt x="845" y="1197"/>
                  <a:pt x="843" y="1197"/>
                </a:cubicBezTo>
                <a:cubicBezTo>
                  <a:pt x="842" y="1197"/>
                  <a:pt x="842" y="1198"/>
                  <a:pt x="842" y="1198"/>
                </a:cubicBezTo>
                <a:cubicBezTo>
                  <a:pt x="840" y="1195"/>
                  <a:pt x="851" y="1195"/>
                  <a:pt x="850" y="1190"/>
                </a:cubicBezTo>
                <a:cubicBezTo>
                  <a:pt x="853" y="1191"/>
                  <a:pt x="858" y="1188"/>
                  <a:pt x="861" y="1186"/>
                </a:cubicBezTo>
                <a:cubicBezTo>
                  <a:pt x="861" y="1184"/>
                  <a:pt x="857" y="1186"/>
                  <a:pt x="856" y="1185"/>
                </a:cubicBezTo>
                <a:cubicBezTo>
                  <a:pt x="857" y="1183"/>
                  <a:pt x="859" y="1182"/>
                  <a:pt x="860" y="1179"/>
                </a:cubicBezTo>
                <a:cubicBezTo>
                  <a:pt x="860" y="1178"/>
                  <a:pt x="858" y="1179"/>
                  <a:pt x="856" y="1179"/>
                </a:cubicBezTo>
                <a:cubicBezTo>
                  <a:pt x="861" y="1175"/>
                  <a:pt x="855" y="1173"/>
                  <a:pt x="853" y="1168"/>
                </a:cubicBezTo>
                <a:cubicBezTo>
                  <a:pt x="858" y="1169"/>
                  <a:pt x="856" y="1163"/>
                  <a:pt x="860" y="1165"/>
                </a:cubicBezTo>
                <a:cubicBezTo>
                  <a:pt x="861" y="1169"/>
                  <a:pt x="856" y="1167"/>
                  <a:pt x="857" y="1171"/>
                </a:cubicBezTo>
                <a:cubicBezTo>
                  <a:pt x="862" y="1171"/>
                  <a:pt x="859" y="1164"/>
                  <a:pt x="866" y="1165"/>
                </a:cubicBezTo>
                <a:cubicBezTo>
                  <a:pt x="868" y="1167"/>
                  <a:pt x="869" y="1170"/>
                  <a:pt x="872" y="1171"/>
                </a:cubicBezTo>
                <a:cubicBezTo>
                  <a:pt x="876" y="1170"/>
                  <a:pt x="872" y="1167"/>
                  <a:pt x="874" y="1167"/>
                </a:cubicBezTo>
                <a:cubicBezTo>
                  <a:pt x="879" y="1166"/>
                  <a:pt x="878" y="1172"/>
                  <a:pt x="876" y="1174"/>
                </a:cubicBezTo>
                <a:close/>
                <a:moveTo>
                  <a:pt x="937" y="1157"/>
                </a:moveTo>
                <a:cubicBezTo>
                  <a:pt x="938" y="1161"/>
                  <a:pt x="938" y="1161"/>
                  <a:pt x="938" y="1161"/>
                </a:cubicBezTo>
                <a:cubicBezTo>
                  <a:pt x="935" y="1161"/>
                  <a:pt x="935" y="1161"/>
                  <a:pt x="935" y="1161"/>
                </a:cubicBezTo>
                <a:cubicBezTo>
                  <a:pt x="935" y="1160"/>
                  <a:pt x="935" y="1159"/>
                  <a:pt x="936" y="1158"/>
                </a:cubicBezTo>
                <a:cubicBezTo>
                  <a:pt x="936" y="1157"/>
                  <a:pt x="934" y="1158"/>
                  <a:pt x="934" y="1158"/>
                </a:cubicBezTo>
                <a:cubicBezTo>
                  <a:pt x="934" y="1155"/>
                  <a:pt x="937" y="1157"/>
                  <a:pt x="937" y="1157"/>
                </a:cubicBezTo>
                <a:close/>
                <a:moveTo>
                  <a:pt x="856" y="1135"/>
                </a:moveTo>
                <a:cubicBezTo>
                  <a:pt x="857" y="1137"/>
                  <a:pt x="857" y="1139"/>
                  <a:pt x="856" y="1140"/>
                </a:cubicBezTo>
                <a:cubicBezTo>
                  <a:pt x="853" y="1142"/>
                  <a:pt x="853" y="1139"/>
                  <a:pt x="851" y="1140"/>
                </a:cubicBezTo>
                <a:cubicBezTo>
                  <a:pt x="852" y="1139"/>
                  <a:pt x="851" y="1136"/>
                  <a:pt x="853" y="1134"/>
                </a:cubicBezTo>
                <a:cubicBezTo>
                  <a:pt x="853" y="1135"/>
                  <a:pt x="855" y="1135"/>
                  <a:pt x="856" y="1135"/>
                </a:cubicBezTo>
                <a:close/>
                <a:moveTo>
                  <a:pt x="851" y="1136"/>
                </a:moveTo>
                <a:cubicBezTo>
                  <a:pt x="849" y="1136"/>
                  <a:pt x="849" y="1138"/>
                  <a:pt x="847" y="1138"/>
                </a:cubicBezTo>
                <a:cubicBezTo>
                  <a:pt x="846" y="1135"/>
                  <a:pt x="847" y="1133"/>
                  <a:pt x="850" y="1133"/>
                </a:cubicBezTo>
                <a:lnTo>
                  <a:pt x="851" y="1136"/>
                </a:lnTo>
                <a:close/>
                <a:moveTo>
                  <a:pt x="1221" y="1215"/>
                </a:moveTo>
                <a:cubicBezTo>
                  <a:pt x="1219" y="1216"/>
                  <a:pt x="1217" y="1218"/>
                  <a:pt x="1213" y="1218"/>
                </a:cubicBezTo>
                <a:cubicBezTo>
                  <a:pt x="1213" y="1215"/>
                  <a:pt x="1213" y="1212"/>
                  <a:pt x="1214" y="1209"/>
                </a:cubicBezTo>
                <a:cubicBezTo>
                  <a:pt x="1218" y="1209"/>
                  <a:pt x="1221" y="1210"/>
                  <a:pt x="1221" y="1215"/>
                </a:cubicBezTo>
                <a:close/>
                <a:moveTo>
                  <a:pt x="1277" y="1182"/>
                </a:moveTo>
                <a:cubicBezTo>
                  <a:pt x="1274" y="1183"/>
                  <a:pt x="1273" y="1181"/>
                  <a:pt x="1271" y="1181"/>
                </a:cubicBezTo>
                <a:cubicBezTo>
                  <a:pt x="1271" y="1179"/>
                  <a:pt x="1273" y="1178"/>
                  <a:pt x="1272" y="1175"/>
                </a:cubicBezTo>
                <a:cubicBezTo>
                  <a:pt x="1276" y="1176"/>
                  <a:pt x="1277" y="1179"/>
                  <a:pt x="1277" y="1174"/>
                </a:cubicBezTo>
                <a:cubicBezTo>
                  <a:pt x="1282" y="1175"/>
                  <a:pt x="1277" y="1179"/>
                  <a:pt x="1277" y="1182"/>
                </a:cubicBezTo>
                <a:close/>
                <a:moveTo>
                  <a:pt x="1087" y="1189"/>
                </a:moveTo>
                <a:cubicBezTo>
                  <a:pt x="1086" y="1191"/>
                  <a:pt x="1083" y="1192"/>
                  <a:pt x="1081" y="1194"/>
                </a:cubicBezTo>
                <a:cubicBezTo>
                  <a:pt x="1085" y="1197"/>
                  <a:pt x="1077" y="1202"/>
                  <a:pt x="1075" y="1198"/>
                </a:cubicBezTo>
                <a:cubicBezTo>
                  <a:pt x="1074" y="1190"/>
                  <a:pt x="1082" y="1189"/>
                  <a:pt x="1085" y="1184"/>
                </a:cubicBezTo>
                <a:cubicBezTo>
                  <a:pt x="1084" y="1185"/>
                  <a:pt x="1085" y="1189"/>
                  <a:pt x="1087" y="1189"/>
                </a:cubicBezTo>
                <a:close/>
                <a:moveTo>
                  <a:pt x="1445" y="929"/>
                </a:moveTo>
                <a:cubicBezTo>
                  <a:pt x="1443" y="935"/>
                  <a:pt x="1438" y="928"/>
                  <a:pt x="1435" y="927"/>
                </a:cubicBezTo>
                <a:cubicBezTo>
                  <a:pt x="1436" y="926"/>
                  <a:pt x="1440" y="926"/>
                  <a:pt x="1442" y="925"/>
                </a:cubicBezTo>
                <a:cubicBezTo>
                  <a:pt x="1444" y="926"/>
                  <a:pt x="1443" y="929"/>
                  <a:pt x="1445" y="929"/>
                </a:cubicBezTo>
                <a:close/>
                <a:moveTo>
                  <a:pt x="1481" y="977"/>
                </a:moveTo>
                <a:cubicBezTo>
                  <a:pt x="1480" y="980"/>
                  <a:pt x="1477" y="982"/>
                  <a:pt x="1475" y="983"/>
                </a:cubicBezTo>
                <a:cubicBezTo>
                  <a:pt x="1473" y="978"/>
                  <a:pt x="1477" y="977"/>
                  <a:pt x="1481" y="977"/>
                </a:cubicBezTo>
                <a:close/>
                <a:moveTo>
                  <a:pt x="1475" y="958"/>
                </a:moveTo>
                <a:cubicBezTo>
                  <a:pt x="1475" y="963"/>
                  <a:pt x="1475" y="963"/>
                  <a:pt x="1475" y="963"/>
                </a:cubicBezTo>
                <a:cubicBezTo>
                  <a:pt x="1473" y="964"/>
                  <a:pt x="1472" y="957"/>
                  <a:pt x="1475" y="958"/>
                </a:cubicBezTo>
                <a:close/>
                <a:moveTo>
                  <a:pt x="1545" y="935"/>
                </a:moveTo>
                <a:cubicBezTo>
                  <a:pt x="1547" y="936"/>
                  <a:pt x="1548" y="937"/>
                  <a:pt x="1548" y="940"/>
                </a:cubicBezTo>
                <a:cubicBezTo>
                  <a:pt x="1545" y="941"/>
                  <a:pt x="1543" y="942"/>
                  <a:pt x="1542" y="943"/>
                </a:cubicBezTo>
                <a:cubicBezTo>
                  <a:pt x="1540" y="943"/>
                  <a:pt x="1538" y="941"/>
                  <a:pt x="1538" y="938"/>
                </a:cubicBezTo>
                <a:cubicBezTo>
                  <a:pt x="1541" y="936"/>
                  <a:pt x="1547" y="935"/>
                  <a:pt x="1547" y="931"/>
                </a:cubicBezTo>
                <a:cubicBezTo>
                  <a:pt x="1550" y="932"/>
                  <a:pt x="1547" y="935"/>
                  <a:pt x="1545" y="935"/>
                </a:cubicBezTo>
                <a:close/>
                <a:moveTo>
                  <a:pt x="1539" y="901"/>
                </a:moveTo>
                <a:cubicBezTo>
                  <a:pt x="1536" y="903"/>
                  <a:pt x="1533" y="905"/>
                  <a:pt x="1531" y="908"/>
                </a:cubicBezTo>
                <a:cubicBezTo>
                  <a:pt x="1533" y="909"/>
                  <a:pt x="1533" y="913"/>
                  <a:pt x="1533" y="915"/>
                </a:cubicBezTo>
                <a:cubicBezTo>
                  <a:pt x="1530" y="917"/>
                  <a:pt x="1523" y="917"/>
                  <a:pt x="1520" y="919"/>
                </a:cubicBezTo>
                <a:cubicBezTo>
                  <a:pt x="1527" y="928"/>
                  <a:pt x="1514" y="932"/>
                  <a:pt x="1513" y="939"/>
                </a:cubicBezTo>
                <a:cubicBezTo>
                  <a:pt x="1505" y="935"/>
                  <a:pt x="1509" y="947"/>
                  <a:pt x="1502" y="946"/>
                </a:cubicBezTo>
                <a:cubicBezTo>
                  <a:pt x="1502" y="949"/>
                  <a:pt x="1506" y="946"/>
                  <a:pt x="1506" y="950"/>
                </a:cubicBezTo>
                <a:cubicBezTo>
                  <a:pt x="1499" y="952"/>
                  <a:pt x="1493" y="953"/>
                  <a:pt x="1484" y="951"/>
                </a:cubicBezTo>
                <a:cubicBezTo>
                  <a:pt x="1483" y="947"/>
                  <a:pt x="1487" y="938"/>
                  <a:pt x="1493" y="940"/>
                </a:cubicBezTo>
                <a:cubicBezTo>
                  <a:pt x="1489" y="929"/>
                  <a:pt x="1496" y="919"/>
                  <a:pt x="1506" y="915"/>
                </a:cubicBezTo>
                <a:cubicBezTo>
                  <a:pt x="1506" y="916"/>
                  <a:pt x="1507" y="917"/>
                  <a:pt x="1507" y="918"/>
                </a:cubicBezTo>
                <a:cubicBezTo>
                  <a:pt x="1510" y="916"/>
                  <a:pt x="1515" y="915"/>
                  <a:pt x="1514" y="910"/>
                </a:cubicBezTo>
                <a:cubicBezTo>
                  <a:pt x="1523" y="909"/>
                  <a:pt x="1531" y="906"/>
                  <a:pt x="1532" y="898"/>
                </a:cubicBezTo>
                <a:cubicBezTo>
                  <a:pt x="1537" y="897"/>
                  <a:pt x="1536" y="902"/>
                  <a:pt x="1539" y="901"/>
                </a:cubicBezTo>
                <a:close/>
                <a:moveTo>
                  <a:pt x="1732" y="740"/>
                </a:moveTo>
                <a:cubicBezTo>
                  <a:pt x="1736" y="739"/>
                  <a:pt x="1736" y="739"/>
                  <a:pt x="1736" y="739"/>
                </a:cubicBezTo>
                <a:cubicBezTo>
                  <a:pt x="1736" y="741"/>
                  <a:pt x="1735" y="743"/>
                  <a:pt x="1732" y="743"/>
                </a:cubicBezTo>
                <a:lnTo>
                  <a:pt x="1732" y="740"/>
                </a:lnTo>
                <a:close/>
                <a:moveTo>
                  <a:pt x="1674" y="798"/>
                </a:moveTo>
                <a:cubicBezTo>
                  <a:pt x="1678" y="799"/>
                  <a:pt x="1678" y="797"/>
                  <a:pt x="1680" y="796"/>
                </a:cubicBezTo>
                <a:cubicBezTo>
                  <a:pt x="1678" y="793"/>
                  <a:pt x="1674" y="792"/>
                  <a:pt x="1676" y="787"/>
                </a:cubicBezTo>
                <a:cubicBezTo>
                  <a:pt x="1683" y="787"/>
                  <a:pt x="1678" y="784"/>
                  <a:pt x="1681" y="781"/>
                </a:cubicBezTo>
                <a:cubicBezTo>
                  <a:pt x="1687" y="782"/>
                  <a:pt x="1687" y="778"/>
                  <a:pt x="1692" y="778"/>
                </a:cubicBezTo>
                <a:cubicBezTo>
                  <a:pt x="1693" y="781"/>
                  <a:pt x="1690" y="782"/>
                  <a:pt x="1692" y="783"/>
                </a:cubicBezTo>
                <a:cubicBezTo>
                  <a:pt x="1696" y="781"/>
                  <a:pt x="1697" y="777"/>
                  <a:pt x="1701" y="777"/>
                </a:cubicBezTo>
                <a:cubicBezTo>
                  <a:pt x="1700" y="773"/>
                  <a:pt x="1697" y="776"/>
                  <a:pt x="1694" y="776"/>
                </a:cubicBezTo>
                <a:cubicBezTo>
                  <a:pt x="1693" y="773"/>
                  <a:pt x="1699" y="775"/>
                  <a:pt x="1698" y="770"/>
                </a:cubicBezTo>
                <a:cubicBezTo>
                  <a:pt x="1712" y="778"/>
                  <a:pt x="1700" y="793"/>
                  <a:pt x="1693" y="800"/>
                </a:cubicBezTo>
                <a:cubicBezTo>
                  <a:pt x="1687" y="799"/>
                  <a:pt x="1680" y="806"/>
                  <a:pt x="1674" y="804"/>
                </a:cubicBezTo>
                <a:cubicBezTo>
                  <a:pt x="1673" y="801"/>
                  <a:pt x="1675" y="800"/>
                  <a:pt x="1674" y="798"/>
                </a:cubicBezTo>
                <a:close/>
                <a:moveTo>
                  <a:pt x="1670" y="805"/>
                </a:moveTo>
                <a:cubicBezTo>
                  <a:pt x="1669" y="809"/>
                  <a:pt x="1666" y="808"/>
                  <a:pt x="1663" y="807"/>
                </a:cubicBezTo>
                <a:cubicBezTo>
                  <a:pt x="1663" y="804"/>
                  <a:pt x="1668" y="805"/>
                  <a:pt x="1670" y="805"/>
                </a:cubicBezTo>
                <a:close/>
                <a:moveTo>
                  <a:pt x="1642" y="820"/>
                </a:moveTo>
                <a:cubicBezTo>
                  <a:pt x="1643" y="817"/>
                  <a:pt x="1649" y="817"/>
                  <a:pt x="1651" y="814"/>
                </a:cubicBezTo>
                <a:cubicBezTo>
                  <a:pt x="1649" y="811"/>
                  <a:pt x="1649" y="807"/>
                  <a:pt x="1654" y="808"/>
                </a:cubicBezTo>
                <a:cubicBezTo>
                  <a:pt x="1652" y="810"/>
                  <a:pt x="1652" y="814"/>
                  <a:pt x="1655" y="811"/>
                </a:cubicBezTo>
                <a:cubicBezTo>
                  <a:pt x="1658" y="814"/>
                  <a:pt x="1652" y="816"/>
                  <a:pt x="1650" y="817"/>
                </a:cubicBezTo>
                <a:cubicBezTo>
                  <a:pt x="1650" y="820"/>
                  <a:pt x="1653" y="819"/>
                  <a:pt x="1654" y="820"/>
                </a:cubicBezTo>
                <a:cubicBezTo>
                  <a:pt x="1652" y="825"/>
                  <a:pt x="1648" y="817"/>
                  <a:pt x="1642" y="820"/>
                </a:cubicBezTo>
                <a:close/>
                <a:moveTo>
                  <a:pt x="1674" y="823"/>
                </a:moveTo>
                <a:cubicBezTo>
                  <a:pt x="1675" y="825"/>
                  <a:pt x="1676" y="826"/>
                  <a:pt x="1677" y="826"/>
                </a:cubicBezTo>
                <a:cubicBezTo>
                  <a:pt x="1674" y="831"/>
                  <a:pt x="1667" y="827"/>
                  <a:pt x="1667" y="835"/>
                </a:cubicBezTo>
                <a:cubicBezTo>
                  <a:pt x="1659" y="831"/>
                  <a:pt x="1670" y="825"/>
                  <a:pt x="1674" y="823"/>
                </a:cubicBezTo>
                <a:close/>
                <a:moveTo>
                  <a:pt x="2593" y="336"/>
                </a:moveTo>
                <a:cubicBezTo>
                  <a:pt x="2595" y="335"/>
                  <a:pt x="2595" y="335"/>
                  <a:pt x="2596" y="333"/>
                </a:cubicBezTo>
                <a:cubicBezTo>
                  <a:pt x="2601" y="335"/>
                  <a:pt x="2594" y="342"/>
                  <a:pt x="2593" y="336"/>
                </a:cubicBezTo>
                <a:close/>
                <a:moveTo>
                  <a:pt x="2382" y="403"/>
                </a:moveTo>
                <a:cubicBezTo>
                  <a:pt x="2382" y="406"/>
                  <a:pt x="2380" y="406"/>
                  <a:pt x="2378" y="407"/>
                </a:cubicBezTo>
                <a:cubicBezTo>
                  <a:pt x="2378" y="404"/>
                  <a:pt x="2376" y="404"/>
                  <a:pt x="2376" y="402"/>
                </a:cubicBezTo>
                <a:cubicBezTo>
                  <a:pt x="2377" y="402"/>
                  <a:pt x="2378" y="401"/>
                  <a:pt x="2378" y="400"/>
                </a:cubicBezTo>
                <a:cubicBezTo>
                  <a:pt x="2380" y="400"/>
                  <a:pt x="2381" y="402"/>
                  <a:pt x="2382" y="403"/>
                </a:cubicBezTo>
                <a:close/>
                <a:moveTo>
                  <a:pt x="2388" y="386"/>
                </a:moveTo>
                <a:cubicBezTo>
                  <a:pt x="2391" y="389"/>
                  <a:pt x="2383" y="389"/>
                  <a:pt x="2385" y="394"/>
                </a:cubicBezTo>
                <a:cubicBezTo>
                  <a:pt x="2383" y="395"/>
                  <a:pt x="2383" y="393"/>
                  <a:pt x="2380" y="394"/>
                </a:cubicBezTo>
                <a:cubicBezTo>
                  <a:pt x="2381" y="390"/>
                  <a:pt x="2380" y="388"/>
                  <a:pt x="2378" y="385"/>
                </a:cubicBezTo>
                <a:cubicBezTo>
                  <a:pt x="2381" y="388"/>
                  <a:pt x="2386" y="387"/>
                  <a:pt x="2388" y="386"/>
                </a:cubicBezTo>
                <a:close/>
                <a:moveTo>
                  <a:pt x="2371" y="389"/>
                </a:moveTo>
                <a:cubicBezTo>
                  <a:pt x="2370" y="393"/>
                  <a:pt x="2364" y="389"/>
                  <a:pt x="2361" y="388"/>
                </a:cubicBezTo>
                <a:cubicBezTo>
                  <a:pt x="2363" y="385"/>
                  <a:pt x="2367" y="389"/>
                  <a:pt x="2371" y="389"/>
                </a:cubicBezTo>
                <a:close/>
                <a:moveTo>
                  <a:pt x="2383" y="380"/>
                </a:moveTo>
                <a:cubicBezTo>
                  <a:pt x="2381" y="381"/>
                  <a:pt x="2381" y="379"/>
                  <a:pt x="2379" y="379"/>
                </a:cubicBezTo>
                <a:cubicBezTo>
                  <a:pt x="2379" y="376"/>
                  <a:pt x="2383" y="376"/>
                  <a:pt x="2384" y="377"/>
                </a:cubicBezTo>
                <a:cubicBezTo>
                  <a:pt x="2384" y="378"/>
                  <a:pt x="2383" y="379"/>
                  <a:pt x="2383" y="380"/>
                </a:cubicBezTo>
                <a:close/>
                <a:moveTo>
                  <a:pt x="2496" y="327"/>
                </a:moveTo>
                <a:cubicBezTo>
                  <a:pt x="2494" y="331"/>
                  <a:pt x="2499" y="333"/>
                  <a:pt x="2504" y="335"/>
                </a:cubicBezTo>
                <a:cubicBezTo>
                  <a:pt x="2504" y="337"/>
                  <a:pt x="2504" y="337"/>
                  <a:pt x="2504" y="337"/>
                </a:cubicBezTo>
                <a:cubicBezTo>
                  <a:pt x="2492" y="342"/>
                  <a:pt x="2482" y="347"/>
                  <a:pt x="2473" y="354"/>
                </a:cubicBezTo>
                <a:cubicBezTo>
                  <a:pt x="2473" y="357"/>
                  <a:pt x="2476" y="357"/>
                  <a:pt x="2477" y="358"/>
                </a:cubicBezTo>
                <a:cubicBezTo>
                  <a:pt x="2477" y="362"/>
                  <a:pt x="2468" y="363"/>
                  <a:pt x="2464" y="361"/>
                </a:cubicBezTo>
                <a:cubicBezTo>
                  <a:pt x="2463" y="360"/>
                  <a:pt x="2464" y="358"/>
                  <a:pt x="2465" y="358"/>
                </a:cubicBezTo>
                <a:cubicBezTo>
                  <a:pt x="2463" y="356"/>
                  <a:pt x="2456" y="357"/>
                  <a:pt x="2453" y="358"/>
                </a:cubicBezTo>
                <a:cubicBezTo>
                  <a:pt x="2456" y="354"/>
                  <a:pt x="2460" y="350"/>
                  <a:pt x="2464" y="347"/>
                </a:cubicBezTo>
                <a:cubicBezTo>
                  <a:pt x="2464" y="346"/>
                  <a:pt x="2465" y="343"/>
                  <a:pt x="2462" y="344"/>
                </a:cubicBezTo>
                <a:cubicBezTo>
                  <a:pt x="2462" y="341"/>
                  <a:pt x="2464" y="343"/>
                  <a:pt x="2466" y="343"/>
                </a:cubicBezTo>
                <a:cubicBezTo>
                  <a:pt x="2467" y="342"/>
                  <a:pt x="2467" y="340"/>
                  <a:pt x="2467" y="338"/>
                </a:cubicBezTo>
                <a:cubicBezTo>
                  <a:pt x="2478" y="340"/>
                  <a:pt x="2483" y="330"/>
                  <a:pt x="2492" y="334"/>
                </a:cubicBezTo>
                <a:cubicBezTo>
                  <a:pt x="2491" y="332"/>
                  <a:pt x="2491" y="330"/>
                  <a:pt x="2489" y="330"/>
                </a:cubicBezTo>
                <a:cubicBezTo>
                  <a:pt x="2491" y="328"/>
                  <a:pt x="2493" y="327"/>
                  <a:pt x="2496" y="327"/>
                </a:cubicBezTo>
                <a:close/>
                <a:moveTo>
                  <a:pt x="2456" y="344"/>
                </a:moveTo>
                <a:cubicBezTo>
                  <a:pt x="2455" y="344"/>
                  <a:pt x="2454" y="343"/>
                  <a:pt x="2454" y="341"/>
                </a:cubicBezTo>
                <a:cubicBezTo>
                  <a:pt x="2460" y="340"/>
                  <a:pt x="2460" y="340"/>
                  <a:pt x="2460" y="340"/>
                </a:cubicBezTo>
                <a:cubicBezTo>
                  <a:pt x="2460" y="343"/>
                  <a:pt x="2460" y="343"/>
                  <a:pt x="2460" y="343"/>
                </a:cubicBezTo>
                <a:cubicBezTo>
                  <a:pt x="2459" y="343"/>
                  <a:pt x="2456" y="343"/>
                  <a:pt x="2456" y="344"/>
                </a:cubicBezTo>
                <a:close/>
                <a:moveTo>
                  <a:pt x="2391" y="324"/>
                </a:moveTo>
                <a:cubicBezTo>
                  <a:pt x="2390" y="322"/>
                  <a:pt x="2391" y="322"/>
                  <a:pt x="2391" y="320"/>
                </a:cubicBezTo>
                <a:cubicBezTo>
                  <a:pt x="2392" y="320"/>
                  <a:pt x="2392" y="321"/>
                  <a:pt x="2393" y="321"/>
                </a:cubicBezTo>
                <a:cubicBezTo>
                  <a:pt x="2393" y="314"/>
                  <a:pt x="2395" y="325"/>
                  <a:pt x="2391" y="324"/>
                </a:cubicBezTo>
                <a:close/>
                <a:moveTo>
                  <a:pt x="2401" y="370"/>
                </a:moveTo>
                <a:cubicBezTo>
                  <a:pt x="2404" y="365"/>
                  <a:pt x="2407" y="359"/>
                  <a:pt x="2411" y="354"/>
                </a:cubicBezTo>
                <a:cubicBezTo>
                  <a:pt x="2403" y="357"/>
                  <a:pt x="2401" y="355"/>
                  <a:pt x="2392" y="357"/>
                </a:cubicBezTo>
                <a:cubicBezTo>
                  <a:pt x="2391" y="355"/>
                  <a:pt x="2390" y="354"/>
                  <a:pt x="2388" y="353"/>
                </a:cubicBezTo>
                <a:cubicBezTo>
                  <a:pt x="2391" y="348"/>
                  <a:pt x="2397" y="350"/>
                  <a:pt x="2401" y="346"/>
                </a:cubicBezTo>
                <a:cubicBezTo>
                  <a:pt x="2401" y="347"/>
                  <a:pt x="2400" y="348"/>
                  <a:pt x="2401" y="349"/>
                </a:cubicBezTo>
                <a:cubicBezTo>
                  <a:pt x="2405" y="349"/>
                  <a:pt x="2401" y="342"/>
                  <a:pt x="2407" y="343"/>
                </a:cubicBezTo>
                <a:cubicBezTo>
                  <a:pt x="2409" y="336"/>
                  <a:pt x="2409" y="324"/>
                  <a:pt x="2418" y="326"/>
                </a:cubicBezTo>
                <a:cubicBezTo>
                  <a:pt x="2421" y="326"/>
                  <a:pt x="2418" y="321"/>
                  <a:pt x="2420" y="319"/>
                </a:cubicBezTo>
                <a:cubicBezTo>
                  <a:pt x="2424" y="319"/>
                  <a:pt x="2426" y="318"/>
                  <a:pt x="2428" y="315"/>
                </a:cubicBezTo>
                <a:cubicBezTo>
                  <a:pt x="2432" y="316"/>
                  <a:pt x="2444" y="317"/>
                  <a:pt x="2444" y="311"/>
                </a:cubicBezTo>
                <a:cubicBezTo>
                  <a:pt x="2454" y="310"/>
                  <a:pt x="2456" y="310"/>
                  <a:pt x="2464" y="306"/>
                </a:cubicBezTo>
                <a:cubicBezTo>
                  <a:pt x="2465" y="307"/>
                  <a:pt x="2466" y="308"/>
                  <a:pt x="2466" y="311"/>
                </a:cubicBezTo>
                <a:cubicBezTo>
                  <a:pt x="2471" y="311"/>
                  <a:pt x="2476" y="311"/>
                  <a:pt x="2480" y="313"/>
                </a:cubicBezTo>
                <a:cubicBezTo>
                  <a:pt x="2480" y="317"/>
                  <a:pt x="2480" y="320"/>
                  <a:pt x="2483" y="323"/>
                </a:cubicBezTo>
                <a:cubicBezTo>
                  <a:pt x="2478" y="328"/>
                  <a:pt x="2471" y="327"/>
                  <a:pt x="2467" y="330"/>
                </a:cubicBezTo>
                <a:cubicBezTo>
                  <a:pt x="2467" y="332"/>
                  <a:pt x="2461" y="329"/>
                  <a:pt x="2464" y="327"/>
                </a:cubicBezTo>
                <a:cubicBezTo>
                  <a:pt x="2459" y="327"/>
                  <a:pt x="2459" y="330"/>
                  <a:pt x="2453" y="330"/>
                </a:cubicBezTo>
                <a:cubicBezTo>
                  <a:pt x="2451" y="331"/>
                  <a:pt x="2453" y="335"/>
                  <a:pt x="2451" y="336"/>
                </a:cubicBezTo>
                <a:cubicBezTo>
                  <a:pt x="2451" y="337"/>
                  <a:pt x="2453" y="336"/>
                  <a:pt x="2454" y="336"/>
                </a:cubicBezTo>
                <a:cubicBezTo>
                  <a:pt x="2454" y="338"/>
                  <a:pt x="2451" y="339"/>
                  <a:pt x="2450" y="338"/>
                </a:cubicBezTo>
                <a:cubicBezTo>
                  <a:pt x="2450" y="341"/>
                  <a:pt x="2454" y="340"/>
                  <a:pt x="2453" y="344"/>
                </a:cubicBezTo>
                <a:cubicBezTo>
                  <a:pt x="2448" y="344"/>
                  <a:pt x="2445" y="345"/>
                  <a:pt x="2445" y="348"/>
                </a:cubicBezTo>
                <a:cubicBezTo>
                  <a:pt x="2441" y="348"/>
                  <a:pt x="2439" y="346"/>
                  <a:pt x="2435" y="348"/>
                </a:cubicBezTo>
                <a:cubicBezTo>
                  <a:pt x="2436" y="358"/>
                  <a:pt x="2420" y="354"/>
                  <a:pt x="2419" y="364"/>
                </a:cubicBezTo>
                <a:cubicBezTo>
                  <a:pt x="2419" y="367"/>
                  <a:pt x="2423" y="366"/>
                  <a:pt x="2422" y="370"/>
                </a:cubicBezTo>
                <a:cubicBezTo>
                  <a:pt x="2416" y="371"/>
                  <a:pt x="2404" y="379"/>
                  <a:pt x="2401" y="370"/>
                </a:cubicBezTo>
                <a:close/>
                <a:moveTo>
                  <a:pt x="2298" y="411"/>
                </a:moveTo>
                <a:cubicBezTo>
                  <a:pt x="2297" y="408"/>
                  <a:pt x="2300" y="408"/>
                  <a:pt x="2301" y="407"/>
                </a:cubicBezTo>
                <a:cubicBezTo>
                  <a:pt x="2295" y="400"/>
                  <a:pt x="2313" y="382"/>
                  <a:pt x="2318" y="393"/>
                </a:cubicBezTo>
                <a:cubicBezTo>
                  <a:pt x="2324" y="388"/>
                  <a:pt x="2328" y="388"/>
                  <a:pt x="2332" y="379"/>
                </a:cubicBezTo>
                <a:cubicBezTo>
                  <a:pt x="2333" y="379"/>
                  <a:pt x="2332" y="380"/>
                  <a:pt x="2332" y="380"/>
                </a:cubicBezTo>
                <a:cubicBezTo>
                  <a:pt x="2331" y="383"/>
                  <a:pt x="2336" y="381"/>
                  <a:pt x="2338" y="381"/>
                </a:cubicBezTo>
                <a:cubicBezTo>
                  <a:pt x="2337" y="382"/>
                  <a:pt x="2338" y="383"/>
                  <a:pt x="2339" y="383"/>
                </a:cubicBezTo>
                <a:cubicBezTo>
                  <a:pt x="2338" y="385"/>
                  <a:pt x="2338" y="387"/>
                  <a:pt x="2335" y="386"/>
                </a:cubicBezTo>
                <a:cubicBezTo>
                  <a:pt x="2335" y="389"/>
                  <a:pt x="2338" y="388"/>
                  <a:pt x="2338" y="391"/>
                </a:cubicBezTo>
                <a:cubicBezTo>
                  <a:pt x="2336" y="391"/>
                  <a:pt x="2336" y="392"/>
                  <a:pt x="2335" y="392"/>
                </a:cubicBezTo>
                <a:cubicBezTo>
                  <a:pt x="2335" y="394"/>
                  <a:pt x="2337" y="394"/>
                  <a:pt x="2336" y="396"/>
                </a:cubicBezTo>
                <a:cubicBezTo>
                  <a:pt x="2331" y="407"/>
                  <a:pt x="2321" y="396"/>
                  <a:pt x="2314" y="401"/>
                </a:cubicBezTo>
                <a:cubicBezTo>
                  <a:pt x="2317" y="405"/>
                  <a:pt x="2312" y="408"/>
                  <a:pt x="2310" y="410"/>
                </a:cubicBezTo>
                <a:cubicBezTo>
                  <a:pt x="2304" y="409"/>
                  <a:pt x="2302" y="411"/>
                  <a:pt x="2298" y="411"/>
                </a:cubicBezTo>
                <a:close/>
                <a:moveTo>
                  <a:pt x="2358" y="423"/>
                </a:moveTo>
                <a:cubicBezTo>
                  <a:pt x="2359" y="418"/>
                  <a:pt x="2356" y="416"/>
                  <a:pt x="2357" y="411"/>
                </a:cubicBezTo>
                <a:cubicBezTo>
                  <a:pt x="2360" y="407"/>
                  <a:pt x="2371" y="409"/>
                  <a:pt x="2375" y="405"/>
                </a:cubicBezTo>
                <a:cubicBezTo>
                  <a:pt x="2376" y="410"/>
                  <a:pt x="2372" y="410"/>
                  <a:pt x="2370" y="413"/>
                </a:cubicBezTo>
                <a:cubicBezTo>
                  <a:pt x="2372" y="413"/>
                  <a:pt x="2373" y="416"/>
                  <a:pt x="2378" y="415"/>
                </a:cubicBezTo>
                <a:cubicBezTo>
                  <a:pt x="2376" y="419"/>
                  <a:pt x="2384" y="419"/>
                  <a:pt x="2388" y="421"/>
                </a:cubicBezTo>
                <a:cubicBezTo>
                  <a:pt x="2388" y="422"/>
                  <a:pt x="2387" y="423"/>
                  <a:pt x="2387" y="424"/>
                </a:cubicBezTo>
                <a:cubicBezTo>
                  <a:pt x="2378" y="423"/>
                  <a:pt x="2374" y="433"/>
                  <a:pt x="2364" y="434"/>
                </a:cubicBezTo>
                <a:cubicBezTo>
                  <a:pt x="2360" y="433"/>
                  <a:pt x="2366" y="423"/>
                  <a:pt x="2358" y="423"/>
                </a:cubicBezTo>
                <a:close/>
                <a:moveTo>
                  <a:pt x="1883" y="502"/>
                </a:moveTo>
                <a:cubicBezTo>
                  <a:pt x="1884" y="497"/>
                  <a:pt x="1891" y="495"/>
                  <a:pt x="1897" y="494"/>
                </a:cubicBezTo>
                <a:cubicBezTo>
                  <a:pt x="1897" y="496"/>
                  <a:pt x="1897" y="497"/>
                  <a:pt x="1898" y="497"/>
                </a:cubicBezTo>
                <a:cubicBezTo>
                  <a:pt x="1899" y="497"/>
                  <a:pt x="1899" y="495"/>
                  <a:pt x="1899" y="493"/>
                </a:cubicBezTo>
                <a:cubicBezTo>
                  <a:pt x="1905" y="493"/>
                  <a:pt x="1905" y="493"/>
                  <a:pt x="1905" y="493"/>
                </a:cubicBezTo>
                <a:cubicBezTo>
                  <a:pt x="1903" y="498"/>
                  <a:pt x="1901" y="503"/>
                  <a:pt x="1895" y="506"/>
                </a:cubicBezTo>
                <a:cubicBezTo>
                  <a:pt x="1895" y="504"/>
                  <a:pt x="1894" y="504"/>
                  <a:pt x="1894" y="503"/>
                </a:cubicBezTo>
                <a:cubicBezTo>
                  <a:pt x="1893" y="505"/>
                  <a:pt x="1893" y="509"/>
                  <a:pt x="1888" y="508"/>
                </a:cubicBezTo>
                <a:cubicBezTo>
                  <a:pt x="1889" y="509"/>
                  <a:pt x="1889" y="510"/>
                  <a:pt x="1889" y="511"/>
                </a:cubicBezTo>
                <a:cubicBezTo>
                  <a:pt x="1893" y="511"/>
                  <a:pt x="1891" y="507"/>
                  <a:pt x="1896" y="508"/>
                </a:cubicBezTo>
                <a:cubicBezTo>
                  <a:pt x="1897" y="512"/>
                  <a:pt x="1892" y="515"/>
                  <a:pt x="1890" y="513"/>
                </a:cubicBezTo>
                <a:cubicBezTo>
                  <a:pt x="1886" y="506"/>
                  <a:pt x="1880" y="513"/>
                  <a:pt x="1875" y="514"/>
                </a:cubicBezTo>
                <a:cubicBezTo>
                  <a:pt x="1875" y="512"/>
                  <a:pt x="1873" y="509"/>
                  <a:pt x="1872" y="511"/>
                </a:cubicBezTo>
                <a:cubicBezTo>
                  <a:pt x="1872" y="509"/>
                  <a:pt x="1878" y="500"/>
                  <a:pt x="1883" y="502"/>
                </a:cubicBezTo>
                <a:close/>
                <a:moveTo>
                  <a:pt x="1863" y="517"/>
                </a:moveTo>
                <a:cubicBezTo>
                  <a:pt x="1862" y="515"/>
                  <a:pt x="1864" y="515"/>
                  <a:pt x="1863" y="513"/>
                </a:cubicBezTo>
                <a:cubicBezTo>
                  <a:pt x="1870" y="512"/>
                  <a:pt x="1870" y="512"/>
                  <a:pt x="1870" y="512"/>
                </a:cubicBezTo>
                <a:cubicBezTo>
                  <a:pt x="1870" y="514"/>
                  <a:pt x="1870" y="516"/>
                  <a:pt x="1869" y="517"/>
                </a:cubicBezTo>
                <a:cubicBezTo>
                  <a:pt x="1867" y="517"/>
                  <a:pt x="1866" y="516"/>
                  <a:pt x="1863" y="517"/>
                </a:cubicBezTo>
                <a:close/>
                <a:moveTo>
                  <a:pt x="2239" y="476"/>
                </a:moveTo>
                <a:cubicBezTo>
                  <a:pt x="2241" y="475"/>
                  <a:pt x="2243" y="475"/>
                  <a:pt x="2243" y="478"/>
                </a:cubicBezTo>
                <a:cubicBezTo>
                  <a:pt x="2241" y="478"/>
                  <a:pt x="2239" y="479"/>
                  <a:pt x="2239" y="476"/>
                </a:cubicBezTo>
                <a:close/>
                <a:moveTo>
                  <a:pt x="1833" y="532"/>
                </a:moveTo>
                <a:cubicBezTo>
                  <a:pt x="1837" y="532"/>
                  <a:pt x="1837" y="532"/>
                  <a:pt x="1837" y="532"/>
                </a:cubicBezTo>
                <a:cubicBezTo>
                  <a:pt x="1838" y="535"/>
                  <a:pt x="1833" y="536"/>
                  <a:pt x="1833" y="532"/>
                </a:cubicBezTo>
                <a:close/>
                <a:moveTo>
                  <a:pt x="1180" y="55"/>
                </a:moveTo>
                <a:cubicBezTo>
                  <a:pt x="1179" y="53"/>
                  <a:pt x="1181" y="52"/>
                  <a:pt x="1181" y="50"/>
                </a:cubicBezTo>
                <a:cubicBezTo>
                  <a:pt x="1183" y="51"/>
                  <a:pt x="1184" y="55"/>
                  <a:pt x="1180" y="55"/>
                </a:cubicBezTo>
                <a:close/>
                <a:moveTo>
                  <a:pt x="1134" y="13"/>
                </a:moveTo>
                <a:cubicBezTo>
                  <a:pt x="1133" y="10"/>
                  <a:pt x="1139" y="8"/>
                  <a:pt x="1136" y="6"/>
                </a:cubicBezTo>
                <a:cubicBezTo>
                  <a:pt x="1139" y="5"/>
                  <a:pt x="1139" y="8"/>
                  <a:pt x="1144" y="5"/>
                </a:cubicBezTo>
                <a:cubicBezTo>
                  <a:pt x="1144" y="7"/>
                  <a:pt x="1145" y="9"/>
                  <a:pt x="1147" y="9"/>
                </a:cubicBezTo>
                <a:cubicBezTo>
                  <a:pt x="1143" y="10"/>
                  <a:pt x="1140" y="10"/>
                  <a:pt x="1142" y="17"/>
                </a:cubicBezTo>
                <a:cubicBezTo>
                  <a:pt x="1138" y="17"/>
                  <a:pt x="1136" y="15"/>
                  <a:pt x="1134" y="13"/>
                </a:cubicBezTo>
                <a:close/>
                <a:moveTo>
                  <a:pt x="1073" y="80"/>
                </a:moveTo>
                <a:cubicBezTo>
                  <a:pt x="1077" y="81"/>
                  <a:pt x="1083" y="76"/>
                  <a:pt x="1089" y="76"/>
                </a:cubicBezTo>
                <a:cubicBezTo>
                  <a:pt x="1086" y="79"/>
                  <a:pt x="1077" y="88"/>
                  <a:pt x="1073" y="80"/>
                </a:cubicBezTo>
                <a:close/>
                <a:moveTo>
                  <a:pt x="816" y="139"/>
                </a:moveTo>
                <a:cubicBezTo>
                  <a:pt x="819" y="139"/>
                  <a:pt x="820" y="141"/>
                  <a:pt x="823" y="140"/>
                </a:cubicBezTo>
                <a:cubicBezTo>
                  <a:pt x="823" y="142"/>
                  <a:pt x="823" y="142"/>
                  <a:pt x="823" y="142"/>
                </a:cubicBezTo>
                <a:cubicBezTo>
                  <a:pt x="819" y="141"/>
                  <a:pt x="816" y="145"/>
                  <a:pt x="816" y="139"/>
                </a:cubicBezTo>
                <a:close/>
                <a:moveTo>
                  <a:pt x="838" y="134"/>
                </a:moveTo>
                <a:cubicBezTo>
                  <a:pt x="839" y="135"/>
                  <a:pt x="839" y="137"/>
                  <a:pt x="839" y="139"/>
                </a:cubicBezTo>
                <a:cubicBezTo>
                  <a:pt x="838" y="138"/>
                  <a:pt x="834" y="139"/>
                  <a:pt x="832" y="139"/>
                </a:cubicBezTo>
                <a:cubicBezTo>
                  <a:pt x="829" y="140"/>
                  <a:pt x="832" y="145"/>
                  <a:pt x="829" y="146"/>
                </a:cubicBezTo>
                <a:cubicBezTo>
                  <a:pt x="820" y="141"/>
                  <a:pt x="831" y="134"/>
                  <a:pt x="838" y="134"/>
                </a:cubicBezTo>
                <a:close/>
                <a:moveTo>
                  <a:pt x="956" y="174"/>
                </a:moveTo>
                <a:cubicBezTo>
                  <a:pt x="959" y="173"/>
                  <a:pt x="959" y="176"/>
                  <a:pt x="961" y="177"/>
                </a:cubicBezTo>
                <a:cubicBezTo>
                  <a:pt x="963" y="176"/>
                  <a:pt x="961" y="172"/>
                  <a:pt x="962" y="172"/>
                </a:cubicBezTo>
                <a:cubicBezTo>
                  <a:pt x="967" y="172"/>
                  <a:pt x="974" y="172"/>
                  <a:pt x="977" y="171"/>
                </a:cubicBezTo>
                <a:cubicBezTo>
                  <a:pt x="978" y="176"/>
                  <a:pt x="971" y="177"/>
                  <a:pt x="975" y="183"/>
                </a:cubicBezTo>
                <a:cubicBezTo>
                  <a:pt x="972" y="184"/>
                  <a:pt x="970" y="185"/>
                  <a:pt x="971" y="189"/>
                </a:cubicBezTo>
                <a:cubicBezTo>
                  <a:pt x="968" y="189"/>
                  <a:pt x="968" y="187"/>
                  <a:pt x="968" y="185"/>
                </a:cubicBezTo>
                <a:cubicBezTo>
                  <a:pt x="960" y="189"/>
                  <a:pt x="955" y="187"/>
                  <a:pt x="952" y="180"/>
                </a:cubicBezTo>
                <a:cubicBezTo>
                  <a:pt x="955" y="179"/>
                  <a:pt x="956" y="177"/>
                  <a:pt x="956" y="174"/>
                </a:cubicBezTo>
                <a:close/>
                <a:moveTo>
                  <a:pt x="431" y="236"/>
                </a:moveTo>
                <a:cubicBezTo>
                  <a:pt x="433" y="245"/>
                  <a:pt x="440" y="236"/>
                  <a:pt x="445" y="237"/>
                </a:cubicBezTo>
                <a:cubicBezTo>
                  <a:pt x="444" y="242"/>
                  <a:pt x="435" y="240"/>
                  <a:pt x="437" y="247"/>
                </a:cubicBezTo>
                <a:cubicBezTo>
                  <a:pt x="434" y="246"/>
                  <a:pt x="435" y="247"/>
                  <a:pt x="432" y="247"/>
                </a:cubicBezTo>
                <a:cubicBezTo>
                  <a:pt x="434" y="243"/>
                  <a:pt x="426" y="241"/>
                  <a:pt x="431" y="236"/>
                </a:cubicBezTo>
                <a:close/>
                <a:moveTo>
                  <a:pt x="371" y="255"/>
                </a:moveTo>
                <a:cubicBezTo>
                  <a:pt x="370" y="251"/>
                  <a:pt x="374" y="252"/>
                  <a:pt x="377" y="251"/>
                </a:cubicBezTo>
                <a:cubicBezTo>
                  <a:pt x="376" y="254"/>
                  <a:pt x="374" y="255"/>
                  <a:pt x="371" y="255"/>
                </a:cubicBezTo>
                <a:close/>
                <a:moveTo>
                  <a:pt x="930" y="222"/>
                </a:moveTo>
                <a:cubicBezTo>
                  <a:pt x="933" y="219"/>
                  <a:pt x="937" y="217"/>
                  <a:pt x="939" y="214"/>
                </a:cubicBezTo>
                <a:cubicBezTo>
                  <a:pt x="939" y="212"/>
                  <a:pt x="937" y="213"/>
                  <a:pt x="936" y="213"/>
                </a:cubicBezTo>
                <a:cubicBezTo>
                  <a:pt x="936" y="210"/>
                  <a:pt x="938" y="210"/>
                  <a:pt x="939" y="208"/>
                </a:cubicBezTo>
                <a:cubicBezTo>
                  <a:pt x="942" y="208"/>
                  <a:pt x="938" y="210"/>
                  <a:pt x="940" y="212"/>
                </a:cubicBezTo>
                <a:cubicBezTo>
                  <a:pt x="941" y="211"/>
                  <a:pt x="941" y="210"/>
                  <a:pt x="941" y="208"/>
                </a:cubicBezTo>
                <a:cubicBezTo>
                  <a:pt x="938" y="205"/>
                  <a:pt x="930" y="208"/>
                  <a:pt x="927" y="205"/>
                </a:cubicBezTo>
                <a:cubicBezTo>
                  <a:pt x="933" y="200"/>
                  <a:pt x="930" y="190"/>
                  <a:pt x="937" y="188"/>
                </a:cubicBezTo>
                <a:cubicBezTo>
                  <a:pt x="939" y="188"/>
                  <a:pt x="944" y="189"/>
                  <a:pt x="948" y="184"/>
                </a:cubicBezTo>
                <a:cubicBezTo>
                  <a:pt x="949" y="188"/>
                  <a:pt x="953" y="190"/>
                  <a:pt x="958" y="190"/>
                </a:cubicBezTo>
                <a:cubicBezTo>
                  <a:pt x="959" y="194"/>
                  <a:pt x="954" y="192"/>
                  <a:pt x="954" y="194"/>
                </a:cubicBezTo>
                <a:cubicBezTo>
                  <a:pt x="955" y="197"/>
                  <a:pt x="957" y="193"/>
                  <a:pt x="960" y="193"/>
                </a:cubicBezTo>
                <a:cubicBezTo>
                  <a:pt x="962" y="194"/>
                  <a:pt x="960" y="191"/>
                  <a:pt x="959" y="191"/>
                </a:cubicBezTo>
                <a:cubicBezTo>
                  <a:pt x="959" y="189"/>
                  <a:pt x="964" y="190"/>
                  <a:pt x="966" y="189"/>
                </a:cubicBezTo>
                <a:cubicBezTo>
                  <a:pt x="967" y="192"/>
                  <a:pt x="963" y="191"/>
                  <a:pt x="963" y="192"/>
                </a:cubicBezTo>
                <a:cubicBezTo>
                  <a:pt x="963" y="195"/>
                  <a:pt x="966" y="194"/>
                  <a:pt x="969" y="194"/>
                </a:cubicBezTo>
                <a:cubicBezTo>
                  <a:pt x="969" y="197"/>
                  <a:pt x="965" y="196"/>
                  <a:pt x="964" y="199"/>
                </a:cubicBezTo>
                <a:cubicBezTo>
                  <a:pt x="965" y="201"/>
                  <a:pt x="969" y="201"/>
                  <a:pt x="967" y="204"/>
                </a:cubicBezTo>
                <a:cubicBezTo>
                  <a:pt x="965" y="204"/>
                  <a:pt x="964" y="202"/>
                  <a:pt x="963" y="202"/>
                </a:cubicBezTo>
                <a:cubicBezTo>
                  <a:pt x="961" y="205"/>
                  <a:pt x="958" y="209"/>
                  <a:pt x="953" y="206"/>
                </a:cubicBezTo>
                <a:cubicBezTo>
                  <a:pt x="953" y="207"/>
                  <a:pt x="954" y="207"/>
                  <a:pt x="955" y="207"/>
                </a:cubicBezTo>
                <a:cubicBezTo>
                  <a:pt x="948" y="212"/>
                  <a:pt x="943" y="219"/>
                  <a:pt x="934" y="223"/>
                </a:cubicBezTo>
                <a:cubicBezTo>
                  <a:pt x="935" y="226"/>
                  <a:pt x="937" y="227"/>
                  <a:pt x="934" y="228"/>
                </a:cubicBezTo>
                <a:cubicBezTo>
                  <a:pt x="931" y="229"/>
                  <a:pt x="931" y="225"/>
                  <a:pt x="930" y="222"/>
                </a:cubicBezTo>
                <a:close/>
                <a:moveTo>
                  <a:pt x="263" y="429"/>
                </a:moveTo>
                <a:cubicBezTo>
                  <a:pt x="263" y="428"/>
                  <a:pt x="261" y="429"/>
                  <a:pt x="261" y="429"/>
                </a:cubicBezTo>
                <a:cubicBezTo>
                  <a:pt x="259" y="422"/>
                  <a:pt x="263" y="421"/>
                  <a:pt x="264" y="417"/>
                </a:cubicBezTo>
                <a:cubicBezTo>
                  <a:pt x="266" y="416"/>
                  <a:pt x="266" y="419"/>
                  <a:pt x="267" y="419"/>
                </a:cubicBezTo>
                <a:cubicBezTo>
                  <a:pt x="269" y="416"/>
                  <a:pt x="269" y="412"/>
                  <a:pt x="271" y="410"/>
                </a:cubicBezTo>
                <a:cubicBezTo>
                  <a:pt x="279" y="411"/>
                  <a:pt x="281" y="406"/>
                  <a:pt x="285" y="410"/>
                </a:cubicBezTo>
                <a:cubicBezTo>
                  <a:pt x="283" y="414"/>
                  <a:pt x="280" y="416"/>
                  <a:pt x="279" y="420"/>
                </a:cubicBezTo>
                <a:cubicBezTo>
                  <a:pt x="271" y="418"/>
                  <a:pt x="271" y="429"/>
                  <a:pt x="263" y="429"/>
                </a:cubicBezTo>
                <a:close/>
                <a:moveTo>
                  <a:pt x="766" y="427"/>
                </a:moveTo>
                <a:cubicBezTo>
                  <a:pt x="765" y="424"/>
                  <a:pt x="765" y="423"/>
                  <a:pt x="768" y="423"/>
                </a:cubicBezTo>
                <a:cubicBezTo>
                  <a:pt x="768" y="425"/>
                  <a:pt x="768" y="427"/>
                  <a:pt x="766" y="427"/>
                </a:cubicBezTo>
                <a:close/>
                <a:moveTo>
                  <a:pt x="786" y="447"/>
                </a:moveTo>
                <a:cubicBezTo>
                  <a:pt x="783" y="448"/>
                  <a:pt x="783" y="450"/>
                  <a:pt x="782" y="453"/>
                </a:cubicBezTo>
                <a:cubicBezTo>
                  <a:pt x="779" y="453"/>
                  <a:pt x="780" y="448"/>
                  <a:pt x="776" y="451"/>
                </a:cubicBezTo>
                <a:cubicBezTo>
                  <a:pt x="777" y="449"/>
                  <a:pt x="779" y="449"/>
                  <a:pt x="778" y="446"/>
                </a:cubicBezTo>
                <a:cubicBezTo>
                  <a:pt x="782" y="445"/>
                  <a:pt x="785" y="445"/>
                  <a:pt x="786" y="447"/>
                </a:cubicBezTo>
                <a:close/>
                <a:moveTo>
                  <a:pt x="726" y="463"/>
                </a:moveTo>
                <a:cubicBezTo>
                  <a:pt x="727" y="457"/>
                  <a:pt x="733" y="454"/>
                  <a:pt x="732" y="447"/>
                </a:cubicBezTo>
                <a:cubicBezTo>
                  <a:pt x="742" y="448"/>
                  <a:pt x="743" y="430"/>
                  <a:pt x="753" y="434"/>
                </a:cubicBezTo>
                <a:cubicBezTo>
                  <a:pt x="752" y="441"/>
                  <a:pt x="749" y="447"/>
                  <a:pt x="741" y="449"/>
                </a:cubicBezTo>
                <a:cubicBezTo>
                  <a:pt x="738" y="452"/>
                  <a:pt x="735" y="465"/>
                  <a:pt x="726" y="463"/>
                </a:cubicBezTo>
                <a:close/>
                <a:moveTo>
                  <a:pt x="696" y="468"/>
                </a:moveTo>
                <a:cubicBezTo>
                  <a:pt x="699" y="467"/>
                  <a:pt x="699" y="470"/>
                  <a:pt x="699" y="472"/>
                </a:cubicBezTo>
                <a:cubicBezTo>
                  <a:pt x="696" y="472"/>
                  <a:pt x="696" y="473"/>
                  <a:pt x="694" y="474"/>
                </a:cubicBezTo>
                <a:cubicBezTo>
                  <a:pt x="694" y="472"/>
                  <a:pt x="694" y="469"/>
                  <a:pt x="696" y="468"/>
                </a:cubicBezTo>
                <a:close/>
                <a:moveTo>
                  <a:pt x="709" y="486"/>
                </a:moveTo>
                <a:cubicBezTo>
                  <a:pt x="708" y="478"/>
                  <a:pt x="715" y="478"/>
                  <a:pt x="713" y="469"/>
                </a:cubicBezTo>
                <a:cubicBezTo>
                  <a:pt x="720" y="470"/>
                  <a:pt x="730" y="478"/>
                  <a:pt x="721" y="484"/>
                </a:cubicBezTo>
                <a:cubicBezTo>
                  <a:pt x="719" y="483"/>
                  <a:pt x="715" y="483"/>
                  <a:pt x="712" y="482"/>
                </a:cubicBezTo>
                <a:cubicBezTo>
                  <a:pt x="710" y="483"/>
                  <a:pt x="712" y="486"/>
                  <a:pt x="709" y="486"/>
                </a:cubicBezTo>
                <a:close/>
                <a:moveTo>
                  <a:pt x="660" y="542"/>
                </a:moveTo>
                <a:cubicBezTo>
                  <a:pt x="657" y="542"/>
                  <a:pt x="658" y="541"/>
                  <a:pt x="656" y="542"/>
                </a:cubicBezTo>
                <a:cubicBezTo>
                  <a:pt x="654" y="542"/>
                  <a:pt x="658" y="540"/>
                  <a:pt x="657" y="538"/>
                </a:cubicBezTo>
                <a:cubicBezTo>
                  <a:pt x="659" y="539"/>
                  <a:pt x="659" y="540"/>
                  <a:pt x="660" y="542"/>
                </a:cubicBezTo>
                <a:close/>
                <a:moveTo>
                  <a:pt x="683" y="524"/>
                </a:moveTo>
                <a:cubicBezTo>
                  <a:pt x="683" y="527"/>
                  <a:pt x="685" y="527"/>
                  <a:pt x="685" y="530"/>
                </a:cubicBezTo>
                <a:cubicBezTo>
                  <a:pt x="680" y="530"/>
                  <a:pt x="680" y="534"/>
                  <a:pt x="676" y="535"/>
                </a:cubicBezTo>
                <a:cubicBezTo>
                  <a:pt x="677" y="531"/>
                  <a:pt x="678" y="527"/>
                  <a:pt x="679" y="523"/>
                </a:cubicBezTo>
                <a:cubicBezTo>
                  <a:pt x="680" y="524"/>
                  <a:pt x="681" y="524"/>
                  <a:pt x="683" y="524"/>
                </a:cubicBezTo>
                <a:cubicBezTo>
                  <a:pt x="682" y="523"/>
                  <a:pt x="682" y="522"/>
                  <a:pt x="682" y="521"/>
                </a:cubicBezTo>
                <a:cubicBezTo>
                  <a:pt x="687" y="519"/>
                  <a:pt x="688" y="513"/>
                  <a:pt x="695" y="512"/>
                </a:cubicBezTo>
                <a:cubicBezTo>
                  <a:pt x="698" y="519"/>
                  <a:pt x="688" y="521"/>
                  <a:pt x="683" y="524"/>
                </a:cubicBezTo>
                <a:close/>
                <a:moveTo>
                  <a:pt x="686" y="516"/>
                </a:moveTo>
                <a:cubicBezTo>
                  <a:pt x="682" y="511"/>
                  <a:pt x="679" y="521"/>
                  <a:pt x="676" y="517"/>
                </a:cubicBezTo>
                <a:cubicBezTo>
                  <a:pt x="680" y="513"/>
                  <a:pt x="680" y="505"/>
                  <a:pt x="688" y="504"/>
                </a:cubicBezTo>
                <a:cubicBezTo>
                  <a:pt x="689" y="509"/>
                  <a:pt x="684" y="509"/>
                  <a:pt x="684" y="513"/>
                </a:cubicBezTo>
                <a:cubicBezTo>
                  <a:pt x="687" y="512"/>
                  <a:pt x="687" y="508"/>
                  <a:pt x="692" y="509"/>
                </a:cubicBezTo>
                <a:cubicBezTo>
                  <a:pt x="691" y="512"/>
                  <a:pt x="688" y="513"/>
                  <a:pt x="686" y="516"/>
                </a:cubicBezTo>
                <a:close/>
                <a:moveTo>
                  <a:pt x="703" y="503"/>
                </a:moveTo>
                <a:cubicBezTo>
                  <a:pt x="702" y="506"/>
                  <a:pt x="699" y="507"/>
                  <a:pt x="696" y="509"/>
                </a:cubicBezTo>
                <a:cubicBezTo>
                  <a:pt x="696" y="505"/>
                  <a:pt x="696" y="505"/>
                  <a:pt x="696" y="505"/>
                </a:cubicBezTo>
                <a:cubicBezTo>
                  <a:pt x="700" y="505"/>
                  <a:pt x="701" y="501"/>
                  <a:pt x="703" y="503"/>
                </a:cubicBezTo>
                <a:close/>
                <a:moveTo>
                  <a:pt x="977" y="461"/>
                </a:moveTo>
                <a:cubicBezTo>
                  <a:pt x="975" y="466"/>
                  <a:pt x="973" y="470"/>
                  <a:pt x="968" y="473"/>
                </a:cubicBezTo>
                <a:cubicBezTo>
                  <a:pt x="968" y="475"/>
                  <a:pt x="970" y="475"/>
                  <a:pt x="970" y="478"/>
                </a:cubicBezTo>
                <a:cubicBezTo>
                  <a:pt x="972" y="478"/>
                  <a:pt x="971" y="475"/>
                  <a:pt x="974" y="475"/>
                </a:cubicBezTo>
                <a:cubicBezTo>
                  <a:pt x="972" y="481"/>
                  <a:pt x="967" y="482"/>
                  <a:pt x="960" y="482"/>
                </a:cubicBezTo>
                <a:cubicBezTo>
                  <a:pt x="958" y="480"/>
                  <a:pt x="957" y="479"/>
                  <a:pt x="957" y="475"/>
                </a:cubicBezTo>
                <a:cubicBezTo>
                  <a:pt x="964" y="471"/>
                  <a:pt x="968" y="461"/>
                  <a:pt x="977" y="461"/>
                </a:cubicBezTo>
                <a:close/>
                <a:moveTo>
                  <a:pt x="210" y="556"/>
                </a:moveTo>
                <a:cubicBezTo>
                  <a:pt x="212" y="554"/>
                  <a:pt x="214" y="554"/>
                  <a:pt x="215" y="552"/>
                </a:cubicBezTo>
                <a:cubicBezTo>
                  <a:pt x="218" y="554"/>
                  <a:pt x="216" y="556"/>
                  <a:pt x="216" y="559"/>
                </a:cubicBezTo>
                <a:cubicBezTo>
                  <a:pt x="218" y="557"/>
                  <a:pt x="219" y="554"/>
                  <a:pt x="218" y="550"/>
                </a:cubicBezTo>
                <a:cubicBezTo>
                  <a:pt x="222" y="551"/>
                  <a:pt x="223" y="555"/>
                  <a:pt x="224" y="560"/>
                </a:cubicBezTo>
                <a:cubicBezTo>
                  <a:pt x="220" y="567"/>
                  <a:pt x="215" y="561"/>
                  <a:pt x="211" y="562"/>
                </a:cubicBezTo>
                <a:cubicBezTo>
                  <a:pt x="213" y="560"/>
                  <a:pt x="210" y="559"/>
                  <a:pt x="210" y="556"/>
                </a:cubicBezTo>
                <a:close/>
                <a:moveTo>
                  <a:pt x="185" y="599"/>
                </a:moveTo>
                <a:cubicBezTo>
                  <a:pt x="186" y="594"/>
                  <a:pt x="182" y="596"/>
                  <a:pt x="182" y="592"/>
                </a:cubicBezTo>
                <a:cubicBezTo>
                  <a:pt x="179" y="595"/>
                  <a:pt x="175" y="594"/>
                  <a:pt x="172" y="593"/>
                </a:cubicBezTo>
                <a:cubicBezTo>
                  <a:pt x="177" y="583"/>
                  <a:pt x="185" y="575"/>
                  <a:pt x="190" y="565"/>
                </a:cubicBezTo>
                <a:cubicBezTo>
                  <a:pt x="194" y="565"/>
                  <a:pt x="198" y="564"/>
                  <a:pt x="199" y="568"/>
                </a:cubicBezTo>
                <a:cubicBezTo>
                  <a:pt x="200" y="565"/>
                  <a:pt x="204" y="564"/>
                  <a:pt x="205" y="561"/>
                </a:cubicBezTo>
                <a:cubicBezTo>
                  <a:pt x="207" y="561"/>
                  <a:pt x="207" y="563"/>
                  <a:pt x="209" y="562"/>
                </a:cubicBezTo>
                <a:cubicBezTo>
                  <a:pt x="210" y="565"/>
                  <a:pt x="208" y="565"/>
                  <a:pt x="209" y="567"/>
                </a:cubicBezTo>
                <a:cubicBezTo>
                  <a:pt x="213" y="564"/>
                  <a:pt x="215" y="565"/>
                  <a:pt x="218" y="568"/>
                </a:cubicBezTo>
                <a:cubicBezTo>
                  <a:pt x="221" y="564"/>
                  <a:pt x="226" y="565"/>
                  <a:pt x="228" y="560"/>
                </a:cubicBezTo>
                <a:cubicBezTo>
                  <a:pt x="230" y="559"/>
                  <a:pt x="230" y="562"/>
                  <a:pt x="233" y="561"/>
                </a:cubicBezTo>
                <a:cubicBezTo>
                  <a:pt x="232" y="565"/>
                  <a:pt x="229" y="567"/>
                  <a:pt x="226" y="570"/>
                </a:cubicBezTo>
                <a:cubicBezTo>
                  <a:pt x="226" y="576"/>
                  <a:pt x="229" y="580"/>
                  <a:pt x="227" y="584"/>
                </a:cubicBezTo>
                <a:cubicBezTo>
                  <a:pt x="222" y="583"/>
                  <a:pt x="222" y="586"/>
                  <a:pt x="219" y="588"/>
                </a:cubicBezTo>
                <a:cubicBezTo>
                  <a:pt x="220" y="589"/>
                  <a:pt x="222" y="590"/>
                  <a:pt x="222" y="593"/>
                </a:cubicBezTo>
                <a:cubicBezTo>
                  <a:pt x="220" y="593"/>
                  <a:pt x="217" y="594"/>
                  <a:pt x="217" y="592"/>
                </a:cubicBezTo>
                <a:cubicBezTo>
                  <a:pt x="214" y="593"/>
                  <a:pt x="219" y="593"/>
                  <a:pt x="218" y="595"/>
                </a:cubicBezTo>
                <a:cubicBezTo>
                  <a:pt x="216" y="596"/>
                  <a:pt x="215" y="597"/>
                  <a:pt x="212" y="598"/>
                </a:cubicBezTo>
                <a:cubicBezTo>
                  <a:pt x="212" y="594"/>
                  <a:pt x="208" y="597"/>
                  <a:pt x="207" y="594"/>
                </a:cubicBezTo>
                <a:cubicBezTo>
                  <a:pt x="202" y="596"/>
                  <a:pt x="200" y="600"/>
                  <a:pt x="194" y="601"/>
                </a:cubicBezTo>
                <a:cubicBezTo>
                  <a:pt x="193" y="597"/>
                  <a:pt x="189" y="598"/>
                  <a:pt x="185" y="599"/>
                </a:cubicBezTo>
                <a:close/>
                <a:moveTo>
                  <a:pt x="595" y="574"/>
                </a:moveTo>
                <a:cubicBezTo>
                  <a:pt x="600" y="576"/>
                  <a:pt x="598" y="570"/>
                  <a:pt x="605" y="571"/>
                </a:cubicBezTo>
                <a:cubicBezTo>
                  <a:pt x="607" y="564"/>
                  <a:pt x="609" y="560"/>
                  <a:pt x="614" y="555"/>
                </a:cubicBezTo>
                <a:cubicBezTo>
                  <a:pt x="612" y="559"/>
                  <a:pt x="616" y="557"/>
                  <a:pt x="617" y="561"/>
                </a:cubicBezTo>
                <a:cubicBezTo>
                  <a:pt x="614" y="562"/>
                  <a:pt x="613" y="563"/>
                  <a:pt x="610" y="562"/>
                </a:cubicBezTo>
                <a:cubicBezTo>
                  <a:pt x="613" y="567"/>
                  <a:pt x="608" y="574"/>
                  <a:pt x="603" y="572"/>
                </a:cubicBezTo>
                <a:cubicBezTo>
                  <a:pt x="603" y="575"/>
                  <a:pt x="605" y="574"/>
                  <a:pt x="604" y="577"/>
                </a:cubicBezTo>
                <a:cubicBezTo>
                  <a:pt x="597" y="579"/>
                  <a:pt x="599" y="587"/>
                  <a:pt x="591" y="589"/>
                </a:cubicBezTo>
                <a:cubicBezTo>
                  <a:pt x="590" y="581"/>
                  <a:pt x="591" y="579"/>
                  <a:pt x="595" y="574"/>
                </a:cubicBezTo>
                <a:close/>
                <a:moveTo>
                  <a:pt x="1060" y="595"/>
                </a:moveTo>
                <a:cubicBezTo>
                  <a:pt x="1060" y="591"/>
                  <a:pt x="1067" y="589"/>
                  <a:pt x="1067" y="594"/>
                </a:cubicBezTo>
                <a:cubicBezTo>
                  <a:pt x="1065" y="597"/>
                  <a:pt x="1062" y="597"/>
                  <a:pt x="1060" y="595"/>
                </a:cubicBezTo>
                <a:close/>
                <a:moveTo>
                  <a:pt x="128" y="807"/>
                </a:moveTo>
                <a:cubicBezTo>
                  <a:pt x="124" y="807"/>
                  <a:pt x="125" y="799"/>
                  <a:pt x="129" y="799"/>
                </a:cubicBezTo>
                <a:cubicBezTo>
                  <a:pt x="130" y="802"/>
                  <a:pt x="129" y="805"/>
                  <a:pt x="128" y="807"/>
                </a:cubicBezTo>
                <a:close/>
                <a:moveTo>
                  <a:pt x="120" y="805"/>
                </a:moveTo>
                <a:cubicBezTo>
                  <a:pt x="119" y="801"/>
                  <a:pt x="121" y="798"/>
                  <a:pt x="119" y="795"/>
                </a:cubicBezTo>
                <a:cubicBezTo>
                  <a:pt x="120" y="795"/>
                  <a:pt x="120" y="795"/>
                  <a:pt x="120" y="794"/>
                </a:cubicBezTo>
                <a:cubicBezTo>
                  <a:pt x="125" y="794"/>
                  <a:pt x="126" y="806"/>
                  <a:pt x="120" y="805"/>
                </a:cubicBezTo>
                <a:close/>
                <a:moveTo>
                  <a:pt x="106" y="797"/>
                </a:moveTo>
                <a:cubicBezTo>
                  <a:pt x="103" y="795"/>
                  <a:pt x="106" y="792"/>
                  <a:pt x="109" y="791"/>
                </a:cubicBezTo>
                <a:cubicBezTo>
                  <a:pt x="110" y="795"/>
                  <a:pt x="109" y="797"/>
                  <a:pt x="106" y="797"/>
                </a:cubicBezTo>
                <a:close/>
                <a:moveTo>
                  <a:pt x="220" y="739"/>
                </a:moveTo>
                <a:cubicBezTo>
                  <a:pt x="217" y="740"/>
                  <a:pt x="217" y="740"/>
                  <a:pt x="217" y="740"/>
                </a:cubicBezTo>
                <a:cubicBezTo>
                  <a:pt x="217" y="737"/>
                  <a:pt x="218" y="737"/>
                  <a:pt x="217" y="734"/>
                </a:cubicBezTo>
                <a:cubicBezTo>
                  <a:pt x="218" y="734"/>
                  <a:pt x="219" y="734"/>
                  <a:pt x="219" y="733"/>
                </a:cubicBezTo>
                <a:cubicBezTo>
                  <a:pt x="223" y="733"/>
                  <a:pt x="219" y="736"/>
                  <a:pt x="220" y="739"/>
                </a:cubicBezTo>
                <a:close/>
                <a:moveTo>
                  <a:pt x="58" y="750"/>
                </a:moveTo>
                <a:cubicBezTo>
                  <a:pt x="55" y="748"/>
                  <a:pt x="60" y="745"/>
                  <a:pt x="63" y="745"/>
                </a:cubicBezTo>
                <a:cubicBezTo>
                  <a:pt x="64" y="749"/>
                  <a:pt x="57" y="747"/>
                  <a:pt x="58" y="750"/>
                </a:cubicBezTo>
                <a:close/>
                <a:moveTo>
                  <a:pt x="2174" y="501"/>
                </a:moveTo>
                <a:cubicBezTo>
                  <a:pt x="2181" y="500"/>
                  <a:pt x="2181" y="500"/>
                  <a:pt x="2181" y="500"/>
                </a:cubicBezTo>
                <a:cubicBezTo>
                  <a:pt x="2182" y="504"/>
                  <a:pt x="2177" y="504"/>
                  <a:pt x="2176" y="506"/>
                </a:cubicBezTo>
                <a:cubicBezTo>
                  <a:pt x="2175" y="505"/>
                  <a:pt x="2174" y="503"/>
                  <a:pt x="2174" y="501"/>
                </a:cubicBezTo>
                <a:close/>
                <a:moveTo>
                  <a:pt x="1671" y="681"/>
                </a:moveTo>
                <a:cubicBezTo>
                  <a:pt x="1671" y="683"/>
                  <a:pt x="1670" y="684"/>
                  <a:pt x="1670" y="685"/>
                </a:cubicBezTo>
                <a:cubicBezTo>
                  <a:pt x="1667" y="685"/>
                  <a:pt x="1667" y="681"/>
                  <a:pt x="1671" y="681"/>
                </a:cubicBezTo>
                <a:close/>
                <a:moveTo>
                  <a:pt x="1689" y="661"/>
                </a:moveTo>
                <a:cubicBezTo>
                  <a:pt x="1686" y="663"/>
                  <a:pt x="1686" y="664"/>
                  <a:pt x="1690" y="665"/>
                </a:cubicBezTo>
                <a:cubicBezTo>
                  <a:pt x="1689" y="667"/>
                  <a:pt x="1687" y="667"/>
                  <a:pt x="1686" y="669"/>
                </a:cubicBezTo>
                <a:cubicBezTo>
                  <a:pt x="1686" y="670"/>
                  <a:pt x="1688" y="669"/>
                  <a:pt x="1689" y="669"/>
                </a:cubicBezTo>
                <a:cubicBezTo>
                  <a:pt x="1686" y="673"/>
                  <a:pt x="1683" y="681"/>
                  <a:pt x="1676" y="678"/>
                </a:cubicBezTo>
                <a:cubicBezTo>
                  <a:pt x="1677" y="677"/>
                  <a:pt x="1675" y="673"/>
                  <a:pt x="1677" y="671"/>
                </a:cubicBezTo>
                <a:cubicBezTo>
                  <a:pt x="1675" y="669"/>
                  <a:pt x="1673" y="673"/>
                  <a:pt x="1670" y="671"/>
                </a:cubicBezTo>
                <a:cubicBezTo>
                  <a:pt x="1670" y="664"/>
                  <a:pt x="1677" y="674"/>
                  <a:pt x="1675" y="665"/>
                </a:cubicBezTo>
                <a:cubicBezTo>
                  <a:pt x="1680" y="665"/>
                  <a:pt x="1684" y="664"/>
                  <a:pt x="1684" y="660"/>
                </a:cubicBezTo>
                <a:cubicBezTo>
                  <a:pt x="1687" y="659"/>
                  <a:pt x="1687" y="661"/>
                  <a:pt x="1689" y="661"/>
                </a:cubicBezTo>
                <a:close/>
                <a:moveTo>
                  <a:pt x="820" y="743"/>
                </a:moveTo>
                <a:cubicBezTo>
                  <a:pt x="816" y="749"/>
                  <a:pt x="825" y="757"/>
                  <a:pt x="819" y="761"/>
                </a:cubicBezTo>
                <a:cubicBezTo>
                  <a:pt x="818" y="756"/>
                  <a:pt x="818" y="756"/>
                  <a:pt x="818" y="756"/>
                </a:cubicBezTo>
                <a:cubicBezTo>
                  <a:pt x="814" y="760"/>
                  <a:pt x="809" y="758"/>
                  <a:pt x="805" y="762"/>
                </a:cubicBezTo>
                <a:cubicBezTo>
                  <a:pt x="798" y="756"/>
                  <a:pt x="805" y="748"/>
                  <a:pt x="807" y="742"/>
                </a:cubicBezTo>
                <a:cubicBezTo>
                  <a:pt x="812" y="741"/>
                  <a:pt x="817" y="741"/>
                  <a:pt x="820" y="743"/>
                </a:cubicBezTo>
                <a:close/>
                <a:moveTo>
                  <a:pt x="1676" y="641"/>
                </a:moveTo>
                <a:cubicBezTo>
                  <a:pt x="1678" y="642"/>
                  <a:pt x="1679" y="642"/>
                  <a:pt x="1681" y="642"/>
                </a:cubicBezTo>
                <a:cubicBezTo>
                  <a:pt x="1681" y="646"/>
                  <a:pt x="1676" y="647"/>
                  <a:pt x="1676" y="641"/>
                </a:cubicBezTo>
                <a:close/>
                <a:moveTo>
                  <a:pt x="1699" y="636"/>
                </a:moveTo>
                <a:cubicBezTo>
                  <a:pt x="1691" y="634"/>
                  <a:pt x="1690" y="643"/>
                  <a:pt x="1683" y="644"/>
                </a:cubicBezTo>
                <a:cubicBezTo>
                  <a:pt x="1682" y="641"/>
                  <a:pt x="1681" y="639"/>
                  <a:pt x="1679" y="638"/>
                </a:cubicBezTo>
                <a:cubicBezTo>
                  <a:pt x="1680" y="636"/>
                  <a:pt x="1683" y="635"/>
                  <a:pt x="1683" y="631"/>
                </a:cubicBezTo>
                <a:cubicBezTo>
                  <a:pt x="1690" y="631"/>
                  <a:pt x="1693" y="632"/>
                  <a:pt x="1699" y="630"/>
                </a:cubicBezTo>
                <a:cubicBezTo>
                  <a:pt x="1700" y="631"/>
                  <a:pt x="1700" y="635"/>
                  <a:pt x="1699" y="636"/>
                </a:cubicBezTo>
                <a:close/>
                <a:moveTo>
                  <a:pt x="1742" y="618"/>
                </a:moveTo>
                <a:cubicBezTo>
                  <a:pt x="1738" y="618"/>
                  <a:pt x="1735" y="625"/>
                  <a:pt x="1731" y="621"/>
                </a:cubicBezTo>
                <a:cubicBezTo>
                  <a:pt x="1733" y="618"/>
                  <a:pt x="1734" y="617"/>
                  <a:pt x="1733" y="614"/>
                </a:cubicBezTo>
                <a:cubicBezTo>
                  <a:pt x="1739" y="617"/>
                  <a:pt x="1739" y="610"/>
                  <a:pt x="1742" y="609"/>
                </a:cubicBezTo>
                <a:cubicBezTo>
                  <a:pt x="1746" y="612"/>
                  <a:pt x="1741" y="613"/>
                  <a:pt x="1742" y="618"/>
                </a:cubicBezTo>
                <a:close/>
                <a:moveTo>
                  <a:pt x="1728" y="613"/>
                </a:moveTo>
                <a:cubicBezTo>
                  <a:pt x="1721" y="612"/>
                  <a:pt x="1724" y="619"/>
                  <a:pt x="1717" y="618"/>
                </a:cubicBezTo>
                <a:cubicBezTo>
                  <a:pt x="1715" y="623"/>
                  <a:pt x="1703" y="636"/>
                  <a:pt x="1700" y="625"/>
                </a:cubicBezTo>
                <a:cubicBezTo>
                  <a:pt x="1707" y="620"/>
                  <a:pt x="1716" y="616"/>
                  <a:pt x="1718" y="606"/>
                </a:cubicBezTo>
                <a:cubicBezTo>
                  <a:pt x="1722" y="606"/>
                  <a:pt x="1722" y="608"/>
                  <a:pt x="1726" y="606"/>
                </a:cubicBezTo>
                <a:cubicBezTo>
                  <a:pt x="1727" y="607"/>
                  <a:pt x="1727" y="610"/>
                  <a:pt x="1728" y="613"/>
                </a:cubicBezTo>
                <a:close/>
                <a:moveTo>
                  <a:pt x="811" y="704"/>
                </a:moveTo>
                <a:cubicBezTo>
                  <a:pt x="810" y="701"/>
                  <a:pt x="812" y="701"/>
                  <a:pt x="811" y="698"/>
                </a:cubicBezTo>
                <a:cubicBezTo>
                  <a:pt x="813" y="699"/>
                  <a:pt x="815" y="699"/>
                  <a:pt x="816" y="701"/>
                </a:cubicBezTo>
                <a:cubicBezTo>
                  <a:pt x="816" y="703"/>
                  <a:pt x="814" y="704"/>
                  <a:pt x="811" y="704"/>
                </a:cubicBezTo>
                <a:close/>
                <a:moveTo>
                  <a:pt x="1730" y="600"/>
                </a:moveTo>
                <a:cubicBezTo>
                  <a:pt x="1730" y="602"/>
                  <a:pt x="1727" y="603"/>
                  <a:pt x="1727" y="605"/>
                </a:cubicBezTo>
                <a:cubicBezTo>
                  <a:pt x="1723" y="603"/>
                  <a:pt x="1728" y="598"/>
                  <a:pt x="1730" y="600"/>
                </a:cubicBezTo>
                <a:close/>
                <a:moveTo>
                  <a:pt x="1905" y="569"/>
                </a:moveTo>
                <a:cubicBezTo>
                  <a:pt x="1905" y="565"/>
                  <a:pt x="1901" y="567"/>
                  <a:pt x="1902" y="564"/>
                </a:cubicBezTo>
                <a:cubicBezTo>
                  <a:pt x="1905" y="564"/>
                  <a:pt x="1906" y="567"/>
                  <a:pt x="1909" y="567"/>
                </a:cubicBezTo>
                <a:cubicBezTo>
                  <a:pt x="1910" y="569"/>
                  <a:pt x="1906" y="568"/>
                  <a:pt x="1905" y="569"/>
                </a:cubicBezTo>
                <a:close/>
                <a:moveTo>
                  <a:pt x="1904" y="574"/>
                </a:moveTo>
                <a:cubicBezTo>
                  <a:pt x="1904" y="572"/>
                  <a:pt x="1909" y="572"/>
                  <a:pt x="1912" y="573"/>
                </a:cubicBezTo>
                <a:cubicBezTo>
                  <a:pt x="1912" y="577"/>
                  <a:pt x="1907" y="572"/>
                  <a:pt x="1904" y="574"/>
                </a:cubicBezTo>
                <a:close/>
                <a:moveTo>
                  <a:pt x="1937" y="596"/>
                </a:moveTo>
                <a:cubicBezTo>
                  <a:pt x="1931" y="596"/>
                  <a:pt x="1929" y="598"/>
                  <a:pt x="1924" y="598"/>
                </a:cubicBezTo>
                <a:cubicBezTo>
                  <a:pt x="1922" y="594"/>
                  <a:pt x="1922" y="590"/>
                  <a:pt x="1923" y="585"/>
                </a:cubicBezTo>
                <a:cubicBezTo>
                  <a:pt x="1933" y="582"/>
                  <a:pt x="1943" y="588"/>
                  <a:pt x="1937" y="596"/>
                </a:cubicBezTo>
                <a:close/>
                <a:moveTo>
                  <a:pt x="2047" y="554"/>
                </a:moveTo>
                <a:cubicBezTo>
                  <a:pt x="2046" y="557"/>
                  <a:pt x="2046" y="558"/>
                  <a:pt x="2047" y="561"/>
                </a:cubicBezTo>
                <a:cubicBezTo>
                  <a:pt x="2048" y="560"/>
                  <a:pt x="2049" y="560"/>
                  <a:pt x="2049" y="559"/>
                </a:cubicBezTo>
                <a:cubicBezTo>
                  <a:pt x="2052" y="560"/>
                  <a:pt x="2048" y="562"/>
                  <a:pt x="2048" y="563"/>
                </a:cubicBezTo>
                <a:cubicBezTo>
                  <a:pt x="2044" y="562"/>
                  <a:pt x="2040" y="561"/>
                  <a:pt x="2039" y="556"/>
                </a:cubicBezTo>
                <a:cubicBezTo>
                  <a:pt x="2041" y="554"/>
                  <a:pt x="2044" y="553"/>
                  <a:pt x="2047" y="554"/>
                </a:cubicBezTo>
                <a:close/>
                <a:moveTo>
                  <a:pt x="2106" y="535"/>
                </a:moveTo>
                <a:cubicBezTo>
                  <a:pt x="2104" y="536"/>
                  <a:pt x="2103" y="534"/>
                  <a:pt x="2101" y="534"/>
                </a:cubicBezTo>
                <a:cubicBezTo>
                  <a:pt x="2101" y="532"/>
                  <a:pt x="2103" y="532"/>
                  <a:pt x="2102" y="530"/>
                </a:cubicBezTo>
                <a:cubicBezTo>
                  <a:pt x="2105" y="530"/>
                  <a:pt x="2106" y="532"/>
                  <a:pt x="2106" y="535"/>
                </a:cubicBezTo>
                <a:close/>
                <a:moveTo>
                  <a:pt x="2137" y="520"/>
                </a:moveTo>
                <a:cubicBezTo>
                  <a:pt x="2134" y="528"/>
                  <a:pt x="2124" y="525"/>
                  <a:pt x="2121" y="519"/>
                </a:cubicBezTo>
                <a:cubicBezTo>
                  <a:pt x="2126" y="521"/>
                  <a:pt x="2130" y="517"/>
                  <a:pt x="2137" y="520"/>
                </a:cubicBezTo>
                <a:close/>
                <a:moveTo>
                  <a:pt x="1765" y="551"/>
                </a:moveTo>
                <a:cubicBezTo>
                  <a:pt x="1770" y="550"/>
                  <a:pt x="1773" y="551"/>
                  <a:pt x="1774" y="554"/>
                </a:cubicBezTo>
                <a:cubicBezTo>
                  <a:pt x="1772" y="560"/>
                  <a:pt x="1767" y="554"/>
                  <a:pt x="1766" y="558"/>
                </a:cubicBezTo>
                <a:cubicBezTo>
                  <a:pt x="1763" y="557"/>
                  <a:pt x="1767" y="554"/>
                  <a:pt x="1765" y="551"/>
                </a:cubicBezTo>
                <a:close/>
                <a:moveTo>
                  <a:pt x="2088" y="522"/>
                </a:moveTo>
                <a:cubicBezTo>
                  <a:pt x="2083" y="527"/>
                  <a:pt x="2078" y="526"/>
                  <a:pt x="2080" y="534"/>
                </a:cubicBezTo>
                <a:cubicBezTo>
                  <a:pt x="2083" y="534"/>
                  <a:pt x="2088" y="534"/>
                  <a:pt x="2088" y="531"/>
                </a:cubicBezTo>
                <a:cubicBezTo>
                  <a:pt x="2092" y="531"/>
                  <a:pt x="2091" y="537"/>
                  <a:pt x="2094" y="538"/>
                </a:cubicBezTo>
                <a:cubicBezTo>
                  <a:pt x="2089" y="540"/>
                  <a:pt x="2086" y="538"/>
                  <a:pt x="2085" y="542"/>
                </a:cubicBezTo>
                <a:cubicBezTo>
                  <a:pt x="2077" y="538"/>
                  <a:pt x="2071" y="547"/>
                  <a:pt x="2063" y="545"/>
                </a:cubicBezTo>
                <a:cubicBezTo>
                  <a:pt x="2064" y="543"/>
                  <a:pt x="2066" y="542"/>
                  <a:pt x="2069" y="541"/>
                </a:cubicBezTo>
                <a:cubicBezTo>
                  <a:pt x="2067" y="539"/>
                  <a:pt x="2066" y="535"/>
                  <a:pt x="2064" y="533"/>
                </a:cubicBezTo>
                <a:cubicBezTo>
                  <a:pt x="2066" y="523"/>
                  <a:pt x="2077" y="522"/>
                  <a:pt x="2088" y="522"/>
                </a:cubicBezTo>
                <a:close/>
                <a:moveTo>
                  <a:pt x="1979" y="537"/>
                </a:moveTo>
                <a:cubicBezTo>
                  <a:pt x="1980" y="541"/>
                  <a:pt x="1978" y="542"/>
                  <a:pt x="1981" y="544"/>
                </a:cubicBezTo>
                <a:cubicBezTo>
                  <a:pt x="1983" y="543"/>
                  <a:pt x="1981" y="540"/>
                  <a:pt x="1984" y="540"/>
                </a:cubicBezTo>
                <a:cubicBezTo>
                  <a:pt x="1985" y="542"/>
                  <a:pt x="1986" y="541"/>
                  <a:pt x="1987" y="541"/>
                </a:cubicBezTo>
                <a:cubicBezTo>
                  <a:pt x="1988" y="545"/>
                  <a:pt x="1988" y="545"/>
                  <a:pt x="1988" y="545"/>
                </a:cubicBezTo>
                <a:cubicBezTo>
                  <a:pt x="1994" y="544"/>
                  <a:pt x="1999" y="541"/>
                  <a:pt x="2004" y="539"/>
                </a:cubicBezTo>
                <a:cubicBezTo>
                  <a:pt x="2004" y="544"/>
                  <a:pt x="2009" y="545"/>
                  <a:pt x="2011" y="547"/>
                </a:cubicBezTo>
                <a:cubicBezTo>
                  <a:pt x="2028" y="542"/>
                  <a:pt x="2046" y="530"/>
                  <a:pt x="2060" y="530"/>
                </a:cubicBezTo>
                <a:cubicBezTo>
                  <a:pt x="2056" y="533"/>
                  <a:pt x="2051" y="539"/>
                  <a:pt x="2053" y="544"/>
                </a:cubicBezTo>
                <a:cubicBezTo>
                  <a:pt x="2051" y="539"/>
                  <a:pt x="2041" y="547"/>
                  <a:pt x="2030" y="548"/>
                </a:cubicBezTo>
                <a:cubicBezTo>
                  <a:pt x="2029" y="549"/>
                  <a:pt x="2029" y="550"/>
                  <a:pt x="2029" y="552"/>
                </a:cubicBezTo>
                <a:cubicBezTo>
                  <a:pt x="2024" y="551"/>
                  <a:pt x="2026" y="553"/>
                  <a:pt x="2022" y="553"/>
                </a:cubicBezTo>
                <a:cubicBezTo>
                  <a:pt x="2020" y="552"/>
                  <a:pt x="2023" y="550"/>
                  <a:pt x="2021" y="549"/>
                </a:cubicBezTo>
                <a:cubicBezTo>
                  <a:pt x="2017" y="550"/>
                  <a:pt x="2016" y="552"/>
                  <a:pt x="2015" y="555"/>
                </a:cubicBezTo>
                <a:cubicBezTo>
                  <a:pt x="2007" y="560"/>
                  <a:pt x="1996" y="557"/>
                  <a:pt x="1988" y="562"/>
                </a:cubicBezTo>
                <a:cubicBezTo>
                  <a:pt x="1994" y="558"/>
                  <a:pt x="1995" y="551"/>
                  <a:pt x="2004" y="550"/>
                </a:cubicBezTo>
                <a:cubicBezTo>
                  <a:pt x="2001" y="546"/>
                  <a:pt x="1994" y="554"/>
                  <a:pt x="1991" y="546"/>
                </a:cubicBezTo>
                <a:cubicBezTo>
                  <a:pt x="1988" y="547"/>
                  <a:pt x="1983" y="550"/>
                  <a:pt x="1983" y="544"/>
                </a:cubicBezTo>
                <a:cubicBezTo>
                  <a:pt x="1980" y="544"/>
                  <a:pt x="1981" y="548"/>
                  <a:pt x="1981" y="549"/>
                </a:cubicBezTo>
                <a:cubicBezTo>
                  <a:pt x="1978" y="549"/>
                  <a:pt x="1979" y="548"/>
                  <a:pt x="1979" y="546"/>
                </a:cubicBezTo>
                <a:cubicBezTo>
                  <a:pt x="1973" y="551"/>
                  <a:pt x="1965" y="553"/>
                  <a:pt x="1963" y="560"/>
                </a:cubicBezTo>
                <a:cubicBezTo>
                  <a:pt x="1964" y="561"/>
                  <a:pt x="1965" y="561"/>
                  <a:pt x="1968" y="561"/>
                </a:cubicBezTo>
                <a:cubicBezTo>
                  <a:pt x="1965" y="563"/>
                  <a:pt x="1963" y="566"/>
                  <a:pt x="1967" y="569"/>
                </a:cubicBezTo>
                <a:cubicBezTo>
                  <a:pt x="1966" y="569"/>
                  <a:pt x="1965" y="570"/>
                  <a:pt x="1965" y="571"/>
                </a:cubicBezTo>
                <a:cubicBezTo>
                  <a:pt x="1963" y="571"/>
                  <a:pt x="1961" y="570"/>
                  <a:pt x="1961" y="567"/>
                </a:cubicBezTo>
                <a:cubicBezTo>
                  <a:pt x="1962" y="571"/>
                  <a:pt x="1961" y="574"/>
                  <a:pt x="1962" y="579"/>
                </a:cubicBezTo>
                <a:cubicBezTo>
                  <a:pt x="1960" y="580"/>
                  <a:pt x="1958" y="582"/>
                  <a:pt x="1955" y="582"/>
                </a:cubicBezTo>
                <a:cubicBezTo>
                  <a:pt x="1956" y="580"/>
                  <a:pt x="1958" y="579"/>
                  <a:pt x="1955" y="577"/>
                </a:cubicBezTo>
                <a:cubicBezTo>
                  <a:pt x="1951" y="579"/>
                  <a:pt x="1949" y="578"/>
                  <a:pt x="1944" y="579"/>
                </a:cubicBezTo>
                <a:cubicBezTo>
                  <a:pt x="1945" y="583"/>
                  <a:pt x="1950" y="580"/>
                  <a:pt x="1950" y="585"/>
                </a:cubicBezTo>
                <a:cubicBezTo>
                  <a:pt x="1942" y="587"/>
                  <a:pt x="1942" y="580"/>
                  <a:pt x="1935" y="584"/>
                </a:cubicBezTo>
                <a:cubicBezTo>
                  <a:pt x="1935" y="583"/>
                  <a:pt x="1934" y="583"/>
                  <a:pt x="1933" y="581"/>
                </a:cubicBezTo>
                <a:cubicBezTo>
                  <a:pt x="1935" y="578"/>
                  <a:pt x="1938" y="574"/>
                  <a:pt x="1942" y="572"/>
                </a:cubicBezTo>
                <a:cubicBezTo>
                  <a:pt x="1941" y="571"/>
                  <a:pt x="1939" y="571"/>
                  <a:pt x="1940" y="570"/>
                </a:cubicBezTo>
                <a:cubicBezTo>
                  <a:pt x="1941" y="568"/>
                  <a:pt x="1943" y="567"/>
                  <a:pt x="1945" y="566"/>
                </a:cubicBezTo>
                <a:cubicBezTo>
                  <a:pt x="1942" y="561"/>
                  <a:pt x="1946" y="560"/>
                  <a:pt x="1946" y="555"/>
                </a:cubicBezTo>
                <a:cubicBezTo>
                  <a:pt x="1947" y="555"/>
                  <a:pt x="1948" y="555"/>
                  <a:pt x="1948" y="556"/>
                </a:cubicBezTo>
                <a:cubicBezTo>
                  <a:pt x="1959" y="550"/>
                  <a:pt x="1968" y="543"/>
                  <a:pt x="1979" y="537"/>
                </a:cubicBezTo>
                <a:close/>
                <a:moveTo>
                  <a:pt x="690" y="764"/>
                </a:moveTo>
                <a:cubicBezTo>
                  <a:pt x="691" y="767"/>
                  <a:pt x="686" y="766"/>
                  <a:pt x="685" y="768"/>
                </a:cubicBezTo>
                <a:cubicBezTo>
                  <a:pt x="682" y="766"/>
                  <a:pt x="688" y="764"/>
                  <a:pt x="690" y="764"/>
                </a:cubicBezTo>
                <a:close/>
                <a:moveTo>
                  <a:pt x="430" y="811"/>
                </a:moveTo>
                <a:cubicBezTo>
                  <a:pt x="439" y="810"/>
                  <a:pt x="437" y="816"/>
                  <a:pt x="442" y="819"/>
                </a:cubicBezTo>
                <a:cubicBezTo>
                  <a:pt x="438" y="823"/>
                  <a:pt x="430" y="816"/>
                  <a:pt x="430" y="811"/>
                </a:cubicBezTo>
                <a:close/>
                <a:moveTo>
                  <a:pt x="693" y="800"/>
                </a:moveTo>
                <a:cubicBezTo>
                  <a:pt x="688" y="786"/>
                  <a:pt x="700" y="778"/>
                  <a:pt x="703" y="766"/>
                </a:cubicBezTo>
                <a:cubicBezTo>
                  <a:pt x="697" y="766"/>
                  <a:pt x="697" y="773"/>
                  <a:pt x="692" y="769"/>
                </a:cubicBezTo>
                <a:cubicBezTo>
                  <a:pt x="691" y="763"/>
                  <a:pt x="695" y="762"/>
                  <a:pt x="698" y="759"/>
                </a:cubicBezTo>
                <a:cubicBezTo>
                  <a:pt x="703" y="745"/>
                  <a:pt x="710" y="734"/>
                  <a:pt x="727" y="730"/>
                </a:cubicBezTo>
                <a:cubicBezTo>
                  <a:pt x="729" y="728"/>
                  <a:pt x="729" y="726"/>
                  <a:pt x="728" y="723"/>
                </a:cubicBezTo>
                <a:cubicBezTo>
                  <a:pt x="726" y="723"/>
                  <a:pt x="725" y="724"/>
                  <a:pt x="724" y="725"/>
                </a:cubicBezTo>
                <a:cubicBezTo>
                  <a:pt x="720" y="719"/>
                  <a:pt x="729" y="716"/>
                  <a:pt x="729" y="710"/>
                </a:cubicBezTo>
                <a:cubicBezTo>
                  <a:pt x="732" y="709"/>
                  <a:pt x="733" y="710"/>
                  <a:pt x="735" y="711"/>
                </a:cubicBezTo>
                <a:cubicBezTo>
                  <a:pt x="736" y="709"/>
                  <a:pt x="738" y="707"/>
                  <a:pt x="740" y="705"/>
                </a:cubicBezTo>
                <a:cubicBezTo>
                  <a:pt x="743" y="704"/>
                  <a:pt x="742" y="707"/>
                  <a:pt x="745" y="707"/>
                </a:cubicBezTo>
                <a:cubicBezTo>
                  <a:pt x="745" y="697"/>
                  <a:pt x="755" y="693"/>
                  <a:pt x="763" y="693"/>
                </a:cubicBezTo>
                <a:cubicBezTo>
                  <a:pt x="764" y="697"/>
                  <a:pt x="757" y="702"/>
                  <a:pt x="763" y="704"/>
                </a:cubicBezTo>
                <a:cubicBezTo>
                  <a:pt x="761" y="709"/>
                  <a:pt x="756" y="710"/>
                  <a:pt x="753" y="713"/>
                </a:cubicBezTo>
                <a:cubicBezTo>
                  <a:pt x="755" y="715"/>
                  <a:pt x="758" y="715"/>
                  <a:pt x="760" y="714"/>
                </a:cubicBezTo>
                <a:cubicBezTo>
                  <a:pt x="761" y="709"/>
                  <a:pt x="768" y="703"/>
                  <a:pt x="773" y="700"/>
                </a:cubicBezTo>
                <a:cubicBezTo>
                  <a:pt x="774" y="701"/>
                  <a:pt x="774" y="705"/>
                  <a:pt x="775" y="707"/>
                </a:cubicBezTo>
                <a:cubicBezTo>
                  <a:pt x="777" y="706"/>
                  <a:pt x="775" y="702"/>
                  <a:pt x="776" y="700"/>
                </a:cubicBezTo>
                <a:cubicBezTo>
                  <a:pt x="785" y="702"/>
                  <a:pt x="792" y="694"/>
                  <a:pt x="794" y="685"/>
                </a:cubicBezTo>
                <a:cubicBezTo>
                  <a:pt x="792" y="682"/>
                  <a:pt x="792" y="687"/>
                  <a:pt x="789" y="687"/>
                </a:cubicBezTo>
                <a:cubicBezTo>
                  <a:pt x="790" y="684"/>
                  <a:pt x="790" y="681"/>
                  <a:pt x="791" y="679"/>
                </a:cubicBezTo>
                <a:cubicBezTo>
                  <a:pt x="798" y="677"/>
                  <a:pt x="804" y="680"/>
                  <a:pt x="809" y="683"/>
                </a:cubicBezTo>
                <a:cubicBezTo>
                  <a:pt x="812" y="681"/>
                  <a:pt x="808" y="680"/>
                  <a:pt x="809" y="678"/>
                </a:cubicBezTo>
                <a:cubicBezTo>
                  <a:pt x="809" y="676"/>
                  <a:pt x="807" y="679"/>
                  <a:pt x="804" y="678"/>
                </a:cubicBezTo>
                <a:cubicBezTo>
                  <a:pt x="804" y="672"/>
                  <a:pt x="811" y="675"/>
                  <a:pt x="813" y="677"/>
                </a:cubicBezTo>
                <a:cubicBezTo>
                  <a:pt x="810" y="684"/>
                  <a:pt x="815" y="690"/>
                  <a:pt x="809" y="697"/>
                </a:cubicBezTo>
                <a:cubicBezTo>
                  <a:pt x="807" y="696"/>
                  <a:pt x="805" y="695"/>
                  <a:pt x="802" y="695"/>
                </a:cubicBezTo>
                <a:cubicBezTo>
                  <a:pt x="800" y="696"/>
                  <a:pt x="802" y="699"/>
                  <a:pt x="800" y="699"/>
                </a:cubicBezTo>
                <a:cubicBezTo>
                  <a:pt x="800" y="702"/>
                  <a:pt x="803" y="702"/>
                  <a:pt x="803" y="706"/>
                </a:cubicBezTo>
                <a:cubicBezTo>
                  <a:pt x="805" y="706"/>
                  <a:pt x="806" y="704"/>
                  <a:pt x="808" y="704"/>
                </a:cubicBezTo>
                <a:cubicBezTo>
                  <a:pt x="805" y="716"/>
                  <a:pt x="805" y="729"/>
                  <a:pt x="790" y="733"/>
                </a:cubicBezTo>
                <a:cubicBezTo>
                  <a:pt x="793" y="737"/>
                  <a:pt x="790" y="737"/>
                  <a:pt x="789" y="739"/>
                </a:cubicBezTo>
                <a:cubicBezTo>
                  <a:pt x="791" y="740"/>
                  <a:pt x="795" y="735"/>
                  <a:pt x="797" y="740"/>
                </a:cubicBezTo>
                <a:cubicBezTo>
                  <a:pt x="788" y="746"/>
                  <a:pt x="771" y="746"/>
                  <a:pt x="769" y="757"/>
                </a:cubicBezTo>
                <a:cubicBezTo>
                  <a:pt x="765" y="758"/>
                  <a:pt x="762" y="755"/>
                  <a:pt x="759" y="758"/>
                </a:cubicBezTo>
                <a:cubicBezTo>
                  <a:pt x="760" y="761"/>
                  <a:pt x="764" y="759"/>
                  <a:pt x="764" y="762"/>
                </a:cubicBezTo>
                <a:cubicBezTo>
                  <a:pt x="760" y="763"/>
                  <a:pt x="759" y="761"/>
                  <a:pt x="757" y="760"/>
                </a:cubicBezTo>
                <a:cubicBezTo>
                  <a:pt x="755" y="761"/>
                  <a:pt x="757" y="761"/>
                  <a:pt x="758" y="761"/>
                </a:cubicBezTo>
                <a:cubicBezTo>
                  <a:pt x="757" y="763"/>
                  <a:pt x="755" y="764"/>
                  <a:pt x="752" y="765"/>
                </a:cubicBezTo>
                <a:cubicBezTo>
                  <a:pt x="751" y="760"/>
                  <a:pt x="759" y="756"/>
                  <a:pt x="759" y="756"/>
                </a:cubicBezTo>
                <a:cubicBezTo>
                  <a:pt x="760" y="754"/>
                  <a:pt x="756" y="750"/>
                  <a:pt x="758" y="747"/>
                </a:cubicBezTo>
                <a:cubicBezTo>
                  <a:pt x="758" y="745"/>
                  <a:pt x="755" y="747"/>
                  <a:pt x="754" y="746"/>
                </a:cubicBezTo>
                <a:cubicBezTo>
                  <a:pt x="749" y="748"/>
                  <a:pt x="748" y="753"/>
                  <a:pt x="743" y="756"/>
                </a:cubicBezTo>
                <a:cubicBezTo>
                  <a:pt x="743" y="759"/>
                  <a:pt x="747" y="761"/>
                  <a:pt x="745" y="763"/>
                </a:cubicBezTo>
                <a:cubicBezTo>
                  <a:pt x="743" y="763"/>
                  <a:pt x="744" y="760"/>
                  <a:pt x="741" y="761"/>
                </a:cubicBezTo>
                <a:cubicBezTo>
                  <a:pt x="737" y="769"/>
                  <a:pt x="725" y="779"/>
                  <a:pt x="716" y="774"/>
                </a:cubicBezTo>
                <a:cubicBezTo>
                  <a:pt x="714" y="774"/>
                  <a:pt x="716" y="778"/>
                  <a:pt x="713" y="777"/>
                </a:cubicBezTo>
                <a:cubicBezTo>
                  <a:pt x="715" y="779"/>
                  <a:pt x="718" y="779"/>
                  <a:pt x="717" y="784"/>
                </a:cubicBezTo>
                <a:cubicBezTo>
                  <a:pt x="707" y="787"/>
                  <a:pt x="706" y="801"/>
                  <a:pt x="693" y="800"/>
                </a:cubicBezTo>
                <a:close/>
                <a:moveTo>
                  <a:pt x="412" y="1028"/>
                </a:moveTo>
                <a:cubicBezTo>
                  <a:pt x="411" y="1031"/>
                  <a:pt x="409" y="1033"/>
                  <a:pt x="408" y="1035"/>
                </a:cubicBezTo>
                <a:cubicBezTo>
                  <a:pt x="405" y="1035"/>
                  <a:pt x="404" y="1033"/>
                  <a:pt x="404" y="1030"/>
                </a:cubicBezTo>
                <a:cubicBezTo>
                  <a:pt x="407" y="1030"/>
                  <a:pt x="408" y="1028"/>
                  <a:pt x="412" y="1028"/>
                </a:cubicBezTo>
                <a:close/>
                <a:moveTo>
                  <a:pt x="383" y="1007"/>
                </a:moveTo>
                <a:cubicBezTo>
                  <a:pt x="381" y="1011"/>
                  <a:pt x="382" y="1015"/>
                  <a:pt x="384" y="1018"/>
                </a:cubicBezTo>
                <a:cubicBezTo>
                  <a:pt x="379" y="1019"/>
                  <a:pt x="375" y="1022"/>
                  <a:pt x="372" y="1019"/>
                </a:cubicBezTo>
                <a:cubicBezTo>
                  <a:pt x="371" y="1015"/>
                  <a:pt x="371" y="1011"/>
                  <a:pt x="373" y="1009"/>
                </a:cubicBezTo>
                <a:cubicBezTo>
                  <a:pt x="376" y="1008"/>
                  <a:pt x="374" y="1012"/>
                  <a:pt x="377" y="1011"/>
                </a:cubicBezTo>
                <a:cubicBezTo>
                  <a:pt x="379" y="1010"/>
                  <a:pt x="378" y="1004"/>
                  <a:pt x="383" y="1007"/>
                </a:cubicBezTo>
                <a:close/>
                <a:moveTo>
                  <a:pt x="417" y="916"/>
                </a:moveTo>
                <a:cubicBezTo>
                  <a:pt x="418" y="919"/>
                  <a:pt x="418" y="921"/>
                  <a:pt x="415" y="921"/>
                </a:cubicBezTo>
                <a:cubicBezTo>
                  <a:pt x="415" y="919"/>
                  <a:pt x="413" y="915"/>
                  <a:pt x="417" y="916"/>
                </a:cubicBezTo>
                <a:close/>
                <a:moveTo>
                  <a:pt x="543" y="848"/>
                </a:moveTo>
                <a:cubicBezTo>
                  <a:pt x="542" y="852"/>
                  <a:pt x="538" y="849"/>
                  <a:pt x="533" y="850"/>
                </a:cubicBezTo>
                <a:cubicBezTo>
                  <a:pt x="531" y="848"/>
                  <a:pt x="533" y="848"/>
                  <a:pt x="531" y="845"/>
                </a:cubicBezTo>
                <a:cubicBezTo>
                  <a:pt x="537" y="846"/>
                  <a:pt x="539" y="845"/>
                  <a:pt x="543" y="848"/>
                </a:cubicBezTo>
                <a:close/>
                <a:moveTo>
                  <a:pt x="1454" y="915"/>
                </a:moveTo>
                <a:cubicBezTo>
                  <a:pt x="1453" y="916"/>
                  <a:pt x="1452" y="918"/>
                  <a:pt x="1450" y="918"/>
                </a:cubicBezTo>
                <a:cubicBezTo>
                  <a:pt x="1450" y="917"/>
                  <a:pt x="1450" y="917"/>
                  <a:pt x="1449" y="917"/>
                </a:cubicBezTo>
                <a:cubicBezTo>
                  <a:pt x="1449" y="914"/>
                  <a:pt x="1453" y="914"/>
                  <a:pt x="1454" y="915"/>
                </a:cubicBezTo>
                <a:close/>
                <a:moveTo>
                  <a:pt x="875" y="980"/>
                </a:moveTo>
                <a:cubicBezTo>
                  <a:pt x="872" y="981"/>
                  <a:pt x="870" y="982"/>
                  <a:pt x="868" y="984"/>
                </a:cubicBezTo>
                <a:cubicBezTo>
                  <a:pt x="866" y="982"/>
                  <a:pt x="863" y="980"/>
                  <a:pt x="864" y="978"/>
                </a:cubicBezTo>
                <a:cubicBezTo>
                  <a:pt x="867" y="975"/>
                  <a:pt x="871" y="977"/>
                  <a:pt x="873" y="974"/>
                </a:cubicBezTo>
                <a:cubicBezTo>
                  <a:pt x="876" y="975"/>
                  <a:pt x="874" y="977"/>
                  <a:pt x="875" y="980"/>
                </a:cubicBezTo>
                <a:close/>
                <a:moveTo>
                  <a:pt x="1627" y="848"/>
                </a:moveTo>
                <a:cubicBezTo>
                  <a:pt x="1631" y="848"/>
                  <a:pt x="1633" y="850"/>
                  <a:pt x="1632" y="855"/>
                </a:cubicBezTo>
                <a:cubicBezTo>
                  <a:pt x="1632" y="857"/>
                  <a:pt x="1628" y="855"/>
                  <a:pt x="1628" y="857"/>
                </a:cubicBezTo>
                <a:cubicBezTo>
                  <a:pt x="1626" y="856"/>
                  <a:pt x="1627" y="852"/>
                  <a:pt x="1627" y="848"/>
                </a:cubicBezTo>
                <a:close/>
                <a:moveTo>
                  <a:pt x="1626" y="858"/>
                </a:moveTo>
                <a:cubicBezTo>
                  <a:pt x="1627" y="863"/>
                  <a:pt x="1627" y="863"/>
                  <a:pt x="1627" y="863"/>
                </a:cubicBezTo>
                <a:cubicBezTo>
                  <a:pt x="1625" y="863"/>
                  <a:pt x="1625" y="864"/>
                  <a:pt x="1623" y="864"/>
                </a:cubicBezTo>
                <a:cubicBezTo>
                  <a:pt x="1623" y="868"/>
                  <a:pt x="1627" y="866"/>
                  <a:pt x="1627" y="868"/>
                </a:cubicBezTo>
                <a:cubicBezTo>
                  <a:pt x="1627" y="874"/>
                  <a:pt x="1621" y="878"/>
                  <a:pt x="1621" y="882"/>
                </a:cubicBezTo>
                <a:cubicBezTo>
                  <a:pt x="1611" y="882"/>
                  <a:pt x="1606" y="887"/>
                  <a:pt x="1595" y="883"/>
                </a:cubicBezTo>
                <a:cubicBezTo>
                  <a:pt x="1603" y="880"/>
                  <a:pt x="1601" y="869"/>
                  <a:pt x="1604" y="862"/>
                </a:cubicBezTo>
                <a:cubicBezTo>
                  <a:pt x="1612" y="860"/>
                  <a:pt x="1619" y="856"/>
                  <a:pt x="1626" y="858"/>
                </a:cubicBezTo>
                <a:close/>
                <a:moveTo>
                  <a:pt x="719" y="960"/>
                </a:moveTo>
                <a:cubicBezTo>
                  <a:pt x="719" y="965"/>
                  <a:pt x="718" y="969"/>
                  <a:pt x="712" y="969"/>
                </a:cubicBezTo>
                <a:cubicBezTo>
                  <a:pt x="712" y="963"/>
                  <a:pt x="710" y="957"/>
                  <a:pt x="717" y="957"/>
                </a:cubicBezTo>
                <a:cubicBezTo>
                  <a:pt x="715" y="958"/>
                  <a:pt x="714" y="962"/>
                  <a:pt x="719" y="960"/>
                </a:cubicBezTo>
                <a:close/>
                <a:moveTo>
                  <a:pt x="667" y="953"/>
                </a:moveTo>
                <a:cubicBezTo>
                  <a:pt x="664" y="953"/>
                  <a:pt x="663" y="951"/>
                  <a:pt x="662" y="949"/>
                </a:cubicBezTo>
                <a:cubicBezTo>
                  <a:pt x="666" y="948"/>
                  <a:pt x="667" y="950"/>
                  <a:pt x="667" y="953"/>
                </a:cubicBezTo>
                <a:close/>
                <a:moveTo>
                  <a:pt x="1599" y="802"/>
                </a:moveTo>
                <a:cubicBezTo>
                  <a:pt x="1590" y="809"/>
                  <a:pt x="1585" y="825"/>
                  <a:pt x="1572" y="826"/>
                </a:cubicBezTo>
                <a:cubicBezTo>
                  <a:pt x="1572" y="824"/>
                  <a:pt x="1573" y="822"/>
                  <a:pt x="1572" y="819"/>
                </a:cubicBezTo>
                <a:cubicBezTo>
                  <a:pt x="1579" y="817"/>
                  <a:pt x="1579" y="810"/>
                  <a:pt x="1588" y="810"/>
                </a:cubicBezTo>
                <a:cubicBezTo>
                  <a:pt x="1590" y="806"/>
                  <a:pt x="1594" y="800"/>
                  <a:pt x="1599" y="802"/>
                </a:cubicBezTo>
                <a:close/>
                <a:moveTo>
                  <a:pt x="1625" y="756"/>
                </a:moveTo>
                <a:cubicBezTo>
                  <a:pt x="1622" y="757"/>
                  <a:pt x="1625" y="765"/>
                  <a:pt x="1619" y="765"/>
                </a:cubicBezTo>
                <a:cubicBezTo>
                  <a:pt x="1620" y="768"/>
                  <a:pt x="1619" y="768"/>
                  <a:pt x="1623" y="770"/>
                </a:cubicBezTo>
                <a:cubicBezTo>
                  <a:pt x="1624" y="772"/>
                  <a:pt x="1621" y="772"/>
                  <a:pt x="1622" y="775"/>
                </a:cubicBezTo>
                <a:cubicBezTo>
                  <a:pt x="1619" y="776"/>
                  <a:pt x="1620" y="772"/>
                  <a:pt x="1617" y="772"/>
                </a:cubicBezTo>
                <a:cubicBezTo>
                  <a:pt x="1617" y="775"/>
                  <a:pt x="1619" y="775"/>
                  <a:pt x="1619" y="778"/>
                </a:cubicBezTo>
                <a:cubicBezTo>
                  <a:pt x="1615" y="780"/>
                  <a:pt x="1607" y="784"/>
                  <a:pt x="1606" y="777"/>
                </a:cubicBezTo>
                <a:cubicBezTo>
                  <a:pt x="1604" y="778"/>
                  <a:pt x="1602" y="779"/>
                  <a:pt x="1601" y="781"/>
                </a:cubicBezTo>
                <a:cubicBezTo>
                  <a:pt x="1602" y="783"/>
                  <a:pt x="1604" y="783"/>
                  <a:pt x="1606" y="783"/>
                </a:cubicBezTo>
                <a:cubicBezTo>
                  <a:pt x="1610" y="793"/>
                  <a:pt x="1592" y="788"/>
                  <a:pt x="1593" y="799"/>
                </a:cubicBezTo>
                <a:cubicBezTo>
                  <a:pt x="1589" y="800"/>
                  <a:pt x="1588" y="796"/>
                  <a:pt x="1584" y="795"/>
                </a:cubicBezTo>
                <a:cubicBezTo>
                  <a:pt x="1586" y="794"/>
                  <a:pt x="1585" y="790"/>
                  <a:pt x="1587" y="789"/>
                </a:cubicBezTo>
                <a:cubicBezTo>
                  <a:pt x="1589" y="788"/>
                  <a:pt x="1590" y="788"/>
                  <a:pt x="1592" y="788"/>
                </a:cubicBezTo>
                <a:cubicBezTo>
                  <a:pt x="1592" y="778"/>
                  <a:pt x="1605" y="778"/>
                  <a:pt x="1605" y="768"/>
                </a:cubicBezTo>
                <a:cubicBezTo>
                  <a:pt x="1616" y="768"/>
                  <a:pt x="1610" y="761"/>
                  <a:pt x="1613" y="757"/>
                </a:cubicBezTo>
                <a:cubicBezTo>
                  <a:pt x="1618" y="761"/>
                  <a:pt x="1620" y="753"/>
                  <a:pt x="1625" y="756"/>
                </a:cubicBezTo>
                <a:close/>
                <a:moveTo>
                  <a:pt x="793" y="816"/>
                </a:moveTo>
                <a:cubicBezTo>
                  <a:pt x="801" y="824"/>
                  <a:pt x="791" y="840"/>
                  <a:pt x="782" y="845"/>
                </a:cubicBezTo>
                <a:cubicBezTo>
                  <a:pt x="780" y="845"/>
                  <a:pt x="783" y="847"/>
                  <a:pt x="781" y="849"/>
                </a:cubicBezTo>
                <a:cubicBezTo>
                  <a:pt x="778" y="849"/>
                  <a:pt x="777" y="847"/>
                  <a:pt x="777" y="844"/>
                </a:cubicBezTo>
                <a:cubicBezTo>
                  <a:pt x="771" y="847"/>
                  <a:pt x="764" y="852"/>
                  <a:pt x="767" y="858"/>
                </a:cubicBezTo>
                <a:cubicBezTo>
                  <a:pt x="766" y="862"/>
                  <a:pt x="763" y="864"/>
                  <a:pt x="758" y="864"/>
                </a:cubicBezTo>
                <a:cubicBezTo>
                  <a:pt x="759" y="855"/>
                  <a:pt x="767" y="851"/>
                  <a:pt x="769" y="845"/>
                </a:cubicBezTo>
                <a:cubicBezTo>
                  <a:pt x="769" y="845"/>
                  <a:pt x="766" y="839"/>
                  <a:pt x="771" y="838"/>
                </a:cubicBezTo>
                <a:cubicBezTo>
                  <a:pt x="771" y="834"/>
                  <a:pt x="766" y="836"/>
                  <a:pt x="765" y="833"/>
                </a:cubicBezTo>
                <a:cubicBezTo>
                  <a:pt x="767" y="831"/>
                  <a:pt x="773" y="823"/>
                  <a:pt x="776" y="827"/>
                </a:cubicBezTo>
                <a:cubicBezTo>
                  <a:pt x="776" y="820"/>
                  <a:pt x="784" y="816"/>
                  <a:pt x="793" y="816"/>
                </a:cubicBezTo>
                <a:close/>
                <a:moveTo>
                  <a:pt x="672" y="923"/>
                </a:moveTo>
                <a:cubicBezTo>
                  <a:pt x="675" y="922"/>
                  <a:pt x="675" y="919"/>
                  <a:pt x="678" y="919"/>
                </a:cubicBezTo>
                <a:cubicBezTo>
                  <a:pt x="674" y="912"/>
                  <a:pt x="687" y="908"/>
                  <a:pt x="683" y="901"/>
                </a:cubicBezTo>
                <a:cubicBezTo>
                  <a:pt x="689" y="898"/>
                  <a:pt x="695" y="894"/>
                  <a:pt x="695" y="886"/>
                </a:cubicBezTo>
                <a:cubicBezTo>
                  <a:pt x="699" y="885"/>
                  <a:pt x="699" y="888"/>
                  <a:pt x="704" y="887"/>
                </a:cubicBezTo>
                <a:cubicBezTo>
                  <a:pt x="702" y="894"/>
                  <a:pt x="696" y="900"/>
                  <a:pt x="694" y="907"/>
                </a:cubicBezTo>
                <a:cubicBezTo>
                  <a:pt x="699" y="906"/>
                  <a:pt x="703" y="898"/>
                  <a:pt x="705" y="892"/>
                </a:cubicBezTo>
                <a:cubicBezTo>
                  <a:pt x="709" y="893"/>
                  <a:pt x="708" y="889"/>
                  <a:pt x="712" y="890"/>
                </a:cubicBezTo>
                <a:cubicBezTo>
                  <a:pt x="706" y="884"/>
                  <a:pt x="714" y="878"/>
                  <a:pt x="719" y="877"/>
                </a:cubicBezTo>
                <a:cubicBezTo>
                  <a:pt x="718" y="874"/>
                  <a:pt x="714" y="874"/>
                  <a:pt x="714" y="870"/>
                </a:cubicBezTo>
                <a:cubicBezTo>
                  <a:pt x="718" y="870"/>
                  <a:pt x="717" y="867"/>
                  <a:pt x="721" y="867"/>
                </a:cubicBezTo>
                <a:cubicBezTo>
                  <a:pt x="724" y="869"/>
                  <a:pt x="720" y="872"/>
                  <a:pt x="719" y="874"/>
                </a:cubicBezTo>
                <a:cubicBezTo>
                  <a:pt x="726" y="873"/>
                  <a:pt x="728" y="868"/>
                  <a:pt x="732" y="865"/>
                </a:cubicBezTo>
                <a:cubicBezTo>
                  <a:pt x="731" y="863"/>
                  <a:pt x="725" y="864"/>
                  <a:pt x="728" y="861"/>
                </a:cubicBezTo>
                <a:cubicBezTo>
                  <a:pt x="727" y="862"/>
                  <a:pt x="726" y="862"/>
                  <a:pt x="724" y="862"/>
                </a:cubicBezTo>
                <a:cubicBezTo>
                  <a:pt x="722" y="857"/>
                  <a:pt x="724" y="853"/>
                  <a:pt x="723" y="849"/>
                </a:cubicBezTo>
                <a:cubicBezTo>
                  <a:pt x="726" y="850"/>
                  <a:pt x="728" y="846"/>
                  <a:pt x="733" y="848"/>
                </a:cubicBezTo>
                <a:cubicBezTo>
                  <a:pt x="733" y="847"/>
                  <a:pt x="734" y="844"/>
                  <a:pt x="736" y="843"/>
                </a:cubicBezTo>
                <a:cubicBezTo>
                  <a:pt x="735" y="842"/>
                  <a:pt x="733" y="842"/>
                  <a:pt x="732" y="841"/>
                </a:cubicBezTo>
                <a:cubicBezTo>
                  <a:pt x="735" y="838"/>
                  <a:pt x="738" y="836"/>
                  <a:pt x="741" y="833"/>
                </a:cubicBezTo>
                <a:cubicBezTo>
                  <a:pt x="741" y="836"/>
                  <a:pt x="741" y="840"/>
                  <a:pt x="744" y="840"/>
                </a:cubicBezTo>
                <a:cubicBezTo>
                  <a:pt x="747" y="840"/>
                  <a:pt x="746" y="836"/>
                  <a:pt x="747" y="833"/>
                </a:cubicBezTo>
                <a:cubicBezTo>
                  <a:pt x="745" y="830"/>
                  <a:pt x="740" y="831"/>
                  <a:pt x="739" y="827"/>
                </a:cubicBezTo>
                <a:cubicBezTo>
                  <a:pt x="738" y="827"/>
                  <a:pt x="737" y="827"/>
                  <a:pt x="737" y="828"/>
                </a:cubicBezTo>
                <a:cubicBezTo>
                  <a:pt x="734" y="827"/>
                  <a:pt x="736" y="826"/>
                  <a:pt x="736" y="824"/>
                </a:cubicBezTo>
                <a:cubicBezTo>
                  <a:pt x="736" y="823"/>
                  <a:pt x="735" y="823"/>
                  <a:pt x="733" y="823"/>
                </a:cubicBezTo>
                <a:cubicBezTo>
                  <a:pt x="731" y="823"/>
                  <a:pt x="734" y="827"/>
                  <a:pt x="732" y="828"/>
                </a:cubicBezTo>
                <a:cubicBezTo>
                  <a:pt x="729" y="822"/>
                  <a:pt x="721" y="833"/>
                  <a:pt x="721" y="828"/>
                </a:cubicBezTo>
                <a:cubicBezTo>
                  <a:pt x="715" y="829"/>
                  <a:pt x="715" y="835"/>
                  <a:pt x="707" y="835"/>
                </a:cubicBezTo>
                <a:cubicBezTo>
                  <a:pt x="707" y="834"/>
                  <a:pt x="708" y="832"/>
                  <a:pt x="707" y="830"/>
                </a:cubicBezTo>
                <a:cubicBezTo>
                  <a:pt x="713" y="828"/>
                  <a:pt x="715" y="822"/>
                  <a:pt x="721" y="819"/>
                </a:cubicBezTo>
                <a:cubicBezTo>
                  <a:pt x="717" y="818"/>
                  <a:pt x="711" y="819"/>
                  <a:pt x="709" y="816"/>
                </a:cubicBezTo>
                <a:cubicBezTo>
                  <a:pt x="709" y="813"/>
                  <a:pt x="712" y="813"/>
                  <a:pt x="713" y="814"/>
                </a:cubicBezTo>
                <a:cubicBezTo>
                  <a:pt x="711" y="812"/>
                  <a:pt x="712" y="810"/>
                  <a:pt x="713" y="808"/>
                </a:cubicBezTo>
                <a:cubicBezTo>
                  <a:pt x="718" y="809"/>
                  <a:pt x="725" y="807"/>
                  <a:pt x="729" y="812"/>
                </a:cubicBezTo>
                <a:cubicBezTo>
                  <a:pt x="729" y="808"/>
                  <a:pt x="737" y="805"/>
                  <a:pt x="731" y="802"/>
                </a:cubicBezTo>
                <a:cubicBezTo>
                  <a:pt x="732" y="800"/>
                  <a:pt x="735" y="801"/>
                  <a:pt x="733" y="797"/>
                </a:cubicBezTo>
                <a:cubicBezTo>
                  <a:pt x="734" y="798"/>
                  <a:pt x="734" y="799"/>
                  <a:pt x="735" y="800"/>
                </a:cubicBezTo>
                <a:cubicBezTo>
                  <a:pt x="736" y="799"/>
                  <a:pt x="737" y="797"/>
                  <a:pt x="738" y="796"/>
                </a:cubicBezTo>
                <a:cubicBezTo>
                  <a:pt x="741" y="796"/>
                  <a:pt x="743" y="797"/>
                  <a:pt x="746" y="797"/>
                </a:cubicBezTo>
                <a:cubicBezTo>
                  <a:pt x="745" y="800"/>
                  <a:pt x="743" y="801"/>
                  <a:pt x="746" y="805"/>
                </a:cubicBezTo>
                <a:cubicBezTo>
                  <a:pt x="742" y="805"/>
                  <a:pt x="738" y="808"/>
                  <a:pt x="735" y="806"/>
                </a:cubicBezTo>
                <a:cubicBezTo>
                  <a:pt x="734" y="807"/>
                  <a:pt x="734" y="808"/>
                  <a:pt x="733" y="809"/>
                </a:cubicBezTo>
                <a:cubicBezTo>
                  <a:pt x="734" y="810"/>
                  <a:pt x="737" y="810"/>
                  <a:pt x="738" y="811"/>
                </a:cubicBezTo>
                <a:cubicBezTo>
                  <a:pt x="739" y="815"/>
                  <a:pt x="736" y="815"/>
                  <a:pt x="736" y="818"/>
                </a:cubicBezTo>
                <a:cubicBezTo>
                  <a:pt x="741" y="817"/>
                  <a:pt x="740" y="813"/>
                  <a:pt x="744" y="812"/>
                </a:cubicBezTo>
                <a:cubicBezTo>
                  <a:pt x="745" y="817"/>
                  <a:pt x="748" y="819"/>
                  <a:pt x="751" y="821"/>
                </a:cubicBezTo>
                <a:cubicBezTo>
                  <a:pt x="757" y="818"/>
                  <a:pt x="760" y="817"/>
                  <a:pt x="767" y="816"/>
                </a:cubicBezTo>
                <a:cubicBezTo>
                  <a:pt x="768" y="818"/>
                  <a:pt x="771" y="821"/>
                  <a:pt x="769" y="822"/>
                </a:cubicBezTo>
                <a:cubicBezTo>
                  <a:pt x="770" y="824"/>
                  <a:pt x="770" y="819"/>
                  <a:pt x="773" y="819"/>
                </a:cubicBezTo>
                <a:cubicBezTo>
                  <a:pt x="773" y="822"/>
                  <a:pt x="771" y="823"/>
                  <a:pt x="770" y="826"/>
                </a:cubicBezTo>
                <a:cubicBezTo>
                  <a:pt x="768" y="824"/>
                  <a:pt x="762" y="832"/>
                  <a:pt x="761" y="836"/>
                </a:cubicBezTo>
                <a:cubicBezTo>
                  <a:pt x="754" y="837"/>
                  <a:pt x="753" y="839"/>
                  <a:pt x="746" y="841"/>
                </a:cubicBezTo>
                <a:cubicBezTo>
                  <a:pt x="745" y="847"/>
                  <a:pt x="752" y="843"/>
                  <a:pt x="751" y="849"/>
                </a:cubicBezTo>
                <a:cubicBezTo>
                  <a:pt x="749" y="846"/>
                  <a:pt x="746" y="845"/>
                  <a:pt x="741" y="845"/>
                </a:cubicBezTo>
                <a:cubicBezTo>
                  <a:pt x="739" y="845"/>
                  <a:pt x="741" y="849"/>
                  <a:pt x="741" y="850"/>
                </a:cubicBezTo>
                <a:cubicBezTo>
                  <a:pt x="743" y="845"/>
                  <a:pt x="745" y="852"/>
                  <a:pt x="749" y="851"/>
                </a:cubicBezTo>
                <a:cubicBezTo>
                  <a:pt x="743" y="854"/>
                  <a:pt x="740" y="863"/>
                  <a:pt x="734" y="863"/>
                </a:cubicBezTo>
                <a:cubicBezTo>
                  <a:pt x="734" y="866"/>
                  <a:pt x="735" y="868"/>
                  <a:pt x="737" y="868"/>
                </a:cubicBezTo>
                <a:cubicBezTo>
                  <a:pt x="735" y="870"/>
                  <a:pt x="733" y="871"/>
                  <a:pt x="735" y="874"/>
                </a:cubicBezTo>
                <a:cubicBezTo>
                  <a:pt x="731" y="875"/>
                  <a:pt x="729" y="877"/>
                  <a:pt x="726" y="879"/>
                </a:cubicBezTo>
                <a:cubicBezTo>
                  <a:pt x="730" y="891"/>
                  <a:pt x="711" y="885"/>
                  <a:pt x="714" y="896"/>
                </a:cubicBezTo>
                <a:cubicBezTo>
                  <a:pt x="706" y="900"/>
                  <a:pt x="705" y="913"/>
                  <a:pt x="693" y="911"/>
                </a:cubicBezTo>
                <a:cubicBezTo>
                  <a:pt x="689" y="914"/>
                  <a:pt x="690" y="915"/>
                  <a:pt x="692" y="919"/>
                </a:cubicBezTo>
                <a:cubicBezTo>
                  <a:pt x="695" y="919"/>
                  <a:pt x="698" y="917"/>
                  <a:pt x="699" y="920"/>
                </a:cubicBezTo>
                <a:cubicBezTo>
                  <a:pt x="696" y="927"/>
                  <a:pt x="690" y="931"/>
                  <a:pt x="689" y="939"/>
                </a:cubicBezTo>
                <a:cubicBezTo>
                  <a:pt x="681" y="943"/>
                  <a:pt x="677" y="945"/>
                  <a:pt x="671" y="950"/>
                </a:cubicBezTo>
                <a:cubicBezTo>
                  <a:pt x="668" y="946"/>
                  <a:pt x="660" y="948"/>
                  <a:pt x="657" y="944"/>
                </a:cubicBezTo>
                <a:cubicBezTo>
                  <a:pt x="657" y="941"/>
                  <a:pt x="657" y="941"/>
                  <a:pt x="657" y="941"/>
                </a:cubicBezTo>
                <a:cubicBezTo>
                  <a:pt x="658" y="940"/>
                  <a:pt x="663" y="939"/>
                  <a:pt x="664" y="941"/>
                </a:cubicBezTo>
                <a:cubicBezTo>
                  <a:pt x="664" y="932"/>
                  <a:pt x="676" y="932"/>
                  <a:pt x="672" y="923"/>
                </a:cubicBezTo>
                <a:close/>
                <a:moveTo>
                  <a:pt x="583" y="993"/>
                </a:moveTo>
                <a:cubicBezTo>
                  <a:pt x="583" y="987"/>
                  <a:pt x="587" y="983"/>
                  <a:pt x="593" y="982"/>
                </a:cubicBezTo>
                <a:cubicBezTo>
                  <a:pt x="592" y="979"/>
                  <a:pt x="589" y="981"/>
                  <a:pt x="589" y="978"/>
                </a:cubicBezTo>
                <a:cubicBezTo>
                  <a:pt x="600" y="967"/>
                  <a:pt x="605" y="951"/>
                  <a:pt x="615" y="939"/>
                </a:cubicBezTo>
                <a:cubicBezTo>
                  <a:pt x="620" y="940"/>
                  <a:pt x="621" y="942"/>
                  <a:pt x="625" y="942"/>
                </a:cubicBezTo>
                <a:cubicBezTo>
                  <a:pt x="625" y="955"/>
                  <a:pt x="615" y="966"/>
                  <a:pt x="604" y="975"/>
                </a:cubicBezTo>
                <a:cubicBezTo>
                  <a:pt x="606" y="977"/>
                  <a:pt x="610" y="972"/>
                  <a:pt x="611" y="977"/>
                </a:cubicBezTo>
                <a:cubicBezTo>
                  <a:pt x="603" y="979"/>
                  <a:pt x="601" y="984"/>
                  <a:pt x="598" y="990"/>
                </a:cubicBezTo>
                <a:cubicBezTo>
                  <a:pt x="590" y="988"/>
                  <a:pt x="592" y="993"/>
                  <a:pt x="583" y="993"/>
                </a:cubicBezTo>
                <a:close/>
                <a:moveTo>
                  <a:pt x="618" y="1021"/>
                </a:moveTo>
                <a:cubicBezTo>
                  <a:pt x="616" y="1020"/>
                  <a:pt x="616" y="1017"/>
                  <a:pt x="614" y="1016"/>
                </a:cubicBezTo>
                <a:cubicBezTo>
                  <a:pt x="615" y="1013"/>
                  <a:pt x="619" y="1012"/>
                  <a:pt x="622" y="1011"/>
                </a:cubicBezTo>
                <a:cubicBezTo>
                  <a:pt x="622" y="1008"/>
                  <a:pt x="619" y="1010"/>
                  <a:pt x="619" y="1008"/>
                </a:cubicBezTo>
                <a:cubicBezTo>
                  <a:pt x="621" y="999"/>
                  <a:pt x="626" y="993"/>
                  <a:pt x="634" y="990"/>
                </a:cubicBezTo>
                <a:cubicBezTo>
                  <a:pt x="639" y="986"/>
                  <a:pt x="639" y="978"/>
                  <a:pt x="646" y="976"/>
                </a:cubicBezTo>
                <a:cubicBezTo>
                  <a:pt x="648" y="975"/>
                  <a:pt x="648" y="978"/>
                  <a:pt x="650" y="978"/>
                </a:cubicBezTo>
                <a:cubicBezTo>
                  <a:pt x="645" y="985"/>
                  <a:pt x="643" y="994"/>
                  <a:pt x="637" y="1000"/>
                </a:cubicBezTo>
                <a:cubicBezTo>
                  <a:pt x="637" y="1001"/>
                  <a:pt x="638" y="1002"/>
                  <a:pt x="639" y="1002"/>
                </a:cubicBezTo>
                <a:cubicBezTo>
                  <a:pt x="638" y="1005"/>
                  <a:pt x="631" y="1004"/>
                  <a:pt x="631" y="1008"/>
                </a:cubicBezTo>
                <a:cubicBezTo>
                  <a:pt x="633" y="1009"/>
                  <a:pt x="635" y="1011"/>
                  <a:pt x="636" y="1014"/>
                </a:cubicBezTo>
                <a:cubicBezTo>
                  <a:pt x="634" y="1019"/>
                  <a:pt x="623" y="1014"/>
                  <a:pt x="625" y="1021"/>
                </a:cubicBezTo>
                <a:cubicBezTo>
                  <a:pt x="622" y="1019"/>
                  <a:pt x="621" y="1020"/>
                  <a:pt x="618" y="1021"/>
                </a:cubicBezTo>
                <a:close/>
                <a:moveTo>
                  <a:pt x="794" y="1081"/>
                </a:moveTo>
                <a:cubicBezTo>
                  <a:pt x="794" y="1081"/>
                  <a:pt x="792" y="1081"/>
                  <a:pt x="791" y="1081"/>
                </a:cubicBezTo>
                <a:cubicBezTo>
                  <a:pt x="791" y="1075"/>
                  <a:pt x="786" y="1078"/>
                  <a:pt x="784" y="1076"/>
                </a:cubicBezTo>
                <a:cubicBezTo>
                  <a:pt x="784" y="1073"/>
                  <a:pt x="791" y="1075"/>
                  <a:pt x="788" y="1069"/>
                </a:cubicBezTo>
                <a:cubicBezTo>
                  <a:pt x="793" y="1069"/>
                  <a:pt x="794" y="1062"/>
                  <a:pt x="799" y="1065"/>
                </a:cubicBezTo>
                <a:cubicBezTo>
                  <a:pt x="799" y="1071"/>
                  <a:pt x="795" y="1075"/>
                  <a:pt x="794" y="1081"/>
                </a:cubicBezTo>
                <a:close/>
                <a:moveTo>
                  <a:pt x="912" y="1055"/>
                </a:moveTo>
                <a:cubicBezTo>
                  <a:pt x="911" y="1058"/>
                  <a:pt x="910" y="1061"/>
                  <a:pt x="906" y="1061"/>
                </a:cubicBezTo>
                <a:cubicBezTo>
                  <a:pt x="906" y="1057"/>
                  <a:pt x="907" y="1053"/>
                  <a:pt x="912" y="1055"/>
                </a:cubicBezTo>
                <a:close/>
                <a:moveTo>
                  <a:pt x="1357" y="1015"/>
                </a:moveTo>
                <a:cubicBezTo>
                  <a:pt x="1354" y="1015"/>
                  <a:pt x="1352" y="1009"/>
                  <a:pt x="1353" y="1005"/>
                </a:cubicBezTo>
                <a:cubicBezTo>
                  <a:pt x="1355" y="1009"/>
                  <a:pt x="1359" y="1011"/>
                  <a:pt x="1357" y="1015"/>
                </a:cubicBezTo>
                <a:close/>
                <a:moveTo>
                  <a:pt x="763" y="1063"/>
                </a:moveTo>
                <a:cubicBezTo>
                  <a:pt x="761" y="1063"/>
                  <a:pt x="759" y="1062"/>
                  <a:pt x="759" y="1059"/>
                </a:cubicBezTo>
                <a:cubicBezTo>
                  <a:pt x="763" y="1058"/>
                  <a:pt x="765" y="1061"/>
                  <a:pt x="763" y="1063"/>
                </a:cubicBezTo>
                <a:close/>
                <a:moveTo>
                  <a:pt x="925" y="1028"/>
                </a:moveTo>
                <a:cubicBezTo>
                  <a:pt x="923" y="1025"/>
                  <a:pt x="930" y="1021"/>
                  <a:pt x="925" y="1021"/>
                </a:cubicBezTo>
                <a:cubicBezTo>
                  <a:pt x="924" y="1017"/>
                  <a:pt x="927" y="1017"/>
                  <a:pt x="927" y="1014"/>
                </a:cubicBezTo>
                <a:cubicBezTo>
                  <a:pt x="931" y="1016"/>
                  <a:pt x="930" y="1028"/>
                  <a:pt x="925" y="1028"/>
                </a:cubicBezTo>
                <a:close/>
                <a:moveTo>
                  <a:pt x="609" y="1041"/>
                </a:moveTo>
                <a:cubicBezTo>
                  <a:pt x="612" y="1041"/>
                  <a:pt x="612" y="1038"/>
                  <a:pt x="616" y="1038"/>
                </a:cubicBezTo>
                <a:cubicBezTo>
                  <a:pt x="615" y="1036"/>
                  <a:pt x="614" y="1038"/>
                  <a:pt x="612" y="1038"/>
                </a:cubicBezTo>
                <a:cubicBezTo>
                  <a:pt x="612" y="1035"/>
                  <a:pt x="615" y="1035"/>
                  <a:pt x="618" y="1034"/>
                </a:cubicBezTo>
                <a:cubicBezTo>
                  <a:pt x="617" y="1039"/>
                  <a:pt x="618" y="1035"/>
                  <a:pt x="621" y="1037"/>
                </a:cubicBezTo>
                <a:cubicBezTo>
                  <a:pt x="617" y="1040"/>
                  <a:pt x="622" y="1041"/>
                  <a:pt x="623" y="1045"/>
                </a:cubicBezTo>
                <a:cubicBezTo>
                  <a:pt x="619" y="1042"/>
                  <a:pt x="612" y="1042"/>
                  <a:pt x="610" y="1047"/>
                </a:cubicBezTo>
                <a:cubicBezTo>
                  <a:pt x="610" y="1044"/>
                  <a:pt x="610" y="1045"/>
                  <a:pt x="609" y="1041"/>
                </a:cubicBezTo>
                <a:close/>
                <a:moveTo>
                  <a:pt x="612" y="1050"/>
                </a:moveTo>
                <a:cubicBezTo>
                  <a:pt x="618" y="1049"/>
                  <a:pt x="618" y="1049"/>
                  <a:pt x="618" y="1049"/>
                </a:cubicBezTo>
                <a:cubicBezTo>
                  <a:pt x="618" y="1050"/>
                  <a:pt x="617" y="1050"/>
                  <a:pt x="617" y="1051"/>
                </a:cubicBezTo>
                <a:cubicBezTo>
                  <a:pt x="617" y="1053"/>
                  <a:pt x="615" y="1053"/>
                  <a:pt x="616" y="1057"/>
                </a:cubicBezTo>
                <a:cubicBezTo>
                  <a:pt x="611" y="1059"/>
                  <a:pt x="612" y="1053"/>
                  <a:pt x="612" y="1050"/>
                </a:cubicBezTo>
                <a:close/>
                <a:moveTo>
                  <a:pt x="619" y="1099"/>
                </a:moveTo>
                <a:cubicBezTo>
                  <a:pt x="619" y="1093"/>
                  <a:pt x="616" y="1090"/>
                  <a:pt x="613" y="1087"/>
                </a:cubicBezTo>
                <a:cubicBezTo>
                  <a:pt x="614" y="1086"/>
                  <a:pt x="617" y="1086"/>
                  <a:pt x="620" y="1086"/>
                </a:cubicBezTo>
                <a:cubicBezTo>
                  <a:pt x="620" y="1084"/>
                  <a:pt x="618" y="1084"/>
                  <a:pt x="618" y="1081"/>
                </a:cubicBezTo>
                <a:cubicBezTo>
                  <a:pt x="623" y="1077"/>
                  <a:pt x="623" y="1057"/>
                  <a:pt x="633" y="1067"/>
                </a:cubicBezTo>
                <a:cubicBezTo>
                  <a:pt x="642" y="1067"/>
                  <a:pt x="651" y="1067"/>
                  <a:pt x="654" y="1057"/>
                </a:cubicBezTo>
                <a:cubicBezTo>
                  <a:pt x="655" y="1058"/>
                  <a:pt x="656" y="1058"/>
                  <a:pt x="658" y="1057"/>
                </a:cubicBezTo>
                <a:cubicBezTo>
                  <a:pt x="662" y="1046"/>
                  <a:pt x="664" y="1033"/>
                  <a:pt x="672" y="1026"/>
                </a:cubicBezTo>
                <a:cubicBezTo>
                  <a:pt x="673" y="1031"/>
                  <a:pt x="667" y="1036"/>
                  <a:pt x="670" y="1041"/>
                </a:cubicBezTo>
                <a:cubicBezTo>
                  <a:pt x="668" y="1044"/>
                  <a:pt x="666" y="1047"/>
                  <a:pt x="662" y="1049"/>
                </a:cubicBezTo>
                <a:cubicBezTo>
                  <a:pt x="662" y="1052"/>
                  <a:pt x="665" y="1050"/>
                  <a:pt x="664" y="1054"/>
                </a:cubicBezTo>
                <a:cubicBezTo>
                  <a:pt x="660" y="1056"/>
                  <a:pt x="660" y="1062"/>
                  <a:pt x="656" y="1064"/>
                </a:cubicBezTo>
                <a:cubicBezTo>
                  <a:pt x="662" y="1068"/>
                  <a:pt x="653" y="1073"/>
                  <a:pt x="655" y="1077"/>
                </a:cubicBezTo>
                <a:cubicBezTo>
                  <a:pt x="654" y="1077"/>
                  <a:pt x="654" y="1078"/>
                  <a:pt x="654" y="1078"/>
                </a:cubicBezTo>
                <a:cubicBezTo>
                  <a:pt x="649" y="1080"/>
                  <a:pt x="650" y="1075"/>
                  <a:pt x="646" y="1076"/>
                </a:cubicBezTo>
                <a:cubicBezTo>
                  <a:pt x="644" y="1077"/>
                  <a:pt x="643" y="1078"/>
                  <a:pt x="643" y="1080"/>
                </a:cubicBezTo>
                <a:cubicBezTo>
                  <a:pt x="643" y="1080"/>
                  <a:pt x="643" y="1086"/>
                  <a:pt x="639" y="1087"/>
                </a:cubicBezTo>
                <a:cubicBezTo>
                  <a:pt x="638" y="1089"/>
                  <a:pt x="640" y="1088"/>
                  <a:pt x="640" y="1091"/>
                </a:cubicBezTo>
                <a:cubicBezTo>
                  <a:pt x="635" y="1093"/>
                  <a:pt x="634" y="1099"/>
                  <a:pt x="632" y="1103"/>
                </a:cubicBezTo>
                <a:cubicBezTo>
                  <a:pt x="625" y="1105"/>
                  <a:pt x="624" y="1099"/>
                  <a:pt x="619" y="1099"/>
                </a:cubicBezTo>
                <a:close/>
                <a:moveTo>
                  <a:pt x="703" y="1118"/>
                </a:moveTo>
                <a:cubicBezTo>
                  <a:pt x="703" y="1125"/>
                  <a:pt x="703" y="1125"/>
                  <a:pt x="703" y="1125"/>
                </a:cubicBezTo>
                <a:cubicBezTo>
                  <a:pt x="700" y="1125"/>
                  <a:pt x="697" y="1118"/>
                  <a:pt x="703" y="1118"/>
                </a:cubicBezTo>
                <a:close/>
                <a:moveTo>
                  <a:pt x="1333" y="1051"/>
                </a:moveTo>
                <a:cubicBezTo>
                  <a:pt x="1328" y="1053"/>
                  <a:pt x="1328" y="1060"/>
                  <a:pt x="1323" y="1061"/>
                </a:cubicBezTo>
                <a:cubicBezTo>
                  <a:pt x="1319" y="1055"/>
                  <a:pt x="1327" y="1049"/>
                  <a:pt x="1333" y="1051"/>
                </a:cubicBezTo>
                <a:close/>
                <a:moveTo>
                  <a:pt x="1344" y="1039"/>
                </a:moveTo>
                <a:cubicBezTo>
                  <a:pt x="1344" y="1042"/>
                  <a:pt x="1344" y="1042"/>
                  <a:pt x="1344" y="1042"/>
                </a:cubicBezTo>
                <a:cubicBezTo>
                  <a:pt x="1340" y="1043"/>
                  <a:pt x="1342" y="1044"/>
                  <a:pt x="1341" y="1047"/>
                </a:cubicBezTo>
                <a:cubicBezTo>
                  <a:pt x="1337" y="1047"/>
                  <a:pt x="1337" y="1047"/>
                  <a:pt x="1337" y="1047"/>
                </a:cubicBezTo>
                <a:cubicBezTo>
                  <a:pt x="1336" y="1043"/>
                  <a:pt x="1336" y="1043"/>
                  <a:pt x="1337" y="1039"/>
                </a:cubicBezTo>
                <a:cubicBezTo>
                  <a:pt x="1339" y="1041"/>
                  <a:pt x="1341" y="1037"/>
                  <a:pt x="1344" y="1039"/>
                </a:cubicBezTo>
                <a:close/>
                <a:moveTo>
                  <a:pt x="782" y="1092"/>
                </a:moveTo>
                <a:cubicBezTo>
                  <a:pt x="784" y="1092"/>
                  <a:pt x="782" y="1096"/>
                  <a:pt x="783" y="1098"/>
                </a:cubicBezTo>
                <a:cubicBezTo>
                  <a:pt x="779" y="1098"/>
                  <a:pt x="779" y="1098"/>
                  <a:pt x="779" y="1098"/>
                </a:cubicBezTo>
                <a:cubicBezTo>
                  <a:pt x="778" y="1094"/>
                  <a:pt x="781" y="1094"/>
                  <a:pt x="782" y="1092"/>
                </a:cubicBezTo>
                <a:close/>
                <a:moveTo>
                  <a:pt x="633" y="1125"/>
                </a:moveTo>
                <a:cubicBezTo>
                  <a:pt x="636" y="1125"/>
                  <a:pt x="638" y="1124"/>
                  <a:pt x="638" y="1127"/>
                </a:cubicBezTo>
                <a:cubicBezTo>
                  <a:pt x="641" y="1127"/>
                  <a:pt x="640" y="1123"/>
                  <a:pt x="641" y="1122"/>
                </a:cubicBezTo>
                <a:cubicBezTo>
                  <a:pt x="641" y="1120"/>
                  <a:pt x="637" y="1122"/>
                  <a:pt x="635" y="1122"/>
                </a:cubicBezTo>
                <a:cubicBezTo>
                  <a:pt x="637" y="1118"/>
                  <a:pt x="644" y="1117"/>
                  <a:pt x="644" y="1110"/>
                </a:cubicBezTo>
                <a:cubicBezTo>
                  <a:pt x="646" y="1114"/>
                  <a:pt x="645" y="1118"/>
                  <a:pt x="648" y="1124"/>
                </a:cubicBezTo>
                <a:cubicBezTo>
                  <a:pt x="646" y="1126"/>
                  <a:pt x="645" y="1127"/>
                  <a:pt x="642" y="1128"/>
                </a:cubicBezTo>
                <a:cubicBezTo>
                  <a:pt x="645" y="1132"/>
                  <a:pt x="639" y="1135"/>
                  <a:pt x="639" y="1139"/>
                </a:cubicBezTo>
                <a:cubicBezTo>
                  <a:pt x="630" y="1142"/>
                  <a:pt x="633" y="1130"/>
                  <a:pt x="633" y="1125"/>
                </a:cubicBezTo>
                <a:close/>
                <a:moveTo>
                  <a:pt x="575" y="1210"/>
                </a:moveTo>
                <a:cubicBezTo>
                  <a:pt x="578" y="1209"/>
                  <a:pt x="573" y="1204"/>
                  <a:pt x="578" y="1204"/>
                </a:cubicBezTo>
                <a:cubicBezTo>
                  <a:pt x="579" y="1210"/>
                  <a:pt x="579" y="1210"/>
                  <a:pt x="579" y="1210"/>
                </a:cubicBezTo>
                <a:lnTo>
                  <a:pt x="575" y="1210"/>
                </a:lnTo>
                <a:close/>
                <a:moveTo>
                  <a:pt x="528" y="1381"/>
                </a:moveTo>
                <a:cubicBezTo>
                  <a:pt x="537" y="1387"/>
                  <a:pt x="526" y="1401"/>
                  <a:pt x="518" y="1394"/>
                </a:cubicBezTo>
                <a:cubicBezTo>
                  <a:pt x="519" y="1389"/>
                  <a:pt x="522" y="1387"/>
                  <a:pt x="517" y="1384"/>
                </a:cubicBezTo>
                <a:cubicBezTo>
                  <a:pt x="520" y="1382"/>
                  <a:pt x="524" y="1381"/>
                  <a:pt x="525" y="1377"/>
                </a:cubicBezTo>
                <a:cubicBezTo>
                  <a:pt x="530" y="1379"/>
                  <a:pt x="533" y="1375"/>
                  <a:pt x="537" y="1374"/>
                </a:cubicBezTo>
                <a:cubicBezTo>
                  <a:pt x="535" y="1377"/>
                  <a:pt x="532" y="1379"/>
                  <a:pt x="528" y="1381"/>
                </a:cubicBezTo>
                <a:close/>
                <a:moveTo>
                  <a:pt x="453" y="1392"/>
                </a:moveTo>
                <a:cubicBezTo>
                  <a:pt x="454" y="1391"/>
                  <a:pt x="452" y="1387"/>
                  <a:pt x="454" y="1386"/>
                </a:cubicBezTo>
                <a:cubicBezTo>
                  <a:pt x="457" y="1386"/>
                  <a:pt x="457" y="1390"/>
                  <a:pt x="457" y="1393"/>
                </a:cubicBezTo>
                <a:cubicBezTo>
                  <a:pt x="454" y="1395"/>
                  <a:pt x="455" y="1391"/>
                  <a:pt x="453" y="1392"/>
                </a:cubicBezTo>
                <a:close/>
                <a:moveTo>
                  <a:pt x="397" y="1403"/>
                </a:moveTo>
                <a:cubicBezTo>
                  <a:pt x="393" y="1395"/>
                  <a:pt x="400" y="1393"/>
                  <a:pt x="401" y="1385"/>
                </a:cubicBezTo>
                <a:cubicBezTo>
                  <a:pt x="408" y="1385"/>
                  <a:pt x="408" y="1385"/>
                  <a:pt x="408" y="1385"/>
                </a:cubicBezTo>
                <a:cubicBezTo>
                  <a:pt x="408" y="1387"/>
                  <a:pt x="412" y="1386"/>
                  <a:pt x="411" y="1390"/>
                </a:cubicBezTo>
                <a:cubicBezTo>
                  <a:pt x="414" y="1388"/>
                  <a:pt x="419" y="1388"/>
                  <a:pt x="419" y="1384"/>
                </a:cubicBezTo>
                <a:cubicBezTo>
                  <a:pt x="423" y="1383"/>
                  <a:pt x="425" y="1385"/>
                  <a:pt x="428" y="1385"/>
                </a:cubicBezTo>
                <a:cubicBezTo>
                  <a:pt x="426" y="1389"/>
                  <a:pt x="428" y="1393"/>
                  <a:pt x="420" y="1393"/>
                </a:cubicBezTo>
                <a:cubicBezTo>
                  <a:pt x="419" y="1389"/>
                  <a:pt x="419" y="1389"/>
                  <a:pt x="419" y="1389"/>
                </a:cubicBezTo>
                <a:cubicBezTo>
                  <a:pt x="417" y="1397"/>
                  <a:pt x="409" y="1397"/>
                  <a:pt x="403" y="1397"/>
                </a:cubicBezTo>
                <a:cubicBezTo>
                  <a:pt x="400" y="1399"/>
                  <a:pt x="401" y="1403"/>
                  <a:pt x="397" y="1403"/>
                </a:cubicBezTo>
                <a:close/>
                <a:moveTo>
                  <a:pt x="1844" y="588"/>
                </a:moveTo>
                <a:cubicBezTo>
                  <a:pt x="1844" y="589"/>
                  <a:pt x="1844" y="589"/>
                  <a:pt x="1844" y="589"/>
                </a:cubicBezTo>
                <a:cubicBezTo>
                  <a:pt x="1844" y="589"/>
                  <a:pt x="1844" y="589"/>
                  <a:pt x="1844" y="588"/>
                </a:cubicBezTo>
                <a:close/>
                <a:moveTo>
                  <a:pt x="1432" y="1075"/>
                </a:moveTo>
                <a:cubicBezTo>
                  <a:pt x="1433" y="1078"/>
                  <a:pt x="1433" y="1077"/>
                  <a:pt x="1432" y="1079"/>
                </a:cubicBezTo>
                <a:cubicBezTo>
                  <a:pt x="1437" y="1079"/>
                  <a:pt x="1435" y="1074"/>
                  <a:pt x="1436" y="1072"/>
                </a:cubicBezTo>
                <a:cubicBezTo>
                  <a:pt x="1432" y="1072"/>
                  <a:pt x="1437" y="1077"/>
                  <a:pt x="1432" y="1075"/>
                </a:cubicBezTo>
                <a:close/>
                <a:moveTo>
                  <a:pt x="2370" y="282"/>
                </a:moveTo>
                <a:cubicBezTo>
                  <a:pt x="2373" y="280"/>
                  <a:pt x="2375" y="282"/>
                  <a:pt x="2376" y="279"/>
                </a:cubicBezTo>
                <a:cubicBezTo>
                  <a:pt x="2373" y="279"/>
                  <a:pt x="2371" y="280"/>
                  <a:pt x="2370" y="282"/>
                </a:cubicBezTo>
                <a:close/>
                <a:moveTo>
                  <a:pt x="2246" y="302"/>
                </a:moveTo>
                <a:cubicBezTo>
                  <a:pt x="2239" y="301"/>
                  <a:pt x="2232" y="307"/>
                  <a:pt x="2230" y="310"/>
                </a:cubicBezTo>
                <a:cubicBezTo>
                  <a:pt x="2234" y="311"/>
                  <a:pt x="2240" y="309"/>
                  <a:pt x="2240" y="314"/>
                </a:cubicBezTo>
                <a:cubicBezTo>
                  <a:pt x="2232" y="312"/>
                  <a:pt x="2221" y="318"/>
                  <a:pt x="2218" y="314"/>
                </a:cubicBezTo>
                <a:cubicBezTo>
                  <a:pt x="2211" y="320"/>
                  <a:pt x="2201" y="319"/>
                  <a:pt x="2192" y="324"/>
                </a:cubicBezTo>
                <a:cubicBezTo>
                  <a:pt x="2190" y="330"/>
                  <a:pt x="2187" y="329"/>
                  <a:pt x="2180" y="329"/>
                </a:cubicBezTo>
                <a:cubicBezTo>
                  <a:pt x="2178" y="331"/>
                  <a:pt x="2181" y="334"/>
                  <a:pt x="2178" y="335"/>
                </a:cubicBezTo>
                <a:cubicBezTo>
                  <a:pt x="2176" y="335"/>
                  <a:pt x="2176" y="334"/>
                  <a:pt x="2176" y="332"/>
                </a:cubicBezTo>
                <a:cubicBezTo>
                  <a:pt x="2171" y="333"/>
                  <a:pt x="2166" y="336"/>
                  <a:pt x="2166" y="339"/>
                </a:cubicBezTo>
                <a:cubicBezTo>
                  <a:pt x="2161" y="337"/>
                  <a:pt x="2155" y="346"/>
                  <a:pt x="2149" y="346"/>
                </a:cubicBezTo>
                <a:cubicBezTo>
                  <a:pt x="2149" y="345"/>
                  <a:pt x="2151" y="344"/>
                  <a:pt x="2149" y="343"/>
                </a:cubicBezTo>
                <a:cubicBezTo>
                  <a:pt x="2147" y="346"/>
                  <a:pt x="2148" y="351"/>
                  <a:pt x="2144" y="348"/>
                </a:cubicBezTo>
                <a:cubicBezTo>
                  <a:pt x="2143" y="351"/>
                  <a:pt x="2145" y="352"/>
                  <a:pt x="2144" y="355"/>
                </a:cubicBezTo>
                <a:cubicBezTo>
                  <a:pt x="2151" y="356"/>
                  <a:pt x="2151" y="349"/>
                  <a:pt x="2157" y="349"/>
                </a:cubicBezTo>
                <a:cubicBezTo>
                  <a:pt x="2158" y="347"/>
                  <a:pt x="2154" y="346"/>
                  <a:pt x="2157" y="345"/>
                </a:cubicBezTo>
                <a:cubicBezTo>
                  <a:pt x="2173" y="349"/>
                  <a:pt x="2185" y="337"/>
                  <a:pt x="2200" y="334"/>
                </a:cubicBezTo>
                <a:cubicBezTo>
                  <a:pt x="2200" y="337"/>
                  <a:pt x="2202" y="337"/>
                  <a:pt x="2202" y="339"/>
                </a:cubicBezTo>
                <a:cubicBezTo>
                  <a:pt x="2200" y="340"/>
                  <a:pt x="2196" y="342"/>
                  <a:pt x="2199" y="344"/>
                </a:cubicBezTo>
                <a:cubicBezTo>
                  <a:pt x="2200" y="341"/>
                  <a:pt x="2203" y="344"/>
                  <a:pt x="2204" y="345"/>
                </a:cubicBezTo>
                <a:cubicBezTo>
                  <a:pt x="2201" y="347"/>
                  <a:pt x="2200" y="344"/>
                  <a:pt x="2196" y="345"/>
                </a:cubicBezTo>
                <a:cubicBezTo>
                  <a:pt x="2198" y="352"/>
                  <a:pt x="2191" y="347"/>
                  <a:pt x="2190" y="352"/>
                </a:cubicBezTo>
                <a:cubicBezTo>
                  <a:pt x="2195" y="352"/>
                  <a:pt x="2191" y="353"/>
                  <a:pt x="2195" y="353"/>
                </a:cubicBezTo>
                <a:cubicBezTo>
                  <a:pt x="2194" y="355"/>
                  <a:pt x="2189" y="354"/>
                  <a:pt x="2190" y="357"/>
                </a:cubicBezTo>
                <a:cubicBezTo>
                  <a:pt x="2202" y="351"/>
                  <a:pt x="2219" y="347"/>
                  <a:pt x="2230" y="337"/>
                </a:cubicBezTo>
                <a:cubicBezTo>
                  <a:pt x="2229" y="337"/>
                  <a:pt x="2230" y="338"/>
                  <a:pt x="2229" y="338"/>
                </a:cubicBezTo>
                <a:cubicBezTo>
                  <a:pt x="2231" y="338"/>
                  <a:pt x="2232" y="336"/>
                  <a:pt x="2232" y="333"/>
                </a:cubicBezTo>
                <a:cubicBezTo>
                  <a:pt x="2230" y="334"/>
                  <a:pt x="2229" y="335"/>
                  <a:pt x="2228" y="333"/>
                </a:cubicBezTo>
                <a:cubicBezTo>
                  <a:pt x="2232" y="333"/>
                  <a:pt x="2227" y="328"/>
                  <a:pt x="2226" y="328"/>
                </a:cubicBezTo>
                <a:cubicBezTo>
                  <a:pt x="2226" y="329"/>
                  <a:pt x="2225" y="330"/>
                  <a:pt x="2223" y="330"/>
                </a:cubicBezTo>
                <a:cubicBezTo>
                  <a:pt x="2224" y="327"/>
                  <a:pt x="2222" y="325"/>
                  <a:pt x="2222" y="323"/>
                </a:cubicBezTo>
                <a:cubicBezTo>
                  <a:pt x="2224" y="323"/>
                  <a:pt x="2224" y="320"/>
                  <a:pt x="2226" y="319"/>
                </a:cubicBezTo>
                <a:cubicBezTo>
                  <a:pt x="2232" y="320"/>
                  <a:pt x="2234" y="318"/>
                  <a:pt x="2238" y="319"/>
                </a:cubicBezTo>
                <a:cubicBezTo>
                  <a:pt x="2238" y="321"/>
                  <a:pt x="2236" y="322"/>
                  <a:pt x="2237" y="324"/>
                </a:cubicBezTo>
                <a:cubicBezTo>
                  <a:pt x="2242" y="323"/>
                  <a:pt x="2247" y="320"/>
                  <a:pt x="2250" y="316"/>
                </a:cubicBezTo>
                <a:cubicBezTo>
                  <a:pt x="2249" y="315"/>
                  <a:pt x="2247" y="316"/>
                  <a:pt x="2247" y="313"/>
                </a:cubicBezTo>
                <a:cubicBezTo>
                  <a:pt x="2253" y="315"/>
                  <a:pt x="2257" y="310"/>
                  <a:pt x="2261" y="315"/>
                </a:cubicBezTo>
                <a:cubicBezTo>
                  <a:pt x="2260" y="322"/>
                  <a:pt x="2251" y="320"/>
                  <a:pt x="2247" y="325"/>
                </a:cubicBezTo>
                <a:cubicBezTo>
                  <a:pt x="2253" y="326"/>
                  <a:pt x="2248" y="324"/>
                  <a:pt x="2254" y="324"/>
                </a:cubicBezTo>
                <a:cubicBezTo>
                  <a:pt x="2254" y="325"/>
                  <a:pt x="2252" y="325"/>
                  <a:pt x="2252" y="327"/>
                </a:cubicBezTo>
                <a:cubicBezTo>
                  <a:pt x="2255" y="325"/>
                  <a:pt x="2257" y="326"/>
                  <a:pt x="2258" y="325"/>
                </a:cubicBezTo>
                <a:cubicBezTo>
                  <a:pt x="2258" y="324"/>
                  <a:pt x="2258" y="323"/>
                  <a:pt x="2257" y="322"/>
                </a:cubicBezTo>
                <a:cubicBezTo>
                  <a:pt x="2263" y="320"/>
                  <a:pt x="2273" y="321"/>
                  <a:pt x="2273" y="314"/>
                </a:cubicBezTo>
                <a:cubicBezTo>
                  <a:pt x="2274" y="316"/>
                  <a:pt x="2278" y="316"/>
                  <a:pt x="2280" y="314"/>
                </a:cubicBezTo>
                <a:cubicBezTo>
                  <a:pt x="2279" y="310"/>
                  <a:pt x="2277" y="312"/>
                  <a:pt x="2272" y="312"/>
                </a:cubicBezTo>
                <a:cubicBezTo>
                  <a:pt x="2271" y="311"/>
                  <a:pt x="2269" y="310"/>
                  <a:pt x="2270" y="307"/>
                </a:cubicBezTo>
                <a:cubicBezTo>
                  <a:pt x="2266" y="307"/>
                  <a:pt x="2266" y="310"/>
                  <a:pt x="2263" y="311"/>
                </a:cubicBezTo>
                <a:cubicBezTo>
                  <a:pt x="2262" y="307"/>
                  <a:pt x="2262" y="307"/>
                  <a:pt x="2262" y="307"/>
                </a:cubicBezTo>
                <a:cubicBezTo>
                  <a:pt x="2254" y="306"/>
                  <a:pt x="2247" y="313"/>
                  <a:pt x="2242" y="309"/>
                </a:cubicBezTo>
                <a:cubicBezTo>
                  <a:pt x="2241" y="305"/>
                  <a:pt x="2244" y="304"/>
                  <a:pt x="2246" y="302"/>
                </a:cubicBezTo>
                <a:close/>
                <a:moveTo>
                  <a:pt x="2212" y="337"/>
                </a:moveTo>
                <a:cubicBezTo>
                  <a:pt x="2212" y="340"/>
                  <a:pt x="2212" y="343"/>
                  <a:pt x="2208" y="343"/>
                </a:cubicBezTo>
                <a:cubicBezTo>
                  <a:pt x="2206" y="341"/>
                  <a:pt x="2209" y="338"/>
                  <a:pt x="2212" y="337"/>
                </a:cubicBezTo>
                <a:close/>
                <a:moveTo>
                  <a:pt x="2119" y="574"/>
                </a:moveTo>
                <a:cubicBezTo>
                  <a:pt x="2123" y="574"/>
                  <a:pt x="2120" y="567"/>
                  <a:pt x="2125" y="567"/>
                </a:cubicBezTo>
                <a:cubicBezTo>
                  <a:pt x="2128" y="566"/>
                  <a:pt x="2126" y="571"/>
                  <a:pt x="2129" y="570"/>
                </a:cubicBezTo>
                <a:cubicBezTo>
                  <a:pt x="2130" y="568"/>
                  <a:pt x="2133" y="568"/>
                  <a:pt x="2132" y="563"/>
                </a:cubicBezTo>
                <a:cubicBezTo>
                  <a:pt x="2125" y="561"/>
                  <a:pt x="2121" y="568"/>
                  <a:pt x="2119" y="574"/>
                </a:cubicBezTo>
                <a:close/>
                <a:moveTo>
                  <a:pt x="2006" y="380"/>
                </a:moveTo>
                <a:cubicBezTo>
                  <a:pt x="2011" y="378"/>
                  <a:pt x="2016" y="375"/>
                  <a:pt x="2020" y="372"/>
                </a:cubicBezTo>
                <a:cubicBezTo>
                  <a:pt x="2015" y="374"/>
                  <a:pt x="2009" y="376"/>
                  <a:pt x="2006" y="380"/>
                </a:cubicBezTo>
                <a:close/>
                <a:moveTo>
                  <a:pt x="1888" y="660"/>
                </a:moveTo>
                <a:cubicBezTo>
                  <a:pt x="1888" y="660"/>
                  <a:pt x="1888" y="660"/>
                  <a:pt x="1888" y="660"/>
                </a:cubicBezTo>
                <a:cubicBezTo>
                  <a:pt x="1889" y="660"/>
                  <a:pt x="1888" y="660"/>
                  <a:pt x="1888" y="660"/>
                </a:cubicBezTo>
                <a:close/>
                <a:moveTo>
                  <a:pt x="1882" y="666"/>
                </a:moveTo>
                <a:cubicBezTo>
                  <a:pt x="1884" y="666"/>
                  <a:pt x="1887" y="661"/>
                  <a:pt x="1888" y="660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3"/>
                  <a:pt x="1880" y="665"/>
                  <a:pt x="1882" y="666"/>
                </a:cubicBezTo>
                <a:close/>
                <a:moveTo>
                  <a:pt x="1856" y="645"/>
                </a:moveTo>
                <a:cubicBezTo>
                  <a:pt x="1860" y="643"/>
                  <a:pt x="1866" y="642"/>
                  <a:pt x="1866" y="636"/>
                </a:cubicBezTo>
                <a:cubicBezTo>
                  <a:pt x="1862" y="638"/>
                  <a:pt x="1862" y="635"/>
                  <a:pt x="1860" y="634"/>
                </a:cubicBezTo>
                <a:cubicBezTo>
                  <a:pt x="1861" y="638"/>
                  <a:pt x="1858" y="639"/>
                  <a:pt x="1854" y="639"/>
                </a:cubicBezTo>
                <a:cubicBezTo>
                  <a:pt x="1854" y="642"/>
                  <a:pt x="1857" y="641"/>
                  <a:pt x="1857" y="644"/>
                </a:cubicBezTo>
                <a:cubicBezTo>
                  <a:pt x="1856" y="644"/>
                  <a:pt x="1854" y="645"/>
                  <a:pt x="1856" y="645"/>
                </a:cubicBezTo>
                <a:close/>
                <a:moveTo>
                  <a:pt x="1802" y="445"/>
                </a:moveTo>
                <a:cubicBezTo>
                  <a:pt x="1801" y="449"/>
                  <a:pt x="1795" y="448"/>
                  <a:pt x="1796" y="453"/>
                </a:cubicBezTo>
                <a:cubicBezTo>
                  <a:pt x="1799" y="451"/>
                  <a:pt x="1803" y="447"/>
                  <a:pt x="1802" y="445"/>
                </a:cubicBezTo>
                <a:close/>
                <a:moveTo>
                  <a:pt x="1791" y="456"/>
                </a:moveTo>
                <a:cubicBezTo>
                  <a:pt x="1787" y="456"/>
                  <a:pt x="1786" y="458"/>
                  <a:pt x="1783" y="458"/>
                </a:cubicBezTo>
                <a:cubicBezTo>
                  <a:pt x="1782" y="459"/>
                  <a:pt x="1785" y="461"/>
                  <a:pt x="1782" y="463"/>
                </a:cubicBezTo>
                <a:cubicBezTo>
                  <a:pt x="1766" y="468"/>
                  <a:pt x="1746" y="478"/>
                  <a:pt x="1732" y="488"/>
                </a:cubicBezTo>
                <a:cubicBezTo>
                  <a:pt x="1731" y="488"/>
                  <a:pt x="1731" y="486"/>
                  <a:pt x="1728" y="487"/>
                </a:cubicBezTo>
                <a:cubicBezTo>
                  <a:pt x="1728" y="490"/>
                  <a:pt x="1732" y="487"/>
                  <a:pt x="1731" y="490"/>
                </a:cubicBezTo>
                <a:cubicBezTo>
                  <a:pt x="1728" y="492"/>
                  <a:pt x="1724" y="493"/>
                  <a:pt x="1723" y="490"/>
                </a:cubicBezTo>
                <a:cubicBezTo>
                  <a:pt x="1726" y="497"/>
                  <a:pt x="1716" y="494"/>
                  <a:pt x="1718" y="500"/>
                </a:cubicBezTo>
                <a:cubicBezTo>
                  <a:pt x="1721" y="502"/>
                  <a:pt x="1727" y="497"/>
                  <a:pt x="1730" y="501"/>
                </a:cubicBezTo>
                <a:cubicBezTo>
                  <a:pt x="1729" y="503"/>
                  <a:pt x="1728" y="505"/>
                  <a:pt x="1724" y="505"/>
                </a:cubicBezTo>
                <a:cubicBezTo>
                  <a:pt x="1726" y="513"/>
                  <a:pt x="1736" y="507"/>
                  <a:pt x="1742" y="504"/>
                </a:cubicBezTo>
                <a:cubicBezTo>
                  <a:pt x="1745" y="505"/>
                  <a:pt x="1747" y="507"/>
                  <a:pt x="1748" y="503"/>
                </a:cubicBezTo>
                <a:cubicBezTo>
                  <a:pt x="1739" y="495"/>
                  <a:pt x="1752" y="484"/>
                  <a:pt x="1762" y="486"/>
                </a:cubicBezTo>
                <a:cubicBezTo>
                  <a:pt x="1761" y="484"/>
                  <a:pt x="1759" y="484"/>
                  <a:pt x="1762" y="482"/>
                </a:cubicBezTo>
                <a:cubicBezTo>
                  <a:pt x="1769" y="482"/>
                  <a:pt x="1779" y="478"/>
                  <a:pt x="1790" y="480"/>
                </a:cubicBezTo>
                <a:cubicBezTo>
                  <a:pt x="1789" y="477"/>
                  <a:pt x="1791" y="475"/>
                  <a:pt x="1790" y="472"/>
                </a:cubicBezTo>
                <a:cubicBezTo>
                  <a:pt x="1785" y="473"/>
                  <a:pt x="1783" y="475"/>
                  <a:pt x="1778" y="472"/>
                </a:cubicBezTo>
                <a:cubicBezTo>
                  <a:pt x="1778" y="462"/>
                  <a:pt x="1787" y="464"/>
                  <a:pt x="1791" y="456"/>
                </a:cubicBezTo>
                <a:close/>
                <a:moveTo>
                  <a:pt x="1749" y="699"/>
                </a:moveTo>
                <a:cubicBezTo>
                  <a:pt x="1751" y="699"/>
                  <a:pt x="1754" y="694"/>
                  <a:pt x="1752" y="696"/>
                </a:cubicBezTo>
                <a:cubicBezTo>
                  <a:pt x="1748" y="698"/>
                  <a:pt x="1745" y="702"/>
                  <a:pt x="1743" y="706"/>
                </a:cubicBezTo>
                <a:cubicBezTo>
                  <a:pt x="1748" y="705"/>
                  <a:pt x="1748" y="705"/>
                  <a:pt x="1748" y="705"/>
                </a:cubicBezTo>
                <a:cubicBezTo>
                  <a:pt x="1747" y="701"/>
                  <a:pt x="1752" y="703"/>
                  <a:pt x="1749" y="699"/>
                </a:cubicBezTo>
                <a:close/>
                <a:moveTo>
                  <a:pt x="1689" y="858"/>
                </a:moveTo>
                <a:cubicBezTo>
                  <a:pt x="1693" y="858"/>
                  <a:pt x="1694" y="854"/>
                  <a:pt x="1692" y="851"/>
                </a:cubicBezTo>
                <a:cubicBezTo>
                  <a:pt x="1695" y="851"/>
                  <a:pt x="1697" y="846"/>
                  <a:pt x="1695" y="846"/>
                </a:cubicBezTo>
                <a:cubicBezTo>
                  <a:pt x="1691" y="848"/>
                  <a:pt x="1691" y="854"/>
                  <a:pt x="1689" y="858"/>
                </a:cubicBezTo>
                <a:close/>
                <a:moveTo>
                  <a:pt x="1442" y="937"/>
                </a:moveTo>
                <a:cubicBezTo>
                  <a:pt x="1441" y="940"/>
                  <a:pt x="1436" y="940"/>
                  <a:pt x="1436" y="943"/>
                </a:cubicBezTo>
                <a:cubicBezTo>
                  <a:pt x="1440" y="943"/>
                  <a:pt x="1440" y="943"/>
                  <a:pt x="1440" y="943"/>
                </a:cubicBezTo>
                <a:cubicBezTo>
                  <a:pt x="1439" y="940"/>
                  <a:pt x="1444" y="938"/>
                  <a:pt x="1442" y="937"/>
                </a:cubicBezTo>
                <a:close/>
                <a:moveTo>
                  <a:pt x="1414" y="1068"/>
                </a:moveTo>
                <a:cubicBezTo>
                  <a:pt x="1412" y="1066"/>
                  <a:pt x="1407" y="1070"/>
                  <a:pt x="1410" y="1071"/>
                </a:cubicBezTo>
                <a:cubicBezTo>
                  <a:pt x="1411" y="1068"/>
                  <a:pt x="1414" y="1072"/>
                  <a:pt x="1414" y="1068"/>
                </a:cubicBezTo>
                <a:close/>
                <a:moveTo>
                  <a:pt x="1414" y="1080"/>
                </a:moveTo>
                <a:cubicBezTo>
                  <a:pt x="1411" y="1080"/>
                  <a:pt x="1412" y="1076"/>
                  <a:pt x="1409" y="1075"/>
                </a:cubicBezTo>
                <a:cubicBezTo>
                  <a:pt x="1403" y="1086"/>
                  <a:pt x="1390" y="1080"/>
                  <a:pt x="1385" y="1089"/>
                </a:cubicBezTo>
                <a:cubicBezTo>
                  <a:pt x="1388" y="1090"/>
                  <a:pt x="1392" y="1091"/>
                  <a:pt x="1393" y="1091"/>
                </a:cubicBezTo>
                <a:cubicBezTo>
                  <a:pt x="1395" y="1096"/>
                  <a:pt x="1391" y="1097"/>
                  <a:pt x="1391" y="1101"/>
                </a:cubicBezTo>
                <a:cubicBezTo>
                  <a:pt x="1397" y="1100"/>
                  <a:pt x="1402" y="1100"/>
                  <a:pt x="1403" y="1096"/>
                </a:cubicBezTo>
                <a:cubicBezTo>
                  <a:pt x="1401" y="1095"/>
                  <a:pt x="1401" y="1098"/>
                  <a:pt x="1400" y="1098"/>
                </a:cubicBezTo>
                <a:cubicBezTo>
                  <a:pt x="1398" y="1096"/>
                  <a:pt x="1395" y="1096"/>
                  <a:pt x="1394" y="1094"/>
                </a:cubicBezTo>
                <a:cubicBezTo>
                  <a:pt x="1400" y="1092"/>
                  <a:pt x="1401" y="1096"/>
                  <a:pt x="1405" y="1096"/>
                </a:cubicBezTo>
                <a:cubicBezTo>
                  <a:pt x="1404" y="1092"/>
                  <a:pt x="1409" y="1094"/>
                  <a:pt x="1410" y="1092"/>
                </a:cubicBezTo>
                <a:cubicBezTo>
                  <a:pt x="1410" y="1088"/>
                  <a:pt x="1404" y="1090"/>
                  <a:pt x="1405" y="1084"/>
                </a:cubicBezTo>
                <a:cubicBezTo>
                  <a:pt x="1409" y="1084"/>
                  <a:pt x="1412" y="1082"/>
                  <a:pt x="1414" y="1080"/>
                </a:cubicBezTo>
                <a:close/>
                <a:moveTo>
                  <a:pt x="1404" y="1086"/>
                </a:moveTo>
                <a:cubicBezTo>
                  <a:pt x="1402" y="1089"/>
                  <a:pt x="1401" y="1086"/>
                  <a:pt x="1399" y="1088"/>
                </a:cubicBezTo>
                <a:cubicBezTo>
                  <a:pt x="1398" y="1085"/>
                  <a:pt x="1398" y="1085"/>
                  <a:pt x="1398" y="1085"/>
                </a:cubicBezTo>
                <a:cubicBezTo>
                  <a:pt x="1401" y="1084"/>
                  <a:pt x="1401" y="1087"/>
                  <a:pt x="1404" y="1086"/>
                </a:cubicBezTo>
                <a:close/>
                <a:moveTo>
                  <a:pt x="1379" y="1092"/>
                </a:moveTo>
                <a:cubicBezTo>
                  <a:pt x="1376" y="1091"/>
                  <a:pt x="1377" y="1094"/>
                  <a:pt x="1374" y="1094"/>
                </a:cubicBezTo>
                <a:cubicBezTo>
                  <a:pt x="1374" y="1098"/>
                  <a:pt x="1379" y="1096"/>
                  <a:pt x="1380" y="1099"/>
                </a:cubicBezTo>
                <a:cubicBezTo>
                  <a:pt x="1375" y="1099"/>
                  <a:pt x="1377" y="1104"/>
                  <a:pt x="1374" y="1105"/>
                </a:cubicBezTo>
                <a:cubicBezTo>
                  <a:pt x="1368" y="1107"/>
                  <a:pt x="1365" y="1110"/>
                  <a:pt x="1364" y="1116"/>
                </a:cubicBezTo>
                <a:cubicBezTo>
                  <a:pt x="1371" y="1116"/>
                  <a:pt x="1370" y="1129"/>
                  <a:pt x="1369" y="1132"/>
                </a:cubicBezTo>
                <a:cubicBezTo>
                  <a:pt x="1370" y="1132"/>
                  <a:pt x="1371" y="1132"/>
                  <a:pt x="1371" y="1133"/>
                </a:cubicBezTo>
                <a:cubicBezTo>
                  <a:pt x="1373" y="1130"/>
                  <a:pt x="1379" y="1130"/>
                  <a:pt x="1380" y="1127"/>
                </a:cubicBezTo>
                <a:cubicBezTo>
                  <a:pt x="1377" y="1126"/>
                  <a:pt x="1374" y="1124"/>
                  <a:pt x="1372" y="1121"/>
                </a:cubicBezTo>
                <a:cubicBezTo>
                  <a:pt x="1376" y="1114"/>
                  <a:pt x="1384" y="1109"/>
                  <a:pt x="1384" y="1100"/>
                </a:cubicBezTo>
                <a:cubicBezTo>
                  <a:pt x="1380" y="1100"/>
                  <a:pt x="1379" y="1096"/>
                  <a:pt x="1379" y="1092"/>
                </a:cubicBezTo>
                <a:close/>
                <a:moveTo>
                  <a:pt x="1358" y="1044"/>
                </a:moveTo>
                <a:cubicBezTo>
                  <a:pt x="1359" y="1046"/>
                  <a:pt x="1354" y="1048"/>
                  <a:pt x="1356" y="1049"/>
                </a:cubicBezTo>
                <a:cubicBezTo>
                  <a:pt x="1359" y="1046"/>
                  <a:pt x="1362" y="1043"/>
                  <a:pt x="1364" y="1039"/>
                </a:cubicBezTo>
                <a:cubicBezTo>
                  <a:pt x="1359" y="1037"/>
                  <a:pt x="1357" y="1043"/>
                  <a:pt x="1355" y="1044"/>
                </a:cubicBezTo>
                <a:cubicBezTo>
                  <a:pt x="1356" y="1044"/>
                  <a:pt x="1358" y="1043"/>
                  <a:pt x="1358" y="1044"/>
                </a:cubicBezTo>
                <a:close/>
                <a:moveTo>
                  <a:pt x="1332" y="1098"/>
                </a:moveTo>
                <a:cubicBezTo>
                  <a:pt x="1332" y="1099"/>
                  <a:pt x="1331" y="1101"/>
                  <a:pt x="1331" y="1103"/>
                </a:cubicBezTo>
                <a:cubicBezTo>
                  <a:pt x="1338" y="1107"/>
                  <a:pt x="1342" y="1099"/>
                  <a:pt x="1351" y="1100"/>
                </a:cubicBezTo>
                <a:cubicBezTo>
                  <a:pt x="1352" y="1096"/>
                  <a:pt x="1358" y="1092"/>
                  <a:pt x="1361" y="1092"/>
                </a:cubicBezTo>
                <a:cubicBezTo>
                  <a:pt x="1358" y="1087"/>
                  <a:pt x="1364" y="1083"/>
                  <a:pt x="1363" y="1080"/>
                </a:cubicBezTo>
                <a:cubicBezTo>
                  <a:pt x="1361" y="1081"/>
                  <a:pt x="1362" y="1085"/>
                  <a:pt x="1358" y="1085"/>
                </a:cubicBezTo>
                <a:cubicBezTo>
                  <a:pt x="1359" y="1096"/>
                  <a:pt x="1346" y="1096"/>
                  <a:pt x="1339" y="1101"/>
                </a:cubicBezTo>
                <a:cubicBezTo>
                  <a:pt x="1337" y="1100"/>
                  <a:pt x="1340" y="1097"/>
                  <a:pt x="1338" y="1097"/>
                </a:cubicBezTo>
                <a:cubicBezTo>
                  <a:pt x="1337" y="1100"/>
                  <a:pt x="1334" y="1096"/>
                  <a:pt x="1332" y="1098"/>
                </a:cubicBezTo>
                <a:close/>
                <a:moveTo>
                  <a:pt x="1361" y="1127"/>
                </a:moveTo>
                <a:cubicBezTo>
                  <a:pt x="1359" y="1123"/>
                  <a:pt x="1361" y="1122"/>
                  <a:pt x="1364" y="1121"/>
                </a:cubicBezTo>
                <a:cubicBezTo>
                  <a:pt x="1362" y="1120"/>
                  <a:pt x="1362" y="1119"/>
                  <a:pt x="1362" y="1118"/>
                </a:cubicBezTo>
                <a:cubicBezTo>
                  <a:pt x="1359" y="1118"/>
                  <a:pt x="1359" y="1122"/>
                  <a:pt x="1355" y="1122"/>
                </a:cubicBezTo>
                <a:cubicBezTo>
                  <a:pt x="1355" y="1120"/>
                  <a:pt x="1356" y="1115"/>
                  <a:pt x="1354" y="1115"/>
                </a:cubicBezTo>
                <a:cubicBezTo>
                  <a:pt x="1351" y="1118"/>
                  <a:pt x="1343" y="1117"/>
                  <a:pt x="1340" y="1119"/>
                </a:cubicBezTo>
                <a:cubicBezTo>
                  <a:pt x="1339" y="1122"/>
                  <a:pt x="1344" y="1122"/>
                  <a:pt x="1341" y="1123"/>
                </a:cubicBezTo>
                <a:cubicBezTo>
                  <a:pt x="1334" y="1126"/>
                  <a:pt x="1330" y="1131"/>
                  <a:pt x="1329" y="1139"/>
                </a:cubicBezTo>
                <a:cubicBezTo>
                  <a:pt x="1335" y="1140"/>
                  <a:pt x="1339" y="1141"/>
                  <a:pt x="1346" y="1138"/>
                </a:cubicBezTo>
                <a:cubicBezTo>
                  <a:pt x="1351" y="1147"/>
                  <a:pt x="1337" y="1148"/>
                  <a:pt x="1334" y="1154"/>
                </a:cubicBezTo>
                <a:cubicBezTo>
                  <a:pt x="1336" y="1157"/>
                  <a:pt x="1338" y="1157"/>
                  <a:pt x="1335" y="1160"/>
                </a:cubicBezTo>
                <a:cubicBezTo>
                  <a:pt x="1338" y="1158"/>
                  <a:pt x="1341" y="1156"/>
                  <a:pt x="1344" y="1154"/>
                </a:cubicBezTo>
                <a:cubicBezTo>
                  <a:pt x="1347" y="1154"/>
                  <a:pt x="1347" y="1158"/>
                  <a:pt x="1350" y="1158"/>
                </a:cubicBezTo>
                <a:cubicBezTo>
                  <a:pt x="1353" y="1154"/>
                  <a:pt x="1344" y="1155"/>
                  <a:pt x="1344" y="1151"/>
                </a:cubicBezTo>
                <a:cubicBezTo>
                  <a:pt x="1348" y="1149"/>
                  <a:pt x="1350" y="1147"/>
                  <a:pt x="1354" y="1146"/>
                </a:cubicBezTo>
                <a:cubicBezTo>
                  <a:pt x="1354" y="1142"/>
                  <a:pt x="1349" y="1145"/>
                  <a:pt x="1350" y="1142"/>
                </a:cubicBezTo>
                <a:cubicBezTo>
                  <a:pt x="1352" y="1140"/>
                  <a:pt x="1352" y="1138"/>
                  <a:pt x="1352" y="1137"/>
                </a:cubicBezTo>
                <a:cubicBezTo>
                  <a:pt x="1355" y="1138"/>
                  <a:pt x="1355" y="1140"/>
                  <a:pt x="1358" y="1138"/>
                </a:cubicBezTo>
                <a:cubicBezTo>
                  <a:pt x="1354" y="1136"/>
                  <a:pt x="1352" y="1127"/>
                  <a:pt x="1361" y="1127"/>
                </a:cubicBezTo>
                <a:close/>
                <a:moveTo>
                  <a:pt x="1325" y="1111"/>
                </a:moveTo>
                <a:cubicBezTo>
                  <a:pt x="1325" y="1114"/>
                  <a:pt x="1319" y="1113"/>
                  <a:pt x="1319" y="1116"/>
                </a:cubicBezTo>
                <a:cubicBezTo>
                  <a:pt x="1322" y="1116"/>
                  <a:pt x="1322" y="1114"/>
                  <a:pt x="1325" y="1114"/>
                </a:cubicBezTo>
                <a:cubicBezTo>
                  <a:pt x="1324" y="1112"/>
                  <a:pt x="1327" y="1110"/>
                  <a:pt x="1325" y="1111"/>
                </a:cubicBezTo>
                <a:close/>
                <a:moveTo>
                  <a:pt x="1230" y="1249"/>
                </a:moveTo>
                <a:cubicBezTo>
                  <a:pt x="1232" y="1247"/>
                  <a:pt x="1235" y="1251"/>
                  <a:pt x="1235" y="1248"/>
                </a:cubicBezTo>
                <a:cubicBezTo>
                  <a:pt x="1233" y="1249"/>
                  <a:pt x="1234" y="1246"/>
                  <a:pt x="1233" y="1246"/>
                </a:cubicBezTo>
                <a:cubicBezTo>
                  <a:pt x="1233" y="1248"/>
                  <a:pt x="1228" y="1246"/>
                  <a:pt x="1230" y="1249"/>
                </a:cubicBezTo>
                <a:close/>
                <a:moveTo>
                  <a:pt x="1137" y="1244"/>
                </a:moveTo>
                <a:cubicBezTo>
                  <a:pt x="1139" y="1245"/>
                  <a:pt x="1139" y="1249"/>
                  <a:pt x="1141" y="1250"/>
                </a:cubicBezTo>
                <a:cubicBezTo>
                  <a:pt x="1142" y="1247"/>
                  <a:pt x="1145" y="1245"/>
                  <a:pt x="1150" y="1245"/>
                </a:cubicBezTo>
                <a:cubicBezTo>
                  <a:pt x="1151" y="1243"/>
                  <a:pt x="1147" y="1241"/>
                  <a:pt x="1150" y="1241"/>
                </a:cubicBezTo>
                <a:cubicBezTo>
                  <a:pt x="1156" y="1238"/>
                  <a:pt x="1159" y="1234"/>
                  <a:pt x="1164" y="1231"/>
                </a:cubicBezTo>
                <a:cubicBezTo>
                  <a:pt x="1160" y="1232"/>
                  <a:pt x="1159" y="1228"/>
                  <a:pt x="1155" y="1230"/>
                </a:cubicBezTo>
                <a:cubicBezTo>
                  <a:pt x="1154" y="1234"/>
                  <a:pt x="1159" y="1233"/>
                  <a:pt x="1156" y="1236"/>
                </a:cubicBezTo>
                <a:cubicBezTo>
                  <a:pt x="1149" y="1237"/>
                  <a:pt x="1140" y="1237"/>
                  <a:pt x="1137" y="1244"/>
                </a:cubicBezTo>
                <a:close/>
                <a:moveTo>
                  <a:pt x="1003" y="118"/>
                </a:moveTo>
                <a:cubicBezTo>
                  <a:pt x="1001" y="118"/>
                  <a:pt x="1001" y="118"/>
                  <a:pt x="1001" y="118"/>
                </a:cubicBezTo>
                <a:cubicBezTo>
                  <a:pt x="1002" y="120"/>
                  <a:pt x="998" y="122"/>
                  <a:pt x="1001" y="125"/>
                </a:cubicBezTo>
                <a:cubicBezTo>
                  <a:pt x="1002" y="123"/>
                  <a:pt x="1001" y="120"/>
                  <a:pt x="1004" y="120"/>
                </a:cubicBezTo>
                <a:cubicBezTo>
                  <a:pt x="1004" y="119"/>
                  <a:pt x="1003" y="118"/>
                  <a:pt x="1003" y="118"/>
                </a:cubicBezTo>
                <a:close/>
                <a:moveTo>
                  <a:pt x="1034" y="1144"/>
                </a:moveTo>
                <a:cubicBezTo>
                  <a:pt x="1037" y="1142"/>
                  <a:pt x="1036" y="1138"/>
                  <a:pt x="1037" y="1134"/>
                </a:cubicBezTo>
                <a:cubicBezTo>
                  <a:pt x="1034" y="1140"/>
                  <a:pt x="1029" y="1143"/>
                  <a:pt x="1028" y="1150"/>
                </a:cubicBezTo>
                <a:cubicBezTo>
                  <a:pt x="1034" y="1150"/>
                  <a:pt x="1033" y="1145"/>
                  <a:pt x="1033" y="1142"/>
                </a:cubicBezTo>
                <a:cubicBezTo>
                  <a:pt x="1034" y="1143"/>
                  <a:pt x="1033" y="1144"/>
                  <a:pt x="1034" y="1144"/>
                </a:cubicBezTo>
                <a:close/>
                <a:moveTo>
                  <a:pt x="915" y="1242"/>
                </a:moveTo>
                <a:cubicBezTo>
                  <a:pt x="913" y="1242"/>
                  <a:pt x="914" y="1240"/>
                  <a:pt x="912" y="1240"/>
                </a:cubicBezTo>
                <a:cubicBezTo>
                  <a:pt x="913" y="1242"/>
                  <a:pt x="908" y="1247"/>
                  <a:pt x="911" y="1246"/>
                </a:cubicBezTo>
                <a:cubicBezTo>
                  <a:pt x="910" y="1243"/>
                  <a:pt x="914" y="1244"/>
                  <a:pt x="915" y="1242"/>
                </a:cubicBezTo>
                <a:close/>
                <a:moveTo>
                  <a:pt x="771" y="1227"/>
                </a:moveTo>
                <a:cubicBezTo>
                  <a:pt x="767" y="1227"/>
                  <a:pt x="767" y="1222"/>
                  <a:pt x="763" y="1221"/>
                </a:cubicBezTo>
                <a:cubicBezTo>
                  <a:pt x="762" y="1223"/>
                  <a:pt x="769" y="1230"/>
                  <a:pt x="771" y="1227"/>
                </a:cubicBezTo>
                <a:close/>
                <a:moveTo>
                  <a:pt x="672" y="1182"/>
                </a:moveTo>
                <a:cubicBezTo>
                  <a:pt x="674" y="1180"/>
                  <a:pt x="677" y="1180"/>
                  <a:pt x="678" y="1180"/>
                </a:cubicBezTo>
                <a:cubicBezTo>
                  <a:pt x="677" y="1178"/>
                  <a:pt x="670" y="1177"/>
                  <a:pt x="672" y="1182"/>
                </a:cubicBezTo>
                <a:close/>
                <a:moveTo>
                  <a:pt x="572" y="1348"/>
                </a:moveTo>
                <a:cubicBezTo>
                  <a:pt x="575" y="1347"/>
                  <a:pt x="578" y="1346"/>
                  <a:pt x="577" y="1350"/>
                </a:cubicBezTo>
                <a:cubicBezTo>
                  <a:pt x="580" y="1350"/>
                  <a:pt x="580" y="1348"/>
                  <a:pt x="581" y="1347"/>
                </a:cubicBezTo>
                <a:cubicBezTo>
                  <a:pt x="577" y="1348"/>
                  <a:pt x="573" y="1341"/>
                  <a:pt x="572" y="1348"/>
                </a:cubicBezTo>
                <a:close/>
                <a:moveTo>
                  <a:pt x="566" y="1418"/>
                </a:moveTo>
                <a:cubicBezTo>
                  <a:pt x="571" y="1416"/>
                  <a:pt x="566" y="1415"/>
                  <a:pt x="569" y="1411"/>
                </a:cubicBezTo>
                <a:cubicBezTo>
                  <a:pt x="561" y="1413"/>
                  <a:pt x="567" y="1415"/>
                  <a:pt x="566" y="1418"/>
                </a:cubicBezTo>
                <a:close/>
                <a:moveTo>
                  <a:pt x="429" y="152"/>
                </a:moveTo>
                <a:cubicBezTo>
                  <a:pt x="427" y="149"/>
                  <a:pt x="429" y="147"/>
                  <a:pt x="428" y="142"/>
                </a:cubicBezTo>
                <a:cubicBezTo>
                  <a:pt x="424" y="143"/>
                  <a:pt x="421" y="145"/>
                  <a:pt x="420" y="148"/>
                </a:cubicBezTo>
                <a:cubicBezTo>
                  <a:pt x="427" y="146"/>
                  <a:pt x="427" y="151"/>
                  <a:pt x="427" y="153"/>
                </a:cubicBezTo>
                <a:cubicBezTo>
                  <a:pt x="427" y="152"/>
                  <a:pt x="428" y="152"/>
                  <a:pt x="429" y="152"/>
                </a:cubicBezTo>
                <a:close/>
                <a:moveTo>
                  <a:pt x="418" y="170"/>
                </a:moveTo>
                <a:cubicBezTo>
                  <a:pt x="417" y="167"/>
                  <a:pt x="416" y="165"/>
                  <a:pt x="418" y="163"/>
                </a:cubicBezTo>
                <a:cubicBezTo>
                  <a:pt x="414" y="163"/>
                  <a:pt x="415" y="169"/>
                  <a:pt x="412" y="168"/>
                </a:cubicBezTo>
                <a:cubicBezTo>
                  <a:pt x="414" y="169"/>
                  <a:pt x="415" y="173"/>
                  <a:pt x="414" y="175"/>
                </a:cubicBezTo>
                <a:cubicBezTo>
                  <a:pt x="420" y="176"/>
                  <a:pt x="412" y="170"/>
                  <a:pt x="418" y="170"/>
                </a:cubicBezTo>
                <a:close/>
                <a:moveTo>
                  <a:pt x="489" y="1107"/>
                </a:moveTo>
                <a:cubicBezTo>
                  <a:pt x="492" y="1102"/>
                  <a:pt x="496" y="1095"/>
                  <a:pt x="494" y="1089"/>
                </a:cubicBezTo>
                <a:cubicBezTo>
                  <a:pt x="491" y="1090"/>
                  <a:pt x="487" y="1091"/>
                  <a:pt x="481" y="1093"/>
                </a:cubicBezTo>
                <a:cubicBezTo>
                  <a:pt x="481" y="1092"/>
                  <a:pt x="481" y="1090"/>
                  <a:pt x="480" y="1090"/>
                </a:cubicBezTo>
                <a:cubicBezTo>
                  <a:pt x="471" y="1091"/>
                  <a:pt x="461" y="1102"/>
                  <a:pt x="462" y="1106"/>
                </a:cubicBezTo>
                <a:cubicBezTo>
                  <a:pt x="463" y="1105"/>
                  <a:pt x="469" y="1103"/>
                  <a:pt x="467" y="1108"/>
                </a:cubicBezTo>
                <a:cubicBezTo>
                  <a:pt x="471" y="1104"/>
                  <a:pt x="474" y="1106"/>
                  <a:pt x="477" y="1108"/>
                </a:cubicBezTo>
                <a:cubicBezTo>
                  <a:pt x="477" y="1101"/>
                  <a:pt x="485" y="1100"/>
                  <a:pt x="491" y="1097"/>
                </a:cubicBezTo>
                <a:cubicBezTo>
                  <a:pt x="491" y="1100"/>
                  <a:pt x="490" y="1103"/>
                  <a:pt x="488" y="1101"/>
                </a:cubicBezTo>
                <a:cubicBezTo>
                  <a:pt x="490" y="1103"/>
                  <a:pt x="487" y="1106"/>
                  <a:pt x="489" y="1107"/>
                </a:cubicBezTo>
                <a:close/>
                <a:moveTo>
                  <a:pt x="500" y="1422"/>
                </a:moveTo>
                <a:cubicBezTo>
                  <a:pt x="501" y="1422"/>
                  <a:pt x="501" y="1423"/>
                  <a:pt x="502" y="1423"/>
                </a:cubicBezTo>
                <a:cubicBezTo>
                  <a:pt x="504" y="1421"/>
                  <a:pt x="508" y="1423"/>
                  <a:pt x="509" y="1420"/>
                </a:cubicBezTo>
                <a:cubicBezTo>
                  <a:pt x="507" y="1421"/>
                  <a:pt x="502" y="1418"/>
                  <a:pt x="500" y="1422"/>
                </a:cubicBezTo>
                <a:close/>
                <a:moveTo>
                  <a:pt x="459" y="1077"/>
                </a:moveTo>
                <a:cubicBezTo>
                  <a:pt x="460" y="1072"/>
                  <a:pt x="457" y="1073"/>
                  <a:pt x="455" y="1071"/>
                </a:cubicBezTo>
                <a:cubicBezTo>
                  <a:pt x="454" y="1069"/>
                  <a:pt x="457" y="1065"/>
                  <a:pt x="455" y="1065"/>
                </a:cubicBezTo>
                <a:cubicBezTo>
                  <a:pt x="454" y="1068"/>
                  <a:pt x="453" y="1070"/>
                  <a:pt x="452" y="1074"/>
                </a:cubicBezTo>
                <a:cubicBezTo>
                  <a:pt x="456" y="1071"/>
                  <a:pt x="457" y="1074"/>
                  <a:pt x="459" y="1077"/>
                </a:cubicBezTo>
                <a:close/>
                <a:moveTo>
                  <a:pt x="482" y="1418"/>
                </a:moveTo>
                <a:cubicBezTo>
                  <a:pt x="482" y="1415"/>
                  <a:pt x="482" y="1415"/>
                  <a:pt x="482" y="1415"/>
                </a:cubicBezTo>
                <a:cubicBezTo>
                  <a:pt x="482" y="1415"/>
                  <a:pt x="482" y="1414"/>
                  <a:pt x="481" y="1414"/>
                </a:cubicBezTo>
                <a:cubicBezTo>
                  <a:pt x="478" y="1413"/>
                  <a:pt x="471" y="1420"/>
                  <a:pt x="478" y="1422"/>
                </a:cubicBezTo>
                <a:cubicBezTo>
                  <a:pt x="479" y="1419"/>
                  <a:pt x="475" y="1421"/>
                  <a:pt x="476" y="1418"/>
                </a:cubicBezTo>
                <a:cubicBezTo>
                  <a:pt x="478" y="1417"/>
                  <a:pt x="481" y="1417"/>
                  <a:pt x="482" y="1418"/>
                </a:cubicBezTo>
                <a:close/>
                <a:moveTo>
                  <a:pt x="410" y="1201"/>
                </a:moveTo>
                <a:cubicBezTo>
                  <a:pt x="411" y="1194"/>
                  <a:pt x="415" y="1188"/>
                  <a:pt x="417" y="1179"/>
                </a:cubicBezTo>
                <a:cubicBezTo>
                  <a:pt x="412" y="1185"/>
                  <a:pt x="407" y="1194"/>
                  <a:pt x="410" y="1201"/>
                </a:cubicBezTo>
                <a:close/>
                <a:moveTo>
                  <a:pt x="361" y="1064"/>
                </a:moveTo>
                <a:cubicBezTo>
                  <a:pt x="361" y="1062"/>
                  <a:pt x="359" y="1062"/>
                  <a:pt x="359" y="1060"/>
                </a:cubicBezTo>
                <a:cubicBezTo>
                  <a:pt x="364" y="1059"/>
                  <a:pt x="364" y="1054"/>
                  <a:pt x="367" y="1051"/>
                </a:cubicBezTo>
                <a:cubicBezTo>
                  <a:pt x="367" y="1049"/>
                  <a:pt x="364" y="1050"/>
                  <a:pt x="364" y="1048"/>
                </a:cubicBezTo>
                <a:cubicBezTo>
                  <a:pt x="369" y="1048"/>
                  <a:pt x="369" y="1043"/>
                  <a:pt x="372" y="1041"/>
                </a:cubicBezTo>
                <a:cubicBezTo>
                  <a:pt x="371" y="1041"/>
                  <a:pt x="369" y="1040"/>
                  <a:pt x="368" y="1039"/>
                </a:cubicBezTo>
                <a:cubicBezTo>
                  <a:pt x="369" y="1037"/>
                  <a:pt x="369" y="1031"/>
                  <a:pt x="373" y="1034"/>
                </a:cubicBezTo>
                <a:cubicBezTo>
                  <a:pt x="373" y="1032"/>
                  <a:pt x="372" y="1032"/>
                  <a:pt x="372" y="1030"/>
                </a:cubicBezTo>
                <a:cubicBezTo>
                  <a:pt x="363" y="1035"/>
                  <a:pt x="362" y="1046"/>
                  <a:pt x="358" y="1054"/>
                </a:cubicBezTo>
                <a:cubicBezTo>
                  <a:pt x="357" y="1053"/>
                  <a:pt x="355" y="1053"/>
                  <a:pt x="353" y="1053"/>
                </a:cubicBezTo>
                <a:cubicBezTo>
                  <a:pt x="355" y="1056"/>
                  <a:pt x="353" y="1057"/>
                  <a:pt x="350" y="1058"/>
                </a:cubicBezTo>
                <a:cubicBezTo>
                  <a:pt x="350" y="1061"/>
                  <a:pt x="354" y="1062"/>
                  <a:pt x="350" y="1064"/>
                </a:cubicBezTo>
                <a:cubicBezTo>
                  <a:pt x="353" y="1065"/>
                  <a:pt x="356" y="1064"/>
                  <a:pt x="356" y="1067"/>
                </a:cubicBezTo>
                <a:cubicBezTo>
                  <a:pt x="355" y="1069"/>
                  <a:pt x="352" y="1070"/>
                  <a:pt x="350" y="1072"/>
                </a:cubicBezTo>
                <a:cubicBezTo>
                  <a:pt x="354" y="1075"/>
                  <a:pt x="354" y="1073"/>
                  <a:pt x="358" y="1071"/>
                </a:cubicBezTo>
                <a:cubicBezTo>
                  <a:pt x="354" y="1069"/>
                  <a:pt x="357" y="1065"/>
                  <a:pt x="361" y="1064"/>
                </a:cubicBezTo>
                <a:close/>
                <a:moveTo>
                  <a:pt x="393" y="1253"/>
                </a:moveTo>
                <a:cubicBezTo>
                  <a:pt x="389" y="1253"/>
                  <a:pt x="385" y="1257"/>
                  <a:pt x="387" y="1258"/>
                </a:cubicBezTo>
                <a:cubicBezTo>
                  <a:pt x="388" y="1256"/>
                  <a:pt x="395" y="1258"/>
                  <a:pt x="393" y="1253"/>
                </a:cubicBezTo>
                <a:close/>
                <a:moveTo>
                  <a:pt x="350" y="1018"/>
                </a:moveTo>
                <a:cubicBezTo>
                  <a:pt x="348" y="1020"/>
                  <a:pt x="345" y="1021"/>
                  <a:pt x="343" y="1023"/>
                </a:cubicBezTo>
                <a:cubicBezTo>
                  <a:pt x="347" y="1024"/>
                  <a:pt x="340" y="1027"/>
                  <a:pt x="345" y="1028"/>
                </a:cubicBezTo>
                <a:cubicBezTo>
                  <a:pt x="346" y="1025"/>
                  <a:pt x="351" y="1017"/>
                  <a:pt x="350" y="1018"/>
                </a:cubicBezTo>
                <a:close/>
                <a:moveTo>
                  <a:pt x="305" y="980"/>
                </a:moveTo>
                <a:cubicBezTo>
                  <a:pt x="300" y="984"/>
                  <a:pt x="301" y="978"/>
                  <a:pt x="300" y="979"/>
                </a:cubicBezTo>
                <a:cubicBezTo>
                  <a:pt x="299" y="982"/>
                  <a:pt x="297" y="981"/>
                  <a:pt x="295" y="981"/>
                </a:cubicBezTo>
                <a:cubicBezTo>
                  <a:pt x="294" y="983"/>
                  <a:pt x="292" y="985"/>
                  <a:pt x="292" y="987"/>
                </a:cubicBezTo>
                <a:cubicBezTo>
                  <a:pt x="293" y="988"/>
                  <a:pt x="297" y="986"/>
                  <a:pt x="297" y="988"/>
                </a:cubicBezTo>
                <a:cubicBezTo>
                  <a:pt x="298" y="991"/>
                  <a:pt x="297" y="997"/>
                  <a:pt x="300" y="997"/>
                </a:cubicBezTo>
                <a:cubicBezTo>
                  <a:pt x="300" y="988"/>
                  <a:pt x="299" y="986"/>
                  <a:pt x="305" y="980"/>
                </a:cubicBezTo>
                <a:close/>
                <a:moveTo>
                  <a:pt x="232" y="411"/>
                </a:moveTo>
                <a:cubicBezTo>
                  <a:pt x="233" y="409"/>
                  <a:pt x="235" y="408"/>
                  <a:pt x="237" y="406"/>
                </a:cubicBezTo>
                <a:cubicBezTo>
                  <a:pt x="233" y="406"/>
                  <a:pt x="230" y="410"/>
                  <a:pt x="232" y="411"/>
                </a:cubicBezTo>
                <a:close/>
                <a:moveTo>
                  <a:pt x="205" y="456"/>
                </a:moveTo>
                <a:cubicBezTo>
                  <a:pt x="206" y="451"/>
                  <a:pt x="212" y="450"/>
                  <a:pt x="214" y="445"/>
                </a:cubicBezTo>
                <a:cubicBezTo>
                  <a:pt x="214" y="442"/>
                  <a:pt x="210" y="444"/>
                  <a:pt x="210" y="440"/>
                </a:cubicBezTo>
                <a:cubicBezTo>
                  <a:pt x="224" y="439"/>
                  <a:pt x="221" y="425"/>
                  <a:pt x="233" y="423"/>
                </a:cubicBezTo>
                <a:cubicBezTo>
                  <a:pt x="231" y="416"/>
                  <a:pt x="238" y="413"/>
                  <a:pt x="236" y="410"/>
                </a:cubicBezTo>
                <a:cubicBezTo>
                  <a:pt x="235" y="412"/>
                  <a:pt x="226" y="415"/>
                  <a:pt x="228" y="415"/>
                </a:cubicBezTo>
                <a:cubicBezTo>
                  <a:pt x="231" y="415"/>
                  <a:pt x="232" y="413"/>
                  <a:pt x="233" y="416"/>
                </a:cubicBezTo>
                <a:cubicBezTo>
                  <a:pt x="230" y="420"/>
                  <a:pt x="225" y="422"/>
                  <a:pt x="223" y="427"/>
                </a:cubicBezTo>
                <a:cubicBezTo>
                  <a:pt x="212" y="430"/>
                  <a:pt x="208" y="444"/>
                  <a:pt x="198" y="450"/>
                </a:cubicBezTo>
                <a:cubicBezTo>
                  <a:pt x="199" y="452"/>
                  <a:pt x="198" y="456"/>
                  <a:pt x="200" y="457"/>
                </a:cubicBezTo>
                <a:cubicBezTo>
                  <a:pt x="200" y="454"/>
                  <a:pt x="203" y="457"/>
                  <a:pt x="205" y="456"/>
                </a:cubicBezTo>
                <a:close/>
                <a:moveTo>
                  <a:pt x="167" y="509"/>
                </a:moveTo>
                <a:cubicBezTo>
                  <a:pt x="164" y="509"/>
                  <a:pt x="165" y="512"/>
                  <a:pt x="164" y="513"/>
                </a:cubicBezTo>
                <a:cubicBezTo>
                  <a:pt x="166" y="513"/>
                  <a:pt x="166" y="512"/>
                  <a:pt x="167" y="512"/>
                </a:cubicBezTo>
                <a:cubicBezTo>
                  <a:pt x="168" y="519"/>
                  <a:pt x="168" y="519"/>
                  <a:pt x="168" y="519"/>
                </a:cubicBezTo>
                <a:cubicBezTo>
                  <a:pt x="171" y="518"/>
                  <a:pt x="174" y="512"/>
                  <a:pt x="171" y="511"/>
                </a:cubicBezTo>
                <a:cubicBezTo>
                  <a:pt x="171" y="512"/>
                  <a:pt x="172" y="514"/>
                  <a:pt x="170" y="514"/>
                </a:cubicBezTo>
                <a:cubicBezTo>
                  <a:pt x="169" y="513"/>
                  <a:pt x="167" y="512"/>
                  <a:pt x="167" y="509"/>
                </a:cubicBezTo>
                <a:close/>
                <a:moveTo>
                  <a:pt x="136" y="852"/>
                </a:moveTo>
                <a:cubicBezTo>
                  <a:pt x="135" y="855"/>
                  <a:pt x="134" y="858"/>
                  <a:pt x="130" y="859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2" y="861"/>
                  <a:pt x="134" y="858"/>
                  <a:pt x="137" y="857"/>
                </a:cubicBezTo>
                <a:cubicBezTo>
                  <a:pt x="133" y="857"/>
                  <a:pt x="138" y="853"/>
                  <a:pt x="136" y="852"/>
                </a:cubicBezTo>
                <a:close/>
                <a:moveTo>
                  <a:pt x="127" y="839"/>
                </a:moveTo>
                <a:cubicBezTo>
                  <a:pt x="125" y="838"/>
                  <a:pt x="122" y="837"/>
                  <a:pt x="121" y="835"/>
                </a:cubicBezTo>
                <a:cubicBezTo>
                  <a:pt x="121" y="837"/>
                  <a:pt x="118" y="838"/>
                  <a:pt x="118" y="840"/>
                </a:cubicBezTo>
                <a:cubicBezTo>
                  <a:pt x="120" y="838"/>
                  <a:pt x="126" y="841"/>
                  <a:pt x="127" y="839"/>
                </a:cubicBezTo>
                <a:close/>
                <a:moveTo>
                  <a:pt x="84" y="548"/>
                </a:moveTo>
                <a:cubicBezTo>
                  <a:pt x="85" y="554"/>
                  <a:pt x="73" y="554"/>
                  <a:pt x="77" y="560"/>
                </a:cubicBezTo>
                <a:cubicBezTo>
                  <a:pt x="77" y="555"/>
                  <a:pt x="89" y="551"/>
                  <a:pt x="84" y="548"/>
                </a:cubicBezTo>
                <a:close/>
                <a:moveTo>
                  <a:pt x="70" y="572"/>
                </a:moveTo>
                <a:cubicBezTo>
                  <a:pt x="69" y="574"/>
                  <a:pt x="65" y="574"/>
                  <a:pt x="65" y="577"/>
                </a:cubicBezTo>
                <a:cubicBezTo>
                  <a:pt x="68" y="577"/>
                  <a:pt x="71" y="572"/>
                  <a:pt x="70" y="572"/>
                </a:cubicBezTo>
                <a:close/>
                <a:moveTo>
                  <a:pt x="30" y="795"/>
                </a:moveTo>
                <a:cubicBezTo>
                  <a:pt x="30" y="792"/>
                  <a:pt x="30" y="789"/>
                  <a:pt x="32" y="786"/>
                </a:cubicBezTo>
                <a:cubicBezTo>
                  <a:pt x="30" y="788"/>
                  <a:pt x="26" y="794"/>
                  <a:pt x="30" y="795"/>
                </a:cubicBezTo>
                <a:close/>
                <a:moveTo>
                  <a:pt x="23" y="759"/>
                </a:moveTo>
                <a:cubicBezTo>
                  <a:pt x="21" y="761"/>
                  <a:pt x="20" y="765"/>
                  <a:pt x="23" y="767"/>
                </a:cubicBezTo>
                <a:cubicBezTo>
                  <a:pt x="23" y="765"/>
                  <a:pt x="24" y="760"/>
                  <a:pt x="23" y="759"/>
                </a:cubicBezTo>
                <a:close/>
                <a:moveTo>
                  <a:pt x="2639" y="266"/>
                </a:moveTo>
                <a:cubicBezTo>
                  <a:pt x="2635" y="269"/>
                  <a:pt x="2628" y="265"/>
                  <a:pt x="2626" y="269"/>
                </a:cubicBezTo>
                <a:cubicBezTo>
                  <a:pt x="2635" y="274"/>
                  <a:pt x="2650" y="271"/>
                  <a:pt x="2661" y="272"/>
                </a:cubicBezTo>
                <a:cubicBezTo>
                  <a:pt x="2662" y="268"/>
                  <a:pt x="2658" y="269"/>
                  <a:pt x="2659" y="265"/>
                </a:cubicBezTo>
                <a:cubicBezTo>
                  <a:pt x="2655" y="265"/>
                  <a:pt x="2654" y="269"/>
                  <a:pt x="2652" y="270"/>
                </a:cubicBezTo>
                <a:cubicBezTo>
                  <a:pt x="2649" y="268"/>
                  <a:pt x="2651" y="266"/>
                  <a:pt x="2649" y="264"/>
                </a:cubicBezTo>
                <a:cubicBezTo>
                  <a:pt x="2646" y="265"/>
                  <a:pt x="2642" y="265"/>
                  <a:pt x="2638" y="262"/>
                </a:cubicBezTo>
                <a:cubicBezTo>
                  <a:pt x="2638" y="264"/>
                  <a:pt x="2639" y="264"/>
                  <a:pt x="2639" y="266"/>
                </a:cubicBezTo>
                <a:close/>
                <a:moveTo>
                  <a:pt x="2566" y="369"/>
                </a:moveTo>
                <a:cubicBezTo>
                  <a:pt x="2567" y="373"/>
                  <a:pt x="2564" y="372"/>
                  <a:pt x="2561" y="373"/>
                </a:cubicBezTo>
                <a:cubicBezTo>
                  <a:pt x="2564" y="384"/>
                  <a:pt x="2549" y="383"/>
                  <a:pt x="2545" y="381"/>
                </a:cubicBezTo>
                <a:cubicBezTo>
                  <a:pt x="2535" y="390"/>
                  <a:pt x="2522" y="377"/>
                  <a:pt x="2513" y="384"/>
                </a:cubicBezTo>
                <a:cubicBezTo>
                  <a:pt x="2511" y="383"/>
                  <a:pt x="2508" y="380"/>
                  <a:pt x="2505" y="383"/>
                </a:cubicBezTo>
                <a:cubicBezTo>
                  <a:pt x="2508" y="383"/>
                  <a:pt x="2509" y="384"/>
                  <a:pt x="2508" y="386"/>
                </a:cubicBezTo>
                <a:cubicBezTo>
                  <a:pt x="2506" y="385"/>
                  <a:pt x="2504" y="384"/>
                  <a:pt x="2501" y="384"/>
                </a:cubicBezTo>
                <a:cubicBezTo>
                  <a:pt x="2502" y="388"/>
                  <a:pt x="2496" y="386"/>
                  <a:pt x="2495" y="389"/>
                </a:cubicBezTo>
                <a:cubicBezTo>
                  <a:pt x="2496" y="392"/>
                  <a:pt x="2493" y="393"/>
                  <a:pt x="2495" y="395"/>
                </a:cubicBezTo>
                <a:cubicBezTo>
                  <a:pt x="2502" y="392"/>
                  <a:pt x="2509" y="390"/>
                  <a:pt x="2517" y="390"/>
                </a:cubicBezTo>
                <a:cubicBezTo>
                  <a:pt x="2516" y="393"/>
                  <a:pt x="2517" y="395"/>
                  <a:pt x="2520" y="396"/>
                </a:cubicBezTo>
                <a:cubicBezTo>
                  <a:pt x="2516" y="390"/>
                  <a:pt x="2530" y="388"/>
                  <a:pt x="2533" y="388"/>
                </a:cubicBezTo>
                <a:cubicBezTo>
                  <a:pt x="2532" y="388"/>
                  <a:pt x="2532" y="389"/>
                  <a:pt x="2532" y="391"/>
                </a:cubicBezTo>
                <a:cubicBezTo>
                  <a:pt x="2536" y="392"/>
                  <a:pt x="2533" y="387"/>
                  <a:pt x="2535" y="388"/>
                </a:cubicBezTo>
                <a:cubicBezTo>
                  <a:pt x="2544" y="391"/>
                  <a:pt x="2550" y="382"/>
                  <a:pt x="2557" y="389"/>
                </a:cubicBezTo>
                <a:cubicBezTo>
                  <a:pt x="2560" y="388"/>
                  <a:pt x="2559" y="383"/>
                  <a:pt x="2563" y="383"/>
                </a:cubicBezTo>
                <a:cubicBezTo>
                  <a:pt x="2563" y="384"/>
                  <a:pt x="2562" y="384"/>
                  <a:pt x="2562" y="386"/>
                </a:cubicBezTo>
                <a:cubicBezTo>
                  <a:pt x="2565" y="383"/>
                  <a:pt x="2567" y="384"/>
                  <a:pt x="2571" y="385"/>
                </a:cubicBezTo>
                <a:cubicBezTo>
                  <a:pt x="2570" y="381"/>
                  <a:pt x="2573" y="382"/>
                  <a:pt x="2573" y="380"/>
                </a:cubicBezTo>
                <a:cubicBezTo>
                  <a:pt x="2569" y="381"/>
                  <a:pt x="2567" y="379"/>
                  <a:pt x="2565" y="378"/>
                </a:cubicBezTo>
                <a:cubicBezTo>
                  <a:pt x="2564" y="375"/>
                  <a:pt x="2569" y="373"/>
                  <a:pt x="2570" y="375"/>
                </a:cubicBezTo>
                <a:cubicBezTo>
                  <a:pt x="2569" y="373"/>
                  <a:pt x="2573" y="373"/>
                  <a:pt x="2571" y="370"/>
                </a:cubicBezTo>
                <a:cubicBezTo>
                  <a:pt x="2569" y="371"/>
                  <a:pt x="2569" y="368"/>
                  <a:pt x="2566" y="369"/>
                </a:cubicBezTo>
                <a:close/>
                <a:moveTo>
                  <a:pt x="2540" y="321"/>
                </a:moveTo>
                <a:cubicBezTo>
                  <a:pt x="2539" y="320"/>
                  <a:pt x="2541" y="317"/>
                  <a:pt x="2539" y="317"/>
                </a:cubicBezTo>
                <a:cubicBezTo>
                  <a:pt x="2537" y="318"/>
                  <a:pt x="2532" y="319"/>
                  <a:pt x="2529" y="321"/>
                </a:cubicBezTo>
                <a:cubicBezTo>
                  <a:pt x="2533" y="321"/>
                  <a:pt x="2536" y="322"/>
                  <a:pt x="2540" y="321"/>
                </a:cubicBezTo>
                <a:close/>
                <a:moveTo>
                  <a:pt x="2155" y="364"/>
                </a:moveTo>
                <a:cubicBezTo>
                  <a:pt x="2151" y="364"/>
                  <a:pt x="2146" y="366"/>
                  <a:pt x="2141" y="364"/>
                </a:cubicBezTo>
                <a:cubicBezTo>
                  <a:pt x="2138" y="369"/>
                  <a:pt x="2141" y="369"/>
                  <a:pt x="2139" y="372"/>
                </a:cubicBezTo>
                <a:cubicBezTo>
                  <a:pt x="2146" y="373"/>
                  <a:pt x="2151" y="366"/>
                  <a:pt x="2155" y="364"/>
                </a:cubicBezTo>
                <a:close/>
                <a:moveTo>
                  <a:pt x="1836" y="612"/>
                </a:moveTo>
                <a:cubicBezTo>
                  <a:pt x="1837" y="612"/>
                  <a:pt x="1837" y="611"/>
                  <a:pt x="1837" y="609"/>
                </a:cubicBezTo>
                <a:cubicBezTo>
                  <a:pt x="1835" y="610"/>
                  <a:pt x="1834" y="611"/>
                  <a:pt x="1834" y="614"/>
                </a:cubicBezTo>
                <a:cubicBezTo>
                  <a:pt x="1836" y="614"/>
                  <a:pt x="1838" y="615"/>
                  <a:pt x="1840" y="616"/>
                </a:cubicBezTo>
                <a:cubicBezTo>
                  <a:pt x="1840" y="613"/>
                  <a:pt x="1847" y="610"/>
                  <a:pt x="1846" y="615"/>
                </a:cubicBezTo>
                <a:cubicBezTo>
                  <a:pt x="1850" y="612"/>
                  <a:pt x="1854" y="609"/>
                  <a:pt x="1853" y="602"/>
                </a:cubicBezTo>
                <a:cubicBezTo>
                  <a:pt x="1846" y="602"/>
                  <a:pt x="1838" y="605"/>
                  <a:pt x="1839" y="609"/>
                </a:cubicBezTo>
                <a:cubicBezTo>
                  <a:pt x="1839" y="608"/>
                  <a:pt x="1841" y="608"/>
                  <a:pt x="1842" y="609"/>
                </a:cubicBezTo>
                <a:cubicBezTo>
                  <a:pt x="1842" y="612"/>
                  <a:pt x="1842" y="612"/>
                  <a:pt x="1842" y="612"/>
                </a:cubicBezTo>
                <a:cubicBezTo>
                  <a:pt x="1839" y="611"/>
                  <a:pt x="1837" y="614"/>
                  <a:pt x="1836" y="612"/>
                </a:cubicBezTo>
                <a:close/>
                <a:moveTo>
                  <a:pt x="401" y="1436"/>
                </a:moveTo>
                <a:cubicBezTo>
                  <a:pt x="399" y="1437"/>
                  <a:pt x="397" y="1437"/>
                  <a:pt x="397" y="1438"/>
                </a:cubicBezTo>
                <a:cubicBezTo>
                  <a:pt x="399" y="1439"/>
                  <a:pt x="399" y="1443"/>
                  <a:pt x="402" y="1443"/>
                </a:cubicBezTo>
                <a:cubicBezTo>
                  <a:pt x="402" y="1439"/>
                  <a:pt x="404" y="1439"/>
                  <a:pt x="401" y="1436"/>
                </a:cubicBezTo>
                <a:close/>
                <a:moveTo>
                  <a:pt x="82" y="910"/>
                </a:moveTo>
                <a:cubicBezTo>
                  <a:pt x="79" y="904"/>
                  <a:pt x="68" y="908"/>
                  <a:pt x="65" y="902"/>
                </a:cubicBezTo>
                <a:cubicBezTo>
                  <a:pt x="64" y="904"/>
                  <a:pt x="60" y="904"/>
                  <a:pt x="59" y="906"/>
                </a:cubicBezTo>
                <a:cubicBezTo>
                  <a:pt x="64" y="911"/>
                  <a:pt x="72" y="913"/>
                  <a:pt x="81" y="913"/>
                </a:cubicBezTo>
                <a:cubicBezTo>
                  <a:pt x="81" y="912"/>
                  <a:pt x="81" y="911"/>
                  <a:pt x="82" y="910"/>
                </a:cubicBezTo>
                <a:close/>
              </a:path>
            </a:pathLst>
          </a:custGeom>
          <a:solidFill>
            <a:srgbClr val="4764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BEB4C6-0D22-7B5A-D1E7-D6EC89F4E48E}"/>
              </a:ext>
            </a:extLst>
          </p:cNvPr>
          <p:cNvSpPr txBox="1"/>
          <p:nvPr/>
        </p:nvSpPr>
        <p:spPr>
          <a:xfrm>
            <a:off x="2082800" y="3013502"/>
            <a:ext cx="802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>
                <a:solidFill>
                  <a:srgbClr val="C0EFCA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800">
              <a:solidFill>
                <a:srgbClr val="C0EFCA"/>
              </a:solidFill>
              <a:latin typeface="Cooper Black" panose="0208090404030B020404" pitchFamily="18" charset="0"/>
            </a:endParaRPr>
          </a:p>
        </p:txBody>
      </p:sp>
      <p:sp>
        <p:nvSpPr>
          <p:cNvPr id="11" name="Freeform 8407">
            <a:extLst>
              <a:ext uri="{FF2B5EF4-FFF2-40B4-BE49-F238E27FC236}">
                <a16:creationId xmlns:a16="http://schemas.microsoft.com/office/drawing/2014/main" id="{199D0E51-0645-CADD-3B17-58CAE4C94F72}"/>
              </a:ext>
            </a:extLst>
          </p:cNvPr>
          <p:cNvSpPr>
            <a:spLocks/>
          </p:cNvSpPr>
          <p:nvPr/>
        </p:nvSpPr>
        <p:spPr bwMode="auto">
          <a:xfrm rot="15070410">
            <a:off x="8816878" y="-903996"/>
            <a:ext cx="2584645" cy="2802453"/>
          </a:xfrm>
          <a:custGeom>
            <a:avLst/>
            <a:gdLst>
              <a:gd name="T0" fmla="*/ 118 w 140"/>
              <a:gd name="T1" fmla="*/ 32 h 152"/>
              <a:gd name="T2" fmla="*/ 119 w 140"/>
              <a:gd name="T3" fmla="*/ 30 h 152"/>
              <a:gd name="T4" fmla="*/ 113 w 140"/>
              <a:gd name="T5" fmla="*/ 20 h 152"/>
              <a:gd name="T6" fmla="*/ 110 w 140"/>
              <a:gd name="T7" fmla="*/ 18 h 152"/>
              <a:gd name="T8" fmla="*/ 97 w 140"/>
              <a:gd name="T9" fmla="*/ 11 h 152"/>
              <a:gd name="T10" fmla="*/ 108 w 140"/>
              <a:gd name="T11" fmla="*/ 11 h 152"/>
              <a:gd name="T12" fmla="*/ 90 w 140"/>
              <a:gd name="T13" fmla="*/ 6 h 152"/>
              <a:gd name="T14" fmla="*/ 102 w 140"/>
              <a:gd name="T15" fmla="*/ 8 h 152"/>
              <a:gd name="T16" fmla="*/ 82 w 140"/>
              <a:gd name="T17" fmla="*/ 2 h 152"/>
              <a:gd name="T18" fmla="*/ 65 w 140"/>
              <a:gd name="T19" fmla="*/ 3 h 152"/>
              <a:gd name="T20" fmla="*/ 61 w 140"/>
              <a:gd name="T21" fmla="*/ 5 h 152"/>
              <a:gd name="T22" fmla="*/ 45 w 140"/>
              <a:gd name="T23" fmla="*/ 8 h 152"/>
              <a:gd name="T24" fmla="*/ 32 w 140"/>
              <a:gd name="T25" fmla="*/ 14 h 152"/>
              <a:gd name="T26" fmla="*/ 16 w 140"/>
              <a:gd name="T27" fmla="*/ 29 h 152"/>
              <a:gd name="T28" fmla="*/ 7 w 140"/>
              <a:gd name="T29" fmla="*/ 39 h 152"/>
              <a:gd name="T30" fmla="*/ 4 w 140"/>
              <a:gd name="T31" fmla="*/ 55 h 152"/>
              <a:gd name="T32" fmla="*/ 0 w 140"/>
              <a:gd name="T33" fmla="*/ 71 h 152"/>
              <a:gd name="T34" fmla="*/ 5 w 140"/>
              <a:gd name="T35" fmla="*/ 92 h 152"/>
              <a:gd name="T36" fmla="*/ 18 w 140"/>
              <a:gd name="T37" fmla="*/ 115 h 152"/>
              <a:gd name="T38" fmla="*/ 11 w 140"/>
              <a:gd name="T39" fmla="*/ 99 h 152"/>
              <a:gd name="T40" fmla="*/ 15 w 140"/>
              <a:gd name="T41" fmla="*/ 110 h 152"/>
              <a:gd name="T42" fmla="*/ 22 w 140"/>
              <a:gd name="T43" fmla="*/ 121 h 152"/>
              <a:gd name="T44" fmla="*/ 29 w 140"/>
              <a:gd name="T45" fmla="*/ 130 h 152"/>
              <a:gd name="T46" fmla="*/ 49 w 140"/>
              <a:gd name="T47" fmla="*/ 142 h 152"/>
              <a:gd name="T48" fmla="*/ 68 w 140"/>
              <a:gd name="T49" fmla="*/ 148 h 152"/>
              <a:gd name="T50" fmla="*/ 73 w 140"/>
              <a:gd name="T51" fmla="*/ 146 h 152"/>
              <a:gd name="T52" fmla="*/ 79 w 140"/>
              <a:gd name="T53" fmla="*/ 148 h 152"/>
              <a:gd name="T54" fmla="*/ 94 w 140"/>
              <a:gd name="T55" fmla="*/ 147 h 152"/>
              <a:gd name="T56" fmla="*/ 103 w 140"/>
              <a:gd name="T57" fmla="*/ 149 h 152"/>
              <a:gd name="T58" fmla="*/ 115 w 140"/>
              <a:gd name="T59" fmla="*/ 143 h 152"/>
              <a:gd name="T60" fmla="*/ 117 w 140"/>
              <a:gd name="T61" fmla="*/ 136 h 152"/>
              <a:gd name="T62" fmla="*/ 128 w 140"/>
              <a:gd name="T63" fmla="*/ 127 h 152"/>
              <a:gd name="T64" fmla="*/ 131 w 140"/>
              <a:gd name="T65" fmla="*/ 116 h 152"/>
              <a:gd name="T66" fmla="*/ 138 w 140"/>
              <a:gd name="T67" fmla="*/ 100 h 152"/>
              <a:gd name="T68" fmla="*/ 129 w 140"/>
              <a:gd name="T69" fmla="*/ 110 h 152"/>
              <a:gd name="T70" fmla="*/ 120 w 140"/>
              <a:gd name="T71" fmla="*/ 115 h 152"/>
              <a:gd name="T72" fmla="*/ 113 w 140"/>
              <a:gd name="T73" fmla="*/ 117 h 152"/>
              <a:gd name="T74" fmla="*/ 122 w 140"/>
              <a:gd name="T75" fmla="*/ 100 h 152"/>
              <a:gd name="T76" fmla="*/ 127 w 140"/>
              <a:gd name="T77" fmla="*/ 87 h 152"/>
              <a:gd name="T78" fmla="*/ 124 w 140"/>
              <a:gd name="T79" fmla="*/ 91 h 152"/>
              <a:gd name="T80" fmla="*/ 116 w 140"/>
              <a:gd name="T81" fmla="*/ 102 h 152"/>
              <a:gd name="T82" fmla="*/ 99 w 140"/>
              <a:gd name="T83" fmla="*/ 117 h 152"/>
              <a:gd name="T84" fmla="*/ 85 w 140"/>
              <a:gd name="T85" fmla="*/ 119 h 152"/>
              <a:gd name="T86" fmla="*/ 69 w 140"/>
              <a:gd name="T87" fmla="*/ 118 h 152"/>
              <a:gd name="T88" fmla="*/ 60 w 140"/>
              <a:gd name="T89" fmla="*/ 115 h 152"/>
              <a:gd name="T90" fmla="*/ 50 w 140"/>
              <a:gd name="T91" fmla="*/ 110 h 152"/>
              <a:gd name="T92" fmla="*/ 40 w 140"/>
              <a:gd name="T93" fmla="*/ 100 h 152"/>
              <a:gd name="T94" fmla="*/ 34 w 140"/>
              <a:gd name="T95" fmla="*/ 90 h 152"/>
              <a:gd name="T96" fmla="*/ 31 w 140"/>
              <a:gd name="T97" fmla="*/ 80 h 152"/>
              <a:gd name="T98" fmla="*/ 29 w 140"/>
              <a:gd name="T99" fmla="*/ 67 h 152"/>
              <a:gd name="T100" fmla="*/ 31 w 140"/>
              <a:gd name="T101" fmla="*/ 56 h 152"/>
              <a:gd name="T102" fmla="*/ 34 w 140"/>
              <a:gd name="T103" fmla="*/ 51 h 152"/>
              <a:gd name="T104" fmla="*/ 37 w 140"/>
              <a:gd name="T105" fmla="*/ 42 h 152"/>
              <a:gd name="T106" fmla="*/ 47 w 140"/>
              <a:gd name="T107" fmla="*/ 35 h 152"/>
              <a:gd name="T108" fmla="*/ 41 w 140"/>
              <a:gd name="T109" fmla="*/ 38 h 152"/>
              <a:gd name="T110" fmla="*/ 47 w 140"/>
              <a:gd name="T111" fmla="*/ 30 h 152"/>
              <a:gd name="T112" fmla="*/ 54 w 140"/>
              <a:gd name="T113" fmla="*/ 25 h 152"/>
              <a:gd name="T114" fmla="*/ 61 w 140"/>
              <a:gd name="T115" fmla="*/ 22 h 152"/>
              <a:gd name="T116" fmla="*/ 75 w 140"/>
              <a:gd name="T117" fmla="*/ 18 h 152"/>
              <a:gd name="T118" fmla="*/ 83 w 140"/>
              <a:gd name="T119" fmla="*/ 21 h 152"/>
              <a:gd name="T120" fmla="*/ 90 w 140"/>
              <a:gd name="T121" fmla="*/ 20 h 152"/>
              <a:gd name="T122" fmla="*/ 103 w 140"/>
              <a:gd name="T123" fmla="*/ 27 h 152"/>
              <a:gd name="T124" fmla="*/ 109 w 140"/>
              <a:gd name="T125" fmla="*/ 2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0" h="152">
                <a:moveTo>
                  <a:pt x="118" y="35"/>
                </a:moveTo>
                <a:cubicBezTo>
                  <a:pt x="118" y="35"/>
                  <a:pt x="118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4"/>
                  <a:pt x="117" y="34"/>
                </a:cubicBezTo>
                <a:cubicBezTo>
                  <a:pt x="117" y="34"/>
                  <a:pt x="117" y="35"/>
                  <a:pt x="117" y="35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7" y="35"/>
                  <a:pt x="117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7" y="34"/>
                  <a:pt x="118" y="35"/>
                  <a:pt x="118" y="35"/>
                </a:cubicBezTo>
                <a:cubicBezTo>
                  <a:pt x="117" y="35"/>
                  <a:pt x="117" y="35"/>
                  <a:pt x="117" y="34"/>
                </a:cubicBezTo>
                <a:cubicBezTo>
                  <a:pt x="118" y="35"/>
                  <a:pt x="117" y="34"/>
                  <a:pt x="118" y="34"/>
                </a:cubicBezTo>
                <a:cubicBezTo>
                  <a:pt x="118" y="34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8" y="35"/>
                  <a:pt x="118" y="35"/>
                  <a:pt x="118" y="34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6"/>
                  <a:pt x="119" y="36"/>
                  <a:pt x="119" y="36"/>
                </a:cubicBezTo>
                <a:cubicBezTo>
                  <a:pt x="119" y="36"/>
                  <a:pt x="118" y="36"/>
                  <a:pt x="118" y="36"/>
                </a:cubicBezTo>
                <a:cubicBezTo>
                  <a:pt x="119" y="36"/>
                  <a:pt x="119" y="37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7"/>
                  <a:pt x="119" y="36"/>
                  <a:pt x="119" y="36"/>
                </a:cubicBezTo>
                <a:cubicBezTo>
                  <a:pt x="119" y="36"/>
                  <a:pt x="119" y="36"/>
                  <a:pt x="120" y="37"/>
                </a:cubicBezTo>
                <a:cubicBezTo>
                  <a:pt x="119" y="37"/>
                  <a:pt x="120" y="37"/>
                  <a:pt x="119" y="37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9" y="37"/>
                  <a:pt x="119" y="37"/>
                  <a:pt x="120" y="37"/>
                </a:cubicBezTo>
                <a:cubicBezTo>
                  <a:pt x="119" y="37"/>
                  <a:pt x="120" y="37"/>
                  <a:pt x="120" y="37"/>
                </a:cubicBezTo>
                <a:cubicBezTo>
                  <a:pt x="120" y="37"/>
                  <a:pt x="120" y="37"/>
                  <a:pt x="120" y="37"/>
                </a:cubicBezTo>
                <a:cubicBezTo>
                  <a:pt x="120" y="37"/>
                  <a:pt x="120" y="37"/>
                  <a:pt x="120" y="37"/>
                </a:cubicBezTo>
                <a:cubicBezTo>
                  <a:pt x="119" y="37"/>
                  <a:pt x="120" y="37"/>
                  <a:pt x="120" y="37"/>
                </a:cubicBezTo>
                <a:cubicBezTo>
                  <a:pt x="120" y="37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0" y="36"/>
                  <a:pt x="120" y="37"/>
                  <a:pt x="120" y="37"/>
                </a:cubicBezTo>
                <a:cubicBezTo>
                  <a:pt x="120" y="36"/>
                  <a:pt x="119" y="36"/>
                  <a:pt x="119" y="36"/>
                </a:cubicBezTo>
                <a:cubicBezTo>
                  <a:pt x="119" y="36"/>
                  <a:pt x="120" y="36"/>
                  <a:pt x="120" y="36"/>
                </a:cubicBezTo>
                <a:cubicBezTo>
                  <a:pt x="120" y="36"/>
                  <a:pt x="119" y="36"/>
                  <a:pt x="119" y="36"/>
                </a:cubicBezTo>
                <a:cubicBezTo>
                  <a:pt x="120" y="36"/>
                  <a:pt x="120" y="36"/>
                  <a:pt x="120" y="37"/>
                </a:cubicBezTo>
                <a:cubicBezTo>
                  <a:pt x="120" y="37"/>
                  <a:pt x="120" y="36"/>
                  <a:pt x="120" y="37"/>
                </a:cubicBezTo>
                <a:cubicBezTo>
                  <a:pt x="120" y="37"/>
                  <a:pt x="120" y="38"/>
                  <a:pt x="121" y="38"/>
                </a:cubicBezTo>
                <a:cubicBezTo>
                  <a:pt x="120" y="38"/>
                  <a:pt x="121" y="38"/>
                  <a:pt x="121" y="3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9"/>
                  <a:pt x="121" y="38"/>
                  <a:pt x="121" y="38"/>
                </a:cubicBezTo>
                <a:cubicBezTo>
                  <a:pt x="121" y="38"/>
                  <a:pt x="121" y="39"/>
                  <a:pt x="121" y="39"/>
                </a:cubicBezTo>
                <a:cubicBezTo>
                  <a:pt x="121" y="39"/>
                  <a:pt x="122" y="39"/>
                  <a:pt x="122" y="40"/>
                </a:cubicBezTo>
                <a:cubicBezTo>
                  <a:pt x="122" y="40"/>
                  <a:pt x="122" y="39"/>
                  <a:pt x="122" y="39"/>
                </a:cubicBezTo>
                <a:cubicBezTo>
                  <a:pt x="122" y="40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1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1" y="39"/>
                  <a:pt x="122" y="39"/>
                  <a:pt x="121" y="39"/>
                </a:cubicBezTo>
                <a:cubicBezTo>
                  <a:pt x="121" y="39"/>
                  <a:pt x="121" y="39"/>
                  <a:pt x="121" y="38"/>
                </a:cubicBezTo>
                <a:cubicBezTo>
                  <a:pt x="121" y="38"/>
                  <a:pt x="121" y="39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2" y="39"/>
                  <a:pt x="121" y="38"/>
                  <a:pt x="121" y="38"/>
                </a:cubicBezTo>
                <a:cubicBezTo>
                  <a:pt x="121" y="38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8"/>
                  <a:pt x="122" y="38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8"/>
                  <a:pt x="122" y="39"/>
                </a:cubicBezTo>
                <a:cubicBezTo>
                  <a:pt x="122" y="39"/>
                  <a:pt x="122" y="40"/>
                  <a:pt x="122" y="40"/>
                </a:cubicBezTo>
                <a:cubicBezTo>
                  <a:pt x="122" y="40"/>
                  <a:pt x="122" y="39"/>
                  <a:pt x="122" y="39"/>
                </a:cubicBezTo>
                <a:cubicBezTo>
                  <a:pt x="123" y="40"/>
                  <a:pt x="122" y="40"/>
                  <a:pt x="123" y="41"/>
                </a:cubicBezTo>
                <a:cubicBezTo>
                  <a:pt x="123" y="41"/>
                  <a:pt x="123" y="40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2" y="39"/>
                  <a:pt x="122" y="39"/>
                </a:cubicBezTo>
                <a:cubicBezTo>
                  <a:pt x="122" y="39"/>
                  <a:pt x="123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8"/>
                  <a:pt x="122" y="39"/>
                  <a:pt x="122" y="39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8"/>
                  <a:pt x="122" y="38"/>
                  <a:pt x="121" y="38"/>
                </a:cubicBezTo>
                <a:cubicBezTo>
                  <a:pt x="121" y="38"/>
                  <a:pt x="122" y="39"/>
                  <a:pt x="122" y="38"/>
                </a:cubicBezTo>
                <a:cubicBezTo>
                  <a:pt x="122" y="39"/>
                  <a:pt x="122" y="38"/>
                  <a:pt x="122" y="38"/>
                </a:cubicBezTo>
                <a:cubicBezTo>
                  <a:pt x="121" y="38"/>
                  <a:pt x="122" y="38"/>
                  <a:pt x="121" y="38"/>
                </a:cubicBezTo>
                <a:cubicBezTo>
                  <a:pt x="121" y="38"/>
                  <a:pt x="122" y="38"/>
                  <a:pt x="121" y="37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7"/>
                  <a:pt x="122" y="37"/>
                  <a:pt x="121" y="37"/>
                </a:cubicBezTo>
                <a:cubicBezTo>
                  <a:pt x="121" y="37"/>
                  <a:pt x="122" y="37"/>
                  <a:pt x="122" y="37"/>
                </a:cubicBezTo>
                <a:cubicBezTo>
                  <a:pt x="122" y="37"/>
                  <a:pt x="121" y="37"/>
                  <a:pt x="121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8"/>
                  <a:pt x="122" y="38"/>
                  <a:pt x="123" y="38"/>
                </a:cubicBezTo>
                <a:cubicBezTo>
                  <a:pt x="123" y="38"/>
                  <a:pt x="123" y="39"/>
                  <a:pt x="123" y="39"/>
                </a:cubicBezTo>
                <a:cubicBezTo>
                  <a:pt x="123" y="39"/>
                  <a:pt x="123" y="38"/>
                  <a:pt x="123" y="38"/>
                </a:cubicBezTo>
                <a:cubicBezTo>
                  <a:pt x="123" y="39"/>
                  <a:pt x="123" y="38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39"/>
                  <a:pt x="123" y="39"/>
                  <a:pt x="123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2" y="38"/>
                  <a:pt x="123" y="38"/>
                </a:cubicBezTo>
                <a:cubicBezTo>
                  <a:pt x="123" y="38"/>
                  <a:pt x="123" y="38"/>
                  <a:pt x="122" y="38"/>
                </a:cubicBezTo>
                <a:cubicBezTo>
                  <a:pt x="122" y="38"/>
                  <a:pt x="123" y="38"/>
                  <a:pt x="123" y="38"/>
                </a:cubicBezTo>
                <a:cubicBezTo>
                  <a:pt x="122" y="38"/>
                  <a:pt x="122" y="38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8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6"/>
                  <a:pt x="122" y="36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7"/>
                  <a:pt x="123" y="37"/>
                </a:cubicBezTo>
                <a:cubicBezTo>
                  <a:pt x="123" y="37"/>
                  <a:pt x="123" y="37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4" y="39"/>
                </a:cubicBezTo>
                <a:cubicBezTo>
                  <a:pt x="123" y="39"/>
                  <a:pt x="124" y="39"/>
                  <a:pt x="123" y="38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1"/>
                </a:cubicBezTo>
                <a:cubicBezTo>
                  <a:pt x="124" y="40"/>
                  <a:pt x="125" y="41"/>
                  <a:pt x="125" y="40"/>
                </a:cubicBezTo>
                <a:cubicBezTo>
                  <a:pt x="124" y="41"/>
                  <a:pt x="124" y="40"/>
                  <a:pt x="124" y="40"/>
                </a:cubicBezTo>
                <a:cubicBezTo>
                  <a:pt x="125" y="40"/>
                  <a:pt x="124" y="39"/>
                  <a:pt x="124" y="39"/>
                </a:cubicBezTo>
                <a:cubicBezTo>
                  <a:pt x="124" y="39"/>
                  <a:pt x="125" y="40"/>
                  <a:pt x="125" y="40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8"/>
                  <a:pt x="123" y="37"/>
                </a:cubicBezTo>
                <a:cubicBezTo>
                  <a:pt x="123" y="37"/>
                  <a:pt x="123" y="37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7"/>
                  <a:pt x="121" y="36"/>
                </a:cubicBezTo>
                <a:cubicBezTo>
                  <a:pt x="121" y="36"/>
                  <a:pt x="121" y="35"/>
                  <a:pt x="120" y="35"/>
                </a:cubicBezTo>
                <a:cubicBezTo>
                  <a:pt x="120" y="35"/>
                  <a:pt x="120" y="34"/>
                  <a:pt x="120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2"/>
                  <a:pt x="119" y="33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9" y="32"/>
                  <a:pt x="119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9" y="32"/>
                  <a:pt x="118" y="31"/>
                  <a:pt x="119" y="32"/>
                </a:cubicBezTo>
                <a:cubicBezTo>
                  <a:pt x="118" y="32"/>
                  <a:pt x="119" y="33"/>
                  <a:pt x="119" y="32"/>
                </a:cubicBezTo>
                <a:cubicBezTo>
                  <a:pt x="119" y="32"/>
                  <a:pt x="120" y="33"/>
                  <a:pt x="120" y="33"/>
                </a:cubicBezTo>
                <a:cubicBezTo>
                  <a:pt x="120" y="33"/>
                  <a:pt x="121" y="34"/>
                  <a:pt x="121" y="34"/>
                </a:cubicBezTo>
                <a:cubicBezTo>
                  <a:pt x="121" y="34"/>
                  <a:pt x="120" y="34"/>
                  <a:pt x="121" y="34"/>
                </a:cubicBezTo>
                <a:cubicBezTo>
                  <a:pt x="121" y="34"/>
                  <a:pt x="121" y="35"/>
                  <a:pt x="121" y="35"/>
                </a:cubicBezTo>
                <a:cubicBezTo>
                  <a:pt x="121" y="35"/>
                  <a:pt x="121" y="34"/>
                  <a:pt x="121" y="34"/>
                </a:cubicBezTo>
                <a:cubicBezTo>
                  <a:pt x="121" y="35"/>
                  <a:pt x="121" y="35"/>
                  <a:pt x="122" y="35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1" y="35"/>
                  <a:pt x="121" y="34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1" y="34"/>
                  <a:pt x="121" y="33"/>
                  <a:pt x="120" y="33"/>
                </a:cubicBezTo>
                <a:cubicBezTo>
                  <a:pt x="121" y="33"/>
                  <a:pt x="121" y="34"/>
                  <a:pt x="121" y="34"/>
                </a:cubicBezTo>
                <a:cubicBezTo>
                  <a:pt x="121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1" y="33"/>
                </a:cubicBezTo>
                <a:cubicBezTo>
                  <a:pt x="120" y="33"/>
                  <a:pt x="121" y="33"/>
                  <a:pt x="121" y="33"/>
                </a:cubicBezTo>
                <a:cubicBezTo>
                  <a:pt x="121" y="33"/>
                  <a:pt x="120" y="33"/>
                  <a:pt x="120" y="33"/>
                </a:cubicBezTo>
                <a:cubicBezTo>
                  <a:pt x="121" y="33"/>
                  <a:pt x="120" y="32"/>
                  <a:pt x="121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32"/>
                  <a:pt x="120" y="32"/>
                  <a:pt x="121" y="33"/>
                </a:cubicBezTo>
                <a:cubicBezTo>
                  <a:pt x="121" y="33"/>
                  <a:pt x="121" y="32"/>
                  <a:pt x="120" y="32"/>
                </a:cubicBezTo>
                <a:cubicBezTo>
                  <a:pt x="121" y="33"/>
                  <a:pt x="121" y="32"/>
                  <a:pt x="121" y="32"/>
                </a:cubicBezTo>
                <a:cubicBezTo>
                  <a:pt x="121" y="33"/>
                  <a:pt x="121" y="33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0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4"/>
                  <a:pt x="121" y="34"/>
                </a:cubicBezTo>
                <a:cubicBezTo>
                  <a:pt x="121" y="34"/>
                  <a:pt x="121" y="33"/>
                  <a:pt x="121" y="33"/>
                </a:cubicBezTo>
                <a:cubicBezTo>
                  <a:pt x="121" y="34"/>
                  <a:pt x="121" y="34"/>
                  <a:pt x="122" y="34"/>
                </a:cubicBezTo>
                <a:cubicBezTo>
                  <a:pt x="121" y="34"/>
                  <a:pt x="121" y="34"/>
                  <a:pt x="122" y="34"/>
                </a:cubicBezTo>
                <a:cubicBezTo>
                  <a:pt x="121" y="34"/>
                  <a:pt x="122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4"/>
                  <a:pt x="121" y="34"/>
                  <a:pt x="121" y="34"/>
                </a:cubicBezTo>
                <a:cubicBezTo>
                  <a:pt x="122" y="34"/>
                  <a:pt x="121" y="34"/>
                  <a:pt x="121" y="34"/>
                </a:cubicBezTo>
                <a:cubicBezTo>
                  <a:pt x="121" y="34"/>
                  <a:pt x="122" y="34"/>
                  <a:pt x="122" y="35"/>
                </a:cubicBezTo>
                <a:cubicBezTo>
                  <a:pt x="122" y="35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5"/>
                  <a:pt x="122" y="35"/>
                </a:cubicBezTo>
                <a:cubicBezTo>
                  <a:pt x="122" y="35"/>
                  <a:pt x="122" y="35"/>
                  <a:pt x="121" y="35"/>
                </a:cubicBezTo>
                <a:cubicBezTo>
                  <a:pt x="122" y="35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3" y="37"/>
                </a:cubicBezTo>
                <a:cubicBezTo>
                  <a:pt x="123" y="36"/>
                  <a:pt x="123" y="37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2" y="36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6"/>
                  <a:pt x="123" y="37"/>
                </a:cubicBezTo>
                <a:cubicBezTo>
                  <a:pt x="123" y="37"/>
                  <a:pt x="124" y="37"/>
                  <a:pt x="123" y="37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3" y="38"/>
                  <a:pt x="123" y="37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7"/>
                  <a:pt x="124" y="37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9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8"/>
                  <a:pt x="124" y="39"/>
                  <a:pt x="124" y="38"/>
                </a:cubicBezTo>
                <a:cubicBezTo>
                  <a:pt x="124" y="38"/>
                  <a:pt x="124" y="38"/>
                  <a:pt x="124" y="37"/>
                </a:cubicBezTo>
                <a:cubicBezTo>
                  <a:pt x="124" y="37"/>
                  <a:pt x="123" y="37"/>
                  <a:pt x="123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2" y="36"/>
                  <a:pt x="122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5"/>
                  <a:pt x="122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2" y="35"/>
                </a:cubicBezTo>
                <a:cubicBezTo>
                  <a:pt x="123" y="35"/>
                  <a:pt x="122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5"/>
                  <a:pt x="122" y="35"/>
                  <a:pt x="123" y="35"/>
                </a:cubicBezTo>
                <a:cubicBezTo>
                  <a:pt x="122" y="35"/>
                  <a:pt x="123" y="36"/>
                  <a:pt x="123" y="35"/>
                </a:cubicBezTo>
                <a:cubicBezTo>
                  <a:pt x="122" y="35"/>
                  <a:pt x="122" y="34"/>
                  <a:pt x="122" y="35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5"/>
                </a:cubicBezTo>
                <a:cubicBezTo>
                  <a:pt x="122" y="35"/>
                  <a:pt x="123" y="35"/>
                  <a:pt x="123" y="35"/>
                </a:cubicBezTo>
                <a:cubicBezTo>
                  <a:pt x="122" y="35"/>
                  <a:pt x="122" y="34"/>
                  <a:pt x="122" y="34"/>
                </a:cubicBezTo>
                <a:cubicBezTo>
                  <a:pt x="122" y="34"/>
                  <a:pt x="123" y="35"/>
                  <a:pt x="122" y="35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3"/>
                </a:cubicBezTo>
                <a:cubicBezTo>
                  <a:pt x="122" y="34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2" y="34"/>
                  <a:pt x="122" y="33"/>
                </a:cubicBezTo>
                <a:cubicBezTo>
                  <a:pt x="122" y="33"/>
                  <a:pt x="122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2" y="33"/>
                  <a:pt x="122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4"/>
                  <a:pt x="123" y="34"/>
                  <a:pt x="123" y="34"/>
                </a:cubicBezTo>
                <a:cubicBezTo>
                  <a:pt x="123" y="34"/>
                  <a:pt x="123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3" y="35"/>
                </a:cubicBezTo>
                <a:cubicBezTo>
                  <a:pt x="123" y="35"/>
                  <a:pt x="123" y="34"/>
                  <a:pt x="123" y="35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5"/>
                  <a:pt x="123" y="35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3" y="34"/>
                  <a:pt x="122" y="33"/>
                  <a:pt x="123" y="34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3" y="33"/>
                  <a:pt x="123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2" y="32"/>
                  <a:pt x="122" y="32"/>
                </a:cubicBezTo>
                <a:cubicBezTo>
                  <a:pt x="122" y="33"/>
                  <a:pt x="121" y="32"/>
                  <a:pt x="121" y="32"/>
                </a:cubicBezTo>
                <a:cubicBezTo>
                  <a:pt x="122" y="33"/>
                  <a:pt x="123" y="33"/>
                  <a:pt x="123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2" y="32"/>
                  <a:pt x="122" y="32"/>
                </a:cubicBezTo>
                <a:cubicBezTo>
                  <a:pt x="122" y="32"/>
                  <a:pt x="122" y="33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ubicBezTo>
                  <a:pt x="121" y="31"/>
                  <a:pt x="121" y="31"/>
                  <a:pt x="120" y="30"/>
                </a:cubicBezTo>
                <a:cubicBezTo>
                  <a:pt x="120" y="30"/>
                  <a:pt x="120" y="30"/>
                  <a:pt x="119" y="30"/>
                </a:cubicBezTo>
                <a:cubicBezTo>
                  <a:pt x="120" y="30"/>
                  <a:pt x="119" y="29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8"/>
                  <a:pt x="118" y="28"/>
                  <a:pt x="118" y="28"/>
                </a:cubicBezTo>
                <a:cubicBezTo>
                  <a:pt x="119" y="28"/>
                  <a:pt x="119" y="29"/>
                  <a:pt x="119" y="29"/>
                </a:cubicBezTo>
                <a:cubicBezTo>
                  <a:pt x="119" y="29"/>
                  <a:pt x="119" y="29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9" y="30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9"/>
                  <a:pt x="118" y="29"/>
                  <a:pt x="118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8" y="28"/>
                  <a:pt x="118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8"/>
                  <a:pt x="119" y="28"/>
                  <a:pt x="118" y="28"/>
                </a:cubicBezTo>
                <a:cubicBezTo>
                  <a:pt x="118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8" y="28"/>
                  <a:pt x="118" y="27"/>
                  <a:pt x="118" y="27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18" y="27"/>
                  <a:pt x="119" y="27"/>
                  <a:pt x="118" y="28"/>
                </a:cubicBezTo>
                <a:cubicBezTo>
                  <a:pt x="119" y="28"/>
                  <a:pt x="119" y="29"/>
                  <a:pt x="119" y="28"/>
                </a:cubicBezTo>
                <a:cubicBezTo>
                  <a:pt x="119" y="29"/>
                  <a:pt x="119" y="28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20" y="29"/>
                  <a:pt x="120" y="29"/>
                </a:cubicBezTo>
                <a:cubicBezTo>
                  <a:pt x="119" y="29"/>
                  <a:pt x="119" y="29"/>
                  <a:pt x="119" y="28"/>
                </a:cubicBezTo>
                <a:cubicBezTo>
                  <a:pt x="119" y="28"/>
                  <a:pt x="119" y="29"/>
                  <a:pt x="119" y="29"/>
                </a:cubicBezTo>
                <a:cubicBezTo>
                  <a:pt x="120" y="29"/>
                  <a:pt x="119" y="28"/>
                  <a:pt x="119" y="28"/>
                </a:cubicBezTo>
                <a:cubicBezTo>
                  <a:pt x="119" y="29"/>
                  <a:pt x="119" y="29"/>
                  <a:pt x="12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0" y="29"/>
                  <a:pt x="119" y="28"/>
                  <a:pt x="119" y="28"/>
                </a:cubicBezTo>
                <a:cubicBezTo>
                  <a:pt x="119" y="28"/>
                  <a:pt x="119" y="29"/>
                  <a:pt x="119" y="28"/>
                </a:cubicBezTo>
                <a:cubicBezTo>
                  <a:pt x="119" y="28"/>
                  <a:pt x="119" y="28"/>
                  <a:pt x="118" y="28"/>
                </a:cubicBezTo>
                <a:cubicBezTo>
                  <a:pt x="119" y="28"/>
                  <a:pt x="118" y="27"/>
                  <a:pt x="118" y="27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8" y="27"/>
                  <a:pt x="119" y="27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7"/>
                  <a:pt x="118" y="26"/>
                  <a:pt x="118" y="27"/>
                </a:cubicBezTo>
                <a:cubicBezTo>
                  <a:pt x="118" y="26"/>
                  <a:pt x="119" y="27"/>
                  <a:pt x="119" y="27"/>
                </a:cubicBezTo>
                <a:cubicBezTo>
                  <a:pt x="118" y="26"/>
                  <a:pt x="119" y="27"/>
                  <a:pt x="119" y="27"/>
                </a:cubicBezTo>
                <a:cubicBezTo>
                  <a:pt x="119" y="27"/>
                  <a:pt x="119" y="27"/>
                  <a:pt x="118" y="27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5"/>
                </a:cubicBezTo>
                <a:cubicBezTo>
                  <a:pt x="118" y="26"/>
                  <a:pt x="117" y="25"/>
                  <a:pt x="117" y="25"/>
                </a:cubicBezTo>
                <a:cubicBezTo>
                  <a:pt x="117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6"/>
                  <a:pt x="118" y="25"/>
                </a:cubicBezTo>
                <a:cubicBezTo>
                  <a:pt x="117" y="25"/>
                  <a:pt x="118" y="25"/>
                  <a:pt x="118" y="25"/>
                </a:cubicBezTo>
                <a:cubicBezTo>
                  <a:pt x="117" y="25"/>
                  <a:pt x="117" y="24"/>
                  <a:pt x="117" y="24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24"/>
                  <a:pt x="117" y="24"/>
                  <a:pt x="116" y="24"/>
                </a:cubicBezTo>
                <a:cubicBezTo>
                  <a:pt x="117" y="24"/>
                  <a:pt x="117" y="25"/>
                  <a:pt x="117" y="25"/>
                </a:cubicBezTo>
                <a:cubicBezTo>
                  <a:pt x="117" y="24"/>
                  <a:pt x="116" y="24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7" y="25"/>
                  <a:pt x="118" y="26"/>
                </a:cubicBezTo>
                <a:cubicBezTo>
                  <a:pt x="117" y="26"/>
                  <a:pt x="118" y="26"/>
                  <a:pt x="118" y="26"/>
                </a:cubicBezTo>
                <a:cubicBezTo>
                  <a:pt x="118" y="26"/>
                  <a:pt x="117" y="26"/>
                  <a:pt x="117" y="26"/>
                </a:cubicBezTo>
                <a:cubicBezTo>
                  <a:pt x="117" y="25"/>
                  <a:pt x="116" y="25"/>
                  <a:pt x="116" y="25"/>
                </a:cubicBezTo>
                <a:cubicBezTo>
                  <a:pt x="116" y="25"/>
                  <a:pt x="117" y="25"/>
                  <a:pt x="117" y="25"/>
                </a:cubicBezTo>
                <a:cubicBezTo>
                  <a:pt x="116" y="24"/>
                  <a:pt x="117" y="25"/>
                  <a:pt x="117" y="25"/>
                </a:cubicBezTo>
                <a:cubicBezTo>
                  <a:pt x="117" y="25"/>
                  <a:pt x="116" y="24"/>
                  <a:pt x="117" y="25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4"/>
                  <a:pt x="117" y="25"/>
                </a:cubicBezTo>
                <a:cubicBezTo>
                  <a:pt x="116" y="25"/>
                  <a:pt x="116" y="25"/>
                  <a:pt x="116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4"/>
                  <a:pt x="115" y="24"/>
                </a:cubicBezTo>
                <a:cubicBezTo>
                  <a:pt x="116" y="24"/>
                  <a:pt x="115" y="23"/>
                  <a:pt x="115" y="23"/>
                </a:cubicBezTo>
                <a:cubicBezTo>
                  <a:pt x="115" y="23"/>
                  <a:pt x="116" y="24"/>
                  <a:pt x="115" y="24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2"/>
                  <a:pt x="114" y="22"/>
                  <a:pt x="114" y="22"/>
                </a:cubicBezTo>
                <a:cubicBezTo>
                  <a:pt x="114" y="22"/>
                  <a:pt x="114" y="22"/>
                  <a:pt x="114" y="23"/>
                </a:cubicBezTo>
                <a:cubicBezTo>
                  <a:pt x="114" y="22"/>
                  <a:pt x="115" y="23"/>
                  <a:pt x="115" y="23"/>
                </a:cubicBezTo>
                <a:cubicBezTo>
                  <a:pt x="115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5" y="22"/>
                </a:cubicBezTo>
                <a:cubicBezTo>
                  <a:pt x="114" y="22"/>
                  <a:pt x="115" y="22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3"/>
                  <a:pt x="116" y="24"/>
                  <a:pt x="116" y="24"/>
                </a:cubicBezTo>
                <a:cubicBezTo>
                  <a:pt x="116" y="24"/>
                  <a:pt x="115" y="23"/>
                  <a:pt x="115" y="23"/>
                </a:cubicBezTo>
                <a:cubicBezTo>
                  <a:pt x="115" y="23"/>
                  <a:pt x="115" y="22"/>
                  <a:pt x="115" y="22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3"/>
                  <a:pt x="116" y="23"/>
                  <a:pt x="116" y="23"/>
                </a:cubicBezTo>
                <a:cubicBezTo>
                  <a:pt x="116" y="23"/>
                  <a:pt x="115" y="22"/>
                  <a:pt x="115" y="23"/>
                </a:cubicBezTo>
                <a:cubicBezTo>
                  <a:pt x="116" y="23"/>
                  <a:pt x="116" y="23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3"/>
                  <a:pt x="115" y="23"/>
                  <a:pt x="115" y="23"/>
                </a:cubicBezTo>
                <a:cubicBezTo>
                  <a:pt x="116" y="23"/>
                  <a:pt x="116" y="23"/>
                  <a:pt x="116" y="24"/>
                </a:cubicBezTo>
                <a:cubicBezTo>
                  <a:pt x="116" y="23"/>
                  <a:pt x="116" y="24"/>
                  <a:pt x="116" y="24"/>
                </a:cubicBezTo>
                <a:cubicBezTo>
                  <a:pt x="116" y="24"/>
                  <a:pt x="116" y="24"/>
                  <a:pt x="117" y="24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6" y="23"/>
                  <a:pt x="116" y="24"/>
                  <a:pt x="117" y="23"/>
                </a:cubicBezTo>
                <a:cubicBezTo>
                  <a:pt x="116" y="23"/>
                  <a:pt x="116" y="23"/>
                  <a:pt x="116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3" y="22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3" y="21"/>
                  <a:pt x="112" y="21"/>
                </a:cubicBezTo>
                <a:cubicBezTo>
                  <a:pt x="112" y="21"/>
                  <a:pt x="112" y="21"/>
                  <a:pt x="113" y="21"/>
                </a:cubicBezTo>
                <a:cubicBezTo>
                  <a:pt x="112" y="21"/>
                  <a:pt x="111" y="20"/>
                  <a:pt x="111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2" y="21"/>
                  <a:pt x="112" y="21"/>
                </a:cubicBezTo>
                <a:cubicBezTo>
                  <a:pt x="112" y="21"/>
                  <a:pt x="113" y="21"/>
                  <a:pt x="113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2" y="21"/>
                  <a:pt x="113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2" y="20"/>
                  <a:pt x="112" y="20"/>
                </a:cubicBezTo>
                <a:cubicBezTo>
                  <a:pt x="111" y="20"/>
                  <a:pt x="111" y="20"/>
                  <a:pt x="112" y="21"/>
                </a:cubicBezTo>
                <a:cubicBezTo>
                  <a:pt x="112" y="21"/>
                  <a:pt x="111" y="21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2" y="20"/>
                </a:cubicBezTo>
                <a:cubicBezTo>
                  <a:pt x="111" y="20"/>
                  <a:pt x="111" y="20"/>
                  <a:pt x="111" y="19"/>
                </a:cubicBezTo>
                <a:cubicBezTo>
                  <a:pt x="111" y="19"/>
                  <a:pt x="112" y="20"/>
                  <a:pt x="111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3" y="21"/>
                  <a:pt x="113" y="21"/>
                  <a:pt x="114" y="22"/>
                </a:cubicBezTo>
                <a:cubicBezTo>
                  <a:pt x="113" y="21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1"/>
                  <a:pt x="115" y="22"/>
                  <a:pt x="115" y="22"/>
                </a:cubicBezTo>
                <a:cubicBezTo>
                  <a:pt x="114" y="22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1" y="20"/>
                  <a:pt x="111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2" y="20"/>
                  <a:pt x="113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3" y="20"/>
                  <a:pt x="114" y="21"/>
                  <a:pt x="113" y="21"/>
                </a:cubicBez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3" y="21"/>
                </a:cubicBezTo>
                <a:cubicBezTo>
                  <a:pt x="113" y="21"/>
                  <a:pt x="113" y="21"/>
                  <a:pt x="113" y="20"/>
                </a:cubicBezTo>
                <a:cubicBezTo>
                  <a:pt x="113" y="20"/>
                  <a:pt x="113" y="21"/>
                  <a:pt x="113" y="20"/>
                </a:cubicBezTo>
                <a:cubicBezTo>
                  <a:pt x="113" y="20"/>
                  <a:pt x="113" y="20"/>
                  <a:pt x="112" y="20"/>
                </a:cubicBezTo>
                <a:cubicBezTo>
                  <a:pt x="113" y="20"/>
                  <a:pt x="114" y="21"/>
                  <a:pt x="114" y="21"/>
                </a:cubicBezTo>
                <a:cubicBezTo>
                  <a:pt x="114" y="21"/>
                  <a:pt x="114" y="22"/>
                  <a:pt x="114" y="22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2"/>
                  <a:pt x="114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6" y="22"/>
                  <a:pt x="116" y="22"/>
                </a:cubicBezTo>
                <a:cubicBezTo>
                  <a:pt x="116" y="22"/>
                  <a:pt x="116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6" y="23"/>
                  <a:pt x="116" y="23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23"/>
                  <a:pt x="117" y="23"/>
                  <a:pt x="117" y="24"/>
                </a:cubicBezTo>
                <a:cubicBezTo>
                  <a:pt x="117" y="24"/>
                  <a:pt x="117" y="23"/>
                  <a:pt x="117" y="23"/>
                </a:cubicBezTo>
                <a:cubicBezTo>
                  <a:pt x="117" y="23"/>
                  <a:pt x="117" y="23"/>
                  <a:pt x="116" y="23"/>
                </a:cubicBezTo>
                <a:cubicBezTo>
                  <a:pt x="117" y="23"/>
                  <a:pt x="116" y="23"/>
                  <a:pt x="117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23"/>
                  <a:pt x="117" y="24"/>
                  <a:pt x="118" y="24"/>
                </a:cubicBezTo>
                <a:cubicBezTo>
                  <a:pt x="118" y="24"/>
                  <a:pt x="117" y="24"/>
                  <a:pt x="117" y="23"/>
                </a:cubicBezTo>
                <a:cubicBezTo>
                  <a:pt x="117" y="23"/>
                  <a:pt x="118" y="24"/>
                  <a:pt x="118" y="24"/>
                </a:cubicBezTo>
                <a:cubicBezTo>
                  <a:pt x="118" y="24"/>
                  <a:pt x="117" y="23"/>
                  <a:pt x="117" y="23"/>
                </a:cubicBezTo>
                <a:cubicBezTo>
                  <a:pt x="118" y="23"/>
                  <a:pt x="118" y="24"/>
                  <a:pt x="118" y="24"/>
                </a:cubicBezTo>
                <a:cubicBezTo>
                  <a:pt x="119" y="24"/>
                  <a:pt x="118" y="24"/>
                  <a:pt x="118" y="23"/>
                </a:cubicBezTo>
                <a:cubicBezTo>
                  <a:pt x="118" y="23"/>
                  <a:pt x="118" y="24"/>
                  <a:pt x="118" y="24"/>
                </a:cubicBezTo>
                <a:cubicBezTo>
                  <a:pt x="118" y="23"/>
                  <a:pt x="117" y="23"/>
                  <a:pt x="117" y="23"/>
                </a:cubicBezTo>
                <a:cubicBezTo>
                  <a:pt x="117" y="23"/>
                  <a:pt x="117" y="22"/>
                  <a:pt x="117" y="22"/>
                </a:cubicBezTo>
                <a:cubicBezTo>
                  <a:pt x="117" y="23"/>
                  <a:pt x="118" y="23"/>
                  <a:pt x="118" y="23"/>
                </a:cubicBezTo>
                <a:cubicBezTo>
                  <a:pt x="118" y="24"/>
                  <a:pt x="118" y="23"/>
                  <a:pt x="118" y="23"/>
                </a:cubicBezTo>
                <a:cubicBezTo>
                  <a:pt x="118" y="23"/>
                  <a:pt x="119" y="24"/>
                  <a:pt x="119" y="24"/>
                </a:cubicBezTo>
                <a:cubicBezTo>
                  <a:pt x="119" y="24"/>
                  <a:pt x="118" y="23"/>
                  <a:pt x="118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4"/>
                  <a:pt x="119" y="23"/>
                  <a:pt x="119" y="24"/>
                </a:cubicBezTo>
                <a:cubicBezTo>
                  <a:pt x="119" y="24"/>
                  <a:pt x="120" y="24"/>
                  <a:pt x="120" y="24"/>
                </a:cubicBezTo>
                <a:cubicBezTo>
                  <a:pt x="120" y="24"/>
                  <a:pt x="120" y="25"/>
                  <a:pt x="120" y="25"/>
                </a:cubicBezTo>
                <a:cubicBezTo>
                  <a:pt x="120" y="25"/>
                  <a:pt x="121" y="25"/>
                  <a:pt x="121" y="25"/>
                </a:cubicBezTo>
                <a:cubicBezTo>
                  <a:pt x="121" y="25"/>
                  <a:pt x="120" y="25"/>
                  <a:pt x="120" y="25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19" y="24"/>
                  <a:pt x="120" y="24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1" y="26"/>
                  <a:pt x="120" y="25"/>
                  <a:pt x="120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0" y="25"/>
                  <a:pt x="121" y="26"/>
                  <a:pt x="121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1" y="26"/>
                  <a:pt x="121" y="26"/>
                  <a:pt x="121" y="25"/>
                </a:cubicBezTo>
                <a:cubicBezTo>
                  <a:pt x="121" y="26"/>
                  <a:pt x="120" y="25"/>
                  <a:pt x="121" y="26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20" y="24"/>
                  <a:pt x="120" y="24"/>
                </a:cubicBezTo>
                <a:cubicBezTo>
                  <a:pt x="120" y="24"/>
                  <a:pt x="120" y="25"/>
                  <a:pt x="120" y="24"/>
                </a:cubicBezTo>
                <a:cubicBezTo>
                  <a:pt x="120" y="24"/>
                  <a:pt x="121" y="25"/>
                  <a:pt x="120" y="24"/>
                </a:cubicBezTo>
                <a:cubicBezTo>
                  <a:pt x="120" y="24"/>
                  <a:pt x="120" y="24"/>
                  <a:pt x="119" y="23"/>
                </a:cubicBezTo>
                <a:cubicBezTo>
                  <a:pt x="119" y="23"/>
                  <a:pt x="120" y="23"/>
                  <a:pt x="120" y="23"/>
                </a:cubicBezTo>
                <a:cubicBezTo>
                  <a:pt x="119" y="23"/>
                  <a:pt x="120" y="23"/>
                  <a:pt x="119" y="23"/>
                </a:cubicBezTo>
                <a:cubicBezTo>
                  <a:pt x="120" y="23"/>
                  <a:pt x="118" y="21"/>
                  <a:pt x="118" y="22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7" y="21"/>
                  <a:pt x="118" y="22"/>
                  <a:pt x="118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7" y="21"/>
                  <a:pt x="118" y="21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7" y="22"/>
                  <a:pt x="118" y="22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6" y="21"/>
                  <a:pt x="116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7" y="21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2"/>
                  <a:pt x="118" y="23"/>
                  <a:pt x="117" y="22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2"/>
                  <a:pt x="117" y="22"/>
                  <a:pt x="117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5" y="21"/>
                  <a:pt x="115" y="20"/>
                  <a:pt x="114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1"/>
                  <a:pt x="116" y="21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6" y="20"/>
                  <a:pt x="114" y="19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4" y="20"/>
                </a:cubicBezTo>
                <a:cubicBezTo>
                  <a:pt x="114" y="20"/>
                  <a:pt x="114" y="20"/>
                  <a:pt x="114" y="19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3" y="19"/>
                  <a:pt x="113" y="19"/>
                </a:cubicBezTo>
                <a:cubicBezTo>
                  <a:pt x="113" y="19"/>
                  <a:pt x="113" y="19"/>
                  <a:pt x="114" y="20"/>
                </a:cubicBezTo>
                <a:cubicBezTo>
                  <a:pt x="114" y="20"/>
                  <a:pt x="114" y="20"/>
                  <a:pt x="113" y="19"/>
                </a:cubicBezTo>
                <a:cubicBezTo>
                  <a:pt x="114" y="19"/>
                  <a:pt x="113" y="19"/>
                  <a:pt x="113" y="19"/>
                </a:cubicBezTo>
                <a:cubicBezTo>
                  <a:pt x="113" y="19"/>
                  <a:pt x="112" y="18"/>
                  <a:pt x="112" y="18"/>
                </a:cubicBezTo>
                <a:cubicBezTo>
                  <a:pt x="112" y="18"/>
                  <a:pt x="112" y="18"/>
                  <a:pt x="112" y="19"/>
                </a:cubicBezTo>
                <a:cubicBezTo>
                  <a:pt x="113" y="19"/>
                  <a:pt x="112" y="18"/>
                  <a:pt x="112" y="18"/>
                </a:cubicBezTo>
                <a:cubicBezTo>
                  <a:pt x="112" y="18"/>
                  <a:pt x="112" y="18"/>
                  <a:pt x="112" y="18"/>
                </a:cubicBezTo>
                <a:cubicBezTo>
                  <a:pt x="112" y="18"/>
                  <a:pt x="113" y="19"/>
                  <a:pt x="113" y="19"/>
                </a:cubicBezTo>
                <a:cubicBezTo>
                  <a:pt x="113" y="19"/>
                  <a:pt x="113" y="19"/>
                  <a:pt x="113" y="19"/>
                </a:cubicBezTo>
                <a:cubicBezTo>
                  <a:pt x="112" y="19"/>
                  <a:pt x="113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20"/>
                  <a:pt x="114" y="20"/>
                  <a:pt x="113" y="20"/>
                </a:cubicBezTo>
                <a:cubicBezTo>
                  <a:pt x="113" y="20"/>
                  <a:pt x="113" y="19"/>
                  <a:pt x="112" y="19"/>
                </a:cubicBezTo>
                <a:cubicBezTo>
                  <a:pt x="113" y="19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19"/>
                  <a:pt x="112" y="19"/>
                </a:cubicBezTo>
                <a:cubicBezTo>
                  <a:pt x="112" y="19"/>
                  <a:pt x="111" y="19"/>
                  <a:pt x="112" y="19"/>
                </a:cubicBezTo>
                <a:cubicBezTo>
                  <a:pt x="113" y="19"/>
                  <a:pt x="113" y="20"/>
                  <a:pt x="114" y="21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20"/>
                  <a:pt x="113" y="20"/>
                  <a:pt x="114" y="20"/>
                </a:cubicBezTo>
                <a:cubicBezTo>
                  <a:pt x="114" y="20"/>
                  <a:pt x="114" y="20"/>
                  <a:pt x="114" y="21"/>
                </a:cubicBezTo>
                <a:cubicBezTo>
                  <a:pt x="114" y="21"/>
                  <a:pt x="114" y="20"/>
                  <a:pt x="114" y="20"/>
                </a:cubicBezTo>
                <a:cubicBezTo>
                  <a:pt x="115" y="21"/>
                  <a:pt x="114" y="20"/>
                  <a:pt x="114" y="21"/>
                </a:cubicBezTo>
                <a:cubicBezTo>
                  <a:pt x="115" y="21"/>
                  <a:pt x="114" y="21"/>
                  <a:pt x="115" y="21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21"/>
                  <a:pt x="116" y="22"/>
                  <a:pt x="116" y="22"/>
                </a:cubicBezTo>
                <a:cubicBezTo>
                  <a:pt x="115" y="22"/>
                  <a:pt x="116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21"/>
                  <a:pt x="115" y="21"/>
                  <a:pt x="114" y="21"/>
                </a:cubicBezTo>
                <a:cubicBezTo>
                  <a:pt x="114" y="21"/>
                  <a:pt x="114" y="21"/>
                  <a:pt x="115" y="22"/>
                </a:cubicBezTo>
                <a:cubicBezTo>
                  <a:pt x="115" y="22"/>
                  <a:pt x="115" y="22"/>
                  <a:pt x="114" y="22"/>
                </a:cubicBezTo>
                <a:cubicBezTo>
                  <a:pt x="115" y="22"/>
                  <a:pt x="113" y="21"/>
                  <a:pt x="113" y="20"/>
                </a:cubicBezTo>
                <a:cubicBezTo>
                  <a:pt x="113" y="20"/>
                  <a:pt x="114" y="21"/>
                  <a:pt x="114" y="21"/>
                </a:cubicBezTo>
                <a:cubicBezTo>
                  <a:pt x="114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2" y="19"/>
                </a:cubicBezTo>
                <a:cubicBezTo>
                  <a:pt x="112" y="19"/>
                  <a:pt x="113" y="20"/>
                  <a:pt x="112" y="20"/>
                </a:cubicBezTo>
                <a:cubicBezTo>
                  <a:pt x="112" y="20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9"/>
                  <a:pt x="112" y="19"/>
                  <a:pt x="111" y="19"/>
                </a:cubicBezTo>
                <a:cubicBezTo>
                  <a:pt x="112" y="19"/>
                  <a:pt x="111" y="19"/>
                  <a:pt x="111" y="19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19"/>
                  <a:pt x="112" y="19"/>
                  <a:pt x="111" y="19"/>
                </a:cubicBezTo>
                <a:cubicBezTo>
                  <a:pt x="111" y="18"/>
                  <a:pt x="111" y="18"/>
                  <a:pt x="110" y="18"/>
                </a:cubicBezTo>
                <a:cubicBezTo>
                  <a:pt x="111" y="18"/>
                  <a:pt x="110" y="18"/>
                  <a:pt x="110" y="18"/>
                </a:cubicBezTo>
                <a:cubicBezTo>
                  <a:pt x="110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0" y="18"/>
                  <a:pt x="110" y="18"/>
                  <a:pt x="110" y="17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0" y="17"/>
                  <a:pt x="109" y="17"/>
                  <a:pt x="110" y="17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0" y="17"/>
                  <a:pt x="111" y="17"/>
                  <a:pt x="111" y="17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7"/>
                  <a:pt x="110" y="17"/>
                  <a:pt x="110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2" y="17"/>
                  <a:pt x="112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2" y="18"/>
                  <a:pt x="112" y="18"/>
                </a:cubicBezTo>
                <a:cubicBezTo>
                  <a:pt x="111" y="17"/>
                  <a:pt x="112" y="18"/>
                  <a:pt x="112" y="18"/>
                </a:cubicBezTo>
                <a:cubicBezTo>
                  <a:pt x="111" y="17"/>
                  <a:pt x="112" y="17"/>
                  <a:pt x="112" y="17"/>
                </a:cubicBezTo>
                <a:cubicBezTo>
                  <a:pt x="112" y="17"/>
                  <a:pt x="111" y="17"/>
                  <a:pt x="111" y="17"/>
                </a:cubicBezTo>
                <a:cubicBezTo>
                  <a:pt x="111" y="17"/>
                  <a:pt x="111" y="16"/>
                  <a:pt x="111" y="17"/>
                </a:cubicBezTo>
                <a:cubicBezTo>
                  <a:pt x="111" y="17"/>
                  <a:pt x="112" y="17"/>
                  <a:pt x="112" y="17"/>
                </a:cubicBezTo>
                <a:cubicBezTo>
                  <a:pt x="112" y="17"/>
                  <a:pt x="111" y="17"/>
                  <a:pt x="111" y="16"/>
                </a:cubicBezTo>
                <a:cubicBezTo>
                  <a:pt x="111" y="16"/>
                  <a:pt x="111" y="16"/>
                  <a:pt x="111" y="17"/>
                </a:cubicBezTo>
                <a:cubicBezTo>
                  <a:pt x="111" y="16"/>
                  <a:pt x="110" y="16"/>
                  <a:pt x="111" y="16"/>
                </a:cubicBezTo>
                <a:cubicBezTo>
                  <a:pt x="111" y="17"/>
                  <a:pt x="111" y="16"/>
                  <a:pt x="111" y="16"/>
                </a:cubicBezTo>
                <a:cubicBezTo>
                  <a:pt x="111" y="16"/>
                  <a:pt x="110" y="16"/>
                  <a:pt x="110" y="16"/>
                </a:cubicBezTo>
                <a:cubicBezTo>
                  <a:pt x="110" y="16"/>
                  <a:pt x="111" y="16"/>
                  <a:pt x="111" y="16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2" y="17"/>
                  <a:pt x="113" y="17"/>
                  <a:pt x="113" y="17"/>
                </a:cubicBezTo>
                <a:cubicBezTo>
                  <a:pt x="112" y="17"/>
                  <a:pt x="112" y="16"/>
                  <a:pt x="111" y="16"/>
                </a:cubicBezTo>
                <a:cubicBezTo>
                  <a:pt x="111" y="16"/>
                  <a:pt x="110" y="16"/>
                  <a:pt x="110" y="16"/>
                </a:cubicBezTo>
                <a:cubicBezTo>
                  <a:pt x="110" y="16"/>
                  <a:pt x="110" y="15"/>
                  <a:pt x="111" y="16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15"/>
                  <a:pt x="111" y="15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111" y="16"/>
                  <a:pt x="111" y="15"/>
                </a:cubicBezTo>
                <a:cubicBezTo>
                  <a:pt x="111" y="15"/>
                  <a:pt x="111" y="16"/>
                  <a:pt x="111" y="15"/>
                </a:cubicBezTo>
                <a:cubicBezTo>
                  <a:pt x="110" y="15"/>
                  <a:pt x="111" y="15"/>
                  <a:pt x="111" y="15"/>
                </a:cubicBezTo>
                <a:cubicBezTo>
                  <a:pt x="110" y="15"/>
                  <a:pt x="110" y="14"/>
                  <a:pt x="109" y="14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4"/>
                  <a:pt x="107" y="13"/>
                  <a:pt x="107" y="13"/>
                </a:cubicBezTo>
                <a:cubicBezTo>
                  <a:pt x="107" y="13"/>
                  <a:pt x="107" y="13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7" y="13"/>
                  <a:pt x="107" y="13"/>
                </a:cubicBezTo>
                <a:cubicBezTo>
                  <a:pt x="108" y="13"/>
                  <a:pt x="108" y="14"/>
                  <a:pt x="109" y="14"/>
                </a:cubicBezTo>
                <a:cubicBezTo>
                  <a:pt x="108" y="14"/>
                  <a:pt x="108" y="14"/>
                  <a:pt x="109" y="14"/>
                </a:cubicBezTo>
                <a:cubicBezTo>
                  <a:pt x="109" y="14"/>
                  <a:pt x="109" y="14"/>
                  <a:pt x="109" y="15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4"/>
                  <a:pt x="109" y="14"/>
                  <a:pt x="108" y="14"/>
                </a:cubicBezTo>
                <a:cubicBezTo>
                  <a:pt x="108" y="14"/>
                  <a:pt x="108" y="14"/>
                  <a:pt x="109" y="15"/>
                </a:cubicBezTo>
                <a:cubicBezTo>
                  <a:pt x="109" y="15"/>
                  <a:pt x="109" y="14"/>
                  <a:pt x="109" y="15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8" y="14"/>
                  <a:pt x="109" y="15"/>
                  <a:pt x="108" y="14"/>
                </a:cubicBezTo>
                <a:cubicBezTo>
                  <a:pt x="108" y="15"/>
                  <a:pt x="108" y="15"/>
                  <a:pt x="108" y="14"/>
                </a:cubicBezTo>
                <a:cubicBezTo>
                  <a:pt x="108" y="14"/>
                  <a:pt x="108" y="15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5"/>
                  <a:pt x="107" y="14"/>
                  <a:pt x="107" y="14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7" y="15"/>
                  <a:pt x="107" y="15"/>
                  <a:pt x="108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8" y="15"/>
                  <a:pt x="107" y="15"/>
                  <a:pt x="107" y="15"/>
                </a:cubicBezTo>
                <a:cubicBezTo>
                  <a:pt x="107" y="15"/>
                  <a:pt x="107" y="14"/>
                  <a:pt x="108" y="15"/>
                </a:cubicBezTo>
                <a:cubicBezTo>
                  <a:pt x="107" y="14"/>
                  <a:pt x="107" y="14"/>
                  <a:pt x="108" y="14"/>
                </a:cubicBezTo>
                <a:cubicBezTo>
                  <a:pt x="107" y="14"/>
                  <a:pt x="106" y="14"/>
                  <a:pt x="105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5" y="13"/>
                  <a:pt x="105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4"/>
                  <a:pt x="107" y="14"/>
                  <a:pt x="107" y="13"/>
                </a:cubicBezTo>
                <a:cubicBezTo>
                  <a:pt x="106" y="13"/>
                  <a:pt x="107" y="14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5" y="13"/>
                  <a:pt x="105" y="13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105" y="13"/>
                  <a:pt x="105" y="14"/>
                  <a:pt x="106" y="14"/>
                </a:cubicBezTo>
                <a:cubicBezTo>
                  <a:pt x="105" y="14"/>
                  <a:pt x="105" y="13"/>
                  <a:pt x="105" y="13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14"/>
                  <a:pt x="106" y="15"/>
                  <a:pt x="106" y="15"/>
                </a:cubicBezTo>
                <a:cubicBezTo>
                  <a:pt x="106" y="15"/>
                  <a:pt x="106" y="15"/>
                  <a:pt x="106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05" y="14"/>
                  <a:pt x="105" y="14"/>
                  <a:pt x="104" y="14"/>
                </a:cubicBezTo>
                <a:cubicBezTo>
                  <a:pt x="104" y="14"/>
                  <a:pt x="105" y="14"/>
                  <a:pt x="105" y="14"/>
                </a:cubicBezTo>
                <a:cubicBezTo>
                  <a:pt x="105" y="14"/>
                  <a:pt x="105" y="14"/>
                  <a:pt x="106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5"/>
                  <a:pt x="108" y="15"/>
                </a:cubicBezTo>
                <a:cubicBezTo>
                  <a:pt x="107" y="15"/>
                  <a:pt x="108" y="16"/>
                  <a:pt x="108" y="16"/>
                </a:cubicBezTo>
                <a:cubicBezTo>
                  <a:pt x="108" y="16"/>
                  <a:pt x="107" y="16"/>
                  <a:pt x="107" y="15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8" y="16"/>
                  <a:pt x="107" y="16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15"/>
                  <a:pt x="107" y="15"/>
                  <a:pt x="107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4"/>
                  <a:pt x="105" y="14"/>
                  <a:pt x="105" y="14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05" y="14"/>
                  <a:pt x="104" y="14"/>
                  <a:pt x="104" y="14"/>
                </a:cubicBezTo>
                <a:cubicBezTo>
                  <a:pt x="104" y="14"/>
                  <a:pt x="105" y="14"/>
                  <a:pt x="104" y="14"/>
                </a:cubicBezTo>
                <a:cubicBezTo>
                  <a:pt x="105" y="14"/>
                  <a:pt x="105" y="14"/>
                  <a:pt x="105" y="15"/>
                </a:cubicBezTo>
                <a:cubicBezTo>
                  <a:pt x="105" y="14"/>
                  <a:pt x="105" y="15"/>
                  <a:pt x="105" y="15"/>
                </a:cubicBezTo>
                <a:cubicBezTo>
                  <a:pt x="105" y="15"/>
                  <a:pt x="105" y="14"/>
                  <a:pt x="104" y="14"/>
                </a:cubicBezTo>
                <a:cubicBezTo>
                  <a:pt x="104" y="14"/>
                  <a:pt x="104" y="15"/>
                  <a:pt x="104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4"/>
                  <a:pt x="105" y="15"/>
                  <a:pt x="105" y="14"/>
                </a:cubicBezTo>
                <a:cubicBezTo>
                  <a:pt x="105" y="14"/>
                  <a:pt x="104" y="14"/>
                  <a:pt x="104" y="14"/>
                </a:cubicBezTo>
                <a:cubicBezTo>
                  <a:pt x="104" y="14"/>
                  <a:pt x="103" y="13"/>
                  <a:pt x="103" y="13"/>
                </a:cubicBezTo>
                <a:cubicBezTo>
                  <a:pt x="103" y="13"/>
                  <a:pt x="103" y="13"/>
                  <a:pt x="103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3" y="13"/>
                  <a:pt x="103" y="13"/>
                  <a:pt x="104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4"/>
                  <a:pt x="103" y="14"/>
                  <a:pt x="103" y="14"/>
                </a:cubicBezTo>
                <a:cubicBezTo>
                  <a:pt x="103" y="13"/>
                  <a:pt x="103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1" y="12"/>
                  <a:pt x="101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101" y="13"/>
                  <a:pt x="101" y="13"/>
                  <a:pt x="101" y="12"/>
                </a:cubicBezTo>
                <a:cubicBezTo>
                  <a:pt x="101" y="12"/>
                  <a:pt x="101" y="13"/>
                  <a:pt x="101" y="13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99" y="12"/>
                  <a:pt x="101" y="12"/>
                  <a:pt x="100" y="12"/>
                </a:cubicBezTo>
                <a:cubicBezTo>
                  <a:pt x="99" y="11"/>
                  <a:pt x="100" y="11"/>
                  <a:pt x="100" y="11"/>
                </a:cubicBezTo>
                <a:cubicBezTo>
                  <a:pt x="101" y="12"/>
                  <a:pt x="101" y="12"/>
                  <a:pt x="102" y="13"/>
                </a:cubicBezTo>
                <a:cubicBezTo>
                  <a:pt x="103" y="13"/>
                  <a:pt x="101" y="13"/>
                  <a:pt x="102" y="13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2" y="12"/>
                  <a:pt x="102" y="12"/>
                  <a:pt x="102" y="13"/>
                </a:cubicBezTo>
                <a:cubicBezTo>
                  <a:pt x="102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2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1"/>
                  <a:pt x="100" y="11"/>
                  <a:pt x="99" y="11"/>
                </a:cubicBezTo>
                <a:cubicBezTo>
                  <a:pt x="99" y="11"/>
                  <a:pt x="100" y="11"/>
                  <a:pt x="99" y="11"/>
                </a:cubicBezTo>
                <a:cubicBezTo>
                  <a:pt x="100" y="12"/>
                  <a:pt x="100" y="12"/>
                  <a:pt x="101" y="12"/>
                </a:cubicBezTo>
                <a:cubicBezTo>
                  <a:pt x="101" y="12"/>
                  <a:pt x="100" y="12"/>
                  <a:pt x="100" y="12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12"/>
                  <a:pt x="98" y="12"/>
                  <a:pt x="98" y="12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2"/>
                  <a:pt x="99" y="12"/>
                  <a:pt x="100" y="12"/>
                </a:cubicBezTo>
                <a:cubicBezTo>
                  <a:pt x="100" y="12"/>
                  <a:pt x="99" y="12"/>
                  <a:pt x="100" y="12"/>
                </a:cubicBezTo>
                <a:cubicBezTo>
                  <a:pt x="99" y="12"/>
                  <a:pt x="99" y="11"/>
                  <a:pt x="99" y="11"/>
                </a:cubicBezTo>
                <a:cubicBezTo>
                  <a:pt x="99" y="11"/>
                  <a:pt x="99" y="11"/>
                  <a:pt x="98" y="11"/>
                </a:cubicBezTo>
                <a:cubicBezTo>
                  <a:pt x="99" y="11"/>
                  <a:pt x="98" y="11"/>
                  <a:pt x="98" y="11"/>
                </a:cubicBezTo>
                <a:cubicBezTo>
                  <a:pt x="98" y="11"/>
                  <a:pt x="99" y="11"/>
                  <a:pt x="99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9" y="11"/>
                  <a:pt x="98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8" y="11"/>
                  <a:pt x="98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8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8" y="11"/>
                  <a:pt x="99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9" y="11"/>
                  <a:pt x="98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100" y="11"/>
                  <a:pt x="99" y="11"/>
                </a:cubicBezTo>
                <a:cubicBezTo>
                  <a:pt x="99" y="11"/>
                  <a:pt x="98" y="10"/>
                  <a:pt x="98" y="10"/>
                </a:cubicBezTo>
                <a:cubicBezTo>
                  <a:pt x="98" y="10"/>
                  <a:pt x="97" y="10"/>
                  <a:pt x="97" y="10"/>
                </a:cubicBezTo>
                <a:cubicBezTo>
                  <a:pt x="97" y="10"/>
                  <a:pt x="98" y="10"/>
                  <a:pt x="98" y="10"/>
                </a:cubicBezTo>
                <a:cubicBezTo>
                  <a:pt x="99" y="10"/>
                  <a:pt x="99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1" y="11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0" y="11"/>
                  <a:pt x="101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100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1" y="11"/>
                  <a:pt x="102" y="12"/>
                  <a:pt x="103" y="13"/>
                </a:cubicBezTo>
                <a:cubicBezTo>
                  <a:pt x="104" y="13"/>
                  <a:pt x="103" y="13"/>
                  <a:pt x="104" y="13"/>
                </a:cubicBezTo>
                <a:cubicBezTo>
                  <a:pt x="104" y="13"/>
                  <a:pt x="103" y="13"/>
                  <a:pt x="103" y="12"/>
                </a:cubicBezTo>
                <a:cubicBezTo>
                  <a:pt x="103" y="12"/>
                  <a:pt x="102" y="12"/>
                  <a:pt x="101" y="11"/>
                </a:cubicBezTo>
                <a:cubicBezTo>
                  <a:pt x="102" y="11"/>
                  <a:pt x="101" y="11"/>
                  <a:pt x="101" y="11"/>
                </a:cubicBezTo>
                <a:cubicBezTo>
                  <a:pt x="101" y="11"/>
                  <a:pt x="101" y="11"/>
                  <a:pt x="102" y="11"/>
                </a:cubicBezTo>
                <a:cubicBezTo>
                  <a:pt x="101" y="11"/>
                  <a:pt x="102" y="11"/>
                  <a:pt x="101" y="11"/>
                </a:cubicBezTo>
                <a:cubicBezTo>
                  <a:pt x="102" y="12"/>
                  <a:pt x="102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2" y="11"/>
                  <a:pt x="102" y="11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2" y="11"/>
                  <a:pt x="103" y="12"/>
                  <a:pt x="103" y="12"/>
                </a:cubicBezTo>
                <a:cubicBezTo>
                  <a:pt x="102" y="11"/>
                  <a:pt x="102" y="11"/>
                  <a:pt x="101" y="11"/>
                </a:cubicBezTo>
                <a:cubicBezTo>
                  <a:pt x="102" y="11"/>
                  <a:pt x="103" y="12"/>
                  <a:pt x="103" y="12"/>
                </a:cubicBezTo>
                <a:cubicBezTo>
                  <a:pt x="103" y="12"/>
                  <a:pt x="102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4" y="12"/>
                  <a:pt x="103" y="12"/>
                  <a:pt x="104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4" y="12"/>
                </a:cubicBezTo>
                <a:cubicBezTo>
                  <a:pt x="104" y="12"/>
                  <a:pt x="103" y="12"/>
                  <a:pt x="104" y="12"/>
                </a:cubicBezTo>
                <a:cubicBezTo>
                  <a:pt x="104" y="12"/>
                  <a:pt x="104" y="13"/>
                  <a:pt x="104" y="12"/>
                </a:cubicBezTo>
                <a:cubicBezTo>
                  <a:pt x="104" y="12"/>
                  <a:pt x="103" y="12"/>
                  <a:pt x="104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2" y="11"/>
                  <a:pt x="103" y="11"/>
                </a:cubicBezTo>
                <a:cubicBezTo>
                  <a:pt x="102" y="11"/>
                  <a:pt x="102" y="11"/>
                  <a:pt x="101" y="11"/>
                </a:cubicBezTo>
                <a:cubicBezTo>
                  <a:pt x="101" y="11"/>
                  <a:pt x="102" y="11"/>
                  <a:pt x="102" y="11"/>
                </a:cubicBezTo>
                <a:cubicBezTo>
                  <a:pt x="102" y="11"/>
                  <a:pt x="101" y="11"/>
                  <a:pt x="101" y="11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1" y="10"/>
                  <a:pt x="102" y="10"/>
                  <a:pt x="102" y="11"/>
                </a:cubicBezTo>
                <a:cubicBezTo>
                  <a:pt x="103" y="10"/>
                  <a:pt x="103" y="11"/>
                  <a:pt x="103" y="10"/>
                </a:cubicBezTo>
                <a:cubicBezTo>
                  <a:pt x="102" y="10"/>
                  <a:pt x="101" y="10"/>
                  <a:pt x="101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2" y="11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1" y="10"/>
                  <a:pt x="102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0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1" y="10"/>
                  <a:pt x="102" y="10"/>
                </a:cubicBezTo>
                <a:cubicBezTo>
                  <a:pt x="102" y="10"/>
                  <a:pt x="101" y="10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3" y="10"/>
                  <a:pt x="103" y="10"/>
                  <a:pt x="103" y="11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3" y="10"/>
                  <a:pt x="102" y="10"/>
                </a:cubicBezTo>
                <a:cubicBezTo>
                  <a:pt x="102" y="10"/>
                  <a:pt x="102" y="10"/>
                  <a:pt x="101" y="10"/>
                </a:cubicBezTo>
                <a:cubicBezTo>
                  <a:pt x="102" y="10"/>
                  <a:pt x="101" y="9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3" y="10"/>
                  <a:pt x="102" y="10"/>
                  <a:pt x="102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2" y="10"/>
                  <a:pt x="103" y="10"/>
                  <a:pt x="103" y="10"/>
                </a:cubicBezTo>
                <a:cubicBezTo>
                  <a:pt x="103" y="10"/>
                  <a:pt x="104" y="10"/>
                  <a:pt x="104" y="11"/>
                </a:cubicBezTo>
                <a:cubicBezTo>
                  <a:pt x="104" y="11"/>
                  <a:pt x="105" y="11"/>
                  <a:pt x="104" y="11"/>
                </a:cubicBezTo>
                <a:cubicBezTo>
                  <a:pt x="104" y="11"/>
                  <a:pt x="104" y="10"/>
                  <a:pt x="104" y="10"/>
                </a:cubicBezTo>
                <a:cubicBezTo>
                  <a:pt x="104" y="10"/>
                  <a:pt x="104" y="10"/>
                  <a:pt x="105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5" y="11"/>
                  <a:pt x="105" y="11"/>
                </a:cubicBezTo>
                <a:cubicBezTo>
                  <a:pt x="105" y="11"/>
                  <a:pt x="105" y="11"/>
                  <a:pt x="104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6" y="11"/>
                  <a:pt x="106" y="12"/>
                  <a:pt x="106" y="12"/>
                </a:cubicBezTo>
                <a:cubicBezTo>
                  <a:pt x="106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1"/>
                  <a:pt x="106" y="11"/>
                </a:cubicBezTo>
                <a:cubicBezTo>
                  <a:pt x="107" y="12"/>
                  <a:pt x="106" y="12"/>
                  <a:pt x="105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7" y="12"/>
                  <a:pt x="107" y="11"/>
                  <a:pt x="107" y="11"/>
                </a:cubicBezTo>
                <a:cubicBezTo>
                  <a:pt x="107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7" y="12"/>
                  <a:pt x="108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8" y="12"/>
                  <a:pt x="108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9" y="13"/>
                  <a:pt x="108" y="13"/>
                  <a:pt x="108" y="12"/>
                </a:cubicBezTo>
                <a:cubicBezTo>
                  <a:pt x="108" y="12"/>
                  <a:pt x="108" y="12"/>
                  <a:pt x="10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09" y="13"/>
                  <a:pt x="107" y="12"/>
                  <a:pt x="108" y="12"/>
                </a:cubicBezTo>
                <a:cubicBezTo>
                  <a:pt x="108" y="12"/>
                  <a:pt x="109" y="13"/>
                  <a:pt x="109" y="13"/>
                </a:cubicBezTo>
                <a:cubicBezTo>
                  <a:pt x="109" y="13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7" y="12"/>
                  <a:pt x="108" y="12"/>
                </a:cubicBezTo>
                <a:cubicBezTo>
                  <a:pt x="107" y="11"/>
                  <a:pt x="106" y="11"/>
                  <a:pt x="107" y="11"/>
                </a:cubicBezTo>
                <a:cubicBezTo>
                  <a:pt x="106" y="11"/>
                  <a:pt x="105" y="11"/>
                  <a:pt x="106" y="11"/>
                </a:cubicBezTo>
                <a:cubicBezTo>
                  <a:pt x="106" y="11"/>
                  <a:pt x="105" y="11"/>
                  <a:pt x="105" y="11"/>
                </a:cubicBezTo>
                <a:cubicBezTo>
                  <a:pt x="105" y="10"/>
                  <a:pt x="104" y="11"/>
                  <a:pt x="104" y="10"/>
                </a:cubicBezTo>
                <a:cubicBezTo>
                  <a:pt x="105" y="11"/>
                  <a:pt x="104" y="10"/>
                  <a:pt x="105" y="10"/>
                </a:cubicBezTo>
                <a:cubicBezTo>
                  <a:pt x="105" y="11"/>
                  <a:pt x="106" y="11"/>
                  <a:pt x="106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1"/>
                  <a:pt x="106" y="11"/>
                  <a:pt x="105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1"/>
                  <a:pt x="107" y="11"/>
                  <a:pt x="108" y="12"/>
                </a:cubicBezTo>
                <a:cubicBezTo>
                  <a:pt x="108" y="12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8" y="11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9" y="12"/>
                </a:cubicBezTo>
                <a:cubicBezTo>
                  <a:pt x="108" y="12"/>
                  <a:pt x="109" y="12"/>
                  <a:pt x="110" y="13"/>
                </a:cubicBezTo>
                <a:cubicBezTo>
                  <a:pt x="110" y="12"/>
                  <a:pt x="109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9" y="12"/>
                  <a:pt x="109" y="12"/>
                  <a:pt x="110" y="13"/>
                </a:cubicBezTo>
                <a:cubicBezTo>
                  <a:pt x="109" y="12"/>
                  <a:pt x="110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2"/>
                  <a:pt x="110" y="12"/>
                </a:cubicBezTo>
                <a:cubicBezTo>
                  <a:pt x="110" y="12"/>
                  <a:pt x="110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8" y="11"/>
                  <a:pt x="108" y="11"/>
                  <a:pt x="107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11"/>
                  <a:pt x="107" y="11"/>
                  <a:pt x="107" y="11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11"/>
                  <a:pt x="107" y="10"/>
                  <a:pt x="107" y="10"/>
                </a:cubicBezTo>
                <a:cubicBezTo>
                  <a:pt x="107" y="10"/>
                  <a:pt x="108" y="11"/>
                  <a:pt x="108" y="11"/>
                </a:cubicBezTo>
                <a:cubicBezTo>
                  <a:pt x="108" y="11"/>
                  <a:pt x="109" y="11"/>
                  <a:pt x="109" y="11"/>
                </a:cubicBezTo>
                <a:cubicBezTo>
                  <a:pt x="109" y="12"/>
                  <a:pt x="109" y="12"/>
                  <a:pt x="110" y="12"/>
                </a:cubicBezTo>
                <a:cubicBezTo>
                  <a:pt x="109" y="12"/>
                  <a:pt x="109" y="11"/>
                  <a:pt x="109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11"/>
                  <a:pt x="107" y="10"/>
                  <a:pt x="107" y="10"/>
                </a:cubicBezTo>
                <a:cubicBezTo>
                  <a:pt x="108" y="10"/>
                  <a:pt x="107" y="10"/>
                  <a:pt x="10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6" y="10"/>
                  <a:pt x="106" y="9"/>
                  <a:pt x="106" y="9"/>
                </a:cubicBezTo>
                <a:cubicBezTo>
                  <a:pt x="106" y="9"/>
                  <a:pt x="105" y="9"/>
                  <a:pt x="105" y="9"/>
                </a:cubicBezTo>
                <a:cubicBezTo>
                  <a:pt x="105" y="9"/>
                  <a:pt x="107" y="9"/>
                  <a:pt x="106" y="9"/>
                </a:cubicBezTo>
                <a:cubicBezTo>
                  <a:pt x="106" y="10"/>
                  <a:pt x="107" y="10"/>
                  <a:pt x="107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0"/>
                  <a:pt x="106" y="10"/>
                  <a:pt x="106" y="10"/>
                </a:cubicBezTo>
                <a:cubicBezTo>
                  <a:pt x="106" y="10"/>
                  <a:pt x="107" y="10"/>
                  <a:pt x="106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0"/>
                  <a:pt x="107" y="11"/>
                  <a:pt x="107" y="11"/>
                </a:cubicBezTo>
                <a:cubicBezTo>
                  <a:pt x="107" y="11"/>
                  <a:pt x="107" y="11"/>
                  <a:pt x="107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7" y="11"/>
                  <a:pt x="107" y="11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7" y="10"/>
                  <a:pt x="107" y="10"/>
                </a:cubicBezTo>
                <a:cubicBezTo>
                  <a:pt x="107" y="10"/>
                  <a:pt x="106" y="10"/>
                  <a:pt x="106" y="10"/>
                </a:cubicBezTo>
                <a:cubicBezTo>
                  <a:pt x="105" y="9"/>
                  <a:pt x="105" y="9"/>
                  <a:pt x="104" y="9"/>
                </a:cubicBezTo>
                <a:cubicBezTo>
                  <a:pt x="105" y="9"/>
                  <a:pt x="105" y="9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5" y="10"/>
                  <a:pt x="105" y="9"/>
                  <a:pt x="105" y="9"/>
                </a:cubicBezTo>
                <a:cubicBezTo>
                  <a:pt x="105" y="9"/>
                  <a:pt x="104" y="9"/>
                  <a:pt x="105" y="9"/>
                </a:cubicBezTo>
                <a:cubicBezTo>
                  <a:pt x="105" y="9"/>
                  <a:pt x="105" y="10"/>
                  <a:pt x="105" y="10"/>
                </a:cubicBezTo>
                <a:cubicBezTo>
                  <a:pt x="105" y="10"/>
                  <a:pt x="105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4" y="10"/>
                  <a:pt x="105" y="10"/>
                  <a:pt x="105" y="10"/>
                </a:cubicBezTo>
                <a:cubicBezTo>
                  <a:pt x="105" y="10"/>
                  <a:pt x="104" y="9"/>
                  <a:pt x="104" y="9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9"/>
                  <a:pt x="105" y="10"/>
                  <a:pt x="105" y="10"/>
                </a:cubicBezTo>
                <a:cubicBezTo>
                  <a:pt x="104" y="9"/>
                  <a:pt x="105" y="10"/>
                  <a:pt x="105" y="9"/>
                </a:cubicBezTo>
                <a:cubicBezTo>
                  <a:pt x="105" y="9"/>
                  <a:pt x="102" y="9"/>
                  <a:pt x="103" y="9"/>
                </a:cubicBezTo>
                <a:cubicBezTo>
                  <a:pt x="103" y="9"/>
                  <a:pt x="104" y="9"/>
                  <a:pt x="104" y="9"/>
                </a:cubicBezTo>
                <a:cubicBezTo>
                  <a:pt x="104" y="9"/>
                  <a:pt x="104" y="9"/>
                  <a:pt x="104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8"/>
                  <a:pt x="103" y="8"/>
                  <a:pt x="102" y="8"/>
                </a:cubicBezTo>
                <a:cubicBezTo>
                  <a:pt x="103" y="9"/>
                  <a:pt x="102" y="9"/>
                  <a:pt x="103" y="9"/>
                </a:cubicBezTo>
                <a:cubicBezTo>
                  <a:pt x="103" y="9"/>
                  <a:pt x="103" y="9"/>
                  <a:pt x="104" y="9"/>
                </a:cubicBezTo>
                <a:cubicBezTo>
                  <a:pt x="104" y="9"/>
                  <a:pt x="104" y="9"/>
                  <a:pt x="103" y="9"/>
                </a:cubicBezTo>
                <a:cubicBezTo>
                  <a:pt x="103" y="9"/>
                  <a:pt x="103" y="9"/>
                  <a:pt x="104" y="9"/>
                </a:cubicBezTo>
                <a:cubicBezTo>
                  <a:pt x="103" y="9"/>
                  <a:pt x="103" y="9"/>
                  <a:pt x="102" y="9"/>
                </a:cubicBezTo>
                <a:cubicBezTo>
                  <a:pt x="102" y="9"/>
                  <a:pt x="103" y="9"/>
                  <a:pt x="103" y="9"/>
                </a:cubicBezTo>
                <a:cubicBezTo>
                  <a:pt x="102" y="9"/>
                  <a:pt x="102" y="8"/>
                  <a:pt x="101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8"/>
                  <a:pt x="101" y="8"/>
                  <a:pt x="102" y="8"/>
                </a:cubicBezTo>
                <a:cubicBezTo>
                  <a:pt x="101" y="8"/>
                  <a:pt x="102" y="9"/>
                  <a:pt x="102" y="9"/>
                </a:cubicBezTo>
                <a:cubicBezTo>
                  <a:pt x="102" y="8"/>
                  <a:pt x="101" y="8"/>
                  <a:pt x="101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8"/>
                  <a:pt x="101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8"/>
                  <a:pt x="101" y="8"/>
                  <a:pt x="101" y="8"/>
                </a:cubicBezTo>
                <a:cubicBezTo>
                  <a:pt x="101" y="8"/>
                  <a:pt x="100" y="8"/>
                  <a:pt x="101" y="8"/>
                </a:cubicBezTo>
                <a:cubicBezTo>
                  <a:pt x="101" y="8"/>
                  <a:pt x="101" y="9"/>
                  <a:pt x="102" y="9"/>
                </a:cubicBezTo>
                <a:cubicBezTo>
                  <a:pt x="101" y="8"/>
                  <a:pt x="100" y="8"/>
                  <a:pt x="100" y="8"/>
                </a:cubicBezTo>
                <a:cubicBezTo>
                  <a:pt x="101" y="9"/>
                  <a:pt x="101" y="9"/>
                  <a:pt x="102" y="9"/>
                </a:cubicBezTo>
                <a:cubicBezTo>
                  <a:pt x="102" y="9"/>
                  <a:pt x="102" y="9"/>
                  <a:pt x="102" y="9"/>
                </a:cubicBezTo>
                <a:cubicBezTo>
                  <a:pt x="102" y="9"/>
                  <a:pt x="101" y="9"/>
                  <a:pt x="102" y="9"/>
                </a:cubicBezTo>
                <a:cubicBezTo>
                  <a:pt x="102" y="9"/>
                  <a:pt x="102" y="9"/>
                  <a:pt x="102" y="10"/>
                </a:cubicBezTo>
                <a:cubicBezTo>
                  <a:pt x="102" y="9"/>
                  <a:pt x="102" y="9"/>
                  <a:pt x="103" y="9"/>
                </a:cubicBezTo>
                <a:cubicBezTo>
                  <a:pt x="103" y="10"/>
                  <a:pt x="104" y="10"/>
                  <a:pt x="104" y="10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10"/>
                  <a:pt x="103" y="10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2" y="9"/>
                  <a:pt x="102" y="9"/>
                </a:cubicBezTo>
                <a:cubicBezTo>
                  <a:pt x="101" y="9"/>
                  <a:pt x="101" y="9"/>
                  <a:pt x="102" y="9"/>
                </a:cubicBezTo>
                <a:cubicBezTo>
                  <a:pt x="101" y="9"/>
                  <a:pt x="101" y="9"/>
                  <a:pt x="100" y="9"/>
                </a:cubicBezTo>
                <a:cubicBezTo>
                  <a:pt x="100" y="9"/>
                  <a:pt x="100" y="9"/>
                  <a:pt x="100" y="9"/>
                </a:cubicBezTo>
                <a:cubicBezTo>
                  <a:pt x="100" y="9"/>
                  <a:pt x="100" y="9"/>
                  <a:pt x="101" y="9"/>
                </a:cubicBezTo>
                <a:cubicBezTo>
                  <a:pt x="100" y="9"/>
                  <a:pt x="100" y="9"/>
                  <a:pt x="99" y="9"/>
                </a:cubicBezTo>
                <a:cubicBezTo>
                  <a:pt x="100" y="9"/>
                  <a:pt x="100" y="9"/>
                  <a:pt x="100" y="9"/>
                </a:cubicBezTo>
                <a:cubicBezTo>
                  <a:pt x="100" y="9"/>
                  <a:pt x="101" y="9"/>
                  <a:pt x="101" y="10"/>
                </a:cubicBezTo>
                <a:cubicBezTo>
                  <a:pt x="101" y="10"/>
                  <a:pt x="100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2" y="10"/>
                  <a:pt x="101" y="10"/>
                </a:cubicBezTo>
                <a:cubicBezTo>
                  <a:pt x="101" y="10"/>
                  <a:pt x="100" y="9"/>
                  <a:pt x="100" y="9"/>
                </a:cubicBezTo>
                <a:cubicBezTo>
                  <a:pt x="100" y="9"/>
                  <a:pt x="101" y="10"/>
                  <a:pt x="100" y="10"/>
                </a:cubicBezTo>
                <a:cubicBezTo>
                  <a:pt x="100" y="9"/>
                  <a:pt x="100" y="9"/>
                  <a:pt x="99" y="9"/>
                </a:cubicBezTo>
                <a:cubicBezTo>
                  <a:pt x="100" y="9"/>
                  <a:pt x="99" y="9"/>
                  <a:pt x="99" y="9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8"/>
                  <a:pt x="98" y="8"/>
                  <a:pt x="99" y="9"/>
                </a:cubicBezTo>
                <a:cubicBezTo>
                  <a:pt x="99" y="9"/>
                  <a:pt x="98" y="9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9"/>
                </a:cubicBezTo>
                <a:cubicBezTo>
                  <a:pt x="98" y="8"/>
                  <a:pt x="97" y="8"/>
                  <a:pt x="97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96" y="8"/>
                  <a:pt x="97" y="9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6" y="8"/>
                  <a:pt x="95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5" y="8"/>
                  <a:pt x="96" y="8"/>
                </a:cubicBezTo>
                <a:cubicBezTo>
                  <a:pt x="96" y="8"/>
                  <a:pt x="96" y="8"/>
                  <a:pt x="97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97" y="8"/>
                  <a:pt x="96" y="8"/>
                  <a:pt x="96" y="8"/>
                </a:cubicBezTo>
                <a:cubicBezTo>
                  <a:pt x="96" y="8"/>
                  <a:pt x="96" y="8"/>
                  <a:pt x="95" y="7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8"/>
                  <a:pt x="94" y="7"/>
                  <a:pt x="94" y="7"/>
                </a:cubicBezTo>
                <a:cubicBezTo>
                  <a:pt x="95" y="8"/>
                  <a:pt x="94" y="8"/>
                  <a:pt x="94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6" y="8"/>
                  <a:pt x="95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7" y="9"/>
                  <a:pt x="95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5" y="8"/>
                  <a:pt x="96" y="8"/>
                  <a:pt x="95" y="8"/>
                </a:cubicBezTo>
                <a:cubicBezTo>
                  <a:pt x="95" y="8"/>
                  <a:pt x="95" y="8"/>
                  <a:pt x="94" y="8"/>
                </a:cubicBezTo>
                <a:cubicBezTo>
                  <a:pt x="95" y="8"/>
                  <a:pt x="94" y="8"/>
                  <a:pt x="94" y="8"/>
                </a:cubicBezTo>
                <a:cubicBezTo>
                  <a:pt x="94" y="8"/>
                  <a:pt x="94" y="8"/>
                  <a:pt x="93" y="8"/>
                </a:cubicBezTo>
                <a:cubicBezTo>
                  <a:pt x="93" y="7"/>
                  <a:pt x="93" y="7"/>
                  <a:pt x="92" y="7"/>
                </a:cubicBezTo>
                <a:cubicBezTo>
                  <a:pt x="93" y="7"/>
                  <a:pt x="92" y="7"/>
                  <a:pt x="92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7"/>
                  <a:pt x="93" y="7"/>
                  <a:pt x="94" y="8"/>
                </a:cubicBezTo>
                <a:cubicBezTo>
                  <a:pt x="94" y="7"/>
                  <a:pt x="93" y="7"/>
                  <a:pt x="92" y="7"/>
                </a:cubicBezTo>
                <a:cubicBezTo>
                  <a:pt x="93" y="7"/>
                  <a:pt x="92" y="7"/>
                  <a:pt x="93" y="7"/>
                </a:cubicBezTo>
                <a:cubicBezTo>
                  <a:pt x="93" y="7"/>
                  <a:pt x="94" y="7"/>
                  <a:pt x="94" y="7"/>
                </a:cubicBezTo>
                <a:cubicBezTo>
                  <a:pt x="94" y="7"/>
                  <a:pt x="93" y="7"/>
                  <a:pt x="93" y="7"/>
                </a:cubicBezTo>
                <a:cubicBezTo>
                  <a:pt x="92" y="7"/>
                  <a:pt x="93" y="7"/>
                  <a:pt x="92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4" y="7"/>
                </a:cubicBezTo>
                <a:cubicBezTo>
                  <a:pt x="93" y="7"/>
                  <a:pt x="93" y="7"/>
                  <a:pt x="93" y="6"/>
                </a:cubicBezTo>
                <a:cubicBezTo>
                  <a:pt x="93" y="6"/>
                  <a:pt x="93" y="7"/>
                  <a:pt x="93" y="6"/>
                </a:cubicBezTo>
                <a:cubicBezTo>
                  <a:pt x="92" y="6"/>
                  <a:pt x="93" y="7"/>
                  <a:pt x="93" y="7"/>
                </a:cubicBezTo>
                <a:cubicBezTo>
                  <a:pt x="93" y="6"/>
                  <a:pt x="92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0" y="6"/>
                  <a:pt x="90" y="5"/>
                  <a:pt x="90" y="5"/>
                </a:cubicBezTo>
                <a:cubicBezTo>
                  <a:pt x="90" y="6"/>
                  <a:pt x="89" y="6"/>
                  <a:pt x="88" y="5"/>
                </a:cubicBezTo>
                <a:cubicBezTo>
                  <a:pt x="88" y="5"/>
                  <a:pt x="89" y="5"/>
                  <a:pt x="88" y="5"/>
                </a:cubicBezTo>
                <a:cubicBezTo>
                  <a:pt x="87" y="5"/>
                  <a:pt x="89" y="6"/>
                  <a:pt x="89" y="6"/>
                </a:cubicBezTo>
                <a:cubicBezTo>
                  <a:pt x="89" y="6"/>
                  <a:pt x="91" y="6"/>
                  <a:pt x="89" y="6"/>
                </a:cubicBezTo>
                <a:cubicBezTo>
                  <a:pt x="89" y="6"/>
                  <a:pt x="90" y="6"/>
                  <a:pt x="89" y="6"/>
                </a:cubicBezTo>
                <a:cubicBezTo>
                  <a:pt x="89" y="6"/>
                  <a:pt x="89" y="6"/>
                  <a:pt x="88" y="6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7" y="5"/>
                  <a:pt x="87" y="5"/>
                </a:cubicBezTo>
                <a:cubicBezTo>
                  <a:pt x="87" y="5"/>
                  <a:pt x="87" y="5"/>
                  <a:pt x="86" y="5"/>
                </a:cubicBezTo>
                <a:cubicBezTo>
                  <a:pt x="87" y="5"/>
                  <a:pt x="87" y="5"/>
                  <a:pt x="88" y="5"/>
                </a:cubicBezTo>
                <a:cubicBezTo>
                  <a:pt x="88" y="6"/>
                  <a:pt x="88" y="6"/>
                  <a:pt x="87" y="6"/>
                </a:cubicBezTo>
                <a:cubicBezTo>
                  <a:pt x="87" y="5"/>
                  <a:pt x="87" y="5"/>
                  <a:pt x="87" y="5"/>
                </a:cubicBezTo>
                <a:cubicBezTo>
                  <a:pt x="88" y="6"/>
                  <a:pt x="87" y="6"/>
                  <a:pt x="88" y="6"/>
                </a:cubicBezTo>
                <a:cubicBezTo>
                  <a:pt x="87" y="6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7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6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5"/>
                  <a:pt x="87" y="6"/>
                  <a:pt x="87" y="6"/>
                </a:cubicBezTo>
                <a:cubicBezTo>
                  <a:pt x="87" y="5"/>
                  <a:pt x="87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5" y="6"/>
                  <a:pt x="85" y="6"/>
                </a:cubicBezTo>
                <a:cubicBezTo>
                  <a:pt x="85" y="6"/>
                  <a:pt x="85" y="6"/>
                  <a:pt x="86" y="6"/>
                </a:cubicBezTo>
                <a:cubicBezTo>
                  <a:pt x="86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6" y="6"/>
                  <a:pt x="87" y="6"/>
                  <a:pt x="87" y="6"/>
                </a:cubicBezTo>
                <a:cubicBezTo>
                  <a:pt x="87" y="6"/>
                  <a:pt x="87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7" y="7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6" y="7"/>
                  <a:pt x="86" y="6"/>
                </a:cubicBezTo>
                <a:cubicBezTo>
                  <a:pt x="86" y="6"/>
                  <a:pt x="86" y="7"/>
                  <a:pt x="85" y="7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6"/>
                  <a:pt x="85" y="6"/>
                  <a:pt x="86" y="6"/>
                </a:cubicBezTo>
                <a:cubicBezTo>
                  <a:pt x="85" y="6"/>
                  <a:pt x="86" y="6"/>
                  <a:pt x="85" y="6"/>
                </a:cubicBezTo>
                <a:cubicBezTo>
                  <a:pt x="85" y="6"/>
                  <a:pt x="84" y="6"/>
                  <a:pt x="84" y="6"/>
                </a:cubicBezTo>
                <a:cubicBezTo>
                  <a:pt x="85" y="6"/>
                  <a:pt x="85" y="6"/>
                  <a:pt x="86" y="6"/>
                </a:cubicBezTo>
                <a:cubicBezTo>
                  <a:pt x="85" y="6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5" y="6"/>
                  <a:pt x="85" y="6"/>
                  <a:pt x="84" y="6"/>
                </a:cubicBezTo>
                <a:cubicBezTo>
                  <a:pt x="84" y="6"/>
                  <a:pt x="84" y="6"/>
                  <a:pt x="84" y="5"/>
                </a:cubicBezTo>
                <a:cubicBezTo>
                  <a:pt x="85" y="6"/>
                  <a:pt x="84" y="5"/>
                  <a:pt x="85" y="5"/>
                </a:cubicBezTo>
                <a:cubicBezTo>
                  <a:pt x="85" y="5"/>
                  <a:pt x="85" y="5"/>
                  <a:pt x="86" y="5"/>
                </a:cubicBezTo>
                <a:cubicBezTo>
                  <a:pt x="86" y="5"/>
                  <a:pt x="85" y="5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7" y="5"/>
                  <a:pt x="87" y="5"/>
                  <a:pt x="87" y="5"/>
                </a:cubicBezTo>
                <a:cubicBezTo>
                  <a:pt x="87" y="5"/>
                  <a:pt x="86" y="5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5"/>
                  <a:pt x="85" y="5"/>
                  <a:pt x="85" y="5"/>
                </a:cubicBezTo>
                <a:cubicBezTo>
                  <a:pt x="85" y="5"/>
                  <a:pt x="85" y="5"/>
                  <a:pt x="84" y="5"/>
                </a:cubicBezTo>
                <a:cubicBezTo>
                  <a:pt x="84" y="5"/>
                  <a:pt x="84" y="5"/>
                  <a:pt x="84" y="5"/>
                </a:cubicBezTo>
                <a:cubicBezTo>
                  <a:pt x="84" y="5"/>
                  <a:pt x="84" y="5"/>
                  <a:pt x="84" y="5"/>
                </a:cubicBezTo>
                <a:cubicBezTo>
                  <a:pt x="84" y="5"/>
                  <a:pt x="83" y="5"/>
                  <a:pt x="84" y="5"/>
                </a:cubicBezTo>
                <a:cubicBezTo>
                  <a:pt x="84" y="5"/>
                  <a:pt x="85" y="5"/>
                  <a:pt x="85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4" y="5"/>
                  <a:pt x="84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6" y="5"/>
                  <a:pt x="86" y="5"/>
                </a:cubicBezTo>
                <a:cubicBezTo>
                  <a:pt x="85" y="5"/>
                  <a:pt x="87" y="5"/>
                  <a:pt x="86" y="5"/>
                </a:cubicBezTo>
                <a:cubicBezTo>
                  <a:pt x="87" y="5"/>
                  <a:pt x="86" y="5"/>
                  <a:pt x="86" y="5"/>
                </a:cubicBezTo>
                <a:cubicBezTo>
                  <a:pt x="87" y="5"/>
                  <a:pt x="87" y="5"/>
                  <a:pt x="88" y="5"/>
                </a:cubicBezTo>
                <a:cubicBezTo>
                  <a:pt x="88" y="5"/>
                  <a:pt x="87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9" y="5"/>
                  <a:pt x="89" y="5"/>
                </a:cubicBezTo>
                <a:cubicBezTo>
                  <a:pt x="89" y="5"/>
                  <a:pt x="89" y="5"/>
                  <a:pt x="88" y="5"/>
                </a:cubicBezTo>
                <a:cubicBezTo>
                  <a:pt x="89" y="5"/>
                  <a:pt x="89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9" y="5"/>
                  <a:pt x="90" y="5"/>
                </a:cubicBezTo>
                <a:cubicBezTo>
                  <a:pt x="90" y="5"/>
                  <a:pt x="90" y="5"/>
                  <a:pt x="89" y="5"/>
                </a:cubicBezTo>
                <a:cubicBezTo>
                  <a:pt x="89" y="5"/>
                  <a:pt x="90" y="5"/>
                  <a:pt x="90" y="5"/>
                </a:cubicBezTo>
                <a:cubicBezTo>
                  <a:pt x="89" y="5"/>
                  <a:pt x="89" y="5"/>
                  <a:pt x="89" y="5"/>
                </a:cubicBezTo>
                <a:cubicBezTo>
                  <a:pt x="89" y="5"/>
                  <a:pt x="90" y="5"/>
                  <a:pt x="91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1" y="5"/>
                </a:cubicBezTo>
                <a:cubicBezTo>
                  <a:pt x="90" y="5"/>
                  <a:pt x="90" y="5"/>
                  <a:pt x="91" y="5"/>
                </a:cubicBezTo>
                <a:cubicBezTo>
                  <a:pt x="91" y="5"/>
                  <a:pt x="91" y="5"/>
                  <a:pt x="90" y="5"/>
                </a:cubicBezTo>
                <a:cubicBezTo>
                  <a:pt x="90" y="5"/>
                  <a:pt x="91" y="5"/>
                  <a:pt x="91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1" y="5"/>
                  <a:pt x="92" y="6"/>
                  <a:pt x="92" y="6"/>
                </a:cubicBezTo>
                <a:cubicBezTo>
                  <a:pt x="92" y="5"/>
                  <a:pt x="92" y="5"/>
                  <a:pt x="91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2" y="6"/>
                  <a:pt x="91" y="5"/>
                  <a:pt x="91" y="5"/>
                </a:cubicBezTo>
                <a:cubicBezTo>
                  <a:pt x="92" y="6"/>
                  <a:pt x="92" y="6"/>
                  <a:pt x="92" y="6"/>
                </a:cubicBezTo>
                <a:cubicBezTo>
                  <a:pt x="91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3" y="6"/>
                  <a:pt x="93" y="6"/>
                  <a:pt x="93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5" y="6"/>
                  <a:pt x="94" y="6"/>
                </a:cubicBezTo>
                <a:cubicBezTo>
                  <a:pt x="94" y="6"/>
                  <a:pt x="93" y="6"/>
                  <a:pt x="93" y="6"/>
                </a:cubicBezTo>
                <a:cubicBezTo>
                  <a:pt x="93" y="6"/>
                  <a:pt x="93" y="6"/>
                  <a:pt x="93" y="6"/>
                </a:cubicBezTo>
                <a:cubicBezTo>
                  <a:pt x="93" y="6"/>
                  <a:pt x="93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3" y="6"/>
                  <a:pt x="93" y="5"/>
                </a:cubicBezTo>
                <a:cubicBezTo>
                  <a:pt x="93" y="5"/>
                  <a:pt x="93" y="6"/>
                  <a:pt x="92" y="5"/>
                </a:cubicBezTo>
                <a:cubicBezTo>
                  <a:pt x="93" y="5"/>
                  <a:pt x="92" y="5"/>
                  <a:pt x="92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3" y="5"/>
                  <a:pt x="92" y="5"/>
                  <a:pt x="92" y="5"/>
                </a:cubicBezTo>
                <a:cubicBezTo>
                  <a:pt x="92" y="5"/>
                  <a:pt x="94" y="5"/>
                  <a:pt x="93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3" y="5"/>
                  <a:pt x="92" y="5"/>
                  <a:pt x="92" y="4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5"/>
                  <a:pt x="93" y="4"/>
                  <a:pt x="93" y="4"/>
                </a:cubicBezTo>
                <a:cubicBezTo>
                  <a:pt x="94" y="4"/>
                  <a:pt x="94" y="5"/>
                  <a:pt x="94" y="5"/>
                </a:cubicBezTo>
                <a:cubicBezTo>
                  <a:pt x="93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5" y="5"/>
                  <a:pt x="94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4" y="5"/>
                  <a:pt x="95" y="5"/>
                  <a:pt x="95" y="5"/>
                </a:cubicBezTo>
                <a:cubicBezTo>
                  <a:pt x="95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5" y="5"/>
                  <a:pt x="95" y="5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5"/>
                  <a:pt x="93" y="5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5"/>
                  <a:pt x="94" y="5"/>
                  <a:pt x="93" y="5"/>
                </a:cubicBezTo>
                <a:cubicBezTo>
                  <a:pt x="93" y="5"/>
                  <a:pt x="93" y="5"/>
                  <a:pt x="93" y="5"/>
                </a:cubicBezTo>
                <a:cubicBezTo>
                  <a:pt x="94" y="5"/>
                  <a:pt x="94" y="6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6" y="6"/>
                  <a:pt x="95" y="5"/>
                </a:cubicBezTo>
                <a:cubicBezTo>
                  <a:pt x="95" y="5"/>
                  <a:pt x="94" y="5"/>
                  <a:pt x="95" y="5"/>
                </a:cubicBezTo>
                <a:cubicBezTo>
                  <a:pt x="95" y="5"/>
                  <a:pt x="95" y="5"/>
                  <a:pt x="95" y="6"/>
                </a:cubicBezTo>
                <a:cubicBezTo>
                  <a:pt x="95" y="6"/>
                  <a:pt x="95" y="5"/>
                  <a:pt x="96" y="5"/>
                </a:cubicBezTo>
                <a:cubicBezTo>
                  <a:pt x="96" y="6"/>
                  <a:pt x="96" y="6"/>
                  <a:pt x="97" y="6"/>
                </a:cubicBezTo>
                <a:cubicBezTo>
                  <a:pt x="97" y="6"/>
                  <a:pt x="96" y="6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6"/>
                  <a:pt x="95" y="5"/>
                  <a:pt x="95" y="6"/>
                </a:cubicBezTo>
                <a:cubicBezTo>
                  <a:pt x="96" y="6"/>
                  <a:pt x="95" y="6"/>
                  <a:pt x="95" y="6"/>
                </a:cubicBezTo>
                <a:cubicBezTo>
                  <a:pt x="96" y="6"/>
                  <a:pt x="96" y="6"/>
                  <a:pt x="97" y="7"/>
                </a:cubicBezTo>
                <a:cubicBezTo>
                  <a:pt x="97" y="6"/>
                  <a:pt x="98" y="7"/>
                  <a:pt x="98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8" y="7"/>
                  <a:pt x="99" y="7"/>
                  <a:pt x="99" y="7"/>
                </a:cubicBezTo>
                <a:cubicBezTo>
                  <a:pt x="99" y="7"/>
                  <a:pt x="99" y="7"/>
                  <a:pt x="100" y="7"/>
                </a:cubicBezTo>
                <a:cubicBezTo>
                  <a:pt x="100" y="7"/>
                  <a:pt x="99" y="7"/>
                  <a:pt x="99" y="7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7"/>
                  <a:pt x="101" y="8"/>
                  <a:pt x="101" y="8"/>
                </a:cubicBezTo>
                <a:cubicBezTo>
                  <a:pt x="101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3" y="8"/>
                  <a:pt x="102" y="8"/>
                  <a:pt x="102" y="8"/>
                </a:cubicBezTo>
                <a:cubicBezTo>
                  <a:pt x="101" y="7"/>
                  <a:pt x="101" y="7"/>
                  <a:pt x="100" y="7"/>
                </a:cubicBezTo>
                <a:cubicBezTo>
                  <a:pt x="100" y="7"/>
                  <a:pt x="100" y="7"/>
                  <a:pt x="101" y="7"/>
                </a:cubicBezTo>
                <a:cubicBezTo>
                  <a:pt x="101" y="7"/>
                  <a:pt x="101" y="7"/>
                  <a:pt x="101" y="7"/>
                </a:cubicBezTo>
                <a:cubicBezTo>
                  <a:pt x="101" y="7"/>
                  <a:pt x="101" y="7"/>
                  <a:pt x="100" y="7"/>
                </a:cubicBezTo>
                <a:cubicBezTo>
                  <a:pt x="100" y="7"/>
                  <a:pt x="100" y="7"/>
                  <a:pt x="99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7"/>
                  <a:pt x="100" y="7"/>
                  <a:pt x="101" y="7"/>
                </a:cubicBezTo>
                <a:cubicBezTo>
                  <a:pt x="100" y="7"/>
                  <a:pt x="101" y="7"/>
                  <a:pt x="101" y="7"/>
                </a:cubicBezTo>
                <a:cubicBezTo>
                  <a:pt x="100" y="7"/>
                  <a:pt x="99" y="7"/>
                  <a:pt x="98" y="6"/>
                </a:cubicBezTo>
                <a:cubicBezTo>
                  <a:pt x="99" y="6"/>
                  <a:pt x="99" y="7"/>
                  <a:pt x="99" y="7"/>
                </a:cubicBezTo>
                <a:cubicBezTo>
                  <a:pt x="99" y="7"/>
                  <a:pt x="98" y="6"/>
                  <a:pt x="98" y="6"/>
                </a:cubicBezTo>
                <a:cubicBezTo>
                  <a:pt x="99" y="6"/>
                  <a:pt x="98" y="6"/>
                  <a:pt x="98" y="6"/>
                </a:cubicBezTo>
                <a:cubicBezTo>
                  <a:pt x="99" y="6"/>
                  <a:pt x="100" y="7"/>
                  <a:pt x="100" y="7"/>
                </a:cubicBezTo>
                <a:cubicBezTo>
                  <a:pt x="100" y="7"/>
                  <a:pt x="99" y="6"/>
                  <a:pt x="99" y="6"/>
                </a:cubicBezTo>
                <a:cubicBezTo>
                  <a:pt x="100" y="6"/>
                  <a:pt x="99" y="6"/>
                  <a:pt x="99" y="6"/>
                </a:cubicBezTo>
                <a:cubicBezTo>
                  <a:pt x="99" y="6"/>
                  <a:pt x="99" y="6"/>
                  <a:pt x="98" y="6"/>
                </a:cubicBezTo>
                <a:cubicBezTo>
                  <a:pt x="99" y="6"/>
                  <a:pt x="98" y="6"/>
                  <a:pt x="98" y="6"/>
                </a:cubicBezTo>
                <a:cubicBezTo>
                  <a:pt x="98" y="5"/>
                  <a:pt x="98" y="5"/>
                  <a:pt x="97" y="5"/>
                </a:cubicBezTo>
                <a:cubicBezTo>
                  <a:pt x="97" y="5"/>
                  <a:pt x="97" y="5"/>
                  <a:pt x="96" y="5"/>
                </a:cubicBezTo>
                <a:cubicBezTo>
                  <a:pt x="97" y="5"/>
                  <a:pt x="96" y="5"/>
                  <a:pt x="96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8" y="5"/>
                  <a:pt x="98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7" y="5"/>
                  <a:pt x="98" y="5"/>
                </a:cubicBezTo>
                <a:cubicBezTo>
                  <a:pt x="98" y="5"/>
                  <a:pt x="99" y="6"/>
                  <a:pt x="99" y="6"/>
                </a:cubicBezTo>
                <a:cubicBezTo>
                  <a:pt x="99" y="6"/>
                  <a:pt x="98" y="5"/>
                  <a:pt x="98" y="5"/>
                </a:cubicBezTo>
                <a:cubicBezTo>
                  <a:pt x="99" y="6"/>
                  <a:pt x="100" y="6"/>
                  <a:pt x="100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6"/>
                  <a:pt x="100" y="6"/>
                  <a:pt x="99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6"/>
                  <a:pt x="101" y="6"/>
                  <a:pt x="100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5"/>
                  <a:pt x="98" y="5"/>
                  <a:pt x="98" y="5"/>
                </a:cubicBezTo>
                <a:cubicBezTo>
                  <a:pt x="98" y="5"/>
                  <a:pt x="99" y="5"/>
                  <a:pt x="98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9" y="5"/>
                  <a:pt x="99" y="5"/>
                </a:cubicBezTo>
                <a:cubicBezTo>
                  <a:pt x="99" y="5"/>
                  <a:pt x="100" y="6"/>
                  <a:pt x="100" y="6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5"/>
                  <a:pt x="98" y="5"/>
                  <a:pt x="99" y="5"/>
                </a:cubicBezTo>
                <a:cubicBezTo>
                  <a:pt x="99" y="5"/>
                  <a:pt x="98" y="5"/>
                  <a:pt x="97" y="4"/>
                </a:cubicBezTo>
                <a:cubicBezTo>
                  <a:pt x="98" y="4"/>
                  <a:pt x="98" y="5"/>
                  <a:pt x="98" y="4"/>
                </a:cubicBezTo>
                <a:cubicBezTo>
                  <a:pt x="98" y="4"/>
                  <a:pt x="97" y="4"/>
                  <a:pt x="97" y="4"/>
                </a:cubicBezTo>
                <a:cubicBezTo>
                  <a:pt x="98" y="4"/>
                  <a:pt x="98" y="4"/>
                  <a:pt x="98" y="5"/>
                </a:cubicBezTo>
                <a:cubicBezTo>
                  <a:pt x="97" y="4"/>
                  <a:pt x="97" y="5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7" y="4"/>
                  <a:pt x="97" y="5"/>
                  <a:pt x="97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4" y="3"/>
                  <a:pt x="94" y="3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6" y="4"/>
                  <a:pt x="96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6" y="5"/>
                  <a:pt x="96" y="5"/>
                  <a:pt x="95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5" y="4"/>
                  <a:pt x="96" y="4"/>
                </a:cubicBezTo>
                <a:cubicBezTo>
                  <a:pt x="96" y="5"/>
                  <a:pt x="95" y="4"/>
                  <a:pt x="95" y="4"/>
                </a:cubicBezTo>
                <a:cubicBezTo>
                  <a:pt x="95" y="4"/>
                  <a:pt x="96" y="5"/>
                  <a:pt x="95" y="5"/>
                </a:cubicBezTo>
                <a:cubicBezTo>
                  <a:pt x="96" y="5"/>
                  <a:pt x="97" y="5"/>
                  <a:pt x="97" y="5"/>
                </a:cubicBezTo>
                <a:cubicBezTo>
                  <a:pt x="97" y="5"/>
                  <a:pt x="96" y="5"/>
                  <a:pt x="96" y="5"/>
                </a:cubicBezTo>
                <a:cubicBezTo>
                  <a:pt x="96" y="5"/>
                  <a:pt x="97" y="5"/>
                  <a:pt x="97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5"/>
                  <a:pt x="96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6" y="5"/>
                  <a:pt x="96" y="5"/>
                </a:cubicBezTo>
                <a:cubicBezTo>
                  <a:pt x="96" y="5"/>
                  <a:pt x="95" y="5"/>
                  <a:pt x="96" y="5"/>
                </a:cubicBezTo>
                <a:cubicBezTo>
                  <a:pt x="95" y="5"/>
                  <a:pt x="94" y="4"/>
                  <a:pt x="94" y="4"/>
                </a:cubicBezTo>
                <a:cubicBezTo>
                  <a:pt x="94" y="5"/>
                  <a:pt x="95" y="5"/>
                  <a:pt x="96" y="5"/>
                </a:cubicBezTo>
                <a:cubicBezTo>
                  <a:pt x="96" y="5"/>
                  <a:pt x="96" y="5"/>
                  <a:pt x="97" y="5"/>
                </a:cubicBezTo>
                <a:cubicBezTo>
                  <a:pt x="96" y="5"/>
                  <a:pt x="97" y="5"/>
                  <a:pt x="97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7" y="6"/>
                  <a:pt x="97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8" y="6"/>
                  <a:pt x="97" y="6"/>
                  <a:pt x="97" y="6"/>
                </a:cubicBezTo>
                <a:cubicBezTo>
                  <a:pt x="97" y="6"/>
                  <a:pt x="96" y="6"/>
                  <a:pt x="96" y="5"/>
                </a:cubicBezTo>
                <a:cubicBezTo>
                  <a:pt x="96" y="5"/>
                  <a:pt x="96" y="6"/>
                  <a:pt x="96" y="6"/>
                </a:cubicBezTo>
                <a:cubicBezTo>
                  <a:pt x="95" y="5"/>
                  <a:pt x="96" y="5"/>
                  <a:pt x="95" y="5"/>
                </a:cubicBezTo>
                <a:cubicBezTo>
                  <a:pt x="95" y="5"/>
                  <a:pt x="95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5" y="5"/>
                  <a:pt x="95" y="5"/>
                </a:cubicBezTo>
                <a:cubicBezTo>
                  <a:pt x="95" y="5"/>
                  <a:pt x="94" y="5"/>
                  <a:pt x="94" y="5"/>
                </a:cubicBezTo>
                <a:cubicBezTo>
                  <a:pt x="94" y="5"/>
                  <a:pt x="94" y="4"/>
                  <a:pt x="93" y="4"/>
                </a:cubicBezTo>
                <a:cubicBezTo>
                  <a:pt x="93" y="4"/>
                  <a:pt x="93" y="4"/>
                  <a:pt x="94" y="4"/>
                </a:cubicBezTo>
                <a:cubicBezTo>
                  <a:pt x="94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3" y="4"/>
                </a:cubicBezTo>
                <a:cubicBezTo>
                  <a:pt x="92" y="4"/>
                  <a:pt x="93" y="4"/>
                  <a:pt x="93" y="4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4"/>
                  <a:pt x="93" y="4"/>
                  <a:pt x="93" y="3"/>
                </a:cubicBezTo>
                <a:cubicBezTo>
                  <a:pt x="92" y="4"/>
                  <a:pt x="93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3"/>
                </a:cubicBezTo>
                <a:cubicBezTo>
                  <a:pt x="92" y="3"/>
                  <a:pt x="92" y="4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1" y="3"/>
                  <a:pt x="92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3" y="3"/>
                  <a:pt x="92" y="3"/>
                  <a:pt x="92" y="3"/>
                </a:cubicBezTo>
                <a:cubicBezTo>
                  <a:pt x="93" y="4"/>
                  <a:pt x="92" y="3"/>
                  <a:pt x="93" y="3"/>
                </a:cubicBezTo>
                <a:cubicBezTo>
                  <a:pt x="93" y="4"/>
                  <a:pt x="93" y="4"/>
                  <a:pt x="94" y="4"/>
                </a:cubicBezTo>
                <a:cubicBezTo>
                  <a:pt x="94" y="4"/>
                  <a:pt x="92" y="3"/>
                  <a:pt x="93" y="3"/>
                </a:cubicBezTo>
                <a:cubicBezTo>
                  <a:pt x="93" y="3"/>
                  <a:pt x="94" y="4"/>
                  <a:pt x="94" y="4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4"/>
                  <a:pt x="93" y="3"/>
                  <a:pt x="93" y="3"/>
                </a:cubicBezTo>
                <a:cubicBezTo>
                  <a:pt x="93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1" y="3"/>
                  <a:pt x="91" y="3"/>
                  <a:pt x="91" y="2"/>
                </a:cubicBezTo>
                <a:cubicBezTo>
                  <a:pt x="90" y="2"/>
                  <a:pt x="90" y="2"/>
                  <a:pt x="88" y="2"/>
                </a:cubicBezTo>
                <a:cubicBezTo>
                  <a:pt x="88" y="2"/>
                  <a:pt x="88" y="2"/>
                  <a:pt x="88" y="2"/>
                </a:cubicBezTo>
                <a:cubicBezTo>
                  <a:pt x="87" y="2"/>
                  <a:pt x="89" y="2"/>
                  <a:pt x="89" y="3"/>
                </a:cubicBezTo>
                <a:cubicBezTo>
                  <a:pt x="89" y="2"/>
                  <a:pt x="91" y="3"/>
                  <a:pt x="92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0" y="3"/>
                  <a:pt x="90" y="2"/>
                  <a:pt x="90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8" y="2"/>
                  <a:pt x="89" y="2"/>
                </a:cubicBezTo>
                <a:cubicBezTo>
                  <a:pt x="87" y="2"/>
                  <a:pt x="87" y="2"/>
                  <a:pt x="87" y="2"/>
                </a:cubicBezTo>
                <a:cubicBezTo>
                  <a:pt x="87" y="2"/>
                  <a:pt x="85" y="2"/>
                  <a:pt x="85" y="2"/>
                </a:cubicBezTo>
                <a:cubicBezTo>
                  <a:pt x="85" y="2"/>
                  <a:pt x="85" y="2"/>
                  <a:pt x="85" y="2"/>
                </a:cubicBezTo>
                <a:cubicBezTo>
                  <a:pt x="84" y="2"/>
                  <a:pt x="85" y="2"/>
                  <a:pt x="85" y="2"/>
                </a:cubicBezTo>
                <a:cubicBezTo>
                  <a:pt x="85" y="2"/>
                  <a:pt x="85" y="2"/>
                  <a:pt x="84" y="2"/>
                </a:cubicBezTo>
                <a:cubicBezTo>
                  <a:pt x="85" y="2"/>
                  <a:pt x="84" y="2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3" y="2"/>
                  <a:pt x="85" y="2"/>
                  <a:pt x="85" y="2"/>
                </a:cubicBezTo>
                <a:cubicBezTo>
                  <a:pt x="85" y="2"/>
                  <a:pt x="85" y="2"/>
                  <a:pt x="85" y="2"/>
                </a:cubicBezTo>
                <a:cubicBezTo>
                  <a:pt x="84" y="2"/>
                  <a:pt x="83" y="2"/>
                  <a:pt x="84" y="2"/>
                </a:cubicBezTo>
                <a:cubicBezTo>
                  <a:pt x="84" y="2"/>
                  <a:pt x="83" y="2"/>
                  <a:pt x="82" y="2"/>
                </a:cubicBezTo>
                <a:cubicBezTo>
                  <a:pt x="81" y="2"/>
                  <a:pt x="82" y="2"/>
                  <a:pt x="82" y="2"/>
                </a:cubicBezTo>
                <a:cubicBezTo>
                  <a:pt x="82" y="2"/>
                  <a:pt x="83" y="2"/>
                  <a:pt x="83" y="2"/>
                </a:cubicBezTo>
                <a:cubicBezTo>
                  <a:pt x="83" y="2"/>
                  <a:pt x="84" y="2"/>
                  <a:pt x="84" y="2"/>
                </a:cubicBezTo>
                <a:cubicBezTo>
                  <a:pt x="83" y="2"/>
                  <a:pt x="84" y="2"/>
                  <a:pt x="83" y="2"/>
                </a:cubicBezTo>
                <a:cubicBezTo>
                  <a:pt x="83" y="2"/>
                  <a:pt x="82" y="2"/>
                  <a:pt x="83" y="2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2"/>
                  <a:pt x="82" y="2"/>
                  <a:pt x="81" y="2"/>
                </a:cubicBezTo>
                <a:cubicBezTo>
                  <a:pt x="81" y="2"/>
                  <a:pt x="82" y="2"/>
                  <a:pt x="82" y="2"/>
                </a:cubicBezTo>
                <a:cubicBezTo>
                  <a:pt x="82" y="2"/>
                  <a:pt x="81" y="2"/>
                  <a:pt x="81" y="2"/>
                </a:cubicBezTo>
                <a:cubicBezTo>
                  <a:pt x="81" y="2"/>
                  <a:pt x="82" y="2"/>
                  <a:pt x="82" y="1"/>
                </a:cubicBezTo>
                <a:cubicBezTo>
                  <a:pt x="81" y="1"/>
                  <a:pt x="82" y="1"/>
                  <a:pt x="82" y="1"/>
                </a:cubicBezTo>
                <a:cubicBezTo>
                  <a:pt x="82" y="1"/>
                  <a:pt x="81" y="1"/>
                  <a:pt x="81" y="1"/>
                </a:cubicBezTo>
                <a:cubicBezTo>
                  <a:pt x="81" y="1"/>
                  <a:pt x="81" y="1"/>
                  <a:pt x="80" y="1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1"/>
                  <a:pt x="81" y="1"/>
                  <a:pt x="81" y="1"/>
                </a:cubicBezTo>
                <a:cubicBezTo>
                  <a:pt x="80" y="1"/>
                  <a:pt x="80" y="1"/>
                  <a:pt x="79" y="1"/>
                </a:cubicBezTo>
                <a:cubicBezTo>
                  <a:pt x="79" y="2"/>
                  <a:pt x="80" y="1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2"/>
                  <a:pt x="79" y="2"/>
                  <a:pt x="78" y="1"/>
                </a:cubicBezTo>
                <a:cubicBezTo>
                  <a:pt x="79" y="1"/>
                  <a:pt x="78" y="1"/>
                  <a:pt x="78" y="1"/>
                </a:cubicBezTo>
                <a:cubicBezTo>
                  <a:pt x="78" y="1"/>
                  <a:pt x="79" y="1"/>
                  <a:pt x="7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9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1"/>
                  <a:pt x="78" y="1"/>
                  <a:pt x="77" y="1"/>
                </a:cubicBezTo>
                <a:cubicBezTo>
                  <a:pt x="77" y="1"/>
                  <a:pt x="77" y="1"/>
                  <a:pt x="76" y="1"/>
                </a:cubicBezTo>
                <a:cubicBezTo>
                  <a:pt x="76" y="1"/>
                  <a:pt x="76" y="1"/>
                  <a:pt x="77" y="1"/>
                </a:cubicBezTo>
                <a:cubicBezTo>
                  <a:pt x="77" y="1"/>
                  <a:pt x="78" y="1"/>
                  <a:pt x="78" y="1"/>
                </a:cubicBezTo>
                <a:cubicBezTo>
                  <a:pt x="77" y="1"/>
                  <a:pt x="78" y="1"/>
                  <a:pt x="78" y="1"/>
                </a:cubicBezTo>
                <a:cubicBezTo>
                  <a:pt x="78" y="1"/>
                  <a:pt x="77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7" y="0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5" y="1"/>
                  <a:pt x="75" y="1"/>
                </a:cubicBezTo>
                <a:cubicBezTo>
                  <a:pt x="75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5" y="1"/>
                </a:cubicBezTo>
                <a:cubicBezTo>
                  <a:pt x="74" y="1"/>
                  <a:pt x="75" y="1"/>
                  <a:pt x="76" y="1"/>
                </a:cubicBezTo>
                <a:cubicBezTo>
                  <a:pt x="75" y="1"/>
                  <a:pt x="75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8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6" y="1"/>
                  <a:pt x="75" y="1"/>
                  <a:pt x="76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1"/>
                  <a:pt x="75" y="1"/>
                  <a:pt x="74" y="1"/>
                </a:cubicBezTo>
                <a:cubicBezTo>
                  <a:pt x="74" y="1"/>
                  <a:pt x="74" y="1"/>
                  <a:pt x="73" y="1"/>
                </a:cubicBezTo>
                <a:cubicBezTo>
                  <a:pt x="73" y="1"/>
                  <a:pt x="72" y="1"/>
                  <a:pt x="73" y="1"/>
                </a:cubicBezTo>
                <a:cubicBezTo>
                  <a:pt x="72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1" y="1"/>
                  <a:pt x="70" y="1"/>
                  <a:pt x="70" y="1"/>
                </a:cubicBezTo>
                <a:cubicBezTo>
                  <a:pt x="71" y="1"/>
                  <a:pt x="72" y="1"/>
                  <a:pt x="73" y="1"/>
                </a:cubicBezTo>
                <a:cubicBezTo>
                  <a:pt x="72" y="1"/>
                  <a:pt x="71" y="1"/>
                  <a:pt x="70" y="1"/>
                </a:cubicBezTo>
                <a:cubicBezTo>
                  <a:pt x="70" y="1"/>
                  <a:pt x="70" y="1"/>
                  <a:pt x="69" y="1"/>
                </a:cubicBezTo>
                <a:cubicBezTo>
                  <a:pt x="69" y="1"/>
                  <a:pt x="70" y="1"/>
                  <a:pt x="70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69" y="2"/>
                  <a:pt x="70" y="2"/>
                  <a:pt x="69" y="2"/>
                </a:cubicBezTo>
                <a:cubicBezTo>
                  <a:pt x="69" y="2"/>
                  <a:pt x="69" y="2"/>
                  <a:pt x="69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70" y="2"/>
                  <a:pt x="70" y="2"/>
                </a:cubicBezTo>
                <a:cubicBezTo>
                  <a:pt x="70" y="2"/>
                  <a:pt x="70" y="2"/>
                  <a:pt x="69" y="2"/>
                </a:cubicBezTo>
                <a:cubicBezTo>
                  <a:pt x="69" y="2"/>
                  <a:pt x="69" y="2"/>
                  <a:pt x="68" y="2"/>
                </a:cubicBezTo>
                <a:cubicBezTo>
                  <a:pt x="68" y="2"/>
                  <a:pt x="67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7" y="2"/>
                  <a:pt x="68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2"/>
                  <a:pt x="68" y="2"/>
                  <a:pt x="69" y="2"/>
                </a:cubicBezTo>
                <a:cubicBezTo>
                  <a:pt x="69" y="2"/>
                  <a:pt x="68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0" y="2"/>
                  <a:pt x="70" y="2"/>
                  <a:pt x="70" y="1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9" y="1"/>
                  <a:pt x="69" y="1"/>
                </a:cubicBezTo>
                <a:cubicBezTo>
                  <a:pt x="68" y="1"/>
                  <a:pt x="69" y="1"/>
                  <a:pt x="69" y="1"/>
                </a:cubicBezTo>
                <a:cubicBezTo>
                  <a:pt x="69" y="1"/>
                  <a:pt x="69" y="2"/>
                  <a:pt x="68" y="2"/>
                </a:cubicBezTo>
                <a:cubicBezTo>
                  <a:pt x="68" y="2"/>
                  <a:pt x="68" y="2"/>
                  <a:pt x="67" y="2"/>
                </a:cubicBezTo>
                <a:cubicBezTo>
                  <a:pt x="68" y="1"/>
                  <a:pt x="67" y="1"/>
                  <a:pt x="68" y="1"/>
                </a:cubicBezTo>
                <a:cubicBezTo>
                  <a:pt x="68" y="1"/>
                  <a:pt x="68" y="2"/>
                  <a:pt x="68" y="1"/>
                </a:cubicBezTo>
                <a:cubicBezTo>
                  <a:pt x="68" y="1"/>
                  <a:pt x="67" y="1"/>
                  <a:pt x="67" y="1"/>
                </a:cubicBezTo>
                <a:cubicBezTo>
                  <a:pt x="67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7" y="1"/>
                  <a:pt x="68" y="1"/>
                </a:cubicBezTo>
                <a:cubicBezTo>
                  <a:pt x="67" y="1"/>
                  <a:pt x="67" y="1"/>
                  <a:pt x="66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7" y="1"/>
                  <a:pt x="67" y="1"/>
                </a:cubicBezTo>
                <a:cubicBezTo>
                  <a:pt x="67" y="2"/>
                  <a:pt x="67" y="1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6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6" y="2"/>
                  <a:pt x="66" y="1"/>
                </a:cubicBezTo>
                <a:cubicBezTo>
                  <a:pt x="66" y="2"/>
                  <a:pt x="66" y="2"/>
                  <a:pt x="67" y="2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6" y="2"/>
                  <a:pt x="67" y="1"/>
                </a:cubicBezTo>
                <a:cubicBezTo>
                  <a:pt x="66" y="1"/>
                  <a:pt x="66" y="2"/>
                  <a:pt x="66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6" y="1"/>
                  <a:pt x="65" y="1"/>
                  <a:pt x="66" y="1"/>
                </a:cubicBezTo>
                <a:cubicBezTo>
                  <a:pt x="66" y="1"/>
                  <a:pt x="66" y="1"/>
                  <a:pt x="67" y="1"/>
                </a:cubicBezTo>
                <a:cubicBezTo>
                  <a:pt x="67" y="1"/>
                  <a:pt x="68" y="1"/>
                  <a:pt x="68" y="1"/>
                </a:cubicBezTo>
                <a:cubicBezTo>
                  <a:pt x="67" y="1"/>
                  <a:pt x="67" y="1"/>
                  <a:pt x="66" y="1"/>
                </a:cubicBezTo>
                <a:cubicBezTo>
                  <a:pt x="66" y="1"/>
                  <a:pt x="66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3" y="2"/>
                  <a:pt x="64" y="1"/>
                </a:cubicBezTo>
                <a:cubicBezTo>
                  <a:pt x="64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3" y="2"/>
                  <a:pt x="62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5" y="1"/>
                  <a:pt x="64" y="1"/>
                  <a:pt x="64" y="1"/>
                </a:cubicBezTo>
                <a:cubicBezTo>
                  <a:pt x="65" y="1"/>
                  <a:pt x="65" y="1"/>
                  <a:pt x="66" y="1"/>
                </a:cubicBezTo>
                <a:cubicBezTo>
                  <a:pt x="66" y="1"/>
                  <a:pt x="65" y="1"/>
                  <a:pt x="65" y="1"/>
                </a:cubicBezTo>
                <a:cubicBezTo>
                  <a:pt x="65" y="1"/>
                  <a:pt x="64" y="2"/>
                  <a:pt x="64" y="2"/>
                </a:cubicBezTo>
                <a:cubicBezTo>
                  <a:pt x="64" y="1"/>
                  <a:pt x="65" y="1"/>
                  <a:pt x="65" y="1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4" y="2"/>
                  <a:pt x="64" y="2"/>
                </a:cubicBezTo>
                <a:cubicBezTo>
                  <a:pt x="64" y="2"/>
                  <a:pt x="65" y="2"/>
                  <a:pt x="64" y="2"/>
                </a:cubicBezTo>
                <a:cubicBezTo>
                  <a:pt x="65" y="2"/>
                  <a:pt x="65" y="2"/>
                  <a:pt x="66" y="2"/>
                </a:cubicBezTo>
                <a:cubicBezTo>
                  <a:pt x="65" y="2"/>
                  <a:pt x="64" y="2"/>
                  <a:pt x="65" y="2"/>
                </a:cubicBezTo>
                <a:cubicBezTo>
                  <a:pt x="65" y="2"/>
                  <a:pt x="64" y="2"/>
                  <a:pt x="65" y="2"/>
                </a:cubicBezTo>
                <a:cubicBezTo>
                  <a:pt x="64" y="3"/>
                  <a:pt x="63" y="3"/>
                  <a:pt x="64" y="2"/>
                </a:cubicBezTo>
                <a:cubicBezTo>
                  <a:pt x="64" y="2"/>
                  <a:pt x="65" y="2"/>
                  <a:pt x="64" y="2"/>
                </a:cubicBezTo>
                <a:cubicBezTo>
                  <a:pt x="64" y="2"/>
                  <a:pt x="63" y="2"/>
                  <a:pt x="63" y="3"/>
                </a:cubicBezTo>
                <a:cubicBezTo>
                  <a:pt x="63" y="2"/>
                  <a:pt x="63" y="2"/>
                  <a:pt x="63" y="3"/>
                </a:cubicBezTo>
                <a:cubicBezTo>
                  <a:pt x="63" y="2"/>
                  <a:pt x="63" y="2"/>
                  <a:pt x="64" y="2"/>
                </a:cubicBezTo>
                <a:cubicBezTo>
                  <a:pt x="63" y="3"/>
                  <a:pt x="64" y="3"/>
                  <a:pt x="64" y="3"/>
                </a:cubicBezTo>
                <a:cubicBezTo>
                  <a:pt x="64" y="3"/>
                  <a:pt x="64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3" y="3"/>
                  <a:pt x="63" y="3"/>
                </a:cubicBezTo>
                <a:cubicBezTo>
                  <a:pt x="64" y="3"/>
                  <a:pt x="65" y="3"/>
                  <a:pt x="65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6" y="3"/>
                  <a:pt x="65" y="3"/>
                  <a:pt x="65" y="2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"/>
                  <a:pt x="65" y="3"/>
                  <a:pt x="66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3"/>
                  <a:pt x="65" y="3"/>
                  <a:pt x="65" y="3"/>
                </a:cubicBezTo>
                <a:cubicBezTo>
                  <a:pt x="66" y="3"/>
                  <a:pt x="66" y="3"/>
                  <a:pt x="67" y="3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7" y="2"/>
                  <a:pt x="67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7" y="2"/>
                  <a:pt x="67" y="2"/>
                </a:cubicBezTo>
                <a:cubicBezTo>
                  <a:pt x="67" y="3"/>
                  <a:pt x="65" y="3"/>
                  <a:pt x="66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3"/>
                  <a:pt x="65" y="3"/>
                  <a:pt x="65" y="3"/>
                </a:cubicBezTo>
                <a:cubicBezTo>
                  <a:pt x="65" y="3"/>
                  <a:pt x="65" y="3"/>
                  <a:pt x="66" y="3"/>
                </a:cubicBezTo>
                <a:cubicBezTo>
                  <a:pt x="66" y="3"/>
                  <a:pt x="67" y="3"/>
                  <a:pt x="67" y="3"/>
                </a:cubicBezTo>
                <a:cubicBezTo>
                  <a:pt x="67" y="3"/>
                  <a:pt x="67" y="3"/>
                  <a:pt x="68" y="3"/>
                </a:cubicBezTo>
                <a:cubicBezTo>
                  <a:pt x="68" y="3"/>
                  <a:pt x="67" y="3"/>
                  <a:pt x="67" y="3"/>
                </a:cubicBezTo>
                <a:cubicBezTo>
                  <a:pt x="68" y="3"/>
                  <a:pt x="68" y="3"/>
                  <a:pt x="68" y="3"/>
                </a:cubicBezTo>
                <a:cubicBezTo>
                  <a:pt x="68" y="3"/>
                  <a:pt x="67" y="3"/>
                  <a:pt x="68" y="3"/>
                </a:cubicBezTo>
                <a:cubicBezTo>
                  <a:pt x="68" y="3"/>
                  <a:pt x="68" y="3"/>
                  <a:pt x="68" y="3"/>
                </a:cubicBezTo>
                <a:cubicBezTo>
                  <a:pt x="68" y="3"/>
                  <a:pt x="68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6" y="3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3"/>
                  <a:pt x="66" y="3"/>
                  <a:pt x="65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3"/>
                  <a:pt x="66" y="3"/>
                  <a:pt x="67" y="3"/>
                </a:cubicBezTo>
                <a:cubicBezTo>
                  <a:pt x="66" y="3"/>
                  <a:pt x="66" y="4"/>
                  <a:pt x="66" y="4"/>
                </a:cubicBezTo>
                <a:cubicBezTo>
                  <a:pt x="67" y="3"/>
                  <a:pt x="67" y="4"/>
                  <a:pt x="66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6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4"/>
                  <a:pt x="67" y="3"/>
                  <a:pt x="66" y="4"/>
                </a:cubicBezTo>
                <a:cubicBezTo>
                  <a:pt x="66" y="4"/>
                  <a:pt x="65" y="4"/>
                  <a:pt x="65" y="4"/>
                </a:cubicBezTo>
                <a:cubicBezTo>
                  <a:pt x="65" y="4"/>
                  <a:pt x="66" y="4"/>
                  <a:pt x="66" y="3"/>
                </a:cubicBezTo>
                <a:cubicBezTo>
                  <a:pt x="65" y="4"/>
                  <a:pt x="65" y="4"/>
                  <a:pt x="64" y="4"/>
                </a:cubicBezTo>
                <a:cubicBezTo>
                  <a:pt x="64" y="4"/>
                  <a:pt x="65" y="4"/>
                  <a:pt x="65" y="3"/>
                </a:cubicBezTo>
                <a:cubicBezTo>
                  <a:pt x="65" y="3"/>
                  <a:pt x="64" y="4"/>
                  <a:pt x="64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6" y="3"/>
                  <a:pt x="66" y="3"/>
                  <a:pt x="65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3" y="3"/>
                  <a:pt x="63" y="3"/>
                </a:cubicBezTo>
                <a:cubicBezTo>
                  <a:pt x="63" y="3"/>
                  <a:pt x="64" y="3"/>
                  <a:pt x="64" y="3"/>
                </a:cubicBezTo>
                <a:cubicBezTo>
                  <a:pt x="64" y="4"/>
                  <a:pt x="65" y="4"/>
                  <a:pt x="63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5" y="4"/>
                </a:cubicBezTo>
                <a:cubicBezTo>
                  <a:pt x="65" y="4"/>
                  <a:pt x="65" y="4"/>
                  <a:pt x="66" y="4"/>
                </a:cubicBezTo>
                <a:cubicBezTo>
                  <a:pt x="66" y="4"/>
                  <a:pt x="65" y="4"/>
                  <a:pt x="65" y="4"/>
                </a:cubicBezTo>
                <a:cubicBezTo>
                  <a:pt x="65" y="4"/>
                  <a:pt x="64" y="5"/>
                  <a:pt x="64" y="5"/>
                </a:cubicBezTo>
                <a:cubicBezTo>
                  <a:pt x="64" y="5"/>
                  <a:pt x="65" y="4"/>
                  <a:pt x="64" y="5"/>
                </a:cubicBezTo>
                <a:cubicBezTo>
                  <a:pt x="64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4" y="5"/>
                  <a:pt x="64" y="5"/>
                </a:cubicBezTo>
                <a:cubicBezTo>
                  <a:pt x="64" y="5"/>
                  <a:pt x="65" y="5"/>
                  <a:pt x="64" y="5"/>
                </a:cubicBezTo>
                <a:cubicBezTo>
                  <a:pt x="64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4" y="5"/>
                  <a:pt x="64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5"/>
                  <a:pt x="65" y="5"/>
                  <a:pt x="66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4" y="5"/>
                  <a:pt x="64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2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4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2" y="5"/>
                  <a:pt x="62" y="6"/>
                  <a:pt x="62" y="5"/>
                </a:cubicBezTo>
                <a:cubicBezTo>
                  <a:pt x="62" y="5"/>
                  <a:pt x="62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2" y="5"/>
                  <a:pt x="62" y="5"/>
                </a:cubicBezTo>
                <a:cubicBezTo>
                  <a:pt x="63" y="5"/>
                  <a:pt x="63" y="5"/>
                  <a:pt x="64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4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4"/>
                  <a:pt x="63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4"/>
                  <a:pt x="64" y="4"/>
                  <a:pt x="64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4"/>
                  <a:pt x="64" y="4"/>
                  <a:pt x="63" y="4"/>
                </a:cubicBezTo>
                <a:cubicBezTo>
                  <a:pt x="63" y="4"/>
                  <a:pt x="64" y="4"/>
                  <a:pt x="63" y="4"/>
                </a:cubicBezTo>
                <a:cubicBezTo>
                  <a:pt x="63" y="4"/>
                  <a:pt x="63" y="4"/>
                  <a:pt x="62" y="4"/>
                </a:cubicBezTo>
                <a:cubicBezTo>
                  <a:pt x="62" y="4"/>
                  <a:pt x="61" y="4"/>
                  <a:pt x="62" y="4"/>
                </a:cubicBezTo>
                <a:cubicBezTo>
                  <a:pt x="62" y="4"/>
                  <a:pt x="63" y="4"/>
                  <a:pt x="63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1" y="4"/>
                  <a:pt x="61" y="4"/>
                </a:cubicBezTo>
                <a:cubicBezTo>
                  <a:pt x="62" y="4"/>
                  <a:pt x="61" y="4"/>
                  <a:pt x="61" y="4"/>
                </a:cubicBezTo>
                <a:cubicBezTo>
                  <a:pt x="61" y="4"/>
                  <a:pt x="60" y="4"/>
                  <a:pt x="60" y="4"/>
                </a:cubicBezTo>
                <a:cubicBezTo>
                  <a:pt x="60" y="4"/>
                  <a:pt x="61" y="4"/>
                  <a:pt x="60" y="4"/>
                </a:cubicBezTo>
                <a:cubicBezTo>
                  <a:pt x="60" y="4"/>
                  <a:pt x="59" y="4"/>
                  <a:pt x="59" y="4"/>
                </a:cubicBezTo>
                <a:cubicBezTo>
                  <a:pt x="59" y="4"/>
                  <a:pt x="61" y="4"/>
                  <a:pt x="61" y="4"/>
                </a:cubicBezTo>
                <a:cubicBezTo>
                  <a:pt x="61" y="4"/>
                  <a:pt x="62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2" y="4"/>
                </a:cubicBezTo>
                <a:cubicBezTo>
                  <a:pt x="62" y="4"/>
                  <a:pt x="61" y="4"/>
                  <a:pt x="62" y="3"/>
                </a:cubicBezTo>
                <a:cubicBezTo>
                  <a:pt x="61" y="3"/>
                  <a:pt x="61" y="4"/>
                  <a:pt x="60" y="4"/>
                </a:cubicBezTo>
                <a:cubicBezTo>
                  <a:pt x="60" y="4"/>
                  <a:pt x="59" y="4"/>
                  <a:pt x="59" y="4"/>
                </a:cubicBezTo>
                <a:cubicBezTo>
                  <a:pt x="59" y="4"/>
                  <a:pt x="60" y="4"/>
                  <a:pt x="59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7" y="4"/>
                </a:cubicBezTo>
                <a:cubicBezTo>
                  <a:pt x="58" y="4"/>
                  <a:pt x="58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5"/>
                </a:cubicBezTo>
                <a:cubicBezTo>
                  <a:pt x="59" y="4"/>
                  <a:pt x="58" y="5"/>
                  <a:pt x="58" y="5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8" y="4"/>
                  <a:pt x="58" y="4"/>
                </a:cubicBezTo>
                <a:cubicBezTo>
                  <a:pt x="58" y="4"/>
                  <a:pt x="58" y="5"/>
                  <a:pt x="57" y="5"/>
                </a:cubicBezTo>
                <a:cubicBezTo>
                  <a:pt x="57" y="5"/>
                  <a:pt x="58" y="4"/>
                  <a:pt x="58" y="4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5"/>
                  <a:pt x="57" y="5"/>
                  <a:pt x="57" y="5"/>
                </a:cubicBezTo>
                <a:cubicBezTo>
                  <a:pt x="56" y="5"/>
                  <a:pt x="57" y="5"/>
                  <a:pt x="57" y="5"/>
                </a:cubicBezTo>
                <a:cubicBezTo>
                  <a:pt x="57" y="5"/>
                  <a:pt x="56" y="5"/>
                  <a:pt x="56" y="5"/>
                </a:cubicBezTo>
                <a:cubicBezTo>
                  <a:pt x="57" y="5"/>
                  <a:pt x="58" y="5"/>
                  <a:pt x="59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0" y="5"/>
                  <a:pt x="61" y="5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4" y="4"/>
                  <a:pt x="63" y="5"/>
                  <a:pt x="63" y="5"/>
                </a:cubicBezTo>
                <a:cubicBezTo>
                  <a:pt x="63" y="4"/>
                  <a:pt x="63" y="5"/>
                  <a:pt x="63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1" y="5"/>
                </a:cubicBezTo>
                <a:cubicBezTo>
                  <a:pt x="61" y="5"/>
                  <a:pt x="61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0" y="5"/>
                  <a:pt x="60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2" y="5"/>
                </a:cubicBezTo>
                <a:cubicBezTo>
                  <a:pt x="62" y="5"/>
                  <a:pt x="62" y="5"/>
                  <a:pt x="61" y="5"/>
                </a:cubicBezTo>
                <a:cubicBezTo>
                  <a:pt x="61" y="5"/>
                  <a:pt x="60" y="6"/>
                  <a:pt x="60" y="6"/>
                </a:cubicBezTo>
                <a:cubicBezTo>
                  <a:pt x="60" y="5"/>
                  <a:pt x="60" y="5"/>
                  <a:pt x="61" y="5"/>
                </a:cubicBezTo>
                <a:cubicBezTo>
                  <a:pt x="61" y="5"/>
                  <a:pt x="60" y="5"/>
                  <a:pt x="61" y="5"/>
                </a:cubicBezTo>
                <a:cubicBezTo>
                  <a:pt x="60" y="5"/>
                  <a:pt x="60" y="5"/>
                  <a:pt x="59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6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6"/>
                  <a:pt x="57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7"/>
                  <a:pt x="56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5" y="7"/>
                </a:cubicBezTo>
                <a:cubicBezTo>
                  <a:pt x="55" y="7"/>
                  <a:pt x="56" y="7"/>
                  <a:pt x="57" y="6"/>
                </a:cubicBezTo>
                <a:cubicBezTo>
                  <a:pt x="56" y="6"/>
                  <a:pt x="56" y="7"/>
                  <a:pt x="56" y="6"/>
                </a:cubicBezTo>
                <a:cubicBezTo>
                  <a:pt x="55" y="7"/>
                  <a:pt x="56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4" y="7"/>
                </a:cubicBezTo>
                <a:cubicBezTo>
                  <a:pt x="55" y="7"/>
                  <a:pt x="55" y="6"/>
                  <a:pt x="55" y="7"/>
                </a:cubicBezTo>
                <a:cubicBezTo>
                  <a:pt x="55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3" y="7"/>
                  <a:pt x="54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2" y="8"/>
                  <a:pt x="52" y="8"/>
                </a:cubicBezTo>
                <a:cubicBezTo>
                  <a:pt x="52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4" y="7"/>
                  <a:pt x="52" y="7"/>
                  <a:pt x="53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4" y="7"/>
                  <a:pt x="55" y="6"/>
                  <a:pt x="54" y="7"/>
                </a:cubicBezTo>
                <a:cubicBezTo>
                  <a:pt x="54" y="7"/>
                  <a:pt x="54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4" y="6"/>
                  <a:pt x="55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7"/>
                  <a:pt x="54" y="7"/>
                </a:cubicBezTo>
                <a:cubicBezTo>
                  <a:pt x="54" y="6"/>
                  <a:pt x="53" y="7"/>
                  <a:pt x="53" y="7"/>
                </a:cubicBezTo>
                <a:cubicBezTo>
                  <a:pt x="53" y="7"/>
                  <a:pt x="53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3" y="6"/>
                  <a:pt x="53" y="6"/>
                </a:cubicBezTo>
                <a:cubicBezTo>
                  <a:pt x="52" y="7"/>
                  <a:pt x="53" y="6"/>
                  <a:pt x="52" y="6"/>
                </a:cubicBezTo>
                <a:cubicBezTo>
                  <a:pt x="52" y="6"/>
                  <a:pt x="52" y="6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6"/>
                  <a:pt x="53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1" y="7"/>
                  <a:pt x="51" y="7"/>
                </a:cubicBezTo>
                <a:cubicBezTo>
                  <a:pt x="51" y="7"/>
                  <a:pt x="50" y="8"/>
                  <a:pt x="50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8"/>
                </a:cubicBezTo>
                <a:cubicBezTo>
                  <a:pt x="51" y="7"/>
                  <a:pt x="52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1" y="8"/>
                  <a:pt x="51" y="7"/>
                </a:cubicBezTo>
                <a:cubicBezTo>
                  <a:pt x="52" y="7"/>
                  <a:pt x="51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1" y="7"/>
                  <a:pt x="51" y="8"/>
                </a:cubicBezTo>
                <a:cubicBezTo>
                  <a:pt x="51" y="7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0" y="8"/>
                  <a:pt x="51" y="8"/>
                </a:cubicBezTo>
                <a:cubicBezTo>
                  <a:pt x="51" y="8"/>
                  <a:pt x="50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8"/>
                  <a:pt x="50" y="8"/>
                  <a:pt x="51" y="8"/>
                </a:cubicBezTo>
                <a:cubicBezTo>
                  <a:pt x="51" y="8"/>
                  <a:pt x="50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8"/>
                  <a:pt x="50" y="8"/>
                  <a:pt x="51" y="8"/>
                </a:cubicBezTo>
                <a:cubicBezTo>
                  <a:pt x="51" y="8"/>
                  <a:pt x="50" y="8"/>
                  <a:pt x="51" y="8"/>
                </a:cubicBezTo>
                <a:cubicBezTo>
                  <a:pt x="50" y="8"/>
                  <a:pt x="49" y="8"/>
                  <a:pt x="49" y="8"/>
                </a:cubicBezTo>
                <a:cubicBezTo>
                  <a:pt x="49" y="8"/>
                  <a:pt x="49" y="9"/>
                  <a:pt x="49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7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6" y="9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9"/>
                  <a:pt x="47" y="9"/>
                  <a:pt x="48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9" y="8"/>
                  <a:pt x="49" y="8"/>
                </a:cubicBezTo>
                <a:cubicBezTo>
                  <a:pt x="49" y="8"/>
                  <a:pt x="48" y="9"/>
                  <a:pt x="49" y="9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9" y="8"/>
                  <a:pt x="49" y="8"/>
                </a:cubicBezTo>
                <a:cubicBezTo>
                  <a:pt x="48" y="9"/>
                  <a:pt x="48" y="8"/>
                  <a:pt x="48" y="8"/>
                </a:cubicBezTo>
                <a:cubicBezTo>
                  <a:pt x="48" y="8"/>
                  <a:pt x="48" y="9"/>
                  <a:pt x="47" y="8"/>
                </a:cubicBezTo>
                <a:cubicBezTo>
                  <a:pt x="47" y="8"/>
                  <a:pt x="48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8" y="8"/>
                  <a:pt x="47" y="8"/>
                </a:cubicBezTo>
                <a:cubicBezTo>
                  <a:pt x="47" y="8"/>
                  <a:pt x="48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6" y="8"/>
                </a:cubicBezTo>
                <a:cubicBezTo>
                  <a:pt x="46" y="9"/>
                  <a:pt x="47" y="8"/>
                  <a:pt x="46" y="8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8"/>
                  <a:pt x="46" y="9"/>
                </a:cubicBezTo>
                <a:cubicBezTo>
                  <a:pt x="46" y="8"/>
                  <a:pt x="47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5" y="9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8"/>
                  <a:pt x="46" y="8"/>
                </a:cubicBezTo>
                <a:cubicBezTo>
                  <a:pt x="46" y="8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6" y="9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7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6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9"/>
                  <a:pt x="45" y="8"/>
                </a:cubicBezTo>
                <a:cubicBezTo>
                  <a:pt x="45" y="8"/>
                  <a:pt x="45" y="8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9"/>
                  <a:pt x="45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4" y="9"/>
                </a:cubicBezTo>
                <a:cubicBezTo>
                  <a:pt x="44" y="9"/>
                  <a:pt x="43" y="9"/>
                  <a:pt x="43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4" y="9"/>
                  <a:pt x="44" y="9"/>
                </a:cubicBezTo>
                <a:cubicBezTo>
                  <a:pt x="46" y="8"/>
                  <a:pt x="45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7"/>
                  <a:pt x="47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7" y="7"/>
                  <a:pt x="48" y="7"/>
                  <a:pt x="49" y="7"/>
                </a:cubicBezTo>
                <a:cubicBezTo>
                  <a:pt x="49" y="7"/>
                  <a:pt x="49" y="6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7" y="7"/>
                  <a:pt x="48" y="7"/>
                  <a:pt x="48" y="7"/>
                </a:cubicBezTo>
                <a:cubicBezTo>
                  <a:pt x="47" y="7"/>
                  <a:pt x="47" y="7"/>
                  <a:pt x="46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6" y="8"/>
                  <a:pt x="46" y="7"/>
                </a:cubicBezTo>
                <a:cubicBezTo>
                  <a:pt x="46" y="7"/>
                  <a:pt x="46" y="7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6" y="7"/>
                  <a:pt x="46" y="7"/>
                </a:cubicBezTo>
                <a:cubicBezTo>
                  <a:pt x="46" y="7"/>
                  <a:pt x="47" y="7"/>
                  <a:pt x="46" y="7"/>
                </a:cubicBezTo>
                <a:cubicBezTo>
                  <a:pt x="46" y="7"/>
                  <a:pt x="46" y="7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5" y="7"/>
                  <a:pt x="46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6" y="7"/>
                  <a:pt x="45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7" y="6"/>
                  <a:pt x="47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7" y="7"/>
                </a:cubicBezTo>
                <a:cubicBezTo>
                  <a:pt x="47" y="7"/>
                  <a:pt x="47" y="6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7" y="7"/>
                  <a:pt x="47" y="6"/>
                </a:cubicBezTo>
                <a:cubicBezTo>
                  <a:pt x="48" y="6"/>
                  <a:pt x="47" y="7"/>
                  <a:pt x="47" y="7"/>
                </a:cubicBezTo>
                <a:cubicBezTo>
                  <a:pt x="48" y="6"/>
                  <a:pt x="48" y="7"/>
                  <a:pt x="48" y="6"/>
                </a:cubicBezTo>
                <a:cubicBezTo>
                  <a:pt x="48" y="6"/>
                  <a:pt x="48" y="7"/>
                  <a:pt x="47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9" y="6"/>
                  <a:pt x="49" y="6"/>
                </a:cubicBezTo>
                <a:cubicBezTo>
                  <a:pt x="48" y="6"/>
                  <a:pt x="48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5"/>
                  <a:pt x="51" y="5"/>
                  <a:pt x="50" y="5"/>
                </a:cubicBezTo>
                <a:cubicBezTo>
                  <a:pt x="50" y="5"/>
                  <a:pt x="48" y="6"/>
                  <a:pt x="49" y="6"/>
                </a:cubicBezTo>
                <a:cubicBezTo>
                  <a:pt x="48" y="6"/>
                  <a:pt x="49" y="6"/>
                  <a:pt x="48" y="6"/>
                </a:cubicBezTo>
                <a:cubicBezTo>
                  <a:pt x="48" y="6"/>
                  <a:pt x="48" y="6"/>
                  <a:pt x="49" y="6"/>
                </a:cubicBezTo>
                <a:cubicBezTo>
                  <a:pt x="49" y="5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7" y="6"/>
                  <a:pt x="48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5"/>
                </a:cubicBezTo>
                <a:cubicBezTo>
                  <a:pt x="49" y="5"/>
                  <a:pt x="48" y="6"/>
                  <a:pt x="48" y="6"/>
                </a:cubicBezTo>
                <a:cubicBezTo>
                  <a:pt x="48" y="5"/>
                  <a:pt x="48" y="5"/>
                  <a:pt x="48" y="5"/>
                </a:cubicBezTo>
                <a:cubicBezTo>
                  <a:pt x="47" y="6"/>
                  <a:pt x="47" y="5"/>
                  <a:pt x="47" y="6"/>
                </a:cubicBezTo>
                <a:cubicBezTo>
                  <a:pt x="47" y="6"/>
                  <a:pt x="47" y="6"/>
                  <a:pt x="47" y="5"/>
                </a:cubicBezTo>
                <a:cubicBezTo>
                  <a:pt x="47" y="5"/>
                  <a:pt x="48" y="5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7"/>
                  <a:pt x="45" y="7"/>
                </a:cubicBezTo>
                <a:cubicBezTo>
                  <a:pt x="45" y="7"/>
                  <a:pt x="45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6" y="6"/>
                  <a:pt x="46" y="6"/>
                  <a:pt x="45" y="7"/>
                </a:cubicBezTo>
                <a:cubicBezTo>
                  <a:pt x="45" y="6"/>
                  <a:pt x="44" y="7"/>
                  <a:pt x="45" y="6"/>
                </a:cubicBezTo>
                <a:cubicBezTo>
                  <a:pt x="45" y="6"/>
                  <a:pt x="45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5" y="6"/>
                  <a:pt x="46" y="6"/>
                  <a:pt x="46" y="6"/>
                </a:cubicBezTo>
                <a:cubicBezTo>
                  <a:pt x="46" y="6"/>
                  <a:pt x="45" y="6"/>
                  <a:pt x="45" y="6"/>
                </a:cubicBezTo>
                <a:cubicBezTo>
                  <a:pt x="46" y="6"/>
                  <a:pt x="45" y="6"/>
                  <a:pt x="45" y="6"/>
                </a:cubicBezTo>
                <a:cubicBezTo>
                  <a:pt x="45" y="6"/>
                  <a:pt x="46" y="6"/>
                  <a:pt x="46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6" y="6"/>
                  <a:pt x="46" y="5"/>
                  <a:pt x="47" y="5"/>
                </a:cubicBezTo>
                <a:cubicBezTo>
                  <a:pt x="47" y="5"/>
                  <a:pt x="46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5"/>
                  <a:pt x="46" y="5"/>
                </a:cubicBezTo>
                <a:cubicBezTo>
                  <a:pt x="46" y="5"/>
                  <a:pt x="47" y="5"/>
                  <a:pt x="46" y="5"/>
                </a:cubicBezTo>
                <a:cubicBezTo>
                  <a:pt x="46" y="6"/>
                  <a:pt x="46" y="5"/>
                  <a:pt x="46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4" y="6"/>
                  <a:pt x="45" y="6"/>
                  <a:pt x="45" y="7"/>
                </a:cubicBezTo>
                <a:cubicBezTo>
                  <a:pt x="45" y="6"/>
                  <a:pt x="44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4" y="7"/>
                  <a:pt x="43" y="7"/>
                  <a:pt x="43" y="6"/>
                </a:cubicBezTo>
                <a:cubicBezTo>
                  <a:pt x="43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4" y="6"/>
                  <a:pt x="44" y="6"/>
                </a:cubicBezTo>
                <a:cubicBezTo>
                  <a:pt x="44" y="6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3" y="7"/>
                  <a:pt x="43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3" y="7"/>
                  <a:pt x="43" y="7"/>
                </a:cubicBezTo>
                <a:cubicBezTo>
                  <a:pt x="43" y="7"/>
                  <a:pt x="43" y="7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7"/>
                  <a:pt x="42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7"/>
                  <a:pt x="42" y="7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1" y="8"/>
                  <a:pt x="41" y="8"/>
                </a:cubicBezTo>
                <a:cubicBezTo>
                  <a:pt x="41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8"/>
                  <a:pt x="39" y="8"/>
                  <a:pt x="39" y="8"/>
                </a:cubicBezTo>
                <a:cubicBezTo>
                  <a:pt x="39" y="8"/>
                  <a:pt x="39" y="8"/>
                  <a:pt x="40" y="8"/>
                </a:cubicBezTo>
                <a:cubicBezTo>
                  <a:pt x="39" y="8"/>
                  <a:pt x="39" y="9"/>
                  <a:pt x="39" y="9"/>
                </a:cubicBezTo>
                <a:cubicBezTo>
                  <a:pt x="39" y="8"/>
                  <a:pt x="40" y="8"/>
                  <a:pt x="40" y="8"/>
                </a:cubicBezTo>
                <a:cubicBezTo>
                  <a:pt x="40" y="8"/>
                  <a:pt x="41" y="7"/>
                  <a:pt x="41" y="7"/>
                </a:cubicBezTo>
                <a:cubicBezTo>
                  <a:pt x="41" y="8"/>
                  <a:pt x="41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9" y="9"/>
                  <a:pt x="39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8" y="9"/>
                  <a:pt x="38" y="9"/>
                  <a:pt x="37" y="10"/>
                </a:cubicBezTo>
                <a:cubicBezTo>
                  <a:pt x="38" y="9"/>
                  <a:pt x="39" y="9"/>
                  <a:pt x="38" y="9"/>
                </a:cubicBezTo>
                <a:cubicBezTo>
                  <a:pt x="39" y="9"/>
                  <a:pt x="39" y="9"/>
                  <a:pt x="40" y="8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39" y="9"/>
                  <a:pt x="39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8"/>
                  <a:pt x="40" y="9"/>
                  <a:pt x="40" y="8"/>
                </a:cubicBezTo>
                <a:cubicBezTo>
                  <a:pt x="41" y="8"/>
                  <a:pt x="41" y="8"/>
                  <a:pt x="42" y="8"/>
                </a:cubicBezTo>
                <a:cubicBezTo>
                  <a:pt x="41" y="8"/>
                  <a:pt x="41" y="8"/>
                  <a:pt x="41" y="9"/>
                </a:cubicBezTo>
                <a:cubicBezTo>
                  <a:pt x="41" y="9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9"/>
                  <a:pt x="40" y="9"/>
                  <a:pt x="39" y="9"/>
                </a:cubicBezTo>
                <a:cubicBezTo>
                  <a:pt x="39" y="9"/>
                  <a:pt x="36" y="11"/>
                  <a:pt x="37" y="10"/>
                </a:cubicBezTo>
                <a:cubicBezTo>
                  <a:pt x="36" y="11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8" y="10"/>
                  <a:pt x="38" y="10"/>
                </a:cubicBezTo>
                <a:cubicBezTo>
                  <a:pt x="37" y="11"/>
                  <a:pt x="37" y="11"/>
                  <a:pt x="36" y="11"/>
                </a:cubicBezTo>
                <a:cubicBezTo>
                  <a:pt x="36" y="11"/>
                  <a:pt x="36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8" y="10"/>
                  <a:pt x="38" y="10"/>
                </a:cubicBezTo>
                <a:cubicBezTo>
                  <a:pt x="36" y="11"/>
                  <a:pt x="36" y="11"/>
                  <a:pt x="35" y="11"/>
                </a:cubicBezTo>
                <a:cubicBezTo>
                  <a:pt x="36" y="11"/>
                  <a:pt x="35" y="12"/>
                  <a:pt x="34" y="12"/>
                </a:cubicBezTo>
                <a:cubicBezTo>
                  <a:pt x="34" y="12"/>
                  <a:pt x="35" y="12"/>
                  <a:pt x="35" y="11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5" y="12"/>
                  <a:pt x="35" y="12"/>
                </a:cubicBezTo>
                <a:cubicBezTo>
                  <a:pt x="34" y="12"/>
                  <a:pt x="34" y="13"/>
                  <a:pt x="33" y="13"/>
                </a:cubicBezTo>
                <a:cubicBezTo>
                  <a:pt x="33" y="13"/>
                  <a:pt x="32" y="14"/>
                  <a:pt x="32" y="14"/>
                </a:cubicBezTo>
                <a:cubicBezTo>
                  <a:pt x="32" y="14"/>
                  <a:pt x="33" y="13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1" y="14"/>
                </a:cubicBezTo>
                <a:cubicBezTo>
                  <a:pt x="32" y="14"/>
                  <a:pt x="31" y="15"/>
                  <a:pt x="31" y="15"/>
                </a:cubicBezTo>
                <a:cubicBezTo>
                  <a:pt x="30" y="15"/>
                  <a:pt x="31" y="14"/>
                  <a:pt x="30" y="15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5"/>
                  <a:pt x="31" y="14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1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30" y="15"/>
                  <a:pt x="30" y="15"/>
                </a:cubicBezTo>
                <a:cubicBezTo>
                  <a:pt x="30" y="15"/>
                  <a:pt x="31" y="15"/>
                  <a:pt x="30" y="15"/>
                </a:cubicBezTo>
                <a:cubicBezTo>
                  <a:pt x="30" y="15"/>
                  <a:pt x="30" y="15"/>
                  <a:pt x="30" y="16"/>
                </a:cubicBezTo>
                <a:cubicBezTo>
                  <a:pt x="30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2" y="14"/>
                  <a:pt x="32" y="14"/>
                </a:cubicBezTo>
                <a:cubicBezTo>
                  <a:pt x="32" y="15"/>
                  <a:pt x="32" y="15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3" y="14"/>
                </a:cubicBezTo>
                <a:cubicBezTo>
                  <a:pt x="33" y="13"/>
                  <a:pt x="32" y="14"/>
                  <a:pt x="32" y="14"/>
                </a:cubicBezTo>
                <a:cubicBezTo>
                  <a:pt x="33" y="13"/>
                  <a:pt x="34" y="13"/>
                  <a:pt x="33" y="13"/>
                </a:cubicBezTo>
                <a:cubicBezTo>
                  <a:pt x="34" y="12"/>
                  <a:pt x="35" y="12"/>
                  <a:pt x="35" y="12"/>
                </a:cubicBezTo>
                <a:cubicBezTo>
                  <a:pt x="35" y="12"/>
                  <a:pt x="34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4"/>
                </a:cubicBezTo>
                <a:cubicBezTo>
                  <a:pt x="32" y="14"/>
                  <a:pt x="32" y="14"/>
                  <a:pt x="31" y="15"/>
                </a:cubicBezTo>
                <a:cubicBezTo>
                  <a:pt x="31" y="15"/>
                  <a:pt x="32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6"/>
                  <a:pt x="31" y="15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5"/>
                  <a:pt x="32" y="15"/>
                </a:cubicBezTo>
                <a:cubicBezTo>
                  <a:pt x="31" y="16"/>
                  <a:pt x="31" y="16"/>
                  <a:pt x="30" y="16"/>
                </a:cubicBezTo>
                <a:cubicBezTo>
                  <a:pt x="30" y="16"/>
                  <a:pt x="30" y="17"/>
                  <a:pt x="30" y="17"/>
                </a:cubicBezTo>
                <a:cubicBezTo>
                  <a:pt x="29" y="17"/>
                  <a:pt x="30" y="16"/>
                  <a:pt x="29" y="17"/>
                </a:cubicBezTo>
                <a:cubicBezTo>
                  <a:pt x="29" y="17"/>
                  <a:pt x="29" y="17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7"/>
                  <a:pt x="29" y="17"/>
                  <a:pt x="29" y="18"/>
                </a:cubicBezTo>
                <a:cubicBezTo>
                  <a:pt x="28" y="18"/>
                  <a:pt x="29" y="17"/>
                  <a:pt x="28" y="18"/>
                </a:cubicBezTo>
                <a:cubicBezTo>
                  <a:pt x="28" y="18"/>
                  <a:pt x="28" y="18"/>
                  <a:pt x="29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30" y="17"/>
                  <a:pt x="30" y="16"/>
                  <a:pt x="30" y="16"/>
                </a:cubicBezTo>
                <a:cubicBezTo>
                  <a:pt x="30" y="17"/>
                  <a:pt x="29" y="18"/>
                  <a:pt x="29" y="17"/>
                </a:cubicBezTo>
                <a:cubicBezTo>
                  <a:pt x="29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8" y="18"/>
                </a:cubicBezTo>
                <a:cubicBezTo>
                  <a:pt x="28" y="18"/>
                  <a:pt x="29" y="18"/>
                  <a:pt x="29" y="18"/>
                </a:cubicBezTo>
                <a:cubicBezTo>
                  <a:pt x="28" y="18"/>
                  <a:pt x="28" y="18"/>
                  <a:pt x="28" y="19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9"/>
                  <a:pt x="28" y="19"/>
                  <a:pt x="27" y="19"/>
                </a:cubicBezTo>
                <a:cubicBezTo>
                  <a:pt x="27" y="19"/>
                  <a:pt x="28" y="19"/>
                  <a:pt x="28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18"/>
                  <a:pt x="27" y="18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6" y="19"/>
                  <a:pt x="27" y="19"/>
                </a:cubicBezTo>
                <a:cubicBezTo>
                  <a:pt x="27" y="19"/>
                  <a:pt x="27" y="19"/>
                  <a:pt x="27" y="18"/>
                </a:cubicBezTo>
                <a:cubicBezTo>
                  <a:pt x="27" y="18"/>
                  <a:pt x="26" y="19"/>
                  <a:pt x="26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9"/>
                  <a:pt x="27" y="18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7" y="19"/>
                  <a:pt x="26" y="20"/>
                </a:cubicBezTo>
                <a:cubicBezTo>
                  <a:pt x="26" y="20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6" y="19"/>
                  <a:pt x="26" y="20"/>
                  <a:pt x="26" y="20"/>
                </a:cubicBezTo>
                <a:cubicBezTo>
                  <a:pt x="25" y="20"/>
                  <a:pt x="25" y="20"/>
                  <a:pt x="25" y="21"/>
                </a:cubicBezTo>
                <a:cubicBezTo>
                  <a:pt x="25" y="21"/>
                  <a:pt x="25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1"/>
                  <a:pt x="24" y="22"/>
                  <a:pt x="24" y="22"/>
                </a:cubicBezTo>
                <a:cubicBezTo>
                  <a:pt x="25" y="22"/>
                  <a:pt x="25" y="21"/>
                  <a:pt x="26" y="21"/>
                </a:cubicBezTo>
                <a:cubicBezTo>
                  <a:pt x="26" y="21"/>
                  <a:pt x="25" y="21"/>
                  <a:pt x="25" y="21"/>
                </a:cubicBezTo>
                <a:cubicBezTo>
                  <a:pt x="25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2"/>
                  <a:pt x="24" y="22"/>
                  <a:pt x="24" y="23"/>
                </a:cubicBezTo>
                <a:cubicBezTo>
                  <a:pt x="24" y="22"/>
                  <a:pt x="24" y="23"/>
                  <a:pt x="24" y="23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5"/>
                  <a:pt x="21" y="24"/>
                </a:cubicBezTo>
                <a:cubicBezTo>
                  <a:pt x="22" y="24"/>
                  <a:pt x="22" y="24"/>
                  <a:pt x="22" y="23"/>
                </a:cubicBezTo>
                <a:cubicBezTo>
                  <a:pt x="22" y="24"/>
                  <a:pt x="22" y="23"/>
                  <a:pt x="22" y="23"/>
                </a:cubicBezTo>
                <a:cubicBezTo>
                  <a:pt x="22" y="23"/>
                  <a:pt x="22" y="24"/>
                  <a:pt x="22" y="24"/>
                </a:cubicBezTo>
                <a:cubicBezTo>
                  <a:pt x="22" y="23"/>
                  <a:pt x="23" y="23"/>
                  <a:pt x="23" y="22"/>
                </a:cubicBezTo>
                <a:cubicBezTo>
                  <a:pt x="23" y="23"/>
                  <a:pt x="23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4"/>
                </a:cubicBezTo>
                <a:cubicBezTo>
                  <a:pt x="22" y="24"/>
                  <a:pt x="21" y="24"/>
                  <a:pt x="22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3"/>
                </a:cubicBezTo>
                <a:cubicBezTo>
                  <a:pt x="22" y="23"/>
                  <a:pt x="22" y="23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5"/>
                </a:cubicBezTo>
                <a:cubicBezTo>
                  <a:pt x="21" y="25"/>
                  <a:pt x="20" y="25"/>
                  <a:pt x="20" y="26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4"/>
                  <a:pt x="21" y="24"/>
                  <a:pt x="20" y="24"/>
                </a:cubicBezTo>
                <a:cubicBezTo>
                  <a:pt x="20" y="24"/>
                  <a:pt x="20" y="24"/>
                  <a:pt x="21" y="24"/>
                </a:cubicBezTo>
                <a:cubicBezTo>
                  <a:pt x="21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1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4"/>
                  <a:pt x="21" y="24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1" y="24"/>
                  <a:pt x="20" y="25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6"/>
                  <a:pt x="20" y="26"/>
                </a:cubicBezTo>
                <a:cubicBezTo>
                  <a:pt x="20" y="25"/>
                  <a:pt x="21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19" y="26"/>
                  <a:pt x="19" y="26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5"/>
                  <a:pt x="19" y="26"/>
                  <a:pt x="19" y="26"/>
                </a:cubicBezTo>
                <a:cubicBezTo>
                  <a:pt x="19" y="26"/>
                  <a:pt x="18" y="27"/>
                  <a:pt x="18" y="26"/>
                </a:cubicBezTo>
                <a:cubicBezTo>
                  <a:pt x="18" y="26"/>
                  <a:pt x="19" y="26"/>
                  <a:pt x="19" y="26"/>
                </a:cubicBezTo>
                <a:cubicBezTo>
                  <a:pt x="19" y="25"/>
                  <a:pt x="19" y="26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4"/>
                  <a:pt x="20" y="25"/>
                  <a:pt x="19" y="25"/>
                </a:cubicBezTo>
                <a:cubicBezTo>
                  <a:pt x="19" y="25"/>
                  <a:pt x="20" y="24"/>
                  <a:pt x="20" y="24"/>
                </a:cubicBezTo>
                <a:cubicBezTo>
                  <a:pt x="19" y="25"/>
                  <a:pt x="20" y="24"/>
                  <a:pt x="20" y="24"/>
                </a:cubicBezTo>
                <a:cubicBezTo>
                  <a:pt x="19" y="25"/>
                  <a:pt x="20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8" y="26"/>
                  <a:pt x="18" y="25"/>
                  <a:pt x="18" y="26"/>
                </a:cubicBezTo>
                <a:cubicBezTo>
                  <a:pt x="18" y="26"/>
                  <a:pt x="19" y="25"/>
                  <a:pt x="19" y="25"/>
                </a:cubicBezTo>
                <a:cubicBezTo>
                  <a:pt x="19" y="25"/>
                  <a:pt x="19" y="25"/>
                  <a:pt x="18" y="26"/>
                </a:cubicBezTo>
                <a:cubicBezTo>
                  <a:pt x="18" y="26"/>
                  <a:pt x="19" y="25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6"/>
                  <a:pt x="18" y="27"/>
                </a:cubicBezTo>
                <a:cubicBezTo>
                  <a:pt x="18" y="27"/>
                  <a:pt x="18" y="27"/>
                  <a:pt x="17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8" y="27"/>
                  <a:pt x="18" y="26"/>
                  <a:pt x="18" y="26"/>
                </a:cubicBezTo>
                <a:cubicBezTo>
                  <a:pt x="17" y="27"/>
                  <a:pt x="17" y="27"/>
                  <a:pt x="17" y="27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6" y="29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30"/>
                </a:cubicBezTo>
                <a:cubicBezTo>
                  <a:pt x="15" y="30"/>
                  <a:pt x="16" y="29"/>
                  <a:pt x="16" y="29"/>
                </a:cubicBezTo>
                <a:cubicBezTo>
                  <a:pt x="15" y="30"/>
                  <a:pt x="15" y="30"/>
                  <a:pt x="15" y="30"/>
                </a:cubicBezTo>
                <a:cubicBezTo>
                  <a:pt x="16" y="29"/>
                  <a:pt x="15" y="30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6" y="29"/>
                  <a:pt x="16" y="29"/>
                  <a:pt x="15" y="29"/>
                </a:cubicBezTo>
                <a:cubicBezTo>
                  <a:pt x="15" y="30"/>
                  <a:pt x="16" y="29"/>
                  <a:pt x="16" y="29"/>
                </a:cubicBezTo>
                <a:cubicBezTo>
                  <a:pt x="16" y="28"/>
                  <a:pt x="17" y="27"/>
                  <a:pt x="17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7"/>
                  <a:pt x="17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7"/>
                  <a:pt x="16" y="28"/>
                  <a:pt x="17" y="27"/>
                </a:cubicBezTo>
                <a:cubicBezTo>
                  <a:pt x="16" y="27"/>
                  <a:pt x="16" y="27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7" y="26"/>
                  <a:pt x="17" y="26"/>
                  <a:pt x="18" y="25"/>
                </a:cubicBezTo>
                <a:cubicBezTo>
                  <a:pt x="17" y="26"/>
                  <a:pt x="17" y="26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7"/>
                  <a:pt x="16" y="28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6"/>
                  <a:pt x="16" y="27"/>
                  <a:pt x="16" y="27"/>
                </a:cubicBezTo>
                <a:cubicBezTo>
                  <a:pt x="17" y="26"/>
                  <a:pt x="17" y="25"/>
                  <a:pt x="18" y="25"/>
                </a:cubicBezTo>
                <a:cubicBezTo>
                  <a:pt x="19" y="24"/>
                  <a:pt x="18" y="25"/>
                  <a:pt x="17" y="25"/>
                </a:cubicBezTo>
                <a:cubicBezTo>
                  <a:pt x="17" y="26"/>
                  <a:pt x="17" y="26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7" y="26"/>
                  <a:pt x="16" y="26"/>
                  <a:pt x="17" y="26"/>
                </a:cubicBezTo>
                <a:cubicBezTo>
                  <a:pt x="17" y="26"/>
                  <a:pt x="17" y="26"/>
                  <a:pt x="16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5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17" y="26"/>
                  <a:pt x="17" y="26"/>
                  <a:pt x="16" y="26"/>
                </a:cubicBezTo>
                <a:cubicBezTo>
                  <a:pt x="17" y="26"/>
                  <a:pt x="17" y="25"/>
                  <a:pt x="17" y="25"/>
                </a:cubicBezTo>
                <a:cubicBezTo>
                  <a:pt x="17" y="25"/>
                  <a:pt x="17" y="26"/>
                  <a:pt x="17" y="26"/>
                </a:cubicBezTo>
                <a:cubicBezTo>
                  <a:pt x="17" y="25"/>
                  <a:pt x="17" y="25"/>
                  <a:pt x="18" y="25"/>
                </a:cubicBezTo>
                <a:cubicBezTo>
                  <a:pt x="18" y="25"/>
                  <a:pt x="18" y="24"/>
                  <a:pt x="18" y="24"/>
                </a:cubicBezTo>
                <a:cubicBezTo>
                  <a:pt x="18" y="24"/>
                  <a:pt x="17" y="25"/>
                  <a:pt x="17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5"/>
                  <a:pt x="16" y="26"/>
                  <a:pt x="16" y="26"/>
                </a:cubicBezTo>
                <a:cubicBezTo>
                  <a:pt x="16" y="26"/>
                  <a:pt x="16" y="26"/>
                  <a:pt x="16" y="25"/>
                </a:cubicBezTo>
                <a:cubicBezTo>
                  <a:pt x="16" y="25"/>
                  <a:pt x="17" y="25"/>
                  <a:pt x="17" y="25"/>
                </a:cubicBezTo>
                <a:cubicBezTo>
                  <a:pt x="17" y="25"/>
                  <a:pt x="17" y="24"/>
                  <a:pt x="18" y="24"/>
                </a:cubicBezTo>
                <a:cubicBezTo>
                  <a:pt x="18" y="24"/>
                  <a:pt x="17" y="25"/>
                  <a:pt x="17" y="24"/>
                </a:cubicBezTo>
                <a:cubicBezTo>
                  <a:pt x="17" y="24"/>
                  <a:pt x="17" y="24"/>
                  <a:pt x="18" y="24"/>
                </a:cubicBezTo>
                <a:cubicBezTo>
                  <a:pt x="18" y="23"/>
                  <a:pt x="17" y="24"/>
                  <a:pt x="17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6"/>
                  <a:pt x="15" y="26"/>
                </a:cubicBezTo>
                <a:cubicBezTo>
                  <a:pt x="15" y="27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7"/>
                </a:cubicBezTo>
                <a:cubicBezTo>
                  <a:pt x="15" y="27"/>
                  <a:pt x="14" y="28"/>
                  <a:pt x="14" y="28"/>
                </a:cubicBezTo>
                <a:cubicBezTo>
                  <a:pt x="14" y="28"/>
                  <a:pt x="13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3" y="29"/>
                  <a:pt x="13" y="29"/>
                </a:cubicBezTo>
                <a:cubicBezTo>
                  <a:pt x="13" y="29"/>
                  <a:pt x="13" y="30"/>
                  <a:pt x="13" y="30"/>
                </a:cubicBezTo>
                <a:cubicBezTo>
                  <a:pt x="12" y="30"/>
                  <a:pt x="13" y="29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3" y="30"/>
                  <a:pt x="13" y="30"/>
                  <a:pt x="12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2" y="30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30"/>
                  <a:pt x="13" y="30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29"/>
                </a:cubicBezTo>
                <a:cubicBezTo>
                  <a:pt x="14" y="29"/>
                  <a:pt x="13" y="30"/>
                  <a:pt x="14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4" y="29"/>
                  <a:pt x="14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1"/>
                  <a:pt x="12" y="32"/>
                </a:cubicBezTo>
                <a:cubicBezTo>
                  <a:pt x="12" y="32"/>
                  <a:pt x="13" y="31"/>
                  <a:pt x="13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3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0" y="35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0" y="34"/>
                  <a:pt x="11" y="34"/>
                </a:cubicBezTo>
                <a:cubicBezTo>
                  <a:pt x="11" y="34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4"/>
                  <a:pt x="11" y="33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5"/>
                  <a:pt x="11" y="34"/>
                  <a:pt x="11" y="34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4"/>
                  <a:pt x="10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2"/>
                  <a:pt x="12" y="32"/>
                </a:cubicBezTo>
                <a:cubicBezTo>
                  <a:pt x="11" y="32"/>
                  <a:pt x="11" y="32"/>
                  <a:pt x="12" y="32"/>
                </a:cubicBezTo>
                <a:cubicBezTo>
                  <a:pt x="12" y="32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0" y="34"/>
                  <a:pt x="10" y="34"/>
                </a:cubicBezTo>
                <a:cubicBezTo>
                  <a:pt x="10" y="33"/>
                  <a:pt x="10" y="33"/>
                  <a:pt x="11" y="33"/>
                </a:cubicBezTo>
                <a:cubicBezTo>
                  <a:pt x="10" y="33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3"/>
                  <a:pt x="10" y="34"/>
                  <a:pt x="10" y="33"/>
                </a:cubicBezTo>
                <a:cubicBezTo>
                  <a:pt x="10" y="33"/>
                  <a:pt x="10" y="34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6"/>
                  <a:pt x="8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4"/>
                  <a:pt x="9" y="34"/>
                  <a:pt x="9" y="35"/>
                </a:cubicBezTo>
                <a:cubicBezTo>
                  <a:pt x="9" y="35"/>
                  <a:pt x="9" y="34"/>
                  <a:pt x="9" y="35"/>
                </a:cubicBezTo>
                <a:cubicBezTo>
                  <a:pt x="8" y="35"/>
                  <a:pt x="8" y="36"/>
                  <a:pt x="8" y="36"/>
                </a:cubicBezTo>
                <a:cubicBezTo>
                  <a:pt x="8" y="36"/>
                  <a:pt x="8" y="37"/>
                  <a:pt x="8" y="38"/>
                </a:cubicBezTo>
                <a:cubicBezTo>
                  <a:pt x="8" y="38"/>
                  <a:pt x="8" y="37"/>
                  <a:pt x="8" y="37"/>
                </a:cubicBezTo>
                <a:cubicBezTo>
                  <a:pt x="8" y="37"/>
                  <a:pt x="8" y="38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7" y="38"/>
                  <a:pt x="8" y="38"/>
                </a:cubicBezTo>
                <a:cubicBezTo>
                  <a:pt x="7" y="38"/>
                  <a:pt x="7" y="38"/>
                  <a:pt x="7" y="39"/>
                </a:cubicBezTo>
                <a:cubicBezTo>
                  <a:pt x="7" y="38"/>
                  <a:pt x="7" y="38"/>
                  <a:pt x="8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39"/>
                  <a:pt x="8" y="39"/>
                  <a:pt x="8" y="39"/>
                </a:cubicBezTo>
                <a:cubicBezTo>
                  <a:pt x="7" y="40"/>
                  <a:pt x="7" y="40"/>
                  <a:pt x="7" y="41"/>
                </a:cubicBezTo>
                <a:cubicBezTo>
                  <a:pt x="6" y="42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2"/>
                  <a:pt x="6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7" y="41"/>
                  <a:pt x="7" y="40"/>
                </a:cubicBezTo>
                <a:cubicBezTo>
                  <a:pt x="7" y="41"/>
                  <a:pt x="7" y="41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7" y="40"/>
                  <a:pt x="7" y="40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7" y="40"/>
                  <a:pt x="7" y="39"/>
                </a:cubicBezTo>
                <a:cubicBezTo>
                  <a:pt x="7" y="40"/>
                  <a:pt x="7" y="39"/>
                  <a:pt x="7" y="39"/>
                </a:cubicBezTo>
                <a:cubicBezTo>
                  <a:pt x="7" y="39"/>
                  <a:pt x="7" y="40"/>
                  <a:pt x="7" y="39"/>
                </a:cubicBezTo>
                <a:cubicBezTo>
                  <a:pt x="7" y="40"/>
                  <a:pt x="6" y="40"/>
                  <a:pt x="6" y="40"/>
                </a:cubicBezTo>
                <a:cubicBezTo>
                  <a:pt x="6" y="41"/>
                  <a:pt x="6" y="40"/>
                  <a:pt x="6" y="40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0"/>
                  <a:pt x="6" y="40"/>
                </a:cubicBezTo>
                <a:cubicBezTo>
                  <a:pt x="7" y="39"/>
                  <a:pt x="6" y="40"/>
                  <a:pt x="6" y="39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1"/>
                  <a:pt x="5" y="41"/>
                </a:cubicBezTo>
                <a:cubicBezTo>
                  <a:pt x="5" y="41"/>
                  <a:pt x="5" y="41"/>
                  <a:pt x="5" y="42"/>
                </a:cubicBezTo>
                <a:cubicBezTo>
                  <a:pt x="6" y="41"/>
                  <a:pt x="6" y="41"/>
                  <a:pt x="6" y="40"/>
                </a:cubicBezTo>
                <a:cubicBezTo>
                  <a:pt x="6" y="41"/>
                  <a:pt x="6" y="41"/>
                  <a:pt x="6" y="42"/>
                </a:cubicBezTo>
                <a:cubicBezTo>
                  <a:pt x="6" y="42"/>
                  <a:pt x="5" y="42"/>
                  <a:pt x="5" y="42"/>
                </a:cubicBezTo>
                <a:cubicBezTo>
                  <a:pt x="5" y="42"/>
                  <a:pt x="6" y="41"/>
                  <a:pt x="6" y="41"/>
                </a:cubicBezTo>
                <a:cubicBezTo>
                  <a:pt x="5" y="42"/>
                  <a:pt x="5" y="42"/>
                  <a:pt x="5" y="41"/>
                </a:cubicBezTo>
                <a:cubicBezTo>
                  <a:pt x="5" y="42"/>
                  <a:pt x="5" y="42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3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4" y="44"/>
                  <a:pt x="4" y="44"/>
                  <a:pt x="5" y="44"/>
                </a:cubicBezTo>
                <a:cubicBezTo>
                  <a:pt x="5" y="44"/>
                  <a:pt x="4" y="45"/>
                  <a:pt x="4" y="45"/>
                </a:cubicBezTo>
                <a:cubicBezTo>
                  <a:pt x="4" y="45"/>
                  <a:pt x="5" y="44"/>
                  <a:pt x="4" y="44"/>
                </a:cubicBezTo>
                <a:cubicBezTo>
                  <a:pt x="4" y="44"/>
                  <a:pt x="4" y="44"/>
                  <a:pt x="4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45"/>
                  <a:pt x="4" y="45"/>
                  <a:pt x="4" y="46"/>
                </a:cubicBezTo>
                <a:cubicBezTo>
                  <a:pt x="4" y="45"/>
                  <a:pt x="4" y="46"/>
                  <a:pt x="4" y="45"/>
                </a:cubicBezTo>
                <a:cubicBezTo>
                  <a:pt x="4" y="45"/>
                  <a:pt x="4" y="46"/>
                  <a:pt x="4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6"/>
                  <a:pt x="4" y="45"/>
                  <a:pt x="4" y="46"/>
                </a:cubicBezTo>
                <a:cubicBezTo>
                  <a:pt x="4" y="45"/>
                  <a:pt x="4" y="46"/>
                  <a:pt x="4" y="47"/>
                </a:cubicBezTo>
                <a:cubicBezTo>
                  <a:pt x="4" y="47"/>
                  <a:pt x="4" y="46"/>
                  <a:pt x="4" y="46"/>
                </a:cubicBezTo>
                <a:cubicBezTo>
                  <a:pt x="4" y="46"/>
                  <a:pt x="3" y="46"/>
                  <a:pt x="3" y="47"/>
                </a:cubicBezTo>
                <a:cubicBezTo>
                  <a:pt x="3" y="47"/>
                  <a:pt x="3" y="48"/>
                  <a:pt x="3" y="47"/>
                </a:cubicBezTo>
                <a:cubicBezTo>
                  <a:pt x="3" y="47"/>
                  <a:pt x="3" y="47"/>
                  <a:pt x="4" y="47"/>
                </a:cubicBezTo>
                <a:cubicBezTo>
                  <a:pt x="4" y="47"/>
                  <a:pt x="3" y="47"/>
                  <a:pt x="3" y="47"/>
                </a:cubicBezTo>
                <a:cubicBezTo>
                  <a:pt x="3" y="47"/>
                  <a:pt x="3" y="48"/>
                  <a:pt x="3" y="48"/>
                </a:cubicBezTo>
                <a:cubicBezTo>
                  <a:pt x="3" y="48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9"/>
                  <a:pt x="3" y="50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8"/>
                  <a:pt x="3" y="48"/>
                  <a:pt x="4" y="47"/>
                </a:cubicBezTo>
                <a:cubicBezTo>
                  <a:pt x="3" y="47"/>
                  <a:pt x="3" y="47"/>
                  <a:pt x="4" y="47"/>
                </a:cubicBezTo>
                <a:cubicBezTo>
                  <a:pt x="3" y="47"/>
                  <a:pt x="4" y="47"/>
                  <a:pt x="4" y="47"/>
                </a:cubicBezTo>
                <a:cubicBezTo>
                  <a:pt x="3" y="48"/>
                  <a:pt x="3" y="48"/>
                  <a:pt x="3" y="49"/>
                </a:cubicBezTo>
                <a:cubicBezTo>
                  <a:pt x="3" y="49"/>
                  <a:pt x="3" y="48"/>
                  <a:pt x="4" y="48"/>
                </a:cubicBezTo>
                <a:cubicBezTo>
                  <a:pt x="3" y="48"/>
                  <a:pt x="3" y="48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1"/>
                  <a:pt x="3" y="50"/>
                  <a:pt x="3" y="51"/>
                </a:cubicBezTo>
                <a:cubicBezTo>
                  <a:pt x="3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2"/>
                  <a:pt x="3" y="51"/>
                  <a:pt x="3" y="51"/>
                </a:cubicBezTo>
                <a:cubicBezTo>
                  <a:pt x="2" y="51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2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2" y="54"/>
                  <a:pt x="2" y="55"/>
                  <a:pt x="2" y="55"/>
                </a:cubicBezTo>
                <a:cubicBezTo>
                  <a:pt x="2" y="54"/>
                  <a:pt x="1" y="56"/>
                  <a:pt x="2" y="55"/>
                </a:cubicBezTo>
                <a:cubicBezTo>
                  <a:pt x="1" y="55"/>
                  <a:pt x="1" y="56"/>
                  <a:pt x="2" y="56"/>
                </a:cubicBezTo>
                <a:cubicBezTo>
                  <a:pt x="2" y="55"/>
                  <a:pt x="2" y="56"/>
                  <a:pt x="2" y="56"/>
                </a:cubicBezTo>
                <a:cubicBezTo>
                  <a:pt x="2" y="55"/>
                  <a:pt x="2" y="54"/>
                  <a:pt x="2" y="54"/>
                </a:cubicBezTo>
                <a:cubicBezTo>
                  <a:pt x="2" y="55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7"/>
                  <a:pt x="1" y="58"/>
                  <a:pt x="1" y="58"/>
                </a:cubicBezTo>
                <a:cubicBezTo>
                  <a:pt x="1" y="57"/>
                  <a:pt x="1" y="58"/>
                  <a:pt x="2" y="57"/>
                </a:cubicBezTo>
                <a:cubicBezTo>
                  <a:pt x="2" y="57"/>
                  <a:pt x="2" y="56"/>
                  <a:pt x="2" y="55"/>
                </a:cubicBezTo>
                <a:cubicBezTo>
                  <a:pt x="2" y="54"/>
                  <a:pt x="2" y="55"/>
                  <a:pt x="3" y="54"/>
                </a:cubicBezTo>
                <a:cubicBezTo>
                  <a:pt x="3" y="53"/>
                  <a:pt x="3" y="54"/>
                  <a:pt x="3" y="54"/>
                </a:cubicBezTo>
                <a:cubicBezTo>
                  <a:pt x="3" y="53"/>
                  <a:pt x="3" y="54"/>
                  <a:pt x="3" y="54"/>
                </a:cubicBezTo>
                <a:cubicBezTo>
                  <a:pt x="3" y="53"/>
                  <a:pt x="3" y="52"/>
                  <a:pt x="3" y="52"/>
                </a:cubicBezTo>
                <a:cubicBezTo>
                  <a:pt x="3" y="52"/>
                  <a:pt x="3" y="52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2" y="55"/>
                  <a:pt x="2" y="54"/>
                </a:cubicBezTo>
                <a:cubicBezTo>
                  <a:pt x="2" y="54"/>
                  <a:pt x="2" y="54"/>
                  <a:pt x="2" y="53"/>
                </a:cubicBezTo>
                <a:cubicBezTo>
                  <a:pt x="3" y="53"/>
                  <a:pt x="2" y="53"/>
                  <a:pt x="3" y="53"/>
                </a:cubicBezTo>
                <a:cubicBezTo>
                  <a:pt x="2" y="53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2" y="54"/>
                  <a:pt x="2" y="53"/>
                  <a:pt x="3" y="53"/>
                </a:cubicBezTo>
                <a:cubicBezTo>
                  <a:pt x="2" y="53"/>
                  <a:pt x="3" y="51"/>
                  <a:pt x="3" y="51"/>
                </a:cubicBezTo>
                <a:cubicBezTo>
                  <a:pt x="3" y="51"/>
                  <a:pt x="3" y="50"/>
                  <a:pt x="4" y="49"/>
                </a:cubicBezTo>
                <a:cubicBezTo>
                  <a:pt x="3" y="51"/>
                  <a:pt x="4" y="48"/>
                  <a:pt x="4" y="48"/>
                </a:cubicBezTo>
                <a:cubicBezTo>
                  <a:pt x="4" y="49"/>
                  <a:pt x="3" y="50"/>
                  <a:pt x="3" y="50"/>
                </a:cubicBezTo>
                <a:cubicBezTo>
                  <a:pt x="3" y="49"/>
                  <a:pt x="4" y="49"/>
                  <a:pt x="4" y="49"/>
                </a:cubicBezTo>
                <a:cubicBezTo>
                  <a:pt x="4" y="48"/>
                  <a:pt x="4" y="48"/>
                  <a:pt x="4" y="47"/>
                </a:cubicBezTo>
                <a:cubicBezTo>
                  <a:pt x="4" y="47"/>
                  <a:pt x="4" y="47"/>
                  <a:pt x="4" y="46"/>
                </a:cubicBezTo>
                <a:cubicBezTo>
                  <a:pt x="4" y="47"/>
                  <a:pt x="5" y="46"/>
                  <a:pt x="5" y="47"/>
                </a:cubicBezTo>
                <a:cubicBezTo>
                  <a:pt x="5" y="45"/>
                  <a:pt x="5" y="45"/>
                  <a:pt x="6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6"/>
                  <a:pt x="5" y="46"/>
                  <a:pt x="4" y="47"/>
                </a:cubicBezTo>
                <a:cubicBezTo>
                  <a:pt x="5" y="46"/>
                  <a:pt x="4" y="47"/>
                  <a:pt x="4" y="47"/>
                </a:cubicBezTo>
                <a:cubicBezTo>
                  <a:pt x="4" y="47"/>
                  <a:pt x="4" y="47"/>
                  <a:pt x="4" y="48"/>
                </a:cubicBezTo>
                <a:cubicBezTo>
                  <a:pt x="4" y="48"/>
                  <a:pt x="4" y="49"/>
                  <a:pt x="4" y="48"/>
                </a:cubicBezTo>
                <a:cubicBezTo>
                  <a:pt x="4" y="48"/>
                  <a:pt x="4" y="48"/>
                  <a:pt x="4" y="47"/>
                </a:cubicBezTo>
                <a:cubicBezTo>
                  <a:pt x="4" y="47"/>
                  <a:pt x="4" y="48"/>
                  <a:pt x="4" y="47"/>
                </a:cubicBezTo>
                <a:cubicBezTo>
                  <a:pt x="5" y="46"/>
                  <a:pt x="6" y="45"/>
                  <a:pt x="6" y="44"/>
                </a:cubicBezTo>
                <a:cubicBezTo>
                  <a:pt x="6" y="44"/>
                  <a:pt x="6" y="44"/>
                  <a:pt x="6" y="45"/>
                </a:cubicBezTo>
                <a:cubicBezTo>
                  <a:pt x="6" y="45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5" y="48"/>
                  <a:pt x="4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6" y="45"/>
                  <a:pt x="4" y="49"/>
                </a:cubicBezTo>
                <a:cubicBezTo>
                  <a:pt x="4" y="48"/>
                  <a:pt x="4" y="48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7"/>
                </a:cubicBezTo>
                <a:cubicBezTo>
                  <a:pt x="5" y="47"/>
                  <a:pt x="5" y="47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4" y="49"/>
                  <a:pt x="5" y="49"/>
                </a:cubicBezTo>
                <a:cubicBezTo>
                  <a:pt x="5" y="48"/>
                  <a:pt x="4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8"/>
                </a:cubicBezTo>
                <a:cubicBezTo>
                  <a:pt x="5" y="48"/>
                  <a:pt x="5" y="49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9"/>
                  <a:pt x="4" y="50"/>
                  <a:pt x="4" y="49"/>
                </a:cubicBezTo>
                <a:cubicBezTo>
                  <a:pt x="4" y="50"/>
                  <a:pt x="4" y="51"/>
                  <a:pt x="4" y="52"/>
                </a:cubicBezTo>
                <a:cubicBezTo>
                  <a:pt x="4" y="52"/>
                  <a:pt x="4" y="52"/>
                  <a:pt x="4" y="53"/>
                </a:cubicBezTo>
                <a:cubicBezTo>
                  <a:pt x="4" y="52"/>
                  <a:pt x="3" y="52"/>
                  <a:pt x="3" y="52"/>
                </a:cubicBezTo>
                <a:cubicBezTo>
                  <a:pt x="3" y="52"/>
                  <a:pt x="3" y="53"/>
                  <a:pt x="3" y="53"/>
                </a:cubicBezTo>
                <a:cubicBezTo>
                  <a:pt x="3" y="53"/>
                  <a:pt x="3" y="52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2"/>
                  <a:pt x="4" y="52"/>
                </a:cubicBezTo>
                <a:cubicBezTo>
                  <a:pt x="4" y="52"/>
                  <a:pt x="4" y="53"/>
                  <a:pt x="4" y="53"/>
                </a:cubicBezTo>
                <a:cubicBezTo>
                  <a:pt x="4" y="53"/>
                  <a:pt x="4" y="52"/>
                  <a:pt x="4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2"/>
                  <a:pt x="4" y="52"/>
                  <a:pt x="4" y="53"/>
                </a:cubicBezTo>
                <a:cubicBezTo>
                  <a:pt x="4" y="53"/>
                  <a:pt x="4" y="52"/>
                  <a:pt x="4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4"/>
                  <a:pt x="4" y="54"/>
                  <a:pt x="3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4"/>
                  <a:pt x="4" y="54"/>
                  <a:pt x="4" y="53"/>
                </a:cubicBezTo>
                <a:cubicBezTo>
                  <a:pt x="4" y="54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2"/>
                  <a:pt x="5" y="52"/>
                  <a:pt x="5" y="53"/>
                </a:cubicBezTo>
                <a:cubicBezTo>
                  <a:pt x="4" y="53"/>
                  <a:pt x="4" y="53"/>
                  <a:pt x="4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5"/>
                  <a:pt x="4" y="55"/>
                  <a:pt x="4" y="54"/>
                </a:cubicBezTo>
                <a:cubicBezTo>
                  <a:pt x="4" y="55"/>
                  <a:pt x="4" y="54"/>
                  <a:pt x="4" y="55"/>
                </a:cubicBezTo>
                <a:cubicBezTo>
                  <a:pt x="4" y="55"/>
                  <a:pt x="4" y="56"/>
                  <a:pt x="4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5"/>
                  <a:pt x="4" y="56"/>
                  <a:pt x="3" y="56"/>
                </a:cubicBezTo>
                <a:cubicBezTo>
                  <a:pt x="3" y="56"/>
                  <a:pt x="4" y="55"/>
                  <a:pt x="4" y="56"/>
                </a:cubicBez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8"/>
                  <a:pt x="3" y="57"/>
                </a:cubicBezTo>
                <a:cubicBezTo>
                  <a:pt x="3" y="57"/>
                  <a:pt x="3" y="57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8"/>
                  <a:pt x="3" y="57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7"/>
                  <a:pt x="4" y="56"/>
                  <a:pt x="4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4" y="58"/>
                  <a:pt x="4" y="59"/>
                </a:cubicBezTo>
                <a:cubicBezTo>
                  <a:pt x="4" y="58"/>
                  <a:pt x="4" y="58"/>
                  <a:pt x="4" y="57"/>
                </a:cubicBezTo>
                <a:cubicBezTo>
                  <a:pt x="4" y="57"/>
                  <a:pt x="4" y="57"/>
                  <a:pt x="4" y="56"/>
                </a:cubicBezTo>
                <a:cubicBezTo>
                  <a:pt x="4" y="56"/>
                  <a:pt x="4" y="57"/>
                  <a:pt x="4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7"/>
                  <a:pt x="4" y="57"/>
                  <a:pt x="3" y="58"/>
                </a:cubicBezTo>
                <a:cubicBezTo>
                  <a:pt x="4" y="58"/>
                  <a:pt x="3" y="59"/>
                  <a:pt x="3" y="60"/>
                </a:cubicBezTo>
                <a:cubicBezTo>
                  <a:pt x="3" y="60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59"/>
                  <a:pt x="3" y="60"/>
                </a:cubicBezTo>
                <a:cubicBezTo>
                  <a:pt x="3" y="60"/>
                  <a:pt x="3" y="60"/>
                  <a:pt x="3" y="61"/>
                </a:cubicBezTo>
                <a:cubicBezTo>
                  <a:pt x="3" y="60"/>
                  <a:pt x="3" y="61"/>
                  <a:pt x="4" y="60"/>
                </a:cubicBezTo>
                <a:cubicBezTo>
                  <a:pt x="4" y="60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0"/>
                </a:cubicBezTo>
                <a:cubicBezTo>
                  <a:pt x="4" y="61"/>
                  <a:pt x="4" y="59"/>
                  <a:pt x="4" y="60"/>
                </a:cubicBezTo>
                <a:cubicBezTo>
                  <a:pt x="4" y="60"/>
                  <a:pt x="4" y="60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2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3" y="61"/>
                  <a:pt x="3" y="61"/>
                </a:cubicBezTo>
                <a:cubicBezTo>
                  <a:pt x="3" y="61"/>
                  <a:pt x="3" y="62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2"/>
                  <a:pt x="3" y="62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0"/>
                  <a:pt x="3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59"/>
                  <a:pt x="3" y="58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60"/>
                  <a:pt x="3" y="60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8"/>
                  <a:pt x="3" y="59"/>
                </a:cubicBezTo>
                <a:cubicBezTo>
                  <a:pt x="3" y="59"/>
                  <a:pt x="2" y="60"/>
                  <a:pt x="3" y="60"/>
                </a:cubicBezTo>
                <a:cubicBezTo>
                  <a:pt x="3" y="60"/>
                  <a:pt x="3" y="60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60"/>
                  <a:pt x="3" y="60"/>
                  <a:pt x="3" y="61"/>
                </a:cubicBezTo>
                <a:cubicBezTo>
                  <a:pt x="3" y="60"/>
                  <a:pt x="3" y="61"/>
                  <a:pt x="3" y="61"/>
                </a:cubicBezTo>
                <a:cubicBezTo>
                  <a:pt x="3" y="61"/>
                  <a:pt x="3" y="61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59"/>
                </a:cubicBezTo>
                <a:cubicBezTo>
                  <a:pt x="3" y="60"/>
                  <a:pt x="3" y="59"/>
                  <a:pt x="3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2"/>
                  <a:pt x="3" y="62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0"/>
                  <a:pt x="3" y="60"/>
                </a:cubicBezTo>
                <a:cubicBezTo>
                  <a:pt x="3" y="60"/>
                  <a:pt x="2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2" y="61"/>
                  <a:pt x="2" y="62"/>
                </a:cubicBezTo>
                <a:cubicBezTo>
                  <a:pt x="2" y="62"/>
                  <a:pt x="2" y="62"/>
                  <a:pt x="2" y="63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3"/>
                  <a:pt x="2" y="64"/>
                </a:cubicBezTo>
                <a:cubicBezTo>
                  <a:pt x="2" y="64"/>
                  <a:pt x="2" y="64"/>
                  <a:pt x="2" y="63"/>
                </a:cubicBezTo>
                <a:cubicBezTo>
                  <a:pt x="2" y="63"/>
                  <a:pt x="2" y="63"/>
                  <a:pt x="2" y="62"/>
                </a:cubicBezTo>
                <a:cubicBezTo>
                  <a:pt x="2" y="62"/>
                  <a:pt x="2" y="63"/>
                  <a:pt x="2" y="63"/>
                </a:cubicBezTo>
                <a:cubicBezTo>
                  <a:pt x="2" y="64"/>
                  <a:pt x="2" y="63"/>
                  <a:pt x="2" y="64"/>
                </a:cubicBezTo>
                <a:cubicBezTo>
                  <a:pt x="2" y="64"/>
                  <a:pt x="2" y="64"/>
                  <a:pt x="2" y="63"/>
                </a:cubicBezTo>
                <a:cubicBezTo>
                  <a:pt x="2" y="63"/>
                  <a:pt x="2" y="63"/>
                  <a:pt x="2" y="62"/>
                </a:cubicBezTo>
                <a:cubicBezTo>
                  <a:pt x="2" y="62"/>
                  <a:pt x="2" y="63"/>
                  <a:pt x="2" y="63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4"/>
                  <a:pt x="2" y="64"/>
                </a:cubicBezTo>
                <a:cubicBezTo>
                  <a:pt x="2" y="62"/>
                  <a:pt x="2" y="62"/>
                  <a:pt x="3" y="60"/>
                </a:cubicBezTo>
                <a:cubicBezTo>
                  <a:pt x="2" y="61"/>
                  <a:pt x="3" y="60"/>
                  <a:pt x="2" y="60"/>
                </a:cubicBezTo>
                <a:cubicBezTo>
                  <a:pt x="2" y="60"/>
                  <a:pt x="2" y="61"/>
                  <a:pt x="2" y="61"/>
                </a:cubicBezTo>
                <a:cubicBezTo>
                  <a:pt x="2" y="60"/>
                  <a:pt x="2" y="61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60"/>
                  <a:pt x="2" y="59"/>
                  <a:pt x="3" y="59"/>
                </a:cubicBezTo>
                <a:cubicBezTo>
                  <a:pt x="3" y="59"/>
                  <a:pt x="2" y="60"/>
                  <a:pt x="3" y="60"/>
                </a:cubicBezTo>
                <a:cubicBezTo>
                  <a:pt x="3" y="59"/>
                  <a:pt x="3" y="58"/>
                  <a:pt x="3" y="58"/>
                </a:cubicBezTo>
                <a:cubicBezTo>
                  <a:pt x="3" y="59"/>
                  <a:pt x="3" y="59"/>
                  <a:pt x="2" y="59"/>
                </a:cubicBezTo>
                <a:cubicBezTo>
                  <a:pt x="3" y="59"/>
                  <a:pt x="3" y="59"/>
                  <a:pt x="3" y="58"/>
                </a:cubicBezTo>
                <a:cubicBezTo>
                  <a:pt x="2" y="58"/>
                  <a:pt x="3" y="58"/>
                  <a:pt x="3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8"/>
                  <a:pt x="2" y="59"/>
                  <a:pt x="2" y="59"/>
                </a:cubicBezTo>
                <a:cubicBezTo>
                  <a:pt x="2" y="60"/>
                  <a:pt x="2" y="61"/>
                  <a:pt x="2" y="61"/>
                </a:cubicBezTo>
                <a:cubicBezTo>
                  <a:pt x="2" y="60"/>
                  <a:pt x="2" y="60"/>
                  <a:pt x="2" y="59"/>
                </a:cubicBezTo>
                <a:cubicBezTo>
                  <a:pt x="2" y="60"/>
                  <a:pt x="3" y="58"/>
                  <a:pt x="2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60"/>
                </a:cubicBezTo>
                <a:cubicBezTo>
                  <a:pt x="2" y="60"/>
                  <a:pt x="2" y="59"/>
                  <a:pt x="2" y="58"/>
                </a:cubicBezTo>
                <a:cubicBezTo>
                  <a:pt x="2" y="59"/>
                  <a:pt x="2" y="58"/>
                  <a:pt x="2" y="59"/>
                </a:cubicBezTo>
                <a:cubicBezTo>
                  <a:pt x="2" y="59"/>
                  <a:pt x="2" y="59"/>
                  <a:pt x="2" y="60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8"/>
                </a:cubicBezTo>
                <a:cubicBezTo>
                  <a:pt x="2" y="59"/>
                  <a:pt x="2" y="58"/>
                  <a:pt x="3" y="57"/>
                </a:cubicBezTo>
                <a:cubicBezTo>
                  <a:pt x="2" y="58"/>
                  <a:pt x="3" y="57"/>
                  <a:pt x="3" y="58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8"/>
                  <a:pt x="3" y="56"/>
                  <a:pt x="3" y="56"/>
                </a:cubicBezTo>
                <a:cubicBezTo>
                  <a:pt x="3" y="58"/>
                  <a:pt x="3" y="57"/>
                  <a:pt x="2" y="57"/>
                </a:cubicBezTo>
                <a:cubicBezTo>
                  <a:pt x="2" y="57"/>
                  <a:pt x="2" y="58"/>
                  <a:pt x="2" y="58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7"/>
                  <a:pt x="2" y="58"/>
                </a:cubicBezTo>
                <a:cubicBezTo>
                  <a:pt x="2" y="57"/>
                  <a:pt x="2" y="58"/>
                  <a:pt x="2" y="57"/>
                </a:cubicBezTo>
                <a:cubicBezTo>
                  <a:pt x="2" y="57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7"/>
                  <a:pt x="2" y="57"/>
                </a:cubicBezTo>
                <a:cubicBezTo>
                  <a:pt x="2" y="57"/>
                  <a:pt x="2" y="55"/>
                  <a:pt x="2" y="56"/>
                </a:cubicBezTo>
                <a:cubicBezTo>
                  <a:pt x="2" y="56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7"/>
                  <a:pt x="2" y="58"/>
                </a:cubicBezTo>
                <a:cubicBezTo>
                  <a:pt x="1" y="58"/>
                  <a:pt x="1" y="59"/>
                  <a:pt x="1" y="58"/>
                </a:cubicBezTo>
                <a:cubicBezTo>
                  <a:pt x="1" y="58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1" y="58"/>
                  <a:pt x="1" y="58"/>
                </a:cubicBezTo>
                <a:cubicBezTo>
                  <a:pt x="1" y="59"/>
                  <a:pt x="1" y="59"/>
                  <a:pt x="1" y="60"/>
                </a:cubicBezTo>
                <a:cubicBezTo>
                  <a:pt x="1" y="60"/>
                  <a:pt x="1" y="59"/>
                  <a:pt x="1" y="59"/>
                </a:cubicBezTo>
                <a:cubicBezTo>
                  <a:pt x="1" y="60"/>
                  <a:pt x="1" y="61"/>
                  <a:pt x="1" y="61"/>
                </a:cubicBezTo>
                <a:cubicBezTo>
                  <a:pt x="1" y="62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2"/>
                  <a:pt x="1" y="62"/>
                </a:cubicBezTo>
                <a:cubicBezTo>
                  <a:pt x="1" y="62"/>
                  <a:pt x="1" y="63"/>
                  <a:pt x="1" y="64"/>
                </a:cubicBezTo>
                <a:cubicBezTo>
                  <a:pt x="1" y="63"/>
                  <a:pt x="1" y="66"/>
                  <a:pt x="1" y="64"/>
                </a:cubicBezTo>
                <a:cubicBezTo>
                  <a:pt x="0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6"/>
                  <a:pt x="0" y="67"/>
                  <a:pt x="0" y="68"/>
                </a:cubicBezTo>
                <a:cubicBezTo>
                  <a:pt x="1" y="68"/>
                  <a:pt x="1" y="66"/>
                  <a:pt x="1" y="67"/>
                </a:cubicBezTo>
                <a:cubicBezTo>
                  <a:pt x="1" y="67"/>
                  <a:pt x="1" y="67"/>
                  <a:pt x="1" y="68"/>
                </a:cubicBezTo>
                <a:cubicBezTo>
                  <a:pt x="0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8"/>
                  <a:pt x="0" y="68"/>
                  <a:pt x="0" y="68"/>
                </a:cubicBezTo>
                <a:cubicBezTo>
                  <a:pt x="1" y="68"/>
                  <a:pt x="0" y="69"/>
                  <a:pt x="0" y="69"/>
                </a:cubicBezTo>
                <a:cubicBezTo>
                  <a:pt x="0" y="69"/>
                  <a:pt x="0" y="70"/>
                  <a:pt x="0" y="70"/>
                </a:cubicBezTo>
                <a:cubicBezTo>
                  <a:pt x="0" y="71"/>
                  <a:pt x="1" y="72"/>
                  <a:pt x="0" y="72"/>
                </a:cubicBezTo>
                <a:cubicBezTo>
                  <a:pt x="0" y="72"/>
                  <a:pt x="0" y="71"/>
                  <a:pt x="0" y="71"/>
                </a:cubicBezTo>
                <a:cubicBezTo>
                  <a:pt x="0" y="72"/>
                  <a:pt x="0" y="71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1"/>
                  <a:pt x="0" y="71"/>
                </a:cubicBezTo>
                <a:cubicBezTo>
                  <a:pt x="0" y="71"/>
                  <a:pt x="1" y="69"/>
                  <a:pt x="1" y="70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70"/>
                </a:cubicBezTo>
                <a:cubicBezTo>
                  <a:pt x="1" y="70"/>
                  <a:pt x="1" y="71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1"/>
                  <a:pt x="1" y="70"/>
                  <a:pt x="1" y="69"/>
                </a:cubicBezTo>
                <a:cubicBezTo>
                  <a:pt x="1" y="69"/>
                  <a:pt x="1" y="70"/>
                  <a:pt x="1" y="70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70"/>
                </a:cubicBezTo>
                <a:cubicBezTo>
                  <a:pt x="1" y="69"/>
                  <a:pt x="1" y="69"/>
                  <a:pt x="1" y="67"/>
                </a:cubicBezTo>
                <a:cubicBezTo>
                  <a:pt x="1" y="68"/>
                  <a:pt x="1" y="67"/>
                  <a:pt x="1" y="68"/>
                </a:cubicBezTo>
                <a:cubicBezTo>
                  <a:pt x="1" y="68"/>
                  <a:pt x="1" y="68"/>
                  <a:pt x="1" y="69"/>
                </a:cubicBezTo>
                <a:cubicBezTo>
                  <a:pt x="1" y="68"/>
                  <a:pt x="1" y="68"/>
                  <a:pt x="1" y="67"/>
                </a:cubicBezTo>
                <a:cubicBezTo>
                  <a:pt x="1" y="67"/>
                  <a:pt x="1" y="68"/>
                  <a:pt x="1" y="67"/>
                </a:cubicBezTo>
                <a:cubicBezTo>
                  <a:pt x="1" y="67"/>
                  <a:pt x="2" y="66"/>
                  <a:pt x="2" y="65"/>
                </a:cubicBezTo>
                <a:cubicBezTo>
                  <a:pt x="2" y="66"/>
                  <a:pt x="1" y="67"/>
                  <a:pt x="2" y="67"/>
                </a:cubicBezTo>
                <a:cubicBezTo>
                  <a:pt x="2" y="67"/>
                  <a:pt x="2" y="66"/>
                  <a:pt x="2" y="66"/>
                </a:cubicBezTo>
                <a:cubicBezTo>
                  <a:pt x="2" y="67"/>
                  <a:pt x="2" y="66"/>
                  <a:pt x="2" y="67"/>
                </a:cubicBezTo>
                <a:cubicBezTo>
                  <a:pt x="2" y="67"/>
                  <a:pt x="2" y="67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7"/>
                </a:cubicBezTo>
                <a:cubicBezTo>
                  <a:pt x="1" y="67"/>
                  <a:pt x="2" y="68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0"/>
                  <a:pt x="1" y="70"/>
                </a:cubicBezTo>
                <a:cubicBezTo>
                  <a:pt x="1" y="71"/>
                  <a:pt x="1" y="71"/>
                  <a:pt x="1" y="72"/>
                </a:cubicBezTo>
                <a:cubicBezTo>
                  <a:pt x="1" y="72"/>
                  <a:pt x="0" y="71"/>
                  <a:pt x="0" y="72"/>
                </a:cubicBezTo>
                <a:cubicBezTo>
                  <a:pt x="1" y="72"/>
                  <a:pt x="0" y="73"/>
                  <a:pt x="0" y="73"/>
                </a:cubicBezTo>
                <a:cubicBezTo>
                  <a:pt x="0" y="73"/>
                  <a:pt x="0" y="74"/>
                  <a:pt x="0" y="74"/>
                </a:cubicBezTo>
                <a:cubicBezTo>
                  <a:pt x="1" y="74"/>
                  <a:pt x="0" y="73"/>
                  <a:pt x="0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73"/>
                  <a:pt x="0" y="75"/>
                  <a:pt x="0" y="75"/>
                </a:cubicBezTo>
                <a:cubicBezTo>
                  <a:pt x="1" y="75"/>
                  <a:pt x="1" y="74"/>
                  <a:pt x="1" y="74"/>
                </a:cubicBezTo>
                <a:cubicBezTo>
                  <a:pt x="1" y="74"/>
                  <a:pt x="1" y="75"/>
                  <a:pt x="1" y="75"/>
                </a:cubicBezTo>
                <a:cubicBezTo>
                  <a:pt x="1" y="75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5"/>
                  <a:pt x="1" y="75"/>
                </a:cubicBezTo>
                <a:cubicBezTo>
                  <a:pt x="1" y="75"/>
                  <a:pt x="1" y="75"/>
                  <a:pt x="1" y="75"/>
                </a:cubicBezTo>
                <a:cubicBezTo>
                  <a:pt x="1" y="75"/>
                  <a:pt x="1" y="75"/>
                  <a:pt x="1" y="75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6"/>
                  <a:pt x="1" y="75"/>
                  <a:pt x="1" y="76"/>
                </a:cubicBezTo>
                <a:cubicBezTo>
                  <a:pt x="1" y="77"/>
                  <a:pt x="0" y="77"/>
                  <a:pt x="0" y="76"/>
                </a:cubicBezTo>
                <a:cubicBezTo>
                  <a:pt x="0" y="76"/>
                  <a:pt x="0" y="76"/>
                  <a:pt x="0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7"/>
                  <a:pt x="1" y="76"/>
                  <a:pt x="1" y="76"/>
                </a:cubicBezTo>
                <a:cubicBezTo>
                  <a:pt x="1" y="77"/>
                  <a:pt x="1" y="76"/>
                  <a:pt x="1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8"/>
                  <a:pt x="1" y="79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79"/>
                  <a:pt x="1" y="78"/>
                  <a:pt x="1" y="78"/>
                </a:cubicBezTo>
                <a:cubicBezTo>
                  <a:pt x="1" y="79"/>
                  <a:pt x="1" y="79"/>
                  <a:pt x="1" y="79"/>
                </a:cubicBezTo>
                <a:cubicBezTo>
                  <a:pt x="1" y="79"/>
                  <a:pt x="1" y="80"/>
                  <a:pt x="1" y="80"/>
                </a:cubicBezTo>
                <a:cubicBezTo>
                  <a:pt x="1" y="80"/>
                  <a:pt x="1" y="80"/>
                  <a:pt x="1" y="81"/>
                </a:cubicBezTo>
                <a:cubicBezTo>
                  <a:pt x="1" y="81"/>
                  <a:pt x="1" y="82"/>
                  <a:pt x="2" y="82"/>
                </a:cubicBezTo>
                <a:cubicBezTo>
                  <a:pt x="1" y="81"/>
                  <a:pt x="1" y="80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1" y="81"/>
                  <a:pt x="2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2" y="81"/>
                  <a:pt x="2" y="80"/>
                  <a:pt x="2" y="81"/>
                </a:cubicBezTo>
                <a:cubicBezTo>
                  <a:pt x="2" y="81"/>
                  <a:pt x="2" y="81"/>
                  <a:pt x="2" y="82"/>
                </a:cubicBezTo>
                <a:cubicBezTo>
                  <a:pt x="2" y="82"/>
                  <a:pt x="2" y="83"/>
                  <a:pt x="2" y="82"/>
                </a:cubicBezTo>
                <a:cubicBezTo>
                  <a:pt x="2" y="82"/>
                  <a:pt x="2" y="82"/>
                  <a:pt x="2" y="83"/>
                </a:cubicBezTo>
                <a:cubicBezTo>
                  <a:pt x="2" y="83"/>
                  <a:pt x="2" y="83"/>
                  <a:pt x="2" y="83"/>
                </a:cubicBezTo>
                <a:cubicBezTo>
                  <a:pt x="2" y="83"/>
                  <a:pt x="2" y="83"/>
                  <a:pt x="2" y="82"/>
                </a:cubicBezTo>
                <a:cubicBezTo>
                  <a:pt x="2" y="82"/>
                  <a:pt x="2" y="81"/>
                  <a:pt x="2" y="81"/>
                </a:cubicBezTo>
                <a:cubicBezTo>
                  <a:pt x="2" y="81"/>
                  <a:pt x="2" y="80"/>
                  <a:pt x="2" y="81"/>
                </a:cubicBezTo>
                <a:cubicBezTo>
                  <a:pt x="2" y="80"/>
                  <a:pt x="2" y="78"/>
                  <a:pt x="2" y="79"/>
                </a:cubicBezTo>
                <a:cubicBezTo>
                  <a:pt x="2" y="79"/>
                  <a:pt x="2" y="80"/>
                  <a:pt x="2" y="80"/>
                </a:cubicBezTo>
                <a:cubicBezTo>
                  <a:pt x="2" y="81"/>
                  <a:pt x="2" y="81"/>
                  <a:pt x="2" y="82"/>
                </a:cubicBezTo>
                <a:cubicBezTo>
                  <a:pt x="2" y="79"/>
                  <a:pt x="2" y="79"/>
                  <a:pt x="2" y="79"/>
                </a:cubicBezTo>
                <a:cubicBezTo>
                  <a:pt x="2" y="79"/>
                  <a:pt x="2" y="79"/>
                  <a:pt x="2" y="79"/>
                </a:cubicBezTo>
                <a:cubicBezTo>
                  <a:pt x="2" y="79"/>
                  <a:pt x="2" y="79"/>
                  <a:pt x="2" y="79"/>
                </a:cubicBezTo>
                <a:cubicBezTo>
                  <a:pt x="2" y="80"/>
                  <a:pt x="2" y="80"/>
                  <a:pt x="2" y="81"/>
                </a:cubicBezTo>
                <a:cubicBezTo>
                  <a:pt x="2" y="81"/>
                  <a:pt x="2" y="81"/>
                  <a:pt x="2" y="82"/>
                </a:cubicBezTo>
                <a:cubicBezTo>
                  <a:pt x="2" y="82"/>
                  <a:pt x="2" y="82"/>
                  <a:pt x="2" y="82"/>
                </a:cubicBezTo>
                <a:cubicBezTo>
                  <a:pt x="3" y="82"/>
                  <a:pt x="3" y="83"/>
                  <a:pt x="3" y="83"/>
                </a:cubicBezTo>
                <a:cubicBezTo>
                  <a:pt x="3" y="83"/>
                  <a:pt x="3" y="83"/>
                  <a:pt x="2" y="83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3"/>
                  <a:pt x="2" y="83"/>
                  <a:pt x="2" y="83"/>
                </a:cubicBezTo>
                <a:cubicBezTo>
                  <a:pt x="3" y="83"/>
                  <a:pt x="3" y="84"/>
                  <a:pt x="3" y="83"/>
                </a:cubicBezTo>
                <a:cubicBezTo>
                  <a:pt x="3" y="84"/>
                  <a:pt x="3" y="84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4"/>
                  <a:pt x="3" y="85"/>
                  <a:pt x="3" y="86"/>
                </a:cubicBezTo>
                <a:cubicBezTo>
                  <a:pt x="3" y="85"/>
                  <a:pt x="3" y="86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4"/>
                  <a:pt x="3" y="83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3" y="84"/>
                  <a:pt x="3" y="84"/>
                  <a:pt x="3" y="85"/>
                </a:cubicBezTo>
                <a:cubicBezTo>
                  <a:pt x="3" y="85"/>
                  <a:pt x="3" y="84"/>
                  <a:pt x="3" y="84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4"/>
                  <a:pt x="2" y="85"/>
                  <a:pt x="2" y="84"/>
                </a:cubicBezTo>
                <a:cubicBezTo>
                  <a:pt x="2" y="83"/>
                  <a:pt x="2" y="83"/>
                  <a:pt x="2" y="82"/>
                </a:cubicBezTo>
                <a:cubicBezTo>
                  <a:pt x="2" y="82"/>
                  <a:pt x="2" y="83"/>
                  <a:pt x="2" y="84"/>
                </a:cubicBezTo>
                <a:cubicBezTo>
                  <a:pt x="2" y="84"/>
                  <a:pt x="2" y="84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3" y="85"/>
                  <a:pt x="3" y="86"/>
                </a:cubicBezTo>
                <a:cubicBezTo>
                  <a:pt x="3" y="86"/>
                  <a:pt x="2" y="86"/>
                  <a:pt x="2" y="85"/>
                </a:cubicBezTo>
                <a:cubicBezTo>
                  <a:pt x="3" y="86"/>
                  <a:pt x="3" y="86"/>
                  <a:pt x="3" y="86"/>
                </a:cubicBezTo>
                <a:cubicBezTo>
                  <a:pt x="3" y="86"/>
                  <a:pt x="3" y="87"/>
                  <a:pt x="3" y="86"/>
                </a:cubicBezTo>
                <a:cubicBezTo>
                  <a:pt x="2" y="86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6"/>
                  <a:pt x="2" y="85"/>
                  <a:pt x="2" y="85"/>
                </a:cubicBezTo>
                <a:cubicBezTo>
                  <a:pt x="2" y="85"/>
                  <a:pt x="2" y="86"/>
                  <a:pt x="2" y="86"/>
                </a:cubicBezTo>
                <a:cubicBezTo>
                  <a:pt x="2" y="85"/>
                  <a:pt x="2" y="85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6"/>
                  <a:pt x="3" y="86"/>
                  <a:pt x="3" y="86"/>
                </a:cubicBezTo>
                <a:cubicBezTo>
                  <a:pt x="2" y="86"/>
                  <a:pt x="3" y="87"/>
                  <a:pt x="3" y="87"/>
                </a:cubicBezTo>
                <a:cubicBezTo>
                  <a:pt x="3" y="87"/>
                  <a:pt x="3" y="86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8"/>
                </a:cubicBezTo>
                <a:cubicBezTo>
                  <a:pt x="3" y="88"/>
                  <a:pt x="3" y="88"/>
                  <a:pt x="3" y="87"/>
                </a:cubicBezTo>
                <a:cubicBezTo>
                  <a:pt x="4" y="88"/>
                  <a:pt x="4" y="88"/>
                  <a:pt x="4" y="89"/>
                </a:cubicBezTo>
                <a:cubicBezTo>
                  <a:pt x="4" y="88"/>
                  <a:pt x="4" y="88"/>
                  <a:pt x="3" y="88"/>
                </a:cubicBezTo>
                <a:cubicBezTo>
                  <a:pt x="4" y="89"/>
                  <a:pt x="3" y="88"/>
                  <a:pt x="3" y="88"/>
                </a:cubicBezTo>
                <a:cubicBezTo>
                  <a:pt x="4" y="89"/>
                  <a:pt x="4" y="89"/>
                  <a:pt x="4" y="90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8"/>
                  <a:pt x="4" y="87"/>
                </a:cubicBezTo>
                <a:cubicBezTo>
                  <a:pt x="4" y="87"/>
                  <a:pt x="4" y="88"/>
                  <a:pt x="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9"/>
                  <a:pt x="4" y="88"/>
                </a:cubicBezTo>
                <a:cubicBezTo>
                  <a:pt x="4" y="88"/>
                  <a:pt x="4" y="88"/>
                  <a:pt x="4" y="87"/>
                </a:cubicBezTo>
                <a:cubicBezTo>
                  <a:pt x="4" y="88"/>
                  <a:pt x="4" y="87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9"/>
                  <a:pt x="4" y="88"/>
                  <a:pt x="4" y="88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90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0"/>
                  <a:pt x="4" y="89"/>
                  <a:pt x="4" y="89"/>
                </a:cubicBezTo>
                <a:cubicBezTo>
                  <a:pt x="4" y="90"/>
                  <a:pt x="4" y="91"/>
                  <a:pt x="4" y="91"/>
                </a:cubicBezTo>
                <a:cubicBezTo>
                  <a:pt x="4" y="91"/>
                  <a:pt x="4" y="91"/>
                  <a:pt x="4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4" y="91"/>
                  <a:pt x="4" y="91"/>
                  <a:pt x="4" y="90"/>
                </a:cubicBezTo>
                <a:cubicBezTo>
                  <a:pt x="4" y="90"/>
                  <a:pt x="3" y="89"/>
                  <a:pt x="3" y="90"/>
                </a:cubicBezTo>
                <a:cubicBezTo>
                  <a:pt x="3" y="90"/>
                  <a:pt x="3" y="90"/>
                  <a:pt x="4" y="90"/>
                </a:cubicBezTo>
                <a:cubicBezTo>
                  <a:pt x="4" y="90"/>
                  <a:pt x="4" y="90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2"/>
                </a:cubicBezTo>
                <a:cubicBezTo>
                  <a:pt x="4" y="92"/>
                  <a:pt x="4" y="91"/>
                  <a:pt x="4" y="92"/>
                </a:cubicBezTo>
                <a:cubicBezTo>
                  <a:pt x="4" y="92"/>
                  <a:pt x="4" y="91"/>
                  <a:pt x="5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3"/>
                  <a:pt x="4" y="93"/>
                  <a:pt x="5" y="93"/>
                </a:cubicBezTo>
                <a:cubicBezTo>
                  <a:pt x="5" y="93"/>
                  <a:pt x="5" y="92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5" y="93"/>
                  <a:pt x="5" y="93"/>
                  <a:pt x="5" y="92"/>
                </a:cubicBezTo>
                <a:cubicBezTo>
                  <a:pt x="4" y="92"/>
                  <a:pt x="5" y="92"/>
                  <a:pt x="4" y="92"/>
                </a:cubicBezTo>
                <a:cubicBezTo>
                  <a:pt x="4" y="92"/>
                  <a:pt x="4" y="91"/>
                  <a:pt x="4" y="90"/>
                </a:cubicBezTo>
                <a:cubicBezTo>
                  <a:pt x="5" y="92"/>
                  <a:pt x="4" y="92"/>
                  <a:pt x="5" y="93"/>
                </a:cubicBezTo>
                <a:cubicBezTo>
                  <a:pt x="5" y="92"/>
                  <a:pt x="5" y="94"/>
                  <a:pt x="5" y="94"/>
                </a:cubicBezTo>
                <a:cubicBezTo>
                  <a:pt x="5" y="94"/>
                  <a:pt x="5" y="94"/>
                  <a:pt x="5" y="95"/>
                </a:cubicBezTo>
                <a:cubicBezTo>
                  <a:pt x="6" y="95"/>
                  <a:pt x="5" y="94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5" y="94"/>
                  <a:pt x="5" y="93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2"/>
                  <a:pt x="5" y="93"/>
                </a:cubicBezTo>
                <a:cubicBezTo>
                  <a:pt x="6" y="93"/>
                  <a:pt x="6" y="94"/>
                  <a:pt x="6" y="95"/>
                </a:cubicBezTo>
                <a:cubicBezTo>
                  <a:pt x="6" y="95"/>
                  <a:pt x="7" y="96"/>
                  <a:pt x="7" y="96"/>
                </a:cubicBezTo>
                <a:cubicBezTo>
                  <a:pt x="7" y="96"/>
                  <a:pt x="6" y="96"/>
                  <a:pt x="6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6" y="95"/>
                  <a:pt x="6" y="95"/>
                  <a:pt x="6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6" y="95"/>
                  <a:pt x="6" y="96"/>
                  <a:pt x="6" y="96"/>
                </a:cubicBezTo>
                <a:cubicBezTo>
                  <a:pt x="6" y="96"/>
                  <a:pt x="6" y="95"/>
                  <a:pt x="6" y="95"/>
                </a:cubicBezTo>
                <a:cubicBezTo>
                  <a:pt x="6" y="96"/>
                  <a:pt x="6" y="96"/>
                  <a:pt x="6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7" y="96"/>
                  <a:pt x="7" y="97"/>
                  <a:pt x="7" y="97"/>
                </a:cubicBezTo>
                <a:cubicBezTo>
                  <a:pt x="7" y="96"/>
                  <a:pt x="6" y="95"/>
                  <a:pt x="6" y="94"/>
                </a:cubicBezTo>
                <a:cubicBezTo>
                  <a:pt x="7" y="95"/>
                  <a:pt x="7" y="95"/>
                  <a:pt x="7" y="95"/>
                </a:cubicBezTo>
                <a:cubicBezTo>
                  <a:pt x="6" y="95"/>
                  <a:pt x="6" y="95"/>
                  <a:pt x="7" y="95"/>
                </a:cubicBezTo>
                <a:cubicBezTo>
                  <a:pt x="6" y="96"/>
                  <a:pt x="7" y="96"/>
                  <a:pt x="7" y="97"/>
                </a:cubicBezTo>
                <a:cubicBezTo>
                  <a:pt x="7" y="96"/>
                  <a:pt x="7" y="96"/>
                  <a:pt x="7" y="97"/>
                </a:cubicBezTo>
                <a:cubicBezTo>
                  <a:pt x="7" y="97"/>
                  <a:pt x="8" y="98"/>
                  <a:pt x="8" y="99"/>
                </a:cubicBezTo>
                <a:cubicBezTo>
                  <a:pt x="8" y="99"/>
                  <a:pt x="8" y="98"/>
                  <a:pt x="8" y="98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0"/>
                  <a:pt x="8" y="100"/>
                  <a:pt x="9" y="100"/>
                </a:cubicBezTo>
                <a:cubicBezTo>
                  <a:pt x="8" y="100"/>
                  <a:pt x="8" y="100"/>
                  <a:pt x="8" y="100"/>
                </a:cubicBezTo>
                <a:cubicBezTo>
                  <a:pt x="8" y="100"/>
                  <a:pt x="9" y="101"/>
                  <a:pt x="9" y="101"/>
                </a:cubicBezTo>
                <a:cubicBezTo>
                  <a:pt x="9" y="100"/>
                  <a:pt x="8" y="100"/>
                  <a:pt x="8" y="100"/>
                </a:cubicBezTo>
                <a:cubicBezTo>
                  <a:pt x="9" y="100"/>
                  <a:pt x="9" y="100"/>
                  <a:pt x="9" y="101"/>
                </a:cubicBezTo>
                <a:cubicBezTo>
                  <a:pt x="9" y="101"/>
                  <a:pt x="9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3"/>
                  <a:pt x="9" y="103"/>
                  <a:pt x="10" y="104"/>
                </a:cubicBezTo>
                <a:cubicBezTo>
                  <a:pt x="9" y="103"/>
                  <a:pt x="10" y="103"/>
                  <a:pt x="9" y="102"/>
                </a:cubicBezTo>
                <a:cubicBezTo>
                  <a:pt x="9" y="102"/>
                  <a:pt x="9" y="103"/>
                  <a:pt x="9" y="103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9" y="102"/>
                  <a:pt x="9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101"/>
                  <a:pt x="10" y="102"/>
                  <a:pt x="10" y="102"/>
                </a:cubicBezTo>
                <a:cubicBezTo>
                  <a:pt x="10" y="102"/>
                  <a:pt x="9" y="101"/>
                  <a:pt x="9" y="101"/>
                </a:cubicBezTo>
                <a:cubicBezTo>
                  <a:pt x="10" y="103"/>
                  <a:pt x="10" y="103"/>
                  <a:pt x="10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1" y="105"/>
                  <a:pt x="10" y="102"/>
                  <a:pt x="10" y="102"/>
                </a:cubicBezTo>
                <a:cubicBezTo>
                  <a:pt x="9" y="101"/>
                  <a:pt x="10" y="103"/>
                  <a:pt x="10" y="104"/>
                </a:cubicBezTo>
                <a:cubicBezTo>
                  <a:pt x="11" y="104"/>
                  <a:pt x="10" y="102"/>
                  <a:pt x="10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10" y="103"/>
                  <a:pt x="10" y="104"/>
                  <a:pt x="10" y="104"/>
                </a:cubicBezTo>
                <a:cubicBezTo>
                  <a:pt x="10" y="103"/>
                  <a:pt x="10" y="102"/>
                  <a:pt x="10" y="102"/>
                </a:cubicBezTo>
                <a:cubicBezTo>
                  <a:pt x="10" y="102"/>
                  <a:pt x="10" y="103"/>
                  <a:pt x="10" y="103"/>
                </a:cubicBezTo>
                <a:cubicBezTo>
                  <a:pt x="10" y="102"/>
                  <a:pt x="10" y="101"/>
                  <a:pt x="10" y="101"/>
                </a:cubicBezTo>
                <a:cubicBezTo>
                  <a:pt x="10" y="101"/>
                  <a:pt x="10" y="102"/>
                  <a:pt x="10" y="102"/>
                </a:cubicBezTo>
                <a:cubicBezTo>
                  <a:pt x="10" y="102"/>
                  <a:pt x="10" y="102"/>
                  <a:pt x="10" y="101"/>
                </a:cubicBezTo>
                <a:cubicBezTo>
                  <a:pt x="9" y="101"/>
                  <a:pt x="10" y="101"/>
                  <a:pt x="10" y="101"/>
                </a:cubicBezTo>
                <a:cubicBezTo>
                  <a:pt x="9" y="100"/>
                  <a:pt x="10" y="101"/>
                  <a:pt x="9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100"/>
                  <a:pt x="10" y="101"/>
                  <a:pt x="10" y="101"/>
                </a:cubicBezTo>
                <a:cubicBezTo>
                  <a:pt x="10" y="101"/>
                  <a:pt x="9" y="100"/>
                  <a:pt x="9" y="100"/>
                </a:cubicBezTo>
                <a:cubicBezTo>
                  <a:pt x="9" y="100"/>
                  <a:pt x="9" y="100"/>
                  <a:pt x="9" y="100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9" y="100"/>
                  <a:pt x="10" y="101"/>
                  <a:pt x="10" y="10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0" y="101"/>
                  <a:pt x="10" y="102"/>
                  <a:pt x="11" y="103"/>
                </a:cubicBezTo>
                <a:cubicBezTo>
                  <a:pt x="11" y="103"/>
                  <a:pt x="10" y="102"/>
                  <a:pt x="10" y="103"/>
                </a:cubicBezTo>
                <a:cubicBezTo>
                  <a:pt x="10" y="103"/>
                  <a:pt x="11" y="104"/>
                  <a:pt x="11" y="104"/>
                </a:cubicBezTo>
                <a:cubicBezTo>
                  <a:pt x="11" y="104"/>
                  <a:pt x="11" y="104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11" y="104"/>
                  <a:pt x="11" y="105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2" y="105"/>
                  <a:pt x="12" y="105"/>
                  <a:pt x="12" y="106"/>
                </a:cubicBezTo>
                <a:cubicBezTo>
                  <a:pt x="12" y="105"/>
                  <a:pt x="12" y="106"/>
                  <a:pt x="12" y="106"/>
                </a:cubicBezTo>
                <a:cubicBezTo>
                  <a:pt x="12" y="106"/>
                  <a:pt x="12" y="106"/>
                  <a:pt x="12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2" y="106"/>
                  <a:pt x="11" y="105"/>
                  <a:pt x="11" y="105"/>
                </a:cubicBezTo>
                <a:cubicBezTo>
                  <a:pt x="12" y="106"/>
                  <a:pt x="12" y="106"/>
                  <a:pt x="12" y="107"/>
                </a:cubicBezTo>
                <a:cubicBezTo>
                  <a:pt x="12" y="107"/>
                  <a:pt x="12" y="107"/>
                  <a:pt x="12" y="106"/>
                </a:cubicBezTo>
                <a:cubicBezTo>
                  <a:pt x="12" y="106"/>
                  <a:pt x="12" y="107"/>
                  <a:pt x="12" y="107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07"/>
                  <a:pt x="12" y="108"/>
                  <a:pt x="12" y="108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08"/>
                  <a:pt x="13" y="108"/>
                  <a:pt x="13" y="109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3" y="108"/>
                  <a:pt x="13" y="109"/>
                  <a:pt x="13" y="109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2" y="108"/>
                  <a:pt x="12" y="108"/>
                  <a:pt x="12" y="107"/>
                </a:cubicBezTo>
                <a:cubicBezTo>
                  <a:pt x="12" y="108"/>
                  <a:pt x="12" y="107"/>
                  <a:pt x="12" y="107"/>
                </a:cubicBezTo>
                <a:cubicBezTo>
                  <a:pt x="12" y="108"/>
                  <a:pt x="12" y="108"/>
                  <a:pt x="13" y="108"/>
                </a:cubicBezTo>
                <a:cubicBezTo>
                  <a:pt x="12" y="108"/>
                  <a:pt x="12" y="108"/>
                  <a:pt x="12" y="107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3" y="108"/>
                  <a:pt x="13" y="108"/>
                  <a:pt x="13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3" y="109"/>
                  <a:pt x="14" y="110"/>
                  <a:pt x="13" y="109"/>
                </a:cubicBezTo>
                <a:cubicBezTo>
                  <a:pt x="14" y="110"/>
                  <a:pt x="13" y="110"/>
                  <a:pt x="14" y="111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111"/>
                  <a:pt x="15" y="112"/>
                  <a:pt x="15" y="112"/>
                </a:cubicBezTo>
                <a:cubicBezTo>
                  <a:pt x="14" y="112"/>
                  <a:pt x="14" y="112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2"/>
                  <a:pt x="15" y="112"/>
                  <a:pt x="15" y="113"/>
                </a:cubicBezTo>
                <a:cubicBezTo>
                  <a:pt x="15" y="113"/>
                  <a:pt x="15" y="113"/>
                  <a:pt x="15" y="112"/>
                </a:cubicBezTo>
                <a:cubicBezTo>
                  <a:pt x="16" y="113"/>
                  <a:pt x="16" y="114"/>
                  <a:pt x="16" y="113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6" y="114"/>
                  <a:pt x="17" y="115"/>
                  <a:pt x="17" y="115"/>
                </a:cubicBezTo>
                <a:cubicBezTo>
                  <a:pt x="16" y="114"/>
                  <a:pt x="16" y="114"/>
                  <a:pt x="16" y="113"/>
                </a:cubicBezTo>
                <a:cubicBezTo>
                  <a:pt x="15" y="113"/>
                  <a:pt x="15" y="113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4" y="111"/>
                  <a:pt x="14" y="110"/>
                  <a:pt x="13" y="109"/>
                </a:cubicBezTo>
                <a:cubicBezTo>
                  <a:pt x="14" y="110"/>
                  <a:pt x="14" y="110"/>
                  <a:pt x="14" y="111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4" y="111"/>
                  <a:pt x="14" y="110"/>
                  <a:pt x="14" y="111"/>
                </a:cubicBezTo>
                <a:cubicBezTo>
                  <a:pt x="14" y="111"/>
                  <a:pt x="15" y="111"/>
                  <a:pt x="15" y="111"/>
                </a:cubicBezTo>
                <a:cubicBezTo>
                  <a:pt x="15" y="112"/>
                  <a:pt x="15" y="112"/>
                  <a:pt x="16" y="113"/>
                </a:cubicBezTo>
                <a:cubicBezTo>
                  <a:pt x="15" y="113"/>
                  <a:pt x="15" y="112"/>
                  <a:pt x="15" y="113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3"/>
                  <a:pt x="16" y="114"/>
                  <a:pt x="17" y="114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2"/>
                  <a:pt x="16" y="113"/>
                  <a:pt x="16" y="112"/>
                </a:cubicBezTo>
                <a:cubicBezTo>
                  <a:pt x="16" y="112"/>
                  <a:pt x="16" y="112"/>
                  <a:pt x="15" y="111"/>
                </a:cubicBezTo>
                <a:cubicBezTo>
                  <a:pt x="15" y="111"/>
                  <a:pt x="16" y="112"/>
                  <a:pt x="16" y="112"/>
                </a:cubicBezTo>
                <a:cubicBezTo>
                  <a:pt x="15" y="111"/>
                  <a:pt x="15" y="111"/>
                  <a:pt x="14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5" y="111"/>
                  <a:pt x="15" y="111"/>
                  <a:pt x="15" y="110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5" y="111"/>
                  <a:pt x="15" y="111"/>
                  <a:pt x="16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6" y="113"/>
                  <a:pt x="17" y="113"/>
                  <a:pt x="17" y="113"/>
                </a:cubicBezTo>
                <a:cubicBezTo>
                  <a:pt x="17" y="113"/>
                  <a:pt x="16" y="113"/>
                  <a:pt x="16" y="113"/>
                </a:cubicBezTo>
                <a:cubicBezTo>
                  <a:pt x="17" y="113"/>
                  <a:pt x="16" y="113"/>
                  <a:pt x="16" y="113"/>
                </a:cubicBezTo>
                <a:cubicBezTo>
                  <a:pt x="17" y="114"/>
                  <a:pt x="16" y="113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6" y="114"/>
                  <a:pt x="16" y="113"/>
                  <a:pt x="16" y="113"/>
                </a:cubicBezTo>
                <a:cubicBezTo>
                  <a:pt x="16" y="113"/>
                  <a:pt x="17" y="115"/>
                  <a:pt x="16" y="114"/>
                </a:cubicBezTo>
                <a:cubicBezTo>
                  <a:pt x="17" y="115"/>
                  <a:pt x="17" y="115"/>
                  <a:pt x="18" y="116"/>
                </a:cubicBezTo>
                <a:cubicBezTo>
                  <a:pt x="17" y="115"/>
                  <a:pt x="17" y="115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4"/>
                  <a:pt x="18" y="115"/>
                  <a:pt x="17" y="115"/>
                </a:cubicBezTo>
                <a:cubicBezTo>
                  <a:pt x="18" y="115"/>
                  <a:pt x="18" y="116"/>
                  <a:pt x="18" y="115"/>
                </a:cubicBezTo>
                <a:cubicBezTo>
                  <a:pt x="17" y="115"/>
                  <a:pt x="17" y="115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4"/>
                  <a:pt x="17" y="113"/>
                  <a:pt x="17" y="113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8" y="114"/>
                  <a:pt x="18" y="115"/>
                  <a:pt x="18" y="115"/>
                </a:cubicBezTo>
                <a:cubicBezTo>
                  <a:pt x="18" y="115"/>
                  <a:pt x="18" y="114"/>
                  <a:pt x="18" y="114"/>
                </a:cubicBezTo>
                <a:cubicBezTo>
                  <a:pt x="18" y="115"/>
                  <a:pt x="18" y="115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8" y="115"/>
                  <a:pt x="18" y="116"/>
                  <a:pt x="19" y="116"/>
                </a:cubicBezTo>
                <a:cubicBezTo>
                  <a:pt x="19" y="116"/>
                  <a:pt x="18" y="115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20" y="117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5"/>
                  <a:pt x="19" y="115"/>
                </a:cubicBezTo>
                <a:cubicBezTo>
                  <a:pt x="19" y="116"/>
                  <a:pt x="19" y="115"/>
                  <a:pt x="19" y="116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5"/>
                  <a:pt x="18" y="115"/>
                  <a:pt x="18" y="114"/>
                </a:cubicBezTo>
                <a:cubicBezTo>
                  <a:pt x="18" y="115"/>
                  <a:pt x="18" y="115"/>
                  <a:pt x="19" y="115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5"/>
                  <a:pt x="19" y="115"/>
                  <a:pt x="19" y="114"/>
                </a:cubicBezTo>
                <a:cubicBezTo>
                  <a:pt x="19" y="114"/>
                  <a:pt x="18" y="113"/>
                  <a:pt x="19" y="114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3"/>
                  <a:pt x="18" y="114"/>
                  <a:pt x="18" y="113"/>
                </a:cubicBezTo>
                <a:cubicBezTo>
                  <a:pt x="18" y="113"/>
                  <a:pt x="18" y="113"/>
                  <a:pt x="17" y="113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2"/>
                  <a:pt x="17" y="113"/>
                  <a:pt x="17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3"/>
                  <a:pt x="17" y="113"/>
                </a:cubicBezTo>
                <a:cubicBezTo>
                  <a:pt x="16" y="111"/>
                  <a:pt x="16" y="112"/>
                  <a:pt x="16" y="112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7" y="112"/>
                  <a:pt x="17" y="112"/>
                </a:cubicBezTo>
                <a:cubicBezTo>
                  <a:pt x="16" y="112"/>
                  <a:pt x="16" y="111"/>
                  <a:pt x="16" y="111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1"/>
                  <a:pt x="17" y="111"/>
                </a:cubicBezTo>
                <a:cubicBezTo>
                  <a:pt x="16" y="111"/>
                  <a:pt x="17" y="111"/>
                  <a:pt x="16" y="111"/>
                </a:cubicBezTo>
                <a:cubicBezTo>
                  <a:pt x="17" y="111"/>
                  <a:pt x="17" y="111"/>
                  <a:pt x="17" y="112"/>
                </a:cubicBezTo>
                <a:cubicBezTo>
                  <a:pt x="17" y="112"/>
                  <a:pt x="16" y="110"/>
                  <a:pt x="16" y="110"/>
                </a:cubicBezTo>
                <a:cubicBezTo>
                  <a:pt x="17" y="111"/>
                  <a:pt x="17" y="111"/>
                  <a:pt x="17" y="112"/>
                </a:cubicBezTo>
                <a:cubicBezTo>
                  <a:pt x="17" y="112"/>
                  <a:pt x="18" y="112"/>
                  <a:pt x="18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8" y="112"/>
                  <a:pt x="18" y="113"/>
                  <a:pt x="18" y="113"/>
                </a:cubicBezTo>
                <a:cubicBezTo>
                  <a:pt x="18" y="113"/>
                  <a:pt x="18" y="112"/>
                  <a:pt x="17" y="112"/>
                </a:cubicBezTo>
                <a:cubicBezTo>
                  <a:pt x="17" y="111"/>
                  <a:pt x="17" y="111"/>
                  <a:pt x="16" y="110"/>
                </a:cubicBezTo>
                <a:cubicBezTo>
                  <a:pt x="16" y="110"/>
                  <a:pt x="16" y="109"/>
                  <a:pt x="16" y="109"/>
                </a:cubicBezTo>
                <a:cubicBezTo>
                  <a:pt x="16" y="110"/>
                  <a:pt x="16" y="110"/>
                  <a:pt x="16" y="109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5" y="110"/>
                  <a:pt x="16" y="109"/>
                  <a:pt x="15" y="109"/>
                </a:cubicBezTo>
                <a:cubicBezTo>
                  <a:pt x="16" y="110"/>
                  <a:pt x="16" y="111"/>
                  <a:pt x="16" y="110"/>
                </a:cubicBezTo>
                <a:cubicBezTo>
                  <a:pt x="16" y="110"/>
                  <a:pt x="15" y="109"/>
                  <a:pt x="15" y="109"/>
                </a:cubicBezTo>
                <a:cubicBezTo>
                  <a:pt x="15" y="109"/>
                  <a:pt x="14" y="108"/>
                  <a:pt x="14" y="108"/>
                </a:cubicBezTo>
                <a:cubicBezTo>
                  <a:pt x="14" y="108"/>
                  <a:pt x="15" y="108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5" y="110"/>
                  <a:pt x="15" y="109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6" y="1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5" y="109"/>
                  <a:pt x="15" y="109"/>
                  <a:pt x="14" y="108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4" y="108"/>
                  <a:pt x="14" y="108"/>
                  <a:pt x="14" y="107"/>
                </a:cubicBezTo>
                <a:cubicBezTo>
                  <a:pt x="14" y="107"/>
                  <a:pt x="13" y="106"/>
                  <a:pt x="13" y="106"/>
                </a:cubicBezTo>
                <a:cubicBezTo>
                  <a:pt x="13" y="106"/>
                  <a:pt x="14" y="106"/>
                  <a:pt x="13" y="106"/>
                </a:cubicBezTo>
                <a:cubicBezTo>
                  <a:pt x="13" y="106"/>
                  <a:pt x="13" y="106"/>
                  <a:pt x="13" y="105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3" y="106"/>
                  <a:pt x="13" y="105"/>
                  <a:pt x="13" y="105"/>
                </a:cubicBezTo>
                <a:cubicBezTo>
                  <a:pt x="13" y="105"/>
                  <a:pt x="13" y="106"/>
                  <a:pt x="14" y="107"/>
                </a:cubicBezTo>
                <a:cubicBezTo>
                  <a:pt x="14" y="107"/>
                  <a:pt x="14" y="107"/>
                  <a:pt x="14" y="106"/>
                </a:cubicBezTo>
                <a:cubicBezTo>
                  <a:pt x="14" y="106"/>
                  <a:pt x="13" y="106"/>
                  <a:pt x="13" y="106"/>
                </a:cubicBezTo>
                <a:cubicBezTo>
                  <a:pt x="13" y="106"/>
                  <a:pt x="13" y="106"/>
                  <a:pt x="13" y="105"/>
                </a:cubicBezTo>
                <a:cubicBezTo>
                  <a:pt x="13" y="106"/>
                  <a:pt x="13" y="105"/>
                  <a:pt x="13" y="105"/>
                </a:cubicBezTo>
                <a:cubicBezTo>
                  <a:pt x="13" y="104"/>
                  <a:pt x="12" y="104"/>
                  <a:pt x="12" y="104"/>
                </a:cubicBezTo>
                <a:cubicBezTo>
                  <a:pt x="12" y="104"/>
                  <a:pt x="13" y="105"/>
                  <a:pt x="13" y="105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3" y="105"/>
                  <a:pt x="13" y="106"/>
                  <a:pt x="13" y="107"/>
                </a:cubicBezTo>
                <a:cubicBezTo>
                  <a:pt x="13" y="107"/>
                  <a:pt x="13" y="107"/>
                  <a:pt x="13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3" y="105"/>
                  <a:pt x="12" y="105"/>
                  <a:pt x="12" y="104"/>
                </a:cubicBezTo>
                <a:cubicBezTo>
                  <a:pt x="12" y="105"/>
                  <a:pt x="12" y="104"/>
                  <a:pt x="12" y="104"/>
                </a:cubicBezTo>
                <a:cubicBezTo>
                  <a:pt x="12" y="104"/>
                  <a:pt x="12" y="105"/>
                  <a:pt x="13" y="106"/>
                </a:cubicBezTo>
                <a:cubicBezTo>
                  <a:pt x="12" y="106"/>
                  <a:pt x="12" y="105"/>
                  <a:pt x="12" y="105"/>
                </a:cubicBezTo>
                <a:cubicBezTo>
                  <a:pt x="12" y="105"/>
                  <a:pt x="12" y="105"/>
                  <a:pt x="13" y="105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2" y="106"/>
                  <a:pt x="12" y="105"/>
                  <a:pt x="12" y="104"/>
                </a:cubicBezTo>
                <a:cubicBezTo>
                  <a:pt x="12" y="104"/>
                  <a:pt x="12" y="104"/>
                  <a:pt x="11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2" y="105"/>
                  <a:pt x="12" y="105"/>
                </a:cubicBezTo>
                <a:cubicBezTo>
                  <a:pt x="12" y="105"/>
                  <a:pt x="12" y="105"/>
                  <a:pt x="13" y="105"/>
                </a:cubicBezTo>
                <a:cubicBezTo>
                  <a:pt x="12" y="105"/>
                  <a:pt x="12" y="104"/>
                  <a:pt x="12" y="104"/>
                </a:cubicBezTo>
                <a:cubicBezTo>
                  <a:pt x="12" y="104"/>
                  <a:pt x="12" y="103"/>
                  <a:pt x="12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2" y="103"/>
                  <a:pt x="12" y="103"/>
                </a:cubicBezTo>
                <a:cubicBezTo>
                  <a:pt x="12" y="103"/>
                  <a:pt x="12" y="102"/>
                  <a:pt x="11" y="102"/>
                </a:cubicBezTo>
                <a:cubicBezTo>
                  <a:pt x="11" y="103"/>
                  <a:pt x="12" y="103"/>
                  <a:pt x="12" y="103"/>
                </a:cubicBezTo>
                <a:cubicBezTo>
                  <a:pt x="12" y="103"/>
                  <a:pt x="12" y="104"/>
                  <a:pt x="12" y="104"/>
                </a:cubicBezTo>
                <a:cubicBezTo>
                  <a:pt x="12" y="103"/>
                  <a:pt x="12" y="104"/>
                  <a:pt x="12" y="103"/>
                </a:cubicBezTo>
                <a:cubicBezTo>
                  <a:pt x="11" y="102"/>
                  <a:pt x="11" y="102"/>
                  <a:pt x="11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1" y="101"/>
                  <a:pt x="11" y="101"/>
                  <a:pt x="12" y="101"/>
                </a:cubicBezTo>
                <a:cubicBezTo>
                  <a:pt x="12" y="102"/>
                  <a:pt x="12" y="101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3"/>
                  <a:pt x="13" y="103"/>
                </a:cubicBezTo>
                <a:cubicBezTo>
                  <a:pt x="13" y="103"/>
                  <a:pt x="12" y="102"/>
                  <a:pt x="13" y="10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101"/>
                  <a:pt x="12" y="101"/>
                  <a:pt x="11" y="101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0"/>
                  <a:pt x="12" y="101"/>
                  <a:pt x="12" y="100"/>
                </a:cubicBezTo>
                <a:cubicBezTo>
                  <a:pt x="11" y="100"/>
                  <a:pt x="11" y="100"/>
                  <a:pt x="11" y="99"/>
                </a:cubicBezTo>
                <a:cubicBezTo>
                  <a:pt x="11" y="99"/>
                  <a:pt x="11" y="99"/>
                  <a:pt x="10" y="98"/>
                </a:cubicBezTo>
                <a:cubicBezTo>
                  <a:pt x="10" y="98"/>
                  <a:pt x="11" y="99"/>
                  <a:pt x="10" y="98"/>
                </a:cubicBezTo>
                <a:cubicBezTo>
                  <a:pt x="10" y="98"/>
                  <a:pt x="10" y="98"/>
                  <a:pt x="10" y="98"/>
                </a:cubicBezTo>
                <a:cubicBezTo>
                  <a:pt x="10" y="98"/>
                  <a:pt x="10" y="97"/>
                  <a:pt x="10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10" y="97"/>
                  <a:pt x="10" y="98"/>
                  <a:pt x="10" y="98"/>
                </a:cubicBezTo>
                <a:cubicBezTo>
                  <a:pt x="10" y="97"/>
                  <a:pt x="10" y="98"/>
                  <a:pt x="10" y="98"/>
                </a:cubicBezTo>
                <a:cubicBezTo>
                  <a:pt x="10" y="97"/>
                  <a:pt x="10" y="96"/>
                  <a:pt x="10" y="96"/>
                </a:cubicBezTo>
                <a:cubicBezTo>
                  <a:pt x="10" y="96"/>
                  <a:pt x="9" y="96"/>
                  <a:pt x="9" y="95"/>
                </a:cubicBezTo>
                <a:cubicBezTo>
                  <a:pt x="9" y="95"/>
                  <a:pt x="10" y="96"/>
                  <a:pt x="10" y="95"/>
                </a:cubicBezTo>
                <a:cubicBezTo>
                  <a:pt x="10" y="96"/>
                  <a:pt x="10" y="95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0" y="96"/>
                  <a:pt x="10" y="95"/>
                  <a:pt x="10" y="96"/>
                </a:cubicBezTo>
                <a:cubicBezTo>
                  <a:pt x="10" y="96"/>
                  <a:pt x="10" y="96"/>
                  <a:pt x="10" y="97"/>
                </a:cubicBezTo>
                <a:cubicBezTo>
                  <a:pt x="10" y="96"/>
                  <a:pt x="11" y="98"/>
                  <a:pt x="10" y="97"/>
                </a:cubicBezTo>
                <a:cubicBezTo>
                  <a:pt x="10" y="98"/>
                  <a:pt x="11" y="98"/>
                  <a:pt x="11" y="98"/>
                </a:cubicBezTo>
                <a:cubicBezTo>
                  <a:pt x="10" y="98"/>
                  <a:pt x="11" y="99"/>
                  <a:pt x="11" y="98"/>
                </a:cubicBezTo>
                <a:cubicBezTo>
                  <a:pt x="11" y="98"/>
                  <a:pt x="11" y="98"/>
                  <a:pt x="10" y="98"/>
                </a:cubicBezTo>
                <a:cubicBezTo>
                  <a:pt x="11" y="98"/>
                  <a:pt x="10" y="97"/>
                  <a:pt x="10" y="97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99"/>
                  <a:pt x="11" y="98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100"/>
                  <a:pt x="12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1" y="99"/>
                  <a:pt x="11" y="100"/>
                </a:cubicBezTo>
                <a:cubicBezTo>
                  <a:pt x="12" y="100"/>
                  <a:pt x="11" y="100"/>
                  <a:pt x="11" y="100"/>
                </a:cubicBezTo>
                <a:cubicBezTo>
                  <a:pt x="12" y="100"/>
                  <a:pt x="12" y="102"/>
                  <a:pt x="12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101"/>
                  <a:pt x="12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2" y="102"/>
                  <a:pt x="12" y="101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3" y="103"/>
                  <a:pt x="13" y="103"/>
                </a:cubicBezTo>
                <a:cubicBezTo>
                  <a:pt x="12" y="102"/>
                  <a:pt x="13" y="104"/>
                  <a:pt x="13" y="103"/>
                </a:cubicBezTo>
                <a:cubicBezTo>
                  <a:pt x="13" y="103"/>
                  <a:pt x="13" y="104"/>
                  <a:pt x="13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3" y="103"/>
                  <a:pt x="12" y="102"/>
                  <a:pt x="13" y="102"/>
                </a:cubicBezTo>
                <a:cubicBezTo>
                  <a:pt x="13" y="102"/>
                  <a:pt x="13" y="102"/>
                  <a:pt x="13" y="103"/>
                </a:cubicBezTo>
                <a:cubicBezTo>
                  <a:pt x="13" y="103"/>
                  <a:pt x="14" y="104"/>
                  <a:pt x="13" y="104"/>
                </a:cubicBezTo>
                <a:cubicBezTo>
                  <a:pt x="14" y="104"/>
                  <a:pt x="13" y="104"/>
                  <a:pt x="14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4"/>
                  <a:pt x="13" y="103"/>
                  <a:pt x="14" y="104"/>
                </a:cubicBezTo>
                <a:cubicBezTo>
                  <a:pt x="13" y="103"/>
                  <a:pt x="13" y="103"/>
                  <a:pt x="13" y="102"/>
                </a:cubicBezTo>
                <a:cubicBezTo>
                  <a:pt x="13" y="103"/>
                  <a:pt x="14" y="104"/>
                  <a:pt x="14" y="103"/>
                </a:cubicBezTo>
                <a:cubicBezTo>
                  <a:pt x="13" y="103"/>
                  <a:pt x="14" y="103"/>
                  <a:pt x="13" y="103"/>
                </a:cubicBezTo>
                <a:cubicBezTo>
                  <a:pt x="13" y="103"/>
                  <a:pt x="13" y="103"/>
                  <a:pt x="13" y="102"/>
                </a:cubicBezTo>
                <a:cubicBezTo>
                  <a:pt x="13" y="102"/>
                  <a:pt x="13" y="102"/>
                  <a:pt x="13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3"/>
                  <a:pt x="13" y="103"/>
                  <a:pt x="14" y="103"/>
                </a:cubicBezTo>
                <a:cubicBezTo>
                  <a:pt x="13" y="103"/>
                  <a:pt x="13" y="103"/>
                  <a:pt x="13" y="102"/>
                </a:cubicBezTo>
                <a:cubicBezTo>
                  <a:pt x="13" y="102"/>
                  <a:pt x="13" y="102"/>
                  <a:pt x="13" y="103"/>
                </a:cubicBezTo>
                <a:cubicBezTo>
                  <a:pt x="13" y="103"/>
                  <a:pt x="14" y="103"/>
                  <a:pt x="14" y="103"/>
                </a:cubicBezTo>
                <a:cubicBezTo>
                  <a:pt x="14" y="103"/>
                  <a:pt x="14" y="104"/>
                  <a:pt x="14" y="104"/>
                </a:cubicBezTo>
                <a:cubicBezTo>
                  <a:pt x="14" y="104"/>
                  <a:pt x="14" y="104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3" y="102"/>
                  <a:pt x="13" y="102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4" y="102"/>
                  <a:pt x="13" y="102"/>
                  <a:pt x="14" y="102"/>
                </a:cubicBezTo>
                <a:cubicBezTo>
                  <a:pt x="14" y="102"/>
                  <a:pt x="14" y="103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3" y="102"/>
                  <a:pt x="13" y="102"/>
                </a:cubicBezTo>
                <a:cubicBezTo>
                  <a:pt x="13" y="102"/>
                  <a:pt x="14" y="102"/>
                  <a:pt x="14" y="102"/>
                </a:cubicBezTo>
                <a:cubicBezTo>
                  <a:pt x="14" y="103"/>
                  <a:pt x="14" y="103"/>
                  <a:pt x="14" y="104"/>
                </a:cubicBezTo>
                <a:cubicBezTo>
                  <a:pt x="14" y="104"/>
                  <a:pt x="14" y="103"/>
                  <a:pt x="14" y="103"/>
                </a:cubicBezTo>
                <a:cubicBezTo>
                  <a:pt x="14" y="102"/>
                  <a:pt x="14" y="102"/>
                  <a:pt x="13" y="101"/>
                </a:cubicBezTo>
                <a:cubicBezTo>
                  <a:pt x="14" y="101"/>
                  <a:pt x="13" y="101"/>
                  <a:pt x="14" y="101"/>
                </a:cubicBezTo>
                <a:cubicBezTo>
                  <a:pt x="14" y="101"/>
                  <a:pt x="14" y="102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4" y="103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5"/>
                  <a:pt x="15" y="104"/>
                  <a:pt x="15" y="104"/>
                </a:cubicBezTo>
                <a:cubicBezTo>
                  <a:pt x="15" y="104"/>
                  <a:pt x="14" y="104"/>
                  <a:pt x="14" y="104"/>
                </a:cubicBezTo>
                <a:cubicBezTo>
                  <a:pt x="14" y="104"/>
                  <a:pt x="15" y="104"/>
                  <a:pt x="15" y="104"/>
                </a:cubicBezTo>
                <a:cubicBezTo>
                  <a:pt x="15" y="104"/>
                  <a:pt x="14" y="103"/>
                  <a:pt x="14" y="104"/>
                </a:cubicBezTo>
                <a:cubicBezTo>
                  <a:pt x="15" y="104"/>
                  <a:pt x="15" y="104"/>
                  <a:pt x="15" y="105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5" y="105"/>
                  <a:pt x="15" y="104"/>
                  <a:pt x="15" y="104"/>
                </a:cubicBezTo>
                <a:cubicBezTo>
                  <a:pt x="14" y="104"/>
                  <a:pt x="15" y="105"/>
                  <a:pt x="15" y="105"/>
                </a:cubicBezTo>
                <a:cubicBezTo>
                  <a:pt x="15" y="105"/>
                  <a:pt x="15" y="105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3"/>
                  <a:pt x="15" y="104"/>
                  <a:pt x="15" y="103"/>
                </a:cubicBezTo>
                <a:cubicBezTo>
                  <a:pt x="14" y="103"/>
                  <a:pt x="14" y="103"/>
                  <a:pt x="14" y="102"/>
                </a:cubicBezTo>
                <a:cubicBezTo>
                  <a:pt x="14" y="103"/>
                  <a:pt x="15" y="105"/>
                  <a:pt x="15" y="104"/>
                </a:cubicBezTo>
                <a:cubicBezTo>
                  <a:pt x="15" y="104"/>
                  <a:pt x="15" y="103"/>
                  <a:pt x="15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4"/>
                  <a:pt x="15" y="103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3"/>
                  <a:pt x="15" y="103"/>
                  <a:pt x="14" y="103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5" y="103"/>
                  <a:pt x="15" y="103"/>
                  <a:pt x="15" y="104"/>
                </a:cubicBezTo>
                <a:cubicBezTo>
                  <a:pt x="15" y="104"/>
                  <a:pt x="16" y="104"/>
                  <a:pt x="16" y="104"/>
                </a:cubicBezTo>
                <a:cubicBezTo>
                  <a:pt x="15" y="104"/>
                  <a:pt x="16" y="104"/>
                  <a:pt x="15" y="104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5" y="105"/>
                  <a:pt x="16" y="105"/>
                  <a:pt x="16" y="105"/>
                </a:cubicBezTo>
                <a:cubicBezTo>
                  <a:pt x="15" y="105"/>
                  <a:pt x="15" y="104"/>
                  <a:pt x="15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6" y="105"/>
                  <a:pt x="15" y="105"/>
                  <a:pt x="16" y="105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5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6" y="105"/>
                  <a:pt x="16" y="105"/>
                  <a:pt x="16" y="106"/>
                </a:cubicBezTo>
                <a:cubicBezTo>
                  <a:pt x="16" y="106"/>
                  <a:pt x="16" y="105"/>
                  <a:pt x="16" y="105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6" y="106"/>
                  <a:pt x="16" y="106"/>
                  <a:pt x="17" y="106"/>
                </a:cubicBezTo>
                <a:cubicBezTo>
                  <a:pt x="17" y="106"/>
                  <a:pt x="17" y="106"/>
                  <a:pt x="16" y="106"/>
                </a:cubicBezTo>
                <a:cubicBezTo>
                  <a:pt x="17" y="106"/>
                  <a:pt x="17" y="106"/>
                  <a:pt x="17" y="107"/>
                </a:cubicBezTo>
                <a:cubicBezTo>
                  <a:pt x="17" y="107"/>
                  <a:pt x="17" y="106"/>
                  <a:pt x="17" y="107"/>
                </a:cubicBezTo>
                <a:cubicBezTo>
                  <a:pt x="17" y="107"/>
                  <a:pt x="18" y="107"/>
                  <a:pt x="18" y="108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7"/>
                  <a:pt x="17" y="107"/>
                  <a:pt x="18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8" y="109"/>
                  <a:pt x="18" y="108"/>
                  <a:pt x="18" y="108"/>
                </a:cubicBezTo>
                <a:cubicBezTo>
                  <a:pt x="18" y="108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7" y="108"/>
                  <a:pt x="18" y="108"/>
                  <a:pt x="18" y="108"/>
                </a:cubicBezTo>
                <a:cubicBezTo>
                  <a:pt x="18" y="108"/>
                  <a:pt x="18" y="108"/>
                  <a:pt x="17" y="108"/>
                </a:cubicBezTo>
                <a:cubicBezTo>
                  <a:pt x="17" y="108"/>
                  <a:pt x="17" y="108"/>
                  <a:pt x="18" y="108"/>
                </a:cubicBezTo>
                <a:cubicBezTo>
                  <a:pt x="17" y="108"/>
                  <a:pt x="17" y="108"/>
                  <a:pt x="17" y="107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7"/>
                  <a:pt x="17" y="108"/>
                  <a:pt x="17" y="107"/>
                </a:cubicBezTo>
                <a:cubicBezTo>
                  <a:pt x="17" y="108"/>
                  <a:pt x="17" y="107"/>
                  <a:pt x="17" y="108"/>
                </a:cubicBezTo>
                <a:cubicBezTo>
                  <a:pt x="17" y="107"/>
                  <a:pt x="17" y="108"/>
                  <a:pt x="17" y="107"/>
                </a:cubicBezTo>
                <a:cubicBezTo>
                  <a:pt x="17" y="107"/>
                  <a:pt x="17" y="107"/>
                  <a:pt x="17" y="106"/>
                </a:cubicBezTo>
                <a:cubicBezTo>
                  <a:pt x="17" y="106"/>
                  <a:pt x="16" y="106"/>
                  <a:pt x="16" y="106"/>
                </a:cubicBezTo>
                <a:cubicBezTo>
                  <a:pt x="17" y="107"/>
                  <a:pt x="16" y="106"/>
                  <a:pt x="17" y="107"/>
                </a:cubicBezTo>
                <a:cubicBezTo>
                  <a:pt x="17" y="107"/>
                  <a:pt x="16" y="106"/>
                  <a:pt x="17" y="107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7"/>
                  <a:pt x="17" y="108"/>
                  <a:pt x="16" y="107"/>
                </a:cubicBezTo>
                <a:cubicBezTo>
                  <a:pt x="16" y="107"/>
                  <a:pt x="16" y="106"/>
                  <a:pt x="16" y="105"/>
                </a:cubicBezTo>
                <a:cubicBezTo>
                  <a:pt x="16" y="106"/>
                  <a:pt x="16" y="106"/>
                  <a:pt x="15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5" y="106"/>
                  <a:pt x="15" y="106"/>
                  <a:pt x="15" y="105"/>
                </a:cubicBezTo>
                <a:cubicBezTo>
                  <a:pt x="15" y="105"/>
                  <a:pt x="15" y="106"/>
                  <a:pt x="15" y="105"/>
                </a:cubicBezTo>
                <a:cubicBezTo>
                  <a:pt x="15" y="105"/>
                  <a:pt x="16" y="105"/>
                  <a:pt x="15" y="105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4" y="104"/>
                  <a:pt x="14" y="105"/>
                  <a:pt x="14" y="105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7"/>
                </a:cubicBezTo>
                <a:cubicBezTo>
                  <a:pt x="15" y="107"/>
                  <a:pt x="15" y="107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4" y="105"/>
                  <a:pt x="14" y="105"/>
                  <a:pt x="14" y="106"/>
                </a:cubicBezTo>
                <a:cubicBezTo>
                  <a:pt x="15" y="106"/>
                  <a:pt x="14" y="105"/>
                  <a:pt x="15" y="106"/>
                </a:cubicBezTo>
                <a:cubicBezTo>
                  <a:pt x="15" y="107"/>
                  <a:pt x="15" y="106"/>
                  <a:pt x="15" y="106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6"/>
                  <a:pt x="14" y="106"/>
                </a:cubicBezTo>
                <a:cubicBezTo>
                  <a:pt x="15" y="106"/>
                  <a:pt x="14" y="107"/>
                  <a:pt x="15" y="107"/>
                </a:cubicBezTo>
                <a:cubicBezTo>
                  <a:pt x="14" y="107"/>
                  <a:pt x="14" y="107"/>
                  <a:pt x="14" y="106"/>
                </a:cubicBezTo>
                <a:cubicBezTo>
                  <a:pt x="14" y="107"/>
                  <a:pt x="14" y="107"/>
                  <a:pt x="15" y="107"/>
                </a:cubicBezTo>
                <a:cubicBezTo>
                  <a:pt x="15" y="107"/>
                  <a:pt x="14" y="107"/>
                  <a:pt x="15" y="108"/>
                </a:cubicBezTo>
                <a:cubicBezTo>
                  <a:pt x="15" y="108"/>
                  <a:pt x="14" y="107"/>
                  <a:pt x="15" y="107"/>
                </a:cubicBezTo>
                <a:cubicBezTo>
                  <a:pt x="15" y="108"/>
                  <a:pt x="15" y="107"/>
                  <a:pt x="15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9"/>
                  <a:pt x="15" y="109"/>
                </a:cubicBezTo>
                <a:cubicBezTo>
                  <a:pt x="15" y="108"/>
                  <a:pt x="15" y="109"/>
                  <a:pt x="15" y="109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9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5" y="109"/>
                  <a:pt x="15" y="110"/>
                  <a:pt x="15" y="110"/>
                </a:cubicBezTo>
                <a:cubicBezTo>
                  <a:pt x="16" y="110"/>
                  <a:pt x="15" y="109"/>
                  <a:pt x="15" y="109"/>
                </a:cubicBezTo>
                <a:cubicBezTo>
                  <a:pt x="15" y="109"/>
                  <a:pt x="15" y="109"/>
                  <a:pt x="16" y="109"/>
                </a:cubicBezTo>
                <a:cubicBezTo>
                  <a:pt x="16" y="110"/>
                  <a:pt x="16" y="109"/>
                  <a:pt x="15" y="109"/>
                </a:cubicBezTo>
                <a:cubicBezTo>
                  <a:pt x="16" y="109"/>
                  <a:pt x="15" y="109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5" y="108"/>
                  <a:pt x="16" y="109"/>
                  <a:pt x="16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6" y="109"/>
                  <a:pt x="16" y="110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09"/>
                  <a:pt x="17" y="110"/>
                  <a:pt x="17" y="110"/>
                </a:cubicBezTo>
                <a:cubicBezTo>
                  <a:pt x="16" y="110"/>
                  <a:pt x="16" y="110"/>
                  <a:pt x="16" y="109"/>
                </a:cubicBezTo>
                <a:cubicBezTo>
                  <a:pt x="16" y="109"/>
                  <a:pt x="16" y="109"/>
                  <a:pt x="16" y="10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6" y="109"/>
                  <a:pt x="16" y="108"/>
                  <a:pt x="16" y="109"/>
                </a:cubicBezTo>
                <a:cubicBezTo>
                  <a:pt x="16" y="109"/>
                  <a:pt x="16" y="108"/>
                  <a:pt x="16" y="108"/>
                </a:cubicBezTo>
                <a:cubicBezTo>
                  <a:pt x="16" y="109"/>
                  <a:pt x="16" y="108"/>
                  <a:pt x="16" y="109"/>
                </a:cubicBezTo>
                <a:cubicBezTo>
                  <a:pt x="16" y="109"/>
                  <a:pt x="16" y="109"/>
                  <a:pt x="17" y="109"/>
                </a:cubicBezTo>
                <a:cubicBezTo>
                  <a:pt x="17" y="109"/>
                  <a:pt x="17" y="110"/>
                  <a:pt x="17" y="10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0"/>
                  <a:pt x="17" y="111"/>
                  <a:pt x="17" y="110"/>
                </a:cubicBezTo>
                <a:cubicBezTo>
                  <a:pt x="17" y="111"/>
                  <a:pt x="17" y="110"/>
                  <a:pt x="17" y="111"/>
                </a:cubicBezTo>
                <a:cubicBezTo>
                  <a:pt x="17" y="111"/>
                  <a:pt x="18" y="111"/>
                  <a:pt x="18" y="111"/>
                </a:cubicBezTo>
                <a:cubicBezTo>
                  <a:pt x="17" y="111"/>
                  <a:pt x="17" y="111"/>
                  <a:pt x="1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0"/>
                  <a:pt x="17" y="109"/>
                  <a:pt x="17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7" y="110"/>
                  <a:pt x="17" y="110"/>
                  <a:pt x="17" y="111"/>
                </a:cubicBezTo>
                <a:cubicBezTo>
                  <a:pt x="17" y="110"/>
                  <a:pt x="16" y="110"/>
                  <a:pt x="16" y="109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7" y="111"/>
                </a:cubicBezTo>
                <a:cubicBezTo>
                  <a:pt x="17" y="111"/>
                  <a:pt x="16" y="110"/>
                  <a:pt x="16" y="110"/>
                </a:cubicBezTo>
                <a:cubicBezTo>
                  <a:pt x="17" y="111"/>
                  <a:pt x="17" y="111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7" y="111"/>
                  <a:pt x="17" y="111"/>
                </a:cubicBezTo>
                <a:cubicBezTo>
                  <a:pt x="18" y="112"/>
                  <a:pt x="18" y="113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2"/>
                  <a:pt x="18" y="113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1"/>
                  <a:pt x="18" y="111"/>
                  <a:pt x="17" y="111"/>
                </a:cubicBezTo>
                <a:cubicBezTo>
                  <a:pt x="17" y="111"/>
                  <a:pt x="18" y="112"/>
                  <a:pt x="18" y="112"/>
                </a:cubicBezTo>
                <a:cubicBezTo>
                  <a:pt x="18" y="112"/>
                  <a:pt x="19" y="113"/>
                  <a:pt x="18" y="112"/>
                </a:cubicBezTo>
                <a:cubicBezTo>
                  <a:pt x="18" y="112"/>
                  <a:pt x="18" y="111"/>
                  <a:pt x="17" y="111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18" y="111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8" y="112"/>
                  <a:pt x="19" y="112"/>
                  <a:pt x="19" y="113"/>
                </a:cubicBezTo>
                <a:cubicBezTo>
                  <a:pt x="19" y="113"/>
                  <a:pt x="19" y="112"/>
                  <a:pt x="19" y="113"/>
                </a:cubicBezTo>
                <a:cubicBezTo>
                  <a:pt x="19" y="113"/>
                  <a:pt x="20" y="114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4"/>
                  <a:pt x="20" y="114"/>
                </a:cubicBezTo>
                <a:cubicBezTo>
                  <a:pt x="19" y="113"/>
                  <a:pt x="19" y="113"/>
                  <a:pt x="19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3"/>
                  <a:pt x="20" y="113"/>
                  <a:pt x="20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4"/>
                  <a:pt x="20" y="114"/>
                  <a:pt x="21" y="114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1" y="115"/>
                  <a:pt x="21" y="115"/>
                  <a:pt x="21" y="116"/>
                </a:cubicBezTo>
                <a:cubicBezTo>
                  <a:pt x="22" y="116"/>
                  <a:pt x="21" y="115"/>
                  <a:pt x="21" y="115"/>
                </a:cubicBezTo>
                <a:cubicBezTo>
                  <a:pt x="21" y="115"/>
                  <a:pt x="21" y="116"/>
                  <a:pt x="21" y="116"/>
                </a:cubicBezTo>
                <a:cubicBezTo>
                  <a:pt x="21" y="116"/>
                  <a:pt x="21" y="115"/>
                  <a:pt x="21" y="116"/>
                </a:cubicBezTo>
                <a:cubicBezTo>
                  <a:pt x="22" y="117"/>
                  <a:pt x="20" y="115"/>
                  <a:pt x="20" y="116"/>
                </a:cubicBezTo>
                <a:cubicBezTo>
                  <a:pt x="20" y="115"/>
                  <a:pt x="20" y="115"/>
                  <a:pt x="21" y="116"/>
                </a:cubicBezTo>
                <a:cubicBezTo>
                  <a:pt x="20" y="115"/>
                  <a:pt x="20" y="114"/>
                  <a:pt x="20" y="114"/>
                </a:cubicBezTo>
                <a:cubicBezTo>
                  <a:pt x="20" y="115"/>
                  <a:pt x="20" y="114"/>
                  <a:pt x="2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15"/>
                  <a:pt x="20" y="116"/>
                  <a:pt x="2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15"/>
                  <a:pt x="21" y="116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1" y="116"/>
                  <a:pt x="20" y="115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1" y="116"/>
                  <a:pt x="21" y="117"/>
                  <a:pt x="22" y="117"/>
                </a:cubicBezTo>
                <a:cubicBezTo>
                  <a:pt x="21" y="117"/>
                  <a:pt x="21" y="116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7"/>
                  <a:pt x="21" y="117"/>
                  <a:pt x="22" y="118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1" y="117"/>
                  <a:pt x="22" y="118"/>
                  <a:pt x="21" y="118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2" y="117"/>
                  <a:pt x="21" y="117"/>
                  <a:pt x="22" y="117"/>
                </a:cubicBezTo>
                <a:cubicBezTo>
                  <a:pt x="21" y="116"/>
                  <a:pt x="21" y="117"/>
                  <a:pt x="21" y="117"/>
                </a:cubicBezTo>
                <a:cubicBezTo>
                  <a:pt x="20" y="116"/>
                  <a:pt x="20" y="116"/>
                  <a:pt x="20" y="115"/>
                </a:cubicBezTo>
                <a:cubicBezTo>
                  <a:pt x="19" y="115"/>
                  <a:pt x="20" y="115"/>
                  <a:pt x="20" y="115"/>
                </a:cubicBezTo>
                <a:cubicBezTo>
                  <a:pt x="19" y="115"/>
                  <a:pt x="19" y="114"/>
                  <a:pt x="19" y="114"/>
                </a:cubicBezTo>
                <a:cubicBezTo>
                  <a:pt x="19" y="115"/>
                  <a:pt x="19" y="114"/>
                  <a:pt x="19" y="115"/>
                </a:cubicBezTo>
                <a:cubicBezTo>
                  <a:pt x="20" y="115"/>
                  <a:pt x="19" y="115"/>
                  <a:pt x="19" y="115"/>
                </a:cubicBezTo>
                <a:cubicBezTo>
                  <a:pt x="20" y="116"/>
                  <a:pt x="19" y="115"/>
                  <a:pt x="20" y="115"/>
                </a:cubicBezTo>
                <a:cubicBezTo>
                  <a:pt x="20" y="116"/>
                  <a:pt x="20" y="116"/>
                  <a:pt x="19" y="116"/>
                </a:cubicBezTo>
                <a:cubicBezTo>
                  <a:pt x="20" y="116"/>
                  <a:pt x="20" y="116"/>
                  <a:pt x="20" y="117"/>
                </a:cubicBezTo>
                <a:cubicBezTo>
                  <a:pt x="20" y="117"/>
                  <a:pt x="20" y="116"/>
                  <a:pt x="20" y="116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7"/>
                  <a:pt x="20" y="116"/>
                  <a:pt x="20" y="116"/>
                </a:cubicBezTo>
                <a:cubicBezTo>
                  <a:pt x="20" y="116"/>
                  <a:pt x="20" y="117"/>
                  <a:pt x="20" y="117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1" y="117"/>
                  <a:pt x="21" y="118"/>
                  <a:pt x="21" y="118"/>
                </a:cubicBezTo>
                <a:cubicBezTo>
                  <a:pt x="21" y="117"/>
                  <a:pt x="20" y="117"/>
                  <a:pt x="20" y="117"/>
                </a:cubicBezTo>
                <a:cubicBezTo>
                  <a:pt x="21" y="117"/>
                  <a:pt x="21" y="117"/>
                  <a:pt x="21" y="118"/>
                </a:cubicBezTo>
                <a:cubicBezTo>
                  <a:pt x="21" y="118"/>
                  <a:pt x="22" y="119"/>
                  <a:pt x="23" y="119"/>
                </a:cubicBezTo>
                <a:cubicBezTo>
                  <a:pt x="23" y="120"/>
                  <a:pt x="22" y="119"/>
                  <a:pt x="2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20"/>
                  <a:pt x="23" y="121"/>
                  <a:pt x="23" y="120"/>
                </a:cubicBezTo>
                <a:cubicBezTo>
                  <a:pt x="22" y="120"/>
                  <a:pt x="22" y="118"/>
                  <a:pt x="21" y="118"/>
                </a:cubicBezTo>
                <a:cubicBezTo>
                  <a:pt x="22" y="119"/>
                  <a:pt x="22" y="119"/>
                  <a:pt x="22" y="119"/>
                </a:cubicBezTo>
                <a:cubicBezTo>
                  <a:pt x="22" y="120"/>
                  <a:pt x="22" y="119"/>
                  <a:pt x="22" y="119"/>
                </a:cubicBezTo>
                <a:cubicBezTo>
                  <a:pt x="22" y="119"/>
                  <a:pt x="22" y="120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3" y="121"/>
                  <a:pt x="22" y="120"/>
                  <a:pt x="23" y="121"/>
                </a:cubicBezTo>
                <a:cubicBezTo>
                  <a:pt x="23" y="121"/>
                  <a:pt x="22" y="120"/>
                  <a:pt x="22" y="120"/>
                </a:cubicBezTo>
                <a:cubicBezTo>
                  <a:pt x="23" y="120"/>
                  <a:pt x="23" y="120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20"/>
                  <a:pt x="23" y="119"/>
                  <a:pt x="24" y="120"/>
                </a:cubicBezTo>
                <a:cubicBezTo>
                  <a:pt x="24" y="120"/>
                  <a:pt x="24" y="121"/>
                  <a:pt x="24" y="120"/>
                </a:cubicBezTo>
                <a:cubicBezTo>
                  <a:pt x="24" y="120"/>
                  <a:pt x="24" y="120"/>
                  <a:pt x="23" y="120"/>
                </a:cubicBezTo>
                <a:cubicBezTo>
                  <a:pt x="24" y="120"/>
                  <a:pt x="23" y="120"/>
                  <a:pt x="23" y="120"/>
                </a:cubicBezTo>
                <a:cubicBezTo>
                  <a:pt x="24" y="120"/>
                  <a:pt x="24" y="121"/>
                  <a:pt x="25" y="121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4" y="122"/>
                  <a:pt x="26" y="123"/>
                  <a:pt x="25" y="122"/>
                </a:cubicBezTo>
                <a:cubicBezTo>
                  <a:pt x="25" y="122"/>
                  <a:pt x="24" y="121"/>
                  <a:pt x="25" y="122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20"/>
                  <a:pt x="24" y="121"/>
                  <a:pt x="2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21"/>
                  <a:pt x="24" y="122"/>
                  <a:pt x="25" y="122"/>
                </a:cubicBezTo>
                <a:cubicBezTo>
                  <a:pt x="25" y="123"/>
                  <a:pt x="25" y="122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4" y="122"/>
                </a:cubicBezTo>
                <a:cubicBezTo>
                  <a:pt x="24" y="122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6" y="123"/>
                  <a:pt x="26" y="123"/>
                  <a:pt x="26" y="124"/>
                </a:cubicBezTo>
                <a:cubicBezTo>
                  <a:pt x="25" y="123"/>
                  <a:pt x="25" y="124"/>
                  <a:pt x="25" y="123"/>
                </a:cubicBezTo>
                <a:cubicBezTo>
                  <a:pt x="24" y="123"/>
                  <a:pt x="24" y="122"/>
                  <a:pt x="23" y="121"/>
                </a:cubicBezTo>
                <a:cubicBezTo>
                  <a:pt x="24" y="122"/>
                  <a:pt x="24" y="122"/>
                  <a:pt x="23" y="122"/>
                </a:cubicBezTo>
                <a:cubicBezTo>
                  <a:pt x="24" y="122"/>
                  <a:pt x="23" y="121"/>
                  <a:pt x="23" y="121"/>
                </a:cubicBezTo>
                <a:cubicBezTo>
                  <a:pt x="23" y="121"/>
                  <a:pt x="24" y="122"/>
                  <a:pt x="24" y="122"/>
                </a:cubicBezTo>
                <a:cubicBezTo>
                  <a:pt x="23" y="121"/>
                  <a:pt x="24" y="121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2" y="121"/>
                  <a:pt x="23" y="121"/>
                  <a:pt x="22" y="120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2" y="121"/>
                  <a:pt x="23" y="121"/>
                </a:cubicBezTo>
                <a:cubicBezTo>
                  <a:pt x="23" y="121"/>
                  <a:pt x="23" y="122"/>
                  <a:pt x="24" y="122"/>
                </a:cubicBezTo>
                <a:cubicBezTo>
                  <a:pt x="23" y="122"/>
                  <a:pt x="23" y="121"/>
                  <a:pt x="23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0"/>
                  <a:pt x="21" y="120"/>
                </a:cubicBezTo>
                <a:cubicBezTo>
                  <a:pt x="21" y="120"/>
                  <a:pt x="21" y="120"/>
                  <a:pt x="22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1" y="119"/>
                  <a:pt x="20" y="118"/>
                  <a:pt x="21" y="118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0" y="117"/>
                  <a:pt x="19" y="117"/>
                  <a:pt x="19" y="118"/>
                </a:cubicBezTo>
                <a:cubicBezTo>
                  <a:pt x="19" y="118"/>
                  <a:pt x="19" y="118"/>
                  <a:pt x="20" y="118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0" y="119"/>
                  <a:pt x="21" y="119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0" y="119"/>
                  <a:pt x="20" y="119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1" y="120"/>
                  <a:pt x="21" y="119"/>
                  <a:pt x="20" y="119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2" y="120"/>
                  <a:pt x="20" y="119"/>
                  <a:pt x="20" y="119"/>
                </a:cubicBezTo>
                <a:cubicBezTo>
                  <a:pt x="20" y="118"/>
                  <a:pt x="20" y="118"/>
                  <a:pt x="20" y="119"/>
                </a:cubicBezTo>
                <a:cubicBezTo>
                  <a:pt x="20" y="119"/>
                  <a:pt x="20" y="118"/>
                  <a:pt x="20" y="118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1" y="119"/>
                  <a:pt x="21" y="120"/>
                  <a:pt x="21" y="119"/>
                </a:cubicBezTo>
                <a:cubicBezTo>
                  <a:pt x="21" y="120"/>
                  <a:pt x="21" y="120"/>
                  <a:pt x="22" y="120"/>
                </a:cubicBezTo>
                <a:cubicBezTo>
                  <a:pt x="22" y="120"/>
                  <a:pt x="21" y="120"/>
                  <a:pt x="21" y="120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0"/>
                  <a:pt x="22" y="120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22"/>
                  <a:pt x="23" y="122"/>
                  <a:pt x="23" y="123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4" y="123"/>
                  <a:pt x="23" y="123"/>
                  <a:pt x="24" y="124"/>
                </a:cubicBezTo>
                <a:cubicBezTo>
                  <a:pt x="24" y="124"/>
                  <a:pt x="25" y="125"/>
                  <a:pt x="25" y="125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6" y="125"/>
                  <a:pt x="26" y="125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7" y="126"/>
                  <a:pt x="26" y="126"/>
                  <a:pt x="26" y="126"/>
                </a:cubicBezTo>
                <a:cubicBezTo>
                  <a:pt x="25" y="125"/>
                  <a:pt x="25" y="125"/>
                  <a:pt x="24" y="123"/>
                </a:cubicBezTo>
                <a:cubicBezTo>
                  <a:pt x="24" y="124"/>
                  <a:pt x="24" y="123"/>
                  <a:pt x="24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2" y="122"/>
                  <a:pt x="22" y="122"/>
                </a:cubicBezTo>
                <a:cubicBezTo>
                  <a:pt x="22" y="122"/>
                  <a:pt x="23" y="123"/>
                  <a:pt x="23" y="122"/>
                </a:cubicBezTo>
                <a:cubicBezTo>
                  <a:pt x="23" y="122"/>
                  <a:pt x="22" y="122"/>
                  <a:pt x="22" y="122"/>
                </a:cubicBezTo>
                <a:cubicBezTo>
                  <a:pt x="22" y="122"/>
                  <a:pt x="22" y="122"/>
                  <a:pt x="22" y="123"/>
                </a:cubicBezTo>
                <a:cubicBezTo>
                  <a:pt x="22" y="122"/>
                  <a:pt x="23" y="123"/>
                  <a:pt x="22" y="122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2" y="122"/>
                  <a:pt x="22" y="122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4"/>
                </a:cubicBezTo>
                <a:cubicBezTo>
                  <a:pt x="23" y="124"/>
                  <a:pt x="23" y="123"/>
                  <a:pt x="24" y="124"/>
                </a:cubicBezTo>
                <a:cubicBezTo>
                  <a:pt x="23" y="123"/>
                  <a:pt x="24" y="124"/>
                  <a:pt x="2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4" y="124"/>
                  <a:pt x="24" y="124"/>
                </a:cubicBezTo>
                <a:cubicBezTo>
                  <a:pt x="23" y="123"/>
                  <a:pt x="24" y="124"/>
                  <a:pt x="24" y="124"/>
                </a:cubicBezTo>
                <a:cubicBezTo>
                  <a:pt x="23" y="124"/>
                  <a:pt x="23" y="123"/>
                  <a:pt x="23" y="123"/>
                </a:cubicBezTo>
                <a:cubicBezTo>
                  <a:pt x="23" y="123"/>
                  <a:pt x="22" y="123"/>
                  <a:pt x="22" y="123"/>
                </a:cubicBezTo>
                <a:cubicBezTo>
                  <a:pt x="23" y="123"/>
                  <a:pt x="23" y="124"/>
                  <a:pt x="23" y="124"/>
                </a:cubicBezTo>
                <a:cubicBezTo>
                  <a:pt x="23" y="123"/>
                  <a:pt x="22" y="123"/>
                  <a:pt x="22" y="123"/>
                </a:cubicBezTo>
                <a:cubicBezTo>
                  <a:pt x="22" y="123"/>
                  <a:pt x="23" y="123"/>
                  <a:pt x="23" y="123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2" y="122"/>
                  <a:pt x="22" y="123"/>
                  <a:pt x="22" y="122"/>
                </a:cubicBezTo>
                <a:cubicBezTo>
                  <a:pt x="21" y="122"/>
                  <a:pt x="21" y="121"/>
                  <a:pt x="21" y="121"/>
                </a:cubicBezTo>
                <a:cubicBezTo>
                  <a:pt x="21" y="121"/>
                  <a:pt x="20" y="120"/>
                  <a:pt x="2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19" y="119"/>
                  <a:pt x="19" y="119"/>
                  <a:pt x="19" y="118"/>
                </a:cubicBezTo>
                <a:cubicBezTo>
                  <a:pt x="19" y="118"/>
                  <a:pt x="19" y="118"/>
                  <a:pt x="19" y="118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8" y="118"/>
                  <a:pt x="19" y="119"/>
                  <a:pt x="19" y="118"/>
                </a:cubicBezTo>
                <a:cubicBezTo>
                  <a:pt x="18" y="118"/>
                  <a:pt x="19" y="119"/>
                  <a:pt x="19" y="119"/>
                </a:cubicBezTo>
                <a:cubicBezTo>
                  <a:pt x="20" y="119"/>
                  <a:pt x="20" y="120"/>
                  <a:pt x="20" y="120"/>
                </a:cubicBezTo>
                <a:cubicBezTo>
                  <a:pt x="20" y="120"/>
                  <a:pt x="19" y="120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20" y="120"/>
                  <a:pt x="19" y="120"/>
                  <a:pt x="19" y="120"/>
                </a:cubicBezTo>
                <a:cubicBezTo>
                  <a:pt x="20" y="120"/>
                  <a:pt x="19" y="120"/>
                  <a:pt x="20" y="121"/>
                </a:cubicBezTo>
                <a:cubicBezTo>
                  <a:pt x="19" y="120"/>
                  <a:pt x="20" y="121"/>
                  <a:pt x="20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1"/>
                  <a:pt x="20" y="120"/>
                  <a:pt x="20" y="121"/>
                </a:cubicBezTo>
                <a:cubicBezTo>
                  <a:pt x="20" y="121"/>
                  <a:pt x="21" y="122"/>
                  <a:pt x="21" y="122"/>
                </a:cubicBezTo>
                <a:cubicBezTo>
                  <a:pt x="21" y="122"/>
                  <a:pt x="21" y="122"/>
                  <a:pt x="21" y="121"/>
                </a:cubicBezTo>
                <a:cubicBezTo>
                  <a:pt x="20" y="121"/>
                  <a:pt x="21" y="122"/>
                  <a:pt x="20" y="121"/>
                </a:cubicBezTo>
                <a:cubicBezTo>
                  <a:pt x="20" y="121"/>
                  <a:pt x="19" y="120"/>
                  <a:pt x="19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8" y="119"/>
                  <a:pt x="19" y="120"/>
                  <a:pt x="19" y="120"/>
                </a:cubicBezTo>
                <a:cubicBezTo>
                  <a:pt x="20" y="121"/>
                  <a:pt x="19" y="121"/>
                  <a:pt x="20" y="121"/>
                </a:cubicBezTo>
                <a:cubicBezTo>
                  <a:pt x="20" y="121"/>
                  <a:pt x="19" y="120"/>
                  <a:pt x="19" y="120"/>
                </a:cubicBezTo>
                <a:cubicBezTo>
                  <a:pt x="20" y="121"/>
                  <a:pt x="21" y="122"/>
                  <a:pt x="20" y="122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1" y="122"/>
                  <a:pt x="21" y="122"/>
                  <a:pt x="20" y="122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1" y="123"/>
                  <a:pt x="21" y="122"/>
                  <a:pt x="21" y="123"/>
                </a:cubicBezTo>
                <a:cubicBezTo>
                  <a:pt x="21" y="123"/>
                  <a:pt x="21" y="123"/>
                  <a:pt x="22" y="124"/>
                </a:cubicBezTo>
                <a:cubicBezTo>
                  <a:pt x="22" y="124"/>
                  <a:pt x="21" y="124"/>
                  <a:pt x="22" y="124"/>
                </a:cubicBezTo>
                <a:cubicBezTo>
                  <a:pt x="22" y="124"/>
                  <a:pt x="22" y="124"/>
                  <a:pt x="22" y="124"/>
                </a:cubicBezTo>
                <a:cubicBezTo>
                  <a:pt x="21" y="123"/>
                  <a:pt x="21" y="123"/>
                  <a:pt x="21" y="122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2" y="124"/>
                  <a:pt x="21" y="123"/>
                  <a:pt x="22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1" y="123"/>
                  <a:pt x="21" y="122"/>
                  <a:pt x="21" y="122"/>
                </a:cubicBezTo>
                <a:cubicBezTo>
                  <a:pt x="21" y="123"/>
                  <a:pt x="23" y="124"/>
                  <a:pt x="22" y="123"/>
                </a:cubicBezTo>
                <a:cubicBezTo>
                  <a:pt x="22" y="124"/>
                  <a:pt x="22" y="124"/>
                  <a:pt x="23" y="124"/>
                </a:cubicBezTo>
                <a:cubicBezTo>
                  <a:pt x="22" y="123"/>
                  <a:pt x="22" y="123"/>
                  <a:pt x="21" y="123"/>
                </a:cubicBezTo>
                <a:cubicBezTo>
                  <a:pt x="21" y="123"/>
                  <a:pt x="21" y="122"/>
                  <a:pt x="21" y="122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1" y="123"/>
                  <a:pt x="22" y="123"/>
                  <a:pt x="22" y="123"/>
                </a:cubicBezTo>
                <a:cubicBezTo>
                  <a:pt x="22" y="123"/>
                  <a:pt x="21" y="122"/>
                  <a:pt x="21" y="122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1" y="122"/>
                  <a:pt x="20" y="121"/>
                  <a:pt x="21" y="121"/>
                </a:cubicBezTo>
                <a:cubicBezTo>
                  <a:pt x="21" y="122"/>
                  <a:pt x="21" y="121"/>
                  <a:pt x="21" y="122"/>
                </a:cubicBezTo>
                <a:cubicBezTo>
                  <a:pt x="21" y="122"/>
                  <a:pt x="22" y="123"/>
                  <a:pt x="22" y="123"/>
                </a:cubicBezTo>
                <a:cubicBezTo>
                  <a:pt x="22" y="123"/>
                  <a:pt x="21" y="122"/>
                  <a:pt x="22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2" y="123"/>
                  <a:pt x="22" y="123"/>
                  <a:pt x="23" y="123"/>
                </a:cubicBezTo>
                <a:cubicBezTo>
                  <a:pt x="22" y="123"/>
                  <a:pt x="23" y="124"/>
                  <a:pt x="23" y="124"/>
                </a:cubicBezTo>
                <a:cubicBezTo>
                  <a:pt x="24" y="125"/>
                  <a:pt x="23" y="124"/>
                  <a:pt x="23" y="125"/>
                </a:cubicBezTo>
                <a:cubicBezTo>
                  <a:pt x="23" y="124"/>
                  <a:pt x="24" y="125"/>
                  <a:pt x="23" y="125"/>
                </a:cubicBezTo>
                <a:cubicBezTo>
                  <a:pt x="24" y="125"/>
                  <a:pt x="24" y="126"/>
                  <a:pt x="25" y="126"/>
                </a:cubicBezTo>
                <a:cubicBezTo>
                  <a:pt x="24" y="126"/>
                  <a:pt x="25" y="126"/>
                  <a:pt x="24" y="126"/>
                </a:cubicBezTo>
                <a:cubicBezTo>
                  <a:pt x="25" y="126"/>
                  <a:pt x="26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6"/>
                  <a:pt x="24" y="125"/>
                </a:cubicBezTo>
                <a:cubicBezTo>
                  <a:pt x="23" y="124"/>
                  <a:pt x="24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4" y="124"/>
                  <a:pt x="24" y="125"/>
                </a:cubicBezTo>
                <a:cubicBezTo>
                  <a:pt x="24" y="124"/>
                  <a:pt x="24" y="125"/>
                  <a:pt x="24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5" y="126"/>
                  <a:pt x="25" y="126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6" y="127"/>
                  <a:pt x="26" y="127"/>
                  <a:pt x="27" y="127"/>
                </a:cubicBezTo>
                <a:cubicBezTo>
                  <a:pt x="27" y="127"/>
                  <a:pt x="27" y="128"/>
                  <a:pt x="27" y="128"/>
                </a:cubicBezTo>
                <a:cubicBezTo>
                  <a:pt x="28" y="128"/>
                  <a:pt x="27" y="128"/>
                  <a:pt x="27" y="128"/>
                </a:cubicBezTo>
                <a:cubicBezTo>
                  <a:pt x="27" y="128"/>
                  <a:pt x="28" y="128"/>
                  <a:pt x="28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7" y="127"/>
                  <a:pt x="27" y="128"/>
                  <a:pt x="27" y="128"/>
                </a:cubicBezTo>
                <a:cubicBezTo>
                  <a:pt x="26" y="127"/>
                  <a:pt x="26" y="128"/>
                  <a:pt x="26" y="128"/>
                </a:cubicBezTo>
                <a:cubicBezTo>
                  <a:pt x="27" y="128"/>
                  <a:pt x="26" y="127"/>
                  <a:pt x="27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8" y="129"/>
                  <a:pt x="27" y="129"/>
                  <a:pt x="28" y="129"/>
                </a:cubicBezTo>
                <a:cubicBezTo>
                  <a:pt x="28" y="129"/>
                  <a:pt x="28" y="130"/>
                  <a:pt x="28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29" y="130"/>
                  <a:pt x="28" y="130"/>
                  <a:pt x="28" y="129"/>
                </a:cubicBezTo>
                <a:cubicBezTo>
                  <a:pt x="29" y="130"/>
                  <a:pt x="29" y="131"/>
                  <a:pt x="29" y="130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29" y="130"/>
                  <a:pt x="29" y="130"/>
                  <a:pt x="29" y="129"/>
                </a:cubicBezTo>
                <a:cubicBezTo>
                  <a:pt x="29" y="129"/>
                  <a:pt x="28" y="129"/>
                  <a:pt x="28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30"/>
                  <a:pt x="29" y="130"/>
                  <a:pt x="30" y="130"/>
                </a:cubicBezTo>
                <a:cubicBezTo>
                  <a:pt x="30" y="130"/>
                  <a:pt x="31" y="131"/>
                  <a:pt x="30" y="131"/>
                </a:cubicBezTo>
                <a:cubicBezTo>
                  <a:pt x="31" y="131"/>
                  <a:pt x="32" y="132"/>
                  <a:pt x="31" y="132"/>
                </a:cubicBezTo>
                <a:cubicBezTo>
                  <a:pt x="31" y="132"/>
                  <a:pt x="32" y="132"/>
                  <a:pt x="32" y="132"/>
                </a:cubicBezTo>
                <a:cubicBezTo>
                  <a:pt x="32" y="132"/>
                  <a:pt x="31" y="132"/>
                  <a:pt x="32" y="132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0" y="131"/>
                  <a:pt x="30" y="130"/>
                  <a:pt x="30" y="130"/>
                </a:cubicBezTo>
                <a:cubicBezTo>
                  <a:pt x="29" y="130"/>
                  <a:pt x="30" y="130"/>
                  <a:pt x="29" y="129"/>
                </a:cubicBezTo>
                <a:cubicBezTo>
                  <a:pt x="29" y="129"/>
                  <a:pt x="29" y="130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30" y="130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30" y="130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30"/>
                  <a:pt x="29" y="130"/>
                  <a:pt x="30" y="130"/>
                </a:cubicBezTo>
                <a:cubicBezTo>
                  <a:pt x="29" y="129"/>
                  <a:pt x="30" y="130"/>
                  <a:pt x="30" y="129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1" y="130"/>
                  <a:pt x="31" y="130"/>
                  <a:pt x="32" y="130"/>
                </a:cubicBezTo>
                <a:cubicBezTo>
                  <a:pt x="31" y="130"/>
                  <a:pt x="32" y="131"/>
                  <a:pt x="32" y="131"/>
                </a:cubicBezTo>
                <a:cubicBezTo>
                  <a:pt x="32" y="131"/>
                  <a:pt x="33" y="132"/>
                  <a:pt x="3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32"/>
                  <a:pt x="33" y="132"/>
                  <a:pt x="33" y="131"/>
                </a:cubicBezTo>
                <a:cubicBezTo>
                  <a:pt x="32" y="131"/>
                  <a:pt x="32" y="131"/>
                  <a:pt x="32" y="131"/>
                </a:cubicBezTo>
                <a:cubicBezTo>
                  <a:pt x="32" y="130"/>
                  <a:pt x="32" y="130"/>
                  <a:pt x="31" y="130"/>
                </a:cubicBezTo>
                <a:cubicBezTo>
                  <a:pt x="31" y="130"/>
                  <a:pt x="32" y="130"/>
                  <a:pt x="32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1" y="130"/>
                  <a:pt x="30" y="129"/>
                  <a:pt x="30" y="130"/>
                </a:cubicBezTo>
                <a:cubicBezTo>
                  <a:pt x="31" y="130"/>
                  <a:pt x="30" y="129"/>
                  <a:pt x="30" y="129"/>
                </a:cubicBezTo>
                <a:cubicBezTo>
                  <a:pt x="30" y="129"/>
                  <a:pt x="29" y="129"/>
                  <a:pt x="30" y="130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30" y="129"/>
                  <a:pt x="29" y="128"/>
                  <a:pt x="29" y="129"/>
                </a:cubicBezTo>
                <a:cubicBezTo>
                  <a:pt x="29" y="129"/>
                  <a:pt x="29" y="129"/>
                  <a:pt x="30" y="129"/>
                </a:cubicBezTo>
                <a:cubicBezTo>
                  <a:pt x="29" y="128"/>
                  <a:pt x="30" y="129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9" y="128"/>
                  <a:pt x="28" y="127"/>
                  <a:pt x="28" y="127"/>
                </a:cubicBezTo>
                <a:cubicBezTo>
                  <a:pt x="29" y="128"/>
                  <a:pt x="28" y="128"/>
                  <a:pt x="29" y="128"/>
                </a:cubicBezTo>
                <a:cubicBezTo>
                  <a:pt x="29" y="129"/>
                  <a:pt x="28" y="128"/>
                  <a:pt x="29" y="128"/>
                </a:cubicBezTo>
                <a:cubicBezTo>
                  <a:pt x="29" y="129"/>
                  <a:pt x="29" y="129"/>
                  <a:pt x="29" y="128"/>
                </a:cubicBezTo>
                <a:cubicBezTo>
                  <a:pt x="29" y="129"/>
                  <a:pt x="27" y="127"/>
                  <a:pt x="27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7" y="127"/>
                  <a:pt x="27" y="127"/>
                  <a:pt x="28" y="127"/>
                </a:cubicBezTo>
                <a:cubicBezTo>
                  <a:pt x="28" y="127"/>
                  <a:pt x="28" y="127"/>
                  <a:pt x="28" y="128"/>
                </a:cubicBezTo>
                <a:cubicBezTo>
                  <a:pt x="28" y="128"/>
                  <a:pt x="28" y="127"/>
                  <a:pt x="28" y="128"/>
                </a:cubicBezTo>
                <a:cubicBezTo>
                  <a:pt x="28" y="127"/>
                  <a:pt x="27" y="127"/>
                  <a:pt x="27" y="127"/>
                </a:cubicBezTo>
                <a:cubicBezTo>
                  <a:pt x="28" y="127"/>
                  <a:pt x="28" y="127"/>
                  <a:pt x="27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7"/>
                  <a:pt x="28" y="127"/>
                  <a:pt x="29" y="127"/>
                </a:cubicBezTo>
                <a:cubicBezTo>
                  <a:pt x="29" y="127"/>
                  <a:pt x="28" y="127"/>
                  <a:pt x="28" y="127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30" y="128"/>
                  <a:pt x="30" y="129"/>
                  <a:pt x="31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2" y="130"/>
                  <a:pt x="32" y="130"/>
                  <a:pt x="32" y="131"/>
                </a:cubicBezTo>
                <a:cubicBezTo>
                  <a:pt x="32" y="131"/>
                  <a:pt x="32" y="130"/>
                  <a:pt x="32" y="130"/>
                </a:cubicBezTo>
                <a:cubicBezTo>
                  <a:pt x="32" y="130"/>
                  <a:pt x="32" y="130"/>
                  <a:pt x="32" y="130"/>
                </a:cubicBezTo>
                <a:cubicBezTo>
                  <a:pt x="32" y="131"/>
                  <a:pt x="33" y="131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2" y="131"/>
                  <a:pt x="32" y="131"/>
                  <a:pt x="32" y="131"/>
                </a:cubicBezTo>
                <a:cubicBezTo>
                  <a:pt x="32" y="131"/>
                  <a:pt x="34" y="132"/>
                  <a:pt x="34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4" y="132"/>
                  <a:pt x="33" y="132"/>
                  <a:pt x="34" y="132"/>
                </a:cubicBezTo>
                <a:cubicBezTo>
                  <a:pt x="34" y="133"/>
                  <a:pt x="33" y="132"/>
                  <a:pt x="33" y="132"/>
                </a:cubicBezTo>
                <a:cubicBezTo>
                  <a:pt x="34" y="132"/>
                  <a:pt x="33" y="132"/>
                  <a:pt x="34" y="132"/>
                </a:cubicBezTo>
                <a:cubicBezTo>
                  <a:pt x="33" y="132"/>
                  <a:pt x="34" y="133"/>
                  <a:pt x="34" y="133"/>
                </a:cubicBezTo>
                <a:cubicBezTo>
                  <a:pt x="34" y="133"/>
                  <a:pt x="34" y="133"/>
                  <a:pt x="35" y="133"/>
                </a:cubicBezTo>
                <a:cubicBezTo>
                  <a:pt x="35" y="133"/>
                  <a:pt x="35" y="134"/>
                  <a:pt x="35" y="134"/>
                </a:cubicBezTo>
                <a:cubicBezTo>
                  <a:pt x="34" y="133"/>
                  <a:pt x="35" y="133"/>
                  <a:pt x="34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3" y="133"/>
                  <a:pt x="35" y="134"/>
                  <a:pt x="34" y="134"/>
                </a:cubicBezTo>
                <a:cubicBezTo>
                  <a:pt x="34" y="133"/>
                  <a:pt x="33" y="133"/>
                  <a:pt x="33" y="133"/>
                </a:cubicBezTo>
                <a:cubicBezTo>
                  <a:pt x="33" y="133"/>
                  <a:pt x="33" y="132"/>
                  <a:pt x="33" y="132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3" y="133"/>
                  <a:pt x="32" y="132"/>
                  <a:pt x="32" y="132"/>
                </a:cubicBezTo>
                <a:cubicBezTo>
                  <a:pt x="32" y="132"/>
                  <a:pt x="33" y="133"/>
                  <a:pt x="32" y="13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4" y="133"/>
                  <a:pt x="34" y="134"/>
                  <a:pt x="34" y="134"/>
                </a:cubicBezTo>
                <a:cubicBezTo>
                  <a:pt x="34" y="134"/>
                  <a:pt x="35" y="134"/>
                  <a:pt x="34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34"/>
                  <a:pt x="34" y="134"/>
                  <a:pt x="33" y="134"/>
                </a:cubicBezTo>
                <a:cubicBezTo>
                  <a:pt x="34" y="134"/>
                  <a:pt x="34" y="134"/>
                  <a:pt x="33" y="134"/>
                </a:cubicBezTo>
                <a:cubicBezTo>
                  <a:pt x="33" y="134"/>
                  <a:pt x="33" y="134"/>
                  <a:pt x="33" y="133"/>
                </a:cubicBezTo>
                <a:cubicBezTo>
                  <a:pt x="33" y="133"/>
                  <a:pt x="33" y="133"/>
                  <a:pt x="32" y="133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3" y="134"/>
                  <a:pt x="34" y="134"/>
                  <a:pt x="34" y="134"/>
                </a:cubicBezTo>
                <a:cubicBezTo>
                  <a:pt x="34" y="134"/>
                  <a:pt x="34" y="135"/>
                  <a:pt x="34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34"/>
                  <a:pt x="33" y="134"/>
                  <a:pt x="33" y="134"/>
                </a:cubicBezTo>
                <a:cubicBezTo>
                  <a:pt x="33" y="134"/>
                  <a:pt x="34" y="134"/>
                  <a:pt x="34" y="135"/>
                </a:cubicBezTo>
                <a:cubicBezTo>
                  <a:pt x="34" y="135"/>
                  <a:pt x="34" y="135"/>
                  <a:pt x="35" y="135"/>
                </a:cubicBezTo>
                <a:cubicBezTo>
                  <a:pt x="34" y="134"/>
                  <a:pt x="35" y="135"/>
                  <a:pt x="34" y="134"/>
                </a:cubicBezTo>
                <a:cubicBezTo>
                  <a:pt x="35" y="134"/>
                  <a:pt x="36" y="135"/>
                  <a:pt x="36" y="135"/>
                </a:cubicBezTo>
                <a:cubicBezTo>
                  <a:pt x="35" y="135"/>
                  <a:pt x="34" y="134"/>
                  <a:pt x="35" y="135"/>
                </a:cubicBezTo>
                <a:cubicBezTo>
                  <a:pt x="35" y="134"/>
                  <a:pt x="35" y="134"/>
                  <a:pt x="35" y="135"/>
                </a:cubicBezTo>
                <a:cubicBezTo>
                  <a:pt x="35" y="135"/>
                  <a:pt x="34" y="134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6" y="135"/>
                  <a:pt x="36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6" y="135"/>
                  <a:pt x="36" y="135"/>
                </a:cubicBezTo>
                <a:cubicBezTo>
                  <a:pt x="35" y="135"/>
                  <a:pt x="36" y="136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6" y="136"/>
                  <a:pt x="35" y="135"/>
                  <a:pt x="35" y="136"/>
                </a:cubicBezTo>
                <a:cubicBezTo>
                  <a:pt x="35" y="136"/>
                  <a:pt x="36" y="136"/>
                  <a:pt x="36" y="136"/>
                </a:cubicBezTo>
                <a:cubicBezTo>
                  <a:pt x="35" y="136"/>
                  <a:pt x="35" y="136"/>
                  <a:pt x="35" y="135"/>
                </a:cubicBezTo>
                <a:cubicBezTo>
                  <a:pt x="37" y="136"/>
                  <a:pt x="37" y="136"/>
                  <a:pt x="36" y="136"/>
                </a:cubicBezTo>
                <a:cubicBezTo>
                  <a:pt x="36" y="135"/>
                  <a:pt x="35" y="135"/>
                  <a:pt x="36" y="135"/>
                </a:cubicBezTo>
                <a:cubicBezTo>
                  <a:pt x="36" y="135"/>
                  <a:pt x="36" y="135"/>
                  <a:pt x="35" y="135"/>
                </a:cubicBezTo>
                <a:cubicBezTo>
                  <a:pt x="36" y="135"/>
                  <a:pt x="36" y="135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7" y="136"/>
                  <a:pt x="36" y="136"/>
                </a:cubicBezTo>
                <a:cubicBezTo>
                  <a:pt x="37" y="136"/>
                  <a:pt x="37" y="136"/>
                  <a:pt x="37" y="137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7" y="136"/>
                  <a:pt x="37" y="136"/>
                  <a:pt x="38" y="137"/>
                </a:cubicBezTo>
                <a:cubicBezTo>
                  <a:pt x="38" y="137"/>
                  <a:pt x="39" y="137"/>
                  <a:pt x="39" y="138"/>
                </a:cubicBezTo>
                <a:cubicBezTo>
                  <a:pt x="38" y="138"/>
                  <a:pt x="40" y="138"/>
                  <a:pt x="40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0" y="139"/>
                  <a:pt x="40" y="139"/>
                  <a:pt x="40" y="138"/>
                </a:cubicBezTo>
                <a:cubicBezTo>
                  <a:pt x="40" y="138"/>
                  <a:pt x="40" y="139"/>
                  <a:pt x="40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0" y="139"/>
                  <a:pt x="41" y="139"/>
                  <a:pt x="41" y="139"/>
                </a:cubicBezTo>
                <a:cubicBezTo>
                  <a:pt x="41" y="139"/>
                  <a:pt x="41" y="139"/>
                  <a:pt x="41" y="139"/>
                </a:cubicBezTo>
                <a:cubicBezTo>
                  <a:pt x="41" y="139"/>
                  <a:pt x="40" y="139"/>
                  <a:pt x="40" y="139"/>
                </a:cubicBezTo>
                <a:cubicBezTo>
                  <a:pt x="41" y="139"/>
                  <a:pt x="42" y="139"/>
                  <a:pt x="42" y="139"/>
                </a:cubicBezTo>
                <a:cubicBezTo>
                  <a:pt x="42" y="139"/>
                  <a:pt x="42" y="139"/>
                  <a:pt x="43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42" y="140"/>
                  <a:pt x="42" y="139"/>
                  <a:pt x="42" y="140"/>
                </a:cubicBezTo>
                <a:cubicBezTo>
                  <a:pt x="42" y="140"/>
                  <a:pt x="43" y="140"/>
                  <a:pt x="43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42" y="140"/>
                  <a:pt x="43" y="140"/>
                  <a:pt x="43" y="140"/>
                </a:cubicBezTo>
                <a:cubicBezTo>
                  <a:pt x="44" y="141"/>
                  <a:pt x="43" y="140"/>
                  <a:pt x="44" y="141"/>
                </a:cubicBezTo>
                <a:cubicBezTo>
                  <a:pt x="44" y="140"/>
                  <a:pt x="43" y="140"/>
                  <a:pt x="43" y="140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44" y="141"/>
                  <a:pt x="45" y="141"/>
                  <a:pt x="45" y="141"/>
                </a:cubicBezTo>
                <a:cubicBezTo>
                  <a:pt x="44" y="140"/>
                  <a:pt x="45" y="140"/>
                  <a:pt x="45" y="141"/>
                </a:cubicBezTo>
                <a:cubicBezTo>
                  <a:pt x="46" y="141"/>
                  <a:pt x="47" y="141"/>
                  <a:pt x="47" y="142"/>
                </a:cubicBezTo>
                <a:cubicBezTo>
                  <a:pt x="48" y="142"/>
                  <a:pt x="49" y="143"/>
                  <a:pt x="49" y="142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3"/>
                  <a:pt x="49" y="143"/>
                  <a:pt x="49" y="143"/>
                </a:cubicBezTo>
                <a:cubicBezTo>
                  <a:pt x="50" y="143"/>
                  <a:pt x="49" y="143"/>
                  <a:pt x="50" y="143"/>
                </a:cubicBezTo>
                <a:cubicBezTo>
                  <a:pt x="49" y="143"/>
                  <a:pt x="50" y="143"/>
                  <a:pt x="50" y="143"/>
                </a:cubicBezTo>
                <a:cubicBezTo>
                  <a:pt x="50" y="143"/>
                  <a:pt x="51" y="143"/>
                  <a:pt x="51" y="143"/>
                </a:cubicBezTo>
                <a:cubicBezTo>
                  <a:pt x="50" y="143"/>
                  <a:pt x="51" y="143"/>
                  <a:pt x="50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49" y="143"/>
                  <a:pt x="51" y="143"/>
                  <a:pt x="50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50" y="143"/>
                  <a:pt x="50" y="143"/>
                  <a:pt x="49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50" y="143"/>
                  <a:pt x="51" y="144"/>
                  <a:pt x="50" y="144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1" y="144"/>
                  <a:pt x="50" y="143"/>
                  <a:pt x="50" y="143"/>
                </a:cubicBezTo>
                <a:cubicBezTo>
                  <a:pt x="51" y="144"/>
                  <a:pt x="52" y="144"/>
                  <a:pt x="51" y="143"/>
                </a:cubicBezTo>
                <a:cubicBezTo>
                  <a:pt x="51" y="144"/>
                  <a:pt x="51" y="143"/>
                  <a:pt x="51" y="143"/>
                </a:cubicBezTo>
                <a:cubicBezTo>
                  <a:pt x="50" y="143"/>
                  <a:pt x="51" y="143"/>
                  <a:pt x="50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0" y="143"/>
                  <a:pt x="51" y="143"/>
                  <a:pt x="51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2" y="143"/>
                  <a:pt x="52" y="143"/>
                </a:cubicBezTo>
                <a:cubicBezTo>
                  <a:pt x="52" y="143"/>
                  <a:pt x="51" y="143"/>
                  <a:pt x="52" y="143"/>
                </a:cubicBezTo>
                <a:cubicBezTo>
                  <a:pt x="52" y="143"/>
                  <a:pt x="52" y="144"/>
                  <a:pt x="52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3" y="144"/>
                  <a:pt x="53" y="144"/>
                  <a:pt x="52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44"/>
                  <a:pt x="52" y="144"/>
                  <a:pt x="53" y="144"/>
                </a:cubicBezTo>
                <a:cubicBezTo>
                  <a:pt x="54" y="144"/>
                  <a:pt x="54" y="144"/>
                  <a:pt x="53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4" y="144"/>
                  <a:pt x="55" y="144"/>
                  <a:pt x="55" y="144"/>
                </a:cubicBezTo>
                <a:cubicBezTo>
                  <a:pt x="55" y="144"/>
                  <a:pt x="55" y="144"/>
                  <a:pt x="54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5" y="144"/>
                  <a:pt x="56" y="145"/>
                  <a:pt x="57" y="145"/>
                </a:cubicBezTo>
                <a:cubicBezTo>
                  <a:pt x="57" y="145"/>
                  <a:pt x="56" y="145"/>
                  <a:pt x="56" y="145"/>
                </a:cubicBezTo>
                <a:cubicBezTo>
                  <a:pt x="55" y="145"/>
                  <a:pt x="55" y="145"/>
                  <a:pt x="54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4" y="145"/>
                  <a:pt x="55" y="145"/>
                  <a:pt x="55" y="145"/>
                </a:cubicBezTo>
                <a:cubicBezTo>
                  <a:pt x="55" y="145"/>
                  <a:pt x="54" y="145"/>
                  <a:pt x="54" y="145"/>
                </a:cubicBezTo>
                <a:cubicBezTo>
                  <a:pt x="54" y="145"/>
                  <a:pt x="54" y="145"/>
                  <a:pt x="55" y="146"/>
                </a:cubicBezTo>
                <a:cubicBezTo>
                  <a:pt x="55" y="146"/>
                  <a:pt x="54" y="146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5" y="146"/>
                  <a:pt x="54" y="145"/>
                  <a:pt x="54" y="145"/>
                </a:cubicBezTo>
                <a:cubicBezTo>
                  <a:pt x="54" y="145"/>
                  <a:pt x="54" y="146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5" y="146"/>
                  <a:pt x="55" y="145"/>
                  <a:pt x="55" y="146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6"/>
                  <a:pt x="54" y="145"/>
                  <a:pt x="54" y="145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6" y="145"/>
                  <a:pt x="55" y="145"/>
                  <a:pt x="55" y="145"/>
                </a:cubicBezTo>
                <a:cubicBezTo>
                  <a:pt x="55" y="145"/>
                  <a:pt x="56" y="145"/>
                  <a:pt x="56" y="145"/>
                </a:cubicBezTo>
                <a:cubicBezTo>
                  <a:pt x="56" y="145"/>
                  <a:pt x="56" y="146"/>
                  <a:pt x="56" y="146"/>
                </a:cubicBezTo>
                <a:cubicBezTo>
                  <a:pt x="56" y="146"/>
                  <a:pt x="57" y="146"/>
                  <a:pt x="57" y="146"/>
                </a:cubicBezTo>
                <a:cubicBezTo>
                  <a:pt x="56" y="146"/>
                  <a:pt x="56" y="146"/>
                  <a:pt x="56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8" y="146"/>
                  <a:pt x="57" y="146"/>
                  <a:pt x="57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7" y="146"/>
                  <a:pt x="56" y="146"/>
                  <a:pt x="56" y="146"/>
                </a:cubicBezTo>
                <a:cubicBezTo>
                  <a:pt x="56" y="146"/>
                  <a:pt x="57" y="146"/>
                  <a:pt x="56" y="146"/>
                </a:cubicBezTo>
                <a:cubicBezTo>
                  <a:pt x="57" y="146"/>
                  <a:pt x="57" y="146"/>
                  <a:pt x="58" y="146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46"/>
                  <a:pt x="58" y="147"/>
                  <a:pt x="58" y="147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46"/>
                  <a:pt x="59" y="146"/>
                  <a:pt x="58" y="146"/>
                </a:cubicBezTo>
                <a:cubicBezTo>
                  <a:pt x="58" y="146"/>
                  <a:pt x="58" y="146"/>
                  <a:pt x="57" y="146"/>
                </a:cubicBezTo>
                <a:cubicBezTo>
                  <a:pt x="57" y="146"/>
                  <a:pt x="56" y="145"/>
                  <a:pt x="57" y="146"/>
                </a:cubicBezTo>
                <a:cubicBezTo>
                  <a:pt x="57" y="146"/>
                  <a:pt x="58" y="146"/>
                  <a:pt x="58" y="146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7" y="146"/>
                  <a:pt x="57" y="145"/>
                  <a:pt x="56" y="145"/>
                </a:cubicBezTo>
                <a:cubicBezTo>
                  <a:pt x="57" y="145"/>
                  <a:pt x="57" y="145"/>
                  <a:pt x="58" y="146"/>
                </a:cubicBezTo>
                <a:cubicBezTo>
                  <a:pt x="57" y="146"/>
                  <a:pt x="58" y="146"/>
                  <a:pt x="58" y="146"/>
                </a:cubicBezTo>
                <a:cubicBezTo>
                  <a:pt x="58" y="146"/>
                  <a:pt x="56" y="145"/>
                  <a:pt x="57" y="145"/>
                </a:cubicBezTo>
                <a:cubicBezTo>
                  <a:pt x="58" y="146"/>
                  <a:pt x="57" y="146"/>
                  <a:pt x="58" y="146"/>
                </a:cubicBezTo>
                <a:cubicBezTo>
                  <a:pt x="58" y="146"/>
                  <a:pt x="59" y="146"/>
                  <a:pt x="58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59" y="146"/>
                  <a:pt x="60" y="146"/>
                  <a:pt x="60" y="146"/>
                </a:cubicBezTo>
                <a:cubicBezTo>
                  <a:pt x="60" y="146"/>
                  <a:pt x="60" y="147"/>
                  <a:pt x="60" y="146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0" y="146"/>
                  <a:pt x="60" y="146"/>
                  <a:pt x="59" y="146"/>
                </a:cubicBezTo>
                <a:cubicBezTo>
                  <a:pt x="60" y="146"/>
                  <a:pt x="60" y="146"/>
                  <a:pt x="59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60" y="147"/>
                  <a:pt x="59" y="147"/>
                  <a:pt x="60" y="147"/>
                </a:cubicBezTo>
                <a:cubicBezTo>
                  <a:pt x="60" y="147"/>
                  <a:pt x="59" y="146"/>
                  <a:pt x="59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59" y="147"/>
                  <a:pt x="61" y="147"/>
                  <a:pt x="60" y="147"/>
                </a:cubicBezTo>
                <a:cubicBezTo>
                  <a:pt x="61" y="147"/>
                  <a:pt x="61" y="147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3" y="147"/>
                  <a:pt x="64" y="147"/>
                  <a:pt x="64" y="148"/>
                </a:cubicBezTo>
                <a:cubicBezTo>
                  <a:pt x="64" y="147"/>
                  <a:pt x="64" y="147"/>
                  <a:pt x="65" y="147"/>
                </a:cubicBezTo>
                <a:cubicBezTo>
                  <a:pt x="65" y="148"/>
                  <a:pt x="64" y="147"/>
                  <a:pt x="64" y="147"/>
                </a:cubicBezTo>
                <a:cubicBezTo>
                  <a:pt x="65" y="148"/>
                  <a:pt x="64" y="148"/>
                  <a:pt x="65" y="148"/>
                </a:cubicBezTo>
                <a:cubicBezTo>
                  <a:pt x="65" y="148"/>
                  <a:pt x="66" y="148"/>
                  <a:pt x="67" y="148"/>
                </a:cubicBezTo>
                <a:cubicBezTo>
                  <a:pt x="68" y="148"/>
                  <a:pt x="67" y="149"/>
                  <a:pt x="69" y="149"/>
                </a:cubicBezTo>
                <a:cubicBezTo>
                  <a:pt x="68" y="148"/>
                  <a:pt x="68" y="149"/>
                  <a:pt x="68" y="148"/>
                </a:cubicBezTo>
                <a:cubicBezTo>
                  <a:pt x="66" y="148"/>
                  <a:pt x="66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7"/>
                  <a:pt x="65" y="148"/>
                  <a:pt x="65" y="148"/>
                </a:cubicBezTo>
                <a:cubicBezTo>
                  <a:pt x="65" y="147"/>
                  <a:pt x="65" y="147"/>
                  <a:pt x="64" y="147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63" y="147"/>
                  <a:pt x="62" y="147"/>
                  <a:pt x="61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7"/>
                  <a:pt x="63" y="147"/>
                  <a:pt x="62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6"/>
                  <a:pt x="61" y="146"/>
                  <a:pt x="61" y="146"/>
                </a:cubicBezTo>
                <a:cubicBezTo>
                  <a:pt x="61" y="146"/>
                  <a:pt x="62" y="147"/>
                  <a:pt x="61" y="147"/>
                </a:cubicBezTo>
                <a:cubicBezTo>
                  <a:pt x="61" y="147"/>
                  <a:pt x="61" y="147"/>
                  <a:pt x="61" y="146"/>
                </a:cubicBezTo>
                <a:cubicBezTo>
                  <a:pt x="61" y="146"/>
                  <a:pt x="60" y="146"/>
                  <a:pt x="61" y="146"/>
                </a:cubicBezTo>
                <a:cubicBezTo>
                  <a:pt x="61" y="146"/>
                  <a:pt x="61" y="146"/>
                  <a:pt x="61" y="146"/>
                </a:cubicBezTo>
                <a:cubicBezTo>
                  <a:pt x="61" y="146"/>
                  <a:pt x="61" y="146"/>
                  <a:pt x="60" y="146"/>
                </a:cubicBezTo>
                <a:cubicBezTo>
                  <a:pt x="59" y="146"/>
                  <a:pt x="61" y="146"/>
                  <a:pt x="60" y="146"/>
                </a:cubicBezTo>
                <a:cubicBezTo>
                  <a:pt x="60" y="146"/>
                  <a:pt x="59" y="146"/>
                  <a:pt x="58" y="145"/>
                </a:cubicBezTo>
                <a:cubicBezTo>
                  <a:pt x="59" y="145"/>
                  <a:pt x="59" y="146"/>
                  <a:pt x="59" y="146"/>
                </a:cubicBezTo>
                <a:cubicBezTo>
                  <a:pt x="59" y="145"/>
                  <a:pt x="59" y="145"/>
                  <a:pt x="58" y="145"/>
                </a:cubicBezTo>
                <a:cubicBezTo>
                  <a:pt x="59" y="145"/>
                  <a:pt x="59" y="145"/>
                  <a:pt x="60" y="145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0" y="145"/>
                  <a:pt x="59" y="146"/>
                  <a:pt x="60" y="146"/>
                </a:cubicBezTo>
                <a:cubicBezTo>
                  <a:pt x="59" y="146"/>
                  <a:pt x="60" y="146"/>
                  <a:pt x="60" y="146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1" y="146"/>
                  <a:pt x="61" y="146"/>
                  <a:pt x="61" y="146"/>
                </a:cubicBezTo>
                <a:cubicBezTo>
                  <a:pt x="61" y="146"/>
                  <a:pt x="60" y="146"/>
                  <a:pt x="60" y="146"/>
                </a:cubicBezTo>
                <a:cubicBezTo>
                  <a:pt x="60" y="146"/>
                  <a:pt x="60" y="146"/>
                  <a:pt x="61" y="146"/>
                </a:cubicBezTo>
                <a:cubicBezTo>
                  <a:pt x="62" y="146"/>
                  <a:pt x="62" y="146"/>
                  <a:pt x="63" y="147"/>
                </a:cubicBezTo>
                <a:cubicBezTo>
                  <a:pt x="63" y="147"/>
                  <a:pt x="63" y="147"/>
                  <a:pt x="64" y="147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3" y="147"/>
                  <a:pt x="63" y="147"/>
                  <a:pt x="64" y="147"/>
                </a:cubicBezTo>
                <a:cubicBezTo>
                  <a:pt x="64" y="147"/>
                  <a:pt x="64" y="147"/>
                  <a:pt x="65" y="147"/>
                </a:cubicBezTo>
                <a:cubicBezTo>
                  <a:pt x="65" y="147"/>
                  <a:pt x="64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5" y="147"/>
                  <a:pt x="65" y="147"/>
                  <a:pt x="64" y="147"/>
                </a:cubicBezTo>
                <a:cubicBezTo>
                  <a:pt x="64" y="147"/>
                  <a:pt x="66" y="147"/>
                  <a:pt x="66" y="147"/>
                </a:cubicBezTo>
                <a:cubicBezTo>
                  <a:pt x="66" y="147"/>
                  <a:pt x="67" y="147"/>
                  <a:pt x="66" y="147"/>
                </a:cubicBezTo>
                <a:cubicBezTo>
                  <a:pt x="66" y="147"/>
                  <a:pt x="67" y="147"/>
                  <a:pt x="67" y="148"/>
                </a:cubicBezTo>
                <a:cubicBezTo>
                  <a:pt x="67" y="148"/>
                  <a:pt x="67" y="147"/>
                  <a:pt x="67" y="148"/>
                </a:cubicBezTo>
                <a:cubicBezTo>
                  <a:pt x="67" y="148"/>
                  <a:pt x="68" y="148"/>
                  <a:pt x="67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9" y="148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69" y="147"/>
                  <a:pt x="68" y="147"/>
                  <a:pt x="67" y="147"/>
                </a:cubicBezTo>
                <a:cubicBezTo>
                  <a:pt x="68" y="147"/>
                  <a:pt x="68" y="147"/>
                  <a:pt x="69" y="147"/>
                </a:cubicBezTo>
                <a:cubicBezTo>
                  <a:pt x="69" y="147"/>
                  <a:pt x="69" y="148"/>
                  <a:pt x="69" y="148"/>
                </a:cubicBezTo>
                <a:cubicBezTo>
                  <a:pt x="68" y="148"/>
                  <a:pt x="68" y="148"/>
                  <a:pt x="67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8" y="147"/>
                  <a:pt x="67" y="147"/>
                  <a:pt x="66" y="147"/>
                </a:cubicBezTo>
                <a:cubicBezTo>
                  <a:pt x="67" y="147"/>
                  <a:pt x="67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6" y="147"/>
                  <a:pt x="66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5" y="147"/>
                  <a:pt x="64" y="147"/>
                  <a:pt x="64" y="147"/>
                </a:cubicBezTo>
                <a:cubicBezTo>
                  <a:pt x="65" y="147"/>
                  <a:pt x="65" y="147"/>
                  <a:pt x="66" y="147"/>
                </a:cubicBezTo>
                <a:cubicBezTo>
                  <a:pt x="66" y="147"/>
                  <a:pt x="67" y="147"/>
                  <a:pt x="66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7" y="147"/>
                  <a:pt x="67" y="147"/>
                  <a:pt x="68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8" y="147"/>
                  <a:pt x="68" y="147"/>
                  <a:pt x="69" y="147"/>
                </a:cubicBezTo>
                <a:cubicBezTo>
                  <a:pt x="69" y="147"/>
                  <a:pt x="68" y="147"/>
                  <a:pt x="69" y="147"/>
                </a:cubicBezTo>
                <a:cubicBezTo>
                  <a:pt x="68" y="147"/>
                  <a:pt x="68" y="147"/>
                  <a:pt x="68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7" y="147"/>
                  <a:pt x="66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5" y="147"/>
                  <a:pt x="65" y="147"/>
                  <a:pt x="64" y="146"/>
                </a:cubicBezTo>
                <a:cubicBezTo>
                  <a:pt x="64" y="147"/>
                  <a:pt x="64" y="146"/>
                  <a:pt x="65" y="147"/>
                </a:cubicBezTo>
                <a:cubicBezTo>
                  <a:pt x="64" y="146"/>
                  <a:pt x="64" y="147"/>
                  <a:pt x="64" y="147"/>
                </a:cubicBezTo>
                <a:cubicBezTo>
                  <a:pt x="63" y="147"/>
                  <a:pt x="63" y="146"/>
                  <a:pt x="63" y="146"/>
                </a:cubicBezTo>
                <a:cubicBezTo>
                  <a:pt x="63" y="146"/>
                  <a:pt x="63" y="147"/>
                  <a:pt x="64" y="147"/>
                </a:cubicBezTo>
                <a:cubicBezTo>
                  <a:pt x="64" y="147"/>
                  <a:pt x="63" y="146"/>
                  <a:pt x="64" y="146"/>
                </a:cubicBezTo>
                <a:cubicBezTo>
                  <a:pt x="63" y="146"/>
                  <a:pt x="64" y="146"/>
                  <a:pt x="63" y="146"/>
                </a:cubicBezTo>
                <a:cubicBezTo>
                  <a:pt x="63" y="146"/>
                  <a:pt x="64" y="146"/>
                  <a:pt x="64" y="146"/>
                </a:cubicBezTo>
                <a:cubicBezTo>
                  <a:pt x="63" y="146"/>
                  <a:pt x="63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63" y="146"/>
                  <a:pt x="63" y="146"/>
                </a:cubicBezTo>
                <a:cubicBezTo>
                  <a:pt x="62" y="146"/>
                  <a:pt x="64" y="146"/>
                  <a:pt x="63" y="146"/>
                </a:cubicBezTo>
                <a:cubicBezTo>
                  <a:pt x="63" y="146"/>
                  <a:pt x="62" y="146"/>
                  <a:pt x="62" y="146"/>
                </a:cubicBezTo>
                <a:cubicBezTo>
                  <a:pt x="62" y="146"/>
                  <a:pt x="61" y="146"/>
                  <a:pt x="61" y="145"/>
                </a:cubicBezTo>
                <a:cubicBezTo>
                  <a:pt x="61" y="146"/>
                  <a:pt x="61" y="146"/>
                  <a:pt x="61" y="146"/>
                </a:cubicBezTo>
                <a:cubicBezTo>
                  <a:pt x="61" y="145"/>
                  <a:pt x="60" y="145"/>
                  <a:pt x="60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5"/>
                  <a:pt x="62" y="146"/>
                  <a:pt x="62" y="145"/>
                </a:cubicBezTo>
                <a:cubicBezTo>
                  <a:pt x="61" y="145"/>
                  <a:pt x="61" y="145"/>
                  <a:pt x="60" y="145"/>
                </a:cubicBezTo>
                <a:cubicBezTo>
                  <a:pt x="61" y="145"/>
                  <a:pt x="61" y="145"/>
                  <a:pt x="62" y="145"/>
                </a:cubicBezTo>
                <a:cubicBezTo>
                  <a:pt x="62" y="145"/>
                  <a:pt x="62" y="145"/>
                  <a:pt x="62" y="145"/>
                </a:cubicBezTo>
                <a:cubicBezTo>
                  <a:pt x="61" y="145"/>
                  <a:pt x="62" y="146"/>
                  <a:pt x="62" y="146"/>
                </a:cubicBezTo>
                <a:cubicBezTo>
                  <a:pt x="62" y="146"/>
                  <a:pt x="63" y="146"/>
                  <a:pt x="63" y="146"/>
                </a:cubicBezTo>
                <a:cubicBezTo>
                  <a:pt x="63" y="146"/>
                  <a:pt x="62" y="146"/>
                  <a:pt x="62" y="146"/>
                </a:cubicBezTo>
                <a:cubicBezTo>
                  <a:pt x="63" y="146"/>
                  <a:pt x="63" y="146"/>
                  <a:pt x="64" y="146"/>
                </a:cubicBezTo>
                <a:cubicBezTo>
                  <a:pt x="63" y="146"/>
                  <a:pt x="64" y="146"/>
                  <a:pt x="63" y="146"/>
                </a:cubicBezTo>
                <a:cubicBezTo>
                  <a:pt x="63" y="146"/>
                  <a:pt x="62" y="146"/>
                  <a:pt x="63" y="146"/>
                </a:cubicBezTo>
                <a:cubicBezTo>
                  <a:pt x="63" y="146"/>
                  <a:pt x="64" y="146"/>
                  <a:pt x="64" y="146"/>
                </a:cubicBezTo>
                <a:cubicBezTo>
                  <a:pt x="63" y="146"/>
                  <a:pt x="64" y="146"/>
                  <a:pt x="64" y="146"/>
                </a:cubicBezTo>
                <a:cubicBezTo>
                  <a:pt x="64" y="146"/>
                  <a:pt x="64" y="146"/>
                  <a:pt x="65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64" y="146"/>
                  <a:pt x="65" y="146"/>
                  <a:pt x="64" y="146"/>
                </a:cubicBezTo>
                <a:cubicBezTo>
                  <a:pt x="64" y="146"/>
                  <a:pt x="64" y="146"/>
                  <a:pt x="64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65" y="146"/>
                  <a:pt x="64" y="146"/>
                  <a:pt x="64" y="146"/>
                </a:cubicBezTo>
                <a:cubicBezTo>
                  <a:pt x="65" y="146"/>
                  <a:pt x="66" y="147"/>
                  <a:pt x="66" y="147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66" y="146"/>
                  <a:pt x="67" y="147"/>
                  <a:pt x="67" y="147"/>
                </a:cubicBezTo>
                <a:cubicBezTo>
                  <a:pt x="67" y="147"/>
                  <a:pt x="67" y="147"/>
                  <a:pt x="67" y="146"/>
                </a:cubicBezTo>
                <a:cubicBezTo>
                  <a:pt x="67" y="146"/>
                  <a:pt x="68" y="146"/>
                  <a:pt x="68" y="147"/>
                </a:cubicBezTo>
                <a:cubicBezTo>
                  <a:pt x="68" y="146"/>
                  <a:pt x="68" y="146"/>
                  <a:pt x="68" y="146"/>
                </a:cubicBezTo>
                <a:cubicBezTo>
                  <a:pt x="68" y="146"/>
                  <a:pt x="68" y="146"/>
                  <a:pt x="68" y="146"/>
                </a:cubicBezTo>
                <a:cubicBezTo>
                  <a:pt x="68" y="146"/>
                  <a:pt x="68" y="146"/>
                  <a:pt x="69" y="147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8" y="147"/>
                  <a:pt x="68" y="147"/>
                  <a:pt x="67" y="147"/>
                </a:cubicBezTo>
                <a:cubicBezTo>
                  <a:pt x="67" y="147"/>
                  <a:pt x="68" y="147"/>
                  <a:pt x="68" y="147"/>
                </a:cubicBezTo>
                <a:cubicBezTo>
                  <a:pt x="67" y="147"/>
                  <a:pt x="70" y="147"/>
                  <a:pt x="69" y="147"/>
                </a:cubicBezTo>
                <a:cubicBezTo>
                  <a:pt x="69" y="147"/>
                  <a:pt x="70" y="147"/>
                  <a:pt x="70" y="147"/>
                </a:cubicBezTo>
                <a:cubicBezTo>
                  <a:pt x="69" y="147"/>
                  <a:pt x="70" y="147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9" y="147"/>
                  <a:pt x="69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47"/>
                  <a:pt x="72" y="147"/>
                  <a:pt x="71" y="147"/>
                </a:cubicBezTo>
                <a:cubicBezTo>
                  <a:pt x="71" y="147"/>
                  <a:pt x="71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0" y="147"/>
                  <a:pt x="70" y="147"/>
                  <a:pt x="69" y="147"/>
                </a:cubicBezTo>
                <a:cubicBezTo>
                  <a:pt x="69" y="147"/>
                  <a:pt x="70" y="147"/>
                  <a:pt x="69" y="147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9" y="146"/>
                  <a:pt x="71" y="147"/>
                  <a:pt x="70" y="147"/>
                </a:cubicBezTo>
                <a:cubicBezTo>
                  <a:pt x="70" y="147"/>
                  <a:pt x="69" y="146"/>
                  <a:pt x="69" y="146"/>
                </a:cubicBezTo>
                <a:cubicBezTo>
                  <a:pt x="70" y="146"/>
                  <a:pt x="71" y="146"/>
                  <a:pt x="70" y="146"/>
                </a:cubicBezTo>
                <a:cubicBezTo>
                  <a:pt x="71" y="146"/>
                  <a:pt x="71" y="146"/>
                  <a:pt x="72" y="14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46"/>
                  <a:pt x="72" y="146"/>
                  <a:pt x="71" y="146"/>
                </a:cubicBezTo>
                <a:cubicBezTo>
                  <a:pt x="71" y="146"/>
                  <a:pt x="72" y="146"/>
                  <a:pt x="72" y="147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1" y="146"/>
                  <a:pt x="72" y="146"/>
                  <a:pt x="71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71" y="146"/>
                  <a:pt x="71" y="146"/>
                  <a:pt x="70" y="146"/>
                </a:cubicBezTo>
                <a:cubicBezTo>
                  <a:pt x="71" y="146"/>
                  <a:pt x="70" y="145"/>
                  <a:pt x="71" y="145"/>
                </a:cubicBezTo>
                <a:cubicBezTo>
                  <a:pt x="71" y="146"/>
                  <a:pt x="71" y="145"/>
                  <a:pt x="71" y="145"/>
                </a:cubicBezTo>
                <a:cubicBezTo>
                  <a:pt x="72" y="146"/>
                  <a:pt x="71" y="146"/>
                  <a:pt x="73" y="146"/>
                </a:cubicBezTo>
                <a:cubicBezTo>
                  <a:pt x="72" y="146"/>
                  <a:pt x="73" y="146"/>
                  <a:pt x="73" y="14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3" y="146"/>
                  <a:pt x="72" y="146"/>
                  <a:pt x="73" y="146"/>
                </a:cubicBezTo>
                <a:cubicBezTo>
                  <a:pt x="73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3" y="146"/>
                  <a:pt x="74" y="146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3" y="146"/>
                  <a:pt x="73" y="146"/>
                  <a:pt x="74" y="146"/>
                </a:cubicBezTo>
                <a:cubicBezTo>
                  <a:pt x="74" y="146"/>
                  <a:pt x="73" y="145"/>
                  <a:pt x="73" y="146"/>
                </a:cubicBezTo>
                <a:cubicBezTo>
                  <a:pt x="73" y="146"/>
                  <a:pt x="73" y="145"/>
                  <a:pt x="73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3" y="145"/>
                  <a:pt x="75" y="145"/>
                  <a:pt x="75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4" y="145"/>
                  <a:pt x="73" y="145"/>
                  <a:pt x="73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45"/>
                  <a:pt x="73" y="145"/>
                  <a:pt x="7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45"/>
                  <a:pt x="73" y="145"/>
                  <a:pt x="74" y="145"/>
                </a:cubicBezTo>
                <a:cubicBezTo>
                  <a:pt x="74" y="145"/>
                  <a:pt x="75" y="145"/>
                  <a:pt x="74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5" y="145"/>
                  <a:pt x="76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ubicBezTo>
                  <a:pt x="74" y="146"/>
                  <a:pt x="75" y="145"/>
                  <a:pt x="75" y="146"/>
                </a:cubicBezTo>
                <a:cubicBezTo>
                  <a:pt x="76" y="146"/>
                  <a:pt x="76" y="146"/>
                  <a:pt x="77" y="146"/>
                </a:cubicBezTo>
                <a:cubicBezTo>
                  <a:pt x="76" y="146"/>
                  <a:pt x="77" y="146"/>
                  <a:pt x="77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6" y="146"/>
                  <a:pt x="77" y="146"/>
                  <a:pt x="76" y="146"/>
                </a:cubicBezTo>
                <a:cubicBezTo>
                  <a:pt x="76" y="146"/>
                  <a:pt x="77" y="146"/>
                  <a:pt x="77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5" y="146"/>
                  <a:pt x="75" y="146"/>
                </a:cubicBezTo>
                <a:cubicBezTo>
                  <a:pt x="76" y="146"/>
                  <a:pt x="75" y="146"/>
                  <a:pt x="76" y="146"/>
                </a:cubicBezTo>
                <a:cubicBezTo>
                  <a:pt x="75" y="146"/>
                  <a:pt x="75" y="146"/>
                  <a:pt x="76" y="146"/>
                </a:cubicBezTo>
                <a:cubicBezTo>
                  <a:pt x="75" y="146"/>
                  <a:pt x="76" y="146"/>
                  <a:pt x="75" y="146"/>
                </a:cubicBezTo>
                <a:cubicBezTo>
                  <a:pt x="75" y="146"/>
                  <a:pt x="75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5" y="146"/>
                  <a:pt x="74" y="146"/>
                  <a:pt x="75" y="146"/>
                </a:cubicBezTo>
                <a:cubicBezTo>
                  <a:pt x="75" y="146"/>
                  <a:pt x="74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46"/>
                  <a:pt x="76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4" y="146"/>
                  <a:pt x="73" y="146"/>
                  <a:pt x="73" y="146"/>
                </a:cubicBezTo>
                <a:cubicBezTo>
                  <a:pt x="73" y="146"/>
                  <a:pt x="74" y="146"/>
                  <a:pt x="74" y="146"/>
                </a:cubicBezTo>
                <a:cubicBezTo>
                  <a:pt x="74" y="146"/>
                  <a:pt x="75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46"/>
                  <a:pt x="74" y="146"/>
                  <a:pt x="74" y="146"/>
                </a:cubicBezTo>
                <a:cubicBezTo>
                  <a:pt x="74" y="146"/>
                  <a:pt x="73" y="146"/>
                  <a:pt x="73" y="146"/>
                </a:cubicBezTo>
                <a:cubicBezTo>
                  <a:pt x="74" y="147"/>
                  <a:pt x="73" y="147"/>
                  <a:pt x="72" y="147"/>
                </a:cubicBezTo>
                <a:cubicBezTo>
                  <a:pt x="71" y="147"/>
                  <a:pt x="71" y="146"/>
                  <a:pt x="71" y="146"/>
                </a:cubicBezTo>
                <a:cubicBezTo>
                  <a:pt x="71" y="147"/>
                  <a:pt x="72" y="147"/>
                  <a:pt x="72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3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3" y="147"/>
                  <a:pt x="73" y="147"/>
                </a:cubicBezTo>
                <a:cubicBezTo>
                  <a:pt x="73" y="147"/>
                  <a:pt x="73" y="147"/>
                  <a:pt x="74" y="147"/>
                </a:cubicBezTo>
                <a:cubicBezTo>
                  <a:pt x="74" y="147"/>
                  <a:pt x="74" y="147"/>
                  <a:pt x="75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4" y="147"/>
                  <a:pt x="74" y="147"/>
                  <a:pt x="73" y="147"/>
                </a:cubicBezTo>
                <a:cubicBezTo>
                  <a:pt x="73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2" y="147"/>
                  <a:pt x="72" y="147"/>
                  <a:pt x="73" y="147"/>
                </a:cubicBezTo>
                <a:cubicBezTo>
                  <a:pt x="73" y="147"/>
                  <a:pt x="72" y="147"/>
                  <a:pt x="73" y="147"/>
                </a:cubicBezTo>
                <a:cubicBezTo>
                  <a:pt x="74" y="147"/>
                  <a:pt x="73" y="147"/>
                  <a:pt x="73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3" y="147"/>
                  <a:pt x="74" y="147"/>
                  <a:pt x="74" y="147"/>
                </a:cubicBezTo>
                <a:cubicBezTo>
                  <a:pt x="74" y="147"/>
                  <a:pt x="75" y="147"/>
                  <a:pt x="75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3" y="147"/>
                  <a:pt x="73" y="147"/>
                </a:cubicBezTo>
                <a:cubicBezTo>
                  <a:pt x="73" y="147"/>
                  <a:pt x="74" y="148"/>
                  <a:pt x="73" y="148"/>
                </a:cubicBezTo>
                <a:cubicBezTo>
                  <a:pt x="73" y="148"/>
                  <a:pt x="72" y="148"/>
                  <a:pt x="72" y="147"/>
                </a:cubicBezTo>
                <a:cubicBezTo>
                  <a:pt x="73" y="148"/>
                  <a:pt x="73" y="148"/>
                  <a:pt x="73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2" y="147"/>
                  <a:pt x="73" y="148"/>
                  <a:pt x="72" y="148"/>
                </a:cubicBezTo>
                <a:cubicBezTo>
                  <a:pt x="72" y="148"/>
                  <a:pt x="72" y="148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2" y="148"/>
                  <a:pt x="73" y="148"/>
                  <a:pt x="72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2" y="148"/>
                  <a:pt x="71" y="148"/>
                  <a:pt x="72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2" y="148"/>
                  <a:pt x="72" y="148"/>
                  <a:pt x="73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4" y="148"/>
                  <a:pt x="73" y="148"/>
                  <a:pt x="73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48"/>
                  <a:pt x="73" y="149"/>
                  <a:pt x="73" y="149"/>
                </a:cubicBezTo>
                <a:cubicBezTo>
                  <a:pt x="73" y="148"/>
                  <a:pt x="73" y="149"/>
                  <a:pt x="73" y="149"/>
                </a:cubicBezTo>
                <a:cubicBezTo>
                  <a:pt x="73" y="149"/>
                  <a:pt x="74" y="149"/>
                  <a:pt x="74" y="149"/>
                </a:cubicBezTo>
                <a:cubicBezTo>
                  <a:pt x="74" y="148"/>
                  <a:pt x="73" y="149"/>
                  <a:pt x="73" y="148"/>
                </a:cubicBezTo>
                <a:cubicBezTo>
                  <a:pt x="74" y="148"/>
                  <a:pt x="74" y="149"/>
                  <a:pt x="74" y="149"/>
                </a:cubicBezTo>
                <a:cubicBezTo>
                  <a:pt x="74" y="148"/>
                  <a:pt x="75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6" y="149"/>
                </a:cubicBezTo>
                <a:cubicBezTo>
                  <a:pt x="75" y="149"/>
                  <a:pt x="73" y="149"/>
                  <a:pt x="72" y="148"/>
                </a:cubicBezTo>
                <a:cubicBezTo>
                  <a:pt x="72" y="148"/>
                  <a:pt x="71" y="149"/>
                  <a:pt x="73" y="149"/>
                </a:cubicBezTo>
                <a:cubicBezTo>
                  <a:pt x="73" y="149"/>
                  <a:pt x="73" y="149"/>
                  <a:pt x="72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4" y="149"/>
                </a:cubicBezTo>
                <a:cubicBezTo>
                  <a:pt x="73" y="149"/>
                  <a:pt x="74" y="149"/>
                  <a:pt x="74" y="149"/>
                </a:cubicBezTo>
                <a:cubicBezTo>
                  <a:pt x="74" y="149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3" y="149"/>
                  <a:pt x="75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5" y="149"/>
                  <a:pt x="74" y="149"/>
                  <a:pt x="74" y="149"/>
                </a:cubicBezTo>
                <a:cubicBezTo>
                  <a:pt x="75" y="149"/>
                  <a:pt x="75" y="149"/>
                  <a:pt x="75" y="150"/>
                </a:cubicBezTo>
                <a:cubicBezTo>
                  <a:pt x="75" y="150"/>
                  <a:pt x="75" y="150"/>
                  <a:pt x="74" y="150"/>
                </a:cubicBezTo>
                <a:cubicBezTo>
                  <a:pt x="75" y="150"/>
                  <a:pt x="75" y="149"/>
                  <a:pt x="74" y="149"/>
                </a:cubicBezTo>
                <a:cubicBezTo>
                  <a:pt x="74" y="150"/>
                  <a:pt x="74" y="150"/>
                  <a:pt x="75" y="150"/>
                </a:cubicBezTo>
                <a:cubicBezTo>
                  <a:pt x="75" y="150"/>
                  <a:pt x="74" y="150"/>
                  <a:pt x="74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3" y="150"/>
                  <a:pt x="73" y="149"/>
                  <a:pt x="72" y="149"/>
                </a:cubicBezTo>
                <a:cubicBezTo>
                  <a:pt x="73" y="149"/>
                  <a:pt x="72" y="149"/>
                  <a:pt x="73" y="149"/>
                </a:cubicBezTo>
                <a:cubicBezTo>
                  <a:pt x="73" y="149"/>
                  <a:pt x="74" y="149"/>
                  <a:pt x="74" y="150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2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1" y="149"/>
                  <a:pt x="71" y="149"/>
                </a:cubicBezTo>
                <a:cubicBezTo>
                  <a:pt x="71" y="149"/>
                  <a:pt x="73" y="149"/>
                  <a:pt x="72" y="149"/>
                </a:cubicBezTo>
                <a:cubicBezTo>
                  <a:pt x="72" y="149"/>
                  <a:pt x="70" y="149"/>
                  <a:pt x="71" y="149"/>
                </a:cubicBezTo>
                <a:cubicBezTo>
                  <a:pt x="70" y="149"/>
                  <a:pt x="71" y="149"/>
                  <a:pt x="70" y="149"/>
                </a:cubicBezTo>
                <a:cubicBezTo>
                  <a:pt x="70" y="149"/>
                  <a:pt x="70" y="149"/>
                  <a:pt x="69" y="149"/>
                </a:cubicBezTo>
                <a:cubicBezTo>
                  <a:pt x="69" y="149"/>
                  <a:pt x="70" y="149"/>
                  <a:pt x="71" y="14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1" y="149"/>
                  <a:pt x="71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49"/>
                  <a:pt x="72" y="150"/>
                  <a:pt x="72" y="14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71" y="149"/>
                  <a:pt x="72" y="149"/>
                  <a:pt x="72" y="149"/>
                </a:cubicBezTo>
                <a:cubicBezTo>
                  <a:pt x="72" y="150"/>
                  <a:pt x="72" y="149"/>
                  <a:pt x="73" y="149"/>
                </a:cubicBezTo>
                <a:cubicBezTo>
                  <a:pt x="73" y="150"/>
                  <a:pt x="74" y="150"/>
                  <a:pt x="75" y="150"/>
                </a:cubicBezTo>
                <a:cubicBezTo>
                  <a:pt x="75" y="150"/>
                  <a:pt x="75" y="150"/>
                  <a:pt x="74" y="150"/>
                </a:cubicBezTo>
                <a:cubicBezTo>
                  <a:pt x="75" y="150"/>
                  <a:pt x="74" y="150"/>
                  <a:pt x="75" y="150"/>
                </a:cubicBezTo>
                <a:cubicBezTo>
                  <a:pt x="74" y="150"/>
                  <a:pt x="74" y="150"/>
                  <a:pt x="74" y="150"/>
                </a:cubicBezTo>
                <a:cubicBezTo>
                  <a:pt x="74" y="150"/>
                  <a:pt x="75" y="150"/>
                  <a:pt x="74" y="150"/>
                </a:cubicBezTo>
                <a:cubicBezTo>
                  <a:pt x="74" y="150"/>
                  <a:pt x="74" y="150"/>
                  <a:pt x="74" y="150"/>
                </a:cubicBezTo>
                <a:cubicBezTo>
                  <a:pt x="74" y="150"/>
                  <a:pt x="74" y="150"/>
                  <a:pt x="75" y="150"/>
                </a:cubicBezTo>
                <a:cubicBezTo>
                  <a:pt x="75" y="150"/>
                  <a:pt x="74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76" y="150"/>
                  <a:pt x="75" y="150"/>
                  <a:pt x="75" y="150"/>
                </a:cubicBezTo>
                <a:cubicBezTo>
                  <a:pt x="75" y="150"/>
                  <a:pt x="76" y="150"/>
                  <a:pt x="77" y="150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76" y="150"/>
                  <a:pt x="76" y="150"/>
                  <a:pt x="75" y="150"/>
                </a:cubicBezTo>
                <a:cubicBezTo>
                  <a:pt x="76" y="150"/>
                  <a:pt x="75" y="150"/>
                  <a:pt x="75" y="150"/>
                </a:cubicBezTo>
                <a:cubicBezTo>
                  <a:pt x="76" y="150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6" y="149"/>
                </a:cubicBezTo>
                <a:cubicBezTo>
                  <a:pt x="76" y="149"/>
                  <a:pt x="75" y="149"/>
                  <a:pt x="75" y="149"/>
                </a:cubicBezTo>
                <a:cubicBezTo>
                  <a:pt x="76" y="149"/>
                  <a:pt x="77" y="149"/>
                  <a:pt x="77" y="149"/>
                </a:cubicBezTo>
                <a:cubicBezTo>
                  <a:pt x="76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9" y="149"/>
                  <a:pt x="79" y="149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9" y="149"/>
                  <a:pt x="80" y="149"/>
                  <a:pt x="79" y="149"/>
                </a:cubicBezTo>
                <a:cubicBezTo>
                  <a:pt x="79" y="149"/>
                  <a:pt x="78" y="149"/>
                  <a:pt x="77" y="149"/>
                </a:cubicBezTo>
                <a:cubicBezTo>
                  <a:pt x="78" y="149"/>
                  <a:pt x="78" y="149"/>
                  <a:pt x="77" y="149"/>
                </a:cubicBezTo>
                <a:cubicBezTo>
                  <a:pt x="78" y="149"/>
                  <a:pt x="78" y="149"/>
                  <a:pt x="77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8" y="149"/>
                  <a:pt x="79" y="149"/>
                  <a:pt x="78" y="149"/>
                </a:cubicBezTo>
                <a:cubicBezTo>
                  <a:pt x="79" y="149"/>
                  <a:pt x="79" y="149"/>
                  <a:pt x="79" y="149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9" y="149"/>
                </a:cubicBezTo>
                <a:cubicBezTo>
                  <a:pt x="78" y="149"/>
                  <a:pt x="78" y="149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7" y="148"/>
                  <a:pt x="77" y="148"/>
                </a:cubicBezTo>
                <a:cubicBezTo>
                  <a:pt x="78" y="148"/>
                  <a:pt x="77" y="148"/>
                  <a:pt x="77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9" y="148"/>
                  <a:pt x="78" y="148"/>
                  <a:pt x="78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9" y="149"/>
                  <a:pt x="79" y="148"/>
                  <a:pt x="80" y="148"/>
                </a:cubicBezTo>
                <a:cubicBezTo>
                  <a:pt x="80" y="148"/>
                  <a:pt x="80" y="148"/>
                  <a:pt x="79" y="148"/>
                </a:cubicBezTo>
                <a:cubicBezTo>
                  <a:pt x="80" y="148"/>
                  <a:pt x="81" y="148"/>
                  <a:pt x="81" y="148"/>
                </a:cubicBezTo>
                <a:cubicBezTo>
                  <a:pt x="81" y="148"/>
                  <a:pt x="80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9" y="148"/>
                  <a:pt x="78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8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48"/>
                  <a:pt x="77" y="148"/>
                  <a:pt x="76" y="148"/>
                </a:cubicBezTo>
                <a:cubicBezTo>
                  <a:pt x="77" y="148"/>
                  <a:pt x="76" y="148"/>
                  <a:pt x="76" y="148"/>
                </a:cubicBezTo>
                <a:cubicBezTo>
                  <a:pt x="76" y="148"/>
                  <a:pt x="75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4" y="148"/>
                  <a:pt x="74" y="147"/>
                </a:cubicBezTo>
                <a:cubicBezTo>
                  <a:pt x="74" y="148"/>
                  <a:pt x="74" y="147"/>
                  <a:pt x="75" y="147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6" y="148"/>
                  <a:pt x="76" y="148"/>
                </a:cubicBezTo>
                <a:cubicBezTo>
                  <a:pt x="76" y="147"/>
                  <a:pt x="75" y="147"/>
                  <a:pt x="75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5" y="147"/>
                  <a:pt x="75" y="147"/>
                  <a:pt x="76" y="148"/>
                </a:cubicBezTo>
                <a:cubicBezTo>
                  <a:pt x="77" y="147"/>
                  <a:pt x="76" y="147"/>
                  <a:pt x="76" y="147"/>
                </a:cubicBezTo>
                <a:cubicBezTo>
                  <a:pt x="77" y="147"/>
                  <a:pt x="77" y="147"/>
                  <a:pt x="78" y="147"/>
                </a:cubicBezTo>
                <a:cubicBezTo>
                  <a:pt x="78" y="147"/>
                  <a:pt x="77" y="147"/>
                  <a:pt x="77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8" y="147"/>
                  <a:pt x="78" y="147"/>
                  <a:pt x="78" y="148"/>
                </a:cubicBezTo>
                <a:cubicBezTo>
                  <a:pt x="77" y="148"/>
                  <a:pt x="78" y="147"/>
                  <a:pt x="78" y="147"/>
                </a:cubicBezTo>
                <a:cubicBezTo>
                  <a:pt x="78" y="147"/>
                  <a:pt x="77" y="147"/>
                  <a:pt x="77" y="147"/>
                </a:cubicBezTo>
                <a:cubicBezTo>
                  <a:pt x="76" y="147"/>
                  <a:pt x="77" y="147"/>
                  <a:pt x="76" y="148"/>
                </a:cubicBezTo>
                <a:cubicBezTo>
                  <a:pt x="77" y="147"/>
                  <a:pt x="77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80" y="148"/>
                  <a:pt x="79" y="148"/>
                  <a:pt x="79" y="148"/>
                </a:cubicBezTo>
                <a:cubicBezTo>
                  <a:pt x="79" y="148"/>
                  <a:pt x="80" y="148"/>
                  <a:pt x="8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8"/>
                  <a:pt x="79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80" y="148"/>
                  <a:pt x="81" y="148"/>
                  <a:pt x="82" y="148"/>
                </a:cubicBezTo>
                <a:cubicBezTo>
                  <a:pt x="82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2" y="148"/>
                </a:cubicBezTo>
                <a:cubicBezTo>
                  <a:pt x="82" y="148"/>
                  <a:pt x="81" y="148"/>
                  <a:pt x="81" y="148"/>
                </a:cubicBezTo>
                <a:cubicBezTo>
                  <a:pt x="81" y="148"/>
                  <a:pt x="81" y="149"/>
                  <a:pt x="80" y="149"/>
                </a:cubicBezTo>
                <a:cubicBezTo>
                  <a:pt x="80" y="149"/>
                  <a:pt x="81" y="149"/>
                  <a:pt x="81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9" y="149"/>
                  <a:pt x="79" y="149"/>
                  <a:pt x="79" y="149"/>
                </a:cubicBezTo>
                <a:cubicBezTo>
                  <a:pt x="79" y="149"/>
                  <a:pt x="80" y="149"/>
                  <a:pt x="80" y="149"/>
                </a:cubicBezTo>
                <a:cubicBezTo>
                  <a:pt x="80" y="149"/>
                  <a:pt x="80" y="149"/>
                  <a:pt x="81" y="149"/>
                </a:cubicBezTo>
                <a:cubicBezTo>
                  <a:pt x="81" y="149"/>
                  <a:pt x="80" y="149"/>
                  <a:pt x="81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80" y="149"/>
                  <a:pt x="79" y="149"/>
                  <a:pt x="79" y="149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9" y="149"/>
                  <a:pt x="80" y="149"/>
                  <a:pt x="80" y="149"/>
                </a:cubicBezTo>
                <a:cubicBezTo>
                  <a:pt x="81" y="149"/>
                  <a:pt x="80" y="149"/>
                  <a:pt x="81" y="149"/>
                </a:cubicBezTo>
                <a:cubicBezTo>
                  <a:pt x="81" y="149"/>
                  <a:pt x="80" y="149"/>
                  <a:pt x="81" y="149"/>
                </a:cubicBezTo>
                <a:cubicBezTo>
                  <a:pt x="81" y="149"/>
                  <a:pt x="81" y="149"/>
                  <a:pt x="82" y="149"/>
                </a:cubicBezTo>
                <a:cubicBezTo>
                  <a:pt x="81" y="149"/>
                  <a:pt x="81" y="149"/>
                  <a:pt x="82" y="149"/>
                </a:cubicBezTo>
                <a:cubicBezTo>
                  <a:pt x="80" y="149"/>
                  <a:pt x="81" y="149"/>
                  <a:pt x="80" y="149"/>
                </a:cubicBezTo>
                <a:cubicBezTo>
                  <a:pt x="80" y="149"/>
                  <a:pt x="80" y="149"/>
                  <a:pt x="79" y="149"/>
                </a:cubicBezTo>
                <a:cubicBezTo>
                  <a:pt x="80" y="149"/>
                  <a:pt x="81" y="149"/>
                  <a:pt x="81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81" y="149"/>
                  <a:pt x="81" y="148"/>
                  <a:pt x="82" y="148"/>
                </a:cubicBezTo>
                <a:cubicBezTo>
                  <a:pt x="81" y="149"/>
                  <a:pt x="82" y="149"/>
                  <a:pt x="81" y="149"/>
                </a:cubicBezTo>
                <a:cubicBezTo>
                  <a:pt x="83" y="149"/>
                  <a:pt x="82" y="149"/>
                  <a:pt x="82" y="149"/>
                </a:cubicBezTo>
                <a:cubicBezTo>
                  <a:pt x="83" y="149"/>
                  <a:pt x="82" y="149"/>
                  <a:pt x="83" y="149"/>
                </a:cubicBezTo>
                <a:cubicBezTo>
                  <a:pt x="83" y="149"/>
                  <a:pt x="84" y="149"/>
                  <a:pt x="84" y="149"/>
                </a:cubicBezTo>
                <a:cubicBezTo>
                  <a:pt x="83" y="149"/>
                  <a:pt x="83" y="149"/>
                  <a:pt x="83" y="149"/>
                </a:cubicBezTo>
                <a:cubicBezTo>
                  <a:pt x="83" y="149"/>
                  <a:pt x="83" y="149"/>
                  <a:pt x="83" y="149"/>
                </a:cubicBezTo>
                <a:cubicBezTo>
                  <a:pt x="82" y="149"/>
                  <a:pt x="82" y="149"/>
                  <a:pt x="81" y="149"/>
                </a:cubicBezTo>
                <a:cubicBezTo>
                  <a:pt x="81" y="149"/>
                  <a:pt x="82" y="149"/>
                  <a:pt x="82" y="149"/>
                </a:cubicBezTo>
                <a:cubicBezTo>
                  <a:pt x="82" y="149"/>
                  <a:pt x="82" y="149"/>
                  <a:pt x="81" y="149"/>
                </a:cubicBezTo>
                <a:cubicBezTo>
                  <a:pt x="81" y="149"/>
                  <a:pt x="80" y="149"/>
                  <a:pt x="80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81" y="149"/>
                  <a:pt x="82" y="149"/>
                  <a:pt x="82" y="149"/>
                </a:cubicBezTo>
                <a:cubicBezTo>
                  <a:pt x="83" y="149"/>
                  <a:pt x="82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50"/>
                  <a:pt x="83" y="149"/>
                  <a:pt x="83" y="150"/>
                </a:cubicBezTo>
                <a:cubicBezTo>
                  <a:pt x="83" y="149"/>
                  <a:pt x="82" y="150"/>
                  <a:pt x="83" y="150"/>
                </a:cubicBezTo>
                <a:cubicBezTo>
                  <a:pt x="83" y="149"/>
                  <a:pt x="83" y="150"/>
                  <a:pt x="83" y="150"/>
                </a:cubicBezTo>
                <a:cubicBezTo>
                  <a:pt x="83" y="149"/>
                  <a:pt x="86" y="149"/>
                  <a:pt x="85" y="150"/>
                </a:cubicBezTo>
                <a:cubicBezTo>
                  <a:pt x="85" y="149"/>
                  <a:pt x="84" y="149"/>
                  <a:pt x="83" y="150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4" y="150"/>
                  <a:pt x="84" y="149"/>
                  <a:pt x="85" y="150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6" y="150"/>
                  <a:pt x="85" y="150"/>
                  <a:pt x="86" y="150"/>
                </a:cubicBezTo>
                <a:cubicBezTo>
                  <a:pt x="85" y="150"/>
                  <a:pt x="85" y="150"/>
                  <a:pt x="86" y="149"/>
                </a:cubicBezTo>
                <a:cubicBezTo>
                  <a:pt x="85" y="150"/>
                  <a:pt x="86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4" y="149"/>
                  <a:pt x="84" y="149"/>
                  <a:pt x="85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5" y="149"/>
                  <a:pt x="85" y="149"/>
                </a:cubicBezTo>
                <a:cubicBezTo>
                  <a:pt x="86" y="149"/>
                  <a:pt x="86" y="149"/>
                  <a:pt x="87" y="149"/>
                </a:cubicBezTo>
                <a:cubicBezTo>
                  <a:pt x="88" y="149"/>
                  <a:pt x="87" y="149"/>
                  <a:pt x="87" y="149"/>
                </a:cubicBezTo>
                <a:cubicBezTo>
                  <a:pt x="88" y="149"/>
                  <a:pt x="85" y="149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6" y="149"/>
                  <a:pt x="87" y="149"/>
                  <a:pt x="88" y="149"/>
                </a:cubicBezTo>
                <a:cubicBezTo>
                  <a:pt x="89" y="149"/>
                  <a:pt x="88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6" y="149"/>
                  <a:pt x="87" y="149"/>
                  <a:pt x="87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87" y="148"/>
                  <a:pt x="87" y="149"/>
                  <a:pt x="88" y="149"/>
                </a:cubicBezTo>
                <a:cubicBezTo>
                  <a:pt x="88" y="149"/>
                  <a:pt x="87" y="149"/>
                  <a:pt x="87" y="149"/>
                </a:cubicBezTo>
                <a:cubicBezTo>
                  <a:pt x="88" y="149"/>
                  <a:pt x="88" y="148"/>
                  <a:pt x="88" y="148"/>
                </a:cubicBezTo>
                <a:cubicBezTo>
                  <a:pt x="87" y="149"/>
                  <a:pt x="87" y="148"/>
                  <a:pt x="86" y="148"/>
                </a:cubicBezTo>
                <a:cubicBezTo>
                  <a:pt x="87" y="149"/>
                  <a:pt x="85" y="149"/>
                  <a:pt x="85" y="149"/>
                </a:cubicBezTo>
                <a:cubicBezTo>
                  <a:pt x="85" y="149"/>
                  <a:pt x="86" y="149"/>
                  <a:pt x="86" y="149"/>
                </a:cubicBezTo>
                <a:cubicBezTo>
                  <a:pt x="86" y="149"/>
                  <a:pt x="85" y="149"/>
                  <a:pt x="85" y="149"/>
                </a:cubicBezTo>
                <a:cubicBezTo>
                  <a:pt x="85" y="149"/>
                  <a:pt x="84" y="149"/>
                  <a:pt x="85" y="149"/>
                </a:cubicBezTo>
                <a:cubicBezTo>
                  <a:pt x="85" y="149"/>
                  <a:pt x="86" y="149"/>
                  <a:pt x="86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6" y="148"/>
                  <a:pt x="86" y="148"/>
                </a:cubicBezTo>
                <a:cubicBezTo>
                  <a:pt x="86" y="148"/>
                  <a:pt x="86" y="148"/>
                  <a:pt x="86" y="148"/>
                </a:cubicBezTo>
                <a:cubicBezTo>
                  <a:pt x="87" y="148"/>
                  <a:pt x="86" y="148"/>
                  <a:pt x="86" y="148"/>
                </a:cubicBezTo>
                <a:cubicBezTo>
                  <a:pt x="87" y="148"/>
                  <a:pt x="86" y="148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8"/>
                  <a:pt x="88" y="148"/>
                </a:cubicBezTo>
                <a:cubicBezTo>
                  <a:pt x="88" y="148"/>
                  <a:pt x="87" y="148"/>
                  <a:pt x="87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8"/>
                  <a:pt x="90" y="148"/>
                  <a:pt x="89" y="148"/>
                </a:cubicBezTo>
                <a:cubicBezTo>
                  <a:pt x="90" y="148"/>
                  <a:pt x="9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0" y="147"/>
                </a:cubicBezTo>
                <a:cubicBezTo>
                  <a:pt x="91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89" y="148"/>
                  <a:pt x="90" y="148"/>
                  <a:pt x="90" y="148"/>
                </a:cubicBezTo>
                <a:cubicBezTo>
                  <a:pt x="89" y="148"/>
                  <a:pt x="88" y="148"/>
                  <a:pt x="88" y="148"/>
                </a:cubicBezTo>
                <a:cubicBezTo>
                  <a:pt x="89" y="148"/>
                  <a:pt x="89" y="148"/>
                  <a:pt x="89" y="149"/>
                </a:cubicBezTo>
                <a:cubicBezTo>
                  <a:pt x="90" y="148"/>
                  <a:pt x="89" y="148"/>
                  <a:pt x="89" y="148"/>
                </a:cubicBezTo>
                <a:cubicBezTo>
                  <a:pt x="89" y="148"/>
                  <a:pt x="90" y="148"/>
                  <a:pt x="90" y="148"/>
                </a:cubicBezTo>
                <a:cubicBezTo>
                  <a:pt x="89" y="148"/>
                  <a:pt x="90" y="148"/>
                  <a:pt x="89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1" y="148"/>
                  <a:pt x="90" y="149"/>
                  <a:pt x="91" y="148"/>
                </a:cubicBezTo>
                <a:cubicBezTo>
                  <a:pt x="91" y="148"/>
                  <a:pt x="90" y="148"/>
                  <a:pt x="90" y="148"/>
                </a:cubicBezTo>
                <a:cubicBezTo>
                  <a:pt x="90" y="148"/>
                  <a:pt x="90" y="148"/>
                  <a:pt x="91" y="148"/>
                </a:cubicBezTo>
                <a:cubicBezTo>
                  <a:pt x="91" y="148"/>
                  <a:pt x="92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1" y="148"/>
                  <a:pt x="93" y="148"/>
                  <a:pt x="93" y="148"/>
                </a:cubicBezTo>
                <a:cubicBezTo>
                  <a:pt x="93" y="148"/>
                  <a:pt x="94" y="148"/>
                  <a:pt x="94" y="148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7"/>
                  <a:pt x="93" y="147"/>
                  <a:pt x="92" y="147"/>
                </a:cubicBezTo>
                <a:cubicBezTo>
                  <a:pt x="93" y="147"/>
                  <a:pt x="93" y="147"/>
                  <a:pt x="94" y="147"/>
                </a:cubicBezTo>
                <a:cubicBezTo>
                  <a:pt x="94" y="147"/>
                  <a:pt x="96" y="147"/>
                  <a:pt x="96" y="147"/>
                </a:cubicBezTo>
                <a:cubicBezTo>
                  <a:pt x="96" y="147"/>
                  <a:pt x="96" y="147"/>
                  <a:pt x="96" y="147"/>
                </a:cubicBezTo>
                <a:cubicBezTo>
                  <a:pt x="96" y="147"/>
                  <a:pt x="95" y="147"/>
                  <a:pt x="94" y="147"/>
                </a:cubicBezTo>
                <a:cubicBezTo>
                  <a:pt x="95" y="147"/>
                  <a:pt x="95" y="148"/>
                  <a:pt x="95" y="148"/>
                </a:cubicBezTo>
                <a:cubicBezTo>
                  <a:pt x="95" y="148"/>
                  <a:pt x="96" y="147"/>
                  <a:pt x="96" y="147"/>
                </a:cubicBezTo>
                <a:cubicBezTo>
                  <a:pt x="95" y="147"/>
                  <a:pt x="96" y="148"/>
                  <a:pt x="95" y="148"/>
                </a:cubicBezTo>
                <a:cubicBezTo>
                  <a:pt x="95" y="147"/>
                  <a:pt x="95" y="148"/>
                  <a:pt x="95" y="148"/>
                </a:cubicBezTo>
                <a:cubicBezTo>
                  <a:pt x="93" y="148"/>
                  <a:pt x="92" y="148"/>
                  <a:pt x="91" y="148"/>
                </a:cubicBezTo>
                <a:cubicBezTo>
                  <a:pt x="93" y="148"/>
                  <a:pt x="92" y="148"/>
                  <a:pt x="93" y="148"/>
                </a:cubicBezTo>
                <a:cubicBezTo>
                  <a:pt x="93" y="148"/>
                  <a:pt x="94" y="148"/>
                  <a:pt x="95" y="148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4" y="148"/>
                  <a:pt x="94" y="148"/>
                </a:cubicBezTo>
                <a:cubicBezTo>
                  <a:pt x="95" y="148"/>
                  <a:pt x="95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5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7"/>
                  <a:pt x="96" y="148"/>
                  <a:pt x="96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6" y="147"/>
                  <a:pt x="97" y="147"/>
                  <a:pt x="98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6" y="147"/>
                  <a:pt x="96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8"/>
                  <a:pt x="95" y="148"/>
                  <a:pt x="95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6" y="148"/>
                  <a:pt x="97" y="148"/>
                </a:cubicBezTo>
                <a:cubicBezTo>
                  <a:pt x="96" y="148"/>
                  <a:pt x="97" y="148"/>
                  <a:pt x="97" y="148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8" y="148"/>
                  <a:pt x="98" y="148"/>
                </a:cubicBezTo>
                <a:cubicBezTo>
                  <a:pt x="97" y="148"/>
                  <a:pt x="97" y="148"/>
                  <a:pt x="98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7" y="148"/>
                  <a:pt x="97" y="148"/>
                  <a:pt x="96" y="148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8" y="148"/>
                  <a:pt x="98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8" y="147"/>
                  <a:pt x="98" y="148"/>
                  <a:pt x="98" y="147"/>
                </a:cubicBezTo>
                <a:cubicBezTo>
                  <a:pt x="97" y="147"/>
                  <a:pt x="97" y="148"/>
                  <a:pt x="97" y="148"/>
                </a:cubicBezTo>
                <a:cubicBezTo>
                  <a:pt x="97" y="147"/>
                  <a:pt x="96" y="148"/>
                  <a:pt x="97" y="148"/>
                </a:cubicBezTo>
                <a:cubicBezTo>
                  <a:pt x="96" y="148"/>
                  <a:pt x="99" y="147"/>
                  <a:pt x="99" y="147"/>
                </a:cubicBezTo>
                <a:cubicBezTo>
                  <a:pt x="98" y="147"/>
                  <a:pt x="99" y="147"/>
                  <a:pt x="98" y="148"/>
                </a:cubicBezTo>
                <a:cubicBezTo>
                  <a:pt x="99" y="147"/>
                  <a:pt x="98" y="148"/>
                  <a:pt x="99" y="148"/>
                </a:cubicBezTo>
                <a:cubicBezTo>
                  <a:pt x="99" y="148"/>
                  <a:pt x="99" y="148"/>
                  <a:pt x="100" y="147"/>
                </a:cubicBezTo>
                <a:cubicBezTo>
                  <a:pt x="100" y="147"/>
                  <a:pt x="99" y="147"/>
                  <a:pt x="99" y="148"/>
                </a:cubicBezTo>
                <a:cubicBezTo>
                  <a:pt x="99" y="148"/>
                  <a:pt x="99" y="148"/>
                  <a:pt x="99" y="147"/>
                </a:cubicBezTo>
                <a:cubicBezTo>
                  <a:pt x="99" y="147"/>
                  <a:pt x="100" y="147"/>
                  <a:pt x="100" y="147"/>
                </a:cubicBezTo>
                <a:cubicBezTo>
                  <a:pt x="99" y="147"/>
                  <a:pt x="101" y="147"/>
                  <a:pt x="101" y="147"/>
                </a:cubicBezTo>
                <a:cubicBezTo>
                  <a:pt x="100" y="147"/>
                  <a:pt x="100" y="147"/>
                  <a:pt x="99" y="147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0" y="147"/>
                  <a:pt x="100" y="147"/>
                  <a:pt x="101" y="146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0" y="147"/>
                </a:cubicBezTo>
                <a:cubicBezTo>
                  <a:pt x="100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1" y="147"/>
                  <a:pt x="101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7"/>
                  <a:pt x="101" y="147"/>
                  <a:pt x="101" y="147"/>
                </a:cubicBezTo>
                <a:cubicBezTo>
                  <a:pt x="101" y="147"/>
                  <a:pt x="101" y="147"/>
                  <a:pt x="102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2" y="146"/>
                  <a:pt x="101" y="147"/>
                  <a:pt x="101" y="147"/>
                </a:cubicBezTo>
                <a:cubicBezTo>
                  <a:pt x="101" y="147"/>
                  <a:pt x="101" y="147"/>
                  <a:pt x="102" y="147"/>
                </a:cubicBezTo>
                <a:cubicBezTo>
                  <a:pt x="102" y="146"/>
                  <a:pt x="102" y="146"/>
                  <a:pt x="103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1" y="147"/>
                  <a:pt x="101" y="147"/>
                  <a:pt x="100" y="147"/>
                </a:cubicBezTo>
                <a:cubicBezTo>
                  <a:pt x="100" y="147"/>
                  <a:pt x="99" y="147"/>
                  <a:pt x="100" y="148"/>
                </a:cubicBezTo>
                <a:cubicBezTo>
                  <a:pt x="101" y="147"/>
                  <a:pt x="100" y="147"/>
                  <a:pt x="101" y="147"/>
                </a:cubicBezTo>
                <a:cubicBezTo>
                  <a:pt x="101" y="147"/>
                  <a:pt x="100" y="147"/>
                  <a:pt x="101" y="147"/>
                </a:cubicBezTo>
                <a:cubicBezTo>
                  <a:pt x="101" y="147"/>
                  <a:pt x="101" y="147"/>
                  <a:pt x="101" y="148"/>
                </a:cubicBezTo>
                <a:cubicBezTo>
                  <a:pt x="101" y="147"/>
                  <a:pt x="99" y="148"/>
                  <a:pt x="99" y="148"/>
                </a:cubicBezTo>
                <a:cubicBezTo>
                  <a:pt x="100" y="148"/>
                  <a:pt x="100" y="148"/>
                  <a:pt x="99" y="148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0" y="148"/>
                  <a:pt x="101" y="148"/>
                  <a:pt x="102" y="148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48"/>
                  <a:pt x="100" y="148"/>
                  <a:pt x="100" y="148"/>
                </a:cubicBezTo>
                <a:cubicBezTo>
                  <a:pt x="100" y="148"/>
                  <a:pt x="100" y="148"/>
                  <a:pt x="99" y="148"/>
                </a:cubicBezTo>
                <a:cubicBezTo>
                  <a:pt x="100" y="148"/>
                  <a:pt x="99" y="149"/>
                  <a:pt x="98" y="149"/>
                </a:cubicBezTo>
                <a:cubicBezTo>
                  <a:pt x="97" y="149"/>
                  <a:pt x="97" y="149"/>
                  <a:pt x="96" y="149"/>
                </a:cubicBezTo>
                <a:cubicBezTo>
                  <a:pt x="96" y="149"/>
                  <a:pt x="97" y="149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9"/>
                  <a:pt x="98" y="149"/>
                  <a:pt x="99" y="149"/>
                </a:cubicBezTo>
                <a:cubicBezTo>
                  <a:pt x="99" y="149"/>
                  <a:pt x="99" y="149"/>
                  <a:pt x="99" y="148"/>
                </a:cubicBezTo>
                <a:cubicBezTo>
                  <a:pt x="99" y="149"/>
                  <a:pt x="100" y="148"/>
                  <a:pt x="100" y="148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0" y="149"/>
                  <a:pt x="99" y="149"/>
                  <a:pt x="99" y="149"/>
                </a:cubicBezTo>
                <a:cubicBezTo>
                  <a:pt x="100" y="149"/>
                  <a:pt x="100" y="149"/>
                  <a:pt x="99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99" y="149"/>
                  <a:pt x="99" y="149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100" y="149"/>
                  <a:pt x="98" y="149"/>
                  <a:pt x="99" y="149"/>
                </a:cubicBezTo>
                <a:cubicBezTo>
                  <a:pt x="100" y="149"/>
                  <a:pt x="99" y="149"/>
                  <a:pt x="100" y="149"/>
                </a:cubicBezTo>
                <a:cubicBezTo>
                  <a:pt x="100" y="149"/>
                  <a:pt x="100" y="149"/>
                  <a:pt x="101" y="149"/>
                </a:cubicBezTo>
                <a:cubicBezTo>
                  <a:pt x="101" y="149"/>
                  <a:pt x="100" y="149"/>
                  <a:pt x="100" y="149"/>
                </a:cubicBezTo>
                <a:cubicBezTo>
                  <a:pt x="100" y="149"/>
                  <a:pt x="100" y="149"/>
                  <a:pt x="99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99" y="150"/>
                  <a:pt x="99" y="150"/>
                </a:cubicBezTo>
                <a:cubicBezTo>
                  <a:pt x="100" y="149"/>
                  <a:pt x="99" y="149"/>
                  <a:pt x="100" y="149"/>
                </a:cubicBezTo>
                <a:cubicBezTo>
                  <a:pt x="99" y="149"/>
                  <a:pt x="99" y="149"/>
                  <a:pt x="98" y="150"/>
                </a:cubicBezTo>
                <a:cubicBezTo>
                  <a:pt x="98" y="150"/>
                  <a:pt x="99" y="150"/>
                  <a:pt x="99" y="149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8" y="150"/>
                  <a:pt x="98" y="150"/>
                </a:cubicBezTo>
                <a:cubicBezTo>
                  <a:pt x="97" y="150"/>
                  <a:pt x="97" y="150"/>
                  <a:pt x="96" y="150"/>
                </a:cubicBezTo>
                <a:cubicBezTo>
                  <a:pt x="96" y="150"/>
                  <a:pt x="97" y="150"/>
                  <a:pt x="97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7" y="150"/>
                  <a:pt x="96" y="150"/>
                  <a:pt x="97" y="150"/>
                </a:cubicBezTo>
                <a:cubicBezTo>
                  <a:pt x="97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7" y="150"/>
                  <a:pt x="97" y="150"/>
                  <a:pt x="96" y="150"/>
                </a:cubicBezTo>
                <a:cubicBezTo>
                  <a:pt x="96" y="150"/>
                  <a:pt x="98" y="150"/>
                  <a:pt x="98" y="150"/>
                </a:cubicBezTo>
                <a:cubicBezTo>
                  <a:pt x="98" y="150"/>
                  <a:pt x="98" y="150"/>
                  <a:pt x="99" y="150"/>
                </a:cubicBezTo>
                <a:cubicBezTo>
                  <a:pt x="100" y="150"/>
                  <a:pt x="99" y="150"/>
                  <a:pt x="99" y="150"/>
                </a:cubicBezTo>
                <a:cubicBezTo>
                  <a:pt x="99" y="150"/>
                  <a:pt x="99" y="150"/>
                  <a:pt x="100" y="150"/>
                </a:cubicBezTo>
                <a:cubicBezTo>
                  <a:pt x="100" y="150"/>
                  <a:pt x="99" y="150"/>
                  <a:pt x="99" y="150"/>
                </a:cubicBezTo>
                <a:cubicBezTo>
                  <a:pt x="99" y="150"/>
                  <a:pt x="100" y="150"/>
                  <a:pt x="100" y="150"/>
                </a:cubicBezTo>
                <a:cubicBezTo>
                  <a:pt x="100" y="150"/>
                  <a:pt x="101" y="150"/>
                  <a:pt x="101" y="150"/>
                </a:cubicBezTo>
                <a:cubicBezTo>
                  <a:pt x="101" y="150"/>
                  <a:pt x="99" y="150"/>
                  <a:pt x="100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150"/>
                  <a:pt x="101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1" y="149"/>
                  <a:pt x="101" y="149"/>
                  <a:pt x="101" y="150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3" y="149"/>
                  <a:pt x="102" y="149"/>
                  <a:pt x="104" y="148"/>
                </a:cubicBezTo>
                <a:cubicBezTo>
                  <a:pt x="103" y="149"/>
                  <a:pt x="104" y="149"/>
                  <a:pt x="103" y="149"/>
                </a:cubicBezTo>
                <a:cubicBezTo>
                  <a:pt x="104" y="149"/>
                  <a:pt x="104" y="148"/>
                  <a:pt x="104" y="148"/>
                </a:cubicBezTo>
                <a:cubicBezTo>
                  <a:pt x="104" y="149"/>
                  <a:pt x="104" y="149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4" y="148"/>
                  <a:pt x="104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4" y="148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3" y="149"/>
                </a:cubicBezTo>
                <a:cubicBezTo>
                  <a:pt x="103" y="149"/>
                  <a:pt x="104" y="149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3" y="149"/>
                  <a:pt x="103" y="149"/>
                </a:cubicBezTo>
                <a:cubicBezTo>
                  <a:pt x="104" y="149"/>
                  <a:pt x="105" y="149"/>
                  <a:pt x="104" y="149"/>
                </a:cubicBezTo>
                <a:cubicBezTo>
                  <a:pt x="104" y="149"/>
                  <a:pt x="103" y="150"/>
                  <a:pt x="103" y="149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102" y="150"/>
                  <a:pt x="103" y="149"/>
                </a:cubicBezTo>
                <a:cubicBezTo>
                  <a:pt x="103" y="150"/>
                  <a:pt x="102" y="150"/>
                  <a:pt x="103" y="150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5" y="149"/>
                  <a:pt x="102" y="150"/>
                  <a:pt x="102" y="150"/>
                </a:cubicBezTo>
                <a:cubicBezTo>
                  <a:pt x="101" y="150"/>
                  <a:pt x="100" y="150"/>
                  <a:pt x="99" y="151"/>
                </a:cubicBezTo>
                <a:cubicBezTo>
                  <a:pt x="99" y="150"/>
                  <a:pt x="99" y="150"/>
                  <a:pt x="98" y="151"/>
                </a:cubicBezTo>
                <a:cubicBezTo>
                  <a:pt x="99" y="150"/>
                  <a:pt x="99" y="151"/>
                  <a:pt x="98" y="151"/>
                </a:cubicBezTo>
                <a:cubicBezTo>
                  <a:pt x="99" y="151"/>
                  <a:pt x="100" y="150"/>
                  <a:pt x="99" y="151"/>
                </a:cubicBezTo>
                <a:cubicBezTo>
                  <a:pt x="99" y="151"/>
                  <a:pt x="99" y="151"/>
                  <a:pt x="98" y="151"/>
                </a:cubicBezTo>
                <a:cubicBezTo>
                  <a:pt x="99" y="151"/>
                  <a:pt x="97" y="151"/>
                  <a:pt x="98" y="151"/>
                </a:cubicBezTo>
                <a:cubicBezTo>
                  <a:pt x="99" y="151"/>
                  <a:pt x="99" y="151"/>
                  <a:pt x="99" y="151"/>
                </a:cubicBezTo>
                <a:cubicBezTo>
                  <a:pt x="98" y="152"/>
                  <a:pt x="98" y="151"/>
                  <a:pt x="96" y="152"/>
                </a:cubicBezTo>
                <a:cubicBezTo>
                  <a:pt x="96" y="152"/>
                  <a:pt x="96" y="151"/>
                  <a:pt x="96" y="151"/>
                </a:cubicBezTo>
                <a:cubicBezTo>
                  <a:pt x="96" y="152"/>
                  <a:pt x="95" y="152"/>
                  <a:pt x="95" y="151"/>
                </a:cubicBezTo>
                <a:cubicBezTo>
                  <a:pt x="95" y="152"/>
                  <a:pt x="94" y="152"/>
                  <a:pt x="94" y="152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94" y="152"/>
                  <a:pt x="94" y="152"/>
                  <a:pt x="93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6" y="152"/>
                  <a:pt x="95" y="152"/>
                  <a:pt x="95" y="152"/>
                </a:cubicBezTo>
                <a:cubicBezTo>
                  <a:pt x="95" y="152"/>
                  <a:pt x="95" y="152"/>
                  <a:pt x="96" y="152"/>
                </a:cubicBezTo>
                <a:cubicBezTo>
                  <a:pt x="96" y="152"/>
                  <a:pt x="97" y="152"/>
                  <a:pt x="98" y="151"/>
                </a:cubicBezTo>
                <a:cubicBezTo>
                  <a:pt x="97" y="151"/>
                  <a:pt x="98" y="152"/>
                  <a:pt x="97" y="152"/>
                </a:cubicBezTo>
                <a:cubicBezTo>
                  <a:pt x="97" y="152"/>
                  <a:pt x="96" y="152"/>
                  <a:pt x="96" y="152"/>
                </a:cubicBezTo>
                <a:cubicBezTo>
                  <a:pt x="96" y="152"/>
                  <a:pt x="95" y="152"/>
                  <a:pt x="96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52"/>
                  <a:pt x="96" y="152"/>
                  <a:pt x="97" y="152"/>
                </a:cubicBezTo>
                <a:cubicBezTo>
                  <a:pt x="97" y="152"/>
                  <a:pt x="97" y="152"/>
                  <a:pt x="98" y="152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97" y="152"/>
                  <a:pt x="97" y="152"/>
                  <a:pt x="97" y="152"/>
                </a:cubicBezTo>
                <a:cubicBezTo>
                  <a:pt x="97" y="152"/>
                  <a:pt x="96" y="152"/>
                  <a:pt x="97" y="152"/>
                </a:cubicBezTo>
                <a:cubicBezTo>
                  <a:pt x="98" y="152"/>
                  <a:pt x="99" y="152"/>
                  <a:pt x="98" y="152"/>
                </a:cubicBezTo>
                <a:cubicBezTo>
                  <a:pt x="99" y="151"/>
                  <a:pt x="99" y="151"/>
                  <a:pt x="99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99" y="152"/>
                  <a:pt x="98" y="152"/>
                  <a:pt x="98" y="152"/>
                </a:cubicBezTo>
                <a:cubicBezTo>
                  <a:pt x="98" y="152"/>
                  <a:pt x="97" y="152"/>
                  <a:pt x="97" y="152"/>
                </a:cubicBezTo>
                <a:cubicBezTo>
                  <a:pt x="98" y="152"/>
                  <a:pt x="99" y="152"/>
                  <a:pt x="100" y="152"/>
                </a:cubicBezTo>
                <a:cubicBezTo>
                  <a:pt x="99" y="152"/>
                  <a:pt x="99" y="152"/>
                  <a:pt x="100" y="152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2"/>
                  <a:pt x="99" y="152"/>
                  <a:pt x="100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99" y="152"/>
                  <a:pt x="99" y="152"/>
                  <a:pt x="98" y="152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98" y="152"/>
                  <a:pt x="99" y="152"/>
                  <a:pt x="99" y="152"/>
                </a:cubicBezTo>
                <a:cubicBezTo>
                  <a:pt x="100" y="152"/>
                  <a:pt x="99" y="151"/>
                  <a:pt x="100" y="151"/>
                </a:cubicBezTo>
                <a:cubicBezTo>
                  <a:pt x="100" y="151"/>
                  <a:pt x="102" y="151"/>
                  <a:pt x="103" y="151"/>
                </a:cubicBezTo>
                <a:cubicBezTo>
                  <a:pt x="102" y="151"/>
                  <a:pt x="102" y="151"/>
                  <a:pt x="103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2" y="151"/>
                  <a:pt x="103" y="151"/>
                  <a:pt x="103" y="151"/>
                </a:cubicBezTo>
                <a:cubicBezTo>
                  <a:pt x="103" y="151"/>
                  <a:pt x="102" y="151"/>
                  <a:pt x="103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2" y="151"/>
                  <a:pt x="101" y="151"/>
                  <a:pt x="102" y="151"/>
                </a:cubicBezTo>
                <a:cubicBezTo>
                  <a:pt x="102" y="151"/>
                  <a:pt x="103" y="151"/>
                  <a:pt x="103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1" y="151"/>
                  <a:pt x="100" y="151"/>
                  <a:pt x="100" y="151"/>
                </a:cubicBezTo>
                <a:cubicBezTo>
                  <a:pt x="100" y="151"/>
                  <a:pt x="99" y="151"/>
                  <a:pt x="100" y="151"/>
                </a:cubicBezTo>
                <a:cubicBezTo>
                  <a:pt x="100" y="151"/>
                  <a:pt x="100" y="151"/>
                  <a:pt x="101" y="151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1"/>
                  <a:pt x="102" y="150"/>
                  <a:pt x="102" y="150"/>
                </a:cubicBezTo>
                <a:cubicBezTo>
                  <a:pt x="101" y="150"/>
                  <a:pt x="102" y="150"/>
                  <a:pt x="101" y="151"/>
                </a:cubicBezTo>
                <a:cubicBezTo>
                  <a:pt x="101" y="151"/>
                  <a:pt x="102" y="151"/>
                  <a:pt x="101" y="151"/>
                </a:cubicBezTo>
                <a:cubicBezTo>
                  <a:pt x="102" y="150"/>
                  <a:pt x="102" y="151"/>
                  <a:pt x="102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2" y="150"/>
                  <a:pt x="102" y="150"/>
                  <a:pt x="103" y="150"/>
                </a:cubicBezTo>
                <a:cubicBezTo>
                  <a:pt x="103" y="150"/>
                  <a:pt x="104" y="150"/>
                  <a:pt x="104" y="149"/>
                </a:cubicBezTo>
                <a:cubicBezTo>
                  <a:pt x="104" y="150"/>
                  <a:pt x="104" y="150"/>
                  <a:pt x="103" y="150"/>
                </a:cubicBezTo>
                <a:cubicBezTo>
                  <a:pt x="103" y="150"/>
                  <a:pt x="103" y="150"/>
                  <a:pt x="103" y="150"/>
                </a:cubicBezTo>
                <a:cubicBezTo>
                  <a:pt x="103" y="150"/>
                  <a:pt x="103" y="150"/>
                  <a:pt x="104" y="149"/>
                </a:cubicBezTo>
                <a:cubicBezTo>
                  <a:pt x="104" y="150"/>
                  <a:pt x="105" y="149"/>
                  <a:pt x="105" y="149"/>
                </a:cubicBezTo>
                <a:cubicBezTo>
                  <a:pt x="105" y="149"/>
                  <a:pt x="104" y="149"/>
                  <a:pt x="105" y="149"/>
                </a:cubicBezTo>
                <a:cubicBezTo>
                  <a:pt x="105" y="149"/>
                  <a:pt x="106" y="149"/>
                  <a:pt x="105" y="149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5" y="149"/>
                  <a:pt x="105" y="149"/>
                  <a:pt x="106" y="149"/>
                </a:cubicBezTo>
                <a:cubicBezTo>
                  <a:pt x="105" y="149"/>
                  <a:pt x="105" y="149"/>
                  <a:pt x="105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6" y="148"/>
                  <a:pt x="107" y="148"/>
                  <a:pt x="106" y="148"/>
                </a:cubicBezTo>
                <a:cubicBezTo>
                  <a:pt x="105" y="148"/>
                  <a:pt x="106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6" y="148"/>
                  <a:pt x="105" y="148"/>
                  <a:pt x="105" y="149"/>
                </a:cubicBezTo>
                <a:cubicBezTo>
                  <a:pt x="105" y="149"/>
                  <a:pt x="105" y="148"/>
                  <a:pt x="106" y="148"/>
                </a:cubicBezTo>
                <a:cubicBezTo>
                  <a:pt x="107" y="148"/>
                  <a:pt x="108" y="148"/>
                  <a:pt x="109" y="147"/>
                </a:cubicBezTo>
                <a:cubicBezTo>
                  <a:pt x="109" y="147"/>
                  <a:pt x="109" y="147"/>
                  <a:pt x="110" y="147"/>
                </a:cubicBezTo>
                <a:cubicBezTo>
                  <a:pt x="110" y="147"/>
                  <a:pt x="109" y="147"/>
                  <a:pt x="108" y="148"/>
                </a:cubicBezTo>
                <a:cubicBezTo>
                  <a:pt x="109" y="147"/>
                  <a:pt x="108" y="148"/>
                  <a:pt x="109" y="148"/>
                </a:cubicBezTo>
                <a:cubicBezTo>
                  <a:pt x="109" y="147"/>
                  <a:pt x="108" y="148"/>
                  <a:pt x="109" y="147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10" y="147"/>
                  <a:pt x="111" y="147"/>
                  <a:pt x="111" y="146"/>
                </a:cubicBezTo>
                <a:cubicBezTo>
                  <a:pt x="110" y="147"/>
                  <a:pt x="109" y="147"/>
                  <a:pt x="109" y="147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7"/>
                  <a:pt x="109" y="147"/>
                  <a:pt x="108" y="147"/>
                </a:cubicBezTo>
                <a:cubicBezTo>
                  <a:pt x="108" y="148"/>
                  <a:pt x="108" y="148"/>
                  <a:pt x="107" y="148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7" y="148"/>
                  <a:pt x="106" y="148"/>
                  <a:pt x="106" y="148"/>
                </a:cubicBezTo>
                <a:cubicBezTo>
                  <a:pt x="107" y="148"/>
                  <a:pt x="107" y="148"/>
                  <a:pt x="108" y="147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8"/>
                  <a:pt x="108" y="147"/>
                  <a:pt x="108" y="147"/>
                </a:cubicBezTo>
                <a:cubicBezTo>
                  <a:pt x="107" y="147"/>
                  <a:pt x="108" y="147"/>
                  <a:pt x="107" y="147"/>
                </a:cubicBezTo>
                <a:cubicBezTo>
                  <a:pt x="107" y="147"/>
                  <a:pt x="106" y="148"/>
                  <a:pt x="106" y="148"/>
                </a:cubicBezTo>
                <a:cubicBezTo>
                  <a:pt x="106" y="148"/>
                  <a:pt x="105" y="148"/>
                  <a:pt x="104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5" y="148"/>
                  <a:pt x="104" y="148"/>
                  <a:pt x="103" y="148"/>
                </a:cubicBezTo>
                <a:cubicBezTo>
                  <a:pt x="103" y="148"/>
                  <a:pt x="102" y="148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8"/>
                  <a:pt x="103" y="148"/>
                </a:cubicBezTo>
                <a:cubicBezTo>
                  <a:pt x="102" y="148"/>
                  <a:pt x="102" y="148"/>
                  <a:pt x="102" y="148"/>
                </a:cubicBezTo>
                <a:cubicBezTo>
                  <a:pt x="102" y="148"/>
                  <a:pt x="101" y="148"/>
                  <a:pt x="101" y="148"/>
                </a:cubicBezTo>
                <a:cubicBezTo>
                  <a:pt x="102" y="148"/>
                  <a:pt x="102" y="148"/>
                  <a:pt x="103" y="148"/>
                </a:cubicBezTo>
                <a:cubicBezTo>
                  <a:pt x="102" y="148"/>
                  <a:pt x="102" y="148"/>
                  <a:pt x="103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03" y="148"/>
                  <a:pt x="105" y="147"/>
                  <a:pt x="104" y="148"/>
                </a:cubicBezTo>
                <a:cubicBezTo>
                  <a:pt x="104" y="148"/>
                  <a:pt x="105" y="147"/>
                  <a:pt x="105" y="147"/>
                </a:cubicBezTo>
                <a:cubicBezTo>
                  <a:pt x="104" y="148"/>
                  <a:pt x="105" y="148"/>
                  <a:pt x="105" y="148"/>
                </a:cubicBezTo>
                <a:cubicBezTo>
                  <a:pt x="104" y="148"/>
                  <a:pt x="105" y="148"/>
                  <a:pt x="105" y="147"/>
                </a:cubicBezTo>
                <a:cubicBezTo>
                  <a:pt x="104" y="148"/>
                  <a:pt x="104" y="148"/>
                  <a:pt x="103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5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7" y="147"/>
                  <a:pt x="107" y="147"/>
                  <a:pt x="106" y="147"/>
                </a:cubicBezTo>
                <a:cubicBezTo>
                  <a:pt x="106" y="147"/>
                  <a:pt x="106" y="147"/>
                  <a:pt x="106" y="148"/>
                </a:cubicBezTo>
                <a:cubicBezTo>
                  <a:pt x="106" y="148"/>
                  <a:pt x="106" y="148"/>
                  <a:pt x="106" y="148"/>
                </a:cubicBezTo>
                <a:cubicBezTo>
                  <a:pt x="107" y="147"/>
                  <a:pt x="107" y="147"/>
                  <a:pt x="108" y="147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7"/>
                  <a:pt x="107" y="147"/>
                  <a:pt x="107" y="147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7"/>
                  <a:pt x="107" y="147"/>
                  <a:pt x="108" y="147"/>
                </a:cubicBezTo>
                <a:cubicBezTo>
                  <a:pt x="107" y="147"/>
                  <a:pt x="106" y="147"/>
                  <a:pt x="105" y="147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7" y="147"/>
                  <a:pt x="106" y="147"/>
                  <a:pt x="106" y="147"/>
                </a:cubicBezTo>
                <a:cubicBezTo>
                  <a:pt x="106" y="147"/>
                  <a:pt x="107" y="147"/>
                  <a:pt x="107" y="147"/>
                </a:cubicBezTo>
                <a:cubicBezTo>
                  <a:pt x="107" y="147"/>
                  <a:pt x="107" y="147"/>
                  <a:pt x="106" y="147"/>
                </a:cubicBezTo>
                <a:cubicBezTo>
                  <a:pt x="107" y="147"/>
                  <a:pt x="106" y="147"/>
                  <a:pt x="108" y="147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6"/>
                  <a:pt x="107" y="147"/>
                  <a:pt x="107" y="147"/>
                </a:cubicBezTo>
                <a:cubicBezTo>
                  <a:pt x="108" y="146"/>
                  <a:pt x="108" y="146"/>
                  <a:pt x="108" y="146"/>
                </a:cubicBezTo>
                <a:cubicBezTo>
                  <a:pt x="108" y="146"/>
                  <a:pt x="109" y="146"/>
                  <a:pt x="109" y="146"/>
                </a:cubicBezTo>
                <a:cubicBezTo>
                  <a:pt x="110" y="146"/>
                  <a:pt x="110" y="145"/>
                  <a:pt x="111" y="145"/>
                </a:cubicBezTo>
                <a:cubicBezTo>
                  <a:pt x="111" y="145"/>
                  <a:pt x="110" y="145"/>
                  <a:pt x="110" y="145"/>
                </a:cubicBezTo>
                <a:cubicBezTo>
                  <a:pt x="109" y="145"/>
                  <a:pt x="109" y="146"/>
                  <a:pt x="109" y="146"/>
                </a:cubicBezTo>
                <a:cubicBezTo>
                  <a:pt x="110" y="145"/>
                  <a:pt x="109" y="145"/>
                  <a:pt x="110" y="145"/>
                </a:cubicBezTo>
                <a:cubicBezTo>
                  <a:pt x="110" y="145"/>
                  <a:pt x="111" y="145"/>
                  <a:pt x="111" y="145"/>
                </a:cubicBezTo>
                <a:cubicBezTo>
                  <a:pt x="111" y="145"/>
                  <a:pt x="110" y="145"/>
                  <a:pt x="111" y="145"/>
                </a:cubicBezTo>
                <a:cubicBezTo>
                  <a:pt x="111" y="145"/>
                  <a:pt x="111" y="145"/>
                  <a:pt x="112" y="144"/>
                </a:cubicBezTo>
                <a:cubicBezTo>
                  <a:pt x="112" y="144"/>
                  <a:pt x="112" y="145"/>
                  <a:pt x="112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4" y="144"/>
                  <a:pt x="115" y="143"/>
                  <a:pt x="115" y="143"/>
                </a:cubicBezTo>
                <a:cubicBezTo>
                  <a:pt x="115" y="143"/>
                  <a:pt x="116" y="143"/>
                  <a:pt x="115" y="143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2" y="144"/>
                  <a:pt x="111" y="144"/>
                  <a:pt x="111" y="144"/>
                </a:cubicBezTo>
                <a:cubicBezTo>
                  <a:pt x="112" y="144"/>
                  <a:pt x="113" y="143"/>
                  <a:pt x="113" y="144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4" y="143"/>
                  <a:pt x="114" y="143"/>
                  <a:pt x="114" y="143"/>
                </a:cubicBezTo>
                <a:cubicBezTo>
                  <a:pt x="113" y="143"/>
                  <a:pt x="112" y="143"/>
                  <a:pt x="112" y="143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12" y="143"/>
                  <a:pt x="113" y="143"/>
                  <a:pt x="113" y="143"/>
                </a:cubicBezTo>
                <a:cubicBezTo>
                  <a:pt x="114" y="142"/>
                  <a:pt x="113" y="143"/>
                  <a:pt x="112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5" y="142"/>
                  <a:pt x="114" y="142"/>
                  <a:pt x="116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6" y="141"/>
                  <a:pt x="115" y="141"/>
                  <a:pt x="115" y="141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15" y="141"/>
                  <a:pt x="116" y="141"/>
                  <a:pt x="116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6" y="141"/>
                  <a:pt x="115" y="142"/>
                  <a:pt x="114" y="142"/>
                </a:cubicBezTo>
                <a:cubicBezTo>
                  <a:pt x="115" y="142"/>
                  <a:pt x="115" y="142"/>
                  <a:pt x="115" y="141"/>
                </a:cubicBezTo>
                <a:cubicBezTo>
                  <a:pt x="115" y="141"/>
                  <a:pt x="115" y="141"/>
                  <a:pt x="116" y="141"/>
                </a:cubicBezTo>
                <a:cubicBezTo>
                  <a:pt x="116" y="141"/>
                  <a:pt x="117" y="141"/>
                  <a:pt x="116" y="141"/>
                </a:cubicBezTo>
                <a:cubicBezTo>
                  <a:pt x="116" y="141"/>
                  <a:pt x="116" y="142"/>
                  <a:pt x="116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5" y="142"/>
                  <a:pt x="116" y="141"/>
                  <a:pt x="11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2"/>
                  <a:pt x="114" y="143"/>
                </a:cubicBezTo>
                <a:cubicBezTo>
                  <a:pt x="115" y="142"/>
                  <a:pt x="114" y="143"/>
                  <a:pt x="114" y="143"/>
                </a:cubicBezTo>
                <a:cubicBezTo>
                  <a:pt x="115" y="142"/>
                  <a:pt x="117" y="141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7" y="141"/>
                  <a:pt x="115" y="142"/>
                  <a:pt x="114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4" y="143"/>
                  <a:pt x="114" y="142"/>
                  <a:pt x="114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4" y="142"/>
                  <a:pt x="116" y="141"/>
                  <a:pt x="116" y="142"/>
                </a:cubicBezTo>
                <a:cubicBezTo>
                  <a:pt x="116" y="141"/>
                  <a:pt x="116" y="141"/>
                  <a:pt x="117" y="141"/>
                </a:cubicBezTo>
                <a:cubicBezTo>
                  <a:pt x="116" y="141"/>
                  <a:pt x="117" y="141"/>
                  <a:pt x="117" y="141"/>
                </a:cubicBezTo>
                <a:cubicBezTo>
                  <a:pt x="118" y="141"/>
                  <a:pt x="118" y="141"/>
                  <a:pt x="118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8" y="140"/>
                  <a:pt x="119" y="140"/>
                  <a:pt x="119" y="140"/>
                </a:cubicBezTo>
                <a:cubicBezTo>
                  <a:pt x="119" y="140"/>
                  <a:pt x="119" y="140"/>
                  <a:pt x="118" y="140"/>
                </a:cubicBezTo>
                <a:cubicBezTo>
                  <a:pt x="118" y="140"/>
                  <a:pt x="118" y="141"/>
                  <a:pt x="118" y="140"/>
                </a:cubicBezTo>
                <a:cubicBezTo>
                  <a:pt x="118" y="141"/>
                  <a:pt x="117" y="141"/>
                  <a:pt x="117" y="141"/>
                </a:cubicBezTo>
                <a:cubicBezTo>
                  <a:pt x="117" y="141"/>
                  <a:pt x="117" y="141"/>
                  <a:pt x="117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9" y="140"/>
                  <a:pt x="119" y="140"/>
                  <a:pt x="119" y="139"/>
                </a:cubicBezTo>
                <a:cubicBezTo>
                  <a:pt x="119" y="139"/>
                  <a:pt x="118" y="140"/>
                  <a:pt x="117" y="140"/>
                </a:cubicBezTo>
                <a:cubicBezTo>
                  <a:pt x="117" y="140"/>
                  <a:pt x="117" y="140"/>
                  <a:pt x="117" y="141"/>
                </a:cubicBezTo>
                <a:cubicBezTo>
                  <a:pt x="116" y="141"/>
                  <a:pt x="117" y="140"/>
                  <a:pt x="117" y="140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17" y="140"/>
                  <a:pt x="116" y="141"/>
                  <a:pt x="116" y="140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17" y="140"/>
                  <a:pt x="117" y="140"/>
                  <a:pt x="118" y="139"/>
                </a:cubicBezTo>
                <a:cubicBezTo>
                  <a:pt x="118" y="140"/>
                  <a:pt x="119" y="139"/>
                  <a:pt x="119" y="139"/>
                </a:cubicBezTo>
                <a:cubicBezTo>
                  <a:pt x="119" y="139"/>
                  <a:pt x="119" y="139"/>
                  <a:pt x="120" y="139"/>
                </a:cubicBezTo>
                <a:cubicBezTo>
                  <a:pt x="120" y="139"/>
                  <a:pt x="121" y="138"/>
                  <a:pt x="121" y="138"/>
                </a:cubicBezTo>
                <a:cubicBezTo>
                  <a:pt x="120" y="138"/>
                  <a:pt x="120" y="138"/>
                  <a:pt x="119" y="138"/>
                </a:cubicBezTo>
                <a:cubicBezTo>
                  <a:pt x="119" y="139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19" y="139"/>
                  <a:pt x="118" y="139"/>
                  <a:pt x="117" y="140"/>
                </a:cubicBezTo>
                <a:cubicBezTo>
                  <a:pt x="117" y="140"/>
                  <a:pt x="117" y="140"/>
                  <a:pt x="117" y="139"/>
                </a:cubicBezTo>
                <a:cubicBezTo>
                  <a:pt x="118" y="139"/>
                  <a:pt x="119" y="139"/>
                  <a:pt x="119" y="139"/>
                </a:cubicBezTo>
                <a:cubicBezTo>
                  <a:pt x="119" y="138"/>
                  <a:pt x="117" y="140"/>
                  <a:pt x="117" y="139"/>
                </a:cubicBezTo>
                <a:cubicBezTo>
                  <a:pt x="117" y="139"/>
                  <a:pt x="117" y="139"/>
                  <a:pt x="118" y="139"/>
                </a:cubicBezTo>
                <a:cubicBezTo>
                  <a:pt x="118" y="139"/>
                  <a:pt x="119" y="139"/>
                  <a:pt x="119" y="138"/>
                </a:cubicBezTo>
                <a:cubicBezTo>
                  <a:pt x="119" y="139"/>
                  <a:pt x="119" y="139"/>
                  <a:pt x="119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39"/>
                  <a:pt x="118" y="139"/>
                  <a:pt x="117" y="139"/>
                </a:cubicBezTo>
                <a:cubicBezTo>
                  <a:pt x="117" y="139"/>
                  <a:pt x="117" y="139"/>
                  <a:pt x="118" y="139"/>
                </a:cubicBezTo>
                <a:cubicBezTo>
                  <a:pt x="118" y="139"/>
                  <a:pt x="118" y="139"/>
                  <a:pt x="119" y="138"/>
                </a:cubicBezTo>
                <a:cubicBezTo>
                  <a:pt x="119" y="138"/>
                  <a:pt x="120" y="138"/>
                  <a:pt x="119" y="138"/>
                </a:cubicBezTo>
                <a:cubicBezTo>
                  <a:pt x="119" y="138"/>
                  <a:pt x="119" y="138"/>
                  <a:pt x="119" y="138"/>
                </a:cubicBezTo>
                <a:cubicBezTo>
                  <a:pt x="118" y="139"/>
                  <a:pt x="117" y="139"/>
                  <a:pt x="116" y="140"/>
                </a:cubicBezTo>
                <a:cubicBezTo>
                  <a:pt x="116" y="139"/>
                  <a:pt x="117" y="139"/>
                  <a:pt x="117" y="139"/>
                </a:cubicBezTo>
                <a:cubicBezTo>
                  <a:pt x="117" y="140"/>
                  <a:pt x="117" y="139"/>
                  <a:pt x="117" y="140"/>
                </a:cubicBezTo>
                <a:cubicBezTo>
                  <a:pt x="117" y="139"/>
                  <a:pt x="116" y="140"/>
                  <a:pt x="116" y="140"/>
                </a:cubicBezTo>
                <a:cubicBezTo>
                  <a:pt x="116" y="140"/>
                  <a:pt x="116" y="140"/>
                  <a:pt x="117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5" y="140"/>
                  <a:pt x="115" y="140"/>
                  <a:pt x="114" y="141"/>
                </a:cubicBezTo>
                <a:cubicBezTo>
                  <a:pt x="115" y="140"/>
                  <a:pt x="114" y="141"/>
                  <a:pt x="115" y="140"/>
                </a:cubicBezTo>
                <a:cubicBezTo>
                  <a:pt x="115" y="140"/>
                  <a:pt x="115" y="140"/>
                  <a:pt x="116" y="140"/>
                </a:cubicBezTo>
                <a:cubicBezTo>
                  <a:pt x="117" y="139"/>
                  <a:pt x="115" y="140"/>
                  <a:pt x="114" y="140"/>
                </a:cubicBezTo>
                <a:cubicBezTo>
                  <a:pt x="115" y="140"/>
                  <a:pt x="114" y="140"/>
                  <a:pt x="115" y="140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5" y="139"/>
                  <a:pt x="115" y="140"/>
                  <a:pt x="115" y="140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5" y="139"/>
                  <a:pt x="116" y="139"/>
                  <a:pt x="116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5" y="139"/>
                  <a:pt x="115" y="140"/>
                  <a:pt x="114" y="140"/>
                </a:cubicBezTo>
                <a:cubicBezTo>
                  <a:pt x="115" y="140"/>
                  <a:pt x="115" y="139"/>
                  <a:pt x="115" y="139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5" y="140"/>
                  <a:pt x="114" y="140"/>
                  <a:pt x="114" y="140"/>
                </a:cubicBezTo>
                <a:cubicBezTo>
                  <a:pt x="114" y="140"/>
                  <a:pt x="113" y="140"/>
                  <a:pt x="113" y="141"/>
                </a:cubicBezTo>
                <a:cubicBezTo>
                  <a:pt x="113" y="140"/>
                  <a:pt x="114" y="140"/>
                  <a:pt x="114" y="140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4" y="140"/>
                  <a:pt x="115" y="140"/>
                  <a:pt x="114" y="140"/>
                </a:cubicBezTo>
                <a:cubicBezTo>
                  <a:pt x="114" y="140"/>
                  <a:pt x="113" y="141"/>
                  <a:pt x="113" y="141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3" y="141"/>
                  <a:pt x="112" y="141"/>
                  <a:pt x="112" y="141"/>
                </a:cubicBezTo>
                <a:cubicBezTo>
                  <a:pt x="112" y="141"/>
                  <a:pt x="113" y="141"/>
                  <a:pt x="113" y="141"/>
                </a:cubicBezTo>
                <a:cubicBezTo>
                  <a:pt x="113" y="141"/>
                  <a:pt x="112" y="141"/>
                  <a:pt x="112" y="141"/>
                </a:cubicBezTo>
                <a:cubicBezTo>
                  <a:pt x="112" y="141"/>
                  <a:pt x="113" y="141"/>
                  <a:pt x="112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1"/>
                  <a:pt x="113" y="141"/>
                  <a:pt x="113" y="140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4" y="140"/>
                  <a:pt x="114" y="139"/>
                  <a:pt x="115" y="139"/>
                </a:cubicBezTo>
                <a:cubicBezTo>
                  <a:pt x="115" y="139"/>
                  <a:pt x="114" y="139"/>
                  <a:pt x="114" y="139"/>
                </a:cubicBezTo>
                <a:cubicBezTo>
                  <a:pt x="115" y="139"/>
                  <a:pt x="116" y="138"/>
                  <a:pt x="116" y="138"/>
                </a:cubicBezTo>
                <a:cubicBezTo>
                  <a:pt x="116" y="139"/>
                  <a:pt x="115" y="139"/>
                  <a:pt x="115" y="139"/>
                </a:cubicBezTo>
                <a:cubicBezTo>
                  <a:pt x="116" y="138"/>
                  <a:pt x="115" y="139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39"/>
                  <a:pt x="116" y="138"/>
                </a:cubicBezTo>
                <a:cubicBezTo>
                  <a:pt x="116" y="138"/>
                  <a:pt x="116" y="139"/>
                  <a:pt x="116" y="138"/>
                </a:cubicBezTo>
                <a:cubicBezTo>
                  <a:pt x="117" y="138"/>
                  <a:pt x="116" y="139"/>
                  <a:pt x="116" y="139"/>
                </a:cubicBezTo>
                <a:cubicBezTo>
                  <a:pt x="117" y="138"/>
                  <a:pt x="116" y="138"/>
                  <a:pt x="117" y="138"/>
                </a:cubicBezTo>
                <a:cubicBezTo>
                  <a:pt x="117" y="138"/>
                  <a:pt x="117" y="138"/>
                  <a:pt x="116" y="138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8"/>
                  <a:pt x="118" y="138"/>
                  <a:pt x="118" y="138"/>
                </a:cubicBezTo>
                <a:cubicBezTo>
                  <a:pt x="117" y="138"/>
                  <a:pt x="117" y="138"/>
                  <a:pt x="116" y="138"/>
                </a:cubicBezTo>
                <a:cubicBezTo>
                  <a:pt x="116" y="138"/>
                  <a:pt x="116" y="138"/>
                  <a:pt x="117" y="138"/>
                </a:cubicBezTo>
                <a:cubicBezTo>
                  <a:pt x="117" y="138"/>
                  <a:pt x="116" y="138"/>
                  <a:pt x="116" y="138"/>
                </a:cubicBezTo>
                <a:cubicBezTo>
                  <a:pt x="116" y="138"/>
                  <a:pt x="117" y="138"/>
                  <a:pt x="116" y="138"/>
                </a:cubicBezTo>
                <a:cubicBezTo>
                  <a:pt x="116" y="138"/>
                  <a:pt x="117" y="137"/>
                  <a:pt x="117" y="138"/>
                </a:cubicBezTo>
                <a:cubicBezTo>
                  <a:pt x="117" y="138"/>
                  <a:pt x="117" y="138"/>
                  <a:pt x="116" y="138"/>
                </a:cubicBezTo>
                <a:cubicBezTo>
                  <a:pt x="117" y="137"/>
                  <a:pt x="117" y="138"/>
                  <a:pt x="118" y="137"/>
                </a:cubicBezTo>
                <a:cubicBezTo>
                  <a:pt x="118" y="137"/>
                  <a:pt x="117" y="137"/>
                  <a:pt x="116" y="138"/>
                </a:cubicBezTo>
                <a:cubicBezTo>
                  <a:pt x="116" y="138"/>
                  <a:pt x="117" y="137"/>
                  <a:pt x="117" y="137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18" y="137"/>
                  <a:pt x="117" y="137"/>
                  <a:pt x="117" y="137"/>
                </a:cubicBezTo>
                <a:cubicBezTo>
                  <a:pt x="117" y="137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7"/>
                  <a:pt x="118" y="137"/>
                  <a:pt x="117" y="137"/>
                </a:cubicBezTo>
                <a:cubicBezTo>
                  <a:pt x="117" y="137"/>
                  <a:pt x="116" y="137"/>
                  <a:pt x="116" y="137"/>
                </a:cubicBezTo>
                <a:cubicBezTo>
                  <a:pt x="116" y="137"/>
                  <a:pt x="117" y="137"/>
                  <a:pt x="117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16" y="137"/>
                  <a:pt x="117" y="137"/>
                  <a:pt x="117" y="137"/>
                </a:cubicBezTo>
                <a:cubicBezTo>
                  <a:pt x="117" y="137"/>
                  <a:pt x="119" y="136"/>
                  <a:pt x="118" y="136"/>
                </a:cubicBezTo>
                <a:cubicBezTo>
                  <a:pt x="118" y="136"/>
                  <a:pt x="119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7" y="137"/>
                  <a:pt x="117" y="137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9" y="136"/>
                  <a:pt x="119" y="135"/>
                </a:cubicBezTo>
                <a:cubicBezTo>
                  <a:pt x="119" y="135"/>
                  <a:pt x="118" y="136"/>
                  <a:pt x="118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6"/>
                  <a:pt x="117" y="136"/>
                  <a:pt x="118" y="136"/>
                </a:cubicBezTo>
                <a:cubicBezTo>
                  <a:pt x="118" y="136"/>
                  <a:pt x="118" y="136"/>
                  <a:pt x="118" y="135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5"/>
                  <a:pt x="119" y="135"/>
                </a:cubicBezTo>
                <a:cubicBezTo>
                  <a:pt x="118" y="135"/>
                  <a:pt x="120" y="134"/>
                  <a:pt x="119" y="135"/>
                </a:cubicBezTo>
                <a:cubicBezTo>
                  <a:pt x="119" y="135"/>
                  <a:pt x="118" y="135"/>
                  <a:pt x="119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7" y="136"/>
                  <a:pt x="118" y="135"/>
                </a:cubicBezTo>
                <a:cubicBezTo>
                  <a:pt x="117" y="136"/>
                  <a:pt x="116" y="136"/>
                  <a:pt x="116" y="136"/>
                </a:cubicBezTo>
                <a:cubicBezTo>
                  <a:pt x="116" y="136"/>
                  <a:pt x="116" y="136"/>
                  <a:pt x="117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6"/>
                  <a:pt x="117" y="136"/>
                  <a:pt x="117" y="135"/>
                </a:cubicBezTo>
                <a:cubicBezTo>
                  <a:pt x="117" y="135"/>
                  <a:pt x="117" y="135"/>
                  <a:pt x="118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7" y="136"/>
                  <a:pt x="117" y="136"/>
                </a:cubicBezTo>
                <a:cubicBezTo>
                  <a:pt x="117" y="136"/>
                  <a:pt x="118" y="135"/>
                  <a:pt x="118" y="136"/>
                </a:cubicBezTo>
                <a:cubicBezTo>
                  <a:pt x="118" y="135"/>
                  <a:pt x="119" y="134"/>
                  <a:pt x="119" y="135"/>
                </a:cubicBezTo>
                <a:cubicBezTo>
                  <a:pt x="119" y="135"/>
                  <a:pt x="117" y="135"/>
                  <a:pt x="117" y="135"/>
                </a:cubicBezTo>
                <a:cubicBezTo>
                  <a:pt x="117" y="135"/>
                  <a:pt x="117" y="135"/>
                  <a:pt x="116" y="136"/>
                </a:cubicBezTo>
                <a:cubicBezTo>
                  <a:pt x="117" y="136"/>
                  <a:pt x="116" y="136"/>
                  <a:pt x="116" y="136"/>
                </a:cubicBezTo>
                <a:cubicBezTo>
                  <a:pt x="117" y="135"/>
                  <a:pt x="117" y="135"/>
                  <a:pt x="118" y="135"/>
                </a:cubicBezTo>
                <a:cubicBezTo>
                  <a:pt x="118" y="135"/>
                  <a:pt x="118" y="135"/>
                  <a:pt x="119" y="135"/>
                </a:cubicBezTo>
                <a:cubicBezTo>
                  <a:pt x="118" y="134"/>
                  <a:pt x="119" y="134"/>
                  <a:pt x="119" y="134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20" y="134"/>
                  <a:pt x="120" y="134"/>
                  <a:pt x="119" y="134"/>
                </a:cubicBezTo>
                <a:cubicBezTo>
                  <a:pt x="119" y="134"/>
                  <a:pt x="119" y="134"/>
                  <a:pt x="119" y="135"/>
                </a:cubicBezTo>
                <a:cubicBezTo>
                  <a:pt x="119" y="134"/>
                  <a:pt x="120" y="134"/>
                  <a:pt x="120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4"/>
                  <a:pt x="120" y="134"/>
                  <a:pt x="120" y="133"/>
                </a:cubicBezTo>
                <a:cubicBezTo>
                  <a:pt x="120" y="134"/>
                  <a:pt x="121" y="133"/>
                  <a:pt x="121" y="133"/>
                </a:cubicBezTo>
                <a:cubicBezTo>
                  <a:pt x="120" y="133"/>
                  <a:pt x="120" y="134"/>
                  <a:pt x="120" y="134"/>
                </a:cubicBezTo>
                <a:cubicBezTo>
                  <a:pt x="120" y="133"/>
                  <a:pt x="121" y="133"/>
                  <a:pt x="121" y="133"/>
                </a:cubicBezTo>
                <a:cubicBezTo>
                  <a:pt x="121" y="133"/>
                  <a:pt x="122" y="133"/>
                  <a:pt x="120" y="134"/>
                </a:cubicBezTo>
                <a:cubicBezTo>
                  <a:pt x="120" y="134"/>
                  <a:pt x="120" y="134"/>
                  <a:pt x="119" y="135"/>
                </a:cubicBezTo>
                <a:cubicBezTo>
                  <a:pt x="119" y="135"/>
                  <a:pt x="120" y="134"/>
                  <a:pt x="121" y="134"/>
                </a:cubicBezTo>
                <a:cubicBezTo>
                  <a:pt x="121" y="134"/>
                  <a:pt x="121" y="133"/>
                  <a:pt x="122" y="133"/>
                </a:cubicBezTo>
                <a:cubicBezTo>
                  <a:pt x="122" y="133"/>
                  <a:pt x="121" y="133"/>
                  <a:pt x="121" y="133"/>
                </a:cubicBezTo>
                <a:cubicBezTo>
                  <a:pt x="121" y="133"/>
                  <a:pt x="122" y="133"/>
                  <a:pt x="122" y="133"/>
                </a:cubicBezTo>
                <a:cubicBezTo>
                  <a:pt x="121" y="133"/>
                  <a:pt x="122" y="133"/>
                  <a:pt x="122" y="133"/>
                </a:cubicBezTo>
                <a:cubicBezTo>
                  <a:pt x="122" y="133"/>
                  <a:pt x="122" y="133"/>
                  <a:pt x="123" y="132"/>
                </a:cubicBezTo>
                <a:cubicBezTo>
                  <a:pt x="123" y="133"/>
                  <a:pt x="123" y="132"/>
                  <a:pt x="123" y="132"/>
                </a:cubicBezTo>
                <a:cubicBezTo>
                  <a:pt x="123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2" y="132"/>
                  <a:pt x="123" y="132"/>
                  <a:pt x="123" y="132"/>
                </a:cubicBezTo>
                <a:cubicBezTo>
                  <a:pt x="123" y="132"/>
                  <a:pt x="123" y="132"/>
                  <a:pt x="124" y="131"/>
                </a:cubicBezTo>
                <a:cubicBezTo>
                  <a:pt x="124" y="131"/>
                  <a:pt x="124" y="131"/>
                  <a:pt x="123" y="131"/>
                </a:cubicBezTo>
                <a:cubicBezTo>
                  <a:pt x="124" y="131"/>
                  <a:pt x="125" y="130"/>
                  <a:pt x="125" y="130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25" y="130"/>
                  <a:pt x="125" y="130"/>
                  <a:pt x="126" y="130"/>
                </a:cubicBezTo>
                <a:cubicBezTo>
                  <a:pt x="125" y="130"/>
                  <a:pt x="126" y="130"/>
                  <a:pt x="125" y="130"/>
                </a:cubicBezTo>
                <a:cubicBezTo>
                  <a:pt x="125" y="130"/>
                  <a:pt x="125" y="130"/>
                  <a:pt x="124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5" y="130"/>
                  <a:pt x="126" y="130"/>
                  <a:pt x="126" y="129"/>
                </a:cubicBezTo>
                <a:cubicBezTo>
                  <a:pt x="126" y="129"/>
                  <a:pt x="126" y="130"/>
                  <a:pt x="126" y="130"/>
                </a:cubicBezTo>
                <a:cubicBezTo>
                  <a:pt x="126" y="130"/>
                  <a:pt x="125" y="130"/>
                  <a:pt x="125" y="130"/>
                </a:cubicBezTo>
                <a:cubicBezTo>
                  <a:pt x="125" y="131"/>
                  <a:pt x="125" y="130"/>
                  <a:pt x="124" y="131"/>
                </a:cubicBezTo>
                <a:cubicBezTo>
                  <a:pt x="124" y="131"/>
                  <a:pt x="125" y="131"/>
                  <a:pt x="125" y="130"/>
                </a:cubicBezTo>
                <a:cubicBezTo>
                  <a:pt x="125" y="130"/>
                  <a:pt x="125" y="131"/>
                  <a:pt x="126" y="131"/>
                </a:cubicBezTo>
                <a:cubicBezTo>
                  <a:pt x="126" y="130"/>
                  <a:pt x="126" y="130"/>
                  <a:pt x="127" y="130"/>
                </a:cubicBezTo>
                <a:cubicBezTo>
                  <a:pt x="127" y="130"/>
                  <a:pt x="126" y="130"/>
                  <a:pt x="126" y="130"/>
                </a:cubicBezTo>
                <a:cubicBezTo>
                  <a:pt x="126" y="130"/>
                  <a:pt x="127" y="130"/>
                  <a:pt x="126" y="130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5" y="131"/>
                  <a:pt x="124" y="132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6" y="131"/>
                  <a:pt x="126" y="130"/>
                  <a:pt x="126" y="130"/>
                </a:cubicBezTo>
                <a:cubicBezTo>
                  <a:pt x="127" y="130"/>
                  <a:pt x="128" y="129"/>
                  <a:pt x="128" y="129"/>
                </a:cubicBezTo>
                <a:cubicBezTo>
                  <a:pt x="127" y="130"/>
                  <a:pt x="126" y="130"/>
                  <a:pt x="127" y="130"/>
                </a:cubicBezTo>
                <a:cubicBezTo>
                  <a:pt x="126" y="131"/>
                  <a:pt x="125" y="131"/>
                  <a:pt x="124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25" y="132"/>
                  <a:pt x="126" y="131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6" y="131"/>
                  <a:pt x="125" y="132"/>
                  <a:pt x="126" y="131"/>
                </a:cubicBezTo>
                <a:cubicBezTo>
                  <a:pt x="126" y="131"/>
                  <a:pt x="126" y="131"/>
                  <a:pt x="127" y="130"/>
                </a:cubicBezTo>
                <a:cubicBezTo>
                  <a:pt x="127" y="130"/>
                  <a:pt x="128" y="130"/>
                  <a:pt x="127" y="130"/>
                </a:cubicBezTo>
                <a:cubicBezTo>
                  <a:pt x="127" y="130"/>
                  <a:pt x="126" y="131"/>
                  <a:pt x="127" y="131"/>
                </a:cubicBezTo>
                <a:cubicBezTo>
                  <a:pt x="127" y="131"/>
                  <a:pt x="127" y="130"/>
                  <a:pt x="127" y="130"/>
                </a:cubicBezTo>
                <a:cubicBezTo>
                  <a:pt x="127" y="130"/>
                  <a:pt x="127" y="130"/>
                  <a:pt x="128" y="130"/>
                </a:cubicBezTo>
                <a:cubicBezTo>
                  <a:pt x="127" y="130"/>
                  <a:pt x="127" y="130"/>
                  <a:pt x="126" y="131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7" y="130"/>
                  <a:pt x="128" y="130"/>
                  <a:pt x="128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8" y="130"/>
                  <a:pt x="128" y="130"/>
                  <a:pt x="127" y="130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129"/>
                  <a:pt x="128" y="130"/>
                  <a:pt x="129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29" y="129"/>
                  <a:pt x="129" y="128"/>
                </a:cubicBezTo>
                <a:cubicBezTo>
                  <a:pt x="129" y="129"/>
                  <a:pt x="130" y="128"/>
                  <a:pt x="129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29" y="129"/>
                  <a:pt x="128" y="130"/>
                </a:cubicBezTo>
                <a:cubicBezTo>
                  <a:pt x="129" y="129"/>
                  <a:pt x="129" y="129"/>
                  <a:pt x="130" y="129"/>
                </a:cubicBezTo>
                <a:cubicBezTo>
                  <a:pt x="129" y="129"/>
                  <a:pt x="130" y="128"/>
                  <a:pt x="130" y="128"/>
                </a:cubicBezTo>
                <a:cubicBezTo>
                  <a:pt x="129" y="129"/>
                  <a:pt x="130" y="128"/>
                  <a:pt x="129" y="128"/>
                </a:cubicBezTo>
                <a:cubicBezTo>
                  <a:pt x="129" y="128"/>
                  <a:pt x="129" y="128"/>
                  <a:pt x="130" y="128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1" y="127"/>
                  <a:pt x="131" y="127"/>
                  <a:pt x="130" y="128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1" y="127"/>
                  <a:pt x="131" y="128"/>
                  <a:pt x="131" y="128"/>
                </a:cubicBezTo>
                <a:cubicBezTo>
                  <a:pt x="131" y="127"/>
                  <a:pt x="132" y="127"/>
                  <a:pt x="132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127"/>
                  <a:pt x="131" y="127"/>
                  <a:pt x="131" y="127"/>
                </a:cubicBezTo>
                <a:cubicBezTo>
                  <a:pt x="132" y="126"/>
                  <a:pt x="132" y="126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0" y="128"/>
                  <a:pt x="130" y="127"/>
                  <a:pt x="129" y="128"/>
                </a:cubicBezTo>
                <a:cubicBezTo>
                  <a:pt x="129" y="128"/>
                  <a:pt x="130" y="127"/>
                  <a:pt x="130" y="127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1" y="127"/>
                  <a:pt x="131" y="126"/>
                  <a:pt x="131" y="126"/>
                </a:cubicBezTo>
                <a:cubicBezTo>
                  <a:pt x="131" y="127"/>
                  <a:pt x="129" y="128"/>
                  <a:pt x="130" y="127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9" y="128"/>
                  <a:pt x="130" y="127"/>
                  <a:pt x="130" y="126"/>
                </a:cubicBezTo>
                <a:cubicBezTo>
                  <a:pt x="131" y="126"/>
                  <a:pt x="130" y="127"/>
                  <a:pt x="130" y="127"/>
                </a:cubicBezTo>
                <a:cubicBezTo>
                  <a:pt x="130" y="127"/>
                  <a:pt x="131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6"/>
                  <a:pt x="132" y="125"/>
                  <a:pt x="133" y="125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6"/>
                  <a:pt x="132" y="125"/>
                  <a:pt x="132" y="125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3" y="124"/>
                  <a:pt x="132" y="125"/>
                  <a:pt x="131" y="126"/>
                </a:cubicBezTo>
                <a:cubicBezTo>
                  <a:pt x="131" y="125"/>
                  <a:pt x="131" y="126"/>
                  <a:pt x="131" y="125"/>
                </a:cubicBezTo>
                <a:cubicBezTo>
                  <a:pt x="130" y="126"/>
                  <a:pt x="129" y="127"/>
                  <a:pt x="128" y="128"/>
                </a:cubicBezTo>
                <a:cubicBezTo>
                  <a:pt x="128" y="127"/>
                  <a:pt x="128" y="127"/>
                  <a:pt x="129" y="127"/>
                </a:cubicBezTo>
                <a:cubicBezTo>
                  <a:pt x="129" y="127"/>
                  <a:pt x="129" y="127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30" y="126"/>
                  <a:pt x="130" y="125"/>
                  <a:pt x="130" y="125"/>
                </a:cubicBezTo>
                <a:cubicBezTo>
                  <a:pt x="130" y="126"/>
                  <a:pt x="129" y="127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30" y="126"/>
                  <a:pt x="130" y="126"/>
                  <a:pt x="130" y="125"/>
                </a:cubicBezTo>
                <a:cubicBezTo>
                  <a:pt x="130" y="125"/>
                  <a:pt x="130" y="125"/>
                  <a:pt x="130" y="125"/>
                </a:cubicBezTo>
                <a:cubicBezTo>
                  <a:pt x="129" y="126"/>
                  <a:pt x="130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9" y="126"/>
                  <a:pt x="130" y="126"/>
                  <a:pt x="130" y="126"/>
                </a:cubicBezTo>
                <a:cubicBezTo>
                  <a:pt x="130" y="126"/>
                  <a:pt x="130" y="126"/>
                  <a:pt x="129" y="126"/>
                </a:cubicBezTo>
                <a:cubicBezTo>
                  <a:pt x="130" y="126"/>
                  <a:pt x="129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8" y="127"/>
                  <a:pt x="129" y="127"/>
                  <a:pt x="128" y="127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28" y="127"/>
                  <a:pt x="129" y="126"/>
                  <a:pt x="128" y="126"/>
                </a:cubicBezTo>
                <a:cubicBezTo>
                  <a:pt x="128" y="126"/>
                  <a:pt x="128" y="127"/>
                  <a:pt x="128" y="127"/>
                </a:cubicBezTo>
                <a:cubicBezTo>
                  <a:pt x="128" y="127"/>
                  <a:pt x="128" y="126"/>
                  <a:pt x="128" y="126"/>
                </a:cubicBezTo>
                <a:cubicBezTo>
                  <a:pt x="128" y="127"/>
                  <a:pt x="128" y="126"/>
                  <a:pt x="128" y="127"/>
                </a:cubicBezTo>
                <a:cubicBezTo>
                  <a:pt x="128" y="127"/>
                  <a:pt x="127" y="127"/>
                  <a:pt x="127" y="127"/>
                </a:cubicBezTo>
                <a:cubicBezTo>
                  <a:pt x="127" y="127"/>
                  <a:pt x="127" y="127"/>
                  <a:pt x="127" y="128"/>
                </a:cubicBezTo>
                <a:cubicBezTo>
                  <a:pt x="127" y="128"/>
                  <a:pt x="127" y="127"/>
                  <a:pt x="127" y="127"/>
                </a:cubicBezTo>
                <a:cubicBezTo>
                  <a:pt x="128" y="127"/>
                  <a:pt x="128" y="126"/>
                  <a:pt x="128" y="126"/>
                </a:cubicBezTo>
                <a:cubicBezTo>
                  <a:pt x="128" y="126"/>
                  <a:pt x="127" y="127"/>
                  <a:pt x="127" y="127"/>
                </a:cubicBezTo>
                <a:cubicBezTo>
                  <a:pt x="127" y="126"/>
                  <a:pt x="128" y="126"/>
                  <a:pt x="128" y="126"/>
                </a:cubicBezTo>
                <a:cubicBezTo>
                  <a:pt x="128" y="125"/>
                  <a:pt x="128" y="126"/>
                  <a:pt x="128" y="126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128" y="125"/>
                  <a:pt x="128" y="125"/>
                  <a:pt x="128" y="126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6"/>
                  <a:pt x="128" y="126"/>
                  <a:pt x="127" y="126"/>
                </a:cubicBezTo>
                <a:cubicBezTo>
                  <a:pt x="127" y="126"/>
                  <a:pt x="127" y="126"/>
                  <a:pt x="127" y="127"/>
                </a:cubicBezTo>
                <a:cubicBezTo>
                  <a:pt x="127" y="127"/>
                  <a:pt x="127" y="127"/>
                  <a:pt x="126" y="127"/>
                </a:cubicBezTo>
                <a:cubicBezTo>
                  <a:pt x="126" y="127"/>
                  <a:pt x="125" y="128"/>
                  <a:pt x="125" y="128"/>
                </a:cubicBezTo>
                <a:cubicBezTo>
                  <a:pt x="126" y="128"/>
                  <a:pt x="126" y="127"/>
                  <a:pt x="126" y="127"/>
                </a:cubicBezTo>
                <a:cubicBezTo>
                  <a:pt x="126" y="127"/>
                  <a:pt x="126" y="127"/>
                  <a:pt x="126" y="128"/>
                </a:cubicBezTo>
                <a:cubicBezTo>
                  <a:pt x="126" y="128"/>
                  <a:pt x="126" y="128"/>
                  <a:pt x="125" y="128"/>
                </a:cubicBezTo>
                <a:cubicBezTo>
                  <a:pt x="125" y="128"/>
                  <a:pt x="126" y="128"/>
                  <a:pt x="125" y="128"/>
                </a:cubicBezTo>
                <a:cubicBezTo>
                  <a:pt x="125" y="128"/>
                  <a:pt x="125" y="128"/>
                  <a:pt x="125" y="128"/>
                </a:cubicBezTo>
                <a:cubicBezTo>
                  <a:pt x="125" y="128"/>
                  <a:pt x="125" y="128"/>
                  <a:pt x="125" y="129"/>
                </a:cubicBezTo>
                <a:cubicBezTo>
                  <a:pt x="125" y="128"/>
                  <a:pt x="124" y="129"/>
                  <a:pt x="124" y="129"/>
                </a:cubicBezTo>
                <a:cubicBezTo>
                  <a:pt x="124" y="129"/>
                  <a:pt x="124" y="129"/>
                  <a:pt x="125" y="129"/>
                </a:cubicBezTo>
                <a:cubicBezTo>
                  <a:pt x="124" y="129"/>
                  <a:pt x="124" y="130"/>
                  <a:pt x="124" y="129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4" y="129"/>
                  <a:pt x="124" y="129"/>
                </a:cubicBezTo>
                <a:cubicBezTo>
                  <a:pt x="124" y="129"/>
                  <a:pt x="123" y="129"/>
                  <a:pt x="123" y="130"/>
                </a:cubicBezTo>
                <a:cubicBezTo>
                  <a:pt x="123" y="129"/>
                  <a:pt x="124" y="129"/>
                  <a:pt x="123" y="130"/>
                </a:cubicBezTo>
                <a:cubicBezTo>
                  <a:pt x="124" y="129"/>
                  <a:pt x="124" y="129"/>
                  <a:pt x="125" y="129"/>
                </a:cubicBezTo>
                <a:cubicBezTo>
                  <a:pt x="125" y="128"/>
                  <a:pt x="125" y="129"/>
                  <a:pt x="124" y="128"/>
                </a:cubicBezTo>
                <a:cubicBezTo>
                  <a:pt x="125" y="128"/>
                  <a:pt x="125" y="127"/>
                  <a:pt x="126" y="127"/>
                </a:cubicBezTo>
                <a:cubicBezTo>
                  <a:pt x="126" y="127"/>
                  <a:pt x="127" y="126"/>
                  <a:pt x="127" y="126"/>
                </a:cubicBezTo>
                <a:cubicBezTo>
                  <a:pt x="126" y="127"/>
                  <a:pt x="126" y="127"/>
                  <a:pt x="125" y="127"/>
                </a:cubicBezTo>
                <a:cubicBezTo>
                  <a:pt x="126" y="127"/>
                  <a:pt x="126" y="127"/>
                  <a:pt x="126" y="126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26" y="127"/>
                  <a:pt x="125" y="127"/>
                  <a:pt x="125" y="127"/>
                </a:cubicBezTo>
                <a:cubicBezTo>
                  <a:pt x="126" y="127"/>
                  <a:pt x="124" y="128"/>
                  <a:pt x="125" y="128"/>
                </a:cubicBezTo>
                <a:cubicBezTo>
                  <a:pt x="125" y="128"/>
                  <a:pt x="125" y="128"/>
                  <a:pt x="125" y="128"/>
                </a:cubicBezTo>
                <a:cubicBezTo>
                  <a:pt x="124" y="129"/>
                  <a:pt x="124" y="129"/>
                  <a:pt x="123" y="129"/>
                </a:cubicBezTo>
                <a:cubicBezTo>
                  <a:pt x="124" y="129"/>
                  <a:pt x="124" y="129"/>
                  <a:pt x="123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3" y="129"/>
                  <a:pt x="124" y="128"/>
                  <a:pt x="124" y="129"/>
                </a:cubicBezTo>
                <a:cubicBezTo>
                  <a:pt x="124" y="128"/>
                  <a:pt x="125" y="127"/>
                  <a:pt x="125" y="128"/>
                </a:cubicBezTo>
                <a:cubicBezTo>
                  <a:pt x="125" y="127"/>
                  <a:pt x="126" y="127"/>
                  <a:pt x="126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24" y="128"/>
                  <a:pt x="123" y="129"/>
                  <a:pt x="123" y="129"/>
                </a:cubicBezTo>
                <a:cubicBezTo>
                  <a:pt x="123" y="129"/>
                  <a:pt x="123" y="129"/>
                  <a:pt x="123" y="128"/>
                </a:cubicBezTo>
                <a:cubicBezTo>
                  <a:pt x="124" y="128"/>
                  <a:pt x="125" y="128"/>
                  <a:pt x="124" y="128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4" y="128"/>
                  <a:pt x="124" y="127"/>
                  <a:pt x="124" y="127"/>
                </a:cubicBezTo>
                <a:cubicBezTo>
                  <a:pt x="124" y="127"/>
                  <a:pt x="123" y="128"/>
                  <a:pt x="124" y="127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3" y="128"/>
                  <a:pt x="124" y="127"/>
                  <a:pt x="123" y="128"/>
                </a:cubicBezTo>
                <a:cubicBezTo>
                  <a:pt x="123" y="128"/>
                  <a:pt x="123" y="127"/>
                  <a:pt x="123" y="127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3" y="128"/>
                  <a:pt x="122" y="128"/>
                  <a:pt x="122" y="128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1" y="129"/>
                  <a:pt x="122" y="128"/>
                  <a:pt x="121" y="128"/>
                </a:cubicBezTo>
                <a:cubicBezTo>
                  <a:pt x="121" y="128"/>
                  <a:pt x="122" y="128"/>
                  <a:pt x="122" y="128"/>
                </a:cubicBezTo>
                <a:cubicBezTo>
                  <a:pt x="122" y="128"/>
                  <a:pt x="122" y="128"/>
                  <a:pt x="121" y="128"/>
                </a:cubicBezTo>
                <a:cubicBezTo>
                  <a:pt x="121" y="128"/>
                  <a:pt x="122" y="128"/>
                  <a:pt x="122" y="128"/>
                </a:cubicBezTo>
                <a:cubicBezTo>
                  <a:pt x="122" y="128"/>
                  <a:pt x="122" y="128"/>
                  <a:pt x="123" y="128"/>
                </a:cubicBezTo>
                <a:cubicBezTo>
                  <a:pt x="123" y="128"/>
                  <a:pt x="124" y="127"/>
                  <a:pt x="124" y="127"/>
                </a:cubicBezTo>
                <a:cubicBezTo>
                  <a:pt x="124" y="127"/>
                  <a:pt x="125" y="126"/>
                  <a:pt x="124" y="127"/>
                </a:cubicBezTo>
                <a:cubicBezTo>
                  <a:pt x="124" y="127"/>
                  <a:pt x="123" y="127"/>
                  <a:pt x="124" y="127"/>
                </a:cubicBezTo>
                <a:cubicBezTo>
                  <a:pt x="124" y="127"/>
                  <a:pt x="125" y="126"/>
                  <a:pt x="124" y="126"/>
                </a:cubicBezTo>
                <a:cubicBezTo>
                  <a:pt x="124" y="127"/>
                  <a:pt x="124" y="127"/>
                  <a:pt x="123" y="127"/>
                </a:cubicBezTo>
                <a:cubicBezTo>
                  <a:pt x="124" y="127"/>
                  <a:pt x="124" y="126"/>
                  <a:pt x="124" y="126"/>
                </a:cubicBezTo>
                <a:cubicBezTo>
                  <a:pt x="124" y="126"/>
                  <a:pt x="125" y="126"/>
                  <a:pt x="125" y="126"/>
                </a:cubicBezTo>
                <a:cubicBezTo>
                  <a:pt x="124" y="126"/>
                  <a:pt x="124" y="127"/>
                  <a:pt x="124" y="127"/>
                </a:cubicBezTo>
                <a:cubicBezTo>
                  <a:pt x="124" y="127"/>
                  <a:pt x="123" y="127"/>
                  <a:pt x="123" y="127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24" y="127"/>
                  <a:pt x="125" y="126"/>
                  <a:pt x="125" y="125"/>
                </a:cubicBezTo>
                <a:cubicBezTo>
                  <a:pt x="125" y="125"/>
                  <a:pt x="125" y="126"/>
                  <a:pt x="125" y="125"/>
                </a:cubicBezTo>
                <a:cubicBezTo>
                  <a:pt x="125" y="126"/>
                  <a:pt x="125" y="125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5"/>
                  <a:pt x="126" y="125"/>
                  <a:pt x="126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5"/>
                  <a:pt x="126" y="125"/>
                  <a:pt x="126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5"/>
                  <a:pt x="125" y="125"/>
                  <a:pt x="124" y="126"/>
                </a:cubicBezTo>
                <a:cubicBezTo>
                  <a:pt x="125" y="125"/>
                  <a:pt x="124" y="126"/>
                  <a:pt x="124" y="126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26"/>
                  <a:pt x="125" y="125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5"/>
                  <a:pt x="124" y="126"/>
                  <a:pt x="124" y="126"/>
                </a:cubicBezTo>
                <a:cubicBezTo>
                  <a:pt x="124" y="126"/>
                  <a:pt x="124" y="126"/>
                  <a:pt x="124" y="125"/>
                </a:cubicBezTo>
                <a:cubicBezTo>
                  <a:pt x="124" y="126"/>
                  <a:pt x="126" y="124"/>
                  <a:pt x="126" y="124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4"/>
                  <a:pt x="127" y="124"/>
                  <a:pt x="127" y="123"/>
                </a:cubicBezTo>
                <a:cubicBezTo>
                  <a:pt x="127" y="124"/>
                  <a:pt x="126" y="124"/>
                  <a:pt x="126" y="124"/>
                </a:cubicBezTo>
                <a:cubicBezTo>
                  <a:pt x="126" y="124"/>
                  <a:pt x="126" y="124"/>
                  <a:pt x="126" y="123"/>
                </a:cubicBezTo>
                <a:cubicBezTo>
                  <a:pt x="126" y="124"/>
                  <a:pt x="127" y="123"/>
                  <a:pt x="127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7" y="123"/>
                  <a:pt x="126" y="123"/>
                  <a:pt x="126" y="124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4"/>
                  <a:pt x="126" y="124"/>
                  <a:pt x="125" y="124"/>
                </a:cubicBezTo>
                <a:cubicBezTo>
                  <a:pt x="126" y="124"/>
                  <a:pt x="126" y="124"/>
                  <a:pt x="126" y="123"/>
                </a:cubicBezTo>
                <a:cubicBezTo>
                  <a:pt x="125" y="124"/>
                  <a:pt x="125" y="124"/>
                  <a:pt x="124" y="125"/>
                </a:cubicBezTo>
                <a:cubicBezTo>
                  <a:pt x="124" y="125"/>
                  <a:pt x="124" y="125"/>
                  <a:pt x="124" y="125"/>
                </a:cubicBezTo>
                <a:cubicBezTo>
                  <a:pt x="125" y="125"/>
                  <a:pt x="125" y="124"/>
                  <a:pt x="125" y="124"/>
                </a:cubicBezTo>
                <a:cubicBezTo>
                  <a:pt x="126" y="124"/>
                  <a:pt x="127" y="123"/>
                  <a:pt x="128" y="123"/>
                </a:cubicBezTo>
                <a:cubicBezTo>
                  <a:pt x="127" y="122"/>
                  <a:pt x="128" y="122"/>
                  <a:pt x="128" y="122"/>
                </a:cubicBezTo>
                <a:cubicBezTo>
                  <a:pt x="127" y="122"/>
                  <a:pt x="126" y="123"/>
                  <a:pt x="126" y="124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7" y="123"/>
                  <a:pt x="127" y="122"/>
                  <a:pt x="128" y="122"/>
                </a:cubicBezTo>
                <a:cubicBezTo>
                  <a:pt x="128" y="122"/>
                  <a:pt x="126" y="123"/>
                  <a:pt x="125" y="124"/>
                </a:cubicBezTo>
                <a:cubicBezTo>
                  <a:pt x="125" y="124"/>
                  <a:pt x="125" y="124"/>
                  <a:pt x="126" y="123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7" y="123"/>
                  <a:pt x="127" y="122"/>
                  <a:pt x="127" y="122"/>
                </a:cubicBezTo>
                <a:cubicBezTo>
                  <a:pt x="127" y="122"/>
                  <a:pt x="128" y="122"/>
                  <a:pt x="128" y="122"/>
                </a:cubicBezTo>
                <a:cubicBezTo>
                  <a:pt x="127" y="122"/>
                  <a:pt x="128" y="122"/>
                  <a:pt x="128" y="122"/>
                </a:cubicBezTo>
                <a:cubicBezTo>
                  <a:pt x="128" y="121"/>
                  <a:pt x="128" y="121"/>
                  <a:pt x="128" y="122"/>
                </a:cubicBezTo>
                <a:cubicBezTo>
                  <a:pt x="128" y="121"/>
                  <a:pt x="128" y="122"/>
                  <a:pt x="128" y="121"/>
                </a:cubicBezTo>
                <a:cubicBezTo>
                  <a:pt x="129" y="121"/>
                  <a:pt x="128" y="121"/>
                  <a:pt x="129" y="121"/>
                </a:cubicBezTo>
                <a:cubicBezTo>
                  <a:pt x="129" y="120"/>
                  <a:pt x="127" y="122"/>
                  <a:pt x="128" y="121"/>
                </a:cubicBezTo>
                <a:cubicBezTo>
                  <a:pt x="128" y="121"/>
                  <a:pt x="127" y="122"/>
                  <a:pt x="127" y="122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8" y="121"/>
                  <a:pt x="128" y="121"/>
                  <a:pt x="129" y="121"/>
                </a:cubicBezTo>
                <a:cubicBezTo>
                  <a:pt x="128" y="121"/>
                  <a:pt x="128" y="121"/>
                  <a:pt x="128" y="120"/>
                </a:cubicBezTo>
                <a:cubicBezTo>
                  <a:pt x="128" y="121"/>
                  <a:pt x="128" y="121"/>
                  <a:pt x="127" y="121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21"/>
                  <a:pt x="128" y="121"/>
                  <a:pt x="128" y="121"/>
                </a:cubicBezTo>
                <a:cubicBezTo>
                  <a:pt x="127" y="121"/>
                  <a:pt x="127" y="121"/>
                  <a:pt x="128" y="120"/>
                </a:cubicBezTo>
                <a:cubicBezTo>
                  <a:pt x="128" y="121"/>
                  <a:pt x="128" y="120"/>
                  <a:pt x="128" y="121"/>
                </a:cubicBezTo>
                <a:cubicBezTo>
                  <a:pt x="128" y="120"/>
                  <a:pt x="128" y="120"/>
                  <a:pt x="129" y="120"/>
                </a:cubicBezTo>
                <a:cubicBezTo>
                  <a:pt x="129" y="119"/>
                  <a:pt x="128" y="120"/>
                  <a:pt x="128" y="120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9" y="119"/>
                  <a:pt x="130" y="119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30" y="118"/>
                  <a:pt x="129" y="119"/>
                  <a:pt x="130" y="119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1" y="118"/>
                  <a:pt x="131" y="117"/>
                  <a:pt x="131" y="117"/>
                </a:cubicBezTo>
                <a:cubicBezTo>
                  <a:pt x="131" y="117"/>
                  <a:pt x="131" y="117"/>
                  <a:pt x="131" y="117"/>
                </a:cubicBezTo>
                <a:cubicBezTo>
                  <a:pt x="131" y="117"/>
                  <a:pt x="132" y="116"/>
                  <a:pt x="132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6"/>
                  <a:pt x="133" y="116"/>
                  <a:pt x="133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6"/>
                  <a:pt x="132" y="116"/>
                  <a:pt x="131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5"/>
                  <a:pt x="131" y="116"/>
                  <a:pt x="131" y="116"/>
                </a:cubicBezTo>
                <a:cubicBezTo>
                  <a:pt x="131" y="116"/>
                  <a:pt x="131" y="117"/>
                  <a:pt x="132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5"/>
                  <a:pt x="132" y="116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1" y="116"/>
                  <a:pt x="132" y="116"/>
                  <a:pt x="132" y="115"/>
                </a:cubicBezTo>
                <a:cubicBezTo>
                  <a:pt x="132" y="115"/>
                  <a:pt x="132" y="114"/>
                  <a:pt x="132" y="115"/>
                </a:cubicBezTo>
                <a:cubicBezTo>
                  <a:pt x="132" y="115"/>
                  <a:pt x="132" y="115"/>
                  <a:pt x="131" y="116"/>
                </a:cubicBezTo>
                <a:cubicBezTo>
                  <a:pt x="132" y="115"/>
                  <a:pt x="131" y="115"/>
                  <a:pt x="131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15"/>
                  <a:pt x="132" y="114"/>
                  <a:pt x="132" y="115"/>
                </a:cubicBezTo>
                <a:cubicBezTo>
                  <a:pt x="132" y="115"/>
                  <a:pt x="132" y="115"/>
                  <a:pt x="132" y="114"/>
                </a:cubicBezTo>
                <a:cubicBezTo>
                  <a:pt x="132" y="115"/>
                  <a:pt x="132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13"/>
                  <a:pt x="133" y="114"/>
                  <a:pt x="133" y="114"/>
                </a:cubicBezTo>
                <a:cubicBezTo>
                  <a:pt x="133" y="114"/>
                  <a:pt x="134" y="112"/>
                  <a:pt x="133" y="113"/>
                </a:cubicBezTo>
                <a:cubicBezTo>
                  <a:pt x="133" y="113"/>
                  <a:pt x="133" y="112"/>
                  <a:pt x="133" y="112"/>
                </a:cubicBezTo>
                <a:cubicBezTo>
                  <a:pt x="133" y="113"/>
                  <a:pt x="133" y="113"/>
                  <a:pt x="133" y="114"/>
                </a:cubicBezTo>
                <a:cubicBezTo>
                  <a:pt x="133" y="113"/>
                  <a:pt x="132" y="115"/>
                  <a:pt x="131" y="115"/>
                </a:cubicBezTo>
                <a:cubicBezTo>
                  <a:pt x="131" y="114"/>
                  <a:pt x="132" y="114"/>
                  <a:pt x="131" y="114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2" y="114"/>
                  <a:pt x="132" y="113"/>
                  <a:pt x="132" y="113"/>
                </a:cubicBezTo>
                <a:cubicBezTo>
                  <a:pt x="132" y="113"/>
                  <a:pt x="132" y="114"/>
                  <a:pt x="132" y="114"/>
                </a:cubicBezTo>
                <a:cubicBezTo>
                  <a:pt x="132" y="114"/>
                  <a:pt x="132" y="114"/>
                  <a:pt x="132" y="113"/>
                </a:cubicBezTo>
                <a:cubicBezTo>
                  <a:pt x="132" y="113"/>
                  <a:pt x="132" y="113"/>
                  <a:pt x="133" y="113"/>
                </a:cubicBezTo>
                <a:cubicBezTo>
                  <a:pt x="133" y="112"/>
                  <a:pt x="133" y="113"/>
                  <a:pt x="133" y="112"/>
                </a:cubicBezTo>
                <a:cubicBezTo>
                  <a:pt x="133" y="113"/>
                  <a:pt x="133" y="113"/>
                  <a:pt x="132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2" y="113"/>
                  <a:pt x="132" y="113"/>
                  <a:pt x="132" y="114"/>
                </a:cubicBezTo>
                <a:cubicBezTo>
                  <a:pt x="132" y="113"/>
                  <a:pt x="132" y="113"/>
                  <a:pt x="133" y="113"/>
                </a:cubicBezTo>
                <a:cubicBezTo>
                  <a:pt x="133" y="113"/>
                  <a:pt x="132" y="114"/>
                  <a:pt x="132" y="114"/>
                </a:cubicBezTo>
                <a:cubicBezTo>
                  <a:pt x="132" y="114"/>
                  <a:pt x="133" y="113"/>
                  <a:pt x="133" y="113"/>
                </a:cubicBezTo>
                <a:cubicBezTo>
                  <a:pt x="133" y="113"/>
                  <a:pt x="133" y="113"/>
                  <a:pt x="132" y="114"/>
                </a:cubicBezTo>
                <a:cubicBezTo>
                  <a:pt x="133" y="113"/>
                  <a:pt x="132" y="113"/>
                  <a:pt x="133" y="113"/>
                </a:cubicBezTo>
                <a:cubicBezTo>
                  <a:pt x="133" y="113"/>
                  <a:pt x="134" y="112"/>
                  <a:pt x="134" y="111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35" y="111"/>
                  <a:pt x="135" y="111"/>
                  <a:pt x="135" y="110"/>
                </a:cubicBezTo>
                <a:cubicBezTo>
                  <a:pt x="135" y="110"/>
                  <a:pt x="136" y="110"/>
                  <a:pt x="136" y="110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5" y="110"/>
                  <a:pt x="135" y="110"/>
                  <a:pt x="136" y="109"/>
                </a:cubicBezTo>
                <a:cubicBezTo>
                  <a:pt x="135" y="109"/>
                  <a:pt x="136" y="109"/>
                  <a:pt x="136" y="109"/>
                </a:cubicBezTo>
                <a:cubicBezTo>
                  <a:pt x="136" y="109"/>
                  <a:pt x="136" y="109"/>
                  <a:pt x="136" y="108"/>
                </a:cubicBezTo>
                <a:cubicBezTo>
                  <a:pt x="136" y="108"/>
                  <a:pt x="136" y="109"/>
                  <a:pt x="136" y="109"/>
                </a:cubicBezTo>
                <a:cubicBezTo>
                  <a:pt x="136" y="109"/>
                  <a:pt x="135" y="110"/>
                  <a:pt x="135" y="110"/>
                </a:cubicBezTo>
                <a:cubicBezTo>
                  <a:pt x="135" y="110"/>
                  <a:pt x="134" y="111"/>
                  <a:pt x="135" y="110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5" y="110"/>
                  <a:pt x="135" y="110"/>
                  <a:pt x="135" y="109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08"/>
                  <a:pt x="137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7" y="107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5" y="108"/>
                  <a:pt x="135" y="108"/>
                </a:cubicBezTo>
                <a:cubicBezTo>
                  <a:pt x="135" y="108"/>
                  <a:pt x="135" y="109"/>
                  <a:pt x="135" y="109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5" y="108"/>
                  <a:pt x="136" y="108"/>
                  <a:pt x="136" y="108"/>
                </a:cubicBezTo>
                <a:cubicBezTo>
                  <a:pt x="136" y="107"/>
                  <a:pt x="136" y="108"/>
                  <a:pt x="136" y="108"/>
                </a:cubicBezTo>
                <a:cubicBezTo>
                  <a:pt x="136" y="107"/>
                  <a:pt x="136" y="107"/>
                  <a:pt x="137" y="106"/>
                </a:cubicBezTo>
                <a:cubicBezTo>
                  <a:pt x="136" y="107"/>
                  <a:pt x="136" y="107"/>
                  <a:pt x="136" y="108"/>
                </a:cubicBezTo>
                <a:cubicBezTo>
                  <a:pt x="136" y="107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7"/>
                  <a:pt x="136" y="107"/>
                  <a:pt x="137" y="107"/>
                </a:cubicBezTo>
                <a:cubicBezTo>
                  <a:pt x="137" y="107"/>
                  <a:pt x="137" y="107"/>
                  <a:pt x="136" y="107"/>
                </a:cubicBezTo>
                <a:cubicBezTo>
                  <a:pt x="137" y="107"/>
                  <a:pt x="137" y="105"/>
                  <a:pt x="137" y="106"/>
                </a:cubicBezTo>
                <a:cubicBezTo>
                  <a:pt x="137" y="106"/>
                  <a:pt x="137" y="106"/>
                  <a:pt x="136" y="106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6"/>
                  <a:pt x="136" y="106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6" y="106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6"/>
                  <a:pt x="137" y="106"/>
                  <a:pt x="138" y="105"/>
                </a:cubicBezTo>
                <a:cubicBezTo>
                  <a:pt x="138" y="105"/>
                  <a:pt x="138" y="104"/>
                  <a:pt x="138" y="104"/>
                </a:cubicBezTo>
                <a:cubicBezTo>
                  <a:pt x="137" y="105"/>
                  <a:pt x="138" y="105"/>
                  <a:pt x="137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4"/>
                  <a:pt x="138" y="104"/>
                </a:cubicBezTo>
                <a:cubicBezTo>
                  <a:pt x="138" y="105"/>
                  <a:pt x="137" y="106"/>
                  <a:pt x="138" y="105"/>
                </a:cubicBezTo>
                <a:cubicBezTo>
                  <a:pt x="138" y="105"/>
                  <a:pt x="137" y="106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8" y="104"/>
                  <a:pt x="138" y="105"/>
                  <a:pt x="138" y="105"/>
                </a:cubicBezTo>
                <a:cubicBezTo>
                  <a:pt x="138" y="105"/>
                  <a:pt x="138" y="104"/>
                  <a:pt x="138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38" y="104"/>
                  <a:pt x="138" y="105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7" y="104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5"/>
                </a:cubicBezTo>
                <a:cubicBezTo>
                  <a:pt x="137" y="104"/>
                  <a:pt x="136" y="106"/>
                  <a:pt x="136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4"/>
                  <a:pt x="137" y="104"/>
                  <a:pt x="138" y="103"/>
                </a:cubicBezTo>
                <a:cubicBezTo>
                  <a:pt x="138" y="104"/>
                  <a:pt x="138" y="103"/>
                  <a:pt x="138" y="104"/>
                </a:cubicBezTo>
                <a:cubicBezTo>
                  <a:pt x="138" y="103"/>
                  <a:pt x="139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39" y="101"/>
                  <a:pt x="139" y="102"/>
                </a:cubicBezTo>
                <a:cubicBezTo>
                  <a:pt x="138" y="103"/>
                  <a:pt x="138" y="103"/>
                  <a:pt x="138" y="102"/>
                </a:cubicBezTo>
                <a:cubicBezTo>
                  <a:pt x="138" y="103"/>
                  <a:pt x="138" y="102"/>
                  <a:pt x="138" y="103"/>
                </a:cubicBezTo>
                <a:cubicBezTo>
                  <a:pt x="138" y="103"/>
                  <a:pt x="138" y="102"/>
                  <a:pt x="138" y="102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7" y="103"/>
                  <a:pt x="137" y="104"/>
                  <a:pt x="137" y="104"/>
                </a:cubicBezTo>
                <a:cubicBezTo>
                  <a:pt x="137" y="104"/>
                  <a:pt x="138" y="103"/>
                  <a:pt x="138" y="103"/>
                </a:cubicBezTo>
                <a:cubicBezTo>
                  <a:pt x="138" y="103"/>
                  <a:pt x="138" y="102"/>
                  <a:pt x="139" y="102"/>
                </a:cubicBezTo>
                <a:cubicBezTo>
                  <a:pt x="139" y="102"/>
                  <a:pt x="138" y="103"/>
                  <a:pt x="139" y="102"/>
                </a:cubicBezTo>
                <a:cubicBezTo>
                  <a:pt x="139" y="102"/>
                  <a:pt x="138" y="103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2"/>
                  <a:pt x="139" y="102"/>
                </a:cubicBezTo>
                <a:cubicBezTo>
                  <a:pt x="139" y="102"/>
                  <a:pt x="139" y="102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2"/>
                </a:cubicBezTo>
                <a:cubicBezTo>
                  <a:pt x="139" y="102"/>
                  <a:pt x="139" y="101"/>
                  <a:pt x="138" y="102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9" y="101"/>
                  <a:pt x="139" y="101"/>
                </a:cubicBezTo>
                <a:cubicBezTo>
                  <a:pt x="139" y="101"/>
                  <a:pt x="139" y="101"/>
                  <a:pt x="138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99"/>
                  <a:pt x="139" y="100"/>
                  <a:pt x="139" y="100"/>
                </a:cubicBezTo>
                <a:cubicBezTo>
                  <a:pt x="139" y="100"/>
                  <a:pt x="140" y="99"/>
                  <a:pt x="140" y="99"/>
                </a:cubicBezTo>
                <a:cubicBezTo>
                  <a:pt x="139" y="100"/>
                  <a:pt x="138" y="101"/>
                  <a:pt x="138" y="102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9" y="100"/>
                  <a:pt x="138" y="100"/>
                </a:cubicBezTo>
                <a:cubicBezTo>
                  <a:pt x="138" y="100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0"/>
                </a:cubicBezTo>
                <a:cubicBezTo>
                  <a:pt x="138" y="100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9" y="100"/>
                  <a:pt x="139" y="99"/>
                </a:cubicBezTo>
                <a:cubicBezTo>
                  <a:pt x="139" y="99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9"/>
                  <a:pt x="139" y="98"/>
                  <a:pt x="139" y="98"/>
                </a:cubicBezTo>
                <a:cubicBezTo>
                  <a:pt x="139" y="98"/>
                  <a:pt x="139" y="98"/>
                  <a:pt x="139" y="99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8"/>
                  <a:pt x="139" y="98"/>
                  <a:pt x="139" y="98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9"/>
                  <a:pt x="139" y="100"/>
                  <a:pt x="13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7" y="101"/>
                  <a:pt x="138" y="101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7" y="101"/>
                  <a:pt x="137" y="101"/>
                </a:cubicBezTo>
                <a:cubicBezTo>
                  <a:pt x="137" y="101"/>
                  <a:pt x="138" y="101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2"/>
                  <a:pt x="137" y="102"/>
                </a:cubicBezTo>
                <a:cubicBezTo>
                  <a:pt x="137" y="102"/>
                  <a:pt x="137" y="102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1"/>
                  <a:pt x="137" y="100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2"/>
                  <a:pt x="136" y="102"/>
                </a:cubicBezTo>
                <a:cubicBezTo>
                  <a:pt x="137" y="102"/>
                  <a:pt x="136" y="102"/>
                  <a:pt x="137" y="102"/>
                </a:cubicBezTo>
                <a:cubicBezTo>
                  <a:pt x="136" y="102"/>
                  <a:pt x="137" y="101"/>
                  <a:pt x="137" y="101"/>
                </a:cubicBezTo>
                <a:cubicBezTo>
                  <a:pt x="137" y="101"/>
                  <a:pt x="137" y="102"/>
                  <a:pt x="137" y="102"/>
                </a:cubicBezTo>
                <a:cubicBezTo>
                  <a:pt x="137" y="102"/>
                  <a:pt x="136" y="103"/>
                  <a:pt x="136" y="102"/>
                </a:cubicBezTo>
                <a:cubicBezTo>
                  <a:pt x="136" y="103"/>
                  <a:pt x="135" y="104"/>
                  <a:pt x="136" y="104"/>
                </a:cubicBezTo>
                <a:cubicBezTo>
                  <a:pt x="136" y="103"/>
                  <a:pt x="137" y="102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4"/>
                </a:cubicBezTo>
                <a:cubicBezTo>
                  <a:pt x="136" y="103"/>
                  <a:pt x="136" y="104"/>
                  <a:pt x="136" y="104"/>
                </a:cubicBezTo>
                <a:cubicBezTo>
                  <a:pt x="135" y="105"/>
                  <a:pt x="135" y="104"/>
                  <a:pt x="135" y="104"/>
                </a:cubicBezTo>
                <a:cubicBezTo>
                  <a:pt x="135" y="105"/>
                  <a:pt x="135" y="104"/>
                  <a:pt x="135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105"/>
                  <a:pt x="135" y="104"/>
                  <a:pt x="135" y="104"/>
                </a:cubicBezTo>
                <a:cubicBezTo>
                  <a:pt x="135" y="105"/>
                  <a:pt x="135" y="105"/>
                  <a:pt x="134" y="105"/>
                </a:cubicBezTo>
                <a:cubicBezTo>
                  <a:pt x="134" y="106"/>
                  <a:pt x="134" y="106"/>
                  <a:pt x="135" y="105"/>
                </a:cubicBezTo>
                <a:cubicBezTo>
                  <a:pt x="135" y="106"/>
                  <a:pt x="134" y="106"/>
                  <a:pt x="134" y="106"/>
                </a:cubicBezTo>
                <a:cubicBezTo>
                  <a:pt x="134" y="105"/>
                  <a:pt x="134" y="106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6"/>
                  <a:pt x="135" y="104"/>
                  <a:pt x="134" y="105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6" y="104"/>
                </a:cubicBezTo>
                <a:cubicBezTo>
                  <a:pt x="135" y="103"/>
                  <a:pt x="135" y="105"/>
                  <a:pt x="135" y="104"/>
                </a:cubicBezTo>
                <a:cubicBezTo>
                  <a:pt x="135" y="105"/>
                  <a:pt x="134" y="105"/>
                  <a:pt x="134" y="105"/>
                </a:cubicBezTo>
                <a:cubicBezTo>
                  <a:pt x="134" y="105"/>
                  <a:pt x="134" y="105"/>
                  <a:pt x="134" y="105"/>
                </a:cubicBezTo>
                <a:cubicBezTo>
                  <a:pt x="134" y="105"/>
                  <a:pt x="135" y="104"/>
                  <a:pt x="135" y="104"/>
                </a:cubicBezTo>
                <a:cubicBezTo>
                  <a:pt x="135" y="104"/>
                  <a:pt x="134" y="105"/>
                  <a:pt x="134" y="105"/>
                </a:cubicBezTo>
                <a:cubicBezTo>
                  <a:pt x="134" y="105"/>
                  <a:pt x="134" y="105"/>
                  <a:pt x="134" y="105"/>
                </a:cubicBezTo>
                <a:cubicBezTo>
                  <a:pt x="134" y="105"/>
                  <a:pt x="133" y="105"/>
                  <a:pt x="133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106"/>
                  <a:pt x="133" y="106"/>
                  <a:pt x="133" y="107"/>
                </a:cubicBezTo>
                <a:cubicBezTo>
                  <a:pt x="132" y="107"/>
                  <a:pt x="132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33" y="107"/>
                  <a:pt x="132" y="107"/>
                  <a:pt x="132" y="107"/>
                </a:cubicBezTo>
                <a:cubicBezTo>
                  <a:pt x="132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6"/>
                  <a:pt x="133" y="106"/>
                  <a:pt x="134" y="106"/>
                </a:cubicBezTo>
                <a:cubicBezTo>
                  <a:pt x="134" y="106"/>
                  <a:pt x="134" y="105"/>
                  <a:pt x="134" y="105"/>
                </a:cubicBezTo>
                <a:cubicBezTo>
                  <a:pt x="134" y="106"/>
                  <a:pt x="135" y="105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6"/>
                  <a:pt x="133" y="107"/>
                  <a:pt x="133" y="108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2" y="108"/>
                  <a:pt x="133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3" y="107"/>
                  <a:pt x="133" y="107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1" y="108"/>
                </a:cubicBezTo>
                <a:cubicBezTo>
                  <a:pt x="131" y="109"/>
                  <a:pt x="132" y="107"/>
                  <a:pt x="131" y="108"/>
                </a:cubicBezTo>
                <a:cubicBezTo>
                  <a:pt x="132" y="108"/>
                  <a:pt x="131" y="109"/>
                  <a:pt x="131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9"/>
                  <a:pt x="131" y="109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31" y="109"/>
                  <a:pt x="130" y="109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0" y="109"/>
                  <a:pt x="130" y="109"/>
                  <a:pt x="130" y="110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0" y="109"/>
                  <a:pt x="130" y="109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29" y="110"/>
                </a:cubicBezTo>
                <a:cubicBezTo>
                  <a:pt x="129" y="111"/>
                  <a:pt x="129" y="111"/>
                  <a:pt x="129" y="112"/>
                </a:cubicBezTo>
                <a:cubicBezTo>
                  <a:pt x="128" y="112"/>
                  <a:pt x="128" y="112"/>
                  <a:pt x="128" y="113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7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2"/>
                  <a:pt x="129" y="112"/>
                </a:cubicBezTo>
                <a:cubicBezTo>
                  <a:pt x="129" y="112"/>
                  <a:pt x="128" y="112"/>
                  <a:pt x="129" y="112"/>
                </a:cubicBezTo>
                <a:cubicBezTo>
                  <a:pt x="129" y="112"/>
                  <a:pt x="129" y="112"/>
                  <a:pt x="129" y="112"/>
                </a:cubicBezTo>
                <a:cubicBezTo>
                  <a:pt x="128" y="113"/>
                  <a:pt x="129" y="112"/>
                  <a:pt x="129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7" y="113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7" y="113"/>
                  <a:pt x="128" y="113"/>
                  <a:pt x="128" y="113"/>
                </a:cubicBezTo>
                <a:cubicBezTo>
                  <a:pt x="127" y="113"/>
                  <a:pt x="127" y="114"/>
                  <a:pt x="126" y="114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27" y="114"/>
                  <a:pt x="127" y="114"/>
                  <a:pt x="126" y="114"/>
                </a:cubicBezTo>
                <a:cubicBezTo>
                  <a:pt x="126" y="115"/>
                  <a:pt x="127" y="114"/>
                  <a:pt x="126" y="114"/>
                </a:cubicBezTo>
                <a:cubicBezTo>
                  <a:pt x="126" y="114"/>
                  <a:pt x="126" y="115"/>
                  <a:pt x="126" y="114"/>
                </a:cubicBezTo>
                <a:cubicBezTo>
                  <a:pt x="126" y="114"/>
                  <a:pt x="126" y="114"/>
                  <a:pt x="126" y="114"/>
                </a:cubicBezTo>
                <a:cubicBezTo>
                  <a:pt x="126" y="114"/>
                  <a:pt x="126" y="114"/>
                  <a:pt x="126" y="114"/>
                </a:cubicBezTo>
                <a:cubicBezTo>
                  <a:pt x="126" y="115"/>
                  <a:pt x="125" y="115"/>
                  <a:pt x="125" y="115"/>
                </a:cubicBezTo>
                <a:cubicBezTo>
                  <a:pt x="125" y="115"/>
                  <a:pt x="126" y="114"/>
                  <a:pt x="125" y="11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5" y="115"/>
                  <a:pt x="126" y="114"/>
                  <a:pt x="126" y="114"/>
                </a:cubicBezTo>
                <a:cubicBezTo>
                  <a:pt x="126" y="114"/>
                  <a:pt x="125" y="114"/>
                  <a:pt x="125" y="115"/>
                </a:cubicBezTo>
                <a:cubicBezTo>
                  <a:pt x="126" y="114"/>
                  <a:pt x="125" y="115"/>
                  <a:pt x="126" y="114"/>
                </a:cubicBezTo>
                <a:cubicBezTo>
                  <a:pt x="126" y="114"/>
                  <a:pt x="127" y="114"/>
                  <a:pt x="127" y="113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8" y="113"/>
                  <a:pt x="127" y="113"/>
                  <a:pt x="128" y="112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8" y="112"/>
                  <a:pt x="128" y="112"/>
                  <a:pt x="127" y="11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8" y="112"/>
                  <a:pt x="128" y="111"/>
                  <a:pt x="128" y="11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7" y="112"/>
                  <a:pt x="128" y="112"/>
                  <a:pt x="128" y="112"/>
                </a:cubicBezTo>
                <a:cubicBezTo>
                  <a:pt x="127" y="112"/>
                  <a:pt x="127" y="113"/>
                  <a:pt x="127" y="113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3"/>
                  <a:pt x="126" y="113"/>
                  <a:pt x="126" y="113"/>
                </a:cubicBezTo>
                <a:cubicBezTo>
                  <a:pt x="126" y="113"/>
                  <a:pt x="126" y="114"/>
                  <a:pt x="126" y="114"/>
                </a:cubicBezTo>
                <a:cubicBezTo>
                  <a:pt x="126" y="114"/>
                  <a:pt x="126" y="114"/>
                  <a:pt x="125" y="114"/>
                </a:cubicBezTo>
                <a:cubicBezTo>
                  <a:pt x="126" y="114"/>
                  <a:pt x="125" y="114"/>
                  <a:pt x="125" y="114"/>
                </a:cubicBezTo>
                <a:cubicBezTo>
                  <a:pt x="126" y="114"/>
                  <a:pt x="126" y="114"/>
                  <a:pt x="126" y="113"/>
                </a:cubicBezTo>
                <a:cubicBezTo>
                  <a:pt x="126" y="113"/>
                  <a:pt x="126" y="114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13"/>
                  <a:pt x="126" y="113"/>
                  <a:pt x="127" y="113"/>
                </a:cubicBezTo>
                <a:cubicBezTo>
                  <a:pt x="127" y="112"/>
                  <a:pt x="126" y="113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13"/>
                  <a:pt x="127" y="112"/>
                  <a:pt x="127" y="112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113"/>
                  <a:pt x="126" y="112"/>
                  <a:pt x="126" y="113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7" y="111"/>
                  <a:pt x="126" y="112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7" y="111"/>
                  <a:pt x="127" y="111"/>
                  <a:pt x="127" y="112"/>
                </a:cubicBezTo>
                <a:cubicBezTo>
                  <a:pt x="127" y="111"/>
                  <a:pt x="128" y="111"/>
                  <a:pt x="128" y="111"/>
                </a:cubicBezTo>
                <a:cubicBezTo>
                  <a:pt x="127" y="112"/>
                  <a:pt x="128" y="111"/>
                  <a:pt x="128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8" y="111"/>
                  <a:pt x="129" y="110"/>
                  <a:pt x="129" y="110"/>
                </a:cubicBezTo>
                <a:cubicBezTo>
                  <a:pt x="129" y="110"/>
                  <a:pt x="128" y="111"/>
                  <a:pt x="128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8" y="112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7" y="111"/>
                  <a:pt x="129" y="110"/>
                  <a:pt x="128" y="110"/>
                </a:cubicBezTo>
                <a:cubicBezTo>
                  <a:pt x="128" y="110"/>
                  <a:pt x="128" y="111"/>
                  <a:pt x="128" y="111"/>
                </a:cubicBezTo>
                <a:cubicBezTo>
                  <a:pt x="128" y="111"/>
                  <a:pt x="128" y="110"/>
                  <a:pt x="128" y="11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0"/>
                  <a:pt x="129" y="110"/>
                  <a:pt x="129" y="110"/>
                </a:cubicBezTo>
                <a:cubicBezTo>
                  <a:pt x="129" y="110"/>
                  <a:pt x="129" y="110"/>
                  <a:pt x="128" y="110"/>
                </a:cubicBezTo>
                <a:cubicBezTo>
                  <a:pt x="129" y="110"/>
                  <a:pt x="129" y="109"/>
                  <a:pt x="130" y="109"/>
                </a:cubicBezTo>
                <a:cubicBezTo>
                  <a:pt x="130" y="109"/>
                  <a:pt x="129" y="109"/>
                  <a:pt x="129" y="109"/>
                </a:cubicBezTo>
                <a:cubicBezTo>
                  <a:pt x="129" y="109"/>
                  <a:pt x="129" y="109"/>
                  <a:pt x="129" y="110"/>
                </a:cubicBezTo>
                <a:cubicBezTo>
                  <a:pt x="129" y="109"/>
                  <a:pt x="129" y="110"/>
                  <a:pt x="129" y="110"/>
                </a:cubicBezTo>
                <a:cubicBezTo>
                  <a:pt x="129" y="110"/>
                  <a:pt x="129" y="110"/>
                  <a:pt x="129" y="109"/>
                </a:cubicBezTo>
                <a:cubicBezTo>
                  <a:pt x="129" y="110"/>
                  <a:pt x="129" y="109"/>
                  <a:pt x="129" y="109"/>
                </a:cubicBezTo>
                <a:cubicBezTo>
                  <a:pt x="129" y="109"/>
                  <a:pt x="130" y="108"/>
                  <a:pt x="130" y="108"/>
                </a:cubicBezTo>
                <a:cubicBezTo>
                  <a:pt x="129" y="108"/>
                  <a:pt x="130" y="108"/>
                  <a:pt x="130" y="108"/>
                </a:cubicBezTo>
                <a:cubicBezTo>
                  <a:pt x="129" y="108"/>
                  <a:pt x="129" y="109"/>
                  <a:pt x="129" y="109"/>
                </a:cubicBezTo>
                <a:cubicBezTo>
                  <a:pt x="129" y="108"/>
                  <a:pt x="129" y="108"/>
                  <a:pt x="130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0" y="107"/>
                  <a:pt x="130" y="108"/>
                  <a:pt x="130" y="108"/>
                </a:cubicBezTo>
                <a:cubicBezTo>
                  <a:pt x="130" y="107"/>
                  <a:pt x="130" y="108"/>
                  <a:pt x="130" y="107"/>
                </a:cubicBezTo>
                <a:cubicBezTo>
                  <a:pt x="130" y="108"/>
                  <a:pt x="130" y="107"/>
                  <a:pt x="130" y="107"/>
                </a:cubicBezTo>
                <a:cubicBezTo>
                  <a:pt x="130" y="107"/>
                  <a:pt x="131" y="107"/>
                  <a:pt x="131" y="107"/>
                </a:cubicBezTo>
                <a:cubicBezTo>
                  <a:pt x="130" y="107"/>
                  <a:pt x="131" y="107"/>
                  <a:pt x="131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8"/>
                  <a:pt x="131" y="107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0" y="107"/>
                  <a:pt x="130" y="108"/>
                </a:cubicBezTo>
                <a:cubicBezTo>
                  <a:pt x="130" y="107"/>
                  <a:pt x="130" y="108"/>
                  <a:pt x="131" y="108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2" y="106"/>
                  <a:pt x="132" y="106"/>
                </a:cubicBezTo>
                <a:cubicBezTo>
                  <a:pt x="132" y="106"/>
                  <a:pt x="131" y="107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1" y="106"/>
                  <a:pt x="131" y="107"/>
                </a:cubicBezTo>
                <a:cubicBezTo>
                  <a:pt x="131" y="106"/>
                  <a:pt x="131" y="107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0" y="107"/>
                  <a:pt x="131" y="106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1" y="106"/>
                  <a:pt x="131" y="106"/>
                </a:cubicBezTo>
                <a:cubicBezTo>
                  <a:pt x="131" y="106"/>
                  <a:pt x="131" y="105"/>
                  <a:pt x="132" y="105"/>
                </a:cubicBezTo>
                <a:cubicBezTo>
                  <a:pt x="132" y="105"/>
                  <a:pt x="132" y="105"/>
                  <a:pt x="132" y="105"/>
                </a:cubicBezTo>
                <a:cubicBezTo>
                  <a:pt x="132" y="105"/>
                  <a:pt x="131" y="106"/>
                  <a:pt x="131" y="105"/>
                </a:cubicBezTo>
                <a:cubicBezTo>
                  <a:pt x="132" y="105"/>
                  <a:pt x="132" y="105"/>
                  <a:pt x="131" y="105"/>
                </a:cubicBezTo>
                <a:cubicBezTo>
                  <a:pt x="131" y="105"/>
                  <a:pt x="131" y="106"/>
                  <a:pt x="131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1" y="106"/>
                  <a:pt x="131" y="105"/>
                  <a:pt x="131" y="105"/>
                </a:cubicBezTo>
                <a:cubicBezTo>
                  <a:pt x="131" y="106"/>
                  <a:pt x="131" y="105"/>
                  <a:pt x="131" y="106"/>
                </a:cubicBezTo>
                <a:cubicBezTo>
                  <a:pt x="131" y="106"/>
                  <a:pt x="131" y="106"/>
                  <a:pt x="130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0" y="106"/>
                  <a:pt x="130" y="106"/>
                  <a:pt x="130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7"/>
                  <a:pt x="131" y="106"/>
                  <a:pt x="130" y="106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30" y="106"/>
                  <a:pt x="130" y="106"/>
                  <a:pt x="129" y="107"/>
                </a:cubicBezTo>
                <a:cubicBezTo>
                  <a:pt x="129" y="107"/>
                  <a:pt x="130" y="106"/>
                  <a:pt x="130" y="106"/>
                </a:cubicBezTo>
                <a:cubicBezTo>
                  <a:pt x="130" y="107"/>
                  <a:pt x="130" y="106"/>
                  <a:pt x="130" y="107"/>
                </a:cubicBezTo>
                <a:cubicBezTo>
                  <a:pt x="130" y="107"/>
                  <a:pt x="129" y="107"/>
                  <a:pt x="130" y="107"/>
                </a:cubicBezTo>
                <a:cubicBezTo>
                  <a:pt x="130" y="107"/>
                  <a:pt x="130" y="106"/>
                  <a:pt x="130" y="106"/>
                </a:cubicBezTo>
                <a:cubicBezTo>
                  <a:pt x="130" y="106"/>
                  <a:pt x="130" y="106"/>
                  <a:pt x="130" y="107"/>
                </a:cubicBezTo>
                <a:cubicBezTo>
                  <a:pt x="130" y="107"/>
                  <a:pt x="129" y="108"/>
                  <a:pt x="129" y="108"/>
                </a:cubicBezTo>
                <a:cubicBezTo>
                  <a:pt x="129" y="108"/>
                  <a:pt x="129" y="108"/>
                  <a:pt x="130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7"/>
                  <a:pt x="130" y="107"/>
                  <a:pt x="131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0" y="107"/>
                  <a:pt x="130" y="107"/>
                  <a:pt x="130" y="108"/>
                </a:cubicBezTo>
                <a:cubicBezTo>
                  <a:pt x="130" y="108"/>
                  <a:pt x="130" y="107"/>
                  <a:pt x="130" y="108"/>
                </a:cubicBezTo>
                <a:cubicBezTo>
                  <a:pt x="130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7"/>
                  <a:pt x="129" y="108"/>
                  <a:pt x="130" y="107"/>
                </a:cubicBezTo>
                <a:cubicBezTo>
                  <a:pt x="130" y="107"/>
                  <a:pt x="130" y="108"/>
                  <a:pt x="130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9"/>
                  <a:pt x="129" y="109"/>
                </a:cubicBezTo>
                <a:cubicBezTo>
                  <a:pt x="129" y="108"/>
                  <a:pt x="129" y="109"/>
                  <a:pt x="129" y="109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8" y="109"/>
                  <a:pt x="129" y="109"/>
                  <a:pt x="129" y="109"/>
                </a:cubicBezTo>
                <a:cubicBezTo>
                  <a:pt x="128" y="109"/>
                  <a:pt x="128" y="110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6" y="112"/>
                  <a:pt x="127" y="111"/>
                </a:cubicBezTo>
                <a:cubicBezTo>
                  <a:pt x="127" y="111"/>
                  <a:pt x="126" y="111"/>
                  <a:pt x="126" y="111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6" y="112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4" y="114"/>
                  <a:pt x="124" y="114"/>
                </a:cubicBezTo>
                <a:cubicBezTo>
                  <a:pt x="124" y="113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6" y="112"/>
                  <a:pt x="126" y="112"/>
                </a:cubicBezTo>
                <a:cubicBezTo>
                  <a:pt x="125" y="112"/>
                  <a:pt x="125" y="113"/>
                  <a:pt x="125" y="113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6" y="112"/>
                  <a:pt x="125" y="112"/>
                  <a:pt x="126" y="112"/>
                </a:cubicBezTo>
                <a:cubicBezTo>
                  <a:pt x="125" y="112"/>
                  <a:pt x="125" y="113"/>
                  <a:pt x="125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2"/>
                  <a:pt x="124" y="113"/>
                  <a:pt x="124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4" y="113"/>
                  <a:pt x="123" y="114"/>
                  <a:pt x="123" y="114"/>
                </a:cubicBezTo>
                <a:cubicBezTo>
                  <a:pt x="124" y="114"/>
                  <a:pt x="124" y="113"/>
                  <a:pt x="124" y="113"/>
                </a:cubicBezTo>
                <a:cubicBezTo>
                  <a:pt x="124" y="113"/>
                  <a:pt x="124" y="113"/>
                  <a:pt x="124" y="114"/>
                </a:cubicBezTo>
                <a:cubicBezTo>
                  <a:pt x="124" y="114"/>
                  <a:pt x="124" y="113"/>
                  <a:pt x="124" y="114"/>
                </a:cubicBezTo>
                <a:cubicBezTo>
                  <a:pt x="123" y="114"/>
                  <a:pt x="123" y="115"/>
                  <a:pt x="122" y="115"/>
                </a:cubicBezTo>
                <a:cubicBezTo>
                  <a:pt x="122" y="115"/>
                  <a:pt x="121" y="116"/>
                  <a:pt x="121" y="116"/>
                </a:cubicBezTo>
                <a:cubicBezTo>
                  <a:pt x="121" y="116"/>
                  <a:pt x="121" y="116"/>
                  <a:pt x="121" y="116"/>
                </a:cubicBezTo>
                <a:cubicBezTo>
                  <a:pt x="121" y="116"/>
                  <a:pt x="120" y="116"/>
                  <a:pt x="120" y="116"/>
                </a:cubicBezTo>
                <a:cubicBezTo>
                  <a:pt x="121" y="116"/>
                  <a:pt x="121" y="116"/>
                  <a:pt x="121" y="115"/>
                </a:cubicBezTo>
                <a:cubicBezTo>
                  <a:pt x="121" y="116"/>
                  <a:pt x="121" y="116"/>
                  <a:pt x="121" y="116"/>
                </a:cubicBezTo>
                <a:cubicBezTo>
                  <a:pt x="122" y="116"/>
                  <a:pt x="122" y="115"/>
                  <a:pt x="122" y="115"/>
                </a:cubicBezTo>
                <a:cubicBezTo>
                  <a:pt x="122" y="115"/>
                  <a:pt x="121" y="116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5"/>
                  <a:pt x="122" y="115"/>
                  <a:pt x="121" y="115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3" y="114"/>
                  <a:pt x="123" y="115"/>
                  <a:pt x="123" y="114"/>
                </a:cubicBezTo>
                <a:cubicBezTo>
                  <a:pt x="123" y="115"/>
                  <a:pt x="123" y="114"/>
                  <a:pt x="124" y="114"/>
                </a:cubicBezTo>
                <a:cubicBezTo>
                  <a:pt x="124" y="114"/>
                  <a:pt x="123" y="114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4"/>
                  <a:pt x="123" y="113"/>
                  <a:pt x="124" y="113"/>
                </a:cubicBezTo>
                <a:cubicBezTo>
                  <a:pt x="124" y="113"/>
                  <a:pt x="125" y="112"/>
                  <a:pt x="125" y="112"/>
                </a:cubicBezTo>
                <a:cubicBezTo>
                  <a:pt x="124" y="113"/>
                  <a:pt x="123" y="113"/>
                  <a:pt x="124" y="113"/>
                </a:cubicBezTo>
                <a:cubicBezTo>
                  <a:pt x="123" y="114"/>
                  <a:pt x="123" y="114"/>
                  <a:pt x="122" y="115"/>
                </a:cubicBezTo>
                <a:cubicBezTo>
                  <a:pt x="122" y="114"/>
                  <a:pt x="123" y="114"/>
                  <a:pt x="124" y="113"/>
                </a:cubicBezTo>
                <a:cubicBezTo>
                  <a:pt x="123" y="113"/>
                  <a:pt x="124" y="112"/>
                  <a:pt x="124" y="113"/>
                </a:cubicBezTo>
                <a:cubicBezTo>
                  <a:pt x="124" y="113"/>
                  <a:pt x="123" y="113"/>
                  <a:pt x="123" y="114"/>
                </a:cubicBezTo>
                <a:cubicBezTo>
                  <a:pt x="123" y="113"/>
                  <a:pt x="123" y="114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1" y="115"/>
                  <a:pt x="121" y="115"/>
                </a:cubicBezTo>
                <a:cubicBezTo>
                  <a:pt x="121" y="115"/>
                  <a:pt x="121" y="115"/>
                  <a:pt x="121" y="116"/>
                </a:cubicBezTo>
                <a:cubicBezTo>
                  <a:pt x="121" y="115"/>
                  <a:pt x="121" y="116"/>
                  <a:pt x="121" y="116"/>
                </a:cubicBezTo>
                <a:cubicBezTo>
                  <a:pt x="121" y="115"/>
                  <a:pt x="121" y="115"/>
                  <a:pt x="120" y="115"/>
                </a:cubicBezTo>
                <a:cubicBezTo>
                  <a:pt x="121" y="115"/>
                  <a:pt x="120" y="116"/>
                  <a:pt x="121" y="115"/>
                </a:cubicBezTo>
                <a:cubicBezTo>
                  <a:pt x="121" y="115"/>
                  <a:pt x="121" y="114"/>
                  <a:pt x="121" y="115"/>
                </a:cubicBezTo>
                <a:cubicBezTo>
                  <a:pt x="122" y="114"/>
                  <a:pt x="121" y="115"/>
                  <a:pt x="122" y="114"/>
                </a:cubicBezTo>
                <a:cubicBezTo>
                  <a:pt x="122" y="114"/>
                  <a:pt x="121" y="115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1" y="114"/>
                  <a:pt x="121" y="114"/>
                </a:cubicBezTo>
                <a:cubicBezTo>
                  <a:pt x="121" y="114"/>
                  <a:pt x="121" y="114"/>
                  <a:pt x="121" y="115"/>
                </a:cubicBezTo>
                <a:cubicBezTo>
                  <a:pt x="121" y="114"/>
                  <a:pt x="121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1" y="115"/>
                  <a:pt x="120" y="115"/>
                  <a:pt x="120" y="116"/>
                </a:cubicBezTo>
                <a:cubicBezTo>
                  <a:pt x="120" y="116"/>
                  <a:pt x="120" y="115"/>
                  <a:pt x="120" y="115"/>
                </a:cubicBezTo>
                <a:cubicBezTo>
                  <a:pt x="121" y="115"/>
                  <a:pt x="120" y="115"/>
                  <a:pt x="12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0" y="116"/>
                  <a:pt x="120" y="115"/>
                  <a:pt x="120" y="115"/>
                </a:cubicBezTo>
                <a:cubicBezTo>
                  <a:pt x="120" y="115"/>
                  <a:pt x="120" y="116"/>
                  <a:pt x="120" y="116"/>
                </a:cubicBezTo>
                <a:cubicBezTo>
                  <a:pt x="120" y="116"/>
                  <a:pt x="119" y="117"/>
                  <a:pt x="120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6"/>
                  <a:pt x="118" y="117"/>
                  <a:pt x="119" y="117"/>
                </a:cubicBezTo>
                <a:cubicBezTo>
                  <a:pt x="119" y="117"/>
                  <a:pt x="119" y="116"/>
                  <a:pt x="119" y="116"/>
                </a:cubicBezTo>
                <a:cubicBezTo>
                  <a:pt x="119" y="116"/>
                  <a:pt x="118" y="117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20" y="116"/>
                  <a:pt x="119" y="116"/>
                </a:cubicBezTo>
                <a:cubicBezTo>
                  <a:pt x="119" y="117"/>
                  <a:pt x="119" y="116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19" y="117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7"/>
                  <a:pt x="118" y="117"/>
                  <a:pt x="119" y="117"/>
                </a:cubicBezTo>
                <a:cubicBezTo>
                  <a:pt x="119" y="117"/>
                  <a:pt x="118" y="117"/>
                  <a:pt x="118" y="117"/>
                </a:cubicBezTo>
                <a:cubicBezTo>
                  <a:pt x="118" y="117"/>
                  <a:pt x="117" y="118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7"/>
                  <a:pt x="118" y="117"/>
                  <a:pt x="118" y="117"/>
                </a:cubicBezTo>
                <a:cubicBezTo>
                  <a:pt x="118" y="117"/>
                  <a:pt x="118" y="117"/>
                  <a:pt x="119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7"/>
                  <a:pt x="119" y="116"/>
                  <a:pt x="119" y="116"/>
                </a:cubicBezTo>
                <a:cubicBezTo>
                  <a:pt x="119" y="116"/>
                  <a:pt x="118" y="117"/>
                  <a:pt x="118" y="117"/>
                </a:cubicBezTo>
                <a:cubicBezTo>
                  <a:pt x="118" y="117"/>
                  <a:pt x="118" y="117"/>
                  <a:pt x="117" y="117"/>
                </a:cubicBezTo>
                <a:cubicBezTo>
                  <a:pt x="117" y="117"/>
                  <a:pt x="117" y="118"/>
                  <a:pt x="117" y="118"/>
                </a:cubicBezTo>
                <a:cubicBezTo>
                  <a:pt x="117" y="118"/>
                  <a:pt x="116" y="118"/>
                  <a:pt x="116" y="118"/>
                </a:cubicBezTo>
                <a:cubicBezTo>
                  <a:pt x="117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7" y="117"/>
                  <a:pt x="117" y="117"/>
                </a:cubicBezTo>
                <a:cubicBezTo>
                  <a:pt x="116" y="118"/>
                  <a:pt x="116" y="118"/>
                  <a:pt x="117" y="118"/>
                </a:cubicBezTo>
                <a:cubicBezTo>
                  <a:pt x="117" y="117"/>
                  <a:pt x="117" y="117"/>
                  <a:pt x="117" y="118"/>
                </a:cubicBezTo>
                <a:cubicBezTo>
                  <a:pt x="117" y="117"/>
                  <a:pt x="117" y="117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7"/>
                  <a:pt x="118" y="116"/>
                  <a:pt x="118" y="117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8" y="117"/>
                  <a:pt x="118" y="116"/>
                  <a:pt x="118" y="116"/>
                </a:cubicBezTo>
                <a:cubicBezTo>
                  <a:pt x="118" y="116"/>
                  <a:pt x="118" y="116"/>
                  <a:pt x="118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8" y="116"/>
                  <a:pt x="118" y="117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6"/>
                  <a:pt x="118" y="116"/>
                  <a:pt x="118" y="116"/>
                </a:cubicBezTo>
                <a:cubicBezTo>
                  <a:pt x="119" y="116"/>
                  <a:pt x="118" y="116"/>
                  <a:pt x="119" y="116"/>
                </a:cubicBezTo>
                <a:cubicBezTo>
                  <a:pt x="119" y="116"/>
                  <a:pt x="119" y="116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5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5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5"/>
                </a:cubicBezTo>
                <a:cubicBezTo>
                  <a:pt x="118" y="115"/>
                  <a:pt x="118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8" y="115"/>
                  <a:pt x="118" y="116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9" y="115"/>
                  <a:pt x="119" y="115"/>
                  <a:pt x="119" y="114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8" y="115"/>
                  <a:pt x="118" y="115"/>
                </a:cubicBezTo>
                <a:cubicBezTo>
                  <a:pt x="119" y="115"/>
                  <a:pt x="118" y="115"/>
                  <a:pt x="119" y="115"/>
                </a:cubicBezTo>
                <a:cubicBezTo>
                  <a:pt x="119" y="115"/>
                  <a:pt x="119" y="115"/>
                  <a:pt x="119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19" y="114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7" y="116"/>
                  <a:pt x="117" y="115"/>
                </a:cubicBezTo>
                <a:cubicBezTo>
                  <a:pt x="117" y="115"/>
                  <a:pt x="118" y="115"/>
                  <a:pt x="118" y="115"/>
                </a:cubicBezTo>
                <a:cubicBezTo>
                  <a:pt x="118" y="115"/>
                  <a:pt x="118" y="115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8" y="115"/>
                  <a:pt x="117" y="115"/>
                  <a:pt x="117" y="115"/>
                </a:cubicBezTo>
                <a:cubicBezTo>
                  <a:pt x="117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7" y="115"/>
                </a:cubicBezTo>
                <a:cubicBezTo>
                  <a:pt x="118" y="115"/>
                  <a:pt x="117" y="115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7" y="116"/>
                  <a:pt x="117" y="115"/>
                  <a:pt x="117" y="116"/>
                </a:cubicBezTo>
                <a:cubicBezTo>
                  <a:pt x="117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7"/>
                </a:cubicBezTo>
                <a:cubicBezTo>
                  <a:pt x="116" y="117"/>
                  <a:pt x="116" y="116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7" y="115"/>
                </a:cubicBezTo>
                <a:cubicBezTo>
                  <a:pt x="117" y="115"/>
                  <a:pt x="117" y="116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4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5"/>
                  <a:pt x="116" y="115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6" y="116"/>
                  <a:pt x="115" y="116"/>
                  <a:pt x="115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6" y="116"/>
                  <a:pt x="116" y="115"/>
                  <a:pt x="116" y="115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4" y="117"/>
                  <a:pt x="114" y="116"/>
                  <a:pt x="114" y="117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5" y="116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4" y="116"/>
                  <a:pt x="114" y="116"/>
                </a:cubicBezTo>
                <a:cubicBezTo>
                  <a:pt x="114" y="117"/>
                  <a:pt x="114" y="117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117"/>
                  <a:pt x="114" y="117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3" y="117"/>
                  <a:pt x="113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3" y="117"/>
                  <a:pt x="113" y="117"/>
                </a:cubicBezTo>
                <a:cubicBezTo>
                  <a:pt x="113" y="117"/>
                  <a:pt x="113" y="117"/>
                  <a:pt x="113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1" y="118"/>
                  <a:pt x="112" y="118"/>
                  <a:pt x="112" y="118"/>
                </a:cubicBezTo>
                <a:cubicBezTo>
                  <a:pt x="112" y="118"/>
                  <a:pt x="112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8"/>
                  <a:pt x="110" y="119"/>
                  <a:pt x="111" y="119"/>
                </a:cubicBezTo>
                <a:cubicBezTo>
                  <a:pt x="111" y="118"/>
                  <a:pt x="111" y="119"/>
                  <a:pt x="111" y="118"/>
                </a:cubicBezTo>
                <a:cubicBezTo>
                  <a:pt x="112" y="118"/>
                  <a:pt x="111" y="118"/>
                  <a:pt x="112" y="118"/>
                </a:cubicBezTo>
                <a:cubicBezTo>
                  <a:pt x="112" y="118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8"/>
                  <a:pt x="112" y="118"/>
                  <a:pt x="112" y="118"/>
                </a:cubicBezTo>
                <a:cubicBezTo>
                  <a:pt x="112" y="118"/>
                  <a:pt x="113" y="117"/>
                  <a:pt x="113" y="117"/>
                </a:cubicBezTo>
                <a:cubicBezTo>
                  <a:pt x="113" y="117"/>
                  <a:pt x="114" y="116"/>
                  <a:pt x="114" y="117"/>
                </a:cubicBezTo>
                <a:cubicBezTo>
                  <a:pt x="114" y="116"/>
                  <a:pt x="115" y="116"/>
                  <a:pt x="115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4" y="116"/>
                  <a:pt x="114" y="116"/>
                </a:cubicBezTo>
                <a:cubicBezTo>
                  <a:pt x="114" y="116"/>
                  <a:pt x="113" y="117"/>
                  <a:pt x="113" y="117"/>
                </a:cubicBezTo>
                <a:cubicBezTo>
                  <a:pt x="113" y="117"/>
                  <a:pt x="114" y="116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117"/>
                  <a:pt x="113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3" y="117"/>
                  <a:pt x="112" y="118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117"/>
                  <a:pt x="112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6"/>
                  <a:pt x="111" y="117"/>
                  <a:pt x="110" y="118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7"/>
                  <a:pt x="111" y="117"/>
                  <a:pt x="110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6"/>
                  <a:pt x="111" y="117"/>
                  <a:pt x="111" y="117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1" y="116"/>
                  <a:pt x="111" y="116"/>
                </a:cubicBezTo>
                <a:cubicBezTo>
                  <a:pt x="111" y="116"/>
                  <a:pt x="111" y="116"/>
                  <a:pt x="112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3" y="116"/>
                  <a:pt x="112" y="116"/>
                  <a:pt x="112" y="116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4" y="115"/>
                </a:cubicBezTo>
                <a:cubicBezTo>
                  <a:pt x="113" y="115"/>
                  <a:pt x="114" y="115"/>
                  <a:pt x="113" y="115"/>
                </a:cubicBezTo>
                <a:cubicBezTo>
                  <a:pt x="113" y="115"/>
                  <a:pt x="114" y="114"/>
                  <a:pt x="114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2" y="116"/>
                  <a:pt x="112" y="116"/>
                </a:cubicBezTo>
                <a:cubicBezTo>
                  <a:pt x="112" y="116"/>
                  <a:pt x="111" y="116"/>
                  <a:pt x="111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2" y="115"/>
                  <a:pt x="113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4" y="115"/>
                  <a:pt x="113" y="115"/>
                </a:cubicBezTo>
                <a:cubicBezTo>
                  <a:pt x="113" y="115"/>
                  <a:pt x="112" y="115"/>
                  <a:pt x="112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3" y="115"/>
                  <a:pt x="113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6"/>
                  <a:pt x="112" y="116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1" y="115"/>
                  <a:pt x="111" y="116"/>
                </a:cubicBezTo>
                <a:cubicBezTo>
                  <a:pt x="111" y="116"/>
                  <a:pt x="110" y="116"/>
                  <a:pt x="111" y="116"/>
                </a:cubicBezTo>
                <a:cubicBezTo>
                  <a:pt x="111" y="115"/>
                  <a:pt x="111" y="115"/>
                  <a:pt x="111" y="115"/>
                </a:cubicBezTo>
                <a:cubicBezTo>
                  <a:pt x="111" y="115"/>
                  <a:pt x="112" y="115"/>
                  <a:pt x="113" y="114"/>
                </a:cubicBezTo>
                <a:cubicBezTo>
                  <a:pt x="113" y="115"/>
                  <a:pt x="112" y="115"/>
                  <a:pt x="112" y="115"/>
                </a:cubicBezTo>
                <a:cubicBezTo>
                  <a:pt x="112" y="115"/>
                  <a:pt x="113" y="115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2" y="115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3" y="114"/>
                  <a:pt x="112" y="115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2" y="114"/>
                  <a:pt x="112" y="115"/>
                  <a:pt x="112" y="115"/>
                </a:cubicBezTo>
                <a:cubicBezTo>
                  <a:pt x="112" y="115"/>
                  <a:pt x="112" y="114"/>
                  <a:pt x="112" y="114"/>
                </a:cubicBezTo>
                <a:cubicBezTo>
                  <a:pt x="112" y="114"/>
                  <a:pt x="113" y="114"/>
                  <a:pt x="112" y="114"/>
                </a:cubicBezTo>
                <a:cubicBezTo>
                  <a:pt x="113" y="114"/>
                  <a:pt x="114" y="113"/>
                  <a:pt x="113" y="113"/>
                </a:cubicBezTo>
                <a:cubicBezTo>
                  <a:pt x="113" y="113"/>
                  <a:pt x="114" y="113"/>
                  <a:pt x="114" y="113"/>
                </a:cubicBezTo>
                <a:cubicBezTo>
                  <a:pt x="114" y="112"/>
                  <a:pt x="114" y="113"/>
                  <a:pt x="114" y="113"/>
                </a:cubicBezTo>
                <a:cubicBezTo>
                  <a:pt x="114" y="112"/>
                  <a:pt x="114" y="112"/>
                  <a:pt x="114" y="112"/>
                </a:cubicBezTo>
                <a:cubicBezTo>
                  <a:pt x="114" y="112"/>
                  <a:pt x="115" y="112"/>
                  <a:pt x="115" y="111"/>
                </a:cubicBezTo>
                <a:cubicBezTo>
                  <a:pt x="115" y="111"/>
                  <a:pt x="115" y="112"/>
                  <a:pt x="115" y="112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4" y="112"/>
                  <a:pt x="114" y="112"/>
                </a:cubicBezTo>
                <a:cubicBezTo>
                  <a:pt x="114" y="112"/>
                  <a:pt x="115" y="111"/>
                  <a:pt x="115" y="111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14" y="111"/>
                  <a:pt x="114" y="112"/>
                  <a:pt x="114" y="112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4" y="112"/>
                  <a:pt x="114" y="112"/>
                </a:cubicBezTo>
                <a:cubicBezTo>
                  <a:pt x="115" y="111"/>
                  <a:pt x="115" y="112"/>
                  <a:pt x="115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6" y="110"/>
                  <a:pt x="115" y="111"/>
                  <a:pt x="116" y="111"/>
                </a:cubicBezTo>
                <a:cubicBezTo>
                  <a:pt x="116" y="111"/>
                  <a:pt x="116" y="111"/>
                  <a:pt x="116" y="111"/>
                </a:cubicBezTo>
                <a:cubicBezTo>
                  <a:pt x="116" y="111"/>
                  <a:pt x="115" y="111"/>
                  <a:pt x="116" y="110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5" y="111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0"/>
                  <a:pt x="116" y="110"/>
                  <a:pt x="116" y="109"/>
                </a:cubicBezTo>
                <a:cubicBezTo>
                  <a:pt x="116" y="109"/>
                  <a:pt x="116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10"/>
                  <a:pt x="117" y="109"/>
                  <a:pt x="117" y="110"/>
                </a:cubicBezTo>
                <a:cubicBezTo>
                  <a:pt x="118" y="109"/>
                  <a:pt x="118" y="108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8" y="109"/>
                  <a:pt x="118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8"/>
                  <a:pt x="116" y="109"/>
                  <a:pt x="117" y="109"/>
                </a:cubicBezTo>
                <a:cubicBezTo>
                  <a:pt x="117" y="109"/>
                  <a:pt x="117" y="109"/>
                  <a:pt x="117" y="108"/>
                </a:cubicBezTo>
                <a:cubicBezTo>
                  <a:pt x="117" y="109"/>
                  <a:pt x="118" y="108"/>
                  <a:pt x="118" y="108"/>
                </a:cubicBezTo>
                <a:cubicBezTo>
                  <a:pt x="118" y="108"/>
                  <a:pt x="118" y="108"/>
                  <a:pt x="118" y="109"/>
                </a:cubicBezTo>
                <a:cubicBezTo>
                  <a:pt x="118" y="108"/>
                  <a:pt x="118" y="109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9" y="107"/>
                  <a:pt x="119" y="107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9" y="107"/>
                  <a:pt x="119" y="107"/>
                  <a:pt x="119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0" y="104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4"/>
                </a:cubicBezTo>
                <a:cubicBezTo>
                  <a:pt x="121" y="104"/>
                  <a:pt x="122" y="103"/>
                  <a:pt x="122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2" y="103"/>
                  <a:pt x="122" y="103"/>
                  <a:pt x="121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2" y="103"/>
                  <a:pt x="121" y="103"/>
                  <a:pt x="121" y="103"/>
                </a:cubicBezTo>
                <a:cubicBezTo>
                  <a:pt x="122" y="103"/>
                  <a:pt x="121" y="103"/>
                  <a:pt x="12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3" y="101"/>
                  <a:pt x="123" y="101"/>
                  <a:pt x="123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4" y="99"/>
                  <a:pt x="123" y="100"/>
                  <a:pt x="123" y="100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1"/>
                  <a:pt x="123" y="101"/>
                  <a:pt x="123" y="101"/>
                </a:cubicBezTo>
                <a:cubicBezTo>
                  <a:pt x="123" y="101"/>
                  <a:pt x="123" y="100"/>
                  <a:pt x="122" y="101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101"/>
                  <a:pt x="123" y="99"/>
                  <a:pt x="123" y="100"/>
                </a:cubicBezTo>
                <a:cubicBezTo>
                  <a:pt x="123" y="100"/>
                  <a:pt x="123" y="100"/>
                  <a:pt x="124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4" y="99"/>
                  <a:pt x="123" y="99"/>
                  <a:pt x="123" y="100"/>
                </a:cubicBezTo>
                <a:cubicBezTo>
                  <a:pt x="123" y="100"/>
                  <a:pt x="122" y="100"/>
                  <a:pt x="123" y="100"/>
                </a:cubicBezTo>
                <a:cubicBezTo>
                  <a:pt x="122" y="101"/>
                  <a:pt x="122" y="100"/>
                  <a:pt x="122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1"/>
                  <a:pt x="122" y="100"/>
                  <a:pt x="122" y="101"/>
                </a:cubicBezTo>
                <a:cubicBezTo>
                  <a:pt x="122" y="101"/>
                  <a:pt x="122" y="100"/>
                  <a:pt x="122" y="101"/>
                </a:cubicBezTo>
                <a:cubicBezTo>
                  <a:pt x="122" y="100"/>
                  <a:pt x="122" y="101"/>
                  <a:pt x="122" y="101"/>
                </a:cubicBezTo>
                <a:cubicBezTo>
                  <a:pt x="122" y="101"/>
                  <a:pt x="122" y="101"/>
                  <a:pt x="122" y="100"/>
                </a:cubicBezTo>
                <a:cubicBezTo>
                  <a:pt x="122" y="100"/>
                  <a:pt x="122" y="100"/>
                  <a:pt x="122" y="101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2" y="100"/>
                  <a:pt x="122" y="100"/>
                  <a:pt x="122" y="101"/>
                </a:cubicBezTo>
                <a:cubicBezTo>
                  <a:pt x="122" y="101"/>
                  <a:pt x="121" y="101"/>
                  <a:pt x="122" y="100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3" y="100"/>
                  <a:pt x="122" y="100"/>
                  <a:pt x="122" y="100"/>
                </a:cubicBezTo>
                <a:cubicBezTo>
                  <a:pt x="123" y="100"/>
                  <a:pt x="123" y="99"/>
                  <a:pt x="123" y="99"/>
                </a:cubicBezTo>
                <a:cubicBezTo>
                  <a:pt x="123" y="98"/>
                  <a:pt x="123" y="98"/>
                  <a:pt x="124" y="98"/>
                </a:cubicBezTo>
                <a:cubicBezTo>
                  <a:pt x="124" y="98"/>
                  <a:pt x="123" y="98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4" y="98"/>
                  <a:pt x="124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2" y="100"/>
                </a:cubicBezTo>
                <a:cubicBezTo>
                  <a:pt x="122" y="100"/>
                  <a:pt x="123" y="99"/>
                  <a:pt x="123" y="99"/>
                </a:cubicBezTo>
                <a:cubicBezTo>
                  <a:pt x="123" y="99"/>
                  <a:pt x="123" y="100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4" y="99"/>
                  <a:pt x="124" y="98"/>
                  <a:pt x="125" y="98"/>
                </a:cubicBezTo>
                <a:cubicBezTo>
                  <a:pt x="125" y="97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7"/>
                  <a:pt x="124" y="99"/>
                  <a:pt x="123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7"/>
                  <a:pt x="124" y="98"/>
                  <a:pt x="124" y="98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5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4" y="96"/>
                  <a:pt x="124" y="97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6"/>
                  <a:pt x="125" y="96"/>
                  <a:pt x="125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4" y="96"/>
                  <a:pt x="124" y="96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5" y="94"/>
                  <a:pt x="125" y="94"/>
                </a:cubicBezTo>
                <a:cubicBezTo>
                  <a:pt x="125" y="94"/>
                  <a:pt x="125" y="95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6" y="93"/>
                  <a:pt x="125" y="93"/>
                </a:cubicBezTo>
                <a:cubicBezTo>
                  <a:pt x="125" y="93"/>
                  <a:pt x="125" y="93"/>
                  <a:pt x="125" y="94"/>
                </a:cubicBezTo>
                <a:cubicBezTo>
                  <a:pt x="125" y="93"/>
                  <a:pt x="125" y="93"/>
                  <a:pt x="126" y="93"/>
                </a:cubicBezTo>
                <a:cubicBezTo>
                  <a:pt x="126" y="93"/>
                  <a:pt x="126" y="93"/>
                  <a:pt x="125" y="93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3"/>
                  <a:pt x="125" y="93"/>
                  <a:pt x="125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92"/>
                  <a:pt x="126" y="91"/>
                  <a:pt x="126" y="91"/>
                </a:cubicBezTo>
                <a:cubicBezTo>
                  <a:pt x="126" y="92"/>
                  <a:pt x="126" y="92"/>
                  <a:pt x="125" y="92"/>
                </a:cubicBezTo>
                <a:cubicBezTo>
                  <a:pt x="126" y="91"/>
                  <a:pt x="126" y="92"/>
                  <a:pt x="126" y="92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1"/>
                  <a:pt x="126" y="90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7" y="90"/>
                  <a:pt x="127" y="90"/>
                </a:cubicBezTo>
                <a:cubicBezTo>
                  <a:pt x="127" y="90"/>
                  <a:pt x="127" y="89"/>
                  <a:pt x="127" y="89"/>
                </a:cubicBezTo>
                <a:cubicBezTo>
                  <a:pt x="126" y="91"/>
                  <a:pt x="126" y="90"/>
                  <a:pt x="127" y="89"/>
                </a:cubicBezTo>
                <a:cubicBezTo>
                  <a:pt x="127" y="89"/>
                  <a:pt x="126" y="90"/>
                  <a:pt x="126" y="90"/>
                </a:cubicBezTo>
                <a:cubicBezTo>
                  <a:pt x="126" y="90"/>
                  <a:pt x="126" y="91"/>
                  <a:pt x="126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1"/>
                  <a:pt x="125" y="92"/>
                </a:cubicBezTo>
                <a:cubicBezTo>
                  <a:pt x="125" y="92"/>
                  <a:pt x="125" y="93"/>
                  <a:pt x="125" y="93"/>
                </a:cubicBezTo>
                <a:cubicBezTo>
                  <a:pt x="125" y="93"/>
                  <a:pt x="125" y="92"/>
                  <a:pt x="125" y="93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3"/>
                  <a:pt x="124" y="93"/>
                  <a:pt x="124" y="93"/>
                </a:cubicBezTo>
                <a:cubicBezTo>
                  <a:pt x="125" y="93"/>
                  <a:pt x="124" y="93"/>
                  <a:pt x="125" y="93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3"/>
                  <a:pt x="125" y="93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1"/>
                  <a:pt x="125" y="92"/>
                  <a:pt x="126" y="91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2"/>
                  <a:pt x="125" y="92"/>
                </a:cubicBezTo>
                <a:cubicBezTo>
                  <a:pt x="125" y="91"/>
                  <a:pt x="126" y="91"/>
                  <a:pt x="126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0"/>
                  <a:pt x="126" y="90"/>
                </a:cubicBezTo>
                <a:cubicBezTo>
                  <a:pt x="126" y="90"/>
                  <a:pt x="127" y="89"/>
                  <a:pt x="127" y="89"/>
                </a:cubicBezTo>
                <a:cubicBezTo>
                  <a:pt x="126" y="89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89"/>
                  <a:pt x="126" y="89"/>
                </a:cubicBezTo>
                <a:cubicBezTo>
                  <a:pt x="127" y="89"/>
                  <a:pt x="126" y="89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8"/>
                  <a:pt x="127" y="89"/>
                  <a:pt x="127" y="89"/>
                </a:cubicBezTo>
                <a:cubicBezTo>
                  <a:pt x="127" y="88"/>
                  <a:pt x="127" y="88"/>
                  <a:pt x="127" y="89"/>
                </a:cubicBezTo>
                <a:cubicBezTo>
                  <a:pt x="127" y="89"/>
                  <a:pt x="127" y="88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8"/>
                  <a:pt x="127" y="88"/>
                  <a:pt x="126" y="88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90"/>
                  <a:pt x="126" y="90"/>
                  <a:pt x="125" y="9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1"/>
                  <a:pt x="126" y="91"/>
                </a:cubicBezTo>
                <a:cubicBezTo>
                  <a:pt x="126" y="91"/>
                  <a:pt x="126" y="90"/>
                  <a:pt x="126" y="90"/>
                </a:cubicBezTo>
                <a:cubicBezTo>
                  <a:pt x="126" y="91"/>
                  <a:pt x="126" y="90"/>
                  <a:pt x="125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0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0"/>
                  <a:pt x="125" y="90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5" y="90"/>
                  <a:pt x="125" y="90"/>
                  <a:pt x="126" y="90"/>
                </a:cubicBezTo>
                <a:cubicBezTo>
                  <a:pt x="125" y="90"/>
                  <a:pt x="125" y="90"/>
                  <a:pt x="125" y="91"/>
                </a:cubicBezTo>
                <a:cubicBezTo>
                  <a:pt x="126" y="90"/>
                  <a:pt x="126" y="90"/>
                  <a:pt x="126" y="89"/>
                </a:cubicBezTo>
                <a:cubicBezTo>
                  <a:pt x="126" y="89"/>
                  <a:pt x="126" y="90"/>
                  <a:pt x="126" y="90"/>
                </a:cubicBezTo>
                <a:cubicBezTo>
                  <a:pt x="126" y="89"/>
                  <a:pt x="126" y="90"/>
                  <a:pt x="126" y="90"/>
                </a:cubicBezTo>
                <a:cubicBezTo>
                  <a:pt x="126" y="90"/>
                  <a:pt x="126" y="90"/>
                  <a:pt x="126" y="89"/>
                </a:cubicBezTo>
                <a:cubicBezTo>
                  <a:pt x="126" y="90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5" y="89"/>
                  <a:pt x="125" y="90"/>
                </a:cubicBezTo>
                <a:cubicBezTo>
                  <a:pt x="125" y="90"/>
                  <a:pt x="125" y="90"/>
                  <a:pt x="125" y="89"/>
                </a:cubicBezTo>
                <a:cubicBezTo>
                  <a:pt x="126" y="89"/>
                  <a:pt x="126" y="88"/>
                  <a:pt x="126" y="87"/>
                </a:cubicBezTo>
                <a:cubicBezTo>
                  <a:pt x="126" y="87"/>
                  <a:pt x="127" y="87"/>
                  <a:pt x="126" y="88"/>
                </a:cubicBezTo>
                <a:cubicBezTo>
                  <a:pt x="126" y="88"/>
                  <a:pt x="126" y="88"/>
                  <a:pt x="126" y="89"/>
                </a:cubicBezTo>
                <a:cubicBezTo>
                  <a:pt x="126" y="88"/>
                  <a:pt x="126" y="89"/>
                  <a:pt x="126" y="89"/>
                </a:cubicBezTo>
                <a:cubicBezTo>
                  <a:pt x="126" y="89"/>
                  <a:pt x="126" y="88"/>
                  <a:pt x="126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8"/>
                  <a:pt x="127" y="87"/>
                  <a:pt x="127" y="87"/>
                </a:cubicBezTo>
                <a:cubicBezTo>
                  <a:pt x="127" y="87"/>
                  <a:pt x="127" y="87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7"/>
                  <a:pt x="127" y="87"/>
                  <a:pt x="128" y="87"/>
                </a:cubicBezTo>
                <a:cubicBezTo>
                  <a:pt x="128" y="87"/>
                  <a:pt x="128" y="87"/>
                  <a:pt x="128" y="87"/>
                </a:cubicBezTo>
                <a:cubicBezTo>
                  <a:pt x="128" y="87"/>
                  <a:pt x="128" y="86"/>
                  <a:pt x="128" y="86"/>
                </a:cubicBezTo>
                <a:cubicBezTo>
                  <a:pt x="128" y="87"/>
                  <a:pt x="128" y="86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6"/>
                  <a:pt x="128" y="85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7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7"/>
                  <a:pt x="127" y="87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5"/>
                  <a:pt x="128" y="85"/>
                </a:cubicBezTo>
                <a:cubicBezTo>
                  <a:pt x="128" y="85"/>
                  <a:pt x="128" y="86"/>
                  <a:pt x="128" y="86"/>
                </a:cubicBezTo>
                <a:cubicBezTo>
                  <a:pt x="127" y="86"/>
                  <a:pt x="127" y="86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6"/>
                  <a:pt x="128" y="85"/>
                  <a:pt x="128" y="85"/>
                </a:cubicBezTo>
                <a:cubicBezTo>
                  <a:pt x="128" y="86"/>
                  <a:pt x="128" y="85"/>
                  <a:pt x="128" y="85"/>
                </a:cubicBezTo>
                <a:cubicBezTo>
                  <a:pt x="129" y="84"/>
                  <a:pt x="128" y="85"/>
                  <a:pt x="128" y="85"/>
                </a:cubicBezTo>
                <a:cubicBezTo>
                  <a:pt x="128" y="84"/>
                  <a:pt x="129" y="84"/>
                  <a:pt x="128" y="84"/>
                </a:cubicBezTo>
                <a:cubicBezTo>
                  <a:pt x="128" y="85"/>
                  <a:pt x="128" y="85"/>
                  <a:pt x="128" y="84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8" y="86"/>
                  <a:pt x="128" y="86"/>
                  <a:pt x="128" y="85"/>
                </a:cubicBezTo>
                <a:cubicBezTo>
                  <a:pt x="128" y="85"/>
                  <a:pt x="127" y="86"/>
                  <a:pt x="127" y="85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7"/>
                  <a:pt x="127" y="86"/>
                  <a:pt x="127" y="86"/>
                </a:cubicBezTo>
                <a:cubicBezTo>
                  <a:pt x="127" y="87"/>
                  <a:pt x="127" y="86"/>
                  <a:pt x="127" y="86"/>
                </a:cubicBezTo>
                <a:cubicBezTo>
                  <a:pt x="127" y="86"/>
                  <a:pt x="127" y="86"/>
                  <a:pt x="127" y="85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3"/>
                  <a:pt x="129" y="83"/>
                  <a:pt x="129" y="83"/>
                </a:cubicBezTo>
                <a:cubicBezTo>
                  <a:pt x="129" y="83"/>
                  <a:pt x="129" y="82"/>
                  <a:pt x="129" y="82"/>
                </a:cubicBezTo>
                <a:cubicBezTo>
                  <a:pt x="129" y="83"/>
                  <a:pt x="128" y="83"/>
                  <a:pt x="128" y="83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5"/>
                  <a:pt x="128" y="85"/>
                  <a:pt x="127" y="85"/>
                </a:cubicBezTo>
                <a:cubicBezTo>
                  <a:pt x="127" y="85"/>
                  <a:pt x="127" y="85"/>
                  <a:pt x="127" y="84"/>
                </a:cubicBezTo>
                <a:cubicBezTo>
                  <a:pt x="128" y="84"/>
                  <a:pt x="128" y="84"/>
                  <a:pt x="128" y="83"/>
                </a:cubicBezTo>
                <a:cubicBezTo>
                  <a:pt x="128" y="84"/>
                  <a:pt x="128" y="83"/>
                  <a:pt x="128" y="84"/>
                </a:cubicBezTo>
                <a:cubicBezTo>
                  <a:pt x="128" y="84"/>
                  <a:pt x="128" y="84"/>
                  <a:pt x="127" y="85"/>
                </a:cubicBezTo>
                <a:cubicBezTo>
                  <a:pt x="128" y="85"/>
                  <a:pt x="127" y="85"/>
                  <a:pt x="128" y="85"/>
                </a:cubicBezTo>
                <a:cubicBezTo>
                  <a:pt x="128" y="85"/>
                  <a:pt x="127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7" y="85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3"/>
                  <a:pt x="128" y="83"/>
                </a:cubicBezTo>
                <a:cubicBezTo>
                  <a:pt x="128" y="83"/>
                  <a:pt x="128" y="84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7" y="83"/>
                  <a:pt x="127" y="84"/>
                  <a:pt x="127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2"/>
                </a:cubicBezTo>
                <a:cubicBezTo>
                  <a:pt x="128" y="82"/>
                  <a:pt x="128" y="83"/>
                  <a:pt x="128" y="83"/>
                </a:cubicBezTo>
                <a:cubicBezTo>
                  <a:pt x="128" y="82"/>
                  <a:pt x="128" y="83"/>
                  <a:pt x="127" y="83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8" y="82"/>
                  <a:pt x="128" y="83"/>
                  <a:pt x="128" y="82"/>
                </a:cubicBezTo>
                <a:cubicBezTo>
                  <a:pt x="128" y="82"/>
                  <a:pt x="128" y="82"/>
                  <a:pt x="127" y="82"/>
                </a:cubicBezTo>
                <a:cubicBezTo>
                  <a:pt x="128" y="82"/>
                  <a:pt x="127" y="82"/>
                  <a:pt x="128" y="81"/>
                </a:cubicBezTo>
                <a:cubicBezTo>
                  <a:pt x="128" y="81"/>
                  <a:pt x="128" y="81"/>
                  <a:pt x="128" y="80"/>
                </a:cubicBezTo>
                <a:cubicBezTo>
                  <a:pt x="128" y="81"/>
                  <a:pt x="127" y="81"/>
                  <a:pt x="127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1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1"/>
                </a:cubicBezTo>
                <a:cubicBezTo>
                  <a:pt x="127" y="81"/>
                  <a:pt x="127" y="82"/>
                  <a:pt x="127" y="82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0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3"/>
                  <a:pt x="126" y="83"/>
                  <a:pt x="126" y="83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26" y="83"/>
                  <a:pt x="126" y="83"/>
                  <a:pt x="127" y="83"/>
                </a:cubicBezTo>
                <a:cubicBezTo>
                  <a:pt x="126" y="83"/>
                  <a:pt x="127" y="83"/>
                  <a:pt x="127" y="83"/>
                </a:cubicBezTo>
                <a:cubicBezTo>
                  <a:pt x="126" y="83"/>
                  <a:pt x="126" y="84"/>
                  <a:pt x="126" y="84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84"/>
                  <a:pt x="126" y="84"/>
                  <a:pt x="126" y="83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26" y="84"/>
                  <a:pt x="126" y="84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6"/>
                  <a:pt x="126" y="86"/>
                </a:cubicBezTo>
                <a:cubicBezTo>
                  <a:pt x="126" y="86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6"/>
                  <a:pt x="126" y="86"/>
                  <a:pt x="125" y="86"/>
                </a:cubicBezTo>
                <a:cubicBezTo>
                  <a:pt x="125" y="86"/>
                  <a:pt x="125" y="86"/>
                  <a:pt x="125" y="86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6"/>
                  <a:pt x="126" y="86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8"/>
                </a:cubicBezTo>
                <a:cubicBezTo>
                  <a:pt x="125" y="87"/>
                  <a:pt x="125" y="87"/>
                  <a:pt x="126" y="8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6" y="87"/>
                  <a:pt x="125" y="87"/>
                  <a:pt x="125" y="87"/>
                </a:cubicBezTo>
                <a:cubicBezTo>
                  <a:pt x="125" y="87"/>
                  <a:pt x="125" y="87"/>
                  <a:pt x="125" y="88"/>
                </a:cubicBezTo>
                <a:cubicBezTo>
                  <a:pt x="125" y="87"/>
                  <a:pt x="125" y="88"/>
                  <a:pt x="125" y="8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5" y="88"/>
                  <a:pt x="126" y="88"/>
                  <a:pt x="126" y="88"/>
                </a:cubicBezTo>
                <a:cubicBezTo>
                  <a:pt x="126" y="88"/>
                  <a:pt x="125" y="88"/>
                  <a:pt x="126" y="88"/>
                </a:cubicBezTo>
                <a:cubicBezTo>
                  <a:pt x="125" y="88"/>
                  <a:pt x="125" y="89"/>
                  <a:pt x="125" y="89"/>
                </a:cubicBezTo>
                <a:cubicBezTo>
                  <a:pt x="125" y="89"/>
                  <a:pt x="126" y="88"/>
                  <a:pt x="126" y="88"/>
                </a:cubicBezTo>
                <a:cubicBezTo>
                  <a:pt x="126" y="88"/>
                  <a:pt x="126" y="89"/>
                  <a:pt x="125" y="89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6" y="88"/>
                  <a:pt x="126" y="88"/>
                  <a:pt x="125" y="88"/>
                </a:cubicBezTo>
                <a:cubicBezTo>
                  <a:pt x="125" y="89"/>
                  <a:pt x="125" y="90"/>
                  <a:pt x="124" y="90"/>
                </a:cubicBezTo>
                <a:cubicBezTo>
                  <a:pt x="125" y="90"/>
                  <a:pt x="125" y="90"/>
                  <a:pt x="124" y="91"/>
                </a:cubicBezTo>
                <a:cubicBezTo>
                  <a:pt x="124" y="91"/>
                  <a:pt x="125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0"/>
                </a:cubicBezTo>
                <a:cubicBezTo>
                  <a:pt x="124" y="90"/>
                  <a:pt x="124" y="91"/>
                  <a:pt x="124" y="91"/>
                </a:cubicBezTo>
                <a:cubicBezTo>
                  <a:pt x="124" y="90"/>
                  <a:pt x="124" y="90"/>
                  <a:pt x="125" y="90"/>
                </a:cubicBezTo>
                <a:cubicBezTo>
                  <a:pt x="124" y="90"/>
                  <a:pt x="124" y="90"/>
                  <a:pt x="125" y="90"/>
                </a:cubicBezTo>
                <a:cubicBezTo>
                  <a:pt x="125" y="89"/>
                  <a:pt x="124" y="89"/>
                  <a:pt x="124" y="90"/>
                </a:cubicBezTo>
                <a:cubicBezTo>
                  <a:pt x="124" y="90"/>
                  <a:pt x="124" y="90"/>
                  <a:pt x="124" y="91"/>
                </a:cubicBezTo>
                <a:cubicBezTo>
                  <a:pt x="124" y="91"/>
                  <a:pt x="124" y="90"/>
                  <a:pt x="124" y="90"/>
                </a:cubicBezTo>
                <a:cubicBezTo>
                  <a:pt x="124" y="90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2"/>
                  <a:pt x="124" y="92"/>
                </a:cubicBezTo>
                <a:cubicBezTo>
                  <a:pt x="124" y="92"/>
                  <a:pt x="124" y="92"/>
                  <a:pt x="124" y="91"/>
                </a:cubicBezTo>
                <a:cubicBezTo>
                  <a:pt x="124" y="92"/>
                  <a:pt x="124" y="91"/>
                  <a:pt x="125" y="91"/>
                </a:cubicBezTo>
                <a:cubicBezTo>
                  <a:pt x="124" y="91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1"/>
                </a:cubicBezTo>
                <a:cubicBezTo>
                  <a:pt x="124" y="92"/>
                  <a:pt x="125" y="91"/>
                  <a:pt x="125" y="92"/>
                </a:cubicBezTo>
                <a:cubicBezTo>
                  <a:pt x="124" y="92"/>
                  <a:pt x="124" y="92"/>
                  <a:pt x="124" y="93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3"/>
                  <a:pt x="124" y="93"/>
                  <a:pt x="123" y="94"/>
                </a:cubicBezTo>
                <a:cubicBezTo>
                  <a:pt x="123" y="94"/>
                  <a:pt x="123" y="93"/>
                  <a:pt x="123" y="93"/>
                </a:cubicBezTo>
                <a:cubicBezTo>
                  <a:pt x="123" y="94"/>
                  <a:pt x="123" y="93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5"/>
                  <a:pt x="123" y="95"/>
                </a:cubicBezTo>
                <a:cubicBezTo>
                  <a:pt x="123" y="95"/>
                  <a:pt x="122" y="95"/>
                  <a:pt x="123" y="94"/>
                </a:cubicBezTo>
                <a:cubicBezTo>
                  <a:pt x="123" y="94"/>
                  <a:pt x="123" y="94"/>
                  <a:pt x="123" y="95"/>
                </a:cubicBezTo>
                <a:cubicBezTo>
                  <a:pt x="123" y="94"/>
                  <a:pt x="124" y="93"/>
                  <a:pt x="124" y="93"/>
                </a:cubicBezTo>
                <a:cubicBezTo>
                  <a:pt x="124" y="93"/>
                  <a:pt x="124" y="93"/>
                  <a:pt x="124" y="92"/>
                </a:cubicBezTo>
                <a:cubicBezTo>
                  <a:pt x="124" y="93"/>
                  <a:pt x="124" y="92"/>
                  <a:pt x="124" y="93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3"/>
                  <a:pt x="124" y="92"/>
                  <a:pt x="124" y="92"/>
                </a:cubicBezTo>
                <a:cubicBezTo>
                  <a:pt x="124" y="92"/>
                  <a:pt x="124" y="92"/>
                  <a:pt x="124" y="91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3" y="92"/>
                  <a:pt x="123" y="93"/>
                </a:cubicBezTo>
                <a:cubicBezTo>
                  <a:pt x="123" y="92"/>
                  <a:pt x="124" y="92"/>
                  <a:pt x="124" y="92"/>
                </a:cubicBezTo>
                <a:cubicBezTo>
                  <a:pt x="123" y="92"/>
                  <a:pt x="123" y="93"/>
                  <a:pt x="123" y="93"/>
                </a:cubicBezTo>
                <a:cubicBezTo>
                  <a:pt x="123" y="93"/>
                  <a:pt x="123" y="92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4"/>
                  <a:pt x="123" y="93"/>
                  <a:pt x="123" y="94"/>
                </a:cubicBezTo>
                <a:cubicBezTo>
                  <a:pt x="123" y="94"/>
                  <a:pt x="123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3" y="93"/>
                  <a:pt x="123" y="93"/>
                  <a:pt x="122" y="94"/>
                </a:cubicBezTo>
                <a:cubicBezTo>
                  <a:pt x="122" y="94"/>
                  <a:pt x="122" y="93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5"/>
                  <a:pt x="122" y="95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4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6"/>
                  <a:pt x="122" y="95"/>
                </a:cubicBezTo>
                <a:cubicBezTo>
                  <a:pt x="122" y="95"/>
                  <a:pt x="122" y="95"/>
                  <a:pt x="123" y="94"/>
                </a:cubicBezTo>
                <a:cubicBezTo>
                  <a:pt x="122" y="95"/>
                  <a:pt x="122" y="94"/>
                  <a:pt x="122" y="94"/>
                </a:cubicBezTo>
                <a:cubicBezTo>
                  <a:pt x="122" y="94"/>
                  <a:pt x="122" y="94"/>
                  <a:pt x="123" y="94"/>
                </a:cubicBezTo>
                <a:cubicBezTo>
                  <a:pt x="123" y="94"/>
                  <a:pt x="123" y="93"/>
                  <a:pt x="123" y="93"/>
                </a:cubicBezTo>
                <a:cubicBezTo>
                  <a:pt x="123" y="94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3" y="93"/>
                  <a:pt x="123" y="94"/>
                  <a:pt x="123" y="94"/>
                </a:cubicBezTo>
                <a:cubicBezTo>
                  <a:pt x="123" y="94"/>
                  <a:pt x="123" y="93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6"/>
                  <a:pt x="122" y="96"/>
                </a:cubicBezTo>
                <a:cubicBezTo>
                  <a:pt x="122" y="96"/>
                  <a:pt x="122" y="95"/>
                  <a:pt x="122" y="95"/>
                </a:cubicBezTo>
                <a:cubicBezTo>
                  <a:pt x="122" y="95"/>
                  <a:pt x="122" y="95"/>
                  <a:pt x="122" y="96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5"/>
                  <a:pt x="122" y="95"/>
                  <a:pt x="122" y="96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4"/>
                  <a:pt x="122" y="95"/>
                </a:cubicBezTo>
                <a:cubicBezTo>
                  <a:pt x="122" y="95"/>
                  <a:pt x="122" y="95"/>
                  <a:pt x="121" y="96"/>
                </a:cubicBezTo>
                <a:cubicBezTo>
                  <a:pt x="121" y="96"/>
                  <a:pt x="122" y="95"/>
                  <a:pt x="122" y="95"/>
                </a:cubicBezTo>
                <a:cubicBezTo>
                  <a:pt x="121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8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1" y="96"/>
                  <a:pt x="121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1" y="96"/>
                  <a:pt x="121" y="96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6"/>
                  <a:pt x="122" y="95"/>
                  <a:pt x="122" y="96"/>
                </a:cubicBezTo>
                <a:cubicBezTo>
                  <a:pt x="121" y="96"/>
                  <a:pt x="122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0" y="97"/>
                  <a:pt x="121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9"/>
                  <a:pt x="118" y="99"/>
                  <a:pt x="118" y="99"/>
                </a:cubicBezTo>
                <a:cubicBezTo>
                  <a:pt x="118" y="99"/>
                  <a:pt x="118" y="99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6"/>
                  <a:pt x="120" y="97"/>
                  <a:pt x="120" y="97"/>
                </a:cubicBezTo>
                <a:cubicBezTo>
                  <a:pt x="120" y="97"/>
                  <a:pt x="119" y="97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9"/>
                </a:cubicBezTo>
                <a:cubicBezTo>
                  <a:pt x="119" y="99"/>
                  <a:pt x="119" y="99"/>
                  <a:pt x="118" y="99"/>
                </a:cubicBezTo>
                <a:cubicBezTo>
                  <a:pt x="118" y="99"/>
                  <a:pt x="119" y="99"/>
                  <a:pt x="119" y="99"/>
                </a:cubicBezTo>
                <a:cubicBezTo>
                  <a:pt x="119" y="99"/>
                  <a:pt x="119" y="98"/>
                  <a:pt x="119" y="99"/>
                </a:cubicBezTo>
                <a:cubicBezTo>
                  <a:pt x="119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7" y="99"/>
                  <a:pt x="118" y="99"/>
                  <a:pt x="118" y="99"/>
                </a:cubicBezTo>
                <a:cubicBezTo>
                  <a:pt x="118" y="99"/>
                  <a:pt x="117" y="99"/>
                  <a:pt x="117" y="99"/>
                </a:cubicBezTo>
                <a:cubicBezTo>
                  <a:pt x="118" y="99"/>
                  <a:pt x="117" y="100"/>
                  <a:pt x="118" y="100"/>
                </a:cubicBezTo>
                <a:cubicBezTo>
                  <a:pt x="118" y="99"/>
                  <a:pt x="117" y="100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100"/>
                  <a:pt x="117" y="100"/>
                  <a:pt x="117" y="100"/>
                </a:cubicBezTo>
                <a:cubicBezTo>
                  <a:pt x="117" y="100"/>
                  <a:pt x="118" y="99"/>
                  <a:pt x="118" y="99"/>
                </a:cubicBezTo>
                <a:cubicBezTo>
                  <a:pt x="118" y="99"/>
                  <a:pt x="118" y="99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99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7" y="100"/>
                  <a:pt x="118" y="100"/>
                  <a:pt x="118" y="100"/>
                </a:cubicBezTo>
                <a:cubicBezTo>
                  <a:pt x="118" y="100"/>
                  <a:pt x="117" y="101"/>
                  <a:pt x="117" y="101"/>
                </a:cubicBezTo>
                <a:cubicBezTo>
                  <a:pt x="117" y="101"/>
                  <a:pt x="118" y="100"/>
                  <a:pt x="117" y="100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100"/>
                  <a:pt x="117" y="100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0"/>
                  <a:pt x="117" y="101"/>
                </a:cubicBezTo>
                <a:cubicBezTo>
                  <a:pt x="117" y="101"/>
                  <a:pt x="116" y="102"/>
                  <a:pt x="116" y="101"/>
                </a:cubicBezTo>
                <a:cubicBezTo>
                  <a:pt x="116" y="101"/>
                  <a:pt x="116" y="101"/>
                  <a:pt x="116" y="102"/>
                </a:cubicBezTo>
                <a:cubicBezTo>
                  <a:pt x="116" y="101"/>
                  <a:pt x="116" y="101"/>
                  <a:pt x="117" y="101"/>
                </a:cubicBezTo>
                <a:cubicBezTo>
                  <a:pt x="117" y="101"/>
                  <a:pt x="117" y="101"/>
                  <a:pt x="117" y="102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2"/>
                  <a:pt x="116" y="102"/>
                </a:cubicBezTo>
                <a:cubicBezTo>
                  <a:pt x="117" y="102"/>
                  <a:pt x="116" y="102"/>
                  <a:pt x="116" y="102"/>
                </a:cubicBezTo>
                <a:cubicBezTo>
                  <a:pt x="116" y="102"/>
                  <a:pt x="117" y="101"/>
                  <a:pt x="116" y="102"/>
                </a:cubicBezTo>
                <a:cubicBezTo>
                  <a:pt x="116" y="102"/>
                  <a:pt x="117" y="101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103"/>
                  <a:pt x="115" y="103"/>
                  <a:pt x="115" y="104"/>
                </a:cubicBezTo>
                <a:cubicBezTo>
                  <a:pt x="115" y="104"/>
                  <a:pt x="115" y="104"/>
                  <a:pt x="114" y="104"/>
                </a:cubicBezTo>
                <a:cubicBezTo>
                  <a:pt x="115" y="103"/>
                  <a:pt x="115" y="104"/>
                  <a:pt x="115" y="103"/>
                </a:cubicBezTo>
                <a:cubicBezTo>
                  <a:pt x="115" y="103"/>
                  <a:pt x="115" y="104"/>
                  <a:pt x="115" y="103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114" y="104"/>
                  <a:pt x="115" y="104"/>
                  <a:pt x="115" y="104"/>
                </a:cubicBezTo>
                <a:cubicBezTo>
                  <a:pt x="115" y="104"/>
                  <a:pt x="115" y="104"/>
                  <a:pt x="115" y="103"/>
                </a:cubicBezTo>
                <a:cubicBezTo>
                  <a:pt x="115" y="104"/>
                  <a:pt x="115" y="104"/>
                  <a:pt x="116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4"/>
                  <a:pt x="115" y="104"/>
                  <a:pt x="115" y="104"/>
                </a:cubicBezTo>
                <a:cubicBezTo>
                  <a:pt x="116" y="103"/>
                  <a:pt x="115" y="104"/>
                  <a:pt x="115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4" y="104"/>
                  <a:pt x="114" y="105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5" y="104"/>
                  <a:pt x="114" y="105"/>
                </a:cubicBezTo>
                <a:cubicBezTo>
                  <a:pt x="115" y="105"/>
                  <a:pt x="115" y="104"/>
                  <a:pt x="114" y="105"/>
                </a:cubicBezTo>
                <a:cubicBezTo>
                  <a:pt x="114" y="105"/>
                  <a:pt x="115" y="105"/>
                  <a:pt x="115" y="104"/>
                </a:cubicBezTo>
                <a:cubicBezTo>
                  <a:pt x="114" y="105"/>
                  <a:pt x="114" y="105"/>
                  <a:pt x="113" y="106"/>
                </a:cubicBezTo>
                <a:cubicBezTo>
                  <a:pt x="113" y="106"/>
                  <a:pt x="114" y="105"/>
                  <a:pt x="114" y="105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4" y="105"/>
                  <a:pt x="114" y="105"/>
                  <a:pt x="114" y="106"/>
                </a:cubicBezTo>
                <a:cubicBezTo>
                  <a:pt x="114" y="106"/>
                  <a:pt x="114" y="105"/>
                  <a:pt x="114" y="105"/>
                </a:cubicBezTo>
                <a:cubicBezTo>
                  <a:pt x="114" y="106"/>
                  <a:pt x="113" y="106"/>
                  <a:pt x="113" y="106"/>
                </a:cubicBezTo>
                <a:cubicBezTo>
                  <a:pt x="113" y="106"/>
                  <a:pt x="114" y="106"/>
                  <a:pt x="114" y="106"/>
                </a:cubicBezTo>
                <a:cubicBezTo>
                  <a:pt x="113" y="106"/>
                  <a:pt x="113" y="106"/>
                  <a:pt x="113" y="106"/>
                </a:cubicBezTo>
                <a:cubicBezTo>
                  <a:pt x="113" y="107"/>
                  <a:pt x="113" y="106"/>
                  <a:pt x="113" y="106"/>
                </a:cubicBezTo>
                <a:cubicBezTo>
                  <a:pt x="113" y="106"/>
                  <a:pt x="113" y="106"/>
                  <a:pt x="113" y="107"/>
                </a:cubicBezTo>
                <a:cubicBezTo>
                  <a:pt x="113" y="107"/>
                  <a:pt x="113" y="106"/>
                  <a:pt x="113" y="107"/>
                </a:cubicBezTo>
                <a:cubicBezTo>
                  <a:pt x="113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3" y="106"/>
                  <a:pt x="113" y="106"/>
                  <a:pt x="112" y="107"/>
                </a:cubicBezTo>
                <a:cubicBezTo>
                  <a:pt x="112" y="107"/>
                  <a:pt x="112" y="106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8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08"/>
                  <a:pt x="111" y="108"/>
                  <a:pt x="111" y="108"/>
                </a:cubicBezTo>
                <a:cubicBezTo>
                  <a:pt x="111" y="108"/>
                  <a:pt x="112" y="108"/>
                  <a:pt x="112" y="108"/>
                </a:cubicBezTo>
                <a:cubicBezTo>
                  <a:pt x="111" y="108"/>
                  <a:pt x="112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1" y="108"/>
                  <a:pt x="111" y="108"/>
                  <a:pt x="112" y="108"/>
                </a:cubicBezTo>
                <a:cubicBezTo>
                  <a:pt x="112" y="108"/>
                  <a:pt x="111" y="109"/>
                  <a:pt x="111" y="108"/>
                </a:cubicBezTo>
                <a:cubicBezTo>
                  <a:pt x="111" y="108"/>
                  <a:pt x="112" y="108"/>
                  <a:pt x="112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08"/>
                  <a:pt x="111" y="108"/>
                  <a:pt x="111" y="109"/>
                </a:cubicBezTo>
                <a:cubicBezTo>
                  <a:pt x="111" y="109"/>
                  <a:pt x="111" y="109"/>
                  <a:pt x="111" y="109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1" y="108"/>
                  <a:pt x="111" y="109"/>
                  <a:pt x="111" y="108"/>
                </a:cubicBezTo>
                <a:cubicBezTo>
                  <a:pt x="111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09" y="110"/>
                  <a:pt x="109" y="110"/>
                </a:cubicBezTo>
                <a:cubicBezTo>
                  <a:pt x="109" y="110"/>
                  <a:pt x="108" y="110"/>
                  <a:pt x="108" y="110"/>
                </a:cubicBezTo>
                <a:cubicBezTo>
                  <a:pt x="108" y="110"/>
                  <a:pt x="109" y="110"/>
                  <a:pt x="109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0"/>
                  <a:pt x="109" y="110"/>
                  <a:pt x="109" y="110"/>
                </a:cubicBezTo>
                <a:cubicBezTo>
                  <a:pt x="108" y="110"/>
                  <a:pt x="108" y="111"/>
                  <a:pt x="108" y="111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0"/>
                  <a:pt x="108" y="111"/>
                  <a:pt x="108" y="111"/>
                </a:cubicBezTo>
                <a:cubicBezTo>
                  <a:pt x="108" y="110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7" y="111"/>
                </a:cubicBezTo>
                <a:cubicBezTo>
                  <a:pt x="107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7" y="111"/>
                  <a:pt x="107" y="111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7" y="111"/>
                  <a:pt x="107" y="112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7" y="112"/>
                  <a:pt x="107" y="112"/>
                  <a:pt x="106" y="113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2"/>
                  <a:pt x="106" y="113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3"/>
                  <a:pt x="105" y="113"/>
                  <a:pt x="105" y="113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3"/>
                  <a:pt x="105" y="113"/>
                  <a:pt x="105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3"/>
                  <a:pt x="105" y="113"/>
                  <a:pt x="105" y="114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4"/>
                  <a:pt x="105" y="114"/>
                  <a:pt x="104" y="114"/>
                </a:cubicBezTo>
                <a:cubicBezTo>
                  <a:pt x="105" y="114"/>
                  <a:pt x="104" y="114"/>
                  <a:pt x="105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3"/>
                  <a:pt x="105" y="113"/>
                  <a:pt x="106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4" y="113"/>
                  <a:pt x="105" y="113"/>
                  <a:pt x="105" y="113"/>
                </a:cubicBezTo>
                <a:cubicBezTo>
                  <a:pt x="105" y="113"/>
                  <a:pt x="104" y="11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3"/>
                  <a:pt x="105" y="113"/>
                  <a:pt x="104" y="113"/>
                </a:cubicBezTo>
                <a:cubicBezTo>
                  <a:pt x="104" y="114"/>
                  <a:pt x="105" y="113"/>
                  <a:pt x="104" y="114"/>
                </a:cubicBezTo>
                <a:cubicBezTo>
                  <a:pt x="104" y="114"/>
                  <a:pt x="103" y="114"/>
                  <a:pt x="103" y="11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03" y="114"/>
                  <a:pt x="104" y="114"/>
                  <a:pt x="104" y="114"/>
                </a:cubicBezTo>
                <a:cubicBezTo>
                  <a:pt x="104" y="114"/>
                  <a:pt x="103" y="114"/>
                  <a:pt x="103" y="114"/>
                </a:cubicBezTo>
                <a:cubicBezTo>
                  <a:pt x="103" y="114"/>
                  <a:pt x="103" y="115"/>
                  <a:pt x="103" y="114"/>
                </a:cubicBezTo>
                <a:cubicBezTo>
                  <a:pt x="103" y="114"/>
                  <a:pt x="104" y="114"/>
                  <a:pt x="103" y="114"/>
                </a:cubicBezTo>
                <a:cubicBezTo>
                  <a:pt x="104" y="114"/>
                  <a:pt x="103" y="114"/>
                  <a:pt x="104" y="114"/>
                </a:cubicBezTo>
                <a:cubicBezTo>
                  <a:pt x="104" y="114"/>
                  <a:pt x="105" y="114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4" y="114"/>
                  <a:pt x="103" y="115"/>
                  <a:pt x="103" y="114"/>
                </a:cubicBezTo>
                <a:cubicBezTo>
                  <a:pt x="103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1" y="115"/>
                </a:cubicBezTo>
                <a:cubicBezTo>
                  <a:pt x="101" y="115"/>
                  <a:pt x="102" y="115"/>
                  <a:pt x="101" y="115"/>
                </a:cubicBezTo>
                <a:cubicBezTo>
                  <a:pt x="101" y="115"/>
                  <a:pt x="102" y="115"/>
                  <a:pt x="101" y="115"/>
                </a:cubicBezTo>
                <a:cubicBezTo>
                  <a:pt x="102" y="115"/>
                  <a:pt x="100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2" y="115"/>
                  <a:pt x="102" y="115"/>
                  <a:pt x="101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6"/>
                  <a:pt x="101" y="116"/>
                  <a:pt x="100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0" y="116"/>
                  <a:pt x="100" y="116"/>
                  <a:pt x="99" y="117"/>
                </a:cubicBezTo>
                <a:cubicBezTo>
                  <a:pt x="100" y="117"/>
                  <a:pt x="99" y="117"/>
                  <a:pt x="99" y="117"/>
                </a:cubicBezTo>
                <a:cubicBezTo>
                  <a:pt x="99" y="117"/>
                  <a:pt x="100" y="117"/>
                  <a:pt x="100" y="116"/>
                </a:cubicBezTo>
                <a:cubicBezTo>
                  <a:pt x="100" y="116"/>
                  <a:pt x="101" y="116"/>
                  <a:pt x="101" y="116"/>
                </a:cubicBezTo>
                <a:cubicBezTo>
                  <a:pt x="101" y="116"/>
                  <a:pt x="100" y="117"/>
                  <a:pt x="100" y="117"/>
                </a:cubicBezTo>
                <a:cubicBezTo>
                  <a:pt x="100" y="117"/>
                  <a:pt x="100" y="116"/>
                  <a:pt x="100" y="116"/>
                </a:cubicBezTo>
                <a:cubicBezTo>
                  <a:pt x="100" y="116"/>
                  <a:pt x="100" y="116"/>
                  <a:pt x="100" y="117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7"/>
                  <a:pt x="99" y="117"/>
                  <a:pt x="98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6"/>
                  <a:pt x="99" y="117"/>
                  <a:pt x="99" y="117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100" y="116"/>
                  <a:pt x="100" y="116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9" y="116"/>
                  <a:pt x="100" y="116"/>
                  <a:pt x="99" y="116"/>
                </a:cubicBezTo>
                <a:cubicBezTo>
                  <a:pt x="99" y="116"/>
                  <a:pt x="99" y="116"/>
                  <a:pt x="99" y="117"/>
                </a:cubicBezTo>
                <a:cubicBezTo>
                  <a:pt x="98" y="116"/>
                  <a:pt x="98" y="116"/>
                  <a:pt x="99" y="116"/>
                </a:cubicBezTo>
                <a:cubicBezTo>
                  <a:pt x="98" y="116"/>
                  <a:pt x="97" y="117"/>
                  <a:pt x="97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98" y="117"/>
                  <a:pt x="98" y="116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7" y="117"/>
                  <a:pt x="97" y="118"/>
                  <a:pt x="97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6" y="118"/>
                  <a:pt x="96" y="118"/>
                  <a:pt x="95" y="118"/>
                </a:cubicBezTo>
                <a:cubicBezTo>
                  <a:pt x="95" y="118"/>
                  <a:pt x="96" y="118"/>
                  <a:pt x="96" y="118"/>
                </a:cubicBezTo>
                <a:cubicBezTo>
                  <a:pt x="96" y="118"/>
                  <a:pt x="95" y="118"/>
                  <a:pt x="95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6" y="118"/>
                  <a:pt x="96" y="118"/>
                  <a:pt x="97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97" y="118"/>
                  <a:pt x="96" y="118"/>
                  <a:pt x="96" y="118"/>
                </a:cubicBezTo>
                <a:cubicBezTo>
                  <a:pt x="97" y="118"/>
                  <a:pt x="97" y="118"/>
                  <a:pt x="97" y="117"/>
                </a:cubicBezTo>
                <a:cubicBezTo>
                  <a:pt x="97" y="118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8" y="117"/>
                  <a:pt x="98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8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8" y="117"/>
                  <a:pt x="98" y="117"/>
                  <a:pt x="98" y="116"/>
                </a:cubicBezTo>
                <a:cubicBezTo>
                  <a:pt x="98" y="117"/>
                  <a:pt x="98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7"/>
                  <a:pt x="98" y="117"/>
                </a:cubicBezTo>
                <a:cubicBezTo>
                  <a:pt x="98" y="117"/>
                  <a:pt x="97" y="117"/>
                  <a:pt x="97" y="117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100" y="115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7" y="116"/>
                </a:cubicBezTo>
                <a:cubicBezTo>
                  <a:pt x="97" y="116"/>
                  <a:pt x="98" y="116"/>
                  <a:pt x="98" y="116"/>
                </a:cubicBezTo>
                <a:cubicBezTo>
                  <a:pt x="98" y="116"/>
                  <a:pt x="97" y="116"/>
                  <a:pt x="97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7" y="116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6" y="116"/>
                  <a:pt x="96" y="11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96" y="117"/>
                  <a:pt x="95" y="117"/>
                  <a:pt x="95" y="117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5" y="117"/>
                  <a:pt x="95" y="117"/>
                  <a:pt x="94" y="117"/>
                </a:cubicBezTo>
                <a:cubicBezTo>
                  <a:pt x="94" y="117"/>
                  <a:pt x="95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5" y="117"/>
                  <a:pt x="95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4" y="117"/>
                  <a:pt x="93" y="117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3" y="118"/>
                  <a:pt x="93" y="118"/>
                </a:cubicBezTo>
                <a:cubicBezTo>
                  <a:pt x="92" y="118"/>
                  <a:pt x="91" y="118"/>
                  <a:pt x="91" y="118"/>
                </a:cubicBezTo>
                <a:cubicBezTo>
                  <a:pt x="91" y="118"/>
                  <a:pt x="91" y="118"/>
                  <a:pt x="92" y="118"/>
                </a:cubicBezTo>
                <a:cubicBezTo>
                  <a:pt x="92" y="118"/>
                  <a:pt x="91" y="118"/>
                  <a:pt x="92" y="118"/>
                </a:cubicBezTo>
                <a:cubicBezTo>
                  <a:pt x="92" y="118"/>
                  <a:pt x="92" y="118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3" y="117"/>
                  <a:pt x="93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1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1" y="117"/>
                  <a:pt x="92" y="117"/>
                  <a:pt x="91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1" y="117"/>
                  <a:pt x="91" y="117"/>
                </a:cubicBezTo>
                <a:cubicBezTo>
                  <a:pt x="91" y="117"/>
                  <a:pt x="92" y="117"/>
                  <a:pt x="91" y="117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7"/>
                  <a:pt x="92" y="117"/>
                  <a:pt x="91" y="117"/>
                </a:cubicBezTo>
                <a:cubicBezTo>
                  <a:pt x="91" y="117"/>
                  <a:pt x="91" y="117"/>
                  <a:pt x="91" y="118"/>
                </a:cubicBezTo>
                <a:cubicBezTo>
                  <a:pt x="91" y="117"/>
                  <a:pt x="91" y="118"/>
                  <a:pt x="92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0" y="118"/>
                  <a:pt x="91" y="118"/>
                </a:cubicBezTo>
                <a:cubicBezTo>
                  <a:pt x="91" y="118"/>
                  <a:pt x="90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8"/>
                  <a:pt x="92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2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1" y="118"/>
                  <a:pt x="90" y="118"/>
                </a:cubicBezTo>
                <a:cubicBezTo>
                  <a:pt x="90" y="118"/>
                  <a:pt x="90" y="118"/>
                  <a:pt x="91" y="118"/>
                </a:cubicBezTo>
                <a:cubicBezTo>
                  <a:pt x="91" y="118"/>
                  <a:pt x="91" y="118"/>
                  <a:pt x="91" y="119"/>
                </a:cubicBezTo>
                <a:cubicBezTo>
                  <a:pt x="91" y="118"/>
                  <a:pt x="90" y="119"/>
                  <a:pt x="90" y="119"/>
                </a:cubicBezTo>
                <a:cubicBezTo>
                  <a:pt x="90" y="118"/>
                  <a:pt x="90" y="119"/>
                  <a:pt x="91" y="118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0" y="118"/>
                  <a:pt x="89" y="118"/>
                  <a:pt x="89" y="118"/>
                </a:cubicBezTo>
                <a:cubicBezTo>
                  <a:pt x="89" y="118"/>
                  <a:pt x="88" y="118"/>
                  <a:pt x="88" y="118"/>
                </a:cubicBezTo>
                <a:cubicBezTo>
                  <a:pt x="88" y="118"/>
                  <a:pt x="88" y="118"/>
                  <a:pt x="87" y="118"/>
                </a:cubicBezTo>
                <a:cubicBezTo>
                  <a:pt x="87" y="118"/>
                  <a:pt x="88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118"/>
                  <a:pt x="87" y="118"/>
                  <a:pt x="88" y="118"/>
                </a:cubicBezTo>
                <a:cubicBezTo>
                  <a:pt x="88" y="118"/>
                  <a:pt x="88" y="118"/>
                  <a:pt x="88" y="119"/>
                </a:cubicBezTo>
                <a:cubicBezTo>
                  <a:pt x="88" y="118"/>
                  <a:pt x="87" y="119"/>
                  <a:pt x="87" y="118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7" y="118"/>
                  <a:pt x="87" y="118"/>
                  <a:pt x="87" y="119"/>
                </a:cubicBezTo>
                <a:cubicBezTo>
                  <a:pt x="87" y="119"/>
                  <a:pt x="87" y="119"/>
                  <a:pt x="87" y="118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6" y="119"/>
                  <a:pt x="86" y="119"/>
                </a:cubicBezTo>
                <a:cubicBezTo>
                  <a:pt x="86" y="119"/>
                  <a:pt x="87" y="119"/>
                  <a:pt x="87" y="119"/>
                </a:cubicBezTo>
                <a:cubicBezTo>
                  <a:pt x="86" y="119"/>
                  <a:pt x="86" y="119"/>
                  <a:pt x="85" y="119"/>
                </a:cubicBezTo>
                <a:cubicBezTo>
                  <a:pt x="86" y="119"/>
                  <a:pt x="85" y="119"/>
                  <a:pt x="85" y="119"/>
                </a:cubicBezTo>
                <a:cubicBezTo>
                  <a:pt x="85" y="119"/>
                  <a:pt x="85" y="119"/>
                  <a:pt x="8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6" y="119"/>
                  <a:pt x="86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6" y="119"/>
                  <a:pt x="8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6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20"/>
                  <a:pt x="85" y="119"/>
                  <a:pt x="85" y="120"/>
                </a:cubicBezTo>
                <a:cubicBezTo>
                  <a:pt x="85" y="120"/>
                  <a:pt x="86" y="120"/>
                  <a:pt x="85" y="120"/>
                </a:cubicBezTo>
                <a:cubicBezTo>
                  <a:pt x="85" y="120"/>
                  <a:pt x="85" y="119"/>
                  <a:pt x="85" y="120"/>
                </a:cubicBezTo>
                <a:cubicBezTo>
                  <a:pt x="84" y="120"/>
                  <a:pt x="85" y="120"/>
                  <a:pt x="85" y="119"/>
                </a:cubicBezTo>
                <a:cubicBezTo>
                  <a:pt x="85" y="119"/>
                  <a:pt x="84" y="119"/>
                  <a:pt x="84" y="119"/>
                </a:cubicBezTo>
                <a:cubicBezTo>
                  <a:pt x="84" y="119"/>
                  <a:pt x="84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3" y="119"/>
                  <a:pt x="84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9"/>
                  <a:pt x="84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9"/>
                  <a:pt x="84" y="119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4" y="119"/>
                  <a:pt x="85" y="119"/>
                  <a:pt x="84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4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2" y="119"/>
                  <a:pt x="82" y="119"/>
                </a:cubicBezTo>
                <a:cubicBezTo>
                  <a:pt x="82" y="119"/>
                  <a:pt x="83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9"/>
                  <a:pt x="83" y="119"/>
                </a:cubicBezTo>
                <a:cubicBezTo>
                  <a:pt x="83" y="119"/>
                  <a:pt x="83" y="119"/>
                  <a:pt x="82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2" y="119"/>
                  <a:pt x="82" y="119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82" y="119"/>
                  <a:pt x="81" y="119"/>
                  <a:pt x="82" y="119"/>
                </a:cubicBezTo>
                <a:cubicBezTo>
                  <a:pt x="81" y="119"/>
                  <a:pt x="81" y="119"/>
                  <a:pt x="80" y="119"/>
                </a:cubicBezTo>
                <a:cubicBezTo>
                  <a:pt x="80" y="119"/>
                  <a:pt x="81" y="119"/>
                  <a:pt x="81" y="119"/>
                </a:cubicBezTo>
                <a:cubicBezTo>
                  <a:pt x="81" y="119"/>
                  <a:pt x="81" y="119"/>
                  <a:pt x="81" y="120"/>
                </a:cubicBezTo>
                <a:cubicBezTo>
                  <a:pt x="81" y="120"/>
                  <a:pt x="81" y="119"/>
                  <a:pt x="81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1" y="120"/>
                  <a:pt x="80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1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2" y="120"/>
                  <a:pt x="81" y="120"/>
                  <a:pt x="81" y="120"/>
                </a:cubicBezTo>
                <a:cubicBezTo>
                  <a:pt x="82" y="120"/>
                  <a:pt x="81" y="120"/>
                  <a:pt x="80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79" y="120"/>
                  <a:pt x="79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9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79" y="120"/>
                  <a:pt x="79" y="120"/>
                </a:cubicBezTo>
                <a:cubicBezTo>
                  <a:pt x="80" y="120"/>
                  <a:pt x="79" y="120"/>
                  <a:pt x="80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20"/>
                  <a:pt x="78" y="120"/>
                  <a:pt x="78" y="120"/>
                </a:cubicBezTo>
                <a:cubicBezTo>
                  <a:pt x="78" y="120"/>
                  <a:pt x="78" y="120"/>
                  <a:pt x="77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8" y="120"/>
                  <a:pt x="79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7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7" y="120"/>
                  <a:pt x="78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7" y="120"/>
                  <a:pt x="77" y="121"/>
                </a:cubicBezTo>
                <a:cubicBezTo>
                  <a:pt x="77" y="121"/>
                  <a:pt x="78" y="121"/>
                  <a:pt x="78" y="121"/>
                </a:cubicBezTo>
                <a:cubicBezTo>
                  <a:pt x="78" y="121"/>
                  <a:pt x="78" y="121"/>
                  <a:pt x="77" y="121"/>
                </a:cubicBezTo>
                <a:cubicBezTo>
                  <a:pt x="77" y="121"/>
                  <a:pt x="77" y="121"/>
                  <a:pt x="76" y="121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7" y="121"/>
                  <a:pt x="77" y="120"/>
                  <a:pt x="77" y="120"/>
                </a:cubicBezTo>
                <a:cubicBezTo>
                  <a:pt x="77" y="121"/>
                  <a:pt x="77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5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5" y="121"/>
                  <a:pt x="74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3" y="121"/>
                  <a:pt x="73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5" y="121"/>
                  <a:pt x="75" y="121"/>
                </a:cubicBezTo>
                <a:cubicBezTo>
                  <a:pt x="75" y="121"/>
                  <a:pt x="75" y="121"/>
                  <a:pt x="74" y="121"/>
                </a:cubicBezTo>
                <a:cubicBezTo>
                  <a:pt x="74" y="121"/>
                  <a:pt x="75" y="121"/>
                  <a:pt x="74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5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5" y="120"/>
                  <a:pt x="75" y="120"/>
                  <a:pt x="74" y="120"/>
                </a:cubicBezTo>
                <a:cubicBezTo>
                  <a:pt x="75" y="121"/>
                  <a:pt x="74" y="120"/>
                  <a:pt x="74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4" y="120"/>
                  <a:pt x="74" y="120"/>
                </a:cubicBezTo>
                <a:cubicBezTo>
                  <a:pt x="74" y="120"/>
                  <a:pt x="74" y="120"/>
                  <a:pt x="7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5" y="120"/>
                  <a:pt x="74" y="120"/>
                  <a:pt x="74" y="120"/>
                </a:cubicBezTo>
                <a:cubicBezTo>
                  <a:pt x="75" y="120"/>
                  <a:pt x="74" y="120"/>
                  <a:pt x="75" y="120"/>
                </a:cubicBezTo>
                <a:cubicBezTo>
                  <a:pt x="75" y="120"/>
                  <a:pt x="74" y="120"/>
                  <a:pt x="74" y="120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5" y="120"/>
                  <a:pt x="74" y="120"/>
                  <a:pt x="74" y="120"/>
                </a:cubicBezTo>
                <a:cubicBezTo>
                  <a:pt x="74" y="120"/>
                  <a:pt x="74" y="120"/>
                  <a:pt x="73" y="120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3" y="120"/>
                  <a:pt x="73" y="120"/>
                  <a:pt x="74" y="120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4" y="120"/>
                  <a:pt x="73" y="120"/>
                  <a:pt x="73" y="120"/>
                </a:cubicBezTo>
                <a:cubicBezTo>
                  <a:pt x="73" y="120"/>
                  <a:pt x="74" y="120"/>
                  <a:pt x="74" y="120"/>
                </a:cubicBezTo>
                <a:cubicBezTo>
                  <a:pt x="73" y="120"/>
                  <a:pt x="73" y="120"/>
                  <a:pt x="72" y="120"/>
                </a:cubicBezTo>
                <a:cubicBezTo>
                  <a:pt x="73" y="120"/>
                  <a:pt x="71" y="120"/>
                  <a:pt x="72" y="120"/>
                </a:cubicBezTo>
                <a:cubicBezTo>
                  <a:pt x="71" y="120"/>
                  <a:pt x="72" y="120"/>
                  <a:pt x="72" y="120"/>
                </a:cubicBezTo>
                <a:cubicBezTo>
                  <a:pt x="72" y="120"/>
                  <a:pt x="72" y="120"/>
                  <a:pt x="73" y="120"/>
                </a:cubicBezTo>
                <a:cubicBezTo>
                  <a:pt x="72" y="120"/>
                  <a:pt x="73" y="120"/>
                  <a:pt x="73" y="120"/>
                </a:cubicBezTo>
                <a:cubicBezTo>
                  <a:pt x="72" y="120"/>
                  <a:pt x="72" y="120"/>
                  <a:pt x="71" y="120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0" y="119"/>
                  <a:pt x="71" y="120"/>
                  <a:pt x="71" y="119"/>
                </a:cubicBezTo>
                <a:cubicBezTo>
                  <a:pt x="71" y="119"/>
                  <a:pt x="71" y="120"/>
                  <a:pt x="71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2" y="119"/>
                  <a:pt x="71" y="120"/>
                  <a:pt x="72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120"/>
                  <a:pt x="73" y="120"/>
                  <a:pt x="72" y="120"/>
                </a:cubicBezTo>
                <a:cubicBezTo>
                  <a:pt x="72" y="120"/>
                  <a:pt x="72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72" y="119"/>
                  <a:pt x="72" y="120"/>
                  <a:pt x="72" y="120"/>
                </a:cubicBezTo>
                <a:cubicBezTo>
                  <a:pt x="72" y="120"/>
                  <a:pt x="72" y="119"/>
                  <a:pt x="72" y="119"/>
                </a:cubicBezTo>
                <a:cubicBezTo>
                  <a:pt x="70" y="119"/>
                  <a:pt x="71" y="119"/>
                  <a:pt x="70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0" y="119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1" y="119"/>
                  <a:pt x="71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1" y="119"/>
                  <a:pt x="70" y="119"/>
                  <a:pt x="70" y="119"/>
                </a:cubicBezTo>
                <a:cubicBezTo>
                  <a:pt x="70" y="119"/>
                  <a:pt x="71" y="119"/>
                  <a:pt x="71" y="119"/>
                </a:cubicBezTo>
                <a:cubicBezTo>
                  <a:pt x="70" y="119"/>
                  <a:pt x="70" y="119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69" y="119"/>
                  <a:pt x="70" y="119"/>
                </a:cubicBezTo>
                <a:cubicBezTo>
                  <a:pt x="70" y="119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70" y="118"/>
                  <a:pt x="69" y="118"/>
                  <a:pt x="69" y="118"/>
                </a:cubicBezTo>
                <a:cubicBezTo>
                  <a:pt x="69" y="118"/>
                  <a:pt x="68" y="118"/>
                  <a:pt x="68" y="118"/>
                </a:cubicBezTo>
                <a:cubicBezTo>
                  <a:pt x="68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70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8" y="117"/>
                </a:cubicBezTo>
                <a:cubicBezTo>
                  <a:pt x="68" y="117"/>
                  <a:pt x="67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8" y="117"/>
                  <a:pt x="69" y="117"/>
                </a:cubicBezTo>
                <a:cubicBezTo>
                  <a:pt x="69" y="117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7" y="116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8" y="117"/>
                  <a:pt x="69" y="117"/>
                </a:cubicBezTo>
                <a:cubicBezTo>
                  <a:pt x="69" y="117"/>
                  <a:pt x="68" y="117"/>
                  <a:pt x="68" y="117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9" y="117"/>
                  <a:pt x="69" y="117"/>
                  <a:pt x="70" y="117"/>
                </a:cubicBezTo>
                <a:cubicBezTo>
                  <a:pt x="70" y="117"/>
                  <a:pt x="69" y="117"/>
                  <a:pt x="69" y="117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70" y="117"/>
                  <a:pt x="69" y="117"/>
                  <a:pt x="69" y="117"/>
                </a:cubicBezTo>
                <a:cubicBezTo>
                  <a:pt x="69" y="117"/>
                  <a:pt x="70" y="117"/>
                  <a:pt x="70" y="117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9" y="116"/>
                  <a:pt x="69" y="117"/>
                  <a:pt x="69" y="117"/>
                </a:cubicBezTo>
                <a:cubicBezTo>
                  <a:pt x="69" y="116"/>
                  <a:pt x="68" y="116"/>
                  <a:pt x="68" y="116"/>
                </a:cubicBezTo>
                <a:cubicBezTo>
                  <a:pt x="69" y="116"/>
                  <a:pt x="68" y="117"/>
                  <a:pt x="68" y="117"/>
                </a:cubicBezTo>
                <a:cubicBezTo>
                  <a:pt x="68" y="117"/>
                  <a:pt x="67" y="116"/>
                  <a:pt x="67" y="116"/>
                </a:cubicBezTo>
                <a:cubicBezTo>
                  <a:pt x="67" y="116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6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6"/>
                  <a:pt x="67" y="116"/>
                </a:cubicBezTo>
                <a:cubicBezTo>
                  <a:pt x="66" y="116"/>
                  <a:pt x="67" y="116"/>
                  <a:pt x="67" y="116"/>
                </a:cubicBezTo>
                <a:cubicBezTo>
                  <a:pt x="67" y="116"/>
                  <a:pt x="66" y="116"/>
                  <a:pt x="66" y="116"/>
                </a:cubicBezTo>
                <a:cubicBezTo>
                  <a:pt x="66" y="116"/>
                  <a:pt x="67" y="116"/>
                  <a:pt x="67" y="116"/>
                </a:cubicBezTo>
                <a:cubicBezTo>
                  <a:pt x="66" y="116"/>
                  <a:pt x="65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5" y="116"/>
                  <a:pt x="66" y="116"/>
                  <a:pt x="65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6" y="116"/>
                  <a:pt x="66" y="115"/>
                  <a:pt x="66" y="115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5" y="115"/>
                  <a:pt x="65" y="116"/>
                  <a:pt x="65" y="116"/>
                </a:cubicBezTo>
                <a:cubicBezTo>
                  <a:pt x="65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5" y="116"/>
                  <a:pt x="66" y="116"/>
                  <a:pt x="65" y="116"/>
                </a:cubicBezTo>
                <a:cubicBezTo>
                  <a:pt x="65" y="116"/>
                  <a:pt x="65" y="116"/>
                  <a:pt x="65" y="115"/>
                </a:cubicBezTo>
                <a:cubicBezTo>
                  <a:pt x="65" y="116"/>
                  <a:pt x="65" y="116"/>
                  <a:pt x="64" y="116"/>
                </a:cubicBezTo>
                <a:cubicBezTo>
                  <a:pt x="64" y="115"/>
                  <a:pt x="64" y="115"/>
                  <a:pt x="65" y="115"/>
                </a:cubicBezTo>
                <a:cubicBezTo>
                  <a:pt x="64" y="115"/>
                  <a:pt x="64" y="115"/>
                  <a:pt x="64" y="116"/>
                </a:cubicBezTo>
                <a:cubicBezTo>
                  <a:pt x="64" y="116"/>
                  <a:pt x="64" y="115"/>
                  <a:pt x="64" y="115"/>
                </a:cubicBezTo>
                <a:cubicBezTo>
                  <a:pt x="64" y="115"/>
                  <a:pt x="64" y="116"/>
                  <a:pt x="64" y="116"/>
                </a:cubicBezTo>
                <a:cubicBezTo>
                  <a:pt x="64" y="116"/>
                  <a:pt x="64" y="116"/>
                  <a:pt x="65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6"/>
                  <a:pt x="64" y="116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3" y="115"/>
                  <a:pt x="63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3" y="115"/>
                  <a:pt x="63" y="115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2" y="115"/>
                  <a:pt x="63" y="116"/>
                  <a:pt x="62" y="115"/>
                </a:cubicBezTo>
                <a:cubicBezTo>
                  <a:pt x="62" y="115"/>
                  <a:pt x="61" y="115"/>
                  <a:pt x="61" y="115"/>
                </a:cubicBezTo>
                <a:cubicBezTo>
                  <a:pt x="61" y="115"/>
                  <a:pt x="61" y="115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5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4"/>
                  <a:pt x="60" y="114"/>
                  <a:pt x="60" y="114"/>
                </a:cubicBezTo>
                <a:cubicBezTo>
                  <a:pt x="60" y="114"/>
                  <a:pt x="61" y="115"/>
                  <a:pt x="61" y="115"/>
                </a:cubicBezTo>
                <a:cubicBezTo>
                  <a:pt x="60" y="114"/>
                  <a:pt x="61" y="115"/>
                  <a:pt x="61" y="115"/>
                </a:cubicBezTo>
                <a:cubicBezTo>
                  <a:pt x="61" y="115"/>
                  <a:pt x="61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3" y="116"/>
                  <a:pt x="63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3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3" y="116"/>
                  <a:pt x="62" y="116"/>
                  <a:pt x="62" y="116"/>
                </a:cubicBezTo>
                <a:cubicBezTo>
                  <a:pt x="62" y="115"/>
                  <a:pt x="61" y="115"/>
                  <a:pt x="61" y="115"/>
                </a:cubicBezTo>
                <a:cubicBezTo>
                  <a:pt x="61" y="115"/>
                  <a:pt x="62" y="115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1" y="116"/>
                  <a:pt x="61" y="115"/>
                  <a:pt x="61" y="115"/>
                </a:cubicBezTo>
                <a:cubicBezTo>
                  <a:pt x="62" y="116"/>
                  <a:pt x="61" y="116"/>
                  <a:pt x="61" y="116"/>
                </a:cubicBezTo>
                <a:cubicBezTo>
                  <a:pt x="62" y="116"/>
                  <a:pt x="61" y="115"/>
                  <a:pt x="61" y="115"/>
                </a:cubicBezTo>
                <a:cubicBezTo>
                  <a:pt x="61" y="115"/>
                  <a:pt x="61" y="116"/>
                  <a:pt x="61" y="116"/>
                </a:cubicBezTo>
                <a:cubicBezTo>
                  <a:pt x="62" y="116"/>
                  <a:pt x="62" y="116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3" y="116"/>
                  <a:pt x="63" y="116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7"/>
                  <a:pt x="64" y="117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17"/>
                  <a:pt x="62" y="117"/>
                  <a:pt x="63" y="117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2" y="116"/>
                  <a:pt x="62" y="117"/>
                  <a:pt x="62" y="117"/>
                </a:cubicBezTo>
                <a:cubicBezTo>
                  <a:pt x="62" y="116"/>
                  <a:pt x="62" y="116"/>
                  <a:pt x="61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1" y="116"/>
                  <a:pt x="60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5"/>
                  <a:pt x="60" y="116"/>
                  <a:pt x="60" y="115"/>
                </a:cubicBezTo>
                <a:cubicBezTo>
                  <a:pt x="61" y="116"/>
                  <a:pt x="61" y="115"/>
                  <a:pt x="61" y="115"/>
                </a:cubicBezTo>
                <a:cubicBezTo>
                  <a:pt x="60" y="115"/>
                  <a:pt x="61" y="116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59" y="115"/>
                  <a:pt x="60" y="115"/>
                  <a:pt x="59" y="115"/>
                </a:cubicBezTo>
                <a:cubicBezTo>
                  <a:pt x="59" y="115"/>
                  <a:pt x="60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1" y="116"/>
                </a:cubicBezTo>
                <a:cubicBezTo>
                  <a:pt x="60" y="116"/>
                  <a:pt x="61" y="116"/>
                  <a:pt x="61" y="116"/>
                </a:cubicBezTo>
                <a:cubicBezTo>
                  <a:pt x="60" y="116"/>
                  <a:pt x="60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8" y="115"/>
                  <a:pt x="58" y="115"/>
                  <a:pt x="57" y="114"/>
                </a:cubicBezTo>
                <a:cubicBezTo>
                  <a:pt x="57" y="115"/>
                  <a:pt x="57" y="114"/>
                  <a:pt x="57" y="114"/>
                </a:cubicBezTo>
                <a:cubicBezTo>
                  <a:pt x="58" y="115"/>
                  <a:pt x="59" y="115"/>
                  <a:pt x="59" y="116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9" y="116"/>
                  <a:pt x="58" y="116"/>
                </a:cubicBezTo>
                <a:cubicBezTo>
                  <a:pt x="58" y="115"/>
                  <a:pt x="58" y="115"/>
                  <a:pt x="57" y="115"/>
                </a:cubicBezTo>
                <a:cubicBezTo>
                  <a:pt x="57" y="115"/>
                  <a:pt x="58" y="115"/>
                  <a:pt x="57" y="115"/>
                </a:cubicBezTo>
                <a:cubicBezTo>
                  <a:pt x="58" y="115"/>
                  <a:pt x="58" y="116"/>
                  <a:pt x="58" y="116"/>
                </a:cubicBezTo>
                <a:cubicBezTo>
                  <a:pt x="58" y="116"/>
                  <a:pt x="59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8" y="116"/>
                  <a:pt x="59" y="116"/>
                  <a:pt x="58" y="116"/>
                </a:cubicBezTo>
                <a:cubicBezTo>
                  <a:pt x="58" y="116"/>
                  <a:pt x="58" y="116"/>
                  <a:pt x="57" y="115"/>
                </a:cubicBezTo>
                <a:cubicBezTo>
                  <a:pt x="57" y="115"/>
                  <a:pt x="58" y="116"/>
                  <a:pt x="58" y="115"/>
                </a:cubicBezTo>
                <a:cubicBezTo>
                  <a:pt x="58" y="116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6" y="114"/>
                  <a:pt x="56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6" y="114"/>
                  <a:pt x="56" y="114"/>
                </a:cubicBezTo>
                <a:cubicBezTo>
                  <a:pt x="56" y="114"/>
                  <a:pt x="56" y="114"/>
                  <a:pt x="56" y="115"/>
                </a:cubicBezTo>
                <a:cubicBezTo>
                  <a:pt x="56" y="114"/>
                  <a:pt x="56" y="115"/>
                  <a:pt x="56" y="115"/>
                </a:cubicBezTo>
                <a:cubicBezTo>
                  <a:pt x="56" y="115"/>
                  <a:pt x="56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6"/>
                  <a:pt x="57" y="115"/>
                  <a:pt x="57" y="115"/>
                </a:cubicBezTo>
                <a:cubicBezTo>
                  <a:pt x="57" y="115"/>
                  <a:pt x="57" y="116"/>
                  <a:pt x="57" y="11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8" y="116"/>
                  <a:pt x="57" y="115"/>
                  <a:pt x="57" y="115"/>
                </a:cubicBezTo>
                <a:cubicBezTo>
                  <a:pt x="56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6" y="115"/>
                  <a:pt x="56" y="115"/>
                </a:cubicBezTo>
                <a:cubicBezTo>
                  <a:pt x="56" y="115"/>
                  <a:pt x="56" y="115"/>
                  <a:pt x="56" y="11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4" y="114"/>
                  <a:pt x="55" y="115"/>
                </a:cubicBezTo>
                <a:cubicBezTo>
                  <a:pt x="55" y="115"/>
                  <a:pt x="55" y="115"/>
                  <a:pt x="56" y="115"/>
                </a:cubicBezTo>
                <a:cubicBezTo>
                  <a:pt x="55" y="115"/>
                  <a:pt x="57" y="115"/>
                  <a:pt x="57" y="115"/>
                </a:cubicBezTo>
                <a:cubicBezTo>
                  <a:pt x="57" y="116"/>
                  <a:pt x="58" y="116"/>
                  <a:pt x="58" y="116"/>
                </a:cubicBezTo>
                <a:cubicBezTo>
                  <a:pt x="58" y="116"/>
                  <a:pt x="58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8" y="116"/>
                  <a:pt x="58" y="116"/>
                </a:cubicBezTo>
                <a:cubicBezTo>
                  <a:pt x="58" y="116"/>
                  <a:pt x="58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6" y="116"/>
                  <a:pt x="56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6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7"/>
                  <a:pt x="57" y="116"/>
                  <a:pt x="57" y="117"/>
                </a:cubicBezTo>
                <a:cubicBezTo>
                  <a:pt x="57" y="117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5" y="116"/>
                </a:cubicBezTo>
                <a:cubicBezTo>
                  <a:pt x="55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5" y="116"/>
                  <a:pt x="55" y="115"/>
                  <a:pt x="54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5" y="116"/>
                  <a:pt x="55" y="116"/>
                </a:cubicBezTo>
                <a:cubicBezTo>
                  <a:pt x="55" y="116"/>
                  <a:pt x="55" y="116"/>
                  <a:pt x="55" y="115"/>
                </a:cubicBezTo>
                <a:cubicBezTo>
                  <a:pt x="55" y="115"/>
                  <a:pt x="55" y="116"/>
                  <a:pt x="55" y="116"/>
                </a:cubicBezTo>
                <a:cubicBezTo>
                  <a:pt x="54" y="115"/>
                  <a:pt x="55" y="115"/>
                  <a:pt x="55" y="115"/>
                </a:cubicBezTo>
                <a:cubicBezTo>
                  <a:pt x="54" y="115"/>
                  <a:pt x="55" y="116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3" y="115"/>
                  <a:pt x="53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5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3" y="115"/>
                </a:cubicBezTo>
                <a:cubicBezTo>
                  <a:pt x="53" y="115"/>
                  <a:pt x="53" y="115"/>
                  <a:pt x="53" y="114"/>
                </a:cubicBezTo>
                <a:cubicBezTo>
                  <a:pt x="53" y="115"/>
                  <a:pt x="54" y="115"/>
                  <a:pt x="54" y="115"/>
                </a:cubicBezTo>
                <a:cubicBezTo>
                  <a:pt x="54" y="115"/>
                  <a:pt x="54" y="114"/>
                  <a:pt x="54" y="114"/>
                </a:cubicBezTo>
                <a:cubicBezTo>
                  <a:pt x="54" y="115"/>
                  <a:pt x="55" y="115"/>
                  <a:pt x="54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5"/>
                  <a:pt x="55" y="115"/>
                  <a:pt x="55" y="115"/>
                </a:cubicBezTo>
                <a:cubicBezTo>
                  <a:pt x="55" y="115"/>
                  <a:pt x="54" y="114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4" y="114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3"/>
                  <a:pt x="52" y="113"/>
                </a:cubicBezTo>
                <a:cubicBezTo>
                  <a:pt x="52" y="113"/>
                  <a:pt x="53" y="114"/>
                  <a:pt x="53" y="114"/>
                </a:cubicBezTo>
                <a:cubicBezTo>
                  <a:pt x="53" y="114"/>
                  <a:pt x="52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3" y="114"/>
                  <a:pt x="52" y="114"/>
                </a:cubicBezTo>
                <a:cubicBezTo>
                  <a:pt x="52" y="114"/>
                  <a:pt x="52" y="113"/>
                  <a:pt x="52" y="113"/>
                </a:cubicBezTo>
                <a:cubicBezTo>
                  <a:pt x="52" y="113"/>
                  <a:pt x="52" y="113"/>
                  <a:pt x="51" y="113"/>
                </a:cubicBezTo>
                <a:cubicBezTo>
                  <a:pt x="51" y="113"/>
                  <a:pt x="52" y="113"/>
                  <a:pt x="52" y="113"/>
                </a:cubicBezTo>
                <a:cubicBezTo>
                  <a:pt x="52" y="113"/>
                  <a:pt x="52" y="113"/>
                  <a:pt x="51" y="113"/>
                </a:cubicBezTo>
                <a:cubicBezTo>
                  <a:pt x="51" y="113"/>
                  <a:pt x="51" y="113"/>
                  <a:pt x="52" y="113"/>
                </a:cubicBezTo>
                <a:cubicBezTo>
                  <a:pt x="53" y="114"/>
                  <a:pt x="52" y="113"/>
                  <a:pt x="52" y="113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51" y="113"/>
                  <a:pt x="52" y="113"/>
                  <a:pt x="51" y="113"/>
                </a:cubicBezTo>
                <a:cubicBezTo>
                  <a:pt x="51" y="113"/>
                  <a:pt x="50" y="112"/>
                  <a:pt x="50" y="112"/>
                </a:cubicBezTo>
                <a:cubicBezTo>
                  <a:pt x="50" y="112"/>
                  <a:pt x="51" y="112"/>
                  <a:pt x="51" y="112"/>
                </a:cubicBezTo>
                <a:cubicBezTo>
                  <a:pt x="51" y="112"/>
                  <a:pt x="51" y="112"/>
                  <a:pt x="50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1" y="112"/>
                  <a:pt x="51" y="112"/>
                  <a:pt x="50" y="112"/>
                </a:cubicBezTo>
                <a:cubicBezTo>
                  <a:pt x="51" y="112"/>
                  <a:pt x="51" y="113"/>
                  <a:pt x="51" y="11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51" y="113"/>
                  <a:pt x="52" y="113"/>
                  <a:pt x="52" y="113"/>
                </a:cubicBezTo>
                <a:cubicBezTo>
                  <a:pt x="52" y="113"/>
                  <a:pt x="51" y="113"/>
                  <a:pt x="51" y="112"/>
                </a:cubicBezTo>
                <a:cubicBezTo>
                  <a:pt x="51" y="112"/>
                  <a:pt x="51" y="113"/>
                  <a:pt x="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3"/>
                  <a:pt x="53" y="113"/>
                  <a:pt x="53" y="113"/>
                </a:cubicBezTo>
                <a:cubicBezTo>
                  <a:pt x="53" y="113"/>
                  <a:pt x="52" y="113"/>
                  <a:pt x="52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2" y="113"/>
                  <a:pt x="52" y="113"/>
                  <a:pt x="52" y="112"/>
                </a:cubicBezTo>
                <a:cubicBezTo>
                  <a:pt x="52" y="113"/>
                  <a:pt x="52" y="113"/>
                  <a:pt x="51" y="112"/>
                </a:cubicBezTo>
                <a:cubicBezTo>
                  <a:pt x="51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3"/>
                </a:cubicBezTo>
                <a:cubicBezTo>
                  <a:pt x="52" y="113"/>
                  <a:pt x="52" y="113"/>
                  <a:pt x="53" y="113"/>
                </a:cubicBezTo>
                <a:cubicBezTo>
                  <a:pt x="53" y="113"/>
                  <a:pt x="52" y="113"/>
                  <a:pt x="52" y="112"/>
                </a:cubicBezTo>
                <a:cubicBezTo>
                  <a:pt x="52" y="112"/>
                  <a:pt x="52" y="112"/>
                  <a:pt x="52" y="113"/>
                </a:cubicBezTo>
                <a:cubicBezTo>
                  <a:pt x="52" y="113"/>
                  <a:pt x="53" y="113"/>
                  <a:pt x="53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3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1"/>
                  <a:pt x="51" y="111"/>
                  <a:pt x="50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09"/>
                </a:cubicBezTo>
                <a:cubicBezTo>
                  <a:pt x="50" y="109"/>
                  <a:pt x="50" y="110"/>
                  <a:pt x="50" y="110"/>
                </a:cubicBezTo>
                <a:cubicBezTo>
                  <a:pt x="50" y="110"/>
                  <a:pt x="50" y="109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10"/>
                  <a:pt x="50" y="109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09"/>
                  <a:pt x="50" y="110"/>
                  <a:pt x="50" y="110"/>
                </a:cubicBezTo>
                <a:cubicBezTo>
                  <a:pt x="50" y="110"/>
                  <a:pt x="50" y="109"/>
                  <a:pt x="49" y="109"/>
                </a:cubicBezTo>
                <a:cubicBezTo>
                  <a:pt x="50" y="110"/>
                  <a:pt x="49" y="109"/>
                  <a:pt x="49" y="109"/>
                </a:cubicBezTo>
                <a:cubicBezTo>
                  <a:pt x="49" y="110"/>
                  <a:pt x="50" y="110"/>
                  <a:pt x="50" y="110"/>
                </a:cubicBezTo>
                <a:cubicBezTo>
                  <a:pt x="49" y="110"/>
                  <a:pt x="50" y="110"/>
                  <a:pt x="49" y="110"/>
                </a:cubicBezTo>
                <a:cubicBezTo>
                  <a:pt x="49" y="110"/>
                  <a:pt x="49" y="109"/>
                  <a:pt x="49" y="109"/>
                </a:cubicBezTo>
                <a:cubicBezTo>
                  <a:pt x="48" y="108"/>
                  <a:pt x="49" y="108"/>
                  <a:pt x="49" y="108"/>
                </a:cubicBezTo>
                <a:cubicBezTo>
                  <a:pt x="49" y="108"/>
                  <a:pt x="49" y="109"/>
                  <a:pt x="49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9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8"/>
                  <a:pt x="48" y="108"/>
                  <a:pt x="49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7" y="108"/>
                  <a:pt x="47" y="107"/>
                  <a:pt x="47" y="108"/>
                </a:cubicBezTo>
                <a:cubicBezTo>
                  <a:pt x="48" y="108"/>
                  <a:pt x="47" y="108"/>
                  <a:pt x="48" y="108"/>
                </a:cubicBezTo>
                <a:cubicBezTo>
                  <a:pt x="48" y="108"/>
                  <a:pt x="47" y="107"/>
                  <a:pt x="47" y="107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8" y="108"/>
                  <a:pt x="48" y="109"/>
                  <a:pt x="49" y="109"/>
                </a:cubicBezTo>
                <a:cubicBezTo>
                  <a:pt x="49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50" y="110"/>
                  <a:pt x="49" y="110"/>
                  <a:pt x="49" y="109"/>
                </a:cubicBezTo>
                <a:cubicBezTo>
                  <a:pt x="49" y="109"/>
                  <a:pt x="49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9" y="109"/>
                  <a:pt x="49" y="110"/>
                  <a:pt x="49" y="110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49" y="110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8"/>
                </a:cubicBezTo>
                <a:cubicBezTo>
                  <a:pt x="47" y="108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7" y="109"/>
                  <a:pt x="47" y="108"/>
                </a:cubicBezTo>
                <a:cubicBezTo>
                  <a:pt x="48" y="108"/>
                  <a:pt x="48" y="108"/>
                  <a:pt x="48" y="109"/>
                </a:cubicBezTo>
                <a:cubicBezTo>
                  <a:pt x="48" y="109"/>
                  <a:pt x="48" y="108"/>
                  <a:pt x="48" y="108"/>
                </a:cubicBezTo>
                <a:cubicBezTo>
                  <a:pt x="47" y="108"/>
                  <a:pt x="48" y="108"/>
                  <a:pt x="48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9"/>
                  <a:pt x="47" y="109"/>
                  <a:pt x="48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9"/>
                  <a:pt x="47" y="109"/>
                  <a:pt x="48" y="109"/>
                </a:cubicBezTo>
                <a:cubicBezTo>
                  <a:pt x="48" y="109"/>
                  <a:pt x="48" y="109"/>
                  <a:pt x="47" y="109"/>
                </a:cubicBezTo>
                <a:cubicBezTo>
                  <a:pt x="47" y="109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7" y="108"/>
                  <a:pt x="46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8"/>
                  <a:pt x="47" y="107"/>
                  <a:pt x="47" y="107"/>
                </a:cubicBezTo>
                <a:cubicBezTo>
                  <a:pt x="47" y="107"/>
                  <a:pt x="47" y="108"/>
                  <a:pt x="46" y="107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6" y="106"/>
                  <a:pt x="46" y="107"/>
                  <a:pt x="46" y="107"/>
                </a:cubicBezTo>
                <a:cubicBezTo>
                  <a:pt x="46" y="107"/>
                  <a:pt x="47" y="107"/>
                  <a:pt x="47" y="108"/>
                </a:cubicBezTo>
                <a:cubicBezTo>
                  <a:pt x="47" y="107"/>
                  <a:pt x="47" y="108"/>
                  <a:pt x="46" y="107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46" y="107"/>
                  <a:pt x="46" y="107"/>
                  <a:pt x="45" y="107"/>
                </a:cubicBezTo>
                <a:cubicBezTo>
                  <a:pt x="45" y="107"/>
                  <a:pt x="46" y="106"/>
                  <a:pt x="45" y="106"/>
                </a:cubicBezTo>
                <a:cubicBezTo>
                  <a:pt x="46" y="107"/>
                  <a:pt x="45" y="106"/>
                  <a:pt x="45" y="107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5" y="106"/>
                  <a:pt x="46" y="106"/>
                  <a:pt x="46" y="106"/>
                </a:cubicBezTo>
                <a:cubicBezTo>
                  <a:pt x="45" y="106"/>
                  <a:pt x="46" y="106"/>
                  <a:pt x="46" y="106"/>
                </a:cubicBezTo>
                <a:cubicBezTo>
                  <a:pt x="45" y="106"/>
                  <a:pt x="46" y="106"/>
                  <a:pt x="46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05"/>
                  <a:pt x="45" y="106"/>
                  <a:pt x="45" y="106"/>
                </a:cubicBezTo>
                <a:cubicBezTo>
                  <a:pt x="45" y="106"/>
                  <a:pt x="45" y="106"/>
                  <a:pt x="45" y="105"/>
                </a:cubicBezTo>
                <a:cubicBezTo>
                  <a:pt x="45" y="106"/>
                  <a:pt x="45" y="105"/>
                  <a:pt x="45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4" y="105"/>
                  <a:pt x="45" y="105"/>
                  <a:pt x="44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4"/>
                  <a:pt x="44" y="104"/>
                  <a:pt x="45" y="104"/>
                </a:cubicBezTo>
                <a:cubicBezTo>
                  <a:pt x="45" y="104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6" y="105"/>
                </a:cubicBezTo>
                <a:cubicBezTo>
                  <a:pt x="45" y="105"/>
                  <a:pt x="45" y="105"/>
                  <a:pt x="46" y="106"/>
                </a:cubicBezTo>
                <a:cubicBezTo>
                  <a:pt x="45" y="105"/>
                  <a:pt x="46" y="106"/>
                  <a:pt x="46" y="105"/>
                </a:cubicBezTo>
                <a:cubicBezTo>
                  <a:pt x="45" y="105"/>
                  <a:pt x="45" y="104"/>
                  <a:pt x="45" y="104"/>
                </a:cubicBezTo>
                <a:cubicBezTo>
                  <a:pt x="44" y="104"/>
                  <a:pt x="44" y="104"/>
                  <a:pt x="45" y="105"/>
                </a:cubicBezTo>
                <a:cubicBezTo>
                  <a:pt x="45" y="105"/>
                  <a:pt x="45" y="105"/>
                  <a:pt x="44" y="105"/>
                </a:cubicBezTo>
                <a:cubicBezTo>
                  <a:pt x="45" y="105"/>
                  <a:pt x="44" y="104"/>
                  <a:pt x="44" y="104"/>
                </a:cubicBezTo>
                <a:cubicBezTo>
                  <a:pt x="44" y="104"/>
                  <a:pt x="44" y="105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3" y="104"/>
                  <a:pt x="44" y="104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3" y="103"/>
                  <a:pt x="43" y="102"/>
                  <a:pt x="43" y="103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2" y="102"/>
                  <a:pt x="42" y="101"/>
                </a:cubicBezTo>
                <a:cubicBezTo>
                  <a:pt x="42" y="101"/>
                  <a:pt x="42" y="102"/>
                  <a:pt x="42" y="102"/>
                </a:cubicBezTo>
                <a:cubicBezTo>
                  <a:pt x="42" y="102"/>
                  <a:pt x="42" y="102"/>
                  <a:pt x="4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3" y="102"/>
                </a:cubicBezTo>
                <a:cubicBezTo>
                  <a:pt x="42" y="102"/>
                  <a:pt x="42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1" y="101"/>
                </a:cubicBezTo>
                <a:cubicBezTo>
                  <a:pt x="41" y="101"/>
                  <a:pt x="41" y="101"/>
                  <a:pt x="41" y="100"/>
                </a:cubicBezTo>
                <a:cubicBezTo>
                  <a:pt x="41" y="100"/>
                  <a:pt x="41" y="101"/>
                  <a:pt x="41" y="100"/>
                </a:cubicBezTo>
                <a:cubicBezTo>
                  <a:pt x="41" y="100"/>
                  <a:pt x="41" y="100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2" y="102"/>
                  <a:pt x="43" y="102"/>
                  <a:pt x="42" y="102"/>
                </a:cubicBezTo>
                <a:cubicBezTo>
                  <a:pt x="43" y="102"/>
                  <a:pt x="43" y="103"/>
                  <a:pt x="43" y="103"/>
                </a:cubicBezTo>
                <a:cubicBezTo>
                  <a:pt x="43" y="102"/>
                  <a:pt x="43" y="103"/>
                  <a:pt x="43" y="103"/>
                </a:cubicBezTo>
                <a:cubicBezTo>
                  <a:pt x="42" y="103"/>
                  <a:pt x="42" y="102"/>
                  <a:pt x="42" y="102"/>
                </a:cubicBezTo>
                <a:cubicBezTo>
                  <a:pt x="42" y="102"/>
                  <a:pt x="42" y="102"/>
                  <a:pt x="42" y="103"/>
                </a:cubicBezTo>
                <a:cubicBezTo>
                  <a:pt x="42" y="103"/>
                  <a:pt x="42" y="103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2" y="102"/>
                  <a:pt x="41" y="102"/>
                  <a:pt x="41" y="101"/>
                </a:cubicBezTo>
                <a:cubicBezTo>
                  <a:pt x="41" y="101"/>
                  <a:pt x="41" y="101"/>
                  <a:pt x="41" y="100"/>
                </a:cubicBezTo>
                <a:cubicBezTo>
                  <a:pt x="40" y="100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1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39" y="99"/>
                  <a:pt x="40" y="99"/>
                </a:cubicBezTo>
                <a:cubicBezTo>
                  <a:pt x="39" y="99"/>
                  <a:pt x="39" y="98"/>
                  <a:pt x="39" y="99"/>
                </a:cubicBezTo>
                <a:cubicBezTo>
                  <a:pt x="39" y="99"/>
                  <a:pt x="40" y="100"/>
                  <a:pt x="39" y="99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39" y="100"/>
                  <a:pt x="39" y="100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98"/>
                  <a:pt x="39" y="98"/>
                  <a:pt x="38" y="98"/>
                </a:cubicBezTo>
                <a:cubicBezTo>
                  <a:pt x="38" y="98"/>
                  <a:pt x="38" y="97"/>
                  <a:pt x="38" y="97"/>
                </a:cubicBezTo>
                <a:cubicBezTo>
                  <a:pt x="38" y="98"/>
                  <a:pt x="38" y="98"/>
                  <a:pt x="39" y="99"/>
                </a:cubicBezTo>
                <a:cubicBezTo>
                  <a:pt x="38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8" y="99"/>
                  <a:pt x="38" y="98"/>
                </a:cubicBezTo>
                <a:cubicBezTo>
                  <a:pt x="38" y="98"/>
                  <a:pt x="38" y="99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7"/>
                  <a:pt x="38" y="97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8" y="97"/>
                  <a:pt x="38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9"/>
                </a:cubicBezTo>
                <a:cubicBezTo>
                  <a:pt x="38" y="99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7" y="97"/>
                  <a:pt x="37" y="98"/>
                </a:cubicBezTo>
                <a:cubicBezTo>
                  <a:pt x="37" y="98"/>
                  <a:pt x="38" y="99"/>
                  <a:pt x="38" y="99"/>
                </a:cubicBezTo>
                <a:cubicBezTo>
                  <a:pt x="38" y="99"/>
                  <a:pt x="38" y="99"/>
                  <a:pt x="38" y="99"/>
                </a:cubicBezTo>
                <a:cubicBezTo>
                  <a:pt x="37" y="98"/>
                  <a:pt x="37" y="98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8"/>
                  <a:pt x="37" y="97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7"/>
                  <a:pt x="37" y="98"/>
                  <a:pt x="37" y="98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6" y="97"/>
                  <a:pt x="36" y="97"/>
                </a:cubicBezTo>
                <a:cubicBezTo>
                  <a:pt x="36" y="97"/>
                  <a:pt x="36" y="96"/>
                  <a:pt x="36" y="96"/>
                </a:cubicBezTo>
                <a:cubicBezTo>
                  <a:pt x="36" y="96"/>
                  <a:pt x="36" y="97"/>
                  <a:pt x="37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6" y="97"/>
                </a:cubicBezTo>
                <a:cubicBezTo>
                  <a:pt x="36" y="97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5"/>
                  <a:pt x="36" y="9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7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7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4"/>
                  <a:pt x="36" y="94"/>
                  <a:pt x="35" y="94"/>
                </a:cubicBezTo>
                <a:cubicBezTo>
                  <a:pt x="35" y="94"/>
                  <a:pt x="36" y="95"/>
                  <a:pt x="36" y="95"/>
                </a:cubicBezTo>
                <a:cubicBezTo>
                  <a:pt x="35" y="95"/>
                  <a:pt x="36" y="95"/>
                  <a:pt x="36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4"/>
                  <a:pt x="35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6"/>
                  <a:pt x="36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4"/>
                </a:cubicBezTo>
                <a:cubicBezTo>
                  <a:pt x="35" y="95"/>
                  <a:pt x="35" y="94"/>
                  <a:pt x="35" y="94"/>
                </a:cubicBezTo>
                <a:cubicBezTo>
                  <a:pt x="35" y="95"/>
                  <a:pt x="35" y="95"/>
                  <a:pt x="36" y="95"/>
                </a:cubicBezTo>
                <a:cubicBezTo>
                  <a:pt x="36" y="95"/>
                  <a:pt x="36" y="96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4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4"/>
                  <a:pt x="34" y="94"/>
                  <a:pt x="34" y="95"/>
                </a:cubicBezTo>
                <a:cubicBezTo>
                  <a:pt x="35" y="95"/>
                  <a:pt x="34" y="94"/>
                  <a:pt x="35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4" y="95"/>
                </a:cubicBezTo>
                <a:cubicBezTo>
                  <a:pt x="35" y="95"/>
                  <a:pt x="35" y="95"/>
                  <a:pt x="34" y="95"/>
                </a:cubicBezTo>
                <a:cubicBezTo>
                  <a:pt x="34" y="95"/>
                  <a:pt x="34" y="95"/>
                  <a:pt x="34" y="95"/>
                </a:cubicBezTo>
                <a:cubicBezTo>
                  <a:pt x="34" y="94"/>
                  <a:pt x="35" y="95"/>
                  <a:pt x="34" y="94"/>
                </a:cubicBezTo>
                <a:cubicBezTo>
                  <a:pt x="34" y="94"/>
                  <a:pt x="34" y="95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3"/>
                </a:cubicBezTo>
                <a:cubicBezTo>
                  <a:pt x="34" y="93"/>
                  <a:pt x="3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3"/>
                  <a:pt x="34" y="94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34" y="93"/>
                  <a:pt x="34" y="93"/>
                  <a:pt x="34" y="92"/>
                </a:cubicBezTo>
                <a:cubicBezTo>
                  <a:pt x="34" y="92"/>
                  <a:pt x="34" y="93"/>
                  <a:pt x="34" y="93"/>
                </a:cubicBezTo>
                <a:cubicBezTo>
                  <a:pt x="34" y="93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3" y="92"/>
                  <a:pt x="34" y="92"/>
                </a:cubicBezTo>
                <a:cubicBezTo>
                  <a:pt x="34" y="91"/>
                  <a:pt x="33" y="91"/>
                  <a:pt x="33" y="91"/>
                </a:cubicBezTo>
                <a:cubicBezTo>
                  <a:pt x="34" y="92"/>
                  <a:pt x="33" y="92"/>
                  <a:pt x="34" y="92"/>
                </a:cubicBezTo>
                <a:cubicBezTo>
                  <a:pt x="33" y="92"/>
                  <a:pt x="33" y="92"/>
                  <a:pt x="34" y="92"/>
                </a:cubicBezTo>
                <a:cubicBezTo>
                  <a:pt x="33" y="92"/>
                  <a:pt x="33" y="92"/>
                  <a:pt x="33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92"/>
                  <a:pt x="33" y="92"/>
                  <a:pt x="33" y="92"/>
                </a:cubicBezTo>
                <a:cubicBezTo>
                  <a:pt x="34" y="92"/>
                  <a:pt x="33" y="91"/>
                  <a:pt x="33" y="91"/>
                </a:cubicBezTo>
                <a:cubicBezTo>
                  <a:pt x="33" y="91"/>
                  <a:pt x="33" y="90"/>
                  <a:pt x="33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3" y="91"/>
                  <a:pt x="34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3"/>
                  <a:pt x="34" y="93"/>
                </a:cubicBezTo>
                <a:cubicBezTo>
                  <a:pt x="34" y="92"/>
                  <a:pt x="34" y="92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3" y="91"/>
                  <a:pt x="34" y="92"/>
                  <a:pt x="34" y="92"/>
                </a:cubicBezTo>
                <a:cubicBezTo>
                  <a:pt x="33" y="91"/>
                  <a:pt x="34" y="91"/>
                  <a:pt x="33" y="91"/>
                </a:cubicBezTo>
                <a:cubicBezTo>
                  <a:pt x="33" y="91"/>
                  <a:pt x="34" y="91"/>
                  <a:pt x="34" y="91"/>
                </a:cubicBezTo>
                <a:cubicBezTo>
                  <a:pt x="33" y="91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91"/>
                  <a:pt x="33" y="91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0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9"/>
                  <a:pt x="33" y="89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1"/>
                  <a:pt x="34" y="91"/>
                  <a:pt x="34" y="90"/>
                </a:cubicBezTo>
                <a:cubicBezTo>
                  <a:pt x="34" y="90"/>
                  <a:pt x="33" y="90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0"/>
                  <a:pt x="34" y="91"/>
                  <a:pt x="34" y="91"/>
                </a:cubicBezTo>
                <a:cubicBezTo>
                  <a:pt x="34" y="91"/>
                  <a:pt x="34" y="91"/>
                  <a:pt x="34" y="92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5" y="90"/>
                  <a:pt x="34" y="90"/>
                  <a:pt x="34" y="90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0"/>
                  <a:pt x="35" y="90"/>
                </a:cubicBezTo>
                <a:cubicBezTo>
                  <a:pt x="35" y="90"/>
                  <a:pt x="35" y="91"/>
                  <a:pt x="35" y="91"/>
                </a:cubicBezTo>
                <a:cubicBezTo>
                  <a:pt x="35" y="91"/>
                  <a:pt x="35" y="90"/>
                  <a:pt x="35" y="89"/>
                </a:cubicBezTo>
                <a:cubicBezTo>
                  <a:pt x="35" y="89"/>
                  <a:pt x="35" y="90"/>
                  <a:pt x="35" y="90"/>
                </a:cubicBezTo>
                <a:cubicBezTo>
                  <a:pt x="34" y="89"/>
                  <a:pt x="35" y="90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89"/>
                  <a:pt x="34" y="90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89"/>
                  <a:pt x="34" y="89"/>
                  <a:pt x="34" y="88"/>
                </a:cubicBezTo>
                <a:cubicBezTo>
                  <a:pt x="34" y="88"/>
                  <a:pt x="34" y="89"/>
                  <a:pt x="34" y="89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7"/>
                  <a:pt x="34" y="87"/>
                </a:cubicBezTo>
                <a:cubicBezTo>
                  <a:pt x="34" y="87"/>
                  <a:pt x="33" y="87"/>
                  <a:pt x="33" y="87"/>
                </a:cubicBezTo>
                <a:cubicBezTo>
                  <a:pt x="33" y="87"/>
                  <a:pt x="34" y="87"/>
                  <a:pt x="34" y="88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4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6"/>
                  <a:pt x="33" y="86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6"/>
                </a:cubicBezTo>
                <a:cubicBezTo>
                  <a:pt x="33" y="86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8"/>
                  <a:pt x="33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8"/>
                  <a:pt x="33" y="87"/>
                  <a:pt x="33" y="87"/>
                </a:cubicBezTo>
                <a:cubicBezTo>
                  <a:pt x="33" y="86"/>
                  <a:pt x="33" y="86"/>
                  <a:pt x="32" y="85"/>
                </a:cubicBezTo>
                <a:cubicBezTo>
                  <a:pt x="32" y="86"/>
                  <a:pt x="33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7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5"/>
                  <a:pt x="32" y="86"/>
                  <a:pt x="32" y="86"/>
                </a:cubicBezTo>
                <a:cubicBezTo>
                  <a:pt x="32" y="85"/>
                  <a:pt x="32" y="86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4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5"/>
                  <a:pt x="32" y="84"/>
                </a:cubicBezTo>
                <a:cubicBezTo>
                  <a:pt x="32" y="85"/>
                  <a:pt x="31" y="84"/>
                  <a:pt x="32" y="84"/>
                </a:cubicBezTo>
                <a:cubicBezTo>
                  <a:pt x="32" y="84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4"/>
                  <a:pt x="32" y="84"/>
                </a:cubicBezTo>
                <a:cubicBezTo>
                  <a:pt x="32" y="84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5"/>
                  <a:pt x="32" y="84"/>
                </a:cubicBezTo>
                <a:cubicBezTo>
                  <a:pt x="32" y="85"/>
                  <a:pt x="33" y="85"/>
                  <a:pt x="33" y="85"/>
                </a:cubicBezTo>
                <a:cubicBezTo>
                  <a:pt x="32" y="85"/>
                  <a:pt x="32" y="84"/>
                  <a:pt x="32" y="84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4"/>
                  <a:pt x="33" y="84"/>
                </a:cubicBezTo>
                <a:cubicBezTo>
                  <a:pt x="33" y="84"/>
                  <a:pt x="33" y="85"/>
                  <a:pt x="33" y="85"/>
                </a:cubicBezTo>
                <a:cubicBezTo>
                  <a:pt x="33" y="85"/>
                  <a:pt x="33" y="84"/>
                  <a:pt x="33" y="84"/>
                </a:cubicBezTo>
                <a:cubicBezTo>
                  <a:pt x="33" y="84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2"/>
                </a:cubicBezTo>
                <a:cubicBezTo>
                  <a:pt x="33" y="82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2"/>
                </a:cubicBezTo>
                <a:cubicBezTo>
                  <a:pt x="33" y="82"/>
                  <a:pt x="33" y="82"/>
                  <a:pt x="32" y="82"/>
                </a:cubicBezTo>
                <a:cubicBezTo>
                  <a:pt x="32" y="82"/>
                  <a:pt x="33" y="82"/>
                  <a:pt x="33" y="83"/>
                </a:cubicBezTo>
                <a:cubicBezTo>
                  <a:pt x="32" y="83"/>
                  <a:pt x="32" y="82"/>
                  <a:pt x="32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2" y="81"/>
                  <a:pt x="32" y="80"/>
                </a:cubicBezTo>
                <a:cubicBezTo>
                  <a:pt x="32" y="80"/>
                  <a:pt x="32" y="81"/>
                  <a:pt x="32" y="81"/>
                </a:cubicBezTo>
                <a:cubicBezTo>
                  <a:pt x="32" y="81"/>
                  <a:pt x="32" y="80"/>
                  <a:pt x="32" y="80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1"/>
                </a:cubicBezTo>
                <a:cubicBezTo>
                  <a:pt x="32" y="82"/>
                  <a:pt x="32" y="82"/>
                  <a:pt x="32" y="83"/>
                </a:cubicBezTo>
                <a:cubicBezTo>
                  <a:pt x="32" y="83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1" y="80"/>
                  <a:pt x="32" y="81"/>
                </a:cubicBezTo>
                <a:cubicBezTo>
                  <a:pt x="32" y="81"/>
                  <a:pt x="32" y="82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0"/>
                </a:cubicBezTo>
                <a:cubicBezTo>
                  <a:pt x="31" y="81"/>
                  <a:pt x="31" y="80"/>
                  <a:pt x="31" y="81"/>
                </a:cubicBezTo>
                <a:cubicBezTo>
                  <a:pt x="32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9"/>
                  <a:pt x="31" y="78"/>
                  <a:pt x="31" y="79"/>
                </a:cubicBezTo>
                <a:cubicBezTo>
                  <a:pt x="31" y="79"/>
                  <a:pt x="31" y="78"/>
                  <a:pt x="31" y="78"/>
                </a:cubicBezTo>
                <a:cubicBezTo>
                  <a:pt x="31" y="79"/>
                  <a:pt x="31" y="78"/>
                  <a:pt x="3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8"/>
                  <a:pt x="31" y="78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8"/>
                  <a:pt x="31" y="78"/>
                  <a:pt x="31" y="79"/>
                </a:cubicBezTo>
                <a:cubicBezTo>
                  <a:pt x="31" y="78"/>
                  <a:pt x="31" y="79"/>
                  <a:pt x="30" y="79"/>
                </a:cubicBezTo>
                <a:cubicBezTo>
                  <a:pt x="31" y="79"/>
                  <a:pt x="30" y="79"/>
                  <a:pt x="31" y="80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80"/>
                </a:cubicBezTo>
                <a:cubicBezTo>
                  <a:pt x="31" y="79"/>
                  <a:pt x="31" y="80"/>
                  <a:pt x="31" y="80"/>
                </a:cubicBezTo>
                <a:cubicBezTo>
                  <a:pt x="31" y="80"/>
                  <a:pt x="31" y="80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80"/>
                  <a:pt x="31" y="80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8"/>
                  <a:pt x="31" y="77"/>
                  <a:pt x="31" y="78"/>
                </a:cubicBezTo>
                <a:cubicBezTo>
                  <a:pt x="31" y="78"/>
                  <a:pt x="31" y="78"/>
                  <a:pt x="31" y="79"/>
                </a:cubicBezTo>
                <a:cubicBezTo>
                  <a:pt x="31" y="79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79"/>
                  <a:pt x="31" y="79"/>
                </a:cubicBezTo>
                <a:cubicBezTo>
                  <a:pt x="31" y="80"/>
                  <a:pt x="31" y="80"/>
                  <a:pt x="31" y="81"/>
                </a:cubicBezTo>
                <a:cubicBezTo>
                  <a:pt x="31" y="81"/>
                  <a:pt x="31" y="80"/>
                  <a:pt x="31" y="80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2"/>
                  <a:pt x="3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0" y="81"/>
                  <a:pt x="30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1" y="81"/>
                  <a:pt x="31" y="81"/>
                </a:cubicBezTo>
                <a:cubicBezTo>
                  <a:pt x="31" y="81"/>
                  <a:pt x="31" y="82"/>
                  <a:pt x="31" y="82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2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0"/>
                  <a:pt x="31" y="80"/>
                </a:cubicBezTo>
                <a:cubicBezTo>
                  <a:pt x="31" y="80"/>
                  <a:pt x="31" y="81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0" y="79"/>
                </a:cubicBezTo>
                <a:cubicBezTo>
                  <a:pt x="31" y="80"/>
                  <a:pt x="30" y="80"/>
                  <a:pt x="30" y="80"/>
                </a:cubicBezTo>
                <a:cubicBezTo>
                  <a:pt x="31" y="81"/>
                  <a:pt x="30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8"/>
                </a:cubicBezTo>
                <a:cubicBezTo>
                  <a:pt x="30" y="78"/>
                  <a:pt x="30" y="79"/>
                  <a:pt x="30" y="79"/>
                </a:cubicBezTo>
                <a:cubicBezTo>
                  <a:pt x="30" y="79"/>
                  <a:pt x="29" y="79"/>
                  <a:pt x="29" y="79"/>
                </a:cubicBezTo>
                <a:cubicBezTo>
                  <a:pt x="29" y="78"/>
                  <a:pt x="29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8"/>
                  <a:pt x="29" y="78"/>
                  <a:pt x="29" y="79"/>
                </a:cubicBezTo>
                <a:cubicBezTo>
                  <a:pt x="29" y="79"/>
                  <a:pt x="29" y="79"/>
                  <a:pt x="30" y="79"/>
                </a:cubicBezTo>
                <a:cubicBezTo>
                  <a:pt x="29" y="79"/>
                  <a:pt x="30" y="79"/>
                  <a:pt x="30" y="79"/>
                </a:cubicBezTo>
                <a:cubicBezTo>
                  <a:pt x="30" y="79"/>
                  <a:pt x="30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80"/>
                  <a:pt x="29" y="80"/>
                  <a:pt x="29" y="79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80"/>
                  <a:pt x="29" y="79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79"/>
                  <a:pt x="29" y="79"/>
                </a:cubicBezTo>
                <a:cubicBezTo>
                  <a:pt x="29" y="79"/>
                  <a:pt x="29" y="80"/>
                  <a:pt x="29" y="80"/>
                </a:cubicBezTo>
                <a:cubicBezTo>
                  <a:pt x="29" y="79"/>
                  <a:pt x="28" y="79"/>
                  <a:pt x="28" y="79"/>
                </a:cubicBezTo>
                <a:cubicBezTo>
                  <a:pt x="28" y="79"/>
                  <a:pt x="29" y="79"/>
                  <a:pt x="29" y="78"/>
                </a:cubicBezTo>
                <a:cubicBezTo>
                  <a:pt x="29" y="78"/>
                  <a:pt x="29" y="79"/>
                  <a:pt x="29" y="79"/>
                </a:cubicBezTo>
                <a:cubicBezTo>
                  <a:pt x="29" y="79"/>
                  <a:pt x="28" y="78"/>
                  <a:pt x="29" y="78"/>
                </a:cubicBezTo>
                <a:cubicBezTo>
                  <a:pt x="29" y="78"/>
                  <a:pt x="29" y="78"/>
                  <a:pt x="29" y="79"/>
                </a:cubicBezTo>
                <a:cubicBezTo>
                  <a:pt x="29" y="79"/>
                  <a:pt x="29" y="78"/>
                  <a:pt x="29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9" y="78"/>
                  <a:pt x="29" y="78"/>
                  <a:pt x="29" y="79"/>
                </a:cubicBezTo>
                <a:cubicBezTo>
                  <a:pt x="29" y="79"/>
                  <a:pt x="29" y="78"/>
                  <a:pt x="29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6"/>
                  <a:pt x="29" y="76"/>
                  <a:pt x="29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29" y="76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6"/>
                  <a:pt x="29" y="76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4"/>
                  <a:pt x="29" y="74"/>
                  <a:pt x="29" y="75"/>
                </a:cubicBezTo>
                <a:cubicBezTo>
                  <a:pt x="29" y="74"/>
                  <a:pt x="29" y="73"/>
                  <a:pt x="29" y="74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2"/>
                </a:cubicBezTo>
                <a:cubicBezTo>
                  <a:pt x="29" y="73"/>
                  <a:pt x="29" y="73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4"/>
                </a:cubicBezTo>
                <a:cubicBezTo>
                  <a:pt x="29" y="73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29" y="73"/>
                  <a:pt x="29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29" y="71"/>
                  <a:pt x="29" y="71"/>
                </a:cubicBezTo>
                <a:cubicBezTo>
                  <a:pt x="29" y="71"/>
                  <a:pt x="29" y="72"/>
                  <a:pt x="29" y="72"/>
                </a:cubicBezTo>
                <a:cubicBezTo>
                  <a:pt x="29" y="73"/>
                  <a:pt x="29" y="72"/>
                  <a:pt x="29" y="72"/>
                </a:cubicBezTo>
                <a:cubicBezTo>
                  <a:pt x="29" y="72"/>
                  <a:pt x="29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1"/>
                </a:cubicBezTo>
                <a:cubicBezTo>
                  <a:pt x="29" y="70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0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8" y="71"/>
                </a:cubicBezTo>
                <a:cubicBezTo>
                  <a:pt x="28" y="71"/>
                  <a:pt x="29" y="71"/>
                  <a:pt x="29" y="71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69"/>
                </a:cubicBezTo>
                <a:cubicBezTo>
                  <a:pt x="29" y="70"/>
                  <a:pt x="29" y="71"/>
                  <a:pt x="29" y="71"/>
                </a:cubicBezTo>
                <a:cubicBezTo>
                  <a:pt x="29" y="71"/>
                  <a:pt x="29" y="71"/>
                  <a:pt x="28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8" y="71"/>
                  <a:pt x="28" y="71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1"/>
                  <a:pt x="28" y="70"/>
                  <a:pt x="28" y="69"/>
                </a:cubicBezTo>
                <a:cubicBezTo>
                  <a:pt x="29" y="69"/>
                  <a:pt x="29" y="70"/>
                  <a:pt x="29" y="70"/>
                </a:cubicBezTo>
                <a:cubicBezTo>
                  <a:pt x="29" y="69"/>
                  <a:pt x="28" y="69"/>
                  <a:pt x="28" y="69"/>
                </a:cubicBezTo>
                <a:cubicBezTo>
                  <a:pt x="28" y="69"/>
                  <a:pt x="29" y="69"/>
                  <a:pt x="29" y="69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70"/>
                  <a:pt x="29" y="69"/>
                </a:cubicBezTo>
                <a:cubicBezTo>
                  <a:pt x="29" y="69"/>
                  <a:pt x="29" y="69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9"/>
                  <a:pt x="29" y="69"/>
                </a:cubicBezTo>
                <a:cubicBezTo>
                  <a:pt x="29" y="69"/>
                  <a:pt x="29" y="68"/>
                  <a:pt x="29" y="68"/>
                </a:cubicBezTo>
                <a:cubicBezTo>
                  <a:pt x="29" y="68"/>
                  <a:pt x="29" y="68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9"/>
                  <a:pt x="29" y="69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30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30" y="67"/>
                  <a:pt x="29" y="67"/>
                </a:cubicBezTo>
                <a:cubicBezTo>
                  <a:pt x="29" y="67"/>
                  <a:pt x="29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7"/>
                  <a:pt x="29" y="67"/>
                </a:cubicBezTo>
                <a:cubicBezTo>
                  <a:pt x="29" y="67"/>
                  <a:pt x="29" y="67"/>
                  <a:pt x="29" y="66"/>
                </a:cubicBezTo>
                <a:cubicBezTo>
                  <a:pt x="29" y="66"/>
                  <a:pt x="29" y="66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6"/>
                  <a:pt x="29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8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8" y="69"/>
                  <a:pt x="28" y="68"/>
                </a:cubicBezTo>
                <a:cubicBezTo>
                  <a:pt x="29" y="68"/>
                  <a:pt x="29" y="66"/>
                  <a:pt x="29" y="67"/>
                </a:cubicBezTo>
                <a:cubicBezTo>
                  <a:pt x="29" y="67"/>
                  <a:pt x="29" y="66"/>
                  <a:pt x="29" y="67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4"/>
                  <a:pt x="28" y="64"/>
                </a:cubicBezTo>
                <a:cubicBezTo>
                  <a:pt x="28" y="64"/>
                  <a:pt x="28" y="65"/>
                  <a:pt x="28" y="65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64"/>
                  <a:pt x="28" y="64"/>
                  <a:pt x="28" y="65"/>
                </a:cubicBezTo>
                <a:cubicBezTo>
                  <a:pt x="28" y="64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9" y="65"/>
                  <a:pt x="29" y="65"/>
                </a:cubicBezTo>
                <a:cubicBezTo>
                  <a:pt x="29" y="65"/>
                  <a:pt x="29" y="66"/>
                  <a:pt x="29" y="66"/>
                </a:cubicBezTo>
                <a:cubicBezTo>
                  <a:pt x="29" y="66"/>
                  <a:pt x="29" y="66"/>
                  <a:pt x="28" y="66"/>
                </a:cubicBezTo>
                <a:cubicBezTo>
                  <a:pt x="28" y="67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5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5"/>
                  <a:pt x="29" y="66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3"/>
                  <a:pt x="29" y="65"/>
                  <a:pt x="28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4"/>
                  <a:pt x="29" y="63"/>
                  <a:pt x="29" y="64"/>
                </a:cubicBezTo>
                <a:cubicBezTo>
                  <a:pt x="29" y="64"/>
                  <a:pt x="29" y="63"/>
                  <a:pt x="29" y="63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4"/>
                  <a:pt x="29" y="64"/>
                </a:cubicBezTo>
                <a:cubicBezTo>
                  <a:pt x="29" y="65"/>
                  <a:pt x="30" y="64"/>
                  <a:pt x="29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4"/>
                  <a:pt x="30" y="65"/>
                  <a:pt x="30" y="65"/>
                </a:cubicBezTo>
                <a:cubicBezTo>
                  <a:pt x="30" y="64"/>
                  <a:pt x="30" y="64"/>
                  <a:pt x="30" y="63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5"/>
                  <a:pt x="30" y="64"/>
                  <a:pt x="30" y="64"/>
                </a:cubicBezTo>
                <a:cubicBezTo>
                  <a:pt x="30" y="65"/>
                  <a:pt x="29" y="65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30" y="63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4"/>
                  <a:pt x="30" y="64"/>
                </a:cubicBezTo>
                <a:cubicBezTo>
                  <a:pt x="30" y="64"/>
                  <a:pt x="30" y="63"/>
                  <a:pt x="30" y="64"/>
                </a:cubicBezTo>
                <a:cubicBezTo>
                  <a:pt x="30" y="63"/>
                  <a:pt x="30" y="62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29" y="63"/>
                  <a:pt x="30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0" y="63"/>
                  <a:pt x="30" y="63"/>
                </a:cubicBezTo>
                <a:cubicBezTo>
                  <a:pt x="29" y="63"/>
                  <a:pt x="29" y="62"/>
                  <a:pt x="29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30" y="63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1" y="61"/>
                  <a:pt x="31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2"/>
                  <a:pt x="30" y="61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3"/>
                  <a:pt x="29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9" y="60"/>
                  <a:pt x="30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9" y="62"/>
                  <a:pt x="30" y="61"/>
                </a:cubicBezTo>
                <a:cubicBezTo>
                  <a:pt x="29" y="62"/>
                  <a:pt x="29" y="62"/>
                  <a:pt x="30" y="62"/>
                </a:cubicBezTo>
                <a:cubicBezTo>
                  <a:pt x="30" y="62"/>
                  <a:pt x="29" y="62"/>
                  <a:pt x="30" y="61"/>
                </a:cubicBezTo>
                <a:cubicBezTo>
                  <a:pt x="30" y="61"/>
                  <a:pt x="29" y="62"/>
                  <a:pt x="30" y="62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9"/>
                  <a:pt x="30" y="60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8"/>
                  <a:pt x="30" y="59"/>
                </a:cubicBezTo>
                <a:cubicBezTo>
                  <a:pt x="31" y="58"/>
                  <a:pt x="30" y="59"/>
                  <a:pt x="31" y="59"/>
                </a:cubicBezTo>
                <a:cubicBezTo>
                  <a:pt x="31" y="59"/>
                  <a:pt x="31" y="59"/>
                  <a:pt x="31" y="58"/>
                </a:cubicBezTo>
                <a:cubicBezTo>
                  <a:pt x="30" y="58"/>
                  <a:pt x="30" y="58"/>
                  <a:pt x="30" y="59"/>
                </a:cubicBezTo>
                <a:cubicBezTo>
                  <a:pt x="30" y="58"/>
                  <a:pt x="30" y="59"/>
                  <a:pt x="30" y="59"/>
                </a:cubicBezTo>
                <a:cubicBezTo>
                  <a:pt x="30" y="59"/>
                  <a:pt x="30" y="58"/>
                  <a:pt x="30" y="58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0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8"/>
                  <a:pt x="30" y="59"/>
                  <a:pt x="30" y="58"/>
                </a:cubicBezTo>
                <a:cubicBezTo>
                  <a:pt x="30" y="58"/>
                  <a:pt x="30" y="57"/>
                  <a:pt x="30" y="58"/>
                </a:cubicBezTo>
                <a:cubicBezTo>
                  <a:pt x="30" y="57"/>
                  <a:pt x="31" y="57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5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1" y="56"/>
                  <a:pt x="31" y="57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2" y="56"/>
                  <a:pt x="32" y="56"/>
                </a:cubicBezTo>
                <a:cubicBezTo>
                  <a:pt x="32" y="56"/>
                  <a:pt x="31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2" y="57"/>
                  <a:pt x="32" y="56"/>
                </a:cubicBezTo>
                <a:cubicBezTo>
                  <a:pt x="32" y="56"/>
                  <a:pt x="32" y="57"/>
                  <a:pt x="32" y="57"/>
                </a:cubicBezTo>
                <a:cubicBezTo>
                  <a:pt x="32" y="57"/>
                  <a:pt x="32" y="57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5"/>
                  <a:pt x="32" y="56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5"/>
                  <a:pt x="32" y="55"/>
                  <a:pt x="33" y="54"/>
                </a:cubicBezTo>
                <a:cubicBezTo>
                  <a:pt x="33" y="54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2" y="53"/>
                </a:cubicBezTo>
                <a:cubicBezTo>
                  <a:pt x="32" y="52"/>
                  <a:pt x="32" y="53"/>
                  <a:pt x="32" y="53"/>
                </a:cubicBezTo>
                <a:cubicBezTo>
                  <a:pt x="32" y="52"/>
                  <a:pt x="32" y="53"/>
                  <a:pt x="32" y="52"/>
                </a:cubicBezTo>
                <a:cubicBezTo>
                  <a:pt x="32" y="52"/>
                  <a:pt x="32" y="52"/>
                  <a:pt x="33" y="52"/>
                </a:cubicBezTo>
                <a:cubicBezTo>
                  <a:pt x="32" y="52"/>
                  <a:pt x="32" y="53"/>
                  <a:pt x="32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2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3"/>
                  <a:pt x="33" y="53"/>
                </a:cubicBezTo>
                <a:cubicBezTo>
                  <a:pt x="33" y="53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4"/>
                  <a:pt x="33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3" y="54"/>
                  <a:pt x="33" y="54"/>
                </a:cubicBezTo>
                <a:cubicBezTo>
                  <a:pt x="33" y="54"/>
                  <a:pt x="33" y="55"/>
                  <a:pt x="33" y="55"/>
                </a:cubicBezTo>
                <a:cubicBezTo>
                  <a:pt x="32" y="55"/>
                  <a:pt x="33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6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2" y="56"/>
                  <a:pt x="32" y="55"/>
                </a:cubicBezTo>
                <a:cubicBezTo>
                  <a:pt x="33" y="55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3"/>
                  <a:pt x="33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5"/>
                </a:cubicBezTo>
                <a:cubicBezTo>
                  <a:pt x="33" y="55"/>
                  <a:pt x="33" y="54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4"/>
                </a:cubicBezTo>
                <a:cubicBezTo>
                  <a:pt x="33" y="54"/>
                  <a:pt x="33" y="55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3"/>
                </a:cubicBezTo>
                <a:cubicBezTo>
                  <a:pt x="33" y="54"/>
                  <a:pt x="33" y="54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2"/>
                </a:cubicBezTo>
                <a:cubicBezTo>
                  <a:pt x="34" y="52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3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4" y="52"/>
                  <a:pt x="34" y="52"/>
                </a:cubicBezTo>
                <a:cubicBezTo>
                  <a:pt x="33" y="52"/>
                  <a:pt x="33" y="52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4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2"/>
                  <a:pt x="33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1"/>
                  <a:pt x="34" y="51"/>
                </a:cubicBezTo>
                <a:cubicBezTo>
                  <a:pt x="34" y="51"/>
                  <a:pt x="34" y="52"/>
                  <a:pt x="34" y="52"/>
                </a:cubicBezTo>
                <a:cubicBezTo>
                  <a:pt x="34" y="51"/>
                  <a:pt x="34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4" y="51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1"/>
                  <a:pt x="34" y="52"/>
                  <a:pt x="34" y="52"/>
                </a:cubicBezTo>
                <a:cubicBezTo>
                  <a:pt x="34" y="51"/>
                  <a:pt x="35" y="51"/>
                  <a:pt x="35" y="51"/>
                </a:cubicBezTo>
                <a:cubicBezTo>
                  <a:pt x="34" y="51"/>
                  <a:pt x="34" y="51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5" y="51"/>
                </a:cubicBezTo>
                <a:cubicBezTo>
                  <a:pt x="35" y="51"/>
                  <a:pt x="35" y="52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0"/>
                  <a:pt x="36" y="50"/>
                </a:cubicBezTo>
                <a:cubicBezTo>
                  <a:pt x="36" y="50"/>
                  <a:pt x="35" y="50"/>
                  <a:pt x="36" y="50"/>
                </a:cubicBezTo>
                <a:cubicBezTo>
                  <a:pt x="36" y="49"/>
                  <a:pt x="36" y="49"/>
                  <a:pt x="37" y="48"/>
                </a:cubicBezTo>
                <a:cubicBezTo>
                  <a:pt x="36" y="49"/>
                  <a:pt x="37" y="49"/>
                  <a:pt x="37" y="48"/>
                </a:cubicBezTo>
                <a:cubicBezTo>
                  <a:pt x="37" y="49"/>
                  <a:pt x="37" y="48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5" y="50"/>
                </a:cubicBezTo>
                <a:cubicBezTo>
                  <a:pt x="35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5" y="50"/>
                  <a:pt x="35" y="51"/>
                  <a:pt x="35" y="50"/>
                </a:cubicBezTo>
                <a:cubicBezTo>
                  <a:pt x="35" y="50"/>
                  <a:pt x="35" y="50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1"/>
                  <a:pt x="35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4" y="51"/>
                </a:cubicBezTo>
                <a:cubicBezTo>
                  <a:pt x="35" y="50"/>
                  <a:pt x="34" y="51"/>
                  <a:pt x="34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1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1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2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1"/>
                  <a:pt x="33" y="51"/>
                </a:cubicBezTo>
                <a:cubicBezTo>
                  <a:pt x="33" y="51"/>
                  <a:pt x="34" y="51"/>
                  <a:pt x="34" y="51"/>
                </a:cubicBezTo>
                <a:cubicBezTo>
                  <a:pt x="33" y="51"/>
                  <a:pt x="34" y="51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5" y="50"/>
                </a:cubicBezTo>
                <a:cubicBezTo>
                  <a:pt x="34" y="50"/>
                  <a:pt x="35" y="50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49"/>
                  <a:pt x="35" y="49"/>
                </a:cubicBezTo>
                <a:cubicBezTo>
                  <a:pt x="35" y="49"/>
                  <a:pt x="35" y="50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0"/>
                  <a:pt x="35" y="49"/>
                  <a:pt x="35" y="49"/>
                </a:cubicBezTo>
                <a:cubicBezTo>
                  <a:pt x="35" y="49"/>
                  <a:pt x="35" y="49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9"/>
                  <a:pt x="36" y="48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5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8"/>
                </a:cubicBezTo>
                <a:cubicBezTo>
                  <a:pt x="36" y="48"/>
                  <a:pt x="36" y="49"/>
                  <a:pt x="36" y="49"/>
                </a:cubicBezTo>
                <a:cubicBezTo>
                  <a:pt x="36" y="49"/>
                  <a:pt x="36" y="49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7"/>
                  <a:pt x="36" y="47"/>
                  <a:pt x="36" y="47"/>
                </a:cubicBezTo>
                <a:cubicBezTo>
                  <a:pt x="37" y="47"/>
                  <a:pt x="36" y="48"/>
                  <a:pt x="36" y="48"/>
                </a:cubicBezTo>
                <a:cubicBezTo>
                  <a:pt x="36" y="48"/>
                  <a:pt x="37" y="47"/>
                  <a:pt x="36" y="48"/>
                </a:cubicBezTo>
                <a:cubicBezTo>
                  <a:pt x="37" y="47"/>
                  <a:pt x="36" y="48"/>
                  <a:pt x="36" y="47"/>
                </a:cubicBezTo>
                <a:cubicBezTo>
                  <a:pt x="37" y="47"/>
                  <a:pt x="37" y="46"/>
                  <a:pt x="37" y="46"/>
                </a:cubicBezTo>
                <a:cubicBezTo>
                  <a:pt x="37" y="46"/>
                  <a:pt x="37" y="46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8" y="46"/>
                  <a:pt x="37" y="47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7" y="46"/>
                  <a:pt x="38" y="46"/>
                </a:cubicBezTo>
                <a:cubicBezTo>
                  <a:pt x="38" y="46"/>
                  <a:pt x="38" y="45"/>
                  <a:pt x="38" y="45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5"/>
                  <a:pt x="38" y="45"/>
                  <a:pt x="39" y="44"/>
                </a:cubicBezTo>
                <a:cubicBezTo>
                  <a:pt x="39" y="45"/>
                  <a:pt x="39" y="44"/>
                  <a:pt x="39" y="45"/>
                </a:cubicBezTo>
                <a:cubicBezTo>
                  <a:pt x="39" y="45"/>
                  <a:pt x="38" y="45"/>
                  <a:pt x="39" y="45"/>
                </a:cubicBezTo>
                <a:cubicBezTo>
                  <a:pt x="39" y="44"/>
                  <a:pt x="39" y="45"/>
                  <a:pt x="39" y="45"/>
                </a:cubicBezTo>
                <a:cubicBezTo>
                  <a:pt x="39" y="44"/>
                  <a:pt x="39" y="44"/>
                  <a:pt x="38" y="44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7" y="45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7" y="46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6"/>
                  <a:pt x="36" y="46"/>
                </a:cubicBezTo>
                <a:cubicBezTo>
                  <a:pt x="36" y="46"/>
                  <a:pt x="36" y="47"/>
                  <a:pt x="37" y="46"/>
                </a:cubicBezTo>
                <a:cubicBezTo>
                  <a:pt x="37" y="46"/>
                  <a:pt x="36" y="46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7" y="47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7"/>
                  <a:pt x="37" y="47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7"/>
                  <a:pt x="37" y="47"/>
                  <a:pt x="36" y="47"/>
                </a:cubicBezTo>
                <a:cubicBezTo>
                  <a:pt x="36" y="47"/>
                  <a:pt x="36" y="48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8"/>
                  <a:pt x="35" y="49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9"/>
                </a:cubicBezTo>
                <a:cubicBezTo>
                  <a:pt x="35" y="48"/>
                  <a:pt x="35" y="48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48"/>
                  <a:pt x="36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8"/>
                  <a:pt x="36" y="48"/>
                  <a:pt x="35" y="48"/>
                </a:cubicBezTo>
                <a:cubicBezTo>
                  <a:pt x="35" y="48"/>
                  <a:pt x="35" y="50"/>
                  <a:pt x="34" y="50"/>
                </a:cubicBezTo>
                <a:cubicBezTo>
                  <a:pt x="35" y="49"/>
                  <a:pt x="34" y="50"/>
                  <a:pt x="34" y="49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1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0"/>
                </a:cubicBezTo>
                <a:cubicBezTo>
                  <a:pt x="33" y="50"/>
                  <a:pt x="33" y="51"/>
                  <a:pt x="33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3" y="50"/>
                  <a:pt x="34" y="50"/>
                  <a:pt x="33" y="50"/>
                </a:cubicBezTo>
                <a:cubicBezTo>
                  <a:pt x="33" y="51"/>
                  <a:pt x="34" y="50"/>
                  <a:pt x="34" y="50"/>
                </a:cubicBezTo>
                <a:cubicBezTo>
                  <a:pt x="34" y="50"/>
                  <a:pt x="33" y="49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3" y="50"/>
                  <a:pt x="34" y="49"/>
                  <a:pt x="34" y="49"/>
                </a:cubicBezTo>
                <a:cubicBezTo>
                  <a:pt x="34" y="49"/>
                  <a:pt x="34" y="49"/>
                  <a:pt x="34" y="50"/>
                </a:cubicBezTo>
                <a:cubicBezTo>
                  <a:pt x="34" y="49"/>
                  <a:pt x="34" y="50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5" y="48"/>
                  <a:pt x="35" y="48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5" y="48"/>
                  <a:pt x="34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4" y="48"/>
                  <a:pt x="34" y="48"/>
                  <a:pt x="34" y="49"/>
                </a:cubicBezTo>
                <a:cubicBezTo>
                  <a:pt x="34" y="49"/>
                  <a:pt x="34" y="48"/>
                  <a:pt x="34" y="48"/>
                </a:cubicBezTo>
                <a:cubicBezTo>
                  <a:pt x="34" y="48"/>
                  <a:pt x="34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6"/>
                  <a:pt x="35" y="46"/>
                  <a:pt x="36" y="46"/>
                </a:cubicBezTo>
                <a:cubicBezTo>
                  <a:pt x="35" y="46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6"/>
                  <a:pt x="36" y="46"/>
                </a:cubicBezTo>
                <a:cubicBezTo>
                  <a:pt x="35" y="47"/>
                  <a:pt x="36" y="46"/>
                  <a:pt x="36" y="46"/>
                </a:cubicBezTo>
                <a:cubicBezTo>
                  <a:pt x="36" y="46"/>
                  <a:pt x="36" y="46"/>
                  <a:pt x="36" y="45"/>
                </a:cubicBezTo>
                <a:cubicBezTo>
                  <a:pt x="36" y="45"/>
                  <a:pt x="36" y="46"/>
                  <a:pt x="36" y="46"/>
                </a:cubicBezTo>
                <a:cubicBezTo>
                  <a:pt x="36" y="46"/>
                  <a:pt x="36" y="45"/>
                  <a:pt x="36" y="45"/>
                </a:cubicBezTo>
                <a:cubicBezTo>
                  <a:pt x="36" y="46"/>
                  <a:pt x="35" y="46"/>
                  <a:pt x="35" y="46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6"/>
                  <a:pt x="35" y="46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5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8" y="43"/>
                  <a:pt x="38" y="43"/>
                </a:cubicBezTo>
                <a:cubicBezTo>
                  <a:pt x="37" y="44"/>
                  <a:pt x="37" y="43"/>
                  <a:pt x="37" y="43"/>
                </a:cubicBezTo>
                <a:cubicBezTo>
                  <a:pt x="37" y="43"/>
                  <a:pt x="37" y="44"/>
                  <a:pt x="37" y="43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3"/>
                  <a:pt x="37" y="44"/>
                  <a:pt x="37" y="44"/>
                </a:cubicBezTo>
                <a:cubicBezTo>
                  <a:pt x="37" y="44"/>
                  <a:pt x="37" y="44"/>
                  <a:pt x="37" y="43"/>
                </a:cubicBezTo>
                <a:cubicBezTo>
                  <a:pt x="37" y="44"/>
                  <a:pt x="37" y="43"/>
                  <a:pt x="37" y="43"/>
                </a:cubicBezTo>
                <a:cubicBezTo>
                  <a:pt x="37" y="43"/>
                  <a:pt x="37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38" y="42"/>
                  <a:pt x="37" y="42"/>
                  <a:pt x="37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6" y="44"/>
                </a:cubicBezTo>
                <a:cubicBezTo>
                  <a:pt x="37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7" y="44"/>
                </a:cubicBezTo>
                <a:cubicBezTo>
                  <a:pt x="37" y="44"/>
                  <a:pt x="36" y="44"/>
                  <a:pt x="36" y="44"/>
                </a:cubicBezTo>
                <a:cubicBezTo>
                  <a:pt x="36" y="44"/>
                  <a:pt x="36" y="44"/>
                  <a:pt x="37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7" y="44"/>
                  <a:pt x="36" y="45"/>
                  <a:pt x="36" y="44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4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4"/>
                  <a:pt x="35" y="45"/>
                  <a:pt x="35" y="45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7" y="43"/>
                  <a:pt x="36" y="43"/>
                </a:cubicBezTo>
                <a:cubicBezTo>
                  <a:pt x="36" y="43"/>
                  <a:pt x="36" y="44"/>
                  <a:pt x="36" y="44"/>
                </a:cubicBezTo>
                <a:cubicBezTo>
                  <a:pt x="36" y="43"/>
                  <a:pt x="37" y="43"/>
                  <a:pt x="37" y="43"/>
                </a:cubicBezTo>
                <a:cubicBezTo>
                  <a:pt x="37" y="42"/>
                  <a:pt x="37" y="42"/>
                  <a:pt x="37" y="42"/>
                </a:cubicBezTo>
                <a:cubicBezTo>
                  <a:pt x="38" y="42"/>
                  <a:pt x="37" y="42"/>
                  <a:pt x="38" y="42"/>
                </a:cubicBezTo>
                <a:cubicBezTo>
                  <a:pt x="37" y="42"/>
                  <a:pt x="39" y="41"/>
                  <a:pt x="38" y="41"/>
                </a:cubicBezTo>
                <a:cubicBezTo>
                  <a:pt x="38" y="41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1"/>
                  <a:pt x="39" y="41"/>
                </a:cubicBezTo>
                <a:cubicBezTo>
                  <a:pt x="38" y="41"/>
                  <a:pt x="39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0"/>
                  <a:pt x="39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39"/>
                </a:cubicBezTo>
                <a:cubicBezTo>
                  <a:pt x="40" y="39"/>
                  <a:pt x="40" y="39"/>
                  <a:pt x="41" y="39"/>
                </a:cubicBezTo>
                <a:cubicBezTo>
                  <a:pt x="41" y="39"/>
                  <a:pt x="40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0" y="39"/>
                  <a:pt x="40" y="39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1"/>
                  <a:pt x="39" y="41"/>
                </a:cubicBezTo>
                <a:cubicBezTo>
                  <a:pt x="39" y="41"/>
                  <a:pt x="39" y="41"/>
                  <a:pt x="39" y="40"/>
                </a:cubicBezTo>
                <a:cubicBezTo>
                  <a:pt x="39" y="40"/>
                  <a:pt x="39" y="41"/>
                  <a:pt x="39" y="40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9" y="42"/>
                  <a:pt x="39" y="41"/>
                </a:cubicBezTo>
                <a:cubicBezTo>
                  <a:pt x="39" y="41"/>
                  <a:pt x="39" y="42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2"/>
                  <a:pt x="38" y="42"/>
                  <a:pt x="39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9" y="41"/>
                  <a:pt x="39" y="41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39"/>
                  <a:pt x="41" y="40"/>
                  <a:pt x="41" y="40"/>
                </a:cubicBezTo>
                <a:cubicBezTo>
                  <a:pt x="41" y="39"/>
                  <a:pt x="41" y="40"/>
                  <a:pt x="41" y="39"/>
                </a:cubicBezTo>
                <a:cubicBezTo>
                  <a:pt x="41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1" y="39"/>
                  <a:pt x="42" y="39"/>
                  <a:pt x="41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3" y="39"/>
                  <a:pt x="43" y="38"/>
                  <a:pt x="43" y="38"/>
                </a:cubicBezTo>
                <a:cubicBezTo>
                  <a:pt x="43" y="38"/>
                  <a:pt x="44" y="38"/>
                  <a:pt x="44" y="37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9"/>
                  <a:pt x="42" y="39"/>
                </a:cubicBezTo>
                <a:cubicBezTo>
                  <a:pt x="43" y="38"/>
                  <a:pt x="43" y="38"/>
                  <a:pt x="42" y="39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3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3" y="38"/>
                  <a:pt x="43" y="38"/>
                </a:cubicBezTo>
                <a:cubicBezTo>
                  <a:pt x="43" y="38"/>
                  <a:pt x="43" y="38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8"/>
                  <a:pt x="43" y="37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2" y="38"/>
                  <a:pt x="42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6"/>
                  <a:pt x="44" y="36"/>
                </a:cubicBezTo>
                <a:cubicBezTo>
                  <a:pt x="44" y="36"/>
                  <a:pt x="44" y="36"/>
                  <a:pt x="44" y="37"/>
                </a:cubicBezTo>
                <a:cubicBezTo>
                  <a:pt x="45" y="36"/>
                  <a:pt x="44" y="37"/>
                  <a:pt x="4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6" y="35"/>
                  <a:pt x="45" y="35"/>
                  <a:pt x="46" y="34"/>
                </a:cubicBezTo>
                <a:cubicBezTo>
                  <a:pt x="46" y="34"/>
                  <a:pt x="46" y="35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5"/>
                  <a:pt x="46" y="35"/>
                </a:cubicBezTo>
                <a:cubicBezTo>
                  <a:pt x="46" y="35"/>
                  <a:pt x="46" y="35"/>
                  <a:pt x="46" y="34"/>
                </a:cubicBezTo>
                <a:cubicBezTo>
                  <a:pt x="46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7" y="35"/>
                  <a:pt x="47" y="34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7" y="35"/>
                  <a:pt x="47" y="35"/>
                </a:cubicBezTo>
                <a:cubicBezTo>
                  <a:pt x="47" y="34"/>
                  <a:pt x="47" y="35"/>
                  <a:pt x="47" y="35"/>
                </a:cubicBezTo>
                <a:cubicBezTo>
                  <a:pt x="47" y="34"/>
                  <a:pt x="47" y="34"/>
                  <a:pt x="46" y="35"/>
                </a:cubicBezTo>
                <a:cubicBezTo>
                  <a:pt x="47" y="35"/>
                  <a:pt x="47" y="34"/>
                  <a:pt x="47" y="35"/>
                </a:cubicBezTo>
                <a:cubicBezTo>
                  <a:pt x="47" y="35"/>
                  <a:pt x="47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5" y="36"/>
                  <a:pt x="45" y="36"/>
                </a:cubicBezTo>
                <a:cubicBezTo>
                  <a:pt x="46" y="35"/>
                  <a:pt x="45" y="36"/>
                  <a:pt x="46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5"/>
                  <a:pt x="46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7" y="35"/>
                  <a:pt x="47" y="34"/>
                  <a:pt x="47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7" y="34"/>
                  <a:pt x="47" y="34"/>
                </a:cubicBezTo>
                <a:cubicBezTo>
                  <a:pt x="48" y="34"/>
                  <a:pt x="48" y="34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4"/>
                  <a:pt x="49" y="33"/>
                </a:cubicBezTo>
                <a:cubicBezTo>
                  <a:pt x="49" y="33"/>
                  <a:pt x="49" y="34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50" y="32"/>
                  <a:pt x="50" y="32"/>
                </a:cubicBezTo>
                <a:cubicBezTo>
                  <a:pt x="50" y="32"/>
                  <a:pt x="50" y="32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1" y="32"/>
                  <a:pt x="51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49" y="33"/>
                  <a:pt x="50" y="32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49" y="32"/>
                  <a:pt x="49" y="33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49" y="32"/>
                  <a:pt x="48" y="33"/>
                  <a:pt x="48" y="33"/>
                </a:cubicBezTo>
                <a:cubicBezTo>
                  <a:pt x="49" y="32"/>
                  <a:pt x="48" y="32"/>
                  <a:pt x="49" y="32"/>
                </a:cubicBezTo>
                <a:cubicBezTo>
                  <a:pt x="49" y="32"/>
                  <a:pt x="49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8" y="32"/>
                </a:cubicBezTo>
                <a:cubicBezTo>
                  <a:pt x="48" y="33"/>
                  <a:pt x="49" y="32"/>
                  <a:pt x="49" y="32"/>
                </a:cubicBezTo>
                <a:cubicBezTo>
                  <a:pt x="49" y="32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2"/>
                  <a:pt x="48" y="33"/>
                </a:cubicBezTo>
                <a:cubicBezTo>
                  <a:pt x="48" y="33"/>
                  <a:pt x="48" y="33"/>
                  <a:pt x="47" y="33"/>
                </a:cubicBezTo>
                <a:cubicBezTo>
                  <a:pt x="48" y="33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1"/>
                  <a:pt x="49" y="31"/>
                </a:cubicBezTo>
                <a:cubicBezTo>
                  <a:pt x="49" y="31"/>
                  <a:pt x="49" y="32"/>
                  <a:pt x="49" y="32"/>
                </a:cubicBezTo>
                <a:cubicBezTo>
                  <a:pt x="48" y="32"/>
                  <a:pt x="49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8" y="32"/>
                  <a:pt x="49" y="31"/>
                </a:cubicBezTo>
                <a:cubicBezTo>
                  <a:pt x="48" y="31"/>
                  <a:pt x="48" y="32"/>
                  <a:pt x="48" y="32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2"/>
                  <a:pt x="48" y="31"/>
                  <a:pt x="48" y="32"/>
                </a:cubicBezTo>
                <a:cubicBezTo>
                  <a:pt x="48" y="32"/>
                  <a:pt x="48" y="31"/>
                  <a:pt x="48" y="32"/>
                </a:cubicBezTo>
                <a:cubicBezTo>
                  <a:pt x="48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2"/>
                  <a:pt x="47" y="32"/>
                  <a:pt x="47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5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7" y="33"/>
                  <a:pt x="47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3"/>
                  <a:pt x="46" y="34"/>
                </a:cubicBezTo>
                <a:cubicBezTo>
                  <a:pt x="45" y="34"/>
                  <a:pt x="45" y="34"/>
                  <a:pt x="45" y="35"/>
                </a:cubicBezTo>
                <a:cubicBezTo>
                  <a:pt x="44" y="35"/>
                  <a:pt x="45" y="34"/>
                  <a:pt x="45" y="34"/>
                </a:cubicBezTo>
                <a:cubicBezTo>
                  <a:pt x="44" y="34"/>
                  <a:pt x="44" y="34"/>
                  <a:pt x="44" y="35"/>
                </a:cubicBezTo>
                <a:cubicBezTo>
                  <a:pt x="45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5" y="35"/>
                  <a:pt x="44" y="35"/>
                  <a:pt x="44" y="35"/>
                </a:cubicBezTo>
                <a:cubicBezTo>
                  <a:pt x="45" y="35"/>
                  <a:pt x="45" y="35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4"/>
                  <a:pt x="45" y="34"/>
                </a:cubicBezTo>
                <a:cubicBezTo>
                  <a:pt x="45" y="35"/>
                  <a:pt x="45" y="34"/>
                  <a:pt x="45" y="35"/>
                </a:cubicBezTo>
                <a:cubicBezTo>
                  <a:pt x="45" y="34"/>
                  <a:pt x="45" y="34"/>
                  <a:pt x="46" y="34"/>
                </a:cubicBezTo>
                <a:cubicBezTo>
                  <a:pt x="45" y="34"/>
                  <a:pt x="45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4"/>
                  <a:pt x="45" y="34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4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5" y="35"/>
                  <a:pt x="45" y="35"/>
                </a:cubicBezTo>
                <a:cubicBezTo>
                  <a:pt x="45" y="35"/>
                  <a:pt x="45" y="35"/>
                  <a:pt x="44" y="35"/>
                </a:cubicBezTo>
                <a:cubicBezTo>
                  <a:pt x="44" y="35"/>
                  <a:pt x="44" y="36"/>
                  <a:pt x="44" y="36"/>
                </a:cubicBezTo>
                <a:cubicBezTo>
                  <a:pt x="44" y="35"/>
                  <a:pt x="44" y="36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6"/>
                  <a:pt x="43" y="37"/>
                  <a:pt x="43" y="36"/>
                </a:cubicBezTo>
                <a:cubicBezTo>
                  <a:pt x="43" y="37"/>
                  <a:pt x="43" y="37"/>
                  <a:pt x="42" y="37"/>
                </a:cubicBezTo>
                <a:cubicBezTo>
                  <a:pt x="42" y="37"/>
                  <a:pt x="42" y="37"/>
                  <a:pt x="43" y="37"/>
                </a:cubicBezTo>
                <a:cubicBezTo>
                  <a:pt x="42" y="38"/>
                  <a:pt x="42" y="38"/>
                  <a:pt x="41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6"/>
                  <a:pt x="43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6"/>
                  <a:pt x="42" y="37"/>
                </a:cubicBezTo>
                <a:cubicBezTo>
                  <a:pt x="42" y="37"/>
                  <a:pt x="43" y="37"/>
                  <a:pt x="43" y="37"/>
                </a:cubicBezTo>
                <a:cubicBezTo>
                  <a:pt x="43" y="36"/>
                  <a:pt x="42" y="36"/>
                  <a:pt x="42" y="37"/>
                </a:cubicBezTo>
                <a:cubicBezTo>
                  <a:pt x="42" y="37"/>
                  <a:pt x="42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8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40" y="38"/>
                  <a:pt x="40" y="39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9"/>
                  <a:pt x="40" y="38"/>
                  <a:pt x="41" y="38"/>
                </a:cubicBezTo>
                <a:cubicBezTo>
                  <a:pt x="40" y="38"/>
                  <a:pt x="41" y="38"/>
                  <a:pt x="41" y="38"/>
                </a:cubicBezTo>
                <a:cubicBezTo>
                  <a:pt x="41" y="37"/>
                  <a:pt x="41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7"/>
                  <a:pt x="41" y="37"/>
                </a:cubicBezTo>
                <a:cubicBezTo>
                  <a:pt x="41" y="37"/>
                  <a:pt x="40" y="37"/>
                  <a:pt x="40" y="37"/>
                </a:cubicBezTo>
                <a:cubicBezTo>
                  <a:pt x="41" y="36"/>
                  <a:pt x="41" y="37"/>
                  <a:pt x="42" y="36"/>
                </a:cubicBezTo>
                <a:cubicBezTo>
                  <a:pt x="42" y="36"/>
                  <a:pt x="41" y="36"/>
                  <a:pt x="41" y="37"/>
                </a:cubicBezTo>
                <a:cubicBezTo>
                  <a:pt x="41" y="37"/>
                  <a:pt x="41" y="36"/>
                  <a:pt x="41" y="37"/>
                </a:cubicBezTo>
                <a:cubicBezTo>
                  <a:pt x="41" y="37"/>
                  <a:pt x="41" y="37"/>
                  <a:pt x="42" y="37"/>
                </a:cubicBezTo>
                <a:cubicBezTo>
                  <a:pt x="42" y="37"/>
                  <a:pt x="41" y="37"/>
                  <a:pt x="41" y="37"/>
                </a:cubicBezTo>
                <a:cubicBezTo>
                  <a:pt x="42" y="37"/>
                  <a:pt x="41" y="37"/>
                  <a:pt x="41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7"/>
                  <a:pt x="40" y="37"/>
                  <a:pt x="40" y="37"/>
                </a:cubicBezTo>
                <a:cubicBezTo>
                  <a:pt x="40" y="37"/>
                  <a:pt x="40" y="38"/>
                  <a:pt x="39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0" y="38"/>
                  <a:pt x="39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8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7"/>
                </a:cubicBezTo>
                <a:cubicBezTo>
                  <a:pt x="40" y="37"/>
                  <a:pt x="39" y="38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1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0" y="37"/>
                  <a:pt x="41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1" y="36"/>
                  <a:pt x="41" y="36"/>
                </a:cubicBezTo>
                <a:cubicBezTo>
                  <a:pt x="41" y="36"/>
                  <a:pt x="41" y="36"/>
                  <a:pt x="40" y="37"/>
                </a:cubicBezTo>
                <a:cubicBezTo>
                  <a:pt x="40" y="36"/>
                  <a:pt x="40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0" y="36"/>
                  <a:pt x="40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6"/>
                  <a:pt x="41" y="35"/>
                  <a:pt x="41" y="35"/>
                </a:cubicBezTo>
                <a:cubicBezTo>
                  <a:pt x="41" y="35"/>
                  <a:pt x="40" y="36"/>
                  <a:pt x="40" y="36"/>
                </a:cubicBezTo>
                <a:cubicBezTo>
                  <a:pt x="40" y="36"/>
                  <a:pt x="40" y="36"/>
                  <a:pt x="40" y="35"/>
                </a:cubicBezTo>
                <a:cubicBezTo>
                  <a:pt x="40" y="35"/>
                  <a:pt x="41" y="35"/>
                  <a:pt x="41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40" y="35"/>
                  <a:pt x="40" y="36"/>
                  <a:pt x="40" y="36"/>
                </a:cubicBezTo>
                <a:cubicBezTo>
                  <a:pt x="40" y="36"/>
                  <a:pt x="40" y="36"/>
                  <a:pt x="4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4"/>
                  <a:pt x="41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1" y="35"/>
                  <a:pt x="41" y="35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5"/>
                  <a:pt x="41" y="35"/>
                </a:cubicBezTo>
                <a:cubicBezTo>
                  <a:pt x="41" y="34"/>
                  <a:pt x="42" y="34"/>
                  <a:pt x="42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2" y="33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4"/>
                  <a:pt x="42" y="33"/>
                </a:cubicBezTo>
                <a:cubicBezTo>
                  <a:pt x="42" y="34"/>
                  <a:pt x="41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1" y="34"/>
                </a:cubicBezTo>
                <a:cubicBezTo>
                  <a:pt x="41" y="34"/>
                  <a:pt x="42" y="34"/>
                  <a:pt x="42" y="34"/>
                </a:cubicBezTo>
                <a:cubicBezTo>
                  <a:pt x="42" y="34"/>
                  <a:pt x="42" y="34"/>
                  <a:pt x="43" y="34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3" y="34"/>
                  <a:pt x="43" y="34"/>
                  <a:pt x="43" y="33"/>
                </a:cubicBezTo>
                <a:cubicBezTo>
                  <a:pt x="44" y="33"/>
                  <a:pt x="44" y="33"/>
                  <a:pt x="45" y="32"/>
                </a:cubicBezTo>
                <a:cubicBezTo>
                  <a:pt x="45" y="32"/>
                  <a:pt x="44" y="33"/>
                  <a:pt x="45" y="33"/>
                </a:cubicBezTo>
                <a:cubicBezTo>
                  <a:pt x="45" y="32"/>
                  <a:pt x="45" y="32"/>
                  <a:pt x="45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6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4" y="33"/>
                </a:cubicBezTo>
                <a:cubicBezTo>
                  <a:pt x="44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2"/>
                  <a:pt x="46" y="32"/>
                </a:cubicBezTo>
                <a:cubicBezTo>
                  <a:pt x="45" y="32"/>
                  <a:pt x="46" y="32"/>
                  <a:pt x="45" y="32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6" y="33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3"/>
                  <a:pt x="45" y="33"/>
                  <a:pt x="45" y="33"/>
                </a:cubicBezTo>
                <a:cubicBezTo>
                  <a:pt x="45" y="33"/>
                  <a:pt x="45" y="33"/>
                  <a:pt x="46" y="33"/>
                </a:cubicBezTo>
                <a:cubicBezTo>
                  <a:pt x="46" y="33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6" y="32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1"/>
                  <a:pt x="47" y="32"/>
                  <a:pt x="47" y="32"/>
                </a:cubicBezTo>
                <a:cubicBezTo>
                  <a:pt x="47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50" y="30"/>
                </a:cubicBezTo>
                <a:cubicBezTo>
                  <a:pt x="49" y="30"/>
                  <a:pt x="49" y="30"/>
                  <a:pt x="50" y="30"/>
                </a:cubicBezTo>
                <a:cubicBezTo>
                  <a:pt x="49" y="30"/>
                  <a:pt x="50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8" y="31"/>
                  <a:pt x="48" y="31"/>
                </a:cubicBezTo>
                <a:cubicBezTo>
                  <a:pt x="48" y="31"/>
                  <a:pt x="48" y="30"/>
                  <a:pt x="48" y="30"/>
                </a:cubicBezTo>
                <a:cubicBezTo>
                  <a:pt x="48" y="31"/>
                  <a:pt x="48" y="31"/>
                  <a:pt x="47" y="31"/>
                </a:cubicBezTo>
                <a:cubicBezTo>
                  <a:pt x="47" y="31"/>
                  <a:pt x="47" y="32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1"/>
                  <a:pt x="46" y="32"/>
                  <a:pt x="46" y="32"/>
                </a:cubicBezTo>
                <a:cubicBezTo>
                  <a:pt x="46" y="31"/>
                  <a:pt x="47" y="31"/>
                  <a:pt x="47" y="31"/>
                </a:cubicBezTo>
                <a:cubicBezTo>
                  <a:pt x="47" y="31"/>
                  <a:pt x="48" y="31"/>
                  <a:pt x="48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8" y="31"/>
                </a:cubicBezTo>
                <a:cubicBezTo>
                  <a:pt x="47" y="31"/>
                  <a:pt x="48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6" y="31"/>
                  <a:pt x="46" y="31"/>
                </a:cubicBezTo>
                <a:cubicBezTo>
                  <a:pt x="47" y="31"/>
                  <a:pt x="46" y="31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1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6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6" y="30"/>
                  <a:pt x="46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8" y="29"/>
                  <a:pt x="48" y="29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8" y="30"/>
                  <a:pt x="47" y="30"/>
                </a:cubicBezTo>
                <a:cubicBezTo>
                  <a:pt x="47" y="30"/>
                  <a:pt x="47" y="30"/>
                  <a:pt x="48" y="30"/>
                </a:cubicBezTo>
                <a:cubicBezTo>
                  <a:pt x="47" y="30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30"/>
                  <a:pt x="48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9"/>
                  <a:pt x="48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30"/>
                </a:cubicBezTo>
                <a:cubicBezTo>
                  <a:pt x="48" y="30"/>
                  <a:pt x="49" y="29"/>
                  <a:pt x="49" y="29"/>
                </a:cubicBezTo>
                <a:cubicBezTo>
                  <a:pt x="49" y="29"/>
                  <a:pt x="49" y="30"/>
                  <a:pt x="49" y="30"/>
                </a:cubicBezTo>
                <a:cubicBezTo>
                  <a:pt x="49" y="29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8" y="30"/>
                  <a:pt x="48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9" y="30"/>
                  <a:pt x="50" y="29"/>
                </a:cubicBezTo>
                <a:cubicBezTo>
                  <a:pt x="49" y="30"/>
                  <a:pt x="50" y="29"/>
                  <a:pt x="49" y="30"/>
                </a:cubicBezTo>
                <a:cubicBezTo>
                  <a:pt x="50" y="29"/>
                  <a:pt x="51" y="29"/>
                  <a:pt x="5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9"/>
                  <a:pt x="50" y="29"/>
                  <a:pt x="50" y="30"/>
                </a:cubicBezTo>
                <a:cubicBezTo>
                  <a:pt x="50" y="29"/>
                  <a:pt x="49" y="30"/>
                  <a:pt x="49" y="30"/>
                </a:cubicBezTo>
                <a:cubicBezTo>
                  <a:pt x="49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1" y="29"/>
                  <a:pt x="51" y="29"/>
                </a:cubicBezTo>
                <a:cubicBezTo>
                  <a:pt x="50" y="29"/>
                  <a:pt x="50" y="29"/>
                  <a:pt x="49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1" y="28"/>
                  <a:pt x="51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2" y="28"/>
                  <a:pt x="51" y="28"/>
                  <a:pt x="52" y="28"/>
                </a:cubicBezTo>
                <a:cubicBezTo>
                  <a:pt x="52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9"/>
                </a:cubicBezTo>
                <a:cubicBezTo>
                  <a:pt x="51" y="28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9"/>
                  <a:pt x="51" y="28"/>
                  <a:pt x="50" y="28"/>
                </a:cubicBezTo>
                <a:cubicBezTo>
                  <a:pt x="51" y="28"/>
                  <a:pt x="51" y="28"/>
                  <a:pt x="52" y="28"/>
                </a:cubicBezTo>
                <a:cubicBezTo>
                  <a:pt x="52" y="28"/>
                  <a:pt x="51" y="28"/>
                  <a:pt x="51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7"/>
                  <a:pt x="52" y="27"/>
                  <a:pt x="53" y="27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7"/>
                  <a:pt x="51" y="28"/>
                  <a:pt x="51" y="28"/>
                </a:cubicBezTo>
                <a:cubicBezTo>
                  <a:pt x="51" y="27"/>
                  <a:pt x="50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2" y="27"/>
                  <a:pt x="52" y="28"/>
                </a:cubicBezTo>
                <a:cubicBezTo>
                  <a:pt x="52" y="28"/>
                  <a:pt x="52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0" y="28"/>
                </a:cubicBezTo>
                <a:cubicBezTo>
                  <a:pt x="50" y="28"/>
                  <a:pt x="50" y="29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7"/>
                </a:cubicBezTo>
                <a:cubicBezTo>
                  <a:pt x="50" y="27"/>
                  <a:pt x="50" y="28"/>
                  <a:pt x="50" y="28"/>
                </a:cubicBezTo>
                <a:cubicBezTo>
                  <a:pt x="50" y="28"/>
                  <a:pt x="50" y="28"/>
                  <a:pt x="50" y="27"/>
                </a:cubicBezTo>
                <a:cubicBezTo>
                  <a:pt x="50" y="27"/>
                  <a:pt x="50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1" y="27"/>
                  <a:pt x="51" y="27"/>
                </a:cubicBezTo>
                <a:cubicBezTo>
                  <a:pt x="51" y="27"/>
                  <a:pt x="51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6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3" y="27"/>
                  <a:pt x="53" y="26"/>
                </a:cubicBezTo>
                <a:cubicBezTo>
                  <a:pt x="53" y="26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3" y="27"/>
                  <a:pt x="53" y="27"/>
                </a:cubicBezTo>
                <a:cubicBezTo>
                  <a:pt x="53" y="26"/>
                  <a:pt x="54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4" y="26"/>
                  <a:pt x="53" y="26"/>
                  <a:pt x="53" y="26"/>
                </a:cubicBezTo>
                <a:cubicBezTo>
                  <a:pt x="53" y="26"/>
                  <a:pt x="53" y="27"/>
                  <a:pt x="53" y="27"/>
                </a:cubicBezTo>
                <a:cubicBezTo>
                  <a:pt x="53" y="26"/>
                  <a:pt x="53" y="26"/>
                  <a:pt x="53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5"/>
                  <a:pt x="54" y="26"/>
                </a:cubicBezTo>
                <a:cubicBezTo>
                  <a:pt x="54" y="26"/>
                  <a:pt x="53" y="26"/>
                  <a:pt x="53" y="26"/>
                </a:cubicBezTo>
                <a:cubicBezTo>
                  <a:pt x="54" y="26"/>
                  <a:pt x="53" y="26"/>
                  <a:pt x="54" y="26"/>
                </a:cubicBezTo>
                <a:cubicBezTo>
                  <a:pt x="54" y="26"/>
                  <a:pt x="54" y="25"/>
                  <a:pt x="54" y="25"/>
                </a:cubicBezTo>
                <a:cubicBezTo>
                  <a:pt x="54" y="26"/>
                  <a:pt x="54" y="25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3" y="25"/>
                  <a:pt x="53" y="25"/>
                  <a:pt x="54" y="25"/>
                </a:cubicBezTo>
                <a:cubicBezTo>
                  <a:pt x="53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24"/>
                  <a:pt x="54" y="25"/>
                </a:cubicBezTo>
                <a:cubicBezTo>
                  <a:pt x="54" y="24"/>
                  <a:pt x="55" y="24"/>
                  <a:pt x="55" y="24"/>
                </a:cubicBezTo>
                <a:cubicBezTo>
                  <a:pt x="54" y="24"/>
                  <a:pt x="54" y="25"/>
                  <a:pt x="54" y="24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4" y="24"/>
                  <a:pt x="54" y="24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3"/>
                  <a:pt x="56" y="23"/>
                </a:cubicBezTo>
                <a:cubicBezTo>
                  <a:pt x="56" y="23"/>
                  <a:pt x="56" y="24"/>
                  <a:pt x="56" y="24"/>
                </a:cubicBezTo>
                <a:cubicBezTo>
                  <a:pt x="56" y="23"/>
                  <a:pt x="57" y="23"/>
                  <a:pt x="57" y="23"/>
                </a:cubicBezTo>
                <a:cubicBezTo>
                  <a:pt x="57" y="23"/>
                  <a:pt x="56" y="24"/>
                  <a:pt x="56" y="24"/>
                </a:cubicBezTo>
                <a:cubicBezTo>
                  <a:pt x="56" y="23"/>
                  <a:pt x="56" y="24"/>
                  <a:pt x="56" y="24"/>
                </a:cubicBezTo>
                <a:cubicBezTo>
                  <a:pt x="56" y="24"/>
                  <a:pt x="56" y="24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4"/>
                  <a:pt x="55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7" y="24"/>
                  <a:pt x="56" y="24"/>
                </a:cubicBezTo>
                <a:cubicBezTo>
                  <a:pt x="56" y="24"/>
                  <a:pt x="56" y="24"/>
                  <a:pt x="57" y="24"/>
                </a:cubicBezTo>
                <a:cubicBezTo>
                  <a:pt x="56" y="24"/>
                  <a:pt x="56" y="24"/>
                  <a:pt x="57" y="24"/>
                </a:cubicBezTo>
                <a:cubicBezTo>
                  <a:pt x="57" y="24"/>
                  <a:pt x="56" y="24"/>
                  <a:pt x="57" y="23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6" y="24"/>
                  <a:pt x="55" y="2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4" y="25"/>
                </a:cubicBezTo>
                <a:cubicBezTo>
                  <a:pt x="55" y="25"/>
                  <a:pt x="55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5" y="25"/>
                </a:cubicBezTo>
                <a:cubicBezTo>
                  <a:pt x="55" y="25"/>
                  <a:pt x="56" y="25"/>
                  <a:pt x="5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5"/>
                  <a:pt x="56" y="24"/>
                  <a:pt x="56" y="25"/>
                </a:cubicBezTo>
                <a:cubicBezTo>
                  <a:pt x="56" y="25"/>
                  <a:pt x="55" y="25"/>
                  <a:pt x="56" y="25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8" y="24"/>
                  <a:pt x="58" y="24"/>
                </a:cubicBezTo>
                <a:cubicBezTo>
                  <a:pt x="58" y="24"/>
                  <a:pt x="58" y="24"/>
                  <a:pt x="5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8" y="24"/>
                  <a:pt x="59" y="24"/>
                </a:cubicBezTo>
                <a:cubicBezTo>
                  <a:pt x="59" y="24"/>
                  <a:pt x="58" y="24"/>
                  <a:pt x="58" y="24"/>
                </a:cubicBezTo>
                <a:cubicBezTo>
                  <a:pt x="59" y="24"/>
                  <a:pt x="59" y="24"/>
                  <a:pt x="58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3"/>
                  <a:pt x="58" y="24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1" y="23"/>
                  <a:pt x="60" y="23"/>
                </a:cubicBezTo>
                <a:cubicBezTo>
                  <a:pt x="60" y="23"/>
                  <a:pt x="61" y="23"/>
                  <a:pt x="60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2" y="23"/>
                  <a:pt x="62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1" y="23"/>
                  <a:pt x="61" y="23"/>
                  <a:pt x="6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2" y="23"/>
                  <a:pt x="62" y="22"/>
                  <a:pt x="62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59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9" y="23"/>
                  <a:pt x="59" y="23"/>
                </a:cubicBezTo>
                <a:cubicBezTo>
                  <a:pt x="59" y="22"/>
                  <a:pt x="58" y="23"/>
                  <a:pt x="58" y="23"/>
                </a:cubicBezTo>
                <a:cubicBezTo>
                  <a:pt x="58" y="23"/>
                  <a:pt x="58" y="23"/>
                  <a:pt x="59" y="23"/>
                </a:cubicBezTo>
                <a:cubicBezTo>
                  <a:pt x="59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2"/>
                  <a:pt x="59" y="22"/>
                  <a:pt x="60" y="22"/>
                </a:cubicBezTo>
                <a:cubicBezTo>
                  <a:pt x="60" y="22"/>
                  <a:pt x="59" y="22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2"/>
                  <a:pt x="60" y="22"/>
                  <a:pt x="59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60" y="22"/>
                  <a:pt x="59" y="22"/>
                  <a:pt x="59" y="22"/>
                </a:cubicBezTo>
                <a:cubicBezTo>
                  <a:pt x="59" y="22"/>
                  <a:pt x="58" y="22"/>
                  <a:pt x="59" y="22"/>
                </a:cubicBezTo>
                <a:cubicBezTo>
                  <a:pt x="59" y="22"/>
                  <a:pt x="60" y="21"/>
                  <a:pt x="61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1" y="22"/>
                  <a:pt x="61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1"/>
                  <a:pt x="61" y="22"/>
                  <a:pt x="61" y="22"/>
                </a:cubicBezTo>
                <a:cubicBezTo>
                  <a:pt x="62" y="21"/>
                  <a:pt x="61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1" y="22"/>
                  <a:pt x="62" y="21"/>
                  <a:pt x="61" y="21"/>
                </a:cubicBezTo>
                <a:cubicBezTo>
                  <a:pt x="61" y="21"/>
                  <a:pt x="60" y="21"/>
                  <a:pt x="61" y="21"/>
                </a:cubicBezTo>
                <a:cubicBezTo>
                  <a:pt x="61" y="21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21"/>
                  <a:pt x="63" y="21"/>
                  <a:pt x="64" y="20"/>
                </a:cubicBezTo>
                <a:cubicBezTo>
                  <a:pt x="63" y="21"/>
                  <a:pt x="63" y="20"/>
                  <a:pt x="63" y="20"/>
                </a:cubicBezTo>
                <a:cubicBezTo>
                  <a:pt x="63" y="21"/>
                  <a:pt x="63" y="20"/>
                  <a:pt x="62" y="2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4" y="20"/>
                  <a:pt x="64" y="21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0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3" y="21"/>
                  <a:pt x="63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5" y="21"/>
                  <a:pt x="64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0"/>
                  <a:pt x="66" y="21"/>
                </a:cubicBezTo>
                <a:cubicBezTo>
                  <a:pt x="65" y="21"/>
                  <a:pt x="66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4" y="21"/>
                </a:cubicBezTo>
                <a:cubicBezTo>
                  <a:pt x="64" y="21"/>
                  <a:pt x="63" y="21"/>
                  <a:pt x="64" y="21"/>
                </a:cubicBezTo>
                <a:cubicBezTo>
                  <a:pt x="63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3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5" y="21"/>
                  <a:pt x="65" y="21"/>
                </a:cubicBezTo>
                <a:cubicBezTo>
                  <a:pt x="65" y="21"/>
                  <a:pt x="65" y="21"/>
                  <a:pt x="64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2"/>
                  <a:pt x="64" y="22"/>
                </a:cubicBezTo>
                <a:cubicBezTo>
                  <a:pt x="64" y="22"/>
                  <a:pt x="64" y="21"/>
                  <a:pt x="65" y="21"/>
                </a:cubicBezTo>
                <a:cubicBezTo>
                  <a:pt x="65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5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2"/>
                  <a:pt x="63" y="21"/>
                  <a:pt x="63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3" y="22"/>
                  <a:pt x="63" y="22"/>
                  <a:pt x="62" y="22"/>
                </a:cubicBezTo>
                <a:cubicBezTo>
                  <a:pt x="62" y="21"/>
                  <a:pt x="61" y="22"/>
                  <a:pt x="61" y="22"/>
                </a:cubicBezTo>
                <a:cubicBezTo>
                  <a:pt x="62" y="22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3"/>
                  <a:pt x="60" y="23"/>
                </a:cubicBezTo>
                <a:cubicBezTo>
                  <a:pt x="60" y="23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2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2"/>
                  <a:pt x="60" y="22"/>
                  <a:pt x="61" y="22"/>
                </a:cubicBezTo>
                <a:cubicBezTo>
                  <a:pt x="61" y="22"/>
                  <a:pt x="61" y="22"/>
                  <a:pt x="61" y="23"/>
                </a:cubicBezTo>
                <a:cubicBezTo>
                  <a:pt x="62" y="22"/>
                  <a:pt x="61" y="22"/>
                  <a:pt x="60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2" y="22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2"/>
                  <a:pt x="62" y="22"/>
                  <a:pt x="63" y="22"/>
                </a:cubicBezTo>
                <a:cubicBezTo>
                  <a:pt x="63" y="22"/>
                  <a:pt x="63" y="22"/>
                  <a:pt x="64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2"/>
                  <a:pt x="63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3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2"/>
                  <a:pt x="64" y="22"/>
                  <a:pt x="64" y="22"/>
                </a:cubicBezTo>
                <a:cubicBezTo>
                  <a:pt x="63" y="22"/>
                  <a:pt x="62" y="22"/>
                  <a:pt x="62" y="22"/>
                </a:cubicBezTo>
                <a:cubicBezTo>
                  <a:pt x="62" y="23"/>
                  <a:pt x="63" y="22"/>
                  <a:pt x="63" y="22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4" y="23"/>
                  <a:pt x="64" y="22"/>
                </a:cubicBezTo>
                <a:cubicBezTo>
                  <a:pt x="64" y="22"/>
                  <a:pt x="63" y="23"/>
                  <a:pt x="64" y="22"/>
                </a:cubicBezTo>
                <a:cubicBezTo>
                  <a:pt x="64" y="22"/>
                  <a:pt x="64" y="22"/>
                  <a:pt x="65" y="22"/>
                </a:cubicBezTo>
                <a:cubicBezTo>
                  <a:pt x="64" y="22"/>
                  <a:pt x="65" y="22"/>
                  <a:pt x="64" y="23"/>
                </a:cubicBezTo>
                <a:cubicBezTo>
                  <a:pt x="65" y="22"/>
                  <a:pt x="65" y="22"/>
                  <a:pt x="66" y="22"/>
                </a:cubicBezTo>
                <a:cubicBezTo>
                  <a:pt x="66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6" y="22"/>
                  <a:pt x="66" y="22"/>
                </a:cubicBezTo>
                <a:cubicBezTo>
                  <a:pt x="66" y="22"/>
                  <a:pt x="65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7" y="22"/>
                </a:cubicBezTo>
                <a:cubicBezTo>
                  <a:pt x="67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4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6" y="22"/>
                  <a:pt x="66" y="22"/>
                  <a:pt x="67" y="22"/>
                </a:cubicBezTo>
                <a:cubicBezTo>
                  <a:pt x="67" y="21"/>
                  <a:pt x="66" y="22"/>
                  <a:pt x="66" y="22"/>
                </a:cubicBezTo>
                <a:cubicBezTo>
                  <a:pt x="67" y="21"/>
                  <a:pt x="67" y="22"/>
                  <a:pt x="67" y="22"/>
                </a:cubicBezTo>
                <a:cubicBezTo>
                  <a:pt x="67" y="21"/>
                  <a:pt x="67" y="22"/>
                  <a:pt x="68" y="21"/>
                </a:cubicBezTo>
                <a:cubicBezTo>
                  <a:pt x="68" y="21"/>
                  <a:pt x="67" y="22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7" y="21"/>
                  <a:pt x="67" y="21"/>
                </a:cubicBezTo>
                <a:cubicBezTo>
                  <a:pt x="67" y="21"/>
                  <a:pt x="67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7" y="21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6" y="21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8" y="21"/>
                </a:cubicBezTo>
                <a:cubicBezTo>
                  <a:pt x="69" y="21"/>
                  <a:pt x="69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9" y="21"/>
                </a:cubicBezTo>
                <a:cubicBezTo>
                  <a:pt x="68" y="21"/>
                  <a:pt x="69" y="20"/>
                  <a:pt x="68" y="20"/>
                </a:cubicBezTo>
                <a:cubicBezTo>
                  <a:pt x="68" y="21"/>
                  <a:pt x="68" y="21"/>
                  <a:pt x="67" y="21"/>
                </a:cubicBezTo>
                <a:cubicBezTo>
                  <a:pt x="68" y="20"/>
                  <a:pt x="68" y="21"/>
                  <a:pt x="68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0"/>
                  <a:pt x="68" y="20"/>
                  <a:pt x="67" y="20"/>
                </a:cubicBezTo>
                <a:cubicBezTo>
                  <a:pt x="68" y="20"/>
                  <a:pt x="68" y="20"/>
                  <a:pt x="69" y="20"/>
                </a:cubicBezTo>
                <a:cubicBezTo>
                  <a:pt x="69" y="20"/>
                  <a:pt x="68" y="20"/>
                  <a:pt x="69" y="20"/>
                </a:cubicBezTo>
                <a:cubicBezTo>
                  <a:pt x="69" y="20"/>
                  <a:pt x="69" y="20"/>
                  <a:pt x="68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70" y="20"/>
                  <a:pt x="70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70" y="20"/>
                </a:cubicBezTo>
                <a:cubicBezTo>
                  <a:pt x="70" y="20"/>
                  <a:pt x="69" y="20"/>
                  <a:pt x="70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9"/>
                  <a:pt x="70" y="20"/>
                  <a:pt x="70" y="20"/>
                </a:cubicBezTo>
                <a:cubicBezTo>
                  <a:pt x="69" y="20"/>
                  <a:pt x="68" y="20"/>
                  <a:pt x="69" y="19"/>
                </a:cubicBezTo>
                <a:cubicBezTo>
                  <a:pt x="69" y="19"/>
                  <a:pt x="69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69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9"/>
                  <a:pt x="68" y="19"/>
                  <a:pt x="68" y="19"/>
                </a:cubicBezTo>
                <a:cubicBezTo>
                  <a:pt x="68" y="19"/>
                  <a:pt x="67" y="20"/>
                  <a:pt x="68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7" y="19"/>
                  <a:pt x="67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7" y="20"/>
                  <a:pt x="66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20"/>
                  <a:pt x="68" y="19"/>
                  <a:pt x="67" y="19"/>
                </a:cubicBezTo>
                <a:cubicBezTo>
                  <a:pt x="68" y="19"/>
                  <a:pt x="67" y="19"/>
                  <a:pt x="67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70" y="19"/>
                  <a:pt x="69" y="19"/>
                  <a:pt x="70" y="19"/>
                </a:cubicBezTo>
                <a:cubicBezTo>
                  <a:pt x="70" y="19"/>
                  <a:pt x="71" y="19"/>
                  <a:pt x="71" y="19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0" y="18"/>
                  <a:pt x="70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0" y="18"/>
                  <a:pt x="70" y="18"/>
                </a:cubicBezTo>
                <a:cubicBezTo>
                  <a:pt x="70" y="18"/>
                  <a:pt x="70" y="18"/>
                  <a:pt x="71" y="18"/>
                </a:cubicBezTo>
                <a:cubicBezTo>
                  <a:pt x="71" y="18"/>
                  <a:pt x="72" y="18"/>
                  <a:pt x="72" y="1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8"/>
                  <a:pt x="72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2" y="18"/>
                  <a:pt x="71" y="18"/>
                  <a:pt x="72" y="18"/>
                </a:cubicBezTo>
                <a:cubicBezTo>
                  <a:pt x="72" y="18"/>
                  <a:pt x="72" y="19"/>
                  <a:pt x="72" y="19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8"/>
                  <a:pt x="73" y="18"/>
                  <a:pt x="73" y="18"/>
                </a:cubicBezTo>
                <a:cubicBezTo>
                  <a:pt x="72" y="18"/>
                  <a:pt x="72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2" y="18"/>
                  <a:pt x="72" y="18"/>
                </a:cubicBezTo>
                <a:cubicBezTo>
                  <a:pt x="72" y="18"/>
                  <a:pt x="73" y="18"/>
                  <a:pt x="73" y="18"/>
                </a:cubicBezTo>
                <a:cubicBezTo>
                  <a:pt x="72" y="18"/>
                  <a:pt x="72" y="19"/>
                  <a:pt x="72" y="19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8"/>
                  <a:pt x="73" y="18"/>
                  <a:pt x="73" y="18"/>
                </a:cubicBezTo>
                <a:cubicBezTo>
                  <a:pt x="74" y="18"/>
                  <a:pt x="74" y="18"/>
                  <a:pt x="75" y="18"/>
                </a:cubicBezTo>
                <a:cubicBezTo>
                  <a:pt x="74" y="18"/>
                  <a:pt x="75" y="19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4" y="19"/>
                  <a:pt x="74" y="18"/>
                  <a:pt x="73" y="18"/>
                </a:cubicBezTo>
                <a:cubicBezTo>
                  <a:pt x="74" y="18"/>
                  <a:pt x="74" y="18"/>
                  <a:pt x="74" y="19"/>
                </a:cubicBezTo>
                <a:cubicBezTo>
                  <a:pt x="74" y="18"/>
                  <a:pt x="74" y="18"/>
                  <a:pt x="74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9"/>
                  <a:pt x="74" y="19"/>
                  <a:pt x="75" y="19"/>
                </a:cubicBezTo>
                <a:cubicBezTo>
                  <a:pt x="75" y="19"/>
                  <a:pt x="75" y="19"/>
                  <a:pt x="76" y="19"/>
                </a:cubicBezTo>
                <a:cubicBezTo>
                  <a:pt x="75" y="19"/>
                  <a:pt x="75" y="19"/>
                  <a:pt x="74" y="19"/>
                </a:cubicBezTo>
                <a:cubicBezTo>
                  <a:pt x="74" y="19"/>
                  <a:pt x="74" y="19"/>
                  <a:pt x="75" y="19"/>
                </a:cubicBezTo>
                <a:cubicBezTo>
                  <a:pt x="75" y="19"/>
                  <a:pt x="74" y="19"/>
                  <a:pt x="75" y="19"/>
                </a:cubicBezTo>
                <a:cubicBezTo>
                  <a:pt x="75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5" y="19"/>
                  <a:pt x="75" y="19"/>
                </a:cubicBezTo>
                <a:cubicBezTo>
                  <a:pt x="76" y="19"/>
                  <a:pt x="75" y="19"/>
                  <a:pt x="76" y="19"/>
                </a:cubicBezTo>
                <a:cubicBezTo>
                  <a:pt x="76" y="19"/>
                  <a:pt x="75" y="19"/>
                  <a:pt x="75" y="18"/>
                </a:cubicBezTo>
                <a:cubicBezTo>
                  <a:pt x="75" y="19"/>
                  <a:pt x="76" y="18"/>
                  <a:pt x="76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8"/>
                </a:cubicBezTo>
                <a:cubicBezTo>
                  <a:pt x="77" y="18"/>
                  <a:pt x="77" y="19"/>
                  <a:pt x="76" y="19"/>
                </a:cubicBezTo>
                <a:cubicBezTo>
                  <a:pt x="77" y="18"/>
                  <a:pt x="76" y="18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6" y="18"/>
                  <a:pt x="76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8"/>
                  <a:pt x="76" y="18"/>
                  <a:pt x="77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77" y="19"/>
                  <a:pt x="77" y="18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8" y="19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19"/>
                </a:cubicBezTo>
                <a:cubicBezTo>
                  <a:pt x="79" y="19"/>
                  <a:pt x="78" y="19"/>
                  <a:pt x="78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8" y="19"/>
                  <a:pt x="78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8" y="19"/>
                  <a:pt x="79" y="19"/>
                </a:cubicBezTo>
                <a:cubicBezTo>
                  <a:pt x="79" y="19"/>
                  <a:pt x="79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79" y="19"/>
                  <a:pt x="80" y="19"/>
                  <a:pt x="80" y="19"/>
                </a:cubicBezTo>
                <a:cubicBezTo>
                  <a:pt x="80" y="20"/>
                  <a:pt x="80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81" y="19"/>
                  <a:pt x="81" y="19"/>
                </a:cubicBezTo>
                <a:cubicBezTo>
                  <a:pt x="81" y="19"/>
                  <a:pt x="80" y="19"/>
                  <a:pt x="80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0" y="19"/>
                </a:cubicBezTo>
                <a:cubicBezTo>
                  <a:pt x="81" y="19"/>
                  <a:pt x="81" y="20"/>
                  <a:pt x="80" y="20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20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80" y="20"/>
                  <a:pt x="80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9" y="20"/>
                  <a:pt x="80" y="20"/>
                  <a:pt x="79" y="19"/>
                </a:cubicBezTo>
                <a:cubicBezTo>
                  <a:pt x="79" y="19"/>
                  <a:pt x="79" y="19"/>
                  <a:pt x="78" y="19"/>
                </a:cubicBezTo>
                <a:cubicBezTo>
                  <a:pt x="78" y="19"/>
                  <a:pt x="78" y="19"/>
                  <a:pt x="79" y="19"/>
                </a:cubicBezTo>
                <a:cubicBezTo>
                  <a:pt x="79" y="19"/>
                  <a:pt x="80" y="19"/>
                  <a:pt x="79" y="19"/>
                </a:cubicBezTo>
                <a:cubicBezTo>
                  <a:pt x="80" y="20"/>
                  <a:pt x="79" y="19"/>
                  <a:pt x="80" y="19"/>
                </a:cubicBezTo>
                <a:cubicBezTo>
                  <a:pt x="80" y="19"/>
                  <a:pt x="80" y="19"/>
                  <a:pt x="79" y="19"/>
                </a:cubicBezTo>
                <a:cubicBezTo>
                  <a:pt x="80" y="19"/>
                  <a:pt x="79" y="19"/>
                  <a:pt x="79" y="19"/>
                </a:cubicBezTo>
                <a:cubicBezTo>
                  <a:pt x="79" y="19"/>
                  <a:pt x="78" y="19"/>
                  <a:pt x="78" y="19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20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5" y="19"/>
                  <a:pt x="76" y="19"/>
                  <a:pt x="74" y="19"/>
                </a:cubicBezTo>
                <a:cubicBezTo>
                  <a:pt x="75" y="19"/>
                  <a:pt x="74" y="19"/>
                  <a:pt x="75" y="19"/>
                </a:cubicBezTo>
                <a:cubicBezTo>
                  <a:pt x="75" y="19"/>
                  <a:pt x="75" y="19"/>
                  <a:pt x="76" y="19"/>
                </a:cubicBezTo>
                <a:cubicBezTo>
                  <a:pt x="75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5" y="19"/>
                  <a:pt x="76" y="19"/>
                  <a:pt x="76" y="19"/>
                </a:cubicBezTo>
                <a:cubicBezTo>
                  <a:pt x="75" y="19"/>
                  <a:pt x="74" y="19"/>
                  <a:pt x="74" y="19"/>
                </a:cubicBezTo>
                <a:cubicBezTo>
                  <a:pt x="74" y="19"/>
                  <a:pt x="74" y="20"/>
                  <a:pt x="75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19"/>
                  <a:pt x="75" y="19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0"/>
                  <a:pt x="75" y="20"/>
                  <a:pt x="76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4" y="20"/>
                  <a:pt x="74" y="20"/>
                </a:cubicBezTo>
                <a:cubicBezTo>
                  <a:pt x="75" y="20"/>
                  <a:pt x="74" y="20"/>
                  <a:pt x="74" y="20"/>
                </a:cubicBezTo>
                <a:cubicBezTo>
                  <a:pt x="74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1"/>
                </a:cubicBezTo>
                <a:cubicBezTo>
                  <a:pt x="75" y="20"/>
                  <a:pt x="75" y="21"/>
                  <a:pt x="7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6" y="21"/>
                  <a:pt x="7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1"/>
                  <a:pt x="76" y="21"/>
                  <a:pt x="77" y="21"/>
                </a:cubicBezTo>
                <a:cubicBezTo>
                  <a:pt x="77" y="21"/>
                  <a:pt x="76" y="21"/>
                  <a:pt x="76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1"/>
                  <a:pt x="78" y="21"/>
                  <a:pt x="78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1"/>
                  <a:pt x="78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80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8" y="21"/>
                  <a:pt x="78" y="21"/>
                </a:cubicBezTo>
                <a:cubicBezTo>
                  <a:pt x="78" y="21"/>
                  <a:pt x="79" y="21"/>
                  <a:pt x="79" y="21"/>
                </a:cubicBezTo>
                <a:cubicBezTo>
                  <a:pt x="78" y="20"/>
                  <a:pt x="78" y="21"/>
                  <a:pt x="77" y="21"/>
                </a:cubicBezTo>
                <a:cubicBezTo>
                  <a:pt x="77" y="20"/>
                  <a:pt x="77" y="21"/>
                  <a:pt x="76" y="21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6" y="20"/>
                  <a:pt x="76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8" y="21"/>
                  <a:pt x="78" y="20"/>
                </a:cubicBezTo>
                <a:cubicBezTo>
                  <a:pt x="78" y="20"/>
                  <a:pt x="77" y="20"/>
                  <a:pt x="77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8" y="20"/>
                  <a:pt x="80" y="20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81" y="21"/>
                  <a:pt x="81" y="21"/>
                  <a:pt x="82" y="21"/>
                </a:cubicBezTo>
                <a:cubicBezTo>
                  <a:pt x="82" y="21"/>
                  <a:pt x="82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1" y="21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1"/>
                  <a:pt x="80" y="21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2" y="21"/>
                  <a:pt x="82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2"/>
                  <a:pt x="83" y="21"/>
                </a:cubicBezTo>
                <a:cubicBezTo>
                  <a:pt x="82" y="21"/>
                  <a:pt x="83" y="21"/>
                  <a:pt x="83" y="21"/>
                </a:cubicBezTo>
                <a:cubicBezTo>
                  <a:pt x="83" y="21"/>
                  <a:pt x="83" y="21"/>
                  <a:pt x="83" y="22"/>
                </a:cubicBezTo>
                <a:cubicBezTo>
                  <a:pt x="83" y="22"/>
                  <a:pt x="82" y="21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1"/>
                  <a:pt x="84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3" y="22"/>
                  <a:pt x="83" y="22"/>
                  <a:pt x="82" y="22"/>
                </a:cubicBezTo>
                <a:cubicBezTo>
                  <a:pt x="82" y="22"/>
                  <a:pt x="83" y="22"/>
                  <a:pt x="83" y="22"/>
                </a:cubicBezTo>
                <a:cubicBezTo>
                  <a:pt x="83" y="22"/>
                  <a:pt x="83" y="22"/>
                  <a:pt x="84" y="22"/>
                </a:cubicBezTo>
                <a:cubicBezTo>
                  <a:pt x="84" y="22"/>
                  <a:pt x="83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3" y="22"/>
                  <a:pt x="83" y="21"/>
                </a:cubicBezTo>
                <a:cubicBezTo>
                  <a:pt x="84" y="21"/>
                  <a:pt x="83" y="21"/>
                  <a:pt x="84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4" y="22"/>
                  <a:pt x="84" y="22"/>
                </a:cubicBezTo>
                <a:cubicBezTo>
                  <a:pt x="85" y="22"/>
                  <a:pt x="85" y="22"/>
                  <a:pt x="84" y="22"/>
                </a:cubicBezTo>
                <a:cubicBezTo>
                  <a:pt x="84" y="22"/>
                  <a:pt x="85" y="22"/>
                  <a:pt x="85" y="22"/>
                </a:cubicBezTo>
                <a:cubicBezTo>
                  <a:pt x="85" y="22"/>
                  <a:pt x="85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3" y="22"/>
                  <a:pt x="84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7" y="22"/>
                  <a:pt x="86" y="22"/>
                </a:cubicBezTo>
                <a:cubicBezTo>
                  <a:pt x="85" y="22"/>
                  <a:pt x="86" y="22"/>
                  <a:pt x="86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6" y="22"/>
                  <a:pt x="85" y="22"/>
                  <a:pt x="85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5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5" y="22"/>
                  <a:pt x="85" y="22"/>
                  <a:pt x="84" y="21"/>
                </a:cubicBezTo>
                <a:cubicBezTo>
                  <a:pt x="84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4" y="21"/>
                  <a:pt x="83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4" y="21"/>
                  <a:pt x="84" y="21"/>
                </a:cubicBezTo>
                <a:cubicBezTo>
                  <a:pt x="84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3" y="21"/>
                  <a:pt x="84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4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3" y="21"/>
                  <a:pt x="82" y="21"/>
                  <a:pt x="82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2" y="21"/>
                  <a:pt x="82" y="20"/>
                </a:cubicBezTo>
                <a:cubicBezTo>
                  <a:pt x="82" y="21"/>
                  <a:pt x="82" y="20"/>
                  <a:pt x="82" y="20"/>
                </a:cubicBezTo>
                <a:cubicBezTo>
                  <a:pt x="82" y="20"/>
                  <a:pt x="82" y="21"/>
                  <a:pt x="82" y="21"/>
                </a:cubicBezTo>
                <a:cubicBezTo>
                  <a:pt x="82" y="20"/>
                  <a:pt x="81" y="20"/>
                  <a:pt x="81" y="20"/>
                </a:cubicBezTo>
                <a:cubicBezTo>
                  <a:pt x="81" y="20"/>
                  <a:pt x="82" y="20"/>
                  <a:pt x="81" y="20"/>
                </a:cubicBezTo>
                <a:cubicBezTo>
                  <a:pt x="81" y="20"/>
                  <a:pt x="80" y="20"/>
                  <a:pt x="81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0" y="20"/>
                  <a:pt x="81" y="20"/>
                </a:cubicBezTo>
                <a:cubicBezTo>
                  <a:pt x="80" y="20"/>
                  <a:pt x="81" y="20"/>
                  <a:pt x="81" y="20"/>
                </a:cubicBezTo>
                <a:cubicBezTo>
                  <a:pt x="81" y="20"/>
                  <a:pt x="82" y="20"/>
                  <a:pt x="81" y="20"/>
                </a:cubicBezTo>
                <a:cubicBezTo>
                  <a:pt x="82" y="20"/>
                  <a:pt x="83" y="21"/>
                  <a:pt x="84" y="21"/>
                </a:cubicBezTo>
                <a:cubicBezTo>
                  <a:pt x="83" y="21"/>
                  <a:pt x="83" y="20"/>
                  <a:pt x="83" y="20"/>
                </a:cubicBezTo>
                <a:cubicBezTo>
                  <a:pt x="84" y="20"/>
                  <a:pt x="84" y="21"/>
                  <a:pt x="84" y="21"/>
                </a:cubicBezTo>
                <a:cubicBezTo>
                  <a:pt x="84" y="21"/>
                  <a:pt x="84" y="21"/>
                  <a:pt x="84" y="20"/>
                </a:cubicBezTo>
                <a:cubicBezTo>
                  <a:pt x="84" y="21"/>
                  <a:pt x="84" y="20"/>
                  <a:pt x="84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2" y="20"/>
                  <a:pt x="82" y="20"/>
                </a:cubicBezTo>
                <a:cubicBezTo>
                  <a:pt x="82" y="20"/>
                  <a:pt x="82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1" y="20"/>
                </a:cubicBezTo>
                <a:cubicBezTo>
                  <a:pt x="81" y="20"/>
                  <a:pt x="82" y="20"/>
                  <a:pt x="82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1" y="20"/>
                  <a:pt x="81" y="20"/>
                  <a:pt x="82" y="19"/>
                </a:cubicBezTo>
                <a:cubicBezTo>
                  <a:pt x="82" y="20"/>
                  <a:pt x="82" y="20"/>
                  <a:pt x="82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19"/>
                  <a:pt x="82" y="19"/>
                </a:cubicBezTo>
                <a:cubicBezTo>
                  <a:pt x="82" y="19"/>
                  <a:pt x="81" y="19"/>
                  <a:pt x="81" y="19"/>
                </a:cubicBezTo>
                <a:cubicBezTo>
                  <a:pt x="81" y="19"/>
                  <a:pt x="81" y="19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9"/>
                  <a:pt x="82" y="19"/>
                  <a:pt x="83" y="19"/>
                </a:cubicBezTo>
                <a:cubicBezTo>
                  <a:pt x="82" y="19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4" y="20"/>
                  <a:pt x="84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4" y="20"/>
                  <a:pt x="84" y="20"/>
                </a:cubicBezTo>
                <a:cubicBezTo>
                  <a:pt x="84" y="20"/>
                  <a:pt x="83" y="20"/>
                  <a:pt x="84" y="20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6" y="21"/>
                  <a:pt x="87" y="21"/>
                </a:cubicBezTo>
                <a:cubicBezTo>
                  <a:pt x="86" y="21"/>
                  <a:pt x="86" y="21"/>
                  <a:pt x="87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86" y="20"/>
                  <a:pt x="85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4" y="20"/>
                  <a:pt x="84" y="20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20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5" y="20"/>
                  <a:pt x="86" y="20"/>
                </a:cubicBezTo>
                <a:cubicBezTo>
                  <a:pt x="85" y="20"/>
                  <a:pt x="84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5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9"/>
                  <a:pt x="86" y="20"/>
                  <a:pt x="86" y="20"/>
                </a:cubicBezTo>
                <a:cubicBezTo>
                  <a:pt x="86" y="19"/>
                  <a:pt x="85" y="19"/>
                  <a:pt x="86" y="19"/>
                </a:cubicBezTo>
                <a:cubicBezTo>
                  <a:pt x="86" y="19"/>
                  <a:pt x="87" y="19"/>
                  <a:pt x="87" y="19"/>
                </a:cubicBezTo>
                <a:cubicBezTo>
                  <a:pt x="87" y="20"/>
                  <a:pt x="87" y="20"/>
                  <a:pt x="88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7" y="19"/>
                  <a:pt x="87" y="20"/>
                  <a:pt x="88" y="19"/>
                </a:cubicBezTo>
                <a:cubicBezTo>
                  <a:pt x="88" y="19"/>
                  <a:pt x="88" y="20"/>
                  <a:pt x="88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90" y="20"/>
                  <a:pt x="89" y="20"/>
                </a:cubicBezTo>
                <a:cubicBezTo>
                  <a:pt x="89" y="20"/>
                  <a:pt x="90" y="20"/>
                  <a:pt x="90" y="20"/>
                </a:cubicBezTo>
                <a:cubicBezTo>
                  <a:pt x="90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89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1" y="20"/>
                  <a:pt x="90" y="20"/>
                </a:cubicBezTo>
                <a:cubicBezTo>
                  <a:pt x="91" y="21"/>
                  <a:pt x="90" y="20"/>
                  <a:pt x="91" y="20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0"/>
                  <a:pt x="92" y="21"/>
                </a:cubicBezTo>
                <a:cubicBezTo>
                  <a:pt x="92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3" y="21"/>
                </a:cubicBezTo>
                <a:cubicBezTo>
                  <a:pt x="93" y="21"/>
                  <a:pt x="92" y="20"/>
                  <a:pt x="92" y="20"/>
                </a:cubicBezTo>
                <a:cubicBezTo>
                  <a:pt x="92" y="20"/>
                  <a:pt x="93" y="21"/>
                  <a:pt x="93" y="21"/>
                </a:cubicBezTo>
                <a:cubicBezTo>
                  <a:pt x="92" y="21"/>
                  <a:pt x="93" y="21"/>
                  <a:pt x="93" y="21"/>
                </a:cubicBezTo>
                <a:cubicBezTo>
                  <a:pt x="93" y="21"/>
                  <a:pt x="93" y="21"/>
                  <a:pt x="94" y="21"/>
                </a:cubicBezTo>
                <a:cubicBezTo>
                  <a:pt x="94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3" y="21"/>
                  <a:pt x="93" y="21"/>
                </a:cubicBezTo>
                <a:cubicBezTo>
                  <a:pt x="94" y="21"/>
                  <a:pt x="94" y="21"/>
                  <a:pt x="94" y="22"/>
                </a:cubicBezTo>
                <a:cubicBezTo>
                  <a:pt x="94" y="22"/>
                  <a:pt x="94" y="22"/>
                  <a:pt x="94" y="22"/>
                </a:cubicBezTo>
                <a:cubicBezTo>
                  <a:pt x="94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4" y="22"/>
                  <a:pt x="95" y="22"/>
                  <a:pt x="94" y="22"/>
                </a:cubicBezTo>
                <a:cubicBezTo>
                  <a:pt x="94" y="22"/>
                  <a:pt x="93" y="22"/>
                  <a:pt x="94" y="21"/>
                </a:cubicBezTo>
                <a:cubicBezTo>
                  <a:pt x="93" y="21"/>
                  <a:pt x="94" y="21"/>
                  <a:pt x="93" y="21"/>
                </a:cubicBezTo>
                <a:cubicBezTo>
                  <a:pt x="94" y="21"/>
                  <a:pt x="94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2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4" y="22"/>
                  <a:pt x="94" y="22"/>
                </a:cubicBezTo>
                <a:cubicBezTo>
                  <a:pt x="93" y="21"/>
                  <a:pt x="93" y="22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2" y="21"/>
                  <a:pt x="93" y="22"/>
                </a:cubicBezTo>
                <a:cubicBezTo>
                  <a:pt x="93" y="21"/>
                  <a:pt x="93" y="22"/>
                  <a:pt x="93" y="22"/>
                </a:cubicBezTo>
                <a:cubicBezTo>
                  <a:pt x="94" y="22"/>
                  <a:pt x="94" y="22"/>
                  <a:pt x="93" y="22"/>
                </a:cubicBezTo>
                <a:cubicBezTo>
                  <a:pt x="94" y="22"/>
                  <a:pt x="94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4" y="22"/>
                  <a:pt x="94" y="22"/>
                  <a:pt x="94" y="22"/>
                </a:cubicBezTo>
                <a:cubicBezTo>
                  <a:pt x="94" y="22"/>
                  <a:pt x="94" y="22"/>
                  <a:pt x="95" y="22"/>
                </a:cubicBezTo>
                <a:cubicBezTo>
                  <a:pt x="95" y="22"/>
                  <a:pt x="95" y="22"/>
                  <a:pt x="94" y="22"/>
                </a:cubicBezTo>
                <a:cubicBezTo>
                  <a:pt x="95" y="22"/>
                  <a:pt x="95" y="23"/>
                  <a:pt x="96" y="23"/>
                </a:cubicBezTo>
                <a:cubicBezTo>
                  <a:pt x="96" y="23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6" y="22"/>
                  <a:pt x="96" y="23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3"/>
                  <a:pt x="96" y="23"/>
                  <a:pt x="96" y="23"/>
                </a:cubicBezTo>
                <a:cubicBezTo>
                  <a:pt x="96" y="23"/>
                  <a:pt x="96" y="23"/>
                  <a:pt x="96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8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7" y="23"/>
                  <a:pt x="97" y="23"/>
                </a:cubicBezTo>
                <a:cubicBezTo>
                  <a:pt x="97" y="23"/>
                  <a:pt x="97" y="22"/>
                  <a:pt x="97" y="23"/>
                </a:cubicBezTo>
                <a:cubicBezTo>
                  <a:pt x="98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8" y="23"/>
                  <a:pt x="98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7" y="23"/>
                  <a:pt x="98" y="23"/>
                </a:cubicBezTo>
                <a:cubicBezTo>
                  <a:pt x="97" y="22"/>
                  <a:pt x="96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8" y="23"/>
                  <a:pt x="98" y="23"/>
                </a:cubicBezTo>
                <a:cubicBezTo>
                  <a:pt x="98" y="23"/>
                  <a:pt x="98" y="23"/>
                  <a:pt x="9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3"/>
                  <a:pt x="98" y="23"/>
                  <a:pt x="98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3"/>
                </a:cubicBezTo>
                <a:cubicBezTo>
                  <a:pt x="99" y="23"/>
                  <a:pt x="98" y="23"/>
                  <a:pt x="98" y="23"/>
                </a:cubicBezTo>
                <a:cubicBezTo>
                  <a:pt x="98" y="23"/>
                  <a:pt x="99" y="23"/>
                  <a:pt x="9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8" y="23"/>
                  <a:pt x="99" y="23"/>
                  <a:pt x="99" y="24"/>
                </a:cubicBezTo>
                <a:cubicBezTo>
                  <a:pt x="99" y="24"/>
                  <a:pt x="98" y="23"/>
                  <a:pt x="98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8" y="23"/>
                  <a:pt x="99" y="24"/>
                </a:cubicBezTo>
                <a:cubicBezTo>
                  <a:pt x="98" y="23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100" y="25"/>
                  <a:pt x="99" y="24"/>
                  <a:pt x="99" y="24"/>
                </a:cubicBezTo>
                <a:cubicBezTo>
                  <a:pt x="99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8" y="24"/>
                  <a:pt x="98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9" y="24"/>
                  <a:pt x="100" y="24"/>
                  <a:pt x="99" y="24"/>
                </a:cubicBezTo>
                <a:cubicBezTo>
                  <a:pt x="99" y="24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99" y="24"/>
                  <a:pt x="99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1" y="26"/>
                  <a:pt x="101" y="25"/>
                  <a:pt x="101" y="25"/>
                </a:cubicBezTo>
                <a:cubicBezTo>
                  <a:pt x="101" y="25"/>
                  <a:pt x="100" y="25"/>
                  <a:pt x="100" y="25"/>
                </a:cubicBezTo>
                <a:cubicBezTo>
                  <a:pt x="101" y="25"/>
                  <a:pt x="101" y="25"/>
                  <a:pt x="102" y="26"/>
                </a:cubicBezTo>
                <a:cubicBezTo>
                  <a:pt x="102" y="26"/>
                  <a:pt x="101" y="25"/>
                  <a:pt x="101" y="25"/>
                </a:cubicBezTo>
                <a:cubicBezTo>
                  <a:pt x="101" y="25"/>
                  <a:pt x="100" y="25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100" y="24"/>
                </a:cubicBezTo>
                <a:cubicBezTo>
                  <a:pt x="100" y="24"/>
                  <a:pt x="99" y="23"/>
                  <a:pt x="99" y="23"/>
                </a:cubicBezTo>
                <a:cubicBezTo>
                  <a:pt x="99" y="23"/>
                  <a:pt x="99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99" y="24"/>
                  <a:pt x="99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99" y="24"/>
                  <a:pt x="100" y="24"/>
                </a:cubicBezTo>
                <a:cubicBezTo>
                  <a:pt x="100" y="24"/>
                  <a:pt x="100" y="24"/>
                  <a:pt x="100" y="25"/>
                </a:cubicBezTo>
                <a:cubicBezTo>
                  <a:pt x="101" y="25"/>
                  <a:pt x="100" y="25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5"/>
                  <a:pt x="101" y="25"/>
                  <a:pt x="100" y="25"/>
                </a:cubicBezTo>
                <a:cubicBezTo>
                  <a:pt x="101" y="25"/>
                  <a:pt x="101" y="25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1" y="26"/>
                  <a:pt x="101" y="26"/>
                </a:cubicBezTo>
                <a:cubicBezTo>
                  <a:pt x="100" y="25"/>
                  <a:pt x="102" y="26"/>
                  <a:pt x="10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1" y="26"/>
                  <a:pt x="101" y="26"/>
                </a:cubicBezTo>
                <a:cubicBezTo>
                  <a:pt x="101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7"/>
                  <a:pt x="103" y="27"/>
                </a:cubicBezTo>
                <a:cubicBezTo>
                  <a:pt x="102" y="27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7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3" y="26"/>
                  <a:pt x="103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3" y="26"/>
                  <a:pt x="103" y="27"/>
                  <a:pt x="104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4" y="27"/>
                  <a:pt x="104" y="27"/>
                </a:cubicBezTo>
                <a:cubicBezTo>
                  <a:pt x="104" y="27"/>
                  <a:pt x="103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5" y="27"/>
                  <a:pt x="105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5" y="27"/>
                  <a:pt x="104" y="27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7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6" y="28"/>
                  <a:pt x="106" y="28"/>
                </a:cubicBezTo>
                <a:cubicBezTo>
                  <a:pt x="106" y="28"/>
                  <a:pt x="105" y="28"/>
                  <a:pt x="105" y="28"/>
                </a:cubicBezTo>
                <a:cubicBezTo>
                  <a:pt x="105" y="27"/>
                  <a:pt x="104" y="27"/>
                  <a:pt x="105" y="27"/>
                </a:cubicBezTo>
                <a:cubicBezTo>
                  <a:pt x="105" y="27"/>
                  <a:pt x="105" y="27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5" y="28"/>
                  <a:pt x="106" y="28"/>
                  <a:pt x="106" y="28"/>
                </a:cubicBezTo>
                <a:cubicBezTo>
                  <a:pt x="107" y="29"/>
                  <a:pt x="106" y="28"/>
                  <a:pt x="107" y="28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29"/>
                  <a:pt x="106" y="29"/>
                  <a:pt x="10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29"/>
                  <a:pt x="107" y="29"/>
                  <a:pt x="106" y="29"/>
                </a:cubicBezTo>
                <a:cubicBezTo>
                  <a:pt x="106" y="29"/>
                  <a:pt x="107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5" y="28"/>
                  <a:pt x="106" y="28"/>
                </a:cubicBezTo>
                <a:cubicBezTo>
                  <a:pt x="106" y="28"/>
                  <a:pt x="105" y="28"/>
                  <a:pt x="106" y="28"/>
                </a:cubicBezTo>
                <a:cubicBezTo>
                  <a:pt x="106" y="28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4" y="27"/>
                  <a:pt x="104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7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7" y="30"/>
                  <a:pt x="106" y="29"/>
                  <a:pt x="106" y="30"/>
                </a:cubicBezTo>
                <a:cubicBezTo>
                  <a:pt x="106" y="29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6" y="30"/>
                </a:cubicBezTo>
                <a:cubicBezTo>
                  <a:pt x="107" y="30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29"/>
                </a:cubicBezTo>
                <a:cubicBezTo>
                  <a:pt x="107" y="29"/>
                  <a:pt x="107" y="29"/>
                  <a:pt x="106" y="29"/>
                </a:cubicBezTo>
                <a:cubicBezTo>
                  <a:pt x="107" y="29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8" y="30"/>
                  <a:pt x="108" y="30"/>
                  <a:pt x="108" y="31"/>
                </a:cubicBezTo>
                <a:cubicBezTo>
                  <a:pt x="108" y="30"/>
                  <a:pt x="108" y="31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1"/>
                  <a:pt x="109" y="30"/>
                  <a:pt x="109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1"/>
                  <a:pt x="110" y="31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1" y="32"/>
                  <a:pt x="111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2"/>
                  <a:pt x="111" y="32"/>
                  <a:pt x="111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2"/>
                  <a:pt x="111" y="32"/>
                  <a:pt x="111" y="32"/>
                </a:cubicBezTo>
                <a:cubicBezTo>
                  <a:pt x="111" y="32"/>
                  <a:pt x="110" y="31"/>
                  <a:pt x="111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2"/>
                  <a:pt x="111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1"/>
                  <a:pt x="109" y="31"/>
                </a:cubicBezTo>
                <a:cubicBezTo>
                  <a:pt x="109" y="30"/>
                  <a:pt x="110" y="31"/>
                  <a:pt x="110" y="31"/>
                </a:cubicBezTo>
                <a:cubicBezTo>
                  <a:pt x="109" y="31"/>
                  <a:pt x="110" y="31"/>
                  <a:pt x="110" y="31"/>
                </a:cubicBezTo>
                <a:cubicBezTo>
                  <a:pt x="110" y="31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10" y="30"/>
                </a:cubicBezTo>
                <a:cubicBezTo>
                  <a:pt x="110" y="30"/>
                  <a:pt x="109" y="30"/>
                  <a:pt x="109" y="30"/>
                </a:cubicBezTo>
                <a:cubicBezTo>
                  <a:pt x="110" y="30"/>
                  <a:pt x="110" y="31"/>
                  <a:pt x="110" y="31"/>
                </a:cubicBezTo>
                <a:cubicBezTo>
                  <a:pt x="111" y="31"/>
                  <a:pt x="110" y="31"/>
                  <a:pt x="110" y="31"/>
                </a:cubicBezTo>
                <a:cubicBezTo>
                  <a:pt x="110" y="31"/>
                  <a:pt x="110" y="31"/>
                  <a:pt x="111" y="31"/>
                </a:cubicBezTo>
                <a:cubicBezTo>
                  <a:pt x="110" y="31"/>
                  <a:pt x="110" y="31"/>
                  <a:pt x="111" y="31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2" y="31"/>
                </a:cubicBezTo>
                <a:cubicBezTo>
                  <a:pt x="112" y="32"/>
                  <a:pt x="111" y="31"/>
                  <a:pt x="111" y="32"/>
                </a:cubicBezTo>
                <a:cubicBezTo>
                  <a:pt x="111" y="32"/>
                  <a:pt x="112" y="32"/>
                  <a:pt x="112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1" y="31"/>
                  <a:pt x="112" y="32"/>
                  <a:pt x="112" y="31"/>
                </a:cubicBezTo>
                <a:cubicBezTo>
                  <a:pt x="111" y="31"/>
                  <a:pt x="112" y="32"/>
                  <a:pt x="111" y="31"/>
                </a:cubicBezTo>
                <a:cubicBezTo>
                  <a:pt x="111" y="31"/>
                  <a:pt x="112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7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9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8" y="29"/>
                  <a:pt x="108" y="29"/>
                </a:cubicBezTo>
                <a:cubicBezTo>
                  <a:pt x="108" y="28"/>
                  <a:pt x="108" y="29"/>
                  <a:pt x="107" y="2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28"/>
                  <a:pt x="107" y="28"/>
                  <a:pt x="108" y="28"/>
                </a:cubicBezTo>
                <a:cubicBezTo>
                  <a:pt x="108" y="28"/>
                  <a:pt x="107" y="28"/>
                  <a:pt x="107" y="28"/>
                </a:cubicBezTo>
                <a:cubicBezTo>
                  <a:pt x="107" y="28"/>
                  <a:pt x="108" y="28"/>
                  <a:pt x="108" y="28"/>
                </a:cubicBezTo>
                <a:cubicBezTo>
                  <a:pt x="108" y="28"/>
                  <a:pt x="108" y="29"/>
                  <a:pt x="108" y="29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8"/>
                  <a:pt x="107" y="28"/>
                  <a:pt x="107" y="28"/>
                </a:cubicBezTo>
                <a:cubicBezTo>
                  <a:pt x="107" y="28"/>
                  <a:pt x="107" y="27"/>
                  <a:pt x="107" y="27"/>
                </a:cubicBezTo>
                <a:cubicBezTo>
                  <a:pt x="107" y="28"/>
                  <a:pt x="108" y="28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30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29"/>
                  <a:pt x="108" y="29"/>
                </a:cubicBezTo>
                <a:cubicBezTo>
                  <a:pt x="108" y="29"/>
                  <a:pt x="109" y="29"/>
                  <a:pt x="109" y="29"/>
                </a:cubicBezTo>
                <a:cubicBezTo>
                  <a:pt x="109" y="29"/>
                  <a:pt x="109" y="30"/>
                  <a:pt x="109" y="29"/>
                </a:cubicBezTo>
                <a:cubicBezTo>
                  <a:pt x="109" y="29"/>
                  <a:pt x="109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29"/>
                  <a:pt x="110" y="29"/>
                  <a:pt x="109" y="29"/>
                </a:cubicBezTo>
                <a:cubicBezTo>
                  <a:pt x="109" y="29"/>
                  <a:pt x="109" y="28"/>
                  <a:pt x="109" y="29"/>
                </a:cubicBezTo>
                <a:cubicBezTo>
                  <a:pt x="110" y="29"/>
                  <a:pt x="110" y="30"/>
                  <a:pt x="110" y="30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9" y="29"/>
                  <a:pt x="110" y="29"/>
                  <a:pt x="110" y="29"/>
                </a:cubicBezTo>
                <a:cubicBezTo>
                  <a:pt x="110" y="29"/>
                  <a:pt x="109" y="29"/>
                  <a:pt x="109" y="29"/>
                </a:cubicBezTo>
                <a:cubicBezTo>
                  <a:pt x="110" y="29"/>
                  <a:pt x="109" y="29"/>
                  <a:pt x="110" y="29"/>
                </a:cubicBezTo>
                <a:cubicBezTo>
                  <a:pt x="110" y="29"/>
                  <a:pt x="109" y="29"/>
                  <a:pt x="109" y="29"/>
                </a:cubicBezTo>
                <a:cubicBezTo>
                  <a:pt x="110" y="29"/>
                  <a:pt x="109" y="28"/>
                  <a:pt x="109" y="28"/>
                </a:cubicBezTo>
                <a:cubicBezTo>
                  <a:pt x="109" y="28"/>
                  <a:pt x="109" y="28"/>
                  <a:pt x="109" y="29"/>
                </a:cubicBezTo>
                <a:cubicBezTo>
                  <a:pt x="109" y="29"/>
                  <a:pt x="110" y="29"/>
                  <a:pt x="109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1" y="30"/>
                  <a:pt x="111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8"/>
                  <a:pt x="110" y="28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1" y="29"/>
                  <a:pt x="110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30"/>
                  <a:pt x="111" y="29"/>
                  <a:pt x="111" y="30"/>
                </a:cubicBezTo>
                <a:cubicBezTo>
                  <a:pt x="111" y="30"/>
                  <a:pt x="112" y="30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29"/>
                  <a:pt x="111" y="3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2" y="30"/>
                </a:cubicBezTo>
                <a:cubicBezTo>
                  <a:pt x="112" y="30"/>
                  <a:pt x="111" y="30"/>
                  <a:pt x="112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2" y="30"/>
                  <a:pt x="111" y="30"/>
                  <a:pt x="111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2" y="30"/>
                  <a:pt x="112" y="31"/>
                  <a:pt x="113" y="31"/>
                </a:cubicBezTo>
                <a:cubicBezTo>
                  <a:pt x="113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1" y="30"/>
                  <a:pt x="111" y="30"/>
                </a:cubicBezTo>
                <a:cubicBezTo>
                  <a:pt x="111" y="30"/>
                  <a:pt x="111" y="30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1" y="30"/>
                  <a:pt x="111" y="30"/>
                </a:cubicBezTo>
                <a:cubicBezTo>
                  <a:pt x="111" y="30"/>
                  <a:pt x="110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1"/>
                  <a:pt x="112" y="31"/>
                </a:cubicBezTo>
                <a:cubicBezTo>
                  <a:pt x="112" y="31"/>
                  <a:pt x="111" y="31"/>
                  <a:pt x="111" y="31"/>
                </a:cubicBezTo>
                <a:cubicBezTo>
                  <a:pt x="111" y="31"/>
                  <a:pt x="111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3" y="32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3" y="31"/>
                  <a:pt x="113" y="32"/>
                  <a:pt x="113" y="32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3" y="32"/>
                  <a:pt x="113" y="31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4" y="33"/>
                </a:cubicBezTo>
                <a:cubicBezTo>
                  <a:pt x="114" y="33"/>
                  <a:pt x="113" y="32"/>
                  <a:pt x="113" y="32"/>
                </a:cubicBezTo>
                <a:cubicBezTo>
                  <a:pt x="114" y="32"/>
                  <a:pt x="113" y="32"/>
                  <a:pt x="114" y="32"/>
                </a:cubicBezTo>
                <a:cubicBezTo>
                  <a:pt x="114" y="32"/>
                  <a:pt x="114" y="33"/>
                  <a:pt x="114" y="33"/>
                </a:cubicBezTo>
                <a:cubicBezTo>
                  <a:pt x="114" y="33"/>
                  <a:pt x="114" y="33"/>
                  <a:pt x="114" y="32"/>
                </a:cubicBezTo>
                <a:cubicBezTo>
                  <a:pt x="114" y="32"/>
                  <a:pt x="114" y="33"/>
                  <a:pt x="114" y="33"/>
                </a:cubicBezTo>
                <a:cubicBezTo>
                  <a:pt x="114" y="33"/>
                  <a:pt x="115" y="33"/>
                  <a:pt x="115" y="33"/>
                </a:cubicBezTo>
                <a:cubicBezTo>
                  <a:pt x="115" y="33"/>
                  <a:pt x="115" y="33"/>
                  <a:pt x="115" y="33"/>
                </a:cubicBezTo>
                <a:cubicBezTo>
                  <a:pt x="114" y="33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3"/>
                </a:cubicBezTo>
                <a:cubicBezTo>
                  <a:pt x="114" y="33"/>
                  <a:pt x="114" y="33"/>
                  <a:pt x="114" y="33"/>
                </a:cubicBezTo>
                <a:cubicBezTo>
                  <a:pt x="114" y="32"/>
                  <a:pt x="114" y="33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3" y="32"/>
                  <a:pt x="113" y="32"/>
                  <a:pt x="113" y="31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3" y="32"/>
                  <a:pt x="113" y="31"/>
                  <a:pt x="114" y="32"/>
                </a:cubicBezTo>
                <a:cubicBezTo>
                  <a:pt x="114" y="32"/>
                  <a:pt x="113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5" y="33"/>
                </a:cubicBezTo>
                <a:cubicBezTo>
                  <a:pt x="115" y="33"/>
                  <a:pt x="115" y="32"/>
                  <a:pt x="115" y="33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5" y="32"/>
                </a:cubicBezTo>
                <a:cubicBezTo>
                  <a:pt x="115" y="32"/>
                  <a:pt x="115" y="33"/>
                  <a:pt x="115" y="33"/>
                </a:cubicBezTo>
                <a:cubicBezTo>
                  <a:pt x="115" y="33"/>
                  <a:pt x="114" y="33"/>
                  <a:pt x="115" y="33"/>
                </a:cubicBezTo>
                <a:cubicBezTo>
                  <a:pt x="115" y="33"/>
                  <a:pt x="115" y="33"/>
                  <a:pt x="115" y="33"/>
                </a:cubicBezTo>
                <a:cubicBezTo>
                  <a:pt x="115" y="33"/>
                  <a:pt x="116" y="34"/>
                  <a:pt x="115" y="34"/>
                </a:cubicBezTo>
                <a:cubicBezTo>
                  <a:pt x="115" y="34"/>
                  <a:pt x="115" y="33"/>
                  <a:pt x="115" y="33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6" y="34"/>
                  <a:pt x="116" y="35"/>
                  <a:pt x="116" y="35"/>
                </a:cubicBezTo>
                <a:cubicBezTo>
                  <a:pt x="116" y="34"/>
                  <a:pt x="115" y="34"/>
                  <a:pt x="115" y="34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34"/>
                  <a:pt x="116" y="34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34"/>
                  <a:pt x="115" y="34"/>
                  <a:pt x="116" y="34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5" y="34"/>
                  <a:pt x="115" y="34"/>
                  <a:pt x="115" y="33"/>
                </a:cubicBezTo>
                <a:cubicBezTo>
                  <a:pt x="115" y="34"/>
                  <a:pt x="115" y="33"/>
                  <a:pt x="114" y="33"/>
                </a:cubicBezTo>
                <a:cubicBezTo>
                  <a:pt x="115" y="34"/>
                  <a:pt x="115" y="34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4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7" y="35"/>
                  <a:pt x="116" y="34"/>
                  <a:pt x="116" y="34"/>
                </a:cubicBezTo>
                <a:cubicBezTo>
                  <a:pt x="116" y="35"/>
                  <a:pt x="116" y="35"/>
                  <a:pt x="117" y="35"/>
                </a:cubicBezTo>
                <a:cubicBezTo>
                  <a:pt x="117" y="35"/>
                  <a:pt x="117" y="36"/>
                  <a:pt x="117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6"/>
                </a:cubicBezTo>
                <a:cubicBezTo>
                  <a:pt x="117" y="36"/>
                  <a:pt x="117" y="35"/>
                  <a:pt x="117" y="35"/>
                </a:cubicBezTo>
                <a:cubicBezTo>
                  <a:pt x="117" y="35"/>
                  <a:pt x="117" y="36"/>
                  <a:pt x="117" y="36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6"/>
                  <a:pt x="118" y="36"/>
                  <a:pt x="118" y="36"/>
                </a:cubicBezTo>
                <a:cubicBezTo>
                  <a:pt x="117" y="36"/>
                  <a:pt x="118" y="36"/>
                  <a:pt x="117" y="36"/>
                </a:cubicBezTo>
                <a:cubicBezTo>
                  <a:pt x="117" y="36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8" y="35"/>
                  <a:pt x="11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5"/>
                  <a:pt x="117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Freeform 1704">
            <a:extLst>
              <a:ext uri="{FF2B5EF4-FFF2-40B4-BE49-F238E27FC236}">
                <a16:creationId xmlns:a16="http://schemas.microsoft.com/office/drawing/2014/main" id="{17C10DA0-20BD-5636-CB9E-CBB4AD99A6C5}"/>
              </a:ext>
            </a:extLst>
          </p:cNvPr>
          <p:cNvSpPr>
            <a:spLocks/>
          </p:cNvSpPr>
          <p:nvPr/>
        </p:nvSpPr>
        <p:spPr bwMode="auto">
          <a:xfrm rot="18300000" flipH="1">
            <a:off x="5419111" y="-59232"/>
            <a:ext cx="4531479" cy="1151417"/>
          </a:xfrm>
          <a:custGeom>
            <a:avLst/>
            <a:gdLst>
              <a:gd name="T0" fmla="*/ 1181 w 1290"/>
              <a:gd name="T1" fmla="*/ 194 h 326"/>
              <a:gd name="T2" fmla="*/ 1235 w 1290"/>
              <a:gd name="T3" fmla="*/ 234 h 326"/>
              <a:gd name="T4" fmla="*/ 1262 w 1290"/>
              <a:gd name="T5" fmla="*/ 275 h 326"/>
              <a:gd name="T6" fmla="*/ 1230 w 1290"/>
              <a:gd name="T7" fmla="*/ 248 h 326"/>
              <a:gd name="T8" fmla="*/ 1188 w 1290"/>
              <a:gd name="T9" fmla="*/ 225 h 326"/>
              <a:gd name="T10" fmla="*/ 1150 w 1290"/>
              <a:gd name="T11" fmla="*/ 202 h 326"/>
              <a:gd name="T12" fmla="*/ 1093 w 1290"/>
              <a:gd name="T13" fmla="*/ 163 h 326"/>
              <a:gd name="T14" fmla="*/ 1060 w 1290"/>
              <a:gd name="T15" fmla="*/ 160 h 326"/>
              <a:gd name="T16" fmla="*/ 1059 w 1290"/>
              <a:gd name="T17" fmla="*/ 163 h 326"/>
              <a:gd name="T18" fmla="*/ 1011 w 1290"/>
              <a:gd name="T19" fmla="*/ 128 h 326"/>
              <a:gd name="T20" fmla="*/ 942 w 1290"/>
              <a:gd name="T21" fmla="*/ 104 h 326"/>
              <a:gd name="T22" fmla="*/ 936 w 1290"/>
              <a:gd name="T23" fmla="*/ 86 h 326"/>
              <a:gd name="T24" fmla="*/ 885 w 1290"/>
              <a:gd name="T25" fmla="*/ 71 h 326"/>
              <a:gd name="T26" fmla="*/ 842 w 1290"/>
              <a:gd name="T27" fmla="*/ 78 h 326"/>
              <a:gd name="T28" fmla="*/ 851 w 1290"/>
              <a:gd name="T29" fmla="*/ 57 h 326"/>
              <a:gd name="T30" fmla="*/ 783 w 1290"/>
              <a:gd name="T31" fmla="*/ 47 h 326"/>
              <a:gd name="T32" fmla="*/ 732 w 1290"/>
              <a:gd name="T33" fmla="*/ 31 h 326"/>
              <a:gd name="T34" fmla="*/ 593 w 1290"/>
              <a:gd name="T35" fmla="*/ 31 h 326"/>
              <a:gd name="T36" fmla="*/ 553 w 1290"/>
              <a:gd name="T37" fmla="*/ 44 h 326"/>
              <a:gd name="T38" fmla="*/ 507 w 1290"/>
              <a:gd name="T39" fmla="*/ 50 h 326"/>
              <a:gd name="T40" fmla="*/ 472 w 1290"/>
              <a:gd name="T41" fmla="*/ 51 h 326"/>
              <a:gd name="T42" fmla="*/ 482 w 1290"/>
              <a:gd name="T43" fmla="*/ 25 h 326"/>
              <a:gd name="T44" fmla="*/ 404 w 1290"/>
              <a:gd name="T45" fmla="*/ 35 h 326"/>
              <a:gd name="T46" fmla="*/ 360 w 1290"/>
              <a:gd name="T47" fmla="*/ 47 h 326"/>
              <a:gd name="T48" fmla="*/ 293 w 1290"/>
              <a:gd name="T49" fmla="*/ 76 h 326"/>
              <a:gd name="T50" fmla="*/ 320 w 1290"/>
              <a:gd name="T51" fmla="*/ 74 h 326"/>
              <a:gd name="T52" fmla="*/ 332 w 1290"/>
              <a:gd name="T53" fmla="*/ 82 h 326"/>
              <a:gd name="T54" fmla="*/ 280 w 1290"/>
              <a:gd name="T55" fmla="*/ 93 h 326"/>
              <a:gd name="T56" fmla="*/ 290 w 1290"/>
              <a:gd name="T57" fmla="*/ 105 h 326"/>
              <a:gd name="T58" fmla="*/ 319 w 1290"/>
              <a:gd name="T59" fmla="*/ 96 h 326"/>
              <a:gd name="T60" fmla="*/ 369 w 1290"/>
              <a:gd name="T61" fmla="*/ 95 h 326"/>
              <a:gd name="T62" fmla="*/ 414 w 1290"/>
              <a:gd name="T63" fmla="*/ 73 h 326"/>
              <a:gd name="T64" fmla="*/ 424 w 1290"/>
              <a:gd name="T65" fmla="*/ 70 h 326"/>
              <a:gd name="T66" fmla="*/ 453 w 1290"/>
              <a:gd name="T67" fmla="*/ 90 h 326"/>
              <a:gd name="T68" fmla="*/ 429 w 1290"/>
              <a:gd name="T69" fmla="*/ 110 h 326"/>
              <a:gd name="T70" fmla="*/ 466 w 1290"/>
              <a:gd name="T71" fmla="*/ 97 h 326"/>
              <a:gd name="T72" fmla="*/ 498 w 1290"/>
              <a:gd name="T73" fmla="*/ 95 h 326"/>
              <a:gd name="T74" fmla="*/ 533 w 1290"/>
              <a:gd name="T75" fmla="*/ 76 h 326"/>
              <a:gd name="T76" fmla="*/ 563 w 1290"/>
              <a:gd name="T77" fmla="*/ 94 h 326"/>
              <a:gd name="T78" fmla="*/ 581 w 1290"/>
              <a:gd name="T79" fmla="*/ 92 h 326"/>
              <a:gd name="T80" fmla="*/ 626 w 1290"/>
              <a:gd name="T81" fmla="*/ 87 h 326"/>
              <a:gd name="T82" fmla="*/ 661 w 1290"/>
              <a:gd name="T83" fmla="*/ 98 h 326"/>
              <a:gd name="T84" fmla="*/ 698 w 1290"/>
              <a:gd name="T85" fmla="*/ 105 h 326"/>
              <a:gd name="T86" fmla="*/ 728 w 1290"/>
              <a:gd name="T87" fmla="*/ 109 h 326"/>
              <a:gd name="T88" fmla="*/ 733 w 1290"/>
              <a:gd name="T89" fmla="*/ 107 h 326"/>
              <a:gd name="T90" fmla="*/ 796 w 1290"/>
              <a:gd name="T91" fmla="*/ 116 h 326"/>
              <a:gd name="T92" fmla="*/ 894 w 1290"/>
              <a:gd name="T93" fmla="*/ 140 h 326"/>
              <a:gd name="T94" fmla="*/ 1080 w 1290"/>
              <a:gd name="T95" fmla="*/ 224 h 326"/>
              <a:gd name="T96" fmla="*/ 1132 w 1290"/>
              <a:gd name="T97" fmla="*/ 259 h 326"/>
              <a:gd name="T98" fmla="*/ 1119 w 1290"/>
              <a:gd name="T99" fmla="*/ 262 h 326"/>
              <a:gd name="T100" fmla="*/ 1028 w 1290"/>
              <a:gd name="T101" fmla="*/ 223 h 326"/>
              <a:gd name="T102" fmla="*/ 1080 w 1290"/>
              <a:gd name="T103" fmla="*/ 249 h 326"/>
              <a:gd name="T104" fmla="*/ 1108 w 1290"/>
              <a:gd name="T105" fmla="*/ 274 h 326"/>
              <a:gd name="T106" fmla="*/ 806 w 1290"/>
              <a:gd name="T107" fmla="*/ 158 h 326"/>
              <a:gd name="T108" fmla="*/ 689 w 1290"/>
              <a:gd name="T109" fmla="*/ 142 h 326"/>
              <a:gd name="T110" fmla="*/ 640 w 1290"/>
              <a:gd name="T111" fmla="*/ 140 h 326"/>
              <a:gd name="T112" fmla="*/ 138 w 1290"/>
              <a:gd name="T113" fmla="*/ 267 h 326"/>
              <a:gd name="T114" fmla="*/ 52 w 1290"/>
              <a:gd name="T115" fmla="*/ 260 h 326"/>
              <a:gd name="T116" fmla="*/ 4 w 1290"/>
              <a:gd name="T117" fmla="*/ 213 h 326"/>
              <a:gd name="T118" fmla="*/ 458 w 1290"/>
              <a:gd name="T119" fmla="*/ 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0" h="326">
                <a:moveTo>
                  <a:pt x="750" y="21"/>
                </a:moveTo>
                <a:cubicBezTo>
                  <a:pt x="779" y="25"/>
                  <a:pt x="806" y="33"/>
                  <a:pt x="834" y="38"/>
                </a:cubicBezTo>
                <a:cubicBezTo>
                  <a:pt x="864" y="47"/>
                  <a:pt x="895" y="52"/>
                  <a:pt x="924" y="65"/>
                </a:cubicBezTo>
                <a:cubicBezTo>
                  <a:pt x="928" y="65"/>
                  <a:pt x="928" y="65"/>
                  <a:pt x="928" y="65"/>
                </a:cubicBezTo>
                <a:cubicBezTo>
                  <a:pt x="928" y="66"/>
                  <a:pt x="928" y="66"/>
                  <a:pt x="928" y="66"/>
                </a:cubicBezTo>
                <a:cubicBezTo>
                  <a:pt x="943" y="68"/>
                  <a:pt x="943" y="68"/>
                  <a:pt x="943" y="68"/>
                </a:cubicBezTo>
                <a:cubicBezTo>
                  <a:pt x="943" y="69"/>
                  <a:pt x="944" y="70"/>
                  <a:pt x="945" y="70"/>
                </a:cubicBezTo>
                <a:cubicBezTo>
                  <a:pt x="946" y="71"/>
                  <a:pt x="946" y="70"/>
                  <a:pt x="947" y="69"/>
                </a:cubicBezTo>
                <a:cubicBezTo>
                  <a:pt x="1003" y="88"/>
                  <a:pt x="1056" y="116"/>
                  <a:pt x="1106" y="145"/>
                </a:cubicBezTo>
                <a:cubicBezTo>
                  <a:pt x="1119" y="154"/>
                  <a:pt x="1131" y="161"/>
                  <a:pt x="1145" y="168"/>
                </a:cubicBezTo>
                <a:cubicBezTo>
                  <a:pt x="1146" y="172"/>
                  <a:pt x="1146" y="172"/>
                  <a:pt x="1146" y="172"/>
                </a:cubicBezTo>
                <a:cubicBezTo>
                  <a:pt x="1155" y="172"/>
                  <a:pt x="1166" y="182"/>
                  <a:pt x="1175" y="187"/>
                </a:cubicBezTo>
                <a:cubicBezTo>
                  <a:pt x="1173" y="187"/>
                  <a:pt x="1169" y="182"/>
                  <a:pt x="1166" y="186"/>
                </a:cubicBezTo>
                <a:cubicBezTo>
                  <a:pt x="1172" y="190"/>
                  <a:pt x="1176" y="192"/>
                  <a:pt x="1181" y="194"/>
                </a:cubicBezTo>
                <a:cubicBezTo>
                  <a:pt x="1178" y="190"/>
                  <a:pt x="1178" y="190"/>
                  <a:pt x="1178" y="190"/>
                </a:cubicBezTo>
                <a:cubicBezTo>
                  <a:pt x="1178" y="189"/>
                  <a:pt x="1178" y="189"/>
                  <a:pt x="1178" y="189"/>
                </a:cubicBezTo>
                <a:cubicBezTo>
                  <a:pt x="1184" y="194"/>
                  <a:pt x="1184" y="194"/>
                  <a:pt x="1184" y="194"/>
                </a:cubicBezTo>
                <a:cubicBezTo>
                  <a:pt x="1182" y="196"/>
                  <a:pt x="1182" y="196"/>
                  <a:pt x="1182" y="196"/>
                </a:cubicBezTo>
                <a:cubicBezTo>
                  <a:pt x="1187" y="200"/>
                  <a:pt x="1187" y="202"/>
                  <a:pt x="1193" y="206"/>
                </a:cubicBezTo>
                <a:cubicBezTo>
                  <a:pt x="1196" y="205"/>
                  <a:pt x="1196" y="205"/>
                  <a:pt x="1196" y="205"/>
                </a:cubicBezTo>
                <a:cubicBezTo>
                  <a:pt x="1194" y="206"/>
                  <a:pt x="1194" y="206"/>
                  <a:pt x="1194" y="206"/>
                </a:cubicBezTo>
                <a:cubicBezTo>
                  <a:pt x="1197" y="206"/>
                  <a:pt x="1200" y="212"/>
                  <a:pt x="1203" y="206"/>
                </a:cubicBezTo>
                <a:cubicBezTo>
                  <a:pt x="1200" y="205"/>
                  <a:pt x="1200" y="205"/>
                  <a:pt x="1200" y="205"/>
                </a:cubicBezTo>
                <a:cubicBezTo>
                  <a:pt x="1206" y="206"/>
                  <a:pt x="1214" y="212"/>
                  <a:pt x="1220" y="217"/>
                </a:cubicBezTo>
                <a:cubicBezTo>
                  <a:pt x="1212" y="216"/>
                  <a:pt x="1208" y="206"/>
                  <a:pt x="1201" y="210"/>
                </a:cubicBezTo>
                <a:cubicBezTo>
                  <a:pt x="1207" y="216"/>
                  <a:pt x="1222" y="226"/>
                  <a:pt x="1228" y="225"/>
                </a:cubicBezTo>
                <a:cubicBezTo>
                  <a:pt x="1226" y="227"/>
                  <a:pt x="1226" y="227"/>
                  <a:pt x="1226" y="227"/>
                </a:cubicBezTo>
                <a:cubicBezTo>
                  <a:pt x="1235" y="234"/>
                  <a:pt x="1235" y="234"/>
                  <a:pt x="1235" y="234"/>
                </a:cubicBezTo>
                <a:cubicBezTo>
                  <a:pt x="1226" y="228"/>
                  <a:pt x="1220" y="224"/>
                  <a:pt x="1209" y="220"/>
                </a:cubicBezTo>
                <a:cubicBezTo>
                  <a:pt x="1207" y="222"/>
                  <a:pt x="1207" y="222"/>
                  <a:pt x="1207" y="222"/>
                </a:cubicBezTo>
                <a:cubicBezTo>
                  <a:pt x="1213" y="226"/>
                  <a:pt x="1221" y="229"/>
                  <a:pt x="1224" y="234"/>
                </a:cubicBezTo>
                <a:cubicBezTo>
                  <a:pt x="1219" y="231"/>
                  <a:pt x="1219" y="231"/>
                  <a:pt x="1219" y="231"/>
                </a:cubicBezTo>
                <a:cubicBezTo>
                  <a:pt x="1223" y="236"/>
                  <a:pt x="1228" y="244"/>
                  <a:pt x="1237" y="243"/>
                </a:cubicBezTo>
                <a:cubicBezTo>
                  <a:pt x="1235" y="245"/>
                  <a:pt x="1235" y="245"/>
                  <a:pt x="1235" y="245"/>
                </a:cubicBezTo>
                <a:cubicBezTo>
                  <a:pt x="1238" y="247"/>
                  <a:pt x="1238" y="247"/>
                  <a:pt x="1238" y="247"/>
                </a:cubicBezTo>
                <a:cubicBezTo>
                  <a:pt x="1239" y="246"/>
                  <a:pt x="1239" y="246"/>
                  <a:pt x="1239" y="246"/>
                </a:cubicBezTo>
                <a:cubicBezTo>
                  <a:pt x="1242" y="253"/>
                  <a:pt x="1250" y="257"/>
                  <a:pt x="1256" y="260"/>
                </a:cubicBezTo>
                <a:cubicBezTo>
                  <a:pt x="1257" y="264"/>
                  <a:pt x="1263" y="264"/>
                  <a:pt x="1266" y="266"/>
                </a:cubicBezTo>
                <a:cubicBezTo>
                  <a:pt x="1271" y="276"/>
                  <a:pt x="1285" y="279"/>
                  <a:pt x="1290" y="288"/>
                </a:cubicBezTo>
                <a:cubicBezTo>
                  <a:pt x="1284" y="285"/>
                  <a:pt x="1277" y="275"/>
                  <a:pt x="1270" y="280"/>
                </a:cubicBezTo>
                <a:cubicBezTo>
                  <a:pt x="1269" y="278"/>
                  <a:pt x="1270" y="276"/>
                  <a:pt x="1266" y="274"/>
                </a:cubicBezTo>
                <a:cubicBezTo>
                  <a:pt x="1265" y="275"/>
                  <a:pt x="1264" y="276"/>
                  <a:pt x="1262" y="275"/>
                </a:cubicBezTo>
                <a:cubicBezTo>
                  <a:pt x="1265" y="274"/>
                  <a:pt x="1265" y="274"/>
                  <a:pt x="1265" y="274"/>
                </a:cubicBezTo>
                <a:cubicBezTo>
                  <a:pt x="1258" y="270"/>
                  <a:pt x="1258" y="270"/>
                  <a:pt x="1258" y="270"/>
                </a:cubicBezTo>
                <a:cubicBezTo>
                  <a:pt x="1258" y="269"/>
                  <a:pt x="1259" y="268"/>
                  <a:pt x="1259" y="267"/>
                </a:cubicBezTo>
                <a:cubicBezTo>
                  <a:pt x="1256" y="269"/>
                  <a:pt x="1255" y="264"/>
                  <a:pt x="1252" y="266"/>
                </a:cubicBezTo>
                <a:cubicBezTo>
                  <a:pt x="1253" y="265"/>
                  <a:pt x="1255" y="265"/>
                  <a:pt x="1255" y="263"/>
                </a:cubicBezTo>
                <a:cubicBezTo>
                  <a:pt x="1251" y="265"/>
                  <a:pt x="1253" y="259"/>
                  <a:pt x="1249" y="259"/>
                </a:cubicBezTo>
                <a:cubicBezTo>
                  <a:pt x="1248" y="260"/>
                  <a:pt x="1249" y="261"/>
                  <a:pt x="1248" y="262"/>
                </a:cubicBezTo>
                <a:cubicBezTo>
                  <a:pt x="1240" y="257"/>
                  <a:pt x="1240" y="257"/>
                  <a:pt x="1240" y="257"/>
                </a:cubicBezTo>
                <a:cubicBezTo>
                  <a:pt x="1240" y="256"/>
                  <a:pt x="1243" y="256"/>
                  <a:pt x="1242" y="254"/>
                </a:cubicBezTo>
                <a:cubicBezTo>
                  <a:pt x="1237" y="254"/>
                  <a:pt x="1237" y="254"/>
                  <a:pt x="1237" y="254"/>
                </a:cubicBezTo>
                <a:cubicBezTo>
                  <a:pt x="1238" y="252"/>
                  <a:pt x="1238" y="252"/>
                  <a:pt x="1238" y="252"/>
                </a:cubicBezTo>
                <a:cubicBezTo>
                  <a:pt x="1234" y="252"/>
                  <a:pt x="1235" y="251"/>
                  <a:pt x="1234" y="249"/>
                </a:cubicBezTo>
                <a:cubicBezTo>
                  <a:pt x="1234" y="248"/>
                  <a:pt x="1232" y="247"/>
                  <a:pt x="1232" y="246"/>
                </a:cubicBezTo>
                <a:cubicBezTo>
                  <a:pt x="1230" y="248"/>
                  <a:pt x="1230" y="248"/>
                  <a:pt x="1230" y="248"/>
                </a:cubicBezTo>
                <a:cubicBezTo>
                  <a:pt x="1230" y="249"/>
                  <a:pt x="1231" y="250"/>
                  <a:pt x="1231" y="251"/>
                </a:cubicBezTo>
                <a:cubicBezTo>
                  <a:pt x="1229" y="248"/>
                  <a:pt x="1229" y="248"/>
                  <a:pt x="1229" y="248"/>
                </a:cubicBezTo>
                <a:cubicBezTo>
                  <a:pt x="1229" y="248"/>
                  <a:pt x="1230" y="248"/>
                  <a:pt x="1230" y="247"/>
                </a:cubicBezTo>
                <a:cubicBezTo>
                  <a:pt x="1230" y="246"/>
                  <a:pt x="1229" y="246"/>
                  <a:pt x="1229" y="245"/>
                </a:cubicBezTo>
                <a:cubicBezTo>
                  <a:pt x="1225" y="246"/>
                  <a:pt x="1225" y="246"/>
                  <a:pt x="1225" y="246"/>
                </a:cubicBezTo>
                <a:cubicBezTo>
                  <a:pt x="1226" y="245"/>
                  <a:pt x="1226" y="245"/>
                  <a:pt x="1226" y="245"/>
                </a:cubicBezTo>
                <a:cubicBezTo>
                  <a:pt x="1226" y="244"/>
                  <a:pt x="1224" y="244"/>
                  <a:pt x="1223" y="244"/>
                </a:cubicBezTo>
                <a:cubicBezTo>
                  <a:pt x="1223" y="242"/>
                  <a:pt x="1223" y="242"/>
                  <a:pt x="1223" y="242"/>
                </a:cubicBezTo>
                <a:cubicBezTo>
                  <a:pt x="1216" y="242"/>
                  <a:pt x="1216" y="242"/>
                  <a:pt x="1216" y="242"/>
                </a:cubicBezTo>
                <a:cubicBezTo>
                  <a:pt x="1218" y="240"/>
                  <a:pt x="1218" y="240"/>
                  <a:pt x="1218" y="240"/>
                </a:cubicBezTo>
                <a:cubicBezTo>
                  <a:pt x="1216" y="238"/>
                  <a:pt x="1213" y="235"/>
                  <a:pt x="1210" y="234"/>
                </a:cubicBezTo>
                <a:cubicBezTo>
                  <a:pt x="1210" y="237"/>
                  <a:pt x="1210" y="237"/>
                  <a:pt x="1210" y="237"/>
                </a:cubicBezTo>
                <a:cubicBezTo>
                  <a:pt x="1199" y="238"/>
                  <a:pt x="1205" y="224"/>
                  <a:pt x="1193" y="227"/>
                </a:cubicBezTo>
                <a:cubicBezTo>
                  <a:pt x="1192" y="225"/>
                  <a:pt x="1190" y="225"/>
                  <a:pt x="1188" y="225"/>
                </a:cubicBezTo>
                <a:cubicBezTo>
                  <a:pt x="1192" y="231"/>
                  <a:pt x="1192" y="231"/>
                  <a:pt x="1192" y="231"/>
                </a:cubicBezTo>
                <a:cubicBezTo>
                  <a:pt x="1184" y="228"/>
                  <a:pt x="1186" y="222"/>
                  <a:pt x="1178" y="221"/>
                </a:cubicBezTo>
                <a:cubicBezTo>
                  <a:pt x="1174" y="217"/>
                  <a:pt x="1174" y="217"/>
                  <a:pt x="1174" y="217"/>
                </a:cubicBezTo>
                <a:cubicBezTo>
                  <a:pt x="1173" y="218"/>
                  <a:pt x="1172" y="218"/>
                  <a:pt x="1171" y="218"/>
                </a:cubicBezTo>
                <a:cubicBezTo>
                  <a:pt x="1171" y="217"/>
                  <a:pt x="1171" y="216"/>
                  <a:pt x="1172" y="216"/>
                </a:cubicBezTo>
                <a:cubicBezTo>
                  <a:pt x="1170" y="212"/>
                  <a:pt x="1168" y="218"/>
                  <a:pt x="1166" y="214"/>
                </a:cubicBezTo>
                <a:cubicBezTo>
                  <a:pt x="1168" y="212"/>
                  <a:pt x="1168" y="212"/>
                  <a:pt x="1168" y="212"/>
                </a:cubicBezTo>
                <a:cubicBezTo>
                  <a:pt x="1162" y="211"/>
                  <a:pt x="1162" y="211"/>
                  <a:pt x="1162" y="211"/>
                </a:cubicBezTo>
                <a:cubicBezTo>
                  <a:pt x="1164" y="209"/>
                  <a:pt x="1164" y="209"/>
                  <a:pt x="1164" y="209"/>
                </a:cubicBezTo>
                <a:cubicBezTo>
                  <a:pt x="1161" y="206"/>
                  <a:pt x="1157" y="210"/>
                  <a:pt x="1153" y="207"/>
                </a:cubicBezTo>
                <a:cubicBezTo>
                  <a:pt x="1153" y="206"/>
                  <a:pt x="1153" y="206"/>
                  <a:pt x="1154" y="206"/>
                </a:cubicBezTo>
                <a:cubicBezTo>
                  <a:pt x="1153" y="204"/>
                  <a:pt x="1152" y="205"/>
                  <a:pt x="1150" y="205"/>
                </a:cubicBezTo>
                <a:cubicBezTo>
                  <a:pt x="1151" y="203"/>
                  <a:pt x="1153" y="206"/>
                  <a:pt x="1153" y="203"/>
                </a:cubicBezTo>
                <a:cubicBezTo>
                  <a:pt x="1152" y="202"/>
                  <a:pt x="1151" y="202"/>
                  <a:pt x="1150" y="202"/>
                </a:cubicBezTo>
                <a:cubicBezTo>
                  <a:pt x="1149" y="204"/>
                  <a:pt x="1149" y="204"/>
                  <a:pt x="1149" y="204"/>
                </a:cubicBezTo>
                <a:cubicBezTo>
                  <a:pt x="1151" y="196"/>
                  <a:pt x="1141" y="205"/>
                  <a:pt x="1141" y="196"/>
                </a:cubicBezTo>
                <a:cubicBezTo>
                  <a:pt x="1139" y="194"/>
                  <a:pt x="1134" y="195"/>
                  <a:pt x="1132" y="192"/>
                </a:cubicBezTo>
                <a:cubicBezTo>
                  <a:pt x="1132" y="194"/>
                  <a:pt x="1132" y="194"/>
                  <a:pt x="1132" y="194"/>
                </a:cubicBezTo>
                <a:cubicBezTo>
                  <a:pt x="1132" y="187"/>
                  <a:pt x="1122" y="190"/>
                  <a:pt x="1122" y="186"/>
                </a:cubicBezTo>
                <a:cubicBezTo>
                  <a:pt x="1126" y="186"/>
                  <a:pt x="1126" y="186"/>
                  <a:pt x="1126" y="186"/>
                </a:cubicBezTo>
                <a:cubicBezTo>
                  <a:pt x="1125" y="182"/>
                  <a:pt x="1118" y="176"/>
                  <a:pt x="1114" y="179"/>
                </a:cubicBezTo>
                <a:cubicBezTo>
                  <a:pt x="1113" y="183"/>
                  <a:pt x="1110" y="178"/>
                  <a:pt x="1108" y="178"/>
                </a:cubicBezTo>
                <a:cubicBezTo>
                  <a:pt x="1106" y="176"/>
                  <a:pt x="1101" y="176"/>
                  <a:pt x="1098" y="178"/>
                </a:cubicBezTo>
                <a:cubicBezTo>
                  <a:pt x="1101" y="180"/>
                  <a:pt x="1096" y="180"/>
                  <a:pt x="1097" y="182"/>
                </a:cubicBezTo>
                <a:cubicBezTo>
                  <a:pt x="1098" y="175"/>
                  <a:pt x="1098" y="175"/>
                  <a:pt x="1098" y="175"/>
                </a:cubicBezTo>
                <a:cubicBezTo>
                  <a:pt x="1101" y="176"/>
                  <a:pt x="1101" y="173"/>
                  <a:pt x="1102" y="172"/>
                </a:cubicBezTo>
                <a:cubicBezTo>
                  <a:pt x="1104" y="175"/>
                  <a:pt x="1108" y="172"/>
                  <a:pt x="1110" y="174"/>
                </a:cubicBezTo>
                <a:cubicBezTo>
                  <a:pt x="1108" y="169"/>
                  <a:pt x="1098" y="169"/>
                  <a:pt x="1093" y="163"/>
                </a:cubicBezTo>
                <a:cubicBezTo>
                  <a:pt x="1090" y="162"/>
                  <a:pt x="1090" y="165"/>
                  <a:pt x="1088" y="165"/>
                </a:cubicBezTo>
                <a:cubicBezTo>
                  <a:pt x="1089" y="167"/>
                  <a:pt x="1092" y="170"/>
                  <a:pt x="1095" y="168"/>
                </a:cubicBezTo>
                <a:cubicBezTo>
                  <a:pt x="1094" y="172"/>
                  <a:pt x="1091" y="166"/>
                  <a:pt x="1088" y="168"/>
                </a:cubicBezTo>
                <a:cubicBezTo>
                  <a:pt x="1086" y="166"/>
                  <a:pt x="1086" y="166"/>
                  <a:pt x="1086" y="166"/>
                </a:cubicBezTo>
                <a:cubicBezTo>
                  <a:pt x="1091" y="162"/>
                  <a:pt x="1091" y="162"/>
                  <a:pt x="1091" y="162"/>
                </a:cubicBezTo>
                <a:cubicBezTo>
                  <a:pt x="1090" y="160"/>
                  <a:pt x="1088" y="161"/>
                  <a:pt x="1087" y="161"/>
                </a:cubicBezTo>
                <a:cubicBezTo>
                  <a:pt x="1085" y="164"/>
                  <a:pt x="1085" y="164"/>
                  <a:pt x="1085" y="164"/>
                </a:cubicBezTo>
                <a:cubicBezTo>
                  <a:pt x="1082" y="159"/>
                  <a:pt x="1076" y="166"/>
                  <a:pt x="1078" y="159"/>
                </a:cubicBezTo>
                <a:cubicBezTo>
                  <a:pt x="1078" y="158"/>
                  <a:pt x="1083" y="162"/>
                  <a:pt x="1086" y="161"/>
                </a:cubicBezTo>
                <a:cubicBezTo>
                  <a:pt x="1084" y="148"/>
                  <a:pt x="1075" y="163"/>
                  <a:pt x="1069" y="157"/>
                </a:cubicBezTo>
                <a:cubicBezTo>
                  <a:pt x="1066" y="156"/>
                  <a:pt x="1065" y="149"/>
                  <a:pt x="1061" y="153"/>
                </a:cubicBezTo>
                <a:cubicBezTo>
                  <a:pt x="1060" y="154"/>
                  <a:pt x="1058" y="156"/>
                  <a:pt x="1060" y="158"/>
                </a:cubicBezTo>
                <a:cubicBezTo>
                  <a:pt x="1060" y="154"/>
                  <a:pt x="1068" y="157"/>
                  <a:pt x="1063" y="157"/>
                </a:cubicBezTo>
                <a:cubicBezTo>
                  <a:pt x="1060" y="160"/>
                  <a:pt x="1060" y="160"/>
                  <a:pt x="1060" y="160"/>
                </a:cubicBezTo>
                <a:cubicBezTo>
                  <a:pt x="1060" y="161"/>
                  <a:pt x="1062" y="161"/>
                  <a:pt x="1062" y="161"/>
                </a:cubicBezTo>
                <a:cubicBezTo>
                  <a:pt x="1061" y="162"/>
                  <a:pt x="1058" y="162"/>
                  <a:pt x="1059" y="164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2" y="166"/>
                  <a:pt x="1062" y="164"/>
                  <a:pt x="1062" y="164"/>
                </a:cubicBezTo>
                <a:cubicBezTo>
                  <a:pt x="1063" y="164"/>
                  <a:pt x="1063" y="164"/>
                  <a:pt x="1063" y="164"/>
                </a:cubicBezTo>
                <a:cubicBezTo>
                  <a:pt x="1064" y="166"/>
                  <a:pt x="1062" y="170"/>
                  <a:pt x="1065" y="171"/>
                </a:cubicBezTo>
                <a:cubicBezTo>
                  <a:pt x="1053" y="168"/>
                  <a:pt x="1053" y="168"/>
                  <a:pt x="1053" y="168"/>
                </a:cubicBezTo>
                <a:cubicBezTo>
                  <a:pt x="1058" y="164"/>
                  <a:pt x="1046" y="164"/>
                  <a:pt x="1046" y="159"/>
                </a:cubicBezTo>
                <a:cubicBezTo>
                  <a:pt x="1047" y="159"/>
                  <a:pt x="1047" y="158"/>
                  <a:pt x="1047" y="157"/>
                </a:cubicBezTo>
                <a:cubicBezTo>
                  <a:pt x="1049" y="160"/>
                  <a:pt x="1050" y="155"/>
                  <a:pt x="1052" y="155"/>
                </a:cubicBezTo>
                <a:cubicBezTo>
                  <a:pt x="1052" y="157"/>
                  <a:pt x="1050" y="158"/>
                  <a:pt x="1049" y="158"/>
                </a:cubicBezTo>
                <a:cubicBezTo>
                  <a:pt x="1050" y="160"/>
                  <a:pt x="1052" y="160"/>
                  <a:pt x="1053" y="159"/>
                </a:cubicBezTo>
                <a:cubicBezTo>
                  <a:pt x="1052" y="160"/>
                  <a:pt x="1052" y="160"/>
                  <a:pt x="1052" y="160"/>
                </a:cubicBezTo>
                <a:cubicBezTo>
                  <a:pt x="1054" y="162"/>
                  <a:pt x="1056" y="163"/>
                  <a:pt x="1059" y="163"/>
                </a:cubicBezTo>
                <a:cubicBezTo>
                  <a:pt x="1054" y="154"/>
                  <a:pt x="1054" y="154"/>
                  <a:pt x="1054" y="154"/>
                </a:cubicBezTo>
                <a:cubicBezTo>
                  <a:pt x="1056" y="156"/>
                  <a:pt x="1056" y="156"/>
                  <a:pt x="1056" y="156"/>
                </a:cubicBezTo>
                <a:cubicBezTo>
                  <a:pt x="1058" y="153"/>
                  <a:pt x="1054" y="151"/>
                  <a:pt x="1053" y="149"/>
                </a:cubicBezTo>
                <a:cubicBezTo>
                  <a:pt x="1056" y="151"/>
                  <a:pt x="1059" y="148"/>
                  <a:pt x="1060" y="145"/>
                </a:cubicBezTo>
                <a:cubicBezTo>
                  <a:pt x="1059" y="144"/>
                  <a:pt x="1059" y="144"/>
                  <a:pt x="1059" y="144"/>
                </a:cubicBezTo>
                <a:cubicBezTo>
                  <a:pt x="1056" y="147"/>
                  <a:pt x="1056" y="147"/>
                  <a:pt x="1056" y="147"/>
                </a:cubicBezTo>
                <a:cubicBezTo>
                  <a:pt x="1055" y="144"/>
                  <a:pt x="1052" y="146"/>
                  <a:pt x="1050" y="146"/>
                </a:cubicBezTo>
                <a:cubicBezTo>
                  <a:pt x="1050" y="143"/>
                  <a:pt x="1050" y="143"/>
                  <a:pt x="1050" y="143"/>
                </a:cubicBezTo>
                <a:cubicBezTo>
                  <a:pt x="1056" y="142"/>
                  <a:pt x="1056" y="142"/>
                  <a:pt x="1056" y="142"/>
                </a:cubicBezTo>
                <a:cubicBezTo>
                  <a:pt x="1057" y="140"/>
                  <a:pt x="1052" y="138"/>
                  <a:pt x="1051" y="140"/>
                </a:cubicBezTo>
                <a:cubicBezTo>
                  <a:pt x="1049" y="134"/>
                  <a:pt x="1036" y="134"/>
                  <a:pt x="1030" y="127"/>
                </a:cubicBezTo>
                <a:cubicBezTo>
                  <a:pt x="1025" y="127"/>
                  <a:pt x="1020" y="129"/>
                  <a:pt x="1016" y="131"/>
                </a:cubicBezTo>
                <a:cubicBezTo>
                  <a:pt x="1016" y="130"/>
                  <a:pt x="1020" y="131"/>
                  <a:pt x="1019" y="128"/>
                </a:cubicBezTo>
                <a:cubicBezTo>
                  <a:pt x="1011" y="128"/>
                  <a:pt x="1011" y="128"/>
                  <a:pt x="1011" y="128"/>
                </a:cubicBezTo>
                <a:cubicBezTo>
                  <a:pt x="1012" y="128"/>
                  <a:pt x="1014" y="123"/>
                  <a:pt x="1018" y="122"/>
                </a:cubicBezTo>
                <a:cubicBezTo>
                  <a:pt x="1013" y="120"/>
                  <a:pt x="1005" y="117"/>
                  <a:pt x="999" y="115"/>
                </a:cubicBezTo>
                <a:cubicBezTo>
                  <a:pt x="987" y="111"/>
                  <a:pt x="975" y="102"/>
                  <a:pt x="961" y="101"/>
                </a:cubicBezTo>
                <a:cubicBezTo>
                  <a:pt x="962" y="98"/>
                  <a:pt x="959" y="99"/>
                  <a:pt x="958" y="98"/>
                </a:cubicBezTo>
                <a:cubicBezTo>
                  <a:pt x="955" y="98"/>
                  <a:pt x="953" y="102"/>
                  <a:pt x="953" y="103"/>
                </a:cubicBezTo>
                <a:cubicBezTo>
                  <a:pt x="952" y="103"/>
                  <a:pt x="952" y="102"/>
                  <a:pt x="950" y="102"/>
                </a:cubicBezTo>
                <a:cubicBezTo>
                  <a:pt x="950" y="106"/>
                  <a:pt x="950" y="106"/>
                  <a:pt x="950" y="106"/>
                </a:cubicBezTo>
                <a:cubicBezTo>
                  <a:pt x="954" y="107"/>
                  <a:pt x="956" y="100"/>
                  <a:pt x="960" y="103"/>
                </a:cubicBezTo>
                <a:cubicBezTo>
                  <a:pt x="957" y="106"/>
                  <a:pt x="954" y="104"/>
                  <a:pt x="950" y="108"/>
                </a:cubicBezTo>
                <a:cubicBezTo>
                  <a:pt x="948" y="105"/>
                  <a:pt x="948" y="105"/>
                  <a:pt x="948" y="105"/>
                </a:cubicBezTo>
                <a:cubicBezTo>
                  <a:pt x="940" y="108"/>
                  <a:pt x="938" y="116"/>
                  <a:pt x="929" y="109"/>
                </a:cubicBezTo>
                <a:cubicBezTo>
                  <a:pt x="932" y="112"/>
                  <a:pt x="933" y="107"/>
                  <a:pt x="935" y="107"/>
                </a:cubicBezTo>
                <a:cubicBezTo>
                  <a:pt x="935" y="108"/>
                  <a:pt x="935" y="108"/>
                  <a:pt x="935" y="108"/>
                </a:cubicBezTo>
                <a:cubicBezTo>
                  <a:pt x="938" y="110"/>
                  <a:pt x="941" y="107"/>
                  <a:pt x="942" y="104"/>
                </a:cubicBezTo>
                <a:cubicBezTo>
                  <a:pt x="942" y="103"/>
                  <a:pt x="941" y="102"/>
                  <a:pt x="941" y="102"/>
                </a:cubicBezTo>
                <a:cubicBezTo>
                  <a:pt x="939" y="106"/>
                  <a:pt x="937" y="100"/>
                  <a:pt x="935" y="103"/>
                </a:cubicBezTo>
                <a:cubicBezTo>
                  <a:pt x="941" y="100"/>
                  <a:pt x="941" y="100"/>
                  <a:pt x="941" y="100"/>
                </a:cubicBezTo>
                <a:cubicBezTo>
                  <a:pt x="937" y="97"/>
                  <a:pt x="934" y="103"/>
                  <a:pt x="931" y="101"/>
                </a:cubicBezTo>
                <a:cubicBezTo>
                  <a:pt x="932" y="103"/>
                  <a:pt x="932" y="103"/>
                  <a:pt x="932" y="103"/>
                </a:cubicBezTo>
                <a:cubicBezTo>
                  <a:pt x="932" y="105"/>
                  <a:pt x="929" y="103"/>
                  <a:pt x="929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5" y="105"/>
                  <a:pt x="930" y="106"/>
                  <a:pt x="928" y="102"/>
                </a:cubicBezTo>
                <a:cubicBezTo>
                  <a:pt x="923" y="101"/>
                  <a:pt x="923" y="101"/>
                  <a:pt x="923" y="101"/>
                </a:cubicBezTo>
                <a:cubicBezTo>
                  <a:pt x="927" y="98"/>
                  <a:pt x="927" y="98"/>
                  <a:pt x="927" y="98"/>
                </a:cubicBezTo>
                <a:cubicBezTo>
                  <a:pt x="921" y="95"/>
                  <a:pt x="921" y="95"/>
                  <a:pt x="921" y="95"/>
                </a:cubicBezTo>
                <a:cubicBezTo>
                  <a:pt x="926" y="92"/>
                  <a:pt x="935" y="104"/>
                  <a:pt x="938" y="94"/>
                </a:cubicBezTo>
                <a:cubicBezTo>
                  <a:pt x="944" y="98"/>
                  <a:pt x="949" y="98"/>
                  <a:pt x="956" y="95"/>
                </a:cubicBezTo>
                <a:cubicBezTo>
                  <a:pt x="948" y="91"/>
                  <a:pt x="943" y="90"/>
                  <a:pt x="936" y="86"/>
                </a:cubicBezTo>
                <a:cubicBezTo>
                  <a:pt x="937" y="84"/>
                  <a:pt x="940" y="91"/>
                  <a:pt x="942" y="86"/>
                </a:cubicBezTo>
                <a:cubicBezTo>
                  <a:pt x="936" y="80"/>
                  <a:pt x="936" y="80"/>
                  <a:pt x="936" y="80"/>
                </a:cubicBezTo>
                <a:cubicBezTo>
                  <a:pt x="936" y="81"/>
                  <a:pt x="937" y="80"/>
                  <a:pt x="937" y="80"/>
                </a:cubicBezTo>
                <a:cubicBezTo>
                  <a:pt x="936" y="78"/>
                  <a:pt x="931" y="76"/>
                  <a:pt x="930" y="80"/>
                </a:cubicBezTo>
                <a:cubicBezTo>
                  <a:pt x="930" y="78"/>
                  <a:pt x="930" y="78"/>
                  <a:pt x="930" y="78"/>
                </a:cubicBezTo>
                <a:cubicBezTo>
                  <a:pt x="926" y="78"/>
                  <a:pt x="926" y="78"/>
                  <a:pt x="926" y="78"/>
                </a:cubicBezTo>
                <a:cubicBezTo>
                  <a:pt x="927" y="76"/>
                  <a:pt x="924" y="76"/>
                  <a:pt x="923" y="74"/>
                </a:cubicBezTo>
                <a:cubicBezTo>
                  <a:pt x="920" y="79"/>
                  <a:pt x="921" y="70"/>
                  <a:pt x="917" y="70"/>
                </a:cubicBezTo>
                <a:cubicBezTo>
                  <a:pt x="910" y="70"/>
                  <a:pt x="908" y="69"/>
                  <a:pt x="904" y="74"/>
                </a:cubicBezTo>
                <a:cubicBezTo>
                  <a:pt x="905" y="70"/>
                  <a:pt x="905" y="70"/>
                  <a:pt x="905" y="70"/>
                </a:cubicBezTo>
                <a:cubicBezTo>
                  <a:pt x="900" y="76"/>
                  <a:pt x="887" y="58"/>
                  <a:pt x="891" y="73"/>
                </a:cubicBezTo>
                <a:cubicBezTo>
                  <a:pt x="893" y="73"/>
                  <a:pt x="893" y="73"/>
                  <a:pt x="893" y="73"/>
                </a:cubicBezTo>
                <a:cubicBezTo>
                  <a:pt x="892" y="76"/>
                  <a:pt x="888" y="72"/>
                  <a:pt x="885" y="72"/>
                </a:cubicBezTo>
                <a:cubicBezTo>
                  <a:pt x="885" y="71"/>
                  <a:pt x="885" y="71"/>
                  <a:pt x="885" y="71"/>
                </a:cubicBezTo>
                <a:cubicBezTo>
                  <a:pt x="890" y="71"/>
                  <a:pt x="890" y="71"/>
                  <a:pt x="890" y="71"/>
                </a:cubicBezTo>
                <a:cubicBezTo>
                  <a:pt x="889" y="66"/>
                  <a:pt x="882" y="71"/>
                  <a:pt x="880" y="65"/>
                </a:cubicBezTo>
                <a:cubicBezTo>
                  <a:pt x="879" y="64"/>
                  <a:pt x="878" y="66"/>
                  <a:pt x="876" y="66"/>
                </a:cubicBezTo>
                <a:cubicBezTo>
                  <a:pt x="879" y="70"/>
                  <a:pt x="879" y="70"/>
                  <a:pt x="879" y="70"/>
                </a:cubicBezTo>
                <a:cubicBezTo>
                  <a:pt x="875" y="64"/>
                  <a:pt x="874" y="74"/>
                  <a:pt x="869" y="71"/>
                </a:cubicBezTo>
                <a:cubicBezTo>
                  <a:pt x="867" y="73"/>
                  <a:pt x="867" y="73"/>
                  <a:pt x="867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4" y="76"/>
                  <a:pt x="864" y="76"/>
                  <a:pt x="864" y="76"/>
                </a:cubicBezTo>
                <a:cubicBezTo>
                  <a:pt x="864" y="75"/>
                  <a:pt x="863" y="74"/>
                  <a:pt x="862" y="74"/>
                </a:cubicBezTo>
                <a:cubicBezTo>
                  <a:pt x="860" y="76"/>
                  <a:pt x="860" y="76"/>
                  <a:pt x="860" y="76"/>
                </a:cubicBezTo>
                <a:cubicBezTo>
                  <a:pt x="861" y="69"/>
                  <a:pt x="854" y="72"/>
                  <a:pt x="851" y="71"/>
                </a:cubicBezTo>
                <a:cubicBezTo>
                  <a:pt x="850" y="71"/>
                  <a:pt x="850" y="72"/>
                  <a:pt x="849" y="72"/>
                </a:cubicBezTo>
                <a:cubicBezTo>
                  <a:pt x="852" y="76"/>
                  <a:pt x="852" y="76"/>
                  <a:pt x="852" y="76"/>
                </a:cubicBezTo>
                <a:cubicBezTo>
                  <a:pt x="849" y="77"/>
                  <a:pt x="846" y="81"/>
                  <a:pt x="842" y="78"/>
                </a:cubicBezTo>
                <a:cubicBezTo>
                  <a:pt x="842" y="76"/>
                  <a:pt x="842" y="76"/>
                  <a:pt x="842" y="76"/>
                </a:cubicBezTo>
                <a:cubicBezTo>
                  <a:pt x="844" y="77"/>
                  <a:pt x="845" y="80"/>
                  <a:pt x="848" y="78"/>
                </a:cubicBezTo>
                <a:cubicBezTo>
                  <a:pt x="850" y="76"/>
                  <a:pt x="850" y="76"/>
                  <a:pt x="850" y="76"/>
                </a:cubicBezTo>
                <a:cubicBezTo>
                  <a:pt x="845" y="69"/>
                  <a:pt x="848" y="75"/>
                  <a:pt x="840" y="73"/>
                </a:cubicBezTo>
                <a:cubicBezTo>
                  <a:pt x="845" y="66"/>
                  <a:pt x="853" y="72"/>
                  <a:pt x="860" y="70"/>
                </a:cubicBezTo>
                <a:cubicBezTo>
                  <a:pt x="860" y="71"/>
                  <a:pt x="860" y="72"/>
                  <a:pt x="859" y="72"/>
                </a:cubicBezTo>
                <a:cubicBezTo>
                  <a:pt x="862" y="75"/>
                  <a:pt x="862" y="70"/>
                  <a:pt x="864" y="70"/>
                </a:cubicBezTo>
                <a:cubicBezTo>
                  <a:pt x="873" y="70"/>
                  <a:pt x="873" y="70"/>
                  <a:pt x="873" y="70"/>
                </a:cubicBezTo>
                <a:cubicBezTo>
                  <a:pt x="872" y="67"/>
                  <a:pt x="872" y="67"/>
                  <a:pt x="872" y="67"/>
                </a:cubicBezTo>
                <a:cubicBezTo>
                  <a:pt x="876" y="66"/>
                  <a:pt x="876" y="66"/>
                  <a:pt x="876" y="66"/>
                </a:cubicBezTo>
                <a:cubicBezTo>
                  <a:pt x="872" y="63"/>
                  <a:pt x="872" y="63"/>
                  <a:pt x="872" y="63"/>
                </a:cubicBezTo>
                <a:cubicBezTo>
                  <a:pt x="873" y="63"/>
                  <a:pt x="874" y="63"/>
                  <a:pt x="875" y="62"/>
                </a:cubicBezTo>
                <a:cubicBezTo>
                  <a:pt x="870" y="61"/>
                  <a:pt x="861" y="54"/>
                  <a:pt x="855" y="59"/>
                </a:cubicBezTo>
                <a:cubicBezTo>
                  <a:pt x="853" y="60"/>
                  <a:pt x="852" y="58"/>
                  <a:pt x="851" y="57"/>
                </a:cubicBezTo>
                <a:cubicBezTo>
                  <a:pt x="850" y="59"/>
                  <a:pt x="847" y="60"/>
                  <a:pt x="849" y="62"/>
                </a:cubicBezTo>
                <a:cubicBezTo>
                  <a:pt x="850" y="60"/>
                  <a:pt x="846" y="62"/>
                  <a:pt x="847" y="61"/>
                </a:cubicBezTo>
                <a:cubicBezTo>
                  <a:pt x="848" y="60"/>
                  <a:pt x="849" y="58"/>
                  <a:pt x="848" y="56"/>
                </a:cubicBezTo>
                <a:cubicBezTo>
                  <a:pt x="847" y="56"/>
                  <a:pt x="845" y="57"/>
                  <a:pt x="846" y="54"/>
                </a:cubicBezTo>
                <a:cubicBezTo>
                  <a:pt x="839" y="51"/>
                  <a:pt x="832" y="49"/>
                  <a:pt x="824" y="52"/>
                </a:cubicBezTo>
                <a:cubicBezTo>
                  <a:pt x="822" y="51"/>
                  <a:pt x="822" y="51"/>
                  <a:pt x="822" y="51"/>
                </a:cubicBezTo>
                <a:cubicBezTo>
                  <a:pt x="824" y="51"/>
                  <a:pt x="824" y="50"/>
                  <a:pt x="826" y="49"/>
                </a:cubicBezTo>
                <a:cubicBezTo>
                  <a:pt x="824" y="45"/>
                  <a:pt x="819" y="49"/>
                  <a:pt x="818" y="49"/>
                </a:cubicBezTo>
                <a:cubicBezTo>
                  <a:pt x="816" y="41"/>
                  <a:pt x="810" y="47"/>
                  <a:pt x="805" y="43"/>
                </a:cubicBezTo>
                <a:cubicBezTo>
                  <a:pt x="801" y="44"/>
                  <a:pt x="795" y="38"/>
                  <a:pt x="791" y="42"/>
                </a:cubicBezTo>
                <a:cubicBezTo>
                  <a:pt x="790" y="45"/>
                  <a:pt x="792" y="42"/>
                  <a:pt x="790" y="41"/>
                </a:cubicBezTo>
                <a:cubicBezTo>
                  <a:pt x="786" y="45"/>
                  <a:pt x="786" y="45"/>
                  <a:pt x="786" y="45"/>
                </a:cubicBezTo>
                <a:cubicBezTo>
                  <a:pt x="788" y="47"/>
                  <a:pt x="788" y="47"/>
                  <a:pt x="788" y="47"/>
                </a:cubicBezTo>
                <a:cubicBezTo>
                  <a:pt x="783" y="47"/>
                  <a:pt x="783" y="47"/>
                  <a:pt x="783" y="47"/>
                </a:cubicBezTo>
                <a:cubicBezTo>
                  <a:pt x="783" y="49"/>
                  <a:pt x="787" y="44"/>
                  <a:pt x="788" y="41"/>
                </a:cubicBezTo>
                <a:cubicBezTo>
                  <a:pt x="783" y="42"/>
                  <a:pt x="783" y="42"/>
                  <a:pt x="783" y="42"/>
                </a:cubicBezTo>
                <a:cubicBezTo>
                  <a:pt x="782" y="38"/>
                  <a:pt x="782" y="38"/>
                  <a:pt x="782" y="38"/>
                </a:cubicBezTo>
                <a:cubicBezTo>
                  <a:pt x="777" y="42"/>
                  <a:pt x="777" y="42"/>
                  <a:pt x="777" y="42"/>
                </a:cubicBezTo>
                <a:cubicBezTo>
                  <a:pt x="779" y="38"/>
                  <a:pt x="779" y="38"/>
                  <a:pt x="779" y="38"/>
                </a:cubicBezTo>
                <a:cubicBezTo>
                  <a:pt x="776" y="40"/>
                  <a:pt x="773" y="36"/>
                  <a:pt x="771" y="38"/>
                </a:cubicBezTo>
                <a:cubicBezTo>
                  <a:pt x="771" y="37"/>
                  <a:pt x="771" y="37"/>
                  <a:pt x="771" y="37"/>
                </a:cubicBezTo>
                <a:cubicBezTo>
                  <a:pt x="764" y="34"/>
                  <a:pt x="755" y="31"/>
                  <a:pt x="747" y="34"/>
                </a:cubicBezTo>
                <a:cubicBezTo>
                  <a:pt x="748" y="34"/>
                  <a:pt x="750" y="35"/>
                  <a:pt x="749" y="37"/>
                </a:cubicBezTo>
                <a:cubicBezTo>
                  <a:pt x="748" y="38"/>
                  <a:pt x="748" y="38"/>
                  <a:pt x="748" y="38"/>
                </a:cubicBezTo>
                <a:cubicBezTo>
                  <a:pt x="747" y="31"/>
                  <a:pt x="739" y="32"/>
                  <a:pt x="734" y="29"/>
                </a:cubicBezTo>
                <a:cubicBezTo>
                  <a:pt x="732" y="31"/>
                  <a:pt x="732" y="31"/>
                  <a:pt x="732" y="31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4" y="34"/>
                  <a:pt x="732" y="33"/>
                  <a:pt x="732" y="31"/>
                </a:cubicBezTo>
                <a:cubicBezTo>
                  <a:pt x="714" y="22"/>
                  <a:pt x="694" y="27"/>
                  <a:pt x="679" y="20"/>
                </a:cubicBezTo>
                <a:cubicBezTo>
                  <a:pt x="676" y="24"/>
                  <a:pt x="671" y="18"/>
                  <a:pt x="670" y="22"/>
                </a:cubicBezTo>
                <a:cubicBezTo>
                  <a:pt x="671" y="21"/>
                  <a:pt x="672" y="20"/>
                  <a:pt x="672" y="19"/>
                </a:cubicBezTo>
                <a:cubicBezTo>
                  <a:pt x="662" y="17"/>
                  <a:pt x="647" y="20"/>
                  <a:pt x="631" y="20"/>
                </a:cubicBezTo>
                <a:cubicBezTo>
                  <a:pt x="634" y="22"/>
                  <a:pt x="634" y="22"/>
                  <a:pt x="634" y="22"/>
                </a:cubicBezTo>
                <a:cubicBezTo>
                  <a:pt x="626" y="23"/>
                  <a:pt x="616" y="20"/>
                  <a:pt x="607" y="21"/>
                </a:cubicBezTo>
                <a:cubicBezTo>
                  <a:pt x="606" y="22"/>
                  <a:pt x="608" y="23"/>
                  <a:pt x="609" y="24"/>
                </a:cubicBezTo>
                <a:cubicBezTo>
                  <a:pt x="611" y="25"/>
                  <a:pt x="613" y="22"/>
                  <a:pt x="614" y="25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606" y="24"/>
                  <a:pt x="606" y="24"/>
                  <a:pt x="606" y="24"/>
                </a:cubicBezTo>
                <a:cubicBezTo>
                  <a:pt x="601" y="26"/>
                  <a:pt x="594" y="25"/>
                  <a:pt x="588" y="25"/>
                </a:cubicBezTo>
                <a:cubicBezTo>
                  <a:pt x="587" y="28"/>
                  <a:pt x="590" y="28"/>
                  <a:pt x="592" y="29"/>
                </a:cubicBezTo>
                <a:cubicBezTo>
                  <a:pt x="594" y="30"/>
                  <a:pt x="594" y="30"/>
                  <a:pt x="594" y="30"/>
                </a:cubicBezTo>
                <a:cubicBezTo>
                  <a:pt x="593" y="31"/>
                  <a:pt x="593" y="31"/>
                  <a:pt x="593" y="31"/>
                </a:cubicBezTo>
                <a:cubicBezTo>
                  <a:pt x="594" y="32"/>
                  <a:pt x="596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8" y="34"/>
                  <a:pt x="596" y="33"/>
                  <a:pt x="595" y="34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92" y="32"/>
                  <a:pt x="592" y="33"/>
                  <a:pt x="592" y="34"/>
                </a:cubicBezTo>
                <a:cubicBezTo>
                  <a:pt x="588" y="34"/>
                  <a:pt x="579" y="31"/>
                  <a:pt x="574" y="36"/>
                </a:cubicBezTo>
                <a:cubicBezTo>
                  <a:pt x="581" y="38"/>
                  <a:pt x="581" y="38"/>
                  <a:pt x="581" y="38"/>
                </a:cubicBezTo>
                <a:cubicBezTo>
                  <a:pt x="578" y="40"/>
                  <a:pt x="578" y="40"/>
                  <a:pt x="578" y="40"/>
                </a:cubicBezTo>
                <a:cubicBezTo>
                  <a:pt x="578" y="39"/>
                  <a:pt x="577" y="38"/>
                  <a:pt x="576" y="38"/>
                </a:cubicBezTo>
                <a:cubicBezTo>
                  <a:pt x="574" y="42"/>
                  <a:pt x="567" y="38"/>
                  <a:pt x="564" y="41"/>
                </a:cubicBezTo>
                <a:cubicBezTo>
                  <a:pt x="565" y="44"/>
                  <a:pt x="568" y="42"/>
                  <a:pt x="571" y="42"/>
                </a:cubicBezTo>
                <a:cubicBezTo>
                  <a:pt x="571" y="43"/>
                  <a:pt x="571" y="43"/>
                  <a:pt x="571" y="43"/>
                </a:cubicBezTo>
                <a:cubicBezTo>
                  <a:pt x="564" y="40"/>
                  <a:pt x="558" y="51"/>
                  <a:pt x="553" y="44"/>
                </a:cubicBezTo>
                <a:cubicBezTo>
                  <a:pt x="550" y="46"/>
                  <a:pt x="546" y="43"/>
                  <a:pt x="544" y="47"/>
                </a:cubicBezTo>
                <a:cubicBezTo>
                  <a:pt x="549" y="45"/>
                  <a:pt x="556" y="52"/>
                  <a:pt x="563" y="50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39" y="54"/>
                  <a:pt x="539" y="54"/>
                  <a:pt x="539" y="54"/>
                </a:cubicBezTo>
                <a:cubicBezTo>
                  <a:pt x="528" y="56"/>
                  <a:pt x="528" y="56"/>
                  <a:pt x="528" y="56"/>
                </a:cubicBezTo>
                <a:cubicBezTo>
                  <a:pt x="529" y="54"/>
                  <a:pt x="531" y="54"/>
                  <a:pt x="531" y="52"/>
                </a:cubicBezTo>
                <a:cubicBezTo>
                  <a:pt x="528" y="50"/>
                  <a:pt x="526" y="57"/>
                  <a:pt x="524" y="52"/>
                </a:cubicBezTo>
                <a:cubicBezTo>
                  <a:pt x="528" y="50"/>
                  <a:pt x="528" y="50"/>
                  <a:pt x="528" y="50"/>
                </a:cubicBezTo>
                <a:cubicBezTo>
                  <a:pt x="527" y="44"/>
                  <a:pt x="520" y="49"/>
                  <a:pt x="518" y="44"/>
                </a:cubicBezTo>
                <a:cubicBezTo>
                  <a:pt x="515" y="47"/>
                  <a:pt x="514" y="40"/>
                  <a:pt x="511" y="40"/>
                </a:cubicBezTo>
                <a:cubicBezTo>
                  <a:pt x="509" y="42"/>
                  <a:pt x="508" y="42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8" y="42"/>
                  <a:pt x="504" y="49"/>
                  <a:pt x="509" y="51"/>
                </a:cubicBezTo>
                <a:cubicBezTo>
                  <a:pt x="508" y="51"/>
                  <a:pt x="508" y="50"/>
                  <a:pt x="507" y="50"/>
                </a:cubicBezTo>
                <a:cubicBezTo>
                  <a:pt x="504" y="55"/>
                  <a:pt x="504" y="55"/>
                  <a:pt x="504" y="55"/>
                </a:cubicBezTo>
                <a:cubicBezTo>
                  <a:pt x="501" y="53"/>
                  <a:pt x="506" y="50"/>
                  <a:pt x="501" y="48"/>
                </a:cubicBezTo>
                <a:cubicBezTo>
                  <a:pt x="495" y="49"/>
                  <a:pt x="503" y="54"/>
                  <a:pt x="496" y="55"/>
                </a:cubicBezTo>
                <a:cubicBezTo>
                  <a:pt x="494" y="54"/>
                  <a:pt x="501" y="52"/>
                  <a:pt x="496" y="50"/>
                </a:cubicBezTo>
                <a:cubicBezTo>
                  <a:pt x="494" y="49"/>
                  <a:pt x="500" y="51"/>
                  <a:pt x="500" y="47"/>
                </a:cubicBezTo>
                <a:cubicBezTo>
                  <a:pt x="496" y="41"/>
                  <a:pt x="494" y="50"/>
                  <a:pt x="491" y="48"/>
                </a:cubicBezTo>
                <a:cubicBezTo>
                  <a:pt x="494" y="46"/>
                  <a:pt x="492" y="43"/>
                  <a:pt x="490" y="42"/>
                </a:cubicBezTo>
                <a:cubicBezTo>
                  <a:pt x="485" y="43"/>
                  <a:pt x="485" y="43"/>
                  <a:pt x="485" y="43"/>
                </a:cubicBezTo>
                <a:cubicBezTo>
                  <a:pt x="486" y="44"/>
                  <a:pt x="486" y="44"/>
                  <a:pt x="486" y="44"/>
                </a:cubicBezTo>
                <a:cubicBezTo>
                  <a:pt x="484" y="46"/>
                  <a:pt x="484" y="46"/>
                  <a:pt x="484" y="46"/>
                </a:cubicBezTo>
                <a:cubicBezTo>
                  <a:pt x="484" y="45"/>
                  <a:pt x="482" y="45"/>
                  <a:pt x="482" y="45"/>
                </a:cubicBezTo>
                <a:cubicBezTo>
                  <a:pt x="481" y="46"/>
                  <a:pt x="480" y="46"/>
                  <a:pt x="480" y="48"/>
                </a:cubicBezTo>
                <a:cubicBezTo>
                  <a:pt x="482" y="49"/>
                  <a:pt x="482" y="49"/>
                  <a:pt x="482" y="49"/>
                </a:cubicBezTo>
                <a:cubicBezTo>
                  <a:pt x="478" y="53"/>
                  <a:pt x="473" y="46"/>
                  <a:pt x="472" y="51"/>
                </a:cubicBezTo>
                <a:cubicBezTo>
                  <a:pt x="469" y="47"/>
                  <a:pt x="464" y="44"/>
                  <a:pt x="468" y="41"/>
                </a:cubicBezTo>
                <a:cubicBezTo>
                  <a:pt x="470" y="39"/>
                  <a:pt x="475" y="41"/>
                  <a:pt x="475" y="38"/>
                </a:cubicBezTo>
                <a:cubicBezTo>
                  <a:pt x="472" y="42"/>
                  <a:pt x="472" y="42"/>
                  <a:pt x="472" y="42"/>
                </a:cubicBezTo>
                <a:cubicBezTo>
                  <a:pt x="475" y="47"/>
                  <a:pt x="480" y="38"/>
                  <a:pt x="482" y="44"/>
                </a:cubicBezTo>
                <a:cubicBezTo>
                  <a:pt x="484" y="42"/>
                  <a:pt x="484" y="42"/>
                  <a:pt x="484" y="42"/>
                </a:cubicBezTo>
                <a:cubicBezTo>
                  <a:pt x="480" y="37"/>
                  <a:pt x="478" y="40"/>
                  <a:pt x="477" y="34"/>
                </a:cubicBezTo>
                <a:cubicBezTo>
                  <a:pt x="480" y="32"/>
                  <a:pt x="478" y="36"/>
                  <a:pt x="481" y="38"/>
                </a:cubicBezTo>
                <a:cubicBezTo>
                  <a:pt x="484" y="36"/>
                  <a:pt x="489" y="34"/>
                  <a:pt x="494" y="35"/>
                </a:cubicBezTo>
                <a:cubicBezTo>
                  <a:pt x="495" y="34"/>
                  <a:pt x="494" y="34"/>
                  <a:pt x="495" y="33"/>
                </a:cubicBezTo>
                <a:cubicBezTo>
                  <a:pt x="490" y="32"/>
                  <a:pt x="487" y="28"/>
                  <a:pt x="482" y="32"/>
                </a:cubicBezTo>
                <a:cubicBezTo>
                  <a:pt x="480" y="29"/>
                  <a:pt x="485" y="28"/>
                  <a:pt x="488" y="28"/>
                </a:cubicBezTo>
                <a:cubicBezTo>
                  <a:pt x="491" y="29"/>
                  <a:pt x="494" y="33"/>
                  <a:pt x="496" y="30"/>
                </a:cubicBezTo>
                <a:cubicBezTo>
                  <a:pt x="490" y="23"/>
                  <a:pt x="480" y="22"/>
                  <a:pt x="472" y="25"/>
                </a:cubicBezTo>
                <a:cubicBezTo>
                  <a:pt x="476" y="28"/>
                  <a:pt x="478" y="26"/>
                  <a:pt x="482" y="25"/>
                </a:cubicBezTo>
                <a:cubicBezTo>
                  <a:pt x="478" y="25"/>
                  <a:pt x="476" y="33"/>
                  <a:pt x="472" y="27"/>
                </a:cubicBezTo>
                <a:cubicBezTo>
                  <a:pt x="462" y="28"/>
                  <a:pt x="455" y="29"/>
                  <a:pt x="447" y="30"/>
                </a:cubicBezTo>
                <a:cubicBezTo>
                  <a:pt x="447" y="32"/>
                  <a:pt x="447" y="32"/>
                  <a:pt x="447" y="32"/>
                </a:cubicBezTo>
                <a:cubicBezTo>
                  <a:pt x="444" y="29"/>
                  <a:pt x="444" y="29"/>
                  <a:pt x="444" y="29"/>
                </a:cubicBezTo>
                <a:cubicBezTo>
                  <a:pt x="443" y="31"/>
                  <a:pt x="443" y="31"/>
                  <a:pt x="443" y="31"/>
                </a:cubicBezTo>
                <a:cubicBezTo>
                  <a:pt x="441" y="30"/>
                  <a:pt x="440" y="28"/>
                  <a:pt x="437" y="28"/>
                </a:cubicBezTo>
                <a:cubicBezTo>
                  <a:pt x="435" y="30"/>
                  <a:pt x="435" y="30"/>
                  <a:pt x="435" y="30"/>
                </a:cubicBezTo>
                <a:cubicBezTo>
                  <a:pt x="436" y="32"/>
                  <a:pt x="438" y="31"/>
                  <a:pt x="439" y="31"/>
                </a:cubicBezTo>
                <a:cubicBezTo>
                  <a:pt x="433" y="32"/>
                  <a:pt x="429" y="32"/>
                  <a:pt x="425" y="34"/>
                </a:cubicBezTo>
                <a:cubicBezTo>
                  <a:pt x="426" y="32"/>
                  <a:pt x="428" y="34"/>
                  <a:pt x="429" y="32"/>
                </a:cubicBezTo>
                <a:cubicBezTo>
                  <a:pt x="429" y="31"/>
                  <a:pt x="428" y="30"/>
                  <a:pt x="427" y="29"/>
                </a:cubicBezTo>
                <a:cubicBezTo>
                  <a:pt x="422" y="29"/>
                  <a:pt x="419" y="38"/>
                  <a:pt x="416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3" y="31"/>
                  <a:pt x="408" y="34"/>
                  <a:pt x="404" y="35"/>
                </a:cubicBezTo>
                <a:cubicBezTo>
                  <a:pt x="404" y="36"/>
                  <a:pt x="405" y="37"/>
                  <a:pt x="406" y="37"/>
                </a:cubicBezTo>
                <a:cubicBezTo>
                  <a:pt x="408" y="37"/>
                  <a:pt x="408" y="37"/>
                  <a:pt x="408" y="37"/>
                </a:cubicBezTo>
                <a:cubicBezTo>
                  <a:pt x="403" y="39"/>
                  <a:pt x="398" y="37"/>
                  <a:pt x="392" y="40"/>
                </a:cubicBezTo>
                <a:cubicBezTo>
                  <a:pt x="394" y="37"/>
                  <a:pt x="398" y="41"/>
                  <a:pt x="398" y="36"/>
                </a:cubicBezTo>
                <a:cubicBezTo>
                  <a:pt x="395" y="38"/>
                  <a:pt x="386" y="34"/>
                  <a:pt x="388" y="41"/>
                </a:cubicBezTo>
                <a:cubicBezTo>
                  <a:pt x="390" y="41"/>
                  <a:pt x="390" y="41"/>
                  <a:pt x="390" y="41"/>
                </a:cubicBezTo>
                <a:cubicBezTo>
                  <a:pt x="386" y="41"/>
                  <a:pt x="386" y="41"/>
                  <a:pt x="386" y="41"/>
                </a:cubicBezTo>
                <a:cubicBezTo>
                  <a:pt x="386" y="40"/>
                  <a:pt x="386" y="40"/>
                  <a:pt x="385" y="39"/>
                </a:cubicBezTo>
                <a:cubicBezTo>
                  <a:pt x="385" y="42"/>
                  <a:pt x="379" y="42"/>
                  <a:pt x="382" y="46"/>
                </a:cubicBezTo>
                <a:cubicBezTo>
                  <a:pt x="378" y="40"/>
                  <a:pt x="372" y="41"/>
                  <a:pt x="368" y="43"/>
                </a:cubicBezTo>
                <a:cubicBezTo>
                  <a:pt x="366" y="45"/>
                  <a:pt x="366" y="45"/>
                  <a:pt x="366" y="45"/>
                </a:cubicBezTo>
                <a:cubicBezTo>
                  <a:pt x="374" y="44"/>
                  <a:pt x="374" y="44"/>
                  <a:pt x="374" y="44"/>
                </a:cubicBezTo>
                <a:cubicBezTo>
                  <a:pt x="371" y="48"/>
                  <a:pt x="363" y="46"/>
                  <a:pt x="360" y="48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8" y="44"/>
                  <a:pt x="353" y="46"/>
                  <a:pt x="351" y="48"/>
                </a:cubicBezTo>
                <a:cubicBezTo>
                  <a:pt x="350" y="48"/>
                  <a:pt x="350" y="48"/>
                  <a:pt x="350" y="49"/>
                </a:cubicBezTo>
                <a:cubicBezTo>
                  <a:pt x="354" y="49"/>
                  <a:pt x="354" y="49"/>
                  <a:pt x="354" y="49"/>
                </a:cubicBezTo>
                <a:cubicBezTo>
                  <a:pt x="342" y="53"/>
                  <a:pt x="342" y="53"/>
                  <a:pt x="342" y="53"/>
                </a:cubicBezTo>
                <a:cubicBezTo>
                  <a:pt x="344" y="50"/>
                  <a:pt x="344" y="50"/>
                  <a:pt x="344" y="50"/>
                </a:cubicBezTo>
                <a:cubicBezTo>
                  <a:pt x="342" y="49"/>
                  <a:pt x="338" y="51"/>
                  <a:pt x="338" y="54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1" y="58"/>
                  <a:pt x="319" y="57"/>
                  <a:pt x="312" y="63"/>
                </a:cubicBezTo>
                <a:cubicBezTo>
                  <a:pt x="317" y="66"/>
                  <a:pt x="317" y="66"/>
                  <a:pt x="317" y="66"/>
                </a:cubicBezTo>
                <a:cubicBezTo>
                  <a:pt x="310" y="71"/>
                  <a:pt x="309" y="58"/>
                  <a:pt x="302" y="65"/>
                </a:cubicBezTo>
                <a:cubicBezTo>
                  <a:pt x="300" y="68"/>
                  <a:pt x="292" y="67"/>
                  <a:pt x="294" y="72"/>
                </a:cubicBezTo>
                <a:cubicBezTo>
                  <a:pt x="291" y="66"/>
                  <a:pt x="286" y="71"/>
                  <a:pt x="282" y="72"/>
                </a:cubicBezTo>
                <a:cubicBezTo>
                  <a:pt x="282" y="73"/>
                  <a:pt x="282" y="73"/>
                  <a:pt x="282" y="73"/>
                </a:cubicBezTo>
                <a:cubicBezTo>
                  <a:pt x="286" y="78"/>
                  <a:pt x="292" y="67"/>
                  <a:pt x="293" y="76"/>
                </a:cubicBezTo>
                <a:cubicBezTo>
                  <a:pt x="297" y="78"/>
                  <a:pt x="299" y="73"/>
                  <a:pt x="303" y="74"/>
                </a:cubicBezTo>
                <a:cubicBezTo>
                  <a:pt x="302" y="73"/>
                  <a:pt x="302" y="73"/>
                  <a:pt x="302" y="73"/>
                </a:cubicBezTo>
                <a:cubicBezTo>
                  <a:pt x="306" y="69"/>
                  <a:pt x="306" y="69"/>
                  <a:pt x="306" y="69"/>
                </a:cubicBezTo>
                <a:cubicBezTo>
                  <a:pt x="300" y="69"/>
                  <a:pt x="300" y="69"/>
                  <a:pt x="300" y="69"/>
                </a:cubicBezTo>
                <a:cubicBezTo>
                  <a:pt x="305" y="66"/>
                  <a:pt x="307" y="71"/>
                  <a:pt x="311" y="70"/>
                </a:cubicBezTo>
                <a:cubicBezTo>
                  <a:pt x="305" y="70"/>
                  <a:pt x="304" y="73"/>
                  <a:pt x="304" y="79"/>
                </a:cubicBezTo>
                <a:cubicBezTo>
                  <a:pt x="307" y="82"/>
                  <a:pt x="307" y="82"/>
                  <a:pt x="307" y="82"/>
                </a:cubicBezTo>
                <a:cubicBezTo>
                  <a:pt x="310" y="78"/>
                  <a:pt x="311" y="80"/>
                  <a:pt x="314" y="76"/>
                </a:cubicBezTo>
                <a:cubicBezTo>
                  <a:pt x="308" y="76"/>
                  <a:pt x="308" y="76"/>
                  <a:pt x="308" y="76"/>
                </a:cubicBezTo>
                <a:cubicBezTo>
                  <a:pt x="308" y="74"/>
                  <a:pt x="308" y="74"/>
                  <a:pt x="308" y="74"/>
                </a:cubicBezTo>
                <a:cubicBezTo>
                  <a:pt x="314" y="73"/>
                  <a:pt x="314" y="73"/>
                  <a:pt x="314" y="73"/>
                </a:cubicBezTo>
                <a:cubicBezTo>
                  <a:pt x="314" y="68"/>
                  <a:pt x="314" y="68"/>
                  <a:pt x="314" y="68"/>
                </a:cubicBezTo>
                <a:cubicBezTo>
                  <a:pt x="322" y="67"/>
                  <a:pt x="322" y="67"/>
                  <a:pt x="322" y="67"/>
                </a:cubicBezTo>
                <a:cubicBezTo>
                  <a:pt x="320" y="69"/>
                  <a:pt x="318" y="72"/>
                  <a:pt x="320" y="74"/>
                </a:cubicBezTo>
                <a:cubicBezTo>
                  <a:pt x="317" y="74"/>
                  <a:pt x="314" y="76"/>
                  <a:pt x="313" y="79"/>
                </a:cubicBezTo>
                <a:cubicBezTo>
                  <a:pt x="318" y="79"/>
                  <a:pt x="321" y="79"/>
                  <a:pt x="326" y="76"/>
                </a:cubicBezTo>
                <a:cubicBezTo>
                  <a:pt x="327" y="70"/>
                  <a:pt x="331" y="72"/>
                  <a:pt x="332" y="67"/>
                </a:cubicBezTo>
                <a:cubicBezTo>
                  <a:pt x="334" y="70"/>
                  <a:pt x="338" y="68"/>
                  <a:pt x="342" y="69"/>
                </a:cubicBezTo>
                <a:cubicBezTo>
                  <a:pt x="344" y="66"/>
                  <a:pt x="344" y="66"/>
                  <a:pt x="344" y="66"/>
                </a:cubicBezTo>
                <a:cubicBezTo>
                  <a:pt x="342" y="64"/>
                  <a:pt x="342" y="64"/>
                  <a:pt x="342" y="64"/>
                </a:cubicBezTo>
                <a:cubicBezTo>
                  <a:pt x="348" y="63"/>
                  <a:pt x="348" y="63"/>
                  <a:pt x="348" y="63"/>
                </a:cubicBezTo>
                <a:cubicBezTo>
                  <a:pt x="347" y="65"/>
                  <a:pt x="343" y="65"/>
                  <a:pt x="346" y="68"/>
                </a:cubicBezTo>
                <a:cubicBezTo>
                  <a:pt x="342" y="70"/>
                  <a:pt x="342" y="70"/>
                  <a:pt x="336" y="71"/>
                </a:cubicBezTo>
                <a:cubicBezTo>
                  <a:pt x="332" y="75"/>
                  <a:pt x="329" y="67"/>
                  <a:pt x="329" y="74"/>
                </a:cubicBezTo>
                <a:cubicBezTo>
                  <a:pt x="331" y="77"/>
                  <a:pt x="334" y="72"/>
                  <a:pt x="332" y="77"/>
                </a:cubicBezTo>
                <a:cubicBezTo>
                  <a:pt x="331" y="78"/>
                  <a:pt x="330" y="78"/>
                  <a:pt x="328" y="76"/>
                </a:cubicBezTo>
                <a:cubicBezTo>
                  <a:pt x="325" y="80"/>
                  <a:pt x="332" y="80"/>
                  <a:pt x="326" y="84"/>
                </a:cubicBezTo>
                <a:cubicBezTo>
                  <a:pt x="328" y="86"/>
                  <a:pt x="330" y="83"/>
                  <a:pt x="332" y="82"/>
                </a:cubicBezTo>
                <a:cubicBezTo>
                  <a:pt x="333" y="81"/>
                  <a:pt x="332" y="81"/>
                  <a:pt x="332" y="80"/>
                </a:cubicBezTo>
                <a:cubicBezTo>
                  <a:pt x="338" y="82"/>
                  <a:pt x="337" y="73"/>
                  <a:pt x="344" y="76"/>
                </a:cubicBezTo>
                <a:cubicBezTo>
                  <a:pt x="345" y="82"/>
                  <a:pt x="341" y="81"/>
                  <a:pt x="339" y="84"/>
                </a:cubicBezTo>
                <a:cubicBezTo>
                  <a:pt x="333" y="81"/>
                  <a:pt x="328" y="88"/>
                  <a:pt x="321" y="88"/>
                </a:cubicBezTo>
                <a:cubicBezTo>
                  <a:pt x="321" y="84"/>
                  <a:pt x="321" y="84"/>
                  <a:pt x="321" y="84"/>
                </a:cubicBezTo>
                <a:cubicBezTo>
                  <a:pt x="316" y="86"/>
                  <a:pt x="318" y="91"/>
                  <a:pt x="311" y="90"/>
                </a:cubicBezTo>
                <a:cubicBezTo>
                  <a:pt x="312" y="87"/>
                  <a:pt x="317" y="90"/>
                  <a:pt x="315" y="85"/>
                </a:cubicBezTo>
                <a:cubicBezTo>
                  <a:pt x="312" y="84"/>
                  <a:pt x="309" y="91"/>
                  <a:pt x="305" y="85"/>
                </a:cubicBezTo>
                <a:cubicBezTo>
                  <a:pt x="304" y="86"/>
                  <a:pt x="302" y="88"/>
                  <a:pt x="301" y="85"/>
                </a:cubicBezTo>
                <a:cubicBezTo>
                  <a:pt x="290" y="88"/>
                  <a:pt x="290" y="88"/>
                  <a:pt x="290" y="88"/>
                </a:cubicBezTo>
                <a:cubicBezTo>
                  <a:pt x="292" y="84"/>
                  <a:pt x="292" y="84"/>
                  <a:pt x="292" y="84"/>
                </a:cubicBezTo>
                <a:cubicBezTo>
                  <a:pt x="288" y="80"/>
                  <a:pt x="283" y="86"/>
                  <a:pt x="278" y="85"/>
                </a:cubicBezTo>
                <a:cubicBezTo>
                  <a:pt x="276" y="91"/>
                  <a:pt x="276" y="91"/>
                  <a:pt x="276" y="91"/>
                </a:cubicBezTo>
                <a:cubicBezTo>
                  <a:pt x="277" y="94"/>
                  <a:pt x="280" y="88"/>
                  <a:pt x="280" y="93"/>
                </a:cubicBezTo>
                <a:cubicBezTo>
                  <a:pt x="283" y="93"/>
                  <a:pt x="283" y="93"/>
                  <a:pt x="283" y="93"/>
                </a:cubicBezTo>
                <a:cubicBezTo>
                  <a:pt x="279" y="96"/>
                  <a:pt x="272" y="96"/>
                  <a:pt x="266" y="99"/>
                </a:cubicBezTo>
                <a:cubicBezTo>
                  <a:pt x="260" y="100"/>
                  <a:pt x="255" y="104"/>
                  <a:pt x="248" y="108"/>
                </a:cubicBezTo>
                <a:cubicBezTo>
                  <a:pt x="256" y="108"/>
                  <a:pt x="266" y="102"/>
                  <a:pt x="272" y="102"/>
                </a:cubicBezTo>
                <a:cubicBezTo>
                  <a:pt x="264" y="106"/>
                  <a:pt x="257" y="109"/>
                  <a:pt x="250" y="110"/>
                </a:cubicBezTo>
                <a:cubicBezTo>
                  <a:pt x="243" y="111"/>
                  <a:pt x="240" y="116"/>
                  <a:pt x="234" y="116"/>
                </a:cubicBezTo>
                <a:cubicBezTo>
                  <a:pt x="236" y="121"/>
                  <a:pt x="241" y="116"/>
                  <a:pt x="244" y="119"/>
                </a:cubicBezTo>
                <a:cubicBezTo>
                  <a:pt x="250" y="116"/>
                  <a:pt x="250" y="116"/>
                  <a:pt x="250" y="116"/>
                </a:cubicBezTo>
                <a:cubicBezTo>
                  <a:pt x="248" y="115"/>
                  <a:pt x="249" y="114"/>
                  <a:pt x="248" y="113"/>
                </a:cubicBezTo>
                <a:cubicBezTo>
                  <a:pt x="251" y="113"/>
                  <a:pt x="251" y="113"/>
                  <a:pt x="251" y="113"/>
                </a:cubicBezTo>
                <a:cubicBezTo>
                  <a:pt x="250" y="115"/>
                  <a:pt x="250" y="115"/>
                  <a:pt x="250" y="115"/>
                </a:cubicBezTo>
                <a:cubicBezTo>
                  <a:pt x="253" y="119"/>
                  <a:pt x="259" y="114"/>
                  <a:pt x="264" y="113"/>
                </a:cubicBezTo>
                <a:cubicBezTo>
                  <a:pt x="268" y="112"/>
                  <a:pt x="276" y="113"/>
                  <a:pt x="277" y="107"/>
                </a:cubicBezTo>
                <a:cubicBezTo>
                  <a:pt x="282" y="112"/>
                  <a:pt x="285" y="104"/>
                  <a:pt x="290" y="105"/>
                </a:cubicBezTo>
                <a:cubicBezTo>
                  <a:pt x="292" y="106"/>
                  <a:pt x="297" y="102"/>
                  <a:pt x="300" y="103"/>
                </a:cubicBezTo>
                <a:cubicBezTo>
                  <a:pt x="296" y="107"/>
                  <a:pt x="289" y="105"/>
                  <a:pt x="285" y="110"/>
                </a:cubicBezTo>
                <a:cubicBezTo>
                  <a:pt x="287" y="114"/>
                  <a:pt x="293" y="112"/>
                  <a:pt x="296" y="112"/>
                </a:cubicBezTo>
                <a:cubicBezTo>
                  <a:pt x="300" y="108"/>
                  <a:pt x="300" y="108"/>
                  <a:pt x="300" y="108"/>
                </a:cubicBezTo>
                <a:cubicBezTo>
                  <a:pt x="299" y="109"/>
                  <a:pt x="300" y="110"/>
                  <a:pt x="300" y="110"/>
                </a:cubicBezTo>
                <a:cubicBezTo>
                  <a:pt x="305" y="108"/>
                  <a:pt x="308" y="103"/>
                  <a:pt x="314" y="105"/>
                </a:cubicBezTo>
                <a:cubicBezTo>
                  <a:pt x="315" y="104"/>
                  <a:pt x="314" y="104"/>
                  <a:pt x="314" y="102"/>
                </a:cubicBezTo>
                <a:cubicBezTo>
                  <a:pt x="313" y="100"/>
                  <a:pt x="312" y="102"/>
                  <a:pt x="310" y="102"/>
                </a:cubicBezTo>
                <a:cubicBezTo>
                  <a:pt x="311" y="102"/>
                  <a:pt x="312" y="101"/>
                  <a:pt x="312" y="100"/>
                </a:cubicBezTo>
                <a:cubicBezTo>
                  <a:pt x="311" y="99"/>
                  <a:pt x="311" y="99"/>
                  <a:pt x="311" y="99"/>
                </a:cubicBezTo>
                <a:cubicBezTo>
                  <a:pt x="310" y="102"/>
                  <a:pt x="305" y="103"/>
                  <a:pt x="302" y="102"/>
                </a:cubicBezTo>
                <a:cubicBezTo>
                  <a:pt x="307" y="101"/>
                  <a:pt x="312" y="96"/>
                  <a:pt x="317" y="98"/>
                </a:cubicBezTo>
                <a:cubicBezTo>
                  <a:pt x="317" y="96"/>
                  <a:pt x="314" y="96"/>
                  <a:pt x="316" y="94"/>
                </a:cubicBezTo>
                <a:cubicBezTo>
                  <a:pt x="318" y="94"/>
                  <a:pt x="318" y="95"/>
                  <a:pt x="319" y="96"/>
                </a:cubicBezTo>
                <a:cubicBezTo>
                  <a:pt x="320" y="96"/>
                  <a:pt x="321" y="94"/>
                  <a:pt x="322" y="94"/>
                </a:cubicBezTo>
                <a:cubicBezTo>
                  <a:pt x="324" y="96"/>
                  <a:pt x="328" y="96"/>
                  <a:pt x="330" y="94"/>
                </a:cubicBezTo>
                <a:cubicBezTo>
                  <a:pt x="330" y="91"/>
                  <a:pt x="327" y="93"/>
                  <a:pt x="328" y="92"/>
                </a:cubicBezTo>
                <a:cubicBezTo>
                  <a:pt x="330" y="91"/>
                  <a:pt x="333" y="90"/>
                  <a:pt x="334" y="88"/>
                </a:cubicBezTo>
                <a:cubicBezTo>
                  <a:pt x="333" y="89"/>
                  <a:pt x="338" y="88"/>
                  <a:pt x="341" y="88"/>
                </a:cubicBezTo>
                <a:cubicBezTo>
                  <a:pt x="341" y="86"/>
                  <a:pt x="341" y="86"/>
                  <a:pt x="341" y="86"/>
                </a:cubicBezTo>
                <a:cubicBezTo>
                  <a:pt x="342" y="89"/>
                  <a:pt x="345" y="88"/>
                  <a:pt x="346" y="87"/>
                </a:cubicBezTo>
                <a:cubicBezTo>
                  <a:pt x="346" y="88"/>
                  <a:pt x="346" y="88"/>
                  <a:pt x="346" y="88"/>
                </a:cubicBezTo>
                <a:cubicBezTo>
                  <a:pt x="352" y="88"/>
                  <a:pt x="352" y="88"/>
                  <a:pt x="352" y="88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5" y="85"/>
                  <a:pt x="352" y="89"/>
                  <a:pt x="353" y="90"/>
                </a:cubicBezTo>
                <a:cubicBezTo>
                  <a:pt x="358" y="90"/>
                  <a:pt x="361" y="91"/>
                  <a:pt x="366" y="90"/>
                </a:cubicBezTo>
                <a:cubicBezTo>
                  <a:pt x="363" y="96"/>
                  <a:pt x="352" y="92"/>
                  <a:pt x="349" y="98"/>
                </a:cubicBezTo>
                <a:cubicBezTo>
                  <a:pt x="356" y="102"/>
                  <a:pt x="362" y="96"/>
                  <a:pt x="369" y="95"/>
                </a:cubicBezTo>
                <a:cubicBezTo>
                  <a:pt x="369" y="94"/>
                  <a:pt x="369" y="94"/>
                  <a:pt x="369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9" y="96"/>
                  <a:pt x="379" y="87"/>
                  <a:pt x="386" y="92"/>
                </a:cubicBezTo>
                <a:cubicBezTo>
                  <a:pt x="392" y="90"/>
                  <a:pt x="392" y="90"/>
                  <a:pt x="392" y="90"/>
                </a:cubicBezTo>
                <a:cubicBezTo>
                  <a:pt x="389" y="93"/>
                  <a:pt x="389" y="93"/>
                  <a:pt x="389" y="93"/>
                </a:cubicBezTo>
                <a:cubicBezTo>
                  <a:pt x="391" y="96"/>
                  <a:pt x="393" y="91"/>
                  <a:pt x="395" y="95"/>
                </a:cubicBezTo>
                <a:cubicBezTo>
                  <a:pt x="397" y="94"/>
                  <a:pt x="395" y="92"/>
                  <a:pt x="394" y="91"/>
                </a:cubicBezTo>
                <a:cubicBezTo>
                  <a:pt x="398" y="90"/>
                  <a:pt x="398" y="90"/>
                  <a:pt x="398" y="90"/>
                </a:cubicBezTo>
                <a:cubicBezTo>
                  <a:pt x="396" y="87"/>
                  <a:pt x="396" y="87"/>
                  <a:pt x="396" y="87"/>
                </a:cubicBezTo>
                <a:cubicBezTo>
                  <a:pt x="397" y="88"/>
                  <a:pt x="399" y="88"/>
                  <a:pt x="401" y="88"/>
                </a:cubicBezTo>
                <a:cubicBezTo>
                  <a:pt x="400" y="87"/>
                  <a:pt x="410" y="80"/>
                  <a:pt x="402" y="80"/>
                </a:cubicBezTo>
                <a:cubicBezTo>
                  <a:pt x="400" y="80"/>
                  <a:pt x="401" y="77"/>
                  <a:pt x="401" y="76"/>
                </a:cubicBezTo>
                <a:cubicBezTo>
                  <a:pt x="405" y="77"/>
                  <a:pt x="410" y="72"/>
                  <a:pt x="414" y="73"/>
                </a:cubicBezTo>
                <a:cubicBezTo>
                  <a:pt x="415" y="74"/>
                  <a:pt x="414" y="76"/>
                  <a:pt x="416" y="77"/>
                </a:cubicBezTo>
                <a:cubicBezTo>
                  <a:pt x="417" y="77"/>
                  <a:pt x="418" y="77"/>
                  <a:pt x="419" y="76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20" y="72"/>
                  <a:pt x="420" y="72"/>
                  <a:pt x="420" y="72"/>
                </a:cubicBezTo>
                <a:cubicBezTo>
                  <a:pt x="420" y="74"/>
                  <a:pt x="419" y="78"/>
                  <a:pt x="422" y="78"/>
                </a:cubicBezTo>
                <a:cubicBezTo>
                  <a:pt x="424" y="77"/>
                  <a:pt x="428" y="77"/>
                  <a:pt x="429" y="74"/>
                </a:cubicBezTo>
                <a:cubicBezTo>
                  <a:pt x="428" y="72"/>
                  <a:pt x="425" y="70"/>
                  <a:pt x="423" y="73"/>
                </a:cubicBezTo>
                <a:cubicBezTo>
                  <a:pt x="424" y="76"/>
                  <a:pt x="424" y="76"/>
                  <a:pt x="424" y="76"/>
                </a:cubicBezTo>
                <a:cubicBezTo>
                  <a:pt x="423" y="76"/>
                  <a:pt x="422" y="74"/>
                  <a:pt x="421" y="74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2" y="70"/>
                  <a:pt x="419" y="67"/>
                  <a:pt x="417" y="70"/>
                </a:cubicBezTo>
                <a:cubicBezTo>
                  <a:pt x="417" y="69"/>
                  <a:pt x="418" y="69"/>
                  <a:pt x="419" y="68"/>
                </a:cubicBezTo>
                <a:cubicBezTo>
                  <a:pt x="422" y="68"/>
                  <a:pt x="423" y="67"/>
                  <a:pt x="425" y="68"/>
                </a:cubicBezTo>
                <a:cubicBezTo>
                  <a:pt x="425" y="69"/>
                  <a:pt x="424" y="69"/>
                  <a:pt x="424" y="70"/>
                </a:cubicBezTo>
                <a:cubicBezTo>
                  <a:pt x="424" y="71"/>
                  <a:pt x="426" y="70"/>
                  <a:pt x="426" y="70"/>
                </a:cubicBezTo>
                <a:cubicBezTo>
                  <a:pt x="428" y="69"/>
                  <a:pt x="427" y="67"/>
                  <a:pt x="427" y="66"/>
                </a:cubicBezTo>
                <a:cubicBezTo>
                  <a:pt x="428" y="69"/>
                  <a:pt x="428" y="72"/>
                  <a:pt x="432" y="74"/>
                </a:cubicBezTo>
                <a:cubicBezTo>
                  <a:pt x="433" y="73"/>
                  <a:pt x="434" y="73"/>
                  <a:pt x="436" y="73"/>
                </a:cubicBezTo>
                <a:cubicBezTo>
                  <a:pt x="436" y="78"/>
                  <a:pt x="436" y="78"/>
                  <a:pt x="436" y="78"/>
                </a:cubicBezTo>
                <a:cubicBezTo>
                  <a:pt x="442" y="79"/>
                  <a:pt x="446" y="79"/>
                  <a:pt x="451" y="76"/>
                </a:cubicBezTo>
                <a:cubicBezTo>
                  <a:pt x="451" y="76"/>
                  <a:pt x="450" y="79"/>
                  <a:pt x="452" y="80"/>
                </a:cubicBezTo>
                <a:cubicBezTo>
                  <a:pt x="448" y="79"/>
                  <a:pt x="444" y="83"/>
                  <a:pt x="440" y="81"/>
                </a:cubicBezTo>
                <a:cubicBezTo>
                  <a:pt x="439" y="83"/>
                  <a:pt x="439" y="83"/>
                  <a:pt x="439" y="83"/>
                </a:cubicBezTo>
                <a:cubicBezTo>
                  <a:pt x="442" y="89"/>
                  <a:pt x="448" y="81"/>
                  <a:pt x="452" y="84"/>
                </a:cubicBezTo>
                <a:cubicBezTo>
                  <a:pt x="451" y="83"/>
                  <a:pt x="445" y="84"/>
                  <a:pt x="446" y="87"/>
                </a:cubicBezTo>
                <a:cubicBezTo>
                  <a:pt x="446" y="86"/>
                  <a:pt x="444" y="86"/>
                  <a:pt x="444" y="86"/>
                </a:cubicBezTo>
                <a:cubicBezTo>
                  <a:pt x="442" y="87"/>
                  <a:pt x="443" y="88"/>
                  <a:pt x="443" y="90"/>
                </a:cubicBezTo>
                <a:cubicBezTo>
                  <a:pt x="445" y="92"/>
                  <a:pt x="450" y="91"/>
                  <a:pt x="453" y="90"/>
                </a:cubicBezTo>
                <a:cubicBezTo>
                  <a:pt x="438" y="95"/>
                  <a:pt x="426" y="97"/>
                  <a:pt x="409" y="101"/>
                </a:cubicBezTo>
                <a:cubicBezTo>
                  <a:pt x="410" y="106"/>
                  <a:pt x="405" y="103"/>
                  <a:pt x="404" y="103"/>
                </a:cubicBezTo>
                <a:cubicBezTo>
                  <a:pt x="404" y="102"/>
                  <a:pt x="404" y="102"/>
                  <a:pt x="404" y="102"/>
                </a:cubicBezTo>
                <a:cubicBezTo>
                  <a:pt x="403" y="101"/>
                  <a:pt x="400" y="102"/>
                  <a:pt x="399" y="104"/>
                </a:cubicBezTo>
                <a:cubicBezTo>
                  <a:pt x="401" y="105"/>
                  <a:pt x="392" y="109"/>
                  <a:pt x="389" y="108"/>
                </a:cubicBezTo>
                <a:cubicBezTo>
                  <a:pt x="388" y="109"/>
                  <a:pt x="388" y="109"/>
                  <a:pt x="388" y="109"/>
                </a:cubicBezTo>
                <a:cubicBezTo>
                  <a:pt x="391" y="111"/>
                  <a:pt x="391" y="111"/>
                  <a:pt x="391" y="111"/>
                </a:cubicBezTo>
                <a:cubicBezTo>
                  <a:pt x="388" y="112"/>
                  <a:pt x="385" y="111"/>
                  <a:pt x="385" y="115"/>
                </a:cubicBezTo>
                <a:cubicBezTo>
                  <a:pt x="390" y="119"/>
                  <a:pt x="386" y="110"/>
                  <a:pt x="390" y="116"/>
                </a:cubicBezTo>
                <a:cubicBezTo>
                  <a:pt x="388" y="116"/>
                  <a:pt x="385" y="116"/>
                  <a:pt x="384" y="118"/>
                </a:cubicBezTo>
                <a:cubicBezTo>
                  <a:pt x="390" y="121"/>
                  <a:pt x="393" y="116"/>
                  <a:pt x="400" y="116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10" y="119"/>
                  <a:pt x="422" y="116"/>
                  <a:pt x="430" y="113"/>
                </a:cubicBezTo>
                <a:cubicBezTo>
                  <a:pt x="431" y="112"/>
                  <a:pt x="430" y="111"/>
                  <a:pt x="429" y="110"/>
                </a:cubicBezTo>
                <a:cubicBezTo>
                  <a:pt x="430" y="106"/>
                  <a:pt x="438" y="112"/>
                  <a:pt x="437" y="105"/>
                </a:cubicBezTo>
                <a:cubicBezTo>
                  <a:pt x="434" y="102"/>
                  <a:pt x="438" y="101"/>
                  <a:pt x="441" y="99"/>
                </a:cubicBezTo>
                <a:cubicBezTo>
                  <a:pt x="442" y="99"/>
                  <a:pt x="442" y="99"/>
                  <a:pt x="442" y="99"/>
                </a:cubicBezTo>
                <a:cubicBezTo>
                  <a:pt x="442" y="102"/>
                  <a:pt x="438" y="101"/>
                  <a:pt x="437" y="103"/>
                </a:cubicBezTo>
                <a:cubicBezTo>
                  <a:pt x="440" y="103"/>
                  <a:pt x="443" y="106"/>
                  <a:pt x="445" y="102"/>
                </a:cubicBezTo>
                <a:cubicBezTo>
                  <a:pt x="446" y="104"/>
                  <a:pt x="448" y="106"/>
                  <a:pt x="450" y="104"/>
                </a:cubicBezTo>
                <a:cubicBezTo>
                  <a:pt x="451" y="103"/>
                  <a:pt x="452" y="103"/>
                  <a:pt x="452" y="102"/>
                </a:cubicBezTo>
                <a:cubicBezTo>
                  <a:pt x="451" y="100"/>
                  <a:pt x="448" y="104"/>
                  <a:pt x="449" y="100"/>
                </a:cubicBezTo>
                <a:cubicBezTo>
                  <a:pt x="452" y="100"/>
                  <a:pt x="454" y="102"/>
                  <a:pt x="457" y="99"/>
                </a:cubicBezTo>
                <a:cubicBezTo>
                  <a:pt x="458" y="102"/>
                  <a:pt x="458" y="102"/>
                  <a:pt x="458" y="102"/>
                </a:cubicBezTo>
                <a:cubicBezTo>
                  <a:pt x="459" y="101"/>
                  <a:pt x="462" y="100"/>
                  <a:pt x="461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5" y="95"/>
                  <a:pt x="465" y="95"/>
                  <a:pt x="465" y="95"/>
                </a:cubicBezTo>
                <a:cubicBezTo>
                  <a:pt x="465" y="96"/>
                  <a:pt x="465" y="96"/>
                  <a:pt x="466" y="97"/>
                </a:cubicBezTo>
                <a:cubicBezTo>
                  <a:pt x="468" y="97"/>
                  <a:pt x="468" y="97"/>
                  <a:pt x="468" y="97"/>
                </a:cubicBezTo>
                <a:cubicBezTo>
                  <a:pt x="467" y="100"/>
                  <a:pt x="463" y="97"/>
                  <a:pt x="463" y="100"/>
                </a:cubicBezTo>
                <a:cubicBezTo>
                  <a:pt x="465" y="101"/>
                  <a:pt x="470" y="98"/>
                  <a:pt x="471" y="100"/>
                </a:cubicBezTo>
                <a:cubicBezTo>
                  <a:pt x="475" y="96"/>
                  <a:pt x="475" y="96"/>
                  <a:pt x="475" y="96"/>
                </a:cubicBezTo>
                <a:cubicBezTo>
                  <a:pt x="476" y="97"/>
                  <a:pt x="474" y="100"/>
                  <a:pt x="477" y="99"/>
                </a:cubicBezTo>
                <a:cubicBezTo>
                  <a:pt x="479" y="99"/>
                  <a:pt x="478" y="97"/>
                  <a:pt x="478" y="96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3" y="95"/>
                  <a:pt x="483" y="95"/>
                  <a:pt x="483" y="95"/>
                </a:cubicBezTo>
                <a:cubicBezTo>
                  <a:pt x="483" y="95"/>
                  <a:pt x="482" y="94"/>
                  <a:pt x="482" y="94"/>
                </a:cubicBezTo>
                <a:cubicBezTo>
                  <a:pt x="486" y="94"/>
                  <a:pt x="486" y="94"/>
                  <a:pt x="486" y="94"/>
                </a:cubicBezTo>
                <a:cubicBezTo>
                  <a:pt x="485" y="95"/>
                  <a:pt x="484" y="93"/>
                  <a:pt x="483" y="95"/>
                </a:cubicBezTo>
                <a:cubicBezTo>
                  <a:pt x="487" y="96"/>
                  <a:pt x="489" y="100"/>
                  <a:pt x="493" y="96"/>
                </a:cubicBezTo>
                <a:cubicBezTo>
                  <a:pt x="493" y="94"/>
                  <a:pt x="493" y="94"/>
                  <a:pt x="493" y="94"/>
                </a:cubicBezTo>
                <a:cubicBezTo>
                  <a:pt x="498" y="95"/>
                  <a:pt x="498" y="95"/>
                  <a:pt x="498" y="95"/>
                </a:cubicBezTo>
                <a:cubicBezTo>
                  <a:pt x="497" y="98"/>
                  <a:pt x="497" y="98"/>
                  <a:pt x="497" y="98"/>
                </a:cubicBezTo>
                <a:cubicBezTo>
                  <a:pt x="501" y="98"/>
                  <a:pt x="501" y="98"/>
                  <a:pt x="501" y="98"/>
                </a:cubicBezTo>
                <a:cubicBezTo>
                  <a:pt x="501" y="94"/>
                  <a:pt x="501" y="94"/>
                  <a:pt x="501" y="94"/>
                </a:cubicBezTo>
                <a:cubicBezTo>
                  <a:pt x="504" y="95"/>
                  <a:pt x="505" y="93"/>
                  <a:pt x="508" y="96"/>
                </a:cubicBezTo>
                <a:cubicBezTo>
                  <a:pt x="511" y="94"/>
                  <a:pt x="511" y="88"/>
                  <a:pt x="516" y="88"/>
                </a:cubicBezTo>
                <a:cubicBezTo>
                  <a:pt x="515" y="92"/>
                  <a:pt x="522" y="93"/>
                  <a:pt x="525" y="90"/>
                </a:cubicBezTo>
                <a:cubicBezTo>
                  <a:pt x="526" y="90"/>
                  <a:pt x="526" y="90"/>
                  <a:pt x="526" y="90"/>
                </a:cubicBezTo>
                <a:cubicBezTo>
                  <a:pt x="526" y="90"/>
                  <a:pt x="522" y="94"/>
                  <a:pt x="526" y="95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4" y="90"/>
                  <a:pt x="534" y="90"/>
                  <a:pt x="534" y="90"/>
                </a:cubicBezTo>
                <a:cubicBezTo>
                  <a:pt x="538" y="88"/>
                  <a:pt x="534" y="84"/>
                  <a:pt x="532" y="83"/>
                </a:cubicBezTo>
                <a:cubicBezTo>
                  <a:pt x="534" y="80"/>
                  <a:pt x="530" y="81"/>
                  <a:pt x="530" y="78"/>
                </a:cubicBezTo>
                <a:cubicBezTo>
                  <a:pt x="533" y="80"/>
                  <a:pt x="533" y="80"/>
                  <a:pt x="533" y="80"/>
                </a:cubicBezTo>
                <a:cubicBezTo>
                  <a:pt x="533" y="76"/>
                  <a:pt x="533" y="76"/>
                  <a:pt x="533" y="76"/>
                </a:cubicBezTo>
                <a:cubicBezTo>
                  <a:pt x="538" y="81"/>
                  <a:pt x="536" y="75"/>
                  <a:pt x="541" y="74"/>
                </a:cubicBezTo>
                <a:cubicBezTo>
                  <a:pt x="540" y="74"/>
                  <a:pt x="541" y="75"/>
                  <a:pt x="542" y="76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8" y="74"/>
                  <a:pt x="553" y="76"/>
                  <a:pt x="554" y="73"/>
                </a:cubicBezTo>
                <a:cubicBezTo>
                  <a:pt x="556" y="80"/>
                  <a:pt x="561" y="70"/>
                  <a:pt x="564" y="76"/>
                </a:cubicBezTo>
                <a:cubicBezTo>
                  <a:pt x="566" y="73"/>
                  <a:pt x="570" y="74"/>
                  <a:pt x="572" y="74"/>
                </a:cubicBezTo>
                <a:cubicBezTo>
                  <a:pt x="575" y="76"/>
                  <a:pt x="575" y="76"/>
                  <a:pt x="575" y="76"/>
                </a:cubicBezTo>
                <a:cubicBezTo>
                  <a:pt x="566" y="78"/>
                  <a:pt x="557" y="74"/>
                  <a:pt x="550" y="81"/>
                </a:cubicBezTo>
                <a:cubicBezTo>
                  <a:pt x="553" y="84"/>
                  <a:pt x="558" y="82"/>
                  <a:pt x="560" y="84"/>
                </a:cubicBezTo>
                <a:cubicBezTo>
                  <a:pt x="558" y="84"/>
                  <a:pt x="556" y="84"/>
                  <a:pt x="556" y="85"/>
                </a:cubicBezTo>
                <a:cubicBezTo>
                  <a:pt x="556" y="87"/>
                  <a:pt x="559" y="87"/>
                  <a:pt x="560" y="87"/>
                </a:cubicBezTo>
                <a:cubicBezTo>
                  <a:pt x="562" y="90"/>
                  <a:pt x="557" y="91"/>
                  <a:pt x="556" y="94"/>
                </a:cubicBezTo>
                <a:cubicBezTo>
                  <a:pt x="563" y="94"/>
                  <a:pt x="563" y="94"/>
                  <a:pt x="563" y="94"/>
                </a:cubicBezTo>
                <a:cubicBezTo>
                  <a:pt x="563" y="90"/>
                  <a:pt x="563" y="90"/>
                  <a:pt x="563" y="90"/>
                </a:cubicBezTo>
                <a:cubicBezTo>
                  <a:pt x="565" y="94"/>
                  <a:pt x="565" y="94"/>
                  <a:pt x="565" y="94"/>
                </a:cubicBezTo>
                <a:cubicBezTo>
                  <a:pt x="567" y="94"/>
                  <a:pt x="567" y="92"/>
                  <a:pt x="567" y="91"/>
                </a:cubicBezTo>
                <a:cubicBezTo>
                  <a:pt x="568" y="93"/>
                  <a:pt x="568" y="97"/>
                  <a:pt x="570" y="98"/>
                </a:cubicBezTo>
                <a:cubicBezTo>
                  <a:pt x="572" y="96"/>
                  <a:pt x="572" y="96"/>
                  <a:pt x="572" y="96"/>
                </a:cubicBezTo>
                <a:cubicBezTo>
                  <a:pt x="572" y="99"/>
                  <a:pt x="572" y="99"/>
                  <a:pt x="572" y="99"/>
                </a:cubicBezTo>
                <a:cubicBezTo>
                  <a:pt x="574" y="99"/>
                  <a:pt x="574" y="98"/>
                  <a:pt x="575" y="97"/>
                </a:cubicBezTo>
                <a:cubicBezTo>
                  <a:pt x="574" y="94"/>
                  <a:pt x="575" y="93"/>
                  <a:pt x="577" y="94"/>
                </a:cubicBezTo>
                <a:cubicBezTo>
                  <a:pt x="578" y="94"/>
                  <a:pt x="578" y="97"/>
                  <a:pt x="581" y="96"/>
                </a:cubicBezTo>
                <a:cubicBezTo>
                  <a:pt x="583" y="94"/>
                  <a:pt x="583" y="94"/>
                  <a:pt x="583" y="94"/>
                </a:cubicBezTo>
                <a:cubicBezTo>
                  <a:pt x="580" y="98"/>
                  <a:pt x="586" y="96"/>
                  <a:pt x="588" y="99"/>
                </a:cubicBezTo>
                <a:cubicBezTo>
                  <a:pt x="590" y="98"/>
                  <a:pt x="592" y="96"/>
                  <a:pt x="591" y="93"/>
                </a:cubicBezTo>
                <a:cubicBezTo>
                  <a:pt x="589" y="92"/>
                  <a:pt x="584" y="86"/>
                  <a:pt x="583" y="92"/>
                </a:cubicBezTo>
                <a:cubicBezTo>
                  <a:pt x="581" y="92"/>
                  <a:pt x="581" y="92"/>
                  <a:pt x="581" y="92"/>
                </a:cubicBezTo>
                <a:cubicBezTo>
                  <a:pt x="584" y="88"/>
                  <a:pt x="584" y="88"/>
                  <a:pt x="584" y="88"/>
                </a:cubicBezTo>
                <a:cubicBezTo>
                  <a:pt x="584" y="87"/>
                  <a:pt x="583" y="87"/>
                  <a:pt x="582" y="87"/>
                </a:cubicBezTo>
                <a:cubicBezTo>
                  <a:pt x="583" y="85"/>
                  <a:pt x="586" y="86"/>
                  <a:pt x="588" y="88"/>
                </a:cubicBezTo>
                <a:cubicBezTo>
                  <a:pt x="586" y="91"/>
                  <a:pt x="591" y="90"/>
                  <a:pt x="592" y="93"/>
                </a:cubicBezTo>
                <a:cubicBezTo>
                  <a:pt x="594" y="88"/>
                  <a:pt x="594" y="94"/>
                  <a:pt x="597" y="94"/>
                </a:cubicBezTo>
                <a:cubicBezTo>
                  <a:pt x="596" y="95"/>
                  <a:pt x="590" y="94"/>
                  <a:pt x="591" y="98"/>
                </a:cubicBezTo>
                <a:cubicBezTo>
                  <a:pt x="596" y="100"/>
                  <a:pt x="604" y="98"/>
                  <a:pt x="609" y="99"/>
                </a:cubicBezTo>
                <a:cubicBezTo>
                  <a:pt x="611" y="94"/>
                  <a:pt x="616" y="100"/>
                  <a:pt x="618" y="94"/>
                </a:cubicBezTo>
                <a:cubicBezTo>
                  <a:pt x="616" y="93"/>
                  <a:pt x="616" y="93"/>
                  <a:pt x="616" y="93"/>
                </a:cubicBezTo>
                <a:cubicBezTo>
                  <a:pt x="618" y="90"/>
                  <a:pt x="618" y="90"/>
                  <a:pt x="618" y="90"/>
                </a:cubicBezTo>
                <a:cubicBezTo>
                  <a:pt x="618" y="91"/>
                  <a:pt x="618" y="92"/>
                  <a:pt x="619" y="92"/>
                </a:cubicBezTo>
                <a:cubicBezTo>
                  <a:pt x="622" y="88"/>
                  <a:pt x="622" y="88"/>
                  <a:pt x="622" y="88"/>
                </a:cubicBezTo>
                <a:cubicBezTo>
                  <a:pt x="622" y="90"/>
                  <a:pt x="622" y="91"/>
                  <a:pt x="623" y="92"/>
                </a:cubicBezTo>
                <a:cubicBezTo>
                  <a:pt x="626" y="92"/>
                  <a:pt x="624" y="88"/>
                  <a:pt x="626" y="87"/>
                </a:cubicBezTo>
                <a:cubicBezTo>
                  <a:pt x="624" y="88"/>
                  <a:pt x="624" y="90"/>
                  <a:pt x="626" y="91"/>
                </a:cubicBezTo>
                <a:cubicBezTo>
                  <a:pt x="623" y="94"/>
                  <a:pt x="623" y="94"/>
                  <a:pt x="623" y="94"/>
                </a:cubicBezTo>
                <a:cubicBezTo>
                  <a:pt x="622" y="92"/>
                  <a:pt x="622" y="93"/>
                  <a:pt x="620" y="93"/>
                </a:cubicBezTo>
                <a:cubicBezTo>
                  <a:pt x="620" y="94"/>
                  <a:pt x="618" y="94"/>
                  <a:pt x="619" y="96"/>
                </a:cubicBezTo>
                <a:cubicBezTo>
                  <a:pt x="620" y="98"/>
                  <a:pt x="624" y="94"/>
                  <a:pt x="623" y="98"/>
                </a:cubicBezTo>
                <a:cubicBezTo>
                  <a:pt x="628" y="94"/>
                  <a:pt x="640" y="106"/>
                  <a:pt x="641" y="93"/>
                </a:cubicBezTo>
                <a:cubicBezTo>
                  <a:pt x="643" y="97"/>
                  <a:pt x="643" y="97"/>
                  <a:pt x="643" y="97"/>
                </a:cubicBezTo>
                <a:cubicBezTo>
                  <a:pt x="646" y="94"/>
                  <a:pt x="646" y="94"/>
                  <a:pt x="646" y="94"/>
                </a:cubicBezTo>
                <a:cubicBezTo>
                  <a:pt x="645" y="92"/>
                  <a:pt x="642" y="92"/>
                  <a:pt x="644" y="90"/>
                </a:cubicBezTo>
                <a:cubicBezTo>
                  <a:pt x="646" y="90"/>
                  <a:pt x="646" y="90"/>
                  <a:pt x="646" y="90"/>
                </a:cubicBezTo>
                <a:cubicBezTo>
                  <a:pt x="644" y="91"/>
                  <a:pt x="646" y="94"/>
                  <a:pt x="647" y="94"/>
                </a:cubicBezTo>
                <a:cubicBezTo>
                  <a:pt x="649" y="97"/>
                  <a:pt x="649" y="97"/>
                  <a:pt x="649" y="97"/>
                </a:cubicBezTo>
                <a:cubicBezTo>
                  <a:pt x="651" y="90"/>
                  <a:pt x="656" y="101"/>
                  <a:pt x="659" y="95"/>
                </a:cubicBezTo>
                <a:cubicBezTo>
                  <a:pt x="660" y="96"/>
                  <a:pt x="661" y="96"/>
                  <a:pt x="661" y="98"/>
                </a:cubicBezTo>
                <a:cubicBezTo>
                  <a:pt x="654" y="98"/>
                  <a:pt x="654" y="98"/>
                  <a:pt x="654" y="98"/>
                </a:cubicBezTo>
                <a:cubicBezTo>
                  <a:pt x="658" y="103"/>
                  <a:pt x="666" y="99"/>
                  <a:pt x="671" y="100"/>
                </a:cubicBezTo>
                <a:cubicBezTo>
                  <a:pt x="672" y="99"/>
                  <a:pt x="670" y="98"/>
                  <a:pt x="670" y="97"/>
                </a:cubicBezTo>
                <a:cubicBezTo>
                  <a:pt x="668" y="96"/>
                  <a:pt x="668" y="98"/>
                  <a:pt x="667" y="98"/>
                </a:cubicBezTo>
                <a:cubicBezTo>
                  <a:pt x="664" y="96"/>
                  <a:pt x="664" y="96"/>
                  <a:pt x="664" y="96"/>
                </a:cubicBezTo>
                <a:cubicBezTo>
                  <a:pt x="669" y="92"/>
                  <a:pt x="672" y="100"/>
                  <a:pt x="676" y="94"/>
                </a:cubicBezTo>
                <a:cubicBezTo>
                  <a:pt x="676" y="95"/>
                  <a:pt x="666" y="99"/>
                  <a:pt x="675" y="99"/>
                </a:cubicBezTo>
                <a:cubicBezTo>
                  <a:pt x="672" y="102"/>
                  <a:pt x="676" y="102"/>
                  <a:pt x="677" y="102"/>
                </a:cubicBezTo>
                <a:cubicBezTo>
                  <a:pt x="679" y="103"/>
                  <a:pt x="680" y="101"/>
                  <a:pt x="680" y="100"/>
                </a:cubicBezTo>
                <a:cubicBezTo>
                  <a:pt x="680" y="101"/>
                  <a:pt x="682" y="102"/>
                  <a:pt x="682" y="102"/>
                </a:cubicBezTo>
                <a:cubicBezTo>
                  <a:pt x="684" y="102"/>
                  <a:pt x="684" y="99"/>
                  <a:pt x="686" y="100"/>
                </a:cubicBezTo>
                <a:cubicBezTo>
                  <a:pt x="687" y="104"/>
                  <a:pt x="687" y="104"/>
                  <a:pt x="687" y="104"/>
                </a:cubicBezTo>
                <a:cubicBezTo>
                  <a:pt x="691" y="106"/>
                  <a:pt x="690" y="99"/>
                  <a:pt x="693" y="104"/>
                </a:cubicBezTo>
                <a:cubicBezTo>
                  <a:pt x="695" y="100"/>
                  <a:pt x="695" y="105"/>
                  <a:pt x="698" y="105"/>
                </a:cubicBezTo>
                <a:cubicBezTo>
                  <a:pt x="700" y="102"/>
                  <a:pt x="700" y="102"/>
                  <a:pt x="700" y="102"/>
                </a:cubicBezTo>
                <a:cubicBezTo>
                  <a:pt x="699" y="103"/>
                  <a:pt x="700" y="104"/>
                  <a:pt x="700" y="104"/>
                </a:cubicBezTo>
                <a:cubicBezTo>
                  <a:pt x="702" y="104"/>
                  <a:pt x="702" y="103"/>
                  <a:pt x="702" y="102"/>
                </a:cubicBezTo>
                <a:cubicBezTo>
                  <a:pt x="702" y="100"/>
                  <a:pt x="702" y="100"/>
                  <a:pt x="702" y="100"/>
                </a:cubicBezTo>
                <a:cubicBezTo>
                  <a:pt x="704" y="105"/>
                  <a:pt x="704" y="105"/>
                  <a:pt x="704" y="105"/>
                </a:cubicBezTo>
                <a:cubicBezTo>
                  <a:pt x="706" y="103"/>
                  <a:pt x="706" y="103"/>
                  <a:pt x="706" y="103"/>
                </a:cubicBezTo>
                <a:cubicBezTo>
                  <a:pt x="705" y="106"/>
                  <a:pt x="708" y="106"/>
                  <a:pt x="708" y="107"/>
                </a:cubicBezTo>
                <a:cubicBezTo>
                  <a:pt x="713" y="102"/>
                  <a:pt x="713" y="102"/>
                  <a:pt x="713" y="102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9" y="110"/>
                  <a:pt x="716" y="98"/>
                  <a:pt x="723" y="103"/>
                </a:cubicBezTo>
                <a:cubicBezTo>
                  <a:pt x="722" y="105"/>
                  <a:pt x="718" y="103"/>
                  <a:pt x="718" y="107"/>
                </a:cubicBezTo>
                <a:cubicBezTo>
                  <a:pt x="720" y="107"/>
                  <a:pt x="724" y="110"/>
                  <a:pt x="725" y="107"/>
                </a:cubicBezTo>
                <a:cubicBezTo>
                  <a:pt x="725" y="105"/>
                  <a:pt x="725" y="105"/>
                  <a:pt x="725" y="105"/>
                </a:cubicBezTo>
                <a:cubicBezTo>
                  <a:pt x="726" y="106"/>
                  <a:pt x="726" y="108"/>
                  <a:pt x="728" y="109"/>
                </a:cubicBezTo>
                <a:cubicBezTo>
                  <a:pt x="729" y="110"/>
                  <a:pt x="730" y="108"/>
                  <a:pt x="731" y="108"/>
                </a:cubicBezTo>
                <a:cubicBezTo>
                  <a:pt x="728" y="105"/>
                  <a:pt x="728" y="105"/>
                  <a:pt x="728" y="105"/>
                </a:cubicBezTo>
                <a:cubicBezTo>
                  <a:pt x="729" y="105"/>
                  <a:pt x="730" y="105"/>
                  <a:pt x="731" y="104"/>
                </a:cubicBezTo>
                <a:cubicBezTo>
                  <a:pt x="731" y="102"/>
                  <a:pt x="728" y="103"/>
                  <a:pt x="731" y="102"/>
                </a:cubicBezTo>
                <a:cubicBezTo>
                  <a:pt x="731" y="100"/>
                  <a:pt x="728" y="98"/>
                  <a:pt x="727" y="100"/>
                </a:cubicBezTo>
                <a:cubicBezTo>
                  <a:pt x="728" y="100"/>
                  <a:pt x="728" y="100"/>
                  <a:pt x="728" y="100"/>
                </a:cubicBezTo>
                <a:cubicBezTo>
                  <a:pt x="728" y="102"/>
                  <a:pt x="728" y="102"/>
                  <a:pt x="728" y="102"/>
                </a:cubicBezTo>
                <a:cubicBezTo>
                  <a:pt x="727" y="102"/>
                  <a:pt x="727" y="102"/>
                  <a:pt x="727" y="102"/>
                </a:cubicBezTo>
                <a:cubicBezTo>
                  <a:pt x="727" y="98"/>
                  <a:pt x="727" y="98"/>
                  <a:pt x="727" y="98"/>
                </a:cubicBezTo>
                <a:cubicBezTo>
                  <a:pt x="730" y="96"/>
                  <a:pt x="734" y="98"/>
                  <a:pt x="736" y="101"/>
                </a:cubicBezTo>
                <a:cubicBezTo>
                  <a:pt x="736" y="102"/>
                  <a:pt x="736" y="102"/>
                  <a:pt x="736" y="102"/>
                </a:cubicBezTo>
                <a:cubicBezTo>
                  <a:pt x="734" y="103"/>
                  <a:pt x="734" y="101"/>
                  <a:pt x="732" y="102"/>
                </a:cubicBezTo>
                <a:cubicBezTo>
                  <a:pt x="731" y="103"/>
                  <a:pt x="732" y="104"/>
                  <a:pt x="732" y="106"/>
                </a:cubicBezTo>
                <a:cubicBezTo>
                  <a:pt x="733" y="107"/>
                  <a:pt x="733" y="107"/>
                  <a:pt x="733" y="107"/>
                </a:cubicBezTo>
                <a:cubicBezTo>
                  <a:pt x="732" y="106"/>
                  <a:pt x="732" y="108"/>
                  <a:pt x="731" y="108"/>
                </a:cubicBezTo>
                <a:cubicBezTo>
                  <a:pt x="731" y="109"/>
                  <a:pt x="731" y="109"/>
                  <a:pt x="731" y="109"/>
                </a:cubicBezTo>
                <a:cubicBezTo>
                  <a:pt x="736" y="106"/>
                  <a:pt x="739" y="111"/>
                  <a:pt x="743" y="111"/>
                </a:cubicBezTo>
                <a:cubicBezTo>
                  <a:pt x="747" y="108"/>
                  <a:pt x="747" y="108"/>
                  <a:pt x="747" y="108"/>
                </a:cubicBezTo>
                <a:cubicBezTo>
                  <a:pt x="746" y="111"/>
                  <a:pt x="746" y="111"/>
                  <a:pt x="746" y="111"/>
                </a:cubicBezTo>
                <a:cubicBezTo>
                  <a:pt x="749" y="112"/>
                  <a:pt x="753" y="110"/>
                  <a:pt x="752" y="108"/>
                </a:cubicBezTo>
                <a:cubicBezTo>
                  <a:pt x="752" y="113"/>
                  <a:pt x="752" y="113"/>
                  <a:pt x="752" y="113"/>
                </a:cubicBezTo>
                <a:cubicBezTo>
                  <a:pt x="762" y="114"/>
                  <a:pt x="774" y="116"/>
                  <a:pt x="784" y="119"/>
                </a:cubicBezTo>
                <a:cubicBezTo>
                  <a:pt x="786" y="115"/>
                  <a:pt x="789" y="116"/>
                  <a:pt x="792" y="113"/>
                </a:cubicBezTo>
                <a:cubicBezTo>
                  <a:pt x="788" y="119"/>
                  <a:pt x="788" y="119"/>
                  <a:pt x="788" y="119"/>
                </a:cubicBezTo>
                <a:cubicBezTo>
                  <a:pt x="788" y="120"/>
                  <a:pt x="790" y="120"/>
                  <a:pt x="792" y="120"/>
                </a:cubicBezTo>
                <a:cubicBezTo>
                  <a:pt x="793" y="119"/>
                  <a:pt x="792" y="118"/>
                  <a:pt x="792" y="116"/>
                </a:cubicBezTo>
                <a:cubicBezTo>
                  <a:pt x="794" y="116"/>
                  <a:pt x="794" y="118"/>
                  <a:pt x="795" y="118"/>
                </a:cubicBezTo>
                <a:cubicBezTo>
                  <a:pt x="796" y="118"/>
                  <a:pt x="796" y="117"/>
                  <a:pt x="796" y="116"/>
                </a:cubicBezTo>
                <a:cubicBezTo>
                  <a:pt x="800" y="123"/>
                  <a:pt x="812" y="125"/>
                  <a:pt x="821" y="127"/>
                </a:cubicBezTo>
                <a:cubicBezTo>
                  <a:pt x="834" y="124"/>
                  <a:pt x="845" y="136"/>
                  <a:pt x="858" y="135"/>
                </a:cubicBezTo>
                <a:cubicBezTo>
                  <a:pt x="858" y="136"/>
                  <a:pt x="858" y="136"/>
                  <a:pt x="858" y="136"/>
                </a:cubicBezTo>
                <a:cubicBezTo>
                  <a:pt x="865" y="137"/>
                  <a:pt x="874" y="143"/>
                  <a:pt x="879" y="139"/>
                </a:cubicBezTo>
                <a:cubicBezTo>
                  <a:pt x="879" y="140"/>
                  <a:pt x="879" y="141"/>
                  <a:pt x="880" y="141"/>
                </a:cubicBezTo>
                <a:cubicBezTo>
                  <a:pt x="881" y="142"/>
                  <a:pt x="881" y="140"/>
                  <a:pt x="882" y="140"/>
                </a:cubicBezTo>
                <a:cubicBezTo>
                  <a:pt x="880" y="137"/>
                  <a:pt x="880" y="137"/>
                  <a:pt x="880" y="137"/>
                </a:cubicBezTo>
                <a:cubicBezTo>
                  <a:pt x="882" y="136"/>
                  <a:pt x="882" y="136"/>
                  <a:pt x="882" y="136"/>
                </a:cubicBezTo>
                <a:cubicBezTo>
                  <a:pt x="881" y="137"/>
                  <a:pt x="881" y="137"/>
                  <a:pt x="881" y="137"/>
                </a:cubicBezTo>
                <a:cubicBezTo>
                  <a:pt x="882" y="140"/>
                  <a:pt x="884" y="139"/>
                  <a:pt x="886" y="140"/>
                </a:cubicBezTo>
                <a:cubicBezTo>
                  <a:pt x="887" y="139"/>
                  <a:pt x="887" y="139"/>
                  <a:pt x="887" y="139"/>
                </a:cubicBezTo>
                <a:cubicBezTo>
                  <a:pt x="891" y="140"/>
                  <a:pt x="886" y="143"/>
                  <a:pt x="889" y="144"/>
                </a:cubicBezTo>
                <a:cubicBezTo>
                  <a:pt x="893" y="140"/>
                  <a:pt x="893" y="140"/>
                  <a:pt x="893" y="140"/>
                </a:cubicBezTo>
                <a:cubicBezTo>
                  <a:pt x="894" y="140"/>
                  <a:pt x="894" y="140"/>
                  <a:pt x="894" y="140"/>
                </a:cubicBezTo>
                <a:cubicBezTo>
                  <a:pt x="891" y="144"/>
                  <a:pt x="891" y="144"/>
                  <a:pt x="891" y="144"/>
                </a:cubicBezTo>
                <a:cubicBezTo>
                  <a:pt x="918" y="155"/>
                  <a:pt x="948" y="160"/>
                  <a:pt x="974" y="174"/>
                </a:cubicBezTo>
                <a:cubicBezTo>
                  <a:pt x="978" y="174"/>
                  <a:pt x="978" y="174"/>
                  <a:pt x="978" y="174"/>
                </a:cubicBezTo>
                <a:cubicBezTo>
                  <a:pt x="977" y="175"/>
                  <a:pt x="979" y="176"/>
                  <a:pt x="979" y="177"/>
                </a:cubicBezTo>
                <a:cubicBezTo>
                  <a:pt x="982" y="176"/>
                  <a:pt x="982" y="176"/>
                  <a:pt x="982" y="176"/>
                </a:cubicBezTo>
                <a:cubicBezTo>
                  <a:pt x="985" y="178"/>
                  <a:pt x="990" y="182"/>
                  <a:pt x="995" y="182"/>
                </a:cubicBezTo>
                <a:cubicBezTo>
                  <a:pt x="996" y="182"/>
                  <a:pt x="996" y="182"/>
                  <a:pt x="996" y="182"/>
                </a:cubicBezTo>
                <a:cubicBezTo>
                  <a:pt x="1012" y="193"/>
                  <a:pt x="1032" y="198"/>
                  <a:pt x="1050" y="210"/>
                </a:cubicBezTo>
                <a:cubicBezTo>
                  <a:pt x="1053" y="210"/>
                  <a:pt x="1053" y="210"/>
                  <a:pt x="1053" y="210"/>
                </a:cubicBezTo>
                <a:cubicBezTo>
                  <a:pt x="1054" y="210"/>
                  <a:pt x="1053" y="211"/>
                  <a:pt x="1052" y="211"/>
                </a:cubicBezTo>
                <a:cubicBezTo>
                  <a:pt x="1054" y="213"/>
                  <a:pt x="1054" y="213"/>
                  <a:pt x="1054" y="213"/>
                </a:cubicBezTo>
                <a:cubicBezTo>
                  <a:pt x="1056" y="214"/>
                  <a:pt x="1063" y="217"/>
                  <a:pt x="1067" y="220"/>
                </a:cubicBezTo>
                <a:cubicBezTo>
                  <a:pt x="1078" y="226"/>
                  <a:pt x="1078" y="226"/>
                  <a:pt x="1078" y="226"/>
                </a:cubicBezTo>
                <a:cubicBezTo>
                  <a:pt x="1080" y="224"/>
                  <a:pt x="1080" y="224"/>
                  <a:pt x="1080" y="224"/>
                </a:cubicBezTo>
                <a:cubicBezTo>
                  <a:pt x="1080" y="233"/>
                  <a:pt x="1087" y="222"/>
                  <a:pt x="1088" y="232"/>
                </a:cubicBezTo>
                <a:cubicBezTo>
                  <a:pt x="1094" y="229"/>
                  <a:pt x="1091" y="238"/>
                  <a:pt x="1098" y="235"/>
                </a:cubicBezTo>
                <a:cubicBezTo>
                  <a:pt x="1102" y="239"/>
                  <a:pt x="1102" y="239"/>
                  <a:pt x="1102" y="239"/>
                </a:cubicBezTo>
                <a:cubicBezTo>
                  <a:pt x="1104" y="238"/>
                  <a:pt x="1105" y="236"/>
                  <a:pt x="1104" y="234"/>
                </a:cubicBezTo>
                <a:cubicBezTo>
                  <a:pt x="1103" y="231"/>
                  <a:pt x="1100" y="232"/>
                  <a:pt x="1100" y="229"/>
                </a:cubicBezTo>
                <a:cubicBezTo>
                  <a:pt x="1106" y="232"/>
                  <a:pt x="1114" y="236"/>
                  <a:pt x="1118" y="242"/>
                </a:cubicBezTo>
                <a:cubicBezTo>
                  <a:pt x="1116" y="241"/>
                  <a:pt x="1116" y="240"/>
                  <a:pt x="1114" y="240"/>
                </a:cubicBezTo>
                <a:cubicBezTo>
                  <a:pt x="1112" y="242"/>
                  <a:pt x="1112" y="242"/>
                  <a:pt x="1112" y="242"/>
                </a:cubicBezTo>
                <a:cubicBezTo>
                  <a:pt x="1117" y="248"/>
                  <a:pt x="1122" y="238"/>
                  <a:pt x="1126" y="246"/>
                </a:cubicBezTo>
                <a:cubicBezTo>
                  <a:pt x="1124" y="247"/>
                  <a:pt x="1121" y="242"/>
                  <a:pt x="1118" y="243"/>
                </a:cubicBezTo>
                <a:cubicBezTo>
                  <a:pt x="1122" y="245"/>
                  <a:pt x="1121" y="250"/>
                  <a:pt x="1126" y="249"/>
                </a:cubicBezTo>
                <a:cubicBezTo>
                  <a:pt x="1127" y="247"/>
                  <a:pt x="1127" y="247"/>
                  <a:pt x="1127" y="247"/>
                </a:cubicBezTo>
                <a:cubicBezTo>
                  <a:pt x="1128" y="249"/>
                  <a:pt x="1126" y="251"/>
                  <a:pt x="1124" y="252"/>
                </a:cubicBezTo>
                <a:cubicBezTo>
                  <a:pt x="1132" y="259"/>
                  <a:pt x="1132" y="259"/>
                  <a:pt x="1132" y="259"/>
                </a:cubicBezTo>
                <a:cubicBezTo>
                  <a:pt x="1133" y="258"/>
                  <a:pt x="1133" y="258"/>
                  <a:pt x="1133" y="258"/>
                </a:cubicBezTo>
                <a:cubicBezTo>
                  <a:pt x="1134" y="260"/>
                  <a:pt x="1134" y="260"/>
                  <a:pt x="1134" y="260"/>
                </a:cubicBezTo>
                <a:cubicBezTo>
                  <a:pt x="1140" y="260"/>
                  <a:pt x="1143" y="270"/>
                  <a:pt x="1149" y="265"/>
                </a:cubicBezTo>
                <a:cubicBezTo>
                  <a:pt x="1148" y="273"/>
                  <a:pt x="1160" y="273"/>
                  <a:pt x="1164" y="280"/>
                </a:cubicBezTo>
                <a:cubicBezTo>
                  <a:pt x="1165" y="280"/>
                  <a:pt x="1165" y="280"/>
                  <a:pt x="1165" y="280"/>
                </a:cubicBezTo>
                <a:cubicBezTo>
                  <a:pt x="1171" y="284"/>
                  <a:pt x="1178" y="289"/>
                  <a:pt x="1184" y="294"/>
                </a:cubicBezTo>
                <a:cubicBezTo>
                  <a:pt x="1184" y="295"/>
                  <a:pt x="1185" y="295"/>
                  <a:pt x="1186" y="296"/>
                </a:cubicBezTo>
                <a:cubicBezTo>
                  <a:pt x="1183" y="298"/>
                  <a:pt x="1185" y="302"/>
                  <a:pt x="1185" y="305"/>
                </a:cubicBezTo>
                <a:cubicBezTo>
                  <a:pt x="1188" y="307"/>
                  <a:pt x="1191" y="308"/>
                  <a:pt x="1193" y="312"/>
                </a:cubicBezTo>
                <a:cubicBezTo>
                  <a:pt x="1180" y="303"/>
                  <a:pt x="1162" y="296"/>
                  <a:pt x="1153" y="285"/>
                </a:cubicBezTo>
                <a:cubicBezTo>
                  <a:pt x="1150" y="286"/>
                  <a:pt x="1150" y="286"/>
                  <a:pt x="1150" y="286"/>
                </a:cubicBezTo>
                <a:cubicBezTo>
                  <a:pt x="1150" y="278"/>
                  <a:pt x="1142" y="274"/>
                  <a:pt x="1134" y="269"/>
                </a:cubicBezTo>
                <a:cubicBezTo>
                  <a:pt x="1132" y="267"/>
                  <a:pt x="1129" y="266"/>
                  <a:pt x="1126" y="266"/>
                </a:cubicBezTo>
                <a:cubicBezTo>
                  <a:pt x="1125" y="264"/>
                  <a:pt x="1122" y="264"/>
                  <a:pt x="1119" y="262"/>
                </a:cubicBezTo>
                <a:cubicBezTo>
                  <a:pt x="1118" y="263"/>
                  <a:pt x="1118" y="263"/>
                  <a:pt x="1118" y="263"/>
                </a:cubicBezTo>
                <a:cubicBezTo>
                  <a:pt x="1122" y="269"/>
                  <a:pt x="1129" y="270"/>
                  <a:pt x="1134" y="274"/>
                </a:cubicBezTo>
                <a:cubicBezTo>
                  <a:pt x="1130" y="274"/>
                  <a:pt x="1126" y="269"/>
                  <a:pt x="1122" y="272"/>
                </a:cubicBezTo>
                <a:cubicBezTo>
                  <a:pt x="1120" y="271"/>
                  <a:pt x="1120" y="271"/>
                  <a:pt x="1120" y="271"/>
                </a:cubicBezTo>
                <a:cubicBezTo>
                  <a:pt x="1121" y="270"/>
                  <a:pt x="1121" y="270"/>
                  <a:pt x="1121" y="270"/>
                </a:cubicBezTo>
                <a:cubicBezTo>
                  <a:pt x="1101" y="257"/>
                  <a:pt x="1084" y="247"/>
                  <a:pt x="1065" y="236"/>
                </a:cubicBezTo>
                <a:cubicBezTo>
                  <a:pt x="1063" y="234"/>
                  <a:pt x="1053" y="228"/>
                  <a:pt x="1047" y="224"/>
                </a:cubicBezTo>
                <a:cubicBezTo>
                  <a:pt x="1043" y="226"/>
                  <a:pt x="1042" y="221"/>
                  <a:pt x="1039" y="220"/>
                </a:cubicBezTo>
                <a:cubicBezTo>
                  <a:pt x="1022" y="215"/>
                  <a:pt x="1019" y="208"/>
                  <a:pt x="1002" y="204"/>
                </a:cubicBezTo>
                <a:cubicBezTo>
                  <a:pt x="1002" y="207"/>
                  <a:pt x="1002" y="207"/>
                  <a:pt x="1002" y="207"/>
                </a:cubicBezTo>
                <a:cubicBezTo>
                  <a:pt x="999" y="207"/>
                  <a:pt x="998" y="204"/>
                  <a:pt x="996" y="205"/>
                </a:cubicBezTo>
                <a:cubicBezTo>
                  <a:pt x="998" y="208"/>
                  <a:pt x="1004" y="211"/>
                  <a:pt x="1009" y="211"/>
                </a:cubicBezTo>
                <a:cubicBezTo>
                  <a:pt x="1017" y="214"/>
                  <a:pt x="1016" y="220"/>
                  <a:pt x="1025" y="218"/>
                </a:cubicBezTo>
                <a:cubicBezTo>
                  <a:pt x="1028" y="223"/>
                  <a:pt x="1028" y="223"/>
                  <a:pt x="1028" y="223"/>
                </a:cubicBezTo>
                <a:cubicBezTo>
                  <a:pt x="1034" y="216"/>
                  <a:pt x="1029" y="229"/>
                  <a:pt x="1036" y="224"/>
                </a:cubicBezTo>
                <a:cubicBezTo>
                  <a:pt x="1039" y="225"/>
                  <a:pt x="1037" y="231"/>
                  <a:pt x="1041" y="228"/>
                </a:cubicBezTo>
                <a:cubicBezTo>
                  <a:pt x="1042" y="227"/>
                  <a:pt x="1042" y="227"/>
                  <a:pt x="1042" y="227"/>
                </a:cubicBezTo>
                <a:cubicBezTo>
                  <a:pt x="1042" y="233"/>
                  <a:pt x="1048" y="231"/>
                  <a:pt x="1051" y="234"/>
                </a:cubicBezTo>
                <a:cubicBezTo>
                  <a:pt x="1051" y="232"/>
                  <a:pt x="1051" y="232"/>
                  <a:pt x="1051" y="232"/>
                </a:cubicBezTo>
                <a:cubicBezTo>
                  <a:pt x="1055" y="237"/>
                  <a:pt x="1064" y="238"/>
                  <a:pt x="1068" y="243"/>
                </a:cubicBezTo>
                <a:cubicBezTo>
                  <a:pt x="1068" y="244"/>
                  <a:pt x="1067" y="244"/>
                  <a:pt x="1067" y="245"/>
                </a:cubicBezTo>
                <a:cubicBezTo>
                  <a:pt x="1068" y="246"/>
                  <a:pt x="1068" y="246"/>
                  <a:pt x="1068" y="246"/>
                </a:cubicBezTo>
                <a:cubicBezTo>
                  <a:pt x="1071" y="243"/>
                  <a:pt x="1071" y="243"/>
                  <a:pt x="1071" y="243"/>
                </a:cubicBezTo>
                <a:cubicBezTo>
                  <a:pt x="1071" y="244"/>
                  <a:pt x="1070" y="244"/>
                  <a:pt x="1070" y="245"/>
                </a:cubicBezTo>
                <a:cubicBezTo>
                  <a:pt x="1073" y="244"/>
                  <a:pt x="1075" y="249"/>
                  <a:pt x="1077" y="247"/>
                </a:cubicBezTo>
                <a:cubicBezTo>
                  <a:pt x="1077" y="248"/>
                  <a:pt x="1078" y="253"/>
                  <a:pt x="1080" y="253"/>
                </a:cubicBezTo>
                <a:cubicBezTo>
                  <a:pt x="1081" y="254"/>
                  <a:pt x="1082" y="253"/>
                  <a:pt x="1082" y="252"/>
                </a:cubicBezTo>
                <a:cubicBezTo>
                  <a:pt x="1080" y="249"/>
                  <a:pt x="1080" y="249"/>
                  <a:pt x="1080" y="249"/>
                </a:cubicBezTo>
                <a:cubicBezTo>
                  <a:pt x="1081" y="253"/>
                  <a:pt x="1091" y="251"/>
                  <a:pt x="1086" y="256"/>
                </a:cubicBezTo>
                <a:cubicBezTo>
                  <a:pt x="1088" y="256"/>
                  <a:pt x="1088" y="256"/>
                  <a:pt x="1088" y="256"/>
                </a:cubicBezTo>
                <a:cubicBezTo>
                  <a:pt x="1088" y="257"/>
                  <a:pt x="1087" y="257"/>
                  <a:pt x="1087" y="258"/>
                </a:cubicBezTo>
                <a:cubicBezTo>
                  <a:pt x="1088" y="259"/>
                  <a:pt x="1089" y="259"/>
                  <a:pt x="1090" y="259"/>
                </a:cubicBezTo>
                <a:cubicBezTo>
                  <a:pt x="1091" y="255"/>
                  <a:pt x="1091" y="255"/>
                  <a:pt x="1091" y="255"/>
                </a:cubicBezTo>
                <a:cubicBezTo>
                  <a:pt x="1096" y="259"/>
                  <a:pt x="1096" y="259"/>
                  <a:pt x="1096" y="259"/>
                </a:cubicBezTo>
                <a:cubicBezTo>
                  <a:pt x="1095" y="260"/>
                  <a:pt x="1094" y="262"/>
                  <a:pt x="1096" y="263"/>
                </a:cubicBezTo>
                <a:cubicBezTo>
                  <a:pt x="1098" y="258"/>
                  <a:pt x="1102" y="263"/>
                  <a:pt x="1104" y="262"/>
                </a:cubicBezTo>
                <a:cubicBezTo>
                  <a:pt x="1101" y="264"/>
                  <a:pt x="1101" y="264"/>
                  <a:pt x="1101" y="264"/>
                </a:cubicBezTo>
                <a:cubicBezTo>
                  <a:pt x="1101" y="266"/>
                  <a:pt x="1107" y="268"/>
                  <a:pt x="1106" y="272"/>
                </a:cubicBezTo>
                <a:cubicBezTo>
                  <a:pt x="1114" y="273"/>
                  <a:pt x="1124" y="280"/>
                  <a:pt x="1132" y="285"/>
                </a:cubicBezTo>
                <a:cubicBezTo>
                  <a:pt x="1128" y="285"/>
                  <a:pt x="1125" y="283"/>
                  <a:pt x="1123" y="284"/>
                </a:cubicBezTo>
                <a:cubicBezTo>
                  <a:pt x="1124" y="284"/>
                  <a:pt x="1124" y="282"/>
                  <a:pt x="1123" y="281"/>
                </a:cubicBezTo>
                <a:cubicBezTo>
                  <a:pt x="1118" y="280"/>
                  <a:pt x="1114" y="271"/>
                  <a:pt x="1108" y="274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07" y="272"/>
                  <a:pt x="1096" y="272"/>
                  <a:pt x="1091" y="266"/>
                </a:cubicBezTo>
                <a:cubicBezTo>
                  <a:pt x="1090" y="266"/>
                  <a:pt x="1090" y="266"/>
                  <a:pt x="1090" y="266"/>
                </a:cubicBezTo>
                <a:cubicBezTo>
                  <a:pt x="1087" y="262"/>
                  <a:pt x="1087" y="262"/>
                  <a:pt x="1087" y="262"/>
                </a:cubicBezTo>
                <a:cubicBezTo>
                  <a:pt x="1085" y="265"/>
                  <a:pt x="1085" y="265"/>
                  <a:pt x="1085" y="265"/>
                </a:cubicBezTo>
                <a:cubicBezTo>
                  <a:pt x="1084" y="260"/>
                  <a:pt x="1076" y="259"/>
                  <a:pt x="1075" y="258"/>
                </a:cubicBezTo>
                <a:cubicBezTo>
                  <a:pt x="1074" y="259"/>
                  <a:pt x="1074" y="259"/>
                  <a:pt x="1074" y="259"/>
                </a:cubicBezTo>
                <a:cubicBezTo>
                  <a:pt x="1038" y="241"/>
                  <a:pt x="1004" y="218"/>
                  <a:pt x="965" y="205"/>
                </a:cubicBezTo>
                <a:cubicBezTo>
                  <a:pt x="962" y="201"/>
                  <a:pt x="952" y="202"/>
                  <a:pt x="947" y="197"/>
                </a:cubicBezTo>
                <a:cubicBezTo>
                  <a:pt x="940" y="196"/>
                  <a:pt x="935" y="189"/>
                  <a:pt x="927" y="191"/>
                </a:cubicBezTo>
                <a:cubicBezTo>
                  <a:pt x="926" y="186"/>
                  <a:pt x="924" y="192"/>
                  <a:pt x="922" y="189"/>
                </a:cubicBezTo>
                <a:cubicBezTo>
                  <a:pt x="905" y="180"/>
                  <a:pt x="884" y="179"/>
                  <a:pt x="867" y="172"/>
                </a:cubicBezTo>
                <a:cubicBezTo>
                  <a:pt x="863" y="172"/>
                  <a:pt x="855" y="170"/>
                  <a:pt x="850" y="168"/>
                </a:cubicBezTo>
                <a:cubicBezTo>
                  <a:pt x="836" y="164"/>
                  <a:pt x="821" y="161"/>
                  <a:pt x="806" y="158"/>
                </a:cubicBezTo>
                <a:cubicBezTo>
                  <a:pt x="802" y="164"/>
                  <a:pt x="792" y="158"/>
                  <a:pt x="785" y="158"/>
                </a:cubicBezTo>
                <a:cubicBezTo>
                  <a:pt x="786" y="158"/>
                  <a:pt x="786" y="156"/>
                  <a:pt x="787" y="154"/>
                </a:cubicBezTo>
                <a:cubicBezTo>
                  <a:pt x="784" y="154"/>
                  <a:pt x="781" y="151"/>
                  <a:pt x="779" y="154"/>
                </a:cubicBezTo>
                <a:cubicBezTo>
                  <a:pt x="784" y="157"/>
                  <a:pt x="784" y="157"/>
                  <a:pt x="784" y="157"/>
                </a:cubicBezTo>
                <a:cubicBezTo>
                  <a:pt x="774" y="155"/>
                  <a:pt x="763" y="154"/>
                  <a:pt x="756" y="151"/>
                </a:cubicBezTo>
                <a:cubicBezTo>
                  <a:pt x="747" y="149"/>
                  <a:pt x="742" y="152"/>
                  <a:pt x="736" y="145"/>
                </a:cubicBezTo>
                <a:cubicBezTo>
                  <a:pt x="730" y="149"/>
                  <a:pt x="718" y="146"/>
                  <a:pt x="710" y="144"/>
                </a:cubicBezTo>
                <a:cubicBezTo>
                  <a:pt x="712" y="143"/>
                  <a:pt x="712" y="143"/>
                  <a:pt x="712" y="143"/>
                </a:cubicBezTo>
                <a:cubicBezTo>
                  <a:pt x="712" y="144"/>
                  <a:pt x="712" y="145"/>
                  <a:pt x="713" y="145"/>
                </a:cubicBezTo>
                <a:cubicBezTo>
                  <a:pt x="714" y="144"/>
                  <a:pt x="715" y="144"/>
                  <a:pt x="715" y="142"/>
                </a:cubicBezTo>
                <a:cubicBezTo>
                  <a:pt x="713" y="140"/>
                  <a:pt x="709" y="142"/>
                  <a:pt x="706" y="139"/>
                </a:cubicBezTo>
                <a:cubicBezTo>
                  <a:pt x="704" y="140"/>
                  <a:pt x="704" y="140"/>
                  <a:pt x="704" y="140"/>
                </a:cubicBezTo>
                <a:cubicBezTo>
                  <a:pt x="707" y="144"/>
                  <a:pt x="707" y="144"/>
                  <a:pt x="707" y="144"/>
                </a:cubicBezTo>
                <a:cubicBezTo>
                  <a:pt x="689" y="142"/>
                  <a:pt x="689" y="142"/>
                  <a:pt x="689" y="142"/>
                </a:cubicBezTo>
                <a:cubicBezTo>
                  <a:pt x="690" y="141"/>
                  <a:pt x="690" y="141"/>
                  <a:pt x="690" y="141"/>
                </a:cubicBezTo>
                <a:cubicBezTo>
                  <a:pt x="688" y="140"/>
                  <a:pt x="688" y="140"/>
                  <a:pt x="688" y="140"/>
                </a:cubicBezTo>
                <a:cubicBezTo>
                  <a:pt x="686" y="142"/>
                  <a:pt x="686" y="142"/>
                  <a:pt x="686" y="142"/>
                </a:cubicBezTo>
                <a:cubicBezTo>
                  <a:pt x="680" y="139"/>
                  <a:pt x="673" y="143"/>
                  <a:pt x="668" y="140"/>
                </a:cubicBezTo>
                <a:cubicBezTo>
                  <a:pt x="667" y="141"/>
                  <a:pt x="668" y="142"/>
                  <a:pt x="668" y="142"/>
                </a:cubicBezTo>
                <a:cubicBezTo>
                  <a:pt x="670" y="142"/>
                  <a:pt x="670" y="142"/>
                  <a:pt x="670" y="142"/>
                </a:cubicBezTo>
                <a:cubicBezTo>
                  <a:pt x="665" y="142"/>
                  <a:pt x="665" y="142"/>
                  <a:pt x="665" y="142"/>
                </a:cubicBezTo>
                <a:cubicBezTo>
                  <a:pt x="665" y="141"/>
                  <a:pt x="665" y="141"/>
                  <a:pt x="666" y="140"/>
                </a:cubicBezTo>
                <a:cubicBezTo>
                  <a:pt x="664" y="139"/>
                  <a:pt x="664" y="139"/>
                  <a:pt x="664" y="139"/>
                </a:cubicBezTo>
                <a:cubicBezTo>
                  <a:pt x="662" y="143"/>
                  <a:pt x="661" y="138"/>
                  <a:pt x="658" y="140"/>
                </a:cubicBezTo>
                <a:cubicBezTo>
                  <a:pt x="647" y="139"/>
                  <a:pt x="647" y="139"/>
                  <a:pt x="647" y="139"/>
                </a:cubicBezTo>
                <a:cubicBezTo>
                  <a:pt x="646" y="141"/>
                  <a:pt x="646" y="141"/>
                  <a:pt x="646" y="141"/>
                </a:cubicBezTo>
                <a:cubicBezTo>
                  <a:pt x="646" y="139"/>
                  <a:pt x="643" y="138"/>
                  <a:pt x="641" y="139"/>
                </a:cubicBezTo>
                <a:cubicBezTo>
                  <a:pt x="640" y="140"/>
                  <a:pt x="640" y="140"/>
                  <a:pt x="640" y="140"/>
                </a:cubicBezTo>
                <a:cubicBezTo>
                  <a:pt x="639" y="138"/>
                  <a:pt x="639" y="138"/>
                  <a:pt x="639" y="138"/>
                </a:cubicBezTo>
                <a:cubicBezTo>
                  <a:pt x="637" y="141"/>
                  <a:pt x="637" y="138"/>
                  <a:pt x="634" y="138"/>
                </a:cubicBezTo>
                <a:cubicBezTo>
                  <a:pt x="628" y="136"/>
                  <a:pt x="622" y="143"/>
                  <a:pt x="616" y="138"/>
                </a:cubicBezTo>
                <a:cubicBezTo>
                  <a:pt x="604" y="139"/>
                  <a:pt x="594" y="136"/>
                  <a:pt x="581" y="138"/>
                </a:cubicBezTo>
                <a:cubicBezTo>
                  <a:pt x="580" y="144"/>
                  <a:pt x="575" y="138"/>
                  <a:pt x="572" y="141"/>
                </a:cubicBezTo>
                <a:cubicBezTo>
                  <a:pt x="559" y="146"/>
                  <a:pt x="543" y="140"/>
                  <a:pt x="532" y="143"/>
                </a:cubicBezTo>
                <a:cubicBezTo>
                  <a:pt x="522" y="141"/>
                  <a:pt x="510" y="146"/>
                  <a:pt x="498" y="145"/>
                </a:cubicBezTo>
                <a:cubicBezTo>
                  <a:pt x="481" y="149"/>
                  <a:pt x="466" y="148"/>
                  <a:pt x="449" y="153"/>
                </a:cubicBezTo>
                <a:cubicBezTo>
                  <a:pt x="436" y="155"/>
                  <a:pt x="425" y="156"/>
                  <a:pt x="413" y="159"/>
                </a:cubicBezTo>
                <a:cubicBezTo>
                  <a:pt x="356" y="172"/>
                  <a:pt x="297" y="196"/>
                  <a:pt x="240" y="214"/>
                </a:cubicBezTo>
                <a:cubicBezTo>
                  <a:pt x="238" y="218"/>
                  <a:pt x="232" y="214"/>
                  <a:pt x="233" y="220"/>
                </a:cubicBezTo>
                <a:cubicBezTo>
                  <a:pt x="214" y="224"/>
                  <a:pt x="205" y="236"/>
                  <a:pt x="186" y="241"/>
                </a:cubicBezTo>
                <a:cubicBezTo>
                  <a:pt x="174" y="252"/>
                  <a:pt x="155" y="245"/>
                  <a:pt x="143" y="260"/>
                </a:cubicBezTo>
                <a:cubicBezTo>
                  <a:pt x="138" y="267"/>
                  <a:pt x="138" y="267"/>
                  <a:pt x="138" y="267"/>
                </a:cubicBezTo>
                <a:cubicBezTo>
                  <a:pt x="138" y="268"/>
                  <a:pt x="138" y="268"/>
                  <a:pt x="138" y="268"/>
                </a:cubicBezTo>
                <a:cubicBezTo>
                  <a:pt x="132" y="275"/>
                  <a:pt x="123" y="283"/>
                  <a:pt x="114" y="288"/>
                </a:cubicBezTo>
                <a:cubicBezTo>
                  <a:pt x="121" y="296"/>
                  <a:pt x="121" y="296"/>
                  <a:pt x="121" y="296"/>
                </a:cubicBezTo>
                <a:cubicBezTo>
                  <a:pt x="116" y="291"/>
                  <a:pt x="110" y="288"/>
                  <a:pt x="104" y="294"/>
                </a:cubicBezTo>
                <a:cubicBezTo>
                  <a:pt x="112" y="300"/>
                  <a:pt x="98" y="308"/>
                  <a:pt x="107" y="312"/>
                </a:cubicBezTo>
                <a:cubicBezTo>
                  <a:pt x="106" y="314"/>
                  <a:pt x="106" y="315"/>
                  <a:pt x="104" y="316"/>
                </a:cubicBezTo>
                <a:cubicBezTo>
                  <a:pt x="103" y="303"/>
                  <a:pt x="90" y="310"/>
                  <a:pt x="84" y="301"/>
                </a:cubicBezTo>
                <a:cubicBezTo>
                  <a:pt x="70" y="300"/>
                  <a:pt x="71" y="326"/>
                  <a:pt x="55" y="313"/>
                </a:cubicBezTo>
                <a:cubicBezTo>
                  <a:pt x="51" y="308"/>
                  <a:pt x="51" y="308"/>
                  <a:pt x="51" y="308"/>
                </a:cubicBezTo>
                <a:cubicBezTo>
                  <a:pt x="54" y="303"/>
                  <a:pt x="66" y="304"/>
                  <a:pt x="65" y="296"/>
                </a:cubicBezTo>
                <a:cubicBezTo>
                  <a:pt x="69" y="293"/>
                  <a:pt x="72" y="288"/>
                  <a:pt x="72" y="284"/>
                </a:cubicBezTo>
                <a:cubicBezTo>
                  <a:pt x="68" y="284"/>
                  <a:pt x="68" y="289"/>
                  <a:pt x="67" y="291"/>
                </a:cubicBezTo>
                <a:cubicBezTo>
                  <a:pt x="58" y="286"/>
                  <a:pt x="69" y="274"/>
                  <a:pt x="58" y="270"/>
                </a:cubicBezTo>
                <a:cubicBezTo>
                  <a:pt x="56" y="268"/>
                  <a:pt x="57" y="262"/>
                  <a:pt x="52" y="260"/>
                </a:cubicBezTo>
                <a:cubicBezTo>
                  <a:pt x="48" y="263"/>
                  <a:pt x="47" y="272"/>
                  <a:pt x="40" y="271"/>
                </a:cubicBezTo>
                <a:cubicBezTo>
                  <a:pt x="41" y="270"/>
                  <a:pt x="41" y="270"/>
                  <a:pt x="41" y="270"/>
                </a:cubicBezTo>
                <a:cubicBezTo>
                  <a:pt x="41" y="270"/>
                  <a:pt x="40" y="269"/>
                  <a:pt x="40" y="270"/>
                </a:cubicBezTo>
                <a:cubicBezTo>
                  <a:pt x="37" y="272"/>
                  <a:pt x="37" y="272"/>
                  <a:pt x="37" y="272"/>
                </a:cubicBezTo>
                <a:cubicBezTo>
                  <a:pt x="34" y="271"/>
                  <a:pt x="34" y="266"/>
                  <a:pt x="34" y="263"/>
                </a:cubicBezTo>
                <a:cubicBezTo>
                  <a:pt x="38" y="259"/>
                  <a:pt x="44" y="258"/>
                  <a:pt x="45" y="252"/>
                </a:cubicBezTo>
                <a:cubicBezTo>
                  <a:pt x="42" y="251"/>
                  <a:pt x="37" y="252"/>
                  <a:pt x="33" y="254"/>
                </a:cubicBezTo>
                <a:cubicBezTo>
                  <a:pt x="32" y="255"/>
                  <a:pt x="32" y="258"/>
                  <a:pt x="30" y="257"/>
                </a:cubicBezTo>
                <a:cubicBezTo>
                  <a:pt x="23" y="247"/>
                  <a:pt x="46" y="244"/>
                  <a:pt x="36" y="235"/>
                </a:cubicBezTo>
                <a:cubicBezTo>
                  <a:pt x="32" y="239"/>
                  <a:pt x="20" y="233"/>
                  <a:pt x="22" y="244"/>
                </a:cubicBezTo>
                <a:cubicBezTo>
                  <a:pt x="23" y="245"/>
                  <a:pt x="23" y="245"/>
                  <a:pt x="23" y="245"/>
                </a:cubicBezTo>
                <a:cubicBezTo>
                  <a:pt x="22" y="246"/>
                  <a:pt x="20" y="246"/>
                  <a:pt x="20" y="245"/>
                </a:cubicBezTo>
                <a:cubicBezTo>
                  <a:pt x="15" y="236"/>
                  <a:pt x="12" y="226"/>
                  <a:pt x="10" y="216"/>
                </a:cubicBezTo>
                <a:cubicBezTo>
                  <a:pt x="4" y="213"/>
                  <a:pt x="4" y="213"/>
                  <a:pt x="4" y="213"/>
                </a:cubicBezTo>
                <a:cubicBezTo>
                  <a:pt x="3" y="215"/>
                  <a:pt x="6" y="218"/>
                  <a:pt x="7" y="221"/>
                </a:cubicBezTo>
                <a:cubicBezTo>
                  <a:pt x="0" y="214"/>
                  <a:pt x="0" y="214"/>
                  <a:pt x="0" y="214"/>
                </a:cubicBezTo>
                <a:cubicBezTo>
                  <a:pt x="3" y="208"/>
                  <a:pt x="10" y="214"/>
                  <a:pt x="13" y="210"/>
                </a:cubicBezTo>
                <a:cubicBezTo>
                  <a:pt x="11" y="206"/>
                  <a:pt x="10" y="201"/>
                  <a:pt x="12" y="197"/>
                </a:cubicBezTo>
                <a:cubicBezTo>
                  <a:pt x="15" y="199"/>
                  <a:pt x="16" y="203"/>
                  <a:pt x="17" y="206"/>
                </a:cubicBezTo>
                <a:cubicBezTo>
                  <a:pt x="22" y="203"/>
                  <a:pt x="32" y="204"/>
                  <a:pt x="32" y="196"/>
                </a:cubicBezTo>
                <a:cubicBezTo>
                  <a:pt x="27" y="193"/>
                  <a:pt x="22" y="182"/>
                  <a:pt x="16" y="191"/>
                </a:cubicBezTo>
                <a:cubicBezTo>
                  <a:pt x="12" y="189"/>
                  <a:pt x="16" y="183"/>
                  <a:pt x="17" y="180"/>
                </a:cubicBezTo>
                <a:cubicBezTo>
                  <a:pt x="40" y="154"/>
                  <a:pt x="65" y="135"/>
                  <a:pt x="96" y="126"/>
                </a:cubicBezTo>
                <a:cubicBezTo>
                  <a:pt x="135" y="106"/>
                  <a:pt x="174" y="84"/>
                  <a:pt x="215" y="72"/>
                </a:cubicBezTo>
                <a:cubicBezTo>
                  <a:pt x="243" y="66"/>
                  <a:pt x="273" y="52"/>
                  <a:pt x="301" y="46"/>
                </a:cubicBezTo>
                <a:cubicBezTo>
                  <a:pt x="325" y="38"/>
                  <a:pt x="356" y="31"/>
                  <a:pt x="381" y="27"/>
                </a:cubicBezTo>
                <a:cubicBezTo>
                  <a:pt x="388" y="23"/>
                  <a:pt x="394" y="22"/>
                  <a:pt x="402" y="23"/>
                </a:cubicBezTo>
                <a:cubicBezTo>
                  <a:pt x="418" y="16"/>
                  <a:pt x="442" y="18"/>
                  <a:pt x="458" y="12"/>
                </a:cubicBezTo>
                <a:cubicBezTo>
                  <a:pt x="553" y="0"/>
                  <a:pt x="653" y="1"/>
                  <a:pt x="744" y="19"/>
                </a:cubicBezTo>
                <a:lnTo>
                  <a:pt x="750" y="21"/>
                </a:ln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DC7080E-4E38-95FC-AE39-F38E37507500}"/>
              </a:ext>
            </a:extLst>
          </p:cNvPr>
          <p:cNvSpPr txBox="1"/>
          <p:nvPr/>
        </p:nvSpPr>
        <p:spPr>
          <a:xfrm>
            <a:off x="7684850" y="5166583"/>
            <a:ext cx="348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476444"/>
                </a:solidFill>
                <a:latin typeface="Tw Cen MT Condensed Extra Bold" panose="020B0803020202020204" pitchFamily="34" charset="0"/>
              </a:rPr>
              <a:t>Your Corporate Name Goes Here</a:t>
            </a:r>
            <a:endParaRPr lang="zh-CN" altLang="en-US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681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412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id="{75AAB3EF-FCC4-DE90-887F-EF35907D157D}"/>
              </a:ext>
            </a:extLst>
          </p:cNvPr>
          <p:cNvSpPr txBox="1"/>
          <p:nvPr/>
        </p:nvSpPr>
        <p:spPr>
          <a:xfrm>
            <a:off x="3047172" y="2828836"/>
            <a:ext cx="609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538037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4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645969-701C-268B-8A22-78BEB56346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4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815">
            <a:extLst>
              <a:ext uri="{FF2B5EF4-FFF2-40B4-BE49-F238E27FC236}">
                <a16:creationId xmlns:a16="http://schemas.microsoft.com/office/drawing/2014/main" id="{4BB8C311-0830-6B81-7948-602857D1EA5B}"/>
              </a:ext>
            </a:extLst>
          </p:cNvPr>
          <p:cNvSpPr>
            <a:spLocks noEditPoints="1"/>
          </p:cNvSpPr>
          <p:nvPr/>
        </p:nvSpPr>
        <p:spPr bwMode="auto">
          <a:xfrm>
            <a:off x="0" y="2702674"/>
            <a:ext cx="7684851" cy="4155326"/>
          </a:xfrm>
          <a:custGeom>
            <a:avLst/>
            <a:gdLst>
              <a:gd name="T0" fmla="*/ 2427 w 2671"/>
              <a:gd name="T1" fmla="*/ 397 h 1443"/>
              <a:gd name="T2" fmla="*/ 2031 w 2671"/>
              <a:gd name="T3" fmla="*/ 607 h 1443"/>
              <a:gd name="T4" fmla="*/ 1820 w 2671"/>
              <a:gd name="T5" fmla="*/ 601 h 1443"/>
              <a:gd name="T6" fmla="*/ 1690 w 2671"/>
              <a:gd name="T7" fmla="*/ 716 h 1443"/>
              <a:gd name="T8" fmla="*/ 1428 w 2671"/>
              <a:gd name="T9" fmla="*/ 954 h 1443"/>
              <a:gd name="T10" fmla="*/ 1200 w 2671"/>
              <a:gd name="T11" fmla="*/ 283 h 1443"/>
              <a:gd name="T12" fmla="*/ 929 w 2671"/>
              <a:gd name="T13" fmla="*/ 1300 h 1443"/>
              <a:gd name="T14" fmla="*/ 654 w 2671"/>
              <a:gd name="T15" fmla="*/ 1199 h 1443"/>
              <a:gd name="T16" fmla="*/ 483 w 2671"/>
              <a:gd name="T17" fmla="*/ 1114 h 1443"/>
              <a:gd name="T18" fmla="*/ 443 w 2671"/>
              <a:gd name="T19" fmla="*/ 1422 h 1443"/>
              <a:gd name="T20" fmla="*/ 387 w 2671"/>
              <a:gd name="T21" fmla="*/ 1353 h 1443"/>
              <a:gd name="T22" fmla="*/ 147 w 2671"/>
              <a:gd name="T23" fmla="*/ 811 h 1443"/>
              <a:gd name="T24" fmla="*/ 30 w 2671"/>
              <a:gd name="T25" fmla="*/ 730 h 1443"/>
              <a:gd name="T26" fmla="*/ 543 w 2671"/>
              <a:gd name="T27" fmla="*/ 1400 h 1443"/>
              <a:gd name="T28" fmla="*/ 633 w 2671"/>
              <a:gd name="T29" fmla="*/ 1222 h 1443"/>
              <a:gd name="T30" fmla="*/ 839 w 2671"/>
              <a:gd name="T31" fmla="*/ 1210 h 1443"/>
              <a:gd name="T32" fmla="*/ 967 w 2671"/>
              <a:gd name="T33" fmla="*/ 1166 h 1443"/>
              <a:gd name="T34" fmla="*/ 1180 w 2671"/>
              <a:gd name="T35" fmla="*/ 1225 h 1443"/>
              <a:gd name="T36" fmla="*/ 1310 w 2671"/>
              <a:gd name="T37" fmla="*/ 1127 h 1443"/>
              <a:gd name="T38" fmla="*/ 1442 w 2671"/>
              <a:gd name="T39" fmla="*/ 1019 h 1443"/>
              <a:gd name="T40" fmla="*/ 1630 w 2671"/>
              <a:gd name="T41" fmla="*/ 902 h 1443"/>
              <a:gd name="T42" fmla="*/ 1749 w 2671"/>
              <a:gd name="T43" fmla="*/ 710 h 1443"/>
              <a:gd name="T44" fmla="*/ 1750 w 2671"/>
              <a:gd name="T45" fmla="*/ 638 h 1443"/>
              <a:gd name="T46" fmla="*/ 1956 w 2671"/>
              <a:gd name="T47" fmla="*/ 616 h 1443"/>
              <a:gd name="T48" fmla="*/ 2334 w 2671"/>
              <a:gd name="T49" fmla="*/ 453 h 1443"/>
              <a:gd name="T50" fmla="*/ 2551 w 2671"/>
              <a:gd name="T51" fmla="*/ 362 h 1443"/>
              <a:gd name="T52" fmla="*/ 2487 w 2671"/>
              <a:gd name="T53" fmla="*/ 310 h 1443"/>
              <a:gd name="T54" fmla="*/ 2042 w 2671"/>
              <a:gd name="T55" fmla="*/ 404 h 1443"/>
              <a:gd name="T56" fmla="*/ 1657 w 2671"/>
              <a:gd name="T57" fmla="*/ 534 h 1443"/>
              <a:gd name="T58" fmla="*/ 1302 w 2671"/>
              <a:gd name="T59" fmla="*/ 504 h 1443"/>
              <a:gd name="T60" fmla="*/ 1261 w 2671"/>
              <a:gd name="T61" fmla="*/ 226 h 1443"/>
              <a:gd name="T62" fmla="*/ 1216 w 2671"/>
              <a:gd name="T63" fmla="*/ 66 h 1443"/>
              <a:gd name="T64" fmla="*/ 1013 w 2671"/>
              <a:gd name="T65" fmla="*/ 127 h 1443"/>
              <a:gd name="T66" fmla="*/ 719 w 2671"/>
              <a:gd name="T67" fmla="*/ 147 h 1443"/>
              <a:gd name="T68" fmla="*/ 381 w 2671"/>
              <a:gd name="T69" fmla="*/ 213 h 1443"/>
              <a:gd name="T70" fmla="*/ 139 w 2671"/>
              <a:gd name="T71" fmla="*/ 563 h 1443"/>
              <a:gd name="T72" fmla="*/ 109 w 2671"/>
              <a:gd name="T73" fmla="*/ 815 h 1443"/>
              <a:gd name="T74" fmla="*/ 222 w 2671"/>
              <a:gd name="T75" fmla="*/ 724 h 1443"/>
              <a:gd name="T76" fmla="*/ 335 w 2671"/>
              <a:gd name="T77" fmla="*/ 1011 h 1443"/>
              <a:gd name="T78" fmla="*/ 508 w 2671"/>
              <a:gd name="T79" fmla="*/ 1005 h 1443"/>
              <a:gd name="T80" fmla="*/ 564 w 2671"/>
              <a:gd name="T81" fmla="*/ 958 h 1443"/>
              <a:gd name="T82" fmla="*/ 402 w 2671"/>
              <a:gd name="T83" fmla="*/ 1269 h 1443"/>
              <a:gd name="T84" fmla="*/ 867 w 2671"/>
              <a:gd name="T85" fmla="*/ 1182 h 1443"/>
              <a:gd name="T86" fmla="*/ 1547 w 2671"/>
              <a:gd name="T87" fmla="*/ 931 h 1443"/>
              <a:gd name="T88" fmla="*/ 2371 w 2671"/>
              <a:gd name="T89" fmla="*/ 389 h 1443"/>
              <a:gd name="T90" fmla="*/ 2338 w 2671"/>
              <a:gd name="T91" fmla="*/ 381 h 1443"/>
              <a:gd name="T92" fmla="*/ 832 w 2671"/>
              <a:gd name="T93" fmla="*/ 139 h 1443"/>
              <a:gd name="T94" fmla="*/ 732 w 2671"/>
              <a:gd name="T95" fmla="*/ 447 h 1443"/>
              <a:gd name="T96" fmla="*/ 227 w 2671"/>
              <a:gd name="T97" fmla="*/ 584 h 1443"/>
              <a:gd name="T98" fmla="*/ 820 w 2671"/>
              <a:gd name="T99" fmla="*/ 743 h 1443"/>
              <a:gd name="T100" fmla="*/ 2063 w 2671"/>
              <a:gd name="T101" fmla="*/ 545 h 1443"/>
              <a:gd name="T102" fmla="*/ 753 w 2671"/>
              <a:gd name="T103" fmla="*/ 713 h 1443"/>
              <a:gd name="T104" fmla="*/ 875 w 2671"/>
              <a:gd name="T105" fmla="*/ 980 h 1443"/>
              <a:gd name="T106" fmla="*/ 714 w 2671"/>
              <a:gd name="T107" fmla="*/ 870 h 1443"/>
              <a:gd name="T108" fmla="*/ 672 w 2671"/>
              <a:gd name="T109" fmla="*/ 923 h 1443"/>
              <a:gd name="T110" fmla="*/ 658 w 2671"/>
              <a:gd name="T111" fmla="*/ 1057 h 1443"/>
              <a:gd name="T112" fmla="*/ 403 w 2671"/>
              <a:gd name="T113" fmla="*/ 1397 h 1443"/>
              <a:gd name="T114" fmla="*/ 2212 w 2671"/>
              <a:gd name="T115" fmla="*/ 337 h 1443"/>
              <a:gd name="T116" fmla="*/ 1414 w 2671"/>
              <a:gd name="T117" fmla="*/ 1080 h 1443"/>
              <a:gd name="T118" fmla="*/ 1319 w 2671"/>
              <a:gd name="T119" fmla="*/ 1116 h 1443"/>
              <a:gd name="T120" fmla="*/ 489 w 2671"/>
              <a:gd name="T121" fmla="*/ 1107 h 1443"/>
              <a:gd name="T122" fmla="*/ 200 w 2671"/>
              <a:gd name="T123" fmla="*/ 457 h 1443"/>
              <a:gd name="T124" fmla="*/ 2540 w 2671"/>
              <a:gd name="T125" fmla="*/ 321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1" h="1443">
                <a:moveTo>
                  <a:pt x="2661" y="311"/>
                </a:moveTo>
                <a:cubicBezTo>
                  <a:pt x="2665" y="309"/>
                  <a:pt x="2669" y="313"/>
                  <a:pt x="2671" y="309"/>
                </a:cubicBezTo>
                <a:cubicBezTo>
                  <a:pt x="2668" y="307"/>
                  <a:pt x="2662" y="311"/>
                  <a:pt x="2664" y="305"/>
                </a:cubicBezTo>
                <a:cubicBezTo>
                  <a:pt x="2661" y="305"/>
                  <a:pt x="2661" y="308"/>
                  <a:pt x="2661" y="311"/>
                </a:cubicBezTo>
                <a:close/>
                <a:moveTo>
                  <a:pt x="2661" y="296"/>
                </a:moveTo>
                <a:cubicBezTo>
                  <a:pt x="2667" y="296"/>
                  <a:pt x="2667" y="296"/>
                  <a:pt x="2667" y="296"/>
                </a:cubicBezTo>
                <a:cubicBezTo>
                  <a:pt x="2666" y="293"/>
                  <a:pt x="2666" y="293"/>
                  <a:pt x="2666" y="293"/>
                </a:cubicBezTo>
                <a:cubicBezTo>
                  <a:pt x="2664" y="293"/>
                  <a:pt x="2660" y="293"/>
                  <a:pt x="2661" y="296"/>
                </a:cubicBezTo>
                <a:close/>
                <a:moveTo>
                  <a:pt x="2653" y="260"/>
                </a:moveTo>
                <a:cubicBezTo>
                  <a:pt x="2656" y="260"/>
                  <a:pt x="2655" y="258"/>
                  <a:pt x="2655" y="255"/>
                </a:cubicBezTo>
                <a:cubicBezTo>
                  <a:pt x="2652" y="255"/>
                  <a:pt x="2652" y="258"/>
                  <a:pt x="2653" y="260"/>
                </a:cubicBezTo>
                <a:close/>
                <a:moveTo>
                  <a:pt x="2650" y="295"/>
                </a:moveTo>
                <a:cubicBezTo>
                  <a:pt x="2652" y="292"/>
                  <a:pt x="2656" y="296"/>
                  <a:pt x="2656" y="292"/>
                </a:cubicBezTo>
                <a:cubicBezTo>
                  <a:pt x="2654" y="292"/>
                  <a:pt x="2649" y="291"/>
                  <a:pt x="2650" y="295"/>
                </a:cubicBezTo>
                <a:close/>
                <a:moveTo>
                  <a:pt x="2637" y="305"/>
                </a:moveTo>
                <a:cubicBezTo>
                  <a:pt x="2638" y="301"/>
                  <a:pt x="2641" y="305"/>
                  <a:pt x="2642" y="306"/>
                </a:cubicBezTo>
                <a:cubicBezTo>
                  <a:pt x="2646" y="303"/>
                  <a:pt x="2633" y="301"/>
                  <a:pt x="2637" y="305"/>
                </a:cubicBezTo>
                <a:close/>
                <a:moveTo>
                  <a:pt x="2591" y="301"/>
                </a:moveTo>
                <a:cubicBezTo>
                  <a:pt x="2591" y="300"/>
                  <a:pt x="2589" y="297"/>
                  <a:pt x="2588" y="299"/>
                </a:cubicBezTo>
                <a:cubicBezTo>
                  <a:pt x="2591" y="300"/>
                  <a:pt x="2588" y="302"/>
                  <a:pt x="2589" y="303"/>
                </a:cubicBezTo>
                <a:cubicBezTo>
                  <a:pt x="2592" y="302"/>
                  <a:pt x="2591" y="305"/>
                  <a:pt x="2593" y="306"/>
                </a:cubicBezTo>
                <a:cubicBezTo>
                  <a:pt x="2595" y="304"/>
                  <a:pt x="2598" y="303"/>
                  <a:pt x="2600" y="301"/>
                </a:cubicBezTo>
                <a:cubicBezTo>
                  <a:pt x="2599" y="303"/>
                  <a:pt x="2599" y="304"/>
                  <a:pt x="2602" y="304"/>
                </a:cubicBezTo>
                <a:cubicBezTo>
                  <a:pt x="2599" y="300"/>
                  <a:pt x="2602" y="297"/>
                  <a:pt x="2602" y="293"/>
                </a:cubicBezTo>
                <a:cubicBezTo>
                  <a:pt x="2598" y="294"/>
                  <a:pt x="2598" y="292"/>
                  <a:pt x="2595" y="292"/>
                </a:cubicBezTo>
                <a:cubicBezTo>
                  <a:pt x="2594" y="295"/>
                  <a:pt x="2594" y="299"/>
                  <a:pt x="2591" y="301"/>
                </a:cubicBezTo>
                <a:close/>
                <a:moveTo>
                  <a:pt x="2572" y="365"/>
                </a:moveTo>
                <a:cubicBezTo>
                  <a:pt x="2576" y="364"/>
                  <a:pt x="2580" y="364"/>
                  <a:pt x="2582" y="367"/>
                </a:cubicBezTo>
                <a:cubicBezTo>
                  <a:pt x="2582" y="365"/>
                  <a:pt x="2585" y="365"/>
                  <a:pt x="2584" y="363"/>
                </a:cubicBezTo>
                <a:cubicBezTo>
                  <a:pt x="2580" y="360"/>
                  <a:pt x="2573" y="360"/>
                  <a:pt x="2572" y="365"/>
                </a:cubicBezTo>
                <a:close/>
                <a:moveTo>
                  <a:pt x="2554" y="363"/>
                </a:moveTo>
                <a:cubicBezTo>
                  <a:pt x="2557" y="365"/>
                  <a:pt x="2559" y="360"/>
                  <a:pt x="2564" y="361"/>
                </a:cubicBezTo>
                <a:cubicBezTo>
                  <a:pt x="2563" y="360"/>
                  <a:pt x="2566" y="357"/>
                  <a:pt x="2564" y="356"/>
                </a:cubicBezTo>
                <a:cubicBezTo>
                  <a:pt x="2562" y="360"/>
                  <a:pt x="2556" y="360"/>
                  <a:pt x="2554" y="363"/>
                </a:cubicBezTo>
                <a:close/>
                <a:moveTo>
                  <a:pt x="2552" y="325"/>
                </a:moveTo>
                <a:cubicBezTo>
                  <a:pt x="2555" y="325"/>
                  <a:pt x="2558" y="325"/>
                  <a:pt x="2558" y="321"/>
                </a:cubicBezTo>
                <a:cubicBezTo>
                  <a:pt x="2555" y="322"/>
                  <a:pt x="2551" y="321"/>
                  <a:pt x="2552" y="325"/>
                </a:cubicBezTo>
                <a:close/>
                <a:moveTo>
                  <a:pt x="2539" y="374"/>
                </a:moveTo>
                <a:cubicBezTo>
                  <a:pt x="2539" y="370"/>
                  <a:pt x="2537" y="367"/>
                  <a:pt x="2532" y="367"/>
                </a:cubicBezTo>
                <a:cubicBezTo>
                  <a:pt x="2533" y="371"/>
                  <a:pt x="2529" y="371"/>
                  <a:pt x="2532" y="373"/>
                </a:cubicBezTo>
                <a:cubicBezTo>
                  <a:pt x="2534" y="373"/>
                  <a:pt x="2532" y="370"/>
                  <a:pt x="2536" y="371"/>
                </a:cubicBezTo>
                <a:cubicBezTo>
                  <a:pt x="2535" y="373"/>
                  <a:pt x="2535" y="375"/>
                  <a:pt x="2539" y="374"/>
                </a:cubicBezTo>
                <a:close/>
                <a:moveTo>
                  <a:pt x="2493" y="386"/>
                </a:moveTo>
                <a:cubicBezTo>
                  <a:pt x="2489" y="386"/>
                  <a:pt x="2488" y="388"/>
                  <a:pt x="2484" y="386"/>
                </a:cubicBezTo>
                <a:cubicBezTo>
                  <a:pt x="2484" y="392"/>
                  <a:pt x="2493" y="389"/>
                  <a:pt x="2493" y="386"/>
                </a:cubicBezTo>
                <a:close/>
                <a:moveTo>
                  <a:pt x="2484" y="395"/>
                </a:moveTo>
                <a:cubicBezTo>
                  <a:pt x="2474" y="395"/>
                  <a:pt x="2467" y="397"/>
                  <a:pt x="2459" y="393"/>
                </a:cubicBezTo>
                <a:cubicBezTo>
                  <a:pt x="2458" y="394"/>
                  <a:pt x="2457" y="396"/>
                  <a:pt x="2455" y="397"/>
                </a:cubicBezTo>
                <a:cubicBezTo>
                  <a:pt x="2456" y="398"/>
                  <a:pt x="2459" y="397"/>
                  <a:pt x="2458" y="399"/>
                </a:cubicBezTo>
                <a:cubicBezTo>
                  <a:pt x="2454" y="400"/>
                  <a:pt x="2452" y="399"/>
                  <a:pt x="2449" y="399"/>
                </a:cubicBezTo>
                <a:cubicBezTo>
                  <a:pt x="2449" y="401"/>
                  <a:pt x="2451" y="401"/>
                  <a:pt x="2450" y="404"/>
                </a:cubicBezTo>
                <a:cubicBezTo>
                  <a:pt x="2461" y="400"/>
                  <a:pt x="2477" y="406"/>
                  <a:pt x="2484" y="395"/>
                </a:cubicBezTo>
                <a:close/>
                <a:moveTo>
                  <a:pt x="2474" y="409"/>
                </a:moveTo>
                <a:cubicBezTo>
                  <a:pt x="2474" y="407"/>
                  <a:pt x="2478" y="408"/>
                  <a:pt x="2478" y="406"/>
                </a:cubicBezTo>
                <a:cubicBezTo>
                  <a:pt x="2476" y="406"/>
                  <a:pt x="2476" y="403"/>
                  <a:pt x="2474" y="404"/>
                </a:cubicBezTo>
                <a:cubicBezTo>
                  <a:pt x="2473" y="405"/>
                  <a:pt x="2472" y="409"/>
                  <a:pt x="2474" y="409"/>
                </a:cubicBezTo>
                <a:close/>
                <a:moveTo>
                  <a:pt x="2425" y="196"/>
                </a:moveTo>
                <a:cubicBezTo>
                  <a:pt x="2427" y="195"/>
                  <a:pt x="2428" y="197"/>
                  <a:pt x="2430" y="196"/>
                </a:cubicBezTo>
                <a:cubicBezTo>
                  <a:pt x="2430" y="193"/>
                  <a:pt x="2430" y="193"/>
                  <a:pt x="2430" y="193"/>
                </a:cubicBezTo>
                <a:cubicBezTo>
                  <a:pt x="2426" y="192"/>
                  <a:pt x="2426" y="195"/>
                  <a:pt x="2425" y="196"/>
                </a:cubicBezTo>
                <a:close/>
                <a:moveTo>
                  <a:pt x="2427" y="397"/>
                </a:moveTo>
                <a:cubicBezTo>
                  <a:pt x="2431" y="400"/>
                  <a:pt x="2433" y="397"/>
                  <a:pt x="2434" y="394"/>
                </a:cubicBezTo>
                <a:cubicBezTo>
                  <a:pt x="2431" y="396"/>
                  <a:pt x="2428" y="394"/>
                  <a:pt x="2427" y="397"/>
                </a:cubicBezTo>
                <a:close/>
                <a:moveTo>
                  <a:pt x="2381" y="263"/>
                </a:moveTo>
                <a:cubicBezTo>
                  <a:pt x="2383" y="263"/>
                  <a:pt x="2381" y="259"/>
                  <a:pt x="2383" y="258"/>
                </a:cubicBezTo>
                <a:cubicBezTo>
                  <a:pt x="2383" y="258"/>
                  <a:pt x="2384" y="258"/>
                  <a:pt x="2383" y="257"/>
                </a:cubicBezTo>
                <a:cubicBezTo>
                  <a:pt x="2380" y="257"/>
                  <a:pt x="2379" y="263"/>
                  <a:pt x="2381" y="263"/>
                </a:cubicBezTo>
                <a:close/>
                <a:moveTo>
                  <a:pt x="2363" y="281"/>
                </a:moveTo>
                <a:cubicBezTo>
                  <a:pt x="2363" y="282"/>
                  <a:pt x="2363" y="282"/>
                  <a:pt x="2362" y="282"/>
                </a:cubicBezTo>
                <a:cubicBezTo>
                  <a:pt x="2362" y="285"/>
                  <a:pt x="2369" y="287"/>
                  <a:pt x="2369" y="283"/>
                </a:cubicBezTo>
                <a:cubicBezTo>
                  <a:pt x="2365" y="285"/>
                  <a:pt x="2366" y="281"/>
                  <a:pt x="2363" y="281"/>
                </a:cubicBezTo>
                <a:close/>
                <a:moveTo>
                  <a:pt x="2317" y="317"/>
                </a:moveTo>
                <a:cubicBezTo>
                  <a:pt x="2317" y="314"/>
                  <a:pt x="2315" y="312"/>
                  <a:pt x="2313" y="312"/>
                </a:cubicBezTo>
                <a:cubicBezTo>
                  <a:pt x="2314" y="314"/>
                  <a:pt x="2314" y="317"/>
                  <a:pt x="2317" y="317"/>
                </a:cubicBezTo>
                <a:close/>
                <a:moveTo>
                  <a:pt x="2301" y="266"/>
                </a:moveTo>
                <a:cubicBezTo>
                  <a:pt x="2302" y="266"/>
                  <a:pt x="2309" y="266"/>
                  <a:pt x="2306" y="265"/>
                </a:cubicBezTo>
                <a:cubicBezTo>
                  <a:pt x="2303" y="265"/>
                  <a:pt x="2303" y="265"/>
                  <a:pt x="2303" y="265"/>
                </a:cubicBezTo>
                <a:cubicBezTo>
                  <a:pt x="2302" y="264"/>
                  <a:pt x="2303" y="262"/>
                  <a:pt x="2302" y="262"/>
                </a:cubicBezTo>
                <a:cubicBezTo>
                  <a:pt x="2301" y="264"/>
                  <a:pt x="2300" y="264"/>
                  <a:pt x="2301" y="266"/>
                </a:cubicBezTo>
                <a:close/>
                <a:moveTo>
                  <a:pt x="2241" y="284"/>
                </a:moveTo>
                <a:cubicBezTo>
                  <a:pt x="2242" y="282"/>
                  <a:pt x="2251" y="283"/>
                  <a:pt x="2248" y="281"/>
                </a:cubicBezTo>
                <a:cubicBezTo>
                  <a:pt x="2245" y="282"/>
                  <a:pt x="2241" y="279"/>
                  <a:pt x="2241" y="284"/>
                </a:cubicBezTo>
                <a:close/>
                <a:moveTo>
                  <a:pt x="2236" y="277"/>
                </a:moveTo>
                <a:cubicBezTo>
                  <a:pt x="2234" y="277"/>
                  <a:pt x="2234" y="276"/>
                  <a:pt x="2233" y="275"/>
                </a:cubicBezTo>
                <a:cubicBezTo>
                  <a:pt x="2231" y="279"/>
                  <a:pt x="2235" y="285"/>
                  <a:pt x="2237" y="282"/>
                </a:cubicBezTo>
                <a:cubicBezTo>
                  <a:pt x="2236" y="282"/>
                  <a:pt x="2236" y="281"/>
                  <a:pt x="2235" y="281"/>
                </a:cubicBezTo>
                <a:cubicBezTo>
                  <a:pt x="2235" y="279"/>
                  <a:pt x="2236" y="279"/>
                  <a:pt x="2236" y="277"/>
                </a:cubicBezTo>
                <a:close/>
                <a:moveTo>
                  <a:pt x="2202" y="285"/>
                </a:moveTo>
                <a:cubicBezTo>
                  <a:pt x="2199" y="286"/>
                  <a:pt x="2197" y="287"/>
                  <a:pt x="2195" y="289"/>
                </a:cubicBezTo>
                <a:cubicBezTo>
                  <a:pt x="2199" y="289"/>
                  <a:pt x="2200" y="287"/>
                  <a:pt x="2202" y="285"/>
                </a:cubicBezTo>
                <a:close/>
                <a:moveTo>
                  <a:pt x="2149" y="313"/>
                </a:moveTo>
                <a:cubicBezTo>
                  <a:pt x="2151" y="313"/>
                  <a:pt x="2151" y="310"/>
                  <a:pt x="2152" y="308"/>
                </a:cubicBezTo>
                <a:cubicBezTo>
                  <a:pt x="2149" y="309"/>
                  <a:pt x="2147" y="312"/>
                  <a:pt x="2149" y="313"/>
                </a:cubicBezTo>
                <a:close/>
                <a:moveTo>
                  <a:pt x="2115" y="359"/>
                </a:moveTo>
                <a:cubicBezTo>
                  <a:pt x="2122" y="358"/>
                  <a:pt x="2134" y="363"/>
                  <a:pt x="2139" y="355"/>
                </a:cubicBezTo>
                <a:cubicBezTo>
                  <a:pt x="2133" y="359"/>
                  <a:pt x="2119" y="353"/>
                  <a:pt x="2115" y="359"/>
                </a:cubicBezTo>
                <a:close/>
                <a:moveTo>
                  <a:pt x="2142" y="553"/>
                </a:moveTo>
                <a:cubicBezTo>
                  <a:pt x="2144" y="552"/>
                  <a:pt x="2142" y="548"/>
                  <a:pt x="2143" y="548"/>
                </a:cubicBezTo>
                <a:cubicBezTo>
                  <a:pt x="2144" y="550"/>
                  <a:pt x="2144" y="552"/>
                  <a:pt x="2146" y="552"/>
                </a:cubicBezTo>
                <a:cubicBezTo>
                  <a:pt x="2146" y="549"/>
                  <a:pt x="2146" y="546"/>
                  <a:pt x="2147" y="544"/>
                </a:cubicBezTo>
                <a:cubicBezTo>
                  <a:pt x="2140" y="542"/>
                  <a:pt x="2137" y="549"/>
                  <a:pt x="2133" y="550"/>
                </a:cubicBezTo>
                <a:cubicBezTo>
                  <a:pt x="2138" y="549"/>
                  <a:pt x="2139" y="553"/>
                  <a:pt x="2142" y="553"/>
                </a:cubicBezTo>
                <a:close/>
                <a:moveTo>
                  <a:pt x="2124" y="383"/>
                </a:moveTo>
                <a:cubicBezTo>
                  <a:pt x="2124" y="381"/>
                  <a:pt x="2125" y="381"/>
                  <a:pt x="2124" y="380"/>
                </a:cubicBezTo>
                <a:cubicBezTo>
                  <a:pt x="2120" y="379"/>
                  <a:pt x="2121" y="384"/>
                  <a:pt x="2124" y="383"/>
                </a:cubicBezTo>
                <a:close/>
                <a:moveTo>
                  <a:pt x="2090" y="365"/>
                </a:moveTo>
                <a:cubicBezTo>
                  <a:pt x="2089" y="365"/>
                  <a:pt x="2088" y="364"/>
                  <a:pt x="2086" y="365"/>
                </a:cubicBezTo>
                <a:cubicBezTo>
                  <a:pt x="2088" y="369"/>
                  <a:pt x="2083" y="368"/>
                  <a:pt x="2084" y="372"/>
                </a:cubicBezTo>
                <a:cubicBezTo>
                  <a:pt x="2086" y="370"/>
                  <a:pt x="2087" y="370"/>
                  <a:pt x="2090" y="371"/>
                </a:cubicBezTo>
                <a:cubicBezTo>
                  <a:pt x="2089" y="368"/>
                  <a:pt x="2089" y="367"/>
                  <a:pt x="2090" y="365"/>
                </a:cubicBezTo>
                <a:close/>
                <a:moveTo>
                  <a:pt x="2087" y="572"/>
                </a:moveTo>
                <a:cubicBezTo>
                  <a:pt x="2087" y="568"/>
                  <a:pt x="2086" y="564"/>
                  <a:pt x="2082" y="566"/>
                </a:cubicBezTo>
                <a:cubicBezTo>
                  <a:pt x="2083" y="568"/>
                  <a:pt x="2084" y="571"/>
                  <a:pt x="2087" y="572"/>
                </a:cubicBezTo>
                <a:close/>
                <a:moveTo>
                  <a:pt x="2064" y="590"/>
                </a:moveTo>
                <a:cubicBezTo>
                  <a:pt x="2062" y="588"/>
                  <a:pt x="2062" y="590"/>
                  <a:pt x="2060" y="589"/>
                </a:cubicBezTo>
                <a:cubicBezTo>
                  <a:pt x="2059" y="592"/>
                  <a:pt x="2064" y="593"/>
                  <a:pt x="2064" y="590"/>
                </a:cubicBezTo>
                <a:close/>
                <a:moveTo>
                  <a:pt x="2025" y="372"/>
                </a:moveTo>
                <a:cubicBezTo>
                  <a:pt x="2024" y="373"/>
                  <a:pt x="2020" y="375"/>
                  <a:pt x="2023" y="375"/>
                </a:cubicBezTo>
                <a:cubicBezTo>
                  <a:pt x="2023" y="374"/>
                  <a:pt x="2024" y="374"/>
                  <a:pt x="2026" y="374"/>
                </a:cubicBezTo>
                <a:cubicBezTo>
                  <a:pt x="2027" y="370"/>
                  <a:pt x="2022" y="369"/>
                  <a:pt x="2025" y="372"/>
                </a:cubicBezTo>
                <a:close/>
                <a:moveTo>
                  <a:pt x="2024" y="608"/>
                </a:moveTo>
                <a:cubicBezTo>
                  <a:pt x="2027" y="607"/>
                  <a:pt x="2031" y="611"/>
                  <a:pt x="2031" y="607"/>
                </a:cubicBezTo>
                <a:cubicBezTo>
                  <a:pt x="2029" y="606"/>
                  <a:pt x="2024" y="605"/>
                  <a:pt x="2024" y="608"/>
                </a:cubicBezTo>
                <a:close/>
                <a:moveTo>
                  <a:pt x="1998" y="383"/>
                </a:moveTo>
                <a:cubicBezTo>
                  <a:pt x="1988" y="383"/>
                  <a:pt x="1982" y="387"/>
                  <a:pt x="1978" y="392"/>
                </a:cubicBezTo>
                <a:cubicBezTo>
                  <a:pt x="1984" y="391"/>
                  <a:pt x="1985" y="391"/>
                  <a:pt x="1988" y="387"/>
                </a:cubicBezTo>
                <a:cubicBezTo>
                  <a:pt x="1991" y="390"/>
                  <a:pt x="1992" y="388"/>
                  <a:pt x="1996" y="388"/>
                </a:cubicBezTo>
                <a:cubicBezTo>
                  <a:pt x="1996" y="385"/>
                  <a:pt x="1997" y="385"/>
                  <a:pt x="1998" y="383"/>
                </a:cubicBezTo>
                <a:close/>
                <a:moveTo>
                  <a:pt x="1975" y="389"/>
                </a:moveTo>
                <a:cubicBezTo>
                  <a:pt x="1973" y="390"/>
                  <a:pt x="1972" y="398"/>
                  <a:pt x="1975" y="395"/>
                </a:cubicBezTo>
                <a:cubicBezTo>
                  <a:pt x="1972" y="394"/>
                  <a:pt x="1978" y="390"/>
                  <a:pt x="1975" y="389"/>
                </a:cubicBezTo>
                <a:close/>
                <a:moveTo>
                  <a:pt x="1945" y="575"/>
                </a:moveTo>
                <a:cubicBezTo>
                  <a:pt x="1947" y="575"/>
                  <a:pt x="1949" y="575"/>
                  <a:pt x="1950" y="572"/>
                </a:cubicBezTo>
                <a:cubicBezTo>
                  <a:pt x="1947" y="573"/>
                  <a:pt x="1944" y="570"/>
                  <a:pt x="1945" y="575"/>
                </a:cubicBezTo>
                <a:close/>
                <a:moveTo>
                  <a:pt x="1930" y="420"/>
                </a:moveTo>
                <a:cubicBezTo>
                  <a:pt x="1930" y="417"/>
                  <a:pt x="1929" y="416"/>
                  <a:pt x="1926" y="416"/>
                </a:cubicBezTo>
                <a:cubicBezTo>
                  <a:pt x="1926" y="419"/>
                  <a:pt x="1927" y="420"/>
                  <a:pt x="1930" y="420"/>
                </a:cubicBezTo>
                <a:close/>
                <a:moveTo>
                  <a:pt x="1902" y="666"/>
                </a:moveTo>
                <a:cubicBezTo>
                  <a:pt x="1904" y="665"/>
                  <a:pt x="1911" y="667"/>
                  <a:pt x="1908" y="663"/>
                </a:cubicBezTo>
                <a:cubicBezTo>
                  <a:pt x="1914" y="663"/>
                  <a:pt x="1917" y="661"/>
                  <a:pt x="1921" y="660"/>
                </a:cubicBezTo>
                <a:cubicBezTo>
                  <a:pt x="1920" y="655"/>
                  <a:pt x="1922" y="653"/>
                  <a:pt x="1922" y="650"/>
                </a:cubicBezTo>
                <a:cubicBezTo>
                  <a:pt x="1915" y="654"/>
                  <a:pt x="1907" y="658"/>
                  <a:pt x="1902" y="666"/>
                </a:cubicBezTo>
                <a:close/>
                <a:moveTo>
                  <a:pt x="1868" y="604"/>
                </a:moveTo>
                <a:cubicBezTo>
                  <a:pt x="1872" y="604"/>
                  <a:pt x="1873" y="603"/>
                  <a:pt x="1874" y="601"/>
                </a:cubicBezTo>
                <a:cubicBezTo>
                  <a:pt x="1871" y="599"/>
                  <a:pt x="1870" y="596"/>
                  <a:pt x="1867" y="595"/>
                </a:cubicBezTo>
                <a:cubicBezTo>
                  <a:pt x="1866" y="596"/>
                  <a:pt x="1867" y="598"/>
                  <a:pt x="1865" y="598"/>
                </a:cubicBezTo>
                <a:cubicBezTo>
                  <a:pt x="1865" y="602"/>
                  <a:pt x="1868" y="602"/>
                  <a:pt x="1868" y="604"/>
                </a:cubicBezTo>
                <a:close/>
                <a:moveTo>
                  <a:pt x="1850" y="445"/>
                </a:moveTo>
                <a:cubicBezTo>
                  <a:pt x="1851" y="448"/>
                  <a:pt x="1848" y="448"/>
                  <a:pt x="1848" y="450"/>
                </a:cubicBezTo>
                <a:cubicBezTo>
                  <a:pt x="1853" y="449"/>
                  <a:pt x="1847" y="455"/>
                  <a:pt x="1851" y="454"/>
                </a:cubicBezTo>
                <a:cubicBezTo>
                  <a:pt x="1853" y="452"/>
                  <a:pt x="1854" y="449"/>
                  <a:pt x="1854" y="446"/>
                </a:cubicBezTo>
                <a:cubicBezTo>
                  <a:pt x="1852" y="447"/>
                  <a:pt x="1851" y="445"/>
                  <a:pt x="1850" y="445"/>
                </a:cubicBezTo>
                <a:close/>
                <a:moveTo>
                  <a:pt x="1858" y="614"/>
                </a:moveTo>
                <a:cubicBezTo>
                  <a:pt x="1863" y="613"/>
                  <a:pt x="1867" y="611"/>
                  <a:pt x="1870" y="608"/>
                </a:cubicBezTo>
                <a:cubicBezTo>
                  <a:pt x="1866" y="607"/>
                  <a:pt x="1860" y="610"/>
                  <a:pt x="1858" y="614"/>
                </a:cubicBezTo>
                <a:close/>
                <a:moveTo>
                  <a:pt x="1843" y="465"/>
                </a:moveTo>
                <a:cubicBezTo>
                  <a:pt x="1846" y="463"/>
                  <a:pt x="1847" y="463"/>
                  <a:pt x="1849" y="462"/>
                </a:cubicBezTo>
                <a:cubicBezTo>
                  <a:pt x="1848" y="460"/>
                  <a:pt x="1852" y="457"/>
                  <a:pt x="1849" y="456"/>
                </a:cubicBezTo>
                <a:cubicBezTo>
                  <a:pt x="1848" y="460"/>
                  <a:pt x="1841" y="459"/>
                  <a:pt x="1843" y="465"/>
                </a:cubicBezTo>
                <a:close/>
                <a:moveTo>
                  <a:pt x="1856" y="602"/>
                </a:moveTo>
                <a:cubicBezTo>
                  <a:pt x="1855" y="598"/>
                  <a:pt x="1855" y="599"/>
                  <a:pt x="1855" y="596"/>
                </a:cubicBezTo>
                <a:cubicBezTo>
                  <a:pt x="1852" y="596"/>
                  <a:pt x="1854" y="603"/>
                  <a:pt x="1856" y="602"/>
                </a:cubicBezTo>
                <a:close/>
                <a:moveTo>
                  <a:pt x="1847" y="643"/>
                </a:moveTo>
                <a:cubicBezTo>
                  <a:pt x="1850" y="640"/>
                  <a:pt x="1853" y="637"/>
                  <a:pt x="1858" y="635"/>
                </a:cubicBezTo>
                <a:cubicBezTo>
                  <a:pt x="1855" y="633"/>
                  <a:pt x="1851" y="633"/>
                  <a:pt x="1847" y="636"/>
                </a:cubicBezTo>
                <a:cubicBezTo>
                  <a:pt x="1850" y="638"/>
                  <a:pt x="1843" y="639"/>
                  <a:pt x="1843" y="642"/>
                </a:cubicBezTo>
                <a:cubicBezTo>
                  <a:pt x="1845" y="642"/>
                  <a:pt x="1848" y="640"/>
                  <a:pt x="1847" y="643"/>
                </a:cubicBezTo>
                <a:close/>
                <a:moveTo>
                  <a:pt x="1850" y="707"/>
                </a:moveTo>
                <a:cubicBezTo>
                  <a:pt x="1853" y="707"/>
                  <a:pt x="1853" y="709"/>
                  <a:pt x="1853" y="711"/>
                </a:cubicBezTo>
                <a:cubicBezTo>
                  <a:pt x="1855" y="710"/>
                  <a:pt x="1857" y="711"/>
                  <a:pt x="1857" y="709"/>
                </a:cubicBezTo>
                <a:cubicBezTo>
                  <a:pt x="1854" y="710"/>
                  <a:pt x="1855" y="705"/>
                  <a:pt x="1853" y="705"/>
                </a:cubicBezTo>
                <a:cubicBezTo>
                  <a:pt x="1853" y="707"/>
                  <a:pt x="1850" y="706"/>
                  <a:pt x="1850" y="707"/>
                </a:cubicBezTo>
                <a:close/>
                <a:moveTo>
                  <a:pt x="1834" y="688"/>
                </a:moveTo>
                <a:cubicBezTo>
                  <a:pt x="1837" y="687"/>
                  <a:pt x="1840" y="688"/>
                  <a:pt x="1843" y="689"/>
                </a:cubicBezTo>
                <a:cubicBezTo>
                  <a:pt x="1845" y="682"/>
                  <a:pt x="1840" y="677"/>
                  <a:pt x="1838" y="672"/>
                </a:cubicBezTo>
                <a:cubicBezTo>
                  <a:pt x="1831" y="674"/>
                  <a:pt x="1832" y="681"/>
                  <a:pt x="1834" y="688"/>
                </a:cubicBezTo>
                <a:close/>
                <a:moveTo>
                  <a:pt x="1833" y="646"/>
                </a:moveTo>
                <a:cubicBezTo>
                  <a:pt x="1833" y="643"/>
                  <a:pt x="1833" y="643"/>
                  <a:pt x="1833" y="643"/>
                </a:cubicBezTo>
                <a:cubicBezTo>
                  <a:pt x="1829" y="642"/>
                  <a:pt x="1830" y="648"/>
                  <a:pt x="1833" y="646"/>
                </a:cubicBezTo>
                <a:close/>
                <a:moveTo>
                  <a:pt x="1820" y="601"/>
                </a:moveTo>
                <a:cubicBezTo>
                  <a:pt x="1822" y="601"/>
                  <a:pt x="1820" y="602"/>
                  <a:pt x="1820" y="604"/>
                </a:cubicBezTo>
                <a:cubicBezTo>
                  <a:pt x="1824" y="603"/>
                  <a:pt x="1824" y="603"/>
                  <a:pt x="1824" y="603"/>
                </a:cubicBezTo>
                <a:cubicBezTo>
                  <a:pt x="1824" y="601"/>
                  <a:pt x="1821" y="599"/>
                  <a:pt x="1820" y="601"/>
                </a:cubicBezTo>
                <a:close/>
                <a:moveTo>
                  <a:pt x="1814" y="620"/>
                </a:moveTo>
                <a:cubicBezTo>
                  <a:pt x="1817" y="622"/>
                  <a:pt x="1821" y="622"/>
                  <a:pt x="1824" y="618"/>
                </a:cubicBezTo>
                <a:cubicBezTo>
                  <a:pt x="1821" y="619"/>
                  <a:pt x="1821" y="619"/>
                  <a:pt x="1821" y="619"/>
                </a:cubicBezTo>
                <a:cubicBezTo>
                  <a:pt x="1821" y="618"/>
                  <a:pt x="1821" y="616"/>
                  <a:pt x="1820" y="616"/>
                </a:cubicBezTo>
                <a:cubicBezTo>
                  <a:pt x="1819" y="619"/>
                  <a:pt x="1816" y="619"/>
                  <a:pt x="1814" y="620"/>
                </a:cubicBezTo>
                <a:close/>
                <a:moveTo>
                  <a:pt x="1821" y="633"/>
                </a:moveTo>
                <a:cubicBezTo>
                  <a:pt x="1819" y="633"/>
                  <a:pt x="1818" y="631"/>
                  <a:pt x="1816" y="631"/>
                </a:cubicBezTo>
                <a:cubicBezTo>
                  <a:pt x="1816" y="633"/>
                  <a:pt x="1816" y="635"/>
                  <a:pt x="1817" y="635"/>
                </a:cubicBezTo>
                <a:cubicBezTo>
                  <a:pt x="1817" y="631"/>
                  <a:pt x="1820" y="635"/>
                  <a:pt x="1821" y="633"/>
                </a:cubicBezTo>
                <a:close/>
                <a:moveTo>
                  <a:pt x="1817" y="717"/>
                </a:moveTo>
                <a:cubicBezTo>
                  <a:pt x="1819" y="717"/>
                  <a:pt x="1820" y="717"/>
                  <a:pt x="1821" y="718"/>
                </a:cubicBezTo>
                <a:cubicBezTo>
                  <a:pt x="1822" y="716"/>
                  <a:pt x="1824" y="715"/>
                  <a:pt x="1822" y="713"/>
                </a:cubicBezTo>
                <a:cubicBezTo>
                  <a:pt x="1819" y="714"/>
                  <a:pt x="1818" y="715"/>
                  <a:pt x="1817" y="717"/>
                </a:cubicBezTo>
                <a:close/>
                <a:moveTo>
                  <a:pt x="1812" y="710"/>
                </a:moveTo>
                <a:cubicBezTo>
                  <a:pt x="1814" y="710"/>
                  <a:pt x="1813" y="713"/>
                  <a:pt x="1814" y="713"/>
                </a:cubicBezTo>
                <a:cubicBezTo>
                  <a:pt x="1814" y="710"/>
                  <a:pt x="1814" y="710"/>
                  <a:pt x="1814" y="710"/>
                </a:cubicBezTo>
                <a:cubicBezTo>
                  <a:pt x="1815" y="710"/>
                  <a:pt x="1817" y="710"/>
                  <a:pt x="1817" y="708"/>
                </a:cubicBezTo>
                <a:cubicBezTo>
                  <a:pt x="1814" y="707"/>
                  <a:pt x="1813" y="705"/>
                  <a:pt x="1810" y="706"/>
                </a:cubicBezTo>
                <a:cubicBezTo>
                  <a:pt x="1810" y="709"/>
                  <a:pt x="1816" y="707"/>
                  <a:pt x="1812" y="710"/>
                </a:cubicBezTo>
                <a:close/>
                <a:moveTo>
                  <a:pt x="1800" y="710"/>
                </a:moveTo>
                <a:cubicBezTo>
                  <a:pt x="1797" y="711"/>
                  <a:pt x="1796" y="712"/>
                  <a:pt x="1796" y="715"/>
                </a:cubicBezTo>
                <a:cubicBezTo>
                  <a:pt x="1799" y="715"/>
                  <a:pt x="1800" y="713"/>
                  <a:pt x="1800" y="710"/>
                </a:cubicBezTo>
                <a:close/>
                <a:moveTo>
                  <a:pt x="1795" y="739"/>
                </a:moveTo>
                <a:cubicBezTo>
                  <a:pt x="1796" y="736"/>
                  <a:pt x="1800" y="734"/>
                  <a:pt x="1801" y="730"/>
                </a:cubicBezTo>
                <a:cubicBezTo>
                  <a:pt x="1799" y="729"/>
                  <a:pt x="1793" y="730"/>
                  <a:pt x="1792" y="731"/>
                </a:cubicBezTo>
                <a:cubicBezTo>
                  <a:pt x="1795" y="733"/>
                  <a:pt x="1793" y="738"/>
                  <a:pt x="1795" y="739"/>
                </a:cubicBezTo>
                <a:close/>
                <a:moveTo>
                  <a:pt x="1778" y="772"/>
                </a:moveTo>
                <a:cubicBezTo>
                  <a:pt x="1780" y="772"/>
                  <a:pt x="1780" y="772"/>
                  <a:pt x="1780" y="772"/>
                </a:cubicBezTo>
                <a:cubicBezTo>
                  <a:pt x="1782" y="772"/>
                  <a:pt x="1780" y="767"/>
                  <a:pt x="1778" y="767"/>
                </a:cubicBezTo>
                <a:lnTo>
                  <a:pt x="1778" y="772"/>
                </a:lnTo>
                <a:close/>
                <a:moveTo>
                  <a:pt x="1758" y="652"/>
                </a:moveTo>
                <a:cubicBezTo>
                  <a:pt x="1761" y="652"/>
                  <a:pt x="1760" y="649"/>
                  <a:pt x="1761" y="647"/>
                </a:cubicBezTo>
                <a:cubicBezTo>
                  <a:pt x="1759" y="648"/>
                  <a:pt x="1757" y="648"/>
                  <a:pt x="1756" y="647"/>
                </a:cubicBezTo>
                <a:cubicBezTo>
                  <a:pt x="1756" y="650"/>
                  <a:pt x="1759" y="649"/>
                  <a:pt x="1758" y="652"/>
                </a:cubicBezTo>
                <a:close/>
                <a:moveTo>
                  <a:pt x="1747" y="667"/>
                </a:moveTo>
                <a:cubicBezTo>
                  <a:pt x="1749" y="670"/>
                  <a:pt x="1746" y="671"/>
                  <a:pt x="1748" y="672"/>
                </a:cubicBezTo>
                <a:cubicBezTo>
                  <a:pt x="1750" y="672"/>
                  <a:pt x="1752" y="672"/>
                  <a:pt x="1753" y="671"/>
                </a:cubicBezTo>
                <a:cubicBezTo>
                  <a:pt x="1752" y="667"/>
                  <a:pt x="1752" y="667"/>
                  <a:pt x="1752" y="667"/>
                </a:cubicBezTo>
                <a:cubicBezTo>
                  <a:pt x="1750" y="668"/>
                  <a:pt x="1750" y="666"/>
                  <a:pt x="1747" y="667"/>
                </a:cubicBezTo>
                <a:close/>
                <a:moveTo>
                  <a:pt x="1733" y="682"/>
                </a:moveTo>
                <a:cubicBezTo>
                  <a:pt x="1735" y="680"/>
                  <a:pt x="1739" y="679"/>
                  <a:pt x="1740" y="676"/>
                </a:cubicBezTo>
                <a:cubicBezTo>
                  <a:pt x="1736" y="678"/>
                  <a:pt x="1737" y="672"/>
                  <a:pt x="1738" y="671"/>
                </a:cubicBezTo>
                <a:cubicBezTo>
                  <a:pt x="1732" y="671"/>
                  <a:pt x="1733" y="674"/>
                  <a:pt x="1735" y="676"/>
                </a:cubicBezTo>
                <a:cubicBezTo>
                  <a:pt x="1731" y="680"/>
                  <a:pt x="1728" y="679"/>
                  <a:pt x="1724" y="681"/>
                </a:cubicBezTo>
                <a:cubicBezTo>
                  <a:pt x="1725" y="683"/>
                  <a:pt x="1730" y="682"/>
                  <a:pt x="1731" y="685"/>
                </a:cubicBezTo>
                <a:cubicBezTo>
                  <a:pt x="1729" y="686"/>
                  <a:pt x="1728" y="685"/>
                  <a:pt x="1727" y="685"/>
                </a:cubicBezTo>
                <a:cubicBezTo>
                  <a:pt x="1728" y="688"/>
                  <a:pt x="1725" y="687"/>
                  <a:pt x="1726" y="690"/>
                </a:cubicBezTo>
                <a:cubicBezTo>
                  <a:pt x="1730" y="689"/>
                  <a:pt x="1725" y="695"/>
                  <a:pt x="1728" y="695"/>
                </a:cubicBezTo>
                <a:cubicBezTo>
                  <a:pt x="1728" y="689"/>
                  <a:pt x="1735" y="690"/>
                  <a:pt x="1733" y="682"/>
                </a:cubicBezTo>
                <a:close/>
                <a:moveTo>
                  <a:pt x="1715" y="502"/>
                </a:moveTo>
                <a:cubicBezTo>
                  <a:pt x="1714" y="503"/>
                  <a:pt x="1712" y="503"/>
                  <a:pt x="1711" y="502"/>
                </a:cubicBezTo>
                <a:cubicBezTo>
                  <a:pt x="1711" y="503"/>
                  <a:pt x="1710" y="505"/>
                  <a:pt x="1711" y="507"/>
                </a:cubicBezTo>
                <a:cubicBezTo>
                  <a:pt x="1714" y="507"/>
                  <a:pt x="1714" y="504"/>
                  <a:pt x="1715" y="502"/>
                </a:cubicBezTo>
                <a:close/>
                <a:moveTo>
                  <a:pt x="1732" y="700"/>
                </a:moveTo>
                <a:cubicBezTo>
                  <a:pt x="1730" y="703"/>
                  <a:pt x="1722" y="707"/>
                  <a:pt x="1718" y="711"/>
                </a:cubicBezTo>
                <a:cubicBezTo>
                  <a:pt x="1724" y="713"/>
                  <a:pt x="1725" y="705"/>
                  <a:pt x="1734" y="706"/>
                </a:cubicBezTo>
                <a:cubicBezTo>
                  <a:pt x="1734" y="703"/>
                  <a:pt x="1732" y="702"/>
                  <a:pt x="1732" y="700"/>
                </a:cubicBezTo>
                <a:close/>
                <a:moveTo>
                  <a:pt x="1708" y="692"/>
                </a:moveTo>
                <a:cubicBezTo>
                  <a:pt x="1704" y="692"/>
                  <a:pt x="1703" y="697"/>
                  <a:pt x="1698" y="695"/>
                </a:cubicBezTo>
                <a:cubicBezTo>
                  <a:pt x="1698" y="699"/>
                  <a:pt x="1698" y="702"/>
                  <a:pt x="1694" y="703"/>
                </a:cubicBezTo>
                <a:cubicBezTo>
                  <a:pt x="1696" y="709"/>
                  <a:pt x="1693" y="716"/>
                  <a:pt x="1690" y="716"/>
                </a:cubicBezTo>
                <a:cubicBezTo>
                  <a:pt x="1688" y="717"/>
                  <a:pt x="1692" y="720"/>
                  <a:pt x="1693" y="720"/>
                </a:cubicBezTo>
                <a:cubicBezTo>
                  <a:pt x="1697" y="707"/>
                  <a:pt x="1717" y="707"/>
                  <a:pt x="1718" y="693"/>
                </a:cubicBezTo>
                <a:cubicBezTo>
                  <a:pt x="1713" y="694"/>
                  <a:pt x="1710" y="694"/>
                  <a:pt x="1708" y="692"/>
                </a:cubicBezTo>
                <a:close/>
                <a:moveTo>
                  <a:pt x="1711" y="719"/>
                </a:moveTo>
                <a:cubicBezTo>
                  <a:pt x="1714" y="719"/>
                  <a:pt x="1718" y="716"/>
                  <a:pt x="1715" y="714"/>
                </a:cubicBezTo>
                <a:cubicBezTo>
                  <a:pt x="1715" y="717"/>
                  <a:pt x="1710" y="716"/>
                  <a:pt x="1711" y="719"/>
                </a:cubicBezTo>
                <a:close/>
                <a:moveTo>
                  <a:pt x="1686" y="512"/>
                </a:moveTo>
                <a:cubicBezTo>
                  <a:pt x="1683" y="512"/>
                  <a:pt x="1682" y="514"/>
                  <a:pt x="1682" y="515"/>
                </a:cubicBezTo>
                <a:cubicBezTo>
                  <a:pt x="1683" y="515"/>
                  <a:pt x="1685" y="515"/>
                  <a:pt x="1686" y="516"/>
                </a:cubicBezTo>
                <a:cubicBezTo>
                  <a:pt x="1686" y="515"/>
                  <a:pt x="1687" y="514"/>
                  <a:pt x="1686" y="512"/>
                </a:cubicBezTo>
                <a:close/>
                <a:moveTo>
                  <a:pt x="1710" y="835"/>
                </a:moveTo>
                <a:cubicBezTo>
                  <a:pt x="1710" y="832"/>
                  <a:pt x="1713" y="833"/>
                  <a:pt x="1713" y="831"/>
                </a:cubicBezTo>
                <a:cubicBezTo>
                  <a:pt x="1712" y="831"/>
                  <a:pt x="1711" y="830"/>
                  <a:pt x="1709" y="830"/>
                </a:cubicBezTo>
                <a:cubicBezTo>
                  <a:pt x="1709" y="831"/>
                  <a:pt x="1708" y="835"/>
                  <a:pt x="1710" y="835"/>
                </a:cubicBezTo>
                <a:close/>
                <a:moveTo>
                  <a:pt x="1683" y="784"/>
                </a:moveTo>
                <a:cubicBezTo>
                  <a:pt x="1684" y="788"/>
                  <a:pt x="1685" y="790"/>
                  <a:pt x="1688" y="791"/>
                </a:cubicBezTo>
                <a:cubicBezTo>
                  <a:pt x="1687" y="787"/>
                  <a:pt x="1686" y="785"/>
                  <a:pt x="1683" y="784"/>
                </a:cubicBezTo>
                <a:close/>
                <a:moveTo>
                  <a:pt x="1639" y="797"/>
                </a:moveTo>
                <a:cubicBezTo>
                  <a:pt x="1636" y="798"/>
                  <a:pt x="1634" y="801"/>
                  <a:pt x="1632" y="802"/>
                </a:cubicBezTo>
                <a:cubicBezTo>
                  <a:pt x="1635" y="803"/>
                  <a:pt x="1636" y="801"/>
                  <a:pt x="1640" y="801"/>
                </a:cubicBezTo>
                <a:cubicBezTo>
                  <a:pt x="1640" y="799"/>
                  <a:pt x="1639" y="799"/>
                  <a:pt x="1639" y="797"/>
                </a:cubicBezTo>
                <a:close/>
                <a:moveTo>
                  <a:pt x="1586" y="530"/>
                </a:moveTo>
                <a:cubicBezTo>
                  <a:pt x="1586" y="529"/>
                  <a:pt x="1585" y="527"/>
                  <a:pt x="1585" y="527"/>
                </a:cubicBezTo>
                <a:cubicBezTo>
                  <a:pt x="1579" y="528"/>
                  <a:pt x="1583" y="527"/>
                  <a:pt x="1578" y="528"/>
                </a:cubicBezTo>
                <a:cubicBezTo>
                  <a:pt x="1580" y="529"/>
                  <a:pt x="1580" y="532"/>
                  <a:pt x="1582" y="532"/>
                </a:cubicBezTo>
                <a:cubicBezTo>
                  <a:pt x="1582" y="530"/>
                  <a:pt x="1584" y="530"/>
                  <a:pt x="1585" y="528"/>
                </a:cubicBezTo>
                <a:cubicBezTo>
                  <a:pt x="1585" y="529"/>
                  <a:pt x="1585" y="530"/>
                  <a:pt x="1586" y="530"/>
                </a:cubicBezTo>
                <a:close/>
                <a:moveTo>
                  <a:pt x="1605" y="877"/>
                </a:moveTo>
                <a:cubicBezTo>
                  <a:pt x="1606" y="876"/>
                  <a:pt x="1607" y="877"/>
                  <a:pt x="1607" y="879"/>
                </a:cubicBezTo>
                <a:cubicBezTo>
                  <a:pt x="1610" y="878"/>
                  <a:pt x="1613" y="873"/>
                  <a:pt x="1612" y="871"/>
                </a:cubicBezTo>
                <a:cubicBezTo>
                  <a:pt x="1610" y="874"/>
                  <a:pt x="1606" y="874"/>
                  <a:pt x="1605" y="877"/>
                </a:cubicBezTo>
                <a:close/>
                <a:moveTo>
                  <a:pt x="1558" y="952"/>
                </a:moveTo>
                <a:cubicBezTo>
                  <a:pt x="1561" y="949"/>
                  <a:pt x="1569" y="949"/>
                  <a:pt x="1569" y="943"/>
                </a:cubicBezTo>
                <a:cubicBezTo>
                  <a:pt x="1566" y="946"/>
                  <a:pt x="1556" y="948"/>
                  <a:pt x="1558" y="952"/>
                </a:cubicBezTo>
                <a:close/>
                <a:moveTo>
                  <a:pt x="1505" y="929"/>
                </a:moveTo>
                <a:cubicBezTo>
                  <a:pt x="1507" y="929"/>
                  <a:pt x="1508" y="929"/>
                  <a:pt x="1508" y="926"/>
                </a:cubicBezTo>
                <a:cubicBezTo>
                  <a:pt x="1506" y="927"/>
                  <a:pt x="1506" y="925"/>
                  <a:pt x="1504" y="926"/>
                </a:cubicBezTo>
                <a:lnTo>
                  <a:pt x="1505" y="929"/>
                </a:lnTo>
                <a:close/>
                <a:moveTo>
                  <a:pt x="1507" y="1017"/>
                </a:moveTo>
                <a:cubicBezTo>
                  <a:pt x="1510" y="1015"/>
                  <a:pt x="1513" y="1013"/>
                  <a:pt x="1513" y="1008"/>
                </a:cubicBezTo>
                <a:cubicBezTo>
                  <a:pt x="1508" y="1009"/>
                  <a:pt x="1508" y="1013"/>
                  <a:pt x="1507" y="1017"/>
                </a:cubicBezTo>
                <a:close/>
                <a:moveTo>
                  <a:pt x="1489" y="1016"/>
                </a:moveTo>
                <a:cubicBezTo>
                  <a:pt x="1491" y="1020"/>
                  <a:pt x="1487" y="1019"/>
                  <a:pt x="1488" y="1022"/>
                </a:cubicBezTo>
                <a:cubicBezTo>
                  <a:pt x="1490" y="1021"/>
                  <a:pt x="1494" y="1021"/>
                  <a:pt x="1494" y="1019"/>
                </a:cubicBezTo>
                <a:cubicBezTo>
                  <a:pt x="1493" y="1018"/>
                  <a:pt x="1493" y="1015"/>
                  <a:pt x="1489" y="1016"/>
                </a:cubicBezTo>
                <a:close/>
                <a:moveTo>
                  <a:pt x="1458" y="948"/>
                </a:moveTo>
                <a:cubicBezTo>
                  <a:pt x="1456" y="949"/>
                  <a:pt x="1453" y="949"/>
                  <a:pt x="1453" y="952"/>
                </a:cubicBezTo>
                <a:cubicBezTo>
                  <a:pt x="1457" y="951"/>
                  <a:pt x="1457" y="951"/>
                  <a:pt x="1457" y="951"/>
                </a:cubicBezTo>
                <a:cubicBezTo>
                  <a:pt x="1457" y="950"/>
                  <a:pt x="1457" y="948"/>
                  <a:pt x="1458" y="948"/>
                </a:cubicBezTo>
                <a:close/>
                <a:moveTo>
                  <a:pt x="1444" y="985"/>
                </a:moveTo>
                <a:cubicBezTo>
                  <a:pt x="1442" y="984"/>
                  <a:pt x="1439" y="979"/>
                  <a:pt x="1437" y="982"/>
                </a:cubicBezTo>
                <a:cubicBezTo>
                  <a:pt x="1439" y="982"/>
                  <a:pt x="1441" y="988"/>
                  <a:pt x="1444" y="985"/>
                </a:cubicBezTo>
                <a:close/>
                <a:moveTo>
                  <a:pt x="1431" y="1003"/>
                </a:moveTo>
                <a:cubicBezTo>
                  <a:pt x="1429" y="997"/>
                  <a:pt x="1435" y="997"/>
                  <a:pt x="1438" y="998"/>
                </a:cubicBezTo>
                <a:cubicBezTo>
                  <a:pt x="1439" y="995"/>
                  <a:pt x="1433" y="989"/>
                  <a:pt x="1438" y="986"/>
                </a:cubicBezTo>
                <a:cubicBezTo>
                  <a:pt x="1436" y="984"/>
                  <a:pt x="1436" y="985"/>
                  <a:pt x="1433" y="986"/>
                </a:cubicBezTo>
                <a:cubicBezTo>
                  <a:pt x="1433" y="990"/>
                  <a:pt x="1430" y="991"/>
                  <a:pt x="1431" y="996"/>
                </a:cubicBezTo>
                <a:cubicBezTo>
                  <a:pt x="1427" y="996"/>
                  <a:pt x="1428" y="1000"/>
                  <a:pt x="1426" y="1001"/>
                </a:cubicBezTo>
                <a:cubicBezTo>
                  <a:pt x="1430" y="998"/>
                  <a:pt x="1427" y="1004"/>
                  <a:pt x="1431" y="1003"/>
                </a:cubicBezTo>
                <a:close/>
                <a:moveTo>
                  <a:pt x="1426" y="960"/>
                </a:moveTo>
                <a:cubicBezTo>
                  <a:pt x="1430" y="960"/>
                  <a:pt x="1430" y="955"/>
                  <a:pt x="1428" y="954"/>
                </a:cubicBezTo>
                <a:cubicBezTo>
                  <a:pt x="1427" y="956"/>
                  <a:pt x="1425" y="957"/>
                  <a:pt x="1426" y="960"/>
                </a:cubicBezTo>
                <a:close/>
                <a:moveTo>
                  <a:pt x="1429" y="1038"/>
                </a:moveTo>
                <a:cubicBezTo>
                  <a:pt x="1427" y="1034"/>
                  <a:pt x="1426" y="1032"/>
                  <a:pt x="1428" y="1028"/>
                </a:cubicBezTo>
                <a:cubicBezTo>
                  <a:pt x="1427" y="1027"/>
                  <a:pt x="1425" y="1027"/>
                  <a:pt x="1423" y="1027"/>
                </a:cubicBezTo>
                <a:cubicBezTo>
                  <a:pt x="1424" y="1030"/>
                  <a:pt x="1419" y="1034"/>
                  <a:pt x="1413" y="1036"/>
                </a:cubicBezTo>
                <a:cubicBezTo>
                  <a:pt x="1414" y="1039"/>
                  <a:pt x="1408" y="1041"/>
                  <a:pt x="1412" y="1042"/>
                </a:cubicBezTo>
                <a:cubicBezTo>
                  <a:pt x="1415" y="1038"/>
                  <a:pt x="1420" y="1036"/>
                  <a:pt x="1425" y="1033"/>
                </a:cubicBezTo>
                <a:cubicBezTo>
                  <a:pt x="1425" y="1037"/>
                  <a:pt x="1426" y="1038"/>
                  <a:pt x="1429" y="1038"/>
                </a:cubicBezTo>
                <a:close/>
                <a:moveTo>
                  <a:pt x="1295" y="157"/>
                </a:moveTo>
                <a:cubicBezTo>
                  <a:pt x="1299" y="155"/>
                  <a:pt x="1299" y="159"/>
                  <a:pt x="1301" y="158"/>
                </a:cubicBezTo>
                <a:cubicBezTo>
                  <a:pt x="1300" y="151"/>
                  <a:pt x="1312" y="154"/>
                  <a:pt x="1314" y="149"/>
                </a:cubicBezTo>
                <a:cubicBezTo>
                  <a:pt x="1307" y="152"/>
                  <a:pt x="1299" y="150"/>
                  <a:pt x="1295" y="157"/>
                </a:cubicBezTo>
                <a:close/>
                <a:moveTo>
                  <a:pt x="1403" y="1076"/>
                </a:moveTo>
                <a:cubicBezTo>
                  <a:pt x="1402" y="1073"/>
                  <a:pt x="1405" y="1071"/>
                  <a:pt x="1401" y="1071"/>
                </a:cubicBezTo>
                <a:cubicBezTo>
                  <a:pt x="1401" y="1073"/>
                  <a:pt x="1399" y="1074"/>
                  <a:pt x="1399" y="1076"/>
                </a:cubicBezTo>
                <a:lnTo>
                  <a:pt x="1403" y="1076"/>
                </a:lnTo>
                <a:close/>
                <a:moveTo>
                  <a:pt x="1285" y="153"/>
                </a:moveTo>
                <a:cubicBezTo>
                  <a:pt x="1285" y="150"/>
                  <a:pt x="1289" y="150"/>
                  <a:pt x="1291" y="148"/>
                </a:cubicBezTo>
                <a:cubicBezTo>
                  <a:pt x="1287" y="146"/>
                  <a:pt x="1280" y="151"/>
                  <a:pt x="1285" y="153"/>
                </a:cubicBezTo>
                <a:close/>
                <a:moveTo>
                  <a:pt x="1292" y="157"/>
                </a:moveTo>
                <a:cubicBezTo>
                  <a:pt x="1289" y="158"/>
                  <a:pt x="1287" y="158"/>
                  <a:pt x="1286" y="160"/>
                </a:cubicBezTo>
                <a:cubicBezTo>
                  <a:pt x="1288" y="160"/>
                  <a:pt x="1288" y="162"/>
                  <a:pt x="1290" y="161"/>
                </a:cubicBezTo>
                <a:cubicBezTo>
                  <a:pt x="1289" y="158"/>
                  <a:pt x="1293" y="160"/>
                  <a:pt x="1292" y="157"/>
                </a:cubicBezTo>
                <a:close/>
                <a:moveTo>
                  <a:pt x="1270" y="79"/>
                </a:moveTo>
                <a:cubicBezTo>
                  <a:pt x="1270" y="77"/>
                  <a:pt x="1275" y="79"/>
                  <a:pt x="1275" y="76"/>
                </a:cubicBezTo>
                <a:cubicBezTo>
                  <a:pt x="1272" y="75"/>
                  <a:pt x="1267" y="78"/>
                  <a:pt x="1270" y="79"/>
                </a:cubicBezTo>
                <a:close/>
                <a:moveTo>
                  <a:pt x="1283" y="218"/>
                </a:moveTo>
                <a:cubicBezTo>
                  <a:pt x="1284" y="214"/>
                  <a:pt x="1282" y="212"/>
                  <a:pt x="1284" y="208"/>
                </a:cubicBezTo>
                <a:cubicBezTo>
                  <a:pt x="1281" y="210"/>
                  <a:pt x="1276" y="211"/>
                  <a:pt x="1274" y="214"/>
                </a:cubicBezTo>
                <a:cubicBezTo>
                  <a:pt x="1276" y="217"/>
                  <a:pt x="1279" y="218"/>
                  <a:pt x="1283" y="218"/>
                </a:cubicBezTo>
                <a:close/>
                <a:moveTo>
                  <a:pt x="1268" y="374"/>
                </a:moveTo>
                <a:cubicBezTo>
                  <a:pt x="1263" y="374"/>
                  <a:pt x="1263" y="374"/>
                  <a:pt x="1263" y="374"/>
                </a:cubicBezTo>
                <a:cubicBezTo>
                  <a:pt x="1263" y="376"/>
                  <a:pt x="1264" y="377"/>
                  <a:pt x="1264" y="378"/>
                </a:cubicBezTo>
                <a:cubicBezTo>
                  <a:pt x="1267" y="378"/>
                  <a:pt x="1266" y="375"/>
                  <a:pt x="1268" y="374"/>
                </a:cubicBezTo>
                <a:close/>
                <a:moveTo>
                  <a:pt x="1328" y="1167"/>
                </a:moveTo>
                <a:cubicBezTo>
                  <a:pt x="1328" y="1166"/>
                  <a:pt x="1324" y="1165"/>
                  <a:pt x="1324" y="1167"/>
                </a:cubicBezTo>
                <a:cubicBezTo>
                  <a:pt x="1324" y="1168"/>
                  <a:pt x="1325" y="1177"/>
                  <a:pt x="1320" y="1176"/>
                </a:cubicBezTo>
                <a:cubicBezTo>
                  <a:pt x="1319" y="1179"/>
                  <a:pt x="1322" y="1178"/>
                  <a:pt x="1321" y="1181"/>
                </a:cubicBezTo>
                <a:cubicBezTo>
                  <a:pt x="1319" y="1186"/>
                  <a:pt x="1312" y="1188"/>
                  <a:pt x="1309" y="1193"/>
                </a:cubicBezTo>
                <a:cubicBezTo>
                  <a:pt x="1309" y="1197"/>
                  <a:pt x="1311" y="1198"/>
                  <a:pt x="1307" y="1200"/>
                </a:cubicBezTo>
                <a:cubicBezTo>
                  <a:pt x="1320" y="1204"/>
                  <a:pt x="1329" y="1190"/>
                  <a:pt x="1324" y="1176"/>
                </a:cubicBezTo>
                <a:cubicBezTo>
                  <a:pt x="1327" y="1171"/>
                  <a:pt x="1338" y="1172"/>
                  <a:pt x="1339" y="1165"/>
                </a:cubicBezTo>
                <a:cubicBezTo>
                  <a:pt x="1336" y="1165"/>
                  <a:pt x="1334" y="1163"/>
                  <a:pt x="1330" y="1163"/>
                </a:cubicBezTo>
                <a:cubicBezTo>
                  <a:pt x="1328" y="1164"/>
                  <a:pt x="1330" y="1167"/>
                  <a:pt x="1328" y="1167"/>
                </a:cubicBezTo>
                <a:close/>
                <a:moveTo>
                  <a:pt x="1218" y="267"/>
                </a:moveTo>
                <a:cubicBezTo>
                  <a:pt x="1213" y="270"/>
                  <a:pt x="1214" y="274"/>
                  <a:pt x="1213" y="278"/>
                </a:cubicBezTo>
                <a:cubicBezTo>
                  <a:pt x="1217" y="278"/>
                  <a:pt x="1219" y="276"/>
                  <a:pt x="1221" y="273"/>
                </a:cubicBezTo>
                <a:cubicBezTo>
                  <a:pt x="1222" y="275"/>
                  <a:pt x="1222" y="278"/>
                  <a:pt x="1225" y="277"/>
                </a:cubicBezTo>
                <a:cubicBezTo>
                  <a:pt x="1225" y="274"/>
                  <a:pt x="1224" y="271"/>
                  <a:pt x="1225" y="269"/>
                </a:cubicBezTo>
                <a:cubicBezTo>
                  <a:pt x="1222" y="270"/>
                  <a:pt x="1221" y="272"/>
                  <a:pt x="1218" y="271"/>
                </a:cubicBezTo>
                <a:cubicBezTo>
                  <a:pt x="1217" y="270"/>
                  <a:pt x="1217" y="268"/>
                  <a:pt x="1218" y="267"/>
                </a:cubicBezTo>
                <a:close/>
                <a:moveTo>
                  <a:pt x="1307" y="1175"/>
                </a:moveTo>
                <a:cubicBezTo>
                  <a:pt x="1311" y="1175"/>
                  <a:pt x="1306" y="1180"/>
                  <a:pt x="1309" y="1181"/>
                </a:cubicBezTo>
                <a:cubicBezTo>
                  <a:pt x="1310" y="1177"/>
                  <a:pt x="1315" y="1178"/>
                  <a:pt x="1312" y="1173"/>
                </a:cubicBezTo>
                <a:cubicBezTo>
                  <a:pt x="1314" y="1169"/>
                  <a:pt x="1318" y="1172"/>
                  <a:pt x="1320" y="1171"/>
                </a:cubicBezTo>
                <a:cubicBezTo>
                  <a:pt x="1319" y="1167"/>
                  <a:pt x="1319" y="1167"/>
                  <a:pt x="1319" y="1164"/>
                </a:cubicBezTo>
                <a:cubicBezTo>
                  <a:pt x="1316" y="1168"/>
                  <a:pt x="1312" y="1172"/>
                  <a:pt x="1307" y="1175"/>
                </a:cubicBezTo>
                <a:close/>
                <a:moveTo>
                  <a:pt x="1200" y="283"/>
                </a:moveTo>
                <a:cubicBezTo>
                  <a:pt x="1200" y="287"/>
                  <a:pt x="1202" y="288"/>
                  <a:pt x="1204" y="288"/>
                </a:cubicBezTo>
                <a:cubicBezTo>
                  <a:pt x="1206" y="286"/>
                  <a:pt x="1212" y="284"/>
                  <a:pt x="1208" y="281"/>
                </a:cubicBezTo>
                <a:cubicBezTo>
                  <a:pt x="1208" y="284"/>
                  <a:pt x="1203" y="284"/>
                  <a:pt x="1200" y="283"/>
                </a:cubicBezTo>
                <a:close/>
                <a:moveTo>
                  <a:pt x="1291" y="1197"/>
                </a:moveTo>
                <a:cubicBezTo>
                  <a:pt x="1292" y="1201"/>
                  <a:pt x="1288" y="1200"/>
                  <a:pt x="1289" y="1203"/>
                </a:cubicBezTo>
                <a:cubicBezTo>
                  <a:pt x="1293" y="1202"/>
                  <a:pt x="1294" y="1198"/>
                  <a:pt x="1293" y="1193"/>
                </a:cubicBezTo>
                <a:cubicBezTo>
                  <a:pt x="1290" y="1191"/>
                  <a:pt x="1288" y="1194"/>
                  <a:pt x="1285" y="1196"/>
                </a:cubicBezTo>
                <a:cubicBezTo>
                  <a:pt x="1287" y="1198"/>
                  <a:pt x="1289" y="1194"/>
                  <a:pt x="1291" y="1197"/>
                </a:cubicBezTo>
                <a:close/>
                <a:moveTo>
                  <a:pt x="1153" y="52"/>
                </a:moveTo>
                <a:cubicBezTo>
                  <a:pt x="1156" y="52"/>
                  <a:pt x="1157" y="53"/>
                  <a:pt x="1160" y="53"/>
                </a:cubicBezTo>
                <a:cubicBezTo>
                  <a:pt x="1159" y="48"/>
                  <a:pt x="1159" y="48"/>
                  <a:pt x="1159" y="48"/>
                </a:cubicBezTo>
                <a:cubicBezTo>
                  <a:pt x="1155" y="47"/>
                  <a:pt x="1154" y="49"/>
                  <a:pt x="1153" y="52"/>
                </a:cubicBezTo>
                <a:close/>
                <a:moveTo>
                  <a:pt x="1234" y="1253"/>
                </a:moveTo>
                <a:cubicBezTo>
                  <a:pt x="1238" y="1251"/>
                  <a:pt x="1243" y="1250"/>
                  <a:pt x="1244" y="1247"/>
                </a:cubicBezTo>
                <a:cubicBezTo>
                  <a:pt x="1240" y="1249"/>
                  <a:pt x="1235" y="1249"/>
                  <a:pt x="1234" y="1253"/>
                </a:cubicBezTo>
                <a:close/>
                <a:moveTo>
                  <a:pt x="1218" y="1261"/>
                </a:moveTo>
                <a:cubicBezTo>
                  <a:pt x="1222" y="1260"/>
                  <a:pt x="1223" y="1257"/>
                  <a:pt x="1225" y="1254"/>
                </a:cubicBezTo>
                <a:cubicBezTo>
                  <a:pt x="1219" y="1254"/>
                  <a:pt x="1220" y="1259"/>
                  <a:pt x="1218" y="1261"/>
                </a:cubicBezTo>
                <a:close/>
                <a:moveTo>
                  <a:pt x="1078" y="49"/>
                </a:moveTo>
                <a:cubicBezTo>
                  <a:pt x="1077" y="46"/>
                  <a:pt x="1081" y="43"/>
                  <a:pt x="1078" y="41"/>
                </a:cubicBezTo>
                <a:cubicBezTo>
                  <a:pt x="1077" y="43"/>
                  <a:pt x="1074" y="48"/>
                  <a:pt x="1078" y="49"/>
                </a:cubicBezTo>
                <a:close/>
                <a:moveTo>
                  <a:pt x="972" y="140"/>
                </a:moveTo>
                <a:cubicBezTo>
                  <a:pt x="965" y="145"/>
                  <a:pt x="958" y="145"/>
                  <a:pt x="953" y="153"/>
                </a:cubicBezTo>
                <a:cubicBezTo>
                  <a:pt x="957" y="150"/>
                  <a:pt x="961" y="147"/>
                  <a:pt x="967" y="146"/>
                </a:cubicBezTo>
                <a:cubicBezTo>
                  <a:pt x="967" y="148"/>
                  <a:pt x="966" y="149"/>
                  <a:pt x="967" y="152"/>
                </a:cubicBezTo>
                <a:cubicBezTo>
                  <a:pt x="971" y="150"/>
                  <a:pt x="976" y="145"/>
                  <a:pt x="972" y="140"/>
                </a:cubicBezTo>
                <a:close/>
                <a:moveTo>
                  <a:pt x="1082" y="1223"/>
                </a:moveTo>
                <a:cubicBezTo>
                  <a:pt x="1082" y="1218"/>
                  <a:pt x="1082" y="1218"/>
                  <a:pt x="1082" y="1218"/>
                </a:cubicBezTo>
                <a:cubicBezTo>
                  <a:pt x="1076" y="1219"/>
                  <a:pt x="1081" y="1222"/>
                  <a:pt x="1082" y="1223"/>
                </a:cubicBezTo>
                <a:close/>
                <a:moveTo>
                  <a:pt x="964" y="150"/>
                </a:moveTo>
                <a:cubicBezTo>
                  <a:pt x="961" y="150"/>
                  <a:pt x="961" y="152"/>
                  <a:pt x="962" y="154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64" y="154"/>
                  <a:pt x="964" y="154"/>
                  <a:pt x="964" y="153"/>
                </a:cubicBezTo>
                <a:cubicBezTo>
                  <a:pt x="963" y="153"/>
                  <a:pt x="964" y="152"/>
                  <a:pt x="964" y="150"/>
                </a:cubicBezTo>
                <a:close/>
                <a:moveTo>
                  <a:pt x="1036" y="1129"/>
                </a:moveTo>
                <a:cubicBezTo>
                  <a:pt x="1036" y="1131"/>
                  <a:pt x="1035" y="1131"/>
                  <a:pt x="1035" y="1133"/>
                </a:cubicBezTo>
                <a:cubicBezTo>
                  <a:pt x="1037" y="1132"/>
                  <a:pt x="1040" y="1132"/>
                  <a:pt x="1040" y="1130"/>
                </a:cubicBezTo>
                <a:cubicBezTo>
                  <a:pt x="1039" y="1130"/>
                  <a:pt x="1038" y="1128"/>
                  <a:pt x="1036" y="1129"/>
                </a:cubicBezTo>
                <a:close/>
                <a:moveTo>
                  <a:pt x="1024" y="1182"/>
                </a:moveTo>
                <a:cubicBezTo>
                  <a:pt x="1027" y="1181"/>
                  <a:pt x="1031" y="1181"/>
                  <a:pt x="1032" y="1179"/>
                </a:cubicBezTo>
                <a:cubicBezTo>
                  <a:pt x="1030" y="1180"/>
                  <a:pt x="1024" y="1178"/>
                  <a:pt x="1024" y="1182"/>
                </a:cubicBezTo>
                <a:close/>
                <a:moveTo>
                  <a:pt x="987" y="1156"/>
                </a:moveTo>
                <a:cubicBezTo>
                  <a:pt x="986" y="1157"/>
                  <a:pt x="986" y="1158"/>
                  <a:pt x="986" y="1160"/>
                </a:cubicBezTo>
                <a:cubicBezTo>
                  <a:pt x="989" y="1160"/>
                  <a:pt x="990" y="1160"/>
                  <a:pt x="990" y="1158"/>
                </a:cubicBezTo>
                <a:cubicBezTo>
                  <a:pt x="987" y="1160"/>
                  <a:pt x="989" y="1155"/>
                  <a:pt x="987" y="1156"/>
                </a:cubicBezTo>
                <a:close/>
                <a:moveTo>
                  <a:pt x="869" y="134"/>
                </a:moveTo>
                <a:cubicBezTo>
                  <a:pt x="871" y="133"/>
                  <a:pt x="876" y="135"/>
                  <a:pt x="875" y="131"/>
                </a:cubicBezTo>
                <a:cubicBezTo>
                  <a:pt x="872" y="131"/>
                  <a:pt x="870" y="132"/>
                  <a:pt x="869" y="134"/>
                </a:cubicBezTo>
                <a:close/>
                <a:moveTo>
                  <a:pt x="984" y="1196"/>
                </a:moveTo>
                <a:cubicBezTo>
                  <a:pt x="983" y="1195"/>
                  <a:pt x="983" y="1193"/>
                  <a:pt x="981" y="1193"/>
                </a:cubicBezTo>
                <a:cubicBezTo>
                  <a:pt x="981" y="1194"/>
                  <a:pt x="975" y="1195"/>
                  <a:pt x="979" y="1197"/>
                </a:cubicBezTo>
                <a:cubicBezTo>
                  <a:pt x="979" y="1196"/>
                  <a:pt x="980" y="1196"/>
                  <a:pt x="981" y="1196"/>
                </a:cubicBezTo>
                <a:cubicBezTo>
                  <a:pt x="979" y="1198"/>
                  <a:pt x="983" y="1198"/>
                  <a:pt x="984" y="1196"/>
                </a:cubicBezTo>
                <a:close/>
                <a:moveTo>
                  <a:pt x="844" y="111"/>
                </a:moveTo>
                <a:cubicBezTo>
                  <a:pt x="843" y="107"/>
                  <a:pt x="843" y="105"/>
                  <a:pt x="842" y="103"/>
                </a:cubicBezTo>
                <a:cubicBezTo>
                  <a:pt x="841" y="103"/>
                  <a:pt x="840" y="104"/>
                  <a:pt x="839" y="104"/>
                </a:cubicBezTo>
                <a:cubicBezTo>
                  <a:pt x="840" y="107"/>
                  <a:pt x="841" y="110"/>
                  <a:pt x="844" y="111"/>
                </a:cubicBezTo>
                <a:close/>
                <a:moveTo>
                  <a:pt x="824" y="109"/>
                </a:moveTo>
                <a:cubicBezTo>
                  <a:pt x="826" y="108"/>
                  <a:pt x="830" y="108"/>
                  <a:pt x="830" y="105"/>
                </a:cubicBezTo>
                <a:cubicBezTo>
                  <a:pt x="827" y="105"/>
                  <a:pt x="824" y="106"/>
                  <a:pt x="824" y="109"/>
                </a:cubicBezTo>
                <a:close/>
                <a:moveTo>
                  <a:pt x="925" y="1298"/>
                </a:moveTo>
                <a:cubicBezTo>
                  <a:pt x="925" y="1296"/>
                  <a:pt x="927" y="1292"/>
                  <a:pt x="929" y="1295"/>
                </a:cubicBezTo>
                <a:cubicBezTo>
                  <a:pt x="931" y="1297"/>
                  <a:pt x="928" y="1297"/>
                  <a:pt x="926" y="1297"/>
                </a:cubicBezTo>
                <a:cubicBezTo>
                  <a:pt x="926" y="1299"/>
                  <a:pt x="927" y="1300"/>
                  <a:pt x="929" y="1300"/>
                </a:cubicBezTo>
                <a:cubicBezTo>
                  <a:pt x="931" y="1298"/>
                  <a:pt x="932" y="1296"/>
                  <a:pt x="931" y="1294"/>
                </a:cubicBezTo>
                <a:cubicBezTo>
                  <a:pt x="930" y="1292"/>
                  <a:pt x="928" y="1291"/>
                  <a:pt x="925" y="1291"/>
                </a:cubicBezTo>
                <a:cubicBezTo>
                  <a:pt x="927" y="1294"/>
                  <a:pt x="922" y="1297"/>
                  <a:pt x="925" y="1298"/>
                </a:cubicBezTo>
                <a:close/>
                <a:moveTo>
                  <a:pt x="889" y="1253"/>
                </a:moveTo>
                <a:cubicBezTo>
                  <a:pt x="888" y="1256"/>
                  <a:pt x="885" y="1257"/>
                  <a:pt x="885" y="1260"/>
                </a:cubicBezTo>
                <a:cubicBezTo>
                  <a:pt x="887" y="1262"/>
                  <a:pt x="891" y="1255"/>
                  <a:pt x="889" y="1253"/>
                </a:cubicBezTo>
                <a:close/>
                <a:moveTo>
                  <a:pt x="739" y="100"/>
                </a:moveTo>
                <a:cubicBezTo>
                  <a:pt x="737" y="100"/>
                  <a:pt x="735" y="100"/>
                  <a:pt x="735" y="103"/>
                </a:cubicBezTo>
                <a:cubicBezTo>
                  <a:pt x="738" y="103"/>
                  <a:pt x="740" y="103"/>
                  <a:pt x="739" y="100"/>
                </a:cubicBezTo>
                <a:close/>
                <a:moveTo>
                  <a:pt x="829" y="1246"/>
                </a:moveTo>
                <a:cubicBezTo>
                  <a:pt x="828" y="1242"/>
                  <a:pt x="834" y="1240"/>
                  <a:pt x="830" y="1236"/>
                </a:cubicBezTo>
                <a:cubicBezTo>
                  <a:pt x="831" y="1242"/>
                  <a:pt x="822" y="1241"/>
                  <a:pt x="821" y="1245"/>
                </a:cubicBezTo>
                <a:cubicBezTo>
                  <a:pt x="825" y="1242"/>
                  <a:pt x="825" y="1245"/>
                  <a:pt x="829" y="1246"/>
                </a:cubicBezTo>
                <a:close/>
                <a:moveTo>
                  <a:pt x="830" y="1228"/>
                </a:moveTo>
                <a:cubicBezTo>
                  <a:pt x="827" y="1226"/>
                  <a:pt x="826" y="1223"/>
                  <a:pt x="822" y="1223"/>
                </a:cubicBezTo>
                <a:cubicBezTo>
                  <a:pt x="820" y="1227"/>
                  <a:pt x="816" y="1228"/>
                  <a:pt x="815" y="1233"/>
                </a:cubicBezTo>
                <a:cubicBezTo>
                  <a:pt x="818" y="1234"/>
                  <a:pt x="821" y="1232"/>
                  <a:pt x="822" y="1238"/>
                </a:cubicBezTo>
                <a:cubicBezTo>
                  <a:pt x="830" y="1238"/>
                  <a:pt x="826" y="1230"/>
                  <a:pt x="830" y="1228"/>
                </a:cubicBezTo>
                <a:close/>
                <a:moveTo>
                  <a:pt x="761" y="723"/>
                </a:moveTo>
                <a:cubicBezTo>
                  <a:pt x="769" y="728"/>
                  <a:pt x="769" y="718"/>
                  <a:pt x="771" y="713"/>
                </a:cubicBezTo>
                <a:cubicBezTo>
                  <a:pt x="766" y="714"/>
                  <a:pt x="766" y="721"/>
                  <a:pt x="761" y="723"/>
                </a:cubicBezTo>
                <a:close/>
                <a:moveTo>
                  <a:pt x="815" y="1211"/>
                </a:moveTo>
                <a:cubicBezTo>
                  <a:pt x="815" y="1209"/>
                  <a:pt x="814" y="1206"/>
                  <a:pt x="815" y="1205"/>
                </a:cubicBezTo>
                <a:cubicBezTo>
                  <a:pt x="811" y="1204"/>
                  <a:pt x="812" y="1212"/>
                  <a:pt x="815" y="1211"/>
                </a:cubicBezTo>
                <a:close/>
                <a:moveTo>
                  <a:pt x="680" y="107"/>
                </a:moveTo>
                <a:cubicBezTo>
                  <a:pt x="684" y="106"/>
                  <a:pt x="684" y="110"/>
                  <a:pt x="687" y="110"/>
                </a:cubicBezTo>
                <a:cubicBezTo>
                  <a:pt x="686" y="107"/>
                  <a:pt x="690" y="109"/>
                  <a:pt x="690" y="107"/>
                </a:cubicBezTo>
                <a:cubicBezTo>
                  <a:pt x="687" y="105"/>
                  <a:pt x="681" y="100"/>
                  <a:pt x="680" y="107"/>
                </a:cubicBezTo>
                <a:close/>
                <a:moveTo>
                  <a:pt x="754" y="718"/>
                </a:moveTo>
                <a:cubicBezTo>
                  <a:pt x="752" y="721"/>
                  <a:pt x="748" y="722"/>
                  <a:pt x="748" y="726"/>
                </a:cubicBezTo>
                <a:cubicBezTo>
                  <a:pt x="753" y="726"/>
                  <a:pt x="757" y="722"/>
                  <a:pt x="754" y="718"/>
                </a:cubicBezTo>
                <a:close/>
                <a:moveTo>
                  <a:pt x="798" y="1185"/>
                </a:moveTo>
                <a:cubicBezTo>
                  <a:pt x="793" y="1185"/>
                  <a:pt x="791" y="1188"/>
                  <a:pt x="788" y="1185"/>
                </a:cubicBezTo>
                <a:cubicBezTo>
                  <a:pt x="787" y="1192"/>
                  <a:pt x="798" y="1188"/>
                  <a:pt x="798" y="1185"/>
                </a:cubicBezTo>
                <a:close/>
                <a:moveTo>
                  <a:pt x="789" y="1183"/>
                </a:moveTo>
                <a:cubicBezTo>
                  <a:pt x="790" y="1181"/>
                  <a:pt x="789" y="1181"/>
                  <a:pt x="790" y="1177"/>
                </a:cubicBezTo>
                <a:cubicBezTo>
                  <a:pt x="785" y="1176"/>
                  <a:pt x="787" y="1184"/>
                  <a:pt x="789" y="1183"/>
                </a:cubicBezTo>
                <a:close/>
                <a:moveTo>
                  <a:pt x="663" y="88"/>
                </a:moveTo>
                <a:cubicBezTo>
                  <a:pt x="660" y="87"/>
                  <a:pt x="655" y="88"/>
                  <a:pt x="652" y="87"/>
                </a:cubicBezTo>
                <a:cubicBezTo>
                  <a:pt x="655" y="95"/>
                  <a:pt x="648" y="95"/>
                  <a:pt x="647" y="99"/>
                </a:cubicBezTo>
                <a:cubicBezTo>
                  <a:pt x="649" y="99"/>
                  <a:pt x="649" y="96"/>
                  <a:pt x="653" y="97"/>
                </a:cubicBezTo>
                <a:cubicBezTo>
                  <a:pt x="653" y="94"/>
                  <a:pt x="653" y="91"/>
                  <a:pt x="655" y="89"/>
                </a:cubicBezTo>
                <a:cubicBezTo>
                  <a:pt x="657" y="89"/>
                  <a:pt x="663" y="93"/>
                  <a:pt x="663" y="88"/>
                </a:cubicBezTo>
                <a:close/>
                <a:moveTo>
                  <a:pt x="773" y="1224"/>
                </a:moveTo>
                <a:cubicBezTo>
                  <a:pt x="777" y="1224"/>
                  <a:pt x="776" y="1220"/>
                  <a:pt x="780" y="1221"/>
                </a:cubicBezTo>
                <a:cubicBezTo>
                  <a:pt x="778" y="1214"/>
                  <a:pt x="774" y="1222"/>
                  <a:pt x="773" y="1224"/>
                </a:cubicBezTo>
                <a:close/>
                <a:moveTo>
                  <a:pt x="684" y="1178"/>
                </a:moveTo>
                <a:cubicBezTo>
                  <a:pt x="685" y="1176"/>
                  <a:pt x="684" y="1173"/>
                  <a:pt x="685" y="1171"/>
                </a:cubicBezTo>
                <a:cubicBezTo>
                  <a:pt x="683" y="1171"/>
                  <a:pt x="681" y="1172"/>
                  <a:pt x="680" y="1173"/>
                </a:cubicBezTo>
                <a:cubicBezTo>
                  <a:pt x="683" y="1173"/>
                  <a:pt x="681" y="1176"/>
                  <a:pt x="681" y="1177"/>
                </a:cubicBezTo>
                <a:cubicBezTo>
                  <a:pt x="683" y="1176"/>
                  <a:pt x="683" y="1178"/>
                  <a:pt x="684" y="1178"/>
                </a:cubicBezTo>
                <a:close/>
                <a:moveTo>
                  <a:pt x="678" y="1167"/>
                </a:moveTo>
                <a:cubicBezTo>
                  <a:pt x="678" y="1165"/>
                  <a:pt x="680" y="1162"/>
                  <a:pt x="677" y="1161"/>
                </a:cubicBezTo>
                <a:cubicBezTo>
                  <a:pt x="678" y="1164"/>
                  <a:pt x="674" y="1163"/>
                  <a:pt x="675" y="1166"/>
                </a:cubicBezTo>
                <a:cubicBezTo>
                  <a:pt x="676" y="1166"/>
                  <a:pt x="677" y="1166"/>
                  <a:pt x="678" y="1167"/>
                </a:cubicBezTo>
                <a:close/>
                <a:moveTo>
                  <a:pt x="668" y="1162"/>
                </a:moveTo>
                <a:cubicBezTo>
                  <a:pt x="667" y="1162"/>
                  <a:pt x="666" y="1162"/>
                  <a:pt x="665" y="1162"/>
                </a:cubicBezTo>
                <a:cubicBezTo>
                  <a:pt x="665" y="1164"/>
                  <a:pt x="666" y="1166"/>
                  <a:pt x="668" y="1166"/>
                </a:cubicBezTo>
                <a:cubicBezTo>
                  <a:pt x="668" y="1165"/>
                  <a:pt x="669" y="1164"/>
                  <a:pt x="668" y="1162"/>
                </a:cubicBezTo>
                <a:close/>
                <a:moveTo>
                  <a:pt x="653" y="1200"/>
                </a:moveTo>
                <a:cubicBezTo>
                  <a:pt x="654" y="1200"/>
                  <a:pt x="654" y="1200"/>
                  <a:pt x="654" y="1199"/>
                </a:cubicBezTo>
                <a:cubicBezTo>
                  <a:pt x="651" y="1200"/>
                  <a:pt x="651" y="1200"/>
                  <a:pt x="651" y="1200"/>
                </a:cubicBezTo>
                <a:cubicBezTo>
                  <a:pt x="650" y="1202"/>
                  <a:pt x="653" y="1205"/>
                  <a:pt x="654" y="1202"/>
                </a:cubicBezTo>
                <a:cubicBezTo>
                  <a:pt x="653" y="1202"/>
                  <a:pt x="652" y="1201"/>
                  <a:pt x="653" y="1200"/>
                </a:cubicBezTo>
                <a:close/>
                <a:moveTo>
                  <a:pt x="649" y="1194"/>
                </a:moveTo>
                <a:cubicBezTo>
                  <a:pt x="651" y="1192"/>
                  <a:pt x="651" y="1182"/>
                  <a:pt x="649" y="1183"/>
                </a:cubicBezTo>
                <a:cubicBezTo>
                  <a:pt x="647" y="1183"/>
                  <a:pt x="648" y="1192"/>
                  <a:pt x="649" y="1194"/>
                </a:cubicBezTo>
                <a:close/>
                <a:moveTo>
                  <a:pt x="633" y="1257"/>
                </a:moveTo>
                <a:cubicBezTo>
                  <a:pt x="630" y="1257"/>
                  <a:pt x="629" y="1259"/>
                  <a:pt x="626" y="1258"/>
                </a:cubicBezTo>
                <a:cubicBezTo>
                  <a:pt x="625" y="1262"/>
                  <a:pt x="632" y="1259"/>
                  <a:pt x="633" y="1257"/>
                </a:cubicBezTo>
                <a:close/>
                <a:moveTo>
                  <a:pt x="495" y="95"/>
                </a:moveTo>
                <a:cubicBezTo>
                  <a:pt x="493" y="92"/>
                  <a:pt x="490" y="98"/>
                  <a:pt x="492" y="99"/>
                </a:cubicBezTo>
                <a:cubicBezTo>
                  <a:pt x="492" y="96"/>
                  <a:pt x="495" y="97"/>
                  <a:pt x="495" y="95"/>
                </a:cubicBezTo>
                <a:close/>
                <a:moveTo>
                  <a:pt x="558" y="1018"/>
                </a:moveTo>
                <a:cubicBezTo>
                  <a:pt x="560" y="1019"/>
                  <a:pt x="565" y="1019"/>
                  <a:pt x="565" y="1017"/>
                </a:cubicBezTo>
                <a:cubicBezTo>
                  <a:pt x="562" y="1014"/>
                  <a:pt x="560" y="1016"/>
                  <a:pt x="558" y="1018"/>
                </a:cubicBezTo>
                <a:close/>
                <a:moveTo>
                  <a:pt x="537" y="1005"/>
                </a:moveTo>
                <a:cubicBezTo>
                  <a:pt x="540" y="1003"/>
                  <a:pt x="542" y="999"/>
                  <a:pt x="545" y="997"/>
                </a:cubicBezTo>
                <a:cubicBezTo>
                  <a:pt x="541" y="996"/>
                  <a:pt x="534" y="1001"/>
                  <a:pt x="537" y="1005"/>
                </a:cubicBezTo>
                <a:close/>
                <a:moveTo>
                  <a:pt x="536" y="1013"/>
                </a:moveTo>
                <a:cubicBezTo>
                  <a:pt x="534" y="1009"/>
                  <a:pt x="534" y="1009"/>
                  <a:pt x="536" y="1006"/>
                </a:cubicBezTo>
                <a:cubicBezTo>
                  <a:pt x="532" y="1005"/>
                  <a:pt x="532" y="1009"/>
                  <a:pt x="530" y="1011"/>
                </a:cubicBezTo>
                <a:cubicBezTo>
                  <a:pt x="534" y="1010"/>
                  <a:pt x="533" y="1014"/>
                  <a:pt x="536" y="1013"/>
                </a:cubicBezTo>
                <a:close/>
                <a:moveTo>
                  <a:pt x="526" y="1015"/>
                </a:moveTo>
                <a:cubicBezTo>
                  <a:pt x="526" y="1014"/>
                  <a:pt x="527" y="1014"/>
                  <a:pt x="529" y="1014"/>
                </a:cubicBezTo>
                <a:cubicBezTo>
                  <a:pt x="528" y="1011"/>
                  <a:pt x="528" y="1011"/>
                  <a:pt x="528" y="1011"/>
                </a:cubicBezTo>
                <a:cubicBezTo>
                  <a:pt x="526" y="1010"/>
                  <a:pt x="524" y="1015"/>
                  <a:pt x="526" y="1015"/>
                </a:cubicBezTo>
                <a:close/>
                <a:moveTo>
                  <a:pt x="435" y="141"/>
                </a:moveTo>
                <a:cubicBezTo>
                  <a:pt x="433" y="140"/>
                  <a:pt x="431" y="142"/>
                  <a:pt x="429" y="144"/>
                </a:cubicBezTo>
                <a:cubicBezTo>
                  <a:pt x="432" y="143"/>
                  <a:pt x="434" y="143"/>
                  <a:pt x="435" y="141"/>
                </a:cubicBezTo>
                <a:close/>
                <a:moveTo>
                  <a:pt x="521" y="1043"/>
                </a:moveTo>
                <a:cubicBezTo>
                  <a:pt x="520" y="1044"/>
                  <a:pt x="520" y="1046"/>
                  <a:pt x="519" y="1048"/>
                </a:cubicBezTo>
                <a:cubicBezTo>
                  <a:pt x="522" y="1047"/>
                  <a:pt x="524" y="1046"/>
                  <a:pt x="524" y="1044"/>
                </a:cubicBezTo>
                <a:cubicBezTo>
                  <a:pt x="522" y="1046"/>
                  <a:pt x="522" y="1043"/>
                  <a:pt x="521" y="1043"/>
                </a:cubicBezTo>
                <a:close/>
                <a:moveTo>
                  <a:pt x="542" y="1418"/>
                </a:moveTo>
                <a:cubicBezTo>
                  <a:pt x="540" y="1419"/>
                  <a:pt x="535" y="1418"/>
                  <a:pt x="535" y="1420"/>
                </a:cubicBezTo>
                <a:cubicBezTo>
                  <a:pt x="537" y="1421"/>
                  <a:pt x="534" y="1424"/>
                  <a:pt x="537" y="1424"/>
                </a:cubicBezTo>
                <a:cubicBezTo>
                  <a:pt x="538" y="1422"/>
                  <a:pt x="541" y="1421"/>
                  <a:pt x="542" y="1418"/>
                </a:cubicBezTo>
                <a:close/>
                <a:moveTo>
                  <a:pt x="490" y="1052"/>
                </a:moveTo>
                <a:cubicBezTo>
                  <a:pt x="493" y="1054"/>
                  <a:pt x="491" y="1050"/>
                  <a:pt x="495" y="1050"/>
                </a:cubicBezTo>
                <a:cubicBezTo>
                  <a:pt x="495" y="1048"/>
                  <a:pt x="495" y="1047"/>
                  <a:pt x="493" y="1047"/>
                </a:cubicBezTo>
                <a:cubicBezTo>
                  <a:pt x="493" y="1049"/>
                  <a:pt x="491" y="1050"/>
                  <a:pt x="490" y="1052"/>
                </a:cubicBezTo>
                <a:close/>
                <a:moveTo>
                  <a:pt x="488" y="1054"/>
                </a:moveTo>
                <a:cubicBezTo>
                  <a:pt x="487" y="1052"/>
                  <a:pt x="490" y="1050"/>
                  <a:pt x="488" y="1050"/>
                </a:cubicBezTo>
                <a:cubicBezTo>
                  <a:pt x="488" y="1051"/>
                  <a:pt x="486" y="1051"/>
                  <a:pt x="485" y="1051"/>
                </a:cubicBezTo>
                <a:cubicBezTo>
                  <a:pt x="485" y="1055"/>
                  <a:pt x="489" y="1057"/>
                  <a:pt x="485" y="1059"/>
                </a:cubicBezTo>
                <a:cubicBezTo>
                  <a:pt x="484" y="1056"/>
                  <a:pt x="474" y="1058"/>
                  <a:pt x="479" y="1054"/>
                </a:cubicBezTo>
                <a:cubicBezTo>
                  <a:pt x="469" y="1054"/>
                  <a:pt x="472" y="1063"/>
                  <a:pt x="467" y="1066"/>
                </a:cubicBezTo>
                <a:cubicBezTo>
                  <a:pt x="468" y="1066"/>
                  <a:pt x="469" y="1067"/>
                  <a:pt x="470" y="1068"/>
                </a:cubicBezTo>
                <a:cubicBezTo>
                  <a:pt x="469" y="1071"/>
                  <a:pt x="465" y="1071"/>
                  <a:pt x="465" y="1074"/>
                </a:cubicBezTo>
                <a:cubicBezTo>
                  <a:pt x="470" y="1072"/>
                  <a:pt x="475" y="1074"/>
                  <a:pt x="478" y="1070"/>
                </a:cubicBezTo>
                <a:cubicBezTo>
                  <a:pt x="478" y="1073"/>
                  <a:pt x="480" y="1072"/>
                  <a:pt x="481" y="1073"/>
                </a:cubicBezTo>
                <a:cubicBezTo>
                  <a:pt x="478" y="1074"/>
                  <a:pt x="480" y="1078"/>
                  <a:pt x="476" y="1078"/>
                </a:cubicBezTo>
                <a:cubicBezTo>
                  <a:pt x="476" y="1080"/>
                  <a:pt x="477" y="1082"/>
                  <a:pt x="479" y="1082"/>
                </a:cubicBezTo>
                <a:cubicBezTo>
                  <a:pt x="482" y="1079"/>
                  <a:pt x="485" y="1076"/>
                  <a:pt x="489" y="1074"/>
                </a:cubicBezTo>
                <a:cubicBezTo>
                  <a:pt x="483" y="1067"/>
                  <a:pt x="497" y="1057"/>
                  <a:pt x="488" y="1054"/>
                </a:cubicBezTo>
                <a:close/>
                <a:moveTo>
                  <a:pt x="390" y="183"/>
                </a:moveTo>
                <a:cubicBezTo>
                  <a:pt x="388" y="183"/>
                  <a:pt x="386" y="183"/>
                  <a:pt x="386" y="180"/>
                </a:cubicBezTo>
                <a:cubicBezTo>
                  <a:pt x="384" y="180"/>
                  <a:pt x="384" y="182"/>
                  <a:pt x="382" y="182"/>
                </a:cubicBezTo>
                <a:cubicBezTo>
                  <a:pt x="382" y="184"/>
                  <a:pt x="381" y="185"/>
                  <a:pt x="380" y="187"/>
                </a:cubicBezTo>
                <a:cubicBezTo>
                  <a:pt x="385" y="186"/>
                  <a:pt x="388" y="187"/>
                  <a:pt x="390" y="183"/>
                </a:cubicBezTo>
                <a:close/>
                <a:moveTo>
                  <a:pt x="483" y="1114"/>
                </a:moveTo>
                <a:cubicBezTo>
                  <a:pt x="480" y="1115"/>
                  <a:pt x="483" y="1120"/>
                  <a:pt x="481" y="1122"/>
                </a:cubicBezTo>
                <a:cubicBezTo>
                  <a:pt x="482" y="1123"/>
                  <a:pt x="487" y="1124"/>
                  <a:pt x="486" y="1121"/>
                </a:cubicBezTo>
                <a:cubicBezTo>
                  <a:pt x="482" y="1122"/>
                  <a:pt x="484" y="1116"/>
                  <a:pt x="483" y="1114"/>
                </a:cubicBezTo>
                <a:close/>
                <a:moveTo>
                  <a:pt x="377" y="222"/>
                </a:moveTo>
                <a:cubicBezTo>
                  <a:pt x="379" y="222"/>
                  <a:pt x="379" y="221"/>
                  <a:pt x="381" y="220"/>
                </a:cubicBezTo>
                <a:cubicBezTo>
                  <a:pt x="381" y="219"/>
                  <a:pt x="381" y="217"/>
                  <a:pt x="381" y="215"/>
                </a:cubicBezTo>
                <a:cubicBezTo>
                  <a:pt x="379" y="216"/>
                  <a:pt x="378" y="215"/>
                  <a:pt x="377" y="215"/>
                </a:cubicBezTo>
                <a:cubicBezTo>
                  <a:pt x="380" y="219"/>
                  <a:pt x="371" y="218"/>
                  <a:pt x="368" y="218"/>
                </a:cubicBezTo>
                <a:cubicBezTo>
                  <a:pt x="368" y="220"/>
                  <a:pt x="367" y="220"/>
                  <a:pt x="366" y="221"/>
                </a:cubicBezTo>
                <a:cubicBezTo>
                  <a:pt x="369" y="225"/>
                  <a:pt x="375" y="216"/>
                  <a:pt x="377" y="222"/>
                </a:cubicBezTo>
                <a:close/>
                <a:moveTo>
                  <a:pt x="474" y="1154"/>
                </a:moveTo>
                <a:cubicBezTo>
                  <a:pt x="475" y="1154"/>
                  <a:pt x="475" y="1155"/>
                  <a:pt x="474" y="1156"/>
                </a:cubicBezTo>
                <a:cubicBezTo>
                  <a:pt x="476" y="1157"/>
                  <a:pt x="479" y="1156"/>
                  <a:pt x="480" y="1155"/>
                </a:cubicBezTo>
                <a:cubicBezTo>
                  <a:pt x="480" y="1150"/>
                  <a:pt x="476" y="1151"/>
                  <a:pt x="474" y="1154"/>
                </a:cubicBezTo>
                <a:close/>
                <a:moveTo>
                  <a:pt x="466" y="1142"/>
                </a:moveTo>
                <a:cubicBezTo>
                  <a:pt x="456" y="1139"/>
                  <a:pt x="466" y="1126"/>
                  <a:pt x="467" y="1117"/>
                </a:cubicBezTo>
                <a:cubicBezTo>
                  <a:pt x="463" y="1118"/>
                  <a:pt x="461" y="1117"/>
                  <a:pt x="462" y="1114"/>
                </a:cubicBezTo>
                <a:cubicBezTo>
                  <a:pt x="460" y="1114"/>
                  <a:pt x="459" y="1116"/>
                  <a:pt x="456" y="1117"/>
                </a:cubicBezTo>
                <a:cubicBezTo>
                  <a:pt x="456" y="1125"/>
                  <a:pt x="450" y="1127"/>
                  <a:pt x="448" y="1133"/>
                </a:cubicBezTo>
                <a:cubicBezTo>
                  <a:pt x="446" y="1134"/>
                  <a:pt x="444" y="1133"/>
                  <a:pt x="443" y="1133"/>
                </a:cubicBezTo>
                <a:cubicBezTo>
                  <a:pt x="443" y="1136"/>
                  <a:pt x="440" y="1136"/>
                  <a:pt x="440" y="1140"/>
                </a:cubicBezTo>
                <a:cubicBezTo>
                  <a:pt x="445" y="1138"/>
                  <a:pt x="444" y="1145"/>
                  <a:pt x="449" y="1144"/>
                </a:cubicBezTo>
                <a:cubicBezTo>
                  <a:pt x="451" y="1142"/>
                  <a:pt x="450" y="1139"/>
                  <a:pt x="453" y="1137"/>
                </a:cubicBezTo>
                <a:cubicBezTo>
                  <a:pt x="450" y="1146"/>
                  <a:pt x="460" y="1151"/>
                  <a:pt x="466" y="1142"/>
                </a:cubicBezTo>
                <a:close/>
                <a:moveTo>
                  <a:pt x="492" y="1413"/>
                </a:moveTo>
                <a:cubicBezTo>
                  <a:pt x="490" y="1413"/>
                  <a:pt x="489" y="1412"/>
                  <a:pt x="486" y="1413"/>
                </a:cubicBezTo>
                <a:cubicBezTo>
                  <a:pt x="486" y="1415"/>
                  <a:pt x="488" y="1416"/>
                  <a:pt x="489" y="1417"/>
                </a:cubicBezTo>
                <a:cubicBezTo>
                  <a:pt x="489" y="1415"/>
                  <a:pt x="492" y="1416"/>
                  <a:pt x="492" y="1413"/>
                </a:cubicBezTo>
                <a:close/>
                <a:moveTo>
                  <a:pt x="365" y="225"/>
                </a:moveTo>
                <a:cubicBezTo>
                  <a:pt x="363" y="225"/>
                  <a:pt x="361" y="225"/>
                  <a:pt x="361" y="228"/>
                </a:cubicBezTo>
                <a:cubicBezTo>
                  <a:pt x="363" y="229"/>
                  <a:pt x="365" y="227"/>
                  <a:pt x="365" y="225"/>
                </a:cubicBezTo>
                <a:close/>
                <a:moveTo>
                  <a:pt x="453" y="1057"/>
                </a:moveTo>
                <a:cubicBezTo>
                  <a:pt x="452" y="1057"/>
                  <a:pt x="450" y="1053"/>
                  <a:pt x="450" y="1056"/>
                </a:cubicBezTo>
                <a:cubicBezTo>
                  <a:pt x="453" y="1059"/>
                  <a:pt x="447" y="1056"/>
                  <a:pt x="446" y="1059"/>
                </a:cubicBezTo>
                <a:cubicBezTo>
                  <a:pt x="449" y="1059"/>
                  <a:pt x="453" y="1059"/>
                  <a:pt x="453" y="1057"/>
                </a:cubicBezTo>
                <a:close/>
                <a:moveTo>
                  <a:pt x="459" y="1151"/>
                </a:moveTo>
                <a:cubicBezTo>
                  <a:pt x="455" y="1146"/>
                  <a:pt x="453" y="1155"/>
                  <a:pt x="447" y="1152"/>
                </a:cubicBezTo>
                <a:cubicBezTo>
                  <a:pt x="448" y="1155"/>
                  <a:pt x="453" y="1154"/>
                  <a:pt x="455" y="1156"/>
                </a:cubicBezTo>
                <a:cubicBezTo>
                  <a:pt x="456" y="1154"/>
                  <a:pt x="458" y="1153"/>
                  <a:pt x="459" y="1151"/>
                </a:cubicBezTo>
                <a:close/>
                <a:moveTo>
                  <a:pt x="441" y="1063"/>
                </a:moveTo>
                <a:cubicBezTo>
                  <a:pt x="442" y="1066"/>
                  <a:pt x="440" y="1066"/>
                  <a:pt x="441" y="1068"/>
                </a:cubicBezTo>
                <a:cubicBezTo>
                  <a:pt x="444" y="1068"/>
                  <a:pt x="446" y="1066"/>
                  <a:pt x="446" y="1064"/>
                </a:cubicBezTo>
                <a:cubicBezTo>
                  <a:pt x="445" y="1063"/>
                  <a:pt x="443" y="1063"/>
                  <a:pt x="441" y="1063"/>
                </a:cubicBezTo>
                <a:close/>
                <a:moveTo>
                  <a:pt x="431" y="1105"/>
                </a:moveTo>
                <a:cubicBezTo>
                  <a:pt x="432" y="1105"/>
                  <a:pt x="432" y="1106"/>
                  <a:pt x="433" y="1106"/>
                </a:cubicBezTo>
                <a:cubicBezTo>
                  <a:pt x="434" y="1102"/>
                  <a:pt x="432" y="1101"/>
                  <a:pt x="429" y="1101"/>
                </a:cubicBezTo>
                <a:cubicBezTo>
                  <a:pt x="431" y="1104"/>
                  <a:pt x="426" y="1106"/>
                  <a:pt x="429" y="1108"/>
                </a:cubicBezTo>
                <a:cubicBezTo>
                  <a:pt x="429" y="1107"/>
                  <a:pt x="430" y="1106"/>
                  <a:pt x="431" y="1105"/>
                </a:cubicBezTo>
                <a:close/>
                <a:moveTo>
                  <a:pt x="451" y="1422"/>
                </a:moveTo>
                <a:cubicBezTo>
                  <a:pt x="452" y="1420"/>
                  <a:pt x="454" y="1419"/>
                  <a:pt x="455" y="1416"/>
                </a:cubicBezTo>
                <a:cubicBezTo>
                  <a:pt x="452" y="1417"/>
                  <a:pt x="449" y="1418"/>
                  <a:pt x="448" y="1420"/>
                </a:cubicBezTo>
                <a:cubicBezTo>
                  <a:pt x="451" y="1418"/>
                  <a:pt x="449" y="1423"/>
                  <a:pt x="451" y="1422"/>
                </a:cubicBezTo>
                <a:close/>
                <a:moveTo>
                  <a:pt x="452" y="1426"/>
                </a:moveTo>
                <a:cubicBezTo>
                  <a:pt x="452" y="1429"/>
                  <a:pt x="451" y="1431"/>
                  <a:pt x="450" y="1434"/>
                </a:cubicBezTo>
                <a:cubicBezTo>
                  <a:pt x="454" y="1434"/>
                  <a:pt x="454" y="1427"/>
                  <a:pt x="452" y="1426"/>
                </a:cubicBezTo>
                <a:close/>
                <a:moveTo>
                  <a:pt x="329" y="295"/>
                </a:moveTo>
                <a:cubicBezTo>
                  <a:pt x="326" y="295"/>
                  <a:pt x="326" y="297"/>
                  <a:pt x="323" y="297"/>
                </a:cubicBezTo>
                <a:cubicBezTo>
                  <a:pt x="324" y="301"/>
                  <a:pt x="321" y="303"/>
                  <a:pt x="324" y="304"/>
                </a:cubicBezTo>
                <a:cubicBezTo>
                  <a:pt x="323" y="299"/>
                  <a:pt x="328" y="299"/>
                  <a:pt x="329" y="295"/>
                </a:cubicBezTo>
                <a:close/>
                <a:moveTo>
                  <a:pt x="445" y="1417"/>
                </a:moveTo>
                <a:cubicBezTo>
                  <a:pt x="446" y="1419"/>
                  <a:pt x="439" y="1421"/>
                  <a:pt x="443" y="1422"/>
                </a:cubicBezTo>
                <a:cubicBezTo>
                  <a:pt x="445" y="1421"/>
                  <a:pt x="450" y="1419"/>
                  <a:pt x="445" y="1417"/>
                </a:cubicBezTo>
                <a:close/>
                <a:moveTo>
                  <a:pt x="421" y="1301"/>
                </a:moveTo>
                <a:cubicBezTo>
                  <a:pt x="423" y="1302"/>
                  <a:pt x="427" y="1302"/>
                  <a:pt x="426" y="1298"/>
                </a:cubicBezTo>
                <a:cubicBezTo>
                  <a:pt x="424" y="1297"/>
                  <a:pt x="422" y="1299"/>
                  <a:pt x="421" y="1301"/>
                </a:cubicBezTo>
                <a:close/>
                <a:moveTo>
                  <a:pt x="424" y="1339"/>
                </a:moveTo>
                <a:cubicBezTo>
                  <a:pt x="422" y="1335"/>
                  <a:pt x="424" y="1331"/>
                  <a:pt x="426" y="1328"/>
                </a:cubicBezTo>
                <a:cubicBezTo>
                  <a:pt x="424" y="1327"/>
                  <a:pt x="418" y="1332"/>
                  <a:pt x="414" y="1330"/>
                </a:cubicBezTo>
                <a:cubicBezTo>
                  <a:pt x="414" y="1332"/>
                  <a:pt x="411" y="1332"/>
                  <a:pt x="411" y="1335"/>
                </a:cubicBezTo>
                <a:cubicBezTo>
                  <a:pt x="415" y="1335"/>
                  <a:pt x="414" y="1339"/>
                  <a:pt x="413" y="1341"/>
                </a:cubicBezTo>
                <a:cubicBezTo>
                  <a:pt x="416" y="1339"/>
                  <a:pt x="419" y="1338"/>
                  <a:pt x="424" y="1339"/>
                </a:cubicBezTo>
                <a:close/>
                <a:moveTo>
                  <a:pt x="423" y="1307"/>
                </a:moveTo>
                <a:cubicBezTo>
                  <a:pt x="421" y="1307"/>
                  <a:pt x="417" y="1307"/>
                  <a:pt x="418" y="1310"/>
                </a:cubicBezTo>
                <a:cubicBezTo>
                  <a:pt x="419" y="1309"/>
                  <a:pt x="424" y="1310"/>
                  <a:pt x="423" y="1307"/>
                </a:cubicBezTo>
                <a:close/>
                <a:moveTo>
                  <a:pt x="421" y="1325"/>
                </a:moveTo>
                <a:cubicBezTo>
                  <a:pt x="418" y="1327"/>
                  <a:pt x="420" y="1322"/>
                  <a:pt x="418" y="1323"/>
                </a:cubicBezTo>
                <a:cubicBezTo>
                  <a:pt x="418" y="1324"/>
                  <a:pt x="417" y="1324"/>
                  <a:pt x="415" y="1324"/>
                </a:cubicBezTo>
                <a:cubicBezTo>
                  <a:pt x="415" y="1327"/>
                  <a:pt x="419" y="1325"/>
                  <a:pt x="418" y="1329"/>
                </a:cubicBezTo>
                <a:cubicBezTo>
                  <a:pt x="420" y="1329"/>
                  <a:pt x="421" y="1327"/>
                  <a:pt x="421" y="1325"/>
                </a:cubicBezTo>
                <a:close/>
                <a:moveTo>
                  <a:pt x="416" y="1351"/>
                </a:moveTo>
                <a:cubicBezTo>
                  <a:pt x="419" y="1350"/>
                  <a:pt x="419" y="1354"/>
                  <a:pt x="421" y="1355"/>
                </a:cubicBezTo>
                <a:cubicBezTo>
                  <a:pt x="421" y="1354"/>
                  <a:pt x="424" y="1355"/>
                  <a:pt x="424" y="1352"/>
                </a:cubicBezTo>
                <a:cubicBezTo>
                  <a:pt x="423" y="1352"/>
                  <a:pt x="422" y="1351"/>
                  <a:pt x="422" y="1349"/>
                </a:cubicBezTo>
                <a:cubicBezTo>
                  <a:pt x="420" y="1350"/>
                  <a:pt x="416" y="1349"/>
                  <a:pt x="416" y="1351"/>
                </a:cubicBezTo>
                <a:close/>
                <a:moveTo>
                  <a:pt x="389" y="1078"/>
                </a:moveTo>
                <a:cubicBezTo>
                  <a:pt x="388" y="1080"/>
                  <a:pt x="389" y="1086"/>
                  <a:pt x="392" y="1085"/>
                </a:cubicBezTo>
                <a:cubicBezTo>
                  <a:pt x="391" y="1083"/>
                  <a:pt x="393" y="1077"/>
                  <a:pt x="389" y="1078"/>
                </a:cubicBezTo>
                <a:close/>
                <a:moveTo>
                  <a:pt x="412" y="1298"/>
                </a:moveTo>
                <a:cubicBezTo>
                  <a:pt x="411" y="1298"/>
                  <a:pt x="411" y="1297"/>
                  <a:pt x="411" y="1296"/>
                </a:cubicBezTo>
                <a:cubicBezTo>
                  <a:pt x="405" y="1296"/>
                  <a:pt x="406" y="1300"/>
                  <a:pt x="405" y="1303"/>
                </a:cubicBezTo>
                <a:cubicBezTo>
                  <a:pt x="408" y="1302"/>
                  <a:pt x="408" y="1299"/>
                  <a:pt x="412" y="1298"/>
                </a:cubicBezTo>
                <a:close/>
                <a:moveTo>
                  <a:pt x="396" y="1272"/>
                </a:moveTo>
                <a:cubicBezTo>
                  <a:pt x="395" y="1270"/>
                  <a:pt x="393" y="1266"/>
                  <a:pt x="392" y="1268"/>
                </a:cubicBezTo>
                <a:cubicBezTo>
                  <a:pt x="392" y="1268"/>
                  <a:pt x="393" y="1269"/>
                  <a:pt x="393" y="1270"/>
                </a:cubicBezTo>
                <a:cubicBezTo>
                  <a:pt x="392" y="1270"/>
                  <a:pt x="391" y="1270"/>
                  <a:pt x="391" y="1271"/>
                </a:cubicBezTo>
                <a:cubicBezTo>
                  <a:pt x="392" y="1272"/>
                  <a:pt x="394" y="1272"/>
                  <a:pt x="396" y="1272"/>
                </a:cubicBezTo>
                <a:close/>
                <a:moveTo>
                  <a:pt x="410" y="1427"/>
                </a:moveTo>
                <a:cubicBezTo>
                  <a:pt x="408" y="1428"/>
                  <a:pt x="406" y="1428"/>
                  <a:pt x="405" y="1430"/>
                </a:cubicBezTo>
                <a:cubicBezTo>
                  <a:pt x="406" y="1431"/>
                  <a:pt x="411" y="1430"/>
                  <a:pt x="410" y="1427"/>
                </a:cubicBezTo>
                <a:close/>
                <a:moveTo>
                  <a:pt x="394" y="1291"/>
                </a:moveTo>
                <a:cubicBezTo>
                  <a:pt x="394" y="1294"/>
                  <a:pt x="391" y="1294"/>
                  <a:pt x="391" y="1296"/>
                </a:cubicBezTo>
                <a:cubicBezTo>
                  <a:pt x="393" y="1296"/>
                  <a:pt x="397" y="1293"/>
                  <a:pt x="394" y="1291"/>
                </a:cubicBezTo>
                <a:close/>
                <a:moveTo>
                  <a:pt x="385" y="1277"/>
                </a:moveTo>
                <a:cubicBezTo>
                  <a:pt x="385" y="1282"/>
                  <a:pt x="382" y="1283"/>
                  <a:pt x="382" y="1287"/>
                </a:cubicBezTo>
                <a:cubicBezTo>
                  <a:pt x="385" y="1286"/>
                  <a:pt x="385" y="1291"/>
                  <a:pt x="388" y="1290"/>
                </a:cubicBezTo>
                <a:cubicBezTo>
                  <a:pt x="389" y="1287"/>
                  <a:pt x="387" y="1279"/>
                  <a:pt x="385" y="1277"/>
                </a:cubicBezTo>
                <a:close/>
                <a:moveTo>
                  <a:pt x="287" y="329"/>
                </a:moveTo>
                <a:cubicBezTo>
                  <a:pt x="285" y="328"/>
                  <a:pt x="282" y="328"/>
                  <a:pt x="282" y="331"/>
                </a:cubicBezTo>
                <a:cubicBezTo>
                  <a:pt x="284" y="331"/>
                  <a:pt x="286" y="332"/>
                  <a:pt x="287" y="329"/>
                </a:cubicBezTo>
                <a:close/>
                <a:moveTo>
                  <a:pt x="386" y="1290"/>
                </a:moveTo>
                <a:cubicBezTo>
                  <a:pt x="385" y="1295"/>
                  <a:pt x="386" y="1297"/>
                  <a:pt x="389" y="1294"/>
                </a:cubicBezTo>
                <a:cubicBezTo>
                  <a:pt x="389" y="1292"/>
                  <a:pt x="387" y="1291"/>
                  <a:pt x="386" y="1290"/>
                </a:cubicBezTo>
                <a:close/>
                <a:moveTo>
                  <a:pt x="356" y="1024"/>
                </a:moveTo>
                <a:cubicBezTo>
                  <a:pt x="352" y="1026"/>
                  <a:pt x="349" y="1030"/>
                  <a:pt x="351" y="1036"/>
                </a:cubicBezTo>
                <a:cubicBezTo>
                  <a:pt x="357" y="1035"/>
                  <a:pt x="357" y="1035"/>
                  <a:pt x="357" y="1035"/>
                </a:cubicBezTo>
                <a:cubicBezTo>
                  <a:pt x="353" y="1031"/>
                  <a:pt x="358" y="1026"/>
                  <a:pt x="356" y="1024"/>
                </a:cubicBezTo>
                <a:close/>
                <a:moveTo>
                  <a:pt x="399" y="1423"/>
                </a:moveTo>
                <a:cubicBezTo>
                  <a:pt x="397" y="1423"/>
                  <a:pt x="396" y="1421"/>
                  <a:pt x="395" y="1421"/>
                </a:cubicBezTo>
                <a:cubicBezTo>
                  <a:pt x="394" y="1423"/>
                  <a:pt x="393" y="1424"/>
                  <a:pt x="391" y="1426"/>
                </a:cubicBezTo>
                <a:cubicBezTo>
                  <a:pt x="394" y="1425"/>
                  <a:pt x="394" y="1428"/>
                  <a:pt x="396" y="1427"/>
                </a:cubicBezTo>
                <a:cubicBezTo>
                  <a:pt x="396" y="1425"/>
                  <a:pt x="400" y="1426"/>
                  <a:pt x="399" y="1423"/>
                </a:cubicBezTo>
                <a:close/>
                <a:moveTo>
                  <a:pt x="387" y="1353"/>
                </a:moveTo>
                <a:cubicBezTo>
                  <a:pt x="384" y="1350"/>
                  <a:pt x="387" y="1348"/>
                  <a:pt x="387" y="1344"/>
                </a:cubicBezTo>
                <a:cubicBezTo>
                  <a:pt x="383" y="1345"/>
                  <a:pt x="383" y="1349"/>
                  <a:pt x="379" y="1350"/>
                </a:cubicBezTo>
                <a:cubicBezTo>
                  <a:pt x="379" y="1356"/>
                  <a:pt x="379" y="1356"/>
                  <a:pt x="379" y="1356"/>
                </a:cubicBezTo>
                <a:cubicBezTo>
                  <a:pt x="383" y="1356"/>
                  <a:pt x="382" y="1352"/>
                  <a:pt x="387" y="1353"/>
                </a:cubicBezTo>
                <a:close/>
                <a:moveTo>
                  <a:pt x="375" y="1381"/>
                </a:moveTo>
                <a:cubicBezTo>
                  <a:pt x="373" y="1381"/>
                  <a:pt x="371" y="1381"/>
                  <a:pt x="372" y="1384"/>
                </a:cubicBezTo>
                <a:cubicBezTo>
                  <a:pt x="374" y="1383"/>
                  <a:pt x="376" y="1383"/>
                  <a:pt x="375" y="1381"/>
                </a:cubicBezTo>
                <a:close/>
                <a:moveTo>
                  <a:pt x="375" y="1400"/>
                </a:moveTo>
                <a:cubicBezTo>
                  <a:pt x="372" y="1401"/>
                  <a:pt x="372" y="1399"/>
                  <a:pt x="370" y="1400"/>
                </a:cubicBezTo>
                <a:cubicBezTo>
                  <a:pt x="370" y="1402"/>
                  <a:pt x="368" y="1403"/>
                  <a:pt x="369" y="1406"/>
                </a:cubicBezTo>
                <a:cubicBezTo>
                  <a:pt x="372" y="1405"/>
                  <a:pt x="373" y="1402"/>
                  <a:pt x="375" y="1400"/>
                </a:cubicBezTo>
                <a:close/>
                <a:moveTo>
                  <a:pt x="336" y="1048"/>
                </a:moveTo>
                <a:cubicBezTo>
                  <a:pt x="332" y="1049"/>
                  <a:pt x="331" y="1052"/>
                  <a:pt x="330" y="1055"/>
                </a:cubicBezTo>
                <a:cubicBezTo>
                  <a:pt x="333" y="1054"/>
                  <a:pt x="335" y="1051"/>
                  <a:pt x="336" y="1048"/>
                </a:cubicBezTo>
                <a:close/>
                <a:moveTo>
                  <a:pt x="370" y="1371"/>
                </a:moveTo>
                <a:cubicBezTo>
                  <a:pt x="364" y="1372"/>
                  <a:pt x="362" y="1375"/>
                  <a:pt x="359" y="1378"/>
                </a:cubicBezTo>
                <a:cubicBezTo>
                  <a:pt x="363" y="1378"/>
                  <a:pt x="363" y="1378"/>
                  <a:pt x="367" y="1377"/>
                </a:cubicBezTo>
                <a:cubicBezTo>
                  <a:pt x="366" y="1374"/>
                  <a:pt x="368" y="1374"/>
                  <a:pt x="370" y="1371"/>
                </a:cubicBezTo>
                <a:close/>
                <a:moveTo>
                  <a:pt x="287" y="705"/>
                </a:moveTo>
                <a:cubicBezTo>
                  <a:pt x="287" y="708"/>
                  <a:pt x="284" y="707"/>
                  <a:pt x="285" y="711"/>
                </a:cubicBezTo>
                <a:cubicBezTo>
                  <a:pt x="287" y="712"/>
                  <a:pt x="289" y="709"/>
                  <a:pt x="291" y="708"/>
                </a:cubicBezTo>
                <a:cubicBezTo>
                  <a:pt x="289" y="708"/>
                  <a:pt x="290" y="705"/>
                  <a:pt x="287" y="705"/>
                </a:cubicBezTo>
                <a:close/>
                <a:moveTo>
                  <a:pt x="299" y="864"/>
                </a:moveTo>
                <a:cubicBezTo>
                  <a:pt x="300" y="871"/>
                  <a:pt x="290" y="874"/>
                  <a:pt x="294" y="880"/>
                </a:cubicBezTo>
                <a:cubicBezTo>
                  <a:pt x="294" y="874"/>
                  <a:pt x="303" y="868"/>
                  <a:pt x="299" y="864"/>
                </a:cubicBezTo>
                <a:close/>
                <a:moveTo>
                  <a:pt x="275" y="923"/>
                </a:moveTo>
                <a:cubicBezTo>
                  <a:pt x="275" y="915"/>
                  <a:pt x="286" y="902"/>
                  <a:pt x="279" y="897"/>
                </a:cubicBezTo>
                <a:cubicBezTo>
                  <a:pt x="281" y="902"/>
                  <a:pt x="272" y="907"/>
                  <a:pt x="268" y="907"/>
                </a:cubicBezTo>
                <a:cubicBezTo>
                  <a:pt x="272" y="915"/>
                  <a:pt x="253" y="919"/>
                  <a:pt x="261" y="927"/>
                </a:cubicBezTo>
                <a:cubicBezTo>
                  <a:pt x="264" y="927"/>
                  <a:pt x="265" y="924"/>
                  <a:pt x="268" y="924"/>
                </a:cubicBezTo>
                <a:cubicBezTo>
                  <a:pt x="269" y="925"/>
                  <a:pt x="270" y="927"/>
                  <a:pt x="270" y="929"/>
                </a:cubicBezTo>
                <a:cubicBezTo>
                  <a:pt x="272" y="927"/>
                  <a:pt x="273" y="924"/>
                  <a:pt x="275" y="923"/>
                </a:cubicBezTo>
                <a:close/>
                <a:moveTo>
                  <a:pt x="313" y="1279"/>
                </a:moveTo>
                <a:cubicBezTo>
                  <a:pt x="312" y="1280"/>
                  <a:pt x="310" y="1280"/>
                  <a:pt x="310" y="1282"/>
                </a:cubicBezTo>
                <a:cubicBezTo>
                  <a:pt x="312" y="1281"/>
                  <a:pt x="310" y="1288"/>
                  <a:pt x="312" y="1288"/>
                </a:cubicBezTo>
                <a:cubicBezTo>
                  <a:pt x="313" y="1286"/>
                  <a:pt x="311" y="1282"/>
                  <a:pt x="313" y="1279"/>
                </a:cubicBezTo>
                <a:close/>
                <a:moveTo>
                  <a:pt x="306" y="1241"/>
                </a:moveTo>
                <a:cubicBezTo>
                  <a:pt x="300" y="1239"/>
                  <a:pt x="298" y="1241"/>
                  <a:pt x="293" y="1243"/>
                </a:cubicBezTo>
                <a:cubicBezTo>
                  <a:pt x="294" y="1245"/>
                  <a:pt x="295" y="1247"/>
                  <a:pt x="297" y="1248"/>
                </a:cubicBezTo>
                <a:cubicBezTo>
                  <a:pt x="299" y="1245"/>
                  <a:pt x="305" y="1245"/>
                  <a:pt x="306" y="1241"/>
                </a:cubicBezTo>
                <a:close/>
                <a:moveTo>
                  <a:pt x="239" y="719"/>
                </a:moveTo>
                <a:cubicBezTo>
                  <a:pt x="241" y="719"/>
                  <a:pt x="240" y="722"/>
                  <a:pt x="243" y="721"/>
                </a:cubicBezTo>
                <a:cubicBezTo>
                  <a:pt x="243" y="720"/>
                  <a:pt x="244" y="720"/>
                  <a:pt x="244" y="718"/>
                </a:cubicBezTo>
                <a:cubicBezTo>
                  <a:pt x="242" y="719"/>
                  <a:pt x="239" y="717"/>
                  <a:pt x="239" y="719"/>
                </a:cubicBezTo>
                <a:close/>
                <a:moveTo>
                  <a:pt x="208" y="568"/>
                </a:moveTo>
                <a:cubicBezTo>
                  <a:pt x="202" y="570"/>
                  <a:pt x="206" y="577"/>
                  <a:pt x="212" y="576"/>
                </a:cubicBezTo>
                <a:cubicBezTo>
                  <a:pt x="211" y="573"/>
                  <a:pt x="209" y="571"/>
                  <a:pt x="208" y="568"/>
                </a:cubicBezTo>
                <a:close/>
                <a:moveTo>
                  <a:pt x="132" y="555"/>
                </a:moveTo>
                <a:cubicBezTo>
                  <a:pt x="125" y="554"/>
                  <a:pt x="116" y="557"/>
                  <a:pt x="116" y="561"/>
                </a:cubicBezTo>
                <a:cubicBezTo>
                  <a:pt x="117" y="558"/>
                  <a:pt x="118" y="562"/>
                  <a:pt x="119" y="562"/>
                </a:cubicBezTo>
                <a:cubicBezTo>
                  <a:pt x="119" y="556"/>
                  <a:pt x="130" y="559"/>
                  <a:pt x="132" y="555"/>
                </a:cubicBezTo>
                <a:close/>
                <a:moveTo>
                  <a:pt x="151" y="846"/>
                </a:moveTo>
                <a:cubicBezTo>
                  <a:pt x="154" y="846"/>
                  <a:pt x="159" y="848"/>
                  <a:pt x="161" y="846"/>
                </a:cubicBezTo>
                <a:cubicBezTo>
                  <a:pt x="158" y="845"/>
                  <a:pt x="152" y="842"/>
                  <a:pt x="151" y="846"/>
                </a:cubicBezTo>
                <a:close/>
                <a:moveTo>
                  <a:pt x="154" y="795"/>
                </a:moveTo>
                <a:cubicBezTo>
                  <a:pt x="152" y="796"/>
                  <a:pt x="150" y="799"/>
                  <a:pt x="152" y="801"/>
                </a:cubicBezTo>
                <a:cubicBezTo>
                  <a:pt x="155" y="801"/>
                  <a:pt x="155" y="798"/>
                  <a:pt x="154" y="795"/>
                </a:cubicBezTo>
                <a:close/>
                <a:moveTo>
                  <a:pt x="150" y="812"/>
                </a:moveTo>
                <a:cubicBezTo>
                  <a:pt x="148" y="807"/>
                  <a:pt x="154" y="809"/>
                  <a:pt x="154" y="805"/>
                </a:cubicBezTo>
                <a:cubicBezTo>
                  <a:pt x="153" y="805"/>
                  <a:pt x="153" y="804"/>
                  <a:pt x="151" y="804"/>
                </a:cubicBezTo>
                <a:cubicBezTo>
                  <a:pt x="150" y="807"/>
                  <a:pt x="147" y="807"/>
                  <a:pt x="147" y="811"/>
                </a:cubicBezTo>
                <a:cubicBezTo>
                  <a:pt x="148" y="810"/>
                  <a:pt x="149" y="812"/>
                  <a:pt x="150" y="812"/>
                </a:cubicBezTo>
                <a:close/>
                <a:moveTo>
                  <a:pt x="150" y="838"/>
                </a:moveTo>
                <a:cubicBezTo>
                  <a:pt x="146" y="837"/>
                  <a:pt x="148" y="830"/>
                  <a:pt x="149" y="828"/>
                </a:cubicBezTo>
                <a:cubicBezTo>
                  <a:pt x="147" y="828"/>
                  <a:pt x="146" y="827"/>
                  <a:pt x="143" y="828"/>
                </a:cubicBezTo>
                <a:cubicBezTo>
                  <a:pt x="146" y="831"/>
                  <a:pt x="146" y="832"/>
                  <a:pt x="147" y="837"/>
                </a:cubicBezTo>
                <a:cubicBezTo>
                  <a:pt x="145" y="838"/>
                  <a:pt x="142" y="838"/>
                  <a:pt x="143" y="842"/>
                </a:cubicBezTo>
                <a:cubicBezTo>
                  <a:pt x="147" y="841"/>
                  <a:pt x="148" y="841"/>
                  <a:pt x="150" y="838"/>
                </a:cubicBezTo>
                <a:close/>
                <a:moveTo>
                  <a:pt x="139" y="825"/>
                </a:moveTo>
                <a:cubicBezTo>
                  <a:pt x="140" y="825"/>
                  <a:pt x="141" y="826"/>
                  <a:pt x="143" y="825"/>
                </a:cubicBezTo>
                <a:cubicBezTo>
                  <a:pt x="143" y="822"/>
                  <a:pt x="143" y="822"/>
                  <a:pt x="143" y="822"/>
                </a:cubicBezTo>
                <a:cubicBezTo>
                  <a:pt x="141" y="823"/>
                  <a:pt x="139" y="823"/>
                  <a:pt x="139" y="825"/>
                </a:cubicBezTo>
                <a:close/>
                <a:moveTo>
                  <a:pt x="109" y="529"/>
                </a:moveTo>
                <a:cubicBezTo>
                  <a:pt x="107" y="529"/>
                  <a:pt x="103" y="529"/>
                  <a:pt x="103" y="531"/>
                </a:cubicBezTo>
                <a:cubicBezTo>
                  <a:pt x="106" y="531"/>
                  <a:pt x="109" y="532"/>
                  <a:pt x="109" y="529"/>
                </a:cubicBezTo>
                <a:close/>
                <a:moveTo>
                  <a:pt x="107" y="581"/>
                </a:moveTo>
                <a:cubicBezTo>
                  <a:pt x="106" y="581"/>
                  <a:pt x="106" y="579"/>
                  <a:pt x="106" y="578"/>
                </a:cubicBezTo>
                <a:cubicBezTo>
                  <a:pt x="109" y="575"/>
                  <a:pt x="115" y="571"/>
                  <a:pt x="110" y="566"/>
                </a:cubicBezTo>
                <a:cubicBezTo>
                  <a:pt x="110" y="568"/>
                  <a:pt x="108" y="569"/>
                  <a:pt x="106" y="569"/>
                </a:cubicBezTo>
                <a:cubicBezTo>
                  <a:pt x="107" y="575"/>
                  <a:pt x="107" y="575"/>
                  <a:pt x="107" y="575"/>
                </a:cubicBezTo>
                <a:cubicBezTo>
                  <a:pt x="106" y="577"/>
                  <a:pt x="102" y="577"/>
                  <a:pt x="101" y="579"/>
                </a:cubicBezTo>
                <a:cubicBezTo>
                  <a:pt x="104" y="580"/>
                  <a:pt x="99" y="583"/>
                  <a:pt x="100" y="585"/>
                </a:cubicBezTo>
                <a:cubicBezTo>
                  <a:pt x="104" y="585"/>
                  <a:pt x="106" y="583"/>
                  <a:pt x="107" y="581"/>
                </a:cubicBezTo>
                <a:close/>
                <a:moveTo>
                  <a:pt x="94" y="609"/>
                </a:moveTo>
                <a:cubicBezTo>
                  <a:pt x="92" y="608"/>
                  <a:pt x="89" y="610"/>
                  <a:pt x="88" y="612"/>
                </a:cubicBezTo>
                <a:cubicBezTo>
                  <a:pt x="90" y="613"/>
                  <a:pt x="95" y="612"/>
                  <a:pt x="94" y="609"/>
                </a:cubicBezTo>
                <a:close/>
                <a:moveTo>
                  <a:pt x="88" y="624"/>
                </a:moveTo>
                <a:cubicBezTo>
                  <a:pt x="90" y="621"/>
                  <a:pt x="87" y="620"/>
                  <a:pt x="89" y="617"/>
                </a:cubicBezTo>
                <a:cubicBezTo>
                  <a:pt x="85" y="617"/>
                  <a:pt x="86" y="621"/>
                  <a:pt x="81" y="620"/>
                </a:cubicBezTo>
                <a:cubicBezTo>
                  <a:pt x="80" y="624"/>
                  <a:pt x="79" y="629"/>
                  <a:pt x="75" y="631"/>
                </a:cubicBezTo>
                <a:cubicBezTo>
                  <a:pt x="81" y="633"/>
                  <a:pt x="79" y="622"/>
                  <a:pt x="88" y="624"/>
                </a:cubicBezTo>
                <a:close/>
                <a:moveTo>
                  <a:pt x="112" y="850"/>
                </a:moveTo>
                <a:cubicBezTo>
                  <a:pt x="110" y="850"/>
                  <a:pt x="110" y="848"/>
                  <a:pt x="110" y="846"/>
                </a:cubicBezTo>
                <a:cubicBezTo>
                  <a:pt x="106" y="846"/>
                  <a:pt x="108" y="849"/>
                  <a:pt x="109" y="851"/>
                </a:cubicBezTo>
                <a:cubicBezTo>
                  <a:pt x="110" y="851"/>
                  <a:pt x="112" y="851"/>
                  <a:pt x="112" y="850"/>
                </a:cubicBezTo>
                <a:close/>
                <a:moveTo>
                  <a:pt x="73" y="644"/>
                </a:moveTo>
                <a:cubicBezTo>
                  <a:pt x="74" y="641"/>
                  <a:pt x="75" y="637"/>
                  <a:pt x="75" y="633"/>
                </a:cubicBezTo>
                <a:cubicBezTo>
                  <a:pt x="73" y="633"/>
                  <a:pt x="73" y="635"/>
                  <a:pt x="71" y="634"/>
                </a:cubicBezTo>
                <a:cubicBezTo>
                  <a:pt x="71" y="638"/>
                  <a:pt x="71" y="643"/>
                  <a:pt x="68" y="644"/>
                </a:cubicBezTo>
                <a:cubicBezTo>
                  <a:pt x="70" y="643"/>
                  <a:pt x="70" y="645"/>
                  <a:pt x="73" y="644"/>
                </a:cubicBezTo>
                <a:close/>
                <a:moveTo>
                  <a:pt x="96" y="855"/>
                </a:moveTo>
                <a:cubicBezTo>
                  <a:pt x="94" y="855"/>
                  <a:pt x="94" y="854"/>
                  <a:pt x="92" y="854"/>
                </a:cubicBezTo>
                <a:cubicBezTo>
                  <a:pt x="92" y="855"/>
                  <a:pt x="90" y="859"/>
                  <a:pt x="93" y="859"/>
                </a:cubicBezTo>
                <a:cubicBezTo>
                  <a:pt x="90" y="855"/>
                  <a:pt x="96" y="857"/>
                  <a:pt x="96" y="855"/>
                </a:cubicBezTo>
                <a:close/>
                <a:moveTo>
                  <a:pt x="87" y="815"/>
                </a:moveTo>
                <a:cubicBezTo>
                  <a:pt x="86" y="812"/>
                  <a:pt x="88" y="812"/>
                  <a:pt x="87" y="810"/>
                </a:cubicBezTo>
                <a:cubicBezTo>
                  <a:pt x="85" y="811"/>
                  <a:pt x="85" y="808"/>
                  <a:pt x="83" y="809"/>
                </a:cubicBezTo>
                <a:cubicBezTo>
                  <a:pt x="84" y="812"/>
                  <a:pt x="81" y="811"/>
                  <a:pt x="81" y="813"/>
                </a:cubicBezTo>
                <a:cubicBezTo>
                  <a:pt x="85" y="809"/>
                  <a:pt x="84" y="815"/>
                  <a:pt x="87" y="815"/>
                </a:cubicBezTo>
                <a:close/>
                <a:moveTo>
                  <a:pt x="41" y="654"/>
                </a:moveTo>
                <a:cubicBezTo>
                  <a:pt x="38" y="654"/>
                  <a:pt x="37" y="656"/>
                  <a:pt x="37" y="657"/>
                </a:cubicBezTo>
                <a:cubicBezTo>
                  <a:pt x="39" y="657"/>
                  <a:pt x="41" y="657"/>
                  <a:pt x="41" y="654"/>
                </a:cubicBezTo>
                <a:close/>
                <a:moveTo>
                  <a:pt x="50" y="795"/>
                </a:moveTo>
                <a:cubicBezTo>
                  <a:pt x="48" y="795"/>
                  <a:pt x="48" y="794"/>
                  <a:pt x="46" y="794"/>
                </a:cubicBezTo>
                <a:cubicBezTo>
                  <a:pt x="48" y="798"/>
                  <a:pt x="41" y="800"/>
                  <a:pt x="46" y="802"/>
                </a:cubicBezTo>
                <a:cubicBezTo>
                  <a:pt x="46" y="798"/>
                  <a:pt x="49" y="797"/>
                  <a:pt x="50" y="795"/>
                </a:cubicBezTo>
                <a:close/>
                <a:moveTo>
                  <a:pt x="20" y="748"/>
                </a:moveTo>
                <a:cubicBezTo>
                  <a:pt x="21" y="749"/>
                  <a:pt x="23" y="750"/>
                  <a:pt x="23" y="752"/>
                </a:cubicBezTo>
                <a:cubicBezTo>
                  <a:pt x="25" y="751"/>
                  <a:pt x="28" y="751"/>
                  <a:pt x="28" y="748"/>
                </a:cubicBezTo>
                <a:cubicBezTo>
                  <a:pt x="25" y="749"/>
                  <a:pt x="24" y="750"/>
                  <a:pt x="23" y="748"/>
                </a:cubicBezTo>
                <a:cubicBezTo>
                  <a:pt x="20" y="742"/>
                  <a:pt x="26" y="738"/>
                  <a:pt x="31" y="740"/>
                </a:cubicBezTo>
                <a:cubicBezTo>
                  <a:pt x="34" y="736"/>
                  <a:pt x="28" y="734"/>
                  <a:pt x="30" y="730"/>
                </a:cubicBezTo>
                <a:cubicBezTo>
                  <a:pt x="28" y="730"/>
                  <a:pt x="26" y="730"/>
                  <a:pt x="25" y="729"/>
                </a:cubicBezTo>
                <a:cubicBezTo>
                  <a:pt x="21" y="722"/>
                  <a:pt x="29" y="711"/>
                  <a:pt x="34" y="714"/>
                </a:cubicBezTo>
                <a:cubicBezTo>
                  <a:pt x="34" y="711"/>
                  <a:pt x="38" y="713"/>
                  <a:pt x="38" y="711"/>
                </a:cubicBezTo>
                <a:cubicBezTo>
                  <a:pt x="36" y="710"/>
                  <a:pt x="33" y="712"/>
                  <a:pt x="33" y="710"/>
                </a:cubicBezTo>
                <a:cubicBezTo>
                  <a:pt x="33" y="705"/>
                  <a:pt x="36" y="703"/>
                  <a:pt x="33" y="698"/>
                </a:cubicBezTo>
                <a:cubicBezTo>
                  <a:pt x="28" y="706"/>
                  <a:pt x="30" y="720"/>
                  <a:pt x="17" y="722"/>
                </a:cubicBezTo>
                <a:cubicBezTo>
                  <a:pt x="17" y="725"/>
                  <a:pt x="16" y="727"/>
                  <a:pt x="14" y="728"/>
                </a:cubicBezTo>
                <a:cubicBezTo>
                  <a:pt x="14" y="727"/>
                  <a:pt x="14" y="726"/>
                  <a:pt x="13" y="726"/>
                </a:cubicBezTo>
                <a:cubicBezTo>
                  <a:pt x="13" y="728"/>
                  <a:pt x="12" y="732"/>
                  <a:pt x="8" y="734"/>
                </a:cubicBezTo>
                <a:cubicBezTo>
                  <a:pt x="9" y="734"/>
                  <a:pt x="10" y="735"/>
                  <a:pt x="10" y="736"/>
                </a:cubicBezTo>
                <a:cubicBezTo>
                  <a:pt x="7" y="737"/>
                  <a:pt x="4" y="747"/>
                  <a:pt x="7" y="748"/>
                </a:cubicBezTo>
                <a:cubicBezTo>
                  <a:pt x="8" y="748"/>
                  <a:pt x="7" y="745"/>
                  <a:pt x="8" y="745"/>
                </a:cubicBezTo>
                <a:cubicBezTo>
                  <a:pt x="13" y="744"/>
                  <a:pt x="14" y="747"/>
                  <a:pt x="15" y="750"/>
                </a:cubicBezTo>
                <a:cubicBezTo>
                  <a:pt x="15" y="751"/>
                  <a:pt x="12" y="750"/>
                  <a:pt x="12" y="752"/>
                </a:cubicBezTo>
                <a:cubicBezTo>
                  <a:pt x="14" y="752"/>
                  <a:pt x="14" y="755"/>
                  <a:pt x="17" y="754"/>
                </a:cubicBezTo>
                <a:cubicBezTo>
                  <a:pt x="15" y="751"/>
                  <a:pt x="17" y="749"/>
                  <a:pt x="20" y="748"/>
                </a:cubicBezTo>
                <a:close/>
                <a:moveTo>
                  <a:pt x="18" y="652"/>
                </a:moveTo>
                <a:cubicBezTo>
                  <a:pt x="16" y="656"/>
                  <a:pt x="20" y="660"/>
                  <a:pt x="14" y="662"/>
                </a:cubicBezTo>
                <a:cubicBezTo>
                  <a:pt x="17" y="669"/>
                  <a:pt x="24" y="655"/>
                  <a:pt x="18" y="652"/>
                </a:cubicBezTo>
                <a:close/>
                <a:moveTo>
                  <a:pt x="21" y="682"/>
                </a:moveTo>
                <a:cubicBezTo>
                  <a:pt x="19" y="683"/>
                  <a:pt x="16" y="683"/>
                  <a:pt x="14" y="685"/>
                </a:cubicBezTo>
                <a:cubicBezTo>
                  <a:pt x="16" y="688"/>
                  <a:pt x="19" y="686"/>
                  <a:pt x="22" y="684"/>
                </a:cubicBezTo>
                <a:lnTo>
                  <a:pt x="21" y="682"/>
                </a:lnTo>
                <a:close/>
                <a:moveTo>
                  <a:pt x="14" y="720"/>
                </a:moveTo>
                <a:cubicBezTo>
                  <a:pt x="10" y="722"/>
                  <a:pt x="6" y="719"/>
                  <a:pt x="4" y="723"/>
                </a:cubicBezTo>
                <a:cubicBezTo>
                  <a:pt x="7" y="724"/>
                  <a:pt x="14" y="723"/>
                  <a:pt x="14" y="720"/>
                </a:cubicBezTo>
                <a:close/>
                <a:moveTo>
                  <a:pt x="7" y="733"/>
                </a:moveTo>
                <a:cubicBezTo>
                  <a:pt x="4" y="732"/>
                  <a:pt x="2" y="736"/>
                  <a:pt x="5" y="738"/>
                </a:cubicBezTo>
                <a:cubicBezTo>
                  <a:pt x="5" y="735"/>
                  <a:pt x="8" y="736"/>
                  <a:pt x="7" y="733"/>
                </a:cubicBezTo>
                <a:close/>
                <a:moveTo>
                  <a:pt x="3" y="713"/>
                </a:moveTo>
                <a:cubicBezTo>
                  <a:pt x="0" y="712"/>
                  <a:pt x="1" y="719"/>
                  <a:pt x="3" y="719"/>
                </a:cubicBezTo>
                <a:cubicBezTo>
                  <a:pt x="4" y="718"/>
                  <a:pt x="4" y="716"/>
                  <a:pt x="3" y="713"/>
                </a:cubicBezTo>
                <a:close/>
                <a:moveTo>
                  <a:pt x="815" y="1200"/>
                </a:moveTo>
                <a:cubicBezTo>
                  <a:pt x="815" y="1201"/>
                  <a:pt x="815" y="1201"/>
                  <a:pt x="815" y="1202"/>
                </a:cubicBezTo>
                <a:cubicBezTo>
                  <a:pt x="815" y="1201"/>
                  <a:pt x="815" y="1201"/>
                  <a:pt x="815" y="1200"/>
                </a:cubicBezTo>
                <a:close/>
                <a:moveTo>
                  <a:pt x="1630" y="902"/>
                </a:moveTo>
                <a:cubicBezTo>
                  <a:pt x="1630" y="902"/>
                  <a:pt x="1630" y="903"/>
                  <a:pt x="1630" y="903"/>
                </a:cubicBezTo>
                <a:cubicBezTo>
                  <a:pt x="1630" y="903"/>
                  <a:pt x="1630" y="903"/>
                  <a:pt x="1630" y="902"/>
                </a:cubicBezTo>
                <a:close/>
                <a:moveTo>
                  <a:pt x="434" y="1423"/>
                </a:moveTo>
                <a:cubicBezTo>
                  <a:pt x="440" y="1414"/>
                  <a:pt x="453" y="1416"/>
                  <a:pt x="460" y="1408"/>
                </a:cubicBezTo>
                <a:cubicBezTo>
                  <a:pt x="461" y="1410"/>
                  <a:pt x="462" y="1411"/>
                  <a:pt x="463" y="1412"/>
                </a:cubicBezTo>
                <a:cubicBezTo>
                  <a:pt x="462" y="1413"/>
                  <a:pt x="461" y="1414"/>
                  <a:pt x="461" y="1416"/>
                </a:cubicBezTo>
                <a:cubicBezTo>
                  <a:pt x="463" y="1415"/>
                  <a:pt x="464" y="1414"/>
                  <a:pt x="467" y="1414"/>
                </a:cubicBezTo>
                <a:cubicBezTo>
                  <a:pt x="466" y="1411"/>
                  <a:pt x="468" y="1410"/>
                  <a:pt x="467" y="1408"/>
                </a:cubicBezTo>
                <a:cubicBezTo>
                  <a:pt x="466" y="1408"/>
                  <a:pt x="465" y="1408"/>
                  <a:pt x="464" y="1407"/>
                </a:cubicBezTo>
                <a:cubicBezTo>
                  <a:pt x="465" y="1405"/>
                  <a:pt x="466" y="1404"/>
                  <a:pt x="468" y="1403"/>
                </a:cubicBezTo>
                <a:cubicBezTo>
                  <a:pt x="475" y="1404"/>
                  <a:pt x="479" y="1398"/>
                  <a:pt x="482" y="1405"/>
                </a:cubicBezTo>
                <a:cubicBezTo>
                  <a:pt x="488" y="1407"/>
                  <a:pt x="490" y="1401"/>
                  <a:pt x="496" y="1403"/>
                </a:cubicBezTo>
                <a:cubicBezTo>
                  <a:pt x="493" y="1406"/>
                  <a:pt x="495" y="1414"/>
                  <a:pt x="495" y="1417"/>
                </a:cubicBezTo>
                <a:cubicBezTo>
                  <a:pt x="496" y="1414"/>
                  <a:pt x="500" y="1413"/>
                  <a:pt x="501" y="1411"/>
                </a:cubicBezTo>
                <a:cubicBezTo>
                  <a:pt x="501" y="1409"/>
                  <a:pt x="500" y="1409"/>
                  <a:pt x="500" y="1406"/>
                </a:cubicBezTo>
                <a:cubicBezTo>
                  <a:pt x="505" y="1404"/>
                  <a:pt x="506" y="1396"/>
                  <a:pt x="501" y="1393"/>
                </a:cubicBezTo>
                <a:cubicBezTo>
                  <a:pt x="506" y="1392"/>
                  <a:pt x="510" y="1392"/>
                  <a:pt x="515" y="1389"/>
                </a:cubicBezTo>
                <a:cubicBezTo>
                  <a:pt x="516" y="1391"/>
                  <a:pt x="517" y="1393"/>
                  <a:pt x="517" y="1396"/>
                </a:cubicBezTo>
                <a:cubicBezTo>
                  <a:pt x="509" y="1399"/>
                  <a:pt x="508" y="1402"/>
                  <a:pt x="504" y="1408"/>
                </a:cubicBezTo>
                <a:cubicBezTo>
                  <a:pt x="509" y="1406"/>
                  <a:pt x="507" y="1413"/>
                  <a:pt x="509" y="1414"/>
                </a:cubicBezTo>
                <a:cubicBezTo>
                  <a:pt x="509" y="1412"/>
                  <a:pt x="510" y="1411"/>
                  <a:pt x="511" y="1410"/>
                </a:cubicBezTo>
                <a:cubicBezTo>
                  <a:pt x="513" y="1410"/>
                  <a:pt x="513" y="1412"/>
                  <a:pt x="515" y="1411"/>
                </a:cubicBezTo>
                <a:cubicBezTo>
                  <a:pt x="516" y="1412"/>
                  <a:pt x="515" y="1414"/>
                  <a:pt x="517" y="1414"/>
                </a:cubicBezTo>
                <a:cubicBezTo>
                  <a:pt x="519" y="1407"/>
                  <a:pt x="533" y="1400"/>
                  <a:pt x="539" y="1407"/>
                </a:cubicBezTo>
                <a:cubicBezTo>
                  <a:pt x="540" y="1405"/>
                  <a:pt x="541" y="1402"/>
                  <a:pt x="543" y="1400"/>
                </a:cubicBezTo>
                <a:cubicBezTo>
                  <a:pt x="543" y="1399"/>
                  <a:pt x="540" y="1401"/>
                  <a:pt x="539" y="1399"/>
                </a:cubicBezTo>
                <a:cubicBezTo>
                  <a:pt x="540" y="1396"/>
                  <a:pt x="544" y="1395"/>
                  <a:pt x="542" y="1393"/>
                </a:cubicBezTo>
                <a:cubicBezTo>
                  <a:pt x="540" y="1392"/>
                  <a:pt x="534" y="1395"/>
                  <a:pt x="534" y="1390"/>
                </a:cubicBezTo>
                <a:cubicBezTo>
                  <a:pt x="542" y="1387"/>
                  <a:pt x="552" y="1391"/>
                  <a:pt x="554" y="1399"/>
                </a:cubicBezTo>
                <a:cubicBezTo>
                  <a:pt x="562" y="1397"/>
                  <a:pt x="568" y="1394"/>
                  <a:pt x="573" y="1391"/>
                </a:cubicBezTo>
                <a:cubicBezTo>
                  <a:pt x="567" y="1387"/>
                  <a:pt x="573" y="1380"/>
                  <a:pt x="574" y="1374"/>
                </a:cubicBezTo>
                <a:cubicBezTo>
                  <a:pt x="570" y="1376"/>
                  <a:pt x="569" y="1373"/>
                  <a:pt x="568" y="1370"/>
                </a:cubicBezTo>
                <a:cubicBezTo>
                  <a:pt x="571" y="1362"/>
                  <a:pt x="582" y="1366"/>
                  <a:pt x="583" y="1360"/>
                </a:cubicBezTo>
                <a:cubicBezTo>
                  <a:pt x="579" y="1361"/>
                  <a:pt x="576" y="1359"/>
                  <a:pt x="572" y="1360"/>
                </a:cubicBezTo>
                <a:cubicBezTo>
                  <a:pt x="572" y="1364"/>
                  <a:pt x="565" y="1369"/>
                  <a:pt x="563" y="1365"/>
                </a:cubicBezTo>
                <a:cubicBezTo>
                  <a:pt x="560" y="1368"/>
                  <a:pt x="560" y="1372"/>
                  <a:pt x="561" y="1376"/>
                </a:cubicBezTo>
                <a:cubicBezTo>
                  <a:pt x="559" y="1377"/>
                  <a:pt x="559" y="1380"/>
                  <a:pt x="555" y="1380"/>
                </a:cubicBezTo>
                <a:cubicBezTo>
                  <a:pt x="556" y="1384"/>
                  <a:pt x="555" y="1387"/>
                  <a:pt x="555" y="1389"/>
                </a:cubicBezTo>
                <a:cubicBezTo>
                  <a:pt x="551" y="1387"/>
                  <a:pt x="547" y="1386"/>
                  <a:pt x="542" y="1385"/>
                </a:cubicBezTo>
                <a:cubicBezTo>
                  <a:pt x="543" y="1383"/>
                  <a:pt x="543" y="1381"/>
                  <a:pt x="546" y="1382"/>
                </a:cubicBezTo>
                <a:cubicBezTo>
                  <a:pt x="546" y="1379"/>
                  <a:pt x="548" y="1379"/>
                  <a:pt x="546" y="1376"/>
                </a:cubicBezTo>
                <a:cubicBezTo>
                  <a:pt x="550" y="1373"/>
                  <a:pt x="554" y="1371"/>
                  <a:pt x="556" y="1367"/>
                </a:cubicBezTo>
                <a:cubicBezTo>
                  <a:pt x="551" y="1366"/>
                  <a:pt x="549" y="1366"/>
                  <a:pt x="545" y="1369"/>
                </a:cubicBezTo>
                <a:cubicBezTo>
                  <a:pt x="547" y="1372"/>
                  <a:pt x="545" y="1374"/>
                  <a:pt x="542" y="1375"/>
                </a:cubicBezTo>
                <a:cubicBezTo>
                  <a:pt x="535" y="1372"/>
                  <a:pt x="540" y="1361"/>
                  <a:pt x="545" y="1360"/>
                </a:cubicBezTo>
                <a:cubicBezTo>
                  <a:pt x="545" y="1350"/>
                  <a:pt x="549" y="1340"/>
                  <a:pt x="556" y="1332"/>
                </a:cubicBezTo>
                <a:cubicBezTo>
                  <a:pt x="559" y="1332"/>
                  <a:pt x="562" y="1332"/>
                  <a:pt x="564" y="1332"/>
                </a:cubicBezTo>
                <a:cubicBezTo>
                  <a:pt x="565" y="1327"/>
                  <a:pt x="559" y="1329"/>
                  <a:pt x="561" y="1323"/>
                </a:cubicBezTo>
                <a:cubicBezTo>
                  <a:pt x="567" y="1319"/>
                  <a:pt x="573" y="1306"/>
                  <a:pt x="568" y="1295"/>
                </a:cubicBezTo>
                <a:cubicBezTo>
                  <a:pt x="573" y="1294"/>
                  <a:pt x="573" y="1293"/>
                  <a:pt x="575" y="1289"/>
                </a:cubicBezTo>
                <a:cubicBezTo>
                  <a:pt x="580" y="1292"/>
                  <a:pt x="581" y="1300"/>
                  <a:pt x="588" y="1301"/>
                </a:cubicBezTo>
                <a:cubicBezTo>
                  <a:pt x="590" y="1308"/>
                  <a:pt x="586" y="1310"/>
                  <a:pt x="584" y="1314"/>
                </a:cubicBezTo>
                <a:cubicBezTo>
                  <a:pt x="587" y="1313"/>
                  <a:pt x="583" y="1320"/>
                  <a:pt x="581" y="1321"/>
                </a:cubicBezTo>
                <a:cubicBezTo>
                  <a:pt x="581" y="1319"/>
                  <a:pt x="580" y="1318"/>
                  <a:pt x="580" y="1317"/>
                </a:cubicBezTo>
                <a:cubicBezTo>
                  <a:pt x="577" y="1317"/>
                  <a:pt x="578" y="1319"/>
                  <a:pt x="575" y="1318"/>
                </a:cubicBezTo>
                <a:cubicBezTo>
                  <a:pt x="575" y="1322"/>
                  <a:pt x="577" y="1322"/>
                  <a:pt x="578" y="1323"/>
                </a:cubicBezTo>
                <a:cubicBezTo>
                  <a:pt x="576" y="1325"/>
                  <a:pt x="573" y="1325"/>
                  <a:pt x="572" y="1328"/>
                </a:cubicBezTo>
                <a:cubicBezTo>
                  <a:pt x="580" y="1327"/>
                  <a:pt x="576" y="1340"/>
                  <a:pt x="575" y="1343"/>
                </a:cubicBezTo>
                <a:cubicBezTo>
                  <a:pt x="578" y="1342"/>
                  <a:pt x="579" y="1344"/>
                  <a:pt x="580" y="1342"/>
                </a:cubicBezTo>
                <a:cubicBezTo>
                  <a:pt x="581" y="1339"/>
                  <a:pt x="579" y="1339"/>
                  <a:pt x="579" y="1337"/>
                </a:cubicBezTo>
                <a:cubicBezTo>
                  <a:pt x="581" y="1334"/>
                  <a:pt x="586" y="1335"/>
                  <a:pt x="589" y="1333"/>
                </a:cubicBezTo>
                <a:cubicBezTo>
                  <a:pt x="585" y="1330"/>
                  <a:pt x="591" y="1327"/>
                  <a:pt x="594" y="1328"/>
                </a:cubicBezTo>
                <a:cubicBezTo>
                  <a:pt x="594" y="1326"/>
                  <a:pt x="593" y="1322"/>
                  <a:pt x="594" y="1321"/>
                </a:cubicBezTo>
                <a:cubicBezTo>
                  <a:pt x="587" y="1320"/>
                  <a:pt x="592" y="1315"/>
                  <a:pt x="587" y="1311"/>
                </a:cubicBezTo>
                <a:cubicBezTo>
                  <a:pt x="591" y="1312"/>
                  <a:pt x="591" y="1309"/>
                  <a:pt x="594" y="1309"/>
                </a:cubicBezTo>
                <a:cubicBezTo>
                  <a:pt x="594" y="1306"/>
                  <a:pt x="590" y="1308"/>
                  <a:pt x="590" y="1304"/>
                </a:cubicBezTo>
                <a:cubicBezTo>
                  <a:pt x="596" y="1305"/>
                  <a:pt x="593" y="1302"/>
                  <a:pt x="592" y="1300"/>
                </a:cubicBezTo>
                <a:cubicBezTo>
                  <a:pt x="593" y="1296"/>
                  <a:pt x="598" y="1294"/>
                  <a:pt x="603" y="1294"/>
                </a:cubicBezTo>
                <a:cubicBezTo>
                  <a:pt x="604" y="1296"/>
                  <a:pt x="604" y="1296"/>
                  <a:pt x="604" y="1296"/>
                </a:cubicBezTo>
                <a:cubicBezTo>
                  <a:pt x="610" y="1295"/>
                  <a:pt x="617" y="1292"/>
                  <a:pt x="621" y="1286"/>
                </a:cubicBezTo>
                <a:cubicBezTo>
                  <a:pt x="620" y="1286"/>
                  <a:pt x="619" y="1285"/>
                  <a:pt x="619" y="1284"/>
                </a:cubicBezTo>
                <a:cubicBezTo>
                  <a:pt x="621" y="1282"/>
                  <a:pt x="623" y="1280"/>
                  <a:pt x="626" y="1279"/>
                </a:cubicBezTo>
                <a:cubicBezTo>
                  <a:pt x="626" y="1275"/>
                  <a:pt x="623" y="1277"/>
                  <a:pt x="625" y="1273"/>
                </a:cubicBezTo>
                <a:cubicBezTo>
                  <a:pt x="620" y="1273"/>
                  <a:pt x="621" y="1282"/>
                  <a:pt x="618" y="1281"/>
                </a:cubicBezTo>
                <a:cubicBezTo>
                  <a:pt x="621" y="1277"/>
                  <a:pt x="617" y="1273"/>
                  <a:pt x="615" y="1270"/>
                </a:cubicBezTo>
                <a:cubicBezTo>
                  <a:pt x="618" y="1267"/>
                  <a:pt x="615" y="1253"/>
                  <a:pt x="622" y="1258"/>
                </a:cubicBezTo>
                <a:cubicBezTo>
                  <a:pt x="622" y="1251"/>
                  <a:pt x="615" y="1258"/>
                  <a:pt x="613" y="1252"/>
                </a:cubicBezTo>
                <a:cubicBezTo>
                  <a:pt x="616" y="1250"/>
                  <a:pt x="622" y="1249"/>
                  <a:pt x="625" y="1248"/>
                </a:cubicBezTo>
                <a:cubicBezTo>
                  <a:pt x="623" y="1245"/>
                  <a:pt x="623" y="1239"/>
                  <a:pt x="628" y="1239"/>
                </a:cubicBezTo>
                <a:cubicBezTo>
                  <a:pt x="630" y="1241"/>
                  <a:pt x="627" y="1246"/>
                  <a:pt x="632" y="1245"/>
                </a:cubicBezTo>
                <a:cubicBezTo>
                  <a:pt x="632" y="1240"/>
                  <a:pt x="636" y="1240"/>
                  <a:pt x="637" y="1236"/>
                </a:cubicBezTo>
                <a:cubicBezTo>
                  <a:pt x="633" y="1235"/>
                  <a:pt x="631" y="1239"/>
                  <a:pt x="630" y="1237"/>
                </a:cubicBezTo>
                <a:cubicBezTo>
                  <a:pt x="630" y="1233"/>
                  <a:pt x="634" y="1233"/>
                  <a:pt x="638" y="1233"/>
                </a:cubicBezTo>
                <a:cubicBezTo>
                  <a:pt x="639" y="1228"/>
                  <a:pt x="641" y="1225"/>
                  <a:pt x="644" y="1222"/>
                </a:cubicBezTo>
                <a:cubicBezTo>
                  <a:pt x="641" y="1222"/>
                  <a:pt x="642" y="1219"/>
                  <a:pt x="641" y="1218"/>
                </a:cubicBezTo>
                <a:cubicBezTo>
                  <a:pt x="640" y="1222"/>
                  <a:pt x="636" y="1219"/>
                  <a:pt x="633" y="1222"/>
                </a:cubicBezTo>
                <a:cubicBezTo>
                  <a:pt x="631" y="1217"/>
                  <a:pt x="634" y="1209"/>
                  <a:pt x="640" y="1208"/>
                </a:cubicBezTo>
                <a:cubicBezTo>
                  <a:pt x="640" y="1207"/>
                  <a:pt x="640" y="1206"/>
                  <a:pt x="641" y="1205"/>
                </a:cubicBezTo>
                <a:cubicBezTo>
                  <a:pt x="633" y="1197"/>
                  <a:pt x="644" y="1188"/>
                  <a:pt x="645" y="1182"/>
                </a:cubicBezTo>
                <a:cubicBezTo>
                  <a:pt x="643" y="1182"/>
                  <a:pt x="643" y="1181"/>
                  <a:pt x="643" y="1179"/>
                </a:cubicBezTo>
                <a:cubicBezTo>
                  <a:pt x="648" y="1178"/>
                  <a:pt x="650" y="1178"/>
                  <a:pt x="654" y="1175"/>
                </a:cubicBezTo>
                <a:cubicBezTo>
                  <a:pt x="650" y="1164"/>
                  <a:pt x="657" y="1157"/>
                  <a:pt x="664" y="1152"/>
                </a:cubicBezTo>
                <a:cubicBezTo>
                  <a:pt x="666" y="1155"/>
                  <a:pt x="665" y="1155"/>
                  <a:pt x="664" y="1158"/>
                </a:cubicBezTo>
                <a:cubicBezTo>
                  <a:pt x="670" y="1152"/>
                  <a:pt x="680" y="1157"/>
                  <a:pt x="685" y="1153"/>
                </a:cubicBezTo>
                <a:cubicBezTo>
                  <a:pt x="679" y="1151"/>
                  <a:pt x="685" y="1148"/>
                  <a:pt x="682" y="1143"/>
                </a:cubicBezTo>
                <a:cubicBezTo>
                  <a:pt x="676" y="1145"/>
                  <a:pt x="670" y="1149"/>
                  <a:pt x="665" y="1148"/>
                </a:cubicBezTo>
                <a:cubicBezTo>
                  <a:pt x="667" y="1142"/>
                  <a:pt x="673" y="1129"/>
                  <a:pt x="681" y="1136"/>
                </a:cubicBezTo>
                <a:cubicBezTo>
                  <a:pt x="684" y="1130"/>
                  <a:pt x="691" y="1128"/>
                  <a:pt x="694" y="1124"/>
                </a:cubicBezTo>
                <a:cubicBezTo>
                  <a:pt x="698" y="1126"/>
                  <a:pt x="704" y="1125"/>
                  <a:pt x="707" y="1127"/>
                </a:cubicBezTo>
                <a:cubicBezTo>
                  <a:pt x="705" y="1129"/>
                  <a:pt x="703" y="1131"/>
                  <a:pt x="700" y="1132"/>
                </a:cubicBezTo>
                <a:cubicBezTo>
                  <a:pt x="698" y="1135"/>
                  <a:pt x="703" y="1132"/>
                  <a:pt x="703" y="1134"/>
                </a:cubicBezTo>
                <a:cubicBezTo>
                  <a:pt x="701" y="1134"/>
                  <a:pt x="697" y="1134"/>
                  <a:pt x="698" y="1137"/>
                </a:cubicBezTo>
                <a:cubicBezTo>
                  <a:pt x="700" y="1134"/>
                  <a:pt x="704" y="1137"/>
                  <a:pt x="704" y="1139"/>
                </a:cubicBezTo>
                <a:cubicBezTo>
                  <a:pt x="704" y="1135"/>
                  <a:pt x="706" y="1133"/>
                  <a:pt x="710" y="1132"/>
                </a:cubicBezTo>
                <a:cubicBezTo>
                  <a:pt x="715" y="1135"/>
                  <a:pt x="725" y="1137"/>
                  <a:pt x="722" y="1144"/>
                </a:cubicBezTo>
                <a:cubicBezTo>
                  <a:pt x="724" y="1144"/>
                  <a:pt x="726" y="1144"/>
                  <a:pt x="726" y="1145"/>
                </a:cubicBezTo>
                <a:cubicBezTo>
                  <a:pt x="729" y="1152"/>
                  <a:pt x="716" y="1151"/>
                  <a:pt x="718" y="1155"/>
                </a:cubicBezTo>
                <a:cubicBezTo>
                  <a:pt x="718" y="1154"/>
                  <a:pt x="720" y="1154"/>
                  <a:pt x="721" y="1155"/>
                </a:cubicBezTo>
                <a:cubicBezTo>
                  <a:pt x="722" y="1159"/>
                  <a:pt x="717" y="1158"/>
                  <a:pt x="718" y="1162"/>
                </a:cubicBezTo>
                <a:cubicBezTo>
                  <a:pt x="726" y="1161"/>
                  <a:pt x="726" y="1162"/>
                  <a:pt x="731" y="1155"/>
                </a:cubicBezTo>
                <a:cubicBezTo>
                  <a:pt x="733" y="1157"/>
                  <a:pt x="738" y="1152"/>
                  <a:pt x="739" y="1155"/>
                </a:cubicBezTo>
                <a:cubicBezTo>
                  <a:pt x="737" y="1158"/>
                  <a:pt x="741" y="1161"/>
                  <a:pt x="737" y="1162"/>
                </a:cubicBezTo>
                <a:cubicBezTo>
                  <a:pt x="739" y="1171"/>
                  <a:pt x="741" y="1185"/>
                  <a:pt x="737" y="1195"/>
                </a:cubicBezTo>
                <a:cubicBezTo>
                  <a:pt x="743" y="1196"/>
                  <a:pt x="738" y="1202"/>
                  <a:pt x="738" y="1206"/>
                </a:cubicBezTo>
                <a:cubicBezTo>
                  <a:pt x="751" y="1206"/>
                  <a:pt x="741" y="1188"/>
                  <a:pt x="754" y="1186"/>
                </a:cubicBezTo>
                <a:cubicBezTo>
                  <a:pt x="757" y="1176"/>
                  <a:pt x="751" y="1170"/>
                  <a:pt x="757" y="1164"/>
                </a:cubicBezTo>
                <a:cubicBezTo>
                  <a:pt x="760" y="1166"/>
                  <a:pt x="762" y="1167"/>
                  <a:pt x="764" y="1170"/>
                </a:cubicBezTo>
                <a:cubicBezTo>
                  <a:pt x="760" y="1173"/>
                  <a:pt x="760" y="1178"/>
                  <a:pt x="760" y="1184"/>
                </a:cubicBezTo>
                <a:cubicBezTo>
                  <a:pt x="765" y="1184"/>
                  <a:pt x="765" y="1181"/>
                  <a:pt x="770" y="1181"/>
                </a:cubicBezTo>
                <a:cubicBezTo>
                  <a:pt x="773" y="1176"/>
                  <a:pt x="775" y="1170"/>
                  <a:pt x="779" y="1166"/>
                </a:cubicBezTo>
                <a:cubicBezTo>
                  <a:pt x="773" y="1165"/>
                  <a:pt x="766" y="1166"/>
                  <a:pt x="767" y="1156"/>
                </a:cubicBezTo>
                <a:cubicBezTo>
                  <a:pt x="768" y="1156"/>
                  <a:pt x="770" y="1155"/>
                  <a:pt x="772" y="1154"/>
                </a:cubicBezTo>
                <a:cubicBezTo>
                  <a:pt x="774" y="1156"/>
                  <a:pt x="769" y="1157"/>
                  <a:pt x="772" y="1158"/>
                </a:cubicBezTo>
                <a:cubicBezTo>
                  <a:pt x="777" y="1153"/>
                  <a:pt x="768" y="1132"/>
                  <a:pt x="784" y="1132"/>
                </a:cubicBezTo>
                <a:cubicBezTo>
                  <a:pt x="784" y="1134"/>
                  <a:pt x="785" y="1136"/>
                  <a:pt x="786" y="1138"/>
                </a:cubicBezTo>
                <a:cubicBezTo>
                  <a:pt x="783" y="1139"/>
                  <a:pt x="783" y="1143"/>
                  <a:pt x="783" y="1147"/>
                </a:cubicBezTo>
                <a:cubicBezTo>
                  <a:pt x="784" y="1147"/>
                  <a:pt x="786" y="1147"/>
                  <a:pt x="787" y="1148"/>
                </a:cubicBezTo>
                <a:cubicBezTo>
                  <a:pt x="785" y="1153"/>
                  <a:pt x="785" y="1155"/>
                  <a:pt x="782" y="1160"/>
                </a:cubicBezTo>
                <a:cubicBezTo>
                  <a:pt x="783" y="1163"/>
                  <a:pt x="785" y="1157"/>
                  <a:pt x="785" y="1160"/>
                </a:cubicBezTo>
                <a:cubicBezTo>
                  <a:pt x="783" y="1167"/>
                  <a:pt x="792" y="1171"/>
                  <a:pt x="789" y="1176"/>
                </a:cubicBezTo>
                <a:cubicBezTo>
                  <a:pt x="791" y="1176"/>
                  <a:pt x="792" y="1175"/>
                  <a:pt x="792" y="1176"/>
                </a:cubicBezTo>
                <a:cubicBezTo>
                  <a:pt x="795" y="1177"/>
                  <a:pt x="793" y="1173"/>
                  <a:pt x="796" y="1173"/>
                </a:cubicBezTo>
                <a:cubicBezTo>
                  <a:pt x="798" y="1175"/>
                  <a:pt x="802" y="1174"/>
                  <a:pt x="803" y="1178"/>
                </a:cubicBezTo>
                <a:cubicBezTo>
                  <a:pt x="799" y="1178"/>
                  <a:pt x="801" y="1184"/>
                  <a:pt x="799" y="1185"/>
                </a:cubicBezTo>
                <a:cubicBezTo>
                  <a:pt x="800" y="1185"/>
                  <a:pt x="802" y="1184"/>
                  <a:pt x="803" y="1185"/>
                </a:cubicBezTo>
                <a:cubicBezTo>
                  <a:pt x="802" y="1190"/>
                  <a:pt x="802" y="1191"/>
                  <a:pt x="802" y="1196"/>
                </a:cubicBezTo>
                <a:cubicBezTo>
                  <a:pt x="803" y="1194"/>
                  <a:pt x="805" y="1190"/>
                  <a:pt x="812" y="1190"/>
                </a:cubicBezTo>
                <a:cubicBezTo>
                  <a:pt x="812" y="1196"/>
                  <a:pt x="816" y="1196"/>
                  <a:pt x="815" y="1200"/>
                </a:cubicBezTo>
                <a:cubicBezTo>
                  <a:pt x="817" y="1193"/>
                  <a:pt x="825" y="1191"/>
                  <a:pt x="829" y="1188"/>
                </a:cubicBezTo>
                <a:cubicBezTo>
                  <a:pt x="828" y="1188"/>
                  <a:pt x="826" y="1189"/>
                  <a:pt x="826" y="1187"/>
                </a:cubicBezTo>
                <a:cubicBezTo>
                  <a:pt x="827" y="1184"/>
                  <a:pt x="829" y="1182"/>
                  <a:pt x="830" y="1180"/>
                </a:cubicBezTo>
                <a:cubicBezTo>
                  <a:pt x="832" y="1178"/>
                  <a:pt x="833" y="1183"/>
                  <a:pt x="834" y="1180"/>
                </a:cubicBezTo>
                <a:cubicBezTo>
                  <a:pt x="830" y="1179"/>
                  <a:pt x="836" y="1175"/>
                  <a:pt x="839" y="1174"/>
                </a:cubicBezTo>
                <a:cubicBezTo>
                  <a:pt x="838" y="1178"/>
                  <a:pt x="839" y="1181"/>
                  <a:pt x="839" y="1184"/>
                </a:cubicBezTo>
                <a:cubicBezTo>
                  <a:pt x="839" y="1192"/>
                  <a:pt x="838" y="1194"/>
                  <a:pt x="831" y="1198"/>
                </a:cubicBezTo>
                <a:cubicBezTo>
                  <a:pt x="837" y="1198"/>
                  <a:pt x="837" y="1198"/>
                  <a:pt x="837" y="1198"/>
                </a:cubicBezTo>
                <a:cubicBezTo>
                  <a:pt x="839" y="1202"/>
                  <a:pt x="840" y="1205"/>
                  <a:pt x="839" y="1210"/>
                </a:cubicBezTo>
                <a:cubicBezTo>
                  <a:pt x="840" y="1212"/>
                  <a:pt x="842" y="1208"/>
                  <a:pt x="843" y="1210"/>
                </a:cubicBezTo>
                <a:cubicBezTo>
                  <a:pt x="842" y="1211"/>
                  <a:pt x="841" y="1213"/>
                  <a:pt x="840" y="1214"/>
                </a:cubicBezTo>
                <a:cubicBezTo>
                  <a:pt x="843" y="1214"/>
                  <a:pt x="845" y="1216"/>
                  <a:pt x="847" y="1217"/>
                </a:cubicBezTo>
                <a:cubicBezTo>
                  <a:pt x="846" y="1218"/>
                  <a:pt x="844" y="1217"/>
                  <a:pt x="844" y="1219"/>
                </a:cubicBezTo>
                <a:cubicBezTo>
                  <a:pt x="849" y="1220"/>
                  <a:pt x="853" y="1225"/>
                  <a:pt x="855" y="1230"/>
                </a:cubicBezTo>
                <a:cubicBezTo>
                  <a:pt x="850" y="1231"/>
                  <a:pt x="847" y="1234"/>
                  <a:pt x="843" y="1232"/>
                </a:cubicBezTo>
                <a:cubicBezTo>
                  <a:pt x="843" y="1235"/>
                  <a:pt x="847" y="1234"/>
                  <a:pt x="847" y="1237"/>
                </a:cubicBezTo>
                <a:cubicBezTo>
                  <a:pt x="844" y="1237"/>
                  <a:pt x="845" y="1241"/>
                  <a:pt x="843" y="1242"/>
                </a:cubicBezTo>
                <a:cubicBezTo>
                  <a:pt x="845" y="1242"/>
                  <a:pt x="848" y="1241"/>
                  <a:pt x="847" y="1244"/>
                </a:cubicBezTo>
                <a:cubicBezTo>
                  <a:pt x="847" y="1245"/>
                  <a:pt x="845" y="1244"/>
                  <a:pt x="844" y="1244"/>
                </a:cubicBezTo>
                <a:cubicBezTo>
                  <a:pt x="844" y="1246"/>
                  <a:pt x="846" y="1246"/>
                  <a:pt x="846" y="1247"/>
                </a:cubicBezTo>
                <a:cubicBezTo>
                  <a:pt x="856" y="1242"/>
                  <a:pt x="854" y="1226"/>
                  <a:pt x="871" y="1225"/>
                </a:cubicBezTo>
                <a:cubicBezTo>
                  <a:pt x="874" y="1215"/>
                  <a:pt x="873" y="1207"/>
                  <a:pt x="881" y="1201"/>
                </a:cubicBezTo>
                <a:cubicBezTo>
                  <a:pt x="883" y="1202"/>
                  <a:pt x="888" y="1202"/>
                  <a:pt x="885" y="1205"/>
                </a:cubicBezTo>
                <a:cubicBezTo>
                  <a:pt x="891" y="1205"/>
                  <a:pt x="891" y="1211"/>
                  <a:pt x="897" y="1207"/>
                </a:cubicBezTo>
                <a:cubicBezTo>
                  <a:pt x="898" y="1210"/>
                  <a:pt x="900" y="1212"/>
                  <a:pt x="901" y="1216"/>
                </a:cubicBezTo>
                <a:cubicBezTo>
                  <a:pt x="899" y="1216"/>
                  <a:pt x="899" y="1217"/>
                  <a:pt x="898" y="1218"/>
                </a:cubicBezTo>
                <a:cubicBezTo>
                  <a:pt x="896" y="1218"/>
                  <a:pt x="897" y="1215"/>
                  <a:pt x="895" y="1216"/>
                </a:cubicBezTo>
                <a:cubicBezTo>
                  <a:pt x="895" y="1218"/>
                  <a:pt x="898" y="1221"/>
                  <a:pt x="896" y="1222"/>
                </a:cubicBezTo>
                <a:cubicBezTo>
                  <a:pt x="893" y="1224"/>
                  <a:pt x="892" y="1222"/>
                  <a:pt x="891" y="1221"/>
                </a:cubicBezTo>
                <a:cubicBezTo>
                  <a:pt x="893" y="1225"/>
                  <a:pt x="888" y="1224"/>
                  <a:pt x="889" y="1227"/>
                </a:cubicBezTo>
                <a:cubicBezTo>
                  <a:pt x="890" y="1228"/>
                  <a:pt x="890" y="1230"/>
                  <a:pt x="893" y="1229"/>
                </a:cubicBezTo>
                <a:cubicBezTo>
                  <a:pt x="896" y="1223"/>
                  <a:pt x="902" y="1219"/>
                  <a:pt x="909" y="1215"/>
                </a:cubicBezTo>
                <a:cubicBezTo>
                  <a:pt x="907" y="1223"/>
                  <a:pt x="898" y="1228"/>
                  <a:pt x="902" y="1237"/>
                </a:cubicBezTo>
                <a:cubicBezTo>
                  <a:pt x="897" y="1241"/>
                  <a:pt x="894" y="1247"/>
                  <a:pt x="890" y="1252"/>
                </a:cubicBezTo>
                <a:cubicBezTo>
                  <a:pt x="891" y="1255"/>
                  <a:pt x="894" y="1249"/>
                  <a:pt x="895" y="1253"/>
                </a:cubicBezTo>
                <a:cubicBezTo>
                  <a:pt x="894" y="1254"/>
                  <a:pt x="894" y="1256"/>
                  <a:pt x="893" y="1257"/>
                </a:cubicBezTo>
                <a:cubicBezTo>
                  <a:pt x="895" y="1259"/>
                  <a:pt x="896" y="1257"/>
                  <a:pt x="898" y="1256"/>
                </a:cubicBezTo>
                <a:cubicBezTo>
                  <a:pt x="895" y="1252"/>
                  <a:pt x="898" y="1247"/>
                  <a:pt x="902" y="1246"/>
                </a:cubicBezTo>
                <a:cubicBezTo>
                  <a:pt x="900" y="1240"/>
                  <a:pt x="905" y="1237"/>
                  <a:pt x="902" y="1233"/>
                </a:cubicBezTo>
                <a:cubicBezTo>
                  <a:pt x="910" y="1231"/>
                  <a:pt x="907" y="1220"/>
                  <a:pt x="915" y="1219"/>
                </a:cubicBezTo>
                <a:cubicBezTo>
                  <a:pt x="915" y="1219"/>
                  <a:pt x="916" y="1220"/>
                  <a:pt x="916" y="1220"/>
                </a:cubicBezTo>
                <a:cubicBezTo>
                  <a:pt x="914" y="1225"/>
                  <a:pt x="916" y="1228"/>
                  <a:pt x="919" y="1230"/>
                </a:cubicBezTo>
                <a:cubicBezTo>
                  <a:pt x="918" y="1233"/>
                  <a:pt x="914" y="1237"/>
                  <a:pt x="915" y="1238"/>
                </a:cubicBezTo>
                <a:cubicBezTo>
                  <a:pt x="915" y="1237"/>
                  <a:pt x="916" y="1237"/>
                  <a:pt x="917" y="1237"/>
                </a:cubicBezTo>
                <a:cubicBezTo>
                  <a:pt x="915" y="1246"/>
                  <a:pt x="922" y="1250"/>
                  <a:pt x="930" y="1250"/>
                </a:cubicBezTo>
                <a:cubicBezTo>
                  <a:pt x="926" y="1244"/>
                  <a:pt x="933" y="1244"/>
                  <a:pt x="938" y="1240"/>
                </a:cubicBezTo>
                <a:cubicBezTo>
                  <a:pt x="932" y="1235"/>
                  <a:pt x="941" y="1233"/>
                  <a:pt x="937" y="1227"/>
                </a:cubicBezTo>
                <a:cubicBezTo>
                  <a:pt x="940" y="1227"/>
                  <a:pt x="942" y="1225"/>
                  <a:pt x="944" y="1224"/>
                </a:cubicBezTo>
                <a:cubicBezTo>
                  <a:pt x="939" y="1222"/>
                  <a:pt x="940" y="1219"/>
                  <a:pt x="938" y="1213"/>
                </a:cubicBezTo>
                <a:cubicBezTo>
                  <a:pt x="941" y="1212"/>
                  <a:pt x="942" y="1210"/>
                  <a:pt x="945" y="1209"/>
                </a:cubicBezTo>
                <a:cubicBezTo>
                  <a:pt x="945" y="1206"/>
                  <a:pt x="942" y="1207"/>
                  <a:pt x="942" y="1203"/>
                </a:cubicBezTo>
                <a:cubicBezTo>
                  <a:pt x="947" y="1202"/>
                  <a:pt x="948" y="1196"/>
                  <a:pt x="948" y="1191"/>
                </a:cubicBezTo>
                <a:cubicBezTo>
                  <a:pt x="953" y="1189"/>
                  <a:pt x="952" y="1193"/>
                  <a:pt x="956" y="1192"/>
                </a:cubicBezTo>
                <a:cubicBezTo>
                  <a:pt x="955" y="1190"/>
                  <a:pt x="960" y="1189"/>
                  <a:pt x="957" y="1188"/>
                </a:cubicBezTo>
                <a:cubicBezTo>
                  <a:pt x="956" y="1190"/>
                  <a:pt x="952" y="1187"/>
                  <a:pt x="951" y="1186"/>
                </a:cubicBezTo>
                <a:cubicBezTo>
                  <a:pt x="951" y="1184"/>
                  <a:pt x="949" y="1180"/>
                  <a:pt x="951" y="1179"/>
                </a:cubicBezTo>
                <a:cubicBezTo>
                  <a:pt x="956" y="1184"/>
                  <a:pt x="959" y="1185"/>
                  <a:pt x="962" y="1193"/>
                </a:cubicBezTo>
                <a:cubicBezTo>
                  <a:pt x="958" y="1199"/>
                  <a:pt x="953" y="1204"/>
                  <a:pt x="949" y="1209"/>
                </a:cubicBezTo>
                <a:cubicBezTo>
                  <a:pt x="949" y="1214"/>
                  <a:pt x="954" y="1214"/>
                  <a:pt x="956" y="1216"/>
                </a:cubicBezTo>
                <a:cubicBezTo>
                  <a:pt x="953" y="1217"/>
                  <a:pt x="954" y="1219"/>
                  <a:pt x="950" y="1218"/>
                </a:cubicBezTo>
                <a:cubicBezTo>
                  <a:pt x="952" y="1220"/>
                  <a:pt x="954" y="1224"/>
                  <a:pt x="956" y="1221"/>
                </a:cubicBezTo>
                <a:cubicBezTo>
                  <a:pt x="958" y="1224"/>
                  <a:pt x="953" y="1224"/>
                  <a:pt x="956" y="1226"/>
                </a:cubicBezTo>
                <a:cubicBezTo>
                  <a:pt x="959" y="1224"/>
                  <a:pt x="964" y="1221"/>
                  <a:pt x="964" y="1216"/>
                </a:cubicBezTo>
                <a:cubicBezTo>
                  <a:pt x="963" y="1215"/>
                  <a:pt x="959" y="1210"/>
                  <a:pt x="965" y="1210"/>
                </a:cubicBezTo>
                <a:cubicBezTo>
                  <a:pt x="963" y="1204"/>
                  <a:pt x="961" y="1205"/>
                  <a:pt x="957" y="1204"/>
                </a:cubicBezTo>
                <a:cubicBezTo>
                  <a:pt x="960" y="1201"/>
                  <a:pt x="963" y="1203"/>
                  <a:pt x="966" y="1204"/>
                </a:cubicBezTo>
                <a:cubicBezTo>
                  <a:pt x="968" y="1202"/>
                  <a:pt x="971" y="1201"/>
                  <a:pt x="972" y="1198"/>
                </a:cubicBezTo>
                <a:cubicBezTo>
                  <a:pt x="968" y="1195"/>
                  <a:pt x="975" y="1187"/>
                  <a:pt x="976" y="1182"/>
                </a:cubicBezTo>
                <a:cubicBezTo>
                  <a:pt x="974" y="1177"/>
                  <a:pt x="968" y="1175"/>
                  <a:pt x="971" y="1169"/>
                </a:cubicBezTo>
                <a:cubicBezTo>
                  <a:pt x="970" y="1168"/>
                  <a:pt x="968" y="1168"/>
                  <a:pt x="967" y="1166"/>
                </a:cubicBezTo>
                <a:cubicBezTo>
                  <a:pt x="968" y="1162"/>
                  <a:pt x="967" y="1157"/>
                  <a:pt x="970" y="1155"/>
                </a:cubicBezTo>
                <a:cubicBezTo>
                  <a:pt x="973" y="1153"/>
                  <a:pt x="975" y="1157"/>
                  <a:pt x="976" y="1154"/>
                </a:cubicBezTo>
                <a:cubicBezTo>
                  <a:pt x="974" y="1154"/>
                  <a:pt x="972" y="1153"/>
                  <a:pt x="970" y="1151"/>
                </a:cubicBezTo>
                <a:cubicBezTo>
                  <a:pt x="968" y="1141"/>
                  <a:pt x="977" y="1139"/>
                  <a:pt x="978" y="1134"/>
                </a:cubicBezTo>
                <a:cubicBezTo>
                  <a:pt x="978" y="1137"/>
                  <a:pt x="978" y="1141"/>
                  <a:pt x="981" y="1140"/>
                </a:cubicBezTo>
                <a:cubicBezTo>
                  <a:pt x="983" y="1137"/>
                  <a:pt x="981" y="1134"/>
                  <a:pt x="984" y="1131"/>
                </a:cubicBezTo>
                <a:cubicBezTo>
                  <a:pt x="985" y="1132"/>
                  <a:pt x="987" y="1132"/>
                  <a:pt x="988" y="1133"/>
                </a:cubicBezTo>
                <a:cubicBezTo>
                  <a:pt x="991" y="1129"/>
                  <a:pt x="993" y="1129"/>
                  <a:pt x="998" y="1130"/>
                </a:cubicBezTo>
                <a:cubicBezTo>
                  <a:pt x="999" y="1125"/>
                  <a:pt x="1003" y="1122"/>
                  <a:pt x="1008" y="1121"/>
                </a:cubicBezTo>
                <a:cubicBezTo>
                  <a:pt x="1008" y="1124"/>
                  <a:pt x="1011" y="1123"/>
                  <a:pt x="1012" y="1125"/>
                </a:cubicBezTo>
                <a:cubicBezTo>
                  <a:pt x="1015" y="1121"/>
                  <a:pt x="1017" y="1116"/>
                  <a:pt x="1021" y="1112"/>
                </a:cubicBezTo>
                <a:cubicBezTo>
                  <a:pt x="1022" y="1112"/>
                  <a:pt x="1022" y="1113"/>
                  <a:pt x="1023" y="1113"/>
                </a:cubicBezTo>
                <a:cubicBezTo>
                  <a:pt x="1023" y="1118"/>
                  <a:pt x="1021" y="1118"/>
                  <a:pt x="1019" y="1119"/>
                </a:cubicBezTo>
                <a:cubicBezTo>
                  <a:pt x="1018" y="1123"/>
                  <a:pt x="1026" y="1120"/>
                  <a:pt x="1023" y="1125"/>
                </a:cubicBezTo>
                <a:cubicBezTo>
                  <a:pt x="1032" y="1123"/>
                  <a:pt x="1031" y="1114"/>
                  <a:pt x="1038" y="1110"/>
                </a:cubicBezTo>
                <a:cubicBezTo>
                  <a:pt x="1039" y="1110"/>
                  <a:pt x="1040" y="1111"/>
                  <a:pt x="1041" y="1111"/>
                </a:cubicBezTo>
                <a:cubicBezTo>
                  <a:pt x="1040" y="1117"/>
                  <a:pt x="1041" y="1124"/>
                  <a:pt x="1038" y="1128"/>
                </a:cubicBezTo>
                <a:cubicBezTo>
                  <a:pt x="1042" y="1127"/>
                  <a:pt x="1045" y="1122"/>
                  <a:pt x="1048" y="1125"/>
                </a:cubicBezTo>
                <a:cubicBezTo>
                  <a:pt x="1048" y="1119"/>
                  <a:pt x="1052" y="1117"/>
                  <a:pt x="1056" y="1114"/>
                </a:cubicBezTo>
                <a:cubicBezTo>
                  <a:pt x="1059" y="1114"/>
                  <a:pt x="1055" y="1118"/>
                  <a:pt x="1059" y="1119"/>
                </a:cubicBezTo>
                <a:cubicBezTo>
                  <a:pt x="1062" y="1118"/>
                  <a:pt x="1064" y="1116"/>
                  <a:pt x="1067" y="1114"/>
                </a:cubicBezTo>
                <a:cubicBezTo>
                  <a:pt x="1072" y="1127"/>
                  <a:pt x="1061" y="1129"/>
                  <a:pt x="1066" y="1139"/>
                </a:cubicBezTo>
                <a:cubicBezTo>
                  <a:pt x="1069" y="1138"/>
                  <a:pt x="1071" y="1139"/>
                  <a:pt x="1072" y="1140"/>
                </a:cubicBezTo>
                <a:cubicBezTo>
                  <a:pt x="1068" y="1145"/>
                  <a:pt x="1069" y="1150"/>
                  <a:pt x="1065" y="1156"/>
                </a:cubicBezTo>
                <a:cubicBezTo>
                  <a:pt x="1056" y="1158"/>
                  <a:pt x="1054" y="1166"/>
                  <a:pt x="1051" y="1172"/>
                </a:cubicBezTo>
                <a:cubicBezTo>
                  <a:pt x="1039" y="1177"/>
                  <a:pt x="1046" y="1190"/>
                  <a:pt x="1044" y="1199"/>
                </a:cubicBezTo>
                <a:cubicBezTo>
                  <a:pt x="1047" y="1196"/>
                  <a:pt x="1048" y="1191"/>
                  <a:pt x="1050" y="1187"/>
                </a:cubicBezTo>
                <a:cubicBezTo>
                  <a:pt x="1053" y="1190"/>
                  <a:pt x="1062" y="1186"/>
                  <a:pt x="1064" y="1191"/>
                </a:cubicBezTo>
                <a:cubicBezTo>
                  <a:pt x="1061" y="1193"/>
                  <a:pt x="1059" y="1203"/>
                  <a:pt x="1053" y="1197"/>
                </a:cubicBezTo>
                <a:cubicBezTo>
                  <a:pt x="1052" y="1199"/>
                  <a:pt x="1050" y="1201"/>
                  <a:pt x="1047" y="1201"/>
                </a:cubicBezTo>
                <a:cubicBezTo>
                  <a:pt x="1048" y="1204"/>
                  <a:pt x="1046" y="1204"/>
                  <a:pt x="1047" y="1206"/>
                </a:cubicBezTo>
                <a:cubicBezTo>
                  <a:pt x="1049" y="1206"/>
                  <a:pt x="1052" y="1206"/>
                  <a:pt x="1053" y="1205"/>
                </a:cubicBezTo>
                <a:cubicBezTo>
                  <a:pt x="1057" y="1208"/>
                  <a:pt x="1054" y="1213"/>
                  <a:pt x="1054" y="1215"/>
                </a:cubicBezTo>
                <a:cubicBezTo>
                  <a:pt x="1056" y="1215"/>
                  <a:pt x="1057" y="1211"/>
                  <a:pt x="1060" y="1210"/>
                </a:cubicBezTo>
                <a:cubicBezTo>
                  <a:pt x="1070" y="1207"/>
                  <a:pt x="1071" y="1197"/>
                  <a:pt x="1082" y="1202"/>
                </a:cubicBezTo>
                <a:cubicBezTo>
                  <a:pt x="1083" y="1204"/>
                  <a:pt x="1079" y="1206"/>
                  <a:pt x="1082" y="1206"/>
                </a:cubicBezTo>
                <a:cubicBezTo>
                  <a:pt x="1083" y="1205"/>
                  <a:pt x="1086" y="1209"/>
                  <a:pt x="1088" y="1209"/>
                </a:cubicBezTo>
                <a:cubicBezTo>
                  <a:pt x="1088" y="1211"/>
                  <a:pt x="1084" y="1216"/>
                  <a:pt x="1087" y="1218"/>
                </a:cubicBezTo>
                <a:cubicBezTo>
                  <a:pt x="1087" y="1216"/>
                  <a:pt x="1090" y="1218"/>
                  <a:pt x="1090" y="1219"/>
                </a:cubicBezTo>
                <a:cubicBezTo>
                  <a:pt x="1089" y="1220"/>
                  <a:pt x="1089" y="1223"/>
                  <a:pt x="1089" y="1225"/>
                </a:cubicBezTo>
                <a:cubicBezTo>
                  <a:pt x="1091" y="1229"/>
                  <a:pt x="1097" y="1230"/>
                  <a:pt x="1096" y="1235"/>
                </a:cubicBezTo>
                <a:cubicBezTo>
                  <a:pt x="1101" y="1235"/>
                  <a:pt x="1104" y="1236"/>
                  <a:pt x="1109" y="1236"/>
                </a:cubicBezTo>
                <a:cubicBezTo>
                  <a:pt x="1109" y="1230"/>
                  <a:pt x="1115" y="1230"/>
                  <a:pt x="1120" y="1232"/>
                </a:cubicBezTo>
                <a:cubicBezTo>
                  <a:pt x="1122" y="1227"/>
                  <a:pt x="1122" y="1222"/>
                  <a:pt x="1129" y="1221"/>
                </a:cubicBezTo>
                <a:cubicBezTo>
                  <a:pt x="1129" y="1222"/>
                  <a:pt x="1130" y="1222"/>
                  <a:pt x="1130" y="1223"/>
                </a:cubicBezTo>
                <a:cubicBezTo>
                  <a:pt x="1129" y="1225"/>
                  <a:pt x="1129" y="1229"/>
                  <a:pt x="1126" y="1230"/>
                </a:cubicBezTo>
                <a:cubicBezTo>
                  <a:pt x="1126" y="1235"/>
                  <a:pt x="1132" y="1233"/>
                  <a:pt x="1134" y="1236"/>
                </a:cubicBezTo>
                <a:cubicBezTo>
                  <a:pt x="1135" y="1232"/>
                  <a:pt x="1135" y="1228"/>
                  <a:pt x="1139" y="1227"/>
                </a:cubicBezTo>
                <a:cubicBezTo>
                  <a:pt x="1140" y="1229"/>
                  <a:pt x="1136" y="1232"/>
                  <a:pt x="1139" y="1233"/>
                </a:cubicBezTo>
                <a:cubicBezTo>
                  <a:pt x="1139" y="1228"/>
                  <a:pt x="1144" y="1228"/>
                  <a:pt x="1147" y="1226"/>
                </a:cubicBezTo>
                <a:cubicBezTo>
                  <a:pt x="1144" y="1220"/>
                  <a:pt x="1149" y="1214"/>
                  <a:pt x="1154" y="1212"/>
                </a:cubicBezTo>
                <a:cubicBezTo>
                  <a:pt x="1152" y="1216"/>
                  <a:pt x="1156" y="1216"/>
                  <a:pt x="1159" y="1217"/>
                </a:cubicBezTo>
                <a:cubicBezTo>
                  <a:pt x="1162" y="1216"/>
                  <a:pt x="1162" y="1213"/>
                  <a:pt x="1165" y="1213"/>
                </a:cubicBezTo>
                <a:cubicBezTo>
                  <a:pt x="1165" y="1210"/>
                  <a:pt x="1163" y="1208"/>
                  <a:pt x="1163" y="1205"/>
                </a:cubicBezTo>
                <a:cubicBezTo>
                  <a:pt x="1164" y="1204"/>
                  <a:pt x="1168" y="1203"/>
                  <a:pt x="1168" y="1206"/>
                </a:cubicBezTo>
                <a:cubicBezTo>
                  <a:pt x="1165" y="1207"/>
                  <a:pt x="1169" y="1210"/>
                  <a:pt x="1167" y="1212"/>
                </a:cubicBezTo>
                <a:cubicBezTo>
                  <a:pt x="1173" y="1212"/>
                  <a:pt x="1170" y="1205"/>
                  <a:pt x="1174" y="1203"/>
                </a:cubicBezTo>
                <a:cubicBezTo>
                  <a:pt x="1176" y="1205"/>
                  <a:pt x="1178" y="1202"/>
                  <a:pt x="1180" y="1201"/>
                </a:cubicBezTo>
                <a:cubicBezTo>
                  <a:pt x="1180" y="1206"/>
                  <a:pt x="1183" y="1207"/>
                  <a:pt x="1186" y="1211"/>
                </a:cubicBezTo>
                <a:cubicBezTo>
                  <a:pt x="1185" y="1217"/>
                  <a:pt x="1181" y="1220"/>
                  <a:pt x="1178" y="1223"/>
                </a:cubicBezTo>
                <a:cubicBezTo>
                  <a:pt x="1179" y="1223"/>
                  <a:pt x="1180" y="1224"/>
                  <a:pt x="1180" y="1225"/>
                </a:cubicBezTo>
                <a:cubicBezTo>
                  <a:pt x="1177" y="1225"/>
                  <a:pt x="1174" y="1225"/>
                  <a:pt x="1174" y="1228"/>
                </a:cubicBezTo>
                <a:cubicBezTo>
                  <a:pt x="1176" y="1228"/>
                  <a:pt x="1176" y="1230"/>
                  <a:pt x="1178" y="1229"/>
                </a:cubicBezTo>
                <a:cubicBezTo>
                  <a:pt x="1179" y="1224"/>
                  <a:pt x="1184" y="1227"/>
                  <a:pt x="1188" y="1223"/>
                </a:cubicBezTo>
                <a:cubicBezTo>
                  <a:pt x="1186" y="1216"/>
                  <a:pt x="1194" y="1216"/>
                  <a:pt x="1196" y="1212"/>
                </a:cubicBezTo>
                <a:cubicBezTo>
                  <a:pt x="1196" y="1211"/>
                  <a:pt x="1194" y="1212"/>
                  <a:pt x="1193" y="1211"/>
                </a:cubicBezTo>
                <a:cubicBezTo>
                  <a:pt x="1195" y="1206"/>
                  <a:pt x="1201" y="1204"/>
                  <a:pt x="1206" y="1202"/>
                </a:cubicBezTo>
                <a:cubicBezTo>
                  <a:pt x="1207" y="1203"/>
                  <a:pt x="1208" y="1203"/>
                  <a:pt x="1208" y="1204"/>
                </a:cubicBezTo>
                <a:cubicBezTo>
                  <a:pt x="1206" y="1208"/>
                  <a:pt x="1208" y="1211"/>
                  <a:pt x="1206" y="1216"/>
                </a:cubicBezTo>
                <a:cubicBezTo>
                  <a:pt x="1207" y="1217"/>
                  <a:pt x="1209" y="1216"/>
                  <a:pt x="1210" y="1218"/>
                </a:cubicBezTo>
                <a:cubicBezTo>
                  <a:pt x="1205" y="1222"/>
                  <a:pt x="1202" y="1229"/>
                  <a:pt x="1195" y="1232"/>
                </a:cubicBezTo>
                <a:cubicBezTo>
                  <a:pt x="1194" y="1233"/>
                  <a:pt x="1196" y="1237"/>
                  <a:pt x="1193" y="1237"/>
                </a:cubicBezTo>
                <a:cubicBezTo>
                  <a:pt x="1189" y="1237"/>
                  <a:pt x="1188" y="1238"/>
                  <a:pt x="1185" y="1239"/>
                </a:cubicBezTo>
                <a:cubicBezTo>
                  <a:pt x="1185" y="1236"/>
                  <a:pt x="1185" y="1236"/>
                  <a:pt x="1185" y="1236"/>
                </a:cubicBezTo>
                <a:cubicBezTo>
                  <a:pt x="1179" y="1236"/>
                  <a:pt x="1180" y="1242"/>
                  <a:pt x="1174" y="1241"/>
                </a:cubicBezTo>
                <a:cubicBezTo>
                  <a:pt x="1172" y="1239"/>
                  <a:pt x="1176" y="1237"/>
                  <a:pt x="1174" y="1237"/>
                </a:cubicBezTo>
                <a:cubicBezTo>
                  <a:pt x="1173" y="1240"/>
                  <a:pt x="1171" y="1244"/>
                  <a:pt x="1167" y="1242"/>
                </a:cubicBezTo>
                <a:cubicBezTo>
                  <a:pt x="1167" y="1247"/>
                  <a:pt x="1164" y="1249"/>
                  <a:pt x="1159" y="1251"/>
                </a:cubicBezTo>
                <a:cubicBezTo>
                  <a:pt x="1159" y="1253"/>
                  <a:pt x="1159" y="1255"/>
                  <a:pt x="1158" y="1258"/>
                </a:cubicBezTo>
                <a:cubicBezTo>
                  <a:pt x="1164" y="1255"/>
                  <a:pt x="1161" y="1263"/>
                  <a:pt x="1166" y="1263"/>
                </a:cubicBezTo>
                <a:cubicBezTo>
                  <a:pt x="1165" y="1255"/>
                  <a:pt x="1171" y="1255"/>
                  <a:pt x="1176" y="1252"/>
                </a:cubicBezTo>
                <a:cubicBezTo>
                  <a:pt x="1174" y="1256"/>
                  <a:pt x="1181" y="1253"/>
                  <a:pt x="1182" y="1258"/>
                </a:cubicBezTo>
                <a:cubicBezTo>
                  <a:pt x="1181" y="1259"/>
                  <a:pt x="1176" y="1260"/>
                  <a:pt x="1179" y="1262"/>
                </a:cubicBezTo>
                <a:cubicBezTo>
                  <a:pt x="1180" y="1259"/>
                  <a:pt x="1185" y="1263"/>
                  <a:pt x="1181" y="1264"/>
                </a:cubicBezTo>
                <a:cubicBezTo>
                  <a:pt x="1183" y="1264"/>
                  <a:pt x="1184" y="1264"/>
                  <a:pt x="1185" y="1265"/>
                </a:cubicBezTo>
                <a:cubicBezTo>
                  <a:pt x="1188" y="1257"/>
                  <a:pt x="1188" y="1246"/>
                  <a:pt x="1196" y="1241"/>
                </a:cubicBezTo>
                <a:cubicBezTo>
                  <a:pt x="1194" y="1241"/>
                  <a:pt x="1194" y="1240"/>
                  <a:pt x="1194" y="1239"/>
                </a:cubicBezTo>
                <a:cubicBezTo>
                  <a:pt x="1201" y="1234"/>
                  <a:pt x="1207" y="1230"/>
                  <a:pt x="1211" y="1224"/>
                </a:cubicBezTo>
                <a:cubicBezTo>
                  <a:pt x="1216" y="1224"/>
                  <a:pt x="1225" y="1231"/>
                  <a:pt x="1224" y="1220"/>
                </a:cubicBezTo>
                <a:cubicBezTo>
                  <a:pt x="1228" y="1219"/>
                  <a:pt x="1234" y="1219"/>
                  <a:pt x="1229" y="1215"/>
                </a:cubicBezTo>
                <a:cubicBezTo>
                  <a:pt x="1235" y="1216"/>
                  <a:pt x="1242" y="1212"/>
                  <a:pt x="1247" y="1216"/>
                </a:cubicBezTo>
                <a:cubicBezTo>
                  <a:pt x="1243" y="1223"/>
                  <a:pt x="1234" y="1226"/>
                  <a:pt x="1231" y="1234"/>
                </a:cubicBezTo>
                <a:cubicBezTo>
                  <a:pt x="1228" y="1235"/>
                  <a:pt x="1226" y="1233"/>
                  <a:pt x="1225" y="1234"/>
                </a:cubicBezTo>
                <a:cubicBezTo>
                  <a:pt x="1225" y="1240"/>
                  <a:pt x="1230" y="1244"/>
                  <a:pt x="1232" y="1240"/>
                </a:cubicBezTo>
                <a:cubicBezTo>
                  <a:pt x="1232" y="1243"/>
                  <a:pt x="1234" y="1242"/>
                  <a:pt x="1233" y="1245"/>
                </a:cubicBezTo>
                <a:cubicBezTo>
                  <a:pt x="1238" y="1245"/>
                  <a:pt x="1236" y="1239"/>
                  <a:pt x="1240" y="1238"/>
                </a:cubicBezTo>
                <a:cubicBezTo>
                  <a:pt x="1241" y="1239"/>
                  <a:pt x="1242" y="1239"/>
                  <a:pt x="1243" y="1240"/>
                </a:cubicBezTo>
                <a:cubicBezTo>
                  <a:pt x="1241" y="1242"/>
                  <a:pt x="1244" y="1243"/>
                  <a:pt x="1245" y="1245"/>
                </a:cubicBezTo>
                <a:cubicBezTo>
                  <a:pt x="1249" y="1245"/>
                  <a:pt x="1249" y="1242"/>
                  <a:pt x="1252" y="1242"/>
                </a:cubicBezTo>
                <a:cubicBezTo>
                  <a:pt x="1252" y="1239"/>
                  <a:pt x="1250" y="1230"/>
                  <a:pt x="1255" y="1232"/>
                </a:cubicBezTo>
                <a:cubicBezTo>
                  <a:pt x="1252" y="1223"/>
                  <a:pt x="1257" y="1220"/>
                  <a:pt x="1263" y="1215"/>
                </a:cubicBezTo>
                <a:cubicBezTo>
                  <a:pt x="1263" y="1217"/>
                  <a:pt x="1263" y="1219"/>
                  <a:pt x="1264" y="1219"/>
                </a:cubicBezTo>
                <a:cubicBezTo>
                  <a:pt x="1267" y="1216"/>
                  <a:pt x="1265" y="1209"/>
                  <a:pt x="1269" y="1206"/>
                </a:cubicBezTo>
                <a:cubicBezTo>
                  <a:pt x="1269" y="1213"/>
                  <a:pt x="1274" y="1216"/>
                  <a:pt x="1273" y="1224"/>
                </a:cubicBezTo>
                <a:cubicBezTo>
                  <a:pt x="1276" y="1223"/>
                  <a:pt x="1276" y="1222"/>
                  <a:pt x="1278" y="1220"/>
                </a:cubicBezTo>
                <a:cubicBezTo>
                  <a:pt x="1275" y="1218"/>
                  <a:pt x="1276" y="1211"/>
                  <a:pt x="1278" y="1209"/>
                </a:cubicBezTo>
                <a:cubicBezTo>
                  <a:pt x="1278" y="1206"/>
                  <a:pt x="1275" y="1207"/>
                  <a:pt x="1275" y="1204"/>
                </a:cubicBezTo>
                <a:cubicBezTo>
                  <a:pt x="1283" y="1196"/>
                  <a:pt x="1287" y="1185"/>
                  <a:pt x="1295" y="1177"/>
                </a:cubicBezTo>
                <a:cubicBezTo>
                  <a:pt x="1296" y="1176"/>
                  <a:pt x="1296" y="1178"/>
                  <a:pt x="1297" y="1177"/>
                </a:cubicBezTo>
                <a:cubicBezTo>
                  <a:pt x="1299" y="1172"/>
                  <a:pt x="1303" y="1169"/>
                  <a:pt x="1307" y="1166"/>
                </a:cubicBezTo>
                <a:cubicBezTo>
                  <a:pt x="1307" y="1167"/>
                  <a:pt x="1310" y="1166"/>
                  <a:pt x="1309" y="1169"/>
                </a:cubicBezTo>
                <a:cubicBezTo>
                  <a:pt x="1311" y="1169"/>
                  <a:pt x="1312" y="1167"/>
                  <a:pt x="1315" y="1166"/>
                </a:cubicBezTo>
                <a:cubicBezTo>
                  <a:pt x="1311" y="1162"/>
                  <a:pt x="1316" y="1164"/>
                  <a:pt x="1316" y="1159"/>
                </a:cubicBezTo>
                <a:cubicBezTo>
                  <a:pt x="1314" y="1159"/>
                  <a:pt x="1313" y="1159"/>
                  <a:pt x="1312" y="1158"/>
                </a:cubicBezTo>
                <a:cubicBezTo>
                  <a:pt x="1316" y="1156"/>
                  <a:pt x="1319" y="1147"/>
                  <a:pt x="1324" y="1152"/>
                </a:cubicBezTo>
                <a:cubicBezTo>
                  <a:pt x="1326" y="1148"/>
                  <a:pt x="1327" y="1145"/>
                  <a:pt x="1325" y="1139"/>
                </a:cubicBezTo>
                <a:cubicBezTo>
                  <a:pt x="1318" y="1139"/>
                  <a:pt x="1312" y="1141"/>
                  <a:pt x="1305" y="1145"/>
                </a:cubicBezTo>
                <a:cubicBezTo>
                  <a:pt x="1303" y="1144"/>
                  <a:pt x="1302" y="1141"/>
                  <a:pt x="1302" y="1137"/>
                </a:cubicBezTo>
                <a:cubicBezTo>
                  <a:pt x="1303" y="1137"/>
                  <a:pt x="1303" y="1136"/>
                  <a:pt x="1304" y="1135"/>
                </a:cubicBezTo>
                <a:cubicBezTo>
                  <a:pt x="1309" y="1135"/>
                  <a:pt x="1309" y="1135"/>
                  <a:pt x="1313" y="1134"/>
                </a:cubicBezTo>
                <a:cubicBezTo>
                  <a:pt x="1315" y="1129"/>
                  <a:pt x="1314" y="1127"/>
                  <a:pt x="1318" y="1124"/>
                </a:cubicBezTo>
                <a:cubicBezTo>
                  <a:pt x="1314" y="1124"/>
                  <a:pt x="1312" y="1126"/>
                  <a:pt x="1310" y="1127"/>
                </a:cubicBezTo>
                <a:cubicBezTo>
                  <a:pt x="1307" y="1123"/>
                  <a:pt x="1310" y="1119"/>
                  <a:pt x="1316" y="1120"/>
                </a:cubicBezTo>
                <a:cubicBezTo>
                  <a:pt x="1315" y="1116"/>
                  <a:pt x="1315" y="1116"/>
                  <a:pt x="1315" y="1116"/>
                </a:cubicBezTo>
                <a:cubicBezTo>
                  <a:pt x="1312" y="1116"/>
                  <a:pt x="1314" y="1120"/>
                  <a:pt x="1311" y="1119"/>
                </a:cubicBezTo>
                <a:cubicBezTo>
                  <a:pt x="1309" y="1117"/>
                  <a:pt x="1315" y="1113"/>
                  <a:pt x="1311" y="1109"/>
                </a:cubicBezTo>
                <a:cubicBezTo>
                  <a:pt x="1315" y="1107"/>
                  <a:pt x="1320" y="1105"/>
                  <a:pt x="1328" y="1105"/>
                </a:cubicBezTo>
                <a:cubicBezTo>
                  <a:pt x="1329" y="1096"/>
                  <a:pt x="1334" y="1079"/>
                  <a:pt x="1345" y="1078"/>
                </a:cubicBezTo>
                <a:cubicBezTo>
                  <a:pt x="1339" y="1072"/>
                  <a:pt x="1344" y="1057"/>
                  <a:pt x="1349" y="1052"/>
                </a:cubicBezTo>
                <a:cubicBezTo>
                  <a:pt x="1348" y="1050"/>
                  <a:pt x="1344" y="1053"/>
                  <a:pt x="1343" y="1051"/>
                </a:cubicBezTo>
                <a:cubicBezTo>
                  <a:pt x="1343" y="1047"/>
                  <a:pt x="1347" y="1047"/>
                  <a:pt x="1344" y="1043"/>
                </a:cubicBezTo>
                <a:cubicBezTo>
                  <a:pt x="1348" y="1041"/>
                  <a:pt x="1355" y="1037"/>
                  <a:pt x="1351" y="1034"/>
                </a:cubicBezTo>
                <a:cubicBezTo>
                  <a:pt x="1356" y="1033"/>
                  <a:pt x="1360" y="1031"/>
                  <a:pt x="1362" y="1029"/>
                </a:cubicBezTo>
                <a:cubicBezTo>
                  <a:pt x="1363" y="1025"/>
                  <a:pt x="1358" y="1028"/>
                  <a:pt x="1359" y="1024"/>
                </a:cubicBezTo>
                <a:cubicBezTo>
                  <a:pt x="1353" y="1024"/>
                  <a:pt x="1351" y="1021"/>
                  <a:pt x="1348" y="1019"/>
                </a:cubicBezTo>
                <a:cubicBezTo>
                  <a:pt x="1353" y="1019"/>
                  <a:pt x="1358" y="1014"/>
                  <a:pt x="1359" y="1020"/>
                </a:cubicBezTo>
                <a:cubicBezTo>
                  <a:pt x="1362" y="1017"/>
                  <a:pt x="1357" y="1014"/>
                  <a:pt x="1361" y="1013"/>
                </a:cubicBezTo>
                <a:cubicBezTo>
                  <a:pt x="1363" y="1012"/>
                  <a:pt x="1363" y="1020"/>
                  <a:pt x="1364" y="1016"/>
                </a:cubicBezTo>
                <a:cubicBezTo>
                  <a:pt x="1361" y="1006"/>
                  <a:pt x="1369" y="996"/>
                  <a:pt x="1381" y="1001"/>
                </a:cubicBezTo>
                <a:cubicBezTo>
                  <a:pt x="1386" y="997"/>
                  <a:pt x="1383" y="987"/>
                  <a:pt x="1391" y="986"/>
                </a:cubicBezTo>
                <a:cubicBezTo>
                  <a:pt x="1391" y="983"/>
                  <a:pt x="1389" y="984"/>
                  <a:pt x="1389" y="981"/>
                </a:cubicBezTo>
                <a:cubicBezTo>
                  <a:pt x="1394" y="979"/>
                  <a:pt x="1392" y="977"/>
                  <a:pt x="1397" y="979"/>
                </a:cubicBezTo>
                <a:cubicBezTo>
                  <a:pt x="1398" y="973"/>
                  <a:pt x="1400" y="967"/>
                  <a:pt x="1396" y="963"/>
                </a:cubicBezTo>
                <a:cubicBezTo>
                  <a:pt x="1397" y="962"/>
                  <a:pt x="1399" y="962"/>
                  <a:pt x="1400" y="962"/>
                </a:cubicBezTo>
                <a:cubicBezTo>
                  <a:pt x="1400" y="960"/>
                  <a:pt x="1400" y="958"/>
                  <a:pt x="1399" y="957"/>
                </a:cubicBezTo>
                <a:cubicBezTo>
                  <a:pt x="1400" y="957"/>
                  <a:pt x="1402" y="957"/>
                  <a:pt x="1402" y="956"/>
                </a:cubicBezTo>
                <a:cubicBezTo>
                  <a:pt x="1401" y="955"/>
                  <a:pt x="1399" y="956"/>
                  <a:pt x="1399" y="954"/>
                </a:cubicBezTo>
                <a:cubicBezTo>
                  <a:pt x="1402" y="948"/>
                  <a:pt x="1411" y="938"/>
                  <a:pt x="1417" y="944"/>
                </a:cubicBezTo>
                <a:cubicBezTo>
                  <a:pt x="1417" y="942"/>
                  <a:pt x="1417" y="941"/>
                  <a:pt x="1416" y="940"/>
                </a:cubicBezTo>
                <a:cubicBezTo>
                  <a:pt x="1420" y="938"/>
                  <a:pt x="1421" y="933"/>
                  <a:pt x="1425" y="931"/>
                </a:cubicBezTo>
                <a:cubicBezTo>
                  <a:pt x="1425" y="927"/>
                  <a:pt x="1422" y="933"/>
                  <a:pt x="1421" y="929"/>
                </a:cubicBezTo>
                <a:cubicBezTo>
                  <a:pt x="1425" y="929"/>
                  <a:pt x="1428" y="924"/>
                  <a:pt x="1431" y="926"/>
                </a:cubicBezTo>
                <a:cubicBezTo>
                  <a:pt x="1431" y="929"/>
                  <a:pt x="1429" y="931"/>
                  <a:pt x="1429" y="934"/>
                </a:cubicBezTo>
                <a:cubicBezTo>
                  <a:pt x="1435" y="935"/>
                  <a:pt x="1451" y="928"/>
                  <a:pt x="1449" y="940"/>
                </a:cubicBezTo>
                <a:cubicBezTo>
                  <a:pt x="1452" y="939"/>
                  <a:pt x="1456" y="940"/>
                  <a:pt x="1457" y="938"/>
                </a:cubicBezTo>
                <a:cubicBezTo>
                  <a:pt x="1453" y="936"/>
                  <a:pt x="1459" y="934"/>
                  <a:pt x="1459" y="931"/>
                </a:cubicBezTo>
                <a:cubicBezTo>
                  <a:pt x="1456" y="932"/>
                  <a:pt x="1457" y="929"/>
                  <a:pt x="1456" y="927"/>
                </a:cubicBezTo>
                <a:cubicBezTo>
                  <a:pt x="1452" y="927"/>
                  <a:pt x="1446" y="930"/>
                  <a:pt x="1445" y="926"/>
                </a:cubicBezTo>
                <a:cubicBezTo>
                  <a:pt x="1447" y="925"/>
                  <a:pt x="1447" y="923"/>
                  <a:pt x="1450" y="923"/>
                </a:cubicBezTo>
                <a:cubicBezTo>
                  <a:pt x="1453" y="922"/>
                  <a:pt x="1452" y="927"/>
                  <a:pt x="1454" y="925"/>
                </a:cubicBezTo>
                <a:cubicBezTo>
                  <a:pt x="1458" y="924"/>
                  <a:pt x="1460" y="922"/>
                  <a:pt x="1461" y="920"/>
                </a:cubicBezTo>
                <a:cubicBezTo>
                  <a:pt x="1460" y="920"/>
                  <a:pt x="1456" y="922"/>
                  <a:pt x="1457" y="919"/>
                </a:cubicBezTo>
                <a:cubicBezTo>
                  <a:pt x="1465" y="916"/>
                  <a:pt x="1465" y="912"/>
                  <a:pt x="1472" y="916"/>
                </a:cubicBezTo>
                <a:cubicBezTo>
                  <a:pt x="1471" y="913"/>
                  <a:pt x="1470" y="913"/>
                  <a:pt x="1474" y="911"/>
                </a:cubicBezTo>
                <a:cubicBezTo>
                  <a:pt x="1474" y="908"/>
                  <a:pt x="1472" y="909"/>
                  <a:pt x="1472" y="907"/>
                </a:cubicBezTo>
                <a:cubicBezTo>
                  <a:pt x="1475" y="904"/>
                  <a:pt x="1482" y="899"/>
                  <a:pt x="1485" y="904"/>
                </a:cubicBezTo>
                <a:cubicBezTo>
                  <a:pt x="1485" y="909"/>
                  <a:pt x="1484" y="909"/>
                  <a:pt x="1485" y="916"/>
                </a:cubicBezTo>
                <a:cubicBezTo>
                  <a:pt x="1483" y="916"/>
                  <a:pt x="1483" y="917"/>
                  <a:pt x="1482" y="917"/>
                </a:cubicBezTo>
                <a:cubicBezTo>
                  <a:pt x="1480" y="931"/>
                  <a:pt x="1461" y="935"/>
                  <a:pt x="1458" y="946"/>
                </a:cubicBezTo>
                <a:cubicBezTo>
                  <a:pt x="1460" y="944"/>
                  <a:pt x="1463" y="943"/>
                  <a:pt x="1465" y="941"/>
                </a:cubicBezTo>
                <a:cubicBezTo>
                  <a:pt x="1466" y="946"/>
                  <a:pt x="1472" y="941"/>
                  <a:pt x="1473" y="944"/>
                </a:cubicBezTo>
                <a:cubicBezTo>
                  <a:pt x="1473" y="946"/>
                  <a:pt x="1470" y="945"/>
                  <a:pt x="1470" y="946"/>
                </a:cubicBezTo>
                <a:cubicBezTo>
                  <a:pt x="1474" y="961"/>
                  <a:pt x="1451" y="961"/>
                  <a:pt x="1448" y="973"/>
                </a:cubicBezTo>
                <a:cubicBezTo>
                  <a:pt x="1449" y="973"/>
                  <a:pt x="1450" y="974"/>
                  <a:pt x="1451" y="974"/>
                </a:cubicBezTo>
                <a:cubicBezTo>
                  <a:pt x="1451" y="974"/>
                  <a:pt x="1451" y="975"/>
                  <a:pt x="1452" y="974"/>
                </a:cubicBezTo>
                <a:cubicBezTo>
                  <a:pt x="1453" y="973"/>
                  <a:pt x="1449" y="972"/>
                  <a:pt x="1452" y="971"/>
                </a:cubicBezTo>
                <a:cubicBezTo>
                  <a:pt x="1455" y="969"/>
                  <a:pt x="1458" y="972"/>
                  <a:pt x="1460" y="970"/>
                </a:cubicBezTo>
                <a:cubicBezTo>
                  <a:pt x="1463" y="973"/>
                  <a:pt x="1462" y="980"/>
                  <a:pt x="1457" y="981"/>
                </a:cubicBezTo>
                <a:cubicBezTo>
                  <a:pt x="1457" y="986"/>
                  <a:pt x="1460" y="985"/>
                  <a:pt x="1460" y="989"/>
                </a:cubicBezTo>
                <a:cubicBezTo>
                  <a:pt x="1449" y="995"/>
                  <a:pt x="1453" y="1009"/>
                  <a:pt x="1439" y="1012"/>
                </a:cubicBezTo>
                <a:cubicBezTo>
                  <a:pt x="1439" y="1016"/>
                  <a:pt x="1437" y="1021"/>
                  <a:pt x="1433" y="1020"/>
                </a:cubicBezTo>
                <a:cubicBezTo>
                  <a:pt x="1434" y="1023"/>
                  <a:pt x="1431" y="1023"/>
                  <a:pt x="1430" y="1024"/>
                </a:cubicBezTo>
                <a:cubicBezTo>
                  <a:pt x="1436" y="1024"/>
                  <a:pt x="1438" y="1021"/>
                  <a:pt x="1442" y="1019"/>
                </a:cubicBezTo>
                <a:cubicBezTo>
                  <a:pt x="1443" y="1023"/>
                  <a:pt x="1441" y="1024"/>
                  <a:pt x="1443" y="1027"/>
                </a:cubicBezTo>
                <a:cubicBezTo>
                  <a:pt x="1448" y="1026"/>
                  <a:pt x="1449" y="1030"/>
                  <a:pt x="1451" y="1033"/>
                </a:cubicBezTo>
                <a:cubicBezTo>
                  <a:pt x="1450" y="1033"/>
                  <a:pt x="1448" y="1031"/>
                  <a:pt x="1448" y="1033"/>
                </a:cubicBezTo>
                <a:cubicBezTo>
                  <a:pt x="1452" y="1039"/>
                  <a:pt x="1443" y="1042"/>
                  <a:pt x="1444" y="1048"/>
                </a:cubicBezTo>
                <a:cubicBezTo>
                  <a:pt x="1449" y="1048"/>
                  <a:pt x="1449" y="1048"/>
                  <a:pt x="1449" y="1048"/>
                </a:cubicBezTo>
                <a:cubicBezTo>
                  <a:pt x="1449" y="1050"/>
                  <a:pt x="1451" y="1051"/>
                  <a:pt x="1452" y="1053"/>
                </a:cubicBezTo>
                <a:cubicBezTo>
                  <a:pt x="1447" y="1054"/>
                  <a:pt x="1444" y="1052"/>
                  <a:pt x="1442" y="1049"/>
                </a:cubicBezTo>
                <a:cubicBezTo>
                  <a:pt x="1440" y="1052"/>
                  <a:pt x="1438" y="1056"/>
                  <a:pt x="1441" y="1059"/>
                </a:cubicBezTo>
                <a:cubicBezTo>
                  <a:pt x="1441" y="1060"/>
                  <a:pt x="1441" y="1062"/>
                  <a:pt x="1439" y="1063"/>
                </a:cubicBezTo>
                <a:cubicBezTo>
                  <a:pt x="1436" y="1064"/>
                  <a:pt x="1436" y="1062"/>
                  <a:pt x="1434" y="1062"/>
                </a:cubicBezTo>
                <a:cubicBezTo>
                  <a:pt x="1433" y="1067"/>
                  <a:pt x="1436" y="1065"/>
                  <a:pt x="1437" y="1069"/>
                </a:cubicBezTo>
                <a:cubicBezTo>
                  <a:pt x="1436" y="1071"/>
                  <a:pt x="1432" y="1067"/>
                  <a:pt x="1433" y="1071"/>
                </a:cubicBezTo>
                <a:cubicBezTo>
                  <a:pt x="1437" y="1070"/>
                  <a:pt x="1438" y="1072"/>
                  <a:pt x="1441" y="1072"/>
                </a:cubicBezTo>
                <a:cubicBezTo>
                  <a:pt x="1445" y="1068"/>
                  <a:pt x="1443" y="1064"/>
                  <a:pt x="1447" y="1059"/>
                </a:cubicBezTo>
                <a:cubicBezTo>
                  <a:pt x="1451" y="1061"/>
                  <a:pt x="1450" y="1058"/>
                  <a:pt x="1454" y="1057"/>
                </a:cubicBezTo>
                <a:cubicBezTo>
                  <a:pt x="1454" y="1053"/>
                  <a:pt x="1454" y="1053"/>
                  <a:pt x="1454" y="1053"/>
                </a:cubicBezTo>
                <a:cubicBezTo>
                  <a:pt x="1459" y="1053"/>
                  <a:pt x="1458" y="1048"/>
                  <a:pt x="1463" y="1047"/>
                </a:cubicBezTo>
                <a:cubicBezTo>
                  <a:pt x="1462" y="1045"/>
                  <a:pt x="1461" y="1045"/>
                  <a:pt x="1461" y="1042"/>
                </a:cubicBezTo>
                <a:cubicBezTo>
                  <a:pt x="1465" y="1040"/>
                  <a:pt x="1464" y="1039"/>
                  <a:pt x="1465" y="1035"/>
                </a:cubicBezTo>
                <a:cubicBezTo>
                  <a:pt x="1474" y="1039"/>
                  <a:pt x="1475" y="1026"/>
                  <a:pt x="1484" y="1028"/>
                </a:cubicBezTo>
                <a:cubicBezTo>
                  <a:pt x="1479" y="1025"/>
                  <a:pt x="1483" y="1017"/>
                  <a:pt x="1476" y="1014"/>
                </a:cubicBezTo>
                <a:cubicBezTo>
                  <a:pt x="1478" y="1012"/>
                  <a:pt x="1478" y="1009"/>
                  <a:pt x="1479" y="1006"/>
                </a:cubicBezTo>
                <a:cubicBezTo>
                  <a:pt x="1482" y="1006"/>
                  <a:pt x="1481" y="1010"/>
                  <a:pt x="1484" y="1010"/>
                </a:cubicBezTo>
                <a:cubicBezTo>
                  <a:pt x="1483" y="1005"/>
                  <a:pt x="1483" y="1003"/>
                  <a:pt x="1485" y="1000"/>
                </a:cubicBezTo>
                <a:cubicBezTo>
                  <a:pt x="1488" y="1001"/>
                  <a:pt x="1493" y="1000"/>
                  <a:pt x="1491" y="1005"/>
                </a:cubicBezTo>
                <a:cubicBezTo>
                  <a:pt x="1495" y="1006"/>
                  <a:pt x="1495" y="1004"/>
                  <a:pt x="1499" y="1003"/>
                </a:cubicBezTo>
                <a:cubicBezTo>
                  <a:pt x="1498" y="993"/>
                  <a:pt x="1509" y="995"/>
                  <a:pt x="1512" y="990"/>
                </a:cubicBezTo>
                <a:cubicBezTo>
                  <a:pt x="1510" y="990"/>
                  <a:pt x="1509" y="990"/>
                  <a:pt x="1509" y="988"/>
                </a:cubicBezTo>
                <a:cubicBezTo>
                  <a:pt x="1515" y="986"/>
                  <a:pt x="1521" y="977"/>
                  <a:pt x="1524" y="988"/>
                </a:cubicBezTo>
                <a:cubicBezTo>
                  <a:pt x="1525" y="986"/>
                  <a:pt x="1529" y="983"/>
                  <a:pt x="1532" y="985"/>
                </a:cubicBezTo>
                <a:cubicBezTo>
                  <a:pt x="1534" y="980"/>
                  <a:pt x="1538" y="977"/>
                  <a:pt x="1538" y="972"/>
                </a:cubicBezTo>
                <a:cubicBezTo>
                  <a:pt x="1534" y="971"/>
                  <a:pt x="1538" y="964"/>
                  <a:pt x="1532" y="963"/>
                </a:cubicBezTo>
                <a:cubicBezTo>
                  <a:pt x="1531" y="963"/>
                  <a:pt x="1532" y="965"/>
                  <a:pt x="1531" y="965"/>
                </a:cubicBezTo>
                <a:cubicBezTo>
                  <a:pt x="1530" y="969"/>
                  <a:pt x="1534" y="968"/>
                  <a:pt x="1534" y="971"/>
                </a:cubicBezTo>
                <a:cubicBezTo>
                  <a:pt x="1529" y="969"/>
                  <a:pt x="1520" y="976"/>
                  <a:pt x="1514" y="971"/>
                </a:cubicBezTo>
                <a:cubicBezTo>
                  <a:pt x="1515" y="964"/>
                  <a:pt x="1523" y="962"/>
                  <a:pt x="1527" y="958"/>
                </a:cubicBezTo>
                <a:cubicBezTo>
                  <a:pt x="1526" y="958"/>
                  <a:pt x="1525" y="957"/>
                  <a:pt x="1525" y="954"/>
                </a:cubicBezTo>
                <a:cubicBezTo>
                  <a:pt x="1527" y="954"/>
                  <a:pt x="1528" y="953"/>
                  <a:pt x="1530" y="952"/>
                </a:cubicBezTo>
                <a:cubicBezTo>
                  <a:pt x="1530" y="953"/>
                  <a:pt x="1531" y="958"/>
                  <a:pt x="1532" y="955"/>
                </a:cubicBezTo>
                <a:cubicBezTo>
                  <a:pt x="1532" y="951"/>
                  <a:pt x="1528" y="949"/>
                  <a:pt x="1531" y="947"/>
                </a:cubicBezTo>
                <a:cubicBezTo>
                  <a:pt x="1534" y="950"/>
                  <a:pt x="1537" y="945"/>
                  <a:pt x="1541" y="948"/>
                </a:cubicBezTo>
                <a:cubicBezTo>
                  <a:pt x="1541" y="946"/>
                  <a:pt x="1542" y="946"/>
                  <a:pt x="1543" y="945"/>
                </a:cubicBezTo>
                <a:cubicBezTo>
                  <a:pt x="1543" y="947"/>
                  <a:pt x="1547" y="945"/>
                  <a:pt x="1548" y="946"/>
                </a:cubicBezTo>
                <a:cubicBezTo>
                  <a:pt x="1547" y="950"/>
                  <a:pt x="1541" y="949"/>
                  <a:pt x="1540" y="950"/>
                </a:cubicBezTo>
                <a:cubicBezTo>
                  <a:pt x="1544" y="953"/>
                  <a:pt x="1536" y="950"/>
                  <a:pt x="1537" y="954"/>
                </a:cubicBezTo>
                <a:cubicBezTo>
                  <a:pt x="1552" y="951"/>
                  <a:pt x="1560" y="943"/>
                  <a:pt x="1567" y="931"/>
                </a:cubicBezTo>
                <a:cubicBezTo>
                  <a:pt x="1569" y="932"/>
                  <a:pt x="1570" y="930"/>
                  <a:pt x="1572" y="930"/>
                </a:cubicBezTo>
                <a:cubicBezTo>
                  <a:pt x="1571" y="926"/>
                  <a:pt x="1573" y="924"/>
                  <a:pt x="1576" y="923"/>
                </a:cubicBezTo>
                <a:cubicBezTo>
                  <a:pt x="1580" y="923"/>
                  <a:pt x="1586" y="926"/>
                  <a:pt x="1587" y="921"/>
                </a:cubicBezTo>
                <a:cubicBezTo>
                  <a:pt x="1584" y="921"/>
                  <a:pt x="1582" y="921"/>
                  <a:pt x="1580" y="920"/>
                </a:cubicBezTo>
                <a:cubicBezTo>
                  <a:pt x="1583" y="916"/>
                  <a:pt x="1581" y="909"/>
                  <a:pt x="1587" y="908"/>
                </a:cubicBezTo>
                <a:cubicBezTo>
                  <a:pt x="1591" y="909"/>
                  <a:pt x="1588" y="919"/>
                  <a:pt x="1591" y="921"/>
                </a:cubicBezTo>
                <a:cubicBezTo>
                  <a:pt x="1594" y="921"/>
                  <a:pt x="1592" y="916"/>
                  <a:pt x="1595" y="919"/>
                </a:cubicBezTo>
                <a:cubicBezTo>
                  <a:pt x="1594" y="921"/>
                  <a:pt x="1594" y="922"/>
                  <a:pt x="1596" y="924"/>
                </a:cubicBezTo>
                <a:cubicBezTo>
                  <a:pt x="1604" y="920"/>
                  <a:pt x="1605" y="916"/>
                  <a:pt x="1611" y="918"/>
                </a:cubicBezTo>
                <a:cubicBezTo>
                  <a:pt x="1609" y="918"/>
                  <a:pt x="1609" y="919"/>
                  <a:pt x="1608" y="920"/>
                </a:cubicBezTo>
                <a:cubicBezTo>
                  <a:pt x="1618" y="916"/>
                  <a:pt x="1621" y="908"/>
                  <a:pt x="1627" y="901"/>
                </a:cubicBezTo>
                <a:cubicBezTo>
                  <a:pt x="1626" y="901"/>
                  <a:pt x="1625" y="899"/>
                  <a:pt x="1624" y="898"/>
                </a:cubicBezTo>
                <a:cubicBezTo>
                  <a:pt x="1630" y="898"/>
                  <a:pt x="1623" y="892"/>
                  <a:pt x="1627" y="892"/>
                </a:cubicBezTo>
                <a:cubicBezTo>
                  <a:pt x="1628" y="892"/>
                  <a:pt x="1629" y="893"/>
                  <a:pt x="1630" y="894"/>
                </a:cubicBezTo>
                <a:cubicBezTo>
                  <a:pt x="1627" y="896"/>
                  <a:pt x="1630" y="900"/>
                  <a:pt x="1630" y="902"/>
                </a:cubicBezTo>
                <a:cubicBezTo>
                  <a:pt x="1631" y="901"/>
                  <a:pt x="1633" y="902"/>
                  <a:pt x="1634" y="903"/>
                </a:cubicBezTo>
                <a:cubicBezTo>
                  <a:pt x="1634" y="899"/>
                  <a:pt x="1633" y="899"/>
                  <a:pt x="1634" y="897"/>
                </a:cubicBezTo>
                <a:cubicBezTo>
                  <a:pt x="1636" y="897"/>
                  <a:pt x="1647" y="891"/>
                  <a:pt x="1643" y="890"/>
                </a:cubicBezTo>
                <a:cubicBezTo>
                  <a:pt x="1644" y="889"/>
                  <a:pt x="1644" y="889"/>
                  <a:pt x="1644" y="888"/>
                </a:cubicBezTo>
                <a:cubicBezTo>
                  <a:pt x="1646" y="890"/>
                  <a:pt x="1647" y="890"/>
                  <a:pt x="1648" y="888"/>
                </a:cubicBezTo>
                <a:cubicBezTo>
                  <a:pt x="1645" y="887"/>
                  <a:pt x="1647" y="885"/>
                  <a:pt x="1645" y="883"/>
                </a:cubicBezTo>
                <a:cubicBezTo>
                  <a:pt x="1648" y="882"/>
                  <a:pt x="1648" y="882"/>
                  <a:pt x="1648" y="882"/>
                </a:cubicBezTo>
                <a:cubicBezTo>
                  <a:pt x="1649" y="879"/>
                  <a:pt x="1645" y="879"/>
                  <a:pt x="1647" y="877"/>
                </a:cubicBezTo>
                <a:cubicBezTo>
                  <a:pt x="1652" y="880"/>
                  <a:pt x="1650" y="877"/>
                  <a:pt x="1656" y="877"/>
                </a:cubicBezTo>
                <a:cubicBezTo>
                  <a:pt x="1657" y="874"/>
                  <a:pt x="1653" y="876"/>
                  <a:pt x="1654" y="873"/>
                </a:cubicBezTo>
                <a:cubicBezTo>
                  <a:pt x="1654" y="872"/>
                  <a:pt x="1655" y="871"/>
                  <a:pt x="1656" y="870"/>
                </a:cubicBezTo>
                <a:cubicBezTo>
                  <a:pt x="1659" y="871"/>
                  <a:pt x="1663" y="871"/>
                  <a:pt x="1664" y="874"/>
                </a:cubicBezTo>
                <a:cubicBezTo>
                  <a:pt x="1664" y="873"/>
                  <a:pt x="1662" y="869"/>
                  <a:pt x="1664" y="869"/>
                </a:cubicBezTo>
                <a:cubicBezTo>
                  <a:pt x="1665" y="870"/>
                  <a:pt x="1669" y="869"/>
                  <a:pt x="1671" y="869"/>
                </a:cubicBezTo>
                <a:cubicBezTo>
                  <a:pt x="1671" y="864"/>
                  <a:pt x="1678" y="865"/>
                  <a:pt x="1678" y="861"/>
                </a:cubicBezTo>
                <a:cubicBezTo>
                  <a:pt x="1677" y="860"/>
                  <a:pt x="1671" y="861"/>
                  <a:pt x="1672" y="856"/>
                </a:cubicBezTo>
                <a:cubicBezTo>
                  <a:pt x="1678" y="854"/>
                  <a:pt x="1680" y="850"/>
                  <a:pt x="1681" y="844"/>
                </a:cubicBezTo>
                <a:cubicBezTo>
                  <a:pt x="1678" y="842"/>
                  <a:pt x="1677" y="845"/>
                  <a:pt x="1675" y="841"/>
                </a:cubicBezTo>
                <a:cubicBezTo>
                  <a:pt x="1674" y="836"/>
                  <a:pt x="1677" y="833"/>
                  <a:pt x="1676" y="831"/>
                </a:cubicBezTo>
                <a:cubicBezTo>
                  <a:pt x="1676" y="832"/>
                  <a:pt x="1681" y="829"/>
                  <a:pt x="1684" y="830"/>
                </a:cubicBezTo>
                <a:cubicBezTo>
                  <a:pt x="1684" y="832"/>
                  <a:pt x="1682" y="833"/>
                  <a:pt x="1682" y="836"/>
                </a:cubicBezTo>
                <a:cubicBezTo>
                  <a:pt x="1683" y="837"/>
                  <a:pt x="1687" y="836"/>
                  <a:pt x="1687" y="838"/>
                </a:cubicBezTo>
                <a:cubicBezTo>
                  <a:pt x="1685" y="837"/>
                  <a:pt x="1683" y="840"/>
                  <a:pt x="1685" y="840"/>
                </a:cubicBezTo>
                <a:cubicBezTo>
                  <a:pt x="1686" y="837"/>
                  <a:pt x="1689" y="841"/>
                  <a:pt x="1692" y="839"/>
                </a:cubicBezTo>
                <a:cubicBezTo>
                  <a:pt x="1694" y="830"/>
                  <a:pt x="1702" y="826"/>
                  <a:pt x="1708" y="821"/>
                </a:cubicBezTo>
                <a:cubicBezTo>
                  <a:pt x="1708" y="819"/>
                  <a:pt x="1707" y="818"/>
                  <a:pt x="1707" y="815"/>
                </a:cubicBezTo>
                <a:cubicBezTo>
                  <a:pt x="1709" y="815"/>
                  <a:pt x="1710" y="815"/>
                  <a:pt x="1711" y="814"/>
                </a:cubicBezTo>
                <a:cubicBezTo>
                  <a:pt x="1708" y="807"/>
                  <a:pt x="1714" y="803"/>
                  <a:pt x="1714" y="798"/>
                </a:cubicBezTo>
                <a:cubicBezTo>
                  <a:pt x="1723" y="797"/>
                  <a:pt x="1732" y="800"/>
                  <a:pt x="1732" y="808"/>
                </a:cubicBezTo>
                <a:cubicBezTo>
                  <a:pt x="1731" y="806"/>
                  <a:pt x="1735" y="807"/>
                  <a:pt x="1737" y="806"/>
                </a:cubicBezTo>
                <a:cubicBezTo>
                  <a:pt x="1734" y="803"/>
                  <a:pt x="1736" y="803"/>
                  <a:pt x="1738" y="800"/>
                </a:cubicBezTo>
                <a:cubicBezTo>
                  <a:pt x="1737" y="798"/>
                  <a:pt x="1734" y="800"/>
                  <a:pt x="1734" y="797"/>
                </a:cubicBezTo>
                <a:cubicBezTo>
                  <a:pt x="1736" y="793"/>
                  <a:pt x="1737" y="792"/>
                  <a:pt x="1733" y="789"/>
                </a:cubicBezTo>
                <a:cubicBezTo>
                  <a:pt x="1737" y="787"/>
                  <a:pt x="1741" y="785"/>
                  <a:pt x="1742" y="781"/>
                </a:cubicBezTo>
                <a:cubicBezTo>
                  <a:pt x="1745" y="782"/>
                  <a:pt x="1744" y="782"/>
                  <a:pt x="1746" y="779"/>
                </a:cubicBezTo>
                <a:cubicBezTo>
                  <a:pt x="1748" y="784"/>
                  <a:pt x="1750" y="777"/>
                  <a:pt x="1755" y="778"/>
                </a:cubicBezTo>
                <a:cubicBezTo>
                  <a:pt x="1756" y="775"/>
                  <a:pt x="1757" y="772"/>
                  <a:pt x="1760" y="771"/>
                </a:cubicBezTo>
                <a:cubicBezTo>
                  <a:pt x="1759" y="761"/>
                  <a:pt x="1767" y="761"/>
                  <a:pt x="1775" y="761"/>
                </a:cubicBezTo>
                <a:cubicBezTo>
                  <a:pt x="1775" y="757"/>
                  <a:pt x="1780" y="758"/>
                  <a:pt x="1782" y="756"/>
                </a:cubicBezTo>
                <a:cubicBezTo>
                  <a:pt x="1781" y="754"/>
                  <a:pt x="1778" y="756"/>
                  <a:pt x="1777" y="754"/>
                </a:cubicBezTo>
                <a:cubicBezTo>
                  <a:pt x="1781" y="753"/>
                  <a:pt x="1779" y="748"/>
                  <a:pt x="1783" y="747"/>
                </a:cubicBezTo>
                <a:cubicBezTo>
                  <a:pt x="1782" y="745"/>
                  <a:pt x="1781" y="742"/>
                  <a:pt x="1785" y="742"/>
                </a:cubicBezTo>
                <a:cubicBezTo>
                  <a:pt x="1785" y="740"/>
                  <a:pt x="1782" y="739"/>
                  <a:pt x="1783" y="734"/>
                </a:cubicBezTo>
                <a:cubicBezTo>
                  <a:pt x="1777" y="736"/>
                  <a:pt x="1772" y="750"/>
                  <a:pt x="1766" y="743"/>
                </a:cubicBezTo>
                <a:cubicBezTo>
                  <a:pt x="1766" y="745"/>
                  <a:pt x="1764" y="747"/>
                  <a:pt x="1763" y="748"/>
                </a:cubicBezTo>
                <a:cubicBezTo>
                  <a:pt x="1758" y="748"/>
                  <a:pt x="1757" y="750"/>
                  <a:pt x="1754" y="748"/>
                </a:cubicBezTo>
                <a:cubicBezTo>
                  <a:pt x="1761" y="741"/>
                  <a:pt x="1766" y="735"/>
                  <a:pt x="1777" y="732"/>
                </a:cubicBezTo>
                <a:cubicBezTo>
                  <a:pt x="1778" y="730"/>
                  <a:pt x="1776" y="730"/>
                  <a:pt x="1776" y="727"/>
                </a:cubicBezTo>
                <a:cubicBezTo>
                  <a:pt x="1785" y="726"/>
                  <a:pt x="1787" y="720"/>
                  <a:pt x="1793" y="717"/>
                </a:cubicBezTo>
                <a:cubicBezTo>
                  <a:pt x="1793" y="714"/>
                  <a:pt x="1790" y="715"/>
                  <a:pt x="1791" y="712"/>
                </a:cubicBezTo>
                <a:cubicBezTo>
                  <a:pt x="1796" y="700"/>
                  <a:pt x="1813" y="703"/>
                  <a:pt x="1824" y="696"/>
                </a:cubicBezTo>
                <a:cubicBezTo>
                  <a:pt x="1822" y="694"/>
                  <a:pt x="1819" y="697"/>
                  <a:pt x="1817" y="698"/>
                </a:cubicBezTo>
                <a:cubicBezTo>
                  <a:pt x="1816" y="695"/>
                  <a:pt x="1813" y="694"/>
                  <a:pt x="1811" y="692"/>
                </a:cubicBezTo>
                <a:cubicBezTo>
                  <a:pt x="1812" y="690"/>
                  <a:pt x="1813" y="689"/>
                  <a:pt x="1812" y="686"/>
                </a:cubicBezTo>
                <a:cubicBezTo>
                  <a:pt x="1808" y="687"/>
                  <a:pt x="1808" y="687"/>
                  <a:pt x="1808" y="687"/>
                </a:cubicBezTo>
                <a:cubicBezTo>
                  <a:pt x="1802" y="675"/>
                  <a:pt x="1795" y="690"/>
                  <a:pt x="1786" y="686"/>
                </a:cubicBezTo>
                <a:cubicBezTo>
                  <a:pt x="1785" y="689"/>
                  <a:pt x="1783" y="691"/>
                  <a:pt x="1781" y="694"/>
                </a:cubicBezTo>
                <a:cubicBezTo>
                  <a:pt x="1775" y="694"/>
                  <a:pt x="1770" y="702"/>
                  <a:pt x="1761" y="698"/>
                </a:cubicBezTo>
                <a:cubicBezTo>
                  <a:pt x="1758" y="701"/>
                  <a:pt x="1762" y="704"/>
                  <a:pt x="1760" y="707"/>
                </a:cubicBezTo>
                <a:cubicBezTo>
                  <a:pt x="1758" y="708"/>
                  <a:pt x="1758" y="705"/>
                  <a:pt x="1756" y="705"/>
                </a:cubicBezTo>
                <a:cubicBezTo>
                  <a:pt x="1757" y="709"/>
                  <a:pt x="1753" y="712"/>
                  <a:pt x="1749" y="710"/>
                </a:cubicBezTo>
                <a:cubicBezTo>
                  <a:pt x="1749" y="712"/>
                  <a:pt x="1748" y="713"/>
                  <a:pt x="1745" y="713"/>
                </a:cubicBezTo>
                <a:cubicBezTo>
                  <a:pt x="1743" y="718"/>
                  <a:pt x="1734" y="730"/>
                  <a:pt x="1726" y="725"/>
                </a:cubicBezTo>
                <a:cubicBezTo>
                  <a:pt x="1730" y="726"/>
                  <a:pt x="1730" y="723"/>
                  <a:pt x="1733" y="724"/>
                </a:cubicBezTo>
                <a:cubicBezTo>
                  <a:pt x="1731" y="720"/>
                  <a:pt x="1727" y="721"/>
                  <a:pt x="1722" y="722"/>
                </a:cubicBezTo>
                <a:cubicBezTo>
                  <a:pt x="1721" y="727"/>
                  <a:pt x="1720" y="732"/>
                  <a:pt x="1715" y="735"/>
                </a:cubicBezTo>
                <a:cubicBezTo>
                  <a:pt x="1714" y="734"/>
                  <a:pt x="1712" y="733"/>
                  <a:pt x="1710" y="733"/>
                </a:cubicBezTo>
                <a:cubicBezTo>
                  <a:pt x="1710" y="737"/>
                  <a:pt x="1710" y="737"/>
                  <a:pt x="1710" y="737"/>
                </a:cubicBezTo>
                <a:cubicBezTo>
                  <a:pt x="1712" y="737"/>
                  <a:pt x="1714" y="735"/>
                  <a:pt x="1715" y="738"/>
                </a:cubicBezTo>
                <a:cubicBezTo>
                  <a:pt x="1713" y="740"/>
                  <a:pt x="1711" y="742"/>
                  <a:pt x="1709" y="744"/>
                </a:cubicBezTo>
                <a:cubicBezTo>
                  <a:pt x="1709" y="747"/>
                  <a:pt x="1712" y="748"/>
                  <a:pt x="1713" y="750"/>
                </a:cubicBezTo>
                <a:cubicBezTo>
                  <a:pt x="1706" y="755"/>
                  <a:pt x="1707" y="765"/>
                  <a:pt x="1699" y="769"/>
                </a:cubicBezTo>
                <a:cubicBezTo>
                  <a:pt x="1697" y="766"/>
                  <a:pt x="1692" y="766"/>
                  <a:pt x="1690" y="762"/>
                </a:cubicBezTo>
                <a:cubicBezTo>
                  <a:pt x="1692" y="761"/>
                  <a:pt x="1692" y="763"/>
                  <a:pt x="1695" y="762"/>
                </a:cubicBezTo>
                <a:cubicBezTo>
                  <a:pt x="1695" y="755"/>
                  <a:pt x="1698" y="753"/>
                  <a:pt x="1703" y="748"/>
                </a:cubicBezTo>
                <a:cubicBezTo>
                  <a:pt x="1695" y="748"/>
                  <a:pt x="1695" y="757"/>
                  <a:pt x="1688" y="755"/>
                </a:cubicBezTo>
                <a:cubicBezTo>
                  <a:pt x="1688" y="761"/>
                  <a:pt x="1685" y="766"/>
                  <a:pt x="1679" y="768"/>
                </a:cubicBezTo>
                <a:cubicBezTo>
                  <a:pt x="1679" y="765"/>
                  <a:pt x="1681" y="765"/>
                  <a:pt x="1678" y="764"/>
                </a:cubicBezTo>
                <a:cubicBezTo>
                  <a:pt x="1677" y="765"/>
                  <a:pt x="1677" y="767"/>
                  <a:pt x="1678" y="770"/>
                </a:cubicBezTo>
                <a:cubicBezTo>
                  <a:pt x="1667" y="774"/>
                  <a:pt x="1667" y="787"/>
                  <a:pt x="1658" y="792"/>
                </a:cubicBezTo>
                <a:cubicBezTo>
                  <a:pt x="1656" y="791"/>
                  <a:pt x="1656" y="787"/>
                  <a:pt x="1653" y="786"/>
                </a:cubicBezTo>
                <a:cubicBezTo>
                  <a:pt x="1654" y="799"/>
                  <a:pt x="1642" y="808"/>
                  <a:pt x="1630" y="813"/>
                </a:cubicBezTo>
                <a:cubicBezTo>
                  <a:pt x="1630" y="817"/>
                  <a:pt x="1630" y="817"/>
                  <a:pt x="1630" y="817"/>
                </a:cubicBezTo>
                <a:cubicBezTo>
                  <a:pt x="1625" y="821"/>
                  <a:pt x="1620" y="821"/>
                  <a:pt x="1615" y="821"/>
                </a:cubicBezTo>
                <a:cubicBezTo>
                  <a:pt x="1616" y="824"/>
                  <a:pt x="1616" y="828"/>
                  <a:pt x="1612" y="830"/>
                </a:cubicBezTo>
                <a:cubicBezTo>
                  <a:pt x="1615" y="834"/>
                  <a:pt x="1612" y="835"/>
                  <a:pt x="1610" y="838"/>
                </a:cubicBezTo>
                <a:cubicBezTo>
                  <a:pt x="1613" y="836"/>
                  <a:pt x="1612" y="840"/>
                  <a:pt x="1612" y="841"/>
                </a:cubicBezTo>
                <a:cubicBezTo>
                  <a:pt x="1610" y="842"/>
                  <a:pt x="1609" y="844"/>
                  <a:pt x="1606" y="845"/>
                </a:cubicBezTo>
                <a:cubicBezTo>
                  <a:pt x="1604" y="838"/>
                  <a:pt x="1595" y="847"/>
                  <a:pt x="1594" y="852"/>
                </a:cubicBezTo>
                <a:cubicBezTo>
                  <a:pt x="1596" y="851"/>
                  <a:pt x="1597" y="849"/>
                  <a:pt x="1598" y="852"/>
                </a:cubicBezTo>
                <a:cubicBezTo>
                  <a:pt x="1596" y="855"/>
                  <a:pt x="1598" y="862"/>
                  <a:pt x="1593" y="863"/>
                </a:cubicBezTo>
                <a:cubicBezTo>
                  <a:pt x="1590" y="861"/>
                  <a:pt x="1587" y="859"/>
                  <a:pt x="1584" y="857"/>
                </a:cubicBezTo>
                <a:cubicBezTo>
                  <a:pt x="1585" y="860"/>
                  <a:pt x="1581" y="859"/>
                  <a:pt x="1581" y="861"/>
                </a:cubicBezTo>
                <a:cubicBezTo>
                  <a:pt x="1579" y="859"/>
                  <a:pt x="1579" y="857"/>
                  <a:pt x="1579" y="854"/>
                </a:cubicBezTo>
                <a:cubicBezTo>
                  <a:pt x="1573" y="857"/>
                  <a:pt x="1571" y="855"/>
                  <a:pt x="1565" y="854"/>
                </a:cubicBezTo>
                <a:cubicBezTo>
                  <a:pt x="1573" y="848"/>
                  <a:pt x="1580" y="842"/>
                  <a:pt x="1589" y="837"/>
                </a:cubicBezTo>
                <a:cubicBezTo>
                  <a:pt x="1588" y="832"/>
                  <a:pt x="1596" y="830"/>
                  <a:pt x="1601" y="826"/>
                </a:cubicBezTo>
                <a:cubicBezTo>
                  <a:pt x="1605" y="823"/>
                  <a:pt x="1611" y="815"/>
                  <a:pt x="1612" y="821"/>
                </a:cubicBezTo>
                <a:cubicBezTo>
                  <a:pt x="1615" y="815"/>
                  <a:pt x="1617" y="804"/>
                  <a:pt x="1626" y="807"/>
                </a:cubicBezTo>
                <a:cubicBezTo>
                  <a:pt x="1626" y="803"/>
                  <a:pt x="1625" y="798"/>
                  <a:pt x="1628" y="796"/>
                </a:cubicBezTo>
                <a:cubicBezTo>
                  <a:pt x="1637" y="795"/>
                  <a:pt x="1639" y="788"/>
                  <a:pt x="1642" y="782"/>
                </a:cubicBezTo>
                <a:cubicBezTo>
                  <a:pt x="1649" y="785"/>
                  <a:pt x="1648" y="775"/>
                  <a:pt x="1655" y="775"/>
                </a:cubicBezTo>
                <a:cubicBezTo>
                  <a:pt x="1655" y="767"/>
                  <a:pt x="1663" y="766"/>
                  <a:pt x="1663" y="758"/>
                </a:cubicBezTo>
                <a:cubicBezTo>
                  <a:pt x="1666" y="757"/>
                  <a:pt x="1670" y="756"/>
                  <a:pt x="1674" y="756"/>
                </a:cubicBezTo>
                <a:cubicBezTo>
                  <a:pt x="1674" y="754"/>
                  <a:pt x="1675" y="754"/>
                  <a:pt x="1675" y="752"/>
                </a:cubicBezTo>
                <a:cubicBezTo>
                  <a:pt x="1674" y="751"/>
                  <a:pt x="1671" y="751"/>
                  <a:pt x="1672" y="748"/>
                </a:cubicBezTo>
                <a:cubicBezTo>
                  <a:pt x="1674" y="748"/>
                  <a:pt x="1676" y="749"/>
                  <a:pt x="1676" y="746"/>
                </a:cubicBezTo>
                <a:cubicBezTo>
                  <a:pt x="1675" y="746"/>
                  <a:pt x="1674" y="744"/>
                  <a:pt x="1674" y="742"/>
                </a:cubicBezTo>
                <a:cubicBezTo>
                  <a:pt x="1680" y="740"/>
                  <a:pt x="1679" y="747"/>
                  <a:pt x="1683" y="748"/>
                </a:cubicBezTo>
                <a:cubicBezTo>
                  <a:pt x="1688" y="743"/>
                  <a:pt x="1689" y="736"/>
                  <a:pt x="1687" y="730"/>
                </a:cubicBezTo>
                <a:cubicBezTo>
                  <a:pt x="1675" y="728"/>
                  <a:pt x="1667" y="734"/>
                  <a:pt x="1657" y="727"/>
                </a:cubicBezTo>
                <a:cubicBezTo>
                  <a:pt x="1658" y="727"/>
                  <a:pt x="1652" y="721"/>
                  <a:pt x="1651" y="720"/>
                </a:cubicBezTo>
                <a:cubicBezTo>
                  <a:pt x="1653" y="720"/>
                  <a:pt x="1654" y="718"/>
                  <a:pt x="1656" y="718"/>
                </a:cubicBezTo>
                <a:cubicBezTo>
                  <a:pt x="1656" y="717"/>
                  <a:pt x="1656" y="716"/>
                  <a:pt x="1655" y="715"/>
                </a:cubicBezTo>
                <a:cubicBezTo>
                  <a:pt x="1662" y="712"/>
                  <a:pt x="1663" y="701"/>
                  <a:pt x="1672" y="703"/>
                </a:cubicBezTo>
                <a:cubicBezTo>
                  <a:pt x="1678" y="694"/>
                  <a:pt x="1685" y="686"/>
                  <a:pt x="1696" y="684"/>
                </a:cubicBezTo>
                <a:cubicBezTo>
                  <a:pt x="1698" y="678"/>
                  <a:pt x="1700" y="677"/>
                  <a:pt x="1706" y="675"/>
                </a:cubicBezTo>
                <a:cubicBezTo>
                  <a:pt x="1705" y="672"/>
                  <a:pt x="1706" y="669"/>
                  <a:pt x="1707" y="666"/>
                </a:cubicBezTo>
                <a:cubicBezTo>
                  <a:pt x="1712" y="667"/>
                  <a:pt x="1714" y="661"/>
                  <a:pt x="1718" y="665"/>
                </a:cubicBezTo>
                <a:cubicBezTo>
                  <a:pt x="1719" y="655"/>
                  <a:pt x="1733" y="655"/>
                  <a:pt x="1736" y="647"/>
                </a:cubicBezTo>
                <a:cubicBezTo>
                  <a:pt x="1740" y="647"/>
                  <a:pt x="1740" y="647"/>
                  <a:pt x="1740" y="647"/>
                </a:cubicBezTo>
                <a:cubicBezTo>
                  <a:pt x="1741" y="642"/>
                  <a:pt x="1743" y="638"/>
                  <a:pt x="1750" y="638"/>
                </a:cubicBezTo>
                <a:cubicBezTo>
                  <a:pt x="1749" y="633"/>
                  <a:pt x="1756" y="634"/>
                  <a:pt x="1754" y="631"/>
                </a:cubicBezTo>
                <a:cubicBezTo>
                  <a:pt x="1758" y="630"/>
                  <a:pt x="1758" y="632"/>
                  <a:pt x="1761" y="633"/>
                </a:cubicBezTo>
                <a:cubicBezTo>
                  <a:pt x="1762" y="626"/>
                  <a:pt x="1766" y="623"/>
                  <a:pt x="1769" y="618"/>
                </a:cubicBezTo>
                <a:cubicBezTo>
                  <a:pt x="1774" y="619"/>
                  <a:pt x="1773" y="612"/>
                  <a:pt x="1780" y="615"/>
                </a:cubicBezTo>
                <a:cubicBezTo>
                  <a:pt x="1783" y="610"/>
                  <a:pt x="1789" y="608"/>
                  <a:pt x="1792" y="604"/>
                </a:cubicBezTo>
                <a:cubicBezTo>
                  <a:pt x="1800" y="606"/>
                  <a:pt x="1804" y="597"/>
                  <a:pt x="1810" y="593"/>
                </a:cubicBezTo>
                <a:cubicBezTo>
                  <a:pt x="1813" y="592"/>
                  <a:pt x="1814" y="593"/>
                  <a:pt x="1817" y="593"/>
                </a:cubicBezTo>
                <a:cubicBezTo>
                  <a:pt x="1821" y="585"/>
                  <a:pt x="1832" y="574"/>
                  <a:pt x="1835" y="590"/>
                </a:cubicBezTo>
                <a:cubicBezTo>
                  <a:pt x="1833" y="590"/>
                  <a:pt x="1831" y="591"/>
                  <a:pt x="1831" y="592"/>
                </a:cubicBezTo>
                <a:cubicBezTo>
                  <a:pt x="1834" y="596"/>
                  <a:pt x="1836" y="590"/>
                  <a:pt x="1840" y="592"/>
                </a:cubicBezTo>
                <a:cubicBezTo>
                  <a:pt x="1838" y="588"/>
                  <a:pt x="1844" y="587"/>
                  <a:pt x="1844" y="588"/>
                </a:cubicBezTo>
                <a:cubicBezTo>
                  <a:pt x="1845" y="586"/>
                  <a:pt x="1848" y="586"/>
                  <a:pt x="1849" y="584"/>
                </a:cubicBezTo>
                <a:cubicBezTo>
                  <a:pt x="1847" y="576"/>
                  <a:pt x="1852" y="573"/>
                  <a:pt x="1859" y="572"/>
                </a:cubicBezTo>
                <a:cubicBezTo>
                  <a:pt x="1861" y="576"/>
                  <a:pt x="1860" y="577"/>
                  <a:pt x="1858" y="579"/>
                </a:cubicBezTo>
                <a:cubicBezTo>
                  <a:pt x="1862" y="578"/>
                  <a:pt x="1866" y="578"/>
                  <a:pt x="1868" y="577"/>
                </a:cubicBezTo>
                <a:cubicBezTo>
                  <a:pt x="1869" y="574"/>
                  <a:pt x="1867" y="575"/>
                  <a:pt x="1867" y="573"/>
                </a:cubicBezTo>
                <a:cubicBezTo>
                  <a:pt x="1869" y="571"/>
                  <a:pt x="1875" y="572"/>
                  <a:pt x="1875" y="568"/>
                </a:cubicBezTo>
                <a:cubicBezTo>
                  <a:pt x="1873" y="565"/>
                  <a:pt x="1872" y="569"/>
                  <a:pt x="1872" y="566"/>
                </a:cubicBezTo>
                <a:cubicBezTo>
                  <a:pt x="1881" y="565"/>
                  <a:pt x="1887" y="575"/>
                  <a:pt x="1895" y="569"/>
                </a:cubicBezTo>
                <a:cubicBezTo>
                  <a:pt x="1896" y="570"/>
                  <a:pt x="1901" y="571"/>
                  <a:pt x="1898" y="575"/>
                </a:cubicBezTo>
                <a:cubicBezTo>
                  <a:pt x="1900" y="576"/>
                  <a:pt x="1901" y="572"/>
                  <a:pt x="1902" y="575"/>
                </a:cubicBezTo>
                <a:cubicBezTo>
                  <a:pt x="1899" y="576"/>
                  <a:pt x="1895" y="578"/>
                  <a:pt x="1891" y="578"/>
                </a:cubicBezTo>
                <a:cubicBezTo>
                  <a:pt x="1892" y="582"/>
                  <a:pt x="1889" y="583"/>
                  <a:pt x="1888" y="585"/>
                </a:cubicBezTo>
                <a:cubicBezTo>
                  <a:pt x="1887" y="582"/>
                  <a:pt x="1883" y="584"/>
                  <a:pt x="1882" y="586"/>
                </a:cubicBezTo>
                <a:cubicBezTo>
                  <a:pt x="1883" y="586"/>
                  <a:pt x="1883" y="587"/>
                  <a:pt x="1882" y="588"/>
                </a:cubicBezTo>
                <a:cubicBezTo>
                  <a:pt x="1886" y="591"/>
                  <a:pt x="1891" y="585"/>
                  <a:pt x="1893" y="587"/>
                </a:cubicBezTo>
                <a:cubicBezTo>
                  <a:pt x="1894" y="590"/>
                  <a:pt x="1890" y="588"/>
                  <a:pt x="1890" y="591"/>
                </a:cubicBezTo>
                <a:cubicBezTo>
                  <a:pt x="1892" y="590"/>
                  <a:pt x="1900" y="590"/>
                  <a:pt x="1898" y="595"/>
                </a:cubicBezTo>
                <a:cubicBezTo>
                  <a:pt x="1892" y="591"/>
                  <a:pt x="1884" y="600"/>
                  <a:pt x="1879" y="603"/>
                </a:cubicBezTo>
                <a:cubicBezTo>
                  <a:pt x="1884" y="604"/>
                  <a:pt x="1882" y="599"/>
                  <a:pt x="1887" y="600"/>
                </a:cubicBezTo>
                <a:cubicBezTo>
                  <a:pt x="1889" y="600"/>
                  <a:pt x="1891" y="602"/>
                  <a:pt x="1894" y="603"/>
                </a:cubicBezTo>
                <a:cubicBezTo>
                  <a:pt x="1892" y="604"/>
                  <a:pt x="1891" y="605"/>
                  <a:pt x="1891" y="607"/>
                </a:cubicBezTo>
                <a:cubicBezTo>
                  <a:pt x="1895" y="606"/>
                  <a:pt x="1897" y="607"/>
                  <a:pt x="1899" y="606"/>
                </a:cubicBezTo>
                <a:cubicBezTo>
                  <a:pt x="1900" y="603"/>
                  <a:pt x="1895" y="603"/>
                  <a:pt x="1897" y="601"/>
                </a:cubicBezTo>
                <a:cubicBezTo>
                  <a:pt x="1900" y="601"/>
                  <a:pt x="1900" y="602"/>
                  <a:pt x="1899" y="604"/>
                </a:cubicBezTo>
                <a:cubicBezTo>
                  <a:pt x="1904" y="600"/>
                  <a:pt x="1906" y="604"/>
                  <a:pt x="1910" y="603"/>
                </a:cubicBezTo>
                <a:cubicBezTo>
                  <a:pt x="1911" y="599"/>
                  <a:pt x="1906" y="603"/>
                  <a:pt x="1907" y="599"/>
                </a:cubicBezTo>
                <a:cubicBezTo>
                  <a:pt x="1914" y="600"/>
                  <a:pt x="1912" y="594"/>
                  <a:pt x="1917" y="594"/>
                </a:cubicBezTo>
                <a:cubicBezTo>
                  <a:pt x="1923" y="597"/>
                  <a:pt x="1920" y="607"/>
                  <a:pt x="1915" y="609"/>
                </a:cubicBezTo>
                <a:cubicBezTo>
                  <a:pt x="1914" y="611"/>
                  <a:pt x="1919" y="608"/>
                  <a:pt x="1919" y="610"/>
                </a:cubicBezTo>
                <a:cubicBezTo>
                  <a:pt x="1910" y="614"/>
                  <a:pt x="1902" y="623"/>
                  <a:pt x="1893" y="622"/>
                </a:cubicBezTo>
                <a:cubicBezTo>
                  <a:pt x="1892" y="632"/>
                  <a:pt x="1877" y="630"/>
                  <a:pt x="1877" y="640"/>
                </a:cubicBezTo>
                <a:cubicBezTo>
                  <a:pt x="1881" y="637"/>
                  <a:pt x="1887" y="644"/>
                  <a:pt x="1886" y="641"/>
                </a:cubicBezTo>
                <a:cubicBezTo>
                  <a:pt x="1885" y="641"/>
                  <a:pt x="1884" y="641"/>
                  <a:pt x="1884" y="640"/>
                </a:cubicBezTo>
                <a:cubicBezTo>
                  <a:pt x="1885" y="639"/>
                  <a:pt x="1885" y="638"/>
                  <a:pt x="1887" y="637"/>
                </a:cubicBezTo>
                <a:cubicBezTo>
                  <a:pt x="1887" y="642"/>
                  <a:pt x="1897" y="636"/>
                  <a:pt x="1898" y="633"/>
                </a:cubicBezTo>
                <a:cubicBezTo>
                  <a:pt x="1903" y="631"/>
                  <a:pt x="1903" y="636"/>
                  <a:pt x="1903" y="640"/>
                </a:cubicBezTo>
                <a:cubicBezTo>
                  <a:pt x="1901" y="641"/>
                  <a:pt x="1901" y="644"/>
                  <a:pt x="1898" y="643"/>
                </a:cubicBezTo>
                <a:cubicBezTo>
                  <a:pt x="1900" y="648"/>
                  <a:pt x="1894" y="648"/>
                  <a:pt x="1897" y="651"/>
                </a:cubicBezTo>
                <a:cubicBezTo>
                  <a:pt x="1908" y="648"/>
                  <a:pt x="1928" y="651"/>
                  <a:pt x="1936" y="648"/>
                </a:cubicBezTo>
                <a:cubicBezTo>
                  <a:pt x="1936" y="650"/>
                  <a:pt x="1937" y="650"/>
                  <a:pt x="1938" y="652"/>
                </a:cubicBezTo>
                <a:cubicBezTo>
                  <a:pt x="1943" y="652"/>
                  <a:pt x="1943" y="652"/>
                  <a:pt x="1943" y="652"/>
                </a:cubicBezTo>
                <a:cubicBezTo>
                  <a:pt x="1942" y="644"/>
                  <a:pt x="1954" y="647"/>
                  <a:pt x="1957" y="642"/>
                </a:cubicBezTo>
                <a:cubicBezTo>
                  <a:pt x="1950" y="644"/>
                  <a:pt x="1940" y="649"/>
                  <a:pt x="1935" y="643"/>
                </a:cubicBezTo>
                <a:cubicBezTo>
                  <a:pt x="1934" y="638"/>
                  <a:pt x="1937" y="638"/>
                  <a:pt x="1936" y="633"/>
                </a:cubicBezTo>
                <a:cubicBezTo>
                  <a:pt x="1941" y="631"/>
                  <a:pt x="1944" y="624"/>
                  <a:pt x="1950" y="628"/>
                </a:cubicBezTo>
                <a:cubicBezTo>
                  <a:pt x="1951" y="625"/>
                  <a:pt x="1946" y="628"/>
                  <a:pt x="1946" y="624"/>
                </a:cubicBezTo>
                <a:cubicBezTo>
                  <a:pt x="1949" y="622"/>
                  <a:pt x="1947" y="622"/>
                  <a:pt x="1947" y="618"/>
                </a:cubicBezTo>
                <a:cubicBezTo>
                  <a:pt x="1949" y="620"/>
                  <a:pt x="1950" y="618"/>
                  <a:pt x="1953" y="618"/>
                </a:cubicBezTo>
                <a:cubicBezTo>
                  <a:pt x="1953" y="619"/>
                  <a:pt x="1953" y="623"/>
                  <a:pt x="1955" y="621"/>
                </a:cubicBezTo>
                <a:cubicBezTo>
                  <a:pt x="1956" y="620"/>
                  <a:pt x="1954" y="616"/>
                  <a:pt x="1956" y="616"/>
                </a:cubicBezTo>
                <a:cubicBezTo>
                  <a:pt x="1960" y="614"/>
                  <a:pt x="1960" y="618"/>
                  <a:pt x="1967" y="615"/>
                </a:cubicBezTo>
                <a:cubicBezTo>
                  <a:pt x="1969" y="614"/>
                  <a:pt x="1969" y="610"/>
                  <a:pt x="1971" y="608"/>
                </a:cubicBezTo>
                <a:cubicBezTo>
                  <a:pt x="1974" y="610"/>
                  <a:pt x="1977" y="604"/>
                  <a:pt x="1982" y="604"/>
                </a:cubicBezTo>
                <a:cubicBezTo>
                  <a:pt x="1982" y="605"/>
                  <a:pt x="1983" y="605"/>
                  <a:pt x="1983" y="606"/>
                </a:cubicBezTo>
                <a:cubicBezTo>
                  <a:pt x="1983" y="607"/>
                  <a:pt x="1980" y="610"/>
                  <a:pt x="1982" y="610"/>
                </a:cubicBezTo>
                <a:cubicBezTo>
                  <a:pt x="1993" y="609"/>
                  <a:pt x="2003" y="597"/>
                  <a:pt x="2017" y="596"/>
                </a:cubicBezTo>
                <a:cubicBezTo>
                  <a:pt x="2018" y="594"/>
                  <a:pt x="2019" y="592"/>
                  <a:pt x="2018" y="588"/>
                </a:cubicBezTo>
                <a:cubicBezTo>
                  <a:pt x="2021" y="588"/>
                  <a:pt x="2021" y="586"/>
                  <a:pt x="2024" y="586"/>
                </a:cubicBezTo>
                <a:cubicBezTo>
                  <a:pt x="2024" y="582"/>
                  <a:pt x="2019" y="586"/>
                  <a:pt x="2020" y="582"/>
                </a:cubicBezTo>
                <a:cubicBezTo>
                  <a:pt x="2024" y="581"/>
                  <a:pt x="2025" y="583"/>
                  <a:pt x="2026" y="585"/>
                </a:cubicBezTo>
                <a:cubicBezTo>
                  <a:pt x="2034" y="578"/>
                  <a:pt x="2042" y="570"/>
                  <a:pt x="2056" y="569"/>
                </a:cubicBezTo>
                <a:cubicBezTo>
                  <a:pt x="2056" y="571"/>
                  <a:pt x="2056" y="572"/>
                  <a:pt x="2057" y="573"/>
                </a:cubicBezTo>
                <a:cubicBezTo>
                  <a:pt x="2063" y="572"/>
                  <a:pt x="2068" y="570"/>
                  <a:pt x="2073" y="569"/>
                </a:cubicBezTo>
                <a:cubicBezTo>
                  <a:pt x="2073" y="565"/>
                  <a:pt x="2073" y="565"/>
                  <a:pt x="2073" y="565"/>
                </a:cubicBezTo>
                <a:cubicBezTo>
                  <a:pt x="2082" y="561"/>
                  <a:pt x="2087" y="555"/>
                  <a:pt x="2097" y="552"/>
                </a:cubicBezTo>
                <a:cubicBezTo>
                  <a:pt x="2100" y="550"/>
                  <a:pt x="2094" y="549"/>
                  <a:pt x="2097" y="547"/>
                </a:cubicBezTo>
                <a:cubicBezTo>
                  <a:pt x="2098" y="548"/>
                  <a:pt x="2098" y="548"/>
                  <a:pt x="2100" y="548"/>
                </a:cubicBezTo>
                <a:cubicBezTo>
                  <a:pt x="2100" y="551"/>
                  <a:pt x="2102" y="551"/>
                  <a:pt x="2102" y="554"/>
                </a:cubicBezTo>
                <a:cubicBezTo>
                  <a:pt x="2103" y="552"/>
                  <a:pt x="2104" y="550"/>
                  <a:pt x="2109" y="549"/>
                </a:cubicBezTo>
                <a:cubicBezTo>
                  <a:pt x="2108" y="549"/>
                  <a:pt x="2108" y="547"/>
                  <a:pt x="2109" y="547"/>
                </a:cubicBezTo>
                <a:cubicBezTo>
                  <a:pt x="2115" y="549"/>
                  <a:pt x="2129" y="552"/>
                  <a:pt x="2130" y="543"/>
                </a:cubicBezTo>
                <a:cubicBezTo>
                  <a:pt x="2130" y="541"/>
                  <a:pt x="2127" y="543"/>
                  <a:pt x="2127" y="541"/>
                </a:cubicBezTo>
                <a:cubicBezTo>
                  <a:pt x="2132" y="539"/>
                  <a:pt x="2139" y="538"/>
                  <a:pt x="2145" y="535"/>
                </a:cubicBezTo>
                <a:cubicBezTo>
                  <a:pt x="2146" y="537"/>
                  <a:pt x="2144" y="542"/>
                  <a:pt x="2147" y="541"/>
                </a:cubicBezTo>
                <a:cubicBezTo>
                  <a:pt x="2147" y="534"/>
                  <a:pt x="2156" y="533"/>
                  <a:pt x="2160" y="529"/>
                </a:cubicBezTo>
                <a:cubicBezTo>
                  <a:pt x="2161" y="532"/>
                  <a:pt x="2163" y="532"/>
                  <a:pt x="2166" y="532"/>
                </a:cubicBezTo>
                <a:cubicBezTo>
                  <a:pt x="2166" y="525"/>
                  <a:pt x="2176" y="526"/>
                  <a:pt x="2181" y="523"/>
                </a:cubicBezTo>
                <a:cubicBezTo>
                  <a:pt x="2181" y="526"/>
                  <a:pt x="2182" y="528"/>
                  <a:pt x="2184" y="529"/>
                </a:cubicBezTo>
                <a:cubicBezTo>
                  <a:pt x="2185" y="525"/>
                  <a:pt x="2190" y="523"/>
                  <a:pt x="2194" y="522"/>
                </a:cubicBezTo>
                <a:cubicBezTo>
                  <a:pt x="2194" y="517"/>
                  <a:pt x="2193" y="512"/>
                  <a:pt x="2197" y="511"/>
                </a:cubicBezTo>
                <a:cubicBezTo>
                  <a:pt x="2202" y="509"/>
                  <a:pt x="2203" y="513"/>
                  <a:pt x="2206" y="513"/>
                </a:cubicBezTo>
                <a:cubicBezTo>
                  <a:pt x="2207" y="511"/>
                  <a:pt x="2208" y="510"/>
                  <a:pt x="2210" y="509"/>
                </a:cubicBezTo>
                <a:cubicBezTo>
                  <a:pt x="2222" y="514"/>
                  <a:pt x="2229" y="494"/>
                  <a:pt x="2239" y="501"/>
                </a:cubicBezTo>
                <a:cubicBezTo>
                  <a:pt x="2239" y="503"/>
                  <a:pt x="2235" y="502"/>
                  <a:pt x="2235" y="505"/>
                </a:cubicBezTo>
                <a:cubicBezTo>
                  <a:pt x="2242" y="505"/>
                  <a:pt x="2241" y="496"/>
                  <a:pt x="2247" y="499"/>
                </a:cubicBezTo>
                <a:cubicBezTo>
                  <a:pt x="2249" y="497"/>
                  <a:pt x="2248" y="492"/>
                  <a:pt x="2252" y="492"/>
                </a:cubicBezTo>
                <a:cubicBezTo>
                  <a:pt x="2253" y="493"/>
                  <a:pt x="2255" y="495"/>
                  <a:pt x="2253" y="497"/>
                </a:cubicBezTo>
                <a:cubicBezTo>
                  <a:pt x="2260" y="497"/>
                  <a:pt x="2255" y="489"/>
                  <a:pt x="2260" y="490"/>
                </a:cubicBezTo>
                <a:cubicBezTo>
                  <a:pt x="2258" y="489"/>
                  <a:pt x="2259" y="485"/>
                  <a:pt x="2260" y="485"/>
                </a:cubicBezTo>
                <a:cubicBezTo>
                  <a:pt x="2260" y="488"/>
                  <a:pt x="2261" y="487"/>
                  <a:pt x="2261" y="491"/>
                </a:cubicBezTo>
                <a:cubicBezTo>
                  <a:pt x="2264" y="491"/>
                  <a:pt x="2264" y="489"/>
                  <a:pt x="2266" y="488"/>
                </a:cubicBezTo>
                <a:cubicBezTo>
                  <a:pt x="2266" y="489"/>
                  <a:pt x="2265" y="490"/>
                  <a:pt x="2266" y="491"/>
                </a:cubicBezTo>
                <a:cubicBezTo>
                  <a:pt x="2269" y="490"/>
                  <a:pt x="2274" y="491"/>
                  <a:pt x="2275" y="489"/>
                </a:cubicBezTo>
                <a:cubicBezTo>
                  <a:pt x="2273" y="486"/>
                  <a:pt x="2270" y="489"/>
                  <a:pt x="2269" y="484"/>
                </a:cubicBezTo>
                <a:cubicBezTo>
                  <a:pt x="2271" y="484"/>
                  <a:pt x="2271" y="482"/>
                  <a:pt x="2274" y="483"/>
                </a:cubicBezTo>
                <a:cubicBezTo>
                  <a:pt x="2275" y="480"/>
                  <a:pt x="2272" y="481"/>
                  <a:pt x="2271" y="479"/>
                </a:cubicBezTo>
                <a:cubicBezTo>
                  <a:pt x="2275" y="478"/>
                  <a:pt x="2272" y="470"/>
                  <a:pt x="2277" y="469"/>
                </a:cubicBezTo>
                <a:cubicBezTo>
                  <a:pt x="2277" y="471"/>
                  <a:pt x="2277" y="472"/>
                  <a:pt x="2278" y="473"/>
                </a:cubicBezTo>
                <a:cubicBezTo>
                  <a:pt x="2275" y="473"/>
                  <a:pt x="2274" y="474"/>
                  <a:pt x="2274" y="476"/>
                </a:cubicBezTo>
                <a:cubicBezTo>
                  <a:pt x="2276" y="476"/>
                  <a:pt x="2275" y="477"/>
                  <a:pt x="2275" y="478"/>
                </a:cubicBezTo>
                <a:cubicBezTo>
                  <a:pt x="2276" y="478"/>
                  <a:pt x="2277" y="476"/>
                  <a:pt x="2277" y="478"/>
                </a:cubicBezTo>
                <a:cubicBezTo>
                  <a:pt x="2277" y="479"/>
                  <a:pt x="2276" y="479"/>
                  <a:pt x="2275" y="482"/>
                </a:cubicBezTo>
                <a:cubicBezTo>
                  <a:pt x="2277" y="480"/>
                  <a:pt x="2279" y="480"/>
                  <a:pt x="2281" y="482"/>
                </a:cubicBezTo>
                <a:cubicBezTo>
                  <a:pt x="2280" y="478"/>
                  <a:pt x="2285" y="478"/>
                  <a:pt x="2285" y="474"/>
                </a:cubicBezTo>
                <a:cubicBezTo>
                  <a:pt x="2284" y="473"/>
                  <a:pt x="2283" y="472"/>
                  <a:pt x="2282" y="471"/>
                </a:cubicBezTo>
                <a:cubicBezTo>
                  <a:pt x="2280" y="471"/>
                  <a:pt x="2279" y="473"/>
                  <a:pt x="2278" y="470"/>
                </a:cubicBezTo>
                <a:cubicBezTo>
                  <a:pt x="2281" y="470"/>
                  <a:pt x="2282" y="468"/>
                  <a:pt x="2286" y="468"/>
                </a:cubicBezTo>
                <a:cubicBezTo>
                  <a:pt x="2286" y="470"/>
                  <a:pt x="2287" y="470"/>
                  <a:pt x="2288" y="472"/>
                </a:cubicBezTo>
                <a:cubicBezTo>
                  <a:pt x="2297" y="466"/>
                  <a:pt x="2312" y="473"/>
                  <a:pt x="2315" y="464"/>
                </a:cubicBezTo>
                <a:cubicBezTo>
                  <a:pt x="2321" y="468"/>
                  <a:pt x="2327" y="459"/>
                  <a:pt x="2328" y="454"/>
                </a:cubicBezTo>
                <a:cubicBezTo>
                  <a:pt x="2331" y="454"/>
                  <a:pt x="2331" y="453"/>
                  <a:pt x="2334" y="453"/>
                </a:cubicBezTo>
                <a:cubicBezTo>
                  <a:pt x="2337" y="460"/>
                  <a:pt x="2344" y="452"/>
                  <a:pt x="2350" y="452"/>
                </a:cubicBezTo>
                <a:cubicBezTo>
                  <a:pt x="2350" y="455"/>
                  <a:pt x="2352" y="456"/>
                  <a:pt x="2354" y="456"/>
                </a:cubicBezTo>
                <a:cubicBezTo>
                  <a:pt x="2355" y="451"/>
                  <a:pt x="2359" y="445"/>
                  <a:pt x="2364" y="446"/>
                </a:cubicBezTo>
                <a:cubicBezTo>
                  <a:pt x="2366" y="443"/>
                  <a:pt x="2369" y="435"/>
                  <a:pt x="2372" y="439"/>
                </a:cubicBezTo>
                <a:cubicBezTo>
                  <a:pt x="2369" y="427"/>
                  <a:pt x="2383" y="434"/>
                  <a:pt x="2385" y="427"/>
                </a:cubicBezTo>
                <a:cubicBezTo>
                  <a:pt x="2388" y="430"/>
                  <a:pt x="2388" y="427"/>
                  <a:pt x="2391" y="426"/>
                </a:cubicBezTo>
                <a:cubicBezTo>
                  <a:pt x="2391" y="430"/>
                  <a:pt x="2391" y="430"/>
                  <a:pt x="2391" y="430"/>
                </a:cubicBezTo>
                <a:cubicBezTo>
                  <a:pt x="2394" y="430"/>
                  <a:pt x="2396" y="424"/>
                  <a:pt x="2399" y="426"/>
                </a:cubicBezTo>
                <a:cubicBezTo>
                  <a:pt x="2396" y="429"/>
                  <a:pt x="2399" y="431"/>
                  <a:pt x="2395" y="433"/>
                </a:cubicBezTo>
                <a:cubicBezTo>
                  <a:pt x="2398" y="435"/>
                  <a:pt x="2400" y="431"/>
                  <a:pt x="2399" y="427"/>
                </a:cubicBezTo>
                <a:cubicBezTo>
                  <a:pt x="2402" y="428"/>
                  <a:pt x="2401" y="425"/>
                  <a:pt x="2404" y="425"/>
                </a:cubicBezTo>
                <a:cubicBezTo>
                  <a:pt x="2405" y="426"/>
                  <a:pt x="2405" y="427"/>
                  <a:pt x="2405" y="429"/>
                </a:cubicBezTo>
                <a:cubicBezTo>
                  <a:pt x="2411" y="429"/>
                  <a:pt x="2411" y="429"/>
                  <a:pt x="2411" y="429"/>
                </a:cubicBezTo>
                <a:cubicBezTo>
                  <a:pt x="2408" y="423"/>
                  <a:pt x="2414" y="425"/>
                  <a:pt x="2416" y="423"/>
                </a:cubicBezTo>
                <a:cubicBezTo>
                  <a:pt x="2410" y="419"/>
                  <a:pt x="2421" y="411"/>
                  <a:pt x="2425" y="416"/>
                </a:cubicBezTo>
                <a:cubicBezTo>
                  <a:pt x="2430" y="410"/>
                  <a:pt x="2438" y="409"/>
                  <a:pt x="2445" y="407"/>
                </a:cubicBezTo>
                <a:cubicBezTo>
                  <a:pt x="2448" y="409"/>
                  <a:pt x="2444" y="412"/>
                  <a:pt x="2448" y="412"/>
                </a:cubicBezTo>
                <a:cubicBezTo>
                  <a:pt x="2447" y="409"/>
                  <a:pt x="2448" y="408"/>
                  <a:pt x="2449" y="405"/>
                </a:cubicBezTo>
                <a:cubicBezTo>
                  <a:pt x="2445" y="407"/>
                  <a:pt x="2435" y="408"/>
                  <a:pt x="2433" y="407"/>
                </a:cubicBezTo>
                <a:cubicBezTo>
                  <a:pt x="2431" y="403"/>
                  <a:pt x="2435" y="405"/>
                  <a:pt x="2434" y="402"/>
                </a:cubicBezTo>
                <a:cubicBezTo>
                  <a:pt x="2431" y="403"/>
                  <a:pt x="2418" y="399"/>
                  <a:pt x="2418" y="407"/>
                </a:cubicBezTo>
                <a:cubicBezTo>
                  <a:pt x="2422" y="407"/>
                  <a:pt x="2425" y="401"/>
                  <a:pt x="2427" y="406"/>
                </a:cubicBezTo>
                <a:cubicBezTo>
                  <a:pt x="2426" y="407"/>
                  <a:pt x="2426" y="409"/>
                  <a:pt x="2425" y="410"/>
                </a:cubicBezTo>
                <a:cubicBezTo>
                  <a:pt x="2411" y="413"/>
                  <a:pt x="2397" y="415"/>
                  <a:pt x="2391" y="424"/>
                </a:cubicBezTo>
                <a:cubicBezTo>
                  <a:pt x="2391" y="421"/>
                  <a:pt x="2389" y="422"/>
                  <a:pt x="2388" y="420"/>
                </a:cubicBezTo>
                <a:cubicBezTo>
                  <a:pt x="2390" y="418"/>
                  <a:pt x="2391" y="416"/>
                  <a:pt x="2393" y="415"/>
                </a:cubicBezTo>
                <a:cubicBezTo>
                  <a:pt x="2391" y="415"/>
                  <a:pt x="2391" y="415"/>
                  <a:pt x="2390" y="416"/>
                </a:cubicBezTo>
                <a:cubicBezTo>
                  <a:pt x="2390" y="414"/>
                  <a:pt x="2388" y="411"/>
                  <a:pt x="2390" y="410"/>
                </a:cubicBezTo>
                <a:cubicBezTo>
                  <a:pt x="2394" y="411"/>
                  <a:pt x="2393" y="416"/>
                  <a:pt x="2397" y="416"/>
                </a:cubicBezTo>
                <a:cubicBezTo>
                  <a:pt x="2395" y="408"/>
                  <a:pt x="2391" y="402"/>
                  <a:pt x="2387" y="397"/>
                </a:cubicBezTo>
                <a:cubicBezTo>
                  <a:pt x="2401" y="395"/>
                  <a:pt x="2407" y="388"/>
                  <a:pt x="2410" y="377"/>
                </a:cubicBezTo>
                <a:cubicBezTo>
                  <a:pt x="2413" y="377"/>
                  <a:pt x="2415" y="377"/>
                  <a:pt x="2418" y="378"/>
                </a:cubicBezTo>
                <a:cubicBezTo>
                  <a:pt x="2416" y="373"/>
                  <a:pt x="2421" y="374"/>
                  <a:pt x="2423" y="374"/>
                </a:cubicBezTo>
                <a:cubicBezTo>
                  <a:pt x="2424" y="368"/>
                  <a:pt x="2431" y="369"/>
                  <a:pt x="2436" y="369"/>
                </a:cubicBezTo>
                <a:cubicBezTo>
                  <a:pt x="2437" y="367"/>
                  <a:pt x="2433" y="366"/>
                  <a:pt x="2436" y="365"/>
                </a:cubicBezTo>
                <a:cubicBezTo>
                  <a:pt x="2439" y="364"/>
                  <a:pt x="2437" y="370"/>
                  <a:pt x="2440" y="369"/>
                </a:cubicBezTo>
                <a:cubicBezTo>
                  <a:pt x="2442" y="367"/>
                  <a:pt x="2439" y="365"/>
                  <a:pt x="2441" y="365"/>
                </a:cubicBezTo>
                <a:cubicBezTo>
                  <a:pt x="2446" y="367"/>
                  <a:pt x="2450" y="361"/>
                  <a:pt x="2457" y="361"/>
                </a:cubicBezTo>
                <a:cubicBezTo>
                  <a:pt x="2458" y="364"/>
                  <a:pt x="2460" y="371"/>
                  <a:pt x="2463" y="366"/>
                </a:cubicBezTo>
                <a:cubicBezTo>
                  <a:pt x="2462" y="365"/>
                  <a:pt x="2460" y="366"/>
                  <a:pt x="2460" y="364"/>
                </a:cubicBezTo>
                <a:cubicBezTo>
                  <a:pt x="2467" y="363"/>
                  <a:pt x="2463" y="371"/>
                  <a:pt x="2472" y="369"/>
                </a:cubicBezTo>
                <a:cubicBezTo>
                  <a:pt x="2475" y="365"/>
                  <a:pt x="2479" y="362"/>
                  <a:pt x="2485" y="360"/>
                </a:cubicBezTo>
                <a:cubicBezTo>
                  <a:pt x="2485" y="363"/>
                  <a:pt x="2486" y="364"/>
                  <a:pt x="2487" y="366"/>
                </a:cubicBezTo>
                <a:cubicBezTo>
                  <a:pt x="2496" y="365"/>
                  <a:pt x="2501" y="365"/>
                  <a:pt x="2504" y="358"/>
                </a:cubicBezTo>
                <a:cubicBezTo>
                  <a:pt x="2508" y="358"/>
                  <a:pt x="2503" y="364"/>
                  <a:pt x="2505" y="364"/>
                </a:cubicBezTo>
                <a:cubicBezTo>
                  <a:pt x="2505" y="362"/>
                  <a:pt x="2507" y="362"/>
                  <a:pt x="2509" y="362"/>
                </a:cubicBezTo>
                <a:cubicBezTo>
                  <a:pt x="2507" y="357"/>
                  <a:pt x="2514" y="358"/>
                  <a:pt x="2515" y="354"/>
                </a:cubicBezTo>
                <a:cubicBezTo>
                  <a:pt x="2513" y="352"/>
                  <a:pt x="2515" y="347"/>
                  <a:pt x="2516" y="346"/>
                </a:cubicBezTo>
                <a:cubicBezTo>
                  <a:pt x="2513" y="345"/>
                  <a:pt x="2511" y="342"/>
                  <a:pt x="2508" y="340"/>
                </a:cubicBezTo>
                <a:cubicBezTo>
                  <a:pt x="2511" y="338"/>
                  <a:pt x="2512" y="335"/>
                  <a:pt x="2515" y="334"/>
                </a:cubicBezTo>
                <a:cubicBezTo>
                  <a:pt x="2516" y="337"/>
                  <a:pt x="2520" y="336"/>
                  <a:pt x="2521" y="338"/>
                </a:cubicBezTo>
                <a:cubicBezTo>
                  <a:pt x="2520" y="340"/>
                  <a:pt x="2518" y="344"/>
                  <a:pt x="2522" y="345"/>
                </a:cubicBezTo>
                <a:cubicBezTo>
                  <a:pt x="2523" y="340"/>
                  <a:pt x="2531" y="341"/>
                  <a:pt x="2536" y="341"/>
                </a:cubicBezTo>
                <a:cubicBezTo>
                  <a:pt x="2535" y="343"/>
                  <a:pt x="2537" y="343"/>
                  <a:pt x="2537" y="345"/>
                </a:cubicBezTo>
                <a:cubicBezTo>
                  <a:pt x="2535" y="347"/>
                  <a:pt x="2536" y="345"/>
                  <a:pt x="2533" y="346"/>
                </a:cubicBezTo>
                <a:cubicBezTo>
                  <a:pt x="2534" y="349"/>
                  <a:pt x="2533" y="350"/>
                  <a:pt x="2533" y="352"/>
                </a:cubicBezTo>
                <a:cubicBezTo>
                  <a:pt x="2532" y="351"/>
                  <a:pt x="2528" y="351"/>
                  <a:pt x="2529" y="354"/>
                </a:cubicBezTo>
                <a:cubicBezTo>
                  <a:pt x="2532" y="355"/>
                  <a:pt x="2537" y="354"/>
                  <a:pt x="2538" y="358"/>
                </a:cubicBezTo>
                <a:cubicBezTo>
                  <a:pt x="2541" y="359"/>
                  <a:pt x="2540" y="355"/>
                  <a:pt x="2543" y="356"/>
                </a:cubicBezTo>
                <a:cubicBezTo>
                  <a:pt x="2545" y="357"/>
                  <a:pt x="2543" y="358"/>
                  <a:pt x="2543" y="360"/>
                </a:cubicBezTo>
                <a:cubicBezTo>
                  <a:pt x="2547" y="362"/>
                  <a:pt x="2548" y="359"/>
                  <a:pt x="2551" y="362"/>
                </a:cubicBezTo>
                <a:cubicBezTo>
                  <a:pt x="2552" y="361"/>
                  <a:pt x="2550" y="357"/>
                  <a:pt x="2553" y="358"/>
                </a:cubicBezTo>
                <a:cubicBezTo>
                  <a:pt x="2553" y="355"/>
                  <a:pt x="2551" y="355"/>
                  <a:pt x="2550" y="352"/>
                </a:cubicBezTo>
                <a:cubicBezTo>
                  <a:pt x="2551" y="352"/>
                  <a:pt x="2552" y="352"/>
                  <a:pt x="2553" y="351"/>
                </a:cubicBezTo>
                <a:cubicBezTo>
                  <a:pt x="2557" y="351"/>
                  <a:pt x="2558" y="356"/>
                  <a:pt x="2562" y="356"/>
                </a:cubicBezTo>
                <a:cubicBezTo>
                  <a:pt x="2564" y="351"/>
                  <a:pt x="2558" y="348"/>
                  <a:pt x="2559" y="341"/>
                </a:cubicBezTo>
                <a:cubicBezTo>
                  <a:pt x="2563" y="337"/>
                  <a:pt x="2567" y="341"/>
                  <a:pt x="2571" y="339"/>
                </a:cubicBezTo>
                <a:cubicBezTo>
                  <a:pt x="2571" y="337"/>
                  <a:pt x="2570" y="336"/>
                  <a:pt x="2569" y="335"/>
                </a:cubicBezTo>
                <a:cubicBezTo>
                  <a:pt x="2569" y="340"/>
                  <a:pt x="2565" y="336"/>
                  <a:pt x="2562" y="338"/>
                </a:cubicBezTo>
                <a:cubicBezTo>
                  <a:pt x="2562" y="335"/>
                  <a:pt x="2560" y="335"/>
                  <a:pt x="2560" y="332"/>
                </a:cubicBezTo>
                <a:cubicBezTo>
                  <a:pt x="2567" y="328"/>
                  <a:pt x="2577" y="318"/>
                  <a:pt x="2585" y="325"/>
                </a:cubicBezTo>
                <a:cubicBezTo>
                  <a:pt x="2589" y="325"/>
                  <a:pt x="2588" y="321"/>
                  <a:pt x="2592" y="322"/>
                </a:cubicBezTo>
                <a:cubicBezTo>
                  <a:pt x="2593" y="324"/>
                  <a:pt x="2590" y="325"/>
                  <a:pt x="2592" y="325"/>
                </a:cubicBezTo>
                <a:cubicBezTo>
                  <a:pt x="2592" y="322"/>
                  <a:pt x="2598" y="323"/>
                  <a:pt x="2601" y="323"/>
                </a:cubicBezTo>
                <a:cubicBezTo>
                  <a:pt x="2600" y="324"/>
                  <a:pt x="2603" y="326"/>
                  <a:pt x="2603" y="329"/>
                </a:cubicBezTo>
                <a:cubicBezTo>
                  <a:pt x="2599" y="333"/>
                  <a:pt x="2593" y="327"/>
                  <a:pt x="2594" y="333"/>
                </a:cubicBezTo>
                <a:cubicBezTo>
                  <a:pt x="2589" y="332"/>
                  <a:pt x="2586" y="331"/>
                  <a:pt x="2582" y="331"/>
                </a:cubicBezTo>
                <a:cubicBezTo>
                  <a:pt x="2582" y="334"/>
                  <a:pt x="2586" y="334"/>
                  <a:pt x="2584" y="337"/>
                </a:cubicBezTo>
                <a:cubicBezTo>
                  <a:pt x="2587" y="337"/>
                  <a:pt x="2586" y="335"/>
                  <a:pt x="2587" y="334"/>
                </a:cubicBezTo>
                <a:cubicBezTo>
                  <a:pt x="2590" y="335"/>
                  <a:pt x="2586" y="337"/>
                  <a:pt x="2589" y="338"/>
                </a:cubicBezTo>
                <a:cubicBezTo>
                  <a:pt x="2589" y="336"/>
                  <a:pt x="2591" y="335"/>
                  <a:pt x="2592" y="337"/>
                </a:cubicBezTo>
                <a:cubicBezTo>
                  <a:pt x="2590" y="342"/>
                  <a:pt x="2591" y="346"/>
                  <a:pt x="2586" y="349"/>
                </a:cubicBezTo>
                <a:cubicBezTo>
                  <a:pt x="2588" y="352"/>
                  <a:pt x="2594" y="348"/>
                  <a:pt x="2594" y="353"/>
                </a:cubicBezTo>
                <a:cubicBezTo>
                  <a:pt x="2597" y="353"/>
                  <a:pt x="2598" y="352"/>
                  <a:pt x="2599" y="351"/>
                </a:cubicBezTo>
                <a:cubicBezTo>
                  <a:pt x="2597" y="348"/>
                  <a:pt x="2599" y="342"/>
                  <a:pt x="2596" y="340"/>
                </a:cubicBezTo>
                <a:cubicBezTo>
                  <a:pt x="2601" y="341"/>
                  <a:pt x="2598" y="335"/>
                  <a:pt x="2601" y="335"/>
                </a:cubicBezTo>
                <a:cubicBezTo>
                  <a:pt x="2604" y="335"/>
                  <a:pt x="2604" y="336"/>
                  <a:pt x="2607" y="334"/>
                </a:cubicBezTo>
                <a:cubicBezTo>
                  <a:pt x="2608" y="338"/>
                  <a:pt x="2614" y="340"/>
                  <a:pt x="2618" y="342"/>
                </a:cubicBezTo>
                <a:cubicBezTo>
                  <a:pt x="2616" y="339"/>
                  <a:pt x="2612" y="339"/>
                  <a:pt x="2613" y="334"/>
                </a:cubicBezTo>
                <a:cubicBezTo>
                  <a:pt x="2611" y="332"/>
                  <a:pt x="2609" y="336"/>
                  <a:pt x="2608" y="334"/>
                </a:cubicBezTo>
                <a:cubicBezTo>
                  <a:pt x="2609" y="331"/>
                  <a:pt x="2607" y="331"/>
                  <a:pt x="2611" y="333"/>
                </a:cubicBezTo>
                <a:cubicBezTo>
                  <a:pt x="2610" y="329"/>
                  <a:pt x="2610" y="327"/>
                  <a:pt x="2611" y="326"/>
                </a:cubicBezTo>
                <a:cubicBezTo>
                  <a:pt x="2616" y="328"/>
                  <a:pt x="2618" y="322"/>
                  <a:pt x="2624" y="322"/>
                </a:cubicBezTo>
                <a:cubicBezTo>
                  <a:pt x="2626" y="318"/>
                  <a:pt x="2620" y="322"/>
                  <a:pt x="2620" y="320"/>
                </a:cubicBezTo>
                <a:cubicBezTo>
                  <a:pt x="2621" y="314"/>
                  <a:pt x="2624" y="306"/>
                  <a:pt x="2629" y="302"/>
                </a:cubicBezTo>
                <a:cubicBezTo>
                  <a:pt x="2626" y="303"/>
                  <a:pt x="2625" y="301"/>
                  <a:pt x="2623" y="301"/>
                </a:cubicBezTo>
                <a:cubicBezTo>
                  <a:pt x="2623" y="305"/>
                  <a:pt x="2621" y="305"/>
                  <a:pt x="2618" y="307"/>
                </a:cubicBezTo>
                <a:cubicBezTo>
                  <a:pt x="2616" y="305"/>
                  <a:pt x="2619" y="305"/>
                  <a:pt x="2618" y="302"/>
                </a:cubicBezTo>
                <a:cubicBezTo>
                  <a:pt x="2614" y="304"/>
                  <a:pt x="2615" y="299"/>
                  <a:pt x="2612" y="300"/>
                </a:cubicBezTo>
                <a:cubicBezTo>
                  <a:pt x="2612" y="302"/>
                  <a:pt x="2612" y="303"/>
                  <a:pt x="2611" y="305"/>
                </a:cubicBezTo>
                <a:cubicBezTo>
                  <a:pt x="2613" y="305"/>
                  <a:pt x="2615" y="304"/>
                  <a:pt x="2615" y="305"/>
                </a:cubicBezTo>
                <a:cubicBezTo>
                  <a:pt x="2613" y="309"/>
                  <a:pt x="2612" y="318"/>
                  <a:pt x="2605" y="316"/>
                </a:cubicBezTo>
                <a:cubicBezTo>
                  <a:pt x="2604" y="318"/>
                  <a:pt x="2608" y="320"/>
                  <a:pt x="2606" y="321"/>
                </a:cubicBezTo>
                <a:cubicBezTo>
                  <a:pt x="2602" y="320"/>
                  <a:pt x="2602" y="321"/>
                  <a:pt x="2598" y="319"/>
                </a:cubicBezTo>
                <a:cubicBezTo>
                  <a:pt x="2585" y="325"/>
                  <a:pt x="2574" y="314"/>
                  <a:pt x="2563" y="322"/>
                </a:cubicBezTo>
                <a:cubicBezTo>
                  <a:pt x="2564" y="325"/>
                  <a:pt x="2567" y="321"/>
                  <a:pt x="2569" y="324"/>
                </a:cubicBezTo>
                <a:cubicBezTo>
                  <a:pt x="2566" y="326"/>
                  <a:pt x="2564" y="329"/>
                  <a:pt x="2559" y="329"/>
                </a:cubicBezTo>
                <a:cubicBezTo>
                  <a:pt x="2559" y="331"/>
                  <a:pt x="2559" y="333"/>
                  <a:pt x="2557" y="334"/>
                </a:cubicBezTo>
                <a:cubicBezTo>
                  <a:pt x="2553" y="332"/>
                  <a:pt x="2551" y="337"/>
                  <a:pt x="2548" y="333"/>
                </a:cubicBezTo>
                <a:cubicBezTo>
                  <a:pt x="2551" y="330"/>
                  <a:pt x="2548" y="328"/>
                  <a:pt x="2549" y="324"/>
                </a:cubicBezTo>
                <a:cubicBezTo>
                  <a:pt x="2543" y="324"/>
                  <a:pt x="2542" y="324"/>
                  <a:pt x="2538" y="326"/>
                </a:cubicBezTo>
                <a:cubicBezTo>
                  <a:pt x="2539" y="328"/>
                  <a:pt x="2537" y="332"/>
                  <a:pt x="2539" y="332"/>
                </a:cubicBezTo>
                <a:cubicBezTo>
                  <a:pt x="2541" y="329"/>
                  <a:pt x="2544" y="333"/>
                  <a:pt x="2545" y="335"/>
                </a:cubicBezTo>
                <a:cubicBezTo>
                  <a:pt x="2540" y="338"/>
                  <a:pt x="2535" y="335"/>
                  <a:pt x="2532" y="337"/>
                </a:cubicBezTo>
                <a:cubicBezTo>
                  <a:pt x="2528" y="334"/>
                  <a:pt x="2526" y="331"/>
                  <a:pt x="2522" y="328"/>
                </a:cubicBezTo>
                <a:cubicBezTo>
                  <a:pt x="2522" y="327"/>
                  <a:pt x="2524" y="327"/>
                  <a:pt x="2525" y="326"/>
                </a:cubicBezTo>
                <a:cubicBezTo>
                  <a:pt x="2523" y="322"/>
                  <a:pt x="2520" y="320"/>
                  <a:pt x="2517" y="318"/>
                </a:cubicBezTo>
                <a:cubicBezTo>
                  <a:pt x="2516" y="316"/>
                  <a:pt x="2516" y="321"/>
                  <a:pt x="2513" y="321"/>
                </a:cubicBezTo>
                <a:cubicBezTo>
                  <a:pt x="2513" y="316"/>
                  <a:pt x="2510" y="322"/>
                  <a:pt x="2509" y="319"/>
                </a:cubicBezTo>
                <a:cubicBezTo>
                  <a:pt x="2509" y="318"/>
                  <a:pt x="2511" y="318"/>
                  <a:pt x="2511" y="316"/>
                </a:cubicBezTo>
                <a:cubicBezTo>
                  <a:pt x="2508" y="316"/>
                  <a:pt x="2503" y="321"/>
                  <a:pt x="2498" y="321"/>
                </a:cubicBezTo>
                <a:cubicBezTo>
                  <a:pt x="2499" y="316"/>
                  <a:pt x="2488" y="317"/>
                  <a:pt x="2487" y="310"/>
                </a:cubicBezTo>
                <a:cubicBezTo>
                  <a:pt x="2488" y="308"/>
                  <a:pt x="2488" y="306"/>
                  <a:pt x="2492" y="306"/>
                </a:cubicBezTo>
                <a:cubicBezTo>
                  <a:pt x="2490" y="303"/>
                  <a:pt x="2492" y="304"/>
                  <a:pt x="2492" y="300"/>
                </a:cubicBezTo>
                <a:cubicBezTo>
                  <a:pt x="2488" y="301"/>
                  <a:pt x="2488" y="300"/>
                  <a:pt x="2489" y="297"/>
                </a:cubicBezTo>
                <a:cubicBezTo>
                  <a:pt x="2485" y="306"/>
                  <a:pt x="2470" y="300"/>
                  <a:pt x="2461" y="300"/>
                </a:cubicBezTo>
                <a:cubicBezTo>
                  <a:pt x="2465" y="297"/>
                  <a:pt x="2467" y="291"/>
                  <a:pt x="2474" y="290"/>
                </a:cubicBezTo>
                <a:cubicBezTo>
                  <a:pt x="2474" y="285"/>
                  <a:pt x="2475" y="284"/>
                  <a:pt x="2475" y="278"/>
                </a:cubicBezTo>
                <a:cubicBezTo>
                  <a:pt x="2472" y="281"/>
                  <a:pt x="2468" y="281"/>
                  <a:pt x="2469" y="285"/>
                </a:cubicBezTo>
                <a:cubicBezTo>
                  <a:pt x="2467" y="285"/>
                  <a:pt x="2467" y="284"/>
                  <a:pt x="2468" y="283"/>
                </a:cubicBezTo>
                <a:cubicBezTo>
                  <a:pt x="2456" y="290"/>
                  <a:pt x="2438" y="296"/>
                  <a:pt x="2424" y="291"/>
                </a:cubicBezTo>
                <a:cubicBezTo>
                  <a:pt x="2422" y="294"/>
                  <a:pt x="2419" y="294"/>
                  <a:pt x="2416" y="291"/>
                </a:cubicBezTo>
                <a:cubicBezTo>
                  <a:pt x="2416" y="295"/>
                  <a:pt x="2414" y="297"/>
                  <a:pt x="2412" y="299"/>
                </a:cubicBezTo>
                <a:cubicBezTo>
                  <a:pt x="2411" y="299"/>
                  <a:pt x="2412" y="296"/>
                  <a:pt x="2409" y="297"/>
                </a:cubicBezTo>
                <a:cubicBezTo>
                  <a:pt x="2406" y="301"/>
                  <a:pt x="2390" y="308"/>
                  <a:pt x="2388" y="305"/>
                </a:cubicBezTo>
                <a:cubicBezTo>
                  <a:pt x="2385" y="305"/>
                  <a:pt x="2387" y="308"/>
                  <a:pt x="2385" y="309"/>
                </a:cubicBezTo>
                <a:cubicBezTo>
                  <a:pt x="2374" y="306"/>
                  <a:pt x="2368" y="311"/>
                  <a:pt x="2358" y="313"/>
                </a:cubicBezTo>
                <a:cubicBezTo>
                  <a:pt x="2360" y="316"/>
                  <a:pt x="2356" y="316"/>
                  <a:pt x="2354" y="317"/>
                </a:cubicBezTo>
                <a:cubicBezTo>
                  <a:pt x="2353" y="316"/>
                  <a:pt x="2353" y="313"/>
                  <a:pt x="2350" y="313"/>
                </a:cubicBezTo>
                <a:cubicBezTo>
                  <a:pt x="2343" y="324"/>
                  <a:pt x="2317" y="320"/>
                  <a:pt x="2308" y="330"/>
                </a:cubicBezTo>
                <a:cubicBezTo>
                  <a:pt x="2306" y="326"/>
                  <a:pt x="2305" y="330"/>
                  <a:pt x="2300" y="327"/>
                </a:cubicBezTo>
                <a:cubicBezTo>
                  <a:pt x="2293" y="333"/>
                  <a:pt x="2284" y="333"/>
                  <a:pt x="2277" y="336"/>
                </a:cubicBezTo>
                <a:cubicBezTo>
                  <a:pt x="2269" y="345"/>
                  <a:pt x="2253" y="347"/>
                  <a:pt x="2242" y="353"/>
                </a:cubicBezTo>
                <a:cubicBezTo>
                  <a:pt x="2239" y="354"/>
                  <a:pt x="2239" y="352"/>
                  <a:pt x="2237" y="352"/>
                </a:cubicBezTo>
                <a:cubicBezTo>
                  <a:pt x="2237" y="357"/>
                  <a:pt x="2228" y="356"/>
                  <a:pt x="2227" y="360"/>
                </a:cubicBezTo>
                <a:cubicBezTo>
                  <a:pt x="2214" y="360"/>
                  <a:pt x="2207" y="372"/>
                  <a:pt x="2190" y="371"/>
                </a:cubicBezTo>
                <a:cubicBezTo>
                  <a:pt x="2189" y="371"/>
                  <a:pt x="2190" y="374"/>
                  <a:pt x="2188" y="374"/>
                </a:cubicBezTo>
                <a:cubicBezTo>
                  <a:pt x="2188" y="372"/>
                  <a:pt x="2188" y="371"/>
                  <a:pt x="2188" y="370"/>
                </a:cubicBezTo>
                <a:cubicBezTo>
                  <a:pt x="2184" y="371"/>
                  <a:pt x="2182" y="373"/>
                  <a:pt x="2178" y="375"/>
                </a:cubicBezTo>
                <a:cubicBezTo>
                  <a:pt x="2177" y="373"/>
                  <a:pt x="2173" y="372"/>
                  <a:pt x="2171" y="374"/>
                </a:cubicBezTo>
                <a:cubicBezTo>
                  <a:pt x="2170" y="377"/>
                  <a:pt x="2175" y="374"/>
                  <a:pt x="2175" y="376"/>
                </a:cubicBezTo>
                <a:cubicBezTo>
                  <a:pt x="2171" y="384"/>
                  <a:pt x="2158" y="379"/>
                  <a:pt x="2152" y="383"/>
                </a:cubicBezTo>
                <a:cubicBezTo>
                  <a:pt x="2154" y="383"/>
                  <a:pt x="2156" y="383"/>
                  <a:pt x="2156" y="385"/>
                </a:cubicBezTo>
                <a:cubicBezTo>
                  <a:pt x="2155" y="385"/>
                  <a:pt x="2155" y="386"/>
                  <a:pt x="2154" y="387"/>
                </a:cubicBezTo>
                <a:cubicBezTo>
                  <a:pt x="2147" y="384"/>
                  <a:pt x="2138" y="385"/>
                  <a:pt x="2135" y="392"/>
                </a:cubicBezTo>
                <a:cubicBezTo>
                  <a:pt x="2132" y="390"/>
                  <a:pt x="2133" y="388"/>
                  <a:pt x="2128" y="390"/>
                </a:cubicBezTo>
                <a:cubicBezTo>
                  <a:pt x="2130" y="387"/>
                  <a:pt x="2118" y="391"/>
                  <a:pt x="2118" y="383"/>
                </a:cubicBezTo>
                <a:cubicBezTo>
                  <a:pt x="2114" y="385"/>
                  <a:pt x="2113" y="386"/>
                  <a:pt x="2108" y="384"/>
                </a:cubicBezTo>
                <a:cubicBezTo>
                  <a:pt x="2108" y="389"/>
                  <a:pt x="2101" y="391"/>
                  <a:pt x="2097" y="390"/>
                </a:cubicBezTo>
                <a:cubicBezTo>
                  <a:pt x="2097" y="394"/>
                  <a:pt x="2097" y="394"/>
                  <a:pt x="2097" y="394"/>
                </a:cubicBezTo>
                <a:cubicBezTo>
                  <a:pt x="2102" y="393"/>
                  <a:pt x="2109" y="390"/>
                  <a:pt x="2112" y="390"/>
                </a:cubicBezTo>
                <a:cubicBezTo>
                  <a:pt x="2112" y="393"/>
                  <a:pt x="2108" y="391"/>
                  <a:pt x="2109" y="394"/>
                </a:cubicBezTo>
                <a:cubicBezTo>
                  <a:pt x="2112" y="398"/>
                  <a:pt x="2116" y="397"/>
                  <a:pt x="2116" y="402"/>
                </a:cubicBezTo>
                <a:cubicBezTo>
                  <a:pt x="2112" y="402"/>
                  <a:pt x="2111" y="405"/>
                  <a:pt x="2108" y="406"/>
                </a:cubicBezTo>
                <a:cubicBezTo>
                  <a:pt x="2110" y="404"/>
                  <a:pt x="2109" y="403"/>
                  <a:pt x="2106" y="402"/>
                </a:cubicBezTo>
                <a:cubicBezTo>
                  <a:pt x="2106" y="409"/>
                  <a:pt x="2095" y="410"/>
                  <a:pt x="2088" y="410"/>
                </a:cubicBezTo>
                <a:cubicBezTo>
                  <a:pt x="2086" y="412"/>
                  <a:pt x="2090" y="411"/>
                  <a:pt x="2090" y="414"/>
                </a:cubicBezTo>
                <a:cubicBezTo>
                  <a:pt x="2088" y="417"/>
                  <a:pt x="2084" y="417"/>
                  <a:pt x="2080" y="416"/>
                </a:cubicBezTo>
                <a:cubicBezTo>
                  <a:pt x="2080" y="420"/>
                  <a:pt x="2079" y="422"/>
                  <a:pt x="2078" y="424"/>
                </a:cubicBezTo>
                <a:cubicBezTo>
                  <a:pt x="2078" y="418"/>
                  <a:pt x="2069" y="422"/>
                  <a:pt x="2073" y="416"/>
                </a:cubicBezTo>
                <a:cubicBezTo>
                  <a:pt x="2069" y="416"/>
                  <a:pt x="2068" y="417"/>
                  <a:pt x="2065" y="418"/>
                </a:cubicBezTo>
                <a:cubicBezTo>
                  <a:pt x="2063" y="416"/>
                  <a:pt x="2062" y="414"/>
                  <a:pt x="2064" y="412"/>
                </a:cubicBezTo>
                <a:cubicBezTo>
                  <a:pt x="2063" y="413"/>
                  <a:pt x="2062" y="411"/>
                  <a:pt x="2063" y="410"/>
                </a:cubicBezTo>
                <a:cubicBezTo>
                  <a:pt x="2066" y="410"/>
                  <a:pt x="2065" y="415"/>
                  <a:pt x="2067" y="415"/>
                </a:cubicBezTo>
                <a:cubicBezTo>
                  <a:pt x="2069" y="413"/>
                  <a:pt x="2067" y="413"/>
                  <a:pt x="2067" y="410"/>
                </a:cubicBezTo>
                <a:cubicBezTo>
                  <a:pt x="2050" y="405"/>
                  <a:pt x="2043" y="423"/>
                  <a:pt x="2026" y="424"/>
                </a:cubicBezTo>
                <a:cubicBezTo>
                  <a:pt x="2025" y="421"/>
                  <a:pt x="2022" y="421"/>
                  <a:pt x="2022" y="418"/>
                </a:cubicBezTo>
                <a:cubicBezTo>
                  <a:pt x="2026" y="414"/>
                  <a:pt x="2035" y="406"/>
                  <a:pt x="2041" y="410"/>
                </a:cubicBezTo>
                <a:cubicBezTo>
                  <a:pt x="2042" y="412"/>
                  <a:pt x="2039" y="412"/>
                  <a:pt x="2039" y="414"/>
                </a:cubicBezTo>
                <a:cubicBezTo>
                  <a:pt x="2041" y="414"/>
                  <a:pt x="2042" y="415"/>
                  <a:pt x="2045" y="414"/>
                </a:cubicBezTo>
                <a:cubicBezTo>
                  <a:pt x="2046" y="411"/>
                  <a:pt x="2044" y="412"/>
                  <a:pt x="2044" y="408"/>
                </a:cubicBezTo>
                <a:cubicBezTo>
                  <a:pt x="2041" y="406"/>
                  <a:pt x="2036" y="409"/>
                  <a:pt x="2031" y="407"/>
                </a:cubicBezTo>
                <a:cubicBezTo>
                  <a:pt x="2035" y="405"/>
                  <a:pt x="2038" y="401"/>
                  <a:pt x="2042" y="404"/>
                </a:cubicBezTo>
                <a:cubicBezTo>
                  <a:pt x="2047" y="401"/>
                  <a:pt x="2046" y="390"/>
                  <a:pt x="2055" y="392"/>
                </a:cubicBezTo>
                <a:cubicBezTo>
                  <a:pt x="2056" y="390"/>
                  <a:pt x="2056" y="388"/>
                  <a:pt x="2060" y="387"/>
                </a:cubicBezTo>
                <a:cubicBezTo>
                  <a:pt x="2060" y="385"/>
                  <a:pt x="2058" y="386"/>
                  <a:pt x="2058" y="384"/>
                </a:cubicBezTo>
                <a:cubicBezTo>
                  <a:pt x="2062" y="381"/>
                  <a:pt x="2069" y="381"/>
                  <a:pt x="2067" y="373"/>
                </a:cubicBezTo>
                <a:cubicBezTo>
                  <a:pt x="2075" y="370"/>
                  <a:pt x="2080" y="363"/>
                  <a:pt x="2084" y="355"/>
                </a:cubicBezTo>
                <a:cubicBezTo>
                  <a:pt x="2078" y="359"/>
                  <a:pt x="2080" y="351"/>
                  <a:pt x="2074" y="352"/>
                </a:cubicBezTo>
                <a:cubicBezTo>
                  <a:pt x="2073" y="353"/>
                  <a:pt x="2070" y="357"/>
                  <a:pt x="2073" y="359"/>
                </a:cubicBezTo>
                <a:cubicBezTo>
                  <a:pt x="2074" y="356"/>
                  <a:pt x="2074" y="354"/>
                  <a:pt x="2077" y="354"/>
                </a:cubicBezTo>
                <a:cubicBezTo>
                  <a:pt x="2078" y="356"/>
                  <a:pt x="2076" y="357"/>
                  <a:pt x="2077" y="360"/>
                </a:cubicBezTo>
                <a:cubicBezTo>
                  <a:pt x="2071" y="364"/>
                  <a:pt x="2067" y="368"/>
                  <a:pt x="2060" y="369"/>
                </a:cubicBezTo>
                <a:cubicBezTo>
                  <a:pt x="2059" y="371"/>
                  <a:pt x="2060" y="371"/>
                  <a:pt x="2060" y="373"/>
                </a:cubicBezTo>
                <a:cubicBezTo>
                  <a:pt x="2056" y="372"/>
                  <a:pt x="2057" y="376"/>
                  <a:pt x="2053" y="376"/>
                </a:cubicBezTo>
                <a:cubicBezTo>
                  <a:pt x="2053" y="375"/>
                  <a:pt x="2053" y="373"/>
                  <a:pt x="2052" y="373"/>
                </a:cubicBezTo>
                <a:cubicBezTo>
                  <a:pt x="2050" y="379"/>
                  <a:pt x="2041" y="378"/>
                  <a:pt x="2038" y="383"/>
                </a:cubicBezTo>
                <a:cubicBezTo>
                  <a:pt x="2022" y="388"/>
                  <a:pt x="2008" y="399"/>
                  <a:pt x="1992" y="401"/>
                </a:cubicBezTo>
                <a:cubicBezTo>
                  <a:pt x="1989" y="403"/>
                  <a:pt x="1985" y="411"/>
                  <a:pt x="1979" y="413"/>
                </a:cubicBezTo>
                <a:cubicBezTo>
                  <a:pt x="1979" y="416"/>
                  <a:pt x="1980" y="416"/>
                  <a:pt x="1979" y="417"/>
                </a:cubicBezTo>
                <a:cubicBezTo>
                  <a:pt x="1961" y="427"/>
                  <a:pt x="1943" y="428"/>
                  <a:pt x="1925" y="430"/>
                </a:cubicBezTo>
                <a:cubicBezTo>
                  <a:pt x="1926" y="439"/>
                  <a:pt x="1920" y="437"/>
                  <a:pt x="1916" y="442"/>
                </a:cubicBezTo>
                <a:cubicBezTo>
                  <a:pt x="1914" y="440"/>
                  <a:pt x="1917" y="437"/>
                  <a:pt x="1912" y="438"/>
                </a:cubicBezTo>
                <a:cubicBezTo>
                  <a:pt x="1912" y="439"/>
                  <a:pt x="1913" y="444"/>
                  <a:pt x="1907" y="443"/>
                </a:cubicBezTo>
                <a:cubicBezTo>
                  <a:pt x="1907" y="440"/>
                  <a:pt x="1907" y="439"/>
                  <a:pt x="1904" y="439"/>
                </a:cubicBezTo>
                <a:cubicBezTo>
                  <a:pt x="1899" y="446"/>
                  <a:pt x="1887" y="447"/>
                  <a:pt x="1882" y="454"/>
                </a:cubicBezTo>
                <a:cubicBezTo>
                  <a:pt x="1873" y="453"/>
                  <a:pt x="1868" y="465"/>
                  <a:pt x="1856" y="464"/>
                </a:cubicBezTo>
                <a:cubicBezTo>
                  <a:pt x="1856" y="469"/>
                  <a:pt x="1847" y="467"/>
                  <a:pt x="1850" y="475"/>
                </a:cubicBezTo>
                <a:cubicBezTo>
                  <a:pt x="1848" y="475"/>
                  <a:pt x="1845" y="475"/>
                  <a:pt x="1844" y="477"/>
                </a:cubicBezTo>
                <a:cubicBezTo>
                  <a:pt x="1844" y="480"/>
                  <a:pt x="1848" y="477"/>
                  <a:pt x="1848" y="481"/>
                </a:cubicBezTo>
                <a:cubicBezTo>
                  <a:pt x="1844" y="482"/>
                  <a:pt x="1843" y="484"/>
                  <a:pt x="1838" y="484"/>
                </a:cubicBezTo>
                <a:cubicBezTo>
                  <a:pt x="1839" y="488"/>
                  <a:pt x="1837" y="490"/>
                  <a:pt x="1834" y="491"/>
                </a:cubicBezTo>
                <a:cubicBezTo>
                  <a:pt x="1834" y="488"/>
                  <a:pt x="1832" y="487"/>
                  <a:pt x="1831" y="485"/>
                </a:cubicBezTo>
                <a:cubicBezTo>
                  <a:pt x="1811" y="496"/>
                  <a:pt x="1792" y="504"/>
                  <a:pt x="1775" y="519"/>
                </a:cubicBezTo>
                <a:cubicBezTo>
                  <a:pt x="1769" y="519"/>
                  <a:pt x="1769" y="519"/>
                  <a:pt x="1769" y="519"/>
                </a:cubicBezTo>
                <a:cubicBezTo>
                  <a:pt x="1771" y="522"/>
                  <a:pt x="1771" y="524"/>
                  <a:pt x="1768" y="525"/>
                </a:cubicBezTo>
                <a:cubicBezTo>
                  <a:pt x="1769" y="520"/>
                  <a:pt x="1764" y="522"/>
                  <a:pt x="1763" y="519"/>
                </a:cubicBezTo>
                <a:cubicBezTo>
                  <a:pt x="1764" y="516"/>
                  <a:pt x="1763" y="512"/>
                  <a:pt x="1766" y="510"/>
                </a:cubicBezTo>
                <a:cubicBezTo>
                  <a:pt x="1777" y="508"/>
                  <a:pt x="1782" y="499"/>
                  <a:pt x="1793" y="499"/>
                </a:cubicBezTo>
                <a:cubicBezTo>
                  <a:pt x="1792" y="491"/>
                  <a:pt x="1801" y="492"/>
                  <a:pt x="1806" y="489"/>
                </a:cubicBezTo>
                <a:cubicBezTo>
                  <a:pt x="1805" y="485"/>
                  <a:pt x="1809" y="485"/>
                  <a:pt x="1813" y="485"/>
                </a:cubicBezTo>
                <a:cubicBezTo>
                  <a:pt x="1814" y="480"/>
                  <a:pt x="1820" y="474"/>
                  <a:pt x="1824" y="473"/>
                </a:cubicBezTo>
                <a:cubicBezTo>
                  <a:pt x="1825" y="473"/>
                  <a:pt x="1828" y="475"/>
                  <a:pt x="1828" y="475"/>
                </a:cubicBezTo>
                <a:cubicBezTo>
                  <a:pt x="1831" y="473"/>
                  <a:pt x="1830" y="467"/>
                  <a:pt x="1835" y="469"/>
                </a:cubicBezTo>
                <a:cubicBezTo>
                  <a:pt x="1835" y="464"/>
                  <a:pt x="1835" y="464"/>
                  <a:pt x="1835" y="464"/>
                </a:cubicBezTo>
                <a:cubicBezTo>
                  <a:pt x="1828" y="463"/>
                  <a:pt x="1825" y="468"/>
                  <a:pt x="1817" y="469"/>
                </a:cubicBezTo>
                <a:cubicBezTo>
                  <a:pt x="1807" y="486"/>
                  <a:pt x="1777" y="495"/>
                  <a:pt x="1763" y="508"/>
                </a:cubicBezTo>
                <a:cubicBezTo>
                  <a:pt x="1754" y="508"/>
                  <a:pt x="1746" y="511"/>
                  <a:pt x="1747" y="517"/>
                </a:cubicBezTo>
                <a:cubicBezTo>
                  <a:pt x="1744" y="513"/>
                  <a:pt x="1740" y="519"/>
                  <a:pt x="1738" y="522"/>
                </a:cubicBezTo>
                <a:cubicBezTo>
                  <a:pt x="1738" y="520"/>
                  <a:pt x="1739" y="520"/>
                  <a:pt x="1737" y="519"/>
                </a:cubicBezTo>
                <a:cubicBezTo>
                  <a:pt x="1733" y="518"/>
                  <a:pt x="1734" y="522"/>
                  <a:pt x="1729" y="522"/>
                </a:cubicBezTo>
                <a:cubicBezTo>
                  <a:pt x="1730" y="528"/>
                  <a:pt x="1719" y="526"/>
                  <a:pt x="1719" y="533"/>
                </a:cubicBezTo>
                <a:cubicBezTo>
                  <a:pt x="1715" y="536"/>
                  <a:pt x="1705" y="532"/>
                  <a:pt x="1703" y="537"/>
                </a:cubicBezTo>
                <a:cubicBezTo>
                  <a:pt x="1702" y="537"/>
                  <a:pt x="1700" y="536"/>
                  <a:pt x="1700" y="535"/>
                </a:cubicBezTo>
                <a:cubicBezTo>
                  <a:pt x="1699" y="533"/>
                  <a:pt x="1702" y="534"/>
                  <a:pt x="1702" y="532"/>
                </a:cubicBezTo>
                <a:cubicBezTo>
                  <a:pt x="1699" y="532"/>
                  <a:pt x="1701" y="527"/>
                  <a:pt x="1699" y="526"/>
                </a:cubicBezTo>
                <a:cubicBezTo>
                  <a:pt x="1700" y="526"/>
                  <a:pt x="1700" y="524"/>
                  <a:pt x="1702" y="524"/>
                </a:cubicBezTo>
                <a:cubicBezTo>
                  <a:pt x="1700" y="521"/>
                  <a:pt x="1699" y="520"/>
                  <a:pt x="1698" y="516"/>
                </a:cubicBezTo>
                <a:cubicBezTo>
                  <a:pt x="1700" y="514"/>
                  <a:pt x="1702" y="512"/>
                  <a:pt x="1707" y="513"/>
                </a:cubicBezTo>
                <a:cubicBezTo>
                  <a:pt x="1708" y="513"/>
                  <a:pt x="1707" y="517"/>
                  <a:pt x="1710" y="516"/>
                </a:cubicBezTo>
                <a:cubicBezTo>
                  <a:pt x="1712" y="511"/>
                  <a:pt x="1713" y="506"/>
                  <a:pt x="1706" y="506"/>
                </a:cubicBezTo>
                <a:cubicBezTo>
                  <a:pt x="1699" y="510"/>
                  <a:pt x="1693" y="515"/>
                  <a:pt x="1683" y="517"/>
                </a:cubicBezTo>
                <a:cubicBezTo>
                  <a:pt x="1682" y="520"/>
                  <a:pt x="1679" y="521"/>
                  <a:pt x="1681" y="526"/>
                </a:cubicBezTo>
                <a:cubicBezTo>
                  <a:pt x="1674" y="529"/>
                  <a:pt x="1665" y="540"/>
                  <a:pt x="1657" y="534"/>
                </a:cubicBezTo>
                <a:cubicBezTo>
                  <a:pt x="1650" y="535"/>
                  <a:pt x="1650" y="535"/>
                  <a:pt x="1650" y="535"/>
                </a:cubicBezTo>
                <a:cubicBezTo>
                  <a:pt x="1640" y="546"/>
                  <a:pt x="1626" y="554"/>
                  <a:pt x="1612" y="564"/>
                </a:cubicBezTo>
                <a:cubicBezTo>
                  <a:pt x="1611" y="562"/>
                  <a:pt x="1609" y="561"/>
                  <a:pt x="1608" y="560"/>
                </a:cubicBezTo>
                <a:cubicBezTo>
                  <a:pt x="1609" y="558"/>
                  <a:pt x="1611" y="556"/>
                  <a:pt x="1609" y="555"/>
                </a:cubicBezTo>
                <a:cubicBezTo>
                  <a:pt x="1600" y="556"/>
                  <a:pt x="1594" y="556"/>
                  <a:pt x="1587" y="552"/>
                </a:cubicBezTo>
                <a:cubicBezTo>
                  <a:pt x="1587" y="548"/>
                  <a:pt x="1588" y="545"/>
                  <a:pt x="1591" y="545"/>
                </a:cubicBezTo>
                <a:cubicBezTo>
                  <a:pt x="1589" y="541"/>
                  <a:pt x="1588" y="542"/>
                  <a:pt x="1588" y="537"/>
                </a:cubicBezTo>
                <a:cubicBezTo>
                  <a:pt x="1576" y="534"/>
                  <a:pt x="1570" y="538"/>
                  <a:pt x="1559" y="541"/>
                </a:cubicBezTo>
                <a:cubicBezTo>
                  <a:pt x="1558" y="536"/>
                  <a:pt x="1557" y="528"/>
                  <a:pt x="1561" y="524"/>
                </a:cubicBezTo>
                <a:cubicBezTo>
                  <a:pt x="1564" y="524"/>
                  <a:pt x="1559" y="527"/>
                  <a:pt x="1563" y="526"/>
                </a:cubicBezTo>
                <a:cubicBezTo>
                  <a:pt x="1565" y="524"/>
                  <a:pt x="1563" y="520"/>
                  <a:pt x="1560" y="520"/>
                </a:cubicBezTo>
                <a:cubicBezTo>
                  <a:pt x="1557" y="522"/>
                  <a:pt x="1557" y="526"/>
                  <a:pt x="1554" y="528"/>
                </a:cubicBezTo>
                <a:cubicBezTo>
                  <a:pt x="1553" y="525"/>
                  <a:pt x="1555" y="525"/>
                  <a:pt x="1553" y="523"/>
                </a:cubicBezTo>
                <a:cubicBezTo>
                  <a:pt x="1547" y="524"/>
                  <a:pt x="1539" y="523"/>
                  <a:pt x="1534" y="528"/>
                </a:cubicBezTo>
                <a:cubicBezTo>
                  <a:pt x="1532" y="528"/>
                  <a:pt x="1531" y="525"/>
                  <a:pt x="1529" y="525"/>
                </a:cubicBezTo>
                <a:cubicBezTo>
                  <a:pt x="1529" y="528"/>
                  <a:pt x="1525" y="529"/>
                  <a:pt x="1525" y="533"/>
                </a:cubicBezTo>
                <a:cubicBezTo>
                  <a:pt x="1519" y="534"/>
                  <a:pt x="1517" y="529"/>
                  <a:pt x="1514" y="527"/>
                </a:cubicBezTo>
                <a:cubicBezTo>
                  <a:pt x="1513" y="534"/>
                  <a:pt x="1499" y="532"/>
                  <a:pt x="1505" y="526"/>
                </a:cubicBezTo>
                <a:cubicBezTo>
                  <a:pt x="1507" y="525"/>
                  <a:pt x="1506" y="528"/>
                  <a:pt x="1509" y="527"/>
                </a:cubicBezTo>
                <a:cubicBezTo>
                  <a:pt x="1510" y="519"/>
                  <a:pt x="1522" y="524"/>
                  <a:pt x="1526" y="524"/>
                </a:cubicBezTo>
                <a:cubicBezTo>
                  <a:pt x="1527" y="520"/>
                  <a:pt x="1526" y="521"/>
                  <a:pt x="1525" y="517"/>
                </a:cubicBezTo>
                <a:cubicBezTo>
                  <a:pt x="1526" y="513"/>
                  <a:pt x="1529" y="515"/>
                  <a:pt x="1530" y="511"/>
                </a:cubicBezTo>
                <a:cubicBezTo>
                  <a:pt x="1527" y="514"/>
                  <a:pt x="1524" y="510"/>
                  <a:pt x="1520" y="510"/>
                </a:cubicBezTo>
                <a:cubicBezTo>
                  <a:pt x="1518" y="512"/>
                  <a:pt x="1513" y="516"/>
                  <a:pt x="1509" y="514"/>
                </a:cubicBezTo>
                <a:cubicBezTo>
                  <a:pt x="1508" y="510"/>
                  <a:pt x="1514" y="512"/>
                  <a:pt x="1513" y="508"/>
                </a:cubicBezTo>
                <a:cubicBezTo>
                  <a:pt x="1510" y="506"/>
                  <a:pt x="1504" y="511"/>
                  <a:pt x="1504" y="504"/>
                </a:cubicBezTo>
                <a:cubicBezTo>
                  <a:pt x="1498" y="503"/>
                  <a:pt x="1500" y="506"/>
                  <a:pt x="1494" y="506"/>
                </a:cubicBezTo>
                <a:cubicBezTo>
                  <a:pt x="1493" y="510"/>
                  <a:pt x="1495" y="513"/>
                  <a:pt x="1496" y="515"/>
                </a:cubicBezTo>
                <a:cubicBezTo>
                  <a:pt x="1488" y="521"/>
                  <a:pt x="1479" y="511"/>
                  <a:pt x="1474" y="519"/>
                </a:cubicBezTo>
                <a:cubicBezTo>
                  <a:pt x="1471" y="520"/>
                  <a:pt x="1472" y="516"/>
                  <a:pt x="1469" y="517"/>
                </a:cubicBezTo>
                <a:cubicBezTo>
                  <a:pt x="1463" y="528"/>
                  <a:pt x="1449" y="531"/>
                  <a:pt x="1443" y="540"/>
                </a:cubicBezTo>
                <a:cubicBezTo>
                  <a:pt x="1440" y="541"/>
                  <a:pt x="1439" y="539"/>
                  <a:pt x="1437" y="539"/>
                </a:cubicBezTo>
                <a:cubicBezTo>
                  <a:pt x="1437" y="540"/>
                  <a:pt x="1437" y="542"/>
                  <a:pt x="1436" y="542"/>
                </a:cubicBezTo>
                <a:cubicBezTo>
                  <a:pt x="1426" y="545"/>
                  <a:pt x="1418" y="556"/>
                  <a:pt x="1410" y="563"/>
                </a:cubicBezTo>
                <a:cubicBezTo>
                  <a:pt x="1408" y="562"/>
                  <a:pt x="1405" y="562"/>
                  <a:pt x="1404" y="560"/>
                </a:cubicBezTo>
                <a:cubicBezTo>
                  <a:pt x="1400" y="563"/>
                  <a:pt x="1393" y="569"/>
                  <a:pt x="1387" y="569"/>
                </a:cubicBezTo>
                <a:cubicBezTo>
                  <a:pt x="1388" y="572"/>
                  <a:pt x="1385" y="573"/>
                  <a:pt x="1384" y="574"/>
                </a:cubicBezTo>
                <a:cubicBezTo>
                  <a:pt x="1382" y="570"/>
                  <a:pt x="1380" y="575"/>
                  <a:pt x="1379" y="574"/>
                </a:cubicBezTo>
                <a:cubicBezTo>
                  <a:pt x="1379" y="571"/>
                  <a:pt x="1379" y="571"/>
                  <a:pt x="1379" y="571"/>
                </a:cubicBezTo>
                <a:cubicBezTo>
                  <a:pt x="1380" y="572"/>
                  <a:pt x="1384" y="572"/>
                  <a:pt x="1384" y="569"/>
                </a:cubicBezTo>
                <a:cubicBezTo>
                  <a:pt x="1382" y="568"/>
                  <a:pt x="1379" y="568"/>
                  <a:pt x="1377" y="566"/>
                </a:cubicBezTo>
                <a:cubicBezTo>
                  <a:pt x="1376" y="563"/>
                  <a:pt x="1380" y="564"/>
                  <a:pt x="1380" y="562"/>
                </a:cubicBezTo>
                <a:cubicBezTo>
                  <a:pt x="1378" y="561"/>
                  <a:pt x="1374" y="564"/>
                  <a:pt x="1373" y="560"/>
                </a:cubicBezTo>
                <a:cubicBezTo>
                  <a:pt x="1373" y="553"/>
                  <a:pt x="1363" y="555"/>
                  <a:pt x="1360" y="548"/>
                </a:cubicBezTo>
                <a:cubicBezTo>
                  <a:pt x="1358" y="544"/>
                  <a:pt x="1361" y="541"/>
                  <a:pt x="1359" y="536"/>
                </a:cubicBezTo>
                <a:cubicBezTo>
                  <a:pt x="1353" y="535"/>
                  <a:pt x="1353" y="536"/>
                  <a:pt x="1348" y="538"/>
                </a:cubicBezTo>
                <a:cubicBezTo>
                  <a:pt x="1348" y="540"/>
                  <a:pt x="1350" y="544"/>
                  <a:pt x="1348" y="544"/>
                </a:cubicBezTo>
                <a:cubicBezTo>
                  <a:pt x="1345" y="544"/>
                  <a:pt x="1345" y="541"/>
                  <a:pt x="1346" y="540"/>
                </a:cubicBezTo>
                <a:cubicBezTo>
                  <a:pt x="1339" y="541"/>
                  <a:pt x="1334" y="544"/>
                  <a:pt x="1329" y="542"/>
                </a:cubicBezTo>
                <a:cubicBezTo>
                  <a:pt x="1333" y="540"/>
                  <a:pt x="1331" y="533"/>
                  <a:pt x="1337" y="533"/>
                </a:cubicBezTo>
                <a:cubicBezTo>
                  <a:pt x="1338" y="529"/>
                  <a:pt x="1333" y="533"/>
                  <a:pt x="1333" y="531"/>
                </a:cubicBezTo>
                <a:cubicBezTo>
                  <a:pt x="1334" y="529"/>
                  <a:pt x="1336" y="528"/>
                  <a:pt x="1338" y="529"/>
                </a:cubicBezTo>
                <a:cubicBezTo>
                  <a:pt x="1338" y="526"/>
                  <a:pt x="1339" y="520"/>
                  <a:pt x="1341" y="521"/>
                </a:cubicBezTo>
                <a:cubicBezTo>
                  <a:pt x="1341" y="519"/>
                  <a:pt x="1341" y="517"/>
                  <a:pt x="1339" y="517"/>
                </a:cubicBezTo>
                <a:cubicBezTo>
                  <a:pt x="1341" y="519"/>
                  <a:pt x="1334" y="523"/>
                  <a:pt x="1336" y="519"/>
                </a:cubicBezTo>
                <a:cubicBezTo>
                  <a:pt x="1334" y="522"/>
                  <a:pt x="1330" y="524"/>
                  <a:pt x="1326" y="522"/>
                </a:cubicBezTo>
                <a:cubicBezTo>
                  <a:pt x="1327" y="524"/>
                  <a:pt x="1329" y="525"/>
                  <a:pt x="1326" y="526"/>
                </a:cubicBezTo>
                <a:cubicBezTo>
                  <a:pt x="1326" y="522"/>
                  <a:pt x="1320" y="527"/>
                  <a:pt x="1318" y="524"/>
                </a:cubicBezTo>
                <a:cubicBezTo>
                  <a:pt x="1317" y="530"/>
                  <a:pt x="1307" y="535"/>
                  <a:pt x="1301" y="541"/>
                </a:cubicBezTo>
                <a:cubicBezTo>
                  <a:pt x="1299" y="540"/>
                  <a:pt x="1298" y="537"/>
                  <a:pt x="1295" y="536"/>
                </a:cubicBezTo>
                <a:cubicBezTo>
                  <a:pt x="1299" y="526"/>
                  <a:pt x="1311" y="513"/>
                  <a:pt x="1302" y="504"/>
                </a:cubicBezTo>
                <a:cubicBezTo>
                  <a:pt x="1302" y="502"/>
                  <a:pt x="1305" y="501"/>
                  <a:pt x="1305" y="499"/>
                </a:cubicBezTo>
                <a:cubicBezTo>
                  <a:pt x="1300" y="499"/>
                  <a:pt x="1304" y="494"/>
                  <a:pt x="1302" y="490"/>
                </a:cubicBezTo>
                <a:cubicBezTo>
                  <a:pt x="1304" y="491"/>
                  <a:pt x="1306" y="492"/>
                  <a:pt x="1308" y="490"/>
                </a:cubicBezTo>
                <a:cubicBezTo>
                  <a:pt x="1309" y="486"/>
                  <a:pt x="1306" y="487"/>
                  <a:pt x="1306" y="485"/>
                </a:cubicBezTo>
                <a:cubicBezTo>
                  <a:pt x="1307" y="486"/>
                  <a:pt x="1310" y="488"/>
                  <a:pt x="1310" y="484"/>
                </a:cubicBezTo>
                <a:cubicBezTo>
                  <a:pt x="1308" y="482"/>
                  <a:pt x="1306" y="485"/>
                  <a:pt x="1304" y="482"/>
                </a:cubicBezTo>
                <a:cubicBezTo>
                  <a:pt x="1309" y="474"/>
                  <a:pt x="1309" y="462"/>
                  <a:pt x="1313" y="453"/>
                </a:cubicBezTo>
                <a:cubicBezTo>
                  <a:pt x="1310" y="453"/>
                  <a:pt x="1311" y="450"/>
                  <a:pt x="1309" y="450"/>
                </a:cubicBezTo>
                <a:cubicBezTo>
                  <a:pt x="1309" y="452"/>
                  <a:pt x="1307" y="452"/>
                  <a:pt x="1305" y="452"/>
                </a:cubicBezTo>
                <a:cubicBezTo>
                  <a:pt x="1304" y="451"/>
                  <a:pt x="1302" y="450"/>
                  <a:pt x="1303" y="447"/>
                </a:cubicBezTo>
                <a:cubicBezTo>
                  <a:pt x="1306" y="446"/>
                  <a:pt x="1307" y="444"/>
                  <a:pt x="1309" y="442"/>
                </a:cubicBezTo>
                <a:cubicBezTo>
                  <a:pt x="1305" y="442"/>
                  <a:pt x="1304" y="444"/>
                  <a:pt x="1301" y="444"/>
                </a:cubicBezTo>
                <a:cubicBezTo>
                  <a:pt x="1301" y="439"/>
                  <a:pt x="1301" y="439"/>
                  <a:pt x="1301" y="439"/>
                </a:cubicBezTo>
                <a:cubicBezTo>
                  <a:pt x="1295" y="440"/>
                  <a:pt x="1283" y="437"/>
                  <a:pt x="1286" y="429"/>
                </a:cubicBezTo>
                <a:cubicBezTo>
                  <a:pt x="1278" y="432"/>
                  <a:pt x="1275" y="425"/>
                  <a:pt x="1272" y="419"/>
                </a:cubicBezTo>
                <a:cubicBezTo>
                  <a:pt x="1273" y="415"/>
                  <a:pt x="1280" y="417"/>
                  <a:pt x="1279" y="411"/>
                </a:cubicBezTo>
                <a:cubicBezTo>
                  <a:pt x="1277" y="408"/>
                  <a:pt x="1272" y="414"/>
                  <a:pt x="1270" y="412"/>
                </a:cubicBezTo>
                <a:cubicBezTo>
                  <a:pt x="1271" y="401"/>
                  <a:pt x="1281" y="398"/>
                  <a:pt x="1289" y="393"/>
                </a:cubicBezTo>
                <a:cubicBezTo>
                  <a:pt x="1292" y="392"/>
                  <a:pt x="1291" y="396"/>
                  <a:pt x="1293" y="395"/>
                </a:cubicBezTo>
                <a:cubicBezTo>
                  <a:pt x="1295" y="394"/>
                  <a:pt x="1295" y="391"/>
                  <a:pt x="1296" y="389"/>
                </a:cubicBezTo>
                <a:cubicBezTo>
                  <a:pt x="1282" y="388"/>
                  <a:pt x="1276" y="393"/>
                  <a:pt x="1264" y="394"/>
                </a:cubicBezTo>
                <a:cubicBezTo>
                  <a:pt x="1260" y="392"/>
                  <a:pt x="1260" y="389"/>
                  <a:pt x="1260" y="384"/>
                </a:cubicBezTo>
                <a:cubicBezTo>
                  <a:pt x="1257" y="384"/>
                  <a:pt x="1260" y="389"/>
                  <a:pt x="1256" y="389"/>
                </a:cubicBezTo>
                <a:cubicBezTo>
                  <a:pt x="1254" y="383"/>
                  <a:pt x="1255" y="377"/>
                  <a:pt x="1253" y="371"/>
                </a:cubicBezTo>
                <a:cubicBezTo>
                  <a:pt x="1259" y="370"/>
                  <a:pt x="1256" y="364"/>
                  <a:pt x="1257" y="362"/>
                </a:cubicBezTo>
                <a:cubicBezTo>
                  <a:pt x="1253" y="361"/>
                  <a:pt x="1251" y="365"/>
                  <a:pt x="1250" y="361"/>
                </a:cubicBezTo>
                <a:cubicBezTo>
                  <a:pt x="1250" y="357"/>
                  <a:pt x="1251" y="358"/>
                  <a:pt x="1249" y="354"/>
                </a:cubicBezTo>
                <a:cubicBezTo>
                  <a:pt x="1254" y="355"/>
                  <a:pt x="1253" y="352"/>
                  <a:pt x="1257" y="353"/>
                </a:cubicBezTo>
                <a:cubicBezTo>
                  <a:pt x="1254" y="347"/>
                  <a:pt x="1247" y="345"/>
                  <a:pt x="1240" y="348"/>
                </a:cubicBezTo>
                <a:cubicBezTo>
                  <a:pt x="1241" y="353"/>
                  <a:pt x="1236" y="353"/>
                  <a:pt x="1233" y="354"/>
                </a:cubicBezTo>
                <a:cubicBezTo>
                  <a:pt x="1233" y="351"/>
                  <a:pt x="1230" y="352"/>
                  <a:pt x="1230" y="349"/>
                </a:cubicBezTo>
                <a:cubicBezTo>
                  <a:pt x="1233" y="350"/>
                  <a:pt x="1236" y="350"/>
                  <a:pt x="1235" y="345"/>
                </a:cubicBezTo>
                <a:cubicBezTo>
                  <a:pt x="1232" y="344"/>
                  <a:pt x="1231" y="348"/>
                  <a:pt x="1230" y="346"/>
                </a:cubicBezTo>
                <a:cubicBezTo>
                  <a:pt x="1230" y="343"/>
                  <a:pt x="1230" y="343"/>
                  <a:pt x="1230" y="343"/>
                </a:cubicBezTo>
                <a:cubicBezTo>
                  <a:pt x="1235" y="342"/>
                  <a:pt x="1239" y="343"/>
                  <a:pt x="1241" y="345"/>
                </a:cubicBezTo>
                <a:cubicBezTo>
                  <a:pt x="1244" y="341"/>
                  <a:pt x="1239" y="341"/>
                  <a:pt x="1238" y="339"/>
                </a:cubicBezTo>
                <a:cubicBezTo>
                  <a:pt x="1238" y="337"/>
                  <a:pt x="1242" y="338"/>
                  <a:pt x="1241" y="334"/>
                </a:cubicBezTo>
                <a:cubicBezTo>
                  <a:pt x="1234" y="335"/>
                  <a:pt x="1234" y="335"/>
                  <a:pt x="1234" y="335"/>
                </a:cubicBezTo>
                <a:cubicBezTo>
                  <a:pt x="1234" y="333"/>
                  <a:pt x="1232" y="333"/>
                  <a:pt x="1232" y="331"/>
                </a:cubicBezTo>
                <a:cubicBezTo>
                  <a:pt x="1229" y="329"/>
                  <a:pt x="1228" y="333"/>
                  <a:pt x="1224" y="331"/>
                </a:cubicBezTo>
                <a:cubicBezTo>
                  <a:pt x="1224" y="336"/>
                  <a:pt x="1228" y="334"/>
                  <a:pt x="1229" y="337"/>
                </a:cubicBezTo>
                <a:cubicBezTo>
                  <a:pt x="1224" y="344"/>
                  <a:pt x="1214" y="338"/>
                  <a:pt x="1208" y="342"/>
                </a:cubicBezTo>
                <a:cubicBezTo>
                  <a:pt x="1208" y="339"/>
                  <a:pt x="1206" y="339"/>
                  <a:pt x="1206" y="335"/>
                </a:cubicBezTo>
                <a:cubicBezTo>
                  <a:pt x="1211" y="333"/>
                  <a:pt x="1213" y="329"/>
                  <a:pt x="1216" y="325"/>
                </a:cubicBezTo>
                <a:cubicBezTo>
                  <a:pt x="1210" y="325"/>
                  <a:pt x="1207" y="319"/>
                  <a:pt x="1208" y="314"/>
                </a:cubicBezTo>
                <a:cubicBezTo>
                  <a:pt x="1204" y="315"/>
                  <a:pt x="1207" y="323"/>
                  <a:pt x="1200" y="322"/>
                </a:cubicBezTo>
                <a:cubicBezTo>
                  <a:pt x="1200" y="319"/>
                  <a:pt x="1198" y="319"/>
                  <a:pt x="1198" y="316"/>
                </a:cubicBezTo>
                <a:cubicBezTo>
                  <a:pt x="1206" y="317"/>
                  <a:pt x="1199" y="310"/>
                  <a:pt x="1207" y="310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1201" y="305"/>
                  <a:pt x="1198" y="302"/>
                  <a:pt x="1194" y="301"/>
                </a:cubicBezTo>
                <a:cubicBezTo>
                  <a:pt x="1195" y="297"/>
                  <a:pt x="1192" y="298"/>
                  <a:pt x="1192" y="295"/>
                </a:cubicBezTo>
                <a:cubicBezTo>
                  <a:pt x="1195" y="292"/>
                  <a:pt x="1198" y="287"/>
                  <a:pt x="1199" y="282"/>
                </a:cubicBezTo>
                <a:cubicBezTo>
                  <a:pt x="1198" y="280"/>
                  <a:pt x="1195" y="282"/>
                  <a:pt x="1195" y="280"/>
                </a:cubicBezTo>
                <a:cubicBezTo>
                  <a:pt x="1198" y="278"/>
                  <a:pt x="1199" y="274"/>
                  <a:pt x="1200" y="270"/>
                </a:cubicBezTo>
                <a:cubicBezTo>
                  <a:pt x="1205" y="270"/>
                  <a:pt x="1211" y="272"/>
                  <a:pt x="1209" y="266"/>
                </a:cubicBezTo>
                <a:cubicBezTo>
                  <a:pt x="1209" y="268"/>
                  <a:pt x="1206" y="268"/>
                  <a:pt x="1206" y="267"/>
                </a:cubicBezTo>
                <a:cubicBezTo>
                  <a:pt x="1205" y="261"/>
                  <a:pt x="1208" y="259"/>
                  <a:pt x="1212" y="258"/>
                </a:cubicBezTo>
                <a:cubicBezTo>
                  <a:pt x="1210" y="247"/>
                  <a:pt x="1226" y="250"/>
                  <a:pt x="1228" y="243"/>
                </a:cubicBezTo>
                <a:cubicBezTo>
                  <a:pt x="1232" y="245"/>
                  <a:pt x="1230" y="251"/>
                  <a:pt x="1234" y="254"/>
                </a:cubicBezTo>
                <a:cubicBezTo>
                  <a:pt x="1233" y="249"/>
                  <a:pt x="1248" y="233"/>
                  <a:pt x="1251" y="232"/>
                </a:cubicBezTo>
                <a:cubicBezTo>
                  <a:pt x="1257" y="230"/>
                  <a:pt x="1259" y="231"/>
                  <a:pt x="1261" y="226"/>
                </a:cubicBezTo>
                <a:cubicBezTo>
                  <a:pt x="1263" y="225"/>
                  <a:pt x="1263" y="228"/>
                  <a:pt x="1266" y="227"/>
                </a:cubicBezTo>
                <a:cubicBezTo>
                  <a:pt x="1267" y="224"/>
                  <a:pt x="1268" y="220"/>
                  <a:pt x="1272" y="220"/>
                </a:cubicBezTo>
                <a:cubicBezTo>
                  <a:pt x="1271" y="219"/>
                  <a:pt x="1270" y="219"/>
                  <a:pt x="1269" y="218"/>
                </a:cubicBezTo>
                <a:cubicBezTo>
                  <a:pt x="1273" y="215"/>
                  <a:pt x="1271" y="213"/>
                  <a:pt x="1275" y="212"/>
                </a:cubicBezTo>
                <a:cubicBezTo>
                  <a:pt x="1274" y="209"/>
                  <a:pt x="1275" y="205"/>
                  <a:pt x="1272" y="205"/>
                </a:cubicBezTo>
                <a:cubicBezTo>
                  <a:pt x="1272" y="208"/>
                  <a:pt x="1271" y="212"/>
                  <a:pt x="1268" y="212"/>
                </a:cubicBezTo>
                <a:cubicBezTo>
                  <a:pt x="1266" y="212"/>
                  <a:pt x="1267" y="208"/>
                  <a:pt x="1264" y="209"/>
                </a:cubicBezTo>
                <a:cubicBezTo>
                  <a:pt x="1267" y="213"/>
                  <a:pt x="1260" y="214"/>
                  <a:pt x="1256" y="215"/>
                </a:cubicBezTo>
                <a:cubicBezTo>
                  <a:pt x="1255" y="219"/>
                  <a:pt x="1260" y="216"/>
                  <a:pt x="1260" y="220"/>
                </a:cubicBezTo>
                <a:cubicBezTo>
                  <a:pt x="1258" y="225"/>
                  <a:pt x="1249" y="231"/>
                  <a:pt x="1242" y="227"/>
                </a:cubicBezTo>
                <a:cubicBezTo>
                  <a:pt x="1242" y="223"/>
                  <a:pt x="1247" y="224"/>
                  <a:pt x="1246" y="219"/>
                </a:cubicBezTo>
                <a:cubicBezTo>
                  <a:pt x="1248" y="219"/>
                  <a:pt x="1252" y="216"/>
                  <a:pt x="1249" y="215"/>
                </a:cubicBezTo>
                <a:cubicBezTo>
                  <a:pt x="1248" y="218"/>
                  <a:pt x="1247" y="217"/>
                  <a:pt x="1245" y="217"/>
                </a:cubicBezTo>
                <a:cubicBezTo>
                  <a:pt x="1247" y="214"/>
                  <a:pt x="1244" y="212"/>
                  <a:pt x="1243" y="209"/>
                </a:cubicBezTo>
                <a:cubicBezTo>
                  <a:pt x="1244" y="207"/>
                  <a:pt x="1245" y="205"/>
                  <a:pt x="1247" y="202"/>
                </a:cubicBezTo>
                <a:cubicBezTo>
                  <a:pt x="1249" y="204"/>
                  <a:pt x="1248" y="202"/>
                  <a:pt x="1250" y="202"/>
                </a:cubicBezTo>
                <a:cubicBezTo>
                  <a:pt x="1250" y="195"/>
                  <a:pt x="1265" y="185"/>
                  <a:pt x="1272" y="193"/>
                </a:cubicBezTo>
                <a:cubicBezTo>
                  <a:pt x="1277" y="193"/>
                  <a:pt x="1277" y="193"/>
                  <a:pt x="1277" y="193"/>
                </a:cubicBezTo>
                <a:cubicBezTo>
                  <a:pt x="1277" y="196"/>
                  <a:pt x="1280" y="195"/>
                  <a:pt x="1279" y="199"/>
                </a:cubicBezTo>
                <a:cubicBezTo>
                  <a:pt x="1289" y="207"/>
                  <a:pt x="1300" y="193"/>
                  <a:pt x="1308" y="196"/>
                </a:cubicBezTo>
                <a:cubicBezTo>
                  <a:pt x="1316" y="192"/>
                  <a:pt x="1310" y="184"/>
                  <a:pt x="1309" y="179"/>
                </a:cubicBezTo>
                <a:cubicBezTo>
                  <a:pt x="1306" y="179"/>
                  <a:pt x="1306" y="180"/>
                  <a:pt x="1303" y="181"/>
                </a:cubicBezTo>
                <a:cubicBezTo>
                  <a:pt x="1304" y="178"/>
                  <a:pt x="1303" y="178"/>
                  <a:pt x="1303" y="175"/>
                </a:cubicBezTo>
                <a:cubicBezTo>
                  <a:pt x="1299" y="176"/>
                  <a:pt x="1296" y="175"/>
                  <a:pt x="1296" y="172"/>
                </a:cubicBezTo>
                <a:cubicBezTo>
                  <a:pt x="1296" y="169"/>
                  <a:pt x="1300" y="172"/>
                  <a:pt x="1300" y="170"/>
                </a:cubicBezTo>
                <a:cubicBezTo>
                  <a:pt x="1292" y="163"/>
                  <a:pt x="1283" y="178"/>
                  <a:pt x="1275" y="175"/>
                </a:cubicBezTo>
                <a:cubicBezTo>
                  <a:pt x="1274" y="178"/>
                  <a:pt x="1278" y="177"/>
                  <a:pt x="1277" y="180"/>
                </a:cubicBezTo>
                <a:cubicBezTo>
                  <a:pt x="1271" y="179"/>
                  <a:pt x="1270" y="178"/>
                  <a:pt x="1264" y="181"/>
                </a:cubicBezTo>
                <a:cubicBezTo>
                  <a:pt x="1262" y="180"/>
                  <a:pt x="1261" y="179"/>
                  <a:pt x="1259" y="178"/>
                </a:cubicBezTo>
                <a:cubicBezTo>
                  <a:pt x="1262" y="174"/>
                  <a:pt x="1266" y="172"/>
                  <a:pt x="1269" y="169"/>
                </a:cubicBezTo>
                <a:cubicBezTo>
                  <a:pt x="1272" y="174"/>
                  <a:pt x="1281" y="172"/>
                  <a:pt x="1283" y="168"/>
                </a:cubicBezTo>
                <a:cubicBezTo>
                  <a:pt x="1281" y="167"/>
                  <a:pt x="1277" y="169"/>
                  <a:pt x="1277" y="167"/>
                </a:cubicBezTo>
                <a:cubicBezTo>
                  <a:pt x="1277" y="163"/>
                  <a:pt x="1285" y="165"/>
                  <a:pt x="1284" y="159"/>
                </a:cubicBezTo>
                <a:cubicBezTo>
                  <a:pt x="1281" y="158"/>
                  <a:pt x="1278" y="157"/>
                  <a:pt x="1276" y="154"/>
                </a:cubicBezTo>
                <a:cubicBezTo>
                  <a:pt x="1275" y="155"/>
                  <a:pt x="1274" y="157"/>
                  <a:pt x="1273" y="158"/>
                </a:cubicBezTo>
                <a:cubicBezTo>
                  <a:pt x="1271" y="156"/>
                  <a:pt x="1272" y="158"/>
                  <a:pt x="1268" y="158"/>
                </a:cubicBezTo>
                <a:cubicBezTo>
                  <a:pt x="1259" y="149"/>
                  <a:pt x="1274" y="145"/>
                  <a:pt x="1279" y="139"/>
                </a:cubicBezTo>
                <a:cubicBezTo>
                  <a:pt x="1277" y="138"/>
                  <a:pt x="1275" y="137"/>
                  <a:pt x="1275" y="133"/>
                </a:cubicBezTo>
                <a:cubicBezTo>
                  <a:pt x="1273" y="133"/>
                  <a:pt x="1270" y="134"/>
                  <a:pt x="1269" y="132"/>
                </a:cubicBezTo>
                <a:cubicBezTo>
                  <a:pt x="1273" y="131"/>
                  <a:pt x="1276" y="129"/>
                  <a:pt x="1279" y="131"/>
                </a:cubicBezTo>
                <a:cubicBezTo>
                  <a:pt x="1279" y="128"/>
                  <a:pt x="1278" y="124"/>
                  <a:pt x="1281" y="124"/>
                </a:cubicBezTo>
                <a:cubicBezTo>
                  <a:pt x="1283" y="125"/>
                  <a:pt x="1284" y="126"/>
                  <a:pt x="1287" y="125"/>
                </a:cubicBezTo>
                <a:cubicBezTo>
                  <a:pt x="1289" y="124"/>
                  <a:pt x="1289" y="121"/>
                  <a:pt x="1291" y="120"/>
                </a:cubicBezTo>
                <a:cubicBezTo>
                  <a:pt x="1284" y="121"/>
                  <a:pt x="1280" y="118"/>
                  <a:pt x="1272" y="119"/>
                </a:cubicBezTo>
                <a:cubicBezTo>
                  <a:pt x="1270" y="114"/>
                  <a:pt x="1269" y="111"/>
                  <a:pt x="1269" y="105"/>
                </a:cubicBezTo>
                <a:cubicBezTo>
                  <a:pt x="1268" y="105"/>
                  <a:pt x="1266" y="105"/>
                  <a:pt x="1265" y="104"/>
                </a:cubicBezTo>
                <a:cubicBezTo>
                  <a:pt x="1266" y="101"/>
                  <a:pt x="1268" y="99"/>
                  <a:pt x="1269" y="97"/>
                </a:cubicBezTo>
                <a:cubicBezTo>
                  <a:pt x="1262" y="99"/>
                  <a:pt x="1264" y="90"/>
                  <a:pt x="1259" y="89"/>
                </a:cubicBezTo>
                <a:cubicBezTo>
                  <a:pt x="1259" y="85"/>
                  <a:pt x="1263" y="84"/>
                  <a:pt x="1265" y="82"/>
                </a:cubicBezTo>
                <a:cubicBezTo>
                  <a:pt x="1261" y="81"/>
                  <a:pt x="1260" y="83"/>
                  <a:pt x="1257" y="83"/>
                </a:cubicBezTo>
                <a:cubicBezTo>
                  <a:pt x="1255" y="83"/>
                  <a:pt x="1253" y="81"/>
                  <a:pt x="1252" y="80"/>
                </a:cubicBezTo>
                <a:cubicBezTo>
                  <a:pt x="1253" y="79"/>
                  <a:pt x="1255" y="78"/>
                  <a:pt x="1256" y="76"/>
                </a:cubicBezTo>
                <a:cubicBezTo>
                  <a:pt x="1250" y="75"/>
                  <a:pt x="1241" y="78"/>
                  <a:pt x="1236" y="74"/>
                </a:cubicBezTo>
                <a:cubicBezTo>
                  <a:pt x="1234" y="78"/>
                  <a:pt x="1231" y="80"/>
                  <a:pt x="1225" y="80"/>
                </a:cubicBezTo>
                <a:cubicBezTo>
                  <a:pt x="1225" y="75"/>
                  <a:pt x="1225" y="75"/>
                  <a:pt x="1225" y="75"/>
                </a:cubicBezTo>
                <a:cubicBezTo>
                  <a:pt x="1219" y="76"/>
                  <a:pt x="1218" y="73"/>
                  <a:pt x="1214" y="72"/>
                </a:cubicBezTo>
                <a:cubicBezTo>
                  <a:pt x="1217" y="71"/>
                  <a:pt x="1221" y="70"/>
                  <a:pt x="1222" y="67"/>
                </a:cubicBezTo>
                <a:cubicBezTo>
                  <a:pt x="1220" y="68"/>
                  <a:pt x="1221" y="64"/>
                  <a:pt x="1221" y="63"/>
                </a:cubicBezTo>
                <a:cubicBezTo>
                  <a:pt x="1221" y="63"/>
                  <a:pt x="1225" y="65"/>
                  <a:pt x="1225" y="62"/>
                </a:cubicBezTo>
                <a:cubicBezTo>
                  <a:pt x="1222" y="62"/>
                  <a:pt x="1220" y="60"/>
                  <a:pt x="1216" y="61"/>
                </a:cubicBezTo>
                <a:cubicBezTo>
                  <a:pt x="1216" y="64"/>
                  <a:pt x="1220" y="65"/>
                  <a:pt x="1216" y="66"/>
                </a:cubicBezTo>
                <a:cubicBezTo>
                  <a:pt x="1212" y="63"/>
                  <a:pt x="1210" y="69"/>
                  <a:pt x="1205" y="67"/>
                </a:cubicBezTo>
                <a:cubicBezTo>
                  <a:pt x="1208" y="64"/>
                  <a:pt x="1212" y="62"/>
                  <a:pt x="1214" y="59"/>
                </a:cubicBezTo>
                <a:cubicBezTo>
                  <a:pt x="1212" y="57"/>
                  <a:pt x="1211" y="56"/>
                  <a:pt x="1209" y="52"/>
                </a:cubicBezTo>
                <a:cubicBezTo>
                  <a:pt x="1209" y="49"/>
                  <a:pt x="1214" y="50"/>
                  <a:pt x="1213" y="47"/>
                </a:cubicBezTo>
                <a:cubicBezTo>
                  <a:pt x="1209" y="49"/>
                  <a:pt x="1207" y="43"/>
                  <a:pt x="1208" y="42"/>
                </a:cubicBezTo>
                <a:cubicBezTo>
                  <a:pt x="1205" y="46"/>
                  <a:pt x="1199" y="44"/>
                  <a:pt x="1194" y="45"/>
                </a:cubicBezTo>
                <a:cubicBezTo>
                  <a:pt x="1194" y="50"/>
                  <a:pt x="1188" y="49"/>
                  <a:pt x="1185" y="51"/>
                </a:cubicBezTo>
                <a:cubicBezTo>
                  <a:pt x="1182" y="48"/>
                  <a:pt x="1177" y="48"/>
                  <a:pt x="1173" y="45"/>
                </a:cubicBezTo>
                <a:cubicBezTo>
                  <a:pt x="1172" y="52"/>
                  <a:pt x="1157" y="49"/>
                  <a:pt x="1162" y="59"/>
                </a:cubicBezTo>
                <a:cubicBezTo>
                  <a:pt x="1160" y="61"/>
                  <a:pt x="1156" y="61"/>
                  <a:pt x="1151" y="62"/>
                </a:cubicBezTo>
                <a:cubicBezTo>
                  <a:pt x="1152" y="59"/>
                  <a:pt x="1155" y="59"/>
                  <a:pt x="1154" y="56"/>
                </a:cubicBezTo>
                <a:cubicBezTo>
                  <a:pt x="1151" y="56"/>
                  <a:pt x="1151" y="53"/>
                  <a:pt x="1149" y="54"/>
                </a:cubicBezTo>
                <a:cubicBezTo>
                  <a:pt x="1148" y="56"/>
                  <a:pt x="1150" y="55"/>
                  <a:pt x="1150" y="58"/>
                </a:cubicBezTo>
                <a:cubicBezTo>
                  <a:pt x="1147" y="59"/>
                  <a:pt x="1148" y="62"/>
                  <a:pt x="1145" y="62"/>
                </a:cubicBezTo>
                <a:cubicBezTo>
                  <a:pt x="1139" y="60"/>
                  <a:pt x="1136" y="66"/>
                  <a:pt x="1132" y="68"/>
                </a:cubicBezTo>
                <a:cubicBezTo>
                  <a:pt x="1129" y="63"/>
                  <a:pt x="1122" y="67"/>
                  <a:pt x="1120" y="64"/>
                </a:cubicBezTo>
                <a:cubicBezTo>
                  <a:pt x="1123" y="59"/>
                  <a:pt x="1126" y="61"/>
                  <a:pt x="1130" y="59"/>
                </a:cubicBezTo>
                <a:cubicBezTo>
                  <a:pt x="1131" y="61"/>
                  <a:pt x="1131" y="62"/>
                  <a:pt x="1132" y="63"/>
                </a:cubicBezTo>
                <a:cubicBezTo>
                  <a:pt x="1134" y="63"/>
                  <a:pt x="1134" y="61"/>
                  <a:pt x="1136" y="61"/>
                </a:cubicBezTo>
                <a:cubicBezTo>
                  <a:pt x="1136" y="55"/>
                  <a:pt x="1142" y="53"/>
                  <a:pt x="1145" y="49"/>
                </a:cubicBezTo>
                <a:cubicBezTo>
                  <a:pt x="1142" y="49"/>
                  <a:pt x="1143" y="46"/>
                  <a:pt x="1145" y="45"/>
                </a:cubicBezTo>
                <a:cubicBezTo>
                  <a:pt x="1149" y="44"/>
                  <a:pt x="1153" y="41"/>
                  <a:pt x="1156" y="44"/>
                </a:cubicBezTo>
                <a:cubicBezTo>
                  <a:pt x="1154" y="36"/>
                  <a:pt x="1165" y="37"/>
                  <a:pt x="1161" y="29"/>
                </a:cubicBezTo>
                <a:cubicBezTo>
                  <a:pt x="1162" y="27"/>
                  <a:pt x="1165" y="27"/>
                  <a:pt x="1166" y="26"/>
                </a:cubicBezTo>
                <a:cubicBezTo>
                  <a:pt x="1163" y="24"/>
                  <a:pt x="1168" y="22"/>
                  <a:pt x="1169" y="21"/>
                </a:cubicBezTo>
                <a:cubicBezTo>
                  <a:pt x="1163" y="20"/>
                  <a:pt x="1162" y="23"/>
                  <a:pt x="1156" y="23"/>
                </a:cubicBezTo>
                <a:cubicBezTo>
                  <a:pt x="1155" y="25"/>
                  <a:pt x="1156" y="29"/>
                  <a:pt x="1153" y="30"/>
                </a:cubicBezTo>
                <a:cubicBezTo>
                  <a:pt x="1151" y="29"/>
                  <a:pt x="1151" y="25"/>
                  <a:pt x="1151" y="22"/>
                </a:cubicBezTo>
                <a:cubicBezTo>
                  <a:pt x="1154" y="23"/>
                  <a:pt x="1154" y="22"/>
                  <a:pt x="1156" y="20"/>
                </a:cubicBezTo>
                <a:cubicBezTo>
                  <a:pt x="1153" y="19"/>
                  <a:pt x="1149" y="16"/>
                  <a:pt x="1147" y="17"/>
                </a:cubicBezTo>
                <a:cubicBezTo>
                  <a:pt x="1146" y="14"/>
                  <a:pt x="1146" y="14"/>
                  <a:pt x="1146" y="14"/>
                </a:cubicBezTo>
                <a:cubicBezTo>
                  <a:pt x="1153" y="14"/>
                  <a:pt x="1157" y="15"/>
                  <a:pt x="1159" y="9"/>
                </a:cubicBezTo>
                <a:cubicBezTo>
                  <a:pt x="1157" y="5"/>
                  <a:pt x="1152" y="10"/>
                  <a:pt x="1148" y="10"/>
                </a:cubicBezTo>
                <a:cubicBezTo>
                  <a:pt x="1148" y="7"/>
                  <a:pt x="1147" y="4"/>
                  <a:pt x="1148" y="2"/>
                </a:cubicBezTo>
                <a:cubicBezTo>
                  <a:pt x="1136" y="0"/>
                  <a:pt x="1135" y="1"/>
                  <a:pt x="1126" y="3"/>
                </a:cubicBezTo>
                <a:cubicBezTo>
                  <a:pt x="1128" y="8"/>
                  <a:pt x="1125" y="16"/>
                  <a:pt x="1117" y="19"/>
                </a:cubicBezTo>
                <a:cubicBezTo>
                  <a:pt x="1116" y="23"/>
                  <a:pt x="1120" y="21"/>
                  <a:pt x="1119" y="25"/>
                </a:cubicBezTo>
                <a:cubicBezTo>
                  <a:pt x="1110" y="29"/>
                  <a:pt x="1101" y="34"/>
                  <a:pt x="1096" y="41"/>
                </a:cubicBezTo>
                <a:cubicBezTo>
                  <a:pt x="1093" y="40"/>
                  <a:pt x="1092" y="36"/>
                  <a:pt x="1086" y="38"/>
                </a:cubicBezTo>
                <a:cubicBezTo>
                  <a:pt x="1086" y="40"/>
                  <a:pt x="1087" y="45"/>
                  <a:pt x="1081" y="45"/>
                </a:cubicBezTo>
                <a:cubicBezTo>
                  <a:pt x="1080" y="49"/>
                  <a:pt x="1077" y="52"/>
                  <a:pt x="1080" y="56"/>
                </a:cubicBezTo>
                <a:cubicBezTo>
                  <a:pt x="1075" y="58"/>
                  <a:pt x="1074" y="63"/>
                  <a:pt x="1073" y="67"/>
                </a:cubicBezTo>
                <a:cubicBezTo>
                  <a:pt x="1077" y="66"/>
                  <a:pt x="1078" y="63"/>
                  <a:pt x="1082" y="63"/>
                </a:cubicBezTo>
                <a:cubicBezTo>
                  <a:pt x="1082" y="63"/>
                  <a:pt x="1083" y="64"/>
                  <a:pt x="1083" y="64"/>
                </a:cubicBezTo>
                <a:cubicBezTo>
                  <a:pt x="1080" y="70"/>
                  <a:pt x="1079" y="78"/>
                  <a:pt x="1069" y="78"/>
                </a:cubicBezTo>
                <a:cubicBezTo>
                  <a:pt x="1064" y="85"/>
                  <a:pt x="1056" y="89"/>
                  <a:pt x="1050" y="94"/>
                </a:cubicBezTo>
                <a:cubicBezTo>
                  <a:pt x="1045" y="94"/>
                  <a:pt x="1043" y="96"/>
                  <a:pt x="1037" y="94"/>
                </a:cubicBezTo>
                <a:cubicBezTo>
                  <a:pt x="1036" y="98"/>
                  <a:pt x="1029" y="96"/>
                  <a:pt x="1029" y="101"/>
                </a:cubicBezTo>
                <a:cubicBezTo>
                  <a:pt x="1029" y="102"/>
                  <a:pt x="1033" y="99"/>
                  <a:pt x="1033" y="103"/>
                </a:cubicBezTo>
                <a:cubicBezTo>
                  <a:pt x="1032" y="106"/>
                  <a:pt x="1029" y="106"/>
                  <a:pt x="1028" y="109"/>
                </a:cubicBezTo>
                <a:cubicBezTo>
                  <a:pt x="1034" y="106"/>
                  <a:pt x="1039" y="100"/>
                  <a:pt x="1040" y="96"/>
                </a:cubicBezTo>
                <a:cubicBezTo>
                  <a:pt x="1060" y="100"/>
                  <a:pt x="1043" y="130"/>
                  <a:pt x="1026" y="127"/>
                </a:cubicBezTo>
                <a:cubicBezTo>
                  <a:pt x="1025" y="139"/>
                  <a:pt x="1012" y="140"/>
                  <a:pt x="1007" y="147"/>
                </a:cubicBezTo>
                <a:cubicBezTo>
                  <a:pt x="1007" y="150"/>
                  <a:pt x="1009" y="154"/>
                  <a:pt x="1006" y="155"/>
                </a:cubicBezTo>
                <a:cubicBezTo>
                  <a:pt x="999" y="153"/>
                  <a:pt x="997" y="159"/>
                  <a:pt x="991" y="160"/>
                </a:cubicBezTo>
                <a:cubicBezTo>
                  <a:pt x="991" y="159"/>
                  <a:pt x="990" y="159"/>
                  <a:pt x="990" y="158"/>
                </a:cubicBezTo>
                <a:cubicBezTo>
                  <a:pt x="993" y="151"/>
                  <a:pt x="1000" y="143"/>
                  <a:pt x="1007" y="142"/>
                </a:cubicBezTo>
                <a:cubicBezTo>
                  <a:pt x="1007" y="138"/>
                  <a:pt x="1010" y="134"/>
                  <a:pt x="1013" y="136"/>
                </a:cubicBezTo>
                <a:cubicBezTo>
                  <a:pt x="1013" y="135"/>
                  <a:pt x="1012" y="134"/>
                  <a:pt x="1012" y="133"/>
                </a:cubicBezTo>
                <a:cubicBezTo>
                  <a:pt x="1014" y="131"/>
                  <a:pt x="1017" y="130"/>
                  <a:pt x="1019" y="128"/>
                </a:cubicBezTo>
                <a:cubicBezTo>
                  <a:pt x="1017" y="128"/>
                  <a:pt x="1012" y="130"/>
                  <a:pt x="1013" y="127"/>
                </a:cubicBezTo>
                <a:cubicBezTo>
                  <a:pt x="1017" y="125"/>
                  <a:pt x="1018" y="121"/>
                  <a:pt x="1021" y="119"/>
                </a:cubicBezTo>
                <a:cubicBezTo>
                  <a:pt x="1018" y="116"/>
                  <a:pt x="1022" y="114"/>
                  <a:pt x="1019" y="110"/>
                </a:cubicBezTo>
                <a:cubicBezTo>
                  <a:pt x="1022" y="110"/>
                  <a:pt x="1028" y="106"/>
                  <a:pt x="1026" y="104"/>
                </a:cubicBezTo>
                <a:cubicBezTo>
                  <a:pt x="1025" y="107"/>
                  <a:pt x="1021" y="110"/>
                  <a:pt x="1018" y="108"/>
                </a:cubicBezTo>
                <a:cubicBezTo>
                  <a:pt x="1016" y="110"/>
                  <a:pt x="1015" y="112"/>
                  <a:pt x="1013" y="114"/>
                </a:cubicBezTo>
                <a:cubicBezTo>
                  <a:pt x="1011" y="112"/>
                  <a:pt x="1007" y="115"/>
                  <a:pt x="1005" y="117"/>
                </a:cubicBezTo>
                <a:cubicBezTo>
                  <a:pt x="1008" y="119"/>
                  <a:pt x="1010" y="116"/>
                  <a:pt x="1013" y="116"/>
                </a:cubicBezTo>
                <a:cubicBezTo>
                  <a:pt x="1012" y="119"/>
                  <a:pt x="1011" y="124"/>
                  <a:pt x="1007" y="121"/>
                </a:cubicBezTo>
                <a:cubicBezTo>
                  <a:pt x="1003" y="126"/>
                  <a:pt x="1000" y="132"/>
                  <a:pt x="993" y="135"/>
                </a:cubicBezTo>
                <a:cubicBezTo>
                  <a:pt x="995" y="141"/>
                  <a:pt x="988" y="139"/>
                  <a:pt x="992" y="142"/>
                </a:cubicBezTo>
                <a:cubicBezTo>
                  <a:pt x="989" y="144"/>
                  <a:pt x="989" y="142"/>
                  <a:pt x="986" y="143"/>
                </a:cubicBezTo>
                <a:cubicBezTo>
                  <a:pt x="971" y="164"/>
                  <a:pt x="947" y="174"/>
                  <a:pt x="931" y="189"/>
                </a:cubicBezTo>
                <a:cubicBezTo>
                  <a:pt x="926" y="189"/>
                  <a:pt x="921" y="195"/>
                  <a:pt x="914" y="196"/>
                </a:cubicBezTo>
                <a:cubicBezTo>
                  <a:pt x="914" y="193"/>
                  <a:pt x="911" y="191"/>
                  <a:pt x="912" y="186"/>
                </a:cubicBezTo>
                <a:cubicBezTo>
                  <a:pt x="919" y="183"/>
                  <a:pt x="923" y="176"/>
                  <a:pt x="930" y="175"/>
                </a:cubicBezTo>
                <a:cubicBezTo>
                  <a:pt x="932" y="166"/>
                  <a:pt x="943" y="165"/>
                  <a:pt x="946" y="157"/>
                </a:cubicBezTo>
                <a:cubicBezTo>
                  <a:pt x="929" y="162"/>
                  <a:pt x="918" y="180"/>
                  <a:pt x="901" y="179"/>
                </a:cubicBezTo>
                <a:cubicBezTo>
                  <a:pt x="903" y="177"/>
                  <a:pt x="906" y="176"/>
                  <a:pt x="905" y="173"/>
                </a:cubicBezTo>
                <a:cubicBezTo>
                  <a:pt x="899" y="176"/>
                  <a:pt x="891" y="184"/>
                  <a:pt x="885" y="182"/>
                </a:cubicBezTo>
                <a:cubicBezTo>
                  <a:pt x="886" y="177"/>
                  <a:pt x="897" y="177"/>
                  <a:pt x="893" y="172"/>
                </a:cubicBezTo>
                <a:cubicBezTo>
                  <a:pt x="889" y="174"/>
                  <a:pt x="885" y="175"/>
                  <a:pt x="882" y="171"/>
                </a:cubicBezTo>
                <a:cubicBezTo>
                  <a:pt x="885" y="169"/>
                  <a:pt x="892" y="166"/>
                  <a:pt x="888" y="162"/>
                </a:cubicBezTo>
                <a:cubicBezTo>
                  <a:pt x="885" y="162"/>
                  <a:pt x="883" y="169"/>
                  <a:pt x="880" y="164"/>
                </a:cubicBezTo>
                <a:cubicBezTo>
                  <a:pt x="883" y="164"/>
                  <a:pt x="884" y="162"/>
                  <a:pt x="884" y="159"/>
                </a:cubicBezTo>
                <a:cubicBezTo>
                  <a:pt x="881" y="156"/>
                  <a:pt x="878" y="160"/>
                  <a:pt x="875" y="162"/>
                </a:cubicBezTo>
                <a:cubicBezTo>
                  <a:pt x="869" y="150"/>
                  <a:pt x="888" y="156"/>
                  <a:pt x="892" y="149"/>
                </a:cubicBezTo>
                <a:cubicBezTo>
                  <a:pt x="889" y="149"/>
                  <a:pt x="889" y="151"/>
                  <a:pt x="886" y="151"/>
                </a:cubicBezTo>
                <a:cubicBezTo>
                  <a:pt x="886" y="147"/>
                  <a:pt x="886" y="147"/>
                  <a:pt x="886" y="147"/>
                </a:cubicBezTo>
                <a:cubicBezTo>
                  <a:pt x="876" y="145"/>
                  <a:pt x="868" y="138"/>
                  <a:pt x="859" y="139"/>
                </a:cubicBezTo>
                <a:cubicBezTo>
                  <a:pt x="857" y="135"/>
                  <a:pt x="860" y="134"/>
                  <a:pt x="860" y="132"/>
                </a:cubicBezTo>
                <a:cubicBezTo>
                  <a:pt x="859" y="130"/>
                  <a:pt x="859" y="127"/>
                  <a:pt x="857" y="127"/>
                </a:cubicBezTo>
                <a:cubicBezTo>
                  <a:pt x="857" y="129"/>
                  <a:pt x="853" y="127"/>
                  <a:pt x="851" y="128"/>
                </a:cubicBezTo>
                <a:cubicBezTo>
                  <a:pt x="851" y="125"/>
                  <a:pt x="848" y="127"/>
                  <a:pt x="849" y="124"/>
                </a:cubicBezTo>
                <a:cubicBezTo>
                  <a:pt x="850" y="122"/>
                  <a:pt x="855" y="122"/>
                  <a:pt x="858" y="122"/>
                </a:cubicBezTo>
                <a:cubicBezTo>
                  <a:pt x="859" y="117"/>
                  <a:pt x="853" y="121"/>
                  <a:pt x="852" y="119"/>
                </a:cubicBezTo>
                <a:cubicBezTo>
                  <a:pt x="852" y="116"/>
                  <a:pt x="855" y="116"/>
                  <a:pt x="854" y="114"/>
                </a:cubicBezTo>
                <a:cubicBezTo>
                  <a:pt x="848" y="114"/>
                  <a:pt x="845" y="112"/>
                  <a:pt x="838" y="114"/>
                </a:cubicBezTo>
                <a:cubicBezTo>
                  <a:pt x="836" y="119"/>
                  <a:pt x="827" y="117"/>
                  <a:pt x="823" y="114"/>
                </a:cubicBezTo>
                <a:cubicBezTo>
                  <a:pt x="822" y="117"/>
                  <a:pt x="820" y="118"/>
                  <a:pt x="819" y="120"/>
                </a:cubicBezTo>
                <a:cubicBezTo>
                  <a:pt x="817" y="119"/>
                  <a:pt x="812" y="120"/>
                  <a:pt x="811" y="116"/>
                </a:cubicBezTo>
                <a:cubicBezTo>
                  <a:pt x="795" y="120"/>
                  <a:pt x="795" y="105"/>
                  <a:pt x="786" y="100"/>
                </a:cubicBezTo>
                <a:cubicBezTo>
                  <a:pt x="786" y="99"/>
                  <a:pt x="789" y="100"/>
                  <a:pt x="789" y="98"/>
                </a:cubicBezTo>
                <a:cubicBezTo>
                  <a:pt x="787" y="96"/>
                  <a:pt x="783" y="95"/>
                  <a:pt x="779" y="97"/>
                </a:cubicBezTo>
                <a:cubicBezTo>
                  <a:pt x="780" y="94"/>
                  <a:pt x="778" y="94"/>
                  <a:pt x="777" y="93"/>
                </a:cubicBezTo>
                <a:cubicBezTo>
                  <a:pt x="780" y="90"/>
                  <a:pt x="782" y="86"/>
                  <a:pt x="784" y="82"/>
                </a:cubicBezTo>
                <a:cubicBezTo>
                  <a:pt x="780" y="79"/>
                  <a:pt x="775" y="84"/>
                  <a:pt x="770" y="83"/>
                </a:cubicBezTo>
                <a:cubicBezTo>
                  <a:pt x="769" y="81"/>
                  <a:pt x="769" y="79"/>
                  <a:pt x="767" y="78"/>
                </a:cubicBezTo>
                <a:cubicBezTo>
                  <a:pt x="761" y="79"/>
                  <a:pt x="760" y="84"/>
                  <a:pt x="757" y="87"/>
                </a:cubicBezTo>
                <a:cubicBezTo>
                  <a:pt x="750" y="85"/>
                  <a:pt x="743" y="92"/>
                  <a:pt x="746" y="98"/>
                </a:cubicBezTo>
                <a:cubicBezTo>
                  <a:pt x="749" y="98"/>
                  <a:pt x="752" y="99"/>
                  <a:pt x="753" y="102"/>
                </a:cubicBezTo>
                <a:cubicBezTo>
                  <a:pt x="748" y="104"/>
                  <a:pt x="748" y="108"/>
                  <a:pt x="742" y="109"/>
                </a:cubicBezTo>
                <a:cubicBezTo>
                  <a:pt x="742" y="112"/>
                  <a:pt x="745" y="111"/>
                  <a:pt x="745" y="113"/>
                </a:cubicBezTo>
                <a:cubicBezTo>
                  <a:pt x="743" y="114"/>
                  <a:pt x="740" y="116"/>
                  <a:pt x="738" y="114"/>
                </a:cubicBezTo>
                <a:cubicBezTo>
                  <a:pt x="738" y="117"/>
                  <a:pt x="744" y="114"/>
                  <a:pt x="744" y="118"/>
                </a:cubicBezTo>
                <a:cubicBezTo>
                  <a:pt x="744" y="121"/>
                  <a:pt x="744" y="123"/>
                  <a:pt x="743" y="125"/>
                </a:cubicBezTo>
                <a:cubicBezTo>
                  <a:pt x="739" y="125"/>
                  <a:pt x="739" y="125"/>
                  <a:pt x="739" y="125"/>
                </a:cubicBezTo>
                <a:cubicBezTo>
                  <a:pt x="739" y="123"/>
                  <a:pt x="743" y="123"/>
                  <a:pt x="741" y="119"/>
                </a:cubicBezTo>
                <a:cubicBezTo>
                  <a:pt x="732" y="118"/>
                  <a:pt x="728" y="128"/>
                  <a:pt x="720" y="131"/>
                </a:cubicBezTo>
                <a:cubicBezTo>
                  <a:pt x="719" y="134"/>
                  <a:pt x="720" y="134"/>
                  <a:pt x="722" y="136"/>
                </a:cubicBezTo>
                <a:cubicBezTo>
                  <a:pt x="718" y="135"/>
                  <a:pt x="713" y="139"/>
                  <a:pt x="713" y="144"/>
                </a:cubicBezTo>
                <a:cubicBezTo>
                  <a:pt x="715" y="145"/>
                  <a:pt x="719" y="143"/>
                  <a:pt x="719" y="147"/>
                </a:cubicBezTo>
                <a:cubicBezTo>
                  <a:pt x="711" y="150"/>
                  <a:pt x="703" y="160"/>
                  <a:pt x="692" y="156"/>
                </a:cubicBezTo>
                <a:cubicBezTo>
                  <a:pt x="695" y="152"/>
                  <a:pt x="702" y="151"/>
                  <a:pt x="704" y="146"/>
                </a:cubicBezTo>
                <a:cubicBezTo>
                  <a:pt x="702" y="145"/>
                  <a:pt x="702" y="148"/>
                  <a:pt x="699" y="147"/>
                </a:cubicBezTo>
                <a:cubicBezTo>
                  <a:pt x="699" y="144"/>
                  <a:pt x="697" y="144"/>
                  <a:pt x="697" y="142"/>
                </a:cubicBezTo>
                <a:cubicBezTo>
                  <a:pt x="690" y="143"/>
                  <a:pt x="690" y="135"/>
                  <a:pt x="684" y="137"/>
                </a:cubicBezTo>
                <a:cubicBezTo>
                  <a:pt x="688" y="133"/>
                  <a:pt x="683" y="129"/>
                  <a:pt x="679" y="127"/>
                </a:cubicBezTo>
                <a:cubicBezTo>
                  <a:pt x="682" y="126"/>
                  <a:pt x="683" y="125"/>
                  <a:pt x="683" y="123"/>
                </a:cubicBezTo>
                <a:cubicBezTo>
                  <a:pt x="677" y="126"/>
                  <a:pt x="678" y="120"/>
                  <a:pt x="676" y="117"/>
                </a:cubicBezTo>
                <a:cubicBezTo>
                  <a:pt x="671" y="116"/>
                  <a:pt x="673" y="121"/>
                  <a:pt x="669" y="122"/>
                </a:cubicBezTo>
                <a:cubicBezTo>
                  <a:pt x="667" y="120"/>
                  <a:pt x="662" y="119"/>
                  <a:pt x="664" y="115"/>
                </a:cubicBezTo>
                <a:cubicBezTo>
                  <a:pt x="658" y="117"/>
                  <a:pt x="662" y="123"/>
                  <a:pt x="659" y="126"/>
                </a:cubicBezTo>
                <a:cubicBezTo>
                  <a:pt x="655" y="124"/>
                  <a:pt x="656" y="121"/>
                  <a:pt x="653" y="119"/>
                </a:cubicBezTo>
                <a:cubicBezTo>
                  <a:pt x="650" y="119"/>
                  <a:pt x="656" y="122"/>
                  <a:pt x="653" y="122"/>
                </a:cubicBezTo>
                <a:cubicBezTo>
                  <a:pt x="651" y="122"/>
                  <a:pt x="649" y="122"/>
                  <a:pt x="648" y="121"/>
                </a:cubicBezTo>
                <a:cubicBezTo>
                  <a:pt x="650" y="117"/>
                  <a:pt x="650" y="116"/>
                  <a:pt x="648" y="112"/>
                </a:cubicBezTo>
                <a:cubicBezTo>
                  <a:pt x="654" y="110"/>
                  <a:pt x="660" y="107"/>
                  <a:pt x="661" y="101"/>
                </a:cubicBezTo>
                <a:cubicBezTo>
                  <a:pt x="654" y="97"/>
                  <a:pt x="650" y="100"/>
                  <a:pt x="644" y="103"/>
                </a:cubicBezTo>
                <a:cubicBezTo>
                  <a:pt x="647" y="105"/>
                  <a:pt x="644" y="110"/>
                  <a:pt x="643" y="112"/>
                </a:cubicBezTo>
                <a:cubicBezTo>
                  <a:pt x="638" y="110"/>
                  <a:pt x="641" y="104"/>
                  <a:pt x="640" y="98"/>
                </a:cubicBezTo>
                <a:cubicBezTo>
                  <a:pt x="644" y="97"/>
                  <a:pt x="646" y="90"/>
                  <a:pt x="644" y="87"/>
                </a:cubicBezTo>
                <a:cubicBezTo>
                  <a:pt x="642" y="91"/>
                  <a:pt x="634" y="88"/>
                  <a:pt x="629" y="91"/>
                </a:cubicBezTo>
                <a:cubicBezTo>
                  <a:pt x="629" y="89"/>
                  <a:pt x="628" y="89"/>
                  <a:pt x="627" y="87"/>
                </a:cubicBezTo>
                <a:cubicBezTo>
                  <a:pt x="629" y="87"/>
                  <a:pt x="634" y="84"/>
                  <a:pt x="631" y="83"/>
                </a:cubicBezTo>
                <a:cubicBezTo>
                  <a:pt x="631" y="84"/>
                  <a:pt x="630" y="85"/>
                  <a:pt x="628" y="85"/>
                </a:cubicBezTo>
                <a:cubicBezTo>
                  <a:pt x="626" y="78"/>
                  <a:pt x="614" y="83"/>
                  <a:pt x="610" y="78"/>
                </a:cubicBezTo>
                <a:cubicBezTo>
                  <a:pt x="609" y="76"/>
                  <a:pt x="611" y="76"/>
                  <a:pt x="610" y="73"/>
                </a:cubicBezTo>
                <a:cubicBezTo>
                  <a:pt x="605" y="73"/>
                  <a:pt x="605" y="68"/>
                  <a:pt x="601" y="67"/>
                </a:cubicBezTo>
                <a:cubicBezTo>
                  <a:pt x="603" y="67"/>
                  <a:pt x="603" y="64"/>
                  <a:pt x="603" y="63"/>
                </a:cubicBezTo>
                <a:cubicBezTo>
                  <a:pt x="599" y="58"/>
                  <a:pt x="592" y="60"/>
                  <a:pt x="584" y="58"/>
                </a:cubicBezTo>
                <a:cubicBezTo>
                  <a:pt x="579" y="46"/>
                  <a:pt x="569" y="39"/>
                  <a:pt x="563" y="27"/>
                </a:cubicBezTo>
                <a:cubicBezTo>
                  <a:pt x="561" y="28"/>
                  <a:pt x="558" y="24"/>
                  <a:pt x="556" y="26"/>
                </a:cubicBezTo>
                <a:cubicBezTo>
                  <a:pt x="557" y="26"/>
                  <a:pt x="558" y="28"/>
                  <a:pt x="557" y="28"/>
                </a:cubicBezTo>
                <a:cubicBezTo>
                  <a:pt x="543" y="36"/>
                  <a:pt x="535" y="47"/>
                  <a:pt x="520" y="54"/>
                </a:cubicBezTo>
                <a:cubicBezTo>
                  <a:pt x="531" y="55"/>
                  <a:pt x="519" y="63"/>
                  <a:pt x="521" y="67"/>
                </a:cubicBezTo>
                <a:cubicBezTo>
                  <a:pt x="517" y="70"/>
                  <a:pt x="504" y="73"/>
                  <a:pt x="505" y="83"/>
                </a:cubicBezTo>
                <a:cubicBezTo>
                  <a:pt x="497" y="86"/>
                  <a:pt x="494" y="91"/>
                  <a:pt x="500" y="98"/>
                </a:cubicBezTo>
                <a:cubicBezTo>
                  <a:pt x="503" y="99"/>
                  <a:pt x="503" y="93"/>
                  <a:pt x="505" y="96"/>
                </a:cubicBezTo>
                <a:cubicBezTo>
                  <a:pt x="503" y="101"/>
                  <a:pt x="500" y="105"/>
                  <a:pt x="495" y="107"/>
                </a:cubicBezTo>
                <a:cubicBezTo>
                  <a:pt x="497" y="110"/>
                  <a:pt x="498" y="114"/>
                  <a:pt x="497" y="116"/>
                </a:cubicBezTo>
                <a:cubicBezTo>
                  <a:pt x="492" y="117"/>
                  <a:pt x="488" y="118"/>
                  <a:pt x="486" y="121"/>
                </a:cubicBezTo>
                <a:cubicBezTo>
                  <a:pt x="489" y="120"/>
                  <a:pt x="490" y="122"/>
                  <a:pt x="490" y="125"/>
                </a:cubicBezTo>
                <a:cubicBezTo>
                  <a:pt x="484" y="128"/>
                  <a:pt x="483" y="133"/>
                  <a:pt x="476" y="135"/>
                </a:cubicBezTo>
                <a:cubicBezTo>
                  <a:pt x="474" y="134"/>
                  <a:pt x="471" y="134"/>
                  <a:pt x="470" y="131"/>
                </a:cubicBezTo>
                <a:cubicBezTo>
                  <a:pt x="473" y="130"/>
                  <a:pt x="475" y="132"/>
                  <a:pt x="477" y="133"/>
                </a:cubicBezTo>
                <a:cubicBezTo>
                  <a:pt x="476" y="128"/>
                  <a:pt x="485" y="131"/>
                  <a:pt x="484" y="126"/>
                </a:cubicBezTo>
                <a:cubicBezTo>
                  <a:pt x="477" y="130"/>
                  <a:pt x="473" y="125"/>
                  <a:pt x="468" y="130"/>
                </a:cubicBezTo>
                <a:cubicBezTo>
                  <a:pt x="468" y="129"/>
                  <a:pt x="469" y="129"/>
                  <a:pt x="469" y="127"/>
                </a:cubicBezTo>
                <a:cubicBezTo>
                  <a:pt x="462" y="127"/>
                  <a:pt x="464" y="134"/>
                  <a:pt x="459" y="135"/>
                </a:cubicBezTo>
                <a:cubicBezTo>
                  <a:pt x="454" y="134"/>
                  <a:pt x="448" y="141"/>
                  <a:pt x="448" y="142"/>
                </a:cubicBezTo>
                <a:cubicBezTo>
                  <a:pt x="449" y="139"/>
                  <a:pt x="451" y="144"/>
                  <a:pt x="451" y="147"/>
                </a:cubicBezTo>
                <a:cubicBezTo>
                  <a:pt x="446" y="152"/>
                  <a:pt x="437" y="163"/>
                  <a:pt x="429" y="161"/>
                </a:cubicBezTo>
                <a:cubicBezTo>
                  <a:pt x="430" y="160"/>
                  <a:pt x="434" y="157"/>
                  <a:pt x="431" y="156"/>
                </a:cubicBezTo>
                <a:cubicBezTo>
                  <a:pt x="425" y="161"/>
                  <a:pt x="419" y="165"/>
                  <a:pt x="418" y="173"/>
                </a:cubicBezTo>
                <a:cubicBezTo>
                  <a:pt x="421" y="173"/>
                  <a:pt x="424" y="172"/>
                  <a:pt x="424" y="175"/>
                </a:cubicBezTo>
                <a:cubicBezTo>
                  <a:pt x="419" y="173"/>
                  <a:pt x="421" y="181"/>
                  <a:pt x="413" y="180"/>
                </a:cubicBezTo>
                <a:cubicBezTo>
                  <a:pt x="413" y="182"/>
                  <a:pt x="414" y="185"/>
                  <a:pt x="410" y="186"/>
                </a:cubicBezTo>
                <a:cubicBezTo>
                  <a:pt x="406" y="186"/>
                  <a:pt x="411" y="180"/>
                  <a:pt x="407" y="180"/>
                </a:cubicBezTo>
                <a:cubicBezTo>
                  <a:pt x="400" y="185"/>
                  <a:pt x="391" y="189"/>
                  <a:pt x="390" y="200"/>
                </a:cubicBezTo>
                <a:cubicBezTo>
                  <a:pt x="388" y="201"/>
                  <a:pt x="389" y="203"/>
                  <a:pt x="386" y="203"/>
                </a:cubicBezTo>
                <a:cubicBezTo>
                  <a:pt x="385" y="205"/>
                  <a:pt x="388" y="208"/>
                  <a:pt x="386" y="208"/>
                </a:cubicBezTo>
                <a:cubicBezTo>
                  <a:pt x="384" y="207"/>
                  <a:pt x="382" y="210"/>
                  <a:pt x="381" y="213"/>
                </a:cubicBezTo>
                <a:cubicBezTo>
                  <a:pt x="384" y="210"/>
                  <a:pt x="385" y="214"/>
                  <a:pt x="390" y="213"/>
                </a:cubicBezTo>
                <a:cubicBezTo>
                  <a:pt x="391" y="215"/>
                  <a:pt x="392" y="216"/>
                  <a:pt x="392" y="219"/>
                </a:cubicBezTo>
                <a:cubicBezTo>
                  <a:pt x="390" y="221"/>
                  <a:pt x="387" y="222"/>
                  <a:pt x="386" y="226"/>
                </a:cubicBezTo>
                <a:cubicBezTo>
                  <a:pt x="389" y="226"/>
                  <a:pt x="392" y="226"/>
                  <a:pt x="392" y="229"/>
                </a:cubicBezTo>
                <a:cubicBezTo>
                  <a:pt x="389" y="236"/>
                  <a:pt x="384" y="242"/>
                  <a:pt x="373" y="241"/>
                </a:cubicBezTo>
                <a:cubicBezTo>
                  <a:pt x="371" y="246"/>
                  <a:pt x="364" y="248"/>
                  <a:pt x="360" y="251"/>
                </a:cubicBezTo>
                <a:cubicBezTo>
                  <a:pt x="370" y="267"/>
                  <a:pt x="351" y="264"/>
                  <a:pt x="344" y="268"/>
                </a:cubicBezTo>
                <a:cubicBezTo>
                  <a:pt x="347" y="268"/>
                  <a:pt x="347" y="270"/>
                  <a:pt x="348" y="272"/>
                </a:cubicBezTo>
                <a:cubicBezTo>
                  <a:pt x="348" y="275"/>
                  <a:pt x="346" y="276"/>
                  <a:pt x="343" y="276"/>
                </a:cubicBezTo>
                <a:cubicBezTo>
                  <a:pt x="343" y="278"/>
                  <a:pt x="343" y="281"/>
                  <a:pt x="342" y="282"/>
                </a:cubicBezTo>
                <a:cubicBezTo>
                  <a:pt x="338" y="278"/>
                  <a:pt x="335" y="284"/>
                  <a:pt x="330" y="280"/>
                </a:cubicBezTo>
                <a:cubicBezTo>
                  <a:pt x="330" y="282"/>
                  <a:pt x="328" y="284"/>
                  <a:pt x="327" y="286"/>
                </a:cubicBezTo>
                <a:cubicBezTo>
                  <a:pt x="331" y="287"/>
                  <a:pt x="333" y="290"/>
                  <a:pt x="338" y="287"/>
                </a:cubicBezTo>
                <a:cubicBezTo>
                  <a:pt x="339" y="295"/>
                  <a:pt x="334" y="297"/>
                  <a:pt x="332" y="301"/>
                </a:cubicBezTo>
                <a:cubicBezTo>
                  <a:pt x="329" y="302"/>
                  <a:pt x="330" y="299"/>
                  <a:pt x="328" y="299"/>
                </a:cubicBezTo>
                <a:cubicBezTo>
                  <a:pt x="326" y="304"/>
                  <a:pt x="325" y="310"/>
                  <a:pt x="322" y="315"/>
                </a:cubicBezTo>
                <a:cubicBezTo>
                  <a:pt x="315" y="317"/>
                  <a:pt x="311" y="323"/>
                  <a:pt x="312" y="328"/>
                </a:cubicBezTo>
                <a:cubicBezTo>
                  <a:pt x="305" y="328"/>
                  <a:pt x="305" y="328"/>
                  <a:pt x="305" y="328"/>
                </a:cubicBezTo>
                <a:cubicBezTo>
                  <a:pt x="304" y="336"/>
                  <a:pt x="293" y="338"/>
                  <a:pt x="293" y="345"/>
                </a:cubicBezTo>
                <a:cubicBezTo>
                  <a:pt x="290" y="342"/>
                  <a:pt x="285" y="348"/>
                  <a:pt x="287" y="349"/>
                </a:cubicBezTo>
                <a:cubicBezTo>
                  <a:pt x="289" y="346"/>
                  <a:pt x="290" y="350"/>
                  <a:pt x="288" y="352"/>
                </a:cubicBezTo>
                <a:cubicBezTo>
                  <a:pt x="291" y="350"/>
                  <a:pt x="293" y="350"/>
                  <a:pt x="294" y="354"/>
                </a:cubicBezTo>
                <a:cubicBezTo>
                  <a:pt x="293" y="355"/>
                  <a:pt x="293" y="358"/>
                  <a:pt x="291" y="359"/>
                </a:cubicBezTo>
                <a:cubicBezTo>
                  <a:pt x="286" y="360"/>
                  <a:pt x="283" y="359"/>
                  <a:pt x="280" y="357"/>
                </a:cubicBezTo>
                <a:cubicBezTo>
                  <a:pt x="279" y="361"/>
                  <a:pt x="274" y="362"/>
                  <a:pt x="272" y="365"/>
                </a:cubicBezTo>
                <a:cubicBezTo>
                  <a:pt x="275" y="366"/>
                  <a:pt x="273" y="371"/>
                  <a:pt x="272" y="373"/>
                </a:cubicBezTo>
                <a:cubicBezTo>
                  <a:pt x="274" y="373"/>
                  <a:pt x="275" y="374"/>
                  <a:pt x="275" y="377"/>
                </a:cubicBezTo>
                <a:cubicBezTo>
                  <a:pt x="272" y="377"/>
                  <a:pt x="272" y="375"/>
                  <a:pt x="269" y="375"/>
                </a:cubicBezTo>
                <a:cubicBezTo>
                  <a:pt x="269" y="378"/>
                  <a:pt x="265" y="378"/>
                  <a:pt x="264" y="380"/>
                </a:cubicBezTo>
                <a:cubicBezTo>
                  <a:pt x="266" y="380"/>
                  <a:pt x="267" y="380"/>
                  <a:pt x="267" y="382"/>
                </a:cubicBezTo>
                <a:cubicBezTo>
                  <a:pt x="265" y="386"/>
                  <a:pt x="259" y="385"/>
                  <a:pt x="256" y="386"/>
                </a:cubicBezTo>
                <a:cubicBezTo>
                  <a:pt x="261" y="386"/>
                  <a:pt x="255" y="397"/>
                  <a:pt x="252" y="400"/>
                </a:cubicBezTo>
                <a:cubicBezTo>
                  <a:pt x="253" y="401"/>
                  <a:pt x="256" y="399"/>
                  <a:pt x="256" y="401"/>
                </a:cubicBezTo>
                <a:cubicBezTo>
                  <a:pt x="256" y="405"/>
                  <a:pt x="256" y="405"/>
                  <a:pt x="256" y="405"/>
                </a:cubicBezTo>
                <a:cubicBezTo>
                  <a:pt x="254" y="406"/>
                  <a:pt x="252" y="407"/>
                  <a:pt x="250" y="408"/>
                </a:cubicBezTo>
                <a:cubicBezTo>
                  <a:pt x="251" y="411"/>
                  <a:pt x="252" y="415"/>
                  <a:pt x="253" y="417"/>
                </a:cubicBezTo>
                <a:cubicBezTo>
                  <a:pt x="249" y="418"/>
                  <a:pt x="249" y="421"/>
                  <a:pt x="248" y="423"/>
                </a:cubicBezTo>
                <a:cubicBezTo>
                  <a:pt x="239" y="421"/>
                  <a:pt x="238" y="434"/>
                  <a:pt x="230" y="433"/>
                </a:cubicBezTo>
                <a:cubicBezTo>
                  <a:pt x="231" y="436"/>
                  <a:pt x="234" y="437"/>
                  <a:pt x="236" y="439"/>
                </a:cubicBezTo>
                <a:cubicBezTo>
                  <a:pt x="229" y="448"/>
                  <a:pt x="222" y="457"/>
                  <a:pt x="215" y="466"/>
                </a:cubicBezTo>
                <a:cubicBezTo>
                  <a:pt x="217" y="466"/>
                  <a:pt x="219" y="466"/>
                  <a:pt x="219" y="468"/>
                </a:cubicBezTo>
                <a:cubicBezTo>
                  <a:pt x="214" y="469"/>
                  <a:pt x="216" y="476"/>
                  <a:pt x="209" y="473"/>
                </a:cubicBezTo>
                <a:cubicBezTo>
                  <a:pt x="209" y="475"/>
                  <a:pt x="210" y="475"/>
                  <a:pt x="211" y="477"/>
                </a:cubicBezTo>
                <a:cubicBezTo>
                  <a:pt x="206" y="480"/>
                  <a:pt x="198" y="481"/>
                  <a:pt x="193" y="484"/>
                </a:cubicBezTo>
                <a:cubicBezTo>
                  <a:pt x="196" y="487"/>
                  <a:pt x="192" y="487"/>
                  <a:pt x="193" y="492"/>
                </a:cubicBezTo>
                <a:cubicBezTo>
                  <a:pt x="190" y="489"/>
                  <a:pt x="190" y="491"/>
                  <a:pt x="189" y="494"/>
                </a:cubicBezTo>
                <a:cubicBezTo>
                  <a:pt x="186" y="494"/>
                  <a:pt x="184" y="494"/>
                  <a:pt x="184" y="490"/>
                </a:cubicBezTo>
                <a:cubicBezTo>
                  <a:pt x="180" y="492"/>
                  <a:pt x="180" y="499"/>
                  <a:pt x="173" y="499"/>
                </a:cubicBezTo>
                <a:cubicBezTo>
                  <a:pt x="173" y="502"/>
                  <a:pt x="175" y="501"/>
                  <a:pt x="175" y="504"/>
                </a:cubicBezTo>
                <a:cubicBezTo>
                  <a:pt x="172" y="505"/>
                  <a:pt x="173" y="502"/>
                  <a:pt x="170" y="503"/>
                </a:cubicBezTo>
                <a:cubicBezTo>
                  <a:pt x="173" y="507"/>
                  <a:pt x="169" y="508"/>
                  <a:pt x="171" y="510"/>
                </a:cubicBezTo>
                <a:cubicBezTo>
                  <a:pt x="175" y="507"/>
                  <a:pt x="181" y="497"/>
                  <a:pt x="187" y="504"/>
                </a:cubicBezTo>
                <a:cubicBezTo>
                  <a:pt x="181" y="515"/>
                  <a:pt x="179" y="529"/>
                  <a:pt x="164" y="533"/>
                </a:cubicBezTo>
                <a:cubicBezTo>
                  <a:pt x="165" y="527"/>
                  <a:pt x="162" y="525"/>
                  <a:pt x="159" y="524"/>
                </a:cubicBezTo>
                <a:cubicBezTo>
                  <a:pt x="161" y="523"/>
                  <a:pt x="160" y="521"/>
                  <a:pt x="163" y="521"/>
                </a:cubicBezTo>
                <a:cubicBezTo>
                  <a:pt x="159" y="516"/>
                  <a:pt x="163" y="512"/>
                  <a:pt x="160" y="507"/>
                </a:cubicBezTo>
                <a:cubicBezTo>
                  <a:pt x="159" y="513"/>
                  <a:pt x="154" y="519"/>
                  <a:pt x="159" y="527"/>
                </a:cubicBezTo>
                <a:cubicBezTo>
                  <a:pt x="155" y="537"/>
                  <a:pt x="146" y="542"/>
                  <a:pt x="141" y="551"/>
                </a:cubicBezTo>
                <a:cubicBezTo>
                  <a:pt x="141" y="552"/>
                  <a:pt x="143" y="551"/>
                  <a:pt x="143" y="554"/>
                </a:cubicBezTo>
                <a:cubicBezTo>
                  <a:pt x="141" y="555"/>
                  <a:pt x="141" y="558"/>
                  <a:pt x="139" y="555"/>
                </a:cubicBezTo>
                <a:cubicBezTo>
                  <a:pt x="140" y="559"/>
                  <a:pt x="136" y="560"/>
                  <a:pt x="139" y="563"/>
                </a:cubicBezTo>
                <a:cubicBezTo>
                  <a:pt x="129" y="566"/>
                  <a:pt x="128" y="576"/>
                  <a:pt x="119" y="579"/>
                </a:cubicBezTo>
                <a:cubicBezTo>
                  <a:pt x="120" y="576"/>
                  <a:pt x="118" y="573"/>
                  <a:pt x="117" y="571"/>
                </a:cubicBezTo>
                <a:cubicBezTo>
                  <a:pt x="115" y="575"/>
                  <a:pt x="116" y="577"/>
                  <a:pt x="117" y="582"/>
                </a:cubicBezTo>
                <a:cubicBezTo>
                  <a:pt x="118" y="582"/>
                  <a:pt x="120" y="581"/>
                  <a:pt x="120" y="582"/>
                </a:cubicBezTo>
                <a:cubicBezTo>
                  <a:pt x="117" y="585"/>
                  <a:pt x="119" y="590"/>
                  <a:pt x="122" y="593"/>
                </a:cubicBezTo>
                <a:cubicBezTo>
                  <a:pt x="115" y="602"/>
                  <a:pt x="111" y="610"/>
                  <a:pt x="102" y="615"/>
                </a:cubicBezTo>
                <a:cubicBezTo>
                  <a:pt x="103" y="618"/>
                  <a:pt x="106" y="618"/>
                  <a:pt x="107" y="622"/>
                </a:cubicBezTo>
                <a:cubicBezTo>
                  <a:pt x="94" y="629"/>
                  <a:pt x="96" y="642"/>
                  <a:pt x="86" y="650"/>
                </a:cubicBezTo>
                <a:cubicBezTo>
                  <a:pt x="79" y="650"/>
                  <a:pt x="81" y="656"/>
                  <a:pt x="75" y="656"/>
                </a:cubicBezTo>
                <a:cubicBezTo>
                  <a:pt x="75" y="660"/>
                  <a:pt x="77" y="660"/>
                  <a:pt x="77" y="663"/>
                </a:cubicBezTo>
                <a:cubicBezTo>
                  <a:pt x="76" y="665"/>
                  <a:pt x="74" y="666"/>
                  <a:pt x="74" y="670"/>
                </a:cubicBezTo>
                <a:cubicBezTo>
                  <a:pt x="83" y="673"/>
                  <a:pt x="76" y="683"/>
                  <a:pt x="78" y="690"/>
                </a:cubicBezTo>
                <a:cubicBezTo>
                  <a:pt x="75" y="689"/>
                  <a:pt x="71" y="687"/>
                  <a:pt x="69" y="690"/>
                </a:cubicBezTo>
                <a:cubicBezTo>
                  <a:pt x="70" y="691"/>
                  <a:pt x="73" y="695"/>
                  <a:pt x="71" y="697"/>
                </a:cubicBezTo>
                <a:cubicBezTo>
                  <a:pt x="66" y="699"/>
                  <a:pt x="65" y="695"/>
                  <a:pt x="62" y="694"/>
                </a:cubicBezTo>
                <a:cubicBezTo>
                  <a:pt x="61" y="696"/>
                  <a:pt x="57" y="702"/>
                  <a:pt x="54" y="698"/>
                </a:cubicBezTo>
                <a:cubicBezTo>
                  <a:pt x="54" y="696"/>
                  <a:pt x="58" y="697"/>
                  <a:pt x="56" y="694"/>
                </a:cubicBezTo>
                <a:cubicBezTo>
                  <a:pt x="50" y="691"/>
                  <a:pt x="60" y="687"/>
                  <a:pt x="56" y="684"/>
                </a:cubicBezTo>
                <a:cubicBezTo>
                  <a:pt x="59" y="683"/>
                  <a:pt x="60" y="681"/>
                  <a:pt x="60" y="678"/>
                </a:cubicBezTo>
                <a:cubicBezTo>
                  <a:pt x="59" y="680"/>
                  <a:pt x="54" y="684"/>
                  <a:pt x="52" y="680"/>
                </a:cubicBezTo>
                <a:cubicBezTo>
                  <a:pt x="52" y="679"/>
                  <a:pt x="54" y="679"/>
                  <a:pt x="54" y="678"/>
                </a:cubicBezTo>
                <a:cubicBezTo>
                  <a:pt x="47" y="681"/>
                  <a:pt x="42" y="690"/>
                  <a:pt x="37" y="699"/>
                </a:cubicBezTo>
                <a:cubicBezTo>
                  <a:pt x="41" y="698"/>
                  <a:pt x="41" y="694"/>
                  <a:pt x="45" y="697"/>
                </a:cubicBezTo>
                <a:cubicBezTo>
                  <a:pt x="44" y="695"/>
                  <a:pt x="43" y="694"/>
                  <a:pt x="42" y="693"/>
                </a:cubicBezTo>
                <a:cubicBezTo>
                  <a:pt x="45" y="692"/>
                  <a:pt x="46" y="686"/>
                  <a:pt x="48" y="687"/>
                </a:cubicBezTo>
                <a:cubicBezTo>
                  <a:pt x="50" y="691"/>
                  <a:pt x="44" y="693"/>
                  <a:pt x="46" y="695"/>
                </a:cubicBezTo>
                <a:cubicBezTo>
                  <a:pt x="46" y="694"/>
                  <a:pt x="47" y="693"/>
                  <a:pt x="49" y="693"/>
                </a:cubicBezTo>
                <a:cubicBezTo>
                  <a:pt x="48" y="694"/>
                  <a:pt x="48" y="695"/>
                  <a:pt x="47" y="697"/>
                </a:cubicBezTo>
                <a:cubicBezTo>
                  <a:pt x="49" y="697"/>
                  <a:pt x="51" y="696"/>
                  <a:pt x="51" y="697"/>
                </a:cubicBezTo>
                <a:cubicBezTo>
                  <a:pt x="50" y="705"/>
                  <a:pt x="54" y="715"/>
                  <a:pt x="44" y="719"/>
                </a:cubicBezTo>
                <a:cubicBezTo>
                  <a:pt x="48" y="721"/>
                  <a:pt x="48" y="717"/>
                  <a:pt x="52" y="718"/>
                </a:cubicBezTo>
                <a:cubicBezTo>
                  <a:pt x="58" y="724"/>
                  <a:pt x="51" y="728"/>
                  <a:pt x="43" y="731"/>
                </a:cubicBezTo>
                <a:cubicBezTo>
                  <a:pt x="50" y="734"/>
                  <a:pt x="59" y="733"/>
                  <a:pt x="61" y="726"/>
                </a:cubicBezTo>
                <a:cubicBezTo>
                  <a:pt x="63" y="727"/>
                  <a:pt x="68" y="724"/>
                  <a:pt x="70" y="727"/>
                </a:cubicBezTo>
                <a:cubicBezTo>
                  <a:pt x="71" y="737"/>
                  <a:pt x="64" y="742"/>
                  <a:pt x="55" y="744"/>
                </a:cubicBezTo>
                <a:cubicBezTo>
                  <a:pt x="54" y="740"/>
                  <a:pt x="51" y="741"/>
                  <a:pt x="51" y="737"/>
                </a:cubicBezTo>
                <a:cubicBezTo>
                  <a:pt x="45" y="737"/>
                  <a:pt x="48" y="745"/>
                  <a:pt x="42" y="746"/>
                </a:cubicBezTo>
                <a:cubicBezTo>
                  <a:pt x="42" y="748"/>
                  <a:pt x="43" y="750"/>
                  <a:pt x="44" y="751"/>
                </a:cubicBezTo>
                <a:cubicBezTo>
                  <a:pt x="42" y="753"/>
                  <a:pt x="40" y="753"/>
                  <a:pt x="39" y="755"/>
                </a:cubicBezTo>
                <a:cubicBezTo>
                  <a:pt x="41" y="755"/>
                  <a:pt x="44" y="753"/>
                  <a:pt x="44" y="755"/>
                </a:cubicBezTo>
                <a:cubicBezTo>
                  <a:pt x="44" y="759"/>
                  <a:pt x="40" y="760"/>
                  <a:pt x="40" y="765"/>
                </a:cubicBezTo>
                <a:cubicBezTo>
                  <a:pt x="44" y="764"/>
                  <a:pt x="48" y="762"/>
                  <a:pt x="53" y="764"/>
                </a:cubicBezTo>
                <a:cubicBezTo>
                  <a:pt x="55" y="760"/>
                  <a:pt x="52" y="757"/>
                  <a:pt x="51" y="754"/>
                </a:cubicBezTo>
                <a:cubicBezTo>
                  <a:pt x="54" y="755"/>
                  <a:pt x="53" y="753"/>
                  <a:pt x="55" y="752"/>
                </a:cubicBezTo>
                <a:cubicBezTo>
                  <a:pt x="55" y="753"/>
                  <a:pt x="57" y="753"/>
                  <a:pt x="57" y="755"/>
                </a:cubicBezTo>
                <a:cubicBezTo>
                  <a:pt x="57" y="759"/>
                  <a:pt x="56" y="762"/>
                  <a:pt x="58" y="766"/>
                </a:cubicBezTo>
                <a:cubicBezTo>
                  <a:pt x="58" y="760"/>
                  <a:pt x="65" y="764"/>
                  <a:pt x="65" y="760"/>
                </a:cubicBezTo>
                <a:cubicBezTo>
                  <a:pt x="64" y="761"/>
                  <a:pt x="63" y="760"/>
                  <a:pt x="62" y="759"/>
                </a:cubicBezTo>
                <a:cubicBezTo>
                  <a:pt x="83" y="759"/>
                  <a:pt x="60" y="778"/>
                  <a:pt x="60" y="788"/>
                </a:cubicBezTo>
                <a:cubicBezTo>
                  <a:pt x="65" y="788"/>
                  <a:pt x="65" y="794"/>
                  <a:pt x="70" y="795"/>
                </a:cubicBezTo>
                <a:cubicBezTo>
                  <a:pt x="69" y="799"/>
                  <a:pt x="66" y="800"/>
                  <a:pt x="60" y="799"/>
                </a:cubicBezTo>
                <a:cubicBezTo>
                  <a:pt x="57" y="804"/>
                  <a:pt x="63" y="806"/>
                  <a:pt x="64" y="809"/>
                </a:cubicBezTo>
                <a:cubicBezTo>
                  <a:pt x="61" y="810"/>
                  <a:pt x="63" y="815"/>
                  <a:pt x="63" y="818"/>
                </a:cubicBezTo>
                <a:cubicBezTo>
                  <a:pt x="67" y="816"/>
                  <a:pt x="66" y="813"/>
                  <a:pt x="63" y="812"/>
                </a:cubicBezTo>
                <a:cubicBezTo>
                  <a:pt x="66" y="811"/>
                  <a:pt x="70" y="810"/>
                  <a:pt x="73" y="813"/>
                </a:cubicBezTo>
                <a:cubicBezTo>
                  <a:pt x="71" y="799"/>
                  <a:pt x="88" y="805"/>
                  <a:pt x="94" y="808"/>
                </a:cubicBezTo>
                <a:cubicBezTo>
                  <a:pt x="95" y="806"/>
                  <a:pt x="94" y="803"/>
                  <a:pt x="94" y="800"/>
                </a:cubicBezTo>
                <a:cubicBezTo>
                  <a:pt x="100" y="798"/>
                  <a:pt x="102" y="799"/>
                  <a:pt x="107" y="799"/>
                </a:cubicBezTo>
                <a:cubicBezTo>
                  <a:pt x="106" y="801"/>
                  <a:pt x="106" y="804"/>
                  <a:pt x="104" y="805"/>
                </a:cubicBezTo>
                <a:cubicBezTo>
                  <a:pt x="108" y="805"/>
                  <a:pt x="111" y="801"/>
                  <a:pt x="116" y="804"/>
                </a:cubicBezTo>
                <a:cubicBezTo>
                  <a:pt x="112" y="806"/>
                  <a:pt x="114" y="813"/>
                  <a:pt x="109" y="815"/>
                </a:cubicBezTo>
                <a:cubicBezTo>
                  <a:pt x="106" y="815"/>
                  <a:pt x="105" y="811"/>
                  <a:pt x="103" y="809"/>
                </a:cubicBezTo>
                <a:cubicBezTo>
                  <a:pt x="102" y="813"/>
                  <a:pt x="103" y="815"/>
                  <a:pt x="101" y="818"/>
                </a:cubicBezTo>
                <a:cubicBezTo>
                  <a:pt x="102" y="819"/>
                  <a:pt x="104" y="815"/>
                  <a:pt x="105" y="818"/>
                </a:cubicBezTo>
                <a:cubicBezTo>
                  <a:pt x="106" y="822"/>
                  <a:pt x="102" y="823"/>
                  <a:pt x="101" y="820"/>
                </a:cubicBezTo>
                <a:cubicBezTo>
                  <a:pt x="101" y="824"/>
                  <a:pt x="101" y="824"/>
                  <a:pt x="101" y="824"/>
                </a:cubicBezTo>
                <a:cubicBezTo>
                  <a:pt x="108" y="822"/>
                  <a:pt x="110" y="821"/>
                  <a:pt x="117" y="822"/>
                </a:cubicBezTo>
                <a:cubicBezTo>
                  <a:pt x="117" y="821"/>
                  <a:pt x="116" y="819"/>
                  <a:pt x="118" y="819"/>
                </a:cubicBezTo>
                <a:cubicBezTo>
                  <a:pt x="119" y="817"/>
                  <a:pt x="116" y="818"/>
                  <a:pt x="116" y="816"/>
                </a:cubicBezTo>
                <a:cubicBezTo>
                  <a:pt x="119" y="816"/>
                  <a:pt x="119" y="814"/>
                  <a:pt x="122" y="814"/>
                </a:cubicBezTo>
                <a:cubicBezTo>
                  <a:pt x="124" y="816"/>
                  <a:pt x="121" y="817"/>
                  <a:pt x="122" y="820"/>
                </a:cubicBezTo>
                <a:cubicBezTo>
                  <a:pt x="124" y="822"/>
                  <a:pt x="128" y="820"/>
                  <a:pt x="130" y="819"/>
                </a:cubicBezTo>
                <a:cubicBezTo>
                  <a:pt x="132" y="822"/>
                  <a:pt x="127" y="825"/>
                  <a:pt x="131" y="828"/>
                </a:cubicBezTo>
                <a:cubicBezTo>
                  <a:pt x="130" y="826"/>
                  <a:pt x="132" y="825"/>
                  <a:pt x="134" y="824"/>
                </a:cubicBezTo>
                <a:cubicBezTo>
                  <a:pt x="132" y="821"/>
                  <a:pt x="134" y="818"/>
                  <a:pt x="137" y="816"/>
                </a:cubicBezTo>
                <a:cubicBezTo>
                  <a:pt x="137" y="811"/>
                  <a:pt x="134" y="806"/>
                  <a:pt x="141" y="805"/>
                </a:cubicBezTo>
                <a:cubicBezTo>
                  <a:pt x="140" y="799"/>
                  <a:pt x="144" y="798"/>
                  <a:pt x="140" y="795"/>
                </a:cubicBezTo>
                <a:cubicBezTo>
                  <a:pt x="144" y="794"/>
                  <a:pt x="144" y="790"/>
                  <a:pt x="148" y="789"/>
                </a:cubicBezTo>
                <a:cubicBezTo>
                  <a:pt x="153" y="789"/>
                  <a:pt x="157" y="791"/>
                  <a:pt x="161" y="792"/>
                </a:cubicBezTo>
                <a:cubicBezTo>
                  <a:pt x="163" y="788"/>
                  <a:pt x="172" y="790"/>
                  <a:pt x="174" y="786"/>
                </a:cubicBezTo>
                <a:cubicBezTo>
                  <a:pt x="168" y="783"/>
                  <a:pt x="179" y="779"/>
                  <a:pt x="181" y="776"/>
                </a:cubicBezTo>
                <a:cubicBezTo>
                  <a:pt x="191" y="780"/>
                  <a:pt x="185" y="797"/>
                  <a:pt x="176" y="793"/>
                </a:cubicBezTo>
                <a:cubicBezTo>
                  <a:pt x="178" y="799"/>
                  <a:pt x="170" y="797"/>
                  <a:pt x="167" y="800"/>
                </a:cubicBezTo>
                <a:cubicBezTo>
                  <a:pt x="168" y="811"/>
                  <a:pt x="157" y="813"/>
                  <a:pt x="154" y="820"/>
                </a:cubicBezTo>
                <a:cubicBezTo>
                  <a:pt x="157" y="821"/>
                  <a:pt x="156" y="818"/>
                  <a:pt x="159" y="818"/>
                </a:cubicBezTo>
                <a:cubicBezTo>
                  <a:pt x="159" y="820"/>
                  <a:pt x="161" y="819"/>
                  <a:pt x="161" y="821"/>
                </a:cubicBezTo>
                <a:cubicBezTo>
                  <a:pt x="159" y="822"/>
                  <a:pt x="160" y="826"/>
                  <a:pt x="158" y="826"/>
                </a:cubicBezTo>
                <a:cubicBezTo>
                  <a:pt x="157" y="825"/>
                  <a:pt x="153" y="823"/>
                  <a:pt x="154" y="827"/>
                </a:cubicBezTo>
                <a:cubicBezTo>
                  <a:pt x="154" y="829"/>
                  <a:pt x="158" y="827"/>
                  <a:pt x="160" y="827"/>
                </a:cubicBezTo>
                <a:cubicBezTo>
                  <a:pt x="162" y="824"/>
                  <a:pt x="163" y="820"/>
                  <a:pt x="165" y="816"/>
                </a:cubicBezTo>
                <a:cubicBezTo>
                  <a:pt x="169" y="817"/>
                  <a:pt x="173" y="813"/>
                  <a:pt x="177" y="811"/>
                </a:cubicBezTo>
                <a:cubicBezTo>
                  <a:pt x="182" y="825"/>
                  <a:pt x="166" y="828"/>
                  <a:pt x="160" y="836"/>
                </a:cubicBezTo>
                <a:cubicBezTo>
                  <a:pt x="168" y="835"/>
                  <a:pt x="168" y="835"/>
                  <a:pt x="168" y="835"/>
                </a:cubicBezTo>
                <a:cubicBezTo>
                  <a:pt x="169" y="837"/>
                  <a:pt x="169" y="840"/>
                  <a:pt x="171" y="842"/>
                </a:cubicBezTo>
                <a:cubicBezTo>
                  <a:pt x="175" y="839"/>
                  <a:pt x="170" y="829"/>
                  <a:pt x="179" y="830"/>
                </a:cubicBezTo>
                <a:cubicBezTo>
                  <a:pt x="179" y="828"/>
                  <a:pt x="177" y="828"/>
                  <a:pt x="177" y="825"/>
                </a:cubicBezTo>
                <a:cubicBezTo>
                  <a:pt x="184" y="820"/>
                  <a:pt x="187" y="811"/>
                  <a:pt x="197" y="808"/>
                </a:cubicBezTo>
                <a:cubicBezTo>
                  <a:pt x="196" y="802"/>
                  <a:pt x="201" y="800"/>
                  <a:pt x="202" y="796"/>
                </a:cubicBezTo>
                <a:cubicBezTo>
                  <a:pt x="197" y="795"/>
                  <a:pt x="197" y="788"/>
                  <a:pt x="192" y="788"/>
                </a:cubicBezTo>
                <a:cubicBezTo>
                  <a:pt x="194" y="783"/>
                  <a:pt x="187" y="782"/>
                  <a:pt x="186" y="778"/>
                </a:cubicBezTo>
                <a:cubicBezTo>
                  <a:pt x="190" y="777"/>
                  <a:pt x="193" y="777"/>
                  <a:pt x="194" y="774"/>
                </a:cubicBezTo>
                <a:cubicBezTo>
                  <a:pt x="192" y="774"/>
                  <a:pt x="189" y="776"/>
                  <a:pt x="189" y="774"/>
                </a:cubicBezTo>
                <a:cubicBezTo>
                  <a:pt x="188" y="768"/>
                  <a:pt x="199" y="772"/>
                  <a:pt x="200" y="768"/>
                </a:cubicBezTo>
                <a:cubicBezTo>
                  <a:pt x="198" y="766"/>
                  <a:pt x="194" y="771"/>
                  <a:pt x="193" y="766"/>
                </a:cubicBezTo>
                <a:cubicBezTo>
                  <a:pt x="195" y="762"/>
                  <a:pt x="202" y="761"/>
                  <a:pt x="204" y="763"/>
                </a:cubicBezTo>
                <a:cubicBezTo>
                  <a:pt x="206" y="760"/>
                  <a:pt x="208" y="755"/>
                  <a:pt x="213" y="755"/>
                </a:cubicBezTo>
                <a:cubicBezTo>
                  <a:pt x="210" y="751"/>
                  <a:pt x="214" y="749"/>
                  <a:pt x="217" y="747"/>
                </a:cubicBezTo>
                <a:cubicBezTo>
                  <a:pt x="220" y="749"/>
                  <a:pt x="225" y="749"/>
                  <a:pt x="228" y="751"/>
                </a:cubicBezTo>
                <a:cubicBezTo>
                  <a:pt x="228" y="752"/>
                  <a:pt x="228" y="753"/>
                  <a:pt x="227" y="754"/>
                </a:cubicBezTo>
                <a:cubicBezTo>
                  <a:pt x="222" y="751"/>
                  <a:pt x="219" y="756"/>
                  <a:pt x="216" y="755"/>
                </a:cubicBezTo>
                <a:cubicBezTo>
                  <a:pt x="217" y="756"/>
                  <a:pt x="217" y="758"/>
                  <a:pt x="216" y="758"/>
                </a:cubicBezTo>
                <a:cubicBezTo>
                  <a:pt x="221" y="761"/>
                  <a:pt x="226" y="757"/>
                  <a:pt x="231" y="760"/>
                </a:cubicBezTo>
                <a:cubicBezTo>
                  <a:pt x="229" y="755"/>
                  <a:pt x="233" y="754"/>
                  <a:pt x="233" y="751"/>
                </a:cubicBezTo>
                <a:cubicBezTo>
                  <a:pt x="229" y="753"/>
                  <a:pt x="228" y="743"/>
                  <a:pt x="231" y="743"/>
                </a:cubicBezTo>
                <a:cubicBezTo>
                  <a:pt x="232" y="745"/>
                  <a:pt x="233" y="747"/>
                  <a:pt x="236" y="747"/>
                </a:cubicBezTo>
                <a:cubicBezTo>
                  <a:pt x="237" y="743"/>
                  <a:pt x="234" y="742"/>
                  <a:pt x="234" y="739"/>
                </a:cubicBezTo>
                <a:cubicBezTo>
                  <a:pt x="239" y="739"/>
                  <a:pt x="239" y="732"/>
                  <a:pt x="243" y="736"/>
                </a:cubicBezTo>
                <a:cubicBezTo>
                  <a:pt x="239" y="731"/>
                  <a:pt x="245" y="725"/>
                  <a:pt x="244" y="723"/>
                </a:cubicBezTo>
                <a:cubicBezTo>
                  <a:pt x="243" y="725"/>
                  <a:pt x="240" y="723"/>
                  <a:pt x="238" y="723"/>
                </a:cubicBezTo>
                <a:cubicBezTo>
                  <a:pt x="239" y="729"/>
                  <a:pt x="228" y="726"/>
                  <a:pt x="228" y="731"/>
                </a:cubicBezTo>
                <a:cubicBezTo>
                  <a:pt x="224" y="730"/>
                  <a:pt x="223" y="731"/>
                  <a:pt x="220" y="730"/>
                </a:cubicBezTo>
                <a:cubicBezTo>
                  <a:pt x="222" y="729"/>
                  <a:pt x="223" y="727"/>
                  <a:pt x="222" y="724"/>
                </a:cubicBezTo>
                <a:cubicBezTo>
                  <a:pt x="224" y="721"/>
                  <a:pt x="230" y="721"/>
                  <a:pt x="230" y="717"/>
                </a:cubicBezTo>
                <a:cubicBezTo>
                  <a:pt x="229" y="717"/>
                  <a:pt x="227" y="717"/>
                  <a:pt x="227" y="715"/>
                </a:cubicBezTo>
                <a:cubicBezTo>
                  <a:pt x="228" y="699"/>
                  <a:pt x="249" y="704"/>
                  <a:pt x="247" y="721"/>
                </a:cubicBezTo>
                <a:cubicBezTo>
                  <a:pt x="248" y="720"/>
                  <a:pt x="252" y="717"/>
                  <a:pt x="253" y="720"/>
                </a:cubicBezTo>
                <a:cubicBezTo>
                  <a:pt x="253" y="722"/>
                  <a:pt x="252" y="723"/>
                  <a:pt x="252" y="725"/>
                </a:cubicBezTo>
                <a:cubicBezTo>
                  <a:pt x="256" y="723"/>
                  <a:pt x="258" y="725"/>
                  <a:pt x="258" y="730"/>
                </a:cubicBezTo>
                <a:cubicBezTo>
                  <a:pt x="263" y="728"/>
                  <a:pt x="265" y="728"/>
                  <a:pt x="268" y="730"/>
                </a:cubicBezTo>
                <a:cubicBezTo>
                  <a:pt x="270" y="727"/>
                  <a:pt x="273" y="725"/>
                  <a:pt x="269" y="721"/>
                </a:cubicBezTo>
                <a:cubicBezTo>
                  <a:pt x="275" y="717"/>
                  <a:pt x="276" y="713"/>
                  <a:pt x="280" y="710"/>
                </a:cubicBezTo>
                <a:cubicBezTo>
                  <a:pt x="280" y="708"/>
                  <a:pt x="278" y="709"/>
                  <a:pt x="279" y="706"/>
                </a:cubicBezTo>
                <a:cubicBezTo>
                  <a:pt x="283" y="702"/>
                  <a:pt x="286" y="691"/>
                  <a:pt x="297" y="697"/>
                </a:cubicBezTo>
                <a:cubicBezTo>
                  <a:pt x="299" y="696"/>
                  <a:pt x="301" y="695"/>
                  <a:pt x="304" y="695"/>
                </a:cubicBezTo>
                <a:cubicBezTo>
                  <a:pt x="300" y="699"/>
                  <a:pt x="301" y="708"/>
                  <a:pt x="292" y="708"/>
                </a:cubicBezTo>
                <a:cubicBezTo>
                  <a:pt x="293" y="713"/>
                  <a:pt x="291" y="715"/>
                  <a:pt x="288" y="717"/>
                </a:cubicBezTo>
                <a:cubicBezTo>
                  <a:pt x="291" y="719"/>
                  <a:pt x="291" y="715"/>
                  <a:pt x="295" y="715"/>
                </a:cubicBezTo>
                <a:cubicBezTo>
                  <a:pt x="293" y="722"/>
                  <a:pt x="297" y="730"/>
                  <a:pt x="295" y="738"/>
                </a:cubicBezTo>
                <a:cubicBezTo>
                  <a:pt x="298" y="735"/>
                  <a:pt x="304" y="726"/>
                  <a:pt x="309" y="730"/>
                </a:cubicBezTo>
                <a:cubicBezTo>
                  <a:pt x="305" y="740"/>
                  <a:pt x="302" y="748"/>
                  <a:pt x="309" y="757"/>
                </a:cubicBezTo>
                <a:cubicBezTo>
                  <a:pt x="313" y="757"/>
                  <a:pt x="313" y="755"/>
                  <a:pt x="316" y="755"/>
                </a:cubicBezTo>
                <a:cubicBezTo>
                  <a:pt x="314" y="761"/>
                  <a:pt x="311" y="763"/>
                  <a:pt x="314" y="770"/>
                </a:cubicBezTo>
                <a:cubicBezTo>
                  <a:pt x="312" y="770"/>
                  <a:pt x="311" y="770"/>
                  <a:pt x="310" y="769"/>
                </a:cubicBezTo>
                <a:cubicBezTo>
                  <a:pt x="313" y="781"/>
                  <a:pt x="306" y="795"/>
                  <a:pt x="296" y="801"/>
                </a:cubicBezTo>
                <a:cubicBezTo>
                  <a:pt x="296" y="799"/>
                  <a:pt x="294" y="800"/>
                  <a:pt x="292" y="800"/>
                </a:cubicBezTo>
                <a:cubicBezTo>
                  <a:pt x="290" y="803"/>
                  <a:pt x="287" y="805"/>
                  <a:pt x="288" y="810"/>
                </a:cubicBezTo>
                <a:cubicBezTo>
                  <a:pt x="290" y="811"/>
                  <a:pt x="294" y="808"/>
                  <a:pt x="296" y="812"/>
                </a:cubicBezTo>
                <a:cubicBezTo>
                  <a:pt x="295" y="819"/>
                  <a:pt x="300" y="820"/>
                  <a:pt x="297" y="824"/>
                </a:cubicBezTo>
                <a:cubicBezTo>
                  <a:pt x="300" y="825"/>
                  <a:pt x="298" y="820"/>
                  <a:pt x="301" y="821"/>
                </a:cubicBezTo>
                <a:cubicBezTo>
                  <a:pt x="303" y="821"/>
                  <a:pt x="303" y="823"/>
                  <a:pt x="304" y="824"/>
                </a:cubicBezTo>
                <a:cubicBezTo>
                  <a:pt x="298" y="825"/>
                  <a:pt x="303" y="834"/>
                  <a:pt x="293" y="834"/>
                </a:cubicBezTo>
                <a:cubicBezTo>
                  <a:pt x="294" y="836"/>
                  <a:pt x="295" y="838"/>
                  <a:pt x="295" y="841"/>
                </a:cubicBezTo>
                <a:cubicBezTo>
                  <a:pt x="291" y="841"/>
                  <a:pt x="293" y="845"/>
                  <a:pt x="290" y="846"/>
                </a:cubicBezTo>
                <a:cubicBezTo>
                  <a:pt x="293" y="856"/>
                  <a:pt x="285" y="863"/>
                  <a:pt x="283" y="872"/>
                </a:cubicBezTo>
                <a:cubicBezTo>
                  <a:pt x="286" y="873"/>
                  <a:pt x="288" y="868"/>
                  <a:pt x="292" y="868"/>
                </a:cubicBezTo>
                <a:cubicBezTo>
                  <a:pt x="292" y="863"/>
                  <a:pt x="298" y="862"/>
                  <a:pt x="293" y="858"/>
                </a:cubicBezTo>
                <a:cubicBezTo>
                  <a:pt x="299" y="859"/>
                  <a:pt x="298" y="854"/>
                  <a:pt x="301" y="853"/>
                </a:cubicBezTo>
                <a:cubicBezTo>
                  <a:pt x="301" y="856"/>
                  <a:pt x="305" y="850"/>
                  <a:pt x="305" y="853"/>
                </a:cubicBezTo>
                <a:cubicBezTo>
                  <a:pt x="306" y="858"/>
                  <a:pt x="304" y="860"/>
                  <a:pt x="302" y="863"/>
                </a:cubicBezTo>
                <a:cubicBezTo>
                  <a:pt x="312" y="865"/>
                  <a:pt x="304" y="876"/>
                  <a:pt x="299" y="880"/>
                </a:cubicBezTo>
                <a:cubicBezTo>
                  <a:pt x="300" y="886"/>
                  <a:pt x="294" y="894"/>
                  <a:pt x="291" y="899"/>
                </a:cubicBezTo>
                <a:cubicBezTo>
                  <a:pt x="293" y="908"/>
                  <a:pt x="283" y="913"/>
                  <a:pt x="280" y="920"/>
                </a:cubicBezTo>
                <a:cubicBezTo>
                  <a:pt x="284" y="921"/>
                  <a:pt x="284" y="933"/>
                  <a:pt x="278" y="933"/>
                </a:cubicBezTo>
                <a:cubicBezTo>
                  <a:pt x="279" y="939"/>
                  <a:pt x="277" y="943"/>
                  <a:pt x="276" y="949"/>
                </a:cubicBezTo>
                <a:cubicBezTo>
                  <a:pt x="280" y="948"/>
                  <a:pt x="278" y="953"/>
                  <a:pt x="279" y="955"/>
                </a:cubicBezTo>
                <a:cubicBezTo>
                  <a:pt x="283" y="955"/>
                  <a:pt x="279" y="948"/>
                  <a:pt x="284" y="948"/>
                </a:cubicBezTo>
                <a:cubicBezTo>
                  <a:pt x="284" y="953"/>
                  <a:pt x="294" y="958"/>
                  <a:pt x="287" y="964"/>
                </a:cubicBezTo>
                <a:cubicBezTo>
                  <a:pt x="287" y="966"/>
                  <a:pt x="290" y="965"/>
                  <a:pt x="290" y="968"/>
                </a:cubicBezTo>
                <a:cubicBezTo>
                  <a:pt x="285" y="971"/>
                  <a:pt x="284" y="976"/>
                  <a:pt x="281" y="979"/>
                </a:cubicBezTo>
                <a:cubicBezTo>
                  <a:pt x="282" y="982"/>
                  <a:pt x="283" y="976"/>
                  <a:pt x="284" y="979"/>
                </a:cubicBezTo>
                <a:cubicBezTo>
                  <a:pt x="284" y="981"/>
                  <a:pt x="282" y="980"/>
                  <a:pt x="283" y="983"/>
                </a:cubicBezTo>
                <a:cubicBezTo>
                  <a:pt x="294" y="971"/>
                  <a:pt x="297" y="953"/>
                  <a:pt x="307" y="941"/>
                </a:cubicBezTo>
                <a:cubicBezTo>
                  <a:pt x="307" y="945"/>
                  <a:pt x="313" y="942"/>
                  <a:pt x="313" y="945"/>
                </a:cubicBezTo>
                <a:cubicBezTo>
                  <a:pt x="309" y="950"/>
                  <a:pt x="315" y="958"/>
                  <a:pt x="310" y="961"/>
                </a:cubicBezTo>
                <a:cubicBezTo>
                  <a:pt x="313" y="963"/>
                  <a:pt x="312" y="957"/>
                  <a:pt x="317" y="959"/>
                </a:cubicBezTo>
                <a:cubicBezTo>
                  <a:pt x="319" y="965"/>
                  <a:pt x="312" y="969"/>
                  <a:pt x="315" y="976"/>
                </a:cubicBezTo>
                <a:cubicBezTo>
                  <a:pt x="317" y="975"/>
                  <a:pt x="317" y="974"/>
                  <a:pt x="320" y="974"/>
                </a:cubicBezTo>
                <a:cubicBezTo>
                  <a:pt x="320" y="977"/>
                  <a:pt x="322" y="976"/>
                  <a:pt x="321" y="978"/>
                </a:cubicBezTo>
                <a:cubicBezTo>
                  <a:pt x="324" y="978"/>
                  <a:pt x="323" y="974"/>
                  <a:pt x="326" y="974"/>
                </a:cubicBezTo>
                <a:cubicBezTo>
                  <a:pt x="332" y="975"/>
                  <a:pt x="331" y="985"/>
                  <a:pt x="337" y="986"/>
                </a:cubicBezTo>
                <a:cubicBezTo>
                  <a:pt x="337" y="992"/>
                  <a:pt x="338" y="997"/>
                  <a:pt x="335" y="999"/>
                </a:cubicBezTo>
                <a:cubicBezTo>
                  <a:pt x="336" y="999"/>
                  <a:pt x="340" y="997"/>
                  <a:pt x="340" y="999"/>
                </a:cubicBezTo>
                <a:cubicBezTo>
                  <a:pt x="341" y="1005"/>
                  <a:pt x="338" y="1008"/>
                  <a:pt x="335" y="1011"/>
                </a:cubicBezTo>
                <a:cubicBezTo>
                  <a:pt x="336" y="1013"/>
                  <a:pt x="337" y="1014"/>
                  <a:pt x="337" y="1016"/>
                </a:cubicBezTo>
                <a:cubicBezTo>
                  <a:pt x="342" y="1014"/>
                  <a:pt x="345" y="1014"/>
                  <a:pt x="350" y="1011"/>
                </a:cubicBezTo>
                <a:cubicBezTo>
                  <a:pt x="345" y="1002"/>
                  <a:pt x="353" y="998"/>
                  <a:pt x="358" y="995"/>
                </a:cubicBezTo>
                <a:cubicBezTo>
                  <a:pt x="365" y="996"/>
                  <a:pt x="365" y="1003"/>
                  <a:pt x="370" y="1005"/>
                </a:cubicBezTo>
                <a:cubicBezTo>
                  <a:pt x="370" y="1006"/>
                  <a:pt x="370" y="1007"/>
                  <a:pt x="369" y="1007"/>
                </a:cubicBezTo>
                <a:cubicBezTo>
                  <a:pt x="365" y="1008"/>
                  <a:pt x="364" y="1004"/>
                  <a:pt x="361" y="1005"/>
                </a:cubicBezTo>
                <a:cubicBezTo>
                  <a:pt x="361" y="1012"/>
                  <a:pt x="361" y="1018"/>
                  <a:pt x="364" y="1020"/>
                </a:cubicBezTo>
                <a:cubicBezTo>
                  <a:pt x="365" y="1019"/>
                  <a:pt x="367" y="1018"/>
                  <a:pt x="369" y="1018"/>
                </a:cubicBezTo>
                <a:cubicBezTo>
                  <a:pt x="370" y="1020"/>
                  <a:pt x="372" y="1022"/>
                  <a:pt x="372" y="1025"/>
                </a:cubicBezTo>
                <a:cubicBezTo>
                  <a:pt x="377" y="1028"/>
                  <a:pt x="384" y="1025"/>
                  <a:pt x="389" y="1022"/>
                </a:cubicBezTo>
                <a:cubicBezTo>
                  <a:pt x="391" y="1031"/>
                  <a:pt x="386" y="1036"/>
                  <a:pt x="387" y="1042"/>
                </a:cubicBezTo>
                <a:cubicBezTo>
                  <a:pt x="386" y="1042"/>
                  <a:pt x="384" y="1043"/>
                  <a:pt x="384" y="1044"/>
                </a:cubicBezTo>
                <a:cubicBezTo>
                  <a:pt x="385" y="1044"/>
                  <a:pt x="387" y="1044"/>
                  <a:pt x="387" y="1046"/>
                </a:cubicBezTo>
                <a:cubicBezTo>
                  <a:pt x="386" y="1049"/>
                  <a:pt x="381" y="1050"/>
                  <a:pt x="379" y="1052"/>
                </a:cubicBezTo>
                <a:cubicBezTo>
                  <a:pt x="382" y="1056"/>
                  <a:pt x="378" y="1055"/>
                  <a:pt x="377" y="1058"/>
                </a:cubicBezTo>
                <a:cubicBezTo>
                  <a:pt x="378" y="1058"/>
                  <a:pt x="380" y="1058"/>
                  <a:pt x="380" y="1059"/>
                </a:cubicBezTo>
                <a:cubicBezTo>
                  <a:pt x="379" y="1063"/>
                  <a:pt x="371" y="1066"/>
                  <a:pt x="376" y="1070"/>
                </a:cubicBezTo>
                <a:cubicBezTo>
                  <a:pt x="379" y="1066"/>
                  <a:pt x="383" y="1062"/>
                  <a:pt x="386" y="1059"/>
                </a:cubicBezTo>
                <a:cubicBezTo>
                  <a:pt x="389" y="1066"/>
                  <a:pt x="384" y="1068"/>
                  <a:pt x="385" y="1074"/>
                </a:cubicBezTo>
                <a:cubicBezTo>
                  <a:pt x="392" y="1072"/>
                  <a:pt x="393" y="1067"/>
                  <a:pt x="400" y="1068"/>
                </a:cubicBezTo>
                <a:cubicBezTo>
                  <a:pt x="400" y="1065"/>
                  <a:pt x="396" y="1067"/>
                  <a:pt x="397" y="1063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0" y="1059"/>
                  <a:pt x="398" y="1059"/>
                  <a:pt x="397" y="1057"/>
                </a:cubicBezTo>
                <a:cubicBezTo>
                  <a:pt x="399" y="1056"/>
                  <a:pt x="398" y="1053"/>
                  <a:pt x="400" y="1053"/>
                </a:cubicBezTo>
                <a:cubicBezTo>
                  <a:pt x="404" y="1054"/>
                  <a:pt x="409" y="1053"/>
                  <a:pt x="411" y="1056"/>
                </a:cubicBezTo>
                <a:cubicBezTo>
                  <a:pt x="411" y="1052"/>
                  <a:pt x="418" y="1050"/>
                  <a:pt x="414" y="1045"/>
                </a:cubicBezTo>
                <a:cubicBezTo>
                  <a:pt x="418" y="1043"/>
                  <a:pt x="422" y="1037"/>
                  <a:pt x="422" y="1034"/>
                </a:cubicBezTo>
                <a:cubicBezTo>
                  <a:pt x="429" y="1031"/>
                  <a:pt x="432" y="1023"/>
                  <a:pt x="441" y="1024"/>
                </a:cubicBezTo>
                <a:cubicBezTo>
                  <a:pt x="441" y="1020"/>
                  <a:pt x="442" y="1016"/>
                  <a:pt x="444" y="1013"/>
                </a:cubicBezTo>
                <a:cubicBezTo>
                  <a:pt x="449" y="1015"/>
                  <a:pt x="449" y="1012"/>
                  <a:pt x="453" y="1011"/>
                </a:cubicBezTo>
                <a:cubicBezTo>
                  <a:pt x="451" y="1014"/>
                  <a:pt x="453" y="1015"/>
                  <a:pt x="452" y="1017"/>
                </a:cubicBezTo>
                <a:cubicBezTo>
                  <a:pt x="458" y="1017"/>
                  <a:pt x="458" y="1017"/>
                  <a:pt x="458" y="1017"/>
                </a:cubicBezTo>
                <a:cubicBezTo>
                  <a:pt x="458" y="1011"/>
                  <a:pt x="458" y="1011"/>
                  <a:pt x="459" y="1006"/>
                </a:cubicBezTo>
                <a:cubicBezTo>
                  <a:pt x="457" y="1005"/>
                  <a:pt x="454" y="1006"/>
                  <a:pt x="455" y="1003"/>
                </a:cubicBezTo>
                <a:cubicBezTo>
                  <a:pt x="458" y="998"/>
                  <a:pt x="469" y="991"/>
                  <a:pt x="471" y="990"/>
                </a:cubicBezTo>
                <a:cubicBezTo>
                  <a:pt x="468" y="990"/>
                  <a:pt x="466" y="992"/>
                  <a:pt x="463" y="992"/>
                </a:cubicBezTo>
                <a:cubicBezTo>
                  <a:pt x="462" y="990"/>
                  <a:pt x="459" y="990"/>
                  <a:pt x="459" y="988"/>
                </a:cubicBezTo>
                <a:cubicBezTo>
                  <a:pt x="468" y="984"/>
                  <a:pt x="470" y="974"/>
                  <a:pt x="480" y="971"/>
                </a:cubicBezTo>
                <a:cubicBezTo>
                  <a:pt x="483" y="972"/>
                  <a:pt x="484" y="974"/>
                  <a:pt x="486" y="977"/>
                </a:cubicBezTo>
                <a:cubicBezTo>
                  <a:pt x="482" y="978"/>
                  <a:pt x="482" y="978"/>
                  <a:pt x="482" y="978"/>
                </a:cubicBezTo>
                <a:cubicBezTo>
                  <a:pt x="471" y="998"/>
                  <a:pt x="466" y="1018"/>
                  <a:pt x="454" y="1037"/>
                </a:cubicBezTo>
                <a:cubicBezTo>
                  <a:pt x="455" y="1045"/>
                  <a:pt x="455" y="1045"/>
                  <a:pt x="455" y="1045"/>
                </a:cubicBezTo>
                <a:cubicBezTo>
                  <a:pt x="454" y="1048"/>
                  <a:pt x="450" y="1047"/>
                  <a:pt x="450" y="1048"/>
                </a:cubicBezTo>
                <a:cubicBezTo>
                  <a:pt x="452" y="1048"/>
                  <a:pt x="450" y="1053"/>
                  <a:pt x="453" y="1052"/>
                </a:cubicBezTo>
                <a:cubicBezTo>
                  <a:pt x="457" y="1045"/>
                  <a:pt x="459" y="1036"/>
                  <a:pt x="468" y="1033"/>
                </a:cubicBezTo>
                <a:cubicBezTo>
                  <a:pt x="468" y="1030"/>
                  <a:pt x="464" y="1033"/>
                  <a:pt x="465" y="1029"/>
                </a:cubicBezTo>
                <a:cubicBezTo>
                  <a:pt x="472" y="1025"/>
                  <a:pt x="470" y="1014"/>
                  <a:pt x="480" y="1013"/>
                </a:cubicBezTo>
                <a:cubicBezTo>
                  <a:pt x="479" y="1009"/>
                  <a:pt x="480" y="1009"/>
                  <a:pt x="479" y="1004"/>
                </a:cubicBezTo>
                <a:cubicBezTo>
                  <a:pt x="484" y="1003"/>
                  <a:pt x="484" y="997"/>
                  <a:pt x="490" y="996"/>
                </a:cubicBezTo>
                <a:cubicBezTo>
                  <a:pt x="488" y="993"/>
                  <a:pt x="492" y="993"/>
                  <a:pt x="492" y="990"/>
                </a:cubicBezTo>
                <a:cubicBezTo>
                  <a:pt x="488" y="990"/>
                  <a:pt x="487" y="988"/>
                  <a:pt x="486" y="985"/>
                </a:cubicBezTo>
                <a:cubicBezTo>
                  <a:pt x="491" y="984"/>
                  <a:pt x="489" y="976"/>
                  <a:pt x="497" y="977"/>
                </a:cubicBezTo>
                <a:cubicBezTo>
                  <a:pt x="498" y="971"/>
                  <a:pt x="502" y="970"/>
                  <a:pt x="505" y="966"/>
                </a:cubicBezTo>
                <a:cubicBezTo>
                  <a:pt x="505" y="963"/>
                  <a:pt x="503" y="963"/>
                  <a:pt x="503" y="960"/>
                </a:cubicBezTo>
                <a:cubicBezTo>
                  <a:pt x="507" y="959"/>
                  <a:pt x="515" y="953"/>
                  <a:pt x="518" y="957"/>
                </a:cubicBezTo>
                <a:cubicBezTo>
                  <a:pt x="513" y="959"/>
                  <a:pt x="518" y="969"/>
                  <a:pt x="509" y="967"/>
                </a:cubicBezTo>
                <a:cubicBezTo>
                  <a:pt x="508" y="974"/>
                  <a:pt x="507" y="980"/>
                  <a:pt x="504" y="986"/>
                </a:cubicBezTo>
                <a:cubicBezTo>
                  <a:pt x="507" y="986"/>
                  <a:pt x="506" y="983"/>
                  <a:pt x="510" y="983"/>
                </a:cubicBezTo>
                <a:cubicBezTo>
                  <a:pt x="512" y="988"/>
                  <a:pt x="510" y="995"/>
                  <a:pt x="502" y="994"/>
                </a:cubicBezTo>
                <a:cubicBezTo>
                  <a:pt x="501" y="996"/>
                  <a:pt x="500" y="998"/>
                  <a:pt x="500" y="1001"/>
                </a:cubicBezTo>
                <a:cubicBezTo>
                  <a:pt x="503" y="1002"/>
                  <a:pt x="506" y="1003"/>
                  <a:pt x="508" y="1005"/>
                </a:cubicBezTo>
                <a:cubicBezTo>
                  <a:pt x="502" y="1009"/>
                  <a:pt x="503" y="1020"/>
                  <a:pt x="494" y="1022"/>
                </a:cubicBezTo>
                <a:cubicBezTo>
                  <a:pt x="497" y="1025"/>
                  <a:pt x="490" y="1026"/>
                  <a:pt x="493" y="1032"/>
                </a:cubicBezTo>
                <a:cubicBezTo>
                  <a:pt x="496" y="1031"/>
                  <a:pt x="497" y="1028"/>
                  <a:pt x="499" y="1026"/>
                </a:cubicBezTo>
                <a:cubicBezTo>
                  <a:pt x="498" y="1030"/>
                  <a:pt x="502" y="1028"/>
                  <a:pt x="502" y="1031"/>
                </a:cubicBezTo>
                <a:cubicBezTo>
                  <a:pt x="499" y="1033"/>
                  <a:pt x="502" y="1037"/>
                  <a:pt x="503" y="1040"/>
                </a:cubicBezTo>
                <a:cubicBezTo>
                  <a:pt x="508" y="1040"/>
                  <a:pt x="508" y="1040"/>
                  <a:pt x="508" y="1040"/>
                </a:cubicBezTo>
                <a:cubicBezTo>
                  <a:pt x="506" y="1035"/>
                  <a:pt x="510" y="1035"/>
                  <a:pt x="511" y="1033"/>
                </a:cubicBezTo>
                <a:cubicBezTo>
                  <a:pt x="509" y="1025"/>
                  <a:pt x="512" y="1015"/>
                  <a:pt x="519" y="1011"/>
                </a:cubicBezTo>
                <a:cubicBezTo>
                  <a:pt x="512" y="999"/>
                  <a:pt x="526" y="989"/>
                  <a:pt x="526" y="980"/>
                </a:cubicBezTo>
                <a:cubicBezTo>
                  <a:pt x="531" y="980"/>
                  <a:pt x="534" y="976"/>
                  <a:pt x="530" y="974"/>
                </a:cubicBezTo>
                <a:cubicBezTo>
                  <a:pt x="535" y="971"/>
                  <a:pt x="535" y="962"/>
                  <a:pt x="538" y="955"/>
                </a:cubicBezTo>
                <a:cubicBezTo>
                  <a:pt x="540" y="953"/>
                  <a:pt x="543" y="950"/>
                  <a:pt x="545" y="948"/>
                </a:cubicBezTo>
                <a:cubicBezTo>
                  <a:pt x="548" y="943"/>
                  <a:pt x="546" y="939"/>
                  <a:pt x="552" y="941"/>
                </a:cubicBezTo>
                <a:cubicBezTo>
                  <a:pt x="552" y="938"/>
                  <a:pt x="550" y="939"/>
                  <a:pt x="550" y="936"/>
                </a:cubicBezTo>
                <a:cubicBezTo>
                  <a:pt x="553" y="935"/>
                  <a:pt x="555" y="932"/>
                  <a:pt x="557" y="929"/>
                </a:cubicBezTo>
                <a:cubicBezTo>
                  <a:pt x="555" y="930"/>
                  <a:pt x="554" y="929"/>
                  <a:pt x="554" y="927"/>
                </a:cubicBezTo>
                <a:cubicBezTo>
                  <a:pt x="560" y="925"/>
                  <a:pt x="563" y="922"/>
                  <a:pt x="564" y="917"/>
                </a:cubicBezTo>
                <a:cubicBezTo>
                  <a:pt x="565" y="915"/>
                  <a:pt x="561" y="920"/>
                  <a:pt x="561" y="917"/>
                </a:cubicBezTo>
                <a:cubicBezTo>
                  <a:pt x="565" y="911"/>
                  <a:pt x="571" y="908"/>
                  <a:pt x="572" y="900"/>
                </a:cubicBezTo>
                <a:cubicBezTo>
                  <a:pt x="575" y="899"/>
                  <a:pt x="575" y="899"/>
                  <a:pt x="578" y="899"/>
                </a:cubicBezTo>
                <a:cubicBezTo>
                  <a:pt x="577" y="894"/>
                  <a:pt x="578" y="890"/>
                  <a:pt x="581" y="888"/>
                </a:cubicBezTo>
                <a:cubicBezTo>
                  <a:pt x="589" y="892"/>
                  <a:pt x="587" y="881"/>
                  <a:pt x="594" y="881"/>
                </a:cubicBezTo>
                <a:cubicBezTo>
                  <a:pt x="593" y="877"/>
                  <a:pt x="596" y="874"/>
                  <a:pt x="596" y="870"/>
                </a:cubicBezTo>
                <a:cubicBezTo>
                  <a:pt x="602" y="871"/>
                  <a:pt x="606" y="867"/>
                  <a:pt x="609" y="863"/>
                </a:cubicBezTo>
                <a:cubicBezTo>
                  <a:pt x="606" y="860"/>
                  <a:pt x="610" y="856"/>
                  <a:pt x="611" y="853"/>
                </a:cubicBezTo>
                <a:cubicBezTo>
                  <a:pt x="608" y="854"/>
                  <a:pt x="608" y="851"/>
                  <a:pt x="607" y="850"/>
                </a:cubicBezTo>
                <a:cubicBezTo>
                  <a:pt x="610" y="848"/>
                  <a:pt x="613" y="852"/>
                  <a:pt x="614" y="849"/>
                </a:cubicBezTo>
                <a:cubicBezTo>
                  <a:pt x="611" y="849"/>
                  <a:pt x="609" y="848"/>
                  <a:pt x="606" y="845"/>
                </a:cubicBezTo>
                <a:cubicBezTo>
                  <a:pt x="607" y="844"/>
                  <a:pt x="608" y="844"/>
                  <a:pt x="607" y="842"/>
                </a:cubicBezTo>
                <a:cubicBezTo>
                  <a:pt x="612" y="842"/>
                  <a:pt x="616" y="835"/>
                  <a:pt x="620" y="839"/>
                </a:cubicBezTo>
                <a:cubicBezTo>
                  <a:pt x="619" y="841"/>
                  <a:pt x="619" y="842"/>
                  <a:pt x="620" y="843"/>
                </a:cubicBezTo>
                <a:cubicBezTo>
                  <a:pt x="627" y="842"/>
                  <a:pt x="631" y="830"/>
                  <a:pt x="629" y="828"/>
                </a:cubicBezTo>
                <a:cubicBezTo>
                  <a:pt x="628" y="831"/>
                  <a:pt x="626" y="827"/>
                  <a:pt x="619" y="829"/>
                </a:cubicBezTo>
                <a:cubicBezTo>
                  <a:pt x="618" y="831"/>
                  <a:pt x="618" y="833"/>
                  <a:pt x="616" y="834"/>
                </a:cubicBezTo>
                <a:cubicBezTo>
                  <a:pt x="614" y="828"/>
                  <a:pt x="611" y="836"/>
                  <a:pt x="606" y="835"/>
                </a:cubicBezTo>
                <a:cubicBezTo>
                  <a:pt x="606" y="831"/>
                  <a:pt x="606" y="831"/>
                  <a:pt x="606" y="831"/>
                </a:cubicBezTo>
                <a:cubicBezTo>
                  <a:pt x="611" y="829"/>
                  <a:pt x="611" y="824"/>
                  <a:pt x="617" y="824"/>
                </a:cubicBezTo>
                <a:cubicBezTo>
                  <a:pt x="620" y="819"/>
                  <a:pt x="624" y="816"/>
                  <a:pt x="628" y="813"/>
                </a:cubicBezTo>
                <a:cubicBezTo>
                  <a:pt x="630" y="814"/>
                  <a:pt x="630" y="815"/>
                  <a:pt x="629" y="817"/>
                </a:cubicBezTo>
                <a:cubicBezTo>
                  <a:pt x="633" y="817"/>
                  <a:pt x="639" y="815"/>
                  <a:pt x="642" y="816"/>
                </a:cubicBezTo>
                <a:cubicBezTo>
                  <a:pt x="640" y="821"/>
                  <a:pt x="641" y="822"/>
                  <a:pt x="638" y="826"/>
                </a:cubicBezTo>
                <a:cubicBezTo>
                  <a:pt x="638" y="829"/>
                  <a:pt x="642" y="825"/>
                  <a:pt x="642" y="828"/>
                </a:cubicBezTo>
                <a:cubicBezTo>
                  <a:pt x="639" y="840"/>
                  <a:pt x="630" y="843"/>
                  <a:pt x="627" y="854"/>
                </a:cubicBezTo>
                <a:cubicBezTo>
                  <a:pt x="623" y="854"/>
                  <a:pt x="622" y="856"/>
                  <a:pt x="621" y="859"/>
                </a:cubicBezTo>
                <a:cubicBezTo>
                  <a:pt x="623" y="859"/>
                  <a:pt x="626" y="858"/>
                  <a:pt x="626" y="860"/>
                </a:cubicBezTo>
                <a:cubicBezTo>
                  <a:pt x="622" y="862"/>
                  <a:pt x="623" y="867"/>
                  <a:pt x="617" y="867"/>
                </a:cubicBezTo>
                <a:cubicBezTo>
                  <a:pt x="620" y="871"/>
                  <a:pt x="614" y="872"/>
                  <a:pt x="610" y="873"/>
                </a:cubicBezTo>
                <a:cubicBezTo>
                  <a:pt x="610" y="871"/>
                  <a:pt x="610" y="869"/>
                  <a:pt x="607" y="870"/>
                </a:cubicBezTo>
                <a:cubicBezTo>
                  <a:pt x="606" y="872"/>
                  <a:pt x="604" y="874"/>
                  <a:pt x="605" y="877"/>
                </a:cubicBezTo>
                <a:cubicBezTo>
                  <a:pt x="607" y="878"/>
                  <a:pt x="610" y="876"/>
                  <a:pt x="610" y="878"/>
                </a:cubicBezTo>
                <a:cubicBezTo>
                  <a:pt x="612" y="884"/>
                  <a:pt x="606" y="893"/>
                  <a:pt x="599" y="888"/>
                </a:cubicBezTo>
                <a:cubicBezTo>
                  <a:pt x="597" y="894"/>
                  <a:pt x="589" y="890"/>
                  <a:pt x="589" y="897"/>
                </a:cubicBezTo>
                <a:cubicBezTo>
                  <a:pt x="592" y="898"/>
                  <a:pt x="593" y="894"/>
                  <a:pt x="595" y="896"/>
                </a:cubicBezTo>
                <a:cubicBezTo>
                  <a:pt x="583" y="906"/>
                  <a:pt x="593" y="921"/>
                  <a:pt x="584" y="930"/>
                </a:cubicBezTo>
                <a:cubicBezTo>
                  <a:pt x="586" y="931"/>
                  <a:pt x="586" y="933"/>
                  <a:pt x="587" y="935"/>
                </a:cubicBezTo>
                <a:cubicBezTo>
                  <a:pt x="586" y="939"/>
                  <a:pt x="583" y="941"/>
                  <a:pt x="578" y="942"/>
                </a:cubicBezTo>
                <a:cubicBezTo>
                  <a:pt x="578" y="946"/>
                  <a:pt x="582" y="943"/>
                  <a:pt x="582" y="947"/>
                </a:cubicBezTo>
                <a:cubicBezTo>
                  <a:pt x="577" y="947"/>
                  <a:pt x="580" y="949"/>
                  <a:pt x="580" y="952"/>
                </a:cubicBezTo>
                <a:cubicBezTo>
                  <a:pt x="577" y="953"/>
                  <a:pt x="577" y="953"/>
                  <a:pt x="577" y="953"/>
                </a:cubicBezTo>
                <a:cubicBezTo>
                  <a:pt x="577" y="961"/>
                  <a:pt x="575" y="963"/>
                  <a:pt x="566" y="963"/>
                </a:cubicBezTo>
                <a:cubicBezTo>
                  <a:pt x="565" y="963"/>
                  <a:pt x="566" y="958"/>
                  <a:pt x="564" y="958"/>
                </a:cubicBezTo>
                <a:cubicBezTo>
                  <a:pt x="563" y="960"/>
                  <a:pt x="557" y="959"/>
                  <a:pt x="558" y="964"/>
                </a:cubicBezTo>
                <a:cubicBezTo>
                  <a:pt x="561" y="964"/>
                  <a:pt x="562" y="963"/>
                  <a:pt x="563" y="962"/>
                </a:cubicBezTo>
                <a:cubicBezTo>
                  <a:pt x="563" y="965"/>
                  <a:pt x="567" y="963"/>
                  <a:pt x="567" y="967"/>
                </a:cubicBezTo>
                <a:cubicBezTo>
                  <a:pt x="567" y="969"/>
                  <a:pt x="564" y="968"/>
                  <a:pt x="564" y="970"/>
                </a:cubicBezTo>
                <a:cubicBezTo>
                  <a:pt x="566" y="971"/>
                  <a:pt x="568" y="971"/>
                  <a:pt x="569" y="972"/>
                </a:cubicBezTo>
                <a:cubicBezTo>
                  <a:pt x="570" y="979"/>
                  <a:pt x="558" y="977"/>
                  <a:pt x="556" y="983"/>
                </a:cubicBezTo>
                <a:cubicBezTo>
                  <a:pt x="560" y="983"/>
                  <a:pt x="562" y="980"/>
                  <a:pt x="563" y="983"/>
                </a:cubicBezTo>
                <a:cubicBezTo>
                  <a:pt x="557" y="986"/>
                  <a:pt x="552" y="997"/>
                  <a:pt x="557" y="1003"/>
                </a:cubicBezTo>
                <a:cubicBezTo>
                  <a:pt x="558" y="999"/>
                  <a:pt x="560" y="997"/>
                  <a:pt x="561" y="994"/>
                </a:cubicBezTo>
                <a:cubicBezTo>
                  <a:pt x="563" y="999"/>
                  <a:pt x="566" y="993"/>
                  <a:pt x="571" y="994"/>
                </a:cubicBezTo>
                <a:cubicBezTo>
                  <a:pt x="568" y="996"/>
                  <a:pt x="569" y="1003"/>
                  <a:pt x="563" y="1004"/>
                </a:cubicBezTo>
                <a:cubicBezTo>
                  <a:pt x="563" y="1007"/>
                  <a:pt x="566" y="1006"/>
                  <a:pt x="566" y="1010"/>
                </a:cubicBezTo>
                <a:cubicBezTo>
                  <a:pt x="574" y="1005"/>
                  <a:pt x="588" y="1004"/>
                  <a:pt x="589" y="1018"/>
                </a:cubicBezTo>
                <a:cubicBezTo>
                  <a:pt x="584" y="1021"/>
                  <a:pt x="580" y="1025"/>
                  <a:pt x="577" y="1029"/>
                </a:cubicBezTo>
                <a:cubicBezTo>
                  <a:pt x="575" y="1030"/>
                  <a:pt x="573" y="1030"/>
                  <a:pt x="572" y="1028"/>
                </a:cubicBezTo>
                <a:cubicBezTo>
                  <a:pt x="571" y="1026"/>
                  <a:pt x="576" y="1022"/>
                  <a:pt x="572" y="1022"/>
                </a:cubicBezTo>
                <a:cubicBezTo>
                  <a:pt x="570" y="1025"/>
                  <a:pt x="570" y="1030"/>
                  <a:pt x="565" y="1030"/>
                </a:cubicBezTo>
                <a:cubicBezTo>
                  <a:pt x="565" y="1029"/>
                  <a:pt x="564" y="1029"/>
                  <a:pt x="564" y="1027"/>
                </a:cubicBezTo>
                <a:cubicBezTo>
                  <a:pt x="564" y="1025"/>
                  <a:pt x="567" y="1026"/>
                  <a:pt x="566" y="1023"/>
                </a:cubicBezTo>
                <a:cubicBezTo>
                  <a:pt x="562" y="1025"/>
                  <a:pt x="562" y="1020"/>
                  <a:pt x="558" y="1020"/>
                </a:cubicBezTo>
                <a:cubicBezTo>
                  <a:pt x="554" y="1026"/>
                  <a:pt x="551" y="1040"/>
                  <a:pt x="538" y="1034"/>
                </a:cubicBezTo>
                <a:cubicBezTo>
                  <a:pt x="538" y="1032"/>
                  <a:pt x="537" y="1029"/>
                  <a:pt x="536" y="1028"/>
                </a:cubicBezTo>
                <a:cubicBezTo>
                  <a:pt x="533" y="1032"/>
                  <a:pt x="529" y="1034"/>
                  <a:pt x="527" y="1039"/>
                </a:cubicBezTo>
                <a:cubicBezTo>
                  <a:pt x="529" y="1038"/>
                  <a:pt x="531" y="1038"/>
                  <a:pt x="531" y="1040"/>
                </a:cubicBezTo>
                <a:cubicBezTo>
                  <a:pt x="529" y="1045"/>
                  <a:pt x="527" y="1051"/>
                  <a:pt x="525" y="1056"/>
                </a:cubicBezTo>
                <a:cubicBezTo>
                  <a:pt x="520" y="1059"/>
                  <a:pt x="514" y="1054"/>
                  <a:pt x="511" y="1061"/>
                </a:cubicBezTo>
                <a:cubicBezTo>
                  <a:pt x="515" y="1059"/>
                  <a:pt x="521" y="1058"/>
                  <a:pt x="523" y="1061"/>
                </a:cubicBezTo>
                <a:cubicBezTo>
                  <a:pt x="521" y="1064"/>
                  <a:pt x="521" y="1067"/>
                  <a:pt x="521" y="1069"/>
                </a:cubicBezTo>
                <a:cubicBezTo>
                  <a:pt x="522" y="1069"/>
                  <a:pt x="523" y="1069"/>
                  <a:pt x="523" y="1070"/>
                </a:cubicBezTo>
                <a:cubicBezTo>
                  <a:pt x="522" y="1071"/>
                  <a:pt x="521" y="1073"/>
                  <a:pt x="522" y="1076"/>
                </a:cubicBezTo>
                <a:cubicBezTo>
                  <a:pt x="521" y="1077"/>
                  <a:pt x="521" y="1078"/>
                  <a:pt x="519" y="1078"/>
                </a:cubicBezTo>
                <a:cubicBezTo>
                  <a:pt x="513" y="1098"/>
                  <a:pt x="498" y="1111"/>
                  <a:pt x="486" y="1126"/>
                </a:cubicBezTo>
                <a:cubicBezTo>
                  <a:pt x="492" y="1127"/>
                  <a:pt x="489" y="1131"/>
                  <a:pt x="492" y="1135"/>
                </a:cubicBezTo>
                <a:cubicBezTo>
                  <a:pt x="489" y="1138"/>
                  <a:pt x="478" y="1140"/>
                  <a:pt x="478" y="1134"/>
                </a:cubicBezTo>
                <a:cubicBezTo>
                  <a:pt x="476" y="1134"/>
                  <a:pt x="472" y="1133"/>
                  <a:pt x="472" y="1135"/>
                </a:cubicBezTo>
                <a:cubicBezTo>
                  <a:pt x="476" y="1137"/>
                  <a:pt x="469" y="1138"/>
                  <a:pt x="469" y="1141"/>
                </a:cubicBezTo>
                <a:cubicBezTo>
                  <a:pt x="476" y="1142"/>
                  <a:pt x="483" y="1139"/>
                  <a:pt x="490" y="1140"/>
                </a:cubicBezTo>
                <a:cubicBezTo>
                  <a:pt x="483" y="1146"/>
                  <a:pt x="488" y="1154"/>
                  <a:pt x="480" y="1160"/>
                </a:cubicBezTo>
                <a:cubicBezTo>
                  <a:pt x="479" y="1171"/>
                  <a:pt x="474" y="1180"/>
                  <a:pt x="469" y="1189"/>
                </a:cubicBezTo>
                <a:cubicBezTo>
                  <a:pt x="470" y="1191"/>
                  <a:pt x="471" y="1192"/>
                  <a:pt x="472" y="1193"/>
                </a:cubicBezTo>
                <a:cubicBezTo>
                  <a:pt x="470" y="1196"/>
                  <a:pt x="468" y="1200"/>
                  <a:pt x="465" y="1202"/>
                </a:cubicBezTo>
                <a:cubicBezTo>
                  <a:pt x="462" y="1203"/>
                  <a:pt x="463" y="1200"/>
                  <a:pt x="460" y="1201"/>
                </a:cubicBezTo>
                <a:cubicBezTo>
                  <a:pt x="458" y="1202"/>
                  <a:pt x="458" y="1206"/>
                  <a:pt x="455" y="1206"/>
                </a:cubicBezTo>
                <a:cubicBezTo>
                  <a:pt x="455" y="1209"/>
                  <a:pt x="458" y="1209"/>
                  <a:pt x="460" y="1210"/>
                </a:cubicBezTo>
                <a:cubicBezTo>
                  <a:pt x="456" y="1214"/>
                  <a:pt x="452" y="1218"/>
                  <a:pt x="446" y="1219"/>
                </a:cubicBezTo>
                <a:cubicBezTo>
                  <a:pt x="441" y="1214"/>
                  <a:pt x="444" y="1206"/>
                  <a:pt x="450" y="1204"/>
                </a:cubicBezTo>
                <a:cubicBezTo>
                  <a:pt x="448" y="1188"/>
                  <a:pt x="455" y="1179"/>
                  <a:pt x="464" y="1173"/>
                </a:cubicBezTo>
                <a:cubicBezTo>
                  <a:pt x="463" y="1167"/>
                  <a:pt x="469" y="1165"/>
                  <a:pt x="466" y="1160"/>
                </a:cubicBezTo>
                <a:cubicBezTo>
                  <a:pt x="467" y="1160"/>
                  <a:pt x="468" y="1159"/>
                  <a:pt x="469" y="1158"/>
                </a:cubicBezTo>
                <a:cubicBezTo>
                  <a:pt x="469" y="1155"/>
                  <a:pt x="466" y="1153"/>
                  <a:pt x="469" y="1151"/>
                </a:cubicBezTo>
                <a:cubicBezTo>
                  <a:pt x="467" y="1149"/>
                  <a:pt x="465" y="1153"/>
                  <a:pt x="463" y="1154"/>
                </a:cubicBezTo>
                <a:cubicBezTo>
                  <a:pt x="463" y="1156"/>
                  <a:pt x="464" y="1159"/>
                  <a:pt x="462" y="1160"/>
                </a:cubicBezTo>
                <a:cubicBezTo>
                  <a:pt x="460" y="1160"/>
                  <a:pt x="459" y="1158"/>
                  <a:pt x="456" y="1159"/>
                </a:cubicBezTo>
                <a:cubicBezTo>
                  <a:pt x="456" y="1167"/>
                  <a:pt x="457" y="1176"/>
                  <a:pt x="449" y="1179"/>
                </a:cubicBezTo>
                <a:cubicBezTo>
                  <a:pt x="449" y="1188"/>
                  <a:pt x="442" y="1192"/>
                  <a:pt x="435" y="1195"/>
                </a:cubicBezTo>
                <a:cubicBezTo>
                  <a:pt x="448" y="1204"/>
                  <a:pt x="434" y="1220"/>
                  <a:pt x="420" y="1221"/>
                </a:cubicBezTo>
                <a:cubicBezTo>
                  <a:pt x="417" y="1229"/>
                  <a:pt x="423" y="1235"/>
                  <a:pt x="425" y="1240"/>
                </a:cubicBezTo>
                <a:cubicBezTo>
                  <a:pt x="422" y="1244"/>
                  <a:pt x="423" y="1251"/>
                  <a:pt x="418" y="1252"/>
                </a:cubicBezTo>
                <a:cubicBezTo>
                  <a:pt x="416" y="1252"/>
                  <a:pt x="415" y="1251"/>
                  <a:pt x="415" y="1248"/>
                </a:cubicBezTo>
                <a:cubicBezTo>
                  <a:pt x="412" y="1249"/>
                  <a:pt x="411" y="1253"/>
                  <a:pt x="407" y="1254"/>
                </a:cubicBezTo>
                <a:cubicBezTo>
                  <a:pt x="408" y="1261"/>
                  <a:pt x="400" y="1261"/>
                  <a:pt x="402" y="1269"/>
                </a:cubicBezTo>
                <a:cubicBezTo>
                  <a:pt x="400" y="1270"/>
                  <a:pt x="399" y="1271"/>
                  <a:pt x="397" y="1271"/>
                </a:cubicBezTo>
                <a:cubicBezTo>
                  <a:pt x="395" y="1277"/>
                  <a:pt x="400" y="1276"/>
                  <a:pt x="401" y="1279"/>
                </a:cubicBezTo>
                <a:cubicBezTo>
                  <a:pt x="403" y="1278"/>
                  <a:pt x="407" y="1278"/>
                  <a:pt x="409" y="1277"/>
                </a:cubicBezTo>
                <a:cubicBezTo>
                  <a:pt x="410" y="1281"/>
                  <a:pt x="416" y="1280"/>
                  <a:pt x="417" y="1284"/>
                </a:cubicBezTo>
                <a:cubicBezTo>
                  <a:pt x="412" y="1284"/>
                  <a:pt x="411" y="1287"/>
                  <a:pt x="410" y="1289"/>
                </a:cubicBezTo>
                <a:cubicBezTo>
                  <a:pt x="413" y="1288"/>
                  <a:pt x="415" y="1291"/>
                  <a:pt x="420" y="1291"/>
                </a:cubicBezTo>
                <a:cubicBezTo>
                  <a:pt x="421" y="1287"/>
                  <a:pt x="423" y="1283"/>
                  <a:pt x="421" y="1280"/>
                </a:cubicBezTo>
                <a:cubicBezTo>
                  <a:pt x="423" y="1279"/>
                  <a:pt x="425" y="1278"/>
                  <a:pt x="426" y="1276"/>
                </a:cubicBezTo>
                <a:cubicBezTo>
                  <a:pt x="424" y="1274"/>
                  <a:pt x="427" y="1272"/>
                  <a:pt x="425" y="1269"/>
                </a:cubicBezTo>
                <a:cubicBezTo>
                  <a:pt x="422" y="1270"/>
                  <a:pt x="418" y="1271"/>
                  <a:pt x="418" y="1268"/>
                </a:cubicBezTo>
                <a:cubicBezTo>
                  <a:pt x="427" y="1268"/>
                  <a:pt x="424" y="1258"/>
                  <a:pt x="432" y="1257"/>
                </a:cubicBezTo>
                <a:cubicBezTo>
                  <a:pt x="432" y="1256"/>
                  <a:pt x="431" y="1254"/>
                  <a:pt x="432" y="1254"/>
                </a:cubicBezTo>
                <a:cubicBezTo>
                  <a:pt x="437" y="1257"/>
                  <a:pt x="434" y="1263"/>
                  <a:pt x="438" y="1268"/>
                </a:cubicBezTo>
                <a:cubicBezTo>
                  <a:pt x="437" y="1270"/>
                  <a:pt x="432" y="1268"/>
                  <a:pt x="432" y="1271"/>
                </a:cubicBezTo>
                <a:cubicBezTo>
                  <a:pt x="438" y="1269"/>
                  <a:pt x="433" y="1275"/>
                  <a:pt x="433" y="1276"/>
                </a:cubicBezTo>
                <a:cubicBezTo>
                  <a:pt x="437" y="1274"/>
                  <a:pt x="435" y="1281"/>
                  <a:pt x="437" y="1282"/>
                </a:cubicBezTo>
                <a:cubicBezTo>
                  <a:pt x="438" y="1280"/>
                  <a:pt x="444" y="1280"/>
                  <a:pt x="443" y="1283"/>
                </a:cubicBezTo>
                <a:cubicBezTo>
                  <a:pt x="441" y="1290"/>
                  <a:pt x="433" y="1288"/>
                  <a:pt x="429" y="1292"/>
                </a:cubicBezTo>
                <a:cubicBezTo>
                  <a:pt x="435" y="1298"/>
                  <a:pt x="432" y="1306"/>
                  <a:pt x="428" y="1310"/>
                </a:cubicBezTo>
                <a:cubicBezTo>
                  <a:pt x="429" y="1310"/>
                  <a:pt x="429" y="1312"/>
                  <a:pt x="429" y="1313"/>
                </a:cubicBezTo>
                <a:cubicBezTo>
                  <a:pt x="433" y="1311"/>
                  <a:pt x="433" y="1313"/>
                  <a:pt x="432" y="1316"/>
                </a:cubicBezTo>
                <a:cubicBezTo>
                  <a:pt x="436" y="1318"/>
                  <a:pt x="438" y="1316"/>
                  <a:pt x="440" y="1314"/>
                </a:cubicBezTo>
                <a:cubicBezTo>
                  <a:pt x="440" y="1316"/>
                  <a:pt x="441" y="1316"/>
                  <a:pt x="442" y="1316"/>
                </a:cubicBezTo>
                <a:cubicBezTo>
                  <a:pt x="441" y="1323"/>
                  <a:pt x="434" y="1323"/>
                  <a:pt x="429" y="1321"/>
                </a:cubicBezTo>
                <a:cubicBezTo>
                  <a:pt x="429" y="1322"/>
                  <a:pt x="428" y="1323"/>
                  <a:pt x="428" y="1324"/>
                </a:cubicBezTo>
                <a:cubicBezTo>
                  <a:pt x="431" y="1327"/>
                  <a:pt x="433" y="1325"/>
                  <a:pt x="436" y="1324"/>
                </a:cubicBezTo>
                <a:cubicBezTo>
                  <a:pt x="436" y="1335"/>
                  <a:pt x="431" y="1344"/>
                  <a:pt x="425" y="1351"/>
                </a:cubicBezTo>
                <a:cubicBezTo>
                  <a:pt x="426" y="1351"/>
                  <a:pt x="426" y="1352"/>
                  <a:pt x="426" y="1354"/>
                </a:cubicBezTo>
                <a:cubicBezTo>
                  <a:pt x="423" y="1355"/>
                  <a:pt x="421" y="1358"/>
                  <a:pt x="417" y="1356"/>
                </a:cubicBezTo>
                <a:cubicBezTo>
                  <a:pt x="416" y="1361"/>
                  <a:pt x="411" y="1362"/>
                  <a:pt x="407" y="1364"/>
                </a:cubicBezTo>
                <a:cubicBezTo>
                  <a:pt x="407" y="1356"/>
                  <a:pt x="413" y="1344"/>
                  <a:pt x="405" y="1339"/>
                </a:cubicBezTo>
                <a:cubicBezTo>
                  <a:pt x="403" y="1342"/>
                  <a:pt x="400" y="1345"/>
                  <a:pt x="395" y="1345"/>
                </a:cubicBezTo>
                <a:cubicBezTo>
                  <a:pt x="394" y="1358"/>
                  <a:pt x="386" y="1364"/>
                  <a:pt x="386" y="1378"/>
                </a:cubicBezTo>
                <a:cubicBezTo>
                  <a:pt x="385" y="1379"/>
                  <a:pt x="379" y="1381"/>
                  <a:pt x="380" y="1382"/>
                </a:cubicBezTo>
                <a:cubicBezTo>
                  <a:pt x="382" y="1383"/>
                  <a:pt x="383" y="1379"/>
                  <a:pt x="384" y="1382"/>
                </a:cubicBezTo>
                <a:cubicBezTo>
                  <a:pt x="385" y="1387"/>
                  <a:pt x="379" y="1387"/>
                  <a:pt x="376" y="1389"/>
                </a:cubicBezTo>
                <a:cubicBezTo>
                  <a:pt x="377" y="1396"/>
                  <a:pt x="382" y="1404"/>
                  <a:pt x="377" y="1411"/>
                </a:cubicBezTo>
                <a:cubicBezTo>
                  <a:pt x="379" y="1414"/>
                  <a:pt x="382" y="1415"/>
                  <a:pt x="383" y="1419"/>
                </a:cubicBezTo>
                <a:cubicBezTo>
                  <a:pt x="389" y="1419"/>
                  <a:pt x="396" y="1420"/>
                  <a:pt x="401" y="1417"/>
                </a:cubicBezTo>
                <a:cubicBezTo>
                  <a:pt x="402" y="1422"/>
                  <a:pt x="409" y="1421"/>
                  <a:pt x="411" y="1422"/>
                </a:cubicBezTo>
                <a:cubicBezTo>
                  <a:pt x="414" y="1420"/>
                  <a:pt x="415" y="1415"/>
                  <a:pt x="417" y="1413"/>
                </a:cubicBezTo>
                <a:cubicBezTo>
                  <a:pt x="420" y="1413"/>
                  <a:pt x="423" y="1413"/>
                  <a:pt x="424" y="1415"/>
                </a:cubicBezTo>
                <a:cubicBezTo>
                  <a:pt x="423" y="1416"/>
                  <a:pt x="421" y="1420"/>
                  <a:pt x="423" y="1421"/>
                </a:cubicBezTo>
                <a:cubicBezTo>
                  <a:pt x="426" y="1420"/>
                  <a:pt x="429" y="1417"/>
                  <a:pt x="433" y="1419"/>
                </a:cubicBezTo>
                <a:cubicBezTo>
                  <a:pt x="428" y="1421"/>
                  <a:pt x="430" y="1430"/>
                  <a:pt x="434" y="1431"/>
                </a:cubicBezTo>
                <a:cubicBezTo>
                  <a:pt x="433" y="1427"/>
                  <a:pt x="437" y="1427"/>
                  <a:pt x="434" y="1423"/>
                </a:cubicBezTo>
                <a:close/>
                <a:moveTo>
                  <a:pt x="903" y="1202"/>
                </a:moveTo>
                <a:cubicBezTo>
                  <a:pt x="899" y="1202"/>
                  <a:pt x="900" y="1205"/>
                  <a:pt x="899" y="1206"/>
                </a:cubicBezTo>
                <a:cubicBezTo>
                  <a:pt x="896" y="1204"/>
                  <a:pt x="895" y="1205"/>
                  <a:pt x="891" y="1206"/>
                </a:cubicBezTo>
                <a:cubicBezTo>
                  <a:pt x="890" y="1201"/>
                  <a:pt x="890" y="1201"/>
                  <a:pt x="890" y="1201"/>
                </a:cubicBezTo>
                <a:cubicBezTo>
                  <a:pt x="895" y="1200"/>
                  <a:pt x="902" y="1194"/>
                  <a:pt x="903" y="1202"/>
                </a:cubicBezTo>
                <a:close/>
                <a:moveTo>
                  <a:pt x="924" y="1179"/>
                </a:moveTo>
                <a:cubicBezTo>
                  <a:pt x="923" y="1180"/>
                  <a:pt x="921" y="1181"/>
                  <a:pt x="919" y="1181"/>
                </a:cubicBezTo>
                <a:cubicBezTo>
                  <a:pt x="919" y="1178"/>
                  <a:pt x="917" y="1179"/>
                  <a:pt x="918" y="1176"/>
                </a:cubicBezTo>
                <a:cubicBezTo>
                  <a:pt x="919" y="1176"/>
                  <a:pt x="920" y="1176"/>
                  <a:pt x="921" y="1175"/>
                </a:cubicBezTo>
                <a:cubicBezTo>
                  <a:pt x="922" y="1175"/>
                  <a:pt x="923" y="1177"/>
                  <a:pt x="924" y="1179"/>
                </a:cubicBezTo>
                <a:close/>
                <a:moveTo>
                  <a:pt x="876" y="1174"/>
                </a:moveTo>
                <a:cubicBezTo>
                  <a:pt x="872" y="1174"/>
                  <a:pt x="872" y="1174"/>
                  <a:pt x="872" y="1174"/>
                </a:cubicBezTo>
                <a:cubicBezTo>
                  <a:pt x="873" y="1176"/>
                  <a:pt x="873" y="1179"/>
                  <a:pt x="876" y="1180"/>
                </a:cubicBezTo>
                <a:cubicBezTo>
                  <a:pt x="877" y="1181"/>
                  <a:pt x="871" y="1184"/>
                  <a:pt x="871" y="1180"/>
                </a:cubicBezTo>
                <a:cubicBezTo>
                  <a:pt x="869" y="1180"/>
                  <a:pt x="869" y="1182"/>
                  <a:pt x="867" y="1182"/>
                </a:cubicBezTo>
                <a:cubicBezTo>
                  <a:pt x="869" y="1183"/>
                  <a:pt x="867" y="1188"/>
                  <a:pt x="870" y="1189"/>
                </a:cubicBezTo>
                <a:cubicBezTo>
                  <a:pt x="868" y="1192"/>
                  <a:pt x="867" y="1189"/>
                  <a:pt x="865" y="1189"/>
                </a:cubicBezTo>
                <a:cubicBezTo>
                  <a:pt x="859" y="1190"/>
                  <a:pt x="854" y="1197"/>
                  <a:pt x="848" y="1199"/>
                </a:cubicBezTo>
                <a:cubicBezTo>
                  <a:pt x="845" y="1200"/>
                  <a:pt x="845" y="1197"/>
                  <a:pt x="843" y="1197"/>
                </a:cubicBezTo>
                <a:cubicBezTo>
                  <a:pt x="842" y="1197"/>
                  <a:pt x="842" y="1198"/>
                  <a:pt x="842" y="1198"/>
                </a:cubicBezTo>
                <a:cubicBezTo>
                  <a:pt x="840" y="1195"/>
                  <a:pt x="851" y="1195"/>
                  <a:pt x="850" y="1190"/>
                </a:cubicBezTo>
                <a:cubicBezTo>
                  <a:pt x="853" y="1191"/>
                  <a:pt x="858" y="1188"/>
                  <a:pt x="861" y="1186"/>
                </a:cubicBezTo>
                <a:cubicBezTo>
                  <a:pt x="861" y="1184"/>
                  <a:pt x="857" y="1186"/>
                  <a:pt x="856" y="1185"/>
                </a:cubicBezTo>
                <a:cubicBezTo>
                  <a:pt x="857" y="1183"/>
                  <a:pt x="859" y="1182"/>
                  <a:pt x="860" y="1179"/>
                </a:cubicBezTo>
                <a:cubicBezTo>
                  <a:pt x="860" y="1178"/>
                  <a:pt x="858" y="1179"/>
                  <a:pt x="856" y="1179"/>
                </a:cubicBezTo>
                <a:cubicBezTo>
                  <a:pt x="861" y="1175"/>
                  <a:pt x="855" y="1173"/>
                  <a:pt x="853" y="1168"/>
                </a:cubicBezTo>
                <a:cubicBezTo>
                  <a:pt x="858" y="1169"/>
                  <a:pt x="856" y="1163"/>
                  <a:pt x="860" y="1165"/>
                </a:cubicBezTo>
                <a:cubicBezTo>
                  <a:pt x="861" y="1169"/>
                  <a:pt x="856" y="1167"/>
                  <a:pt x="857" y="1171"/>
                </a:cubicBezTo>
                <a:cubicBezTo>
                  <a:pt x="862" y="1171"/>
                  <a:pt x="859" y="1164"/>
                  <a:pt x="866" y="1165"/>
                </a:cubicBezTo>
                <a:cubicBezTo>
                  <a:pt x="868" y="1167"/>
                  <a:pt x="869" y="1170"/>
                  <a:pt x="872" y="1171"/>
                </a:cubicBezTo>
                <a:cubicBezTo>
                  <a:pt x="876" y="1170"/>
                  <a:pt x="872" y="1167"/>
                  <a:pt x="874" y="1167"/>
                </a:cubicBezTo>
                <a:cubicBezTo>
                  <a:pt x="879" y="1166"/>
                  <a:pt x="878" y="1172"/>
                  <a:pt x="876" y="1174"/>
                </a:cubicBezTo>
                <a:close/>
                <a:moveTo>
                  <a:pt x="937" y="1157"/>
                </a:moveTo>
                <a:cubicBezTo>
                  <a:pt x="938" y="1161"/>
                  <a:pt x="938" y="1161"/>
                  <a:pt x="938" y="1161"/>
                </a:cubicBezTo>
                <a:cubicBezTo>
                  <a:pt x="935" y="1161"/>
                  <a:pt x="935" y="1161"/>
                  <a:pt x="935" y="1161"/>
                </a:cubicBezTo>
                <a:cubicBezTo>
                  <a:pt x="935" y="1160"/>
                  <a:pt x="935" y="1159"/>
                  <a:pt x="936" y="1158"/>
                </a:cubicBezTo>
                <a:cubicBezTo>
                  <a:pt x="936" y="1157"/>
                  <a:pt x="934" y="1158"/>
                  <a:pt x="934" y="1158"/>
                </a:cubicBezTo>
                <a:cubicBezTo>
                  <a:pt x="934" y="1155"/>
                  <a:pt x="937" y="1157"/>
                  <a:pt x="937" y="1157"/>
                </a:cubicBezTo>
                <a:close/>
                <a:moveTo>
                  <a:pt x="856" y="1135"/>
                </a:moveTo>
                <a:cubicBezTo>
                  <a:pt x="857" y="1137"/>
                  <a:pt x="857" y="1139"/>
                  <a:pt x="856" y="1140"/>
                </a:cubicBezTo>
                <a:cubicBezTo>
                  <a:pt x="853" y="1142"/>
                  <a:pt x="853" y="1139"/>
                  <a:pt x="851" y="1140"/>
                </a:cubicBezTo>
                <a:cubicBezTo>
                  <a:pt x="852" y="1139"/>
                  <a:pt x="851" y="1136"/>
                  <a:pt x="853" y="1134"/>
                </a:cubicBezTo>
                <a:cubicBezTo>
                  <a:pt x="853" y="1135"/>
                  <a:pt x="855" y="1135"/>
                  <a:pt x="856" y="1135"/>
                </a:cubicBezTo>
                <a:close/>
                <a:moveTo>
                  <a:pt x="851" y="1136"/>
                </a:moveTo>
                <a:cubicBezTo>
                  <a:pt x="849" y="1136"/>
                  <a:pt x="849" y="1138"/>
                  <a:pt x="847" y="1138"/>
                </a:cubicBezTo>
                <a:cubicBezTo>
                  <a:pt x="846" y="1135"/>
                  <a:pt x="847" y="1133"/>
                  <a:pt x="850" y="1133"/>
                </a:cubicBezTo>
                <a:lnTo>
                  <a:pt x="851" y="1136"/>
                </a:lnTo>
                <a:close/>
                <a:moveTo>
                  <a:pt x="1221" y="1215"/>
                </a:moveTo>
                <a:cubicBezTo>
                  <a:pt x="1219" y="1216"/>
                  <a:pt x="1217" y="1218"/>
                  <a:pt x="1213" y="1218"/>
                </a:cubicBezTo>
                <a:cubicBezTo>
                  <a:pt x="1213" y="1215"/>
                  <a:pt x="1213" y="1212"/>
                  <a:pt x="1214" y="1209"/>
                </a:cubicBezTo>
                <a:cubicBezTo>
                  <a:pt x="1218" y="1209"/>
                  <a:pt x="1221" y="1210"/>
                  <a:pt x="1221" y="1215"/>
                </a:cubicBezTo>
                <a:close/>
                <a:moveTo>
                  <a:pt x="1277" y="1182"/>
                </a:moveTo>
                <a:cubicBezTo>
                  <a:pt x="1274" y="1183"/>
                  <a:pt x="1273" y="1181"/>
                  <a:pt x="1271" y="1181"/>
                </a:cubicBezTo>
                <a:cubicBezTo>
                  <a:pt x="1271" y="1179"/>
                  <a:pt x="1273" y="1178"/>
                  <a:pt x="1272" y="1175"/>
                </a:cubicBezTo>
                <a:cubicBezTo>
                  <a:pt x="1276" y="1176"/>
                  <a:pt x="1277" y="1179"/>
                  <a:pt x="1277" y="1174"/>
                </a:cubicBezTo>
                <a:cubicBezTo>
                  <a:pt x="1282" y="1175"/>
                  <a:pt x="1277" y="1179"/>
                  <a:pt x="1277" y="1182"/>
                </a:cubicBezTo>
                <a:close/>
                <a:moveTo>
                  <a:pt x="1087" y="1189"/>
                </a:moveTo>
                <a:cubicBezTo>
                  <a:pt x="1086" y="1191"/>
                  <a:pt x="1083" y="1192"/>
                  <a:pt x="1081" y="1194"/>
                </a:cubicBezTo>
                <a:cubicBezTo>
                  <a:pt x="1085" y="1197"/>
                  <a:pt x="1077" y="1202"/>
                  <a:pt x="1075" y="1198"/>
                </a:cubicBezTo>
                <a:cubicBezTo>
                  <a:pt x="1074" y="1190"/>
                  <a:pt x="1082" y="1189"/>
                  <a:pt x="1085" y="1184"/>
                </a:cubicBezTo>
                <a:cubicBezTo>
                  <a:pt x="1084" y="1185"/>
                  <a:pt x="1085" y="1189"/>
                  <a:pt x="1087" y="1189"/>
                </a:cubicBezTo>
                <a:close/>
                <a:moveTo>
                  <a:pt x="1445" y="929"/>
                </a:moveTo>
                <a:cubicBezTo>
                  <a:pt x="1443" y="935"/>
                  <a:pt x="1438" y="928"/>
                  <a:pt x="1435" y="927"/>
                </a:cubicBezTo>
                <a:cubicBezTo>
                  <a:pt x="1436" y="926"/>
                  <a:pt x="1440" y="926"/>
                  <a:pt x="1442" y="925"/>
                </a:cubicBezTo>
                <a:cubicBezTo>
                  <a:pt x="1444" y="926"/>
                  <a:pt x="1443" y="929"/>
                  <a:pt x="1445" y="929"/>
                </a:cubicBezTo>
                <a:close/>
                <a:moveTo>
                  <a:pt x="1481" y="977"/>
                </a:moveTo>
                <a:cubicBezTo>
                  <a:pt x="1480" y="980"/>
                  <a:pt x="1477" y="982"/>
                  <a:pt x="1475" y="983"/>
                </a:cubicBezTo>
                <a:cubicBezTo>
                  <a:pt x="1473" y="978"/>
                  <a:pt x="1477" y="977"/>
                  <a:pt x="1481" y="977"/>
                </a:cubicBezTo>
                <a:close/>
                <a:moveTo>
                  <a:pt x="1475" y="958"/>
                </a:moveTo>
                <a:cubicBezTo>
                  <a:pt x="1475" y="963"/>
                  <a:pt x="1475" y="963"/>
                  <a:pt x="1475" y="963"/>
                </a:cubicBezTo>
                <a:cubicBezTo>
                  <a:pt x="1473" y="964"/>
                  <a:pt x="1472" y="957"/>
                  <a:pt x="1475" y="958"/>
                </a:cubicBezTo>
                <a:close/>
                <a:moveTo>
                  <a:pt x="1545" y="935"/>
                </a:moveTo>
                <a:cubicBezTo>
                  <a:pt x="1547" y="936"/>
                  <a:pt x="1548" y="937"/>
                  <a:pt x="1548" y="940"/>
                </a:cubicBezTo>
                <a:cubicBezTo>
                  <a:pt x="1545" y="941"/>
                  <a:pt x="1543" y="942"/>
                  <a:pt x="1542" y="943"/>
                </a:cubicBezTo>
                <a:cubicBezTo>
                  <a:pt x="1540" y="943"/>
                  <a:pt x="1538" y="941"/>
                  <a:pt x="1538" y="938"/>
                </a:cubicBezTo>
                <a:cubicBezTo>
                  <a:pt x="1541" y="936"/>
                  <a:pt x="1547" y="935"/>
                  <a:pt x="1547" y="931"/>
                </a:cubicBezTo>
                <a:cubicBezTo>
                  <a:pt x="1550" y="932"/>
                  <a:pt x="1547" y="935"/>
                  <a:pt x="1545" y="935"/>
                </a:cubicBezTo>
                <a:close/>
                <a:moveTo>
                  <a:pt x="1539" y="901"/>
                </a:moveTo>
                <a:cubicBezTo>
                  <a:pt x="1536" y="903"/>
                  <a:pt x="1533" y="905"/>
                  <a:pt x="1531" y="908"/>
                </a:cubicBezTo>
                <a:cubicBezTo>
                  <a:pt x="1533" y="909"/>
                  <a:pt x="1533" y="913"/>
                  <a:pt x="1533" y="915"/>
                </a:cubicBezTo>
                <a:cubicBezTo>
                  <a:pt x="1530" y="917"/>
                  <a:pt x="1523" y="917"/>
                  <a:pt x="1520" y="919"/>
                </a:cubicBezTo>
                <a:cubicBezTo>
                  <a:pt x="1527" y="928"/>
                  <a:pt x="1514" y="932"/>
                  <a:pt x="1513" y="939"/>
                </a:cubicBezTo>
                <a:cubicBezTo>
                  <a:pt x="1505" y="935"/>
                  <a:pt x="1509" y="947"/>
                  <a:pt x="1502" y="946"/>
                </a:cubicBezTo>
                <a:cubicBezTo>
                  <a:pt x="1502" y="949"/>
                  <a:pt x="1506" y="946"/>
                  <a:pt x="1506" y="950"/>
                </a:cubicBezTo>
                <a:cubicBezTo>
                  <a:pt x="1499" y="952"/>
                  <a:pt x="1493" y="953"/>
                  <a:pt x="1484" y="951"/>
                </a:cubicBezTo>
                <a:cubicBezTo>
                  <a:pt x="1483" y="947"/>
                  <a:pt x="1487" y="938"/>
                  <a:pt x="1493" y="940"/>
                </a:cubicBezTo>
                <a:cubicBezTo>
                  <a:pt x="1489" y="929"/>
                  <a:pt x="1496" y="919"/>
                  <a:pt x="1506" y="915"/>
                </a:cubicBezTo>
                <a:cubicBezTo>
                  <a:pt x="1506" y="916"/>
                  <a:pt x="1507" y="917"/>
                  <a:pt x="1507" y="918"/>
                </a:cubicBezTo>
                <a:cubicBezTo>
                  <a:pt x="1510" y="916"/>
                  <a:pt x="1515" y="915"/>
                  <a:pt x="1514" y="910"/>
                </a:cubicBezTo>
                <a:cubicBezTo>
                  <a:pt x="1523" y="909"/>
                  <a:pt x="1531" y="906"/>
                  <a:pt x="1532" y="898"/>
                </a:cubicBezTo>
                <a:cubicBezTo>
                  <a:pt x="1537" y="897"/>
                  <a:pt x="1536" y="902"/>
                  <a:pt x="1539" y="901"/>
                </a:cubicBezTo>
                <a:close/>
                <a:moveTo>
                  <a:pt x="1732" y="740"/>
                </a:moveTo>
                <a:cubicBezTo>
                  <a:pt x="1736" y="739"/>
                  <a:pt x="1736" y="739"/>
                  <a:pt x="1736" y="739"/>
                </a:cubicBezTo>
                <a:cubicBezTo>
                  <a:pt x="1736" y="741"/>
                  <a:pt x="1735" y="743"/>
                  <a:pt x="1732" y="743"/>
                </a:cubicBezTo>
                <a:lnTo>
                  <a:pt x="1732" y="740"/>
                </a:lnTo>
                <a:close/>
                <a:moveTo>
                  <a:pt x="1674" y="798"/>
                </a:moveTo>
                <a:cubicBezTo>
                  <a:pt x="1678" y="799"/>
                  <a:pt x="1678" y="797"/>
                  <a:pt x="1680" y="796"/>
                </a:cubicBezTo>
                <a:cubicBezTo>
                  <a:pt x="1678" y="793"/>
                  <a:pt x="1674" y="792"/>
                  <a:pt x="1676" y="787"/>
                </a:cubicBezTo>
                <a:cubicBezTo>
                  <a:pt x="1683" y="787"/>
                  <a:pt x="1678" y="784"/>
                  <a:pt x="1681" y="781"/>
                </a:cubicBezTo>
                <a:cubicBezTo>
                  <a:pt x="1687" y="782"/>
                  <a:pt x="1687" y="778"/>
                  <a:pt x="1692" y="778"/>
                </a:cubicBezTo>
                <a:cubicBezTo>
                  <a:pt x="1693" y="781"/>
                  <a:pt x="1690" y="782"/>
                  <a:pt x="1692" y="783"/>
                </a:cubicBezTo>
                <a:cubicBezTo>
                  <a:pt x="1696" y="781"/>
                  <a:pt x="1697" y="777"/>
                  <a:pt x="1701" y="777"/>
                </a:cubicBezTo>
                <a:cubicBezTo>
                  <a:pt x="1700" y="773"/>
                  <a:pt x="1697" y="776"/>
                  <a:pt x="1694" y="776"/>
                </a:cubicBezTo>
                <a:cubicBezTo>
                  <a:pt x="1693" y="773"/>
                  <a:pt x="1699" y="775"/>
                  <a:pt x="1698" y="770"/>
                </a:cubicBezTo>
                <a:cubicBezTo>
                  <a:pt x="1712" y="778"/>
                  <a:pt x="1700" y="793"/>
                  <a:pt x="1693" y="800"/>
                </a:cubicBezTo>
                <a:cubicBezTo>
                  <a:pt x="1687" y="799"/>
                  <a:pt x="1680" y="806"/>
                  <a:pt x="1674" y="804"/>
                </a:cubicBezTo>
                <a:cubicBezTo>
                  <a:pt x="1673" y="801"/>
                  <a:pt x="1675" y="800"/>
                  <a:pt x="1674" y="798"/>
                </a:cubicBezTo>
                <a:close/>
                <a:moveTo>
                  <a:pt x="1670" y="805"/>
                </a:moveTo>
                <a:cubicBezTo>
                  <a:pt x="1669" y="809"/>
                  <a:pt x="1666" y="808"/>
                  <a:pt x="1663" y="807"/>
                </a:cubicBezTo>
                <a:cubicBezTo>
                  <a:pt x="1663" y="804"/>
                  <a:pt x="1668" y="805"/>
                  <a:pt x="1670" y="805"/>
                </a:cubicBezTo>
                <a:close/>
                <a:moveTo>
                  <a:pt x="1642" y="820"/>
                </a:moveTo>
                <a:cubicBezTo>
                  <a:pt x="1643" y="817"/>
                  <a:pt x="1649" y="817"/>
                  <a:pt x="1651" y="814"/>
                </a:cubicBezTo>
                <a:cubicBezTo>
                  <a:pt x="1649" y="811"/>
                  <a:pt x="1649" y="807"/>
                  <a:pt x="1654" y="808"/>
                </a:cubicBezTo>
                <a:cubicBezTo>
                  <a:pt x="1652" y="810"/>
                  <a:pt x="1652" y="814"/>
                  <a:pt x="1655" y="811"/>
                </a:cubicBezTo>
                <a:cubicBezTo>
                  <a:pt x="1658" y="814"/>
                  <a:pt x="1652" y="816"/>
                  <a:pt x="1650" y="817"/>
                </a:cubicBezTo>
                <a:cubicBezTo>
                  <a:pt x="1650" y="820"/>
                  <a:pt x="1653" y="819"/>
                  <a:pt x="1654" y="820"/>
                </a:cubicBezTo>
                <a:cubicBezTo>
                  <a:pt x="1652" y="825"/>
                  <a:pt x="1648" y="817"/>
                  <a:pt x="1642" y="820"/>
                </a:cubicBezTo>
                <a:close/>
                <a:moveTo>
                  <a:pt x="1674" y="823"/>
                </a:moveTo>
                <a:cubicBezTo>
                  <a:pt x="1675" y="825"/>
                  <a:pt x="1676" y="826"/>
                  <a:pt x="1677" y="826"/>
                </a:cubicBezTo>
                <a:cubicBezTo>
                  <a:pt x="1674" y="831"/>
                  <a:pt x="1667" y="827"/>
                  <a:pt x="1667" y="835"/>
                </a:cubicBezTo>
                <a:cubicBezTo>
                  <a:pt x="1659" y="831"/>
                  <a:pt x="1670" y="825"/>
                  <a:pt x="1674" y="823"/>
                </a:cubicBezTo>
                <a:close/>
                <a:moveTo>
                  <a:pt x="2593" y="336"/>
                </a:moveTo>
                <a:cubicBezTo>
                  <a:pt x="2595" y="335"/>
                  <a:pt x="2595" y="335"/>
                  <a:pt x="2596" y="333"/>
                </a:cubicBezTo>
                <a:cubicBezTo>
                  <a:pt x="2601" y="335"/>
                  <a:pt x="2594" y="342"/>
                  <a:pt x="2593" y="336"/>
                </a:cubicBezTo>
                <a:close/>
                <a:moveTo>
                  <a:pt x="2382" y="403"/>
                </a:moveTo>
                <a:cubicBezTo>
                  <a:pt x="2382" y="406"/>
                  <a:pt x="2380" y="406"/>
                  <a:pt x="2378" y="407"/>
                </a:cubicBezTo>
                <a:cubicBezTo>
                  <a:pt x="2378" y="404"/>
                  <a:pt x="2376" y="404"/>
                  <a:pt x="2376" y="402"/>
                </a:cubicBezTo>
                <a:cubicBezTo>
                  <a:pt x="2377" y="402"/>
                  <a:pt x="2378" y="401"/>
                  <a:pt x="2378" y="400"/>
                </a:cubicBezTo>
                <a:cubicBezTo>
                  <a:pt x="2380" y="400"/>
                  <a:pt x="2381" y="402"/>
                  <a:pt x="2382" y="403"/>
                </a:cubicBezTo>
                <a:close/>
                <a:moveTo>
                  <a:pt x="2388" y="386"/>
                </a:moveTo>
                <a:cubicBezTo>
                  <a:pt x="2391" y="389"/>
                  <a:pt x="2383" y="389"/>
                  <a:pt x="2385" y="394"/>
                </a:cubicBezTo>
                <a:cubicBezTo>
                  <a:pt x="2383" y="395"/>
                  <a:pt x="2383" y="393"/>
                  <a:pt x="2380" y="394"/>
                </a:cubicBezTo>
                <a:cubicBezTo>
                  <a:pt x="2381" y="390"/>
                  <a:pt x="2380" y="388"/>
                  <a:pt x="2378" y="385"/>
                </a:cubicBezTo>
                <a:cubicBezTo>
                  <a:pt x="2381" y="388"/>
                  <a:pt x="2386" y="387"/>
                  <a:pt x="2388" y="386"/>
                </a:cubicBezTo>
                <a:close/>
                <a:moveTo>
                  <a:pt x="2371" y="389"/>
                </a:moveTo>
                <a:cubicBezTo>
                  <a:pt x="2370" y="393"/>
                  <a:pt x="2364" y="389"/>
                  <a:pt x="2361" y="388"/>
                </a:cubicBezTo>
                <a:cubicBezTo>
                  <a:pt x="2363" y="385"/>
                  <a:pt x="2367" y="389"/>
                  <a:pt x="2371" y="389"/>
                </a:cubicBezTo>
                <a:close/>
                <a:moveTo>
                  <a:pt x="2383" y="380"/>
                </a:moveTo>
                <a:cubicBezTo>
                  <a:pt x="2381" y="381"/>
                  <a:pt x="2381" y="379"/>
                  <a:pt x="2379" y="379"/>
                </a:cubicBezTo>
                <a:cubicBezTo>
                  <a:pt x="2379" y="376"/>
                  <a:pt x="2383" y="376"/>
                  <a:pt x="2384" y="377"/>
                </a:cubicBezTo>
                <a:cubicBezTo>
                  <a:pt x="2384" y="378"/>
                  <a:pt x="2383" y="379"/>
                  <a:pt x="2383" y="380"/>
                </a:cubicBezTo>
                <a:close/>
                <a:moveTo>
                  <a:pt x="2496" y="327"/>
                </a:moveTo>
                <a:cubicBezTo>
                  <a:pt x="2494" y="331"/>
                  <a:pt x="2499" y="333"/>
                  <a:pt x="2504" y="335"/>
                </a:cubicBezTo>
                <a:cubicBezTo>
                  <a:pt x="2504" y="337"/>
                  <a:pt x="2504" y="337"/>
                  <a:pt x="2504" y="337"/>
                </a:cubicBezTo>
                <a:cubicBezTo>
                  <a:pt x="2492" y="342"/>
                  <a:pt x="2482" y="347"/>
                  <a:pt x="2473" y="354"/>
                </a:cubicBezTo>
                <a:cubicBezTo>
                  <a:pt x="2473" y="357"/>
                  <a:pt x="2476" y="357"/>
                  <a:pt x="2477" y="358"/>
                </a:cubicBezTo>
                <a:cubicBezTo>
                  <a:pt x="2477" y="362"/>
                  <a:pt x="2468" y="363"/>
                  <a:pt x="2464" y="361"/>
                </a:cubicBezTo>
                <a:cubicBezTo>
                  <a:pt x="2463" y="360"/>
                  <a:pt x="2464" y="358"/>
                  <a:pt x="2465" y="358"/>
                </a:cubicBezTo>
                <a:cubicBezTo>
                  <a:pt x="2463" y="356"/>
                  <a:pt x="2456" y="357"/>
                  <a:pt x="2453" y="358"/>
                </a:cubicBezTo>
                <a:cubicBezTo>
                  <a:pt x="2456" y="354"/>
                  <a:pt x="2460" y="350"/>
                  <a:pt x="2464" y="347"/>
                </a:cubicBezTo>
                <a:cubicBezTo>
                  <a:pt x="2464" y="346"/>
                  <a:pt x="2465" y="343"/>
                  <a:pt x="2462" y="344"/>
                </a:cubicBezTo>
                <a:cubicBezTo>
                  <a:pt x="2462" y="341"/>
                  <a:pt x="2464" y="343"/>
                  <a:pt x="2466" y="343"/>
                </a:cubicBezTo>
                <a:cubicBezTo>
                  <a:pt x="2467" y="342"/>
                  <a:pt x="2467" y="340"/>
                  <a:pt x="2467" y="338"/>
                </a:cubicBezTo>
                <a:cubicBezTo>
                  <a:pt x="2478" y="340"/>
                  <a:pt x="2483" y="330"/>
                  <a:pt x="2492" y="334"/>
                </a:cubicBezTo>
                <a:cubicBezTo>
                  <a:pt x="2491" y="332"/>
                  <a:pt x="2491" y="330"/>
                  <a:pt x="2489" y="330"/>
                </a:cubicBezTo>
                <a:cubicBezTo>
                  <a:pt x="2491" y="328"/>
                  <a:pt x="2493" y="327"/>
                  <a:pt x="2496" y="327"/>
                </a:cubicBezTo>
                <a:close/>
                <a:moveTo>
                  <a:pt x="2456" y="344"/>
                </a:moveTo>
                <a:cubicBezTo>
                  <a:pt x="2455" y="344"/>
                  <a:pt x="2454" y="343"/>
                  <a:pt x="2454" y="341"/>
                </a:cubicBezTo>
                <a:cubicBezTo>
                  <a:pt x="2460" y="340"/>
                  <a:pt x="2460" y="340"/>
                  <a:pt x="2460" y="340"/>
                </a:cubicBezTo>
                <a:cubicBezTo>
                  <a:pt x="2460" y="343"/>
                  <a:pt x="2460" y="343"/>
                  <a:pt x="2460" y="343"/>
                </a:cubicBezTo>
                <a:cubicBezTo>
                  <a:pt x="2459" y="343"/>
                  <a:pt x="2456" y="343"/>
                  <a:pt x="2456" y="344"/>
                </a:cubicBezTo>
                <a:close/>
                <a:moveTo>
                  <a:pt x="2391" y="324"/>
                </a:moveTo>
                <a:cubicBezTo>
                  <a:pt x="2390" y="322"/>
                  <a:pt x="2391" y="322"/>
                  <a:pt x="2391" y="320"/>
                </a:cubicBezTo>
                <a:cubicBezTo>
                  <a:pt x="2392" y="320"/>
                  <a:pt x="2392" y="321"/>
                  <a:pt x="2393" y="321"/>
                </a:cubicBezTo>
                <a:cubicBezTo>
                  <a:pt x="2393" y="314"/>
                  <a:pt x="2395" y="325"/>
                  <a:pt x="2391" y="324"/>
                </a:cubicBezTo>
                <a:close/>
                <a:moveTo>
                  <a:pt x="2401" y="370"/>
                </a:moveTo>
                <a:cubicBezTo>
                  <a:pt x="2404" y="365"/>
                  <a:pt x="2407" y="359"/>
                  <a:pt x="2411" y="354"/>
                </a:cubicBezTo>
                <a:cubicBezTo>
                  <a:pt x="2403" y="357"/>
                  <a:pt x="2401" y="355"/>
                  <a:pt x="2392" y="357"/>
                </a:cubicBezTo>
                <a:cubicBezTo>
                  <a:pt x="2391" y="355"/>
                  <a:pt x="2390" y="354"/>
                  <a:pt x="2388" y="353"/>
                </a:cubicBezTo>
                <a:cubicBezTo>
                  <a:pt x="2391" y="348"/>
                  <a:pt x="2397" y="350"/>
                  <a:pt x="2401" y="346"/>
                </a:cubicBezTo>
                <a:cubicBezTo>
                  <a:pt x="2401" y="347"/>
                  <a:pt x="2400" y="348"/>
                  <a:pt x="2401" y="349"/>
                </a:cubicBezTo>
                <a:cubicBezTo>
                  <a:pt x="2405" y="349"/>
                  <a:pt x="2401" y="342"/>
                  <a:pt x="2407" y="343"/>
                </a:cubicBezTo>
                <a:cubicBezTo>
                  <a:pt x="2409" y="336"/>
                  <a:pt x="2409" y="324"/>
                  <a:pt x="2418" y="326"/>
                </a:cubicBezTo>
                <a:cubicBezTo>
                  <a:pt x="2421" y="326"/>
                  <a:pt x="2418" y="321"/>
                  <a:pt x="2420" y="319"/>
                </a:cubicBezTo>
                <a:cubicBezTo>
                  <a:pt x="2424" y="319"/>
                  <a:pt x="2426" y="318"/>
                  <a:pt x="2428" y="315"/>
                </a:cubicBezTo>
                <a:cubicBezTo>
                  <a:pt x="2432" y="316"/>
                  <a:pt x="2444" y="317"/>
                  <a:pt x="2444" y="311"/>
                </a:cubicBezTo>
                <a:cubicBezTo>
                  <a:pt x="2454" y="310"/>
                  <a:pt x="2456" y="310"/>
                  <a:pt x="2464" y="306"/>
                </a:cubicBezTo>
                <a:cubicBezTo>
                  <a:pt x="2465" y="307"/>
                  <a:pt x="2466" y="308"/>
                  <a:pt x="2466" y="311"/>
                </a:cubicBezTo>
                <a:cubicBezTo>
                  <a:pt x="2471" y="311"/>
                  <a:pt x="2476" y="311"/>
                  <a:pt x="2480" y="313"/>
                </a:cubicBezTo>
                <a:cubicBezTo>
                  <a:pt x="2480" y="317"/>
                  <a:pt x="2480" y="320"/>
                  <a:pt x="2483" y="323"/>
                </a:cubicBezTo>
                <a:cubicBezTo>
                  <a:pt x="2478" y="328"/>
                  <a:pt x="2471" y="327"/>
                  <a:pt x="2467" y="330"/>
                </a:cubicBezTo>
                <a:cubicBezTo>
                  <a:pt x="2467" y="332"/>
                  <a:pt x="2461" y="329"/>
                  <a:pt x="2464" y="327"/>
                </a:cubicBezTo>
                <a:cubicBezTo>
                  <a:pt x="2459" y="327"/>
                  <a:pt x="2459" y="330"/>
                  <a:pt x="2453" y="330"/>
                </a:cubicBezTo>
                <a:cubicBezTo>
                  <a:pt x="2451" y="331"/>
                  <a:pt x="2453" y="335"/>
                  <a:pt x="2451" y="336"/>
                </a:cubicBezTo>
                <a:cubicBezTo>
                  <a:pt x="2451" y="337"/>
                  <a:pt x="2453" y="336"/>
                  <a:pt x="2454" y="336"/>
                </a:cubicBezTo>
                <a:cubicBezTo>
                  <a:pt x="2454" y="338"/>
                  <a:pt x="2451" y="339"/>
                  <a:pt x="2450" y="338"/>
                </a:cubicBezTo>
                <a:cubicBezTo>
                  <a:pt x="2450" y="341"/>
                  <a:pt x="2454" y="340"/>
                  <a:pt x="2453" y="344"/>
                </a:cubicBezTo>
                <a:cubicBezTo>
                  <a:pt x="2448" y="344"/>
                  <a:pt x="2445" y="345"/>
                  <a:pt x="2445" y="348"/>
                </a:cubicBezTo>
                <a:cubicBezTo>
                  <a:pt x="2441" y="348"/>
                  <a:pt x="2439" y="346"/>
                  <a:pt x="2435" y="348"/>
                </a:cubicBezTo>
                <a:cubicBezTo>
                  <a:pt x="2436" y="358"/>
                  <a:pt x="2420" y="354"/>
                  <a:pt x="2419" y="364"/>
                </a:cubicBezTo>
                <a:cubicBezTo>
                  <a:pt x="2419" y="367"/>
                  <a:pt x="2423" y="366"/>
                  <a:pt x="2422" y="370"/>
                </a:cubicBezTo>
                <a:cubicBezTo>
                  <a:pt x="2416" y="371"/>
                  <a:pt x="2404" y="379"/>
                  <a:pt x="2401" y="370"/>
                </a:cubicBezTo>
                <a:close/>
                <a:moveTo>
                  <a:pt x="2298" y="411"/>
                </a:moveTo>
                <a:cubicBezTo>
                  <a:pt x="2297" y="408"/>
                  <a:pt x="2300" y="408"/>
                  <a:pt x="2301" y="407"/>
                </a:cubicBezTo>
                <a:cubicBezTo>
                  <a:pt x="2295" y="400"/>
                  <a:pt x="2313" y="382"/>
                  <a:pt x="2318" y="393"/>
                </a:cubicBezTo>
                <a:cubicBezTo>
                  <a:pt x="2324" y="388"/>
                  <a:pt x="2328" y="388"/>
                  <a:pt x="2332" y="379"/>
                </a:cubicBezTo>
                <a:cubicBezTo>
                  <a:pt x="2333" y="379"/>
                  <a:pt x="2332" y="380"/>
                  <a:pt x="2332" y="380"/>
                </a:cubicBezTo>
                <a:cubicBezTo>
                  <a:pt x="2331" y="383"/>
                  <a:pt x="2336" y="381"/>
                  <a:pt x="2338" y="381"/>
                </a:cubicBezTo>
                <a:cubicBezTo>
                  <a:pt x="2337" y="382"/>
                  <a:pt x="2338" y="383"/>
                  <a:pt x="2339" y="383"/>
                </a:cubicBezTo>
                <a:cubicBezTo>
                  <a:pt x="2338" y="385"/>
                  <a:pt x="2338" y="387"/>
                  <a:pt x="2335" y="386"/>
                </a:cubicBezTo>
                <a:cubicBezTo>
                  <a:pt x="2335" y="389"/>
                  <a:pt x="2338" y="388"/>
                  <a:pt x="2338" y="391"/>
                </a:cubicBezTo>
                <a:cubicBezTo>
                  <a:pt x="2336" y="391"/>
                  <a:pt x="2336" y="392"/>
                  <a:pt x="2335" y="392"/>
                </a:cubicBezTo>
                <a:cubicBezTo>
                  <a:pt x="2335" y="394"/>
                  <a:pt x="2337" y="394"/>
                  <a:pt x="2336" y="396"/>
                </a:cubicBezTo>
                <a:cubicBezTo>
                  <a:pt x="2331" y="407"/>
                  <a:pt x="2321" y="396"/>
                  <a:pt x="2314" y="401"/>
                </a:cubicBezTo>
                <a:cubicBezTo>
                  <a:pt x="2317" y="405"/>
                  <a:pt x="2312" y="408"/>
                  <a:pt x="2310" y="410"/>
                </a:cubicBezTo>
                <a:cubicBezTo>
                  <a:pt x="2304" y="409"/>
                  <a:pt x="2302" y="411"/>
                  <a:pt x="2298" y="411"/>
                </a:cubicBezTo>
                <a:close/>
                <a:moveTo>
                  <a:pt x="2358" y="423"/>
                </a:moveTo>
                <a:cubicBezTo>
                  <a:pt x="2359" y="418"/>
                  <a:pt x="2356" y="416"/>
                  <a:pt x="2357" y="411"/>
                </a:cubicBezTo>
                <a:cubicBezTo>
                  <a:pt x="2360" y="407"/>
                  <a:pt x="2371" y="409"/>
                  <a:pt x="2375" y="405"/>
                </a:cubicBezTo>
                <a:cubicBezTo>
                  <a:pt x="2376" y="410"/>
                  <a:pt x="2372" y="410"/>
                  <a:pt x="2370" y="413"/>
                </a:cubicBezTo>
                <a:cubicBezTo>
                  <a:pt x="2372" y="413"/>
                  <a:pt x="2373" y="416"/>
                  <a:pt x="2378" y="415"/>
                </a:cubicBezTo>
                <a:cubicBezTo>
                  <a:pt x="2376" y="419"/>
                  <a:pt x="2384" y="419"/>
                  <a:pt x="2388" y="421"/>
                </a:cubicBezTo>
                <a:cubicBezTo>
                  <a:pt x="2388" y="422"/>
                  <a:pt x="2387" y="423"/>
                  <a:pt x="2387" y="424"/>
                </a:cubicBezTo>
                <a:cubicBezTo>
                  <a:pt x="2378" y="423"/>
                  <a:pt x="2374" y="433"/>
                  <a:pt x="2364" y="434"/>
                </a:cubicBezTo>
                <a:cubicBezTo>
                  <a:pt x="2360" y="433"/>
                  <a:pt x="2366" y="423"/>
                  <a:pt x="2358" y="423"/>
                </a:cubicBezTo>
                <a:close/>
                <a:moveTo>
                  <a:pt x="1883" y="502"/>
                </a:moveTo>
                <a:cubicBezTo>
                  <a:pt x="1884" y="497"/>
                  <a:pt x="1891" y="495"/>
                  <a:pt x="1897" y="494"/>
                </a:cubicBezTo>
                <a:cubicBezTo>
                  <a:pt x="1897" y="496"/>
                  <a:pt x="1897" y="497"/>
                  <a:pt x="1898" y="497"/>
                </a:cubicBezTo>
                <a:cubicBezTo>
                  <a:pt x="1899" y="497"/>
                  <a:pt x="1899" y="495"/>
                  <a:pt x="1899" y="493"/>
                </a:cubicBezTo>
                <a:cubicBezTo>
                  <a:pt x="1905" y="493"/>
                  <a:pt x="1905" y="493"/>
                  <a:pt x="1905" y="493"/>
                </a:cubicBezTo>
                <a:cubicBezTo>
                  <a:pt x="1903" y="498"/>
                  <a:pt x="1901" y="503"/>
                  <a:pt x="1895" y="506"/>
                </a:cubicBezTo>
                <a:cubicBezTo>
                  <a:pt x="1895" y="504"/>
                  <a:pt x="1894" y="504"/>
                  <a:pt x="1894" y="503"/>
                </a:cubicBezTo>
                <a:cubicBezTo>
                  <a:pt x="1893" y="505"/>
                  <a:pt x="1893" y="509"/>
                  <a:pt x="1888" y="508"/>
                </a:cubicBezTo>
                <a:cubicBezTo>
                  <a:pt x="1889" y="509"/>
                  <a:pt x="1889" y="510"/>
                  <a:pt x="1889" y="511"/>
                </a:cubicBezTo>
                <a:cubicBezTo>
                  <a:pt x="1893" y="511"/>
                  <a:pt x="1891" y="507"/>
                  <a:pt x="1896" y="508"/>
                </a:cubicBezTo>
                <a:cubicBezTo>
                  <a:pt x="1897" y="512"/>
                  <a:pt x="1892" y="515"/>
                  <a:pt x="1890" y="513"/>
                </a:cubicBezTo>
                <a:cubicBezTo>
                  <a:pt x="1886" y="506"/>
                  <a:pt x="1880" y="513"/>
                  <a:pt x="1875" y="514"/>
                </a:cubicBezTo>
                <a:cubicBezTo>
                  <a:pt x="1875" y="512"/>
                  <a:pt x="1873" y="509"/>
                  <a:pt x="1872" y="511"/>
                </a:cubicBezTo>
                <a:cubicBezTo>
                  <a:pt x="1872" y="509"/>
                  <a:pt x="1878" y="500"/>
                  <a:pt x="1883" y="502"/>
                </a:cubicBezTo>
                <a:close/>
                <a:moveTo>
                  <a:pt x="1863" y="517"/>
                </a:moveTo>
                <a:cubicBezTo>
                  <a:pt x="1862" y="515"/>
                  <a:pt x="1864" y="515"/>
                  <a:pt x="1863" y="513"/>
                </a:cubicBezTo>
                <a:cubicBezTo>
                  <a:pt x="1870" y="512"/>
                  <a:pt x="1870" y="512"/>
                  <a:pt x="1870" y="512"/>
                </a:cubicBezTo>
                <a:cubicBezTo>
                  <a:pt x="1870" y="514"/>
                  <a:pt x="1870" y="516"/>
                  <a:pt x="1869" y="517"/>
                </a:cubicBezTo>
                <a:cubicBezTo>
                  <a:pt x="1867" y="517"/>
                  <a:pt x="1866" y="516"/>
                  <a:pt x="1863" y="517"/>
                </a:cubicBezTo>
                <a:close/>
                <a:moveTo>
                  <a:pt x="2239" y="476"/>
                </a:moveTo>
                <a:cubicBezTo>
                  <a:pt x="2241" y="475"/>
                  <a:pt x="2243" y="475"/>
                  <a:pt x="2243" y="478"/>
                </a:cubicBezTo>
                <a:cubicBezTo>
                  <a:pt x="2241" y="478"/>
                  <a:pt x="2239" y="479"/>
                  <a:pt x="2239" y="476"/>
                </a:cubicBezTo>
                <a:close/>
                <a:moveTo>
                  <a:pt x="1833" y="532"/>
                </a:moveTo>
                <a:cubicBezTo>
                  <a:pt x="1837" y="532"/>
                  <a:pt x="1837" y="532"/>
                  <a:pt x="1837" y="532"/>
                </a:cubicBezTo>
                <a:cubicBezTo>
                  <a:pt x="1838" y="535"/>
                  <a:pt x="1833" y="536"/>
                  <a:pt x="1833" y="532"/>
                </a:cubicBezTo>
                <a:close/>
                <a:moveTo>
                  <a:pt x="1180" y="55"/>
                </a:moveTo>
                <a:cubicBezTo>
                  <a:pt x="1179" y="53"/>
                  <a:pt x="1181" y="52"/>
                  <a:pt x="1181" y="50"/>
                </a:cubicBezTo>
                <a:cubicBezTo>
                  <a:pt x="1183" y="51"/>
                  <a:pt x="1184" y="55"/>
                  <a:pt x="1180" y="55"/>
                </a:cubicBezTo>
                <a:close/>
                <a:moveTo>
                  <a:pt x="1134" y="13"/>
                </a:moveTo>
                <a:cubicBezTo>
                  <a:pt x="1133" y="10"/>
                  <a:pt x="1139" y="8"/>
                  <a:pt x="1136" y="6"/>
                </a:cubicBezTo>
                <a:cubicBezTo>
                  <a:pt x="1139" y="5"/>
                  <a:pt x="1139" y="8"/>
                  <a:pt x="1144" y="5"/>
                </a:cubicBezTo>
                <a:cubicBezTo>
                  <a:pt x="1144" y="7"/>
                  <a:pt x="1145" y="9"/>
                  <a:pt x="1147" y="9"/>
                </a:cubicBezTo>
                <a:cubicBezTo>
                  <a:pt x="1143" y="10"/>
                  <a:pt x="1140" y="10"/>
                  <a:pt x="1142" y="17"/>
                </a:cubicBezTo>
                <a:cubicBezTo>
                  <a:pt x="1138" y="17"/>
                  <a:pt x="1136" y="15"/>
                  <a:pt x="1134" y="13"/>
                </a:cubicBezTo>
                <a:close/>
                <a:moveTo>
                  <a:pt x="1073" y="80"/>
                </a:moveTo>
                <a:cubicBezTo>
                  <a:pt x="1077" y="81"/>
                  <a:pt x="1083" y="76"/>
                  <a:pt x="1089" y="76"/>
                </a:cubicBezTo>
                <a:cubicBezTo>
                  <a:pt x="1086" y="79"/>
                  <a:pt x="1077" y="88"/>
                  <a:pt x="1073" y="80"/>
                </a:cubicBezTo>
                <a:close/>
                <a:moveTo>
                  <a:pt x="816" y="139"/>
                </a:moveTo>
                <a:cubicBezTo>
                  <a:pt x="819" y="139"/>
                  <a:pt x="820" y="141"/>
                  <a:pt x="823" y="140"/>
                </a:cubicBezTo>
                <a:cubicBezTo>
                  <a:pt x="823" y="142"/>
                  <a:pt x="823" y="142"/>
                  <a:pt x="823" y="142"/>
                </a:cubicBezTo>
                <a:cubicBezTo>
                  <a:pt x="819" y="141"/>
                  <a:pt x="816" y="145"/>
                  <a:pt x="816" y="139"/>
                </a:cubicBezTo>
                <a:close/>
                <a:moveTo>
                  <a:pt x="838" y="134"/>
                </a:moveTo>
                <a:cubicBezTo>
                  <a:pt x="839" y="135"/>
                  <a:pt x="839" y="137"/>
                  <a:pt x="839" y="139"/>
                </a:cubicBezTo>
                <a:cubicBezTo>
                  <a:pt x="838" y="138"/>
                  <a:pt x="834" y="139"/>
                  <a:pt x="832" y="139"/>
                </a:cubicBezTo>
                <a:cubicBezTo>
                  <a:pt x="829" y="140"/>
                  <a:pt x="832" y="145"/>
                  <a:pt x="829" y="146"/>
                </a:cubicBezTo>
                <a:cubicBezTo>
                  <a:pt x="820" y="141"/>
                  <a:pt x="831" y="134"/>
                  <a:pt x="838" y="134"/>
                </a:cubicBezTo>
                <a:close/>
                <a:moveTo>
                  <a:pt x="956" y="174"/>
                </a:moveTo>
                <a:cubicBezTo>
                  <a:pt x="959" y="173"/>
                  <a:pt x="959" y="176"/>
                  <a:pt x="961" y="177"/>
                </a:cubicBezTo>
                <a:cubicBezTo>
                  <a:pt x="963" y="176"/>
                  <a:pt x="961" y="172"/>
                  <a:pt x="962" y="172"/>
                </a:cubicBezTo>
                <a:cubicBezTo>
                  <a:pt x="967" y="172"/>
                  <a:pt x="974" y="172"/>
                  <a:pt x="977" y="171"/>
                </a:cubicBezTo>
                <a:cubicBezTo>
                  <a:pt x="978" y="176"/>
                  <a:pt x="971" y="177"/>
                  <a:pt x="975" y="183"/>
                </a:cubicBezTo>
                <a:cubicBezTo>
                  <a:pt x="972" y="184"/>
                  <a:pt x="970" y="185"/>
                  <a:pt x="971" y="189"/>
                </a:cubicBezTo>
                <a:cubicBezTo>
                  <a:pt x="968" y="189"/>
                  <a:pt x="968" y="187"/>
                  <a:pt x="968" y="185"/>
                </a:cubicBezTo>
                <a:cubicBezTo>
                  <a:pt x="960" y="189"/>
                  <a:pt x="955" y="187"/>
                  <a:pt x="952" y="180"/>
                </a:cubicBezTo>
                <a:cubicBezTo>
                  <a:pt x="955" y="179"/>
                  <a:pt x="956" y="177"/>
                  <a:pt x="956" y="174"/>
                </a:cubicBezTo>
                <a:close/>
                <a:moveTo>
                  <a:pt x="431" y="236"/>
                </a:moveTo>
                <a:cubicBezTo>
                  <a:pt x="433" y="245"/>
                  <a:pt x="440" y="236"/>
                  <a:pt x="445" y="237"/>
                </a:cubicBezTo>
                <a:cubicBezTo>
                  <a:pt x="444" y="242"/>
                  <a:pt x="435" y="240"/>
                  <a:pt x="437" y="247"/>
                </a:cubicBezTo>
                <a:cubicBezTo>
                  <a:pt x="434" y="246"/>
                  <a:pt x="435" y="247"/>
                  <a:pt x="432" y="247"/>
                </a:cubicBezTo>
                <a:cubicBezTo>
                  <a:pt x="434" y="243"/>
                  <a:pt x="426" y="241"/>
                  <a:pt x="431" y="236"/>
                </a:cubicBezTo>
                <a:close/>
                <a:moveTo>
                  <a:pt x="371" y="255"/>
                </a:moveTo>
                <a:cubicBezTo>
                  <a:pt x="370" y="251"/>
                  <a:pt x="374" y="252"/>
                  <a:pt x="377" y="251"/>
                </a:cubicBezTo>
                <a:cubicBezTo>
                  <a:pt x="376" y="254"/>
                  <a:pt x="374" y="255"/>
                  <a:pt x="371" y="255"/>
                </a:cubicBezTo>
                <a:close/>
                <a:moveTo>
                  <a:pt x="930" y="222"/>
                </a:moveTo>
                <a:cubicBezTo>
                  <a:pt x="933" y="219"/>
                  <a:pt x="937" y="217"/>
                  <a:pt x="939" y="214"/>
                </a:cubicBezTo>
                <a:cubicBezTo>
                  <a:pt x="939" y="212"/>
                  <a:pt x="937" y="213"/>
                  <a:pt x="936" y="213"/>
                </a:cubicBezTo>
                <a:cubicBezTo>
                  <a:pt x="936" y="210"/>
                  <a:pt x="938" y="210"/>
                  <a:pt x="939" y="208"/>
                </a:cubicBezTo>
                <a:cubicBezTo>
                  <a:pt x="942" y="208"/>
                  <a:pt x="938" y="210"/>
                  <a:pt x="940" y="212"/>
                </a:cubicBezTo>
                <a:cubicBezTo>
                  <a:pt x="941" y="211"/>
                  <a:pt x="941" y="210"/>
                  <a:pt x="941" y="208"/>
                </a:cubicBezTo>
                <a:cubicBezTo>
                  <a:pt x="938" y="205"/>
                  <a:pt x="930" y="208"/>
                  <a:pt x="927" y="205"/>
                </a:cubicBezTo>
                <a:cubicBezTo>
                  <a:pt x="933" y="200"/>
                  <a:pt x="930" y="190"/>
                  <a:pt x="937" y="188"/>
                </a:cubicBezTo>
                <a:cubicBezTo>
                  <a:pt x="939" y="188"/>
                  <a:pt x="944" y="189"/>
                  <a:pt x="948" y="184"/>
                </a:cubicBezTo>
                <a:cubicBezTo>
                  <a:pt x="949" y="188"/>
                  <a:pt x="953" y="190"/>
                  <a:pt x="958" y="190"/>
                </a:cubicBezTo>
                <a:cubicBezTo>
                  <a:pt x="959" y="194"/>
                  <a:pt x="954" y="192"/>
                  <a:pt x="954" y="194"/>
                </a:cubicBezTo>
                <a:cubicBezTo>
                  <a:pt x="955" y="197"/>
                  <a:pt x="957" y="193"/>
                  <a:pt x="960" y="193"/>
                </a:cubicBezTo>
                <a:cubicBezTo>
                  <a:pt x="962" y="194"/>
                  <a:pt x="960" y="191"/>
                  <a:pt x="959" y="191"/>
                </a:cubicBezTo>
                <a:cubicBezTo>
                  <a:pt x="959" y="189"/>
                  <a:pt x="964" y="190"/>
                  <a:pt x="966" y="189"/>
                </a:cubicBezTo>
                <a:cubicBezTo>
                  <a:pt x="967" y="192"/>
                  <a:pt x="963" y="191"/>
                  <a:pt x="963" y="192"/>
                </a:cubicBezTo>
                <a:cubicBezTo>
                  <a:pt x="963" y="195"/>
                  <a:pt x="966" y="194"/>
                  <a:pt x="969" y="194"/>
                </a:cubicBezTo>
                <a:cubicBezTo>
                  <a:pt x="969" y="197"/>
                  <a:pt x="965" y="196"/>
                  <a:pt x="964" y="199"/>
                </a:cubicBezTo>
                <a:cubicBezTo>
                  <a:pt x="965" y="201"/>
                  <a:pt x="969" y="201"/>
                  <a:pt x="967" y="204"/>
                </a:cubicBezTo>
                <a:cubicBezTo>
                  <a:pt x="965" y="204"/>
                  <a:pt x="964" y="202"/>
                  <a:pt x="963" y="202"/>
                </a:cubicBezTo>
                <a:cubicBezTo>
                  <a:pt x="961" y="205"/>
                  <a:pt x="958" y="209"/>
                  <a:pt x="953" y="206"/>
                </a:cubicBezTo>
                <a:cubicBezTo>
                  <a:pt x="953" y="207"/>
                  <a:pt x="954" y="207"/>
                  <a:pt x="955" y="207"/>
                </a:cubicBezTo>
                <a:cubicBezTo>
                  <a:pt x="948" y="212"/>
                  <a:pt x="943" y="219"/>
                  <a:pt x="934" y="223"/>
                </a:cubicBezTo>
                <a:cubicBezTo>
                  <a:pt x="935" y="226"/>
                  <a:pt x="937" y="227"/>
                  <a:pt x="934" y="228"/>
                </a:cubicBezTo>
                <a:cubicBezTo>
                  <a:pt x="931" y="229"/>
                  <a:pt x="931" y="225"/>
                  <a:pt x="930" y="222"/>
                </a:cubicBezTo>
                <a:close/>
                <a:moveTo>
                  <a:pt x="263" y="429"/>
                </a:moveTo>
                <a:cubicBezTo>
                  <a:pt x="263" y="428"/>
                  <a:pt x="261" y="429"/>
                  <a:pt x="261" y="429"/>
                </a:cubicBezTo>
                <a:cubicBezTo>
                  <a:pt x="259" y="422"/>
                  <a:pt x="263" y="421"/>
                  <a:pt x="264" y="417"/>
                </a:cubicBezTo>
                <a:cubicBezTo>
                  <a:pt x="266" y="416"/>
                  <a:pt x="266" y="419"/>
                  <a:pt x="267" y="419"/>
                </a:cubicBezTo>
                <a:cubicBezTo>
                  <a:pt x="269" y="416"/>
                  <a:pt x="269" y="412"/>
                  <a:pt x="271" y="410"/>
                </a:cubicBezTo>
                <a:cubicBezTo>
                  <a:pt x="279" y="411"/>
                  <a:pt x="281" y="406"/>
                  <a:pt x="285" y="410"/>
                </a:cubicBezTo>
                <a:cubicBezTo>
                  <a:pt x="283" y="414"/>
                  <a:pt x="280" y="416"/>
                  <a:pt x="279" y="420"/>
                </a:cubicBezTo>
                <a:cubicBezTo>
                  <a:pt x="271" y="418"/>
                  <a:pt x="271" y="429"/>
                  <a:pt x="263" y="429"/>
                </a:cubicBezTo>
                <a:close/>
                <a:moveTo>
                  <a:pt x="766" y="427"/>
                </a:moveTo>
                <a:cubicBezTo>
                  <a:pt x="765" y="424"/>
                  <a:pt x="765" y="423"/>
                  <a:pt x="768" y="423"/>
                </a:cubicBezTo>
                <a:cubicBezTo>
                  <a:pt x="768" y="425"/>
                  <a:pt x="768" y="427"/>
                  <a:pt x="766" y="427"/>
                </a:cubicBezTo>
                <a:close/>
                <a:moveTo>
                  <a:pt x="786" y="447"/>
                </a:moveTo>
                <a:cubicBezTo>
                  <a:pt x="783" y="448"/>
                  <a:pt x="783" y="450"/>
                  <a:pt x="782" y="453"/>
                </a:cubicBezTo>
                <a:cubicBezTo>
                  <a:pt x="779" y="453"/>
                  <a:pt x="780" y="448"/>
                  <a:pt x="776" y="451"/>
                </a:cubicBezTo>
                <a:cubicBezTo>
                  <a:pt x="777" y="449"/>
                  <a:pt x="779" y="449"/>
                  <a:pt x="778" y="446"/>
                </a:cubicBezTo>
                <a:cubicBezTo>
                  <a:pt x="782" y="445"/>
                  <a:pt x="785" y="445"/>
                  <a:pt x="786" y="447"/>
                </a:cubicBezTo>
                <a:close/>
                <a:moveTo>
                  <a:pt x="726" y="463"/>
                </a:moveTo>
                <a:cubicBezTo>
                  <a:pt x="727" y="457"/>
                  <a:pt x="733" y="454"/>
                  <a:pt x="732" y="447"/>
                </a:cubicBezTo>
                <a:cubicBezTo>
                  <a:pt x="742" y="448"/>
                  <a:pt x="743" y="430"/>
                  <a:pt x="753" y="434"/>
                </a:cubicBezTo>
                <a:cubicBezTo>
                  <a:pt x="752" y="441"/>
                  <a:pt x="749" y="447"/>
                  <a:pt x="741" y="449"/>
                </a:cubicBezTo>
                <a:cubicBezTo>
                  <a:pt x="738" y="452"/>
                  <a:pt x="735" y="465"/>
                  <a:pt x="726" y="463"/>
                </a:cubicBezTo>
                <a:close/>
                <a:moveTo>
                  <a:pt x="696" y="468"/>
                </a:moveTo>
                <a:cubicBezTo>
                  <a:pt x="699" y="467"/>
                  <a:pt x="699" y="470"/>
                  <a:pt x="699" y="472"/>
                </a:cubicBezTo>
                <a:cubicBezTo>
                  <a:pt x="696" y="472"/>
                  <a:pt x="696" y="473"/>
                  <a:pt x="694" y="474"/>
                </a:cubicBezTo>
                <a:cubicBezTo>
                  <a:pt x="694" y="472"/>
                  <a:pt x="694" y="469"/>
                  <a:pt x="696" y="468"/>
                </a:cubicBezTo>
                <a:close/>
                <a:moveTo>
                  <a:pt x="709" y="486"/>
                </a:moveTo>
                <a:cubicBezTo>
                  <a:pt x="708" y="478"/>
                  <a:pt x="715" y="478"/>
                  <a:pt x="713" y="469"/>
                </a:cubicBezTo>
                <a:cubicBezTo>
                  <a:pt x="720" y="470"/>
                  <a:pt x="730" y="478"/>
                  <a:pt x="721" y="484"/>
                </a:cubicBezTo>
                <a:cubicBezTo>
                  <a:pt x="719" y="483"/>
                  <a:pt x="715" y="483"/>
                  <a:pt x="712" y="482"/>
                </a:cubicBezTo>
                <a:cubicBezTo>
                  <a:pt x="710" y="483"/>
                  <a:pt x="712" y="486"/>
                  <a:pt x="709" y="486"/>
                </a:cubicBezTo>
                <a:close/>
                <a:moveTo>
                  <a:pt x="660" y="542"/>
                </a:moveTo>
                <a:cubicBezTo>
                  <a:pt x="657" y="542"/>
                  <a:pt x="658" y="541"/>
                  <a:pt x="656" y="542"/>
                </a:cubicBezTo>
                <a:cubicBezTo>
                  <a:pt x="654" y="542"/>
                  <a:pt x="658" y="540"/>
                  <a:pt x="657" y="538"/>
                </a:cubicBezTo>
                <a:cubicBezTo>
                  <a:pt x="659" y="539"/>
                  <a:pt x="659" y="540"/>
                  <a:pt x="660" y="542"/>
                </a:cubicBezTo>
                <a:close/>
                <a:moveTo>
                  <a:pt x="683" y="524"/>
                </a:moveTo>
                <a:cubicBezTo>
                  <a:pt x="683" y="527"/>
                  <a:pt x="685" y="527"/>
                  <a:pt x="685" y="530"/>
                </a:cubicBezTo>
                <a:cubicBezTo>
                  <a:pt x="680" y="530"/>
                  <a:pt x="680" y="534"/>
                  <a:pt x="676" y="535"/>
                </a:cubicBezTo>
                <a:cubicBezTo>
                  <a:pt x="677" y="531"/>
                  <a:pt x="678" y="527"/>
                  <a:pt x="679" y="523"/>
                </a:cubicBezTo>
                <a:cubicBezTo>
                  <a:pt x="680" y="524"/>
                  <a:pt x="681" y="524"/>
                  <a:pt x="683" y="524"/>
                </a:cubicBezTo>
                <a:cubicBezTo>
                  <a:pt x="682" y="523"/>
                  <a:pt x="682" y="522"/>
                  <a:pt x="682" y="521"/>
                </a:cubicBezTo>
                <a:cubicBezTo>
                  <a:pt x="687" y="519"/>
                  <a:pt x="688" y="513"/>
                  <a:pt x="695" y="512"/>
                </a:cubicBezTo>
                <a:cubicBezTo>
                  <a:pt x="698" y="519"/>
                  <a:pt x="688" y="521"/>
                  <a:pt x="683" y="524"/>
                </a:cubicBezTo>
                <a:close/>
                <a:moveTo>
                  <a:pt x="686" y="516"/>
                </a:moveTo>
                <a:cubicBezTo>
                  <a:pt x="682" y="511"/>
                  <a:pt x="679" y="521"/>
                  <a:pt x="676" y="517"/>
                </a:cubicBezTo>
                <a:cubicBezTo>
                  <a:pt x="680" y="513"/>
                  <a:pt x="680" y="505"/>
                  <a:pt x="688" y="504"/>
                </a:cubicBezTo>
                <a:cubicBezTo>
                  <a:pt x="689" y="509"/>
                  <a:pt x="684" y="509"/>
                  <a:pt x="684" y="513"/>
                </a:cubicBezTo>
                <a:cubicBezTo>
                  <a:pt x="687" y="512"/>
                  <a:pt x="687" y="508"/>
                  <a:pt x="692" y="509"/>
                </a:cubicBezTo>
                <a:cubicBezTo>
                  <a:pt x="691" y="512"/>
                  <a:pt x="688" y="513"/>
                  <a:pt x="686" y="516"/>
                </a:cubicBezTo>
                <a:close/>
                <a:moveTo>
                  <a:pt x="703" y="503"/>
                </a:moveTo>
                <a:cubicBezTo>
                  <a:pt x="702" y="506"/>
                  <a:pt x="699" y="507"/>
                  <a:pt x="696" y="509"/>
                </a:cubicBezTo>
                <a:cubicBezTo>
                  <a:pt x="696" y="505"/>
                  <a:pt x="696" y="505"/>
                  <a:pt x="696" y="505"/>
                </a:cubicBezTo>
                <a:cubicBezTo>
                  <a:pt x="700" y="505"/>
                  <a:pt x="701" y="501"/>
                  <a:pt x="703" y="503"/>
                </a:cubicBezTo>
                <a:close/>
                <a:moveTo>
                  <a:pt x="977" y="461"/>
                </a:moveTo>
                <a:cubicBezTo>
                  <a:pt x="975" y="466"/>
                  <a:pt x="973" y="470"/>
                  <a:pt x="968" y="473"/>
                </a:cubicBezTo>
                <a:cubicBezTo>
                  <a:pt x="968" y="475"/>
                  <a:pt x="970" y="475"/>
                  <a:pt x="970" y="478"/>
                </a:cubicBezTo>
                <a:cubicBezTo>
                  <a:pt x="972" y="478"/>
                  <a:pt x="971" y="475"/>
                  <a:pt x="974" y="475"/>
                </a:cubicBezTo>
                <a:cubicBezTo>
                  <a:pt x="972" y="481"/>
                  <a:pt x="967" y="482"/>
                  <a:pt x="960" y="482"/>
                </a:cubicBezTo>
                <a:cubicBezTo>
                  <a:pt x="958" y="480"/>
                  <a:pt x="957" y="479"/>
                  <a:pt x="957" y="475"/>
                </a:cubicBezTo>
                <a:cubicBezTo>
                  <a:pt x="964" y="471"/>
                  <a:pt x="968" y="461"/>
                  <a:pt x="977" y="461"/>
                </a:cubicBezTo>
                <a:close/>
                <a:moveTo>
                  <a:pt x="210" y="556"/>
                </a:moveTo>
                <a:cubicBezTo>
                  <a:pt x="212" y="554"/>
                  <a:pt x="214" y="554"/>
                  <a:pt x="215" y="552"/>
                </a:cubicBezTo>
                <a:cubicBezTo>
                  <a:pt x="218" y="554"/>
                  <a:pt x="216" y="556"/>
                  <a:pt x="216" y="559"/>
                </a:cubicBezTo>
                <a:cubicBezTo>
                  <a:pt x="218" y="557"/>
                  <a:pt x="219" y="554"/>
                  <a:pt x="218" y="550"/>
                </a:cubicBezTo>
                <a:cubicBezTo>
                  <a:pt x="222" y="551"/>
                  <a:pt x="223" y="555"/>
                  <a:pt x="224" y="560"/>
                </a:cubicBezTo>
                <a:cubicBezTo>
                  <a:pt x="220" y="567"/>
                  <a:pt x="215" y="561"/>
                  <a:pt x="211" y="562"/>
                </a:cubicBezTo>
                <a:cubicBezTo>
                  <a:pt x="213" y="560"/>
                  <a:pt x="210" y="559"/>
                  <a:pt x="210" y="556"/>
                </a:cubicBezTo>
                <a:close/>
                <a:moveTo>
                  <a:pt x="185" y="599"/>
                </a:moveTo>
                <a:cubicBezTo>
                  <a:pt x="186" y="594"/>
                  <a:pt x="182" y="596"/>
                  <a:pt x="182" y="592"/>
                </a:cubicBezTo>
                <a:cubicBezTo>
                  <a:pt x="179" y="595"/>
                  <a:pt x="175" y="594"/>
                  <a:pt x="172" y="593"/>
                </a:cubicBezTo>
                <a:cubicBezTo>
                  <a:pt x="177" y="583"/>
                  <a:pt x="185" y="575"/>
                  <a:pt x="190" y="565"/>
                </a:cubicBezTo>
                <a:cubicBezTo>
                  <a:pt x="194" y="565"/>
                  <a:pt x="198" y="564"/>
                  <a:pt x="199" y="568"/>
                </a:cubicBezTo>
                <a:cubicBezTo>
                  <a:pt x="200" y="565"/>
                  <a:pt x="204" y="564"/>
                  <a:pt x="205" y="561"/>
                </a:cubicBezTo>
                <a:cubicBezTo>
                  <a:pt x="207" y="561"/>
                  <a:pt x="207" y="563"/>
                  <a:pt x="209" y="562"/>
                </a:cubicBezTo>
                <a:cubicBezTo>
                  <a:pt x="210" y="565"/>
                  <a:pt x="208" y="565"/>
                  <a:pt x="209" y="567"/>
                </a:cubicBezTo>
                <a:cubicBezTo>
                  <a:pt x="213" y="564"/>
                  <a:pt x="215" y="565"/>
                  <a:pt x="218" y="568"/>
                </a:cubicBezTo>
                <a:cubicBezTo>
                  <a:pt x="221" y="564"/>
                  <a:pt x="226" y="565"/>
                  <a:pt x="228" y="560"/>
                </a:cubicBezTo>
                <a:cubicBezTo>
                  <a:pt x="230" y="559"/>
                  <a:pt x="230" y="562"/>
                  <a:pt x="233" y="561"/>
                </a:cubicBezTo>
                <a:cubicBezTo>
                  <a:pt x="232" y="565"/>
                  <a:pt x="229" y="567"/>
                  <a:pt x="226" y="570"/>
                </a:cubicBezTo>
                <a:cubicBezTo>
                  <a:pt x="226" y="576"/>
                  <a:pt x="229" y="580"/>
                  <a:pt x="227" y="584"/>
                </a:cubicBezTo>
                <a:cubicBezTo>
                  <a:pt x="222" y="583"/>
                  <a:pt x="222" y="586"/>
                  <a:pt x="219" y="588"/>
                </a:cubicBezTo>
                <a:cubicBezTo>
                  <a:pt x="220" y="589"/>
                  <a:pt x="222" y="590"/>
                  <a:pt x="222" y="593"/>
                </a:cubicBezTo>
                <a:cubicBezTo>
                  <a:pt x="220" y="593"/>
                  <a:pt x="217" y="594"/>
                  <a:pt x="217" y="592"/>
                </a:cubicBezTo>
                <a:cubicBezTo>
                  <a:pt x="214" y="593"/>
                  <a:pt x="219" y="593"/>
                  <a:pt x="218" y="595"/>
                </a:cubicBezTo>
                <a:cubicBezTo>
                  <a:pt x="216" y="596"/>
                  <a:pt x="215" y="597"/>
                  <a:pt x="212" y="598"/>
                </a:cubicBezTo>
                <a:cubicBezTo>
                  <a:pt x="212" y="594"/>
                  <a:pt x="208" y="597"/>
                  <a:pt x="207" y="594"/>
                </a:cubicBezTo>
                <a:cubicBezTo>
                  <a:pt x="202" y="596"/>
                  <a:pt x="200" y="600"/>
                  <a:pt x="194" y="601"/>
                </a:cubicBezTo>
                <a:cubicBezTo>
                  <a:pt x="193" y="597"/>
                  <a:pt x="189" y="598"/>
                  <a:pt x="185" y="599"/>
                </a:cubicBezTo>
                <a:close/>
                <a:moveTo>
                  <a:pt x="595" y="574"/>
                </a:moveTo>
                <a:cubicBezTo>
                  <a:pt x="600" y="576"/>
                  <a:pt x="598" y="570"/>
                  <a:pt x="605" y="571"/>
                </a:cubicBezTo>
                <a:cubicBezTo>
                  <a:pt x="607" y="564"/>
                  <a:pt x="609" y="560"/>
                  <a:pt x="614" y="555"/>
                </a:cubicBezTo>
                <a:cubicBezTo>
                  <a:pt x="612" y="559"/>
                  <a:pt x="616" y="557"/>
                  <a:pt x="617" y="561"/>
                </a:cubicBezTo>
                <a:cubicBezTo>
                  <a:pt x="614" y="562"/>
                  <a:pt x="613" y="563"/>
                  <a:pt x="610" y="562"/>
                </a:cubicBezTo>
                <a:cubicBezTo>
                  <a:pt x="613" y="567"/>
                  <a:pt x="608" y="574"/>
                  <a:pt x="603" y="572"/>
                </a:cubicBezTo>
                <a:cubicBezTo>
                  <a:pt x="603" y="575"/>
                  <a:pt x="605" y="574"/>
                  <a:pt x="604" y="577"/>
                </a:cubicBezTo>
                <a:cubicBezTo>
                  <a:pt x="597" y="579"/>
                  <a:pt x="599" y="587"/>
                  <a:pt x="591" y="589"/>
                </a:cubicBezTo>
                <a:cubicBezTo>
                  <a:pt x="590" y="581"/>
                  <a:pt x="591" y="579"/>
                  <a:pt x="595" y="574"/>
                </a:cubicBezTo>
                <a:close/>
                <a:moveTo>
                  <a:pt x="1060" y="595"/>
                </a:moveTo>
                <a:cubicBezTo>
                  <a:pt x="1060" y="591"/>
                  <a:pt x="1067" y="589"/>
                  <a:pt x="1067" y="594"/>
                </a:cubicBezTo>
                <a:cubicBezTo>
                  <a:pt x="1065" y="597"/>
                  <a:pt x="1062" y="597"/>
                  <a:pt x="1060" y="595"/>
                </a:cubicBezTo>
                <a:close/>
                <a:moveTo>
                  <a:pt x="128" y="807"/>
                </a:moveTo>
                <a:cubicBezTo>
                  <a:pt x="124" y="807"/>
                  <a:pt x="125" y="799"/>
                  <a:pt x="129" y="799"/>
                </a:cubicBezTo>
                <a:cubicBezTo>
                  <a:pt x="130" y="802"/>
                  <a:pt x="129" y="805"/>
                  <a:pt x="128" y="807"/>
                </a:cubicBezTo>
                <a:close/>
                <a:moveTo>
                  <a:pt x="120" y="805"/>
                </a:moveTo>
                <a:cubicBezTo>
                  <a:pt x="119" y="801"/>
                  <a:pt x="121" y="798"/>
                  <a:pt x="119" y="795"/>
                </a:cubicBezTo>
                <a:cubicBezTo>
                  <a:pt x="120" y="795"/>
                  <a:pt x="120" y="795"/>
                  <a:pt x="120" y="794"/>
                </a:cubicBezTo>
                <a:cubicBezTo>
                  <a:pt x="125" y="794"/>
                  <a:pt x="126" y="806"/>
                  <a:pt x="120" y="805"/>
                </a:cubicBezTo>
                <a:close/>
                <a:moveTo>
                  <a:pt x="106" y="797"/>
                </a:moveTo>
                <a:cubicBezTo>
                  <a:pt x="103" y="795"/>
                  <a:pt x="106" y="792"/>
                  <a:pt x="109" y="791"/>
                </a:cubicBezTo>
                <a:cubicBezTo>
                  <a:pt x="110" y="795"/>
                  <a:pt x="109" y="797"/>
                  <a:pt x="106" y="797"/>
                </a:cubicBezTo>
                <a:close/>
                <a:moveTo>
                  <a:pt x="220" y="739"/>
                </a:moveTo>
                <a:cubicBezTo>
                  <a:pt x="217" y="740"/>
                  <a:pt x="217" y="740"/>
                  <a:pt x="217" y="740"/>
                </a:cubicBezTo>
                <a:cubicBezTo>
                  <a:pt x="217" y="737"/>
                  <a:pt x="218" y="737"/>
                  <a:pt x="217" y="734"/>
                </a:cubicBezTo>
                <a:cubicBezTo>
                  <a:pt x="218" y="734"/>
                  <a:pt x="219" y="734"/>
                  <a:pt x="219" y="733"/>
                </a:cubicBezTo>
                <a:cubicBezTo>
                  <a:pt x="223" y="733"/>
                  <a:pt x="219" y="736"/>
                  <a:pt x="220" y="739"/>
                </a:cubicBezTo>
                <a:close/>
                <a:moveTo>
                  <a:pt x="58" y="750"/>
                </a:moveTo>
                <a:cubicBezTo>
                  <a:pt x="55" y="748"/>
                  <a:pt x="60" y="745"/>
                  <a:pt x="63" y="745"/>
                </a:cubicBezTo>
                <a:cubicBezTo>
                  <a:pt x="64" y="749"/>
                  <a:pt x="57" y="747"/>
                  <a:pt x="58" y="750"/>
                </a:cubicBezTo>
                <a:close/>
                <a:moveTo>
                  <a:pt x="2174" y="501"/>
                </a:moveTo>
                <a:cubicBezTo>
                  <a:pt x="2181" y="500"/>
                  <a:pt x="2181" y="500"/>
                  <a:pt x="2181" y="500"/>
                </a:cubicBezTo>
                <a:cubicBezTo>
                  <a:pt x="2182" y="504"/>
                  <a:pt x="2177" y="504"/>
                  <a:pt x="2176" y="506"/>
                </a:cubicBezTo>
                <a:cubicBezTo>
                  <a:pt x="2175" y="505"/>
                  <a:pt x="2174" y="503"/>
                  <a:pt x="2174" y="501"/>
                </a:cubicBezTo>
                <a:close/>
                <a:moveTo>
                  <a:pt x="1671" y="681"/>
                </a:moveTo>
                <a:cubicBezTo>
                  <a:pt x="1671" y="683"/>
                  <a:pt x="1670" y="684"/>
                  <a:pt x="1670" y="685"/>
                </a:cubicBezTo>
                <a:cubicBezTo>
                  <a:pt x="1667" y="685"/>
                  <a:pt x="1667" y="681"/>
                  <a:pt x="1671" y="681"/>
                </a:cubicBezTo>
                <a:close/>
                <a:moveTo>
                  <a:pt x="1689" y="661"/>
                </a:moveTo>
                <a:cubicBezTo>
                  <a:pt x="1686" y="663"/>
                  <a:pt x="1686" y="664"/>
                  <a:pt x="1690" y="665"/>
                </a:cubicBezTo>
                <a:cubicBezTo>
                  <a:pt x="1689" y="667"/>
                  <a:pt x="1687" y="667"/>
                  <a:pt x="1686" y="669"/>
                </a:cubicBezTo>
                <a:cubicBezTo>
                  <a:pt x="1686" y="670"/>
                  <a:pt x="1688" y="669"/>
                  <a:pt x="1689" y="669"/>
                </a:cubicBezTo>
                <a:cubicBezTo>
                  <a:pt x="1686" y="673"/>
                  <a:pt x="1683" y="681"/>
                  <a:pt x="1676" y="678"/>
                </a:cubicBezTo>
                <a:cubicBezTo>
                  <a:pt x="1677" y="677"/>
                  <a:pt x="1675" y="673"/>
                  <a:pt x="1677" y="671"/>
                </a:cubicBezTo>
                <a:cubicBezTo>
                  <a:pt x="1675" y="669"/>
                  <a:pt x="1673" y="673"/>
                  <a:pt x="1670" y="671"/>
                </a:cubicBezTo>
                <a:cubicBezTo>
                  <a:pt x="1670" y="664"/>
                  <a:pt x="1677" y="674"/>
                  <a:pt x="1675" y="665"/>
                </a:cubicBezTo>
                <a:cubicBezTo>
                  <a:pt x="1680" y="665"/>
                  <a:pt x="1684" y="664"/>
                  <a:pt x="1684" y="660"/>
                </a:cubicBezTo>
                <a:cubicBezTo>
                  <a:pt x="1687" y="659"/>
                  <a:pt x="1687" y="661"/>
                  <a:pt x="1689" y="661"/>
                </a:cubicBezTo>
                <a:close/>
                <a:moveTo>
                  <a:pt x="820" y="743"/>
                </a:moveTo>
                <a:cubicBezTo>
                  <a:pt x="816" y="749"/>
                  <a:pt x="825" y="757"/>
                  <a:pt x="819" y="761"/>
                </a:cubicBezTo>
                <a:cubicBezTo>
                  <a:pt x="818" y="756"/>
                  <a:pt x="818" y="756"/>
                  <a:pt x="818" y="756"/>
                </a:cubicBezTo>
                <a:cubicBezTo>
                  <a:pt x="814" y="760"/>
                  <a:pt x="809" y="758"/>
                  <a:pt x="805" y="762"/>
                </a:cubicBezTo>
                <a:cubicBezTo>
                  <a:pt x="798" y="756"/>
                  <a:pt x="805" y="748"/>
                  <a:pt x="807" y="742"/>
                </a:cubicBezTo>
                <a:cubicBezTo>
                  <a:pt x="812" y="741"/>
                  <a:pt x="817" y="741"/>
                  <a:pt x="820" y="743"/>
                </a:cubicBezTo>
                <a:close/>
                <a:moveTo>
                  <a:pt x="1676" y="641"/>
                </a:moveTo>
                <a:cubicBezTo>
                  <a:pt x="1678" y="642"/>
                  <a:pt x="1679" y="642"/>
                  <a:pt x="1681" y="642"/>
                </a:cubicBezTo>
                <a:cubicBezTo>
                  <a:pt x="1681" y="646"/>
                  <a:pt x="1676" y="647"/>
                  <a:pt x="1676" y="641"/>
                </a:cubicBezTo>
                <a:close/>
                <a:moveTo>
                  <a:pt x="1699" y="636"/>
                </a:moveTo>
                <a:cubicBezTo>
                  <a:pt x="1691" y="634"/>
                  <a:pt x="1690" y="643"/>
                  <a:pt x="1683" y="644"/>
                </a:cubicBezTo>
                <a:cubicBezTo>
                  <a:pt x="1682" y="641"/>
                  <a:pt x="1681" y="639"/>
                  <a:pt x="1679" y="638"/>
                </a:cubicBezTo>
                <a:cubicBezTo>
                  <a:pt x="1680" y="636"/>
                  <a:pt x="1683" y="635"/>
                  <a:pt x="1683" y="631"/>
                </a:cubicBezTo>
                <a:cubicBezTo>
                  <a:pt x="1690" y="631"/>
                  <a:pt x="1693" y="632"/>
                  <a:pt x="1699" y="630"/>
                </a:cubicBezTo>
                <a:cubicBezTo>
                  <a:pt x="1700" y="631"/>
                  <a:pt x="1700" y="635"/>
                  <a:pt x="1699" y="636"/>
                </a:cubicBezTo>
                <a:close/>
                <a:moveTo>
                  <a:pt x="1742" y="618"/>
                </a:moveTo>
                <a:cubicBezTo>
                  <a:pt x="1738" y="618"/>
                  <a:pt x="1735" y="625"/>
                  <a:pt x="1731" y="621"/>
                </a:cubicBezTo>
                <a:cubicBezTo>
                  <a:pt x="1733" y="618"/>
                  <a:pt x="1734" y="617"/>
                  <a:pt x="1733" y="614"/>
                </a:cubicBezTo>
                <a:cubicBezTo>
                  <a:pt x="1739" y="617"/>
                  <a:pt x="1739" y="610"/>
                  <a:pt x="1742" y="609"/>
                </a:cubicBezTo>
                <a:cubicBezTo>
                  <a:pt x="1746" y="612"/>
                  <a:pt x="1741" y="613"/>
                  <a:pt x="1742" y="618"/>
                </a:cubicBezTo>
                <a:close/>
                <a:moveTo>
                  <a:pt x="1728" y="613"/>
                </a:moveTo>
                <a:cubicBezTo>
                  <a:pt x="1721" y="612"/>
                  <a:pt x="1724" y="619"/>
                  <a:pt x="1717" y="618"/>
                </a:cubicBezTo>
                <a:cubicBezTo>
                  <a:pt x="1715" y="623"/>
                  <a:pt x="1703" y="636"/>
                  <a:pt x="1700" y="625"/>
                </a:cubicBezTo>
                <a:cubicBezTo>
                  <a:pt x="1707" y="620"/>
                  <a:pt x="1716" y="616"/>
                  <a:pt x="1718" y="606"/>
                </a:cubicBezTo>
                <a:cubicBezTo>
                  <a:pt x="1722" y="606"/>
                  <a:pt x="1722" y="608"/>
                  <a:pt x="1726" y="606"/>
                </a:cubicBezTo>
                <a:cubicBezTo>
                  <a:pt x="1727" y="607"/>
                  <a:pt x="1727" y="610"/>
                  <a:pt x="1728" y="613"/>
                </a:cubicBezTo>
                <a:close/>
                <a:moveTo>
                  <a:pt x="811" y="704"/>
                </a:moveTo>
                <a:cubicBezTo>
                  <a:pt x="810" y="701"/>
                  <a:pt x="812" y="701"/>
                  <a:pt x="811" y="698"/>
                </a:cubicBezTo>
                <a:cubicBezTo>
                  <a:pt x="813" y="699"/>
                  <a:pt x="815" y="699"/>
                  <a:pt x="816" y="701"/>
                </a:cubicBezTo>
                <a:cubicBezTo>
                  <a:pt x="816" y="703"/>
                  <a:pt x="814" y="704"/>
                  <a:pt x="811" y="704"/>
                </a:cubicBezTo>
                <a:close/>
                <a:moveTo>
                  <a:pt x="1730" y="600"/>
                </a:moveTo>
                <a:cubicBezTo>
                  <a:pt x="1730" y="602"/>
                  <a:pt x="1727" y="603"/>
                  <a:pt x="1727" y="605"/>
                </a:cubicBezTo>
                <a:cubicBezTo>
                  <a:pt x="1723" y="603"/>
                  <a:pt x="1728" y="598"/>
                  <a:pt x="1730" y="600"/>
                </a:cubicBezTo>
                <a:close/>
                <a:moveTo>
                  <a:pt x="1905" y="569"/>
                </a:moveTo>
                <a:cubicBezTo>
                  <a:pt x="1905" y="565"/>
                  <a:pt x="1901" y="567"/>
                  <a:pt x="1902" y="564"/>
                </a:cubicBezTo>
                <a:cubicBezTo>
                  <a:pt x="1905" y="564"/>
                  <a:pt x="1906" y="567"/>
                  <a:pt x="1909" y="567"/>
                </a:cubicBezTo>
                <a:cubicBezTo>
                  <a:pt x="1910" y="569"/>
                  <a:pt x="1906" y="568"/>
                  <a:pt x="1905" y="569"/>
                </a:cubicBezTo>
                <a:close/>
                <a:moveTo>
                  <a:pt x="1904" y="574"/>
                </a:moveTo>
                <a:cubicBezTo>
                  <a:pt x="1904" y="572"/>
                  <a:pt x="1909" y="572"/>
                  <a:pt x="1912" y="573"/>
                </a:cubicBezTo>
                <a:cubicBezTo>
                  <a:pt x="1912" y="577"/>
                  <a:pt x="1907" y="572"/>
                  <a:pt x="1904" y="574"/>
                </a:cubicBezTo>
                <a:close/>
                <a:moveTo>
                  <a:pt x="1937" y="596"/>
                </a:moveTo>
                <a:cubicBezTo>
                  <a:pt x="1931" y="596"/>
                  <a:pt x="1929" y="598"/>
                  <a:pt x="1924" y="598"/>
                </a:cubicBezTo>
                <a:cubicBezTo>
                  <a:pt x="1922" y="594"/>
                  <a:pt x="1922" y="590"/>
                  <a:pt x="1923" y="585"/>
                </a:cubicBezTo>
                <a:cubicBezTo>
                  <a:pt x="1933" y="582"/>
                  <a:pt x="1943" y="588"/>
                  <a:pt x="1937" y="596"/>
                </a:cubicBezTo>
                <a:close/>
                <a:moveTo>
                  <a:pt x="2047" y="554"/>
                </a:moveTo>
                <a:cubicBezTo>
                  <a:pt x="2046" y="557"/>
                  <a:pt x="2046" y="558"/>
                  <a:pt x="2047" y="561"/>
                </a:cubicBezTo>
                <a:cubicBezTo>
                  <a:pt x="2048" y="560"/>
                  <a:pt x="2049" y="560"/>
                  <a:pt x="2049" y="559"/>
                </a:cubicBezTo>
                <a:cubicBezTo>
                  <a:pt x="2052" y="560"/>
                  <a:pt x="2048" y="562"/>
                  <a:pt x="2048" y="563"/>
                </a:cubicBezTo>
                <a:cubicBezTo>
                  <a:pt x="2044" y="562"/>
                  <a:pt x="2040" y="561"/>
                  <a:pt x="2039" y="556"/>
                </a:cubicBezTo>
                <a:cubicBezTo>
                  <a:pt x="2041" y="554"/>
                  <a:pt x="2044" y="553"/>
                  <a:pt x="2047" y="554"/>
                </a:cubicBezTo>
                <a:close/>
                <a:moveTo>
                  <a:pt x="2106" y="535"/>
                </a:moveTo>
                <a:cubicBezTo>
                  <a:pt x="2104" y="536"/>
                  <a:pt x="2103" y="534"/>
                  <a:pt x="2101" y="534"/>
                </a:cubicBezTo>
                <a:cubicBezTo>
                  <a:pt x="2101" y="532"/>
                  <a:pt x="2103" y="532"/>
                  <a:pt x="2102" y="530"/>
                </a:cubicBezTo>
                <a:cubicBezTo>
                  <a:pt x="2105" y="530"/>
                  <a:pt x="2106" y="532"/>
                  <a:pt x="2106" y="535"/>
                </a:cubicBezTo>
                <a:close/>
                <a:moveTo>
                  <a:pt x="2137" y="520"/>
                </a:moveTo>
                <a:cubicBezTo>
                  <a:pt x="2134" y="528"/>
                  <a:pt x="2124" y="525"/>
                  <a:pt x="2121" y="519"/>
                </a:cubicBezTo>
                <a:cubicBezTo>
                  <a:pt x="2126" y="521"/>
                  <a:pt x="2130" y="517"/>
                  <a:pt x="2137" y="520"/>
                </a:cubicBezTo>
                <a:close/>
                <a:moveTo>
                  <a:pt x="1765" y="551"/>
                </a:moveTo>
                <a:cubicBezTo>
                  <a:pt x="1770" y="550"/>
                  <a:pt x="1773" y="551"/>
                  <a:pt x="1774" y="554"/>
                </a:cubicBezTo>
                <a:cubicBezTo>
                  <a:pt x="1772" y="560"/>
                  <a:pt x="1767" y="554"/>
                  <a:pt x="1766" y="558"/>
                </a:cubicBezTo>
                <a:cubicBezTo>
                  <a:pt x="1763" y="557"/>
                  <a:pt x="1767" y="554"/>
                  <a:pt x="1765" y="551"/>
                </a:cubicBezTo>
                <a:close/>
                <a:moveTo>
                  <a:pt x="2088" y="522"/>
                </a:moveTo>
                <a:cubicBezTo>
                  <a:pt x="2083" y="527"/>
                  <a:pt x="2078" y="526"/>
                  <a:pt x="2080" y="534"/>
                </a:cubicBezTo>
                <a:cubicBezTo>
                  <a:pt x="2083" y="534"/>
                  <a:pt x="2088" y="534"/>
                  <a:pt x="2088" y="531"/>
                </a:cubicBezTo>
                <a:cubicBezTo>
                  <a:pt x="2092" y="531"/>
                  <a:pt x="2091" y="537"/>
                  <a:pt x="2094" y="538"/>
                </a:cubicBezTo>
                <a:cubicBezTo>
                  <a:pt x="2089" y="540"/>
                  <a:pt x="2086" y="538"/>
                  <a:pt x="2085" y="542"/>
                </a:cubicBezTo>
                <a:cubicBezTo>
                  <a:pt x="2077" y="538"/>
                  <a:pt x="2071" y="547"/>
                  <a:pt x="2063" y="545"/>
                </a:cubicBezTo>
                <a:cubicBezTo>
                  <a:pt x="2064" y="543"/>
                  <a:pt x="2066" y="542"/>
                  <a:pt x="2069" y="541"/>
                </a:cubicBezTo>
                <a:cubicBezTo>
                  <a:pt x="2067" y="539"/>
                  <a:pt x="2066" y="535"/>
                  <a:pt x="2064" y="533"/>
                </a:cubicBezTo>
                <a:cubicBezTo>
                  <a:pt x="2066" y="523"/>
                  <a:pt x="2077" y="522"/>
                  <a:pt x="2088" y="522"/>
                </a:cubicBezTo>
                <a:close/>
                <a:moveTo>
                  <a:pt x="1979" y="537"/>
                </a:moveTo>
                <a:cubicBezTo>
                  <a:pt x="1980" y="541"/>
                  <a:pt x="1978" y="542"/>
                  <a:pt x="1981" y="544"/>
                </a:cubicBezTo>
                <a:cubicBezTo>
                  <a:pt x="1983" y="543"/>
                  <a:pt x="1981" y="540"/>
                  <a:pt x="1984" y="540"/>
                </a:cubicBezTo>
                <a:cubicBezTo>
                  <a:pt x="1985" y="542"/>
                  <a:pt x="1986" y="541"/>
                  <a:pt x="1987" y="541"/>
                </a:cubicBezTo>
                <a:cubicBezTo>
                  <a:pt x="1988" y="545"/>
                  <a:pt x="1988" y="545"/>
                  <a:pt x="1988" y="545"/>
                </a:cubicBezTo>
                <a:cubicBezTo>
                  <a:pt x="1994" y="544"/>
                  <a:pt x="1999" y="541"/>
                  <a:pt x="2004" y="539"/>
                </a:cubicBezTo>
                <a:cubicBezTo>
                  <a:pt x="2004" y="544"/>
                  <a:pt x="2009" y="545"/>
                  <a:pt x="2011" y="547"/>
                </a:cubicBezTo>
                <a:cubicBezTo>
                  <a:pt x="2028" y="542"/>
                  <a:pt x="2046" y="530"/>
                  <a:pt x="2060" y="530"/>
                </a:cubicBezTo>
                <a:cubicBezTo>
                  <a:pt x="2056" y="533"/>
                  <a:pt x="2051" y="539"/>
                  <a:pt x="2053" y="544"/>
                </a:cubicBezTo>
                <a:cubicBezTo>
                  <a:pt x="2051" y="539"/>
                  <a:pt x="2041" y="547"/>
                  <a:pt x="2030" y="548"/>
                </a:cubicBezTo>
                <a:cubicBezTo>
                  <a:pt x="2029" y="549"/>
                  <a:pt x="2029" y="550"/>
                  <a:pt x="2029" y="552"/>
                </a:cubicBezTo>
                <a:cubicBezTo>
                  <a:pt x="2024" y="551"/>
                  <a:pt x="2026" y="553"/>
                  <a:pt x="2022" y="553"/>
                </a:cubicBezTo>
                <a:cubicBezTo>
                  <a:pt x="2020" y="552"/>
                  <a:pt x="2023" y="550"/>
                  <a:pt x="2021" y="549"/>
                </a:cubicBezTo>
                <a:cubicBezTo>
                  <a:pt x="2017" y="550"/>
                  <a:pt x="2016" y="552"/>
                  <a:pt x="2015" y="555"/>
                </a:cubicBezTo>
                <a:cubicBezTo>
                  <a:pt x="2007" y="560"/>
                  <a:pt x="1996" y="557"/>
                  <a:pt x="1988" y="562"/>
                </a:cubicBezTo>
                <a:cubicBezTo>
                  <a:pt x="1994" y="558"/>
                  <a:pt x="1995" y="551"/>
                  <a:pt x="2004" y="550"/>
                </a:cubicBezTo>
                <a:cubicBezTo>
                  <a:pt x="2001" y="546"/>
                  <a:pt x="1994" y="554"/>
                  <a:pt x="1991" y="546"/>
                </a:cubicBezTo>
                <a:cubicBezTo>
                  <a:pt x="1988" y="547"/>
                  <a:pt x="1983" y="550"/>
                  <a:pt x="1983" y="544"/>
                </a:cubicBezTo>
                <a:cubicBezTo>
                  <a:pt x="1980" y="544"/>
                  <a:pt x="1981" y="548"/>
                  <a:pt x="1981" y="549"/>
                </a:cubicBezTo>
                <a:cubicBezTo>
                  <a:pt x="1978" y="549"/>
                  <a:pt x="1979" y="548"/>
                  <a:pt x="1979" y="546"/>
                </a:cubicBezTo>
                <a:cubicBezTo>
                  <a:pt x="1973" y="551"/>
                  <a:pt x="1965" y="553"/>
                  <a:pt x="1963" y="560"/>
                </a:cubicBezTo>
                <a:cubicBezTo>
                  <a:pt x="1964" y="561"/>
                  <a:pt x="1965" y="561"/>
                  <a:pt x="1968" y="561"/>
                </a:cubicBezTo>
                <a:cubicBezTo>
                  <a:pt x="1965" y="563"/>
                  <a:pt x="1963" y="566"/>
                  <a:pt x="1967" y="569"/>
                </a:cubicBezTo>
                <a:cubicBezTo>
                  <a:pt x="1966" y="569"/>
                  <a:pt x="1965" y="570"/>
                  <a:pt x="1965" y="571"/>
                </a:cubicBezTo>
                <a:cubicBezTo>
                  <a:pt x="1963" y="571"/>
                  <a:pt x="1961" y="570"/>
                  <a:pt x="1961" y="567"/>
                </a:cubicBezTo>
                <a:cubicBezTo>
                  <a:pt x="1962" y="571"/>
                  <a:pt x="1961" y="574"/>
                  <a:pt x="1962" y="579"/>
                </a:cubicBezTo>
                <a:cubicBezTo>
                  <a:pt x="1960" y="580"/>
                  <a:pt x="1958" y="582"/>
                  <a:pt x="1955" y="582"/>
                </a:cubicBezTo>
                <a:cubicBezTo>
                  <a:pt x="1956" y="580"/>
                  <a:pt x="1958" y="579"/>
                  <a:pt x="1955" y="577"/>
                </a:cubicBezTo>
                <a:cubicBezTo>
                  <a:pt x="1951" y="579"/>
                  <a:pt x="1949" y="578"/>
                  <a:pt x="1944" y="579"/>
                </a:cubicBezTo>
                <a:cubicBezTo>
                  <a:pt x="1945" y="583"/>
                  <a:pt x="1950" y="580"/>
                  <a:pt x="1950" y="585"/>
                </a:cubicBezTo>
                <a:cubicBezTo>
                  <a:pt x="1942" y="587"/>
                  <a:pt x="1942" y="580"/>
                  <a:pt x="1935" y="584"/>
                </a:cubicBezTo>
                <a:cubicBezTo>
                  <a:pt x="1935" y="583"/>
                  <a:pt x="1934" y="583"/>
                  <a:pt x="1933" y="581"/>
                </a:cubicBezTo>
                <a:cubicBezTo>
                  <a:pt x="1935" y="578"/>
                  <a:pt x="1938" y="574"/>
                  <a:pt x="1942" y="572"/>
                </a:cubicBezTo>
                <a:cubicBezTo>
                  <a:pt x="1941" y="571"/>
                  <a:pt x="1939" y="571"/>
                  <a:pt x="1940" y="570"/>
                </a:cubicBezTo>
                <a:cubicBezTo>
                  <a:pt x="1941" y="568"/>
                  <a:pt x="1943" y="567"/>
                  <a:pt x="1945" y="566"/>
                </a:cubicBezTo>
                <a:cubicBezTo>
                  <a:pt x="1942" y="561"/>
                  <a:pt x="1946" y="560"/>
                  <a:pt x="1946" y="555"/>
                </a:cubicBezTo>
                <a:cubicBezTo>
                  <a:pt x="1947" y="555"/>
                  <a:pt x="1948" y="555"/>
                  <a:pt x="1948" y="556"/>
                </a:cubicBezTo>
                <a:cubicBezTo>
                  <a:pt x="1959" y="550"/>
                  <a:pt x="1968" y="543"/>
                  <a:pt x="1979" y="537"/>
                </a:cubicBezTo>
                <a:close/>
                <a:moveTo>
                  <a:pt x="690" y="764"/>
                </a:moveTo>
                <a:cubicBezTo>
                  <a:pt x="691" y="767"/>
                  <a:pt x="686" y="766"/>
                  <a:pt x="685" y="768"/>
                </a:cubicBezTo>
                <a:cubicBezTo>
                  <a:pt x="682" y="766"/>
                  <a:pt x="688" y="764"/>
                  <a:pt x="690" y="764"/>
                </a:cubicBezTo>
                <a:close/>
                <a:moveTo>
                  <a:pt x="430" y="811"/>
                </a:moveTo>
                <a:cubicBezTo>
                  <a:pt x="439" y="810"/>
                  <a:pt x="437" y="816"/>
                  <a:pt x="442" y="819"/>
                </a:cubicBezTo>
                <a:cubicBezTo>
                  <a:pt x="438" y="823"/>
                  <a:pt x="430" y="816"/>
                  <a:pt x="430" y="811"/>
                </a:cubicBezTo>
                <a:close/>
                <a:moveTo>
                  <a:pt x="693" y="800"/>
                </a:moveTo>
                <a:cubicBezTo>
                  <a:pt x="688" y="786"/>
                  <a:pt x="700" y="778"/>
                  <a:pt x="703" y="766"/>
                </a:cubicBezTo>
                <a:cubicBezTo>
                  <a:pt x="697" y="766"/>
                  <a:pt x="697" y="773"/>
                  <a:pt x="692" y="769"/>
                </a:cubicBezTo>
                <a:cubicBezTo>
                  <a:pt x="691" y="763"/>
                  <a:pt x="695" y="762"/>
                  <a:pt x="698" y="759"/>
                </a:cubicBezTo>
                <a:cubicBezTo>
                  <a:pt x="703" y="745"/>
                  <a:pt x="710" y="734"/>
                  <a:pt x="727" y="730"/>
                </a:cubicBezTo>
                <a:cubicBezTo>
                  <a:pt x="729" y="728"/>
                  <a:pt x="729" y="726"/>
                  <a:pt x="728" y="723"/>
                </a:cubicBezTo>
                <a:cubicBezTo>
                  <a:pt x="726" y="723"/>
                  <a:pt x="725" y="724"/>
                  <a:pt x="724" y="725"/>
                </a:cubicBezTo>
                <a:cubicBezTo>
                  <a:pt x="720" y="719"/>
                  <a:pt x="729" y="716"/>
                  <a:pt x="729" y="710"/>
                </a:cubicBezTo>
                <a:cubicBezTo>
                  <a:pt x="732" y="709"/>
                  <a:pt x="733" y="710"/>
                  <a:pt x="735" y="711"/>
                </a:cubicBezTo>
                <a:cubicBezTo>
                  <a:pt x="736" y="709"/>
                  <a:pt x="738" y="707"/>
                  <a:pt x="740" y="705"/>
                </a:cubicBezTo>
                <a:cubicBezTo>
                  <a:pt x="743" y="704"/>
                  <a:pt x="742" y="707"/>
                  <a:pt x="745" y="707"/>
                </a:cubicBezTo>
                <a:cubicBezTo>
                  <a:pt x="745" y="697"/>
                  <a:pt x="755" y="693"/>
                  <a:pt x="763" y="693"/>
                </a:cubicBezTo>
                <a:cubicBezTo>
                  <a:pt x="764" y="697"/>
                  <a:pt x="757" y="702"/>
                  <a:pt x="763" y="704"/>
                </a:cubicBezTo>
                <a:cubicBezTo>
                  <a:pt x="761" y="709"/>
                  <a:pt x="756" y="710"/>
                  <a:pt x="753" y="713"/>
                </a:cubicBezTo>
                <a:cubicBezTo>
                  <a:pt x="755" y="715"/>
                  <a:pt x="758" y="715"/>
                  <a:pt x="760" y="714"/>
                </a:cubicBezTo>
                <a:cubicBezTo>
                  <a:pt x="761" y="709"/>
                  <a:pt x="768" y="703"/>
                  <a:pt x="773" y="700"/>
                </a:cubicBezTo>
                <a:cubicBezTo>
                  <a:pt x="774" y="701"/>
                  <a:pt x="774" y="705"/>
                  <a:pt x="775" y="707"/>
                </a:cubicBezTo>
                <a:cubicBezTo>
                  <a:pt x="777" y="706"/>
                  <a:pt x="775" y="702"/>
                  <a:pt x="776" y="700"/>
                </a:cubicBezTo>
                <a:cubicBezTo>
                  <a:pt x="785" y="702"/>
                  <a:pt x="792" y="694"/>
                  <a:pt x="794" y="685"/>
                </a:cubicBezTo>
                <a:cubicBezTo>
                  <a:pt x="792" y="682"/>
                  <a:pt x="792" y="687"/>
                  <a:pt x="789" y="687"/>
                </a:cubicBezTo>
                <a:cubicBezTo>
                  <a:pt x="790" y="684"/>
                  <a:pt x="790" y="681"/>
                  <a:pt x="791" y="679"/>
                </a:cubicBezTo>
                <a:cubicBezTo>
                  <a:pt x="798" y="677"/>
                  <a:pt x="804" y="680"/>
                  <a:pt x="809" y="683"/>
                </a:cubicBezTo>
                <a:cubicBezTo>
                  <a:pt x="812" y="681"/>
                  <a:pt x="808" y="680"/>
                  <a:pt x="809" y="678"/>
                </a:cubicBezTo>
                <a:cubicBezTo>
                  <a:pt x="809" y="676"/>
                  <a:pt x="807" y="679"/>
                  <a:pt x="804" y="678"/>
                </a:cubicBezTo>
                <a:cubicBezTo>
                  <a:pt x="804" y="672"/>
                  <a:pt x="811" y="675"/>
                  <a:pt x="813" y="677"/>
                </a:cubicBezTo>
                <a:cubicBezTo>
                  <a:pt x="810" y="684"/>
                  <a:pt x="815" y="690"/>
                  <a:pt x="809" y="697"/>
                </a:cubicBezTo>
                <a:cubicBezTo>
                  <a:pt x="807" y="696"/>
                  <a:pt x="805" y="695"/>
                  <a:pt x="802" y="695"/>
                </a:cubicBezTo>
                <a:cubicBezTo>
                  <a:pt x="800" y="696"/>
                  <a:pt x="802" y="699"/>
                  <a:pt x="800" y="699"/>
                </a:cubicBezTo>
                <a:cubicBezTo>
                  <a:pt x="800" y="702"/>
                  <a:pt x="803" y="702"/>
                  <a:pt x="803" y="706"/>
                </a:cubicBezTo>
                <a:cubicBezTo>
                  <a:pt x="805" y="706"/>
                  <a:pt x="806" y="704"/>
                  <a:pt x="808" y="704"/>
                </a:cubicBezTo>
                <a:cubicBezTo>
                  <a:pt x="805" y="716"/>
                  <a:pt x="805" y="729"/>
                  <a:pt x="790" y="733"/>
                </a:cubicBezTo>
                <a:cubicBezTo>
                  <a:pt x="793" y="737"/>
                  <a:pt x="790" y="737"/>
                  <a:pt x="789" y="739"/>
                </a:cubicBezTo>
                <a:cubicBezTo>
                  <a:pt x="791" y="740"/>
                  <a:pt x="795" y="735"/>
                  <a:pt x="797" y="740"/>
                </a:cubicBezTo>
                <a:cubicBezTo>
                  <a:pt x="788" y="746"/>
                  <a:pt x="771" y="746"/>
                  <a:pt x="769" y="757"/>
                </a:cubicBezTo>
                <a:cubicBezTo>
                  <a:pt x="765" y="758"/>
                  <a:pt x="762" y="755"/>
                  <a:pt x="759" y="758"/>
                </a:cubicBezTo>
                <a:cubicBezTo>
                  <a:pt x="760" y="761"/>
                  <a:pt x="764" y="759"/>
                  <a:pt x="764" y="762"/>
                </a:cubicBezTo>
                <a:cubicBezTo>
                  <a:pt x="760" y="763"/>
                  <a:pt x="759" y="761"/>
                  <a:pt x="757" y="760"/>
                </a:cubicBezTo>
                <a:cubicBezTo>
                  <a:pt x="755" y="761"/>
                  <a:pt x="757" y="761"/>
                  <a:pt x="758" y="761"/>
                </a:cubicBezTo>
                <a:cubicBezTo>
                  <a:pt x="757" y="763"/>
                  <a:pt x="755" y="764"/>
                  <a:pt x="752" y="765"/>
                </a:cubicBezTo>
                <a:cubicBezTo>
                  <a:pt x="751" y="760"/>
                  <a:pt x="759" y="756"/>
                  <a:pt x="759" y="756"/>
                </a:cubicBezTo>
                <a:cubicBezTo>
                  <a:pt x="760" y="754"/>
                  <a:pt x="756" y="750"/>
                  <a:pt x="758" y="747"/>
                </a:cubicBezTo>
                <a:cubicBezTo>
                  <a:pt x="758" y="745"/>
                  <a:pt x="755" y="747"/>
                  <a:pt x="754" y="746"/>
                </a:cubicBezTo>
                <a:cubicBezTo>
                  <a:pt x="749" y="748"/>
                  <a:pt x="748" y="753"/>
                  <a:pt x="743" y="756"/>
                </a:cubicBezTo>
                <a:cubicBezTo>
                  <a:pt x="743" y="759"/>
                  <a:pt x="747" y="761"/>
                  <a:pt x="745" y="763"/>
                </a:cubicBezTo>
                <a:cubicBezTo>
                  <a:pt x="743" y="763"/>
                  <a:pt x="744" y="760"/>
                  <a:pt x="741" y="761"/>
                </a:cubicBezTo>
                <a:cubicBezTo>
                  <a:pt x="737" y="769"/>
                  <a:pt x="725" y="779"/>
                  <a:pt x="716" y="774"/>
                </a:cubicBezTo>
                <a:cubicBezTo>
                  <a:pt x="714" y="774"/>
                  <a:pt x="716" y="778"/>
                  <a:pt x="713" y="777"/>
                </a:cubicBezTo>
                <a:cubicBezTo>
                  <a:pt x="715" y="779"/>
                  <a:pt x="718" y="779"/>
                  <a:pt x="717" y="784"/>
                </a:cubicBezTo>
                <a:cubicBezTo>
                  <a:pt x="707" y="787"/>
                  <a:pt x="706" y="801"/>
                  <a:pt x="693" y="800"/>
                </a:cubicBezTo>
                <a:close/>
                <a:moveTo>
                  <a:pt x="412" y="1028"/>
                </a:moveTo>
                <a:cubicBezTo>
                  <a:pt x="411" y="1031"/>
                  <a:pt x="409" y="1033"/>
                  <a:pt x="408" y="1035"/>
                </a:cubicBezTo>
                <a:cubicBezTo>
                  <a:pt x="405" y="1035"/>
                  <a:pt x="404" y="1033"/>
                  <a:pt x="404" y="1030"/>
                </a:cubicBezTo>
                <a:cubicBezTo>
                  <a:pt x="407" y="1030"/>
                  <a:pt x="408" y="1028"/>
                  <a:pt x="412" y="1028"/>
                </a:cubicBezTo>
                <a:close/>
                <a:moveTo>
                  <a:pt x="383" y="1007"/>
                </a:moveTo>
                <a:cubicBezTo>
                  <a:pt x="381" y="1011"/>
                  <a:pt x="382" y="1015"/>
                  <a:pt x="384" y="1018"/>
                </a:cubicBezTo>
                <a:cubicBezTo>
                  <a:pt x="379" y="1019"/>
                  <a:pt x="375" y="1022"/>
                  <a:pt x="372" y="1019"/>
                </a:cubicBezTo>
                <a:cubicBezTo>
                  <a:pt x="371" y="1015"/>
                  <a:pt x="371" y="1011"/>
                  <a:pt x="373" y="1009"/>
                </a:cubicBezTo>
                <a:cubicBezTo>
                  <a:pt x="376" y="1008"/>
                  <a:pt x="374" y="1012"/>
                  <a:pt x="377" y="1011"/>
                </a:cubicBezTo>
                <a:cubicBezTo>
                  <a:pt x="379" y="1010"/>
                  <a:pt x="378" y="1004"/>
                  <a:pt x="383" y="1007"/>
                </a:cubicBezTo>
                <a:close/>
                <a:moveTo>
                  <a:pt x="417" y="916"/>
                </a:moveTo>
                <a:cubicBezTo>
                  <a:pt x="418" y="919"/>
                  <a:pt x="418" y="921"/>
                  <a:pt x="415" y="921"/>
                </a:cubicBezTo>
                <a:cubicBezTo>
                  <a:pt x="415" y="919"/>
                  <a:pt x="413" y="915"/>
                  <a:pt x="417" y="916"/>
                </a:cubicBezTo>
                <a:close/>
                <a:moveTo>
                  <a:pt x="543" y="848"/>
                </a:moveTo>
                <a:cubicBezTo>
                  <a:pt x="542" y="852"/>
                  <a:pt x="538" y="849"/>
                  <a:pt x="533" y="850"/>
                </a:cubicBezTo>
                <a:cubicBezTo>
                  <a:pt x="531" y="848"/>
                  <a:pt x="533" y="848"/>
                  <a:pt x="531" y="845"/>
                </a:cubicBezTo>
                <a:cubicBezTo>
                  <a:pt x="537" y="846"/>
                  <a:pt x="539" y="845"/>
                  <a:pt x="543" y="848"/>
                </a:cubicBezTo>
                <a:close/>
                <a:moveTo>
                  <a:pt x="1454" y="915"/>
                </a:moveTo>
                <a:cubicBezTo>
                  <a:pt x="1453" y="916"/>
                  <a:pt x="1452" y="918"/>
                  <a:pt x="1450" y="918"/>
                </a:cubicBezTo>
                <a:cubicBezTo>
                  <a:pt x="1450" y="917"/>
                  <a:pt x="1450" y="917"/>
                  <a:pt x="1449" y="917"/>
                </a:cubicBezTo>
                <a:cubicBezTo>
                  <a:pt x="1449" y="914"/>
                  <a:pt x="1453" y="914"/>
                  <a:pt x="1454" y="915"/>
                </a:cubicBezTo>
                <a:close/>
                <a:moveTo>
                  <a:pt x="875" y="980"/>
                </a:moveTo>
                <a:cubicBezTo>
                  <a:pt x="872" y="981"/>
                  <a:pt x="870" y="982"/>
                  <a:pt x="868" y="984"/>
                </a:cubicBezTo>
                <a:cubicBezTo>
                  <a:pt x="866" y="982"/>
                  <a:pt x="863" y="980"/>
                  <a:pt x="864" y="978"/>
                </a:cubicBezTo>
                <a:cubicBezTo>
                  <a:pt x="867" y="975"/>
                  <a:pt x="871" y="977"/>
                  <a:pt x="873" y="974"/>
                </a:cubicBezTo>
                <a:cubicBezTo>
                  <a:pt x="876" y="975"/>
                  <a:pt x="874" y="977"/>
                  <a:pt x="875" y="980"/>
                </a:cubicBezTo>
                <a:close/>
                <a:moveTo>
                  <a:pt x="1627" y="848"/>
                </a:moveTo>
                <a:cubicBezTo>
                  <a:pt x="1631" y="848"/>
                  <a:pt x="1633" y="850"/>
                  <a:pt x="1632" y="855"/>
                </a:cubicBezTo>
                <a:cubicBezTo>
                  <a:pt x="1632" y="857"/>
                  <a:pt x="1628" y="855"/>
                  <a:pt x="1628" y="857"/>
                </a:cubicBezTo>
                <a:cubicBezTo>
                  <a:pt x="1626" y="856"/>
                  <a:pt x="1627" y="852"/>
                  <a:pt x="1627" y="848"/>
                </a:cubicBezTo>
                <a:close/>
                <a:moveTo>
                  <a:pt x="1626" y="858"/>
                </a:moveTo>
                <a:cubicBezTo>
                  <a:pt x="1627" y="863"/>
                  <a:pt x="1627" y="863"/>
                  <a:pt x="1627" y="863"/>
                </a:cubicBezTo>
                <a:cubicBezTo>
                  <a:pt x="1625" y="863"/>
                  <a:pt x="1625" y="864"/>
                  <a:pt x="1623" y="864"/>
                </a:cubicBezTo>
                <a:cubicBezTo>
                  <a:pt x="1623" y="868"/>
                  <a:pt x="1627" y="866"/>
                  <a:pt x="1627" y="868"/>
                </a:cubicBezTo>
                <a:cubicBezTo>
                  <a:pt x="1627" y="874"/>
                  <a:pt x="1621" y="878"/>
                  <a:pt x="1621" y="882"/>
                </a:cubicBezTo>
                <a:cubicBezTo>
                  <a:pt x="1611" y="882"/>
                  <a:pt x="1606" y="887"/>
                  <a:pt x="1595" y="883"/>
                </a:cubicBezTo>
                <a:cubicBezTo>
                  <a:pt x="1603" y="880"/>
                  <a:pt x="1601" y="869"/>
                  <a:pt x="1604" y="862"/>
                </a:cubicBezTo>
                <a:cubicBezTo>
                  <a:pt x="1612" y="860"/>
                  <a:pt x="1619" y="856"/>
                  <a:pt x="1626" y="858"/>
                </a:cubicBezTo>
                <a:close/>
                <a:moveTo>
                  <a:pt x="719" y="960"/>
                </a:moveTo>
                <a:cubicBezTo>
                  <a:pt x="719" y="965"/>
                  <a:pt x="718" y="969"/>
                  <a:pt x="712" y="969"/>
                </a:cubicBezTo>
                <a:cubicBezTo>
                  <a:pt x="712" y="963"/>
                  <a:pt x="710" y="957"/>
                  <a:pt x="717" y="957"/>
                </a:cubicBezTo>
                <a:cubicBezTo>
                  <a:pt x="715" y="958"/>
                  <a:pt x="714" y="962"/>
                  <a:pt x="719" y="960"/>
                </a:cubicBezTo>
                <a:close/>
                <a:moveTo>
                  <a:pt x="667" y="953"/>
                </a:moveTo>
                <a:cubicBezTo>
                  <a:pt x="664" y="953"/>
                  <a:pt x="663" y="951"/>
                  <a:pt x="662" y="949"/>
                </a:cubicBezTo>
                <a:cubicBezTo>
                  <a:pt x="666" y="948"/>
                  <a:pt x="667" y="950"/>
                  <a:pt x="667" y="953"/>
                </a:cubicBezTo>
                <a:close/>
                <a:moveTo>
                  <a:pt x="1599" y="802"/>
                </a:moveTo>
                <a:cubicBezTo>
                  <a:pt x="1590" y="809"/>
                  <a:pt x="1585" y="825"/>
                  <a:pt x="1572" y="826"/>
                </a:cubicBezTo>
                <a:cubicBezTo>
                  <a:pt x="1572" y="824"/>
                  <a:pt x="1573" y="822"/>
                  <a:pt x="1572" y="819"/>
                </a:cubicBezTo>
                <a:cubicBezTo>
                  <a:pt x="1579" y="817"/>
                  <a:pt x="1579" y="810"/>
                  <a:pt x="1588" y="810"/>
                </a:cubicBezTo>
                <a:cubicBezTo>
                  <a:pt x="1590" y="806"/>
                  <a:pt x="1594" y="800"/>
                  <a:pt x="1599" y="802"/>
                </a:cubicBezTo>
                <a:close/>
                <a:moveTo>
                  <a:pt x="1625" y="756"/>
                </a:moveTo>
                <a:cubicBezTo>
                  <a:pt x="1622" y="757"/>
                  <a:pt x="1625" y="765"/>
                  <a:pt x="1619" y="765"/>
                </a:cubicBezTo>
                <a:cubicBezTo>
                  <a:pt x="1620" y="768"/>
                  <a:pt x="1619" y="768"/>
                  <a:pt x="1623" y="770"/>
                </a:cubicBezTo>
                <a:cubicBezTo>
                  <a:pt x="1624" y="772"/>
                  <a:pt x="1621" y="772"/>
                  <a:pt x="1622" y="775"/>
                </a:cubicBezTo>
                <a:cubicBezTo>
                  <a:pt x="1619" y="776"/>
                  <a:pt x="1620" y="772"/>
                  <a:pt x="1617" y="772"/>
                </a:cubicBezTo>
                <a:cubicBezTo>
                  <a:pt x="1617" y="775"/>
                  <a:pt x="1619" y="775"/>
                  <a:pt x="1619" y="778"/>
                </a:cubicBezTo>
                <a:cubicBezTo>
                  <a:pt x="1615" y="780"/>
                  <a:pt x="1607" y="784"/>
                  <a:pt x="1606" y="777"/>
                </a:cubicBezTo>
                <a:cubicBezTo>
                  <a:pt x="1604" y="778"/>
                  <a:pt x="1602" y="779"/>
                  <a:pt x="1601" y="781"/>
                </a:cubicBezTo>
                <a:cubicBezTo>
                  <a:pt x="1602" y="783"/>
                  <a:pt x="1604" y="783"/>
                  <a:pt x="1606" y="783"/>
                </a:cubicBezTo>
                <a:cubicBezTo>
                  <a:pt x="1610" y="793"/>
                  <a:pt x="1592" y="788"/>
                  <a:pt x="1593" y="799"/>
                </a:cubicBezTo>
                <a:cubicBezTo>
                  <a:pt x="1589" y="800"/>
                  <a:pt x="1588" y="796"/>
                  <a:pt x="1584" y="795"/>
                </a:cubicBezTo>
                <a:cubicBezTo>
                  <a:pt x="1586" y="794"/>
                  <a:pt x="1585" y="790"/>
                  <a:pt x="1587" y="789"/>
                </a:cubicBezTo>
                <a:cubicBezTo>
                  <a:pt x="1589" y="788"/>
                  <a:pt x="1590" y="788"/>
                  <a:pt x="1592" y="788"/>
                </a:cubicBezTo>
                <a:cubicBezTo>
                  <a:pt x="1592" y="778"/>
                  <a:pt x="1605" y="778"/>
                  <a:pt x="1605" y="768"/>
                </a:cubicBezTo>
                <a:cubicBezTo>
                  <a:pt x="1616" y="768"/>
                  <a:pt x="1610" y="761"/>
                  <a:pt x="1613" y="757"/>
                </a:cubicBezTo>
                <a:cubicBezTo>
                  <a:pt x="1618" y="761"/>
                  <a:pt x="1620" y="753"/>
                  <a:pt x="1625" y="756"/>
                </a:cubicBezTo>
                <a:close/>
                <a:moveTo>
                  <a:pt x="793" y="816"/>
                </a:moveTo>
                <a:cubicBezTo>
                  <a:pt x="801" y="824"/>
                  <a:pt x="791" y="840"/>
                  <a:pt x="782" y="845"/>
                </a:cubicBezTo>
                <a:cubicBezTo>
                  <a:pt x="780" y="845"/>
                  <a:pt x="783" y="847"/>
                  <a:pt x="781" y="849"/>
                </a:cubicBezTo>
                <a:cubicBezTo>
                  <a:pt x="778" y="849"/>
                  <a:pt x="777" y="847"/>
                  <a:pt x="777" y="844"/>
                </a:cubicBezTo>
                <a:cubicBezTo>
                  <a:pt x="771" y="847"/>
                  <a:pt x="764" y="852"/>
                  <a:pt x="767" y="858"/>
                </a:cubicBezTo>
                <a:cubicBezTo>
                  <a:pt x="766" y="862"/>
                  <a:pt x="763" y="864"/>
                  <a:pt x="758" y="864"/>
                </a:cubicBezTo>
                <a:cubicBezTo>
                  <a:pt x="759" y="855"/>
                  <a:pt x="767" y="851"/>
                  <a:pt x="769" y="845"/>
                </a:cubicBezTo>
                <a:cubicBezTo>
                  <a:pt x="769" y="845"/>
                  <a:pt x="766" y="839"/>
                  <a:pt x="771" y="838"/>
                </a:cubicBezTo>
                <a:cubicBezTo>
                  <a:pt x="771" y="834"/>
                  <a:pt x="766" y="836"/>
                  <a:pt x="765" y="833"/>
                </a:cubicBezTo>
                <a:cubicBezTo>
                  <a:pt x="767" y="831"/>
                  <a:pt x="773" y="823"/>
                  <a:pt x="776" y="827"/>
                </a:cubicBezTo>
                <a:cubicBezTo>
                  <a:pt x="776" y="820"/>
                  <a:pt x="784" y="816"/>
                  <a:pt x="793" y="816"/>
                </a:cubicBezTo>
                <a:close/>
                <a:moveTo>
                  <a:pt x="672" y="923"/>
                </a:moveTo>
                <a:cubicBezTo>
                  <a:pt x="675" y="922"/>
                  <a:pt x="675" y="919"/>
                  <a:pt x="678" y="919"/>
                </a:cubicBezTo>
                <a:cubicBezTo>
                  <a:pt x="674" y="912"/>
                  <a:pt x="687" y="908"/>
                  <a:pt x="683" y="901"/>
                </a:cubicBezTo>
                <a:cubicBezTo>
                  <a:pt x="689" y="898"/>
                  <a:pt x="695" y="894"/>
                  <a:pt x="695" y="886"/>
                </a:cubicBezTo>
                <a:cubicBezTo>
                  <a:pt x="699" y="885"/>
                  <a:pt x="699" y="888"/>
                  <a:pt x="704" y="887"/>
                </a:cubicBezTo>
                <a:cubicBezTo>
                  <a:pt x="702" y="894"/>
                  <a:pt x="696" y="900"/>
                  <a:pt x="694" y="907"/>
                </a:cubicBezTo>
                <a:cubicBezTo>
                  <a:pt x="699" y="906"/>
                  <a:pt x="703" y="898"/>
                  <a:pt x="705" y="892"/>
                </a:cubicBezTo>
                <a:cubicBezTo>
                  <a:pt x="709" y="893"/>
                  <a:pt x="708" y="889"/>
                  <a:pt x="712" y="890"/>
                </a:cubicBezTo>
                <a:cubicBezTo>
                  <a:pt x="706" y="884"/>
                  <a:pt x="714" y="878"/>
                  <a:pt x="719" y="877"/>
                </a:cubicBezTo>
                <a:cubicBezTo>
                  <a:pt x="718" y="874"/>
                  <a:pt x="714" y="874"/>
                  <a:pt x="714" y="870"/>
                </a:cubicBezTo>
                <a:cubicBezTo>
                  <a:pt x="718" y="870"/>
                  <a:pt x="717" y="867"/>
                  <a:pt x="721" y="867"/>
                </a:cubicBezTo>
                <a:cubicBezTo>
                  <a:pt x="724" y="869"/>
                  <a:pt x="720" y="872"/>
                  <a:pt x="719" y="874"/>
                </a:cubicBezTo>
                <a:cubicBezTo>
                  <a:pt x="726" y="873"/>
                  <a:pt x="728" y="868"/>
                  <a:pt x="732" y="865"/>
                </a:cubicBezTo>
                <a:cubicBezTo>
                  <a:pt x="731" y="863"/>
                  <a:pt x="725" y="864"/>
                  <a:pt x="728" y="861"/>
                </a:cubicBezTo>
                <a:cubicBezTo>
                  <a:pt x="727" y="862"/>
                  <a:pt x="726" y="862"/>
                  <a:pt x="724" y="862"/>
                </a:cubicBezTo>
                <a:cubicBezTo>
                  <a:pt x="722" y="857"/>
                  <a:pt x="724" y="853"/>
                  <a:pt x="723" y="849"/>
                </a:cubicBezTo>
                <a:cubicBezTo>
                  <a:pt x="726" y="850"/>
                  <a:pt x="728" y="846"/>
                  <a:pt x="733" y="848"/>
                </a:cubicBezTo>
                <a:cubicBezTo>
                  <a:pt x="733" y="847"/>
                  <a:pt x="734" y="844"/>
                  <a:pt x="736" y="843"/>
                </a:cubicBezTo>
                <a:cubicBezTo>
                  <a:pt x="735" y="842"/>
                  <a:pt x="733" y="842"/>
                  <a:pt x="732" y="841"/>
                </a:cubicBezTo>
                <a:cubicBezTo>
                  <a:pt x="735" y="838"/>
                  <a:pt x="738" y="836"/>
                  <a:pt x="741" y="833"/>
                </a:cubicBezTo>
                <a:cubicBezTo>
                  <a:pt x="741" y="836"/>
                  <a:pt x="741" y="840"/>
                  <a:pt x="744" y="840"/>
                </a:cubicBezTo>
                <a:cubicBezTo>
                  <a:pt x="747" y="840"/>
                  <a:pt x="746" y="836"/>
                  <a:pt x="747" y="833"/>
                </a:cubicBezTo>
                <a:cubicBezTo>
                  <a:pt x="745" y="830"/>
                  <a:pt x="740" y="831"/>
                  <a:pt x="739" y="827"/>
                </a:cubicBezTo>
                <a:cubicBezTo>
                  <a:pt x="738" y="827"/>
                  <a:pt x="737" y="827"/>
                  <a:pt x="737" y="828"/>
                </a:cubicBezTo>
                <a:cubicBezTo>
                  <a:pt x="734" y="827"/>
                  <a:pt x="736" y="826"/>
                  <a:pt x="736" y="824"/>
                </a:cubicBezTo>
                <a:cubicBezTo>
                  <a:pt x="736" y="823"/>
                  <a:pt x="735" y="823"/>
                  <a:pt x="733" y="823"/>
                </a:cubicBezTo>
                <a:cubicBezTo>
                  <a:pt x="731" y="823"/>
                  <a:pt x="734" y="827"/>
                  <a:pt x="732" y="828"/>
                </a:cubicBezTo>
                <a:cubicBezTo>
                  <a:pt x="729" y="822"/>
                  <a:pt x="721" y="833"/>
                  <a:pt x="721" y="828"/>
                </a:cubicBezTo>
                <a:cubicBezTo>
                  <a:pt x="715" y="829"/>
                  <a:pt x="715" y="835"/>
                  <a:pt x="707" y="835"/>
                </a:cubicBezTo>
                <a:cubicBezTo>
                  <a:pt x="707" y="834"/>
                  <a:pt x="708" y="832"/>
                  <a:pt x="707" y="830"/>
                </a:cubicBezTo>
                <a:cubicBezTo>
                  <a:pt x="713" y="828"/>
                  <a:pt x="715" y="822"/>
                  <a:pt x="721" y="819"/>
                </a:cubicBezTo>
                <a:cubicBezTo>
                  <a:pt x="717" y="818"/>
                  <a:pt x="711" y="819"/>
                  <a:pt x="709" y="816"/>
                </a:cubicBezTo>
                <a:cubicBezTo>
                  <a:pt x="709" y="813"/>
                  <a:pt x="712" y="813"/>
                  <a:pt x="713" y="814"/>
                </a:cubicBezTo>
                <a:cubicBezTo>
                  <a:pt x="711" y="812"/>
                  <a:pt x="712" y="810"/>
                  <a:pt x="713" y="808"/>
                </a:cubicBezTo>
                <a:cubicBezTo>
                  <a:pt x="718" y="809"/>
                  <a:pt x="725" y="807"/>
                  <a:pt x="729" y="812"/>
                </a:cubicBezTo>
                <a:cubicBezTo>
                  <a:pt x="729" y="808"/>
                  <a:pt x="737" y="805"/>
                  <a:pt x="731" y="802"/>
                </a:cubicBezTo>
                <a:cubicBezTo>
                  <a:pt x="732" y="800"/>
                  <a:pt x="735" y="801"/>
                  <a:pt x="733" y="797"/>
                </a:cubicBezTo>
                <a:cubicBezTo>
                  <a:pt x="734" y="798"/>
                  <a:pt x="734" y="799"/>
                  <a:pt x="735" y="800"/>
                </a:cubicBezTo>
                <a:cubicBezTo>
                  <a:pt x="736" y="799"/>
                  <a:pt x="737" y="797"/>
                  <a:pt x="738" y="796"/>
                </a:cubicBezTo>
                <a:cubicBezTo>
                  <a:pt x="741" y="796"/>
                  <a:pt x="743" y="797"/>
                  <a:pt x="746" y="797"/>
                </a:cubicBezTo>
                <a:cubicBezTo>
                  <a:pt x="745" y="800"/>
                  <a:pt x="743" y="801"/>
                  <a:pt x="746" y="805"/>
                </a:cubicBezTo>
                <a:cubicBezTo>
                  <a:pt x="742" y="805"/>
                  <a:pt x="738" y="808"/>
                  <a:pt x="735" y="806"/>
                </a:cubicBezTo>
                <a:cubicBezTo>
                  <a:pt x="734" y="807"/>
                  <a:pt x="734" y="808"/>
                  <a:pt x="733" y="809"/>
                </a:cubicBezTo>
                <a:cubicBezTo>
                  <a:pt x="734" y="810"/>
                  <a:pt x="737" y="810"/>
                  <a:pt x="738" y="811"/>
                </a:cubicBezTo>
                <a:cubicBezTo>
                  <a:pt x="739" y="815"/>
                  <a:pt x="736" y="815"/>
                  <a:pt x="736" y="818"/>
                </a:cubicBezTo>
                <a:cubicBezTo>
                  <a:pt x="741" y="817"/>
                  <a:pt x="740" y="813"/>
                  <a:pt x="744" y="812"/>
                </a:cubicBezTo>
                <a:cubicBezTo>
                  <a:pt x="745" y="817"/>
                  <a:pt x="748" y="819"/>
                  <a:pt x="751" y="821"/>
                </a:cubicBezTo>
                <a:cubicBezTo>
                  <a:pt x="757" y="818"/>
                  <a:pt x="760" y="817"/>
                  <a:pt x="767" y="816"/>
                </a:cubicBezTo>
                <a:cubicBezTo>
                  <a:pt x="768" y="818"/>
                  <a:pt x="771" y="821"/>
                  <a:pt x="769" y="822"/>
                </a:cubicBezTo>
                <a:cubicBezTo>
                  <a:pt x="770" y="824"/>
                  <a:pt x="770" y="819"/>
                  <a:pt x="773" y="819"/>
                </a:cubicBezTo>
                <a:cubicBezTo>
                  <a:pt x="773" y="822"/>
                  <a:pt x="771" y="823"/>
                  <a:pt x="770" y="826"/>
                </a:cubicBezTo>
                <a:cubicBezTo>
                  <a:pt x="768" y="824"/>
                  <a:pt x="762" y="832"/>
                  <a:pt x="761" y="836"/>
                </a:cubicBezTo>
                <a:cubicBezTo>
                  <a:pt x="754" y="837"/>
                  <a:pt x="753" y="839"/>
                  <a:pt x="746" y="841"/>
                </a:cubicBezTo>
                <a:cubicBezTo>
                  <a:pt x="745" y="847"/>
                  <a:pt x="752" y="843"/>
                  <a:pt x="751" y="849"/>
                </a:cubicBezTo>
                <a:cubicBezTo>
                  <a:pt x="749" y="846"/>
                  <a:pt x="746" y="845"/>
                  <a:pt x="741" y="845"/>
                </a:cubicBezTo>
                <a:cubicBezTo>
                  <a:pt x="739" y="845"/>
                  <a:pt x="741" y="849"/>
                  <a:pt x="741" y="850"/>
                </a:cubicBezTo>
                <a:cubicBezTo>
                  <a:pt x="743" y="845"/>
                  <a:pt x="745" y="852"/>
                  <a:pt x="749" y="851"/>
                </a:cubicBezTo>
                <a:cubicBezTo>
                  <a:pt x="743" y="854"/>
                  <a:pt x="740" y="863"/>
                  <a:pt x="734" y="863"/>
                </a:cubicBezTo>
                <a:cubicBezTo>
                  <a:pt x="734" y="866"/>
                  <a:pt x="735" y="868"/>
                  <a:pt x="737" y="868"/>
                </a:cubicBezTo>
                <a:cubicBezTo>
                  <a:pt x="735" y="870"/>
                  <a:pt x="733" y="871"/>
                  <a:pt x="735" y="874"/>
                </a:cubicBezTo>
                <a:cubicBezTo>
                  <a:pt x="731" y="875"/>
                  <a:pt x="729" y="877"/>
                  <a:pt x="726" y="879"/>
                </a:cubicBezTo>
                <a:cubicBezTo>
                  <a:pt x="730" y="891"/>
                  <a:pt x="711" y="885"/>
                  <a:pt x="714" y="896"/>
                </a:cubicBezTo>
                <a:cubicBezTo>
                  <a:pt x="706" y="900"/>
                  <a:pt x="705" y="913"/>
                  <a:pt x="693" y="911"/>
                </a:cubicBezTo>
                <a:cubicBezTo>
                  <a:pt x="689" y="914"/>
                  <a:pt x="690" y="915"/>
                  <a:pt x="692" y="919"/>
                </a:cubicBezTo>
                <a:cubicBezTo>
                  <a:pt x="695" y="919"/>
                  <a:pt x="698" y="917"/>
                  <a:pt x="699" y="920"/>
                </a:cubicBezTo>
                <a:cubicBezTo>
                  <a:pt x="696" y="927"/>
                  <a:pt x="690" y="931"/>
                  <a:pt x="689" y="939"/>
                </a:cubicBezTo>
                <a:cubicBezTo>
                  <a:pt x="681" y="943"/>
                  <a:pt x="677" y="945"/>
                  <a:pt x="671" y="950"/>
                </a:cubicBezTo>
                <a:cubicBezTo>
                  <a:pt x="668" y="946"/>
                  <a:pt x="660" y="948"/>
                  <a:pt x="657" y="944"/>
                </a:cubicBezTo>
                <a:cubicBezTo>
                  <a:pt x="657" y="941"/>
                  <a:pt x="657" y="941"/>
                  <a:pt x="657" y="941"/>
                </a:cubicBezTo>
                <a:cubicBezTo>
                  <a:pt x="658" y="940"/>
                  <a:pt x="663" y="939"/>
                  <a:pt x="664" y="941"/>
                </a:cubicBezTo>
                <a:cubicBezTo>
                  <a:pt x="664" y="932"/>
                  <a:pt x="676" y="932"/>
                  <a:pt x="672" y="923"/>
                </a:cubicBezTo>
                <a:close/>
                <a:moveTo>
                  <a:pt x="583" y="993"/>
                </a:moveTo>
                <a:cubicBezTo>
                  <a:pt x="583" y="987"/>
                  <a:pt x="587" y="983"/>
                  <a:pt x="593" y="982"/>
                </a:cubicBezTo>
                <a:cubicBezTo>
                  <a:pt x="592" y="979"/>
                  <a:pt x="589" y="981"/>
                  <a:pt x="589" y="978"/>
                </a:cubicBezTo>
                <a:cubicBezTo>
                  <a:pt x="600" y="967"/>
                  <a:pt x="605" y="951"/>
                  <a:pt x="615" y="939"/>
                </a:cubicBezTo>
                <a:cubicBezTo>
                  <a:pt x="620" y="940"/>
                  <a:pt x="621" y="942"/>
                  <a:pt x="625" y="942"/>
                </a:cubicBezTo>
                <a:cubicBezTo>
                  <a:pt x="625" y="955"/>
                  <a:pt x="615" y="966"/>
                  <a:pt x="604" y="975"/>
                </a:cubicBezTo>
                <a:cubicBezTo>
                  <a:pt x="606" y="977"/>
                  <a:pt x="610" y="972"/>
                  <a:pt x="611" y="977"/>
                </a:cubicBezTo>
                <a:cubicBezTo>
                  <a:pt x="603" y="979"/>
                  <a:pt x="601" y="984"/>
                  <a:pt x="598" y="990"/>
                </a:cubicBezTo>
                <a:cubicBezTo>
                  <a:pt x="590" y="988"/>
                  <a:pt x="592" y="993"/>
                  <a:pt x="583" y="993"/>
                </a:cubicBezTo>
                <a:close/>
                <a:moveTo>
                  <a:pt x="618" y="1021"/>
                </a:moveTo>
                <a:cubicBezTo>
                  <a:pt x="616" y="1020"/>
                  <a:pt x="616" y="1017"/>
                  <a:pt x="614" y="1016"/>
                </a:cubicBezTo>
                <a:cubicBezTo>
                  <a:pt x="615" y="1013"/>
                  <a:pt x="619" y="1012"/>
                  <a:pt x="622" y="1011"/>
                </a:cubicBezTo>
                <a:cubicBezTo>
                  <a:pt x="622" y="1008"/>
                  <a:pt x="619" y="1010"/>
                  <a:pt x="619" y="1008"/>
                </a:cubicBezTo>
                <a:cubicBezTo>
                  <a:pt x="621" y="999"/>
                  <a:pt x="626" y="993"/>
                  <a:pt x="634" y="990"/>
                </a:cubicBezTo>
                <a:cubicBezTo>
                  <a:pt x="639" y="986"/>
                  <a:pt x="639" y="978"/>
                  <a:pt x="646" y="976"/>
                </a:cubicBezTo>
                <a:cubicBezTo>
                  <a:pt x="648" y="975"/>
                  <a:pt x="648" y="978"/>
                  <a:pt x="650" y="978"/>
                </a:cubicBezTo>
                <a:cubicBezTo>
                  <a:pt x="645" y="985"/>
                  <a:pt x="643" y="994"/>
                  <a:pt x="637" y="1000"/>
                </a:cubicBezTo>
                <a:cubicBezTo>
                  <a:pt x="637" y="1001"/>
                  <a:pt x="638" y="1002"/>
                  <a:pt x="639" y="1002"/>
                </a:cubicBezTo>
                <a:cubicBezTo>
                  <a:pt x="638" y="1005"/>
                  <a:pt x="631" y="1004"/>
                  <a:pt x="631" y="1008"/>
                </a:cubicBezTo>
                <a:cubicBezTo>
                  <a:pt x="633" y="1009"/>
                  <a:pt x="635" y="1011"/>
                  <a:pt x="636" y="1014"/>
                </a:cubicBezTo>
                <a:cubicBezTo>
                  <a:pt x="634" y="1019"/>
                  <a:pt x="623" y="1014"/>
                  <a:pt x="625" y="1021"/>
                </a:cubicBezTo>
                <a:cubicBezTo>
                  <a:pt x="622" y="1019"/>
                  <a:pt x="621" y="1020"/>
                  <a:pt x="618" y="1021"/>
                </a:cubicBezTo>
                <a:close/>
                <a:moveTo>
                  <a:pt x="794" y="1081"/>
                </a:moveTo>
                <a:cubicBezTo>
                  <a:pt x="794" y="1081"/>
                  <a:pt x="792" y="1081"/>
                  <a:pt x="791" y="1081"/>
                </a:cubicBezTo>
                <a:cubicBezTo>
                  <a:pt x="791" y="1075"/>
                  <a:pt x="786" y="1078"/>
                  <a:pt x="784" y="1076"/>
                </a:cubicBezTo>
                <a:cubicBezTo>
                  <a:pt x="784" y="1073"/>
                  <a:pt x="791" y="1075"/>
                  <a:pt x="788" y="1069"/>
                </a:cubicBezTo>
                <a:cubicBezTo>
                  <a:pt x="793" y="1069"/>
                  <a:pt x="794" y="1062"/>
                  <a:pt x="799" y="1065"/>
                </a:cubicBezTo>
                <a:cubicBezTo>
                  <a:pt x="799" y="1071"/>
                  <a:pt x="795" y="1075"/>
                  <a:pt x="794" y="1081"/>
                </a:cubicBezTo>
                <a:close/>
                <a:moveTo>
                  <a:pt x="912" y="1055"/>
                </a:moveTo>
                <a:cubicBezTo>
                  <a:pt x="911" y="1058"/>
                  <a:pt x="910" y="1061"/>
                  <a:pt x="906" y="1061"/>
                </a:cubicBezTo>
                <a:cubicBezTo>
                  <a:pt x="906" y="1057"/>
                  <a:pt x="907" y="1053"/>
                  <a:pt x="912" y="1055"/>
                </a:cubicBezTo>
                <a:close/>
                <a:moveTo>
                  <a:pt x="1357" y="1015"/>
                </a:moveTo>
                <a:cubicBezTo>
                  <a:pt x="1354" y="1015"/>
                  <a:pt x="1352" y="1009"/>
                  <a:pt x="1353" y="1005"/>
                </a:cubicBezTo>
                <a:cubicBezTo>
                  <a:pt x="1355" y="1009"/>
                  <a:pt x="1359" y="1011"/>
                  <a:pt x="1357" y="1015"/>
                </a:cubicBezTo>
                <a:close/>
                <a:moveTo>
                  <a:pt x="763" y="1063"/>
                </a:moveTo>
                <a:cubicBezTo>
                  <a:pt x="761" y="1063"/>
                  <a:pt x="759" y="1062"/>
                  <a:pt x="759" y="1059"/>
                </a:cubicBezTo>
                <a:cubicBezTo>
                  <a:pt x="763" y="1058"/>
                  <a:pt x="765" y="1061"/>
                  <a:pt x="763" y="1063"/>
                </a:cubicBezTo>
                <a:close/>
                <a:moveTo>
                  <a:pt x="925" y="1028"/>
                </a:moveTo>
                <a:cubicBezTo>
                  <a:pt x="923" y="1025"/>
                  <a:pt x="930" y="1021"/>
                  <a:pt x="925" y="1021"/>
                </a:cubicBezTo>
                <a:cubicBezTo>
                  <a:pt x="924" y="1017"/>
                  <a:pt x="927" y="1017"/>
                  <a:pt x="927" y="1014"/>
                </a:cubicBezTo>
                <a:cubicBezTo>
                  <a:pt x="931" y="1016"/>
                  <a:pt x="930" y="1028"/>
                  <a:pt x="925" y="1028"/>
                </a:cubicBezTo>
                <a:close/>
                <a:moveTo>
                  <a:pt x="609" y="1041"/>
                </a:moveTo>
                <a:cubicBezTo>
                  <a:pt x="612" y="1041"/>
                  <a:pt x="612" y="1038"/>
                  <a:pt x="616" y="1038"/>
                </a:cubicBezTo>
                <a:cubicBezTo>
                  <a:pt x="615" y="1036"/>
                  <a:pt x="614" y="1038"/>
                  <a:pt x="612" y="1038"/>
                </a:cubicBezTo>
                <a:cubicBezTo>
                  <a:pt x="612" y="1035"/>
                  <a:pt x="615" y="1035"/>
                  <a:pt x="618" y="1034"/>
                </a:cubicBezTo>
                <a:cubicBezTo>
                  <a:pt x="617" y="1039"/>
                  <a:pt x="618" y="1035"/>
                  <a:pt x="621" y="1037"/>
                </a:cubicBezTo>
                <a:cubicBezTo>
                  <a:pt x="617" y="1040"/>
                  <a:pt x="622" y="1041"/>
                  <a:pt x="623" y="1045"/>
                </a:cubicBezTo>
                <a:cubicBezTo>
                  <a:pt x="619" y="1042"/>
                  <a:pt x="612" y="1042"/>
                  <a:pt x="610" y="1047"/>
                </a:cubicBezTo>
                <a:cubicBezTo>
                  <a:pt x="610" y="1044"/>
                  <a:pt x="610" y="1045"/>
                  <a:pt x="609" y="1041"/>
                </a:cubicBezTo>
                <a:close/>
                <a:moveTo>
                  <a:pt x="612" y="1050"/>
                </a:moveTo>
                <a:cubicBezTo>
                  <a:pt x="618" y="1049"/>
                  <a:pt x="618" y="1049"/>
                  <a:pt x="618" y="1049"/>
                </a:cubicBezTo>
                <a:cubicBezTo>
                  <a:pt x="618" y="1050"/>
                  <a:pt x="617" y="1050"/>
                  <a:pt x="617" y="1051"/>
                </a:cubicBezTo>
                <a:cubicBezTo>
                  <a:pt x="617" y="1053"/>
                  <a:pt x="615" y="1053"/>
                  <a:pt x="616" y="1057"/>
                </a:cubicBezTo>
                <a:cubicBezTo>
                  <a:pt x="611" y="1059"/>
                  <a:pt x="612" y="1053"/>
                  <a:pt x="612" y="1050"/>
                </a:cubicBezTo>
                <a:close/>
                <a:moveTo>
                  <a:pt x="619" y="1099"/>
                </a:moveTo>
                <a:cubicBezTo>
                  <a:pt x="619" y="1093"/>
                  <a:pt x="616" y="1090"/>
                  <a:pt x="613" y="1087"/>
                </a:cubicBezTo>
                <a:cubicBezTo>
                  <a:pt x="614" y="1086"/>
                  <a:pt x="617" y="1086"/>
                  <a:pt x="620" y="1086"/>
                </a:cubicBezTo>
                <a:cubicBezTo>
                  <a:pt x="620" y="1084"/>
                  <a:pt x="618" y="1084"/>
                  <a:pt x="618" y="1081"/>
                </a:cubicBezTo>
                <a:cubicBezTo>
                  <a:pt x="623" y="1077"/>
                  <a:pt x="623" y="1057"/>
                  <a:pt x="633" y="1067"/>
                </a:cubicBezTo>
                <a:cubicBezTo>
                  <a:pt x="642" y="1067"/>
                  <a:pt x="651" y="1067"/>
                  <a:pt x="654" y="1057"/>
                </a:cubicBezTo>
                <a:cubicBezTo>
                  <a:pt x="655" y="1058"/>
                  <a:pt x="656" y="1058"/>
                  <a:pt x="658" y="1057"/>
                </a:cubicBezTo>
                <a:cubicBezTo>
                  <a:pt x="662" y="1046"/>
                  <a:pt x="664" y="1033"/>
                  <a:pt x="672" y="1026"/>
                </a:cubicBezTo>
                <a:cubicBezTo>
                  <a:pt x="673" y="1031"/>
                  <a:pt x="667" y="1036"/>
                  <a:pt x="670" y="1041"/>
                </a:cubicBezTo>
                <a:cubicBezTo>
                  <a:pt x="668" y="1044"/>
                  <a:pt x="666" y="1047"/>
                  <a:pt x="662" y="1049"/>
                </a:cubicBezTo>
                <a:cubicBezTo>
                  <a:pt x="662" y="1052"/>
                  <a:pt x="665" y="1050"/>
                  <a:pt x="664" y="1054"/>
                </a:cubicBezTo>
                <a:cubicBezTo>
                  <a:pt x="660" y="1056"/>
                  <a:pt x="660" y="1062"/>
                  <a:pt x="656" y="1064"/>
                </a:cubicBezTo>
                <a:cubicBezTo>
                  <a:pt x="662" y="1068"/>
                  <a:pt x="653" y="1073"/>
                  <a:pt x="655" y="1077"/>
                </a:cubicBezTo>
                <a:cubicBezTo>
                  <a:pt x="654" y="1077"/>
                  <a:pt x="654" y="1078"/>
                  <a:pt x="654" y="1078"/>
                </a:cubicBezTo>
                <a:cubicBezTo>
                  <a:pt x="649" y="1080"/>
                  <a:pt x="650" y="1075"/>
                  <a:pt x="646" y="1076"/>
                </a:cubicBezTo>
                <a:cubicBezTo>
                  <a:pt x="644" y="1077"/>
                  <a:pt x="643" y="1078"/>
                  <a:pt x="643" y="1080"/>
                </a:cubicBezTo>
                <a:cubicBezTo>
                  <a:pt x="643" y="1080"/>
                  <a:pt x="643" y="1086"/>
                  <a:pt x="639" y="1087"/>
                </a:cubicBezTo>
                <a:cubicBezTo>
                  <a:pt x="638" y="1089"/>
                  <a:pt x="640" y="1088"/>
                  <a:pt x="640" y="1091"/>
                </a:cubicBezTo>
                <a:cubicBezTo>
                  <a:pt x="635" y="1093"/>
                  <a:pt x="634" y="1099"/>
                  <a:pt x="632" y="1103"/>
                </a:cubicBezTo>
                <a:cubicBezTo>
                  <a:pt x="625" y="1105"/>
                  <a:pt x="624" y="1099"/>
                  <a:pt x="619" y="1099"/>
                </a:cubicBezTo>
                <a:close/>
                <a:moveTo>
                  <a:pt x="703" y="1118"/>
                </a:moveTo>
                <a:cubicBezTo>
                  <a:pt x="703" y="1125"/>
                  <a:pt x="703" y="1125"/>
                  <a:pt x="703" y="1125"/>
                </a:cubicBezTo>
                <a:cubicBezTo>
                  <a:pt x="700" y="1125"/>
                  <a:pt x="697" y="1118"/>
                  <a:pt x="703" y="1118"/>
                </a:cubicBezTo>
                <a:close/>
                <a:moveTo>
                  <a:pt x="1333" y="1051"/>
                </a:moveTo>
                <a:cubicBezTo>
                  <a:pt x="1328" y="1053"/>
                  <a:pt x="1328" y="1060"/>
                  <a:pt x="1323" y="1061"/>
                </a:cubicBezTo>
                <a:cubicBezTo>
                  <a:pt x="1319" y="1055"/>
                  <a:pt x="1327" y="1049"/>
                  <a:pt x="1333" y="1051"/>
                </a:cubicBezTo>
                <a:close/>
                <a:moveTo>
                  <a:pt x="1344" y="1039"/>
                </a:moveTo>
                <a:cubicBezTo>
                  <a:pt x="1344" y="1042"/>
                  <a:pt x="1344" y="1042"/>
                  <a:pt x="1344" y="1042"/>
                </a:cubicBezTo>
                <a:cubicBezTo>
                  <a:pt x="1340" y="1043"/>
                  <a:pt x="1342" y="1044"/>
                  <a:pt x="1341" y="1047"/>
                </a:cubicBezTo>
                <a:cubicBezTo>
                  <a:pt x="1337" y="1047"/>
                  <a:pt x="1337" y="1047"/>
                  <a:pt x="1337" y="1047"/>
                </a:cubicBezTo>
                <a:cubicBezTo>
                  <a:pt x="1336" y="1043"/>
                  <a:pt x="1336" y="1043"/>
                  <a:pt x="1337" y="1039"/>
                </a:cubicBezTo>
                <a:cubicBezTo>
                  <a:pt x="1339" y="1041"/>
                  <a:pt x="1341" y="1037"/>
                  <a:pt x="1344" y="1039"/>
                </a:cubicBezTo>
                <a:close/>
                <a:moveTo>
                  <a:pt x="782" y="1092"/>
                </a:moveTo>
                <a:cubicBezTo>
                  <a:pt x="784" y="1092"/>
                  <a:pt x="782" y="1096"/>
                  <a:pt x="783" y="1098"/>
                </a:cubicBezTo>
                <a:cubicBezTo>
                  <a:pt x="779" y="1098"/>
                  <a:pt x="779" y="1098"/>
                  <a:pt x="779" y="1098"/>
                </a:cubicBezTo>
                <a:cubicBezTo>
                  <a:pt x="778" y="1094"/>
                  <a:pt x="781" y="1094"/>
                  <a:pt x="782" y="1092"/>
                </a:cubicBezTo>
                <a:close/>
                <a:moveTo>
                  <a:pt x="633" y="1125"/>
                </a:moveTo>
                <a:cubicBezTo>
                  <a:pt x="636" y="1125"/>
                  <a:pt x="638" y="1124"/>
                  <a:pt x="638" y="1127"/>
                </a:cubicBezTo>
                <a:cubicBezTo>
                  <a:pt x="641" y="1127"/>
                  <a:pt x="640" y="1123"/>
                  <a:pt x="641" y="1122"/>
                </a:cubicBezTo>
                <a:cubicBezTo>
                  <a:pt x="641" y="1120"/>
                  <a:pt x="637" y="1122"/>
                  <a:pt x="635" y="1122"/>
                </a:cubicBezTo>
                <a:cubicBezTo>
                  <a:pt x="637" y="1118"/>
                  <a:pt x="644" y="1117"/>
                  <a:pt x="644" y="1110"/>
                </a:cubicBezTo>
                <a:cubicBezTo>
                  <a:pt x="646" y="1114"/>
                  <a:pt x="645" y="1118"/>
                  <a:pt x="648" y="1124"/>
                </a:cubicBezTo>
                <a:cubicBezTo>
                  <a:pt x="646" y="1126"/>
                  <a:pt x="645" y="1127"/>
                  <a:pt x="642" y="1128"/>
                </a:cubicBezTo>
                <a:cubicBezTo>
                  <a:pt x="645" y="1132"/>
                  <a:pt x="639" y="1135"/>
                  <a:pt x="639" y="1139"/>
                </a:cubicBezTo>
                <a:cubicBezTo>
                  <a:pt x="630" y="1142"/>
                  <a:pt x="633" y="1130"/>
                  <a:pt x="633" y="1125"/>
                </a:cubicBezTo>
                <a:close/>
                <a:moveTo>
                  <a:pt x="575" y="1210"/>
                </a:moveTo>
                <a:cubicBezTo>
                  <a:pt x="578" y="1209"/>
                  <a:pt x="573" y="1204"/>
                  <a:pt x="578" y="1204"/>
                </a:cubicBezTo>
                <a:cubicBezTo>
                  <a:pt x="579" y="1210"/>
                  <a:pt x="579" y="1210"/>
                  <a:pt x="579" y="1210"/>
                </a:cubicBezTo>
                <a:lnTo>
                  <a:pt x="575" y="1210"/>
                </a:lnTo>
                <a:close/>
                <a:moveTo>
                  <a:pt x="528" y="1381"/>
                </a:moveTo>
                <a:cubicBezTo>
                  <a:pt x="537" y="1387"/>
                  <a:pt x="526" y="1401"/>
                  <a:pt x="518" y="1394"/>
                </a:cubicBezTo>
                <a:cubicBezTo>
                  <a:pt x="519" y="1389"/>
                  <a:pt x="522" y="1387"/>
                  <a:pt x="517" y="1384"/>
                </a:cubicBezTo>
                <a:cubicBezTo>
                  <a:pt x="520" y="1382"/>
                  <a:pt x="524" y="1381"/>
                  <a:pt x="525" y="1377"/>
                </a:cubicBezTo>
                <a:cubicBezTo>
                  <a:pt x="530" y="1379"/>
                  <a:pt x="533" y="1375"/>
                  <a:pt x="537" y="1374"/>
                </a:cubicBezTo>
                <a:cubicBezTo>
                  <a:pt x="535" y="1377"/>
                  <a:pt x="532" y="1379"/>
                  <a:pt x="528" y="1381"/>
                </a:cubicBezTo>
                <a:close/>
                <a:moveTo>
                  <a:pt x="453" y="1392"/>
                </a:moveTo>
                <a:cubicBezTo>
                  <a:pt x="454" y="1391"/>
                  <a:pt x="452" y="1387"/>
                  <a:pt x="454" y="1386"/>
                </a:cubicBezTo>
                <a:cubicBezTo>
                  <a:pt x="457" y="1386"/>
                  <a:pt x="457" y="1390"/>
                  <a:pt x="457" y="1393"/>
                </a:cubicBezTo>
                <a:cubicBezTo>
                  <a:pt x="454" y="1395"/>
                  <a:pt x="455" y="1391"/>
                  <a:pt x="453" y="1392"/>
                </a:cubicBezTo>
                <a:close/>
                <a:moveTo>
                  <a:pt x="397" y="1403"/>
                </a:moveTo>
                <a:cubicBezTo>
                  <a:pt x="393" y="1395"/>
                  <a:pt x="400" y="1393"/>
                  <a:pt x="401" y="1385"/>
                </a:cubicBezTo>
                <a:cubicBezTo>
                  <a:pt x="408" y="1385"/>
                  <a:pt x="408" y="1385"/>
                  <a:pt x="408" y="1385"/>
                </a:cubicBezTo>
                <a:cubicBezTo>
                  <a:pt x="408" y="1387"/>
                  <a:pt x="412" y="1386"/>
                  <a:pt x="411" y="1390"/>
                </a:cubicBezTo>
                <a:cubicBezTo>
                  <a:pt x="414" y="1388"/>
                  <a:pt x="419" y="1388"/>
                  <a:pt x="419" y="1384"/>
                </a:cubicBezTo>
                <a:cubicBezTo>
                  <a:pt x="423" y="1383"/>
                  <a:pt x="425" y="1385"/>
                  <a:pt x="428" y="1385"/>
                </a:cubicBezTo>
                <a:cubicBezTo>
                  <a:pt x="426" y="1389"/>
                  <a:pt x="428" y="1393"/>
                  <a:pt x="420" y="1393"/>
                </a:cubicBezTo>
                <a:cubicBezTo>
                  <a:pt x="419" y="1389"/>
                  <a:pt x="419" y="1389"/>
                  <a:pt x="419" y="1389"/>
                </a:cubicBezTo>
                <a:cubicBezTo>
                  <a:pt x="417" y="1397"/>
                  <a:pt x="409" y="1397"/>
                  <a:pt x="403" y="1397"/>
                </a:cubicBezTo>
                <a:cubicBezTo>
                  <a:pt x="400" y="1399"/>
                  <a:pt x="401" y="1403"/>
                  <a:pt x="397" y="1403"/>
                </a:cubicBezTo>
                <a:close/>
                <a:moveTo>
                  <a:pt x="1844" y="588"/>
                </a:moveTo>
                <a:cubicBezTo>
                  <a:pt x="1844" y="589"/>
                  <a:pt x="1844" y="589"/>
                  <a:pt x="1844" y="589"/>
                </a:cubicBezTo>
                <a:cubicBezTo>
                  <a:pt x="1844" y="589"/>
                  <a:pt x="1844" y="589"/>
                  <a:pt x="1844" y="588"/>
                </a:cubicBezTo>
                <a:close/>
                <a:moveTo>
                  <a:pt x="1432" y="1075"/>
                </a:moveTo>
                <a:cubicBezTo>
                  <a:pt x="1433" y="1078"/>
                  <a:pt x="1433" y="1077"/>
                  <a:pt x="1432" y="1079"/>
                </a:cubicBezTo>
                <a:cubicBezTo>
                  <a:pt x="1437" y="1079"/>
                  <a:pt x="1435" y="1074"/>
                  <a:pt x="1436" y="1072"/>
                </a:cubicBezTo>
                <a:cubicBezTo>
                  <a:pt x="1432" y="1072"/>
                  <a:pt x="1437" y="1077"/>
                  <a:pt x="1432" y="1075"/>
                </a:cubicBezTo>
                <a:close/>
                <a:moveTo>
                  <a:pt x="2370" y="282"/>
                </a:moveTo>
                <a:cubicBezTo>
                  <a:pt x="2373" y="280"/>
                  <a:pt x="2375" y="282"/>
                  <a:pt x="2376" y="279"/>
                </a:cubicBezTo>
                <a:cubicBezTo>
                  <a:pt x="2373" y="279"/>
                  <a:pt x="2371" y="280"/>
                  <a:pt x="2370" y="282"/>
                </a:cubicBezTo>
                <a:close/>
                <a:moveTo>
                  <a:pt x="2246" y="302"/>
                </a:moveTo>
                <a:cubicBezTo>
                  <a:pt x="2239" y="301"/>
                  <a:pt x="2232" y="307"/>
                  <a:pt x="2230" y="310"/>
                </a:cubicBezTo>
                <a:cubicBezTo>
                  <a:pt x="2234" y="311"/>
                  <a:pt x="2240" y="309"/>
                  <a:pt x="2240" y="314"/>
                </a:cubicBezTo>
                <a:cubicBezTo>
                  <a:pt x="2232" y="312"/>
                  <a:pt x="2221" y="318"/>
                  <a:pt x="2218" y="314"/>
                </a:cubicBezTo>
                <a:cubicBezTo>
                  <a:pt x="2211" y="320"/>
                  <a:pt x="2201" y="319"/>
                  <a:pt x="2192" y="324"/>
                </a:cubicBezTo>
                <a:cubicBezTo>
                  <a:pt x="2190" y="330"/>
                  <a:pt x="2187" y="329"/>
                  <a:pt x="2180" y="329"/>
                </a:cubicBezTo>
                <a:cubicBezTo>
                  <a:pt x="2178" y="331"/>
                  <a:pt x="2181" y="334"/>
                  <a:pt x="2178" y="335"/>
                </a:cubicBezTo>
                <a:cubicBezTo>
                  <a:pt x="2176" y="335"/>
                  <a:pt x="2176" y="334"/>
                  <a:pt x="2176" y="332"/>
                </a:cubicBezTo>
                <a:cubicBezTo>
                  <a:pt x="2171" y="333"/>
                  <a:pt x="2166" y="336"/>
                  <a:pt x="2166" y="339"/>
                </a:cubicBezTo>
                <a:cubicBezTo>
                  <a:pt x="2161" y="337"/>
                  <a:pt x="2155" y="346"/>
                  <a:pt x="2149" y="346"/>
                </a:cubicBezTo>
                <a:cubicBezTo>
                  <a:pt x="2149" y="345"/>
                  <a:pt x="2151" y="344"/>
                  <a:pt x="2149" y="343"/>
                </a:cubicBezTo>
                <a:cubicBezTo>
                  <a:pt x="2147" y="346"/>
                  <a:pt x="2148" y="351"/>
                  <a:pt x="2144" y="348"/>
                </a:cubicBezTo>
                <a:cubicBezTo>
                  <a:pt x="2143" y="351"/>
                  <a:pt x="2145" y="352"/>
                  <a:pt x="2144" y="355"/>
                </a:cubicBezTo>
                <a:cubicBezTo>
                  <a:pt x="2151" y="356"/>
                  <a:pt x="2151" y="349"/>
                  <a:pt x="2157" y="349"/>
                </a:cubicBezTo>
                <a:cubicBezTo>
                  <a:pt x="2158" y="347"/>
                  <a:pt x="2154" y="346"/>
                  <a:pt x="2157" y="345"/>
                </a:cubicBezTo>
                <a:cubicBezTo>
                  <a:pt x="2173" y="349"/>
                  <a:pt x="2185" y="337"/>
                  <a:pt x="2200" y="334"/>
                </a:cubicBezTo>
                <a:cubicBezTo>
                  <a:pt x="2200" y="337"/>
                  <a:pt x="2202" y="337"/>
                  <a:pt x="2202" y="339"/>
                </a:cubicBezTo>
                <a:cubicBezTo>
                  <a:pt x="2200" y="340"/>
                  <a:pt x="2196" y="342"/>
                  <a:pt x="2199" y="344"/>
                </a:cubicBezTo>
                <a:cubicBezTo>
                  <a:pt x="2200" y="341"/>
                  <a:pt x="2203" y="344"/>
                  <a:pt x="2204" y="345"/>
                </a:cubicBezTo>
                <a:cubicBezTo>
                  <a:pt x="2201" y="347"/>
                  <a:pt x="2200" y="344"/>
                  <a:pt x="2196" y="345"/>
                </a:cubicBezTo>
                <a:cubicBezTo>
                  <a:pt x="2198" y="352"/>
                  <a:pt x="2191" y="347"/>
                  <a:pt x="2190" y="352"/>
                </a:cubicBezTo>
                <a:cubicBezTo>
                  <a:pt x="2195" y="352"/>
                  <a:pt x="2191" y="353"/>
                  <a:pt x="2195" y="353"/>
                </a:cubicBezTo>
                <a:cubicBezTo>
                  <a:pt x="2194" y="355"/>
                  <a:pt x="2189" y="354"/>
                  <a:pt x="2190" y="357"/>
                </a:cubicBezTo>
                <a:cubicBezTo>
                  <a:pt x="2202" y="351"/>
                  <a:pt x="2219" y="347"/>
                  <a:pt x="2230" y="337"/>
                </a:cubicBezTo>
                <a:cubicBezTo>
                  <a:pt x="2229" y="337"/>
                  <a:pt x="2230" y="338"/>
                  <a:pt x="2229" y="338"/>
                </a:cubicBezTo>
                <a:cubicBezTo>
                  <a:pt x="2231" y="338"/>
                  <a:pt x="2232" y="336"/>
                  <a:pt x="2232" y="333"/>
                </a:cubicBezTo>
                <a:cubicBezTo>
                  <a:pt x="2230" y="334"/>
                  <a:pt x="2229" y="335"/>
                  <a:pt x="2228" y="333"/>
                </a:cubicBezTo>
                <a:cubicBezTo>
                  <a:pt x="2232" y="333"/>
                  <a:pt x="2227" y="328"/>
                  <a:pt x="2226" y="328"/>
                </a:cubicBezTo>
                <a:cubicBezTo>
                  <a:pt x="2226" y="329"/>
                  <a:pt x="2225" y="330"/>
                  <a:pt x="2223" y="330"/>
                </a:cubicBezTo>
                <a:cubicBezTo>
                  <a:pt x="2224" y="327"/>
                  <a:pt x="2222" y="325"/>
                  <a:pt x="2222" y="323"/>
                </a:cubicBezTo>
                <a:cubicBezTo>
                  <a:pt x="2224" y="323"/>
                  <a:pt x="2224" y="320"/>
                  <a:pt x="2226" y="319"/>
                </a:cubicBezTo>
                <a:cubicBezTo>
                  <a:pt x="2232" y="320"/>
                  <a:pt x="2234" y="318"/>
                  <a:pt x="2238" y="319"/>
                </a:cubicBezTo>
                <a:cubicBezTo>
                  <a:pt x="2238" y="321"/>
                  <a:pt x="2236" y="322"/>
                  <a:pt x="2237" y="324"/>
                </a:cubicBezTo>
                <a:cubicBezTo>
                  <a:pt x="2242" y="323"/>
                  <a:pt x="2247" y="320"/>
                  <a:pt x="2250" y="316"/>
                </a:cubicBezTo>
                <a:cubicBezTo>
                  <a:pt x="2249" y="315"/>
                  <a:pt x="2247" y="316"/>
                  <a:pt x="2247" y="313"/>
                </a:cubicBezTo>
                <a:cubicBezTo>
                  <a:pt x="2253" y="315"/>
                  <a:pt x="2257" y="310"/>
                  <a:pt x="2261" y="315"/>
                </a:cubicBezTo>
                <a:cubicBezTo>
                  <a:pt x="2260" y="322"/>
                  <a:pt x="2251" y="320"/>
                  <a:pt x="2247" y="325"/>
                </a:cubicBezTo>
                <a:cubicBezTo>
                  <a:pt x="2253" y="326"/>
                  <a:pt x="2248" y="324"/>
                  <a:pt x="2254" y="324"/>
                </a:cubicBezTo>
                <a:cubicBezTo>
                  <a:pt x="2254" y="325"/>
                  <a:pt x="2252" y="325"/>
                  <a:pt x="2252" y="327"/>
                </a:cubicBezTo>
                <a:cubicBezTo>
                  <a:pt x="2255" y="325"/>
                  <a:pt x="2257" y="326"/>
                  <a:pt x="2258" y="325"/>
                </a:cubicBezTo>
                <a:cubicBezTo>
                  <a:pt x="2258" y="324"/>
                  <a:pt x="2258" y="323"/>
                  <a:pt x="2257" y="322"/>
                </a:cubicBezTo>
                <a:cubicBezTo>
                  <a:pt x="2263" y="320"/>
                  <a:pt x="2273" y="321"/>
                  <a:pt x="2273" y="314"/>
                </a:cubicBezTo>
                <a:cubicBezTo>
                  <a:pt x="2274" y="316"/>
                  <a:pt x="2278" y="316"/>
                  <a:pt x="2280" y="314"/>
                </a:cubicBezTo>
                <a:cubicBezTo>
                  <a:pt x="2279" y="310"/>
                  <a:pt x="2277" y="312"/>
                  <a:pt x="2272" y="312"/>
                </a:cubicBezTo>
                <a:cubicBezTo>
                  <a:pt x="2271" y="311"/>
                  <a:pt x="2269" y="310"/>
                  <a:pt x="2270" y="307"/>
                </a:cubicBezTo>
                <a:cubicBezTo>
                  <a:pt x="2266" y="307"/>
                  <a:pt x="2266" y="310"/>
                  <a:pt x="2263" y="311"/>
                </a:cubicBezTo>
                <a:cubicBezTo>
                  <a:pt x="2262" y="307"/>
                  <a:pt x="2262" y="307"/>
                  <a:pt x="2262" y="307"/>
                </a:cubicBezTo>
                <a:cubicBezTo>
                  <a:pt x="2254" y="306"/>
                  <a:pt x="2247" y="313"/>
                  <a:pt x="2242" y="309"/>
                </a:cubicBezTo>
                <a:cubicBezTo>
                  <a:pt x="2241" y="305"/>
                  <a:pt x="2244" y="304"/>
                  <a:pt x="2246" y="302"/>
                </a:cubicBezTo>
                <a:close/>
                <a:moveTo>
                  <a:pt x="2212" y="337"/>
                </a:moveTo>
                <a:cubicBezTo>
                  <a:pt x="2212" y="340"/>
                  <a:pt x="2212" y="343"/>
                  <a:pt x="2208" y="343"/>
                </a:cubicBezTo>
                <a:cubicBezTo>
                  <a:pt x="2206" y="341"/>
                  <a:pt x="2209" y="338"/>
                  <a:pt x="2212" y="337"/>
                </a:cubicBezTo>
                <a:close/>
                <a:moveTo>
                  <a:pt x="2119" y="574"/>
                </a:moveTo>
                <a:cubicBezTo>
                  <a:pt x="2123" y="574"/>
                  <a:pt x="2120" y="567"/>
                  <a:pt x="2125" y="567"/>
                </a:cubicBezTo>
                <a:cubicBezTo>
                  <a:pt x="2128" y="566"/>
                  <a:pt x="2126" y="571"/>
                  <a:pt x="2129" y="570"/>
                </a:cubicBezTo>
                <a:cubicBezTo>
                  <a:pt x="2130" y="568"/>
                  <a:pt x="2133" y="568"/>
                  <a:pt x="2132" y="563"/>
                </a:cubicBezTo>
                <a:cubicBezTo>
                  <a:pt x="2125" y="561"/>
                  <a:pt x="2121" y="568"/>
                  <a:pt x="2119" y="574"/>
                </a:cubicBezTo>
                <a:close/>
                <a:moveTo>
                  <a:pt x="2006" y="380"/>
                </a:moveTo>
                <a:cubicBezTo>
                  <a:pt x="2011" y="378"/>
                  <a:pt x="2016" y="375"/>
                  <a:pt x="2020" y="372"/>
                </a:cubicBezTo>
                <a:cubicBezTo>
                  <a:pt x="2015" y="374"/>
                  <a:pt x="2009" y="376"/>
                  <a:pt x="2006" y="380"/>
                </a:cubicBezTo>
                <a:close/>
                <a:moveTo>
                  <a:pt x="1888" y="660"/>
                </a:moveTo>
                <a:cubicBezTo>
                  <a:pt x="1888" y="660"/>
                  <a:pt x="1888" y="660"/>
                  <a:pt x="1888" y="660"/>
                </a:cubicBezTo>
                <a:cubicBezTo>
                  <a:pt x="1889" y="660"/>
                  <a:pt x="1888" y="660"/>
                  <a:pt x="1888" y="660"/>
                </a:cubicBezTo>
                <a:close/>
                <a:moveTo>
                  <a:pt x="1882" y="666"/>
                </a:moveTo>
                <a:cubicBezTo>
                  <a:pt x="1884" y="666"/>
                  <a:pt x="1887" y="661"/>
                  <a:pt x="1888" y="660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3"/>
                  <a:pt x="1880" y="665"/>
                  <a:pt x="1882" y="666"/>
                </a:cubicBezTo>
                <a:close/>
                <a:moveTo>
                  <a:pt x="1856" y="645"/>
                </a:moveTo>
                <a:cubicBezTo>
                  <a:pt x="1860" y="643"/>
                  <a:pt x="1866" y="642"/>
                  <a:pt x="1866" y="636"/>
                </a:cubicBezTo>
                <a:cubicBezTo>
                  <a:pt x="1862" y="638"/>
                  <a:pt x="1862" y="635"/>
                  <a:pt x="1860" y="634"/>
                </a:cubicBezTo>
                <a:cubicBezTo>
                  <a:pt x="1861" y="638"/>
                  <a:pt x="1858" y="639"/>
                  <a:pt x="1854" y="639"/>
                </a:cubicBezTo>
                <a:cubicBezTo>
                  <a:pt x="1854" y="642"/>
                  <a:pt x="1857" y="641"/>
                  <a:pt x="1857" y="644"/>
                </a:cubicBezTo>
                <a:cubicBezTo>
                  <a:pt x="1856" y="644"/>
                  <a:pt x="1854" y="645"/>
                  <a:pt x="1856" y="645"/>
                </a:cubicBezTo>
                <a:close/>
                <a:moveTo>
                  <a:pt x="1802" y="445"/>
                </a:moveTo>
                <a:cubicBezTo>
                  <a:pt x="1801" y="449"/>
                  <a:pt x="1795" y="448"/>
                  <a:pt x="1796" y="453"/>
                </a:cubicBezTo>
                <a:cubicBezTo>
                  <a:pt x="1799" y="451"/>
                  <a:pt x="1803" y="447"/>
                  <a:pt x="1802" y="445"/>
                </a:cubicBezTo>
                <a:close/>
                <a:moveTo>
                  <a:pt x="1791" y="456"/>
                </a:moveTo>
                <a:cubicBezTo>
                  <a:pt x="1787" y="456"/>
                  <a:pt x="1786" y="458"/>
                  <a:pt x="1783" y="458"/>
                </a:cubicBezTo>
                <a:cubicBezTo>
                  <a:pt x="1782" y="459"/>
                  <a:pt x="1785" y="461"/>
                  <a:pt x="1782" y="463"/>
                </a:cubicBezTo>
                <a:cubicBezTo>
                  <a:pt x="1766" y="468"/>
                  <a:pt x="1746" y="478"/>
                  <a:pt x="1732" y="488"/>
                </a:cubicBezTo>
                <a:cubicBezTo>
                  <a:pt x="1731" y="488"/>
                  <a:pt x="1731" y="486"/>
                  <a:pt x="1728" y="487"/>
                </a:cubicBezTo>
                <a:cubicBezTo>
                  <a:pt x="1728" y="490"/>
                  <a:pt x="1732" y="487"/>
                  <a:pt x="1731" y="490"/>
                </a:cubicBezTo>
                <a:cubicBezTo>
                  <a:pt x="1728" y="492"/>
                  <a:pt x="1724" y="493"/>
                  <a:pt x="1723" y="490"/>
                </a:cubicBezTo>
                <a:cubicBezTo>
                  <a:pt x="1726" y="497"/>
                  <a:pt x="1716" y="494"/>
                  <a:pt x="1718" y="500"/>
                </a:cubicBezTo>
                <a:cubicBezTo>
                  <a:pt x="1721" y="502"/>
                  <a:pt x="1727" y="497"/>
                  <a:pt x="1730" y="501"/>
                </a:cubicBezTo>
                <a:cubicBezTo>
                  <a:pt x="1729" y="503"/>
                  <a:pt x="1728" y="505"/>
                  <a:pt x="1724" y="505"/>
                </a:cubicBezTo>
                <a:cubicBezTo>
                  <a:pt x="1726" y="513"/>
                  <a:pt x="1736" y="507"/>
                  <a:pt x="1742" y="504"/>
                </a:cubicBezTo>
                <a:cubicBezTo>
                  <a:pt x="1745" y="505"/>
                  <a:pt x="1747" y="507"/>
                  <a:pt x="1748" y="503"/>
                </a:cubicBezTo>
                <a:cubicBezTo>
                  <a:pt x="1739" y="495"/>
                  <a:pt x="1752" y="484"/>
                  <a:pt x="1762" y="486"/>
                </a:cubicBezTo>
                <a:cubicBezTo>
                  <a:pt x="1761" y="484"/>
                  <a:pt x="1759" y="484"/>
                  <a:pt x="1762" y="482"/>
                </a:cubicBezTo>
                <a:cubicBezTo>
                  <a:pt x="1769" y="482"/>
                  <a:pt x="1779" y="478"/>
                  <a:pt x="1790" y="480"/>
                </a:cubicBezTo>
                <a:cubicBezTo>
                  <a:pt x="1789" y="477"/>
                  <a:pt x="1791" y="475"/>
                  <a:pt x="1790" y="472"/>
                </a:cubicBezTo>
                <a:cubicBezTo>
                  <a:pt x="1785" y="473"/>
                  <a:pt x="1783" y="475"/>
                  <a:pt x="1778" y="472"/>
                </a:cubicBezTo>
                <a:cubicBezTo>
                  <a:pt x="1778" y="462"/>
                  <a:pt x="1787" y="464"/>
                  <a:pt x="1791" y="456"/>
                </a:cubicBezTo>
                <a:close/>
                <a:moveTo>
                  <a:pt x="1749" y="699"/>
                </a:moveTo>
                <a:cubicBezTo>
                  <a:pt x="1751" y="699"/>
                  <a:pt x="1754" y="694"/>
                  <a:pt x="1752" y="696"/>
                </a:cubicBezTo>
                <a:cubicBezTo>
                  <a:pt x="1748" y="698"/>
                  <a:pt x="1745" y="702"/>
                  <a:pt x="1743" y="706"/>
                </a:cubicBezTo>
                <a:cubicBezTo>
                  <a:pt x="1748" y="705"/>
                  <a:pt x="1748" y="705"/>
                  <a:pt x="1748" y="705"/>
                </a:cubicBezTo>
                <a:cubicBezTo>
                  <a:pt x="1747" y="701"/>
                  <a:pt x="1752" y="703"/>
                  <a:pt x="1749" y="699"/>
                </a:cubicBezTo>
                <a:close/>
                <a:moveTo>
                  <a:pt x="1689" y="858"/>
                </a:moveTo>
                <a:cubicBezTo>
                  <a:pt x="1693" y="858"/>
                  <a:pt x="1694" y="854"/>
                  <a:pt x="1692" y="851"/>
                </a:cubicBezTo>
                <a:cubicBezTo>
                  <a:pt x="1695" y="851"/>
                  <a:pt x="1697" y="846"/>
                  <a:pt x="1695" y="846"/>
                </a:cubicBezTo>
                <a:cubicBezTo>
                  <a:pt x="1691" y="848"/>
                  <a:pt x="1691" y="854"/>
                  <a:pt x="1689" y="858"/>
                </a:cubicBezTo>
                <a:close/>
                <a:moveTo>
                  <a:pt x="1442" y="937"/>
                </a:moveTo>
                <a:cubicBezTo>
                  <a:pt x="1441" y="940"/>
                  <a:pt x="1436" y="940"/>
                  <a:pt x="1436" y="943"/>
                </a:cubicBezTo>
                <a:cubicBezTo>
                  <a:pt x="1440" y="943"/>
                  <a:pt x="1440" y="943"/>
                  <a:pt x="1440" y="943"/>
                </a:cubicBezTo>
                <a:cubicBezTo>
                  <a:pt x="1439" y="940"/>
                  <a:pt x="1444" y="938"/>
                  <a:pt x="1442" y="937"/>
                </a:cubicBezTo>
                <a:close/>
                <a:moveTo>
                  <a:pt x="1414" y="1068"/>
                </a:moveTo>
                <a:cubicBezTo>
                  <a:pt x="1412" y="1066"/>
                  <a:pt x="1407" y="1070"/>
                  <a:pt x="1410" y="1071"/>
                </a:cubicBezTo>
                <a:cubicBezTo>
                  <a:pt x="1411" y="1068"/>
                  <a:pt x="1414" y="1072"/>
                  <a:pt x="1414" y="1068"/>
                </a:cubicBezTo>
                <a:close/>
                <a:moveTo>
                  <a:pt x="1414" y="1080"/>
                </a:moveTo>
                <a:cubicBezTo>
                  <a:pt x="1411" y="1080"/>
                  <a:pt x="1412" y="1076"/>
                  <a:pt x="1409" y="1075"/>
                </a:cubicBezTo>
                <a:cubicBezTo>
                  <a:pt x="1403" y="1086"/>
                  <a:pt x="1390" y="1080"/>
                  <a:pt x="1385" y="1089"/>
                </a:cubicBezTo>
                <a:cubicBezTo>
                  <a:pt x="1388" y="1090"/>
                  <a:pt x="1392" y="1091"/>
                  <a:pt x="1393" y="1091"/>
                </a:cubicBezTo>
                <a:cubicBezTo>
                  <a:pt x="1395" y="1096"/>
                  <a:pt x="1391" y="1097"/>
                  <a:pt x="1391" y="1101"/>
                </a:cubicBezTo>
                <a:cubicBezTo>
                  <a:pt x="1397" y="1100"/>
                  <a:pt x="1402" y="1100"/>
                  <a:pt x="1403" y="1096"/>
                </a:cubicBezTo>
                <a:cubicBezTo>
                  <a:pt x="1401" y="1095"/>
                  <a:pt x="1401" y="1098"/>
                  <a:pt x="1400" y="1098"/>
                </a:cubicBezTo>
                <a:cubicBezTo>
                  <a:pt x="1398" y="1096"/>
                  <a:pt x="1395" y="1096"/>
                  <a:pt x="1394" y="1094"/>
                </a:cubicBezTo>
                <a:cubicBezTo>
                  <a:pt x="1400" y="1092"/>
                  <a:pt x="1401" y="1096"/>
                  <a:pt x="1405" y="1096"/>
                </a:cubicBezTo>
                <a:cubicBezTo>
                  <a:pt x="1404" y="1092"/>
                  <a:pt x="1409" y="1094"/>
                  <a:pt x="1410" y="1092"/>
                </a:cubicBezTo>
                <a:cubicBezTo>
                  <a:pt x="1410" y="1088"/>
                  <a:pt x="1404" y="1090"/>
                  <a:pt x="1405" y="1084"/>
                </a:cubicBezTo>
                <a:cubicBezTo>
                  <a:pt x="1409" y="1084"/>
                  <a:pt x="1412" y="1082"/>
                  <a:pt x="1414" y="1080"/>
                </a:cubicBezTo>
                <a:close/>
                <a:moveTo>
                  <a:pt x="1404" y="1086"/>
                </a:moveTo>
                <a:cubicBezTo>
                  <a:pt x="1402" y="1089"/>
                  <a:pt x="1401" y="1086"/>
                  <a:pt x="1399" y="1088"/>
                </a:cubicBezTo>
                <a:cubicBezTo>
                  <a:pt x="1398" y="1085"/>
                  <a:pt x="1398" y="1085"/>
                  <a:pt x="1398" y="1085"/>
                </a:cubicBezTo>
                <a:cubicBezTo>
                  <a:pt x="1401" y="1084"/>
                  <a:pt x="1401" y="1087"/>
                  <a:pt x="1404" y="1086"/>
                </a:cubicBezTo>
                <a:close/>
                <a:moveTo>
                  <a:pt x="1379" y="1092"/>
                </a:moveTo>
                <a:cubicBezTo>
                  <a:pt x="1376" y="1091"/>
                  <a:pt x="1377" y="1094"/>
                  <a:pt x="1374" y="1094"/>
                </a:cubicBezTo>
                <a:cubicBezTo>
                  <a:pt x="1374" y="1098"/>
                  <a:pt x="1379" y="1096"/>
                  <a:pt x="1380" y="1099"/>
                </a:cubicBezTo>
                <a:cubicBezTo>
                  <a:pt x="1375" y="1099"/>
                  <a:pt x="1377" y="1104"/>
                  <a:pt x="1374" y="1105"/>
                </a:cubicBezTo>
                <a:cubicBezTo>
                  <a:pt x="1368" y="1107"/>
                  <a:pt x="1365" y="1110"/>
                  <a:pt x="1364" y="1116"/>
                </a:cubicBezTo>
                <a:cubicBezTo>
                  <a:pt x="1371" y="1116"/>
                  <a:pt x="1370" y="1129"/>
                  <a:pt x="1369" y="1132"/>
                </a:cubicBezTo>
                <a:cubicBezTo>
                  <a:pt x="1370" y="1132"/>
                  <a:pt x="1371" y="1132"/>
                  <a:pt x="1371" y="1133"/>
                </a:cubicBezTo>
                <a:cubicBezTo>
                  <a:pt x="1373" y="1130"/>
                  <a:pt x="1379" y="1130"/>
                  <a:pt x="1380" y="1127"/>
                </a:cubicBezTo>
                <a:cubicBezTo>
                  <a:pt x="1377" y="1126"/>
                  <a:pt x="1374" y="1124"/>
                  <a:pt x="1372" y="1121"/>
                </a:cubicBezTo>
                <a:cubicBezTo>
                  <a:pt x="1376" y="1114"/>
                  <a:pt x="1384" y="1109"/>
                  <a:pt x="1384" y="1100"/>
                </a:cubicBezTo>
                <a:cubicBezTo>
                  <a:pt x="1380" y="1100"/>
                  <a:pt x="1379" y="1096"/>
                  <a:pt x="1379" y="1092"/>
                </a:cubicBezTo>
                <a:close/>
                <a:moveTo>
                  <a:pt x="1358" y="1044"/>
                </a:moveTo>
                <a:cubicBezTo>
                  <a:pt x="1359" y="1046"/>
                  <a:pt x="1354" y="1048"/>
                  <a:pt x="1356" y="1049"/>
                </a:cubicBezTo>
                <a:cubicBezTo>
                  <a:pt x="1359" y="1046"/>
                  <a:pt x="1362" y="1043"/>
                  <a:pt x="1364" y="1039"/>
                </a:cubicBezTo>
                <a:cubicBezTo>
                  <a:pt x="1359" y="1037"/>
                  <a:pt x="1357" y="1043"/>
                  <a:pt x="1355" y="1044"/>
                </a:cubicBezTo>
                <a:cubicBezTo>
                  <a:pt x="1356" y="1044"/>
                  <a:pt x="1358" y="1043"/>
                  <a:pt x="1358" y="1044"/>
                </a:cubicBezTo>
                <a:close/>
                <a:moveTo>
                  <a:pt x="1332" y="1098"/>
                </a:moveTo>
                <a:cubicBezTo>
                  <a:pt x="1332" y="1099"/>
                  <a:pt x="1331" y="1101"/>
                  <a:pt x="1331" y="1103"/>
                </a:cubicBezTo>
                <a:cubicBezTo>
                  <a:pt x="1338" y="1107"/>
                  <a:pt x="1342" y="1099"/>
                  <a:pt x="1351" y="1100"/>
                </a:cubicBezTo>
                <a:cubicBezTo>
                  <a:pt x="1352" y="1096"/>
                  <a:pt x="1358" y="1092"/>
                  <a:pt x="1361" y="1092"/>
                </a:cubicBezTo>
                <a:cubicBezTo>
                  <a:pt x="1358" y="1087"/>
                  <a:pt x="1364" y="1083"/>
                  <a:pt x="1363" y="1080"/>
                </a:cubicBezTo>
                <a:cubicBezTo>
                  <a:pt x="1361" y="1081"/>
                  <a:pt x="1362" y="1085"/>
                  <a:pt x="1358" y="1085"/>
                </a:cubicBezTo>
                <a:cubicBezTo>
                  <a:pt x="1359" y="1096"/>
                  <a:pt x="1346" y="1096"/>
                  <a:pt x="1339" y="1101"/>
                </a:cubicBezTo>
                <a:cubicBezTo>
                  <a:pt x="1337" y="1100"/>
                  <a:pt x="1340" y="1097"/>
                  <a:pt x="1338" y="1097"/>
                </a:cubicBezTo>
                <a:cubicBezTo>
                  <a:pt x="1337" y="1100"/>
                  <a:pt x="1334" y="1096"/>
                  <a:pt x="1332" y="1098"/>
                </a:cubicBezTo>
                <a:close/>
                <a:moveTo>
                  <a:pt x="1361" y="1127"/>
                </a:moveTo>
                <a:cubicBezTo>
                  <a:pt x="1359" y="1123"/>
                  <a:pt x="1361" y="1122"/>
                  <a:pt x="1364" y="1121"/>
                </a:cubicBezTo>
                <a:cubicBezTo>
                  <a:pt x="1362" y="1120"/>
                  <a:pt x="1362" y="1119"/>
                  <a:pt x="1362" y="1118"/>
                </a:cubicBezTo>
                <a:cubicBezTo>
                  <a:pt x="1359" y="1118"/>
                  <a:pt x="1359" y="1122"/>
                  <a:pt x="1355" y="1122"/>
                </a:cubicBezTo>
                <a:cubicBezTo>
                  <a:pt x="1355" y="1120"/>
                  <a:pt x="1356" y="1115"/>
                  <a:pt x="1354" y="1115"/>
                </a:cubicBezTo>
                <a:cubicBezTo>
                  <a:pt x="1351" y="1118"/>
                  <a:pt x="1343" y="1117"/>
                  <a:pt x="1340" y="1119"/>
                </a:cubicBezTo>
                <a:cubicBezTo>
                  <a:pt x="1339" y="1122"/>
                  <a:pt x="1344" y="1122"/>
                  <a:pt x="1341" y="1123"/>
                </a:cubicBezTo>
                <a:cubicBezTo>
                  <a:pt x="1334" y="1126"/>
                  <a:pt x="1330" y="1131"/>
                  <a:pt x="1329" y="1139"/>
                </a:cubicBezTo>
                <a:cubicBezTo>
                  <a:pt x="1335" y="1140"/>
                  <a:pt x="1339" y="1141"/>
                  <a:pt x="1346" y="1138"/>
                </a:cubicBezTo>
                <a:cubicBezTo>
                  <a:pt x="1351" y="1147"/>
                  <a:pt x="1337" y="1148"/>
                  <a:pt x="1334" y="1154"/>
                </a:cubicBezTo>
                <a:cubicBezTo>
                  <a:pt x="1336" y="1157"/>
                  <a:pt x="1338" y="1157"/>
                  <a:pt x="1335" y="1160"/>
                </a:cubicBezTo>
                <a:cubicBezTo>
                  <a:pt x="1338" y="1158"/>
                  <a:pt x="1341" y="1156"/>
                  <a:pt x="1344" y="1154"/>
                </a:cubicBezTo>
                <a:cubicBezTo>
                  <a:pt x="1347" y="1154"/>
                  <a:pt x="1347" y="1158"/>
                  <a:pt x="1350" y="1158"/>
                </a:cubicBezTo>
                <a:cubicBezTo>
                  <a:pt x="1353" y="1154"/>
                  <a:pt x="1344" y="1155"/>
                  <a:pt x="1344" y="1151"/>
                </a:cubicBezTo>
                <a:cubicBezTo>
                  <a:pt x="1348" y="1149"/>
                  <a:pt x="1350" y="1147"/>
                  <a:pt x="1354" y="1146"/>
                </a:cubicBezTo>
                <a:cubicBezTo>
                  <a:pt x="1354" y="1142"/>
                  <a:pt x="1349" y="1145"/>
                  <a:pt x="1350" y="1142"/>
                </a:cubicBezTo>
                <a:cubicBezTo>
                  <a:pt x="1352" y="1140"/>
                  <a:pt x="1352" y="1138"/>
                  <a:pt x="1352" y="1137"/>
                </a:cubicBezTo>
                <a:cubicBezTo>
                  <a:pt x="1355" y="1138"/>
                  <a:pt x="1355" y="1140"/>
                  <a:pt x="1358" y="1138"/>
                </a:cubicBezTo>
                <a:cubicBezTo>
                  <a:pt x="1354" y="1136"/>
                  <a:pt x="1352" y="1127"/>
                  <a:pt x="1361" y="1127"/>
                </a:cubicBezTo>
                <a:close/>
                <a:moveTo>
                  <a:pt x="1325" y="1111"/>
                </a:moveTo>
                <a:cubicBezTo>
                  <a:pt x="1325" y="1114"/>
                  <a:pt x="1319" y="1113"/>
                  <a:pt x="1319" y="1116"/>
                </a:cubicBezTo>
                <a:cubicBezTo>
                  <a:pt x="1322" y="1116"/>
                  <a:pt x="1322" y="1114"/>
                  <a:pt x="1325" y="1114"/>
                </a:cubicBezTo>
                <a:cubicBezTo>
                  <a:pt x="1324" y="1112"/>
                  <a:pt x="1327" y="1110"/>
                  <a:pt x="1325" y="1111"/>
                </a:cubicBezTo>
                <a:close/>
                <a:moveTo>
                  <a:pt x="1230" y="1249"/>
                </a:moveTo>
                <a:cubicBezTo>
                  <a:pt x="1232" y="1247"/>
                  <a:pt x="1235" y="1251"/>
                  <a:pt x="1235" y="1248"/>
                </a:cubicBezTo>
                <a:cubicBezTo>
                  <a:pt x="1233" y="1249"/>
                  <a:pt x="1234" y="1246"/>
                  <a:pt x="1233" y="1246"/>
                </a:cubicBezTo>
                <a:cubicBezTo>
                  <a:pt x="1233" y="1248"/>
                  <a:pt x="1228" y="1246"/>
                  <a:pt x="1230" y="1249"/>
                </a:cubicBezTo>
                <a:close/>
                <a:moveTo>
                  <a:pt x="1137" y="1244"/>
                </a:moveTo>
                <a:cubicBezTo>
                  <a:pt x="1139" y="1245"/>
                  <a:pt x="1139" y="1249"/>
                  <a:pt x="1141" y="1250"/>
                </a:cubicBezTo>
                <a:cubicBezTo>
                  <a:pt x="1142" y="1247"/>
                  <a:pt x="1145" y="1245"/>
                  <a:pt x="1150" y="1245"/>
                </a:cubicBezTo>
                <a:cubicBezTo>
                  <a:pt x="1151" y="1243"/>
                  <a:pt x="1147" y="1241"/>
                  <a:pt x="1150" y="1241"/>
                </a:cubicBezTo>
                <a:cubicBezTo>
                  <a:pt x="1156" y="1238"/>
                  <a:pt x="1159" y="1234"/>
                  <a:pt x="1164" y="1231"/>
                </a:cubicBezTo>
                <a:cubicBezTo>
                  <a:pt x="1160" y="1232"/>
                  <a:pt x="1159" y="1228"/>
                  <a:pt x="1155" y="1230"/>
                </a:cubicBezTo>
                <a:cubicBezTo>
                  <a:pt x="1154" y="1234"/>
                  <a:pt x="1159" y="1233"/>
                  <a:pt x="1156" y="1236"/>
                </a:cubicBezTo>
                <a:cubicBezTo>
                  <a:pt x="1149" y="1237"/>
                  <a:pt x="1140" y="1237"/>
                  <a:pt x="1137" y="1244"/>
                </a:cubicBezTo>
                <a:close/>
                <a:moveTo>
                  <a:pt x="1003" y="118"/>
                </a:moveTo>
                <a:cubicBezTo>
                  <a:pt x="1001" y="118"/>
                  <a:pt x="1001" y="118"/>
                  <a:pt x="1001" y="118"/>
                </a:cubicBezTo>
                <a:cubicBezTo>
                  <a:pt x="1002" y="120"/>
                  <a:pt x="998" y="122"/>
                  <a:pt x="1001" y="125"/>
                </a:cubicBezTo>
                <a:cubicBezTo>
                  <a:pt x="1002" y="123"/>
                  <a:pt x="1001" y="120"/>
                  <a:pt x="1004" y="120"/>
                </a:cubicBezTo>
                <a:cubicBezTo>
                  <a:pt x="1004" y="119"/>
                  <a:pt x="1003" y="118"/>
                  <a:pt x="1003" y="118"/>
                </a:cubicBezTo>
                <a:close/>
                <a:moveTo>
                  <a:pt x="1034" y="1144"/>
                </a:moveTo>
                <a:cubicBezTo>
                  <a:pt x="1037" y="1142"/>
                  <a:pt x="1036" y="1138"/>
                  <a:pt x="1037" y="1134"/>
                </a:cubicBezTo>
                <a:cubicBezTo>
                  <a:pt x="1034" y="1140"/>
                  <a:pt x="1029" y="1143"/>
                  <a:pt x="1028" y="1150"/>
                </a:cubicBezTo>
                <a:cubicBezTo>
                  <a:pt x="1034" y="1150"/>
                  <a:pt x="1033" y="1145"/>
                  <a:pt x="1033" y="1142"/>
                </a:cubicBezTo>
                <a:cubicBezTo>
                  <a:pt x="1034" y="1143"/>
                  <a:pt x="1033" y="1144"/>
                  <a:pt x="1034" y="1144"/>
                </a:cubicBezTo>
                <a:close/>
                <a:moveTo>
                  <a:pt x="915" y="1242"/>
                </a:moveTo>
                <a:cubicBezTo>
                  <a:pt x="913" y="1242"/>
                  <a:pt x="914" y="1240"/>
                  <a:pt x="912" y="1240"/>
                </a:cubicBezTo>
                <a:cubicBezTo>
                  <a:pt x="913" y="1242"/>
                  <a:pt x="908" y="1247"/>
                  <a:pt x="911" y="1246"/>
                </a:cubicBezTo>
                <a:cubicBezTo>
                  <a:pt x="910" y="1243"/>
                  <a:pt x="914" y="1244"/>
                  <a:pt x="915" y="1242"/>
                </a:cubicBezTo>
                <a:close/>
                <a:moveTo>
                  <a:pt x="771" y="1227"/>
                </a:moveTo>
                <a:cubicBezTo>
                  <a:pt x="767" y="1227"/>
                  <a:pt x="767" y="1222"/>
                  <a:pt x="763" y="1221"/>
                </a:cubicBezTo>
                <a:cubicBezTo>
                  <a:pt x="762" y="1223"/>
                  <a:pt x="769" y="1230"/>
                  <a:pt x="771" y="1227"/>
                </a:cubicBezTo>
                <a:close/>
                <a:moveTo>
                  <a:pt x="672" y="1182"/>
                </a:moveTo>
                <a:cubicBezTo>
                  <a:pt x="674" y="1180"/>
                  <a:pt x="677" y="1180"/>
                  <a:pt x="678" y="1180"/>
                </a:cubicBezTo>
                <a:cubicBezTo>
                  <a:pt x="677" y="1178"/>
                  <a:pt x="670" y="1177"/>
                  <a:pt x="672" y="1182"/>
                </a:cubicBezTo>
                <a:close/>
                <a:moveTo>
                  <a:pt x="572" y="1348"/>
                </a:moveTo>
                <a:cubicBezTo>
                  <a:pt x="575" y="1347"/>
                  <a:pt x="578" y="1346"/>
                  <a:pt x="577" y="1350"/>
                </a:cubicBezTo>
                <a:cubicBezTo>
                  <a:pt x="580" y="1350"/>
                  <a:pt x="580" y="1348"/>
                  <a:pt x="581" y="1347"/>
                </a:cubicBezTo>
                <a:cubicBezTo>
                  <a:pt x="577" y="1348"/>
                  <a:pt x="573" y="1341"/>
                  <a:pt x="572" y="1348"/>
                </a:cubicBezTo>
                <a:close/>
                <a:moveTo>
                  <a:pt x="566" y="1418"/>
                </a:moveTo>
                <a:cubicBezTo>
                  <a:pt x="571" y="1416"/>
                  <a:pt x="566" y="1415"/>
                  <a:pt x="569" y="1411"/>
                </a:cubicBezTo>
                <a:cubicBezTo>
                  <a:pt x="561" y="1413"/>
                  <a:pt x="567" y="1415"/>
                  <a:pt x="566" y="1418"/>
                </a:cubicBezTo>
                <a:close/>
                <a:moveTo>
                  <a:pt x="429" y="152"/>
                </a:moveTo>
                <a:cubicBezTo>
                  <a:pt x="427" y="149"/>
                  <a:pt x="429" y="147"/>
                  <a:pt x="428" y="142"/>
                </a:cubicBezTo>
                <a:cubicBezTo>
                  <a:pt x="424" y="143"/>
                  <a:pt x="421" y="145"/>
                  <a:pt x="420" y="148"/>
                </a:cubicBezTo>
                <a:cubicBezTo>
                  <a:pt x="427" y="146"/>
                  <a:pt x="427" y="151"/>
                  <a:pt x="427" y="153"/>
                </a:cubicBezTo>
                <a:cubicBezTo>
                  <a:pt x="427" y="152"/>
                  <a:pt x="428" y="152"/>
                  <a:pt x="429" y="152"/>
                </a:cubicBezTo>
                <a:close/>
                <a:moveTo>
                  <a:pt x="418" y="170"/>
                </a:moveTo>
                <a:cubicBezTo>
                  <a:pt x="417" y="167"/>
                  <a:pt x="416" y="165"/>
                  <a:pt x="418" y="163"/>
                </a:cubicBezTo>
                <a:cubicBezTo>
                  <a:pt x="414" y="163"/>
                  <a:pt x="415" y="169"/>
                  <a:pt x="412" y="168"/>
                </a:cubicBezTo>
                <a:cubicBezTo>
                  <a:pt x="414" y="169"/>
                  <a:pt x="415" y="173"/>
                  <a:pt x="414" y="175"/>
                </a:cubicBezTo>
                <a:cubicBezTo>
                  <a:pt x="420" y="176"/>
                  <a:pt x="412" y="170"/>
                  <a:pt x="418" y="170"/>
                </a:cubicBezTo>
                <a:close/>
                <a:moveTo>
                  <a:pt x="489" y="1107"/>
                </a:moveTo>
                <a:cubicBezTo>
                  <a:pt x="492" y="1102"/>
                  <a:pt x="496" y="1095"/>
                  <a:pt x="494" y="1089"/>
                </a:cubicBezTo>
                <a:cubicBezTo>
                  <a:pt x="491" y="1090"/>
                  <a:pt x="487" y="1091"/>
                  <a:pt x="481" y="1093"/>
                </a:cubicBezTo>
                <a:cubicBezTo>
                  <a:pt x="481" y="1092"/>
                  <a:pt x="481" y="1090"/>
                  <a:pt x="480" y="1090"/>
                </a:cubicBezTo>
                <a:cubicBezTo>
                  <a:pt x="471" y="1091"/>
                  <a:pt x="461" y="1102"/>
                  <a:pt x="462" y="1106"/>
                </a:cubicBezTo>
                <a:cubicBezTo>
                  <a:pt x="463" y="1105"/>
                  <a:pt x="469" y="1103"/>
                  <a:pt x="467" y="1108"/>
                </a:cubicBezTo>
                <a:cubicBezTo>
                  <a:pt x="471" y="1104"/>
                  <a:pt x="474" y="1106"/>
                  <a:pt x="477" y="1108"/>
                </a:cubicBezTo>
                <a:cubicBezTo>
                  <a:pt x="477" y="1101"/>
                  <a:pt x="485" y="1100"/>
                  <a:pt x="491" y="1097"/>
                </a:cubicBezTo>
                <a:cubicBezTo>
                  <a:pt x="491" y="1100"/>
                  <a:pt x="490" y="1103"/>
                  <a:pt x="488" y="1101"/>
                </a:cubicBezTo>
                <a:cubicBezTo>
                  <a:pt x="490" y="1103"/>
                  <a:pt x="487" y="1106"/>
                  <a:pt x="489" y="1107"/>
                </a:cubicBezTo>
                <a:close/>
                <a:moveTo>
                  <a:pt x="500" y="1422"/>
                </a:moveTo>
                <a:cubicBezTo>
                  <a:pt x="501" y="1422"/>
                  <a:pt x="501" y="1423"/>
                  <a:pt x="502" y="1423"/>
                </a:cubicBezTo>
                <a:cubicBezTo>
                  <a:pt x="504" y="1421"/>
                  <a:pt x="508" y="1423"/>
                  <a:pt x="509" y="1420"/>
                </a:cubicBezTo>
                <a:cubicBezTo>
                  <a:pt x="507" y="1421"/>
                  <a:pt x="502" y="1418"/>
                  <a:pt x="500" y="1422"/>
                </a:cubicBezTo>
                <a:close/>
                <a:moveTo>
                  <a:pt x="459" y="1077"/>
                </a:moveTo>
                <a:cubicBezTo>
                  <a:pt x="460" y="1072"/>
                  <a:pt x="457" y="1073"/>
                  <a:pt x="455" y="1071"/>
                </a:cubicBezTo>
                <a:cubicBezTo>
                  <a:pt x="454" y="1069"/>
                  <a:pt x="457" y="1065"/>
                  <a:pt x="455" y="1065"/>
                </a:cubicBezTo>
                <a:cubicBezTo>
                  <a:pt x="454" y="1068"/>
                  <a:pt x="453" y="1070"/>
                  <a:pt x="452" y="1074"/>
                </a:cubicBezTo>
                <a:cubicBezTo>
                  <a:pt x="456" y="1071"/>
                  <a:pt x="457" y="1074"/>
                  <a:pt x="459" y="1077"/>
                </a:cubicBezTo>
                <a:close/>
                <a:moveTo>
                  <a:pt x="482" y="1418"/>
                </a:moveTo>
                <a:cubicBezTo>
                  <a:pt x="482" y="1415"/>
                  <a:pt x="482" y="1415"/>
                  <a:pt x="482" y="1415"/>
                </a:cubicBezTo>
                <a:cubicBezTo>
                  <a:pt x="482" y="1415"/>
                  <a:pt x="482" y="1414"/>
                  <a:pt x="481" y="1414"/>
                </a:cubicBezTo>
                <a:cubicBezTo>
                  <a:pt x="478" y="1413"/>
                  <a:pt x="471" y="1420"/>
                  <a:pt x="478" y="1422"/>
                </a:cubicBezTo>
                <a:cubicBezTo>
                  <a:pt x="479" y="1419"/>
                  <a:pt x="475" y="1421"/>
                  <a:pt x="476" y="1418"/>
                </a:cubicBezTo>
                <a:cubicBezTo>
                  <a:pt x="478" y="1417"/>
                  <a:pt x="481" y="1417"/>
                  <a:pt x="482" y="1418"/>
                </a:cubicBezTo>
                <a:close/>
                <a:moveTo>
                  <a:pt x="410" y="1201"/>
                </a:moveTo>
                <a:cubicBezTo>
                  <a:pt x="411" y="1194"/>
                  <a:pt x="415" y="1188"/>
                  <a:pt x="417" y="1179"/>
                </a:cubicBezTo>
                <a:cubicBezTo>
                  <a:pt x="412" y="1185"/>
                  <a:pt x="407" y="1194"/>
                  <a:pt x="410" y="1201"/>
                </a:cubicBezTo>
                <a:close/>
                <a:moveTo>
                  <a:pt x="361" y="1064"/>
                </a:moveTo>
                <a:cubicBezTo>
                  <a:pt x="361" y="1062"/>
                  <a:pt x="359" y="1062"/>
                  <a:pt x="359" y="1060"/>
                </a:cubicBezTo>
                <a:cubicBezTo>
                  <a:pt x="364" y="1059"/>
                  <a:pt x="364" y="1054"/>
                  <a:pt x="367" y="1051"/>
                </a:cubicBezTo>
                <a:cubicBezTo>
                  <a:pt x="367" y="1049"/>
                  <a:pt x="364" y="1050"/>
                  <a:pt x="364" y="1048"/>
                </a:cubicBezTo>
                <a:cubicBezTo>
                  <a:pt x="369" y="1048"/>
                  <a:pt x="369" y="1043"/>
                  <a:pt x="372" y="1041"/>
                </a:cubicBezTo>
                <a:cubicBezTo>
                  <a:pt x="371" y="1041"/>
                  <a:pt x="369" y="1040"/>
                  <a:pt x="368" y="1039"/>
                </a:cubicBezTo>
                <a:cubicBezTo>
                  <a:pt x="369" y="1037"/>
                  <a:pt x="369" y="1031"/>
                  <a:pt x="373" y="1034"/>
                </a:cubicBezTo>
                <a:cubicBezTo>
                  <a:pt x="373" y="1032"/>
                  <a:pt x="372" y="1032"/>
                  <a:pt x="372" y="1030"/>
                </a:cubicBezTo>
                <a:cubicBezTo>
                  <a:pt x="363" y="1035"/>
                  <a:pt x="362" y="1046"/>
                  <a:pt x="358" y="1054"/>
                </a:cubicBezTo>
                <a:cubicBezTo>
                  <a:pt x="357" y="1053"/>
                  <a:pt x="355" y="1053"/>
                  <a:pt x="353" y="1053"/>
                </a:cubicBezTo>
                <a:cubicBezTo>
                  <a:pt x="355" y="1056"/>
                  <a:pt x="353" y="1057"/>
                  <a:pt x="350" y="1058"/>
                </a:cubicBezTo>
                <a:cubicBezTo>
                  <a:pt x="350" y="1061"/>
                  <a:pt x="354" y="1062"/>
                  <a:pt x="350" y="1064"/>
                </a:cubicBezTo>
                <a:cubicBezTo>
                  <a:pt x="353" y="1065"/>
                  <a:pt x="356" y="1064"/>
                  <a:pt x="356" y="1067"/>
                </a:cubicBezTo>
                <a:cubicBezTo>
                  <a:pt x="355" y="1069"/>
                  <a:pt x="352" y="1070"/>
                  <a:pt x="350" y="1072"/>
                </a:cubicBezTo>
                <a:cubicBezTo>
                  <a:pt x="354" y="1075"/>
                  <a:pt x="354" y="1073"/>
                  <a:pt x="358" y="1071"/>
                </a:cubicBezTo>
                <a:cubicBezTo>
                  <a:pt x="354" y="1069"/>
                  <a:pt x="357" y="1065"/>
                  <a:pt x="361" y="1064"/>
                </a:cubicBezTo>
                <a:close/>
                <a:moveTo>
                  <a:pt x="393" y="1253"/>
                </a:moveTo>
                <a:cubicBezTo>
                  <a:pt x="389" y="1253"/>
                  <a:pt x="385" y="1257"/>
                  <a:pt x="387" y="1258"/>
                </a:cubicBezTo>
                <a:cubicBezTo>
                  <a:pt x="388" y="1256"/>
                  <a:pt x="395" y="1258"/>
                  <a:pt x="393" y="1253"/>
                </a:cubicBezTo>
                <a:close/>
                <a:moveTo>
                  <a:pt x="350" y="1018"/>
                </a:moveTo>
                <a:cubicBezTo>
                  <a:pt x="348" y="1020"/>
                  <a:pt x="345" y="1021"/>
                  <a:pt x="343" y="1023"/>
                </a:cubicBezTo>
                <a:cubicBezTo>
                  <a:pt x="347" y="1024"/>
                  <a:pt x="340" y="1027"/>
                  <a:pt x="345" y="1028"/>
                </a:cubicBezTo>
                <a:cubicBezTo>
                  <a:pt x="346" y="1025"/>
                  <a:pt x="351" y="1017"/>
                  <a:pt x="350" y="1018"/>
                </a:cubicBezTo>
                <a:close/>
                <a:moveTo>
                  <a:pt x="305" y="980"/>
                </a:moveTo>
                <a:cubicBezTo>
                  <a:pt x="300" y="984"/>
                  <a:pt x="301" y="978"/>
                  <a:pt x="300" y="979"/>
                </a:cubicBezTo>
                <a:cubicBezTo>
                  <a:pt x="299" y="982"/>
                  <a:pt x="297" y="981"/>
                  <a:pt x="295" y="981"/>
                </a:cubicBezTo>
                <a:cubicBezTo>
                  <a:pt x="294" y="983"/>
                  <a:pt x="292" y="985"/>
                  <a:pt x="292" y="987"/>
                </a:cubicBezTo>
                <a:cubicBezTo>
                  <a:pt x="293" y="988"/>
                  <a:pt x="297" y="986"/>
                  <a:pt x="297" y="988"/>
                </a:cubicBezTo>
                <a:cubicBezTo>
                  <a:pt x="298" y="991"/>
                  <a:pt x="297" y="997"/>
                  <a:pt x="300" y="997"/>
                </a:cubicBezTo>
                <a:cubicBezTo>
                  <a:pt x="300" y="988"/>
                  <a:pt x="299" y="986"/>
                  <a:pt x="305" y="980"/>
                </a:cubicBezTo>
                <a:close/>
                <a:moveTo>
                  <a:pt x="232" y="411"/>
                </a:moveTo>
                <a:cubicBezTo>
                  <a:pt x="233" y="409"/>
                  <a:pt x="235" y="408"/>
                  <a:pt x="237" y="406"/>
                </a:cubicBezTo>
                <a:cubicBezTo>
                  <a:pt x="233" y="406"/>
                  <a:pt x="230" y="410"/>
                  <a:pt x="232" y="411"/>
                </a:cubicBezTo>
                <a:close/>
                <a:moveTo>
                  <a:pt x="205" y="456"/>
                </a:moveTo>
                <a:cubicBezTo>
                  <a:pt x="206" y="451"/>
                  <a:pt x="212" y="450"/>
                  <a:pt x="214" y="445"/>
                </a:cubicBezTo>
                <a:cubicBezTo>
                  <a:pt x="214" y="442"/>
                  <a:pt x="210" y="444"/>
                  <a:pt x="210" y="440"/>
                </a:cubicBezTo>
                <a:cubicBezTo>
                  <a:pt x="224" y="439"/>
                  <a:pt x="221" y="425"/>
                  <a:pt x="233" y="423"/>
                </a:cubicBezTo>
                <a:cubicBezTo>
                  <a:pt x="231" y="416"/>
                  <a:pt x="238" y="413"/>
                  <a:pt x="236" y="410"/>
                </a:cubicBezTo>
                <a:cubicBezTo>
                  <a:pt x="235" y="412"/>
                  <a:pt x="226" y="415"/>
                  <a:pt x="228" y="415"/>
                </a:cubicBezTo>
                <a:cubicBezTo>
                  <a:pt x="231" y="415"/>
                  <a:pt x="232" y="413"/>
                  <a:pt x="233" y="416"/>
                </a:cubicBezTo>
                <a:cubicBezTo>
                  <a:pt x="230" y="420"/>
                  <a:pt x="225" y="422"/>
                  <a:pt x="223" y="427"/>
                </a:cubicBezTo>
                <a:cubicBezTo>
                  <a:pt x="212" y="430"/>
                  <a:pt x="208" y="444"/>
                  <a:pt x="198" y="450"/>
                </a:cubicBezTo>
                <a:cubicBezTo>
                  <a:pt x="199" y="452"/>
                  <a:pt x="198" y="456"/>
                  <a:pt x="200" y="457"/>
                </a:cubicBezTo>
                <a:cubicBezTo>
                  <a:pt x="200" y="454"/>
                  <a:pt x="203" y="457"/>
                  <a:pt x="205" y="456"/>
                </a:cubicBezTo>
                <a:close/>
                <a:moveTo>
                  <a:pt x="167" y="509"/>
                </a:moveTo>
                <a:cubicBezTo>
                  <a:pt x="164" y="509"/>
                  <a:pt x="165" y="512"/>
                  <a:pt x="164" y="513"/>
                </a:cubicBezTo>
                <a:cubicBezTo>
                  <a:pt x="166" y="513"/>
                  <a:pt x="166" y="512"/>
                  <a:pt x="167" y="512"/>
                </a:cubicBezTo>
                <a:cubicBezTo>
                  <a:pt x="168" y="519"/>
                  <a:pt x="168" y="519"/>
                  <a:pt x="168" y="519"/>
                </a:cubicBezTo>
                <a:cubicBezTo>
                  <a:pt x="171" y="518"/>
                  <a:pt x="174" y="512"/>
                  <a:pt x="171" y="511"/>
                </a:cubicBezTo>
                <a:cubicBezTo>
                  <a:pt x="171" y="512"/>
                  <a:pt x="172" y="514"/>
                  <a:pt x="170" y="514"/>
                </a:cubicBezTo>
                <a:cubicBezTo>
                  <a:pt x="169" y="513"/>
                  <a:pt x="167" y="512"/>
                  <a:pt x="167" y="509"/>
                </a:cubicBezTo>
                <a:close/>
                <a:moveTo>
                  <a:pt x="136" y="852"/>
                </a:moveTo>
                <a:cubicBezTo>
                  <a:pt x="135" y="855"/>
                  <a:pt x="134" y="858"/>
                  <a:pt x="130" y="859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2" y="861"/>
                  <a:pt x="134" y="858"/>
                  <a:pt x="137" y="857"/>
                </a:cubicBezTo>
                <a:cubicBezTo>
                  <a:pt x="133" y="857"/>
                  <a:pt x="138" y="853"/>
                  <a:pt x="136" y="852"/>
                </a:cubicBezTo>
                <a:close/>
                <a:moveTo>
                  <a:pt x="127" y="839"/>
                </a:moveTo>
                <a:cubicBezTo>
                  <a:pt x="125" y="838"/>
                  <a:pt x="122" y="837"/>
                  <a:pt x="121" y="835"/>
                </a:cubicBezTo>
                <a:cubicBezTo>
                  <a:pt x="121" y="837"/>
                  <a:pt x="118" y="838"/>
                  <a:pt x="118" y="840"/>
                </a:cubicBezTo>
                <a:cubicBezTo>
                  <a:pt x="120" y="838"/>
                  <a:pt x="126" y="841"/>
                  <a:pt x="127" y="839"/>
                </a:cubicBezTo>
                <a:close/>
                <a:moveTo>
                  <a:pt x="84" y="548"/>
                </a:moveTo>
                <a:cubicBezTo>
                  <a:pt x="85" y="554"/>
                  <a:pt x="73" y="554"/>
                  <a:pt x="77" y="560"/>
                </a:cubicBezTo>
                <a:cubicBezTo>
                  <a:pt x="77" y="555"/>
                  <a:pt x="89" y="551"/>
                  <a:pt x="84" y="548"/>
                </a:cubicBezTo>
                <a:close/>
                <a:moveTo>
                  <a:pt x="70" y="572"/>
                </a:moveTo>
                <a:cubicBezTo>
                  <a:pt x="69" y="574"/>
                  <a:pt x="65" y="574"/>
                  <a:pt x="65" y="577"/>
                </a:cubicBezTo>
                <a:cubicBezTo>
                  <a:pt x="68" y="577"/>
                  <a:pt x="71" y="572"/>
                  <a:pt x="70" y="572"/>
                </a:cubicBezTo>
                <a:close/>
                <a:moveTo>
                  <a:pt x="30" y="795"/>
                </a:moveTo>
                <a:cubicBezTo>
                  <a:pt x="30" y="792"/>
                  <a:pt x="30" y="789"/>
                  <a:pt x="32" y="786"/>
                </a:cubicBezTo>
                <a:cubicBezTo>
                  <a:pt x="30" y="788"/>
                  <a:pt x="26" y="794"/>
                  <a:pt x="30" y="795"/>
                </a:cubicBezTo>
                <a:close/>
                <a:moveTo>
                  <a:pt x="23" y="759"/>
                </a:moveTo>
                <a:cubicBezTo>
                  <a:pt x="21" y="761"/>
                  <a:pt x="20" y="765"/>
                  <a:pt x="23" y="767"/>
                </a:cubicBezTo>
                <a:cubicBezTo>
                  <a:pt x="23" y="765"/>
                  <a:pt x="24" y="760"/>
                  <a:pt x="23" y="759"/>
                </a:cubicBezTo>
                <a:close/>
                <a:moveTo>
                  <a:pt x="2639" y="266"/>
                </a:moveTo>
                <a:cubicBezTo>
                  <a:pt x="2635" y="269"/>
                  <a:pt x="2628" y="265"/>
                  <a:pt x="2626" y="269"/>
                </a:cubicBezTo>
                <a:cubicBezTo>
                  <a:pt x="2635" y="274"/>
                  <a:pt x="2650" y="271"/>
                  <a:pt x="2661" y="272"/>
                </a:cubicBezTo>
                <a:cubicBezTo>
                  <a:pt x="2662" y="268"/>
                  <a:pt x="2658" y="269"/>
                  <a:pt x="2659" y="265"/>
                </a:cubicBezTo>
                <a:cubicBezTo>
                  <a:pt x="2655" y="265"/>
                  <a:pt x="2654" y="269"/>
                  <a:pt x="2652" y="270"/>
                </a:cubicBezTo>
                <a:cubicBezTo>
                  <a:pt x="2649" y="268"/>
                  <a:pt x="2651" y="266"/>
                  <a:pt x="2649" y="264"/>
                </a:cubicBezTo>
                <a:cubicBezTo>
                  <a:pt x="2646" y="265"/>
                  <a:pt x="2642" y="265"/>
                  <a:pt x="2638" y="262"/>
                </a:cubicBezTo>
                <a:cubicBezTo>
                  <a:pt x="2638" y="264"/>
                  <a:pt x="2639" y="264"/>
                  <a:pt x="2639" y="266"/>
                </a:cubicBezTo>
                <a:close/>
                <a:moveTo>
                  <a:pt x="2566" y="369"/>
                </a:moveTo>
                <a:cubicBezTo>
                  <a:pt x="2567" y="373"/>
                  <a:pt x="2564" y="372"/>
                  <a:pt x="2561" y="373"/>
                </a:cubicBezTo>
                <a:cubicBezTo>
                  <a:pt x="2564" y="384"/>
                  <a:pt x="2549" y="383"/>
                  <a:pt x="2545" y="381"/>
                </a:cubicBezTo>
                <a:cubicBezTo>
                  <a:pt x="2535" y="390"/>
                  <a:pt x="2522" y="377"/>
                  <a:pt x="2513" y="384"/>
                </a:cubicBezTo>
                <a:cubicBezTo>
                  <a:pt x="2511" y="383"/>
                  <a:pt x="2508" y="380"/>
                  <a:pt x="2505" y="383"/>
                </a:cubicBezTo>
                <a:cubicBezTo>
                  <a:pt x="2508" y="383"/>
                  <a:pt x="2509" y="384"/>
                  <a:pt x="2508" y="386"/>
                </a:cubicBezTo>
                <a:cubicBezTo>
                  <a:pt x="2506" y="385"/>
                  <a:pt x="2504" y="384"/>
                  <a:pt x="2501" y="384"/>
                </a:cubicBezTo>
                <a:cubicBezTo>
                  <a:pt x="2502" y="388"/>
                  <a:pt x="2496" y="386"/>
                  <a:pt x="2495" y="389"/>
                </a:cubicBezTo>
                <a:cubicBezTo>
                  <a:pt x="2496" y="392"/>
                  <a:pt x="2493" y="393"/>
                  <a:pt x="2495" y="395"/>
                </a:cubicBezTo>
                <a:cubicBezTo>
                  <a:pt x="2502" y="392"/>
                  <a:pt x="2509" y="390"/>
                  <a:pt x="2517" y="390"/>
                </a:cubicBezTo>
                <a:cubicBezTo>
                  <a:pt x="2516" y="393"/>
                  <a:pt x="2517" y="395"/>
                  <a:pt x="2520" y="396"/>
                </a:cubicBezTo>
                <a:cubicBezTo>
                  <a:pt x="2516" y="390"/>
                  <a:pt x="2530" y="388"/>
                  <a:pt x="2533" y="388"/>
                </a:cubicBezTo>
                <a:cubicBezTo>
                  <a:pt x="2532" y="388"/>
                  <a:pt x="2532" y="389"/>
                  <a:pt x="2532" y="391"/>
                </a:cubicBezTo>
                <a:cubicBezTo>
                  <a:pt x="2536" y="392"/>
                  <a:pt x="2533" y="387"/>
                  <a:pt x="2535" y="388"/>
                </a:cubicBezTo>
                <a:cubicBezTo>
                  <a:pt x="2544" y="391"/>
                  <a:pt x="2550" y="382"/>
                  <a:pt x="2557" y="389"/>
                </a:cubicBezTo>
                <a:cubicBezTo>
                  <a:pt x="2560" y="388"/>
                  <a:pt x="2559" y="383"/>
                  <a:pt x="2563" y="383"/>
                </a:cubicBezTo>
                <a:cubicBezTo>
                  <a:pt x="2563" y="384"/>
                  <a:pt x="2562" y="384"/>
                  <a:pt x="2562" y="386"/>
                </a:cubicBezTo>
                <a:cubicBezTo>
                  <a:pt x="2565" y="383"/>
                  <a:pt x="2567" y="384"/>
                  <a:pt x="2571" y="385"/>
                </a:cubicBezTo>
                <a:cubicBezTo>
                  <a:pt x="2570" y="381"/>
                  <a:pt x="2573" y="382"/>
                  <a:pt x="2573" y="380"/>
                </a:cubicBezTo>
                <a:cubicBezTo>
                  <a:pt x="2569" y="381"/>
                  <a:pt x="2567" y="379"/>
                  <a:pt x="2565" y="378"/>
                </a:cubicBezTo>
                <a:cubicBezTo>
                  <a:pt x="2564" y="375"/>
                  <a:pt x="2569" y="373"/>
                  <a:pt x="2570" y="375"/>
                </a:cubicBezTo>
                <a:cubicBezTo>
                  <a:pt x="2569" y="373"/>
                  <a:pt x="2573" y="373"/>
                  <a:pt x="2571" y="370"/>
                </a:cubicBezTo>
                <a:cubicBezTo>
                  <a:pt x="2569" y="371"/>
                  <a:pt x="2569" y="368"/>
                  <a:pt x="2566" y="369"/>
                </a:cubicBezTo>
                <a:close/>
                <a:moveTo>
                  <a:pt x="2540" y="321"/>
                </a:moveTo>
                <a:cubicBezTo>
                  <a:pt x="2539" y="320"/>
                  <a:pt x="2541" y="317"/>
                  <a:pt x="2539" y="317"/>
                </a:cubicBezTo>
                <a:cubicBezTo>
                  <a:pt x="2537" y="318"/>
                  <a:pt x="2532" y="319"/>
                  <a:pt x="2529" y="321"/>
                </a:cubicBezTo>
                <a:cubicBezTo>
                  <a:pt x="2533" y="321"/>
                  <a:pt x="2536" y="322"/>
                  <a:pt x="2540" y="321"/>
                </a:cubicBezTo>
                <a:close/>
                <a:moveTo>
                  <a:pt x="2155" y="364"/>
                </a:moveTo>
                <a:cubicBezTo>
                  <a:pt x="2151" y="364"/>
                  <a:pt x="2146" y="366"/>
                  <a:pt x="2141" y="364"/>
                </a:cubicBezTo>
                <a:cubicBezTo>
                  <a:pt x="2138" y="369"/>
                  <a:pt x="2141" y="369"/>
                  <a:pt x="2139" y="372"/>
                </a:cubicBezTo>
                <a:cubicBezTo>
                  <a:pt x="2146" y="373"/>
                  <a:pt x="2151" y="366"/>
                  <a:pt x="2155" y="364"/>
                </a:cubicBezTo>
                <a:close/>
                <a:moveTo>
                  <a:pt x="1836" y="612"/>
                </a:moveTo>
                <a:cubicBezTo>
                  <a:pt x="1837" y="612"/>
                  <a:pt x="1837" y="611"/>
                  <a:pt x="1837" y="609"/>
                </a:cubicBezTo>
                <a:cubicBezTo>
                  <a:pt x="1835" y="610"/>
                  <a:pt x="1834" y="611"/>
                  <a:pt x="1834" y="614"/>
                </a:cubicBezTo>
                <a:cubicBezTo>
                  <a:pt x="1836" y="614"/>
                  <a:pt x="1838" y="615"/>
                  <a:pt x="1840" y="616"/>
                </a:cubicBezTo>
                <a:cubicBezTo>
                  <a:pt x="1840" y="613"/>
                  <a:pt x="1847" y="610"/>
                  <a:pt x="1846" y="615"/>
                </a:cubicBezTo>
                <a:cubicBezTo>
                  <a:pt x="1850" y="612"/>
                  <a:pt x="1854" y="609"/>
                  <a:pt x="1853" y="602"/>
                </a:cubicBezTo>
                <a:cubicBezTo>
                  <a:pt x="1846" y="602"/>
                  <a:pt x="1838" y="605"/>
                  <a:pt x="1839" y="609"/>
                </a:cubicBezTo>
                <a:cubicBezTo>
                  <a:pt x="1839" y="608"/>
                  <a:pt x="1841" y="608"/>
                  <a:pt x="1842" y="609"/>
                </a:cubicBezTo>
                <a:cubicBezTo>
                  <a:pt x="1842" y="612"/>
                  <a:pt x="1842" y="612"/>
                  <a:pt x="1842" y="612"/>
                </a:cubicBezTo>
                <a:cubicBezTo>
                  <a:pt x="1839" y="611"/>
                  <a:pt x="1837" y="614"/>
                  <a:pt x="1836" y="612"/>
                </a:cubicBezTo>
                <a:close/>
                <a:moveTo>
                  <a:pt x="401" y="1436"/>
                </a:moveTo>
                <a:cubicBezTo>
                  <a:pt x="399" y="1437"/>
                  <a:pt x="397" y="1437"/>
                  <a:pt x="397" y="1438"/>
                </a:cubicBezTo>
                <a:cubicBezTo>
                  <a:pt x="399" y="1439"/>
                  <a:pt x="399" y="1443"/>
                  <a:pt x="402" y="1443"/>
                </a:cubicBezTo>
                <a:cubicBezTo>
                  <a:pt x="402" y="1439"/>
                  <a:pt x="404" y="1439"/>
                  <a:pt x="401" y="1436"/>
                </a:cubicBezTo>
                <a:close/>
                <a:moveTo>
                  <a:pt x="82" y="910"/>
                </a:moveTo>
                <a:cubicBezTo>
                  <a:pt x="79" y="904"/>
                  <a:pt x="68" y="908"/>
                  <a:pt x="65" y="902"/>
                </a:cubicBezTo>
                <a:cubicBezTo>
                  <a:pt x="64" y="904"/>
                  <a:pt x="60" y="904"/>
                  <a:pt x="59" y="906"/>
                </a:cubicBezTo>
                <a:cubicBezTo>
                  <a:pt x="64" y="911"/>
                  <a:pt x="72" y="913"/>
                  <a:pt x="81" y="913"/>
                </a:cubicBezTo>
                <a:cubicBezTo>
                  <a:pt x="81" y="912"/>
                  <a:pt x="81" y="911"/>
                  <a:pt x="82" y="910"/>
                </a:cubicBezTo>
                <a:close/>
              </a:path>
            </a:pathLst>
          </a:custGeom>
          <a:solidFill>
            <a:srgbClr val="4764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BEB4C6-0D22-7B5A-D1E7-D6EC89F4E48E}"/>
              </a:ext>
            </a:extLst>
          </p:cNvPr>
          <p:cNvSpPr txBox="1"/>
          <p:nvPr/>
        </p:nvSpPr>
        <p:spPr>
          <a:xfrm>
            <a:off x="2082800" y="3013502"/>
            <a:ext cx="802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>
                <a:solidFill>
                  <a:srgbClr val="C0EFCA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800">
              <a:solidFill>
                <a:srgbClr val="C0EFCA"/>
              </a:solidFill>
              <a:latin typeface="Cooper Black" panose="0208090404030B020404" pitchFamily="18" charset="0"/>
            </a:endParaRPr>
          </a:p>
        </p:txBody>
      </p:sp>
      <p:sp>
        <p:nvSpPr>
          <p:cNvPr id="11" name="Freeform 8407">
            <a:extLst>
              <a:ext uri="{FF2B5EF4-FFF2-40B4-BE49-F238E27FC236}">
                <a16:creationId xmlns:a16="http://schemas.microsoft.com/office/drawing/2014/main" id="{199D0E51-0645-CADD-3B17-58CAE4C94F72}"/>
              </a:ext>
            </a:extLst>
          </p:cNvPr>
          <p:cNvSpPr>
            <a:spLocks/>
          </p:cNvSpPr>
          <p:nvPr/>
        </p:nvSpPr>
        <p:spPr bwMode="auto">
          <a:xfrm rot="15070410">
            <a:off x="8816878" y="-903996"/>
            <a:ext cx="2584645" cy="2802453"/>
          </a:xfrm>
          <a:custGeom>
            <a:avLst/>
            <a:gdLst>
              <a:gd name="T0" fmla="*/ 118 w 140"/>
              <a:gd name="T1" fmla="*/ 32 h 152"/>
              <a:gd name="T2" fmla="*/ 119 w 140"/>
              <a:gd name="T3" fmla="*/ 30 h 152"/>
              <a:gd name="T4" fmla="*/ 113 w 140"/>
              <a:gd name="T5" fmla="*/ 20 h 152"/>
              <a:gd name="T6" fmla="*/ 110 w 140"/>
              <a:gd name="T7" fmla="*/ 18 h 152"/>
              <a:gd name="T8" fmla="*/ 97 w 140"/>
              <a:gd name="T9" fmla="*/ 11 h 152"/>
              <a:gd name="T10" fmla="*/ 108 w 140"/>
              <a:gd name="T11" fmla="*/ 11 h 152"/>
              <a:gd name="T12" fmla="*/ 90 w 140"/>
              <a:gd name="T13" fmla="*/ 6 h 152"/>
              <a:gd name="T14" fmla="*/ 102 w 140"/>
              <a:gd name="T15" fmla="*/ 8 h 152"/>
              <a:gd name="T16" fmla="*/ 82 w 140"/>
              <a:gd name="T17" fmla="*/ 2 h 152"/>
              <a:gd name="T18" fmla="*/ 65 w 140"/>
              <a:gd name="T19" fmla="*/ 3 h 152"/>
              <a:gd name="T20" fmla="*/ 61 w 140"/>
              <a:gd name="T21" fmla="*/ 5 h 152"/>
              <a:gd name="T22" fmla="*/ 45 w 140"/>
              <a:gd name="T23" fmla="*/ 8 h 152"/>
              <a:gd name="T24" fmla="*/ 32 w 140"/>
              <a:gd name="T25" fmla="*/ 14 h 152"/>
              <a:gd name="T26" fmla="*/ 16 w 140"/>
              <a:gd name="T27" fmla="*/ 29 h 152"/>
              <a:gd name="T28" fmla="*/ 7 w 140"/>
              <a:gd name="T29" fmla="*/ 39 h 152"/>
              <a:gd name="T30" fmla="*/ 4 w 140"/>
              <a:gd name="T31" fmla="*/ 55 h 152"/>
              <a:gd name="T32" fmla="*/ 0 w 140"/>
              <a:gd name="T33" fmla="*/ 71 h 152"/>
              <a:gd name="T34" fmla="*/ 5 w 140"/>
              <a:gd name="T35" fmla="*/ 92 h 152"/>
              <a:gd name="T36" fmla="*/ 18 w 140"/>
              <a:gd name="T37" fmla="*/ 115 h 152"/>
              <a:gd name="T38" fmla="*/ 11 w 140"/>
              <a:gd name="T39" fmla="*/ 99 h 152"/>
              <a:gd name="T40" fmla="*/ 15 w 140"/>
              <a:gd name="T41" fmla="*/ 110 h 152"/>
              <a:gd name="T42" fmla="*/ 22 w 140"/>
              <a:gd name="T43" fmla="*/ 121 h 152"/>
              <a:gd name="T44" fmla="*/ 29 w 140"/>
              <a:gd name="T45" fmla="*/ 130 h 152"/>
              <a:gd name="T46" fmla="*/ 49 w 140"/>
              <a:gd name="T47" fmla="*/ 142 h 152"/>
              <a:gd name="T48" fmla="*/ 68 w 140"/>
              <a:gd name="T49" fmla="*/ 148 h 152"/>
              <a:gd name="T50" fmla="*/ 73 w 140"/>
              <a:gd name="T51" fmla="*/ 146 h 152"/>
              <a:gd name="T52" fmla="*/ 79 w 140"/>
              <a:gd name="T53" fmla="*/ 148 h 152"/>
              <a:gd name="T54" fmla="*/ 94 w 140"/>
              <a:gd name="T55" fmla="*/ 147 h 152"/>
              <a:gd name="T56" fmla="*/ 103 w 140"/>
              <a:gd name="T57" fmla="*/ 149 h 152"/>
              <a:gd name="T58" fmla="*/ 115 w 140"/>
              <a:gd name="T59" fmla="*/ 143 h 152"/>
              <a:gd name="T60" fmla="*/ 117 w 140"/>
              <a:gd name="T61" fmla="*/ 136 h 152"/>
              <a:gd name="T62" fmla="*/ 128 w 140"/>
              <a:gd name="T63" fmla="*/ 127 h 152"/>
              <a:gd name="T64" fmla="*/ 131 w 140"/>
              <a:gd name="T65" fmla="*/ 116 h 152"/>
              <a:gd name="T66" fmla="*/ 138 w 140"/>
              <a:gd name="T67" fmla="*/ 100 h 152"/>
              <a:gd name="T68" fmla="*/ 129 w 140"/>
              <a:gd name="T69" fmla="*/ 110 h 152"/>
              <a:gd name="T70" fmla="*/ 120 w 140"/>
              <a:gd name="T71" fmla="*/ 115 h 152"/>
              <a:gd name="T72" fmla="*/ 113 w 140"/>
              <a:gd name="T73" fmla="*/ 117 h 152"/>
              <a:gd name="T74" fmla="*/ 122 w 140"/>
              <a:gd name="T75" fmla="*/ 100 h 152"/>
              <a:gd name="T76" fmla="*/ 127 w 140"/>
              <a:gd name="T77" fmla="*/ 87 h 152"/>
              <a:gd name="T78" fmla="*/ 124 w 140"/>
              <a:gd name="T79" fmla="*/ 91 h 152"/>
              <a:gd name="T80" fmla="*/ 116 w 140"/>
              <a:gd name="T81" fmla="*/ 102 h 152"/>
              <a:gd name="T82" fmla="*/ 99 w 140"/>
              <a:gd name="T83" fmla="*/ 117 h 152"/>
              <a:gd name="T84" fmla="*/ 85 w 140"/>
              <a:gd name="T85" fmla="*/ 119 h 152"/>
              <a:gd name="T86" fmla="*/ 69 w 140"/>
              <a:gd name="T87" fmla="*/ 118 h 152"/>
              <a:gd name="T88" fmla="*/ 60 w 140"/>
              <a:gd name="T89" fmla="*/ 115 h 152"/>
              <a:gd name="T90" fmla="*/ 50 w 140"/>
              <a:gd name="T91" fmla="*/ 110 h 152"/>
              <a:gd name="T92" fmla="*/ 40 w 140"/>
              <a:gd name="T93" fmla="*/ 100 h 152"/>
              <a:gd name="T94" fmla="*/ 34 w 140"/>
              <a:gd name="T95" fmla="*/ 90 h 152"/>
              <a:gd name="T96" fmla="*/ 31 w 140"/>
              <a:gd name="T97" fmla="*/ 80 h 152"/>
              <a:gd name="T98" fmla="*/ 29 w 140"/>
              <a:gd name="T99" fmla="*/ 67 h 152"/>
              <a:gd name="T100" fmla="*/ 31 w 140"/>
              <a:gd name="T101" fmla="*/ 56 h 152"/>
              <a:gd name="T102" fmla="*/ 34 w 140"/>
              <a:gd name="T103" fmla="*/ 51 h 152"/>
              <a:gd name="T104" fmla="*/ 37 w 140"/>
              <a:gd name="T105" fmla="*/ 42 h 152"/>
              <a:gd name="T106" fmla="*/ 47 w 140"/>
              <a:gd name="T107" fmla="*/ 35 h 152"/>
              <a:gd name="T108" fmla="*/ 41 w 140"/>
              <a:gd name="T109" fmla="*/ 38 h 152"/>
              <a:gd name="T110" fmla="*/ 47 w 140"/>
              <a:gd name="T111" fmla="*/ 30 h 152"/>
              <a:gd name="T112" fmla="*/ 54 w 140"/>
              <a:gd name="T113" fmla="*/ 25 h 152"/>
              <a:gd name="T114" fmla="*/ 61 w 140"/>
              <a:gd name="T115" fmla="*/ 22 h 152"/>
              <a:gd name="T116" fmla="*/ 75 w 140"/>
              <a:gd name="T117" fmla="*/ 18 h 152"/>
              <a:gd name="T118" fmla="*/ 83 w 140"/>
              <a:gd name="T119" fmla="*/ 21 h 152"/>
              <a:gd name="T120" fmla="*/ 90 w 140"/>
              <a:gd name="T121" fmla="*/ 20 h 152"/>
              <a:gd name="T122" fmla="*/ 103 w 140"/>
              <a:gd name="T123" fmla="*/ 27 h 152"/>
              <a:gd name="T124" fmla="*/ 109 w 140"/>
              <a:gd name="T125" fmla="*/ 2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0" h="152">
                <a:moveTo>
                  <a:pt x="118" y="35"/>
                </a:moveTo>
                <a:cubicBezTo>
                  <a:pt x="118" y="35"/>
                  <a:pt x="118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4"/>
                  <a:pt x="117" y="34"/>
                </a:cubicBezTo>
                <a:cubicBezTo>
                  <a:pt x="117" y="34"/>
                  <a:pt x="117" y="35"/>
                  <a:pt x="117" y="35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7" y="35"/>
                  <a:pt x="117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7" y="34"/>
                  <a:pt x="118" y="35"/>
                  <a:pt x="118" y="35"/>
                </a:cubicBezTo>
                <a:cubicBezTo>
                  <a:pt x="117" y="35"/>
                  <a:pt x="117" y="35"/>
                  <a:pt x="117" y="34"/>
                </a:cubicBezTo>
                <a:cubicBezTo>
                  <a:pt x="118" y="35"/>
                  <a:pt x="117" y="34"/>
                  <a:pt x="118" y="34"/>
                </a:cubicBezTo>
                <a:cubicBezTo>
                  <a:pt x="118" y="34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8" y="35"/>
                  <a:pt x="118" y="35"/>
                  <a:pt x="118" y="34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6"/>
                  <a:pt x="119" y="36"/>
                  <a:pt x="119" y="36"/>
                </a:cubicBezTo>
                <a:cubicBezTo>
                  <a:pt x="119" y="36"/>
                  <a:pt x="118" y="36"/>
                  <a:pt x="118" y="36"/>
                </a:cubicBezTo>
                <a:cubicBezTo>
                  <a:pt x="119" y="36"/>
                  <a:pt x="119" y="37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9" y="37"/>
                  <a:pt x="119" y="36"/>
                  <a:pt x="119" y="36"/>
                </a:cubicBezTo>
                <a:cubicBezTo>
                  <a:pt x="119" y="36"/>
                  <a:pt x="119" y="36"/>
                  <a:pt x="120" y="37"/>
                </a:cubicBezTo>
                <a:cubicBezTo>
                  <a:pt x="119" y="37"/>
                  <a:pt x="120" y="37"/>
                  <a:pt x="119" y="37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9" y="37"/>
                  <a:pt x="119" y="37"/>
                  <a:pt x="120" y="37"/>
                </a:cubicBezTo>
                <a:cubicBezTo>
                  <a:pt x="119" y="37"/>
                  <a:pt x="120" y="37"/>
                  <a:pt x="120" y="37"/>
                </a:cubicBezTo>
                <a:cubicBezTo>
                  <a:pt x="120" y="37"/>
                  <a:pt x="120" y="37"/>
                  <a:pt x="120" y="37"/>
                </a:cubicBezTo>
                <a:cubicBezTo>
                  <a:pt x="120" y="37"/>
                  <a:pt x="120" y="37"/>
                  <a:pt x="120" y="37"/>
                </a:cubicBezTo>
                <a:cubicBezTo>
                  <a:pt x="119" y="37"/>
                  <a:pt x="120" y="37"/>
                  <a:pt x="120" y="37"/>
                </a:cubicBezTo>
                <a:cubicBezTo>
                  <a:pt x="120" y="37"/>
                  <a:pt x="119" y="36"/>
                  <a:pt x="119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0" y="36"/>
                  <a:pt x="120" y="37"/>
                  <a:pt x="120" y="37"/>
                </a:cubicBezTo>
                <a:cubicBezTo>
                  <a:pt x="120" y="36"/>
                  <a:pt x="119" y="36"/>
                  <a:pt x="119" y="36"/>
                </a:cubicBezTo>
                <a:cubicBezTo>
                  <a:pt x="119" y="36"/>
                  <a:pt x="120" y="36"/>
                  <a:pt x="120" y="36"/>
                </a:cubicBezTo>
                <a:cubicBezTo>
                  <a:pt x="120" y="36"/>
                  <a:pt x="119" y="36"/>
                  <a:pt x="119" y="36"/>
                </a:cubicBezTo>
                <a:cubicBezTo>
                  <a:pt x="120" y="36"/>
                  <a:pt x="120" y="36"/>
                  <a:pt x="120" y="37"/>
                </a:cubicBezTo>
                <a:cubicBezTo>
                  <a:pt x="120" y="37"/>
                  <a:pt x="120" y="36"/>
                  <a:pt x="120" y="37"/>
                </a:cubicBezTo>
                <a:cubicBezTo>
                  <a:pt x="120" y="37"/>
                  <a:pt x="120" y="38"/>
                  <a:pt x="121" y="38"/>
                </a:cubicBezTo>
                <a:cubicBezTo>
                  <a:pt x="120" y="38"/>
                  <a:pt x="121" y="38"/>
                  <a:pt x="121" y="3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9"/>
                  <a:pt x="121" y="38"/>
                  <a:pt x="121" y="38"/>
                </a:cubicBezTo>
                <a:cubicBezTo>
                  <a:pt x="121" y="38"/>
                  <a:pt x="121" y="39"/>
                  <a:pt x="121" y="39"/>
                </a:cubicBezTo>
                <a:cubicBezTo>
                  <a:pt x="121" y="39"/>
                  <a:pt x="122" y="39"/>
                  <a:pt x="122" y="40"/>
                </a:cubicBezTo>
                <a:cubicBezTo>
                  <a:pt x="122" y="40"/>
                  <a:pt x="122" y="39"/>
                  <a:pt x="122" y="39"/>
                </a:cubicBezTo>
                <a:cubicBezTo>
                  <a:pt x="122" y="40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1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1" y="39"/>
                  <a:pt x="122" y="39"/>
                  <a:pt x="121" y="39"/>
                </a:cubicBezTo>
                <a:cubicBezTo>
                  <a:pt x="121" y="39"/>
                  <a:pt x="121" y="39"/>
                  <a:pt x="121" y="38"/>
                </a:cubicBezTo>
                <a:cubicBezTo>
                  <a:pt x="121" y="38"/>
                  <a:pt x="121" y="39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2" y="39"/>
                  <a:pt x="121" y="38"/>
                  <a:pt x="121" y="38"/>
                </a:cubicBezTo>
                <a:cubicBezTo>
                  <a:pt x="121" y="38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8"/>
                  <a:pt x="122" y="38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8"/>
                  <a:pt x="122" y="39"/>
                </a:cubicBezTo>
                <a:cubicBezTo>
                  <a:pt x="122" y="39"/>
                  <a:pt x="122" y="40"/>
                  <a:pt x="122" y="40"/>
                </a:cubicBezTo>
                <a:cubicBezTo>
                  <a:pt x="122" y="40"/>
                  <a:pt x="122" y="39"/>
                  <a:pt x="122" y="39"/>
                </a:cubicBezTo>
                <a:cubicBezTo>
                  <a:pt x="123" y="40"/>
                  <a:pt x="122" y="40"/>
                  <a:pt x="123" y="41"/>
                </a:cubicBezTo>
                <a:cubicBezTo>
                  <a:pt x="123" y="41"/>
                  <a:pt x="123" y="40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2" y="39"/>
                  <a:pt x="122" y="39"/>
                </a:cubicBezTo>
                <a:cubicBezTo>
                  <a:pt x="122" y="39"/>
                  <a:pt x="123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8"/>
                  <a:pt x="122" y="39"/>
                  <a:pt x="122" y="39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8"/>
                  <a:pt x="122" y="38"/>
                  <a:pt x="121" y="38"/>
                </a:cubicBezTo>
                <a:cubicBezTo>
                  <a:pt x="121" y="38"/>
                  <a:pt x="122" y="39"/>
                  <a:pt x="122" y="38"/>
                </a:cubicBezTo>
                <a:cubicBezTo>
                  <a:pt x="122" y="39"/>
                  <a:pt x="122" y="38"/>
                  <a:pt x="122" y="38"/>
                </a:cubicBezTo>
                <a:cubicBezTo>
                  <a:pt x="121" y="38"/>
                  <a:pt x="122" y="38"/>
                  <a:pt x="121" y="38"/>
                </a:cubicBezTo>
                <a:cubicBezTo>
                  <a:pt x="121" y="38"/>
                  <a:pt x="122" y="38"/>
                  <a:pt x="121" y="37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7"/>
                  <a:pt x="122" y="37"/>
                  <a:pt x="121" y="37"/>
                </a:cubicBezTo>
                <a:cubicBezTo>
                  <a:pt x="121" y="37"/>
                  <a:pt x="122" y="37"/>
                  <a:pt x="122" y="37"/>
                </a:cubicBezTo>
                <a:cubicBezTo>
                  <a:pt x="122" y="37"/>
                  <a:pt x="121" y="37"/>
                  <a:pt x="121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8"/>
                  <a:pt x="122" y="38"/>
                  <a:pt x="123" y="38"/>
                </a:cubicBezTo>
                <a:cubicBezTo>
                  <a:pt x="123" y="38"/>
                  <a:pt x="123" y="39"/>
                  <a:pt x="123" y="39"/>
                </a:cubicBezTo>
                <a:cubicBezTo>
                  <a:pt x="123" y="39"/>
                  <a:pt x="123" y="38"/>
                  <a:pt x="123" y="38"/>
                </a:cubicBezTo>
                <a:cubicBezTo>
                  <a:pt x="123" y="39"/>
                  <a:pt x="123" y="38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39"/>
                  <a:pt x="123" y="39"/>
                  <a:pt x="123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2" y="38"/>
                  <a:pt x="123" y="38"/>
                </a:cubicBezTo>
                <a:cubicBezTo>
                  <a:pt x="123" y="38"/>
                  <a:pt x="123" y="38"/>
                  <a:pt x="122" y="38"/>
                </a:cubicBezTo>
                <a:cubicBezTo>
                  <a:pt x="122" y="38"/>
                  <a:pt x="123" y="38"/>
                  <a:pt x="123" y="38"/>
                </a:cubicBezTo>
                <a:cubicBezTo>
                  <a:pt x="122" y="38"/>
                  <a:pt x="122" y="38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8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6"/>
                  <a:pt x="122" y="36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7"/>
                  <a:pt x="122" y="37"/>
                  <a:pt x="123" y="37"/>
                </a:cubicBezTo>
                <a:cubicBezTo>
                  <a:pt x="123" y="37"/>
                  <a:pt x="123" y="37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3" y="39"/>
                  <a:pt x="123" y="39"/>
                  <a:pt x="124" y="39"/>
                </a:cubicBezTo>
                <a:cubicBezTo>
                  <a:pt x="123" y="39"/>
                  <a:pt x="124" y="39"/>
                  <a:pt x="123" y="38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1"/>
                </a:cubicBezTo>
                <a:cubicBezTo>
                  <a:pt x="124" y="40"/>
                  <a:pt x="125" y="41"/>
                  <a:pt x="125" y="40"/>
                </a:cubicBezTo>
                <a:cubicBezTo>
                  <a:pt x="124" y="41"/>
                  <a:pt x="124" y="40"/>
                  <a:pt x="124" y="40"/>
                </a:cubicBezTo>
                <a:cubicBezTo>
                  <a:pt x="125" y="40"/>
                  <a:pt x="124" y="39"/>
                  <a:pt x="124" y="39"/>
                </a:cubicBezTo>
                <a:cubicBezTo>
                  <a:pt x="124" y="39"/>
                  <a:pt x="125" y="40"/>
                  <a:pt x="125" y="40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3" y="38"/>
                  <a:pt x="123" y="38"/>
                  <a:pt x="123" y="37"/>
                </a:cubicBezTo>
                <a:cubicBezTo>
                  <a:pt x="123" y="37"/>
                  <a:pt x="123" y="37"/>
                  <a:pt x="122" y="37"/>
                </a:cubicBezTo>
                <a:cubicBezTo>
                  <a:pt x="122" y="37"/>
                  <a:pt x="122" y="37"/>
                  <a:pt x="122" y="37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7"/>
                  <a:pt x="121" y="36"/>
                </a:cubicBezTo>
                <a:cubicBezTo>
                  <a:pt x="121" y="36"/>
                  <a:pt x="121" y="35"/>
                  <a:pt x="120" y="35"/>
                </a:cubicBezTo>
                <a:cubicBezTo>
                  <a:pt x="120" y="35"/>
                  <a:pt x="120" y="34"/>
                  <a:pt x="120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2"/>
                  <a:pt x="119" y="33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9" y="32"/>
                  <a:pt x="119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9" y="32"/>
                  <a:pt x="118" y="31"/>
                  <a:pt x="119" y="32"/>
                </a:cubicBezTo>
                <a:cubicBezTo>
                  <a:pt x="118" y="32"/>
                  <a:pt x="119" y="33"/>
                  <a:pt x="119" y="32"/>
                </a:cubicBezTo>
                <a:cubicBezTo>
                  <a:pt x="119" y="32"/>
                  <a:pt x="120" y="33"/>
                  <a:pt x="120" y="33"/>
                </a:cubicBezTo>
                <a:cubicBezTo>
                  <a:pt x="120" y="33"/>
                  <a:pt x="121" y="34"/>
                  <a:pt x="121" y="34"/>
                </a:cubicBezTo>
                <a:cubicBezTo>
                  <a:pt x="121" y="34"/>
                  <a:pt x="120" y="34"/>
                  <a:pt x="121" y="34"/>
                </a:cubicBezTo>
                <a:cubicBezTo>
                  <a:pt x="121" y="34"/>
                  <a:pt x="121" y="35"/>
                  <a:pt x="121" y="35"/>
                </a:cubicBezTo>
                <a:cubicBezTo>
                  <a:pt x="121" y="35"/>
                  <a:pt x="121" y="34"/>
                  <a:pt x="121" y="34"/>
                </a:cubicBezTo>
                <a:cubicBezTo>
                  <a:pt x="121" y="35"/>
                  <a:pt x="121" y="35"/>
                  <a:pt x="122" y="35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1" y="35"/>
                  <a:pt x="121" y="34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1" y="34"/>
                  <a:pt x="121" y="33"/>
                  <a:pt x="120" y="33"/>
                </a:cubicBezTo>
                <a:cubicBezTo>
                  <a:pt x="121" y="33"/>
                  <a:pt x="121" y="34"/>
                  <a:pt x="121" y="34"/>
                </a:cubicBezTo>
                <a:cubicBezTo>
                  <a:pt x="121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0" y="33"/>
                  <a:pt x="120" y="33"/>
                  <a:pt x="121" y="33"/>
                </a:cubicBezTo>
                <a:cubicBezTo>
                  <a:pt x="120" y="33"/>
                  <a:pt x="121" y="33"/>
                  <a:pt x="121" y="33"/>
                </a:cubicBezTo>
                <a:cubicBezTo>
                  <a:pt x="121" y="33"/>
                  <a:pt x="120" y="33"/>
                  <a:pt x="120" y="33"/>
                </a:cubicBezTo>
                <a:cubicBezTo>
                  <a:pt x="121" y="33"/>
                  <a:pt x="120" y="32"/>
                  <a:pt x="121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32"/>
                  <a:pt x="120" y="32"/>
                  <a:pt x="121" y="33"/>
                </a:cubicBezTo>
                <a:cubicBezTo>
                  <a:pt x="121" y="33"/>
                  <a:pt x="121" y="32"/>
                  <a:pt x="120" y="32"/>
                </a:cubicBezTo>
                <a:cubicBezTo>
                  <a:pt x="121" y="33"/>
                  <a:pt x="121" y="32"/>
                  <a:pt x="121" y="32"/>
                </a:cubicBezTo>
                <a:cubicBezTo>
                  <a:pt x="121" y="33"/>
                  <a:pt x="121" y="33"/>
                  <a:pt x="121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0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4"/>
                  <a:pt x="121" y="34"/>
                </a:cubicBezTo>
                <a:cubicBezTo>
                  <a:pt x="121" y="34"/>
                  <a:pt x="121" y="33"/>
                  <a:pt x="121" y="33"/>
                </a:cubicBezTo>
                <a:cubicBezTo>
                  <a:pt x="121" y="34"/>
                  <a:pt x="121" y="34"/>
                  <a:pt x="122" y="34"/>
                </a:cubicBezTo>
                <a:cubicBezTo>
                  <a:pt x="121" y="34"/>
                  <a:pt x="121" y="34"/>
                  <a:pt x="122" y="34"/>
                </a:cubicBezTo>
                <a:cubicBezTo>
                  <a:pt x="121" y="34"/>
                  <a:pt x="122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4"/>
                  <a:pt x="121" y="34"/>
                  <a:pt x="121" y="34"/>
                </a:cubicBezTo>
                <a:cubicBezTo>
                  <a:pt x="122" y="34"/>
                  <a:pt x="121" y="34"/>
                  <a:pt x="121" y="34"/>
                </a:cubicBezTo>
                <a:cubicBezTo>
                  <a:pt x="121" y="34"/>
                  <a:pt x="122" y="34"/>
                  <a:pt x="122" y="35"/>
                </a:cubicBezTo>
                <a:cubicBezTo>
                  <a:pt x="122" y="35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5"/>
                  <a:pt x="122" y="35"/>
                </a:cubicBezTo>
                <a:cubicBezTo>
                  <a:pt x="122" y="35"/>
                  <a:pt x="122" y="35"/>
                  <a:pt x="121" y="35"/>
                </a:cubicBezTo>
                <a:cubicBezTo>
                  <a:pt x="122" y="35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3" y="37"/>
                </a:cubicBezTo>
                <a:cubicBezTo>
                  <a:pt x="123" y="36"/>
                  <a:pt x="123" y="37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2" y="36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6"/>
                  <a:pt x="123" y="37"/>
                </a:cubicBezTo>
                <a:cubicBezTo>
                  <a:pt x="123" y="37"/>
                  <a:pt x="124" y="37"/>
                  <a:pt x="123" y="37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3" y="38"/>
                  <a:pt x="123" y="37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7"/>
                  <a:pt x="123" y="37"/>
                  <a:pt x="124" y="37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9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8"/>
                  <a:pt x="124" y="39"/>
                  <a:pt x="124" y="38"/>
                </a:cubicBezTo>
                <a:cubicBezTo>
                  <a:pt x="124" y="38"/>
                  <a:pt x="124" y="38"/>
                  <a:pt x="124" y="37"/>
                </a:cubicBezTo>
                <a:cubicBezTo>
                  <a:pt x="124" y="37"/>
                  <a:pt x="123" y="37"/>
                  <a:pt x="123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2" y="36"/>
                  <a:pt x="122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5"/>
                  <a:pt x="122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3" y="36"/>
                  <a:pt x="123" y="36"/>
                  <a:pt x="122" y="35"/>
                </a:cubicBezTo>
                <a:cubicBezTo>
                  <a:pt x="123" y="35"/>
                  <a:pt x="122" y="35"/>
                  <a:pt x="122" y="35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2" y="35"/>
                  <a:pt x="122" y="35"/>
                  <a:pt x="123" y="35"/>
                </a:cubicBezTo>
                <a:cubicBezTo>
                  <a:pt x="122" y="35"/>
                  <a:pt x="123" y="36"/>
                  <a:pt x="123" y="35"/>
                </a:cubicBezTo>
                <a:cubicBezTo>
                  <a:pt x="122" y="35"/>
                  <a:pt x="122" y="34"/>
                  <a:pt x="122" y="35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5"/>
                </a:cubicBezTo>
                <a:cubicBezTo>
                  <a:pt x="122" y="35"/>
                  <a:pt x="123" y="35"/>
                  <a:pt x="123" y="35"/>
                </a:cubicBezTo>
                <a:cubicBezTo>
                  <a:pt x="122" y="35"/>
                  <a:pt x="122" y="34"/>
                  <a:pt x="122" y="34"/>
                </a:cubicBezTo>
                <a:cubicBezTo>
                  <a:pt x="122" y="34"/>
                  <a:pt x="123" y="35"/>
                  <a:pt x="122" y="35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3"/>
                </a:cubicBezTo>
                <a:cubicBezTo>
                  <a:pt x="122" y="34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2" y="34"/>
                  <a:pt x="122" y="33"/>
                </a:cubicBezTo>
                <a:cubicBezTo>
                  <a:pt x="122" y="33"/>
                  <a:pt x="122" y="33"/>
                  <a:pt x="121" y="33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22" y="34"/>
                  <a:pt x="122" y="33"/>
                  <a:pt x="122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4"/>
                  <a:pt x="123" y="34"/>
                  <a:pt x="123" y="34"/>
                </a:cubicBezTo>
                <a:cubicBezTo>
                  <a:pt x="123" y="34"/>
                  <a:pt x="123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3" y="35"/>
                </a:cubicBezTo>
                <a:cubicBezTo>
                  <a:pt x="123" y="35"/>
                  <a:pt x="123" y="34"/>
                  <a:pt x="123" y="35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5"/>
                  <a:pt x="123" y="35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3" y="34"/>
                  <a:pt x="122" y="33"/>
                  <a:pt x="123" y="34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3" y="33"/>
                  <a:pt x="123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2" y="32"/>
                  <a:pt x="122" y="32"/>
                </a:cubicBezTo>
                <a:cubicBezTo>
                  <a:pt x="122" y="33"/>
                  <a:pt x="121" y="32"/>
                  <a:pt x="121" y="32"/>
                </a:cubicBezTo>
                <a:cubicBezTo>
                  <a:pt x="122" y="33"/>
                  <a:pt x="123" y="33"/>
                  <a:pt x="123" y="3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33"/>
                  <a:pt x="122" y="32"/>
                  <a:pt x="122" y="32"/>
                </a:cubicBezTo>
                <a:cubicBezTo>
                  <a:pt x="122" y="32"/>
                  <a:pt x="122" y="33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ubicBezTo>
                  <a:pt x="121" y="31"/>
                  <a:pt x="121" y="31"/>
                  <a:pt x="120" y="30"/>
                </a:cubicBezTo>
                <a:cubicBezTo>
                  <a:pt x="120" y="30"/>
                  <a:pt x="120" y="30"/>
                  <a:pt x="119" y="30"/>
                </a:cubicBezTo>
                <a:cubicBezTo>
                  <a:pt x="120" y="30"/>
                  <a:pt x="119" y="29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8"/>
                  <a:pt x="118" y="28"/>
                  <a:pt x="118" y="28"/>
                </a:cubicBezTo>
                <a:cubicBezTo>
                  <a:pt x="119" y="28"/>
                  <a:pt x="119" y="29"/>
                  <a:pt x="119" y="29"/>
                </a:cubicBezTo>
                <a:cubicBezTo>
                  <a:pt x="119" y="29"/>
                  <a:pt x="119" y="29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9" y="30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9"/>
                  <a:pt x="118" y="29"/>
                  <a:pt x="118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8" y="28"/>
                  <a:pt x="118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8"/>
                  <a:pt x="119" y="28"/>
                  <a:pt x="118" y="28"/>
                </a:cubicBezTo>
                <a:cubicBezTo>
                  <a:pt x="118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8" y="28"/>
                  <a:pt x="118" y="27"/>
                  <a:pt x="118" y="27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18" y="27"/>
                  <a:pt x="119" y="27"/>
                  <a:pt x="118" y="28"/>
                </a:cubicBezTo>
                <a:cubicBezTo>
                  <a:pt x="119" y="28"/>
                  <a:pt x="119" y="29"/>
                  <a:pt x="119" y="28"/>
                </a:cubicBezTo>
                <a:cubicBezTo>
                  <a:pt x="119" y="29"/>
                  <a:pt x="119" y="28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9"/>
                  <a:pt x="120" y="29"/>
                  <a:pt x="120" y="29"/>
                </a:cubicBezTo>
                <a:cubicBezTo>
                  <a:pt x="119" y="29"/>
                  <a:pt x="119" y="29"/>
                  <a:pt x="119" y="28"/>
                </a:cubicBezTo>
                <a:cubicBezTo>
                  <a:pt x="119" y="28"/>
                  <a:pt x="119" y="29"/>
                  <a:pt x="119" y="29"/>
                </a:cubicBezTo>
                <a:cubicBezTo>
                  <a:pt x="120" y="29"/>
                  <a:pt x="119" y="28"/>
                  <a:pt x="119" y="28"/>
                </a:cubicBezTo>
                <a:cubicBezTo>
                  <a:pt x="119" y="29"/>
                  <a:pt x="119" y="29"/>
                  <a:pt x="12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0" y="29"/>
                  <a:pt x="119" y="28"/>
                  <a:pt x="119" y="28"/>
                </a:cubicBezTo>
                <a:cubicBezTo>
                  <a:pt x="119" y="28"/>
                  <a:pt x="119" y="29"/>
                  <a:pt x="119" y="28"/>
                </a:cubicBezTo>
                <a:cubicBezTo>
                  <a:pt x="119" y="28"/>
                  <a:pt x="119" y="28"/>
                  <a:pt x="118" y="28"/>
                </a:cubicBezTo>
                <a:cubicBezTo>
                  <a:pt x="119" y="28"/>
                  <a:pt x="118" y="27"/>
                  <a:pt x="118" y="27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8" y="27"/>
                  <a:pt x="119" y="27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7"/>
                  <a:pt x="118" y="26"/>
                  <a:pt x="118" y="27"/>
                </a:cubicBezTo>
                <a:cubicBezTo>
                  <a:pt x="118" y="26"/>
                  <a:pt x="119" y="27"/>
                  <a:pt x="119" y="27"/>
                </a:cubicBezTo>
                <a:cubicBezTo>
                  <a:pt x="118" y="26"/>
                  <a:pt x="119" y="27"/>
                  <a:pt x="119" y="27"/>
                </a:cubicBezTo>
                <a:cubicBezTo>
                  <a:pt x="119" y="27"/>
                  <a:pt x="119" y="27"/>
                  <a:pt x="118" y="27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5"/>
                </a:cubicBezTo>
                <a:cubicBezTo>
                  <a:pt x="118" y="26"/>
                  <a:pt x="117" y="25"/>
                  <a:pt x="117" y="25"/>
                </a:cubicBezTo>
                <a:cubicBezTo>
                  <a:pt x="117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6"/>
                  <a:pt x="118" y="25"/>
                </a:cubicBezTo>
                <a:cubicBezTo>
                  <a:pt x="117" y="25"/>
                  <a:pt x="118" y="25"/>
                  <a:pt x="118" y="25"/>
                </a:cubicBezTo>
                <a:cubicBezTo>
                  <a:pt x="117" y="25"/>
                  <a:pt x="117" y="24"/>
                  <a:pt x="117" y="24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24"/>
                  <a:pt x="117" y="24"/>
                  <a:pt x="116" y="24"/>
                </a:cubicBezTo>
                <a:cubicBezTo>
                  <a:pt x="117" y="24"/>
                  <a:pt x="117" y="25"/>
                  <a:pt x="117" y="25"/>
                </a:cubicBezTo>
                <a:cubicBezTo>
                  <a:pt x="117" y="24"/>
                  <a:pt x="116" y="24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7" y="25"/>
                  <a:pt x="118" y="26"/>
                </a:cubicBezTo>
                <a:cubicBezTo>
                  <a:pt x="117" y="26"/>
                  <a:pt x="118" y="26"/>
                  <a:pt x="118" y="26"/>
                </a:cubicBezTo>
                <a:cubicBezTo>
                  <a:pt x="118" y="26"/>
                  <a:pt x="117" y="26"/>
                  <a:pt x="117" y="26"/>
                </a:cubicBezTo>
                <a:cubicBezTo>
                  <a:pt x="117" y="25"/>
                  <a:pt x="116" y="25"/>
                  <a:pt x="116" y="25"/>
                </a:cubicBezTo>
                <a:cubicBezTo>
                  <a:pt x="116" y="25"/>
                  <a:pt x="117" y="25"/>
                  <a:pt x="117" y="25"/>
                </a:cubicBezTo>
                <a:cubicBezTo>
                  <a:pt x="116" y="24"/>
                  <a:pt x="117" y="25"/>
                  <a:pt x="117" y="25"/>
                </a:cubicBezTo>
                <a:cubicBezTo>
                  <a:pt x="117" y="25"/>
                  <a:pt x="116" y="24"/>
                  <a:pt x="117" y="25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4"/>
                  <a:pt x="117" y="25"/>
                </a:cubicBezTo>
                <a:cubicBezTo>
                  <a:pt x="116" y="25"/>
                  <a:pt x="116" y="25"/>
                  <a:pt x="116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4"/>
                  <a:pt x="115" y="24"/>
                </a:cubicBezTo>
                <a:cubicBezTo>
                  <a:pt x="116" y="24"/>
                  <a:pt x="115" y="23"/>
                  <a:pt x="115" y="23"/>
                </a:cubicBezTo>
                <a:cubicBezTo>
                  <a:pt x="115" y="23"/>
                  <a:pt x="116" y="24"/>
                  <a:pt x="115" y="24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2"/>
                  <a:pt x="114" y="22"/>
                  <a:pt x="114" y="22"/>
                </a:cubicBezTo>
                <a:cubicBezTo>
                  <a:pt x="114" y="22"/>
                  <a:pt x="114" y="22"/>
                  <a:pt x="114" y="23"/>
                </a:cubicBezTo>
                <a:cubicBezTo>
                  <a:pt x="114" y="22"/>
                  <a:pt x="115" y="23"/>
                  <a:pt x="115" y="23"/>
                </a:cubicBezTo>
                <a:cubicBezTo>
                  <a:pt x="115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4" y="22"/>
                  <a:pt x="115" y="22"/>
                </a:cubicBezTo>
                <a:cubicBezTo>
                  <a:pt x="114" y="22"/>
                  <a:pt x="115" y="22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3"/>
                  <a:pt x="116" y="24"/>
                  <a:pt x="116" y="24"/>
                </a:cubicBezTo>
                <a:cubicBezTo>
                  <a:pt x="116" y="24"/>
                  <a:pt x="115" y="23"/>
                  <a:pt x="115" y="23"/>
                </a:cubicBezTo>
                <a:cubicBezTo>
                  <a:pt x="115" y="23"/>
                  <a:pt x="115" y="22"/>
                  <a:pt x="115" y="22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3"/>
                  <a:pt x="116" y="23"/>
                  <a:pt x="116" y="23"/>
                </a:cubicBezTo>
                <a:cubicBezTo>
                  <a:pt x="116" y="23"/>
                  <a:pt x="115" y="22"/>
                  <a:pt x="115" y="23"/>
                </a:cubicBezTo>
                <a:cubicBezTo>
                  <a:pt x="116" y="23"/>
                  <a:pt x="116" y="23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3"/>
                  <a:pt x="115" y="23"/>
                  <a:pt x="115" y="23"/>
                </a:cubicBezTo>
                <a:cubicBezTo>
                  <a:pt x="116" y="23"/>
                  <a:pt x="116" y="23"/>
                  <a:pt x="116" y="24"/>
                </a:cubicBezTo>
                <a:cubicBezTo>
                  <a:pt x="116" y="23"/>
                  <a:pt x="116" y="24"/>
                  <a:pt x="116" y="24"/>
                </a:cubicBezTo>
                <a:cubicBezTo>
                  <a:pt x="116" y="24"/>
                  <a:pt x="116" y="24"/>
                  <a:pt x="117" y="24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16" y="23"/>
                  <a:pt x="116" y="24"/>
                  <a:pt x="117" y="23"/>
                </a:cubicBezTo>
                <a:cubicBezTo>
                  <a:pt x="116" y="23"/>
                  <a:pt x="116" y="23"/>
                  <a:pt x="116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2"/>
                  <a:pt x="113" y="22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3" y="21"/>
                  <a:pt x="112" y="21"/>
                </a:cubicBezTo>
                <a:cubicBezTo>
                  <a:pt x="112" y="21"/>
                  <a:pt x="112" y="21"/>
                  <a:pt x="113" y="21"/>
                </a:cubicBezTo>
                <a:cubicBezTo>
                  <a:pt x="112" y="21"/>
                  <a:pt x="111" y="20"/>
                  <a:pt x="111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2" y="21"/>
                  <a:pt x="112" y="21"/>
                </a:cubicBezTo>
                <a:cubicBezTo>
                  <a:pt x="112" y="21"/>
                  <a:pt x="113" y="21"/>
                  <a:pt x="113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2" y="21"/>
                  <a:pt x="113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2" y="20"/>
                  <a:pt x="112" y="20"/>
                </a:cubicBezTo>
                <a:cubicBezTo>
                  <a:pt x="111" y="20"/>
                  <a:pt x="111" y="20"/>
                  <a:pt x="112" y="21"/>
                </a:cubicBezTo>
                <a:cubicBezTo>
                  <a:pt x="112" y="21"/>
                  <a:pt x="111" y="21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2" y="20"/>
                </a:cubicBezTo>
                <a:cubicBezTo>
                  <a:pt x="111" y="20"/>
                  <a:pt x="111" y="20"/>
                  <a:pt x="111" y="19"/>
                </a:cubicBezTo>
                <a:cubicBezTo>
                  <a:pt x="111" y="19"/>
                  <a:pt x="112" y="20"/>
                  <a:pt x="111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3" y="21"/>
                  <a:pt x="113" y="21"/>
                  <a:pt x="114" y="22"/>
                </a:cubicBezTo>
                <a:cubicBezTo>
                  <a:pt x="113" y="21"/>
                  <a:pt x="114" y="22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1"/>
                  <a:pt x="115" y="22"/>
                  <a:pt x="115" y="22"/>
                </a:cubicBezTo>
                <a:cubicBezTo>
                  <a:pt x="114" y="22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1" y="20"/>
                  <a:pt x="111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3" y="21"/>
                  <a:pt x="112" y="20"/>
                  <a:pt x="113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3" y="20"/>
                  <a:pt x="114" y="21"/>
                  <a:pt x="113" y="21"/>
                </a:cubicBez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3" y="21"/>
                </a:cubicBezTo>
                <a:cubicBezTo>
                  <a:pt x="113" y="21"/>
                  <a:pt x="113" y="21"/>
                  <a:pt x="113" y="20"/>
                </a:cubicBezTo>
                <a:cubicBezTo>
                  <a:pt x="113" y="20"/>
                  <a:pt x="113" y="21"/>
                  <a:pt x="113" y="20"/>
                </a:cubicBezTo>
                <a:cubicBezTo>
                  <a:pt x="113" y="20"/>
                  <a:pt x="113" y="20"/>
                  <a:pt x="112" y="20"/>
                </a:cubicBezTo>
                <a:cubicBezTo>
                  <a:pt x="113" y="20"/>
                  <a:pt x="114" y="21"/>
                  <a:pt x="114" y="21"/>
                </a:cubicBezTo>
                <a:cubicBezTo>
                  <a:pt x="114" y="21"/>
                  <a:pt x="114" y="22"/>
                  <a:pt x="114" y="22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2"/>
                  <a:pt x="114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6" y="22"/>
                  <a:pt x="116" y="22"/>
                </a:cubicBezTo>
                <a:cubicBezTo>
                  <a:pt x="116" y="22"/>
                  <a:pt x="116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6" y="23"/>
                  <a:pt x="116" y="23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23"/>
                  <a:pt x="117" y="23"/>
                  <a:pt x="117" y="24"/>
                </a:cubicBezTo>
                <a:cubicBezTo>
                  <a:pt x="117" y="24"/>
                  <a:pt x="117" y="23"/>
                  <a:pt x="117" y="23"/>
                </a:cubicBezTo>
                <a:cubicBezTo>
                  <a:pt x="117" y="23"/>
                  <a:pt x="117" y="23"/>
                  <a:pt x="116" y="23"/>
                </a:cubicBezTo>
                <a:cubicBezTo>
                  <a:pt x="117" y="23"/>
                  <a:pt x="116" y="23"/>
                  <a:pt x="117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23"/>
                  <a:pt x="117" y="24"/>
                  <a:pt x="118" y="24"/>
                </a:cubicBezTo>
                <a:cubicBezTo>
                  <a:pt x="118" y="24"/>
                  <a:pt x="117" y="24"/>
                  <a:pt x="117" y="23"/>
                </a:cubicBezTo>
                <a:cubicBezTo>
                  <a:pt x="117" y="23"/>
                  <a:pt x="118" y="24"/>
                  <a:pt x="118" y="24"/>
                </a:cubicBezTo>
                <a:cubicBezTo>
                  <a:pt x="118" y="24"/>
                  <a:pt x="117" y="23"/>
                  <a:pt x="117" y="23"/>
                </a:cubicBezTo>
                <a:cubicBezTo>
                  <a:pt x="118" y="23"/>
                  <a:pt x="118" y="24"/>
                  <a:pt x="118" y="24"/>
                </a:cubicBezTo>
                <a:cubicBezTo>
                  <a:pt x="119" y="24"/>
                  <a:pt x="118" y="24"/>
                  <a:pt x="118" y="23"/>
                </a:cubicBezTo>
                <a:cubicBezTo>
                  <a:pt x="118" y="23"/>
                  <a:pt x="118" y="24"/>
                  <a:pt x="118" y="24"/>
                </a:cubicBezTo>
                <a:cubicBezTo>
                  <a:pt x="118" y="23"/>
                  <a:pt x="117" y="23"/>
                  <a:pt x="117" y="23"/>
                </a:cubicBezTo>
                <a:cubicBezTo>
                  <a:pt x="117" y="23"/>
                  <a:pt x="117" y="22"/>
                  <a:pt x="117" y="22"/>
                </a:cubicBezTo>
                <a:cubicBezTo>
                  <a:pt x="117" y="23"/>
                  <a:pt x="118" y="23"/>
                  <a:pt x="118" y="23"/>
                </a:cubicBezTo>
                <a:cubicBezTo>
                  <a:pt x="118" y="24"/>
                  <a:pt x="118" y="23"/>
                  <a:pt x="118" y="23"/>
                </a:cubicBezTo>
                <a:cubicBezTo>
                  <a:pt x="118" y="23"/>
                  <a:pt x="119" y="24"/>
                  <a:pt x="119" y="24"/>
                </a:cubicBezTo>
                <a:cubicBezTo>
                  <a:pt x="119" y="24"/>
                  <a:pt x="118" y="23"/>
                  <a:pt x="118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4"/>
                  <a:pt x="119" y="23"/>
                  <a:pt x="119" y="24"/>
                </a:cubicBezTo>
                <a:cubicBezTo>
                  <a:pt x="119" y="24"/>
                  <a:pt x="120" y="24"/>
                  <a:pt x="120" y="24"/>
                </a:cubicBezTo>
                <a:cubicBezTo>
                  <a:pt x="120" y="24"/>
                  <a:pt x="120" y="25"/>
                  <a:pt x="120" y="25"/>
                </a:cubicBezTo>
                <a:cubicBezTo>
                  <a:pt x="120" y="25"/>
                  <a:pt x="121" y="25"/>
                  <a:pt x="121" y="25"/>
                </a:cubicBezTo>
                <a:cubicBezTo>
                  <a:pt x="121" y="25"/>
                  <a:pt x="120" y="25"/>
                  <a:pt x="120" y="25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19" y="24"/>
                  <a:pt x="120" y="24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1" y="26"/>
                  <a:pt x="120" y="25"/>
                  <a:pt x="120" y="26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0" y="25"/>
                  <a:pt x="121" y="26"/>
                  <a:pt x="121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1" y="26"/>
                  <a:pt x="121" y="26"/>
                  <a:pt x="121" y="25"/>
                </a:cubicBezTo>
                <a:cubicBezTo>
                  <a:pt x="121" y="26"/>
                  <a:pt x="120" y="25"/>
                  <a:pt x="121" y="26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20" y="24"/>
                  <a:pt x="120" y="24"/>
                </a:cubicBezTo>
                <a:cubicBezTo>
                  <a:pt x="120" y="24"/>
                  <a:pt x="120" y="25"/>
                  <a:pt x="120" y="24"/>
                </a:cubicBezTo>
                <a:cubicBezTo>
                  <a:pt x="120" y="24"/>
                  <a:pt x="121" y="25"/>
                  <a:pt x="120" y="24"/>
                </a:cubicBezTo>
                <a:cubicBezTo>
                  <a:pt x="120" y="24"/>
                  <a:pt x="120" y="24"/>
                  <a:pt x="119" y="23"/>
                </a:cubicBezTo>
                <a:cubicBezTo>
                  <a:pt x="119" y="23"/>
                  <a:pt x="120" y="23"/>
                  <a:pt x="120" y="23"/>
                </a:cubicBezTo>
                <a:cubicBezTo>
                  <a:pt x="119" y="23"/>
                  <a:pt x="120" y="23"/>
                  <a:pt x="119" y="23"/>
                </a:cubicBezTo>
                <a:cubicBezTo>
                  <a:pt x="120" y="23"/>
                  <a:pt x="118" y="21"/>
                  <a:pt x="118" y="22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7" y="21"/>
                  <a:pt x="118" y="22"/>
                  <a:pt x="118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7" y="21"/>
                  <a:pt x="118" y="21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2"/>
                  <a:pt x="117" y="22"/>
                  <a:pt x="118" y="22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6" y="21"/>
                  <a:pt x="116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7" y="21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2"/>
                  <a:pt x="118" y="23"/>
                  <a:pt x="117" y="22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2"/>
                  <a:pt x="117" y="22"/>
                  <a:pt x="117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5" y="21"/>
                  <a:pt x="115" y="20"/>
                  <a:pt x="114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1"/>
                  <a:pt x="116" y="21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6" y="20"/>
                  <a:pt x="114" y="19"/>
                  <a:pt x="11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5" y="20"/>
                  <a:pt x="115" y="20"/>
                  <a:pt x="114" y="20"/>
                </a:cubicBezTo>
                <a:cubicBezTo>
                  <a:pt x="114" y="20"/>
                  <a:pt x="114" y="20"/>
                  <a:pt x="114" y="19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3" y="19"/>
                  <a:pt x="113" y="19"/>
                </a:cubicBezTo>
                <a:cubicBezTo>
                  <a:pt x="113" y="19"/>
                  <a:pt x="113" y="19"/>
                  <a:pt x="114" y="20"/>
                </a:cubicBezTo>
                <a:cubicBezTo>
                  <a:pt x="114" y="20"/>
                  <a:pt x="114" y="20"/>
                  <a:pt x="113" y="19"/>
                </a:cubicBezTo>
                <a:cubicBezTo>
                  <a:pt x="114" y="19"/>
                  <a:pt x="113" y="19"/>
                  <a:pt x="113" y="19"/>
                </a:cubicBezTo>
                <a:cubicBezTo>
                  <a:pt x="113" y="19"/>
                  <a:pt x="112" y="18"/>
                  <a:pt x="112" y="18"/>
                </a:cubicBezTo>
                <a:cubicBezTo>
                  <a:pt x="112" y="18"/>
                  <a:pt x="112" y="18"/>
                  <a:pt x="112" y="19"/>
                </a:cubicBezTo>
                <a:cubicBezTo>
                  <a:pt x="113" y="19"/>
                  <a:pt x="112" y="18"/>
                  <a:pt x="112" y="18"/>
                </a:cubicBezTo>
                <a:cubicBezTo>
                  <a:pt x="112" y="18"/>
                  <a:pt x="112" y="18"/>
                  <a:pt x="112" y="18"/>
                </a:cubicBezTo>
                <a:cubicBezTo>
                  <a:pt x="112" y="18"/>
                  <a:pt x="113" y="19"/>
                  <a:pt x="113" y="19"/>
                </a:cubicBezTo>
                <a:cubicBezTo>
                  <a:pt x="113" y="19"/>
                  <a:pt x="113" y="19"/>
                  <a:pt x="113" y="19"/>
                </a:cubicBezTo>
                <a:cubicBezTo>
                  <a:pt x="112" y="19"/>
                  <a:pt x="113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20"/>
                  <a:pt x="114" y="20"/>
                  <a:pt x="113" y="20"/>
                </a:cubicBezTo>
                <a:cubicBezTo>
                  <a:pt x="113" y="20"/>
                  <a:pt x="113" y="19"/>
                  <a:pt x="112" y="19"/>
                </a:cubicBezTo>
                <a:cubicBezTo>
                  <a:pt x="113" y="19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19"/>
                  <a:pt x="112" y="19"/>
                </a:cubicBezTo>
                <a:cubicBezTo>
                  <a:pt x="112" y="19"/>
                  <a:pt x="111" y="19"/>
                  <a:pt x="112" y="19"/>
                </a:cubicBezTo>
                <a:cubicBezTo>
                  <a:pt x="113" y="19"/>
                  <a:pt x="113" y="20"/>
                  <a:pt x="114" y="21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20"/>
                  <a:pt x="113" y="20"/>
                  <a:pt x="114" y="20"/>
                </a:cubicBezTo>
                <a:cubicBezTo>
                  <a:pt x="114" y="20"/>
                  <a:pt x="114" y="20"/>
                  <a:pt x="114" y="21"/>
                </a:cubicBezTo>
                <a:cubicBezTo>
                  <a:pt x="114" y="21"/>
                  <a:pt x="114" y="20"/>
                  <a:pt x="114" y="20"/>
                </a:cubicBezTo>
                <a:cubicBezTo>
                  <a:pt x="115" y="21"/>
                  <a:pt x="114" y="20"/>
                  <a:pt x="114" y="21"/>
                </a:cubicBezTo>
                <a:cubicBezTo>
                  <a:pt x="115" y="21"/>
                  <a:pt x="114" y="21"/>
                  <a:pt x="115" y="21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21"/>
                  <a:pt x="116" y="22"/>
                  <a:pt x="116" y="22"/>
                </a:cubicBezTo>
                <a:cubicBezTo>
                  <a:pt x="115" y="22"/>
                  <a:pt x="116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21"/>
                  <a:pt x="115" y="21"/>
                  <a:pt x="114" y="21"/>
                </a:cubicBezTo>
                <a:cubicBezTo>
                  <a:pt x="114" y="21"/>
                  <a:pt x="114" y="21"/>
                  <a:pt x="115" y="22"/>
                </a:cubicBezTo>
                <a:cubicBezTo>
                  <a:pt x="115" y="22"/>
                  <a:pt x="115" y="22"/>
                  <a:pt x="114" y="22"/>
                </a:cubicBezTo>
                <a:cubicBezTo>
                  <a:pt x="115" y="22"/>
                  <a:pt x="113" y="21"/>
                  <a:pt x="113" y="20"/>
                </a:cubicBezTo>
                <a:cubicBezTo>
                  <a:pt x="113" y="20"/>
                  <a:pt x="114" y="21"/>
                  <a:pt x="114" y="21"/>
                </a:cubicBezTo>
                <a:cubicBezTo>
                  <a:pt x="114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2" y="19"/>
                </a:cubicBezTo>
                <a:cubicBezTo>
                  <a:pt x="112" y="19"/>
                  <a:pt x="113" y="20"/>
                  <a:pt x="112" y="20"/>
                </a:cubicBezTo>
                <a:cubicBezTo>
                  <a:pt x="112" y="20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2" y="19"/>
                  <a:pt x="112" y="19"/>
                  <a:pt x="111" y="19"/>
                </a:cubicBezTo>
                <a:cubicBezTo>
                  <a:pt x="112" y="19"/>
                  <a:pt x="111" y="19"/>
                  <a:pt x="111" y="19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19"/>
                  <a:pt x="112" y="19"/>
                  <a:pt x="111" y="19"/>
                </a:cubicBezTo>
                <a:cubicBezTo>
                  <a:pt x="111" y="18"/>
                  <a:pt x="111" y="18"/>
                  <a:pt x="110" y="18"/>
                </a:cubicBezTo>
                <a:cubicBezTo>
                  <a:pt x="111" y="18"/>
                  <a:pt x="110" y="18"/>
                  <a:pt x="110" y="18"/>
                </a:cubicBezTo>
                <a:cubicBezTo>
                  <a:pt x="110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0" y="18"/>
                  <a:pt x="110" y="18"/>
                  <a:pt x="110" y="17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0" y="17"/>
                  <a:pt x="109" y="17"/>
                  <a:pt x="110" y="17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0" y="17"/>
                  <a:pt x="111" y="17"/>
                  <a:pt x="111" y="17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7"/>
                  <a:pt x="110" y="17"/>
                  <a:pt x="110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2" y="17"/>
                  <a:pt x="112" y="17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7"/>
                  <a:pt x="112" y="18"/>
                  <a:pt x="112" y="18"/>
                </a:cubicBezTo>
                <a:cubicBezTo>
                  <a:pt x="111" y="17"/>
                  <a:pt x="112" y="18"/>
                  <a:pt x="112" y="18"/>
                </a:cubicBezTo>
                <a:cubicBezTo>
                  <a:pt x="111" y="17"/>
                  <a:pt x="112" y="17"/>
                  <a:pt x="112" y="17"/>
                </a:cubicBezTo>
                <a:cubicBezTo>
                  <a:pt x="112" y="17"/>
                  <a:pt x="111" y="17"/>
                  <a:pt x="111" y="17"/>
                </a:cubicBezTo>
                <a:cubicBezTo>
                  <a:pt x="111" y="17"/>
                  <a:pt x="111" y="16"/>
                  <a:pt x="111" y="17"/>
                </a:cubicBezTo>
                <a:cubicBezTo>
                  <a:pt x="111" y="17"/>
                  <a:pt x="112" y="17"/>
                  <a:pt x="112" y="17"/>
                </a:cubicBezTo>
                <a:cubicBezTo>
                  <a:pt x="112" y="17"/>
                  <a:pt x="111" y="17"/>
                  <a:pt x="111" y="16"/>
                </a:cubicBezTo>
                <a:cubicBezTo>
                  <a:pt x="111" y="16"/>
                  <a:pt x="111" y="16"/>
                  <a:pt x="111" y="17"/>
                </a:cubicBezTo>
                <a:cubicBezTo>
                  <a:pt x="111" y="16"/>
                  <a:pt x="110" y="16"/>
                  <a:pt x="111" y="16"/>
                </a:cubicBezTo>
                <a:cubicBezTo>
                  <a:pt x="111" y="17"/>
                  <a:pt x="111" y="16"/>
                  <a:pt x="111" y="16"/>
                </a:cubicBezTo>
                <a:cubicBezTo>
                  <a:pt x="111" y="16"/>
                  <a:pt x="110" y="16"/>
                  <a:pt x="110" y="16"/>
                </a:cubicBezTo>
                <a:cubicBezTo>
                  <a:pt x="110" y="16"/>
                  <a:pt x="111" y="16"/>
                  <a:pt x="111" y="16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2" y="17"/>
                  <a:pt x="113" y="17"/>
                  <a:pt x="113" y="17"/>
                </a:cubicBezTo>
                <a:cubicBezTo>
                  <a:pt x="112" y="17"/>
                  <a:pt x="112" y="16"/>
                  <a:pt x="111" y="16"/>
                </a:cubicBezTo>
                <a:cubicBezTo>
                  <a:pt x="111" y="16"/>
                  <a:pt x="110" y="16"/>
                  <a:pt x="110" y="16"/>
                </a:cubicBezTo>
                <a:cubicBezTo>
                  <a:pt x="110" y="16"/>
                  <a:pt x="110" y="15"/>
                  <a:pt x="111" y="16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15"/>
                  <a:pt x="111" y="15"/>
                  <a:pt x="111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6"/>
                  <a:pt x="111" y="16"/>
                  <a:pt x="111" y="15"/>
                </a:cubicBezTo>
                <a:cubicBezTo>
                  <a:pt x="111" y="15"/>
                  <a:pt x="111" y="16"/>
                  <a:pt x="111" y="15"/>
                </a:cubicBezTo>
                <a:cubicBezTo>
                  <a:pt x="110" y="15"/>
                  <a:pt x="111" y="15"/>
                  <a:pt x="111" y="15"/>
                </a:cubicBezTo>
                <a:cubicBezTo>
                  <a:pt x="110" y="15"/>
                  <a:pt x="110" y="14"/>
                  <a:pt x="109" y="14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4"/>
                  <a:pt x="107" y="13"/>
                  <a:pt x="107" y="13"/>
                </a:cubicBezTo>
                <a:cubicBezTo>
                  <a:pt x="107" y="13"/>
                  <a:pt x="107" y="13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7" y="13"/>
                  <a:pt x="107" y="13"/>
                </a:cubicBezTo>
                <a:cubicBezTo>
                  <a:pt x="108" y="13"/>
                  <a:pt x="108" y="14"/>
                  <a:pt x="109" y="14"/>
                </a:cubicBezTo>
                <a:cubicBezTo>
                  <a:pt x="108" y="14"/>
                  <a:pt x="108" y="14"/>
                  <a:pt x="109" y="14"/>
                </a:cubicBezTo>
                <a:cubicBezTo>
                  <a:pt x="109" y="14"/>
                  <a:pt x="109" y="14"/>
                  <a:pt x="109" y="15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4"/>
                  <a:pt x="109" y="14"/>
                  <a:pt x="108" y="14"/>
                </a:cubicBezTo>
                <a:cubicBezTo>
                  <a:pt x="108" y="14"/>
                  <a:pt x="108" y="14"/>
                  <a:pt x="109" y="15"/>
                </a:cubicBezTo>
                <a:cubicBezTo>
                  <a:pt x="109" y="15"/>
                  <a:pt x="109" y="14"/>
                  <a:pt x="109" y="15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8" y="14"/>
                  <a:pt x="109" y="15"/>
                  <a:pt x="108" y="14"/>
                </a:cubicBezTo>
                <a:cubicBezTo>
                  <a:pt x="108" y="15"/>
                  <a:pt x="108" y="15"/>
                  <a:pt x="108" y="14"/>
                </a:cubicBezTo>
                <a:cubicBezTo>
                  <a:pt x="108" y="14"/>
                  <a:pt x="108" y="15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5"/>
                  <a:pt x="107" y="14"/>
                  <a:pt x="107" y="14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7" y="15"/>
                  <a:pt x="107" y="15"/>
                  <a:pt x="108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8" y="15"/>
                  <a:pt x="107" y="15"/>
                  <a:pt x="107" y="15"/>
                </a:cubicBezTo>
                <a:cubicBezTo>
                  <a:pt x="107" y="15"/>
                  <a:pt x="107" y="14"/>
                  <a:pt x="108" y="15"/>
                </a:cubicBezTo>
                <a:cubicBezTo>
                  <a:pt x="107" y="14"/>
                  <a:pt x="107" y="14"/>
                  <a:pt x="108" y="14"/>
                </a:cubicBezTo>
                <a:cubicBezTo>
                  <a:pt x="107" y="14"/>
                  <a:pt x="106" y="14"/>
                  <a:pt x="105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5" y="13"/>
                  <a:pt x="105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4"/>
                  <a:pt x="107" y="14"/>
                  <a:pt x="107" y="13"/>
                </a:cubicBezTo>
                <a:cubicBezTo>
                  <a:pt x="106" y="13"/>
                  <a:pt x="107" y="14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13"/>
                  <a:pt x="105" y="13"/>
                  <a:pt x="105" y="13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105" y="13"/>
                  <a:pt x="105" y="14"/>
                  <a:pt x="106" y="14"/>
                </a:cubicBezTo>
                <a:cubicBezTo>
                  <a:pt x="105" y="14"/>
                  <a:pt x="105" y="13"/>
                  <a:pt x="105" y="13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14"/>
                  <a:pt x="106" y="15"/>
                  <a:pt x="106" y="15"/>
                </a:cubicBezTo>
                <a:cubicBezTo>
                  <a:pt x="106" y="15"/>
                  <a:pt x="106" y="15"/>
                  <a:pt x="106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05" y="14"/>
                  <a:pt x="105" y="14"/>
                  <a:pt x="104" y="14"/>
                </a:cubicBezTo>
                <a:cubicBezTo>
                  <a:pt x="104" y="14"/>
                  <a:pt x="105" y="14"/>
                  <a:pt x="105" y="14"/>
                </a:cubicBezTo>
                <a:cubicBezTo>
                  <a:pt x="105" y="14"/>
                  <a:pt x="105" y="14"/>
                  <a:pt x="106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5"/>
                  <a:pt x="108" y="15"/>
                </a:cubicBezTo>
                <a:cubicBezTo>
                  <a:pt x="107" y="15"/>
                  <a:pt x="108" y="16"/>
                  <a:pt x="108" y="16"/>
                </a:cubicBezTo>
                <a:cubicBezTo>
                  <a:pt x="108" y="16"/>
                  <a:pt x="107" y="16"/>
                  <a:pt x="107" y="15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8" y="16"/>
                  <a:pt x="107" y="16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15"/>
                  <a:pt x="107" y="15"/>
                  <a:pt x="107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4"/>
                  <a:pt x="105" y="14"/>
                  <a:pt x="105" y="14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05" y="14"/>
                  <a:pt x="104" y="14"/>
                  <a:pt x="104" y="14"/>
                </a:cubicBezTo>
                <a:cubicBezTo>
                  <a:pt x="104" y="14"/>
                  <a:pt x="105" y="14"/>
                  <a:pt x="104" y="14"/>
                </a:cubicBezTo>
                <a:cubicBezTo>
                  <a:pt x="105" y="14"/>
                  <a:pt x="105" y="14"/>
                  <a:pt x="105" y="15"/>
                </a:cubicBezTo>
                <a:cubicBezTo>
                  <a:pt x="105" y="14"/>
                  <a:pt x="105" y="15"/>
                  <a:pt x="105" y="15"/>
                </a:cubicBezTo>
                <a:cubicBezTo>
                  <a:pt x="105" y="15"/>
                  <a:pt x="105" y="14"/>
                  <a:pt x="104" y="14"/>
                </a:cubicBezTo>
                <a:cubicBezTo>
                  <a:pt x="104" y="14"/>
                  <a:pt x="104" y="15"/>
                  <a:pt x="104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4"/>
                  <a:pt x="105" y="15"/>
                  <a:pt x="105" y="14"/>
                </a:cubicBezTo>
                <a:cubicBezTo>
                  <a:pt x="105" y="14"/>
                  <a:pt x="104" y="14"/>
                  <a:pt x="104" y="14"/>
                </a:cubicBezTo>
                <a:cubicBezTo>
                  <a:pt x="104" y="14"/>
                  <a:pt x="103" y="13"/>
                  <a:pt x="103" y="13"/>
                </a:cubicBezTo>
                <a:cubicBezTo>
                  <a:pt x="103" y="13"/>
                  <a:pt x="103" y="13"/>
                  <a:pt x="103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3" y="13"/>
                  <a:pt x="103" y="13"/>
                  <a:pt x="104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4"/>
                  <a:pt x="103" y="14"/>
                  <a:pt x="103" y="14"/>
                </a:cubicBezTo>
                <a:cubicBezTo>
                  <a:pt x="103" y="13"/>
                  <a:pt x="103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1" y="12"/>
                  <a:pt x="101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101" y="13"/>
                  <a:pt x="101" y="13"/>
                  <a:pt x="101" y="12"/>
                </a:cubicBezTo>
                <a:cubicBezTo>
                  <a:pt x="101" y="12"/>
                  <a:pt x="101" y="13"/>
                  <a:pt x="101" y="13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99" y="12"/>
                  <a:pt x="101" y="12"/>
                  <a:pt x="100" y="12"/>
                </a:cubicBezTo>
                <a:cubicBezTo>
                  <a:pt x="99" y="11"/>
                  <a:pt x="100" y="11"/>
                  <a:pt x="100" y="11"/>
                </a:cubicBezTo>
                <a:cubicBezTo>
                  <a:pt x="101" y="12"/>
                  <a:pt x="101" y="12"/>
                  <a:pt x="102" y="13"/>
                </a:cubicBezTo>
                <a:cubicBezTo>
                  <a:pt x="103" y="13"/>
                  <a:pt x="101" y="13"/>
                  <a:pt x="102" y="13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2" y="12"/>
                  <a:pt x="102" y="12"/>
                  <a:pt x="102" y="13"/>
                </a:cubicBezTo>
                <a:cubicBezTo>
                  <a:pt x="102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2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1"/>
                  <a:pt x="100" y="11"/>
                  <a:pt x="99" y="11"/>
                </a:cubicBezTo>
                <a:cubicBezTo>
                  <a:pt x="99" y="11"/>
                  <a:pt x="100" y="11"/>
                  <a:pt x="99" y="11"/>
                </a:cubicBezTo>
                <a:cubicBezTo>
                  <a:pt x="100" y="12"/>
                  <a:pt x="100" y="12"/>
                  <a:pt x="101" y="12"/>
                </a:cubicBezTo>
                <a:cubicBezTo>
                  <a:pt x="101" y="12"/>
                  <a:pt x="100" y="12"/>
                  <a:pt x="100" y="12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12"/>
                  <a:pt x="98" y="12"/>
                  <a:pt x="98" y="12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2"/>
                  <a:pt x="99" y="12"/>
                  <a:pt x="100" y="12"/>
                </a:cubicBezTo>
                <a:cubicBezTo>
                  <a:pt x="100" y="12"/>
                  <a:pt x="99" y="12"/>
                  <a:pt x="100" y="12"/>
                </a:cubicBezTo>
                <a:cubicBezTo>
                  <a:pt x="99" y="12"/>
                  <a:pt x="99" y="11"/>
                  <a:pt x="99" y="11"/>
                </a:cubicBezTo>
                <a:cubicBezTo>
                  <a:pt x="99" y="11"/>
                  <a:pt x="99" y="11"/>
                  <a:pt x="98" y="11"/>
                </a:cubicBezTo>
                <a:cubicBezTo>
                  <a:pt x="99" y="11"/>
                  <a:pt x="98" y="11"/>
                  <a:pt x="98" y="11"/>
                </a:cubicBezTo>
                <a:cubicBezTo>
                  <a:pt x="98" y="11"/>
                  <a:pt x="99" y="11"/>
                  <a:pt x="99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9" y="11"/>
                  <a:pt x="98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8" y="11"/>
                  <a:pt x="98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8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8" y="11"/>
                  <a:pt x="99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11"/>
                  <a:pt x="99" y="11"/>
                  <a:pt x="98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100" y="11"/>
                  <a:pt x="99" y="11"/>
                </a:cubicBezTo>
                <a:cubicBezTo>
                  <a:pt x="99" y="11"/>
                  <a:pt x="98" y="10"/>
                  <a:pt x="98" y="10"/>
                </a:cubicBezTo>
                <a:cubicBezTo>
                  <a:pt x="98" y="10"/>
                  <a:pt x="97" y="10"/>
                  <a:pt x="97" y="10"/>
                </a:cubicBezTo>
                <a:cubicBezTo>
                  <a:pt x="97" y="10"/>
                  <a:pt x="98" y="10"/>
                  <a:pt x="98" y="10"/>
                </a:cubicBezTo>
                <a:cubicBezTo>
                  <a:pt x="99" y="10"/>
                  <a:pt x="99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1" y="11"/>
                  <a:pt x="10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0" y="11"/>
                  <a:pt x="101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100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1" y="11"/>
                  <a:pt x="102" y="12"/>
                  <a:pt x="103" y="13"/>
                </a:cubicBezTo>
                <a:cubicBezTo>
                  <a:pt x="104" y="13"/>
                  <a:pt x="103" y="13"/>
                  <a:pt x="104" y="13"/>
                </a:cubicBezTo>
                <a:cubicBezTo>
                  <a:pt x="104" y="13"/>
                  <a:pt x="103" y="13"/>
                  <a:pt x="103" y="12"/>
                </a:cubicBezTo>
                <a:cubicBezTo>
                  <a:pt x="103" y="12"/>
                  <a:pt x="102" y="12"/>
                  <a:pt x="101" y="11"/>
                </a:cubicBezTo>
                <a:cubicBezTo>
                  <a:pt x="102" y="11"/>
                  <a:pt x="101" y="11"/>
                  <a:pt x="101" y="11"/>
                </a:cubicBezTo>
                <a:cubicBezTo>
                  <a:pt x="101" y="11"/>
                  <a:pt x="101" y="11"/>
                  <a:pt x="102" y="11"/>
                </a:cubicBezTo>
                <a:cubicBezTo>
                  <a:pt x="101" y="11"/>
                  <a:pt x="102" y="11"/>
                  <a:pt x="101" y="11"/>
                </a:cubicBezTo>
                <a:cubicBezTo>
                  <a:pt x="102" y="12"/>
                  <a:pt x="102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2" y="11"/>
                  <a:pt x="102" y="11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2" y="11"/>
                  <a:pt x="103" y="12"/>
                  <a:pt x="103" y="12"/>
                </a:cubicBezTo>
                <a:cubicBezTo>
                  <a:pt x="102" y="11"/>
                  <a:pt x="102" y="11"/>
                  <a:pt x="101" y="11"/>
                </a:cubicBezTo>
                <a:cubicBezTo>
                  <a:pt x="102" y="11"/>
                  <a:pt x="103" y="12"/>
                  <a:pt x="103" y="12"/>
                </a:cubicBezTo>
                <a:cubicBezTo>
                  <a:pt x="103" y="12"/>
                  <a:pt x="102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4" y="12"/>
                  <a:pt x="103" y="12"/>
                  <a:pt x="104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4" y="12"/>
                </a:cubicBezTo>
                <a:cubicBezTo>
                  <a:pt x="104" y="12"/>
                  <a:pt x="103" y="12"/>
                  <a:pt x="104" y="12"/>
                </a:cubicBezTo>
                <a:cubicBezTo>
                  <a:pt x="104" y="12"/>
                  <a:pt x="104" y="13"/>
                  <a:pt x="104" y="12"/>
                </a:cubicBezTo>
                <a:cubicBezTo>
                  <a:pt x="104" y="12"/>
                  <a:pt x="103" y="12"/>
                  <a:pt x="104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3" y="12"/>
                  <a:pt x="103" y="12"/>
                </a:cubicBezTo>
                <a:cubicBezTo>
                  <a:pt x="103" y="12"/>
                  <a:pt x="102" y="11"/>
                  <a:pt x="103" y="11"/>
                </a:cubicBezTo>
                <a:cubicBezTo>
                  <a:pt x="102" y="11"/>
                  <a:pt x="102" y="11"/>
                  <a:pt x="101" y="11"/>
                </a:cubicBezTo>
                <a:cubicBezTo>
                  <a:pt x="101" y="11"/>
                  <a:pt x="102" y="11"/>
                  <a:pt x="102" y="11"/>
                </a:cubicBezTo>
                <a:cubicBezTo>
                  <a:pt x="102" y="11"/>
                  <a:pt x="101" y="11"/>
                  <a:pt x="101" y="11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1" y="10"/>
                  <a:pt x="102" y="10"/>
                  <a:pt x="102" y="11"/>
                </a:cubicBezTo>
                <a:cubicBezTo>
                  <a:pt x="103" y="10"/>
                  <a:pt x="103" y="11"/>
                  <a:pt x="103" y="10"/>
                </a:cubicBezTo>
                <a:cubicBezTo>
                  <a:pt x="102" y="10"/>
                  <a:pt x="101" y="10"/>
                  <a:pt x="101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2" y="11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1" y="10"/>
                  <a:pt x="102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0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1" y="10"/>
                  <a:pt x="102" y="10"/>
                </a:cubicBezTo>
                <a:cubicBezTo>
                  <a:pt x="102" y="10"/>
                  <a:pt x="101" y="10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3" y="10"/>
                  <a:pt x="103" y="10"/>
                  <a:pt x="103" y="11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3" y="10"/>
                  <a:pt x="102" y="10"/>
                </a:cubicBezTo>
                <a:cubicBezTo>
                  <a:pt x="102" y="10"/>
                  <a:pt x="102" y="10"/>
                  <a:pt x="101" y="10"/>
                </a:cubicBezTo>
                <a:cubicBezTo>
                  <a:pt x="102" y="10"/>
                  <a:pt x="101" y="9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3" y="10"/>
                  <a:pt x="102" y="10"/>
                  <a:pt x="102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2" y="10"/>
                  <a:pt x="103" y="10"/>
                  <a:pt x="103" y="10"/>
                </a:cubicBezTo>
                <a:cubicBezTo>
                  <a:pt x="103" y="10"/>
                  <a:pt x="104" y="10"/>
                  <a:pt x="104" y="11"/>
                </a:cubicBezTo>
                <a:cubicBezTo>
                  <a:pt x="104" y="11"/>
                  <a:pt x="105" y="11"/>
                  <a:pt x="104" y="11"/>
                </a:cubicBezTo>
                <a:cubicBezTo>
                  <a:pt x="104" y="11"/>
                  <a:pt x="104" y="10"/>
                  <a:pt x="104" y="10"/>
                </a:cubicBezTo>
                <a:cubicBezTo>
                  <a:pt x="104" y="10"/>
                  <a:pt x="104" y="10"/>
                  <a:pt x="105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5" y="11"/>
                  <a:pt x="105" y="11"/>
                </a:cubicBezTo>
                <a:cubicBezTo>
                  <a:pt x="105" y="11"/>
                  <a:pt x="105" y="11"/>
                  <a:pt x="104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6" y="11"/>
                  <a:pt x="106" y="12"/>
                  <a:pt x="106" y="12"/>
                </a:cubicBezTo>
                <a:cubicBezTo>
                  <a:pt x="106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1"/>
                  <a:pt x="106" y="11"/>
                </a:cubicBezTo>
                <a:cubicBezTo>
                  <a:pt x="107" y="12"/>
                  <a:pt x="106" y="12"/>
                  <a:pt x="105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7" y="12"/>
                  <a:pt x="107" y="11"/>
                  <a:pt x="107" y="11"/>
                </a:cubicBezTo>
                <a:cubicBezTo>
                  <a:pt x="107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7" y="12"/>
                  <a:pt x="108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8" y="12"/>
                  <a:pt x="108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9" y="13"/>
                  <a:pt x="108" y="13"/>
                  <a:pt x="108" y="12"/>
                </a:cubicBezTo>
                <a:cubicBezTo>
                  <a:pt x="108" y="12"/>
                  <a:pt x="108" y="12"/>
                  <a:pt x="10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09" y="13"/>
                  <a:pt x="107" y="12"/>
                  <a:pt x="108" y="12"/>
                </a:cubicBezTo>
                <a:cubicBezTo>
                  <a:pt x="108" y="12"/>
                  <a:pt x="109" y="13"/>
                  <a:pt x="109" y="13"/>
                </a:cubicBezTo>
                <a:cubicBezTo>
                  <a:pt x="109" y="13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7" y="12"/>
                  <a:pt x="108" y="12"/>
                </a:cubicBezTo>
                <a:cubicBezTo>
                  <a:pt x="107" y="11"/>
                  <a:pt x="106" y="11"/>
                  <a:pt x="107" y="11"/>
                </a:cubicBezTo>
                <a:cubicBezTo>
                  <a:pt x="106" y="11"/>
                  <a:pt x="105" y="11"/>
                  <a:pt x="106" y="11"/>
                </a:cubicBezTo>
                <a:cubicBezTo>
                  <a:pt x="106" y="11"/>
                  <a:pt x="105" y="11"/>
                  <a:pt x="105" y="11"/>
                </a:cubicBezTo>
                <a:cubicBezTo>
                  <a:pt x="105" y="10"/>
                  <a:pt x="104" y="11"/>
                  <a:pt x="104" y="10"/>
                </a:cubicBezTo>
                <a:cubicBezTo>
                  <a:pt x="105" y="11"/>
                  <a:pt x="104" y="10"/>
                  <a:pt x="105" y="10"/>
                </a:cubicBezTo>
                <a:cubicBezTo>
                  <a:pt x="105" y="11"/>
                  <a:pt x="106" y="11"/>
                  <a:pt x="106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1"/>
                  <a:pt x="106" y="11"/>
                  <a:pt x="105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1"/>
                  <a:pt x="107" y="11"/>
                  <a:pt x="108" y="12"/>
                </a:cubicBezTo>
                <a:cubicBezTo>
                  <a:pt x="108" y="12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8" y="11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9" y="12"/>
                </a:cubicBezTo>
                <a:cubicBezTo>
                  <a:pt x="108" y="12"/>
                  <a:pt x="109" y="12"/>
                  <a:pt x="110" y="13"/>
                </a:cubicBezTo>
                <a:cubicBezTo>
                  <a:pt x="110" y="12"/>
                  <a:pt x="109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9" y="12"/>
                  <a:pt x="109" y="12"/>
                  <a:pt x="110" y="13"/>
                </a:cubicBezTo>
                <a:cubicBezTo>
                  <a:pt x="109" y="12"/>
                  <a:pt x="110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2"/>
                  <a:pt x="110" y="12"/>
                </a:cubicBezTo>
                <a:cubicBezTo>
                  <a:pt x="110" y="12"/>
                  <a:pt x="110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2"/>
                  <a:pt x="109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8" y="11"/>
                  <a:pt x="108" y="11"/>
                  <a:pt x="107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11"/>
                  <a:pt x="107" y="11"/>
                  <a:pt x="107" y="11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11"/>
                  <a:pt x="107" y="10"/>
                  <a:pt x="107" y="10"/>
                </a:cubicBezTo>
                <a:cubicBezTo>
                  <a:pt x="107" y="10"/>
                  <a:pt x="108" y="11"/>
                  <a:pt x="108" y="11"/>
                </a:cubicBezTo>
                <a:cubicBezTo>
                  <a:pt x="108" y="11"/>
                  <a:pt x="109" y="11"/>
                  <a:pt x="109" y="11"/>
                </a:cubicBezTo>
                <a:cubicBezTo>
                  <a:pt x="109" y="12"/>
                  <a:pt x="109" y="12"/>
                  <a:pt x="110" y="12"/>
                </a:cubicBezTo>
                <a:cubicBezTo>
                  <a:pt x="109" y="12"/>
                  <a:pt x="109" y="11"/>
                  <a:pt x="109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11"/>
                  <a:pt x="107" y="10"/>
                  <a:pt x="107" y="10"/>
                </a:cubicBezTo>
                <a:cubicBezTo>
                  <a:pt x="108" y="10"/>
                  <a:pt x="107" y="10"/>
                  <a:pt x="10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6" y="10"/>
                  <a:pt x="106" y="9"/>
                  <a:pt x="106" y="9"/>
                </a:cubicBezTo>
                <a:cubicBezTo>
                  <a:pt x="106" y="9"/>
                  <a:pt x="105" y="9"/>
                  <a:pt x="105" y="9"/>
                </a:cubicBezTo>
                <a:cubicBezTo>
                  <a:pt x="105" y="9"/>
                  <a:pt x="107" y="9"/>
                  <a:pt x="106" y="9"/>
                </a:cubicBezTo>
                <a:cubicBezTo>
                  <a:pt x="106" y="10"/>
                  <a:pt x="107" y="10"/>
                  <a:pt x="107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0"/>
                  <a:pt x="106" y="10"/>
                  <a:pt x="106" y="10"/>
                </a:cubicBezTo>
                <a:cubicBezTo>
                  <a:pt x="106" y="10"/>
                  <a:pt x="107" y="10"/>
                  <a:pt x="106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0"/>
                  <a:pt x="107" y="11"/>
                  <a:pt x="107" y="11"/>
                </a:cubicBezTo>
                <a:cubicBezTo>
                  <a:pt x="107" y="11"/>
                  <a:pt x="107" y="11"/>
                  <a:pt x="107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7" y="11"/>
                  <a:pt x="107" y="11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7" y="10"/>
                  <a:pt x="107" y="10"/>
                </a:cubicBezTo>
                <a:cubicBezTo>
                  <a:pt x="107" y="10"/>
                  <a:pt x="106" y="10"/>
                  <a:pt x="106" y="10"/>
                </a:cubicBezTo>
                <a:cubicBezTo>
                  <a:pt x="105" y="9"/>
                  <a:pt x="105" y="9"/>
                  <a:pt x="104" y="9"/>
                </a:cubicBezTo>
                <a:cubicBezTo>
                  <a:pt x="105" y="9"/>
                  <a:pt x="105" y="9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5" y="10"/>
                  <a:pt x="105" y="9"/>
                  <a:pt x="105" y="9"/>
                </a:cubicBezTo>
                <a:cubicBezTo>
                  <a:pt x="105" y="9"/>
                  <a:pt x="104" y="9"/>
                  <a:pt x="105" y="9"/>
                </a:cubicBezTo>
                <a:cubicBezTo>
                  <a:pt x="105" y="9"/>
                  <a:pt x="105" y="10"/>
                  <a:pt x="105" y="10"/>
                </a:cubicBezTo>
                <a:cubicBezTo>
                  <a:pt x="105" y="10"/>
                  <a:pt x="105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4" y="10"/>
                  <a:pt x="105" y="10"/>
                  <a:pt x="105" y="10"/>
                </a:cubicBezTo>
                <a:cubicBezTo>
                  <a:pt x="105" y="10"/>
                  <a:pt x="104" y="9"/>
                  <a:pt x="104" y="9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9"/>
                  <a:pt x="105" y="10"/>
                  <a:pt x="105" y="10"/>
                </a:cubicBezTo>
                <a:cubicBezTo>
                  <a:pt x="104" y="9"/>
                  <a:pt x="105" y="10"/>
                  <a:pt x="105" y="9"/>
                </a:cubicBezTo>
                <a:cubicBezTo>
                  <a:pt x="105" y="9"/>
                  <a:pt x="102" y="9"/>
                  <a:pt x="103" y="9"/>
                </a:cubicBezTo>
                <a:cubicBezTo>
                  <a:pt x="103" y="9"/>
                  <a:pt x="104" y="9"/>
                  <a:pt x="104" y="9"/>
                </a:cubicBezTo>
                <a:cubicBezTo>
                  <a:pt x="104" y="9"/>
                  <a:pt x="104" y="9"/>
                  <a:pt x="104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8"/>
                  <a:pt x="103" y="8"/>
                  <a:pt x="102" y="8"/>
                </a:cubicBezTo>
                <a:cubicBezTo>
                  <a:pt x="103" y="9"/>
                  <a:pt x="102" y="9"/>
                  <a:pt x="103" y="9"/>
                </a:cubicBezTo>
                <a:cubicBezTo>
                  <a:pt x="103" y="9"/>
                  <a:pt x="103" y="9"/>
                  <a:pt x="104" y="9"/>
                </a:cubicBezTo>
                <a:cubicBezTo>
                  <a:pt x="104" y="9"/>
                  <a:pt x="104" y="9"/>
                  <a:pt x="103" y="9"/>
                </a:cubicBezTo>
                <a:cubicBezTo>
                  <a:pt x="103" y="9"/>
                  <a:pt x="103" y="9"/>
                  <a:pt x="104" y="9"/>
                </a:cubicBezTo>
                <a:cubicBezTo>
                  <a:pt x="103" y="9"/>
                  <a:pt x="103" y="9"/>
                  <a:pt x="102" y="9"/>
                </a:cubicBezTo>
                <a:cubicBezTo>
                  <a:pt x="102" y="9"/>
                  <a:pt x="103" y="9"/>
                  <a:pt x="103" y="9"/>
                </a:cubicBezTo>
                <a:cubicBezTo>
                  <a:pt x="102" y="9"/>
                  <a:pt x="102" y="8"/>
                  <a:pt x="101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8"/>
                  <a:pt x="101" y="8"/>
                  <a:pt x="102" y="8"/>
                </a:cubicBezTo>
                <a:cubicBezTo>
                  <a:pt x="101" y="8"/>
                  <a:pt x="102" y="9"/>
                  <a:pt x="102" y="9"/>
                </a:cubicBezTo>
                <a:cubicBezTo>
                  <a:pt x="102" y="8"/>
                  <a:pt x="101" y="8"/>
                  <a:pt x="101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8"/>
                  <a:pt x="101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8"/>
                  <a:pt x="101" y="8"/>
                  <a:pt x="101" y="8"/>
                </a:cubicBezTo>
                <a:cubicBezTo>
                  <a:pt x="101" y="8"/>
                  <a:pt x="100" y="8"/>
                  <a:pt x="101" y="8"/>
                </a:cubicBezTo>
                <a:cubicBezTo>
                  <a:pt x="101" y="8"/>
                  <a:pt x="101" y="9"/>
                  <a:pt x="102" y="9"/>
                </a:cubicBezTo>
                <a:cubicBezTo>
                  <a:pt x="101" y="8"/>
                  <a:pt x="100" y="8"/>
                  <a:pt x="100" y="8"/>
                </a:cubicBezTo>
                <a:cubicBezTo>
                  <a:pt x="101" y="9"/>
                  <a:pt x="101" y="9"/>
                  <a:pt x="102" y="9"/>
                </a:cubicBezTo>
                <a:cubicBezTo>
                  <a:pt x="102" y="9"/>
                  <a:pt x="102" y="9"/>
                  <a:pt x="102" y="9"/>
                </a:cubicBezTo>
                <a:cubicBezTo>
                  <a:pt x="102" y="9"/>
                  <a:pt x="101" y="9"/>
                  <a:pt x="102" y="9"/>
                </a:cubicBezTo>
                <a:cubicBezTo>
                  <a:pt x="102" y="9"/>
                  <a:pt x="102" y="9"/>
                  <a:pt x="102" y="10"/>
                </a:cubicBezTo>
                <a:cubicBezTo>
                  <a:pt x="102" y="9"/>
                  <a:pt x="102" y="9"/>
                  <a:pt x="103" y="9"/>
                </a:cubicBezTo>
                <a:cubicBezTo>
                  <a:pt x="103" y="10"/>
                  <a:pt x="104" y="10"/>
                  <a:pt x="104" y="10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10"/>
                  <a:pt x="103" y="10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0"/>
                  <a:pt x="102" y="9"/>
                  <a:pt x="102" y="9"/>
                </a:cubicBezTo>
                <a:cubicBezTo>
                  <a:pt x="101" y="9"/>
                  <a:pt x="101" y="9"/>
                  <a:pt x="102" y="9"/>
                </a:cubicBezTo>
                <a:cubicBezTo>
                  <a:pt x="101" y="9"/>
                  <a:pt x="101" y="9"/>
                  <a:pt x="100" y="9"/>
                </a:cubicBezTo>
                <a:cubicBezTo>
                  <a:pt x="100" y="9"/>
                  <a:pt x="100" y="9"/>
                  <a:pt x="100" y="9"/>
                </a:cubicBezTo>
                <a:cubicBezTo>
                  <a:pt x="100" y="9"/>
                  <a:pt x="100" y="9"/>
                  <a:pt x="101" y="9"/>
                </a:cubicBezTo>
                <a:cubicBezTo>
                  <a:pt x="100" y="9"/>
                  <a:pt x="100" y="9"/>
                  <a:pt x="99" y="9"/>
                </a:cubicBezTo>
                <a:cubicBezTo>
                  <a:pt x="100" y="9"/>
                  <a:pt x="100" y="9"/>
                  <a:pt x="100" y="9"/>
                </a:cubicBezTo>
                <a:cubicBezTo>
                  <a:pt x="100" y="9"/>
                  <a:pt x="101" y="9"/>
                  <a:pt x="101" y="10"/>
                </a:cubicBezTo>
                <a:cubicBezTo>
                  <a:pt x="101" y="10"/>
                  <a:pt x="100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02" y="10"/>
                  <a:pt x="101" y="10"/>
                </a:cubicBezTo>
                <a:cubicBezTo>
                  <a:pt x="101" y="10"/>
                  <a:pt x="100" y="9"/>
                  <a:pt x="100" y="9"/>
                </a:cubicBezTo>
                <a:cubicBezTo>
                  <a:pt x="100" y="9"/>
                  <a:pt x="101" y="10"/>
                  <a:pt x="100" y="10"/>
                </a:cubicBezTo>
                <a:cubicBezTo>
                  <a:pt x="100" y="9"/>
                  <a:pt x="100" y="9"/>
                  <a:pt x="99" y="9"/>
                </a:cubicBezTo>
                <a:cubicBezTo>
                  <a:pt x="100" y="9"/>
                  <a:pt x="99" y="9"/>
                  <a:pt x="99" y="9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8"/>
                  <a:pt x="98" y="8"/>
                  <a:pt x="99" y="9"/>
                </a:cubicBezTo>
                <a:cubicBezTo>
                  <a:pt x="99" y="9"/>
                  <a:pt x="98" y="9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9"/>
                </a:cubicBezTo>
                <a:cubicBezTo>
                  <a:pt x="98" y="8"/>
                  <a:pt x="97" y="8"/>
                  <a:pt x="97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96" y="8"/>
                  <a:pt x="97" y="9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6" y="8"/>
                  <a:pt x="95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5" y="8"/>
                  <a:pt x="96" y="8"/>
                </a:cubicBezTo>
                <a:cubicBezTo>
                  <a:pt x="96" y="8"/>
                  <a:pt x="96" y="8"/>
                  <a:pt x="97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97" y="8"/>
                  <a:pt x="96" y="8"/>
                  <a:pt x="96" y="8"/>
                </a:cubicBezTo>
                <a:cubicBezTo>
                  <a:pt x="96" y="8"/>
                  <a:pt x="96" y="8"/>
                  <a:pt x="95" y="7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8"/>
                  <a:pt x="94" y="7"/>
                  <a:pt x="94" y="7"/>
                </a:cubicBezTo>
                <a:cubicBezTo>
                  <a:pt x="95" y="8"/>
                  <a:pt x="94" y="8"/>
                  <a:pt x="94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6" y="8"/>
                  <a:pt x="95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7" y="9"/>
                  <a:pt x="95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5" y="8"/>
                  <a:pt x="96" y="8"/>
                  <a:pt x="95" y="8"/>
                </a:cubicBezTo>
                <a:cubicBezTo>
                  <a:pt x="95" y="8"/>
                  <a:pt x="95" y="8"/>
                  <a:pt x="94" y="8"/>
                </a:cubicBezTo>
                <a:cubicBezTo>
                  <a:pt x="95" y="8"/>
                  <a:pt x="94" y="8"/>
                  <a:pt x="94" y="8"/>
                </a:cubicBezTo>
                <a:cubicBezTo>
                  <a:pt x="94" y="8"/>
                  <a:pt x="94" y="8"/>
                  <a:pt x="93" y="8"/>
                </a:cubicBezTo>
                <a:cubicBezTo>
                  <a:pt x="93" y="7"/>
                  <a:pt x="93" y="7"/>
                  <a:pt x="92" y="7"/>
                </a:cubicBezTo>
                <a:cubicBezTo>
                  <a:pt x="93" y="7"/>
                  <a:pt x="92" y="7"/>
                  <a:pt x="92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7"/>
                  <a:pt x="93" y="7"/>
                  <a:pt x="94" y="8"/>
                </a:cubicBezTo>
                <a:cubicBezTo>
                  <a:pt x="94" y="7"/>
                  <a:pt x="93" y="7"/>
                  <a:pt x="92" y="7"/>
                </a:cubicBezTo>
                <a:cubicBezTo>
                  <a:pt x="93" y="7"/>
                  <a:pt x="92" y="7"/>
                  <a:pt x="93" y="7"/>
                </a:cubicBezTo>
                <a:cubicBezTo>
                  <a:pt x="93" y="7"/>
                  <a:pt x="94" y="7"/>
                  <a:pt x="94" y="7"/>
                </a:cubicBezTo>
                <a:cubicBezTo>
                  <a:pt x="94" y="7"/>
                  <a:pt x="93" y="7"/>
                  <a:pt x="93" y="7"/>
                </a:cubicBezTo>
                <a:cubicBezTo>
                  <a:pt x="92" y="7"/>
                  <a:pt x="93" y="7"/>
                  <a:pt x="92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4" y="7"/>
                </a:cubicBezTo>
                <a:cubicBezTo>
                  <a:pt x="93" y="7"/>
                  <a:pt x="93" y="7"/>
                  <a:pt x="93" y="6"/>
                </a:cubicBezTo>
                <a:cubicBezTo>
                  <a:pt x="93" y="6"/>
                  <a:pt x="93" y="7"/>
                  <a:pt x="93" y="6"/>
                </a:cubicBezTo>
                <a:cubicBezTo>
                  <a:pt x="92" y="6"/>
                  <a:pt x="93" y="7"/>
                  <a:pt x="93" y="7"/>
                </a:cubicBezTo>
                <a:cubicBezTo>
                  <a:pt x="93" y="6"/>
                  <a:pt x="92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0" y="6"/>
                  <a:pt x="90" y="5"/>
                  <a:pt x="90" y="5"/>
                </a:cubicBezTo>
                <a:cubicBezTo>
                  <a:pt x="90" y="6"/>
                  <a:pt x="89" y="6"/>
                  <a:pt x="88" y="5"/>
                </a:cubicBezTo>
                <a:cubicBezTo>
                  <a:pt x="88" y="5"/>
                  <a:pt x="89" y="5"/>
                  <a:pt x="88" y="5"/>
                </a:cubicBezTo>
                <a:cubicBezTo>
                  <a:pt x="87" y="5"/>
                  <a:pt x="89" y="6"/>
                  <a:pt x="89" y="6"/>
                </a:cubicBezTo>
                <a:cubicBezTo>
                  <a:pt x="89" y="6"/>
                  <a:pt x="91" y="6"/>
                  <a:pt x="89" y="6"/>
                </a:cubicBezTo>
                <a:cubicBezTo>
                  <a:pt x="89" y="6"/>
                  <a:pt x="90" y="6"/>
                  <a:pt x="89" y="6"/>
                </a:cubicBezTo>
                <a:cubicBezTo>
                  <a:pt x="89" y="6"/>
                  <a:pt x="89" y="6"/>
                  <a:pt x="88" y="6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7" y="5"/>
                  <a:pt x="87" y="5"/>
                </a:cubicBezTo>
                <a:cubicBezTo>
                  <a:pt x="87" y="5"/>
                  <a:pt x="87" y="5"/>
                  <a:pt x="86" y="5"/>
                </a:cubicBezTo>
                <a:cubicBezTo>
                  <a:pt x="87" y="5"/>
                  <a:pt x="87" y="5"/>
                  <a:pt x="88" y="5"/>
                </a:cubicBezTo>
                <a:cubicBezTo>
                  <a:pt x="88" y="6"/>
                  <a:pt x="88" y="6"/>
                  <a:pt x="87" y="6"/>
                </a:cubicBezTo>
                <a:cubicBezTo>
                  <a:pt x="87" y="5"/>
                  <a:pt x="87" y="5"/>
                  <a:pt x="87" y="5"/>
                </a:cubicBezTo>
                <a:cubicBezTo>
                  <a:pt x="88" y="6"/>
                  <a:pt x="87" y="6"/>
                  <a:pt x="88" y="6"/>
                </a:cubicBezTo>
                <a:cubicBezTo>
                  <a:pt x="87" y="6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7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6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5"/>
                  <a:pt x="87" y="6"/>
                  <a:pt x="87" y="6"/>
                </a:cubicBezTo>
                <a:cubicBezTo>
                  <a:pt x="87" y="5"/>
                  <a:pt x="87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5" y="6"/>
                  <a:pt x="85" y="6"/>
                </a:cubicBezTo>
                <a:cubicBezTo>
                  <a:pt x="85" y="6"/>
                  <a:pt x="85" y="6"/>
                  <a:pt x="86" y="6"/>
                </a:cubicBezTo>
                <a:cubicBezTo>
                  <a:pt x="86" y="6"/>
                  <a:pt x="87" y="6"/>
                  <a:pt x="87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6" y="6"/>
                  <a:pt x="87" y="6"/>
                  <a:pt x="87" y="6"/>
                </a:cubicBezTo>
                <a:cubicBezTo>
                  <a:pt x="87" y="6"/>
                  <a:pt x="87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7" y="7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6" y="7"/>
                  <a:pt x="86" y="6"/>
                </a:cubicBezTo>
                <a:cubicBezTo>
                  <a:pt x="86" y="6"/>
                  <a:pt x="86" y="7"/>
                  <a:pt x="85" y="7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6"/>
                  <a:pt x="85" y="6"/>
                  <a:pt x="86" y="6"/>
                </a:cubicBezTo>
                <a:cubicBezTo>
                  <a:pt x="85" y="6"/>
                  <a:pt x="86" y="6"/>
                  <a:pt x="85" y="6"/>
                </a:cubicBezTo>
                <a:cubicBezTo>
                  <a:pt x="85" y="6"/>
                  <a:pt x="84" y="6"/>
                  <a:pt x="84" y="6"/>
                </a:cubicBezTo>
                <a:cubicBezTo>
                  <a:pt x="85" y="6"/>
                  <a:pt x="85" y="6"/>
                  <a:pt x="86" y="6"/>
                </a:cubicBezTo>
                <a:cubicBezTo>
                  <a:pt x="85" y="6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5" y="6"/>
                  <a:pt x="85" y="6"/>
                  <a:pt x="84" y="6"/>
                </a:cubicBezTo>
                <a:cubicBezTo>
                  <a:pt x="84" y="6"/>
                  <a:pt x="84" y="6"/>
                  <a:pt x="84" y="5"/>
                </a:cubicBezTo>
                <a:cubicBezTo>
                  <a:pt x="85" y="6"/>
                  <a:pt x="84" y="5"/>
                  <a:pt x="85" y="5"/>
                </a:cubicBezTo>
                <a:cubicBezTo>
                  <a:pt x="85" y="5"/>
                  <a:pt x="85" y="5"/>
                  <a:pt x="86" y="5"/>
                </a:cubicBezTo>
                <a:cubicBezTo>
                  <a:pt x="86" y="5"/>
                  <a:pt x="85" y="5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7" y="5"/>
                  <a:pt x="87" y="5"/>
                  <a:pt x="87" y="5"/>
                </a:cubicBezTo>
                <a:cubicBezTo>
                  <a:pt x="87" y="5"/>
                  <a:pt x="86" y="5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5"/>
                  <a:pt x="85" y="5"/>
                  <a:pt x="85" y="5"/>
                </a:cubicBezTo>
                <a:cubicBezTo>
                  <a:pt x="85" y="5"/>
                  <a:pt x="85" y="5"/>
                  <a:pt x="84" y="5"/>
                </a:cubicBezTo>
                <a:cubicBezTo>
                  <a:pt x="84" y="5"/>
                  <a:pt x="84" y="5"/>
                  <a:pt x="84" y="5"/>
                </a:cubicBezTo>
                <a:cubicBezTo>
                  <a:pt x="84" y="5"/>
                  <a:pt x="84" y="5"/>
                  <a:pt x="84" y="5"/>
                </a:cubicBezTo>
                <a:cubicBezTo>
                  <a:pt x="84" y="5"/>
                  <a:pt x="83" y="5"/>
                  <a:pt x="84" y="5"/>
                </a:cubicBezTo>
                <a:cubicBezTo>
                  <a:pt x="84" y="5"/>
                  <a:pt x="85" y="5"/>
                  <a:pt x="85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4" y="5"/>
                  <a:pt x="84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6" y="5"/>
                  <a:pt x="86" y="5"/>
                </a:cubicBezTo>
                <a:cubicBezTo>
                  <a:pt x="85" y="5"/>
                  <a:pt x="87" y="5"/>
                  <a:pt x="86" y="5"/>
                </a:cubicBezTo>
                <a:cubicBezTo>
                  <a:pt x="87" y="5"/>
                  <a:pt x="86" y="5"/>
                  <a:pt x="86" y="5"/>
                </a:cubicBezTo>
                <a:cubicBezTo>
                  <a:pt x="87" y="5"/>
                  <a:pt x="87" y="5"/>
                  <a:pt x="88" y="5"/>
                </a:cubicBezTo>
                <a:cubicBezTo>
                  <a:pt x="88" y="5"/>
                  <a:pt x="87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9" y="5"/>
                  <a:pt x="89" y="5"/>
                </a:cubicBezTo>
                <a:cubicBezTo>
                  <a:pt x="89" y="5"/>
                  <a:pt x="89" y="5"/>
                  <a:pt x="88" y="5"/>
                </a:cubicBezTo>
                <a:cubicBezTo>
                  <a:pt x="89" y="5"/>
                  <a:pt x="89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9" y="5"/>
                  <a:pt x="90" y="5"/>
                </a:cubicBezTo>
                <a:cubicBezTo>
                  <a:pt x="90" y="5"/>
                  <a:pt x="90" y="5"/>
                  <a:pt x="89" y="5"/>
                </a:cubicBezTo>
                <a:cubicBezTo>
                  <a:pt x="89" y="5"/>
                  <a:pt x="90" y="5"/>
                  <a:pt x="90" y="5"/>
                </a:cubicBezTo>
                <a:cubicBezTo>
                  <a:pt x="89" y="5"/>
                  <a:pt x="89" y="5"/>
                  <a:pt x="89" y="5"/>
                </a:cubicBezTo>
                <a:cubicBezTo>
                  <a:pt x="89" y="5"/>
                  <a:pt x="90" y="5"/>
                  <a:pt x="91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1" y="5"/>
                </a:cubicBezTo>
                <a:cubicBezTo>
                  <a:pt x="90" y="5"/>
                  <a:pt x="90" y="5"/>
                  <a:pt x="91" y="5"/>
                </a:cubicBezTo>
                <a:cubicBezTo>
                  <a:pt x="91" y="5"/>
                  <a:pt x="91" y="5"/>
                  <a:pt x="90" y="5"/>
                </a:cubicBezTo>
                <a:cubicBezTo>
                  <a:pt x="90" y="5"/>
                  <a:pt x="91" y="5"/>
                  <a:pt x="91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1" y="5"/>
                  <a:pt x="92" y="6"/>
                  <a:pt x="92" y="6"/>
                </a:cubicBezTo>
                <a:cubicBezTo>
                  <a:pt x="92" y="5"/>
                  <a:pt x="92" y="5"/>
                  <a:pt x="91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2" y="6"/>
                  <a:pt x="91" y="5"/>
                  <a:pt x="91" y="5"/>
                </a:cubicBezTo>
                <a:cubicBezTo>
                  <a:pt x="92" y="6"/>
                  <a:pt x="92" y="6"/>
                  <a:pt x="92" y="6"/>
                </a:cubicBezTo>
                <a:cubicBezTo>
                  <a:pt x="91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3" y="6"/>
                  <a:pt x="93" y="6"/>
                  <a:pt x="93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5" y="6"/>
                  <a:pt x="94" y="6"/>
                </a:cubicBezTo>
                <a:cubicBezTo>
                  <a:pt x="94" y="6"/>
                  <a:pt x="93" y="6"/>
                  <a:pt x="93" y="6"/>
                </a:cubicBezTo>
                <a:cubicBezTo>
                  <a:pt x="93" y="6"/>
                  <a:pt x="93" y="6"/>
                  <a:pt x="93" y="6"/>
                </a:cubicBezTo>
                <a:cubicBezTo>
                  <a:pt x="93" y="6"/>
                  <a:pt x="93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3" y="6"/>
                  <a:pt x="93" y="5"/>
                </a:cubicBezTo>
                <a:cubicBezTo>
                  <a:pt x="93" y="5"/>
                  <a:pt x="93" y="6"/>
                  <a:pt x="92" y="5"/>
                </a:cubicBezTo>
                <a:cubicBezTo>
                  <a:pt x="93" y="5"/>
                  <a:pt x="92" y="5"/>
                  <a:pt x="92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3" y="5"/>
                  <a:pt x="92" y="5"/>
                  <a:pt x="92" y="5"/>
                </a:cubicBezTo>
                <a:cubicBezTo>
                  <a:pt x="92" y="5"/>
                  <a:pt x="94" y="5"/>
                  <a:pt x="93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3" y="5"/>
                  <a:pt x="92" y="5"/>
                  <a:pt x="92" y="4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5"/>
                  <a:pt x="93" y="4"/>
                  <a:pt x="93" y="4"/>
                </a:cubicBezTo>
                <a:cubicBezTo>
                  <a:pt x="94" y="4"/>
                  <a:pt x="94" y="5"/>
                  <a:pt x="94" y="5"/>
                </a:cubicBezTo>
                <a:cubicBezTo>
                  <a:pt x="93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5" y="5"/>
                  <a:pt x="94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4" y="5"/>
                  <a:pt x="95" y="5"/>
                  <a:pt x="95" y="5"/>
                </a:cubicBezTo>
                <a:cubicBezTo>
                  <a:pt x="95" y="5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5" y="5"/>
                  <a:pt x="95" y="5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4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5"/>
                  <a:pt x="93" y="5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5"/>
                  <a:pt x="94" y="5"/>
                  <a:pt x="93" y="5"/>
                </a:cubicBezTo>
                <a:cubicBezTo>
                  <a:pt x="93" y="5"/>
                  <a:pt x="93" y="5"/>
                  <a:pt x="93" y="5"/>
                </a:cubicBezTo>
                <a:cubicBezTo>
                  <a:pt x="94" y="5"/>
                  <a:pt x="94" y="6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6" y="6"/>
                  <a:pt x="95" y="5"/>
                </a:cubicBezTo>
                <a:cubicBezTo>
                  <a:pt x="95" y="5"/>
                  <a:pt x="94" y="5"/>
                  <a:pt x="95" y="5"/>
                </a:cubicBezTo>
                <a:cubicBezTo>
                  <a:pt x="95" y="5"/>
                  <a:pt x="95" y="5"/>
                  <a:pt x="95" y="6"/>
                </a:cubicBezTo>
                <a:cubicBezTo>
                  <a:pt x="95" y="6"/>
                  <a:pt x="95" y="5"/>
                  <a:pt x="96" y="5"/>
                </a:cubicBezTo>
                <a:cubicBezTo>
                  <a:pt x="96" y="6"/>
                  <a:pt x="96" y="6"/>
                  <a:pt x="97" y="6"/>
                </a:cubicBezTo>
                <a:cubicBezTo>
                  <a:pt x="97" y="6"/>
                  <a:pt x="96" y="6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6"/>
                  <a:pt x="95" y="5"/>
                  <a:pt x="95" y="6"/>
                </a:cubicBezTo>
                <a:cubicBezTo>
                  <a:pt x="96" y="6"/>
                  <a:pt x="95" y="6"/>
                  <a:pt x="95" y="6"/>
                </a:cubicBezTo>
                <a:cubicBezTo>
                  <a:pt x="96" y="6"/>
                  <a:pt x="96" y="6"/>
                  <a:pt x="97" y="7"/>
                </a:cubicBezTo>
                <a:cubicBezTo>
                  <a:pt x="97" y="6"/>
                  <a:pt x="98" y="7"/>
                  <a:pt x="98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8" y="7"/>
                  <a:pt x="99" y="7"/>
                  <a:pt x="99" y="7"/>
                </a:cubicBezTo>
                <a:cubicBezTo>
                  <a:pt x="99" y="7"/>
                  <a:pt x="99" y="7"/>
                  <a:pt x="100" y="7"/>
                </a:cubicBezTo>
                <a:cubicBezTo>
                  <a:pt x="100" y="7"/>
                  <a:pt x="99" y="7"/>
                  <a:pt x="99" y="7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7"/>
                  <a:pt x="101" y="8"/>
                  <a:pt x="101" y="8"/>
                </a:cubicBezTo>
                <a:cubicBezTo>
                  <a:pt x="101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3" y="8"/>
                  <a:pt x="102" y="8"/>
                  <a:pt x="102" y="8"/>
                </a:cubicBezTo>
                <a:cubicBezTo>
                  <a:pt x="101" y="7"/>
                  <a:pt x="101" y="7"/>
                  <a:pt x="100" y="7"/>
                </a:cubicBezTo>
                <a:cubicBezTo>
                  <a:pt x="100" y="7"/>
                  <a:pt x="100" y="7"/>
                  <a:pt x="101" y="7"/>
                </a:cubicBezTo>
                <a:cubicBezTo>
                  <a:pt x="101" y="7"/>
                  <a:pt x="101" y="7"/>
                  <a:pt x="101" y="7"/>
                </a:cubicBezTo>
                <a:cubicBezTo>
                  <a:pt x="101" y="7"/>
                  <a:pt x="101" y="7"/>
                  <a:pt x="100" y="7"/>
                </a:cubicBezTo>
                <a:cubicBezTo>
                  <a:pt x="100" y="7"/>
                  <a:pt x="100" y="7"/>
                  <a:pt x="99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100" y="7"/>
                  <a:pt x="100" y="7"/>
                  <a:pt x="100" y="7"/>
                </a:cubicBezTo>
                <a:cubicBezTo>
                  <a:pt x="100" y="7"/>
                  <a:pt x="100" y="7"/>
                  <a:pt x="101" y="7"/>
                </a:cubicBezTo>
                <a:cubicBezTo>
                  <a:pt x="100" y="7"/>
                  <a:pt x="101" y="7"/>
                  <a:pt x="101" y="7"/>
                </a:cubicBezTo>
                <a:cubicBezTo>
                  <a:pt x="100" y="7"/>
                  <a:pt x="99" y="7"/>
                  <a:pt x="98" y="6"/>
                </a:cubicBezTo>
                <a:cubicBezTo>
                  <a:pt x="99" y="6"/>
                  <a:pt x="99" y="7"/>
                  <a:pt x="99" y="7"/>
                </a:cubicBezTo>
                <a:cubicBezTo>
                  <a:pt x="99" y="7"/>
                  <a:pt x="98" y="6"/>
                  <a:pt x="98" y="6"/>
                </a:cubicBezTo>
                <a:cubicBezTo>
                  <a:pt x="99" y="6"/>
                  <a:pt x="98" y="6"/>
                  <a:pt x="98" y="6"/>
                </a:cubicBezTo>
                <a:cubicBezTo>
                  <a:pt x="99" y="6"/>
                  <a:pt x="100" y="7"/>
                  <a:pt x="100" y="7"/>
                </a:cubicBezTo>
                <a:cubicBezTo>
                  <a:pt x="100" y="7"/>
                  <a:pt x="99" y="6"/>
                  <a:pt x="99" y="6"/>
                </a:cubicBezTo>
                <a:cubicBezTo>
                  <a:pt x="100" y="6"/>
                  <a:pt x="99" y="6"/>
                  <a:pt x="99" y="6"/>
                </a:cubicBezTo>
                <a:cubicBezTo>
                  <a:pt x="99" y="6"/>
                  <a:pt x="99" y="6"/>
                  <a:pt x="98" y="6"/>
                </a:cubicBezTo>
                <a:cubicBezTo>
                  <a:pt x="99" y="6"/>
                  <a:pt x="98" y="6"/>
                  <a:pt x="98" y="6"/>
                </a:cubicBezTo>
                <a:cubicBezTo>
                  <a:pt x="98" y="5"/>
                  <a:pt x="98" y="5"/>
                  <a:pt x="97" y="5"/>
                </a:cubicBezTo>
                <a:cubicBezTo>
                  <a:pt x="97" y="5"/>
                  <a:pt x="97" y="5"/>
                  <a:pt x="96" y="5"/>
                </a:cubicBezTo>
                <a:cubicBezTo>
                  <a:pt x="97" y="5"/>
                  <a:pt x="96" y="5"/>
                  <a:pt x="96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8" y="5"/>
                  <a:pt x="98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7" y="5"/>
                  <a:pt x="98" y="5"/>
                </a:cubicBezTo>
                <a:cubicBezTo>
                  <a:pt x="98" y="5"/>
                  <a:pt x="99" y="6"/>
                  <a:pt x="99" y="6"/>
                </a:cubicBezTo>
                <a:cubicBezTo>
                  <a:pt x="99" y="6"/>
                  <a:pt x="98" y="5"/>
                  <a:pt x="98" y="5"/>
                </a:cubicBezTo>
                <a:cubicBezTo>
                  <a:pt x="99" y="6"/>
                  <a:pt x="100" y="6"/>
                  <a:pt x="100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6"/>
                  <a:pt x="100" y="6"/>
                  <a:pt x="99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6"/>
                  <a:pt x="101" y="6"/>
                  <a:pt x="100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5"/>
                  <a:pt x="98" y="5"/>
                  <a:pt x="98" y="5"/>
                </a:cubicBezTo>
                <a:cubicBezTo>
                  <a:pt x="98" y="5"/>
                  <a:pt x="99" y="5"/>
                  <a:pt x="98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9" y="5"/>
                  <a:pt x="99" y="5"/>
                </a:cubicBezTo>
                <a:cubicBezTo>
                  <a:pt x="99" y="5"/>
                  <a:pt x="100" y="6"/>
                  <a:pt x="100" y="6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5"/>
                  <a:pt x="98" y="5"/>
                  <a:pt x="99" y="5"/>
                </a:cubicBezTo>
                <a:cubicBezTo>
                  <a:pt x="99" y="5"/>
                  <a:pt x="98" y="5"/>
                  <a:pt x="97" y="4"/>
                </a:cubicBezTo>
                <a:cubicBezTo>
                  <a:pt x="98" y="4"/>
                  <a:pt x="98" y="5"/>
                  <a:pt x="98" y="4"/>
                </a:cubicBezTo>
                <a:cubicBezTo>
                  <a:pt x="98" y="4"/>
                  <a:pt x="97" y="4"/>
                  <a:pt x="97" y="4"/>
                </a:cubicBezTo>
                <a:cubicBezTo>
                  <a:pt x="98" y="4"/>
                  <a:pt x="98" y="4"/>
                  <a:pt x="98" y="5"/>
                </a:cubicBezTo>
                <a:cubicBezTo>
                  <a:pt x="97" y="4"/>
                  <a:pt x="97" y="5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7" y="4"/>
                  <a:pt x="97" y="5"/>
                  <a:pt x="97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4" y="3"/>
                  <a:pt x="94" y="3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6" y="4"/>
                  <a:pt x="96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6" y="5"/>
                  <a:pt x="96" y="5"/>
                  <a:pt x="95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5" y="4"/>
                  <a:pt x="96" y="4"/>
                </a:cubicBezTo>
                <a:cubicBezTo>
                  <a:pt x="96" y="5"/>
                  <a:pt x="95" y="4"/>
                  <a:pt x="95" y="4"/>
                </a:cubicBezTo>
                <a:cubicBezTo>
                  <a:pt x="95" y="4"/>
                  <a:pt x="96" y="5"/>
                  <a:pt x="95" y="5"/>
                </a:cubicBezTo>
                <a:cubicBezTo>
                  <a:pt x="96" y="5"/>
                  <a:pt x="97" y="5"/>
                  <a:pt x="97" y="5"/>
                </a:cubicBezTo>
                <a:cubicBezTo>
                  <a:pt x="97" y="5"/>
                  <a:pt x="96" y="5"/>
                  <a:pt x="96" y="5"/>
                </a:cubicBezTo>
                <a:cubicBezTo>
                  <a:pt x="96" y="5"/>
                  <a:pt x="97" y="5"/>
                  <a:pt x="97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5"/>
                  <a:pt x="96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5"/>
                  <a:pt x="96" y="5"/>
                  <a:pt x="96" y="5"/>
                </a:cubicBezTo>
                <a:cubicBezTo>
                  <a:pt x="96" y="5"/>
                  <a:pt x="95" y="5"/>
                  <a:pt x="96" y="5"/>
                </a:cubicBezTo>
                <a:cubicBezTo>
                  <a:pt x="95" y="5"/>
                  <a:pt x="94" y="4"/>
                  <a:pt x="94" y="4"/>
                </a:cubicBezTo>
                <a:cubicBezTo>
                  <a:pt x="94" y="5"/>
                  <a:pt x="95" y="5"/>
                  <a:pt x="96" y="5"/>
                </a:cubicBezTo>
                <a:cubicBezTo>
                  <a:pt x="96" y="5"/>
                  <a:pt x="96" y="5"/>
                  <a:pt x="97" y="5"/>
                </a:cubicBezTo>
                <a:cubicBezTo>
                  <a:pt x="96" y="5"/>
                  <a:pt x="97" y="5"/>
                  <a:pt x="97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7" y="6"/>
                  <a:pt x="97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8" y="6"/>
                  <a:pt x="97" y="6"/>
                  <a:pt x="97" y="6"/>
                </a:cubicBezTo>
                <a:cubicBezTo>
                  <a:pt x="97" y="6"/>
                  <a:pt x="96" y="6"/>
                  <a:pt x="96" y="5"/>
                </a:cubicBezTo>
                <a:cubicBezTo>
                  <a:pt x="96" y="5"/>
                  <a:pt x="96" y="6"/>
                  <a:pt x="96" y="6"/>
                </a:cubicBezTo>
                <a:cubicBezTo>
                  <a:pt x="95" y="5"/>
                  <a:pt x="96" y="5"/>
                  <a:pt x="95" y="5"/>
                </a:cubicBezTo>
                <a:cubicBezTo>
                  <a:pt x="95" y="5"/>
                  <a:pt x="95" y="5"/>
                  <a:pt x="94" y="5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5" y="5"/>
                  <a:pt x="95" y="5"/>
                </a:cubicBezTo>
                <a:cubicBezTo>
                  <a:pt x="95" y="5"/>
                  <a:pt x="94" y="5"/>
                  <a:pt x="94" y="5"/>
                </a:cubicBezTo>
                <a:cubicBezTo>
                  <a:pt x="94" y="5"/>
                  <a:pt x="94" y="4"/>
                  <a:pt x="93" y="4"/>
                </a:cubicBezTo>
                <a:cubicBezTo>
                  <a:pt x="93" y="4"/>
                  <a:pt x="93" y="4"/>
                  <a:pt x="94" y="4"/>
                </a:cubicBezTo>
                <a:cubicBezTo>
                  <a:pt x="94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3" y="4"/>
                </a:cubicBezTo>
                <a:cubicBezTo>
                  <a:pt x="92" y="4"/>
                  <a:pt x="93" y="4"/>
                  <a:pt x="93" y="4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4"/>
                  <a:pt x="93" y="4"/>
                  <a:pt x="93" y="3"/>
                </a:cubicBezTo>
                <a:cubicBezTo>
                  <a:pt x="92" y="4"/>
                  <a:pt x="93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3"/>
                </a:cubicBezTo>
                <a:cubicBezTo>
                  <a:pt x="92" y="3"/>
                  <a:pt x="92" y="4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1" y="3"/>
                  <a:pt x="92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3" y="3"/>
                  <a:pt x="92" y="3"/>
                  <a:pt x="92" y="3"/>
                </a:cubicBezTo>
                <a:cubicBezTo>
                  <a:pt x="93" y="4"/>
                  <a:pt x="92" y="3"/>
                  <a:pt x="93" y="3"/>
                </a:cubicBezTo>
                <a:cubicBezTo>
                  <a:pt x="93" y="4"/>
                  <a:pt x="93" y="4"/>
                  <a:pt x="94" y="4"/>
                </a:cubicBezTo>
                <a:cubicBezTo>
                  <a:pt x="94" y="4"/>
                  <a:pt x="92" y="3"/>
                  <a:pt x="93" y="3"/>
                </a:cubicBezTo>
                <a:cubicBezTo>
                  <a:pt x="93" y="3"/>
                  <a:pt x="94" y="4"/>
                  <a:pt x="94" y="4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4"/>
                  <a:pt x="93" y="3"/>
                  <a:pt x="93" y="3"/>
                </a:cubicBezTo>
                <a:cubicBezTo>
                  <a:pt x="93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1" y="3"/>
                  <a:pt x="91" y="3"/>
                  <a:pt x="91" y="2"/>
                </a:cubicBezTo>
                <a:cubicBezTo>
                  <a:pt x="90" y="2"/>
                  <a:pt x="90" y="2"/>
                  <a:pt x="88" y="2"/>
                </a:cubicBezTo>
                <a:cubicBezTo>
                  <a:pt x="88" y="2"/>
                  <a:pt x="88" y="2"/>
                  <a:pt x="88" y="2"/>
                </a:cubicBezTo>
                <a:cubicBezTo>
                  <a:pt x="87" y="2"/>
                  <a:pt x="89" y="2"/>
                  <a:pt x="89" y="3"/>
                </a:cubicBezTo>
                <a:cubicBezTo>
                  <a:pt x="89" y="2"/>
                  <a:pt x="91" y="3"/>
                  <a:pt x="92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0" y="3"/>
                  <a:pt x="90" y="2"/>
                  <a:pt x="90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8" y="2"/>
                  <a:pt x="89" y="2"/>
                </a:cubicBezTo>
                <a:cubicBezTo>
                  <a:pt x="87" y="2"/>
                  <a:pt x="87" y="2"/>
                  <a:pt x="87" y="2"/>
                </a:cubicBezTo>
                <a:cubicBezTo>
                  <a:pt x="87" y="2"/>
                  <a:pt x="85" y="2"/>
                  <a:pt x="85" y="2"/>
                </a:cubicBezTo>
                <a:cubicBezTo>
                  <a:pt x="85" y="2"/>
                  <a:pt x="85" y="2"/>
                  <a:pt x="85" y="2"/>
                </a:cubicBezTo>
                <a:cubicBezTo>
                  <a:pt x="84" y="2"/>
                  <a:pt x="85" y="2"/>
                  <a:pt x="85" y="2"/>
                </a:cubicBezTo>
                <a:cubicBezTo>
                  <a:pt x="85" y="2"/>
                  <a:pt x="85" y="2"/>
                  <a:pt x="84" y="2"/>
                </a:cubicBezTo>
                <a:cubicBezTo>
                  <a:pt x="85" y="2"/>
                  <a:pt x="84" y="2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3" y="2"/>
                  <a:pt x="85" y="2"/>
                  <a:pt x="85" y="2"/>
                </a:cubicBezTo>
                <a:cubicBezTo>
                  <a:pt x="85" y="2"/>
                  <a:pt x="85" y="2"/>
                  <a:pt x="85" y="2"/>
                </a:cubicBezTo>
                <a:cubicBezTo>
                  <a:pt x="84" y="2"/>
                  <a:pt x="83" y="2"/>
                  <a:pt x="84" y="2"/>
                </a:cubicBezTo>
                <a:cubicBezTo>
                  <a:pt x="84" y="2"/>
                  <a:pt x="83" y="2"/>
                  <a:pt x="82" y="2"/>
                </a:cubicBezTo>
                <a:cubicBezTo>
                  <a:pt x="81" y="2"/>
                  <a:pt x="82" y="2"/>
                  <a:pt x="82" y="2"/>
                </a:cubicBezTo>
                <a:cubicBezTo>
                  <a:pt x="82" y="2"/>
                  <a:pt x="83" y="2"/>
                  <a:pt x="83" y="2"/>
                </a:cubicBezTo>
                <a:cubicBezTo>
                  <a:pt x="83" y="2"/>
                  <a:pt x="84" y="2"/>
                  <a:pt x="84" y="2"/>
                </a:cubicBezTo>
                <a:cubicBezTo>
                  <a:pt x="83" y="2"/>
                  <a:pt x="84" y="2"/>
                  <a:pt x="83" y="2"/>
                </a:cubicBezTo>
                <a:cubicBezTo>
                  <a:pt x="83" y="2"/>
                  <a:pt x="82" y="2"/>
                  <a:pt x="83" y="2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2"/>
                  <a:pt x="82" y="2"/>
                  <a:pt x="81" y="2"/>
                </a:cubicBezTo>
                <a:cubicBezTo>
                  <a:pt x="81" y="2"/>
                  <a:pt x="82" y="2"/>
                  <a:pt x="82" y="2"/>
                </a:cubicBezTo>
                <a:cubicBezTo>
                  <a:pt x="82" y="2"/>
                  <a:pt x="81" y="2"/>
                  <a:pt x="81" y="2"/>
                </a:cubicBezTo>
                <a:cubicBezTo>
                  <a:pt x="81" y="2"/>
                  <a:pt x="82" y="2"/>
                  <a:pt x="82" y="1"/>
                </a:cubicBezTo>
                <a:cubicBezTo>
                  <a:pt x="81" y="1"/>
                  <a:pt x="82" y="1"/>
                  <a:pt x="82" y="1"/>
                </a:cubicBezTo>
                <a:cubicBezTo>
                  <a:pt x="82" y="1"/>
                  <a:pt x="81" y="1"/>
                  <a:pt x="81" y="1"/>
                </a:cubicBezTo>
                <a:cubicBezTo>
                  <a:pt x="81" y="1"/>
                  <a:pt x="81" y="1"/>
                  <a:pt x="80" y="1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1"/>
                  <a:pt x="81" y="1"/>
                  <a:pt x="81" y="1"/>
                </a:cubicBezTo>
                <a:cubicBezTo>
                  <a:pt x="80" y="1"/>
                  <a:pt x="80" y="1"/>
                  <a:pt x="79" y="1"/>
                </a:cubicBezTo>
                <a:cubicBezTo>
                  <a:pt x="79" y="2"/>
                  <a:pt x="80" y="1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2"/>
                  <a:pt x="79" y="2"/>
                  <a:pt x="78" y="1"/>
                </a:cubicBezTo>
                <a:cubicBezTo>
                  <a:pt x="79" y="1"/>
                  <a:pt x="78" y="1"/>
                  <a:pt x="78" y="1"/>
                </a:cubicBezTo>
                <a:cubicBezTo>
                  <a:pt x="78" y="1"/>
                  <a:pt x="79" y="1"/>
                  <a:pt x="7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9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1"/>
                  <a:pt x="78" y="1"/>
                  <a:pt x="77" y="1"/>
                </a:cubicBezTo>
                <a:cubicBezTo>
                  <a:pt x="77" y="1"/>
                  <a:pt x="77" y="1"/>
                  <a:pt x="76" y="1"/>
                </a:cubicBezTo>
                <a:cubicBezTo>
                  <a:pt x="76" y="1"/>
                  <a:pt x="76" y="1"/>
                  <a:pt x="77" y="1"/>
                </a:cubicBezTo>
                <a:cubicBezTo>
                  <a:pt x="77" y="1"/>
                  <a:pt x="78" y="1"/>
                  <a:pt x="78" y="1"/>
                </a:cubicBezTo>
                <a:cubicBezTo>
                  <a:pt x="77" y="1"/>
                  <a:pt x="78" y="1"/>
                  <a:pt x="78" y="1"/>
                </a:cubicBezTo>
                <a:cubicBezTo>
                  <a:pt x="78" y="1"/>
                  <a:pt x="77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7" y="0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5" y="1"/>
                  <a:pt x="75" y="1"/>
                </a:cubicBezTo>
                <a:cubicBezTo>
                  <a:pt x="75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5" y="1"/>
                </a:cubicBezTo>
                <a:cubicBezTo>
                  <a:pt x="74" y="1"/>
                  <a:pt x="75" y="1"/>
                  <a:pt x="76" y="1"/>
                </a:cubicBezTo>
                <a:cubicBezTo>
                  <a:pt x="75" y="1"/>
                  <a:pt x="75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1"/>
                  <a:pt x="78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6" y="1"/>
                  <a:pt x="75" y="1"/>
                  <a:pt x="76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1"/>
                  <a:pt x="75" y="1"/>
                  <a:pt x="74" y="1"/>
                </a:cubicBezTo>
                <a:cubicBezTo>
                  <a:pt x="74" y="1"/>
                  <a:pt x="74" y="1"/>
                  <a:pt x="73" y="1"/>
                </a:cubicBezTo>
                <a:cubicBezTo>
                  <a:pt x="73" y="1"/>
                  <a:pt x="72" y="1"/>
                  <a:pt x="73" y="1"/>
                </a:cubicBezTo>
                <a:cubicBezTo>
                  <a:pt x="72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1" y="1"/>
                  <a:pt x="70" y="1"/>
                  <a:pt x="70" y="1"/>
                </a:cubicBezTo>
                <a:cubicBezTo>
                  <a:pt x="71" y="1"/>
                  <a:pt x="72" y="1"/>
                  <a:pt x="73" y="1"/>
                </a:cubicBezTo>
                <a:cubicBezTo>
                  <a:pt x="72" y="1"/>
                  <a:pt x="71" y="1"/>
                  <a:pt x="70" y="1"/>
                </a:cubicBezTo>
                <a:cubicBezTo>
                  <a:pt x="70" y="1"/>
                  <a:pt x="70" y="1"/>
                  <a:pt x="69" y="1"/>
                </a:cubicBezTo>
                <a:cubicBezTo>
                  <a:pt x="69" y="1"/>
                  <a:pt x="70" y="1"/>
                  <a:pt x="70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69" y="2"/>
                  <a:pt x="70" y="2"/>
                  <a:pt x="69" y="2"/>
                </a:cubicBezTo>
                <a:cubicBezTo>
                  <a:pt x="69" y="2"/>
                  <a:pt x="69" y="2"/>
                  <a:pt x="69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70" y="2"/>
                  <a:pt x="70" y="2"/>
                </a:cubicBezTo>
                <a:cubicBezTo>
                  <a:pt x="70" y="2"/>
                  <a:pt x="70" y="2"/>
                  <a:pt x="69" y="2"/>
                </a:cubicBezTo>
                <a:cubicBezTo>
                  <a:pt x="69" y="2"/>
                  <a:pt x="69" y="2"/>
                  <a:pt x="68" y="2"/>
                </a:cubicBezTo>
                <a:cubicBezTo>
                  <a:pt x="68" y="2"/>
                  <a:pt x="67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7" y="2"/>
                  <a:pt x="68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2"/>
                  <a:pt x="68" y="2"/>
                  <a:pt x="69" y="2"/>
                </a:cubicBezTo>
                <a:cubicBezTo>
                  <a:pt x="69" y="2"/>
                  <a:pt x="68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0" y="2"/>
                  <a:pt x="70" y="2"/>
                  <a:pt x="70" y="1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9" y="1"/>
                  <a:pt x="69" y="1"/>
                </a:cubicBezTo>
                <a:cubicBezTo>
                  <a:pt x="68" y="1"/>
                  <a:pt x="69" y="1"/>
                  <a:pt x="69" y="1"/>
                </a:cubicBezTo>
                <a:cubicBezTo>
                  <a:pt x="69" y="1"/>
                  <a:pt x="69" y="2"/>
                  <a:pt x="68" y="2"/>
                </a:cubicBezTo>
                <a:cubicBezTo>
                  <a:pt x="68" y="2"/>
                  <a:pt x="68" y="2"/>
                  <a:pt x="67" y="2"/>
                </a:cubicBezTo>
                <a:cubicBezTo>
                  <a:pt x="68" y="1"/>
                  <a:pt x="67" y="1"/>
                  <a:pt x="68" y="1"/>
                </a:cubicBezTo>
                <a:cubicBezTo>
                  <a:pt x="68" y="1"/>
                  <a:pt x="68" y="2"/>
                  <a:pt x="68" y="1"/>
                </a:cubicBezTo>
                <a:cubicBezTo>
                  <a:pt x="68" y="1"/>
                  <a:pt x="67" y="1"/>
                  <a:pt x="67" y="1"/>
                </a:cubicBezTo>
                <a:cubicBezTo>
                  <a:pt x="67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7" y="1"/>
                  <a:pt x="68" y="1"/>
                </a:cubicBezTo>
                <a:cubicBezTo>
                  <a:pt x="67" y="1"/>
                  <a:pt x="67" y="1"/>
                  <a:pt x="66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7" y="1"/>
                  <a:pt x="67" y="1"/>
                </a:cubicBezTo>
                <a:cubicBezTo>
                  <a:pt x="67" y="2"/>
                  <a:pt x="67" y="1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6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6" y="2"/>
                  <a:pt x="66" y="1"/>
                </a:cubicBezTo>
                <a:cubicBezTo>
                  <a:pt x="66" y="2"/>
                  <a:pt x="66" y="2"/>
                  <a:pt x="67" y="2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6" y="2"/>
                  <a:pt x="67" y="1"/>
                </a:cubicBezTo>
                <a:cubicBezTo>
                  <a:pt x="66" y="1"/>
                  <a:pt x="66" y="2"/>
                  <a:pt x="66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6" y="1"/>
                  <a:pt x="65" y="1"/>
                  <a:pt x="66" y="1"/>
                </a:cubicBezTo>
                <a:cubicBezTo>
                  <a:pt x="66" y="1"/>
                  <a:pt x="66" y="1"/>
                  <a:pt x="67" y="1"/>
                </a:cubicBezTo>
                <a:cubicBezTo>
                  <a:pt x="67" y="1"/>
                  <a:pt x="68" y="1"/>
                  <a:pt x="68" y="1"/>
                </a:cubicBezTo>
                <a:cubicBezTo>
                  <a:pt x="67" y="1"/>
                  <a:pt x="67" y="1"/>
                  <a:pt x="66" y="1"/>
                </a:cubicBezTo>
                <a:cubicBezTo>
                  <a:pt x="66" y="1"/>
                  <a:pt x="66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3" y="2"/>
                  <a:pt x="64" y="1"/>
                </a:cubicBezTo>
                <a:cubicBezTo>
                  <a:pt x="64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3" y="2"/>
                  <a:pt x="62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5" y="1"/>
                  <a:pt x="64" y="1"/>
                  <a:pt x="64" y="1"/>
                </a:cubicBezTo>
                <a:cubicBezTo>
                  <a:pt x="65" y="1"/>
                  <a:pt x="65" y="1"/>
                  <a:pt x="66" y="1"/>
                </a:cubicBezTo>
                <a:cubicBezTo>
                  <a:pt x="66" y="1"/>
                  <a:pt x="65" y="1"/>
                  <a:pt x="65" y="1"/>
                </a:cubicBezTo>
                <a:cubicBezTo>
                  <a:pt x="65" y="1"/>
                  <a:pt x="64" y="2"/>
                  <a:pt x="64" y="2"/>
                </a:cubicBezTo>
                <a:cubicBezTo>
                  <a:pt x="64" y="1"/>
                  <a:pt x="65" y="1"/>
                  <a:pt x="65" y="1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4" y="2"/>
                  <a:pt x="64" y="2"/>
                </a:cubicBezTo>
                <a:cubicBezTo>
                  <a:pt x="64" y="2"/>
                  <a:pt x="65" y="2"/>
                  <a:pt x="64" y="2"/>
                </a:cubicBezTo>
                <a:cubicBezTo>
                  <a:pt x="65" y="2"/>
                  <a:pt x="65" y="2"/>
                  <a:pt x="66" y="2"/>
                </a:cubicBezTo>
                <a:cubicBezTo>
                  <a:pt x="65" y="2"/>
                  <a:pt x="64" y="2"/>
                  <a:pt x="65" y="2"/>
                </a:cubicBezTo>
                <a:cubicBezTo>
                  <a:pt x="65" y="2"/>
                  <a:pt x="64" y="2"/>
                  <a:pt x="65" y="2"/>
                </a:cubicBezTo>
                <a:cubicBezTo>
                  <a:pt x="64" y="3"/>
                  <a:pt x="63" y="3"/>
                  <a:pt x="64" y="2"/>
                </a:cubicBezTo>
                <a:cubicBezTo>
                  <a:pt x="64" y="2"/>
                  <a:pt x="65" y="2"/>
                  <a:pt x="64" y="2"/>
                </a:cubicBezTo>
                <a:cubicBezTo>
                  <a:pt x="64" y="2"/>
                  <a:pt x="63" y="2"/>
                  <a:pt x="63" y="3"/>
                </a:cubicBezTo>
                <a:cubicBezTo>
                  <a:pt x="63" y="2"/>
                  <a:pt x="63" y="2"/>
                  <a:pt x="63" y="3"/>
                </a:cubicBezTo>
                <a:cubicBezTo>
                  <a:pt x="63" y="2"/>
                  <a:pt x="63" y="2"/>
                  <a:pt x="64" y="2"/>
                </a:cubicBezTo>
                <a:cubicBezTo>
                  <a:pt x="63" y="3"/>
                  <a:pt x="64" y="3"/>
                  <a:pt x="64" y="3"/>
                </a:cubicBezTo>
                <a:cubicBezTo>
                  <a:pt x="64" y="3"/>
                  <a:pt x="64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3" y="3"/>
                  <a:pt x="63" y="3"/>
                </a:cubicBezTo>
                <a:cubicBezTo>
                  <a:pt x="64" y="3"/>
                  <a:pt x="65" y="3"/>
                  <a:pt x="65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6" y="3"/>
                  <a:pt x="65" y="3"/>
                  <a:pt x="65" y="2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"/>
                  <a:pt x="65" y="3"/>
                  <a:pt x="66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3"/>
                  <a:pt x="65" y="3"/>
                  <a:pt x="65" y="3"/>
                </a:cubicBezTo>
                <a:cubicBezTo>
                  <a:pt x="66" y="3"/>
                  <a:pt x="66" y="3"/>
                  <a:pt x="67" y="3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6" y="2"/>
                  <a:pt x="66" y="2"/>
                </a:cubicBezTo>
                <a:cubicBezTo>
                  <a:pt x="67" y="2"/>
                  <a:pt x="67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7" y="2"/>
                  <a:pt x="67" y="2"/>
                </a:cubicBezTo>
                <a:cubicBezTo>
                  <a:pt x="67" y="3"/>
                  <a:pt x="65" y="3"/>
                  <a:pt x="66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3"/>
                  <a:pt x="65" y="3"/>
                  <a:pt x="65" y="3"/>
                </a:cubicBezTo>
                <a:cubicBezTo>
                  <a:pt x="65" y="3"/>
                  <a:pt x="65" y="3"/>
                  <a:pt x="66" y="3"/>
                </a:cubicBezTo>
                <a:cubicBezTo>
                  <a:pt x="66" y="3"/>
                  <a:pt x="67" y="3"/>
                  <a:pt x="67" y="3"/>
                </a:cubicBezTo>
                <a:cubicBezTo>
                  <a:pt x="67" y="3"/>
                  <a:pt x="67" y="3"/>
                  <a:pt x="68" y="3"/>
                </a:cubicBezTo>
                <a:cubicBezTo>
                  <a:pt x="68" y="3"/>
                  <a:pt x="67" y="3"/>
                  <a:pt x="67" y="3"/>
                </a:cubicBezTo>
                <a:cubicBezTo>
                  <a:pt x="68" y="3"/>
                  <a:pt x="68" y="3"/>
                  <a:pt x="68" y="3"/>
                </a:cubicBezTo>
                <a:cubicBezTo>
                  <a:pt x="68" y="3"/>
                  <a:pt x="67" y="3"/>
                  <a:pt x="68" y="3"/>
                </a:cubicBezTo>
                <a:cubicBezTo>
                  <a:pt x="68" y="3"/>
                  <a:pt x="68" y="3"/>
                  <a:pt x="68" y="3"/>
                </a:cubicBezTo>
                <a:cubicBezTo>
                  <a:pt x="68" y="3"/>
                  <a:pt x="68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3"/>
                  <a:pt x="66" y="3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3"/>
                  <a:pt x="66" y="3"/>
                  <a:pt x="65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3"/>
                  <a:pt x="66" y="3"/>
                  <a:pt x="67" y="3"/>
                </a:cubicBezTo>
                <a:cubicBezTo>
                  <a:pt x="66" y="3"/>
                  <a:pt x="66" y="4"/>
                  <a:pt x="66" y="4"/>
                </a:cubicBezTo>
                <a:cubicBezTo>
                  <a:pt x="67" y="3"/>
                  <a:pt x="67" y="4"/>
                  <a:pt x="66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6" y="3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4"/>
                  <a:pt x="67" y="3"/>
                  <a:pt x="66" y="4"/>
                </a:cubicBezTo>
                <a:cubicBezTo>
                  <a:pt x="66" y="4"/>
                  <a:pt x="65" y="4"/>
                  <a:pt x="65" y="4"/>
                </a:cubicBezTo>
                <a:cubicBezTo>
                  <a:pt x="65" y="4"/>
                  <a:pt x="66" y="4"/>
                  <a:pt x="66" y="3"/>
                </a:cubicBezTo>
                <a:cubicBezTo>
                  <a:pt x="65" y="4"/>
                  <a:pt x="65" y="4"/>
                  <a:pt x="64" y="4"/>
                </a:cubicBezTo>
                <a:cubicBezTo>
                  <a:pt x="64" y="4"/>
                  <a:pt x="65" y="4"/>
                  <a:pt x="65" y="3"/>
                </a:cubicBezTo>
                <a:cubicBezTo>
                  <a:pt x="65" y="3"/>
                  <a:pt x="64" y="4"/>
                  <a:pt x="64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6" y="3"/>
                  <a:pt x="66" y="3"/>
                  <a:pt x="65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3" y="3"/>
                  <a:pt x="63" y="3"/>
                </a:cubicBezTo>
                <a:cubicBezTo>
                  <a:pt x="63" y="3"/>
                  <a:pt x="64" y="3"/>
                  <a:pt x="64" y="3"/>
                </a:cubicBezTo>
                <a:cubicBezTo>
                  <a:pt x="64" y="4"/>
                  <a:pt x="65" y="4"/>
                  <a:pt x="63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5" y="4"/>
                </a:cubicBezTo>
                <a:cubicBezTo>
                  <a:pt x="65" y="4"/>
                  <a:pt x="65" y="4"/>
                  <a:pt x="66" y="4"/>
                </a:cubicBezTo>
                <a:cubicBezTo>
                  <a:pt x="66" y="4"/>
                  <a:pt x="65" y="4"/>
                  <a:pt x="65" y="4"/>
                </a:cubicBezTo>
                <a:cubicBezTo>
                  <a:pt x="65" y="4"/>
                  <a:pt x="64" y="5"/>
                  <a:pt x="64" y="5"/>
                </a:cubicBezTo>
                <a:cubicBezTo>
                  <a:pt x="64" y="5"/>
                  <a:pt x="65" y="4"/>
                  <a:pt x="64" y="5"/>
                </a:cubicBezTo>
                <a:cubicBezTo>
                  <a:pt x="64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4" y="5"/>
                  <a:pt x="64" y="5"/>
                </a:cubicBezTo>
                <a:cubicBezTo>
                  <a:pt x="64" y="5"/>
                  <a:pt x="65" y="5"/>
                  <a:pt x="64" y="5"/>
                </a:cubicBezTo>
                <a:cubicBezTo>
                  <a:pt x="64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4" y="5"/>
                  <a:pt x="64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5"/>
                  <a:pt x="65" y="5"/>
                  <a:pt x="66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4" y="5"/>
                  <a:pt x="64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2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4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2" y="5"/>
                  <a:pt x="62" y="6"/>
                  <a:pt x="62" y="5"/>
                </a:cubicBezTo>
                <a:cubicBezTo>
                  <a:pt x="62" y="5"/>
                  <a:pt x="62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2" y="5"/>
                  <a:pt x="62" y="5"/>
                </a:cubicBezTo>
                <a:cubicBezTo>
                  <a:pt x="63" y="5"/>
                  <a:pt x="63" y="5"/>
                  <a:pt x="64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4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4"/>
                  <a:pt x="63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4"/>
                  <a:pt x="64" y="4"/>
                  <a:pt x="64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4"/>
                  <a:pt x="64" y="4"/>
                  <a:pt x="63" y="4"/>
                </a:cubicBezTo>
                <a:cubicBezTo>
                  <a:pt x="63" y="4"/>
                  <a:pt x="64" y="4"/>
                  <a:pt x="63" y="4"/>
                </a:cubicBezTo>
                <a:cubicBezTo>
                  <a:pt x="63" y="4"/>
                  <a:pt x="63" y="4"/>
                  <a:pt x="62" y="4"/>
                </a:cubicBezTo>
                <a:cubicBezTo>
                  <a:pt x="62" y="4"/>
                  <a:pt x="61" y="4"/>
                  <a:pt x="62" y="4"/>
                </a:cubicBezTo>
                <a:cubicBezTo>
                  <a:pt x="62" y="4"/>
                  <a:pt x="63" y="4"/>
                  <a:pt x="63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1" y="4"/>
                  <a:pt x="61" y="4"/>
                </a:cubicBezTo>
                <a:cubicBezTo>
                  <a:pt x="62" y="4"/>
                  <a:pt x="61" y="4"/>
                  <a:pt x="61" y="4"/>
                </a:cubicBezTo>
                <a:cubicBezTo>
                  <a:pt x="61" y="4"/>
                  <a:pt x="60" y="4"/>
                  <a:pt x="60" y="4"/>
                </a:cubicBezTo>
                <a:cubicBezTo>
                  <a:pt x="60" y="4"/>
                  <a:pt x="61" y="4"/>
                  <a:pt x="60" y="4"/>
                </a:cubicBezTo>
                <a:cubicBezTo>
                  <a:pt x="60" y="4"/>
                  <a:pt x="59" y="4"/>
                  <a:pt x="59" y="4"/>
                </a:cubicBezTo>
                <a:cubicBezTo>
                  <a:pt x="59" y="4"/>
                  <a:pt x="61" y="4"/>
                  <a:pt x="61" y="4"/>
                </a:cubicBezTo>
                <a:cubicBezTo>
                  <a:pt x="61" y="4"/>
                  <a:pt x="62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2" y="4"/>
                </a:cubicBezTo>
                <a:cubicBezTo>
                  <a:pt x="62" y="4"/>
                  <a:pt x="61" y="4"/>
                  <a:pt x="62" y="3"/>
                </a:cubicBezTo>
                <a:cubicBezTo>
                  <a:pt x="61" y="3"/>
                  <a:pt x="61" y="4"/>
                  <a:pt x="60" y="4"/>
                </a:cubicBezTo>
                <a:cubicBezTo>
                  <a:pt x="60" y="4"/>
                  <a:pt x="59" y="4"/>
                  <a:pt x="59" y="4"/>
                </a:cubicBezTo>
                <a:cubicBezTo>
                  <a:pt x="59" y="4"/>
                  <a:pt x="60" y="4"/>
                  <a:pt x="59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7" y="4"/>
                </a:cubicBezTo>
                <a:cubicBezTo>
                  <a:pt x="58" y="4"/>
                  <a:pt x="58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5"/>
                </a:cubicBezTo>
                <a:cubicBezTo>
                  <a:pt x="59" y="4"/>
                  <a:pt x="58" y="5"/>
                  <a:pt x="58" y="5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8" y="4"/>
                  <a:pt x="58" y="4"/>
                </a:cubicBezTo>
                <a:cubicBezTo>
                  <a:pt x="58" y="4"/>
                  <a:pt x="58" y="5"/>
                  <a:pt x="57" y="5"/>
                </a:cubicBezTo>
                <a:cubicBezTo>
                  <a:pt x="57" y="5"/>
                  <a:pt x="58" y="4"/>
                  <a:pt x="58" y="4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5"/>
                  <a:pt x="57" y="5"/>
                  <a:pt x="57" y="5"/>
                </a:cubicBezTo>
                <a:cubicBezTo>
                  <a:pt x="56" y="5"/>
                  <a:pt x="57" y="5"/>
                  <a:pt x="57" y="5"/>
                </a:cubicBezTo>
                <a:cubicBezTo>
                  <a:pt x="57" y="5"/>
                  <a:pt x="56" y="5"/>
                  <a:pt x="56" y="5"/>
                </a:cubicBezTo>
                <a:cubicBezTo>
                  <a:pt x="57" y="5"/>
                  <a:pt x="58" y="5"/>
                  <a:pt x="59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0" y="5"/>
                  <a:pt x="61" y="5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4" y="4"/>
                  <a:pt x="63" y="5"/>
                  <a:pt x="63" y="5"/>
                </a:cubicBezTo>
                <a:cubicBezTo>
                  <a:pt x="63" y="4"/>
                  <a:pt x="63" y="5"/>
                  <a:pt x="63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1" y="5"/>
                </a:cubicBezTo>
                <a:cubicBezTo>
                  <a:pt x="61" y="5"/>
                  <a:pt x="61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0" y="5"/>
                  <a:pt x="60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2" y="5"/>
                </a:cubicBezTo>
                <a:cubicBezTo>
                  <a:pt x="62" y="5"/>
                  <a:pt x="62" y="5"/>
                  <a:pt x="61" y="5"/>
                </a:cubicBezTo>
                <a:cubicBezTo>
                  <a:pt x="61" y="5"/>
                  <a:pt x="60" y="6"/>
                  <a:pt x="60" y="6"/>
                </a:cubicBezTo>
                <a:cubicBezTo>
                  <a:pt x="60" y="5"/>
                  <a:pt x="60" y="5"/>
                  <a:pt x="61" y="5"/>
                </a:cubicBezTo>
                <a:cubicBezTo>
                  <a:pt x="61" y="5"/>
                  <a:pt x="60" y="5"/>
                  <a:pt x="61" y="5"/>
                </a:cubicBezTo>
                <a:cubicBezTo>
                  <a:pt x="60" y="5"/>
                  <a:pt x="60" y="5"/>
                  <a:pt x="59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6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6"/>
                  <a:pt x="57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7"/>
                  <a:pt x="56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5" y="7"/>
                </a:cubicBezTo>
                <a:cubicBezTo>
                  <a:pt x="55" y="7"/>
                  <a:pt x="56" y="7"/>
                  <a:pt x="57" y="6"/>
                </a:cubicBezTo>
                <a:cubicBezTo>
                  <a:pt x="56" y="6"/>
                  <a:pt x="56" y="7"/>
                  <a:pt x="56" y="6"/>
                </a:cubicBezTo>
                <a:cubicBezTo>
                  <a:pt x="55" y="7"/>
                  <a:pt x="56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4" y="7"/>
                </a:cubicBezTo>
                <a:cubicBezTo>
                  <a:pt x="55" y="7"/>
                  <a:pt x="55" y="6"/>
                  <a:pt x="55" y="7"/>
                </a:cubicBezTo>
                <a:cubicBezTo>
                  <a:pt x="55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3" y="7"/>
                  <a:pt x="54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2" y="8"/>
                  <a:pt x="52" y="8"/>
                </a:cubicBezTo>
                <a:cubicBezTo>
                  <a:pt x="52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4" y="7"/>
                  <a:pt x="52" y="7"/>
                  <a:pt x="53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4" y="7"/>
                  <a:pt x="55" y="6"/>
                  <a:pt x="54" y="7"/>
                </a:cubicBezTo>
                <a:cubicBezTo>
                  <a:pt x="54" y="7"/>
                  <a:pt x="54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4" y="6"/>
                  <a:pt x="55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7"/>
                  <a:pt x="54" y="7"/>
                </a:cubicBezTo>
                <a:cubicBezTo>
                  <a:pt x="54" y="6"/>
                  <a:pt x="53" y="7"/>
                  <a:pt x="53" y="7"/>
                </a:cubicBezTo>
                <a:cubicBezTo>
                  <a:pt x="53" y="7"/>
                  <a:pt x="53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3" y="6"/>
                  <a:pt x="53" y="6"/>
                </a:cubicBezTo>
                <a:cubicBezTo>
                  <a:pt x="52" y="7"/>
                  <a:pt x="53" y="6"/>
                  <a:pt x="52" y="6"/>
                </a:cubicBezTo>
                <a:cubicBezTo>
                  <a:pt x="52" y="6"/>
                  <a:pt x="52" y="6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6"/>
                  <a:pt x="53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1" y="7"/>
                  <a:pt x="51" y="7"/>
                </a:cubicBezTo>
                <a:cubicBezTo>
                  <a:pt x="51" y="7"/>
                  <a:pt x="50" y="8"/>
                  <a:pt x="50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8"/>
                </a:cubicBezTo>
                <a:cubicBezTo>
                  <a:pt x="51" y="7"/>
                  <a:pt x="52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1" y="8"/>
                  <a:pt x="51" y="7"/>
                </a:cubicBezTo>
                <a:cubicBezTo>
                  <a:pt x="52" y="7"/>
                  <a:pt x="51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7"/>
                  <a:pt x="51" y="7"/>
                  <a:pt x="51" y="8"/>
                </a:cubicBezTo>
                <a:cubicBezTo>
                  <a:pt x="51" y="7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0" y="8"/>
                  <a:pt x="51" y="8"/>
                </a:cubicBezTo>
                <a:cubicBezTo>
                  <a:pt x="51" y="8"/>
                  <a:pt x="50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8"/>
                  <a:pt x="50" y="8"/>
                  <a:pt x="51" y="8"/>
                </a:cubicBezTo>
                <a:cubicBezTo>
                  <a:pt x="51" y="8"/>
                  <a:pt x="50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8"/>
                  <a:pt x="50" y="8"/>
                  <a:pt x="51" y="8"/>
                </a:cubicBezTo>
                <a:cubicBezTo>
                  <a:pt x="51" y="8"/>
                  <a:pt x="50" y="8"/>
                  <a:pt x="51" y="8"/>
                </a:cubicBezTo>
                <a:cubicBezTo>
                  <a:pt x="50" y="8"/>
                  <a:pt x="49" y="8"/>
                  <a:pt x="49" y="8"/>
                </a:cubicBezTo>
                <a:cubicBezTo>
                  <a:pt x="49" y="8"/>
                  <a:pt x="49" y="9"/>
                  <a:pt x="49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7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6" y="9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9"/>
                  <a:pt x="47" y="9"/>
                  <a:pt x="48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9" y="8"/>
                  <a:pt x="49" y="8"/>
                </a:cubicBezTo>
                <a:cubicBezTo>
                  <a:pt x="49" y="8"/>
                  <a:pt x="48" y="9"/>
                  <a:pt x="49" y="9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9" y="8"/>
                  <a:pt x="49" y="8"/>
                </a:cubicBezTo>
                <a:cubicBezTo>
                  <a:pt x="48" y="9"/>
                  <a:pt x="48" y="8"/>
                  <a:pt x="48" y="8"/>
                </a:cubicBezTo>
                <a:cubicBezTo>
                  <a:pt x="48" y="8"/>
                  <a:pt x="48" y="9"/>
                  <a:pt x="47" y="8"/>
                </a:cubicBezTo>
                <a:cubicBezTo>
                  <a:pt x="47" y="8"/>
                  <a:pt x="48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8" y="8"/>
                  <a:pt x="47" y="8"/>
                </a:cubicBezTo>
                <a:cubicBezTo>
                  <a:pt x="47" y="8"/>
                  <a:pt x="48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6" y="8"/>
                </a:cubicBezTo>
                <a:cubicBezTo>
                  <a:pt x="46" y="9"/>
                  <a:pt x="47" y="8"/>
                  <a:pt x="46" y="8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8"/>
                  <a:pt x="46" y="9"/>
                </a:cubicBezTo>
                <a:cubicBezTo>
                  <a:pt x="46" y="8"/>
                  <a:pt x="47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5" y="9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8"/>
                  <a:pt x="46" y="8"/>
                </a:cubicBezTo>
                <a:cubicBezTo>
                  <a:pt x="46" y="8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6" y="9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7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6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9"/>
                  <a:pt x="45" y="8"/>
                </a:cubicBezTo>
                <a:cubicBezTo>
                  <a:pt x="45" y="8"/>
                  <a:pt x="45" y="8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9"/>
                  <a:pt x="45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4" y="9"/>
                </a:cubicBezTo>
                <a:cubicBezTo>
                  <a:pt x="44" y="9"/>
                  <a:pt x="43" y="9"/>
                  <a:pt x="43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4" y="9"/>
                  <a:pt x="44" y="9"/>
                </a:cubicBezTo>
                <a:cubicBezTo>
                  <a:pt x="46" y="8"/>
                  <a:pt x="45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7"/>
                  <a:pt x="47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7" y="7"/>
                  <a:pt x="48" y="7"/>
                  <a:pt x="49" y="7"/>
                </a:cubicBezTo>
                <a:cubicBezTo>
                  <a:pt x="49" y="7"/>
                  <a:pt x="49" y="6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7" y="7"/>
                  <a:pt x="48" y="7"/>
                  <a:pt x="48" y="7"/>
                </a:cubicBezTo>
                <a:cubicBezTo>
                  <a:pt x="47" y="7"/>
                  <a:pt x="47" y="7"/>
                  <a:pt x="46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6" y="8"/>
                  <a:pt x="46" y="7"/>
                </a:cubicBezTo>
                <a:cubicBezTo>
                  <a:pt x="46" y="7"/>
                  <a:pt x="46" y="7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6" y="7"/>
                  <a:pt x="46" y="7"/>
                </a:cubicBezTo>
                <a:cubicBezTo>
                  <a:pt x="46" y="7"/>
                  <a:pt x="47" y="7"/>
                  <a:pt x="46" y="7"/>
                </a:cubicBezTo>
                <a:cubicBezTo>
                  <a:pt x="46" y="7"/>
                  <a:pt x="46" y="7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5" y="7"/>
                  <a:pt x="46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6" y="7"/>
                  <a:pt x="45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7" y="6"/>
                  <a:pt x="47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7" y="7"/>
                </a:cubicBezTo>
                <a:cubicBezTo>
                  <a:pt x="47" y="7"/>
                  <a:pt x="47" y="6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7" y="7"/>
                  <a:pt x="47" y="6"/>
                </a:cubicBezTo>
                <a:cubicBezTo>
                  <a:pt x="48" y="6"/>
                  <a:pt x="47" y="7"/>
                  <a:pt x="47" y="7"/>
                </a:cubicBezTo>
                <a:cubicBezTo>
                  <a:pt x="48" y="6"/>
                  <a:pt x="48" y="7"/>
                  <a:pt x="48" y="6"/>
                </a:cubicBezTo>
                <a:cubicBezTo>
                  <a:pt x="48" y="6"/>
                  <a:pt x="48" y="7"/>
                  <a:pt x="47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9" y="6"/>
                  <a:pt x="49" y="6"/>
                </a:cubicBezTo>
                <a:cubicBezTo>
                  <a:pt x="48" y="6"/>
                  <a:pt x="48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5"/>
                  <a:pt x="51" y="5"/>
                  <a:pt x="50" y="5"/>
                </a:cubicBezTo>
                <a:cubicBezTo>
                  <a:pt x="50" y="5"/>
                  <a:pt x="48" y="6"/>
                  <a:pt x="49" y="6"/>
                </a:cubicBezTo>
                <a:cubicBezTo>
                  <a:pt x="48" y="6"/>
                  <a:pt x="49" y="6"/>
                  <a:pt x="48" y="6"/>
                </a:cubicBezTo>
                <a:cubicBezTo>
                  <a:pt x="48" y="6"/>
                  <a:pt x="48" y="6"/>
                  <a:pt x="49" y="6"/>
                </a:cubicBezTo>
                <a:cubicBezTo>
                  <a:pt x="49" y="5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7" y="6"/>
                  <a:pt x="48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5"/>
                </a:cubicBezTo>
                <a:cubicBezTo>
                  <a:pt x="49" y="5"/>
                  <a:pt x="48" y="6"/>
                  <a:pt x="48" y="6"/>
                </a:cubicBezTo>
                <a:cubicBezTo>
                  <a:pt x="48" y="5"/>
                  <a:pt x="48" y="5"/>
                  <a:pt x="48" y="5"/>
                </a:cubicBezTo>
                <a:cubicBezTo>
                  <a:pt x="47" y="6"/>
                  <a:pt x="47" y="5"/>
                  <a:pt x="47" y="6"/>
                </a:cubicBezTo>
                <a:cubicBezTo>
                  <a:pt x="47" y="6"/>
                  <a:pt x="47" y="6"/>
                  <a:pt x="47" y="5"/>
                </a:cubicBezTo>
                <a:cubicBezTo>
                  <a:pt x="47" y="5"/>
                  <a:pt x="48" y="5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7"/>
                  <a:pt x="45" y="7"/>
                </a:cubicBezTo>
                <a:cubicBezTo>
                  <a:pt x="45" y="7"/>
                  <a:pt x="45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6" y="6"/>
                  <a:pt x="46" y="6"/>
                  <a:pt x="45" y="7"/>
                </a:cubicBezTo>
                <a:cubicBezTo>
                  <a:pt x="45" y="6"/>
                  <a:pt x="44" y="7"/>
                  <a:pt x="45" y="6"/>
                </a:cubicBezTo>
                <a:cubicBezTo>
                  <a:pt x="45" y="6"/>
                  <a:pt x="45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5" y="6"/>
                  <a:pt x="46" y="6"/>
                  <a:pt x="46" y="6"/>
                </a:cubicBezTo>
                <a:cubicBezTo>
                  <a:pt x="46" y="6"/>
                  <a:pt x="45" y="6"/>
                  <a:pt x="45" y="6"/>
                </a:cubicBezTo>
                <a:cubicBezTo>
                  <a:pt x="46" y="6"/>
                  <a:pt x="45" y="6"/>
                  <a:pt x="45" y="6"/>
                </a:cubicBezTo>
                <a:cubicBezTo>
                  <a:pt x="45" y="6"/>
                  <a:pt x="46" y="6"/>
                  <a:pt x="46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6" y="6"/>
                  <a:pt x="46" y="5"/>
                  <a:pt x="47" y="5"/>
                </a:cubicBezTo>
                <a:cubicBezTo>
                  <a:pt x="47" y="5"/>
                  <a:pt x="46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5"/>
                  <a:pt x="46" y="5"/>
                </a:cubicBezTo>
                <a:cubicBezTo>
                  <a:pt x="46" y="5"/>
                  <a:pt x="47" y="5"/>
                  <a:pt x="46" y="5"/>
                </a:cubicBezTo>
                <a:cubicBezTo>
                  <a:pt x="46" y="6"/>
                  <a:pt x="46" y="5"/>
                  <a:pt x="46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4" y="6"/>
                  <a:pt x="45" y="6"/>
                  <a:pt x="45" y="7"/>
                </a:cubicBezTo>
                <a:cubicBezTo>
                  <a:pt x="45" y="6"/>
                  <a:pt x="44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4" y="7"/>
                  <a:pt x="43" y="7"/>
                  <a:pt x="43" y="6"/>
                </a:cubicBezTo>
                <a:cubicBezTo>
                  <a:pt x="43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4" y="6"/>
                  <a:pt x="44" y="6"/>
                </a:cubicBezTo>
                <a:cubicBezTo>
                  <a:pt x="44" y="6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3" y="7"/>
                  <a:pt x="43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3" y="7"/>
                  <a:pt x="43" y="7"/>
                </a:cubicBezTo>
                <a:cubicBezTo>
                  <a:pt x="43" y="7"/>
                  <a:pt x="43" y="7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7"/>
                  <a:pt x="42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7"/>
                  <a:pt x="42" y="7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1" y="8"/>
                  <a:pt x="41" y="8"/>
                </a:cubicBezTo>
                <a:cubicBezTo>
                  <a:pt x="41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8"/>
                  <a:pt x="39" y="8"/>
                  <a:pt x="39" y="8"/>
                </a:cubicBezTo>
                <a:cubicBezTo>
                  <a:pt x="39" y="8"/>
                  <a:pt x="39" y="8"/>
                  <a:pt x="40" y="8"/>
                </a:cubicBezTo>
                <a:cubicBezTo>
                  <a:pt x="39" y="8"/>
                  <a:pt x="39" y="9"/>
                  <a:pt x="39" y="9"/>
                </a:cubicBezTo>
                <a:cubicBezTo>
                  <a:pt x="39" y="8"/>
                  <a:pt x="40" y="8"/>
                  <a:pt x="40" y="8"/>
                </a:cubicBezTo>
                <a:cubicBezTo>
                  <a:pt x="40" y="8"/>
                  <a:pt x="41" y="7"/>
                  <a:pt x="41" y="7"/>
                </a:cubicBezTo>
                <a:cubicBezTo>
                  <a:pt x="41" y="8"/>
                  <a:pt x="41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9" y="9"/>
                  <a:pt x="39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8" y="9"/>
                  <a:pt x="38" y="9"/>
                  <a:pt x="37" y="10"/>
                </a:cubicBezTo>
                <a:cubicBezTo>
                  <a:pt x="38" y="9"/>
                  <a:pt x="39" y="9"/>
                  <a:pt x="38" y="9"/>
                </a:cubicBezTo>
                <a:cubicBezTo>
                  <a:pt x="39" y="9"/>
                  <a:pt x="39" y="9"/>
                  <a:pt x="40" y="8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39" y="9"/>
                  <a:pt x="39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8"/>
                  <a:pt x="40" y="9"/>
                  <a:pt x="40" y="8"/>
                </a:cubicBezTo>
                <a:cubicBezTo>
                  <a:pt x="41" y="8"/>
                  <a:pt x="41" y="8"/>
                  <a:pt x="42" y="8"/>
                </a:cubicBezTo>
                <a:cubicBezTo>
                  <a:pt x="41" y="8"/>
                  <a:pt x="41" y="8"/>
                  <a:pt x="41" y="9"/>
                </a:cubicBezTo>
                <a:cubicBezTo>
                  <a:pt x="41" y="9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9"/>
                  <a:pt x="40" y="9"/>
                  <a:pt x="39" y="9"/>
                </a:cubicBezTo>
                <a:cubicBezTo>
                  <a:pt x="39" y="9"/>
                  <a:pt x="36" y="11"/>
                  <a:pt x="37" y="10"/>
                </a:cubicBezTo>
                <a:cubicBezTo>
                  <a:pt x="36" y="11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8" y="10"/>
                  <a:pt x="38" y="10"/>
                </a:cubicBezTo>
                <a:cubicBezTo>
                  <a:pt x="37" y="11"/>
                  <a:pt x="37" y="11"/>
                  <a:pt x="36" y="11"/>
                </a:cubicBezTo>
                <a:cubicBezTo>
                  <a:pt x="36" y="11"/>
                  <a:pt x="36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8" y="10"/>
                  <a:pt x="38" y="10"/>
                </a:cubicBezTo>
                <a:cubicBezTo>
                  <a:pt x="36" y="11"/>
                  <a:pt x="36" y="11"/>
                  <a:pt x="35" y="11"/>
                </a:cubicBezTo>
                <a:cubicBezTo>
                  <a:pt x="36" y="11"/>
                  <a:pt x="35" y="12"/>
                  <a:pt x="34" y="12"/>
                </a:cubicBezTo>
                <a:cubicBezTo>
                  <a:pt x="34" y="12"/>
                  <a:pt x="35" y="12"/>
                  <a:pt x="35" y="11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5" y="12"/>
                  <a:pt x="35" y="12"/>
                </a:cubicBezTo>
                <a:cubicBezTo>
                  <a:pt x="34" y="12"/>
                  <a:pt x="34" y="13"/>
                  <a:pt x="33" y="13"/>
                </a:cubicBezTo>
                <a:cubicBezTo>
                  <a:pt x="33" y="13"/>
                  <a:pt x="32" y="14"/>
                  <a:pt x="32" y="14"/>
                </a:cubicBezTo>
                <a:cubicBezTo>
                  <a:pt x="32" y="14"/>
                  <a:pt x="33" y="13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1" y="14"/>
                </a:cubicBezTo>
                <a:cubicBezTo>
                  <a:pt x="32" y="14"/>
                  <a:pt x="31" y="15"/>
                  <a:pt x="31" y="15"/>
                </a:cubicBezTo>
                <a:cubicBezTo>
                  <a:pt x="30" y="15"/>
                  <a:pt x="31" y="14"/>
                  <a:pt x="30" y="15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5"/>
                  <a:pt x="31" y="14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1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30" y="15"/>
                  <a:pt x="30" y="15"/>
                </a:cubicBezTo>
                <a:cubicBezTo>
                  <a:pt x="30" y="15"/>
                  <a:pt x="31" y="15"/>
                  <a:pt x="30" y="15"/>
                </a:cubicBezTo>
                <a:cubicBezTo>
                  <a:pt x="30" y="15"/>
                  <a:pt x="30" y="15"/>
                  <a:pt x="30" y="16"/>
                </a:cubicBezTo>
                <a:cubicBezTo>
                  <a:pt x="30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2" y="14"/>
                  <a:pt x="32" y="14"/>
                </a:cubicBezTo>
                <a:cubicBezTo>
                  <a:pt x="32" y="15"/>
                  <a:pt x="32" y="15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3" y="14"/>
                </a:cubicBezTo>
                <a:cubicBezTo>
                  <a:pt x="33" y="13"/>
                  <a:pt x="32" y="14"/>
                  <a:pt x="32" y="14"/>
                </a:cubicBezTo>
                <a:cubicBezTo>
                  <a:pt x="33" y="13"/>
                  <a:pt x="34" y="13"/>
                  <a:pt x="33" y="13"/>
                </a:cubicBezTo>
                <a:cubicBezTo>
                  <a:pt x="34" y="12"/>
                  <a:pt x="35" y="12"/>
                  <a:pt x="35" y="12"/>
                </a:cubicBezTo>
                <a:cubicBezTo>
                  <a:pt x="35" y="12"/>
                  <a:pt x="34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4"/>
                </a:cubicBezTo>
                <a:cubicBezTo>
                  <a:pt x="32" y="14"/>
                  <a:pt x="32" y="14"/>
                  <a:pt x="31" y="15"/>
                </a:cubicBezTo>
                <a:cubicBezTo>
                  <a:pt x="31" y="15"/>
                  <a:pt x="32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6"/>
                  <a:pt x="31" y="15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5"/>
                  <a:pt x="32" y="15"/>
                </a:cubicBezTo>
                <a:cubicBezTo>
                  <a:pt x="31" y="16"/>
                  <a:pt x="31" y="16"/>
                  <a:pt x="30" y="16"/>
                </a:cubicBezTo>
                <a:cubicBezTo>
                  <a:pt x="30" y="16"/>
                  <a:pt x="30" y="17"/>
                  <a:pt x="30" y="17"/>
                </a:cubicBezTo>
                <a:cubicBezTo>
                  <a:pt x="29" y="17"/>
                  <a:pt x="30" y="16"/>
                  <a:pt x="29" y="17"/>
                </a:cubicBezTo>
                <a:cubicBezTo>
                  <a:pt x="29" y="17"/>
                  <a:pt x="29" y="17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7"/>
                  <a:pt x="29" y="17"/>
                  <a:pt x="29" y="18"/>
                </a:cubicBezTo>
                <a:cubicBezTo>
                  <a:pt x="28" y="18"/>
                  <a:pt x="29" y="17"/>
                  <a:pt x="28" y="18"/>
                </a:cubicBezTo>
                <a:cubicBezTo>
                  <a:pt x="28" y="18"/>
                  <a:pt x="28" y="18"/>
                  <a:pt x="29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30" y="17"/>
                  <a:pt x="30" y="16"/>
                  <a:pt x="30" y="16"/>
                </a:cubicBezTo>
                <a:cubicBezTo>
                  <a:pt x="30" y="17"/>
                  <a:pt x="29" y="18"/>
                  <a:pt x="29" y="17"/>
                </a:cubicBezTo>
                <a:cubicBezTo>
                  <a:pt x="29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8" y="18"/>
                </a:cubicBezTo>
                <a:cubicBezTo>
                  <a:pt x="28" y="18"/>
                  <a:pt x="29" y="18"/>
                  <a:pt x="29" y="18"/>
                </a:cubicBezTo>
                <a:cubicBezTo>
                  <a:pt x="28" y="18"/>
                  <a:pt x="28" y="18"/>
                  <a:pt x="28" y="19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9"/>
                  <a:pt x="28" y="19"/>
                  <a:pt x="27" y="19"/>
                </a:cubicBezTo>
                <a:cubicBezTo>
                  <a:pt x="27" y="19"/>
                  <a:pt x="28" y="19"/>
                  <a:pt x="28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18"/>
                  <a:pt x="27" y="18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6" y="19"/>
                  <a:pt x="27" y="19"/>
                </a:cubicBezTo>
                <a:cubicBezTo>
                  <a:pt x="27" y="19"/>
                  <a:pt x="27" y="19"/>
                  <a:pt x="27" y="18"/>
                </a:cubicBezTo>
                <a:cubicBezTo>
                  <a:pt x="27" y="18"/>
                  <a:pt x="26" y="19"/>
                  <a:pt x="26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9"/>
                  <a:pt x="27" y="18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7" y="19"/>
                  <a:pt x="26" y="20"/>
                </a:cubicBezTo>
                <a:cubicBezTo>
                  <a:pt x="26" y="20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6" y="19"/>
                  <a:pt x="26" y="20"/>
                  <a:pt x="26" y="20"/>
                </a:cubicBezTo>
                <a:cubicBezTo>
                  <a:pt x="25" y="20"/>
                  <a:pt x="25" y="20"/>
                  <a:pt x="25" y="21"/>
                </a:cubicBezTo>
                <a:cubicBezTo>
                  <a:pt x="25" y="21"/>
                  <a:pt x="25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1"/>
                  <a:pt x="24" y="22"/>
                  <a:pt x="24" y="22"/>
                </a:cubicBezTo>
                <a:cubicBezTo>
                  <a:pt x="25" y="22"/>
                  <a:pt x="25" y="21"/>
                  <a:pt x="26" y="21"/>
                </a:cubicBezTo>
                <a:cubicBezTo>
                  <a:pt x="26" y="21"/>
                  <a:pt x="25" y="21"/>
                  <a:pt x="25" y="21"/>
                </a:cubicBezTo>
                <a:cubicBezTo>
                  <a:pt x="25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2"/>
                  <a:pt x="24" y="22"/>
                  <a:pt x="24" y="23"/>
                </a:cubicBezTo>
                <a:cubicBezTo>
                  <a:pt x="24" y="22"/>
                  <a:pt x="24" y="23"/>
                  <a:pt x="24" y="23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5"/>
                  <a:pt x="21" y="24"/>
                </a:cubicBezTo>
                <a:cubicBezTo>
                  <a:pt x="22" y="24"/>
                  <a:pt x="22" y="24"/>
                  <a:pt x="22" y="23"/>
                </a:cubicBezTo>
                <a:cubicBezTo>
                  <a:pt x="22" y="24"/>
                  <a:pt x="22" y="23"/>
                  <a:pt x="22" y="23"/>
                </a:cubicBezTo>
                <a:cubicBezTo>
                  <a:pt x="22" y="23"/>
                  <a:pt x="22" y="24"/>
                  <a:pt x="22" y="24"/>
                </a:cubicBezTo>
                <a:cubicBezTo>
                  <a:pt x="22" y="23"/>
                  <a:pt x="23" y="23"/>
                  <a:pt x="23" y="22"/>
                </a:cubicBezTo>
                <a:cubicBezTo>
                  <a:pt x="23" y="23"/>
                  <a:pt x="23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4"/>
                </a:cubicBezTo>
                <a:cubicBezTo>
                  <a:pt x="22" y="24"/>
                  <a:pt x="21" y="24"/>
                  <a:pt x="22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3"/>
                </a:cubicBezTo>
                <a:cubicBezTo>
                  <a:pt x="22" y="23"/>
                  <a:pt x="22" y="23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5"/>
                </a:cubicBezTo>
                <a:cubicBezTo>
                  <a:pt x="21" y="25"/>
                  <a:pt x="20" y="25"/>
                  <a:pt x="20" y="26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4"/>
                  <a:pt x="21" y="24"/>
                  <a:pt x="20" y="24"/>
                </a:cubicBezTo>
                <a:cubicBezTo>
                  <a:pt x="20" y="24"/>
                  <a:pt x="20" y="24"/>
                  <a:pt x="21" y="24"/>
                </a:cubicBezTo>
                <a:cubicBezTo>
                  <a:pt x="21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1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4"/>
                  <a:pt x="21" y="24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1" y="24"/>
                  <a:pt x="20" y="25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6"/>
                  <a:pt x="20" y="26"/>
                </a:cubicBezTo>
                <a:cubicBezTo>
                  <a:pt x="20" y="25"/>
                  <a:pt x="21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19" y="26"/>
                  <a:pt x="19" y="26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5"/>
                  <a:pt x="19" y="26"/>
                  <a:pt x="19" y="26"/>
                </a:cubicBezTo>
                <a:cubicBezTo>
                  <a:pt x="19" y="26"/>
                  <a:pt x="18" y="27"/>
                  <a:pt x="18" y="26"/>
                </a:cubicBezTo>
                <a:cubicBezTo>
                  <a:pt x="18" y="26"/>
                  <a:pt x="19" y="26"/>
                  <a:pt x="19" y="26"/>
                </a:cubicBezTo>
                <a:cubicBezTo>
                  <a:pt x="19" y="25"/>
                  <a:pt x="19" y="26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4"/>
                  <a:pt x="20" y="25"/>
                  <a:pt x="19" y="25"/>
                </a:cubicBezTo>
                <a:cubicBezTo>
                  <a:pt x="19" y="25"/>
                  <a:pt x="20" y="24"/>
                  <a:pt x="20" y="24"/>
                </a:cubicBezTo>
                <a:cubicBezTo>
                  <a:pt x="19" y="25"/>
                  <a:pt x="20" y="24"/>
                  <a:pt x="20" y="24"/>
                </a:cubicBezTo>
                <a:cubicBezTo>
                  <a:pt x="19" y="25"/>
                  <a:pt x="20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8" y="26"/>
                  <a:pt x="18" y="25"/>
                  <a:pt x="18" y="26"/>
                </a:cubicBezTo>
                <a:cubicBezTo>
                  <a:pt x="18" y="26"/>
                  <a:pt x="19" y="25"/>
                  <a:pt x="19" y="25"/>
                </a:cubicBezTo>
                <a:cubicBezTo>
                  <a:pt x="19" y="25"/>
                  <a:pt x="19" y="25"/>
                  <a:pt x="18" y="26"/>
                </a:cubicBezTo>
                <a:cubicBezTo>
                  <a:pt x="18" y="26"/>
                  <a:pt x="19" y="25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6"/>
                  <a:pt x="18" y="27"/>
                </a:cubicBezTo>
                <a:cubicBezTo>
                  <a:pt x="18" y="27"/>
                  <a:pt x="18" y="27"/>
                  <a:pt x="17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8" y="27"/>
                  <a:pt x="18" y="26"/>
                  <a:pt x="18" y="26"/>
                </a:cubicBezTo>
                <a:cubicBezTo>
                  <a:pt x="17" y="27"/>
                  <a:pt x="17" y="27"/>
                  <a:pt x="17" y="27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6" y="29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30"/>
                </a:cubicBezTo>
                <a:cubicBezTo>
                  <a:pt x="15" y="30"/>
                  <a:pt x="16" y="29"/>
                  <a:pt x="16" y="29"/>
                </a:cubicBezTo>
                <a:cubicBezTo>
                  <a:pt x="15" y="30"/>
                  <a:pt x="15" y="30"/>
                  <a:pt x="15" y="30"/>
                </a:cubicBezTo>
                <a:cubicBezTo>
                  <a:pt x="16" y="29"/>
                  <a:pt x="15" y="30"/>
                  <a:pt x="15" y="29"/>
                </a:cubicBezTo>
                <a:cubicBezTo>
                  <a:pt x="15" y="29"/>
                  <a:pt x="16" y="29"/>
                  <a:pt x="16" y="29"/>
                </a:cubicBezTo>
                <a:cubicBezTo>
                  <a:pt x="16" y="29"/>
                  <a:pt x="16" y="29"/>
                  <a:pt x="15" y="29"/>
                </a:cubicBezTo>
                <a:cubicBezTo>
                  <a:pt x="15" y="30"/>
                  <a:pt x="16" y="29"/>
                  <a:pt x="16" y="29"/>
                </a:cubicBezTo>
                <a:cubicBezTo>
                  <a:pt x="16" y="28"/>
                  <a:pt x="17" y="27"/>
                  <a:pt x="17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7"/>
                  <a:pt x="17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7"/>
                  <a:pt x="16" y="28"/>
                  <a:pt x="17" y="27"/>
                </a:cubicBezTo>
                <a:cubicBezTo>
                  <a:pt x="16" y="27"/>
                  <a:pt x="16" y="27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7" y="26"/>
                  <a:pt x="17" y="26"/>
                  <a:pt x="18" y="25"/>
                </a:cubicBezTo>
                <a:cubicBezTo>
                  <a:pt x="17" y="26"/>
                  <a:pt x="17" y="26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7"/>
                  <a:pt x="16" y="28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6"/>
                  <a:pt x="16" y="27"/>
                  <a:pt x="16" y="27"/>
                </a:cubicBezTo>
                <a:cubicBezTo>
                  <a:pt x="17" y="26"/>
                  <a:pt x="17" y="25"/>
                  <a:pt x="18" y="25"/>
                </a:cubicBezTo>
                <a:cubicBezTo>
                  <a:pt x="19" y="24"/>
                  <a:pt x="18" y="25"/>
                  <a:pt x="17" y="25"/>
                </a:cubicBezTo>
                <a:cubicBezTo>
                  <a:pt x="17" y="26"/>
                  <a:pt x="17" y="26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7" y="26"/>
                  <a:pt x="16" y="26"/>
                  <a:pt x="17" y="26"/>
                </a:cubicBezTo>
                <a:cubicBezTo>
                  <a:pt x="17" y="26"/>
                  <a:pt x="17" y="26"/>
                  <a:pt x="16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5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17" y="26"/>
                  <a:pt x="17" y="26"/>
                  <a:pt x="16" y="26"/>
                </a:cubicBezTo>
                <a:cubicBezTo>
                  <a:pt x="17" y="26"/>
                  <a:pt x="17" y="25"/>
                  <a:pt x="17" y="25"/>
                </a:cubicBezTo>
                <a:cubicBezTo>
                  <a:pt x="17" y="25"/>
                  <a:pt x="17" y="26"/>
                  <a:pt x="17" y="26"/>
                </a:cubicBezTo>
                <a:cubicBezTo>
                  <a:pt x="17" y="25"/>
                  <a:pt x="17" y="25"/>
                  <a:pt x="18" y="25"/>
                </a:cubicBezTo>
                <a:cubicBezTo>
                  <a:pt x="18" y="25"/>
                  <a:pt x="18" y="24"/>
                  <a:pt x="18" y="24"/>
                </a:cubicBezTo>
                <a:cubicBezTo>
                  <a:pt x="18" y="24"/>
                  <a:pt x="17" y="25"/>
                  <a:pt x="17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5"/>
                  <a:pt x="16" y="26"/>
                  <a:pt x="16" y="26"/>
                </a:cubicBezTo>
                <a:cubicBezTo>
                  <a:pt x="16" y="26"/>
                  <a:pt x="16" y="26"/>
                  <a:pt x="16" y="25"/>
                </a:cubicBezTo>
                <a:cubicBezTo>
                  <a:pt x="16" y="25"/>
                  <a:pt x="17" y="25"/>
                  <a:pt x="17" y="25"/>
                </a:cubicBezTo>
                <a:cubicBezTo>
                  <a:pt x="17" y="25"/>
                  <a:pt x="17" y="24"/>
                  <a:pt x="18" y="24"/>
                </a:cubicBezTo>
                <a:cubicBezTo>
                  <a:pt x="18" y="24"/>
                  <a:pt x="17" y="25"/>
                  <a:pt x="17" y="24"/>
                </a:cubicBezTo>
                <a:cubicBezTo>
                  <a:pt x="17" y="24"/>
                  <a:pt x="17" y="24"/>
                  <a:pt x="18" y="24"/>
                </a:cubicBezTo>
                <a:cubicBezTo>
                  <a:pt x="18" y="23"/>
                  <a:pt x="17" y="24"/>
                  <a:pt x="17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6"/>
                  <a:pt x="15" y="26"/>
                </a:cubicBezTo>
                <a:cubicBezTo>
                  <a:pt x="15" y="27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7"/>
                </a:cubicBezTo>
                <a:cubicBezTo>
                  <a:pt x="15" y="27"/>
                  <a:pt x="14" y="28"/>
                  <a:pt x="14" y="28"/>
                </a:cubicBezTo>
                <a:cubicBezTo>
                  <a:pt x="14" y="28"/>
                  <a:pt x="13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3" y="29"/>
                  <a:pt x="13" y="29"/>
                </a:cubicBezTo>
                <a:cubicBezTo>
                  <a:pt x="13" y="29"/>
                  <a:pt x="13" y="30"/>
                  <a:pt x="13" y="30"/>
                </a:cubicBezTo>
                <a:cubicBezTo>
                  <a:pt x="12" y="30"/>
                  <a:pt x="13" y="29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3" y="30"/>
                  <a:pt x="13" y="30"/>
                  <a:pt x="12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2" y="30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30"/>
                  <a:pt x="13" y="30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29"/>
                </a:cubicBezTo>
                <a:cubicBezTo>
                  <a:pt x="14" y="29"/>
                  <a:pt x="13" y="30"/>
                  <a:pt x="14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4" y="29"/>
                  <a:pt x="14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1"/>
                  <a:pt x="12" y="32"/>
                </a:cubicBezTo>
                <a:cubicBezTo>
                  <a:pt x="12" y="32"/>
                  <a:pt x="13" y="31"/>
                  <a:pt x="13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3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0" y="35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0" y="34"/>
                  <a:pt x="11" y="34"/>
                </a:cubicBezTo>
                <a:cubicBezTo>
                  <a:pt x="11" y="34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4"/>
                  <a:pt x="11" y="33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5"/>
                  <a:pt x="11" y="34"/>
                  <a:pt x="11" y="34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4"/>
                  <a:pt x="10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2"/>
                  <a:pt x="12" y="32"/>
                </a:cubicBezTo>
                <a:cubicBezTo>
                  <a:pt x="11" y="32"/>
                  <a:pt x="11" y="32"/>
                  <a:pt x="12" y="32"/>
                </a:cubicBezTo>
                <a:cubicBezTo>
                  <a:pt x="12" y="32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0" y="34"/>
                  <a:pt x="10" y="34"/>
                </a:cubicBezTo>
                <a:cubicBezTo>
                  <a:pt x="10" y="33"/>
                  <a:pt x="10" y="33"/>
                  <a:pt x="11" y="33"/>
                </a:cubicBezTo>
                <a:cubicBezTo>
                  <a:pt x="10" y="33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3"/>
                  <a:pt x="10" y="34"/>
                  <a:pt x="10" y="33"/>
                </a:cubicBezTo>
                <a:cubicBezTo>
                  <a:pt x="10" y="33"/>
                  <a:pt x="10" y="34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6"/>
                  <a:pt x="8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4"/>
                  <a:pt x="9" y="34"/>
                  <a:pt x="9" y="35"/>
                </a:cubicBezTo>
                <a:cubicBezTo>
                  <a:pt x="9" y="35"/>
                  <a:pt x="9" y="34"/>
                  <a:pt x="9" y="35"/>
                </a:cubicBezTo>
                <a:cubicBezTo>
                  <a:pt x="8" y="35"/>
                  <a:pt x="8" y="36"/>
                  <a:pt x="8" y="36"/>
                </a:cubicBezTo>
                <a:cubicBezTo>
                  <a:pt x="8" y="36"/>
                  <a:pt x="8" y="37"/>
                  <a:pt x="8" y="38"/>
                </a:cubicBezTo>
                <a:cubicBezTo>
                  <a:pt x="8" y="38"/>
                  <a:pt x="8" y="37"/>
                  <a:pt x="8" y="37"/>
                </a:cubicBezTo>
                <a:cubicBezTo>
                  <a:pt x="8" y="37"/>
                  <a:pt x="8" y="38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7" y="38"/>
                  <a:pt x="8" y="38"/>
                </a:cubicBezTo>
                <a:cubicBezTo>
                  <a:pt x="7" y="38"/>
                  <a:pt x="7" y="38"/>
                  <a:pt x="7" y="39"/>
                </a:cubicBezTo>
                <a:cubicBezTo>
                  <a:pt x="7" y="38"/>
                  <a:pt x="7" y="38"/>
                  <a:pt x="8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39"/>
                  <a:pt x="8" y="39"/>
                  <a:pt x="8" y="39"/>
                </a:cubicBezTo>
                <a:cubicBezTo>
                  <a:pt x="7" y="40"/>
                  <a:pt x="7" y="40"/>
                  <a:pt x="7" y="41"/>
                </a:cubicBezTo>
                <a:cubicBezTo>
                  <a:pt x="6" y="42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2"/>
                  <a:pt x="6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7" y="41"/>
                  <a:pt x="7" y="40"/>
                </a:cubicBezTo>
                <a:cubicBezTo>
                  <a:pt x="7" y="41"/>
                  <a:pt x="7" y="41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7" y="40"/>
                  <a:pt x="7" y="40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7" y="40"/>
                  <a:pt x="7" y="39"/>
                </a:cubicBezTo>
                <a:cubicBezTo>
                  <a:pt x="7" y="40"/>
                  <a:pt x="7" y="39"/>
                  <a:pt x="7" y="39"/>
                </a:cubicBezTo>
                <a:cubicBezTo>
                  <a:pt x="7" y="39"/>
                  <a:pt x="7" y="40"/>
                  <a:pt x="7" y="39"/>
                </a:cubicBezTo>
                <a:cubicBezTo>
                  <a:pt x="7" y="40"/>
                  <a:pt x="6" y="40"/>
                  <a:pt x="6" y="40"/>
                </a:cubicBezTo>
                <a:cubicBezTo>
                  <a:pt x="6" y="41"/>
                  <a:pt x="6" y="40"/>
                  <a:pt x="6" y="40"/>
                </a:cubicBezTo>
                <a:cubicBezTo>
                  <a:pt x="6" y="40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0"/>
                  <a:pt x="6" y="40"/>
                </a:cubicBezTo>
                <a:cubicBezTo>
                  <a:pt x="7" y="39"/>
                  <a:pt x="6" y="40"/>
                  <a:pt x="6" y="39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1"/>
                  <a:pt x="5" y="41"/>
                </a:cubicBezTo>
                <a:cubicBezTo>
                  <a:pt x="5" y="41"/>
                  <a:pt x="5" y="41"/>
                  <a:pt x="5" y="42"/>
                </a:cubicBezTo>
                <a:cubicBezTo>
                  <a:pt x="6" y="41"/>
                  <a:pt x="6" y="41"/>
                  <a:pt x="6" y="40"/>
                </a:cubicBezTo>
                <a:cubicBezTo>
                  <a:pt x="6" y="41"/>
                  <a:pt x="6" y="41"/>
                  <a:pt x="6" y="42"/>
                </a:cubicBezTo>
                <a:cubicBezTo>
                  <a:pt x="6" y="42"/>
                  <a:pt x="5" y="42"/>
                  <a:pt x="5" y="42"/>
                </a:cubicBezTo>
                <a:cubicBezTo>
                  <a:pt x="5" y="42"/>
                  <a:pt x="6" y="41"/>
                  <a:pt x="6" y="41"/>
                </a:cubicBezTo>
                <a:cubicBezTo>
                  <a:pt x="5" y="42"/>
                  <a:pt x="5" y="42"/>
                  <a:pt x="5" y="41"/>
                </a:cubicBezTo>
                <a:cubicBezTo>
                  <a:pt x="5" y="42"/>
                  <a:pt x="5" y="42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3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4" y="44"/>
                  <a:pt x="4" y="44"/>
                  <a:pt x="5" y="44"/>
                </a:cubicBezTo>
                <a:cubicBezTo>
                  <a:pt x="5" y="44"/>
                  <a:pt x="4" y="45"/>
                  <a:pt x="4" y="45"/>
                </a:cubicBezTo>
                <a:cubicBezTo>
                  <a:pt x="4" y="45"/>
                  <a:pt x="5" y="44"/>
                  <a:pt x="4" y="44"/>
                </a:cubicBezTo>
                <a:cubicBezTo>
                  <a:pt x="4" y="44"/>
                  <a:pt x="4" y="44"/>
                  <a:pt x="4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45"/>
                  <a:pt x="4" y="45"/>
                  <a:pt x="4" y="46"/>
                </a:cubicBezTo>
                <a:cubicBezTo>
                  <a:pt x="4" y="45"/>
                  <a:pt x="4" y="46"/>
                  <a:pt x="4" y="45"/>
                </a:cubicBezTo>
                <a:cubicBezTo>
                  <a:pt x="4" y="45"/>
                  <a:pt x="4" y="46"/>
                  <a:pt x="4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6"/>
                  <a:pt x="4" y="45"/>
                  <a:pt x="4" y="46"/>
                </a:cubicBezTo>
                <a:cubicBezTo>
                  <a:pt x="4" y="45"/>
                  <a:pt x="4" y="46"/>
                  <a:pt x="4" y="47"/>
                </a:cubicBezTo>
                <a:cubicBezTo>
                  <a:pt x="4" y="47"/>
                  <a:pt x="4" y="46"/>
                  <a:pt x="4" y="46"/>
                </a:cubicBezTo>
                <a:cubicBezTo>
                  <a:pt x="4" y="46"/>
                  <a:pt x="3" y="46"/>
                  <a:pt x="3" y="47"/>
                </a:cubicBezTo>
                <a:cubicBezTo>
                  <a:pt x="3" y="47"/>
                  <a:pt x="3" y="48"/>
                  <a:pt x="3" y="47"/>
                </a:cubicBezTo>
                <a:cubicBezTo>
                  <a:pt x="3" y="47"/>
                  <a:pt x="3" y="47"/>
                  <a:pt x="4" y="47"/>
                </a:cubicBezTo>
                <a:cubicBezTo>
                  <a:pt x="4" y="47"/>
                  <a:pt x="3" y="47"/>
                  <a:pt x="3" y="47"/>
                </a:cubicBezTo>
                <a:cubicBezTo>
                  <a:pt x="3" y="47"/>
                  <a:pt x="3" y="48"/>
                  <a:pt x="3" y="48"/>
                </a:cubicBezTo>
                <a:cubicBezTo>
                  <a:pt x="3" y="48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9"/>
                  <a:pt x="3" y="50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8"/>
                  <a:pt x="3" y="48"/>
                  <a:pt x="4" y="47"/>
                </a:cubicBezTo>
                <a:cubicBezTo>
                  <a:pt x="3" y="47"/>
                  <a:pt x="3" y="47"/>
                  <a:pt x="4" y="47"/>
                </a:cubicBezTo>
                <a:cubicBezTo>
                  <a:pt x="3" y="47"/>
                  <a:pt x="4" y="47"/>
                  <a:pt x="4" y="47"/>
                </a:cubicBezTo>
                <a:cubicBezTo>
                  <a:pt x="3" y="48"/>
                  <a:pt x="3" y="48"/>
                  <a:pt x="3" y="49"/>
                </a:cubicBezTo>
                <a:cubicBezTo>
                  <a:pt x="3" y="49"/>
                  <a:pt x="3" y="48"/>
                  <a:pt x="4" y="48"/>
                </a:cubicBezTo>
                <a:cubicBezTo>
                  <a:pt x="3" y="48"/>
                  <a:pt x="3" y="48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1"/>
                  <a:pt x="3" y="50"/>
                  <a:pt x="3" y="51"/>
                </a:cubicBezTo>
                <a:cubicBezTo>
                  <a:pt x="3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2"/>
                  <a:pt x="3" y="51"/>
                  <a:pt x="3" y="51"/>
                </a:cubicBezTo>
                <a:cubicBezTo>
                  <a:pt x="2" y="51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2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2" y="54"/>
                  <a:pt x="2" y="55"/>
                  <a:pt x="2" y="55"/>
                </a:cubicBezTo>
                <a:cubicBezTo>
                  <a:pt x="2" y="54"/>
                  <a:pt x="1" y="56"/>
                  <a:pt x="2" y="55"/>
                </a:cubicBezTo>
                <a:cubicBezTo>
                  <a:pt x="1" y="55"/>
                  <a:pt x="1" y="56"/>
                  <a:pt x="2" y="56"/>
                </a:cubicBezTo>
                <a:cubicBezTo>
                  <a:pt x="2" y="55"/>
                  <a:pt x="2" y="56"/>
                  <a:pt x="2" y="56"/>
                </a:cubicBezTo>
                <a:cubicBezTo>
                  <a:pt x="2" y="55"/>
                  <a:pt x="2" y="54"/>
                  <a:pt x="2" y="54"/>
                </a:cubicBezTo>
                <a:cubicBezTo>
                  <a:pt x="2" y="55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7"/>
                  <a:pt x="1" y="58"/>
                  <a:pt x="1" y="58"/>
                </a:cubicBezTo>
                <a:cubicBezTo>
                  <a:pt x="1" y="57"/>
                  <a:pt x="1" y="58"/>
                  <a:pt x="2" y="57"/>
                </a:cubicBezTo>
                <a:cubicBezTo>
                  <a:pt x="2" y="57"/>
                  <a:pt x="2" y="56"/>
                  <a:pt x="2" y="55"/>
                </a:cubicBezTo>
                <a:cubicBezTo>
                  <a:pt x="2" y="54"/>
                  <a:pt x="2" y="55"/>
                  <a:pt x="3" y="54"/>
                </a:cubicBezTo>
                <a:cubicBezTo>
                  <a:pt x="3" y="53"/>
                  <a:pt x="3" y="54"/>
                  <a:pt x="3" y="54"/>
                </a:cubicBezTo>
                <a:cubicBezTo>
                  <a:pt x="3" y="53"/>
                  <a:pt x="3" y="54"/>
                  <a:pt x="3" y="54"/>
                </a:cubicBezTo>
                <a:cubicBezTo>
                  <a:pt x="3" y="53"/>
                  <a:pt x="3" y="52"/>
                  <a:pt x="3" y="52"/>
                </a:cubicBezTo>
                <a:cubicBezTo>
                  <a:pt x="3" y="52"/>
                  <a:pt x="3" y="52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2" y="55"/>
                  <a:pt x="2" y="54"/>
                </a:cubicBezTo>
                <a:cubicBezTo>
                  <a:pt x="2" y="54"/>
                  <a:pt x="2" y="54"/>
                  <a:pt x="2" y="53"/>
                </a:cubicBezTo>
                <a:cubicBezTo>
                  <a:pt x="3" y="53"/>
                  <a:pt x="2" y="53"/>
                  <a:pt x="3" y="53"/>
                </a:cubicBezTo>
                <a:cubicBezTo>
                  <a:pt x="2" y="53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2" y="54"/>
                  <a:pt x="2" y="53"/>
                  <a:pt x="3" y="53"/>
                </a:cubicBezTo>
                <a:cubicBezTo>
                  <a:pt x="2" y="53"/>
                  <a:pt x="3" y="51"/>
                  <a:pt x="3" y="51"/>
                </a:cubicBezTo>
                <a:cubicBezTo>
                  <a:pt x="3" y="51"/>
                  <a:pt x="3" y="50"/>
                  <a:pt x="4" y="49"/>
                </a:cubicBezTo>
                <a:cubicBezTo>
                  <a:pt x="3" y="51"/>
                  <a:pt x="4" y="48"/>
                  <a:pt x="4" y="48"/>
                </a:cubicBezTo>
                <a:cubicBezTo>
                  <a:pt x="4" y="49"/>
                  <a:pt x="3" y="50"/>
                  <a:pt x="3" y="50"/>
                </a:cubicBezTo>
                <a:cubicBezTo>
                  <a:pt x="3" y="49"/>
                  <a:pt x="4" y="49"/>
                  <a:pt x="4" y="49"/>
                </a:cubicBezTo>
                <a:cubicBezTo>
                  <a:pt x="4" y="48"/>
                  <a:pt x="4" y="48"/>
                  <a:pt x="4" y="47"/>
                </a:cubicBezTo>
                <a:cubicBezTo>
                  <a:pt x="4" y="47"/>
                  <a:pt x="4" y="47"/>
                  <a:pt x="4" y="46"/>
                </a:cubicBezTo>
                <a:cubicBezTo>
                  <a:pt x="4" y="47"/>
                  <a:pt x="5" y="46"/>
                  <a:pt x="5" y="47"/>
                </a:cubicBezTo>
                <a:cubicBezTo>
                  <a:pt x="5" y="45"/>
                  <a:pt x="5" y="45"/>
                  <a:pt x="6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6"/>
                  <a:pt x="5" y="46"/>
                  <a:pt x="4" y="47"/>
                </a:cubicBezTo>
                <a:cubicBezTo>
                  <a:pt x="5" y="46"/>
                  <a:pt x="4" y="47"/>
                  <a:pt x="4" y="47"/>
                </a:cubicBezTo>
                <a:cubicBezTo>
                  <a:pt x="4" y="47"/>
                  <a:pt x="4" y="47"/>
                  <a:pt x="4" y="48"/>
                </a:cubicBezTo>
                <a:cubicBezTo>
                  <a:pt x="4" y="48"/>
                  <a:pt x="4" y="49"/>
                  <a:pt x="4" y="48"/>
                </a:cubicBezTo>
                <a:cubicBezTo>
                  <a:pt x="4" y="48"/>
                  <a:pt x="4" y="48"/>
                  <a:pt x="4" y="47"/>
                </a:cubicBezTo>
                <a:cubicBezTo>
                  <a:pt x="4" y="47"/>
                  <a:pt x="4" y="48"/>
                  <a:pt x="4" y="47"/>
                </a:cubicBezTo>
                <a:cubicBezTo>
                  <a:pt x="5" y="46"/>
                  <a:pt x="6" y="45"/>
                  <a:pt x="6" y="44"/>
                </a:cubicBezTo>
                <a:cubicBezTo>
                  <a:pt x="6" y="44"/>
                  <a:pt x="6" y="44"/>
                  <a:pt x="6" y="45"/>
                </a:cubicBezTo>
                <a:cubicBezTo>
                  <a:pt x="6" y="45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5" y="48"/>
                  <a:pt x="4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6" y="45"/>
                  <a:pt x="4" y="49"/>
                </a:cubicBezTo>
                <a:cubicBezTo>
                  <a:pt x="4" y="48"/>
                  <a:pt x="4" y="48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7"/>
                </a:cubicBezTo>
                <a:cubicBezTo>
                  <a:pt x="5" y="47"/>
                  <a:pt x="5" y="47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4" y="49"/>
                  <a:pt x="5" y="49"/>
                </a:cubicBezTo>
                <a:cubicBezTo>
                  <a:pt x="5" y="48"/>
                  <a:pt x="4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8"/>
                </a:cubicBezTo>
                <a:cubicBezTo>
                  <a:pt x="5" y="48"/>
                  <a:pt x="5" y="49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9"/>
                  <a:pt x="4" y="50"/>
                  <a:pt x="4" y="49"/>
                </a:cubicBezTo>
                <a:cubicBezTo>
                  <a:pt x="4" y="50"/>
                  <a:pt x="4" y="51"/>
                  <a:pt x="4" y="52"/>
                </a:cubicBezTo>
                <a:cubicBezTo>
                  <a:pt x="4" y="52"/>
                  <a:pt x="4" y="52"/>
                  <a:pt x="4" y="53"/>
                </a:cubicBezTo>
                <a:cubicBezTo>
                  <a:pt x="4" y="52"/>
                  <a:pt x="3" y="52"/>
                  <a:pt x="3" y="52"/>
                </a:cubicBezTo>
                <a:cubicBezTo>
                  <a:pt x="3" y="52"/>
                  <a:pt x="3" y="53"/>
                  <a:pt x="3" y="53"/>
                </a:cubicBezTo>
                <a:cubicBezTo>
                  <a:pt x="3" y="53"/>
                  <a:pt x="3" y="52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2"/>
                  <a:pt x="4" y="52"/>
                </a:cubicBezTo>
                <a:cubicBezTo>
                  <a:pt x="4" y="52"/>
                  <a:pt x="4" y="53"/>
                  <a:pt x="4" y="53"/>
                </a:cubicBezTo>
                <a:cubicBezTo>
                  <a:pt x="4" y="53"/>
                  <a:pt x="4" y="52"/>
                  <a:pt x="4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2"/>
                  <a:pt x="4" y="52"/>
                  <a:pt x="4" y="53"/>
                </a:cubicBezTo>
                <a:cubicBezTo>
                  <a:pt x="4" y="53"/>
                  <a:pt x="4" y="52"/>
                  <a:pt x="4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4"/>
                  <a:pt x="4" y="54"/>
                  <a:pt x="3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4"/>
                  <a:pt x="4" y="54"/>
                  <a:pt x="4" y="53"/>
                </a:cubicBezTo>
                <a:cubicBezTo>
                  <a:pt x="4" y="54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2"/>
                  <a:pt x="5" y="52"/>
                  <a:pt x="5" y="53"/>
                </a:cubicBezTo>
                <a:cubicBezTo>
                  <a:pt x="4" y="53"/>
                  <a:pt x="4" y="53"/>
                  <a:pt x="4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5"/>
                  <a:pt x="4" y="55"/>
                  <a:pt x="4" y="54"/>
                </a:cubicBezTo>
                <a:cubicBezTo>
                  <a:pt x="4" y="55"/>
                  <a:pt x="4" y="54"/>
                  <a:pt x="4" y="55"/>
                </a:cubicBezTo>
                <a:cubicBezTo>
                  <a:pt x="4" y="55"/>
                  <a:pt x="4" y="56"/>
                  <a:pt x="4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5"/>
                  <a:pt x="4" y="56"/>
                  <a:pt x="3" y="56"/>
                </a:cubicBezTo>
                <a:cubicBezTo>
                  <a:pt x="3" y="56"/>
                  <a:pt x="4" y="55"/>
                  <a:pt x="4" y="56"/>
                </a:cubicBez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8"/>
                  <a:pt x="3" y="57"/>
                </a:cubicBezTo>
                <a:cubicBezTo>
                  <a:pt x="3" y="57"/>
                  <a:pt x="3" y="57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8"/>
                  <a:pt x="3" y="57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7"/>
                  <a:pt x="4" y="56"/>
                  <a:pt x="4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4" y="58"/>
                  <a:pt x="4" y="59"/>
                </a:cubicBezTo>
                <a:cubicBezTo>
                  <a:pt x="4" y="58"/>
                  <a:pt x="4" y="58"/>
                  <a:pt x="4" y="57"/>
                </a:cubicBezTo>
                <a:cubicBezTo>
                  <a:pt x="4" y="57"/>
                  <a:pt x="4" y="57"/>
                  <a:pt x="4" y="56"/>
                </a:cubicBezTo>
                <a:cubicBezTo>
                  <a:pt x="4" y="56"/>
                  <a:pt x="4" y="57"/>
                  <a:pt x="4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7"/>
                  <a:pt x="4" y="57"/>
                  <a:pt x="3" y="58"/>
                </a:cubicBezTo>
                <a:cubicBezTo>
                  <a:pt x="4" y="58"/>
                  <a:pt x="3" y="59"/>
                  <a:pt x="3" y="60"/>
                </a:cubicBezTo>
                <a:cubicBezTo>
                  <a:pt x="3" y="60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59"/>
                  <a:pt x="3" y="60"/>
                </a:cubicBezTo>
                <a:cubicBezTo>
                  <a:pt x="3" y="60"/>
                  <a:pt x="3" y="60"/>
                  <a:pt x="3" y="61"/>
                </a:cubicBezTo>
                <a:cubicBezTo>
                  <a:pt x="3" y="60"/>
                  <a:pt x="3" y="61"/>
                  <a:pt x="4" y="60"/>
                </a:cubicBezTo>
                <a:cubicBezTo>
                  <a:pt x="4" y="60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0"/>
                </a:cubicBezTo>
                <a:cubicBezTo>
                  <a:pt x="4" y="61"/>
                  <a:pt x="4" y="59"/>
                  <a:pt x="4" y="60"/>
                </a:cubicBezTo>
                <a:cubicBezTo>
                  <a:pt x="4" y="60"/>
                  <a:pt x="4" y="60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2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3" y="61"/>
                  <a:pt x="3" y="61"/>
                </a:cubicBezTo>
                <a:cubicBezTo>
                  <a:pt x="3" y="61"/>
                  <a:pt x="3" y="62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2"/>
                  <a:pt x="3" y="62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0"/>
                  <a:pt x="3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59"/>
                  <a:pt x="3" y="58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60"/>
                  <a:pt x="3" y="60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8"/>
                  <a:pt x="3" y="59"/>
                </a:cubicBezTo>
                <a:cubicBezTo>
                  <a:pt x="3" y="59"/>
                  <a:pt x="2" y="60"/>
                  <a:pt x="3" y="60"/>
                </a:cubicBezTo>
                <a:cubicBezTo>
                  <a:pt x="3" y="60"/>
                  <a:pt x="3" y="60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60"/>
                  <a:pt x="3" y="60"/>
                  <a:pt x="3" y="61"/>
                </a:cubicBezTo>
                <a:cubicBezTo>
                  <a:pt x="3" y="60"/>
                  <a:pt x="3" y="61"/>
                  <a:pt x="3" y="61"/>
                </a:cubicBezTo>
                <a:cubicBezTo>
                  <a:pt x="3" y="61"/>
                  <a:pt x="3" y="61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59"/>
                </a:cubicBezTo>
                <a:cubicBezTo>
                  <a:pt x="3" y="60"/>
                  <a:pt x="3" y="59"/>
                  <a:pt x="3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2"/>
                  <a:pt x="3" y="62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0"/>
                  <a:pt x="3" y="60"/>
                </a:cubicBezTo>
                <a:cubicBezTo>
                  <a:pt x="3" y="60"/>
                  <a:pt x="2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2" y="61"/>
                  <a:pt x="2" y="62"/>
                </a:cubicBezTo>
                <a:cubicBezTo>
                  <a:pt x="2" y="62"/>
                  <a:pt x="2" y="62"/>
                  <a:pt x="2" y="63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3"/>
                  <a:pt x="2" y="64"/>
                </a:cubicBezTo>
                <a:cubicBezTo>
                  <a:pt x="2" y="64"/>
                  <a:pt x="2" y="64"/>
                  <a:pt x="2" y="63"/>
                </a:cubicBezTo>
                <a:cubicBezTo>
                  <a:pt x="2" y="63"/>
                  <a:pt x="2" y="63"/>
                  <a:pt x="2" y="62"/>
                </a:cubicBezTo>
                <a:cubicBezTo>
                  <a:pt x="2" y="62"/>
                  <a:pt x="2" y="63"/>
                  <a:pt x="2" y="63"/>
                </a:cubicBezTo>
                <a:cubicBezTo>
                  <a:pt x="2" y="64"/>
                  <a:pt x="2" y="63"/>
                  <a:pt x="2" y="64"/>
                </a:cubicBezTo>
                <a:cubicBezTo>
                  <a:pt x="2" y="64"/>
                  <a:pt x="2" y="64"/>
                  <a:pt x="2" y="63"/>
                </a:cubicBezTo>
                <a:cubicBezTo>
                  <a:pt x="2" y="63"/>
                  <a:pt x="2" y="63"/>
                  <a:pt x="2" y="62"/>
                </a:cubicBezTo>
                <a:cubicBezTo>
                  <a:pt x="2" y="62"/>
                  <a:pt x="2" y="63"/>
                  <a:pt x="2" y="63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4"/>
                  <a:pt x="2" y="64"/>
                </a:cubicBezTo>
                <a:cubicBezTo>
                  <a:pt x="2" y="62"/>
                  <a:pt x="2" y="62"/>
                  <a:pt x="3" y="60"/>
                </a:cubicBezTo>
                <a:cubicBezTo>
                  <a:pt x="2" y="61"/>
                  <a:pt x="3" y="60"/>
                  <a:pt x="2" y="60"/>
                </a:cubicBezTo>
                <a:cubicBezTo>
                  <a:pt x="2" y="60"/>
                  <a:pt x="2" y="61"/>
                  <a:pt x="2" y="61"/>
                </a:cubicBezTo>
                <a:cubicBezTo>
                  <a:pt x="2" y="60"/>
                  <a:pt x="2" y="61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60"/>
                  <a:pt x="2" y="59"/>
                  <a:pt x="3" y="59"/>
                </a:cubicBezTo>
                <a:cubicBezTo>
                  <a:pt x="3" y="59"/>
                  <a:pt x="2" y="60"/>
                  <a:pt x="3" y="60"/>
                </a:cubicBezTo>
                <a:cubicBezTo>
                  <a:pt x="3" y="59"/>
                  <a:pt x="3" y="58"/>
                  <a:pt x="3" y="58"/>
                </a:cubicBezTo>
                <a:cubicBezTo>
                  <a:pt x="3" y="59"/>
                  <a:pt x="3" y="59"/>
                  <a:pt x="2" y="59"/>
                </a:cubicBezTo>
                <a:cubicBezTo>
                  <a:pt x="3" y="59"/>
                  <a:pt x="3" y="59"/>
                  <a:pt x="3" y="58"/>
                </a:cubicBezTo>
                <a:cubicBezTo>
                  <a:pt x="2" y="58"/>
                  <a:pt x="3" y="58"/>
                  <a:pt x="3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8"/>
                  <a:pt x="2" y="59"/>
                  <a:pt x="2" y="59"/>
                </a:cubicBezTo>
                <a:cubicBezTo>
                  <a:pt x="2" y="60"/>
                  <a:pt x="2" y="61"/>
                  <a:pt x="2" y="61"/>
                </a:cubicBezTo>
                <a:cubicBezTo>
                  <a:pt x="2" y="60"/>
                  <a:pt x="2" y="60"/>
                  <a:pt x="2" y="59"/>
                </a:cubicBezTo>
                <a:cubicBezTo>
                  <a:pt x="2" y="60"/>
                  <a:pt x="3" y="58"/>
                  <a:pt x="2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60"/>
                </a:cubicBezTo>
                <a:cubicBezTo>
                  <a:pt x="2" y="60"/>
                  <a:pt x="2" y="59"/>
                  <a:pt x="2" y="58"/>
                </a:cubicBezTo>
                <a:cubicBezTo>
                  <a:pt x="2" y="59"/>
                  <a:pt x="2" y="58"/>
                  <a:pt x="2" y="59"/>
                </a:cubicBezTo>
                <a:cubicBezTo>
                  <a:pt x="2" y="59"/>
                  <a:pt x="2" y="59"/>
                  <a:pt x="2" y="60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2" y="59"/>
                  <a:pt x="2" y="58"/>
                </a:cubicBezTo>
                <a:cubicBezTo>
                  <a:pt x="2" y="59"/>
                  <a:pt x="2" y="58"/>
                  <a:pt x="3" y="57"/>
                </a:cubicBezTo>
                <a:cubicBezTo>
                  <a:pt x="2" y="58"/>
                  <a:pt x="3" y="57"/>
                  <a:pt x="3" y="58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8"/>
                  <a:pt x="3" y="56"/>
                  <a:pt x="3" y="56"/>
                </a:cubicBezTo>
                <a:cubicBezTo>
                  <a:pt x="3" y="58"/>
                  <a:pt x="3" y="57"/>
                  <a:pt x="2" y="57"/>
                </a:cubicBezTo>
                <a:cubicBezTo>
                  <a:pt x="2" y="57"/>
                  <a:pt x="2" y="58"/>
                  <a:pt x="2" y="58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7"/>
                  <a:pt x="2" y="58"/>
                </a:cubicBezTo>
                <a:cubicBezTo>
                  <a:pt x="2" y="57"/>
                  <a:pt x="2" y="58"/>
                  <a:pt x="2" y="57"/>
                </a:cubicBezTo>
                <a:cubicBezTo>
                  <a:pt x="2" y="57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7"/>
                  <a:pt x="2" y="57"/>
                </a:cubicBezTo>
                <a:cubicBezTo>
                  <a:pt x="2" y="57"/>
                  <a:pt x="2" y="55"/>
                  <a:pt x="2" y="56"/>
                </a:cubicBezTo>
                <a:cubicBezTo>
                  <a:pt x="2" y="56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7"/>
                  <a:pt x="2" y="58"/>
                </a:cubicBezTo>
                <a:cubicBezTo>
                  <a:pt x="1" y="58"/>
                  <a:pt x="1" y="59"/>
                  <a:pt x="1" y="58"/>
                </a:cubicBezTo>
                <a:cubicBezTo>
                  <a:pt x="1" y="58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1" y="58"/>
                  <a:pt x="1" y="58"/>
                </a:cubicBezTo>
                <a:cubicBezTo>
                  <a:pt x="1" y="59"/>
                  <a:pt x="1" y="59"/>
                  <a:pt x="1" y="60"/>
                </a:cubicBezTo>
                <a:cubicBezTo>
                  <a:pt x="1" y="60"/>
                  <a:pt x="1" y="59"/>
                  <a:pt x="1" y="59"/>
                </a:cubicBezTo>
                <a:cubicBezTo>
                  <a:pt x="1" y="60"/>
                  <a:pt x="1" y="61"/>
                  <a:pt x="1" y="61"/>
                </a:cubicBezTo>
                <a:cubicBezTo>
                  <a:pt x="1" y="62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2"/>
                  <a:pt x="1" y="62"/>
                </a:cubicBezTo>
                <a:cubicBezTo>
                  <a:pt x="1" y="62"/>
                  <a:pt x="1" y="63"/>
                  <a:pt x="1" y="64"/>
                </a:cubicBezTo>
                <a:cubicBezTo>
                  <a:pt x="1" y="63"/>
                  <a:pt x="1" y="66"/>
                  <a:pt x="1" y="64"/>
                </a:cubicBezTo>
                <a:cubicBezTo>
                  <a:pt x="0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6"/>
                  <a:pt x="0" y="67"/>
                  <a:pt x="0" y="68"/>
                </a:cubicBezTo>
                <a:cubicBezTo>
                  <a:pt x="1" y="68"/>
                  <a:pt x="1" y="66"/>
                  <a:pt x="1" y="67"/>
                </a:cubicBezTo>
                <a:cubicBezTo>
                  <a:pt x="1" y="67"/>
                  <a:pt x="1" y="67"/>
                  <a:pt x="1" y="68"/>
                </a:cubicBezTo>
                <a:cubicBezTo>
                  <a:pt x="0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8"/>
                  <a:pt x="0" y="68"/>
                  <a:pt x="0" y="68"/>
                </a:cubicBezTo>
                <a:cubicBezTo>
                  <a:pt x="1" y="68"/>
                  <a:pt x="0" y="69"/>
                  <a:pt x="0" y="69"/>
                </a:cubicBezTo>
                <a:cubicBezTo>
                  <a:pt x="0" y="69"/>
                  <a:pt x="0" y="70"/>
                  <a:pt x="0" y="70"/>
                </a:cubicBezTo>
                <a:cubicBezTo>
                  <a:pt x="0" y="71"/>
                  <a:pt x="1" y="72"/>
                  <a:pt x="0" y="72"/>
                </a:cubicBezTo>
                <a:cubicBezTo>
                  <a:pt x="0" y="72"/>
                  <a:pt x="0" y="71"/>
                  <a:pt x="0" y="71"/>
                </a:cubicBezTo>
                <a:cubicBezTo>
                  <a:pt x="0" y="72"/>
                  <a:pt x="0" y="71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1"/>
                  <a:pt x="0" y="71"/>
                </a:cubicBezTo>
                <a:cubicBezTo>
                  <a:pt x="0" y="71"/>
                  <a:pt x="1" y="69"/>
                  <a:pt x="1" y="70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70"/>
                </a:cubicBezTo>
                <a:cubicBezTo>
                  <a:pt x="1" y="70"/>
                  <a:pt x="1" y="71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1"/>
                  <a:pt x="1" y="70"/>
                  <a:pt x="1" y="69"/>
                </a:cubicBezTo>
                <a:cubicBezTo>
                  <a:pt x="1" y="69"/>
                  <a:pt x="1" y="70"/>
                  <a:pt x="1" y="70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70"/>
                </a:cubicBezTo>
                <a:cubicBezTo>
                  <a:pt x="1" y="69"/>
                  <a:pt x="1" y="69"/>
                  <a:pt x="1" y="67"/>
                </a:cubicBezTo>
                <a:cubicBezTo>
                  <a:pt x="1" y="68"/>
                  <a:pt x="1" y="67"/>
                  <a:pt x="1" y="68"/>
                </a:cubicBezTo>
                <a:cubicBezTo>
                  <a:pt x="1" y="68"/>
                  <a:pt x="1" y="68"/>
                  <a:pt x="1" y="69"/>
                </a:cubicBezTo>
                <a:cubicBezTo>
                  <a:pt x="1" y="68"/>
                  <a:pt x="1" y="68"/>
                  <a:pt x="1" y="67"/>
                </a:cubicBezTo>
                <a:cubicBezTo>
                  <a:pt x="1" y="67"/>
                  <a:pt x="1" y="68"/>
                  <a:pt x="1" y="67"/>
                </a:cubicBezTo>
                <a:cubicBezTo>
                  <a:pt x="1" y="67"/>
                  <a:pt x="2" y="66"/>
                  <a:pt x="2" y="65"/>
                </a:cubicBezTo>
                <a:cubicBezTo>
                  <a:pt x="2" y="66"/>
                  <a:pt x="1" y="67"/>
                  <a:pt x="2" y="67"/>
                </a:cubicBezTo>
                <a:cubicBezTo>
                  <a:pt x="2" y="67"/>
                  <a:pt x="2" y="66"/>
                  <a:pt x="2" y="66"/>
                </a:cubicBezTo>
                <a:cubicBezTo>
                  <a:pt x="2" y="67"/>
                  <a:pt x="2" y="66"/>
                  <a:pt x="2" y="67"/>
                </a:cubicBezTo>
                <a:cubicBezTo>
                  <a:pt x="2" y="67"/>
                  <a:pt x="2" y="67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7"/>
                </a:cubicBezTo>
                <a:cubicBezTo>
                  <a:pt x="1" y="67"/>
                  <a:pt x="2" y="68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0"/>
                  <a:pt x="1" y="70"/>
                </a:cubicBezTo>
                <a:cubicBezTo>
                  <a:pt x="1" y="71"/>
                  <a:pt x="1" y="71"/>
                  <a:pt x="1" y="72"/>
                </a:cubicBezTo>
                <a:cubicBezTo>
                  <a:pt x="1" y="72"/>
                  <a:pt x="0" y="71"/>
                  <a:pt x="0" y="72"/>
                </a:cubicBezTo>
                <a:cubicBezTo>
                  <a:pt x="1" y="72"/>
                  <a:pt x="0" y="73"/>
                  <a:pt x="0" y="73"/>
                </a:cubicBezTo>
                <a:cubicBezTo>
                  <a:pt x="0" y="73"/>
                  <a:pt x="0" y="74"/>
                  <a:pt x="0" y="74"/>
                </a:cubicBezTo>
                <a:cubicBezTo>
                  <a:pt x="1" y="74"/>
                  <a:pt x="0" y="73"/>
                  <a:pt x="0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73"/>
                  <a:pt x="0" y="75"/>
                  <a:pt x="0" y="75"/>
                </a:cubicBezTo>
                <a:cubicBezTo>
                  <a:pt x="1" y="75"/>
                  <a:pt x="1" y="74"/>
                  <a:pt x="1" y="74"/>
                </a:cubicBezTo>
                <a:cubicBezTo>
                  <a:pt x="1" y="74"/>
                  <a:pt x="1" y="75"/>
                  <a:pt x="1" y="75"/>
                </a:cubicBezTo>
                <a:cubicBezTo>
                  <a:pt x="1" y="75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5"/>
                  <a:pt x="1" y="75"/>
                </a:cubicBezTo>
                <a:cubicBezTo>
                  <a:pt x="1" y="75"/>
                  <a:pt x="1" y="75"/>
                  <a:pt x="1" y="75"/>
                </a:cubicBezTo>
                <a:cubicBezTo>
                  <a:pt x="1" y="75"/>
                  <a:pt x="1" y="75"/>
                  <a:pt x="1" y="75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6"/>
                  <a:pt x="1" y="75"/>
                  <a:pt x="1" y="76"/>
                </a:cubicBezTo>
                <a:cubicBezTo>
                  <a:pt x="1" y="77"/>
                  <a:pt x="0" y="77"/>
                  <a:pt x="0" y="76"/>
                </a:cubicBezTo>
                <a:cubicBezTo>
                  <a:pt x="0" y="76"/>
                  <a:pt x="0" y="76"/>
                  <a:pt x="0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7"/>
                  <a:pt x="1" y="76"/>
                  <a:pt x="1" y="76"/>
                </a:cubicBezTo>
                <a:cubicBezTo>
                  <a:pt x="1" y="77"/>
                  <a:pt x="1" y="76"/>
                  <a:pt x="1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8"/>
                  <a:pt x="1" y="79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79"/>
                  <a:pt x="1" y="78"/>
                  <a:pt x="1" y="78"/>
                </a:cubicBezTo>
                <a:cubicBezTo>
                  <a:pt x="1" y="79"/>
                  <a:pt x="1" y="79"/>
                  <a:pt x="1" y="79"/>
                </a:cubicBezTo>
                <a:cubicBezTo>
                  <a:pt x="1" y="79"/>
                  <a:pt x="1" y="80"/>
                  <a:pt x="1" y="80"/>
                </a:cubicBezTo>
                <a:cubicBezTo>
                  <a:pt x="1" y="80"/>
                  <a:pt x="1" y="80"/>
                  <a:pt x="1" y="81"/>
                </a:cubicBezTo>
                <a:cubicBezTo>
                  <a:pt x="1" y="81"/>
                  <a:pt x="1" y="82"/>
                  <a:pt x="2" y="82"/>
                </a:cubicBezTo>
                <a:cubicBezTo>
                  <a:pt x="1" y="81"/>
                  <a:pt x="1" y="80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1" y="81"/>
                  <a:pt x="2" y="81"/>
                </a:cubicBezTo>
                <a:cubicBezTo>
                  <a:pt x="2" y="81"/>
                  <a:pt x="2" y="81"/>
                  <a:pt x="2" y="81"/>
                </a:cubicBezTo>
                <a:cubicBezTo>
                  <a:pt x="2" y="81"/>
                  <a:pt x="2" y="80"/>
                  <a:pt x="2" y="81"/>
                </a:cubicBezTo>
                <a:cubicBezTo>
                  <a:pt x="2" y="81"/>
                  <a:pt x="2" y="81"/>
                  <a:pt x="2" y="82"/>
                </a:cubicBezTo>
                <a:cubicBezTo>
                  <a:pt x="2" y="82"/>
                  <a:pt x="2" y="83"/>
                  <a:pt x="2" y="82"/>
                </a:cubicBezTo>
                <a:cubicBezTo>
                  <a:pt x="2" y="82"/>
                  <a:pt x="2" y="82"/>
                  <a:pt x="2" y="83"/>
                </a:cubicBezTo>
                <a:cubicBezTo>
                  <a:pt x="2" y="83"/>
                  <a:pt x="2" y="83"/>
                  <a:pt x="2" y="83"/>
                </a:cubicBezTo>
                <a:cubicBezTo>
                  <a:pt x="2" y="83"/>
                  <a:pt x="2" y="83"/>
                  <a:pt x="2" y="82"/>
                </a:cubicBezTo>
                <a:cubicBezTo>
                  <a:pt x="2" y="82"/>
                  <a:pt x="2" y="81"/>
                  <a:pt x="2" y="81"/>
                </a:cubicBezTo>
                <a:cubicBezTo>
                  <a:pt x="2" y="81"/>
                  <a:pt x="2" y="80"/>
                  <a:pt x="2" y="81"/>
                </a:cubicBezTo>
                <a:cubicBezTo>
                  <a:pt x="2" y="80"/>
                  <a:pt x="2" y="78"/>
                  <a:pt x="2" y="79"/>
                </a:cubicBezTo>
                <a:cubicBezTo>
                  <a:pt x="2" y="79"/>
                  <a:pt x="2" y="80"/>
                  <a:pt x="2" y="80"/>
                </a:cubicBezTo>
                <a:cubicBezTo>
                  <a:pt x="2" y="81"/>
                  <a:pt x="2" y="81"/>
                  <a:pt x="2" y="82"/>
                </a:cubicBezTo>
                <a:cubicBezTo>
                  <a:pt x="2" y="79"/>
                  <a:pt x="2" y="79"/>
                  <a:pt x="2" y="79"/>
                </a:cubicBezTo>
                <a:cubicBezTo>
                  <a:pt x="2" y="79"/>
                  <a:pt x="2" y="79"/>
                  <a:pt x="2" y="79"/>
                </a:cubicBezTo>
                <a:cubicBezTo>
                  <a:pt x="2" y="79"/>
                  <a:pt x="2" y="79"/>
                  <a:pt x="2" y="79"/>
                </a:cubicBezTo>
                <a:cubicBezTo>
                  <a:pt x="2" y="80"/>
                  <a:pt x="2" y="80"/>
                  <a:pt x="2" y="81"/>
                </a:cubicBezTo>
                <a:cubicBezTo>
                  <a:pt x="2" y="81"/>
                  <a:pt x="2" y="81"/>
                  <a:pt x="2" y="82"/>
                </a:cubicBezTo>
                <a:cubicBezTo>
                  <a:pt x="2" y="82"/>
                  <a:pt x="2" y="82"/>
                  <a:pt x="2" y="82"/>
                </a:cubicBezTo>
                <a:cubicBezTo>
                  <a:pt x="3" y="82"/>
                  <a:pt x="3" y="83"/>
                  <a:pt x="3" y="83"/>
                </a:cubicBezTo>
                <a:cubicBezTo>
                  <a:pt x="3" y="83"/>
                  <a:pt x="3" y="83"/>
                  <a:pt x="2" y="83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3"/>
                  <a:pt x="2" y="83"/>
                  <a:pt x="2" y="83"/>
                </a:cubicBezTo>
                <a:cubicBezTo>
                  <a:pt x="3" y="83"/>
                  <a:pt x="3" y="84"/>
                  <a:pt x="3" y="83"/>
                </a:cubicBezTo>
                <a:cubicBezTo>
                  <a:pt x="3" y="84"/>
                  <a:pt x="3" y="84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4"/>
                  <a:pt x="3" y="85"/>
                  <a:pt x="3" y="86"/>
                </a:cubicBezTo>
                <a:cubicBezTo>
                  <a:pt x="3" y="85"/>
                  <a:pt x="3" y="86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4"/>
                  <a:pt x="3" y="83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3" y="84"/>
                  <a:pt x="3" y="84"/>
                  <a:pt x="3" y="85"/>
                </a:cubicBezTo>
                <a:cubicBezTo>
                  <a:pt x="3" y="85"/>
                  <a:pt x="3" y="84"/>
                  <a:pt x="3" y="84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4"/>
                  <a:pt x="2" y="85"/>
                  <a:pt x="2" y="84"/>
                </a:cubicBezTo>
                <a:cubicBezTo>
                  <a:pt x="2" y="83"/>
                  <a:pt x="2" y="83"/>
                  <a:pt x="2" y="82"/>
                </a:cubicBezTo>
                <a:cubicBezTo>
                  <a:pt x="2" y="82"/>
                  <a:pt x="2" y="83"/>
                  <a:pt x="2" y="84"/>
                </a:cubicBezTo>
                <a:cubicBezTo>
                  <a:pt x="2" y="84"/>
                  <a:pt x="2" y="84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3" y="85"/>
                  <a:pt x="3" y="86"/>
                </a:cubicBezTo>
                <a:cubicBezTo>
                  <a:pt x="3" y="86"/>
                  <a:pt x="2" y="86"/>
                  <a:pt x="2" y="85"/>
                </a:cubicBezTo>
                <a:cubicBezTo>
                  <a:pt x="3" y="86"/>
                  <a:pt x="3" y="86"/>
                  <a:pt x="3" y="86"/>
                </a:cubicBezTo>
                <a:cubicBezTo>
                  <a:pt x="3" y="86"/>
                  <a:pt x="3" y="87"/>
                  <a:pt x="3" y="86"/>
                </a:cubicBezTo>
                <a:cubicBezTo>
                  <a:pt x="2" y="86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6"/>
                  <a:pt x="2" y="85"/>
                  <a:pt x="2" y="85"/>
                </a:cubicBezTo>
                <a:cubicBezTo>
                  <a:pt x="2" y="85"/>
                  <a:pt x="2" y="86"/>
                  <a:pt x="2" y="86"/>
                </a:cubicBezTo>
                <a:cubicBezTo>
                  <a:pt x="2" y="85"/>
                  <a:pt x="2" y="85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6"/>
                  <a:pt x="3" y="86"/>
                  <a:pt x="3" y="86"/>
                </a:cubicBezTo>
                <a:cubicBezTo>
                  <a:pt x="2" y="86"/>
                  <a:pt x="3" y="87"/>
                  <a:pt x="3" y="87"/>
                </a:cubicBezTo>
                <a:cubicBezTo>
                  <a:pt x="3" y="87"/>
                  <a:pt x="3" y="86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8"/>
                  <a:pt x="3" y="88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8"/>
                </a:cubicBezTo>
                <a:cubicBezTo>
                  <a:pt x="3" y="88"/>
                  <a:pt x="3" y="88"/>
                  <a:pt x="3" y="87"/>
                </a:cubicBezTo>
                <a:cubicBezTo>
                  <a:pt x="4" y="88"/>
                  <a:pt x="4" y="88"/>
                  <a:pt x="4" y="89"/>
                </a:cubicBezTo>
                <a:cubicBezTo>
                  <a:pt x="4" y="88"/>
                  <a:pt x="4" y="88"/>
                  <a:pt x="3" y="88"/>
                </a:cubicBezTo>
                <a:cubicBezTo>
                  <a:pt x="4" y="89"/>
                  <a:pt x="3" y="88"/>
                  <a:pt x="3" y="88"/>
                </a:cubicBezTo>
                <a:cubicBezTo>
                  <a:pt x="4" y="89"/>
                  <a:pt x="4" y="89"/>
                  <a:pt x="4" y="90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8"/>
                  <a:pt x="4" y="87"/>
                </a:cubicBezTo>
                <a:cubicBezTo>
                  <a:pt x="4" y="87"/>
                  <a:pt x="4" y="88"/>
                  <a:pt x="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9"/>
                  <a:pt x="4" y="88"/>
                </a:cubicBezTo>
                <a:cubicBezTo>
                  <a:pt x="4" y="88"/>
                  <a:pt x="4" y="88"/>
                  <a:pt x="4" y="87"/>
                </a:cubicBezTo>
                <a:cubicBezTo>
                  <a:pt x="4" y="88"/>
                  <a:pt x="4" y="87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9"/>
                  <a:pt x="4" y="88"/>
                  <a:pt x="4" y="88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90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0"/>
                  <a:pt x="4" y="89"/>
                  <a:pt x="4" y="89"/>
                </a:cubicBezTo>
                <a:cubicBezTo>
                  <a:pt x="4" y="90"/>
                  <a:pt x="4" y="91"/>
                  <a:pt x="4" y="91"/>
                </a:cubicBezTo>
                <a:cubicBezTo>
                  <a:pt x="4" y="91"/>
                  <a:pt x="4" y="91"/>
                  <a:pt x="4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4" y="91"/>
                  <a:pt x="4" y="91"/>
                  <a:pt x="4" y="90"/>
                </a:cubicBezTo>
                <a:cubicBezTo>
                  <a:pt x="4" y="90"/>
                  <a:pt x="3" y="89"/>
                  <a:pt x="3" y="90"/>
                </a:cubicBezTo>
                <a:cubicBezTo>
                  <a:pt x="3" y="90"/>
                  <a:pt x="3" y="90"/>
                  <a:pt x="4" y="90"/>
                </a:cubicBezTo>
                <a:cubicBezTo>
                  <a:pt x="4" y="90"/>
                  <a:pt x="4" y="90"/>
                  <a:pt x="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1"/>
                  <a:pt x="4" y="91"/>
                  <a:pt x="4" y="92"/>
                </a:cubicBezTo>
                <a:cubicBezTo>
                  <a:pt x="4" y="92"/>
                  <a:pt x="4" y="91"/>
                  <a:pt x="4" y="92"/>
                </a:cubicBezTo>
                <a:cubicBezTo>
                  <a:pt x="4" y="92"/>
                  <a:pt x="4" y="91"/>
                  <a:pt x="5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3"/>
                  <a:pt x="4" y="93"/>
                  <a:pt x="5" y="93"/>
                </a:cubicBezTo>
                <a:cubicBezTo>
                  <a:pt x="5" y="93"/>
                  <a:pt x="5" y="92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5" y="93"/>
                  <a:pt x="5" y="93"/>
                  <a:pt x="5" y="92"/>
                </a:cubicBezTo>
                <a:cubicBezTo>
                  <a:pt x="4" y="92"/>
                  <a:pt x="5" y="92"/>
                  <a:pt x="4" y="92"/>
                </a:cubicBezTo>
                <a:cubicBezTo>
                  <a:pt x="4" y="92"/>
                  <a:pt x="4" y="91"/>
                  <a:pt x="4" y="90"/>
                </a:cubicBezTo>
                <a:cubicBezTo>
                  <a:pt x="5" y="92"/>
                  <a:pt x="4" y="92"/>
                  <a:pt x="5" y="93"/>
                </a:cubicBezTo>
                <a:cubicBezTo>
                  <a:pt x="5" y="92"/>
                  <a:pt x="5" y="94"/>
                  <a:pt x="5" y="94"/>
                </a:cubicBezTo>
                <a:cubicBezTo>
                  <a:pt x="5" y="94"/>
                  <a:pt x="5" y="94"/>
                  <a:pt x="5" y="95"/>
                </a:cubicBezTo>
                <a:cubicBezTo>
                  <a:pt x="6" y="95"/>
                  <a:pt x="5" y="94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5" y="94"/>
                  <a:pt x="5" y="93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2"/>
                  <a:pt x="5" y="93"/>
                </a:cubicBezTo>
                <a:cubicBezTo>
                  <a:pt x="6" y="93"/>
                  <a:pt x="6" y="94"/>
                  <a:pt x="6" y="95"/>
                </a:cubicBezTo>
                <a:cubicBezTo>
                  <a:pt x="6" y="95"/>
                  <a:pt x="7" y="96"/>
                  <a:pt x="7" y="96"/>
                </a:cubicBezTo>
                <a:cubicBezTo>
                  <a:pt x="7" y="96"/>
                  <a:pt x="6" y="96"/>
                  <a:pt x="6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6" y="95"/>
                  <a:pt x="6" y="95"/>
                  <a:pt x="6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6" y="95"/>
                  <a:pt x="6" y="96"/>
                  <a:pt x="6" y="96"/>
                </a:cubicBezTo>
                <a:cubicBezTo>
                  <a:pt x="6" y="96"/>
                  <a:pt x="6" y="95"/>
                  <a:pt x="6" y="95"/>
                </a:cubicBezTo>
                <a:cubicBezTo>
                  <a:pt x="6" y="96"/>
                  <a:pt x="6" y="96"/>
                  <a:pt x="6" y="96"/>
                </a:cubicBezTo>
                <a:cubicBezTo>
                  <a:pt x="6" y="96"/>
                  <a:pt x="6" y="96"/>
                  <a:pt x="6" y="96"/>
                </a:cubicBezTo>
                <a:cubicBezTo>
                  <a:pt x="7" y="96"/>
                  <a:pt x="7" y="97"/>
                  <a:pt x="7" y="97"/>
                </a:cubicBezTo>
                <a:cubicBezTo>
                  <a:pt x="7" y="96"/>
                  <a:pt x="6" y="95"/>
                  <a:pt x="6" y="94"/>
                </a:cubicBezTo>
                <a:cubicBezTo>
                  <a:pt x="7" y="95"/>
                  <a:pt x="7" y="95"/>
                  <a:pt x="7" y="95"/>
                </a:cubicBezTo>
                <a:cubicBezTo>
                  <a:pt x="6" y="95"/>
                  <a:pt x="6" y="95"/>
                  <a:pt x="7" y="95"/>
                </a:cubicBezTo>
                <a:cubicBezTo>
                  <a:pt x="6" y="96"/>
                  <a:pt x="7" y="96"/>
                  <a:pt x="7" y="97"/>
                </a:cubicBezTo>
                <a:cubicBezTo>
                  <a:pt x="7" y="96"/>
                  <a:pt x="7" y="96"/>
                  <a:pt x="7" y="97"/>
                </a:cubicBezTo>
                <a:cubicBezTo>
                  <a:pt x="7" y="97"/>
                  <a:pt x="8" y="98"/>
                  <a:pt x="8" y="99"/>
                </a:cubicBezTo>
                <a:cubicBezTo>
                  <a:pt x="8" y="99"/>
                  <a:pt x="8" y="98"/>
                  <a:pt x="8" y="98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0"/>
                  <a:pt x="8" y="100"/>
                  <a:pt x="9" y="100"/>
                </a:cubicBezTo>
                <a:cubicBezTo>
                  <a:pt x="8" y="100"/>
                  <a:pt x="8" y="100"/>
                  <a:pt x="8" y="100"/>
                </a:cubicBezTo>
                <a:cubicBezTo>
                  <a:pt x="8" y="100"/>
                  <a:pt x="9" y="101"/>
                  <a:pt x="9" y="101"/>
                </a:cubicBezTo>
                <a:cubicBezTo>
                  <a:pt x="9" y="100"/>
                  <a:pt x="8" y="100"/>
                  <a:pt x="8" y="100"/>
                </a:cubicBezTo>
                <a:cubicBezTo>
                  <a:pt x="9" y="100"/>
                  <a:pt x="9" y="100"/>
                  <a:pt x="9" y="101"/>
                </a:cubicBezTo>
                <a:cubicBezTo>
                  <a:pt x="9" y="101"/>
                  <a:pt x="9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3"/>
                  <a:pt x="9" y="103"/>
                  <a:pt x="10" y="104"/>
                </a:cubicBezTo>
                <a:cubicBezTo>
                  <a:pt x="9" y="103"/>
                  <a:pt x="10" y="103"/>
                  <a:pt x="9" y="102"/>
                </a:cubicBezTo>
                <a:cubicBezTo>
                  <a:pt x="9" y="102"/>
                  <a:pt x="9" y="103"/>
                  <a:pt x="9" y="103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9" y="102"/>
                  <a:pt x="9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101"/>
                  <a:pt x="10" y="102"/>
                  <a:pt x="10" y="102"/>
                </a:cubicBezTo>
                <a:cubicBezTo>
                  <a:pt x="10" y="102"/>
                  <a:pt x="9" y="101"/>
                  <a:pt x="9" y="101"/>
                </a:cubicBezTo>
                <a:cubicBezTo>
                  <a:pt x="10" y="103"/>
                  <a:pt x="10" y="103"/>
                  <a:pt x="10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1" y="105"/>
                  <a:pt x="10" y="102"/>
                  <a:pt x="10" y="102"/>
                </a:cubicBezTo>
                <a:cubicBezTo>
                  <a:pt x="9" y="101"/>
                  <a:pt x="10" y="103"/>
                  <a:pt x="10" y="104"/>
                </a:cubicBezTo>
                <a:cubicBezTo>
                  <a:pt x="11" y="104"/>
                  <a:pt x="10" y="102"/>
                  <a:pt x="10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10" y="103"/>
                  <a:pt x="10" y="104"/>
                  <a:pt x="10" y="104"/>
                </a:cubicBezTo>
                <a:cubicBezTo>
                  <a:pt x="10" y="103"/>
                  <a:pt x="10" y="102"/>
                  <a:pt x="10" y="102"/>
                </a:cubicBezTo>
                <a:cubicBezTo>
                  <a:pt x="10" y="102"/>
                  <a:pt x="10" y="103"/>
                  <a:pt x="10" y="103"/>
                </a:cubicBezTo>
                <a:cubicBezTo>
                  <a:pt x="10" y="102"/>
                  <a:pt x="10" y="101"/>
                  <a:pt x="10" y="101"/>
                </a:cubicBezTo>
                <a:cubicBezTo>
                  <a:pt x="10" y="101"/>
                  <a:pt x="10" y="102"/>
                  <a:pt x="10" y="102"/>
                </a:cubicBezTo>
                <a:cubicBezTo>
                  <a:pt x="10" y="102"/>
                  <a:pt x="10" y="102"/>
                  <a:pt x="10" y="101"/>
                </a:cubicBezTo>
                <a:cubicBezTo>
                  <a:pt x="9" y="101"/>
                  <a:pt x="10" y="101"/>
                  <a:pt x="10" y="101"/>
                </a:cubicBezTo>
                <a:cubicBezTo>
                  <a:pt x="9" y="100"/>
                  <a:pt x="10" y="101"/>
                  <a:pt x="9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100"/>
                  <a:pt x="10" y="101"/>
                  <a:pt x="10" y="101"/>
                </a:cubicBezTo>
                <a:cubicBezTo>
                  <a:pt x="10" y="101"/>
                  <a:pt x="9" y="100"/>
                  <a:pt x="9" y="100"/>
                </a:cubicBezTo>
                <a:cubicBezTo>
                  <a:pt x="9" y="100"/>
                  <a:pt x="9" y="100"/>
                  <a:pt x="9" y="100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9" y="100"/>
                  <a:pt x="10" y="101"/>
                  <a:pt x="10" y="10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0" y="101"/>
                  <a:pt x="10" y="102"/>
                  <a:pt x="11" y="103"/>
                </a:cubicBezTo>
                <a:cubicBezTo>
                  <a:pt x="11" y="103"/>
                  <a:pt x="10" y="102"/>
                  <a:pt x="10" y="103"/>
                </a:cubicBezTo>
                <a:cubicBezTo>
                  <a:pt x="10" y="103"/>
                  <a:pt x="11" y="104"/>
                  <a:pt x="11" y="104"/>
                </a:cubicBezTo>
                <a:cubicBezTo>
                  <a:pt x="11" y="104"/>
                  <a:pt x="11" y="104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11" y="104"/>
                  <a:pt x="11" y="105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2" y="105"/>
                  <a:pt x="12" y="105"/>
                  <a:pt x="12" y="106"/>
                </a:cubicBezTo>
                <a:cubicBezTo>
                  <a:pt x="12" y="105"/>
                  <a:pt x="12" y="106"/>
                  <a:pt x="12" y="106"/>
                </a:cubicBezTo>
                <a:cubicBezTo>
                  <a:pt x="12" y="106"/>
                  <a:pt x="12" y="106"/>
                  <a:pt x="12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2" y="106"/>
                  <a:pt x="11" y="105"/>
                  <a:pt x="11" y="105"/>
                </a:cubicBezTo>
                <a:cubicBezTo>
                  <a:pt x="12" y="106"/>
                  <a:pt x="12" y="106"/>
                  <a:pt x="12" y="107"/>
                </a:cubicBezTo>
                <a:cubicBezTo>
                  <a:pt x="12" y="107"/>
                  <a:pt x="12" y="107"/>
                  <a:pt x="12" y="106"/>
                </a:cubicBezTo>
                <a:cubicBezTo>
                  <a:pt x="12" y="106"/>
                  <a:pt x="12" y="107"/>
                  <a:pt x="12" y="107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07"/>
                  <a:pt x="12" y="108"/>
                  <a:pt x="12" y="108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08"/>
                  <a:pt x="13" y="108"/>
                  <a:pt x="13" y="109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3" y="108"/>
                  <a:pt x="13" y="109"/>
                  <a:pt x="13" y="109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2" y="108"/>
                  <a:pt x="12" y="108"/>
                  <a:pt x="12" y="107"/>
                </a:cubicBezTo>
                <a:cubicBezTo>
                  <a:pt x="12" y="108"/>
                  <a:pt x="12" y="107"/>
                  <a:pt x="12" y="107"/>
                </a:cubicBezTo>
                <a:cubicBezTo>
                  <a:pt x="12" y="108"/>
                  <a:pt x="12" y="108"/>
                  <a:pt x="13" y="108"/>
                </a:cubicBezTo>
                <a:cubicBezTo>
                  <a:pt x="12" y="108"/>
                  <a:pt x="12" y="108"/>
                  <a:pt x="12" y="107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3" y="108"/>
                  <a:pt x="13" y="108"/>
                  <a:pt x="13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3" y="109"/>
                  <a:pt x="14" y="110"/>
                  <a:pt x="13" y="109"/>
                </a:cubicBezTo>
                <a:cubicBezTo>
                  <a:pt x="14" y="110"/>
                  <a:pt x="13" y="110"/>
                  <a:pt x="14" y="111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111"/>
                  <a:pt x="15" y="112"/>
                  <a:pt x="15" y="112"/>
                </a:cubicBezTo>
                <a:cubicBezTo>
                  <a:pt x="14" y="112"/>
                  <a:pt x="14" y="112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2"/>
                  <a:pt x="15" y="112"/>
                  <a:pt x="15" y="113"/>
                </a:cubicBezTo>
                <a:cubicBezTo>
                  <a:pt x="15" y="113"/>
                  <a:pt x="15" y="113"/>
                  <a:pt x="15" y="112"/>
                </a:cubicBezTo>
                <a:cubicBezTo>
                  <a:pt x="16" y="113"/>
                  <a:pt x="16" y="114"/>
                  <a:pt x="16" y="113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6" y="114"/>
                  <a:pt x="17" y="115"/>
                  <a:pt x="17" y="115"/>
                </a:cubicBezTo>
                <a:cubicBezTo>
                  <a:pt x="16" y="114"/>
                  <a:pt x="16" y="114"/>
                  <a:pt x="16" y="113"/>
                </a:cubicBezTo>
                <a:cubicBezTo>
                  <a:pt x="15" y="113"/>
                  <a:pt x="15" y="113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4" y="111"/>
                  <a:pt x="14" y="110"/>
                  <a:pt x="13" y="109"/>
                </a:cubicBezTo>
                <a:cubicBezTo>
                  <a:pt x="14" y="110"/>
                  <a:pt x="14" y="110"/>
                  <a:pt x="14" y="111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4" y="111"/>
                  <a:pt x="14" y="110"/>
                  <a:pt x="14" y="111"/>
                </a:cubicBezTo>
                <a:cubicBezTo>
                  <a:pt x="14" y="111"/>
                  <a:pt x="15" y="111"/>
                  <a:pt x="15" y="111"/>
                </a:cubicBezTo>
                <a:cubicBezTo>
                  <a:pt x="15" y="112"/>
                  <a:pt x="15" y="112"/>
                  <a:pt x="16" y="113"/>
                </a:cubicBezTo>
                <a:cubicBezTo>
                  <a:pt x="15" y="113"/>
                  <a:pt x="15" y="112"/>
                  <a:pt x="15" y="113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3"/>
                  <a:pt x="16" y="114"/>
                  <a:pt x="17" y="114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2"/>
                  <a:pt x="16" y="113"/>
                  <a:pt x="16" y="112"/>
                </a:cubicBezTo>
                <a:cubicBezTo>
                  <a:pt x="16" y="112"/>
                  <a:pt x="16" y="112"/>
                  <a:pt x="15" y="111"/>
                </a:cubicBezTo>
                <a:cubicBezTo>
                  <a:pt x="15" y="111"/>
                  <a:pt x="16" y="112"/>
                  <a:pt x="16" y="112"/>
                </a:cubicBezTo>
                <a:cubicBezTo>
                  <a:pt x="15" y="111"/>
                  <a:pt x="15" y="111"/>
                  <a:pt x="14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5" y="111"/>
                  <a:pt x="15" y="111"/>
                  <a:pt x="15" y="110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5" y="111"/>
                  <a:pt x="15" y="111"/>
                  <a:pt x="16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6" y="113"/>
                  <a:pt x="17" y="113"/>
                  <a:pt x="17" y="113"/>
                </a:cubicBezTo>
                <a:cubicBezTo>
                  <a:pt x="17" y="113"/>
                  <a:pt x="16" y="113"/>
                  <a:pt x="16" y="113"/>
                </a:cubicBezTo>
                <a:cubicBezTo>
                  <a:pt x="17" y="113"/>
                  <a:pt x="16" y="113"/>
                  <a:pt x="16" y="113"/>
                </a:cubicBezTo>
                <a:cubicBezTo>
                  <a:pt x="17" y="114"/>
                  <a:pt x="16" y="113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6" y="114"/>
                  <a:pt x="16" y="113"/>
                  <a:pt x="16" y="113"/>
                </a:cubicBezTo>
                <a:cubicBezTo>
                  <a:pt x="16" y="113"/>
                  <a:pt x="17" y="115"/>
                  <a:pt x="16" y="114"/>
                </a:cubicBezTo>
                <a:cubicBezTo>
                  <a:pt x="17" y="115"/>
                  <a:pt x="17" y="115"/>
                  <a:pt x="18" y="116"/>
                </a:cubicBezTo>
                <a:cubicBezTo>
                  <a:pt x="17" y="115"/>
                  <a:pt x="17" y="115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4"/>
                  <a:pt x="18" y="115"/>
                  <a:pt x="17" y="115"/>
                </a:cubicBezTo>
                <a:cubicBezTo>
                  <a:pt x="18" y="115"/>
                  <a:pt x="18" y="116"/>
                  <a:pt x="18" y="115"/>
                </a:cubicBezTo>
                <a:cubicBezTo>
                  <a:pt x="17" y="115"/>
                  <a:pt x="17" y="115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4"/>
                  <a:pt x="17" y="113"/>
                  <a:pt x="17" y="113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8" y="114"/>
                  <a:pt x="18" y="115"/>
                  <a:pt x="18" y="115"/>
                </a:cubicBezTo>
                <a:cubicBezTo>
                  <a:pt x="18" y="115"/>
                  <a:pt x="18" y="114"/>
                  <a:pt x="18" y="114"/>
                </a:cubicBezTo>
                <a:cubicBezTo>
                  <a:pt x="18" y="115"/>
                  <a:pt x="18" y="115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8" y="115"/>
                  <a:pt x="18" y="116"/>
                  <a:pt x="19" y="116"/>
                </a:cubicBezTo>
                <a:cubicBezTo>
                  <a:pt x="19" y="116"/>
                  <a:pt x="18" y="115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20" y="117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5"/>
                  <a:pt x="19" y="115"/>
                </a:cubicBezTo>
                <a:cubicBezTo>
                  <a:pt x="19" y="116"/>
                  <a:pt x="19" y="115"/>
                  <a:pt x="19" y="116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9" y="115"/>
                  <a:pt x="18" y="115"/>
                  <a:pt x="18" y="114"/>
                </a:cubicBezTo>
                <a:cubicBezTo>
                  <a:pt x="18" y="115"/>
                  <a:pt x="18" y="115"/>
                  <a:pt x="19" y="115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8" y="114"/>
                  <a:pt x="18" y="114"/>
                  <a:pt x="18" y="114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5"/>
                  <a:pt x="19" y="115"/>
                  <a:pt x="19" y="114"/>
                </a:cubicBezTo>
                <a:cubicBezTo>
                  <a:pt x="19" y="114"/>
                  <a:pt x="18" y="113"/>
                  <a:pt x="19" y="114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3"/>
                  <a:pt x="18" y="114"/>
                  <a:pt x="18" y="113"/>
                </a:cubicBezTo>
                <a:cubicBezTo>
                  <a:pt x="18" y="113"/>
                  <a:pt x="18" y="113"/>
                  <a:pt x="17" y="113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2"/>
                  <a:pt x="17" y="113"/>
                  <a:pt x="17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3"/>
                  <a:pt x="17" y="113"/>
                </a:cubicBezTo>
                <a:cubicBezTo>
                  <a:pt x="16" y="111"/>
                  <a:pt x="16" y="112"/>
                  <a:pt x="16" y="112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7" y="112"/>
                  <a:pt x="17" y="112"/>
                </a:cubicBezTo>
                <a:cubicBezTo>
                  <a:pt x="16" y="112"/>
                  <a:pt x="16" y="111"/>
                  <a:pt x="16" y="111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7" y="112"/>
                  <a:pt x="17" y="111"/>
                  <a:pt x="17" y="111"/>
                </a:cubicBezTo>
                <a:cubicBezTo>
                  <a:pt x="16" y="111"/>
                  <a:pt x="17" y="111"/>
                  <a:pt x="16" y="111"/>
                </a:cubicBezTo>
                <a:cubicBezTo>
                  <a:pt x="17" y="111"/>
                  <a:pt x="17" y="111"/>
                  <a:pt x="17" y="112"/>
                </a:cubicBezTo>
                <a:cubicBezTo>
                  <a:pt x="17" y="112"/>
                  <a:pt x="16" y="110"/>
                  <a:pt x="16" y="110"/>
                </a:cubicBezTo>
                <a:cubicBezTo>
                  <a:pt x="17" y="111"/>
                  <a:pt x="17" y="111"/>
                  <a:pt x="17" y="112"/>
                </a:cubicBezTo>
                <a:cubicBezTo>
                  <a:pt x="17" y="112"/>
                  <a:pt x="18" y="112"/>
                  <a:pt x="18" y="11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8" y="112"/>
                  <a:pt x="18" y="113"/>
                  <a:pt x="18" y="113"/>
                </a:cubicBezTo>
                <a:cubicBezTo>
                  <a:pt x="18" y="113"/>
                  <a:pt x="18" y="112"/>
                  <a:pt x="17" y="112"/>
                </a:cubicBezTo>
                <a:cubicBezTo>
                  <a:pt x="17" y="111"/>
                  <a:pt x="17" y="111"/>
                  <a:pt x="16" y="110"/>
                </a:cubicBezTo>
                <a:cubicBezTo>
                  <a:pt x="16" y="110"/>
                  <a:pt x="16" y="109"/>
                  <a:pt x="16" y="109"/>
                </a:cubicBezTo>
                <a:cubicBezTo>
                  <a:pt x="16" y="110"/>
                  <a:pt x="16" y="110"/>
                  <a:pt x="16" y="109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5" y="110"/>
                  <a:pt x="16" y="109"/>
                  <a:pt x="15" y="109"/>
                </a:cubicBezTo>
                <a:cubicBezTo>
                  <a:pt x="16" y="110"/>
                  <a:pt x="16" y="111"/>
                  <a:pt x="16" y="110"/>
                </a:cubicBezTo>
                <a:cubicBezTo>
                  <a:pt x="16" y="110"/>
                  <a:pt x="15" y="109"/>
                  <a:pt x="15" y="109"/>
                </a:cubicBezTo>
                <a:cubicBezTo>
                  <a:pt x="15" y="109"/>
                  <a:pt x="14" y="108"/>
                  <a:pt x="14" y="108"/>
                </a:cubicBezTo>
                <a:cubicBezTo>
                  <a:pt x="14" y="108"/>
                  <a:pt x="15" y="108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5" y="110"/>
                  <a:pt x="15" y="109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6" y="1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5" y="109"/>
                  <a:pt x="15" y="109"/>
                  <a:pt x="14" y="108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4" y="108"/>
                  <a:pt x="14" y="108"/>
                  <a:pt x="14" y="107"/>
                </a:cubicBezTo>
                <a:cubicBezTo>
                  <a:pt x="14" y="107"/>
                  <a:pt x="13" y="106"/>
                  <a:pt x="13" y="106"/>
                </a:cubicBezTo>
                <a:cubicBezTo>
                  <a:pt x="13" y="106"/>
                  <a:pt x="14" y="106"/>
                  <a:pt x="13" y="106"/>
                </a:cubicBezTo>
                <a:cubicBezTo>
                  <a:pt x="13" y="106"/>
                  <a:pt x="13" y="106"/>
                  <a:pt x="13" y="105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3" y="106"/>
                  <a:pt x="13" y="105"/>
                  <a:pt x="13" y="105"/>
                </a:cubicBezTo>
                <a:cubicBezTo>
                  <a:pt x="13" y="105"/>
                  <a:pt x="13" y="106"/>
                  <a:pt x="14" y="107"/>
                </a:cubicBezTo>
                <a:cubicBezTo>
                  <a:pt x="14" y="107"/>
                  <a:pt x="14" y="107"/>
                  <a:pt x="14" y="106"/>
                </a:cubicBezTo>
                <a:cubicBezTo>
                  <a:pt x="14" y="106"/>
                  <a:pt x="13" y="106"/>
                  <a:pt x="13" y="106"/>
                </a:cubicBezTo>
                <a:cubicBezTo>
                  <a:pt x="13" y="106"/>
                  <a:pt x="13" y="106"/>
                  <a:pt x="13" y="105"/>
                </a:cubicBezTo>
                <a:cubicBezTo>
                  <a:pt x="13" y="106"/>
                  <a:pt x="13" y="105"/>
                  <a:pt x="13" y="105"/>
                </a:cubicBezTo>
                <a:cubicBezTo>
                  <a:pt x="13" y="104"/>
                  <a:pt x="12" y="104"/>
                  <a:pt x="12" y="104"/>
                </a:cubicBezTo>
                <a:cubicBezTo>
                  <a:pt x="12" y="104"/>
                  <a:pt x="13" y="105"/>
                  <a:pt x="13" y="105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3" y="105"/>
                  <a:pt x="13" y="106"/>
                  <a:pt x="13" y="107"/>
                </a:cubicBezTo>
                <a:cubicBezTo>
                  <a:pt x="13" y="107"/>
                  <a:pt x="13" y="107"/>
                  <a:pt x="13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3" y="105"/>
                  <a:pt x="12" y="105"/>
                  <a:pt x="12" y="104"/>
                </a:cubicBezTo>
                <a:cubicBezTo>
                  <a:pt x="12" y="105"/>
                  <a:pt x="12" y="104"/>
                  <a:pt x="12" y="104"/>
                </a:cubicBezTo>
                <a:cubicBezTo>
                  <a:pt x="12" y="104"/>
                  <a:pt x="12" y="105"/>
                  <a:pt x="13" y="106"/>
                </a:cubicBezTo>
                <a:cubicBezTo>
                  <a:pt x="12" y="106"/>
                  <a:pt x="12" y="105"/>
                  <a:pt x="12" y="105"/>
                </a:cubicBezTo>
                <a:cubicBezTo>
                  <a:pt x="12" y="105"/>
                  <a:pt x="12" y="105"/>
                  <a:pt x="13" y="105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2" y="106"/>
                  <a:pt x="12" y="105"/>
                  <a:pt x="12" y="104"/>
                </a:cubicBezTo>
                <a:cubicBezTo>
                  <a:pt x="12" y="104"/>
                  <a:pt x="12" y="104"/>
                  <a:pt x="11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2" y="105"/>
                  <a:pt x="12" y="105"/>
                </a:cubicBezTo>
                <a:cubicBezTo>
                  <a:pt x="12" y="105"/>
                  <a:pt x="12" y="105"/>
                  <a:pt x="13" y="105"/>
                </a:cubicBezTo>
                <a:cubicBezTo>
                  <a:pt x="12" y="105"/>
                  <a:pt x="12" y="104"/>
                  <a:pt x="12" y="104"/>
                </a:cubicBezTo>
                <a:cubicBezTo>
                  <a:pt x="12" y="104"/>
                  <a:pt x="12" y="103"/>
                  <a:pt x="12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2" y="103"/>
                  <a:pt x="12" y="103"/>
                </a:cubicBezTo>
                <a:cubicBezTo>
                  <a:pt x="12" y="103"/>
                  <a:pt x="12" y="102"/>
                  <a:pt x="11" y="102"/>
                </a:cubicBezTo>
                <a:cubicBezTo>
                  <a:pt x="11" y="103"/>
                  <a:pt x="12" y="103"/>
                  <a:pt x="12" y="103"/>
                </a:cubicBezTo>
                <a:cubicBezTo>
                  <a:pt x="12" y="103"/>
                  <a:pt x="12" y="104"/>
                  <a:pt x="12" y="104"/>
                </a:cubicBezTo>
                <a:cubicBezTo>
                  <a:pt x="12" y="103"/>
                  <a:pt x="12" y="104"/>
                  <a:pt x="12" y="103"/>
                </a:cubicBezTo>
                <a:cubicBezTo>
                  <a:pt x="11" y="102"/>
                  <a:pt x="11" y="102"/>
                  <a:pt x="11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1" y="101"/>
                  <a:pt x="11" y="101"/>
                  <a:pt x="12" y="101"/>
                </a:cubicBezTo>
                <a:cubicBezTo>
                  <a:pt x="12" y="102"/>
                  <a:pt x="12" y="101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3"/>
                  <a:pt x="13" y="103"/>
                </a:cubicBezTo>
                <a:cubicBezTo>
                  <a:pt x="13" y="103"/>
                  <a:pt x="12" y="102"/>
                  <a:pt x="13" y="10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101"/>
                  <a:pt x="12" y="101"/>
                  <a:pt x="11" y="101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0"/>
                  <a:pt x="12" y="101"/>
                  <a:pt x="12" y="100"/>
                </a:cubicBezTo>
                <a:cubicBezTo>
                  <a:pt x="11" y="100"/>
                  <a:pt x="11" y="100"/>
                  <a:pt x="11" y="99"/>
                </a:cubicBezTo>
                <a:cubicBezTo>
                  <a:pt x="11" y="99"/>
                  <a:pt x="11" y="99"/>
                  <a:pt x="10" y="98"/>
                </a:cubicBezTo>
                <a:cubicBezTo>
                  <a:pt x="10" y="98"/>
                  <a:pt x="11" y="99"/>
                  <a:pt x="10" y="98"/>
                </a:cubicBezTo>
                <a:cubicBezTo>
                  <a:pt x="10" y="98"/>
                  <a:pt x="10" y="98"/>
                  <a:pt x="10" y="98"/>
                </a:cubicBezTo>
                <a:cubicBezTo>
                  <a:pt x="10" y="98"/>
                  <a:pt x="10" y="97"/>
                  <a:pt x="10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10" y="97"/>
                  <a:pt x="10" y="98"/>
                  <a:pt x="10" y="98"/>
                </a:cubicBezTo>
                <a:cubicBezTo>
                  <a:pt x="10" y="97"/>
                  <a:pt x="10" y="98"/>
                  <a:pt x="10" y="98"/>
                </a:cubicBezTo>
                <a:cubicBezTo>
                  <a:pt x="10" y="97"/>
                  <a:pt x="10" y="96"/>
                  <a:pt x="10" y="96"/>
                </a:cubicBezTo>
                <a:cubicBezTo>
                  <a:pt x="10" y="96"/>
                  <a:pt x="9" y="96"/>
                  <a:pt x="9" y="95"/>
                </a:cubicBezTo>
                <a:cubicBezTo>
                  <a:pt x="9" y="95"/>
                  <a:pt x="10" y="96"/>
                  <a:pt x="10" y="95"/>
                </a:cubicBezTo>
                <a:cubicBezTo>
                  <a:pt x="10" y="96"/>
                  <a:pt x="10" y="95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0" y="96"/>
                  <a:pt x="10" y="95"/>
                  <a:pt x="10" y="96"/>
                </a:cubicBezTo>
                <a:cubicBezTo>
                  <a:pt x="10" y="96"/>
                  <a:pt x="10" y="96"/>
                  <a:pt x="10" y="97"/>
                </a:cubicBezTo>
                <a:cubicBezTo>
                  <a:pt x="10" y="96"/>
                  <a:pt x="11" y="98"/>
                  <a:pt x="10" y="97"/>
                </a:cubicBezTo>
                <a:cubicBezTo>
                  <a:pt x="10" y="98"/>
                  <a:pt x="11" y="98"/>
                  <a:pt x="11" y="98"/>
                </a:cubicBezTo>
                <a:cubicBezTo>
                  <a:pt x="10" y="98"/>
                  <a:pt x="11" y="99"/>
                  <a:pt x="11" y="98"/>
                </a:cubicBezTo>
                <a:cubicBezTo>
                  <a:pt x="11" y="98"/>
                  <a:pt x="11" y="98"/>
                  <a:pt x="10" y="98"/>
                </a:cubicBezTo>
                <a:cubicBezTo>
                  <a:pt x="11" y="98"/>
                  <a:pt x="10" y="97"/>
                  <a:pt x="10" y="97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99"/>
                  <a:pt x="11" y="98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1" y="99"/>
                  <a:pt x="11" y="100"/>
                  <a:pt x="12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1" y="99"/>
                  <a:pt x="11" y="100"/>
                </a:cubicBezTo>
                <a:cubicBezTo>
                  <a:pt x="12" y="100"/>
                  <a:pt x="11" y="100"/>
                  <a:pt x="11" y="100"/>
                </a:cubicBezTo>
                <a:cubicBezTo>
                  <a:pt x="12" y="100"/>
                  <a:pt x="12" y="102"/>
                  <a:pt x="12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101"/>
                  <a:pt x="12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2" y="102"/>
                  <a:pt x="12" y="101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3" y="103"/>
                  <a:pt x="13" y="103"/>
                </a:cubicBezTo>
                <a:cubicBezTo>
                  <a:pt x="12" y="102"/>
                  <a:pt x="13" y="104"/>
                  <a:pt x="13" y="103"/>
                </a:cubicBezTo>
                <a:cubicBezTo>
                  <a:pt x="13" y="103"/>
                  <a:pt x="13" y="104"/>
                  <a:pt x="13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3" y="103"/>
                  <a:pt x="12" y="102"/>
                  <a:pt x="13" y="102"/>
                </a:cubicBezTo>
                <a:cubicBezTo>
                  <a:pt x="13" y="102"/>
                  <a:pt x="13" y="102"/>
                  <a:pt x="13" y="103"/>
                </a:cubicBezTo>
                <a:cubicBezTo>
                  <a:pt x="13" y="103"/>
                  <a:pt x="14" y="104"/>
                  <a:pt x="13" y="104"/>
                </a:cubicBezTo>
                <a:cubicBezTo>
                  <a:pt x="14" y="104"/>
                  <a:pt x="13" y="104"/>
                  <a:pt x="14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4"/>
                  <a:pt x="13" y="103"/>
                  <a:pt x="14" y="104"/>
                </a:cubicBezTo>
                <a:cubicBezTo>
                  <a:pt x="13" y="103"/>
                  <a:pt x="13" y="103"/>
                  <a:pt x="13" y="102"/>
                </a:cubicBezTo>
                <a:cubicBezTo>
                  <a:pt x="13" y="103"/>
                  <a:pt x="14" y="104"/>
                  <a:pt x="14" y="103"/>
                </a:cubicBezTo>
                <a:cubicBezTo>
                  <a:pt x="13" y="103"/>
                  <a:pt x="14" y="103"/>
                  <a:pt x="13" y="103"/>
                </a:cubicBezTo>
                <a:cubicBezTo>
                  <a:pt x="13" y="103"/>
                  <a:pt x="13" y="103"/>
                  <a:pt x="13" y="102"/>
                </a:cubicBezTo>
                <a:cubicBezTo>
                  <a:pt x="13" y="102"/>
                  <a:pt x="13" y="102"/>
                  <a:pt x="13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3" y="103"/>
                  <a:pt x="13" y="103"/>
                  <a:pt x="14" y="103"/>
                </a:cubicBezTo>
                <a:cubicBezTo>
                  <a:pt x="13" y="103"/>
                  <a:pt x="13" y="103"/>
                  <a:pt x="13" y="102"/>
                </a:cubicBezTo>
                <a:cubicBezTo>
                  <a:pt x="13" y="102"/>
                  <a:pt x="13" y="102"/>
                  <a:pt x="13" y="103"/>
                </a:cubicBezTo>
                <a:cubicBezTo>
                  <a:pt x="13" y="103"/>
                  <a:pt x="14" y="103"/>
                  <a:pt x="14" y="103"/>
                </a:cubicBezTo>
                <a:cubicBezTo>
                  <a:pt x="14" y="103"/>
                  <a:pt x="14" y="104"/>
                  <a:pt x="14" y="104"/>
                </a:cubicBezTo>
                <a:cubicBezTo>
                  <a:pt x="14" y="104"/>
                  <a:pt x="14" y="104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3" y="102"/>
                  <a:pt x="13" y="102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4" y="102"/>
                  <a:pt x="13" y="102"/>
                  <a:pt x="14" y="102"/>
                </a:cubicBezTo>
                <a:cubicBezTo>
                  <a:pt x="14" y="102"/>
                  <a:pt x="14" y="103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3" y="102"/>
                  <a:pt x="13" y="102"/>
                </a:cubicBezTo>
                <a:cubicBezTo>
                  <a:pt x="13" y="102"/>
                  <a:pt x="14" y="102"/>
                  <a:pt x="14" y="102"/>
                </a:cubicBezTo>
                <a:cubicBezTo>
                  <a:pt x="14" y="103"/>
                  <a:pt x="14" y="103"/>
                  <a:pt x="14" y="104"/>
                </a:cubicBezTo>
                <a:cubicBezTo>
                  <a:pt x="14" y="104"/>
                  <a:pt x="14" y="103"/>
                  <a:pt x="14" y="103"/>
                </a:cubicBezTo>
                <a:cubicBezTo>
                  <a:pt x="14" y="102"/>
                  <a:pt x="14" y="102"/>
                  <a:pt x="13" y="101"/>
                </a:cubicBezTo>
                <a:cubicBezTo>
                  <a:pt x="14" y="101"/>
                  <a:pt x="13" y="101"/>
                  <a:pt x="14" y="101"/>
                </a:cubicBezTo>
                <a:cubicBezTo>
                  <a:pt x="14" y="101"/>
                  <a:pt x="14" y="102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4" y="103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5"/>
                  <a:pt x="15" y="104"/>
                  <a:pt x="15" y="104"/>
                </a:cubicBezTo>
                <a:cubicBezTo>
                  <a:pt x="15" y="104"/>
                  <a:pt x="14" y="104"/>
                  <a:pt x="14" y="104"/>
                </a:cubicBezTo>
                <a:cubicBezTo>
                  <a:pt x="14" y="104"/>
                  <a:pt x="15" y="104"/>
                  <a:pt x="15" y="104"/>
                </a:cubicBezTo>
                <a:cubicBezTo>
                  <a:pt x="15" y="104"/>
                  <a:pt x="14" y="103"/>
                  <a:pt x="14" y="104"/>
                </a:cubicBezTo>
                <a:cubicBezTo>
                  <a:pt x="15" y="104"/>
                  <a:pt x="15" y="104"/>
                  <a:pt x="15" y="105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5" y="105"/>
                  <a:pt x="15" y="104"/>
                  <a:pt x="15" y="104"/>
                </a:cubicBezTo>
                <a:cubicBezTo>
                  <a:pt x="14" y="104"/>
                  <a:pt x="15" y="105"/>
                  <a:pt x="15" y="105"/>
                </a:cubicBezTo>
                <a:cubicBezTo>
                  <a:pt x="15" y="105"/>
                  <a:pt x="15" y="105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3"/>
                  <a:pt x="15" y="104"/>
                  <a:pt x="15" y="103"/>
                </a:cubicBezTo>
                <a:cubicBezTo>
                  <a:pt x="14" y="103"/>
                  <a:pt x="14" y="103"/>
                  <a:pt x="14" y="102"/>
                </a:cubicBezTo>
                <a:cubicBezTo>
                  <a:pt x="14" y="103"/>
                  <a:pt x="15" y="105"/>
                  <a:pt x="15" y="104"/>
                </a:cubicBezTo>
                <a:cubicBezTo>
                  <a:pt x="15" y="104"/>
                  <a:pt x="15" y="103"/>
                  <a:pt x="15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4"/>
                  <a:pt x="15" y="103"/>
                  <a:pt x="15" y="104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103"/>
                  <a:pt x="15" y="103"/>
                  <a:pt x="14" y="103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5" y="103"/>
                  <a:pt x="15" y="103"/>
                  <a:pt x="15" y="104"/>
                </a:cubicBezTo>
                <a:cubicBezTo>
                  <a:pt x="15" y="104"/>
                  <a:pt x="16" y="104"/>
                  <a:pt x="16" y="104"/>
                </a:cubicBezTo>
                <a:cubicBezTo>
                  <a:pt x="15" y="104"/>
                  <a:pt x="16" y="104"/>
                  <a:pt x="15" y="104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5" y="105"/>
                  <a:pt x="16" y="105"/>
                  <a:pt x="16" y="105"/>
                </a:cubicBezTo>
                <a:cubicBezTo>
                  <a:pt x="15" y="105"/>
                  <a:pt x="15" y="104"/>
                  <a:pt x="15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6" y="105"/>
                  <a:pt x="15" y="105"/>
                  <a:pt x="16" y="105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5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6" y="105"/>
                  <a:pt x="16" y="105"/>
                  <a:pt x="16" y="106"/>
                </a:cubicBezTo>
                <a:cubicBezTo>
                  <a:pt x="16" y="106"/>
                  <a:pt x="16" y="105"/>
                  <a:pt x="16" y="105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6" y="106"/>
                  <a:pt x="16" y="106"/>
                  <a:pt x="17" y="106"/>
                </a:cubicBezTo>
                <a:cubicBezTo>
                  <a:pt x="17" y="106"/>
                  <a:pt x="17" y="106"/>
                  <a:pt x="16" y="106"/>
                </a:cubicBezTo>
                <a:cubicBezTo>
                  <a:pt x="17" y="106"/>
                  <a:pt x="17" y="106"/>
                  <a:pt x="17" y="107"/>
                </a:cubicBezTo>
                <a:cubicBezTo>
                  <a:pt x="17" y="107"/>
                  <a:pt x="17" y="106"/>
                  <a:pt x="17" y="107"/>
                </a:cubicBezTo>
                <a:cubicBezTo>
                  <a:pt x="17" y="107"/>
                  <a:pt x="18" y="107"/>
                  <a:pt x="18" y="108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7"/>
                  <a:pt x="17" y="107"/>
                  <a:pt x="18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8" y="109"/>
                  <a:pt x="18" y="108"/>
                  <a:pt x="18" y="108"/>
                </a:cubicBezTo>
                <a:cubicBezTo>
                  <a:pt x="18" y="108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7" y="108"/>
                  <a:pt x="18" y="108"/>
                  <a:pt x="18" y="108"/>
                </a:cubicBezTo>
                <a:cubicBezTo>
                  <a:pt x="18" y="108"/>
                  <a:pt x="18" y="108"/>
                  <a:pt x="17" y="108"/>
                </a:cubicBezTo>
                <a:cubicBezTo>
                  <a:pt x="17" y="108"/>
                  <a:pt x="17" y="108"/>
                  <a:pt x="18" y="108"/>
                </a:cubicBezTo>
                <a:cubicBezTo>
                  <a:pt x="17" y="108"/>
                  <a:pt x="17" y="108"/>
                  <a:pt x="17" y="107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7"/>
                  <a:pt x="17" y="108"/>
                  <a:pt x="17" y="107"/>
                </a:cubicBezTo>
                <a:cubicBezTo>
                  <a:pt x="17" y="108"/>
                  <a:pt x="17" y="107"/>
                  <a:pt x="17" y="108"/>
                </a:cubicBezTo>
                <a:cubicBezTo>
                  <a:pt x="17" y="107"/>
                  <a:pt x="17" y="108"/>
                  <a:pt x="17" y="107"/>
                </a:cubicBezTo>
                <a:cubicBezTo>
                  <a:pt x="17" y="107"/>
                  <a:pt x="17" y="107"/>
                  <a:pt x="17" y="106"/>
                </a:cubicBezTo>
                <a:cubicBezTo>
                  <a:pt x="17" y="106"/>
                  <a:pt x="16" y="106"/>
                  <a:pt x="16" y="106"/>
                </a:cubicBezTo>
                <a:cubicBezTo>
                  <a:pt x="17" y="107"/>
                  <a:pt x="16" y="106"/>
                  <a:pt x="17" y="107"/>
                </a:cubicBezTo>
                <a:cubicBezTo>
                  <a:pt x="17" y="107"/>
                  <a:pt x="16" y="106"/>
                  <a:pt x="17" y="107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7"/>
                  <a:pt x="17" y="108"/>
                  <a:pt x="16" y="107"/>
                </a:cubicBezTo>
                <a:cubicBezTo>
                  <a:pt x="16" y="107"/>
                  <a:pt x="16" y="106"/>
                  <a:pt x="16" y="105"/>
                </a:cubicBezTo>
                <a:cubicBezTo>
                  <a:pt x="16" y="106"/>
                  <a:pt x="16" y="106"/>
                  <a:pt x="15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5" y="106"/>
                  <a:pt x="15" y="106"/>
                  <a:pt x="15" y="105"/>
                </a:cubicBezTo>
                <a:cubicBezTo>
                  <a:pt x="15" y="105"/>
                  <a:pt x="15" y="106"/>
                  <a:pt x="15" y="105"/>
                </a:cubicBezTo>
                <a:cubicBezTo>
                  <a:pt x="15" y="105"/>
                  <a:pt x="16" y="105"/>
                  <a:pt x="15" y="105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4" y="104"/>
                  <a:pt x="14" y="105"/>
                  <a:pt x="14" y="105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7"/>
                </a:cubicBezTo>
                <a:cubicBezTo>
                  <a:pt x="15" y="107"/>
                  <a:pt x="15" y="107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4" y="105"/>
                  <a:pt x="14" y="105"/>
                  <a:pt x="14" y="106"/>
                </a:cubicBezTo>
                <a:cubicBezTo>
                  <a:pt x="15" y="106"/>
                  <a:pt x="14" y="105"/>
                  <a:pt x="15" y="106"/>
                </a:cubicBezTo>
                <a:cubicBezTo>
                  <a:pt x="15" y="107"/>
                  <a:pt x="15" y="106"/>
                  <a:pt x="15" y="106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6"/>
                  <a:pt x="14" y="106"/>
                </a:cubicBezTo>
                <a:cubicBezTo>
                  <a:pt x="15" y="106"/>
                  <a:pt x="14" y="107"/>
                  <a:pt x="15" y="107"/>
                </a:cubicBezTo>
                <a:cubicBezTo>
                  <a:pt x="14" y="107"/>
                  <a:pt x="14" y="107"/>
                  <a:pt x="14" y="106"/>
                </a:cubicBezTo>
                <a:cubicBezTo>
                  <a:pt x="14" y="107"/>
                  <a:pt x="14" y="107"/>
                  <a:pt x="15" y="107"/>
                </a:cubicBezTo>
                <a:cubicBezTo>
                  <a:pt x="15" y="107"/>
                  <a:pt x="14" y="107"/>
                  <a:pt x="15" y="108"/>
                </a:cubicBezTo>
                <a:cubicBezTo>
                  <a:pt x="15" y="108"/>
                  <a:pt x="14" y="107"/>
                  <a:pt x="15" y="107"/>
                </a:cubicBezTo>
                <a:cubicBezTo>
                  <a:pt x="15" y="108"/>
                  <a:pt x="15" y="107"/>
                  <a:pt x="15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9"/>
                  <a:pt x="15" y="109"/>
                </a:cubicBezTo>
                <a:cubicBezTo>
                  <a:pt x="15" y="108"/>
                  <a:pt x="15" y="109"/>
                  <a:pt x="15" y="109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9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5" y="109"/>
                  <a:pt x="15" y="110"/>
                  <a:pt x="15" y="110"/>
                </a:cubicBezTo>
                <a:cubicBezTo>
                  <a:pt x="16" y="110"/>
                  <a:pt x="15" y="109"/>
                  <a:pt x="15" y="109"/>
                </a:cubicBezTo>
                <a:cubicBezTo>
                  <a:pt x="15" y="109"/>
                  <a:pt x="15" y="109"/>
                  <a:pt x="16" y="109"/>
                </a:cubicBezTo>
                <a:cubicBezTo>
                  <a:pt x="16" y="110"/>
                  <a:pt x="16" y="109"/>
                  <a:pt x="15" y="109"/>
                </a:cubicBezTo>
                <a:cubicBezTo>
                  <a:pt x="16" y="109"/>
                  <a:pt x="15" y="109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5" y="108"/>
                  <a:pt x="16" y="109"/>
                  <a:pt x="16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6" y="109"/>
                  <a:pt x="16" y="110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6" y="109"/>
                  <a:pt x="17" y="110"/>
                  <a:pt x="17" y="110"/>
                </a:cubicBezTo>
                <a:cubicBezTo>
                  <a:pt x="16" y="110"/>
                  <a:pt x="16" y="110"/>
                  <a:pt x="16" y="109"/>
                </a:cubicBezTo>
                <a:cubicBezTo>
                  <a:pt x="16" y="109"/>
                  <a:pt x="16" y="109"/>
                  <a:pt x="16" y="10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6" y="109"/>
                  <a:pt x="16" y="108"/>
                  <a:pt x="16" y="109"/>
                </a:cubicBezTo>
                <a:cubicBezTo>
                  <a:pt x="16" y="109"/>
                  <a:pt x="16" y="108"/>
                  <a:pt x="16" y="108"/>
                </a:cubicBezTo>
                <a:cubicBezTo>
                  <a:pt x="16" y="109"/>
                  <a:pt x="16" y="108"/>
                  <a:pt x="16" y="109"/>
                </a:cubicBezTo>
                <a:cubicBezTo>
                  <a:pt x="16" y="109"/>
                  <a:pt x="16" y="109"/>
                  <a:pt x="17" y="109"/>
                </a:cubicBezTo>
                <a:cubicBezTo>
                  <a:pt x="17" y="109"/>
                  <a:pt x="17" y="110"/>
                  <a:pt x="17" y="109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0"/>
                  <a:pt x="17" y="111"/>
                  <a:pt x="17" y="110"/>
                </a:cubicBezTo>
                <a:cubicBezTo>
                  <a:pt x="17" y="111"/>
                  <a:pt x="17" y="110"/>
                  <a:pt x="17" y="111"/>
                </a:cubicBezTo>
                <a:cubicBezTo>
                  <a:pt x="17" y="111"/>
                  <a:pt x="18" y="111"/>
                  <a:pt x="18" y="111"/>
                </a:cubicBezTo>
                <a:cubicBezTo>
                  <a:pt x="17" y="111"/>
                  <a:pt x="17" y="111"/>
                  <a:pt x="1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0"/>
                  <a:pt x="17" y="109"/>
                  <a:pt x="17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7" y="110"/>
                  <a:pt x="17" y="110"/>
                  <a:pt x="17" y="111"/>
                </a:cubicBezTo>
                <a:cubicBezTo>
                  <a:pt x="17" y="110"/>
                  <a:pt x="16" y="110"/>
                  <a:pt x="16" y="109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6" y="110"/>
                  <a:pt x="17" y="111"/>
                </a:cubicBezTo>
                <a:cubicBezTo>
                  <a:pt x="17" y="111"/>
                  <a:pt x="16" y="110"/>
                  <a:pt x="16" y="110"/>
                </a:cubicBezTo>
                <a:cubicBezTo>
                  <a:pt x="17" y="111"/>
                  <a:pt x="17" y="111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7" y="111"/>
                  <a:pt x="17" y="111"/>
                </a:cubicBezTo>
                <a:cubicBezTo>
                  <a:pt x="18" y="112"/>
                  <a:pt x="18" y="113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2"/>
                  <a:pt x="18" y="113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1"/>
                  <a:pt x="18" y="111"/>
                  <a:pt x="17" y="111"/>
                </a:cubicBezTo>
                <a:cubicBezTo>
                  <a:pt x="17" y="111"/>
                  <a:pt x="18" y="112"/>
                  <a:pt x="18" y="112"/>
                </a:cubicBezTo>
                <a:cubicBezTo>
                  <a:pt x="18" y="112"/>
                  <a:pt x="19" y="113"/>
                  <a:pt x="18" y="112"/>
                </a:cubicBezTo>
                <a:cubicBezTo>
                  <a:pt x="18" y="112"/>
                  <a:pt x="18" y="111"/>
                  <a:pt x="17" y="111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18" y="111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8" y="112"/>
                  <a:pt x="19" y="112"/>
                  <a:pt x="19" y="113"/>
                </a:cubicBezTo>
                <a:cubicBezTo>
                  <a:pt x="19" y="113"/>
                  <a:pt x="19" y="112"/>
                  <a:pt x="19" y="113"/>
                </a:cubicBezTo>
                <a:cubicBezTo>
                  <a:pt x="19" y="113"/>
                  <a:pt x="20" y="114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4"/>
                  <a:pt x="20" y="114"/>
                </a:cubicBezTo>
                <a:cubicBezTo>
                  <a:pt x="19" y="113"/>
                  <a:pt x="19" y="113"/>
                  <a:pt x="19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3"/>
                  <a:pt x="20" y="113"/>
                  <a:pt x="20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4"/>
                  <a:pt x="20" y="114"/>
                  <a:pt x="21" y="114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1" y="115"/>
                  <a:pt x="21" y="115"/>
                  <a:pt x="21" y="116"/>
                </a:cubicBezTo>
                <a:cubicBezTo>
                  <a:pt x="22" y="116"/>
                  <a:pt x="21" y="115"/>
                  <a:pt x="21" y="115"/>
                </a:cubicBezTo>
                <a:cubicBezTo>
                  <a:pt x="21" y="115"/>
                  <a:pt x="21" y="116"/>
                  <a:pt x="21" y="116"/>
                </a:cubicBezTo>
                <a:cubicBezTo>
                  <a:pt x="21" y="116"/>
                  <a:pt x="21" y="115"/>
                  <a:pt x="21" y="116"/>
                </a:cubicBezTo>
                <a:cubicBezTo>
                  <a:pt x="22" y="117"/>
                  <a:pt x="20" y="115"/>
                  <a:pt x="20" y="116"/>
                </a:cubicBezTo>
                <a:cubicBezTo>
                  <a:pt x="20" y="115"/>
                  <a:pt x="20" y="115"/>
                  <a:pt x="21" y="116"/>
                </a:cubicBezTo>
                <a:cubicBezTo>
                  <a:pt x="20" y="115"/>
                  <a:pt x="20" y="114"/>
                  <a:pt x="20" y="114"/>
                </a:cubicBezTo>
                <a:cubicBezTo>
                  <a:pt x="20" y="115"/>
                  <a:pt x="20" y="114"/>
                  <a:pt x="2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15"/>
                  <a:pt x="20" y="116"/>
                  <a:pt x="2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15"/>
                  <a:pt x="21" y="116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1" y="116"/>
                  <a:pt x="20" y="115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1" y="116"/>
                  <a:pt x="21" y="117"/>
                  <a:pt x="22" y="117"/>
                </a:cubicBezTo>
                <a:cubicBezTo>
                  <a:pt x="21" y="117"/>
                  <a:pt x="21" y="116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7"/>
                  <a:pt x="21" y="117"/>
                  <a:pt x="22" y="118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1" y="117"/>
                  <a:pt x="22" y="118"/>
                  <a:pt x="21" y="118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2" y="117"/>
                  <a:pt x="21" y="117"/>
                  <a:pt x="22" y="117"/>
                </a:cubicBezTo>
                <a:cubicBezTo>
                  <a:pt x="21" y="116"/>
                  <a:pt x="21" y="117"/>
                  <a:pt x="21" y="117"/>
                </a:cubicBezTo>
                <a:cubicBezTo>
                  <a:pt x="20" y="116"/>
                  <a:pt x="20" y="116"/>
                  <a:pt x="20" y="115"/>
                </a:cubicBezTo>
                <a:cubicBezTo>
                  <a:pt x="19" y="115"/>
                  <a:pt x="20" y="115"/>
                  <a:pt x="20" y="115"/>
                </a:cubicBezTo>
                <a:cubicBezTo>
                  <a:pt x="19" y="115"/>
                  <a:pt x="19" y="114"/>
                  <a:pt x="19" y="114"/>
                </a:cubicBezTo>
                <a:cubicBezTo>
                  <a:pt x="19" y="115"/>
                  <a:pt x="19" y="114"/>
                  <a:pt x="19" y="115"/>
                </a:cubicBezTo>
                <a:cubicBezTo>
                  <a:pt x="20" y="115"/>
                  <a:pt x="19" y="115"/>
                  <a:pt x="19" y="115"/>
                </a:cubicBezTo>
                <a:cubicBezTo>
                  <a:pt x="20" y="116"/>
                  <a:pt x="19" y="115"/>
                  <a:pt x="20" y="115"/>
                </a:cubicBezTo>
                <a:cubicBezTo>
                  <a:pt x="20" y="116"/>
                  <a:pt x="20" y="116"/>
                  <a:pt x="19" y="116"/>
                </a:cubicBezTo>
                <a:cubicBezTo>
                  <a:pt x="20" y="116"/>
                  <a:pt x="20" y="116"/>
                  <a:pt x="20" y="117"/>
                </a:cubicBezTo>
                <a:cubicBezTo>
                  <a:pt x="20" y="117"/>
                  <a:pt x="20" y="116"/>
                  <a:pt x="20" y="116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7"/>
                  <a:pt x="20" y="116"/>
                  <a:pt x="20" y="116"/>
                </a:cubicBezTo>
                <a:cubicBezTo>
                  <a:pt x="20" y="116"/>
                  <a:pt x="20" y="117"/>
                  <a:pt x="20" y="117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1" y="117"/>
                  <a:pt x="21" y="118"/>
                  <a:pt x="21" y="118"/>
                </a:cubicBezTo>
                <a:cubicBezTo>
                  <a:pt x="21" y="117"/>
                  <a:pt x="20" y="117"/>
                  <a:pt x="20" y="117"/>
                </a:cubicBezTo>
                <a:cubicBezTo>
                  <a:pt x="21" y="117"/>
                  <a:pt x="21" y="117"/>
                  <a:pt x="21" y="118"/>
                </a:cubicBezTo>
                <a:cubicBezTo>
                  <a:pt x="21" y="118"/>
                  <a:pt x="22" y="119"/>
                  <a:pt x="23" y="119"/>
                </a:cubicBezTo>
                <a:cubicBezTo>
                  <a:pt x="23" y="120"/>
                  <a:pt x="22" y="119"/>
                  <a:pt x="2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20"/>
                  <a:pt x="23" y="121"/>
                  <a:pt x="23" y="120"/>
                </a:cubicBezTo>
                <a:cubicBezTo>
                  <a:pt x="22" y="120"/>
                  <a:pt x="22" y="118"/>
                  <a:pt x="21" y="118"/>
                </a:cubicBezTo>
                <a:cubicBezTo>
                  <a:pt x="22" y="119"/>
                  <a:pt x="22" y="119"/>
                  <a:pt x="22" y="119"/>
                </a:cubicBezTo>
                <a:cubicBezTo>
                  <a:pt x="22" y="120"/>
                  <a:pt x="22" y="119"/>
                  <a:pt x="22" y="119"/>
                </a:cubicBezTo>
                <a:cubicBezTo>
                  <a:pt x="22" y="119"/>
                  <a:pt x="22" y="120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3" y="121"/>
                  <a:pt x="22" y="120"/>
                  <a:pt x="23" y="121"/>
                </a:cubicBezTo>
                <a:cubicBezTo>
                  <a:pt x="23" y="121"/>
                  <a:pt x="22" y="120"/>
                  <a:pt x="22" y="120"/>
                </a:cubicBezTo>
                <a:cubicBezTo>
                  <a:pt x="23" y="120"/>
                  <a:pt x="23" y="120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20"/>
                  <a:pt x="23" y="119"/>
                  <a:pt x="24" y="120"/>
                </a:cubicBezTo>
                <a:cubicBezTo>
                  <a:pt x="24" y="120"/>
                  <a:pt x="24" y="121"/>
                  <a:pt x="24" y="120"/>
                </a:cubicBezTo>
                <a:cubicBezTo>
                  <a:pt x="24" y="120"/>
                  <a:pt x="24" y="120"/>
                  <a:pt x="23" y="120"/>
                </a:cubicBezTo>
                <a:cubicBezTo>
                  <a:pt x="24" y="120"/>
                  <a:pt x="23" y="120"/>
                  <a:pt x="23" y="120"/>
                </a:cubicBezTo>
                <a:cubicBezTo>
                  <a:pt x="24" y="120"/>
                  <a:pt x="24" y="121"/>
                  <a:pt x="25" y="121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4" y="122"/>
                  <a:pt x="26" y="123"/>
                  <a:pt x="25" y="122"/>
                </a:cubicBezTo>
                <a:cubicBezTo>
                  <a:pt x="25" y="122"/>
                  <a:pt x="24" y="121"/>
                  <a:pt x="25" y="122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20"/>
                  <a:pt x="24" y="121"/>
                  <a:pt x="2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21"/>
                  <a:pt x="24" y="122"/>
                  <a:pt x="25" y="122"/>
                </a:cubicBezTo>
                <a:cubicBezTo>
                  <a:pt x="25" y="123"/>
                  <a:pt x="25" y="122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4" y="122"/>
                </a:cubicBezTo>
                <a:cubicBezTo>
                  <a:pt x="24" y="122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6" y="123"/>
                  <a:pt x="26" y="123"/>
                  <a:pt x="26" y="124"/>
                </a:cubicBezTo>
                <a:cubicBezTo>
                  <a:pt x="25" y="123"/>
                  <a:pt x="25" y="124"/>
                  <a:pt x="25" y="123"/>
                </a:cubicBezTo>
                <a:cubicBezTo>
                  <a:pt x="24" y="123"/>
                  <a:pt x="24" y="122"/>
                  <a:pt x="23" y="121"/>
                </a:cubicBezTo>
                <a:cubicBezTo>
                  <a:pt x="24" y="122"/>
                  <a:pt x="24" y="122"/>
                  <a:pt x="23" y="122"/>
                </a:cubicBezTo>
                <a:cubicBezTo>
                  <a:pt x="24" y="122"/>
                  <a:pt x="23" y="121"/>
                  <a:pt x="23" y="121"/>
                </a:cubicBezTo>
                <a:cubicBezTo>
                  <a:pt x="23" y="121"/>
                  <a:pt x="24" y="122"/>
                  <a:pt x="24" y="122"/>
                </a:cubicBezTo>
                <a:cubicBezTo>
                  <a:pt x="23" y="121"/>
                  <a:pt x="24" y="121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2" y="121"/>
                  <a:pt x="23" y="121"/>
                  <a:pt x="22" y="120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2" y="121"/>
                  <a:pt x="23" y="121"/>
                </a:cubicBezTo>
                <a:cubicBezTo>
                  <a:pt x="23" y="121"/>
                  <a:pt x="23" y="122"/>
                  <a:pt x="24" y="122"/>
                </a:cubicBezTo>
                <a:cubicBezTo>
                  <a:pt x="23" y="122"/>
                  <a:pt x="23" y="121"/>
                  <a:pt x="23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0"/>
                  <a:pt x="21" y="120"/>
                </a:cubicBezTo>
                <a:cubicBezTo>
                  <a:pt x="21" y="120"/>
                  <a:pt x="21" y="120"/>
                  <a:pt x="22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1" y="119"/>
                  <a:pt x="20" y="118"/>
                  <a:pt x="21" y="118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0" y="117"/>
                  <a:pt x="19" y="117"/>
                  <a:pt x="19" y="118"/>
                </a:cubicBezTo>
                <a:cubicBezTo>
                  <a:pt x="19" y="118"/>
                  <a:pt x="19" y="118"/>
                  <a:pt x="20" y="118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0" y="119"/>
                  <a:pt x="21" y="119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0" y="119"/>
                  <a:pt x="20" y="119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1" y="120"/>
                  <a:pt x="21" y="119"/>
                  <a:pt x="20" y="119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2" y="120"/>
                  <a:pt x="20" y="119"/>
                  <a:pt x="20" y="119"/>
                </a:cubicBezTo>
                <a:cubicBezTo>
                  <a:pt x="20" y="118"/>
                  <a:pt x="20" y="118"/>
                  <a:pt x="20" y="119"/>
                </a:cubicBezTo>
                <a:cubicBezTo>
                  <a:pt x="20" y="119"/>
                  <a:pt x="20" y="118"/>
                  <a:pt x="20" y="118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1" y="119"/>
                  <a:pt x="21" y="120"/>
                  <a:pt x="21" y="119"/>
                </a:cubicBezTo>
                <a:cubicBezTo>
                  <a:pt x="21" y="120"/>
                  <a:pt x="21" y="120"/>
                  <a:pt x="22" y="120"/>
                </a:cubicBezTo>
                <a:cubicBezTo>
                  <a:pt x="22" y="120"/>
                  <a:pt x="21" y="120"/>
                  <a:pt x="21" y="120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2" y="121"/>
                  <a:pt x="22" y="120"/>
                  <a:pt x="22" y="120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22"/>
                  <a:pt x="23" y="122"/>
                  <a:pt x="23" y="123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4" y="123"/>
                  <a:pt x="23" y="123"/>
                  <a:pt x="24" y="124"/>
                </a:cubicBezTo>
                <a:cubicBezTo>
                  <a:pt x="24" y="124"/>
                  <a:pt x="25" y="125"/>
                  <a:pt x="25" y="125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6" y="125"/>
                  <a:pt x="26" y="125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7" y="126"/>
                  <a:pt x="26" y="126"/>
                  <a:pt x="26" y="126"/>
                </a:cubicBezTo>
                <a:cubicBezTo>
                  <a:pt x="25" y="125"/>
                  <a:pt x="25" y="125"/>
                  <a:pt x="24" y="123"/>
                </a:cubicBezTo>
                <a:cubicBezTo>
                  <a:pt x="24" y="124"/>
                  <a:pt x="24" y="123"/>
                  <a:pt x="24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2" y="122"/>
                  <a:pt x="22" y="122"/>
                </a:cubicBezTo>
                <a:cubicBezTo>
                  <a:pt x="22" y="122"/>
                  <a:pt x="23" y="123"/>
                  <a:pt x="23" y="122"/>
                </a:cubicBezTo>
                <a:cubicBezTo>
                  <a:pt x="23" y="122"/>
                  <a:pt x="22" y="122"/>
                  <a:pt x="22" y="122"/>
                </a:cubicBezTo>
                <a:cubicBezTo>
                  <a:pt x="22" y="122"/>
                  <a:pt x="22" y="122"/>
                  <a:pt x="22" y="123"/>
                </a:cubicBezTo>
                <a:cubicBezTo>
                  <a:pt x="22" y="122"/>
                  <a:pt x="23" y="123"/>
                  <a:pt x="22" y="122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2" y="122"/>
                  <a:pt x="22" y="122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3"/>
                </a:cubicBezTo>
                <a:cubicBezTo>
                  <a:pt x="23" y="123"/>
                  <a:pt x="23" y="123"/>
                  <a:pt x="23" y="124"/>
                </a:cubicBezTo>
                <a:cubicBezTo>
                  <a:pt x="23" y="124"/>
                  <a:pt x="23" y="123"/>
                  <a:pt x="24" y="124"/>
                </a:cubicBezTo>
                <a:cubicBezTo>
                  <a:pt x="23" y="123"/>
                  <a:pt x="24" y="124"/>
                  <a:pt x="2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4" y="124"/>
                  <a:pt x="24" y="124"/>
                </a:cubicBezTo>
                <a:cubicBezTo>
                  <a:pt x="23" y="123"/>
                  <a:pt x="24" y="124"/>
                  <a:pt x="24" y="124"/>
                </a:cubicBezTo>
                <a:cubicBezTo>
                  <a:pt x="23" y="124"/>
                  <a:pt x="23" y="123"/>
                  <a:pt x="23" y="123"/>
                </a:cubicBezTo>
                <a:cubicBezTo>
                  <a:pt x="23" y="123"/>
                  <a:pt x="22" y="123"/>
                  <a:pt x="22" y="123"/>
                </a:cubicBezTo>
                <a:cubicBezTo>
                  <a:pt x="23" y="123"/>
                  <a:pt x="23" y="124"/>
                  <a:pt x="23" y="124"/>
                </a:cubicBezTo>
                <a:cubicBezTo>
                  <a:pt x="23" y="123"/>
                  <a:pt x="22" y="123"/>
                  <a:pt x="22" y="123"/>
                </a:cubicBezTo>
                <a:cubicBezTo>
                  <a:pt x="22" y="123"/>
                  <a:pt x="23" y="123"/>
                  <a:pt x="23" y="123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2" y="122"/>
                  <a:pt x="22" y="123"/>
                  <a:pt x="22" y="122"/>
                </a:cubicBezTo>
                <a:cubicBezTo>
                  <a:pt x="21" y="122"/>
                  <a:pt x="21" y="121"/>
                  <a:pt x="21" y="121"/>
                </a:cubicBezTo>
                <a:cubicBezTo>
                  <a:pt x="21" y="121"/>
                  <a:pt x="20" y="120"/>
                  <a:pt x="2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19" y="119"/>
                  <a:pt x="19" y="119"/>
                  <a:pt x="19" y="118"/>
                </a:cubicBezTo>
                <a:cubicBezTo>
                  <a:pt x="19" y="118"/>
                  <a:pt x="19" y="118"/>
                  <a:pt x="19" y="118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8" y="118"/>
                  <a:pt x="19" y="119"/>
                  <a:pt x="19" y="118"/>
                </a:cubicBezTo>
                <a:cubicBezTo>
                  <a:pt x="18" y="118"/>
                  <a:pt x="19" y="119"/>
                  <a:pt x="19" y="119"/>
                </a:cubicBezTo>
                <a:cubicBezTo>
                  <a:pt x="20" y="119"/>
                  <a:pt x="20" y="120"/>
                  <a:pt x="20" y="120"/>
                </a:cubicBezTo>
                <a:cubicBezTo>
                  <a:pt x="20" y="120"/>
                  <a:pt x="19" y="120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20" y="120"/>
                  <a:pt x="19" y="120"/>
                  <a:pt x="19" y="120"/>
                </a:cubicBezTo>
                <a:cubicBezTo>
                  <a:pt x="20" y="120"/>
                  <a:pt x="19" y="120"/>
                  <a:pt x="20" y="121"/>
                </a:cubicBezTo>
                <a:cubicBezTo>
                  <a:pt x="19" y="120"/>
                  <a:pt x="20" y="121"/>
                  <a:pt x="20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1"/>
                  <a:pt x="20" y="120"/>
                  <a:pt x="20" y="121"/>
                </a:cubicBezTo>
                <a:cubicBezTo>
                  <a:pt x="20" y="121"/>
                  <a:pt x="21" y="122"/>
                  <a:pt x="21" y="122"/>
                </a:cubicBezTo>
                <a:cubicBezTo>
                  <a:pt x="21" y="122"/>
                  <a:pt x="21" y="122"/>
                  <a:pt x="21" y="121"/>
                </a:cubicBezTo>
                <a:cubicBezTo>
                  <a:pt x="20" y="121"/>
                  <a:pt x="21" y="122"/>
                  <a:pt x="20" y="121"/>
                </a:cubicBezTo>
                <a:cubicBezTo>
                  <a:pt x="20" y="121"/>
                  <a:pt x="19" y="120"/>
                  <a:pt x="19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8" y="119"/>
                  <a:pt x="19" y="120"/>
                  <a:pt x="19" y="120"/>
                </a:cubicBezTo>
                <a:cubicBezTo>
                  <a:pt x="20" y="121"/>
                  <a:pt x="19" y="121"/>
                  <a:pt x="20" y="121"/>
                </a:cubicBezTo>
                <a:cubicBezTo>
                  <a:pt x="20" y="121"/>
                  <a:pt x="19" y="120"/>
                  <a:pt x="19" y="120"/>
                </a:cubicBezTo>
                <a:cubicBezTo>
                  <a:pt x="20" y="121"/>
                  <a:pt x="21" y="122"/>
                  <a:pt x="20" y="122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1" y="122"/>
                  <a:pt x="21" y="122"/>
                  <a:pt x="20" y="122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1" y="123"/>
                  <a:pt x="21" y="122"/>
                  <a:pt x="21" y="123"/>
                </a:cubicBezTo>
                <a:cubicBezTo>
                  <a:pt x="21" y="123"/>
                  <a:pt x="21" y="123"/>
                  <a:pt x="22" y="124"/>
                </a:cubicBezTo>
                <a:cubicBezTo>
                  <a:pt x="22" y="124"/>
                  <a:pt x="21" y="124"/>
                  <a:pt x="22" y="124"/>
                </a:cubicBezTo>
                <a:cubicBezTo>
                  <a:pt x="22" y="124"/>
                  <a:pt x="22" y="124"/>
                  <a:pt x="22" y="124"/>
                </a:cubicBezTo>
                <a:cubicBezTo>
                  <a:pt x="21" y="123"/>
                  <a:pt x="21" y="123"/>
                  <a:pt x="21" y="122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2" y="124"/>
                  <a:pt x="21" y="123"/>
                  <a:pt x="22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1" y="123"/>
                  <a:pt x="21" y="122"/>
                  <a:pt x="21" y="122"/>
                </a:cubicBezTo>
                <a:cubicBezTo>
                  <a:pt x="21" y="123"/>
                  <a:pt x="23" y="124"/>
                  <a:pt x="22" y="123"/>
                </a:cubicBezTo>
                <a:cubicBezTo>
                  <a:pt x="22" y="124"/>
                  <a:pt x="22" y="124"/>
                  <a:pt x="23" y="124"/>
                </a:cubicBezTo>
                <a:cubicBezTo>
                  <a:pt x="22" y="123"/>
                  <a:pt x="22" y="123"/>
                  <a:pt x="21" y="123"/>
                </a:cubicBezTo>
                <a:cubicBezTo>
                  <a:pt x="21" y="123"/>
                  <a:pt x="21" y="122"/>
                  <a:pt x="21" y="122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1" y="123"/>
                  <a:pt x="22" y="123"/>
                  <a:pt x="22" y="123"/>
                </a:cubicBezTo>
                <a:cubicBezTo>
                  <a:pt x="22" y="123"/>
                  <a:pt x="21" y="122"/>
                  <a:pt x="21" y="122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1" y="122"/>
                  <a:pt x="20" y="121"/>
                  <a:pt x="21" y="121"/>
                </a:cubicBezTo>
                <a:cubicBezTo>
                  <a:pt x="21" y="122"/>
                  <a:pt x="21" y="121"/>
                  <a:pt x="21" y="122"/>
                </a:cubicBezTo>
                <a:cubicBezTo>
                  <a:pt x="21" y="122"/>
                  <a:pt x="22" y="123"/>
                  <a:pt x="22" y="123"/>
                </a:cubicBezTo>
                <a:cubicBezTo>
                  <a:pt x="22" y="123"/>
                  <a:pt x="21" y="122"/>
                  <a:pt x="22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2" y="123"/>
                  <a:pt x="22" y="123"/>
                  <a:pt x="23" y="123"/>
                </a:cubicBezTo>
                <a:cubicBezTo>
                  <a:pt x="22" y="123"/>
                  <a:pt x="23" y="124"/>
                  <a:pt x="23" y="124"/>
                </a:cubicBezTo>
                <a:cubicBezTo>
                  <a:pt x="24" y="125"/>
                  <a:pt x="23" y="124"/>
                  <a:pt x="23" y="125"/>
                </a:cubicBezTo>
                <a:cubicBezTo>
                  <a:pt x="23" y="124"/>
                  <a:pt x="24" y="125"/>
                  <a:pt x="23" y="125"/>
                </a:cubicBezTo>
                <a:cubicBezTo>
                  <a:pt x="24" y="125"/>
                  <a:pt x="24" y="126"/>
                  <a:pt x="25" y="126"/>
                </a:cubicBezTo>
                <a:cubicBezTo>
                  <a:pt x="24" y="126"/>
                  <a:pt x="25" y="126"/>
                  <a:pt x="24" y="126"/>
                </a:cubicBezTo>
                <a:cubicBezTo>
                  <a:pt x="25" y="126"/>
                  <a:pt x="26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6"/>
                  <a:pt x="24" y="125"/>
                </a:cubicBezTo>
                <a:cubicBezTo>
                  <a:pt x="23" y="124"/>
                  <a:pt x="24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4" y="124"/>
                  <a:pt x="24" y="125"/>
                </a:cubicBezTo>
                <a:cubicBezTo>
                  <a:pt x="24" y="124"/>
                  <a:pt x="24" y="125"/>
                  <a:pt x="24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5" y="126"/>
                  <a:pt x="25" y="126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6" y="127"/>
                  <a:pt x="26" y="127"/>
                  <a:pt x="27" y="127"/>
                </a:cubicBezTo>
                <a:cubicBezTo>
                  <a:pt x="27" y="127"/>
                  <a:pt x="27" y="128"/>
                  <a:pt x="27" y="128"/>
                </a:cubicBezTo>
                <a:cubicBezTo>
                  <a:pt x="28" y="128"/>
                  <a:pt x="27" y="128"/>
                  <a:pt x="27" y="128"/>
                </a:cubicBezTo>
                <a:cubicBezTo>
                  <a:pt x="27" y="128"/>
                  <a:pt x="28" y="128"/>
                  <a:pt x="28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7" y="127"/>
                  <a:pt x="27" y="128"/>
                  <a:pt x="27" y="128"/>
                </a:cubicBezTo>
                <a:cubicBezTo>
                  <a:pt x="26" y="127"/>
                  <a:pt x="26" y="128"/>
                  <a:pt x="26" y="128"/>
                </a:cubicBezTo>
                <a:cubicBezTo>
                  <a:pt x="27" y="128"/>
                  <a:pt x="26" y="127"/>
                  <a:pt x="27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8" y="129"/>
                  <a:pt x="27" y="129"/>
                  <a:pt x="28" y="129"/>
                </a:cubicBezTo>
                <a:cubicBezTo>
                  <a:pt x="28" y="129"/>
                  <a:pt x="28" y="130"/>
                  <a:pt x="28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29" y="130"/>
                  <a:pt x="28" y="130"/>
                  <a:pt x="28" y="129"/>
                </a:cubicBezTo>
                <a:cubicBezTo>
                  <a:pt x="29" y="130"/>
                  <a:pt x="29" y="131"/>
                  <a:pt x="29" y="130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29" y="130"/>
                  <a:pt x="29" y="130"/>
                  <a:pt x="29" y="129"/>
                </a:cubicBezTo>
                <a:cubicBezTo>
                  <a:pt x="29" y="129"/>
                  <a:pt x="28" y="129"/>
                  <a:pt x="28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30"/>
                  <a:pt x="29" y="130"/>
                  <a:pt x="30" y="130"/>
                </a:cubicBezTo>
                <a:cubicBezTo>
                  <a:pt x="30" y="130"/>
                  <a:pt x="31" y="131"/>
                  <a:pt x="30" y="131"/>
                </a:cubicBezTo>
                <a:cubicBezTo>
                  <a:pt x="31" y="131"/>
                  <a:pt x="32" y="132"/>
                  <a:pt x="31" y="132"/>
                </a:cubicBezTo>
                <a:cubicBezTo>
                  <a:pt x="31" y="132"/>
                  <a:pt x="32" y="132"/>
                  <a:pt x="32" y="132"/>
                </a:cubicBezTo>
                <a:cubicBezTo>
                  <a:pt x="32" y="132"/>
                  <a:pt x="31" y="132"/>
                  <a:pt x="32" y="132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0" y="131"/>
                  <a:pt x="30" y="130"/>
                  <a:pt x="30" y="130"/>
                </a:cubicBezTo>
                <a:cubicBezTo>
                  <a:pt x="29" y="130"/>
                  <a:pt x="30" y="130"/>
                  <a:pt x="29" y="129"/>
                </a:cubicBezTo>
                <a:cubicBezTo>
                  <a:pt x="29" y="129"/>
                  <a:pt x="29" y="130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30" y="130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30" y="130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30"/>
                  <a:pt x="29" y="130"/>
                  <a:pt x="30" y="130"/>
                </a:cubicBezTo>
                <a:cubicBezTo>
                  <a:pt x="29" y="129"/>
                  <a:pt x="30" y="130"/>
                  <a:pt x="30" y="129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1" y="130"/>
                  <a:pt x="31" y="130"/>
                  <a:pt x="32" y="130"/>
                </a:cubicBezTo>
                <a:cubicBezTo>
                  <a:pt x="31" y="130"/>
                  <a:pt x="32" y="131"/>
                  <a:pt x="32" y="131"/>
                </a:cubicBezTo>
                <a:cubicBezTo>
                  <a:pt x="32" y="131"/>
                  <a:pt x="33" y="132"/>
                  <a:pt x="3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32"/>
                  <a:pt x="33" y="132"/>
                  <a:pt x="33" y="131"/>
                </a:cubicBezTo>
                <a:cubicBezTo>
                  <a:pt x="32" y="131"/>
                  <a:pt x="32" y="131"/>
                  <a:pt x="32" y="131"/>
                </a:cubicBezTo>
                <a:cubicBezTo>
                  <a:pt x="32" y="130"/>
                  <a:pt x="32" y="130"/>
                  <a:pt x="31" y="130"/>
                </a:cubicBezTo>
                <a:cubicBezTo>
                  <a:pt x="31" y="130"/>
                  <a:pt x="32" y="130"/>
                  <a:pt x="32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1" y="130"/>
                  <a:pt x="30" y="129"/>
                  <a:pt x="30" y="130"/>
                </a:cubicBezTo>
                <a:cubicBezTo>
                  <a:pt x="31" y="130"/>
                  <a:pt x="30" y="129"/>
                  <a:pt x="30" y="129"/>
                </a:cubicBezTo>
                <a:cubicBezTo>
                  <a:pt x="30" y="129"/>
                  <a:pt x="29" y="129"/>
                  <a:pt x="30" y="130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30" y="129"/>
                  <a:pt x="29" y="128"/>
                  <a:pt x="29" y="129"/>
                </a:cubicBezTo>
                <a:cubicBezTo>
                  <a:pt x="29" y="129"/>
                  <a:pt x="29" y="129"/>
                  <a:pt x="30" y="129"/>
                </a:cubicBezTo>
                <a:cubicBezTo>
                  <a:pt x="29" y="128"/>
                  <a:pt x="30" y="129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9" y="128"/>
                  <a:pt x="28" y="127"/>
                  <a:pt x="28" y="127"/>
                </a:cubicBezTo>
                <a:cubicBezTo>
                  <a:pt x="29" y="128"/>
                  <a:pt x="28" y="128"/>
                  <a:pt x="29" y="128"/>
                </a:cubicBezTo>
                <a:cubicBezTo>
                  <a:pt x="29" y="129"/>
                  <a:pt x="28" y="128"/>
                  <a:pt x="29" y="128"/>
                </a:cubicBezTo>
                <a:cubicBezTo>
                  <a:pt x="29" y="129"/>
                  <a:pt x="29" y="129"/>
                  <a:pt x="29" y="128"/>
                </a:cubicBezTo>
                <a:cubicBezTo>
                  <a:pt x="29" y="129"/>
                  <a:pt x="27" y="127"/>
                  <a:pt x="27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7" y="127"/>
                  <a:pt x="27" y="127"/>
                  <a:pt x="28" y="127"/>
                </a:cubicBezTo>
                <a:cubicBezTo>
                  <a:pt x="28" y="127"/>
                  <a:pt x="28" y="127"/>
                  <a:pt x="28" y="128"/>
                </a:cubicBezTo>
                <a:cubicBezTo>
                  <a:pt x="28" y="128"/>
                  <a:pt x="28" y="127"/>
                  <a:pt x="28" y="128"/>
                </a:cubicBezTo>
                <a:cubicBezTo>
                  <a:pt x="28" y="127"/>
                  <a:pt x="27" y="127"/>
                  <a:pt x="27" y="127"/>
                </a:cubicBezTo>
                <a:cubicBezTo>
                  <a:pt x="28" y="127"/>
                  <a:pt x="28" y="127"/>
                  <a:pt x="27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7"/>
                  <a:pt x="28" y="127"/>
                  <a:pt x="29" y="127"/>
                </a:cubicBezTo>
                <a:cubicBezTo>
                  <a:pt x="29" y="127"/>
                  <a:pt x="28" y="127"/>
                  <a:pt x="28" y="127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30" y="128"/>
                  <a:pt x="30" y="129"/>
                  <a:pt x="31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2" y="130"/>
                  <a:pt x="32" y="130"/>
                  <a:pt x="32" y="131"/>
                </a:cubicBezTo>
                <a:cubicBezTo>
                  <a:pt x="32" y="131"/>
                  <a:pt x="32" y="130"/>
                  <a:pt x="32" y="130"/>
                </a:cubicBezTo>
                <a:cubicBezTo>
                  <a:pt x="32" y="130"/>
                  <a:pt x="32" y="130"/>
                  <a:pt x="32" y="130"/>
                </a:cubicBezTo>
                <a:cubicBezTo>
                  <a:pt x="32" y="131"/>
                  <a:pt x="33" y="131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2" y="131"/>
                  <a:pt x="32" y="131"/>
                  <a:pt x="32" y="131"/>
                </a:cubicBezTo>
                <a:cubicBezTo>
                  <a:pt x="32" y="131"/>
                  <a:pt x="34" y="132"/>
                  <a:pt x="34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4" y="132"/>
                  <a:pt x="33" y="132"/>
                  <a:pt x="34" y="132"/>
                </a:cubicBezTo>
                <a:cubicBezTo>
                  <a:pt x="34" y="133"/>
                  <a:pt x="33" y="132"/>
                  <a:pt x="33" y="132"/>
                </a:cubicBezTo>
                <a:cubicBezTo>
                  <a:pt x="34" y="132"/>
                  <a:pt x="33" y="132"/>
                  <a:pt x="34" y="132"/>
                </a:cubicBezTo>
                <a:cubicBezTo>
                  <a:pt x="33" y="132"/>
                  <a:pt x="34" y="133"/>
                  <a:pt x="34" y="133"/>
                </a:cubicBezTo>
                <a:cubicBezTo>
                  <a:pt x="34" y="133"/>
                  <a:pt x="34" y="133"/>
                  <a:pt x="35" y="133"/>
                </a:cubicBezTo>
                <a:cubicBezTo>
                  <a:pt x="35" y="133"/>
                  <a:pt x="35" y="134"/>
                  <a:pt x="35" y="134"/>
                </a:cubicBezTo>
                <a:cubicBezTo>
                  <a:pt x="34" y="133"/>
                  <a:pt x="35" y="133"/>
                  <a:pt x="34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3" y="133"/>
                  <a:pt x="35" y="134"/>
                  <a:pt x="34" y="134"/>
                </a:cubicBezTo>
                <a:cubicBezTo>
                  <a:pt x="34" y="133"/>
                  <a:pt x="33" y="133"/>
                  <a:pt x="33" y="133"/>
                </a:cubicBezTo>
                <a:cubicBezTo>
                  <a:pt x="33" y="133"/>
                  <a:pt x="33" y="132"/>
                  <a:pt x="33" y="132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3" y="133"/>
                  <a:pt x="32" y="132"/>
                  <a:pt x="32" y="132"/>
                </a:cubicBezTo>
                <a:cubicBezTo>
                  <a:pt x="32" y="132"/>
                  <a:pt x="33" y="133"/>
                  <a:pt x="32" y="13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4" y="133"/>
                  <a:pt x="34" y="134"/>
                  <a:pt x="34" y="134"/>
                </a:cubicBezTo>
                <a:cubicBezTo>
                  <a:pt x="34" y="134"/>
                  <a:pt x="35" y="134"/>
                  <a:pt x="34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34"/>
                  <a:pt x="34" y="134"/>
                  <a:pt x="33" y="134"/>
                </a:cubicBezTo>
                <a:cubicBezTo>
                  <a:pt x="34" y="134"/>
                  <a:pt x="34" y="134"/>
                  <a:pt x="33" y="134"/>
                </a:cubicBezTo>
                <a:cubicBezTo>
                  <a:pt x="33" y="134"/>
                  <a:pt x="33" y="134"/>
                  <a:pt x="33" y="133"/>
                </a:cubicBezTo>
                <a:cubicBezTo>
                  <a:pt x="33" y="133"/>
                  <a:pt x="33" y="133"/>
                  <a:pt x="32" y="133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3" y="134"/>
                  <a:pt x="34" y="134"/>
                  <a:pt x="34" y="134"/>
                </a:cubicBezTo>
                <a:cubicBezTo>
                  <a:pt x="34" y="134"/>
                  <a:pt x="34" y="135"/>
                  <a:pt x="34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34"/>
                  <a:pt x="33" y="134"/>
                  <a:pt x="33" y="134"/>
                </a:cubicBezTo>
                <a:cubicBezTo>
                  <a:pt x="33" y="134"/>
                  <a:pt x="34" y="134"/>
                  <a:pt x="34" y="135"/>
                </a:cubicBezTo>
                <a:cubicBezTo>
                  <a:pt x="34" y="135"/>
                  <a:pt x="34" y="135"/>
                  <a:pt x="35" y="135"/>
                </a:cubicBezTo>
                <a:cubicBezTo>
                  <a:pt x="34" y="134"/>
                  <a:pt x="35" y="135"/>
                  <a:pt x="34" y="134"/>
                </a:cubicBezTo>
                <a:cubicBezTo>
                  <a:pt x="35" y="134"/>
                  <a:pt x="36" y="135"/>
                  <a:pt x="36" y="135"/>
                </a:cubicBezTo>
                <a:cubicBezTo>
                  <a:pt x="35" y="135"/>
                  <a:pt x="34" y="134"/>
                  <a:pt x="35" y="135"/>
                </a:cubicBezTo>
                <a:cubicBezTo>
                  <a:pt x="35" y="134"/>
                  <a:pt x="35" y="134"/>
                  <a:pt x="35" y="135"/>
                </a:cubicBezTo>
                <a:cubicBezTo>
                  <a:pt x="35" y="135"/>
                  <a:pt x="34" y="134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6" y="135"/>
                  <a:pt x="36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6" y="135"/>
                  <a:pt x="36" y="135"/>
                </a:cubicBezTo>
                <a:cubicBezTo>
                  <a:pt x="35" y="135"/>
                  <a:pt x="36" y="136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6" y="136"/>
                  <a:pt x="35" y="135"/>
                  <a:pt x="35" y="136"/>
                </a:cubicBezTo>
                <a:cubicBezTo>
                  <a:pt x="35" y="136"/>
                  <a:pt x="36" y="136"/>
                  <a:pt x="36" y="136"/>
                </a:cubicBezTo>
                <a:cubicBezTo>
                  <a:pt x="35" y="136"/>
                  <a:pt x="35" y="136"/>
                  <a:pt x="35" y="135"/>
                </a:cubicBezTo>
                <a:cubicBezTo>
                  <a:pt x="37" y="136"/>
                  <a:pt x="37" y="136"/>
                  <a:pt x="36" y="136"/>
                </a:cubicBezTo>
                <a:cubicBezTo>
                  <a:pt x="36" y="135"/>
                  <a:pt x="35" y="135"/>
                  <a:pt x="36" y="135"/>
                </a:cubicBezTo>
                <a:cubicBezTo>
                  <a:pt x="36" y="135"/>
                  <a:pt x="36" y="135"/>
                  <a:pt x="35" y="135"/>
                </a:cubicBezTo>
                <a:cubicBezTo>
                  <a:pt x="36" y="135"/>
                  <a:pt x="36" y="135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7" y="136"/>
                  <a:pt x="36" y="136"/>
                </a:cubicBezTo>
                <a:cubicBezTo>
                  <a:pt x="37" y="136"/>
                  <a:pt x="37" y="136"/>
                  <a:pt x="37" y="137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7" y="136"/>
                  <a:pt x="37" y="136"/>
                  <a:pt x="38" y="137"/>
                </a:cubicBezTo>
                <a:cubicBezTo>
                  <a:pt x="38" y="137"/>
                  <a:pt x="39" y="137"/>
                  <a:pt x="39" y="138"/>
                </a:cubicBezTo>
                <a:cubicBezTo>
                  <a:pt x="38" y="138"/>
                  <a:pt x="40" y="138"/>
                  <a:pt x="40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0" y="139"/>
                  <a:pt x="40" y="139"/>
                  <a:pt x="40" y="138"/>
                </a:cubicBezTo>
                <a:cubicBezTo>
                  <a:pt x="40" y="138"/>
                  <a:pt x="40" y="139"/>
                  <a:pt x="40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0" y="139"/>
                  <a:pt x="41" y="139"/>
                  <a:pt x="41" y="139"/>
                </a:cubicBezTo>
                <a:cubicBezTo>
                  <a:pt x="41" y="139"/>
                  <a:pt x="41" y="139"/>
                  <a:pt x="41" y="139"/>
                </a:cubicBezTo>
                <a:cubicBezTo>
                  <a:pt x="41" y="139"/>
                  <a:pt x="40" y="139"/>
                  <a:pt x="40" y="139"/>
                </a:cubicBezTo>
                <a:cubicBezTo>
                  <a:pt x="41" y="139"/>
                  <a:pt x="42" y="139"/>
                  <a:pt x="42" y="139"/>
                </a:cubicBezTo>
                <a:cubicBezTo>
                  <a:pt x="42" y="139"/>
                  <a:pt x="42" y="139"/>
                  <a:pt x="43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42" y="140"/>
                  <a:pt x="42" y="139"/>
                  <a:pt x="42" y="140"/>
                </a:cubicBezTo>
                <a:cubicBezTo>
                  <a:pt x="42" y="140"/>
                  <a:pt x="43" y="140"/>
                  <a:pt x="43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42" y="140"/>
                  <a:pt x="43" y="140"/>
                  <a:pt x="43" y="140"/>
                </a:cubicBezTo>
                <a:cubicBezTo>
                  <a:pt x="44" y="141"/>
                  <a:pt x="43" y="140"/>
                  <a:pt x="44" y="141"/>
                </a:cubicBezTo>
                <a:cubicBezTo>
                  <a:pt x="44" y="140"/>
                  <a:pt x="43" y="140"/>
                  <a:pt x="43" y="140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44" y="141"/>
                  <a:pt x="45" y="141"/>
                  <a:pt x="45" y="141"/>
                </a:cubicBezTo>
                <a:cubicBezTo>
                  <a:pt x="44" y="140"/>
                  <a:pt x="45" y="140"/>
                  <a:pt x="45" y="141"/>
                </a:cubicBezTo>
                <a:cubicBezTo>
                  <a:pt x="46" y="141"/>
                  <a:pt x="47" y="141"/>
                  <a:pt x="47" y="142"/>
                </a:cubicBezTo>
                <a:cubicBezTo>
                  <a:pt x="48" y="142"/>
                  <a:pt x="49" y="143"/>
                  <a:pt x="49" y="142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3"/>
                  <a:pt x="49" y="143"/>
                  <a:pt x="49" y="143"/>
                </a:cubicBezTo>
                <a:cubicBezTo>
                  <a:pt x="50" y="143"/>
                  <a:pt x="49" y="143"/>
                  <a:pt x="50" y="143"/>
                </a:cubicBezTo>
                <a:cubicBezTo>
                  <a:pt x="49" y="143"/>
                  <a:pt x="50" y="143"/>
                  <a:pt x="50" y="143"/>
                </a:cubicBezTo>
                <a:cubicBezTo>
                  <a:pt x="50" y="143"/>
                  <a:pt x="51" y="143"/>
                  <a:pt x="51" y="143"/>
                </a:cubicBezTo>
                <a:cubicBezTo>
                  <a:pt x="50" y="143"/>
                  <a:pt x="51" y="143"/>
                  <a:pt x="50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49" y="143"/>
                  <a:pt x="51" y="143"/>
                  <a:pt x="50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50" y="143"/>
                  <a:pt x="50" y="143"/>
                  <a:pt x="49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50" y="143"/>
                  <a:pt x="51" y="144"/>
                  <a:pt x="50" y="144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1" y="144"/>
                  <a:pt x="50" y="143"/>
                  <a:pt x="50" y="143"/>
                </a:cubicBezTo>
                <a:cubicBezTo>
                  <a:pt x="51" y="144"/>
                  <a:pt x="52" y="144"/>
                  <a:pt x="51" y="143"/>
                </a:cubicBezTo>
                <a:cubicBezTo>
                  <a:pt x="51" y="144"/>
                  <a:pt x="51" y="143"/>
                  <a:pt x="51" y="143"/>
                </a:cubicBezTo>
                <a:cubicBezTo>
                  <a:pt x="50" y="143"/>
                  <a:pt x="51" y="143"/>
                  <a:pt x="50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0" y="143"/>
                  <a:pt x="51" y="143"/>
                  <a:pt x="51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2" y="143"/>
                  <a:pt x="52" y="143"/>
                </a:cubicBezTo>
                <a:cubicBezTo>
                  <a:pt x="52" y="143"/>
                  <a:pt x="51" y="143"/>
                  <a:pt x="52" y="143"/>
                </a:cubicBezTo>
                <a:cubicBezTo>
                  <a:pt x="52" y="143"/>
                  <a:pt x="52" y="144"/>
                  <a:pt x="52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3" y="144"/>
                  <a:pt x="53" y="144"/>
                  <a:pt x="52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44"/>
                  <a:pt x="52" y="144"/>
                  <a:pt x="53" y="144"/>
                </a:cubicBezTo>
                <a:cubicBezTo>
                  <a:pt x="54" y="144"/>
                  <a:pt x="54" y="144"/>
                  <a:pt x="53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4" y="144"/>
                  <a:pt x="55" y="144"/>
                  <a:pt x="55" y="144"/>
                </a:cubicBezTo>
                <a:cubicBezTo>
                  <a:pt x="55" y="144"/>
                  <a:pt x="55" y="144"/>
                  <a:pt x="54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5" y="144"/>
                  <a:pt x="56" y="145"/>
                  <a:pt x="57" y="145"/>
                </a:cubicBezTo>
                <a:cubicBezTo>
                  <a:pt x="57" y="145"/>
                  <a:pt x="56" y="145"/>
                  <a:pt x="56" y="145"/>
                </a:cubicBezTo>
                <a:cubicBezTo>
                  <a:pt x="55" y="145"/>
                  <a:pt x="55" y="145"/>
                  <a:pt x="54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4" y="145"/>
                  <a:pt x="55" y="145"/>
                  <a:pt x="55" y="145"/>
                </a:cubicBezTo>
                <a:cubicBezTo>
                  <a:pt x="55" y="145"/>
                  <a:pt x="54" y="145"/>
                  <a:pt x="54" y="145"/>
                </a:cubicBezTo>
                <a:cubicBezTo>
                  <a:pt x="54" y="145"/>
                  <a:pt x="54" y="145"/>
                  <a:pt x="55" y="146"/>
                </a:cubicBezTo>
                <a:cubicBezTo>
                  <a:pt x="55" y="146"/>
                  <a:pt x="54" y="146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5" y="146"/>
                  <a:pt x="54" y="145"/>
                  <a:pt x="54" y="145"/>
                </a:cubicBezTo>
                <a:cubicBezTo>
                  <a:pt x="54" y="145"/>
                  <a:pt x="54" y="146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5" y="146"/>
                  <a:pt x="55" y="145"/>
                  <a:pt x="55" y="146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5" y="146"/>
                  <a:pt x="54" y="145"/>
                  <a:pt x="54" y="145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55" y="145"/>
                  <a:pt x="55" y="145"/>
                  <a:pt x="55" y="145"/>
                </a:cubicBezTo>
                <a:cubicBezTo>
                  <a:pt x="56" y="145"/>
                  <a:pt x="55" y="145"/>
                  <a:pt x="55" y="145"/>
                </a:cubicBezTo>
                <a:cubicBezTo>
                  <a:pt x="55" y="145"/>
                  <a:pt x="56" y="145"/>
                  <a:pt x="56" y="145"/>
                </a:cubicBezTo>
                <a:cubicBezTo>
                  <a:pt x="56" y="145"/>
                  <a:pt x="56" y="146"/>
                  <a:pt x="56" y="146"/>
                </a:cubicBezTo>
                <a:cubicBezTo>
                  <a:pt x="56" y="146"/>
                  <a:pt x="57" y="146"/>
                  <a:pt x="57" y="146"/>
                </a:cubicBezTo>
                <a:cubicBezTo>
                  <a:pt x="56" y="146"/>
                  <a:pt x="56" y="146"/>
                  <a:pt x="56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8" y="146"/>
                  <a:pt x="57" y="146"/>
                  <a:pt x="57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7" y="146"/>
                  <a:pt x="56" y="146"/>
                  <a:pt x="56" y="146"/>
                </a:cubicBezTo>
                <a:cubicBezTo>
                  <a:pt x="56" y="146"/>
                  <a:pt x="57" y="146"/>
                  <a:pt x="56" y="146"/>
                </a:cubicBezTo>
                <a:cubicBezTo>
                  <a:pt x="57" y="146"/>
                  <a:pt x="57" y="146"/>
                  <a:pt x="58" y="146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46"/>
                  <a:pt x="58" y="147"/>
                  <a:pt x="58" y="147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58" y="146"/>
                  <a:pt x="59" y="146"/>
                  <a:pt x="58" y="146"/>
                </a:cubicBezTo>
                <a:cubicBezTo>
                  <a:pt x="58" y="146"/>
                  <a:pt x="58" y="146"/>
                  <a:pt x="57" y="146"/>
                </a:cubicBezTo>
                <a:cubicBezTo>
                  <a:pt x="57" y="146"/>
                  <a:pt x="56" y="145"/>
                  <a:pt x="57" y="146"/>
                </a:cubicBezTo>
                <a:cubicBezTo>
                  <a:pt x="57" y="146"/>
                  <a:pt x="58" y="146"/>
                  <a:pt x="58" y="146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7" y="146"/>
                  <a:pt x="57" y="145"/>
                  <a:pt x="56" y="145"/>
                </a:cubicBezTo>
                <a:cubicBezTo>
                  <a:pt x="57" y="145"/>
                  <a:pt x="57" y="145"/>
                  <a:pt x="58" y="146"/>
                </a:cubicBezTo>
                <a:cubicBezTo>
                  <a:pt x="57" y="146"/>
                  <a:pt x="58" y="146"/>
                  <a:pt x="58" y="146"/>
                </a:cubicBezTo>
                <a:cubicBezTo>
                  <a:pt x="58" y="146"/>
                  <a:pt x="56" y="145"/>
                  <a:pt x="57" y="145"/>
                </a:cubicBezTo>
                <a:cubicBezTo>
                  <a:pt x="58" y="146"/>
                  <a:pt x="57" y="146"/>
                  <a:pt x="58" y="146"/>
                </a:cubicBezTo>
                <a:cubicBezTo>
                  <a:pt x="58" y="146"/>
                  <a:pt x="59" y="146"/>
                  <a:pt x="58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59" y="146"/>
                  <a:pt x="60" y="146"/>
                  <a:pt x="60" y="146"/>
                </a:cubicBezTo>
                <a:cubicBezTo>
                  <a:pt x="60" y="146"/>
                  <a:pt x="60" y="147"/>
                  <a:pt x="60" y="146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0" y="146"/>
                  <a:pt x="60" y="146"/>
                  <a:pt x="59" y="146"/>
                </a:cubicBezTo>
                <a:cubicBezTo>
                  <a:pt x="60" y="146"/>
                  <a:pt x="60" y="146"/>
                  <a:pt x="59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60" y="147"/>
                  <a:pt x="59" y="147"/>
                  <a:pt x="60" y="147"/>
                </a:cubicBezTo>
                <a:cubicBezTo>
                  <a:pt x="60" y="147"/>
                  <a:pt x="59" y="146"/>
                  <a:pt x="59" y="146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59" y="147"/>
                  <a:pt x="61" y="147"/>
                  <a:pt x="60" y="147"/>
                </a:cubicBezTo>
                <a:cubicBezTo>
                  <a:pt x="61" y="147"/>
                  <a:pt x="61" y="147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3" y="147"/>
                  <a:pt x="64" y="147"/>
                  <a:pt x="64" y="148"/>
                </a:cubicBezTo>
                <a:cubicBezTo>
                  <a:pt x="64" y="147"/>
                  <a:pt x="64" y="147"/>
                  <a:pt x="65" y="147"/>
                </a:cubicBezTo>
                <a:cubicBezTo>
                  <a:pt x="65" y="148"/>
                  <a:pt x="64" y="147"/>
                  <a:pt x="64" y="147"/>
                </a:cubicBezTo>
                <a:cubicBezTo>
                  <a:pt x="65" y="148"/>
                  <a:pt x="64" y="148"/>
                  <a:pt x="65" y="148"/>
                </a:cubicBezTo>
                <a:cubicBezTo>
                  <a:pt x="65" y="148"/>
                  <a:pt x="66" y="148"/>
                  <a:pt x="67" y="148"/>
                </a:cubicBezTo>
                <a:cubicBezTo>
                  <a:pt x="68" y="148"/>
                  <a:pt x="67" y="149"/>
                  <a:pt x="69" y="149"/>
                </a:cubicBezTo>
                <a:cubicBezTo>
                  <a:pt x="68" y="148"/>
                  <a:pt x="68" y="149"/>
                  <a:pt x="68" y="148"/>
                </a:cubicBezTo>
                <a:cubicBezTo>
                  <a:pt x="66" y="148"/>
                  <a:pt x="66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7"/>
                  <a:pt x="65" y="148"/>
                  <a:pt x="65" y="148"/>
                </a:cubicBezTo>
                <a:cubicBezTo>
                  <a:pt x="65" y="147"/>
                  <a:pt x="65" y="147"/>
                  <a:pt x="64" y="147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63" y="147"/>
                  <a:pt x="62" y="147"/>
                  <a:pt x="61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7"/>
                  <a:pt x="63" y="147"/>
                  <a:pt x="62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2" y="146"/>
                  <a:pt x="61" y="146"/>
                  <a:pt x="61" y="146"/>
                </a:cubicBezTo>
                <a:cubicBezTo>
                  <a:pt x="61" y="146"/>
                  <a:pt x="62" y="147"/>
                  <a:pt x="61" y="147"/>
                </a:cubicBezTo>
                <a:cubicBezTo>
                  <a:pt x="61" y="147"/>
                  <a:pt x="61" y="147"/>
                  <a:pt x="61" y="146"/>
                </a:cubicBezTo>
                <a:cubicBezTo>
                  <a:pt x="61" y="146"/>
                  <a:pt x="60" y="146"/>
                  <a:pt x="61" y="146"/>
                </a:cubicBezTo>
                <a:cubicBezTo>
                  <a:pt x="61" y="146"/>
                  <a:pt x="61" y="146"/>
                  <a:pt x="61" y="146"/>
                </a:cubicBezTo>
                <a:cubicBezTo>
                  <a:pt x="61" y="146"/>
                  <a:pt x="61" y="146"/>
                  <a:pt x="60" y="146"/>
                </a:cubicBezTo>
                <a:cubicBezTo>
                  <a:pt x="59" y="146"/>
                  <a:pt x="61" y="146"/>
                  <a:pt x="60" y="146"/>
                </a:cubicBezTo>
                <a:cubicBezTo>
                  <a:pt x="60" y="146"/>
                  <a:pt x="59" y="146"/>
                  <a:pt x="58" y="145"/>
                </a:cubicBezTo>
                <a:cubicBezTo>
                  <a:pt x="59" y="145"/>
                  <a:pt x="59" y="146"/>
                  <a:pt x="59" y="146"/>
                </a:cubicBezTo>
                <a:cubicBezTo>
                  <a:pt x="59" y="145"/>
                  <a:pt x="59" y="145"/>
                  <a:pt x="58" y="145"/>
                </a:cubicBezTo>
                <a:cubicBezTo>
                  <a:pt x="59" y="145"/>
                  <a:pt x="59" y="145"/>
                  <a:pt x="60" y="145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0" y="145"/>
                  <a:pt x="59" y="146"/>
                  <a:pt x="60" y="146"/>
                </a:cubicBezTo>
                <a:cubicBezTo>
                  <a:pt x="59" y="146"/>
                  <a:pt x="60" y="146"/>
                  <a:pt x="60" y="146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1" y="146"/>
                  <a:pt x="61" y="146"/>
                  <a:pt x="61" y="146"/>
                </a:cubicBezTo>
                <a:cubicBezTo>
                  <a:pt x="61" y="146"/>
                  <a:pt x="60" y="146"/>
                  <a:pt x="60" y="146"/>
                </a:cubicBezTo>
                <a:cubicBezTo>
                  <a:pt x="60" y="146"/>
                  <a:pt x="60" y="146"/>
                  <a:pt x="61" y="146"/>
                </a:cubicBezTo>
                <a:cubicBezTo>
                  <a:pt x="62" y="146"/>
                  <a:pt x="62" y="146"/>
                  <a:pt x="63" y="147"/>
                </a:cubicBezTo>
                <a:cubicBezTo>
                  <a:pt x="63" y="147"/>
                  <a:pt x="63" y="147"/>
                  <a:pt x="64" y="147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3" y="147"/>
                  <a:pt x="63" y="147"/>
                  <a:pt x="64" y="147"/>
                </a:cubicBezTo>
                <a:cubicBezTo>
                  <a:pt x="64" y="147"/>
                  <a:pt x="64" y="147"/>
                  <a:pt x="65" y="147"/>
                </a:cubicBezTo>
                <a:cubicBezTo>
                  <a:pt x="65" y="147"/>
                  <a:pt x="64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5" y="147"/>
                  <a:pt x="65" y="147"/>
                  <a:pt x="64" y="147"/>
                </a:cubicBezTo>
                <a:cubicBezTo>
                  <a:pt x="64" y="147"/>
                  <a:pt x="66" y="147"/>
                  <a:pt x="66" y="147"/>
                </a:cubicBezTo>
                <a:cubicBezTo>
                  <a:pt x="66" y="147"/>
                  <a:pt x="67" y="147"/>
                  <a:pt x="66" y="147"/>
                </a:cubicBezTo>
                <a:cubicBezTo>
                  <a:pt x="66" y="147"/>
                  <a:pt x="67" y="147"/>
                  <a:pt x="67" y="148"/>
                </a:cubicBezTo>
                <a:cubicBezTo>
                  <a:pt x="67" y="148"/>
                  <a:pt x="67" y="147"/>
                  <a:pt x="67" y="148"/>
                </a:cubicBezTo>
                <a:cubicBezTo>
                  <a:pt x="67" y="148"/>
                  <a:pt x="68" y="148"/>
                  <a:pt x="67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9" y="148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69" y="147"/>
                  <a:pt x="68" y="147"/>
                  <a:pt x="67" y="147"/>
                </a:cubicBezTo>
                <a:cubicBezTo>
                  <a:pt x="68" y="147"/>
                  <a:pt x="68" y="147"/>
                  <a:pt x="69" y="147"/>
                </a:cubicBezTo>
                <a:cubicBezTo>
                  <a:pt x="69" y="147"/>
                  <a:pt x="69" y="148"/>
                  <a:pt x="69" y="148"/>
                </a:cubicBezTo>
                <a:cubicBezTo>
                  <a:pt x="68" y="148"/>
                  <a:pt x="68" y="148"/>
                  <a:pt x="67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8" y="147"/>
                  <a:pt x="67" y="147"/>
                  <a:pt x="66" y="147"/>
                </a:cubicBezTo>
                <a:cubicBezTo>
                  <a:pt x="67" y="147"/>
                  <a:pt x="67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6" y="147"/>
                  <a:pt x="66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5" y="147"/>
                  <a:pt x="64" y="147"/>
                  <a:pt x="64" y="147"/>
                </a:cubicBezTo>
                <a:cubicBezTo>
                  <a:pt x="65" y="147"/>
                  <a:pt x="65" y="147"/>
                  <a:pt x="66" y="147"/>
                </a:cubicBezTo>
                <a:cubicBezTo>
                  <a:pt x="66" y="147"/>
                  <a:pt x="67" y="147"/>
                  <a:pt x="66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7" y="147"/>
                  <a:pt x="67" y="147"/>
                  <a:pt x="68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8" y="147"/>
                  <a:pt x="68" y="147"/>
                  <a:pt x="69" y="147"/>
                </a:cubicBezTo>
                <a:cubicBezTo>
                  <a:pt x="69" y="147"/>
                  <a:pt x="68" y="147"/>
                  <a:pt x="69" y="147"/>
                </a:cubicBezTo>
                <a:cubicBezTo>
                  <a:pt x="68" y="147"/>
                  <a:pt x="68" y="147"/>
                  <a:pt x="68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7" y="147"/>
                  <a:pt x="66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65" y="147"/>
                  <a:pt x="65" y="147"/>
                  <a:pt x="64" y="146"/>
                </a:cubicBezTo>
                <a:cubicBezTo>
                  <a:pt x="64" y="147"/>
                  <a:pt x="64" y="146"/>
                  <a:pt x="65" y="147"/>
                </a:cubicBezTo>
                <a:cubicBezTo>
                  <a:pt x="64" y="146"/>
                  <a:pt x="64" y="147"/>
                  <a:pt x="64" y="147"/>
                </a:cubicBezTo>
                <a:cubicBezTo>
                  <a:pt x="63" y="147"/>
                  <a:pt x="63" y="146"/>
                  <a:pt x="63" y="146"/>
                </a:cubicBezTo>
                <a:cubicBezTo>
                  <a:pt x="63" y="146"/>
                  <a:pt x="63" y="147"/>
                  <a:pt x="64" y="147"/>
                </a:cubicBezTo>
                <a:cubicBezTo>
                  <a:pt x="64" y="147"/>
                  <a:pt x="63" y="146"/>
                  <a:pt x="64" y="146"/>
                </a:cubicBezTo>
                <a:cubicBezTo>
                  <a:pt x="63" y="146"/>
                  <a:pt x="64" y="146"/>
                  <a:pt x="63" y="146"/>
                </a:cubicBezTo>
                <a:cubicBezTo>
                  <a:pt x="63" y="146"/>
                  <a:pt x="64" y="146"/>
                  <a:pt x="64" y="146"/>
                </a:cubicBezTo>
                <a:cubicBezTo>
                  <a:pt x="63" y="146"/>
                  <a:pt x="63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63" y="146"/>
                  <a:pt x="63" y="146"/>
                </a:cubicBezTo>
                <a:cubicBezTo>
                  <a:pt x="62" y="146"/>
                  <a:pt x="64" y="146"/>
                  <a:pt x="63" y="146"/>
                </a:cubicBezTo>
                <a:cubicBezTo>
                  <a:pt x="63" y="146"/>
                  <a:pt x="62" y="146"/>
                  <a:pt x="62" y="146"/>
                </a:cubicBezTo>
                <a:cubicBezTo>
                  <a:pt x="62" y="146"/>
                  <a:pt x="61" y="146"/>
                  <a:pt x="61" y="145"/>
                </a:cubicBezTo>
                <a:cubicBezTo>
                  <a:pt x="61" y="146"/>
                  <a:pt x="61" y="146"/>
                  <a:pt x="61" y="146"/>
                </a:cubicBezTo>
                <a:cubicBezTo>
                  <a:pt x="61" y="145"/>
                  <a:pt x="60" y="145"/>
                  <a:pt x="60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5"/>
                  <a:pt x="62" y="146"/>
                  <a:pt x="62" y="145"/>
                </a:cubicBezTo>
                <a:cubicBezTo>
                  <a:pt x="61" y="145"/>
                  <a:pt x="61" y="145"/>
                  <a:pt x="60" y="145"/>
                </a:cubicBezTo>
                <a:cubicBezTo>
                  <a:pt x="61" y="145"/>
                  <a:pt x="61" y="145"/>
                  <a:pt x="62" y="145"/>
                </a:cubicBezTo>
                <a:cubicBezTo>
                  <a:pt x="62" y="145"/>
                  <a:pt x="62" y="145"/>
                  <a:pt x="62" y="145"/>
                </a:cubicBezTo>
                <a:cubicBezTo>
                  <a:pt x="61" y="145"/>
                  <a:pt x="62" y="146"/>
                  <a:pt x="62" y="146"/>
                </a:cubicBezTo>
                <a:cubicBezTo>
                  <a:pt x="62" y="146"/>
                  <a:pt x="63" y="146"/>
                  <a:pt x="63" y="146"/>
                </a:cubicBezTo>
                <a:cubicBezTo>
                  <a:pt x="63" y="146"/>
                  <a:pt x="62" y="146"/>
                  <a:pt x="62" y="146"/>
                </a:cubicBezTo>
                <a:cubicBezTo>
                  <a:pt x="63" y="146"/>
                  <a:pt x="63" y="146"/>
                  <a:pt x="64" y="146"/>
                </a:cubicBezTo>
                <a:cubicBezTo>
                  <a:pt x="63" y="146"/>
                  <a:pt x="64" y="146"/>
                  <a:pt x="63" y="146"/>
                </a:cubicBezTo>
                <a:cubicBezTo>
                  <a:pt x="63" y="146"/>
                  <a:pt x="62" y="146"/>
                  <a:pt x="63" y="146"/>
                </a:cubicBezTo>
                <a:cubicBezTo>
                  <a:pt x="63" y="146"/>
                  <a:pt x="64" y="146"/>
                  <a:pt x="64" y="146"/>
                </a:cubicBezTo>
                <a:cubicBezTo>
                  <a:pt x="63" y="146"/>
                  <a:pt x="64" y="146"/>
                  <a:pt x="64" y="146"/>
                </a:cubicBezTo>
                <a:cubicBezTo>
                  <a:pt x="64" y="146"/>
                  <a:pt x="64" y="146"/>
                  <a:pt x="65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64" y="146"/>
                  <a:pt x="65" y="146"/>
                  <a:pt x="64" y="146"/>
                </a:cubicBezTo>
                <a:cubicBezTo>
                  <a:pt x="64" y="146"/>
                  <a:pt x="64" y="146"/>
                  <a:pt x="64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65" y="146"/>
                  <a:pt x="64" y="146"/>
                  <a:pt x="64" y="146"/>
                </a:cubicBezTo>
                <a:cubicBezTo>
                  <a:pt x="65" y="146"/>
                  <a:pt x="66" y="147"/>
                  <a:pt x="66" y="147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66" y="146"/>
                  <a:pt x="67" y="147"/>
                  <a:pt x="67" y="147"/>
                </a:cubicBezTo>
                <a:cubicBezTo>
                  <a:pt x="67" y="147"/>
                  <a:pt x="67" y="147"/>
                  <a:pt x="67" y="146"/>
                </a:cubicBezTo>
                <a:cubicBezTo>
                  <a:pt x="67" y="146"/>
                  <a:pt x="68" y="146"/>
                  <a:pt x="68" y="147"/>
                </a:cubicBezTo>
                <a:cubicBezTo>
                  <a:pt x="68" y="146"/>
                  <a:pt x="68" y="146"/>
                  <a:pt x="68" y="146"/>
                </a:cubicBezTo>
                <a:cubicBezTo>
                  <a:pt x="68" y="146"/>
                  <a:pt x="68" y="146"/>
                  <a:pt x="68" y="146"/>
                </a:cubicBezTo>
                <a:cubicBezTo>
                  <a:pt x="68" y="146"/>
                  <a:pt x="68" y="146"/>
                  <a:pt x="69" y="147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8" y="147"/>
                  <a:pt x="68" y="147"/>
                  <a:pt x="67" y="147"/>
                </a:cubicBezTo>
                <a:cubicBezTo>
                  <a:pt x="67" y="147"/>
                  <a:pt x="68" y="147"/>
                  <a:pt x="68" y="147"/>
                </a:cubicBezTo>
                <a:cubicBezTo>
                  <a:pt x="67" y="147"/>
                  <a:pt x="70" y="147"/>
                  <a:pt x="69" y="147"/>
                </a:cubicBezTo>
                <a:cubicBezTo>
                  <a:pt x="69" y="147"/>
                  <a:pt x="70" y="147"/>
                  <a:pt x="70" y="147"/>
                </a:cubicBezTo>
                <a:cubicBezTo>
                  <a:pt x="69" y="147"/>
                  <a:pt x="70" y="147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9" y="147"/>
                  <a:pt x="69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47"/>
                  <a:pt x="72" y="147"/>
                  <a:pt x="71" y="147"/>
                </a:cubicBezTo>
                <a:cubicBezTo>
                  <a:pt x="71" y="147"/>
                  <a:pt x="71" y="147"/>
                  <a:pt x="70" y="14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0" y="147"/>
                  <a:pt x="70" y="147"/>
                  <a:pt x="69" y="147"/>
                </a:cubicBezTo>
                <a:cubicBezTo>
                  <a:pt x="69" y="147"/>
                  <a:pt x="70" y="147"/>
                  <a:pt x="69" y="147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9" y="146"/>
                  <a:pt x="71" y="147"/>
                  <a:pt x="70" y="147"/>
                </a:cubicBezTo>
                <a:cubicBezTo>
                  <a:pt x="70" y="147"/>
                  <a:pt x="69" y="146"/>
                  <a:pt x="69" y="146"/>
                </a:cubicBezTo>
                <a:cubicBezTo>
                  <a:pt x="70" y="146"/>
                  <a:pt x="71" y="146"/>
                  <a:pt x="70" y="146"/>
                </a:cubicBezTo>
                <a:cubicBezTo>
                  <a:pt x="71" y="146"/>
                  <a:pt x="71" y="146"/>
                  <a:pt x="72" y="14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46"/>
                  <a:pt x="72" y="146"/>
                  <a:pt x="71" y="146"/>
                </a:cubicBezTo>
                <a:cubicBezTo>
                  <a:pt x="71" y="146"/>
                  <a:pt x="72" y="146"/>
                  <a:pt x="72" y="147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1" y="146"/>
                  <a:pt x="72" y="146"/>
                  <a:pt x="71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71" y="146"/>
                  <a:pt x="71" y="146"/>
                  <a:pt x="70" y="146"/>
                </a:cubicBezTo>
                <a:cubicBezTo>
                  <a:pt x="71" y="146"/>
                  <a:pt x="70" y="145"/>
                  <a:pt x="71" y="145"/>
                </a:cubicBezTo>
                <a:cubicBezTo>
                  <a:pt x="71" y="146"/>
                  <a:pt x="71" y="145"/>
                  <a:pt x="71" y="145"/>
                </a:cubicBezTo>
                <a:cubicBezTo>
                  <a:pt x="72" y="146"/>
                  <a:pt x="71" y="146"/>
                  <a:pt x="73" y="146"/>
                </a:cubicBezTo>
                <a:cubicBezTo>
                  <a:pt x="72" y="146"/>
                  <a:pt x="73" y="146"/>
                  <a:pt x="73" y="14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3" y="146"/>
                  <a:pt x="72" y="146"/>
                  <a:pt x="73" y="146"/>
                </a:cubicBezTo>
                <a:cubicBezTo>
                  <a:pt x="73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3" y="146"/>
                  <a:pt x="74" y="146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3" y="146"/>
                  <a:pt x="73" y="146"/>
                  <a:pt x="74" y="146"/>
                </a:cubicBezTo>
                <a:cubicBezTo>
                  <a:pt x="74" y="146"/>
                  <a:pt x="73" y="145"/>
                  <a:pt x="73" y="146"/>
                </a:cubicBezTo>
                <a:cubicBezTo>
                  <a:pt x="73" y="146"/>
                  <a:pt x="73" y="145"/>
                  <a:pt x="73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3" y="145"/>
                  <a:pt x="75" y="145"/>
                  <a:pt x="75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4" y="145"/>
                  <a:pt x="73" y="145"/>
                  <a:pt x="73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45"/>
                  <a:pt x="73" y="145"/>
                  <a:pt x="7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45"/>
                  <a:pt x="73" y="145"/>
                  <a:pt x="74" y="145"/>
                </a:cubicBezTo>
                <a:cubicBezTo>
                  <a:pt x="74" y="145"/>
                  <a:pt x="75" y="145"/>
                  <a:pt x="74" y="145"/>
                </a:cubicBezTo>
                <a:cubicBezTo>
                  <a:pt x="74" y="145"/>
                  <a:pt x="74" y="145"/>
                  <a:pt x="74" y="145"/>
                </a:cubicBezTo>
                <a:cubicBezTo>
                  <a:pt x="75" y="145"/>
                  <a:pt x="76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ubicBezTo>
                  <a:pt x="74" y="146"/>
                  <a:pt x="75" y="145"/>
                  <a:pt x="75" y="146"/>
                </a:cubicBezTo>
                <a:cubicBezTo>
                  <a:pt x="76" y="146"/>
                  <a:pt x="76" y="146"/>
                  <a:pt x="77" y="146"/>
                </a:cubicBezTo>
                <a:cubicBezTo>
                  <a:pt x="76" y="146"/>
                  <a:pt x="77" y="146"/>
                  <a:pt x="77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6" y="146"/>
                  <a:pt x="77" y="146"/>
                  <a:pt x="76" y="146"/>
                </a:cubicBezTo>
                <a:cubicBezTo>
                  <a:pt x="76" y="146"/>
                  <a:pt x="77" y="146"/>
                  <a:pt x="77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5" y="146"/>
                  <a:pt x="75" y="146"/>
                </a:cubicBezTo>
                <a:cubicBezTo>
                  <a:pt x="76" y="146"/>
                  <a:pt x="75" y="146"/>
                  <a:pt x="76" y="146"/>
                </a:cubicBezTo>
                <a:cubicBezTo>
                  <a:pt x="75" y="146"/>
                  <a:pt x="75" y="146"/>
                  <a:pt x="76" y="146"/>
                </a:cubicBezTo>
                <a:cubicBezTo>
                  <a:pt x="75" y="146"/>
                  <a:pt x="76" y="146"/>
                  <a:pt x="75" y="146"/>
                </a:cubicBezTo>
                <a:cubicBezTo>
                  <a:pt x="75" y="146"/>
                  <a:pt x="75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5" y="146"/>
                  <a:pt x="74" y="146"/>
                  <a:pt x="75" y="146"/>
                </a:cubicBezTo>
                <a:cubicBezTo>
                  <a:pt x="75" y="146"/>
                  <a:pt x="74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46"/>
                  <a:pt x="76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4" y="146"/>
                  <a:pt x="73" y="146"/>
                  <a:pt x="73" y="146"/>
                </a:cubicBezTo>
                <a:cubicBezTo>
                  <a:pt x="73" y="146"/>
                  <a:pt x="74" y="146"/>
                  <a:pt x="74" y="146"/>
                </a:cubicBezTo>
                <a:cubicBezTo>
                  <a:pt x="74" y="146"/>
                  <a:pt x="75" y="146"/>
                  <a:pt x="75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46"/>
                  <a:pt x="74" y="146"/>
                  <a:pt x="74" y="146"/>
                </a:cubicBezTo>
                <a:cubicBezTo>
                  <a:pt x="74" y="146"/>
                  <a:pt x="73" y="146"/>
                  <a:pt x="73" y="146"/>
                </a:cubicBezTo>
                <a:cubicBezTo>
                  <a:pt x="74" y="147"/>
                  <a:pt x="73" y="147"/>
                  <a:pt x="72" y="147"/>
                </a:cubicBezTo>
                <a:cubicBezTo>
                  <a:pt x="71" y="147"/>
                  <a:pt x="71" y="146"/>
                  <a:pt x="71" y="146"/>
                </a:cubicBezTo>
                <a:cubicBezTo>
                  <a:pt x="71" y="147"/>
                  <a:pt x="72" y="147"/>
                  <a:pt x="72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3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3" y="147"/>
                  <a:pt x="73" y="147"/>
                </a:cubicBezTo>
                <a:cubicBezTo>
                  <a:pt x="73" y="147"/>
                  <a:pt x="73" y="147"/>
                  <a:pt x="74" y="147"/>
                </a:cubicBezTo>
                <a:cubicBezTo>
                  <a:pt x="74" y="147"/>
                  <a:pt x="74" y="147"/>
                  <a:pt x="75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4" y="147"/>
                  <a:pt x="74" y="147"/>
                  <a:pt x="73" y="147"/>
                </a:cubicBezTo>
                <a:cubicBezTo>
                  <a:pt x="73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2" y="147"/>
                  <a:pt x="72" y="147"/>
                  <a:pt x="73" y="147"/>
                </a:cubicBezTo>
                <a:cubicBezTo>
                  <a:pt x="73" y="147"/>
                  <a:pt x="72" y="147"/>
                  <a:pt x="73" y="147"/>
                </a:cubicBezTo>
                <a:cubicBezTo>
                  <a:pt x="74" y="147"/>
                  <a:pt x="73" y="147"/>
                  <a:pt x="73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3" y="147"/>
                  <a:pt x="74" y="147"/>
                  <a:pt x="74" y="147"/>
                </a:cubicBezTo>
                <a:cubicBezTo>
                  <a:pt x="74" y="147"/>
                  <a:pt x="75" y="147"/>
                  <a:pt x="75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147"/>
                  <a:pt x="73" y="147"/>
                  <a:pt x="73" y="147"/>
                </a:cubicBezTo>
                <a:cubicBezTo>
                  <a:pt x="73" y="147"/>
                  <a:pt x="74" y="148"/>
                  <a:pt x="73" y="148"/>
                </a:cubicBezTo>
                <a:cubicBezTo>
                  <a:pt x="73" y="148"/>
                  <a:pt x="72" y="148"/>
                  <a:pt x="72" y="147"/>
                </a:cubicBezTo>
                <a:cubicBezTo>
                  <a:pt x="73" y="148"/>
                  <a:pt x="73" y="148"/>
                  <a:pt x="73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2" y="147"/>
                  <a:pt x="73" y="148"/>
                  <a:pt x="72" y="148"/>
                </a:cubicBezTo>
                <a:cubicBezTo>
                  <a:pt x="72" y="148"/>
                  <a:pt x="72" y="148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2" y="148"/>
                  <a:pt x="73" y="148"/>
                  <a:pt x="72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2" y="148"/>
                  <a:pt x="71" y="148"/>
                  <a:pt x="72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2" y="148"/>
                  <a:pt x="72" y="148"/>
                  <a:pt x="73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4" y="148"/>
                  <a:pt x="73" y="148"/>
                  <a:pt x="73" y="148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48"/>
                  <a:pt x="73" y="149"/>
                  <a:pt x="73" y="149"/>
                </a:cubicBezTo>
                <a:cubicBezTo>
                  <a:pt x="73" y="148"/>
                  <a:pt x="73" y="149"/>
                  <a:pt x="73" y="149"/>
                </a:cubicBezTo>
                <a:cubicBezTo>
                  <a:pt x="73" y="149"/>
                  <a:pt x="74" y="149"/>
                  <a:pt x="74" y="149"/>
                </a:cubicBezTo>
                <a:cubicBezTo>
                  <a:pt x="74" y="148"/>
                  <a:pt x="73" y="149"/>
                  <a:pt x="73" y="148"/>
                </a:cubicBezTo>
                <a:cubicBezTo>
                  <a:pt x="74" y="148"/>
                  <a:pt x="74" y="149"/>
                  <a:pt x="74" y="149"/>
                </a:cubicBezTo>
                <a:cubicBezTo>
                  <a:pt x="74" y="148"/>
                  <a:pt x="75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6" y="149"/>
                </a:cubicBezTo>
                <a:cubicBezTo>
                  <a:pt x="75" y="149"/>
                  <a:pt x="73" y="149"/>
                  <a:pt x="72" y="148"/>
                </a:cubicBezTo>
                <a:cubicBezTo>
                  <a:pt x="72" y="148"/>
                  <a:pt x="71" y="149"/>
                  <a:pt x="73" y="149"/>
                </a:cubicBezTo>
                <a:cubicBezTo>
                  <a:pt x="73" y="149"/>
                  <a:pt x="73" y="149"/>
                  <a:pt x="72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4" y="149"/>
                </a:cubicBezTo>
                <a:cubicBezTo>
                  <a:pt x="73" y="149"/>
                  <a:pt x="74" y="149"/>
                  <a:pt x="74" y="149"/>
                </a:cubicBezTo>
                <a:cubicBezTo>
                  <a:pt x="74" y="149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3" y="149"/>
                  <a:pt x="75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5" y="149"/>
                  <a:pt x="74" y="149"/>
                  <a:pt x="74" y="149"/>
                </a:cubicBezTo>
                <a:cubicBezTo>
                  <a:pt x="75" y="149"/>
                  <a:pt x="75" y="149"/>
                  <a:pt x="75" y="150"/>
                </a:cubicBezTo>
                <a:cubicBezTo>
                  <a:pt x="75" y="150"/>
                  <a:pt x="75" y="150"/>
                  <a:pt x="74" y="150"/>
                </a:cubicBezTo>
                <a:cubicBezTo>
                  <a:pt x="75" y="150"/>
                  <a:pt x="75" y="149"/>
                  <a:pt x="74" y="149"/>
                </a:cubicBezTo>
                <a:cubicBezTo>
                  <a:pt x="74" y="150"/>
                  <a:pt x="74" y="150"/>
                  <a:pt x="75" y="150"/>
                </a:cubicBezTo>
                <a:cubicBezTo>
                  <a:pt x="75" y="150"/>
                  <a:pt x="74" y="150"/>
                  <a:pt x="74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3" y="150"/>
                  <a:pt x="73" y="149"/>
                  <a:pt x="72" y="149"/>
                </a:cubicBezTo>
                <a:cubicBezTo>
                  <a:pt x="73" y="149"/>
                  <a:pt x="72" y="149"/>
                  <a:pt x="73" y="149"/>
                </a:cubicBezTo>
                <a:cubicBezTo>
                  <a:pt x="73" y="149"/>
                  <a:pt x="74" y="149"/>
                  <a:pt x="74" y="150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2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1" y="149"/>
                  <a:pt x="71" y="149"/>
                </a:cubicBezTo>
                <a:cubicBezTo>
                  <a:pt x="71" y="149"/>
                  <a:pt x="73" y="149"/>
                  <a:pt x="72" y="149"/>
                </a:cubicBezTo>
                <a:cubicBezTo>
                  <a:pt x="72" y="149"/>
                  <a:pt x="70" y="149"/>
                  <a:pt x="71" y="149"/>
                </a:cubicBezTo>
                <a:cubicBezTo>
                  <a:pt x="70" y="149"/>
                  <a:pt x="71" y="149"/>
                  <a:pt x="70" y="149"/>
                </a:cubicBezTo>
                <a:cubicBezTo>
                  <a:pt x="70" y="149"/>
                  <a:pt x="70" y="149"/>
                  <a:pt x="69" y="149"/>
                </a:cubicBezTo>
                <a:cubicBezTo>
                  <a:pt x="69" y="149"/>
                  <a:pt x="70" y="149"/>
                  <a:pt x="71" y="14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9"/>
                  <a:pt x="71" y="149"/>
                  <a:pt x="71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49"/>
                  <a:pt x="72" y="150"/>
                  <a:pt x="72" y="14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71" y="149"/>
                  <a:pt x="72" y="149"/>
                  <a:pt x="72" y="149"/>
                </a:cubicBezTo>
                <a:cubicBezTo>
                  <a:pt x="72" y="150"/>
                  <a:pt x="72" y="149"/>
                  <a:pt x="73" y="149"/>
                </a:cubicBezTo>
                <a:cubicBezTo>
                  <a:pt x="73" y="150"/>
                  <a:pt x="74" y="150"/>
                  <a:pt x="75" y="150"/>
                </a:cubicBezTo>
                <a:cubicBezTo>
                  <a:pt x="75" y="150"/>
                  <a:pt x="75" y="150"/>
                  <a:pt x="74" y="150"/>
                </a:cubicBezTo>
                <a:cubicBezTo>
                  <a:pt x="75" y="150"/>
                  <a:pt x="74" y="150"/>
                  <a:pt x="75" y="150"/>
                </a:cubicBezTo>
                <a:cubicBezTo>
                  <a:pt x="74" y="150"/>
                  <a:pt x="74" y="150"/>
                  <a:pt x="74" y="150"/>
                </a:cubicBezTo>
                <a:cubicBezTo>
                  <a:pt x="74" y="150"/>
                  <a:pt x="75" y="150"/>
                  <a:pt x="74" y="150"/>
                </a:cubicBezTo>
                <a:cubicBezTo>
                  <a:pt x="74" y="150"/>
                  <a:pt x="74" y="150"/>
                  <a:pt x="74" y="150"/>
                </a:cubicBezTo>
                <a:cubicBezTo>
                  <a:pt x="74" y="150"/>
                  <a:pt x="74" y="150"/>
                  <a:pt x="75" y="150"/>
                </a:cubicBezTo>
                <a:cubicBezTo>
                  <a:pt x="75" y="150"/>
                  <a:pt x="74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76" y="150"/>
                  <a:pt x="75" y="150"/>
                  <a:pt x="75" y="150"/>
                </a:cubicBezTo>
                <a:cubicBezTo>
                  <a:pt x="75" y="150"/>
                  <a:pt x="76" y="150"/>
                  <a:pt x="77" y="150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76" y="150"/>
                  <a:pt x="76" y="150"/>
                  <a:pt x="75" y="150"/>
                </a:cubicBezTo>
                <a:cubicBezTo>
                  <a:pt x="76" y="150"/>
                  <a:pt x="75" y="150"/>
                  <a:pt x="75" y="150"/>
                </a:cubicBezTo>
                <a:cubicBezTo>
                  <a:pt x="76" y="150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6" y="149"/>
                </a:cubicBezTo>
                <a:cubicBezTo>
                  <a:pt x="76" y="149"/>
                  <a:pt x="75" y="149"/>
                  <a:pt x="75" y="149"/>
                </a:cubicBezTo>
                <a:cubicBezTo>
                  <a:pt x="76" y="149"/>
                  <a:pt x="77" y="149"/>
                  <a:pt x="77" y="149"/>
                </a:cubicBezTo>
                <a:cubicBezTo>
                  <a:pt x="76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9" y="149"/>
                  <a:pt x="79" y="149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9" y="149"/>
                  <a:pt x="80" y="149"/>
                  <a:pt x="79" y="149"/>
                </a:cubicBezTo>
                <a:cubicBezTo>
                  <a:pt x="79" y="149"/>
                  <a:pt x="78" y="149"/>
                  <a:pt x="77" y="149"/>
                </a:cubicBezTo>
                <a:cubicBezTo>
                  <a:pt x="78" y="149"/>
                  <a:pt x="78" y="149"/>
                  <a:pt x="77" y="149"/>
                </a:cubicBezTo>
                <a:cubicBezTo>
                  <a:pt x="78" y="149"/>
                  <a:pt x="78" y="149"/>
                  <a:pt x="77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8" y="149"/>
                  <a:pt x="79" y="149"/>
                  <a:pt x="78" y="149"/>
                </a:cubicBezTo>
                <a:cubicBezTo>
                  <a:pt x="79" y="149"/>
                  <a:pt x="79" y="149"/>
                  <a:pt x="79" y="149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9" y="149"/>
                </a:cubicBezTo>
                <a:cubicBezTo>
                  <a:pt x="78" y="149"/>
                  <a:pt x="78" y="149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7" y="148"/>
                  <a:pt x="77" y="148"/>
                </a:cubicBezTo>
                <a:cubicBezTo>
                  <a:pt x="78" y="148"/>
                  <a:pt x="77" y="148"/>
                  <a:pt x="77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9" y="148"/>
                  <a:pt x="78" y="148"/>
                  <a:pt x="78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9" y="149"/>
                  <a:pt x="79" y="148"/>
                  <a:pt x="80" y="148"/>
                </a:cubicBezTo>
                <a:cubicBezTo>
                  <a:pt x="80" y="148"/>
                  <a:pt x="80" y="148"/>
                  <a:pt x="79" y="148"/>
                </a:cubicBezTo>
                <a:cubicBezTo>
                  <a:pt x="80" y="148"/>
                  <a:pt x="81" y="148"/>
                  <a:pt x="81" y="148"/>
                </a:cubicBezTo>
                <a:cubicBezTo>
                  <a:pt x="81" y="148"/>
                  <a:pt x="80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9" y="148"/>
                  <a:pt x="78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8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48"/>
                  <a:pt x="77" y="148"/>
                  <a:pt x="76" y="148"/>
                </a:cubicBezTo>
                <a:cubicBezTo>
                  <a:pt x="77" y="148"/>
                  <a:pt x="76" y="148"/>
                  <a:pt x="76" y="148"/>
                </a:cubicBezTo>
                <a:cubicBezTo>
                  <a:pt x="76" y="148"/>
                  <a:pt x="75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4" y="148"/>
                  <a:pt x="74" y="147"/>
                </a:cubicBezTo>
                <a:cubicBezTo>
                  <a:pt x="74" y="148"/>
                  <a:pt x="74" y="147"/>
                  <a:pt x="75" y="147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6" y="148"/>
                  <a:pt x="76" y="148"/>
                </a:cubicBezTo>
                <a:cubicBezTo>
                  <a:pt x="76" y="147"/>
                  <a:pt x="75" y="147"/>
                  <a:pt x="75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5" y="147"/>
                  <a:pt x="75" y="147"/>
                  <a:pt x="76" y="148"/>
                </a:cubicBezTo>
                <a:cubicBezTo>
                  <a:pt x="77" y="147"/>
                  <a:pt x="76" y="147"/>
                  <a:pt x="76" y="147"/>
                </a:cubicBezTo>
                <a:cubicBezTo>
                  <a:pt x="77" y="147"/>
                  <a:pt x="77" y="147"/>
                  <a:pt x="78" y="147"/>
                </a:cubicBezTo>
                <a:cubicBezTo>
                  <a:pt x="78" y="147"/>
                  <a:pt x="77" y="147"/>
                  <a:pt x="77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8" y="147"/>
                  <a:pt x="78" y="147"/>
                  <a:pt x="78" y="148"/>
                </a:cubicBezTo>
                <a:cubicBezTo>
                  <a:pt x="77" y="148"/>
                  <a:pt x="78" y="147"/>
                  <a:pt x="78" y="147"/>
                </a:cubicBezTo>
                <a:cubicBezTo>
                  <a:pt x="78" y="147"/>
                  <a:pt x="77" y="147"/>
                  <a:pt x="77" y="147"/>
                </a:cubicBezTo>
                <a:cubicBezTo>
                  <a:pt x="76" y="147"/>
                  <a:pt x="77" y="147"/>
                  <a:pt x="76" y="148"/>
                </a:cubicBezTo>
                <a:cubicBezTo>
                  <a:pt x="77" y="147"/>
                  <a:pt x="77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80" y="148"/>
                  <a:pt x="79" y="148"/>
                  <a:pt x="79" y="148"/>
                </a:cubicBezTo>
                <a:cubicBezTo>
                  <a:pt x="79" y="148"/>
                  <a:pt x="80" y="148"/>
                  <a:pt x="8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8"/>
                  <a:pt x="79" y="148"/>
                  <a:pt x="79" y="148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80" y="148"/>
                  <a:pt x="81" y="148"/>
                  <a:pt x="82" y="148"/>
                </a:cubicBezTo>
                <a:cubicBezTo>
                  <a:pt x="82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2" y="148"/>
                </a:cubicBezTo>
                <a:cubicBezTo>
                  <a:pt x="82" y="148"/>
                  <a:pt x="81" y="148"/>
                  <a:pt x="81" y="148"/>
                </a:cubicBezTo>
                <a:cubicBezTo>
                  <a:pt x="81" y="148"/>
                  <a:pt x="81" y="149"/>
                  <a:pt x="80" y="149"/>
                </a:cubicBezTo>
                <a:cubicBezTo>
                  <a:pt x="80" y="149"/>
                  <a:pt x="81" y="149"/>
                  <a:pt x="81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9" y="149"/>
                  <a:pt x="79" y="149"/>
                  <a:pt x="79" y="149"/>
                </a:cubicBezTo>
                <a:cubicBezTo>
                  <a:pt x="79" y="149"/>
                  <a:pt x="80" y="149"/>
                  <a:pt x="80" y="149"/>
                </a:cubicBezTo>
                <a:cubicBezTo>
                  <a:pt x="80" y="149"/>
                  <a:pt x="80" y="149"/>
                  <a:pt x="81" y="149"/>
                </a:cubicBezTo>
                <a:cubicBezTo>
                  <a:pt x="81" y="149"/>
                  <a:pt x="80" y="149"/>
                  <a:pt x="81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80" y="149"/>
                  <a:pt x="79" y="149"/>
                  <a:pt x="79" y="149"/>
                </a:cubicBezTo>
                <a:cubicBezTo>
                  <a:pt x="79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9" y="149"/>
                  <a:pt x="80" y="149"/>
                  <a:pt x="80" y="149"/>
                </a:cubicBezTo>
                <a:cubicBezTo>
                  <a:pt x="81" y="149"/>
                  <a:pt x="80" y="149"/>
                  <a:pt x="81" y="149"/>
                </a:cubicBezTo>
                <a:cubicBezTo>
                  <a:pt x="81" y="149"/>
                  <a:pt x="80" y="149"/>
                  <a:pt x="81" y="149"/>
                </a:cubicBezTo>
                <a:cubicBezTo>
                  <a:pt x="81" y="149"/>
                  <a:pt x="81" y="149"/>
                  <a:pt x="82" y="149"/>
                </a:cubicBezTo>
                <a:cubicBezTo>
                  <a:pt x="81" y="149"/>
                  <a:pt x="81" y="149"/>
                  <a:pt x="82" y="149"/>
                </a:cubicBezTo>
                <a:cubicBezTo>
                  <a:pt x="80" y="149"/>
                  <a:pt x="81" y="149"/>
                  <a:pt x="80" y="149"/>
                </a:cubicBezTo>
                <a:cubicBezTo>
                  <a:pt x="80" y="149"/>
                  <a:pt x="80" y="149"/>
                  <a:pt x="79" y="149"/>
                </a:cubicBezTo>
                <a:cubicBezTo>
                  <a:pt x="80" y="149"/>
                  <a:pt x="81" y="149"/>
                  <a:pt x="81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81" y="149"/>
                  <a:pt x="81" y="148"/>
                  <a:pt x="82" y="148"/>
                </a:cubicBezTo>
                <a:cubicBezTo>
                  <a:pt x="81" y="149"/>
                  <a:pt x="82" y="149"/>
                  <a:pt x="81" y="149"/>
                </a:cubicBezTo>
                <a:cubicBezTo>
                  <a:pt x="83" y="149"/>
                  <a:pt x="82" y="149"/>
                  <a:pt x="82" y="149"/>
                </a:cubicBezTo>
                <a:cubicBezTo>
                  <a:pt x="83" y="149"/>
                  <a:pt x="82" y="149"/>
                  <a:pt x="83" y="149"/>
                </a:cubicBezTo>
                <a:cubicBezTo>
                  <a:pt x="83" y="149"/>
                  <a:pt x="84" y="149"/>
                  <a:pt x="84" y="149"/>
                </a:cubicBezTo>
                <a:cubicBezTo>
                  <a:pt x="83" y="149"/>
                  <a:pt x="83" y="149"/>
                  <a:pt x="83" y="149"/>
                </a:cubicBezTo>
                <a:cubicBezTo>
                  <a:pt x="83" y="149"/>
                  <a:pt x="83" y="149"/>
                  <a:pt x="83" y="149"/>
                </a:cubicBezTo>
                <a:cubicBezTo>
                  <a:pt x="82" y="149"/>
                  <a:pt x="82" y="149"/>
                  <a:pt x="81" y="149"/>
                </a:cubicBezTo>
                <a:cubicBezTo>
                  <a:pt x="81" y="149"/>
                  <a:pt x="82" y="149"/>
                  <a:pt x="82" y="149"/>
                </a:cubicBezTo>
                <a:cubicBezTo>
                  <a:pt x="82" y="149"/>
                  <a:pt x="82" y="149"/>
                  <a:pt x="81" y="149"/>
                </a:cubicBezTo>
                <a:cubicBezTo>
                  <a:pt x="81" y="149"/>
                  <a:pt x="80" y="149"/>
                  <a:pt x="80" y="149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81" y="149"/>
                  <a:pt x="82" y="149"/>
                  <a:pt x="82" y="149"/>
                </a:cubicBezTo>
                <a:cubicBezTo>
                  <a:pt x="83" y="149"/>
                  <a:pt x="82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50"/>
                  <a:pt x="83" y="149"/>
                  <a:pt x="83" y="150"/>
                </a:cubicBezTo>
                <a:cubicBezTo>
                  <a:pt x="83" y="149"/>
                  <a:pt x="82" y="150"/>
                  <a:pt x="83" y="150"/>
                </a:cubicBezTo>
                <a:cubicBezTo>
                  <a:pt x="83" y="149"/>
                  <a:pt x="83" y="150"/>
                  <a:pt x="83" y="150"/>
                </a:cubicBezTo>
                <a:cubicBezTo>
                  <a:pt x="83" y="149"/>
                  <a:pt x="86" y="149"/>
                  <a:pt x="85" y="150"/>
                </a:cubicBezTo>
                <a:cubicBezTo>
                  <a:pt x="85" y="149"/>
                  <a:pt x="84" y="149"/>
                  <a:pt x="83" y="150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4" y="150"/>
                  <a:pt x="84" y="149"/>
                  <a:pt x="85" y="150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6" y="150"/>
                  <a:pt x="85" y="150"/>
                  <a:pt x="86" y="150"/>
                </a:cubicBezTo>
                <a:cubicBezTo>
                  <a:pt x="85" y="150"/>
                  <a:pt x="85" y="150"/>
                  <a:pt x="86" y="149"/>
                </a:cubicBezTo>
                <a:cubicBezTo>
                  <a:pt x="85" y="150"/>
                  <a:pt x="86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4" y="149"/>
                  <a:pt x="84" y="149"/>
                  <a:pt x="85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5" y="149"/>
                  <a:pt x="85" y="149"/>
                </a:cubicBezTo>
                <a:cubicBezTo>
                  <a:pt x="86" y="149"/>
                  <a:pt x="86" y="149"/>
                  <a:pt x="87" y="149"/>
                </a:cubicBezTo>
                <a:cubicBezTo>
                  <a:pt x="88" y="149"/>
                  <a:pt x="87" y="149"/>
                  <a:pt x="87" y="149"/>
                </a:cubicBezTo>
                <a:cubicBezTo>
                  <a:pt x="88" y="149"/>
                  <a:pt x="85" y="149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6" y="149"/>
                  <a:pt x="87" y="149"/>
                  <a:pt x="88" y="149"/>
                </a:cubicBezTo>
                <a:cubicBezTo>
                  <a:pt x="89" y="149"/>
                  <a:pt x="88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6" y="149"/>
                  <a:pt x="87" y="149"/>
                  <a:pt x="87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87" y="148"/>
                  <a:pt x="87" y="149"/>
                  <a:pt x="88" y="149"/>
                </a:cubicBezTo>
                <a:cubicBezTo>
                  <a:pt x="88" y="149"/>
                  <a:pt x="87" y="149"/>
                  <a:pt x="87" y="149"/>
                </a:cubicBezTo>
                <a:cubicBezTo>
                  <a:pt x="88" y="149"/>
                  <a:pt x="88" y="148"/>
                  <a:pt x="88" y="148"/>
                </a:cubicBezTo>
                <a:cubicBezTo>
                  <a:pt x="87" y="149"/>
                  <a:pt x="87" y="148"/>
                  <a:pt x="86" y="148"/>
                </a:cubicBezTo>
                <a:cubicBezTo>
                  <a:pt x="87" y="149"/>
                  <a:pt x="85" y="149"/>
                  <a:pt x="85" y="149"/>
                </a:cubicBezTo>
                <a:cubicBezTo>
                  <a:pt x="85" y="149"/>
                  <a:pt x="86" y="149"/>
                  <a:pt x="86" y="149"/>
                </a:cubicBezTo>
                <a:cubicBezTo>
                  <a:pt x="86" y="149"/>
                  <a:pt x="85" y="149"/>
                  <a:pt x="85" y="149"/>
                </a:cubicBezTo>
                <a:cubicBezTo>
                  <a:pt x="85" y="149"/>
                  <a:pt x="84" y="149"/>
                  <a:pt x="85" y="149"/>
                </a:cubicBezTo>
                <a:cubicBezTo>
                  <a:pt x="85" y="149"/>
                  <a:pt x="86" y="149"/>
                  <a:pt x="86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8"/>
                  <a:pt x="86" y="148"/>
                  <a:pt x="86" y="148"/>
                </a:cubicBezTo>
                <a:cubicBezTo>
                  <a:pt x="86" y="148"/>
                  <a:pt x="86" y="148"/>
                  <a:pt x="86" y="148"/>
                </a:cubicBezTo>
                <a:cubicBezTo>
                  <a:pt x="87" y="148"/>
                  <a:pt x="86" y="148"/>
                  <a:pt x="86" y="148"/>
                </a:cubicBezTo>
                <a:cubicBezTo>
                  <a:pt x="87" y="148"/>
                  <a:pt x="86" y="148"/>
                  <a:pt x="87" y="148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8"/>
                  <a:pt x="88" y="148"/>
                </a:cubicBezTo>
                <a:cubicBezTo>
                  <a:pt x="88" y="148"/>
                  <a:pt x="87" y="148"/>
                  <a:pt x="87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8"/>
                  <a:pt x="90" y="148"/>
                  <a:pt x="89" y="148"/>
                </a:cubicBezTo>
                <a:cubicBezTo>
                  <a:pt x="90" y="148"/>
                  <a:pt x="9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0" y="147"/>
                </a:cubicBezTo>
                <a:cubicBezTo>
                  <a:pt x="91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89" y="148"/>
                  <a:pt x="90" y="148"/>
                  <a:pt x="90" y="148"/>
                </a:cubicBezTo>
                <a:cubicBezTo>
                  <a:pt x="89" y="148"/>
                  <a:pt x="88" y="148"/>
                  <a:pt x="88" y="148"/>
                </a:cubicBezTo>
                <a:cubicBezTo>
                  <a:pt x="89" y="148"/>
                  <a:pt x="89" y="148"/>
                  <a:pt x="89" y="149"/>
                </a:cubicBezTo>
                <a:cubicBezTo>
                  <a:pt x="90" y="148"/>
                  <a:pt x="89" y="148"/>
                  <a:pt x="89" y="148"/>
                </a:cubicBezTo>
                <a:cubicBezTo>
                  <a:pt x="89" y="148"/>
                  <a:pt x="90" y="148"/>
                  <a:pt x="90" y="148"/>
                </a:cubicBezTo>
                <a:cubicBezTo>
                  <a:pt x="89" y="148"/>
                  <a:pt x="90" y="148"/>
                  <a:pt x="89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1" y="148"/>
                  <a:pt x="90" y="149"/>
                  <a:pt x="91" y="148"/>
                </a:cubicBezTo>
                <a:cubicBezTo>
                  <a:pt x="91" y="148"/>
                  <a:pt x="90" y="148"/>
                  <a:pt x="90" y="148"/>
                </a:cubicBezTo>
                <a:cubicBezTo>
                  <a:pt x="90" y="148"/>
                  <a:pt x="90" y="148"/>
                  <a:pt x="91" y="148"/>
                </a:cubicBezTo>
                <a:cubicBezTo>
                  <a:pt x="91" y="148"/>
                  <a:pt x="92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1" y="148"/>
                  <a:pt x="93" y="148"/>
                  <a:pt x="93" y="148"/>
                </a:cubicBezTo>
                <a:cubicBezTo>
                  <a:pt x="93" y="148"/>
                  <a:pt x="94" y="148"/>
                  <a:pt x="94" y="148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7"/>
                  <a:pt x="93" y="147"/>
                  <a:pt x="92" y="147"/>
                </a:cubicBezTo>
                <a:cubicBezTo>
                  <a:pt x="93" y="147"/>
                  <a:pt x="93" y="147"/>
                  <a:pt x="94" y="147"/>
                </a:cubicBezTo>
                <a:cubicBezTo>
                  <a:pt x="94" y="147"/>
                  <a:pt x="96" y="147"/>
                  <a:pt x="96" y="147"/>
                </a:cubicBezTo>
                <a:cubicBezTo>
                  <a:pt x="96" y="147"/>
                  <a:pt x="96" y="147"/>
                  <a:pt x="96" y="147"/>
                </a:cubicBezTo>
                <a:cubicBezTo>
                  <a:pt x="96" y="147"/>
                  <a:pt x="95" y="147"/>
                  <a:pt x="94" y="147"/>
                </a:cubicBezTo>
                <a:cubicBezTo>
                  <a:pt x="95" y="147"/>
                  <a:pt x="95" y="148"/>
                  <a:pt x="95" y="148"/>
                </a:cubicBezTo>
                <a:cubicBezTo>
                  <a:pt x="95" y="148"/>
                  <a:pt x="96" y="147"/>
                  <a:pt x="96" y="147"/>
                </a:cubicBezTo>
                <a:cubicBezTo>
                  <a:pt x="95" y="147"/>
                  <a:pt x="96" y="148"/>
                  <a:pt x="95" y="148"/>
                </a:cubicBezTo>
                <a:cubicBezTo>
                  <a:pt x="95" y="147"/>
                  <a:pt x="95" y="148"/>
                  <a:pt x="95" y="148"/>
                </a:cubicBezTo>
                <a:cubicBezTo>
                  <a:pt x="93" y="148"/>
                  <a:pt x="92" y="148"/>
                  <a:pt x="91" y="148"/>
                </a:cubicBezTo>
                <a:cubicBezTo>
                  <a:pt x="93" y="148"/>
                  <a:pt x="92" y="148"/>
                  <a:pt x="93" y="148"/>
                </a:cubicBezTo>
                <a:cubicBezTo>
                  <a:pt x="93" y="148"/>
                  <a:pt x="94" y="148"/>
                  <a:pt x="95" y="148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4" y="148"/>
                  <a:pt x="94" y="148"/>
                </a:cubicBezTo>
                <a:cubicBezTo>
                  <a:pt x="95" y="148"/>
                  <a:pt x="95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5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7"/>
                  <a:pt x="96" y="148"/>
                  <a:pt x="96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6" y="147"/>
                  <a:pt x="97" y="147"/>
                  <a:pt x="98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6" y="147"/>
                  <a:pt x="96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48"/>
                  <a:pt x="95" y="148"/>
                  <a:pt x="95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95" y="148"/>
                  <a:pt x="96" y="148"/>
                  <a:pt x="97" y="148"/>
                </a:cubicBezTo>
                <a:cubicBezTo>
                  <a:pt x="96" y="148"/>
                  <a:pt x="97" y="148"/>
                  <a:pt x="97" y="148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8" y="148"/>
                  <a:pt x="98" y="148"/>
                </a:cubicBezTo>
                <a:cubicBezTo>
                  <a:pt x="97" y="148"/>
                  <a:pt x="97" y="148"/>
                  <a:pt x="98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7" y="148"/>
                  <a:pt x="97" y="148"/>
                  <a:pt x="96" y="148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8" y="148"/>
                  <a:pt x="98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8" y="147"/>
                  <a:pt x="98" y="148"/>
                  <a:pt x="98" y="147"/>
                </a:cubicBezTo>
                <a:cubicBezTo>
                  <a:pt x="97" y="147"/>
                  <a:pt x="97" y="148"/>
                  <a:pt x="97" y="148"/>
                </a:cubicBezTo>
                <a:cubicBezTo>
                  <a:pt x="97" y="147"/>
                  <a:pt x="96" y="148"/>
                  <a:pt x="97" y="148"/>
                </a:cubicBezTo>
                <a:cubicBezTo>
                  <a:pt x="96" y="148"/>
                  <a:pt x="99" y="147"/>
                  <a:pt x="99" y="147"/>
                </a:cubicBezTo>
                <a:cubicBezTo>
                  <a:pt x="98" y="147"/>
                  <a:pt x="99" y="147"/>
                  <a:pt x="98" y="148"/>
                </a:cubicBezTo>
                <a:cubicBezTo>
                  <a:pt x="99" y="147"/>
                  <a:pt x="98" y="148"/>
                  <a:pt x="99" y="148"/>
                </a:cubicBezTo>
                <a:cubicBezTo>
                  <a:pt x="99" y="148"/>
                  <a:pt x="99" y="148"/>
                  <a:pt x="100" y="147"/>
                </a:cubicBezTo>
                <a:cubicBezTo>
                  <a:pt x="100" y="147"/>
                  <a:pt x="99" y="147"/>
                  <a:pt x="99" y="148"/>
                </a:cubicBezTo>
                <a:cubicBezTo>
                  <a:pt x="99" y="148"/>
                  <a:pt x="99" y="148"/>
                  <a:pt x="99" y="147"/>
                </a:cubicBezTo>
                <a:cubicBezTo>
                  <a:pt x="99" y="147"/>
                  <a:pt x="100" y="147"/>
                  <a:pt x="100" y="147"/>
                </a:cubicBezTo>
                <a:cubicBezTo>
                  <a:pt x="99" y="147"/>
                  <a:pt x="101" y="147"/>
                  <a:pt x="101" y="147"/>
                </a:cubicBezTo>
                <a:cubicBezTo>
                  <a:pt x="100" y="147"/>
                  <a:pt x="100" y="147"/>
                  <a:pt x="99" y="147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0" y="147"/>
                  <a:pt x="100" y="147"/>
                  <a:pt x="101" y="146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0" y="147"/>
                </a:cubicBezTo>
                <a:cubicBezTo>
                  <a:pt x="100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1" y="147"/>
                  <a:pt x="101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7"/>
                  <a:pt x="101" y="147"/>
                  <a:pt x="101" y="147"/>
                </a:cubicBezTo>
                <a:cubicBezTo>
                  <a:pt x="101" y="147"/>
                  <a:pt x="101" y="147"/>
                  <a:pt x="102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2" y="146"/>
                  <a:pt x="101" y="147"/>
                  <a:pt x="101" y="147"/>
                </a:cubicBezTo>
                <a:cubicBezTo>
                  <a:pt x="101" y="147"/>
                  <a:pt x="101" y="147"/>
                  <a:pt x="102" y="147"/>
                </a:cubicBezTo>
                <a:cubicBezTo>
                  <a:pt x="102" y="146"/>
                  <a:pt x="102" y="146"/>
                  <a:pt x="103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1" y="147"/>
                  <a:pt x="101" y="147"/>
                  <a:pt x="100" y="147"/>
                </a:cubicBezTo>
                <a:cubicBezTo>
                  <a:pt x="100" y="147"/>
                  <a:pt x="99" y="147"/>
                  <a:pt x="100" y="148"/>
                </a:cubicBezTo>
                <a:cubicBezTo>
                  <a:pt x="101" y="147"/>
                  <a:pt x="100" y="147"/>
                  <a:pt x="101" y="147"/>
                </a:cubicBezTo>
                <a:cubicBezTo>
                  <a:pt x="101" y="147"/>
                  <a:pt x="100" y="147"/>
                  <a:pt x="101" y="147"/>
                </a:cubicBezTo>
                <a:cubicBezTo>
                  <a:pt x="101" y="147"/>
                  <a:pt x="101" y="147"/>
                  <a:pt x="101" y="148"/>
                </a:cubicBezTo>
                <a:cubicBezTo>
                  <a:pt x="101" y="147"/>
                  <a:pt x="99" y="148"/>
                  <a:pt x="99" y="148"/>
                </a:cubicBezTo>
                <a:cubicBezTo>
                  <a:pt x="100" y="148"/>
                  <a:pt x="100" y="148"/>
                  <a:pt x="99" y="148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0" y="148"/>
                  <a:pt x="101" y="148"/>
                  <a:pt x="102" y="148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48"/>
                  <a:pt x="100" y="148"/>
                  <a:pt x="100" y="148"/>
                </a:cubicBezTo>
                <a:cubicBezTo>
                  <a:pt x="100" y="148"/>
                  <a:pt x="100" y="148"/>
                  <a:pt x="99" y="148"/>
                </a:cubicBezTo>
                <a:cubicBezTo>
                  <a:pt x="100" y="148"/>
                  <a:pt x="99" y="149"/>
                  <a:pt x="98" y="149"/>
                </a:cubicBezTo>
                <a:cubicBezTo>
                  <a:pt x="97" y="149"/>
                  <a:pt x="97" y="149"/>
                  <a:pt x="96" y="149"/>
                </a:cubicBezTo>
                <a:cubicBezTo>
                  <a:pt x="96" y="149"/>
                  <a:pt x="97" y="149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9"/>
                  <a:pt x="98" y="149"/>
                  <a:pt x="99" y="149"/>
                </a:cubicBezTo>
                <a:cubicBezTo>
                  <a:pt x="99" y="149"/>
                  <a:pt x="99" y="149"/>
                  <a:pt x="99" y="148"/>
                </a:cubicBezTo>
                <a:cubicBezTo>
                  <a:pt x="99" y="149"/>
                  <a:pt x="100" y="148"/>
                  <a:pt x="100" y="148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0" y="149"/>
                  <a:pt x="99" y="149"/>
                  <a:pt x="99" y="149"/>
                </a:cubicBezTo>
                <a:cubicBezTo>
                  <a:pt x="100" y="149"/>
                  <a:pt x="100" y="149"/>
                  <a:pt x="99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99" y="149"/>
                  <a:pt x="99" y="149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100" y="149"/>
                  <a:pt x="98" y="149"/>
                  <a:pt x="99" y="149"/>
                </a:cubicBezTo>
                <a:cubicBezTo>
                  <a:pt x="100" y="149"/>
                  <a:pt x="99" y="149"/>
                  <a:pt x="100" y="149"/>
                </a:cubicBezTo>
                <a:cubicBezTo>
                  <a:pt x="100" y="149"/>
                  <a:pt x="100" y="149"/>
                  <a:pt x="101" y="149"/>
                </a:cubicBezTo>
                <a:cubicBezTo>
                  <a:pt x="101" y="149"/>
                  <a:pt x="100" y="149"/>
                  <a:pt x="100" y="149"/>
                </a:cubicBezTo>
                <a:cubicBezTo>
                  <a:pt x="100" y="149"/>
                  <a:pt x="100" y="149"/>
                  <a:pt x="99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99" y="150"/>
                  <a:pt x="99" y="150"/>
                </a:cubicBezTo>
                <a:cubicBezTo>
                  <a:pt x="100" y="149"/>
                  <a:pt x="99" y="149"/>
                  <a:pt x="100" y="149"/>
                </a:cubicBezTo>
                <a:cubicBezTo>
                  <a:pt x="99" y="149"/>
                  <a:pt x="99" y="149"/>
                  <a:pt x="98" y="150"/>
                </a:cubicBezTo>
                <a:cubicBezTo>
                  <a:pt x="98" y="150"/>
                  <a:pt x="99" y="150"/>
                  <a:pt x="99" y="149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8" y="150"/>
                  <a:pt x="98" y="150"/>
                </a:cubicBezTo>
                <a:cubicBezTo>
                  <a:pt x="97" y="150"/>
                  <a:pt x="97" y="150"/>
                  <a:pt x="96" y="150"/>
                </a:cubicBezTo>
                <a:cubicBezTo>
                  <a:pt x="96" y="150"/>
                  <a:pt x="97" y="150"/>
                  <a:pt x="97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97" y="150"/>
                  <a:pt x="96" y="150"/>
                  <a:pt x="97" y="150"/>
                </a:cubicBezTo>
                <a:cubicBezTo>
                  <a:pt x="97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7" y="150"/>
                  <a:pt x="97" y="150"/>
                  <a:pt x="96" y="150"/>
                </a:cubicBezTo>
                <a:cubicBezTo>
                  <a:pt x="96" y="150"/>
                  <a:pt x="98" y="150"/>
                  <a:pt x="98" y="150"/>
                </a:cubicBezTo>
                <a:cubicBezTo>
                  <a:pt x="98" y="150"/>
                  <a:pt x="98" y="150"/>
                  <a:pt x="99" y="150"/>
                </a:cubicBezTo>
                <a:cubicBezTo>
                  <a:pt x="100" y="150"/>
                  <a:pt x="99" y="150"/>
                  <a:pt x="99" y="150"/>
                </a:cubicBezTo>
                <a:cubicBezTo>
                  <a:pt x="99" y="150"/>
                  <a:pt x="99" y="150"/>
                  <a:pt x="100" y="150"/>
                </a:cubicBezTo>
                <a:cubicBezTo>
                  <a:pt x="100" y="150"/>
                  <a:pt x="99" y="150"/>
                  <a:pt x="99" y="150"/>
                </a:cubicBezTo>
                <a:cubicBezTo>
                  <a:pt x="99" y="150"/>
                  <a:pt x="100" y="150"/>
                  <a:pt x="100" y="150"/>
                </a:cubicBezTo>
                <a:cubicBezTo>
                  <a:pt x="100" y="150"/>
                  <a:pt x="101" y="150"/>
                  <a:pt x="101" y="150"/>
                </a:cubicBezTo>
                <a:cubicBezTo>
                  <a:pt x="101" y="150"/>
                  <a:pt x="99" y="150"/>
                  <a:pt x="100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150"/>
                  <a:pt x="101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1" y="149"/>
                  <a:pt x="101" y="149"/>
                  <a:pt x="101" y="150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3" y="149"/>
                  <a:pt x="102" y="149"/>
                  <a:pt x="104" y="148"/>
                </a:cubicBezTo>
                <a:cubicBezTo>
                  <a:pt x="103" y="149"/>
                  <a:pt x="104" y="149"/>
                  <a:pt x="103" y="149"/>
                </a:cubicBezTo>
                <a:cubicBezTo>
                  <a:pt x="104" y="149"/>
                  <a:pt x="104" y="148"/>
                  <a:pt x="104" y="148"/>
                </a:cubicBezTo>
                <a:cubicBezTo>
                  <a:pt x="104" y="149"/>
                  <a:pt x="104" y="149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4" y="148"/>
                  <a:pt x="104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4" y="148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3" y="149"/>
                </a:cubicBezTo>
                <a:cubicBezTo>
                  <a:pt x="103" y="149"/>
                  <a:pt x="104" y="149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3" y="149"/>
                  <a:pt x="103" y="149"/>
                </a:cubicBezTo>
                <a:cubicBezTo>
                  <a:pt x="104" y="149"/>
                  <a:pt x="105" y="149"/>
                  <a:pt x="104" y="149"/>
                </a:cubicBezTo>
                <a:cubicBezTo>
                  <a:pt x="104" y="149"/>
                  <a:pt x="103" y="150"/>
                  <a:pt x="103" y="149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102" y="150"/>
                  <a:pt x="103" y="149"/>
                </a:cubicBezTo>
                <a:cubicBezTo>
                  <a:pt x="103" y="150"/>
                  <a:pt x="102" y="150"/>
                  <a:pt x="103" y="150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5" y="149"/>
                  <a:pt x="102" y="150"/>
                  <a:pt x="102" y="150"/>
                </a:cubicBezTo>
                <a:cubicBezTo>
                  <a:pt x="101" y="150"/>
                  <a:pt x="100" y="150"/>
                  <a:pt x="99" y="151"/>
                </a:cubicBezTo>
                <a:cubicBezTo>
                  <a:pt x="99" y="150"/>
                  <a:pt x="99" y="150"/>
                  <a:pt x="98" y="151"/>
                </a:cubicBezTo>
                <a:cubicBezTo>
                  <a:pt x="99" y="150"/>
                  <a:pt x="99" y="151"/>
                  <a:pt x="98" y="151"/>
                </a:cubicBezTo>
                <a:cubicBezTo>
                  <a:pt x="99" y="151"/>
                  <a:pt x="100" y="150"/>
                  <a:pt x="99" y="151"/>
                </a:cubicBezTo>
                <a:cubicBezTo>
                  <a:pt x="99" y="151"/>
                  <a:pt x="99" y="151"/>
                  <a:pt x="98" y="151"/>
                </a:cubicBezTo>
                <a:cubicBezTo>
                  <a:pt x="99" y="151"/>
                  <a:pt x="97" y="151"/>
                  <a:pt x="98" y="151"/>
                </a:cubicBezTo>
                <a:cubicBezTo>
                  <a:pt x="99" y="151"/>
                  <a:pt x="99" y="151"/>
                  <a:pt x="99" y="151"/>
                </a:cubicBezTo>
                <a:cubicBezTo>
                  <a:pt x="98" y="152"/>
                  <a:pt x="98" y="151"/>
                  <a:pt x="96" y="152"/>
                </a:cubicBezTo>
                <a:cubicBezTo>
                  <a:pt x="96" y="152"/>
                  <a:pt x="96" y="151"/>
                  <a:pt x="96" y="151"/>
                </a:cubicBezTo>
                <a:cubicBezTo>
                  <a:pt x="96" y="152"/>
                  <a:pt x="95" y="152"/>
                  <a:pt x="95" y="151"/>
                </a:cubicBezTo>
                <a:cubicBezTo>
                  <a:pt x="95" y="152"/>
                  <a:pt x="94" y="152"/>
                  <a:pt x="94" y="152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94" y="152"/>
                  <a:pt x="94" y="152"/>
                  <a:pt x="93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6" y="152"/>
                  <a:pt x="95" y="152"/>
                  <a:pt x="95" y="152"/>
                </a:cubicBezTo>
                <a:cubicBezTo>
                  <a:pt x="95" y="152"/>
                  <a:pt x="95" y="152"/>
                  <a:pt x="96" y="152"/>
                </a:cubicBezTo>
                <a:cubicBezTo>
                  <a:pt x="96" y="152"/>
                  <a:pt x="97" y="152"/>
                  <a:pt x="98" y="151"/>
                </a:cubicBezTo>
                <a:cubicBezTo>
                  <a:pt x="97" y="151"/>
                  <a:pt x="98" y="152"/>
                  <a:pt x="97" y="152"/>
                </a:cubicBezTo>
                <a:cubicBezTo>
                  <a:pt x="97" y="152"/>
                  <a:pt x="96" y="152"/>
                  <a:pt x="96" y="152"/>
                </a:cubicBezTo>
                <a:cubicBezTo>
                  <a:pt x="96" y="152"/>
                  <a:pt x="95" y="152"/>
                  <a:pt x="96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52"/>
                  <a:pt x="96" y="152"/>
                  <a:pt x="97" y="152"/>
                </a:cubicBezTo>
                <a:cubicBezTo>
                  <a:pt x="97" y="152"/>
                  <a:pt x="97" y="152"/>
                  <a:pt x="98" y="152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97" y="152"/>
                  <a:pt x="97" y="152"/>
                  <a:pt x="97" y="152"/>
                </a:cubicBezTo>
                <a:cubicBezTo>
                  <a:pt x="97" y="152"/>
                  <a:pt x="96" y="152"/>
                  <a:pt x="97" y="152"/>
                </a:cubicBezTo>
                <a:cubicBezTo>
                  <a:pt x="98" y="152"/>
                  <a:pt x="99" y="152"/>
                  <a:pt x="98" y="152"/>
                </a:cubicBezTo>
                <a:cubicBezTo>
                  <a:pt x="99" y="151"/>
                  <a:pt x="99" y="151"/>
                  <a:pt x="99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99" y="152"/>
                  <a:pt x="98" y="152"/>
                  <a:pt x="98" y="152"/>
                </a:cubicBezTo>
                <a:cubicBezTo>
                  <a:pt x="98" y="152"/>
                  <a:pt x="97" y="152"/>
                  <a:pt x="97" y="152"/>
                </a:cubicBezTo>
                <a:cubicBezTo>
                  <a:pt x="98" y="152"/>
                  <a:pt x="99" y="152"/>
                  <a:pt x="100" y="152"/>
                </a:cubicBezTo>
                <a:cubicBezTo>
                  <a:pt x="99" y="152"/>
                  <a:pt x="99" y="152"/>
                  <a:pt x="100" y="152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2"/>
                  <a:pt x="99" y="152"/>
                  <a:pt x="100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99" y="152"/>
                  <a:pt x="99" y="152"/>
                  <a:pt x="98" y="152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98" y="152"/>
                  <a:pt x="99" y="152"/>
                  <a:pt x="99" y="152"/>
                </a:cubicBezTo>
                <a:cubicBezTo>
                  <a:pt x="100" y="152"/>
                  <a:pt x="99" y="151"/>
                  <a:pt x="100" y="151"/>
                </a:cubicBezTo>
                <a:cubicBezTo>
                  <a:pt x="100" y="151"/>
                  <a:pt x="102" y="151"/>
                  <a:pt x="103" y="151"/>
                </a:cubicBezTo>
                <a:cubicBezTo>
                  <a:pt x="102" y="151"/>
                  <a:pt x="102" y="151"/>
                  <a:pt x="103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2" y="151"/>
                  <a:pt x="103" y="151"/>
                  <a:pt x="103" y="151"/>
                </a:cubicBezTo>
                <a:cubicBezTo>
                  <a:pt x="103" y="151"/>
                  <a:pt x="102" y="151"/>
                  <a:pt x="103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2" y="151"/>
                  <a:pt x="101" y="151"/>
                  <a:pt x="102" y="151"/>
                </a:cubicBezTo>
                <a:cubicBezTo>
                  <a:pt x="102" y="151"/>
                  <a:pt x="103" y="151"/>
                  <a:pt x="103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1" y="151"/>
                  <a:pt x="100" y="151"/>
                  <a:pt x="100" y="151"/>
                </a:cubicBezTo>
                <a:cubicBezTo>
                  <a:pt x="100" y="151"/>
                  <a:pt x="99" y="151"/>
                  <a:pt x="100" y="151"/>
                </a:cubicBezTo>
                <a:cubicBezTo>
                  <a:pt x="100" y="151"/>
                  <a:pt x="100" y="151"/>
                  <a:pt x="101" y="151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1"/>
                  <a:pt x="102" y="150"/>
                  <a:pt x="102" y="150"/>
                </a:cubicBezTo>
                <a:cubicBezTo>
                  <a:pt x="101" y="150"/>
                  <a:pt x="102" y="150"/>
                  <a:pt x="101" y="151"/>
                </a:cubicBezTo>
                <a:cubicBezTo>
                  <a:pt x="101" y="151"/>
                  <a:pt x="102" y="151"/>
                  <a:pt x="101" y="151"/>
                </a:cubicBezTo>
                <a:cubicBezTo>
                  <a:pt x="102" y="150"/>
                  <a:pt x="102" y="151"/>
                  <a:pt x="102" y="151"/>
                </a:cubicBezTo>
                <a:cubicBezTo>
                  <a:pt x="102" y="151"/>
                  <a:pt x="102" y="151"/>
                  <a:pt x="102" y="151"/>
                </a:cubicBezTo>
                <a:cubicBezTo>
                  <a:pt x="102" y="150"/>
                  <a:pt x="102" y="150"/>
                  <a:pt x="103" y="150"/>
                </a:cubicBezTo>
                <a:cubicBezTo>
                  <a:pt x="103" y="150"/>
                  <a:pt x="104" y="150"/>
                  <a:pt x="104" y="149"/>
                </a:cubicBezTo>
                <a:cubicBezTo>
                  <a:pt x="104" y="150"/>
                  <a:pt x="104" y="150"/>
                  <a:pt x="103" y="150"/>
                </a:cubicBezTo>
                <a:cubicBezTo>
                  <a:pt x="103" y="150"/>
                  <a:pt x="103" y="150"/>
                  <a:pt x="103" y="150"/>
                </a:cubicBezTo>
                <a:cubicBezTo>
                  <a:pt x="103" y="150"/>
                  <a:pt x="103" y="150"/>
                  <a:pt x="104" y="149"/>
                </a:cubicBezTo>
                <a:cubicBezTo>
                  <a:pt x="104" y="150"/>
                  <a:pt x="105" y="149"/>
                  <a:pt x="105" y="149"/>
                </a:cubicBezTo>
                <a:cubicBezTo>
                  <a:pt x="105" y="149"/>
                  <a:pt x="104" y="149"/>
                  <a:pt x="105" y="149"/>
                </a:cubicBezTo>
                <a:cubicBezTo>
                  <a:pt x="105" y="149"/>
                  <a:pt x="106" y="149"/>
                  <a:pt x="105" y="149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5" y="149"/>
                  <a:pt x="105" y="149"/>
                  <a:pt x="106" y="149"/>
                </a:cubicBezTo>
                <a:cubicBezTo>
                  <a:pt x="105" y="149"/>
                  <a:pt x="105" y="149"/>
                  <a:pt x="105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6" y="148"/>
                  <a:pt x="107" y="148"/>
                  <a:pt x="106" y="148"/>
                </a:cubicBezTo>
                <a:cubicBezTo>
                  <a:pt x="105" y="148"/>
                  <a:pt x="106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6" y="148"/>
                  <a:pt x="105" y="148"/>
                  <a:pt x="105" y="149"/>
                </a:cubicBezTo>
                <a:cubicBezTo>
                  <a:pt x="105" y="149"/>
                  <a:pt x="105" y="148"/>
                  <a:pt x="106" y="148"/>
                </a:cubicBezTo>
                <a:cubicBezTo>
                  <a:pt x="107" y="148"/>
                  <a:pt x="108" y="148"/>
                  <a:pt x="109" y="147"/>
                </a:cubicBezTo>
                <a:cubicBezTo>
                  <a:pt x="109" y="147"/>
                  <a:pt x="109" y="147"/>
                  <a:pt x="110" y="147"/>
                </a:cubicBezTo>
                <a:cubicBezTo>
                  <a:pt x="110" y="147"/>
                  <a:pt x="109" y="147"/>
                  <a:pt x="108" y="148"/>
                </a:cubicBezTo>
                <a:cubicBezTo>
                  <a:pt x="109" y="147"/>
                  <a:pt x="108" y="148"/>
                  <a:pt x="109" y="148"/>
                </a:cubicBezTo>
                <a:cubicBezTo>
                  <a:pt x="109" y="147"/>
                  <a:pt x="108" y="148"/>
                  <a:pt x="109" y="147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10" y="147"/>
                  <a:pt x="111" y="147"/>
                  <a:pt x="111" y="146"/>
                </a:cubicBezTo>
                <a:cubicBezTo>
                  <a:pt x="110" y="147"/>
                  <a:pt x="109" y="147"/>
                  <a:pt x="109" y="147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7"/>
                  <a:pt x="109" y="147"/>
                  <a:pt x="108" y="147"/>
                </a:cubicBezTo>
                <a:cubicBezTo>
                  <a:pt x="108" y="148"/>
                  <a:pt x="108" y="148"/>
                  <a:pt x="107" y="148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7" y="148"/>
                  <a:pt x="106" y="148"/>
                  <a:pt x="106" y="148"/>
                </a:cubicBezTo>
                <a:cubicBezTo>
                  <a:pt x="107" y="148"/>
                  <a:pt x="107" y="148"/>
                  <a:pt x="108" y="147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8"/>
                  <a:pt x="108" y="147"/>
                  <a:pt x="108" y="147"/>
                </a:cubicBezTo>
                <a:cubicBezTo>
                  <a:pt x="107" y="147"/>
                  <a:pt x="108" y="147"/>
                  <a:pt x="107" y="147"/>
                </a:cubicBezTo>
                <a:cubicBezTo>
                  <a:pt x="107" y="147"/>
                  <a:pt x="106" y="148"/>
                  <a:pt x="106" y="148"/>
                </a:cubicBezTo>
                <a:cubicBezTo>
                  <a:pt x="106" y="148"/>
                  <a:pt x="105" y="148"/>
                  <a:pt x="104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5" y="148"/>
                  <a:pt x="104" y="148"/>
                  <a:pt x="103" y="148"/>
                </a:cubicBezTo>
                <a:cubicBezTo>
                  <a:pt x="103" y="148"/>
                  <a:pt x="102" y="148"/>
                  <a:pt x="102" y="149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49"/>
                  <a:pt x="102" y="148"/>
                  <a:pt x="103" y="148"/>
                </a:cubicBezTo>
                <a:cubicBezTo>
                  <a:pt x="102" y="148"/>
                  <a:pt x="102" y="148"/>
                  <a:pt x="102" y="148"/>
                </a:cubicBezTo>
                <a:cubicBezTo>
                  <a:pt x="102" y="148"/>
                  <a:pt x="101" y="148"/>
                  <a:pt x="101" y="148"/>
                </a:cubicBezTo>
                <a:cubicBezTo>
                  <a:pt x="102" y="148"/>
                  <a:pt x="102" y="148"/>
                  <a:pt x="103" y="148"/>
                </a:cubicBezTo>
                <a:cubicBezTo>
                  <a:pt x="102" y="148"/>
                  <a:pt x="102" y="148"/>
                  <a:pt x="103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03" y="148"/>
                  <a:pt x="105" y="147"/>
                  <a:pt x="104" y="148"/>
                </a:cubicBezTo>
                <a:cubicBezTo>
                  <a:pt x="104" y="148"/>
                  <a:pt x="105" y="147"/>
                  <a:pt x="105" y="147"/>
                </a:cubicBezTo>
                <a:cubicBezTo>
                  <a:pt x="104" y="148"/>
                  <a:pt x="105" y="148"/>
                  <a:pt x="105" y="148"/>
                </a:cubicBezTo>
                <a:cubicBezTo>
                  <a:pt x="104" y="148"/>
                  <a:pt x="105" y="148"/>
                  <a:pt x="105" y="147"/>
                </a:cubicBezTo>
                <a:cubicBezTo>
                  <a:pt x="104" y="148"/>
                  <a:pt x="104" y="148"/>
                  <a:pt x="103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5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7" y="147"/>
                  <a:pt x="107" y="147"/>
                  <a:pt x="106" y="147"/>
                </a:cubicBezTo>
                <a:cubicBezTo>
                  <a:pt x="106" y="147"/>
                  <a:pt x="106" y="147"/>
                  <a:pt x="106" y="148"/>
                </a:cubicBezTo>
                <a:cubicBezTo>
                  <a:pt x="106" y="148"/>
                  <a:pt x="106" y="148"/>
                  <a:pt x="106" y="148"/>
                </a:cubicBezTo>
                <a:cubicBezTo>
                  <a:pt x="107" y="147"/>
                  <a:pt x="107" y="147"/>
                  <a:pt x="108" y="147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7"/>
                  <a:pt x="107" y="147"/>
                  <a:pt x="107" y="147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07" y="147"/>
                  <a:pt x="107" y="147"/>
                  <a:pt x="108" y="147"/>
                </a:cubicBezTo>
                <a:cubicBezTo>
                  <a:pt x="107" y="147"/>
                  <a:pt x="106" y="147"/>
                  <a:pt x="105" y="147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07" y="147"/>
                  <a:pt x="106" y="147"/>
                  <a:pt x="106" y="147"/>
                </a:cubicBezTo>
                <a:cubicBezTo>
                  <a:pt x="106" y="147"/>
                  <a:pt x="107" y="147"/>
                  <a:pt x="107" y="147"/>
                </a:cubicBezTo>
                <a:cubicBezTo>
                  <a:pt x="107" y="147"/>
                  <a:pt x="107" y="147"/>
                  <a:pt x="106" y="147"/>
                </a:cubicBezTo>
                <a:cubicBezTo>
                  <a:pt x="107" y="147"/>
                  <a:pt x="106" y="147"/>
                  <a:pt x="108" y="147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8" y="146"/>
                  <a:pt x="107" y="147"/>
                  <a:pt x="107" y="147"/>
                </a:cubicBezTo>
                <a:cubicBezTo>
                  <a:pt x="108" y="146"/>
                  <a:pt x="108" y="146"/>
                  <a:pt x="108" y="146"/>
                </a:cubicBezTo>
                <a:cubicBezTo>
                  <a:pt x="108" y="146"/>
                  <a:pt x="109" y="146"/>
                  <a:pt x="109" y="146"/>
                </a:cubicBezTo>
                <a:cubicBezTo>
                  <a:pt x="110" y="146"/>
                  <a:pt x="110" y="145"/>
                  <a:pt x="111" y="145"/>
                </a:cubicBezTo>
                <a:cubicBezTo>
                  <a:pt x="111" y="145"/>
                  <a:pt x="110" y="145"/>
                  <a:pt x="110" y="145"/>
                </a:cubicBezTo>
                <a:cubicBezTo>
                  <a:pt x="109" y="145"/>
                  <a:pt x="109" y="146"/>
                  <a:pt x="109" y="146"/>
                </a:cubicBezTo>
                <a:cubicBezTo>
                  <a:pt x="110" y="145"/>
                  <a:pt x="109" y="145"/>
                  <a:pt x="110" y="145"/>
                </a:cubicBezTo>
                <a:cubicBezTo>
                  <a:pt x="110" y="145"/>
                  <a:pt x="111" y="145"/>
                  <a:pt x="111" y="145"/>
                </a:cubicBezTo>
                <a:cubicBezTo>
                  <a:pt x="111" y="145"/>
                  <a:pt x="110" y="145"/>
                  <a:pt x="111" y="145"/>
                </a:cubicBezTo>
                <a:cubicBezTo>
                  <a:pt x="111" y="145"/>
                  <a:pt x="111" y="145"/>
                  <a:pt x="112" y="144"/>
                </a:cubicBezTo>
                <a:cubicBezTo>
                  <a:pt x="112" y="144"/>
                  <a:pt x="112" y="145"/>
                  <a:pt x="112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4" y="144"/>
                  <a:pt x="115" y="143"/>
                  <a:pt x="115" y="143"/>
                </a:cubicBezTo>
                <a:cubicBezTo>
                  <a:pt x="115" y="143"/>
                  <a:pt x="116" y="143"/>
                  <a:pt x="115" y="143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2" y="144"/>
                  <a:pt x="111" y="144"/>
                  <a:pt x="111" y="144"/>
                </a:cubicBezTo>
                <a:cubicBezTo>
                  <a:pt x="112" y="144"/>
                  <a:pt x="113" y="143"/>
                  <a:pt x="113" y="144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4" y="143"/>
                  <a:pt x="114" y="143"/>
                  <a:pt x="114" y="143"/>
                </a:cubicBezTo>
                <a:cubicBezTo>
                  <a:pt x="113" y="143"/>
                  <a:pt x="112" y="143"/>
                  <a:pt x="112" y="143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12" y="143"/>
                  <a:pt x="113" y="143"/>
                  <a:pt x="113" y="143"/>
                </a:cubicBezTo>
                <a:cubicBezTo>
                  <a:pt x="114" y="142"/>
                  <a:pt x="113" y="143"/>
                  <a:pt x="112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5" y="142"/>
                  <a:pt x="114" y="142"/>
                  <a:pt x="116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6" y="141"/>
                  <a:pt x="115" y="141"/>
                  <a:pt x="115" y="141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15" y="141"/>
                  <a:pt x="116" y="141"/>
                  <a:pt x="116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6" y="141"/>
                  <a:pt x="115" y="142"/>
                  <a:pt x="114" y="142"/>
                </a:cubicBezTo>
                <a:cubicBezTo>
                  <a:pt x="115" y="142"/>
                  <a:pt x="115" y="142"/>
                  <a:pt x="115" y="141"/>
                </a:cubicBezTo>
                <a:cubicBezTo>
                  <a:pt x="115" y="141"/>
                  <a:pt x="115" y="141"/>
                  <a:pt x="116" y="141"/>
                </a:cubicBezTo>
                <a:cubicBezTo>
                  <a:pt x="116" y="141"/>
                  <a:pt x="117" y="141"/>
                  <a:pt x="116" y="141"/>
                </a:cubicBezTo>
                <a:cubicBezTo>
                  <a:pt x="116" y="141"/>
                  <a:pt x="116" y="142"/>
                  <a:pt x="116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5" y="142"/>
                  <a:pt x="116" y="141"/>
                  <a:pt x="11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4" y="142"/>
                  <a:pt x="114" y="142"/>
                  <a:pt x="114" y="143"/>
                </a:cubicBezTo>
                <a:cubicBezTo>
                  <a:pt x="115" y="142"/>
                  <a:pt x="114" y="143"/>
                  <a:pt x="114" y="143"/>
                </a:cubicBezTo>
                <a:cubicBezTo>
                  <a:pt x="115" y="142"/>
                  <a:pt x="117" y="141"/>
                  <a:pt x="116" y="142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7" y="141"/>
                  <a:pt x="115" y="142"/>
                  <a:pt x="114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4" y="143"/>
                  <a:pt x="114" y="142"/>
                  <a:pt x="114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4" y="142"/>
                  <a:pt x="116" y="141"/>
                  <a:pt x="116" y="142"/>
                </a:cubicBezTo>
                <a:cubicBezTo>
                  <a:pt x="116" y="141"/>
                  <a:pt x="116" y="141"/>
                  <a:pt x="117" y="141"/>
                </a:cubicBezTo>
                <a:cubicBezTo>
                  <a:pt x="116" y="141"/>
                  <a:pt x="117" y="141"/>
                  <a:pt x="117" y="141"/>
                </a:cubicBezTo>
                <a:cubicBezTo>
                  <a:pt x="118" y="141"/>
                  <a:pt x="118" y="141"/>
                  <a:pt x="118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8" y="140"/>
                  <a:pt x="119" y="140"/>
                  <a:pt x="119" y="140"/>
                </a:cubicBezTo>
                <a:cubicBezTo>
                  <a:pt x="119" y="140"/>
                  <a:pt x="119" y="140"/>
                  <a:pt x="118" y="140"/>
                </a:cubicBezTo>
                <a:cubicBezTo>
                  <a:pt x="118" y="140"/>
                  <a:pt x="118" y="141"/>
                  <a:pt x="118" y="140"/>
                </a:cubicBezTo>
                <a:cubicBezTo>
                  <a:pt x="118" y="141"/>
                  <a:pt x="117" y="141"/>
                  <a:pt x="117" y="141"/>
                </a:cubicBezTo>
                <a:cubicBezTo>
                  <a:pt x="117" y="141"/>
                  <a:pt x="117" y="141"/>
                  <a:pt x="117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9" y="140"/>
                  <a:pt x="119" y="140"/>
                  <a:pt x="119" y="139"/>
                </a:cubicBezTo>
                <a:cubicBezTo>
                  <a:pt x="119" y="139"/>
                  <a:pt x="118" y="140"/>
                  <a:pt x="117" y="140"/>
                </a:cubicBezTo>
                <a:cubicBezTo>
                  <a:pt x="117" y="140"/>
                  <a:pt x="117" y="140"/>
                  <a:pt x="117" y="141"/>
                </a:cubicBezTo>
                <a:cubicBezTo>
                  <a:pt x="116" y="141"/>
                  <a:pt x="117" y="140"/>
                  <a:pt x="117" y="140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17" y="140"/>
                  <a:pt x="116" y="141"/>
                  <a:pt x="116" y="140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17" y="140"/>
                  <a:pt x="117" y="140"/>
                  <a:pt x="118" y="139"/>
                </a:cubicBezTo>
                <a:cubicBezTo>
                  <a:pt x="118" y="140"/>
                  <a:pt x="119" y="139"/>
                  <a:pt x="119" y="139"/>
                </a:cubicBezTo>
                <a:cubicBezTo>
                  <a:pt x="119" y="139"/>
                  <a:pt x="119" y="139"/>
                  <a:pt x="120" y="139"/>
                </a:cubicBezTo>
                <a:cubicBezTo>
                  <a:pt x="120" y="139"/>
                  <a:pt x="121" y="138"/>
                  <a:pt x="121" y="138"/>
                </a:cubicBezTo>
                <a:cubicBezTo>
                  <a:pt x="120" y="138"/>
                  <a:pt x="120" y="138"/>
                  <a:pt x="119" y="138"/>
                </a:cubicBezTo>
                <a:cubicBezTo>
                  <a:pt x="119" y="139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19" y="139"/>
                  <a:pt x="118" y="139"/>
                  <a:pt x="117" y="140"/>
                </a:cubicBezTo>
                <a:cubicBezTo>
                  <a:pt x="117" y="140"/>
                  <a:pt x="117" y="140"/>
                  <a:pt x="117" y="139"/>
                </a:cubicBezTo>
                <a:cubicBezTo>
                  <a:pt x="118" y="139"/>
                  <a:pt x="119" y="139"/>
                  <a:pt x="119" y="139"/>
                </a:cubicBezTo>
                <a:cubicBezTo>
                  <a:pt x="119" y="138"/>
                  <a:pt x="117" y="140"/>
                  <a:pt x="117" y="139"/>
                </a:cubicBezTo>
                <a:cubicBezTo>
                  <a:pt x="117" y="139"/>
                  <a:pt x="117" y="139"/>
                  <a:pt x="118" y="139"/>
                </a:cubicBezTo>
                <a:cubicBezTo>
                  <a:pt x="118" y="139"/>
                  <a:pt x="119" y="139"/>
                  <a:pt x="119" y="138"/>
                </a:cubicBezTo>
                <a:cubicBezTo>
                  <a:pt x="119" y="139"/>
                  <a:pt x="119" y="139"/>
                  <a:pt x="119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39"/>
                  <a:pt x="118" y="139"/>
                  <a:pt x="117" y="139"/>
                </a:cubicBezTo>
                <a:cubicBezTo>
                  <a:pt x="117" y="139"/>
                  <a:pt x="117" y="139"/>
                  <a:pt x="118" y="139"/>
                </a:cubicBezTo>
                <a:cubicBezTo>
                  <a:pt x="118" y="139"/>
                  <a:pt x="118" y="139"/>
                  <a:pt x="119" y="138"/>
                </a:cubicBezTo>
                <a:cubicBezTo>
                  <a:pt x="119" y="138"/>
                  <a:pt x="120" y="138"/>
                  <a:pt x="119" y="138"/>
                </a:cubicBezTo>
                <a:cubicBezTo>
                  <a:pt x="119" y="138"/>
                  <a:pt x="119" y="138"/>
                  <a:pt x="119" y="138"/>
                </a:cubicBezTo>
                <a:cubicBezTo>
                  <a:pt x="118" y="139"/>
                  <a:pt x="117" y="139"/>
                  <a:pt x="116" y="140"/>
                </a:cubicBezTo>
                <a:cubicBezTo>
                  <a:pt x="116" y="139"/>
                  <a:pt x="117" y="139"/>
                  <a:pt x="117" y="139"/>
                </a:cubicBezTo>
                <a:cubicBezTo>
                  <a:pt x="117" y="140"/>
                  <a:pt x="117" y="139"/>
                  <a:pt x="117" y="140"/>
                </a:cubicBezTo>
                <a:cubicBezTo>
                  <a:pt x="117" y="139"/>
                  <a:pt x="116" y="140"/>
                  <a:pt x="116" y="140"/>
                </a:cubicBezTo>
                <a:cubicBezTo>
                  <a:pt x="116" y="140"/>
                  <a:pt x="116" y="140"/>
                  <a:pt x="117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5" y="140"/>
                  <a:pt x="115" y="140"/>
                  <a:pt x="114" y="141"/>
                </a:cubicBezTo>
                <a:cubicBezTo>
                  <a:pt x="115" y="140"/>
                  <a:pt x="114" y="141"/>
                  <a:pt x="115" y="140"/>
                </a:cubicBezTo>
                <a:cubicBezTo>
                  <a:pt x="115" y="140"/>
                  <a:pt x="115" y="140"/>
                  <a:pt x="116" y="140"/>
                </a:cubicBezTo>
                <a:cubicBezTo>
                  <a:pt x="117" y="139"/>
                  <a:pt x="115" y="140"/>
                  <a:pt x="114" y="140"/>
                </a:cubicBezTo>
                <a:cubicBezTo>
                  <a:pt x="115" y="140"/>
                  <a:pt x="114" y="140"/>
                  <a:pt x="115" y="140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5" y="139"/>
                  <a:pt x="115" y="140"/>
                  <a:pt x="115" y="140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5" y="139"/>
                  <a:pt x="116" y="139"/>
                  <a:pt x="116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5" y="139"/>
                  <a:pt x="115" y="140"/>
                  <a:pt x="114" y="140"/>
                </a:cubicBezTo>
                <a:cubicBezTo>
                  <a:pt x="115" y="140"/>
                  <a:pt x="115" y="139"/>
                  <a:pt x="115" y="139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5" y="140"/>
                  <a:pt x="114" y="140"/>
                  <a:pt x="114" y="140"/>
                </a:cubicBezTo>
                <a:cubicBezTo>
                  <a:pt x="114" y="140"/>
                  <a:pt x="113" y="140"/>
                  <a:pt x="113" y="141"/>
                </a:cubicBezTo>
                <a:cubicBezTo>
                  <a:pt x="113" y="140"/>
                  <a:pt x="114" y="140"/>
                  <a:pt x="114" y="140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4" y="140"/>
                  <a:pt x="115" y="140"/>
                  <a:pt x="114" y="140"/>
                </a:cubicBezTo>
                <a:cubicBezTo>
                  <a:pt x="114" y="140"/>
                  <a:pt x="113" y="141"/>
                  <a:pt x="113" y="141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3" y="141"/>
                  <a:pt x="112" y="141"/>
                  <a:pt x="112" y="141"/>
                </a:cubicBezTo>
                <a:cubicBezTo>
                  <a:pt x="112" y="141"/>
                  <a:pt x="113" y="141"/>
                  <a:pt x="113" y="141"/>
                </a:cubicBezTo>
                <a:cubicBezTo>
                  <a:pt x="113" y="141"/>
                  <a:pt x="112" y="141"/>
                  <a:pt x="112" y="141"/>
                </a:cubicBezTo>
                <a:cubicBezTo>
                  <a:pt x="112" y="141"/>
                  <a:pt x="113" y="141"/>
                  <a:pt x="112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1"/>
                  <a:pt x="113" y="141"/>
                  <a:pt x="113" y="140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4" y="140"/>
                  <a:pt x="114" y="139"/>
                  <a:pt x="115" y="139"/>
                </a:cubicBezTo>
                <a:cubicBezTo>
                  <a:pt x="115" y="139"/>
                  <a:pt x="114" y="139"/>
                  <a:pt x="114" y="139"/>
                </a:cubicBezTo>
                <a:cubicBezTo>
                  <a:pt x="115" y="139"/>
                  <a:pt x="116" y="138"/>
                  <a:pt x="116" y="138"/>
                </a:cubicBezTo>
                <a:cubicBezTo>
                  <a:pt x="116" y="139"/>
                  <a:pt x="115" y="139"/>
                  <a:pt x="115" y="139"/>
                </a:cubicBezTo>
                <a:cubicBezTo>
                  <a:pt x="116" y="138"/>
                  <a:pt x="115" y="139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39"/>
                  <a:pt x="116" y="138"/>
                </a:cubicBezTo>
                <a:cubicBezTo>
                  <a:pt x="116" y="138"/>
                  <a:pt x="116" y="139"/>
                  <a:pt x="116" y="138"/>
                </a:cubicBezTo>
                <a:cubicBezTo>
                  <a:pt x="117" y="138"/>
                  <a:pt x="116" y="139"/>
                  <a:pt x="116" y="139"/>
                </a:cubicBezTo>
                <a:cubicBezTo>
                  <a:pt x="117" y="138"/>
                  <a:pt x="116" y="138"/>
                  <a:pt x="117" y="138"/>
                </a:cubicBezTo>
                <a:cubicBezTo>
                  <a:pt x="117" y="138"/>
                  <a:pt x="117" y="138"/>
                  <a:pt x="116" y="138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8"/>
                  <a:pt x="118" y="138"/>
                  <a:pt x="118" y="138"/>
                </a:cubicBezTo>
                <a:cubicBezTo>
                  <a:pt x="117" y="138"/>
                  <a:pt x="117" y="138"/>
                  <a:pt x="116" y="138"/>
                </a:cubicBezTo>
                <a:cubicBezTo>
                  <a:pt x="116" y="138"/>
                  <a:pt x="116" y="138"/>
                  <a:pt x="117" y="138"/>
                </a:cubicBezTo>
                <a:cubicBezTo>
                  <a:pt x="117" y="138"/>
                  <a:pt x="116" y="138"/>
                  <a:pt x="116" y="138"/>
                </a:cubicBezTo>
                <a:cubicBezTo>
                  <a:pt x="116" y="138"/>
                  <a:pt x="117" y="138"/>
                  <a:pt x="116" y="138"/>
                </a:cubicBezTo>
                <a:cubicBezTo>
                  <a:pt x="116" y="138"/>
                  <a:pt x="117" y="137"/>
                  <a:pt x="117" y="138"/>
                </a:cubicBezTo>
                <a:cubicBezTo>
                  <a:pt x="117" y="138"/>
                  <a:pt x="117" y="138"/>
                  <a:pt x="116" y="138"/>
                </a:cubicBezTo>
                <a:cubicBezTo>
                  <a:pt x="117" y="137"/>
                  <a:pt x="117" y="138"/>
                  <a:pt x="118" y="137"/>
                </a:cubicBezTo>
                <a:cubicBezTo>
                  <a:pt x="118" y="137"/>
                  <a:pt x="117" y="137"/>
                  <a:pt x="116" y="138"/>
                </a:cubicBezTo>
                <a:cubicBezTo>
                  <a:pt x="116" y="138"/>
                  <a:pt x="117" y="137"/>
                  <a:pt x="117" y="137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18" y="137"/>
                  <a:pt x="117" y="137"/>
                  <a:pt x="117" y="137"/>
                </a:cubicBezTo>
                <a:cubicBezTo>
                  <a:pt x="117" y="137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7"/>
                  <a:pt x="118" y="137"/>
                  <a:pt x="117" y="137"/>
                </a:cubicBezTo>
                <a:cubicBezTo>
                  <a:pt x="117" y="137"/>
                  <a:pt x="116" y="137"/>
                  <a:pt x="116" y="137"/>
                </a:cubicBezTo>
                <a:cubicBezTo>
                  <a:pt x="116" y="137"/>
                  <a:pt x="117" y="137"/>
                  <a:pt x="117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16" y="137"/>
                  <a:pt x="117" y="137"/>
                  <a:pt x="117" y="137"/>
                </a:cubicBezTo>
                <a:cubicBezTo>
                  <a:pt x="117" y="137"/>
                  <a:pt x="119" y="136"/>
                  <a:pt x="118" y="136"/>
                </a:cubicBezTo>
                <a:cubicBezTo>
                  <a:pt x="118" y="136"/>
                  <a:pt x="119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7" y="137"/>
                  <a:pt x="117" y="137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9" y="136"/>
                  <a:pt x="119" y="135"/>
                </a:cubicBezTo>
                <a:cubicBezTo>
                  <a:pt x="119" y="135"/>
                  <a:pt x="118" y="136"/>
                  <a:pt x="118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6"/>
                  <a:pt x="117" y="136"/>
                  <a:pt x="118" y="136"/>
                </a:cubicBezTo>
                <a:cubicBezTo>
                  <a:pt x="118" y="136"/>
                  <a:pt x="118" y="136"/>
                  <a:pt x="118" y="135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5"/>
                  <a:pt x="119" y="135"/>
                </a:cubicBezTo>
                <a:cubicBezTo>
                  <a:pt x="118" y="135"/>
                  <a:pt x="120" y="134"/>
                  <a:pt x="119" y="135"/>
                </a:cubicBezTo>
                <a:cubicBezTo>
                  <a:pt x="119" y="135"/>
                  <a:pt x="118" y="135"/>
                  <a:pt x="119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7" y="136"/>
                  <a:pt x="118" y="135"/>
                </a:cubicBezTo>
                <a:cubicBezTo>
                  <a:pt x="117" y="136"/>
                  <a:pt x="116" y="136"/>
                  <a:pt x="116" y="136"/>
                </a:cubicBezTo>
                <a:cubicBezTo>
                  <a:pt x="116" y="136"/>
                  <a:pt x="116" y="136"/>
                  <a:pt x="117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7" y="136"/>
                  <a:pt x="117" y="136"/>
                  <a:pt x="117" y="136"/>
                </a:cubicBezTo>
                <a:cubicBezTo>
                  <a:pt x="117" y="136"/>
                  <a:pt x="117" y="136"/>
                  <a:pt x="117" y="135"/>
                </a:cubicBezTo>
                <a:cubicBezTo>
                  <a:pt x="117" y="135"/>
                  <a:pt x="117" y="135"/>
                  <a:pt x="118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5"/>
                  <a:pt x="117" y="136"/>
                  <a:pt x="117" y="136"/>
                </a:cubicBezTo>
                <a:cubicBezTo>
                  <a:pt x="117" y="136"/>
                  <a:pt x="118" y="135"/>
                  <a:pt x="118" y="136"/>
                </a:cubicBezTo>
                <a:cubicBezTo>
                  <a:pt x="118" y="135"/>
                  <a:pt x="119" y="134"/>
                  <a:pt x="119" y="135"/>
                </a:cubicBezTo>
                <a:cubicBezTo>
                  <a:pt x="119" y="135"/>
                  <a:pt x="117" y="135"/>
                  <a:pt x="117" y="135"/>
                </a:cubicBezTo>
                <a:cubicBezTo>
                  <a:pt x="117" y="135"/>
                  <a:pt x="117" y="135"/>
                  <a:pt x="116" y="136"/>
                </a:cubicBezTo>
                <a:cubicBezTo>
                  <a:pt x="117" y="136"/>
                  <a:pt x="116" y="136"/>
                  <a:pt x="116" y="136"/>
                </a:cubicBezTo>
                <a:cubicBezTo>
                  <a:pt x="117" y="135"/>
                  <a:pt x="117" y="135"/>
                  <a:pt x="118" y="135"/>
                </a:cubicBezTo>
                <a:cubicBezTo>
                  <a:pt x="118" y="135"/>
                  <a:pt x="118" y="135"/>
                  <a:pt x="119" y="135"/>
                </a:cubicBezTo>
                <a:cubicBezTo>
                  <a:pt x="118" y="134"/>
                  <a:pt x="119" y="134"/>
                  <a:pt x="119" y="134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20" y="134"/>
                  <a:pt x="120" y="134"/>
                  <a:pt x="119" y="134"/>
                </a:cubicBezTo>
                <a:cubicBezTo>
                  <a:pt x="119" y="134"/>
                  <a:pt x="119" y="134"/>
                  <a:pt x="119" y="135"/>
                </a:cubicBezTo>
                <a:cubicBezTo>
                  <a:pt x="119" y="134"/>
                  <a:pt x="120" y="134"/>
                  <a:pt x="120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4"/>
                  <a:pt x="120" y="134"/>
                  <a:pt x="120" y="133"/>
                </a:cubicBezTo>
                <a:cubicBezTo>
                  <a:pt x="120" y="134"/>
                  <a:pt x="121" y="133"/>
                  <a:pt x="121" y="133"/>
                </a:cubicBezTo>
                <a:cubicBezTo>
                  <a:pt x="120" y="133"/>
                  <a:pt x="120" y="134"/>
                  <a:pt x="120" y="134"/>
                </a:cubicBezTo>
                <a:cubicBezTo>
                  <a:pt x="120" y="133"/>
                  <a:pt x="121" y="133"/>
                  <a:pt x="121" y="133"/>
                </a:cubicBezTo>
                <a:cubicBezTo>
                  <a:pt x="121" y="133"/>
                  <a:pt x="122" y="133"/>
                  <a:pt x="120" y="134"/>
                </a:cubicBezTo>
                <a:cubicBezTo>
                  <a:pt x="120" y="134"/>
                  <a:pt x="120" y="134"/>
                  <a:pt x="119" y="135"/>
                </a:cubicBezTo>
                <a:cubicBezTo>
                  <a:pt x="119" y="135"/>
                  <a:pt x="120" y="134"/>
                  <a:pt x="121" y="134"/>
                </a:cubicBezTo>
                <a:cubicBezTo>
                  <a:pt x="121" y="134"/>
                  <a:pt x="121" y="133"/>
                  <a:pt x="122" y="133"/>
                </a:cubicBezTo>
                <a:cubicBezTo>
                  <a:pt x="122" y="133"/>
                  <a:pt x="121" y="133"/>
                  <a:pt x="121" y="133"/>
                </a:cubicBezTo>
                <a:cubicBezTo>
                  <a:pt x="121" y="133"/>
                  <a:pt x="122" y="133"/>
                  <a:pt x="122" y="133"/>
                </a:cubicBezTo>
                <a:cubicBezTo>
                  <a:pt x="121" y="133"/>
                  <a:pt x="122" y="133"/>
                  <a:pt x="122" y="133"/>
                </a:cubicBezTo>
                <a:cubicBezTo>
                  <a:pt x="122" y="133"/>
                  <a:pt x="122" y="133"/>
                  <a:pt x="123" y="132"/>
                </a:cubicBezTo>
                <a:cubicBezTo>
                  <a:pt x="123" y="133"/>
                  <a:pt x="123" y="132"/>
                  <a:pt x="123" y="132"/>
                </a:cubicBezTo>
                <a:cubicBezTo>
                  <a:pt x="123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2" y="132"/>
                  <a:pt x="123" y="132"/>
                  <a:pt x="123" y="132"/>
                </a:cubicBezTo>
                <a:cubicBezTo>
                  <a:pt x="123" y="132"/>
                  <a:pt x="123" y="132"/>
                  <a:pt x="124" y="131"/>
                </a:cubicBezTo>
                <a:cubicBezTo>
                  <a:pt x="124" y="131"/>
                  <a:pt x="124" y="131"/>
                  <a:pt x="123" y="131"/>
                </a:cubicBezTo>
                <a:cubicBezTo>
                  <a:pt x="124" y="131"/>
                  <a:pt x="125" y="130"/>
                  <a:pt x="125" y="130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25" y="130"/>
                  <a:pt x="125" y="130"/>
                  <a:pt x="126" y="130"/>
                </a:cubicBezTo>
                <a:cubicBezTo>
                  <a:pt x="125" y="130"/>
                  <a:pt x="126" y="130"/>
                  <a:pt x="125" y="130"/>
                </a:cubicBezTo>
                <a:cubicBezTo>
                  <a:pt x="125" y="130"/>
                  <a:pt x="125" y="130"/>
                  <a:pt x="124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5" y="130"/>
                  <a:pt x="126" y="130"/>
                  <a:pt x="126" y="129"/>
                </a:cubicBezTo>
                <a:cubicBezTo>
                  <a:pt x="126" y="129"/>
                  <a:pt x="126" y="130"/>
                  <a:pt x="126" y="130"/>
                </a:cubicBezTo>
                <a:cubicBezTo>
                  <a:pt x="126" y="130"/>
                  <a:pt x="125" y="130"/>
                  <a:pt x="125" y="130"/>
                </a:cubicBezTo>
                <a:cubicBezTo>
                  <a:pt x="125" y="131"/>
                  <a:pt x="125" y="130"/>
                  <a:pt x="124" y="131"/>
                </a:cubicBezTo>
                <a:cubicBezTo>
                  <a:pt x="124" y="131"/>
                  <a:pt x="125" y="131"/>
                  <a:pt x="125" y="130"/>
                </a:cubicBezTo>
                <a:cubicBezTo>
                  <a:pt x="125" y="130"/>
                  <a:pt x="125" y="131"/>
                  <a:pt x="126" y="131"/>
                </a:cubicBezTo>
                <a:cubicBezTo>
                  <a:pt x="126" y="130"/>
                  <a:pt x="126" y="130"/>
                  <a:pt x="127" y="130"/>
                </a:cubicBezTo>
                <a:cubicBezTo>
                  <a:pt x="127" y="130"/>
                  <a:pt x="126" y="130"/>
                  <a:pt x="126" y="130"/>
                </a:cubicBezTo>
                <a:cubicBezTo>
                  <a:pt x="126" y="130"/>
                  <a:pt x="127" y="130"/>
                  <a:pt x="126" y="130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5" y="131"/>
                  <a:pt x="124" y="132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6" y="131"/>
                  <a:pt x="126" y="130"/>
                  <a:pt x="126" y="130"/>
                </a:cubicBezTo>
                <a:cubicBezTo>
                  <a:pt x="127" y="130"/>
                  <a:pt x="128" y="129"/>
                  <a:pt x="128" y="129"/>
                </a:cubicBezTo>
                <a:cubicBezTo>
                  <a:pt x="127" y="130"/>
                  <a:pt x="126" y="130"/>
                  <a:pt x="127" y="130"/>
                </a:cubicBezTo>
                <a:cubicBezTo>
                  <a:pt x="126" y="131"/>
                  <a:pt x="125" y="131"/>
                  <a:pt x="124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25" y="132"/>
                  <a:pt x="126" y="131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6" y="131"/>
                  <a:pt x="125" y="132"/>
                  <a:pt x="126" y="131"/>
                </a:cubicBezTo>
                <a:cubicBezTo>
                  <a:pt x="126" y="131"/>
                  <a:pt x="126" y="131"/>
                  <a:pt x="127" y="130"/>
                </a:cubicBezTo>
                <a:cubicBezTo>
                  <a:pt x="127" y="130"/>
                  <a:pt x="128" y="130"/>
                  <a:pt x="127" y="130"/>
                </a:cubicBezTo>
                <a:cubicBezTo>
                  <a:pt x="127" y="130"/>
                  <a:pt x="126" y="131"/>
                  <a:pt x="127" y="131"/>
                </a:cubicBezTo>
                <a:cubicBezTo>
                  <a:pt x="127" y="131"/>
                  <a:pt x="127" y="130"/>
                  <a:pt x="127" y="130"/>
                </a:cubicBezTo>
                <a:cubicBezTo>
                  <a:pt x="127" y="130"/>
                  <a:pt x="127" y="130"/>
                  <a:pt x="128" y="130"/>
                </a:cubicBezTo>
                <a:cubicBezTo>
                  <a:pt x="127" y="130"/>
                  <a:pt x="127" y="130"/>
                  <a:pt x="126" y="131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7" y="130"/>
                  <a:pt x="128" y="130"/>
                  <a:pt x="128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8" y="130"/>
                  <a:pt x="128" y="130"/>
                  <a:pt x="127" y="130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129"/>
                  <a:pt x="128" y="130"/>
                  <a:pt x="129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29" y="129"/>
                  <a:pt x="129" y="128"/>
                </a:cubicBezTo>
                <a:cubicBezTo>
                  <a:pt x="129" y="129"/>
                  <a:pt x="130" y="128"/>
                  <a:pt x="129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29" y="129"/>
                  <a:pt x="128" y="130"/>
                </a:cubicBezTo>
                <a:cubicBezTo>
                  <a:pt x="129" y="129"/>
                  <a:pt x="129" y="129"/>
                  <a:pt x="130" y="129"/>
                </a:cubicBezTo>
                <a:cubicBezTo>
                  <a:pt x="129" y="129"/>
                  <a:pt x="130" y="128"/>
                  <a:pt x="130" y="128"/>
                </a:cubicBezTo>
                <a:cubicBezTo>
                  <a:pt x="129" y="129"/>
                  <a:pt x="130" y="128"/>
                  <a:pt x="129" y="128"/>
                </a:cubicBezTo>
                <a:cubicBezTo>
                  <a:pt x="129" y="128"/>
                  <a:pt x="129" y="128"/>
                  <a:pt x="130" y="128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1" y="127"/>
                  <a:pt x="131" y="127"/>
                  <a:pt x="130" y="128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1" y="127"/>
                  <a:pt x="131" y="128"/>
                  <a:pt x="131" y="128"/>
                </a:cubicBezTo>
                <a:cubicBezTo>
                  <a:pt x="131" y="127"/>
                  <a:pt x="132" y="127"/>
                  <a:pt x="132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127"/>
                  <a:pt x="131" y="127"/>
                  <a:pt x="131" y="127"/>
                </a:cubicBezTo>
                <a:cubicBezTo>
                  <a:pt x="132" y="126"/>
                  <a:pt x="132" y="126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0" y="128"/>
                  <a:pt x="130" y="127"/>
                  <a:pt x="129" y="128"/>
                </a:cubicBezTo>
                <a:cubicBezTo>
                  <a:pt x="129" y="128"/>
                  <a:pt x="130" y="127"/>
                  <a:pt x="130" y="127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1" y="127"/>
                  <a:pt x="131" y="126"/>
                  <a:pt x="131" y="126"/>
                </a:cubicBezTo>
                <a:cubicBezTo>
                  <a:pt x="131" y="127"/>
                  <a:pt x="129" y="128"/>
                  <a:pt x="130" y="127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9" y="128"/>
                  <a:pt x="130" y="127"/>
                  <a:pt x="130" y="126"/>
                </a:cubicBezTo>
                <a:cubicBezTo>
                  <a:pt x="131" y="126"/>
                  <a:pt x="130" y="127"/>
                  <a:pt x="130" y="127"/>
                </a:cubicBezTo>
                <a:cubicBezTo>
                  <a:pt x="130" y="127"/>
                  <a:pt x="131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6"/>
                  <a:pt x="132" y="125"/>
                  <a:pt x="133" y="125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1" y="126"/>
                  <a:pt x="132" y="125"/>
                  <a:pt x="132" y="125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3" y="124"/>
                  <a:pt x="133" y="124"/>
                  <a:pt x="133" y="124"/>
                </a:cubicBezTo>
                <a:cubicBezTo>
                  <a:pt x="133" y="124"/>
                  <a:pt x="132" y="125"/>
                  <a:pt x="131" y="126"/>
                </a:cubicBezTo>
                <a:cubicBezTo>
                  <a:pt x="131" y="125"/>
                  <a:pt x="131" y="126"/>
                  <a:pt x="131" y="125"/>
                </a:cubicBezTo>
                <a:cubicBezTo>
                  <a:pt x="130" y="126"/>
                  <a:pt x="129" y="127"/>
                  <a:pt x="128" y="128"/>
                </a:cubicBezTo>
                <a:cubicBezTo>
                  <a:pt x="128" y="127"/>
                  <a:pt x="128" y="127"/>
                  <a:pt x="129" y="127"/>
                </a:cubicBezTo>
                <a:cubicBezTo>
                  <a:pt x="129" y="127"/>
                  <a:pt x="129" y="127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30" y="126"/>
                  <a:pt x="130" y="125"/>
                  <a:pt x="130" y="125"/>
                </a:cubicBezTo>
                <a:cubicBezTo>
                  <a:pt x="130" y="126"/>
                  <a:pt x="129" y="127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30" y="126"/>
                  <a:pt x="130" y="126"/>
                  <a:pt x="130" y="125"/>
                </a:cubicBezTo>
                <a:cubicBezTo>
                  <a:pt x="130" y="125"/>
                  <a:pt x="130" y="125"/>
                  <a:pt x="130" y="125"/>
                </a:cubicBezTo>
                <a:cubicBezTo>
                  <a:pt x="129" y="126"/>
                  <a:pt x="130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9" y="126"/>
                  <a:pt x="130" y="126"/>
                  <a:pt x="130" y="126"/>
                </a:cubicBezTo>
                <a:cubicBezTo>
                  <a:pt x="130" y="126"/>
                  <a:pt x="130" y="126"/>
                  <a:pt x="129" y="126"/>
                </a:cubicBezTo>
                <a:cubicBezTo>
                  <a:pt x="130" y="126"/>
                  <a:pt x="129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8" y="127"/>
                  <a:pt x="129" y="127"/>
                  <a:pt x="128" y="127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28" y="127"/>
                  <a:pt x="129" y="126"/>
                  <a:pt x="128" y="126"/>
                </a:cubicBezTo>
                <a:cubicBezTo>
                  <a:pt x="128" y="126"/>
                  <a:pt x="128" y="127"/>
                  <a:pt x="128" y="127"/>
                </a:cubicBezTo>
                <a:cubicBezTo>
                  <a:pt x="128" y="127"/>
                  <a:pt x="128" y="126"/>
                  <a:pt x="128" y="126"/>
                </a:cubicBezTo>
                <a:cubicBezTo>
                  <a:pt x="128" y="127"/>
                  <a:pt x="128" y="126"/>
                  <a:pt x="128" y="127"/>
                </a:cubicBezTo>
                <a:cubicBezTo>
                  <a:pt x="128" y="127"/>
                  <a:pt x="127" y="127"/>
                  <a:pt x="127" y="127"/>
                </a:cubicBezTo>
                <a:cubicBezTo>
                  <a:pt x="127" y="127"/>
                  <a:pt x="127" y="127"/>
                  <a:pt x="127" y="128"/>
                </a:cubicBezTo>
                <a:cubicBezTo>
                  <a:pt x="127" y="128"/>
                  <a:pt x="127" y="127"/>
                  <a:pt x="127" y="127"/>
                </a:cubicBezTo>
                <a:cubicBezTo>
                  <a:pt x="128" y="127"/>
                  <a:pt x="128" y="126"/>
                  <a:pt x="128" y="126"/>
                </a:cubicBezTo>
                <a:cubicBezTo>
                  <a:pt x="128" y="126"/>
                  <a:pt x="127" y="127"/>
                  <a:pt x="127" y="127"/>
                </a:cubicBezTo>
                <a:cubicBezTo>
                  <a:pt x="127" y="126"/>
                  <a:pt x="128" y="126"/>
                  <a:pt x="128" y="126"/>
                </a:cubicBezTo>
                <a:cubicBezTo>
                  <a:pt x="128" y="125"/>
                  <a:pt x="128" y="126"/>
                  <a:pt x="128" y="126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128" y="125"/>
                  <a:pt x="128" y="125"/>
                  <a:pt x="128" y="126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6"/>
                  <a:pt x="128" y="126"/>
                  <a:pt x="128" y="126"/>
                </a:cubicBezTo>
                <a:cubicBezTo>
                  <a:pt x="128" y="126"/>
                  <a:pt x="128" y="126"/>
                  <a:pt x="127" y="126"/>
                </a:cubicBezTo>
                <a:cubicBezTo>
                  <a:pt x="127" y="126"/>
                  <a:pt x="127" y="126"/>
                  <a:pt x="127" y="127"/>
                </a:cubicBezTo>
                <a:cubicBezTo>
                  <a:pt x="127" y="127"/>
                  <a:pt x="127" y="127"/>
                  <a:pt x="126" y="127"/>
                </a:cubicBezTo>
                <a:cubicBezTo>
                  <a:pt x="126" y="127"/>
                  <a:pt x="125" y="128"/>
                  <a:pt x="125" y="128"/>
                </a:cubicBezTo>
                <a:cubicBezTo>
                  <a:pt x="126" y="128"/>
                  <a:pt x="126" y="127"/>
                  <a:pt x="126" y="127"/>
                </a:cubicBezTo>
                <a:cubicBezTo>
                  <a:pt x="126" y="127"/>
                  <a:pt x="126" y="127"/>
                  <a:pt x="126" y="128"/>
                </a:cubicBezTo>
                <a:cubicBezTo>
                  <a:pt x="126" y="128"/>
                  <a:pt x="126" y="128"/>
                  <a:pt x="125" y="128"/>
                </a:cubicBezTo>
                <a:cubicBezTo>
                  <a:pt x="125" y="128"/>
                  <a:pt x="126" y="128"/>
                  <a:pt x="125" y="128"/>
                </a:cubicBezTo>
                <a:cubicBezTo>
                  <a:pt x="125" y="128"/>
                  <a:pt x="125" y="128"/>
                  <a:pt x="125" y="128"/>
                </a:cubicBezTo>
                <a:cubicBezTo>
                  <a:pt x="125" y="128"/>
                  <a:pt x="125" y="128"/>
                  <a:pt x="125" y="129"/>
                </a:cubicBezTo>
                <a:cubicBezTo>
                  <a:pt x="125" y="128"/>
                  <a:pt x="124" y="129"/>
                  <a:pt x="124" y="129"/>
                </a:cubicBezTo>
                <a:cubicBezTo>
                  <a:pt x="124" y="129"/>
                  <a:pt x="124" y="129"/>
                  <a:pt x="125" y="129"/>
                </a:cubicBezTo>
                <a:cubicBezTo>
                  <a:pt x="124" y="129"/>
                  <a:pt x="124" y="130"/>
                  <a:pt x="124" y="129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4" y="129"/>
                  <a:pt x="124" y="129"/>
                </a:cubicBezTo>
                <a:cubicBezTo>
                  <a:pt x="124" y="129"/>
                  <a:pt x="123" y="129"/>
                  <a:pt x="123" y="130"/>
                </a:cubicBezTo>
                <a:cubicBezTo>
                  <a:pt x="123" y="129"/>
                  <a:pt x="124" y="129"/>
                  <a:pt x="123" y="130"/>
                </a:cubicBezTo>
                <a:cubicBezTo>
                  <a:pt x="124" y="129"/>
                  <a:pt x="124" y="129"/>
                  <a:pt x="125" y="129"/>
                </a:cubicBezTo>
                <a:cubicBezTo>
                  <a:pt x="125" y="128"/>
                  <a:pt x="125" y="129"/>
                  <a:pt x="124" y="128"/>
                </a:cubicBezTo>
                <a:cubicBezTo>
                  <a:pt x="125" y="128"/>
                  <a:pt x="125" y="127"/>
                  <a:pt x="126" y="127"/>
                </a:cubicBezTo>
                <a:cubicBezTo>
                  <a:pt x="126" y="127"/>
                  <a:pt x="127" y="126"/>
                  <a:pt x="127" y="126"/>
                </a:cubicBezTo>
                <a:cubicBezTo>
                  <a:pt x="126" y="127"/>
                  <a:pt x="126" y="127"/>
                  <a:pt x="125" y="127"/>
                </a:cubicBezTo>
                <a:cubicBezTo>
                  <a:pt x="126" y="127"/>
                  <a:pt x="126" y="127"/>
                  <a:pt x="126" y="126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26" y="127"/>
                  <a:pt x="125" y="127"/>
                  <a:pt x="125" y="127"/>
                </a:cubicBezTo>
                <a:cubicBezTo>
                  <a:pt x="126" y="127"/>
                  <a:pt x="124" y="128"/>
                  <a:pt x="125" y="128"/>
                </a:cubicBezTo>
                <a:cubicBezTo>
                  <a:pt x="125" y="128"/>
                  <a:pt x="125" y="128"/>
                  <a:pt x="125" y="128"/>
                </a:cubicBezTo>
                <a:cubicBezTo>
                  <a:pt x="124" y="129"/>
                  <a:pt x="124" y="129"/>
                  <a:pt x="123" y="129"/>
                </a:cubicBezTo>
                <a:cubicBezTo>
                  <a:pt x="124" y="129"/>
                  <a:pt x="124" y="129"/>
                  <a:pt x="123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3" y="129"/>
                  <a:pt x="124" y="128"/>
                  <a:pt x="124" y="129"/>
                </a:cubicBezTo>
                <a:cubicBezTo>
                  <a:pt x="124" y="128"/>
                  <a:pt x="125" y="127"/>
                  <a:pt x="125" y="128"/>
                </a:cubicBezTo>
                <a:cubicBezTo>
                  <a:pt x="125" y="127"/>
                  <a:pt x="126" y="127"/>
                  <a:pt x="126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24" y="128"/>
                  <a:pt x="123" y="129"/>
                  <a:pt x="123" y="129"/>
                </a:cubicBezTo>
                <a:cubicBezTo>
                  <a:pt x="123" y="129"/>
                  <a:pt x="123" y="129"/>
                  <a:pt x="123" y="128"/>
                </a:cubicBezTo>
                <a:cubicBezTo>
                  <a:pt x="124" y="128"/>
                  <a:pt x="125" y="128"/>
                  <a:pt x="124" y="128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4" y="128"/>
                  <a:pt x="124" y="127"/>
                  <a:pt x="124" y="127"/>
                </a:cubicBezTo>
                <a:cubicBezTo>
                  <a:pt x="124" y="127"/>
                  <a:pt x="123" y="128"/>
                  <a:pt x="124" y="127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3" y="128"/>
                  <a:pt x="124" y="127"/>
                  <a:pt x="123" y="128"/>
                </a:cubicBezTo>
                <a:cubicBezTo>
                  <a:pt x="123" y="128"/>
                  <a:pt x="123" y="127"/>
                  <a:pt x="123" y="127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3" y="128"/>
                  <a:pt x="122" y="128"/>
                  <a:pt x="122" y="128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1" y="129"/>
                  <a:pt x="122" y="128"/>
                  <a:pt x="121" y="128"/>
                </a:cubicBezTo>
                <a:cubicBezTo>
                  <a:pt x="121" y="128"/>
                  <a:pt x="122" y="128"/>
                  <a:pt x="122" y="128"/>
                </a:cubicBezTo>
                <a:cubicBezTo>
                  <a:pt x="122" y="128"/>
                  <a:pt x="122" y="128"/>
                  <a:pt x="121" y="128"/>
                </a:cubicBezTo>
                <a:cubicBezTo>
                  <a:pt x="121" y="128"/>
                  <a:pt x="122" y="128"/>
                  <a:pt x="122" y="128"/>
                </a:cubicBezTo>
                <a:cubicBezTo>
                  <a:pt x="122" y="128"/>
                  <a:pt x="122" y="128"/>
                  <a:pt x="123" y="128"/>
                </a:cubicBezTo>
                <a:cubicBezTo>
                  <a:pt x="123" y="128"/>
                  <a:pt x="124" y="127"/>
                  <a:pt x="124" y="127"/>
                </a:cubicBezTo>
                <a:cubicBezTo>
                  <a:pt x="124" y="127"/>
                  <a:pt x="125" y="126"/>
                  <a:pt x="124" y="127"/>
                </a:cubicBezTo>
                <a:cubicBezTo>
                  <a:pt x="124" y="127"/>
                  <a:pt x="123" y="127"/>
                  <a:pt x="124" y="127"/>
                </a:cubicBezTo>
                <a:cubicBezTo>
                  <a:pt x="124" y="127"/>
                  <a:pt x="125" y="126"/>
                  <a:pt x="124" y="126"/>
                </a:cubicBezTo>
                <a:cubicBezTo>
                  <a:pt x="124" y="127"/>
                  <a:pt x="124" y="127"/>
                  <a:pt x="123" y="127"/>
                </a:cubicBezTo>
                <a:cubicBezTo>
                  <a:pt x="124" y="127"/>
                  <a:pt x="124" y="126"/>
                  <a:pt x="124" y="126"/>
                </a:cubicBezTo>
                <a:cubicBezTo>
                  <a:pt x="124" y="126"/>
                  <a:pt x="125" y="126"/>
                  <a:pt x="125" y="126"/>
                </a:cubicBezTo>
                <a:cubicBezTo>
                  <a:pt x="124" y="126"/>
                  <a:pt x="124" y="127"/>
                  <a:pt x="124" y="127"/>
                </a:cubicBezTo>
                <a:cubicBezTo>
                  <a:pt x="124" y="127"/>
                  <a:pt x="123" y="127"/>
                  <a:pt x="123" y="127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24" y="127"/>
                  <a:pt x="125" y="126"/>
                  <a:pt x="125" y="125"/>
                </a:cubicBezTo>
                <a:cubicBezTo>
                  <a:pt x="125" y="125"/>
                  <a:pt x="125" y="126"/>
                  <a:pt x="125" y="125"/>
                </a:cubicBezTo>
                <a:cubicBezTo>
                  <a:pt x="125" y="126"/>
                  <a:pt x="125" y="125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5"/>
                  <a:pt x="126" y="125"/>
                  <a:pt x="126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5"/>
                  <a:pt x="126" y="125"/>
                  <a:pt x="126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5" y="125"/>
                  <a:pt x="125" y="125"/>
                  <a:pt x="124" y="126"/>
                </a:cubicBezTo>
                <a:cubicBezTo>
                  <a:pt x="125" y="125"/>
                  <a:pt x="124" y="126"/>
                  <a:pt x="124" y="126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26"/>
                  <a:pt x="125" y="125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5"/>
                  <a:pt x="124" y="126"/>
                  <a:pt x="124" y="126"/>
                </a:cubicBezTo>
                <a:cubicBezTo>
                  <a:pt x="124" y="126"/>
                  <a:pt x="124" y="126"/>
                  <a:pt x="124" y="125"/>
                </a:cubicBezTo>
                <a:cubicBezTo>
                  <a:pt x="124" y="126"/>
                  <a:pt x="126" y="124"/>
                  <a:pt x="126" y="124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4"/>
                  <a:pt x="127" y="124"/>
                  <a:pt x="127" y="123"/>
                </a:cubicBezTo>
                <a:cubicBezTo>
                  <a:pt x="127" y="124"/>
                  <a:pt x="126" y="124"/>
                  <a:pt x="126" y="124"/>
                </a:cubicBezTo>
                <a:cubicBezTo>
                  <a:pt x="126" y="124"/>
                  <a:pt x="126" y="124"/>
                  <a:pt x="126" y="123"/>
                </a:cubicBezTo>
                <a:cubicBezTo>
                  <a:pt x="126" y="124"/>
                  <a:pt x="127" y="123"/>
                  <a:pt x="127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7" y="123"/>
                  <a:pt x="126" y="123"/>
                  <a:pt x="126" y="124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4"/>
                  <a:pt x="126" y="124"/>
                  <a:pt x="125" y="124"/>
                </a:cubicBezTo>
                <a:cubicBezTo>
                  <a:pt x="126" y="124"/>
                  <a:pt x="126" y="124"/>
                  <a:pt x="126" y="123"/>
                </a:cubicBezTo>
                <a:cubicBezTo>
                  <a:pt x="125" y="124"/>
                  <a:pt x="125" y="124"/>
                  <a:pt x="124" y="125"/>
                </a:cubicBezTo>
                <a:cubicBezTo>
                  <a:pt x="124" y="125"/>
                  <a:pt x="124" y="125"/>
                  <a:pt x="124" y="125"/>
                </a:cubicBezTo>
                <a:cubicBezTo>
                  <a:pt x="125" y="125"/>
                  <a:pt x="125" y="124"/>
                  <a:pt x="125" y="124"/>
                </a:cubicBezTo>
                <a:cubicBezTo>
                  <a:pt x="126" y="124"/>
                  <a:pt x="127" y="123"/>
                  <a:pt x="128" y="123"/>
                </a:cubicBezTo>
                <a:cubicBezTo>
                  <a:pt x="127" y="122"/>
                  <a:pt x="128" y="122"/>
                  <a:pt x="128" y="122"/>
                </a:cubicBezTo>
                <a:cubicBezTo>
                  <a:pt x="127" y="122"/>
                  <a:pt x="126" y="123"/>
                  <a:pt x="126" y="124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7" y="123"/>
                  <a:pt x="127" y="122"/>
                  <a:pt x="128" y="122"/>
                </a:cubicBezTo>
                <a:cubicBezTo>
                  <a:pt x="128" y="122"/>
                  <a:pt x="126" y="123"/>
                  <a:pt x="125" y="124"/>
                </a:cubicBezTo>
                <a:cubicBezTo>
                  <a:pt x="125" y="124"/>
                  <a:pt x="125" y="124"/>
                  <a:pt x="126" y="123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7" y="123"/>
                  <a:pt x="127" y="122"/>
                  <a:pt x="127" y="122"/>
                </a:cubicBezTo>
                <a:cubicBezTo>
                  <a:pt x="127" y="122"/>
                  <a:pt x="128" y="122"/>
                  <a:pt x="128" y="122"/>
                </a:cubicBezTo>
                <a:cubicBezTo>
                  <a:pt x="127" y="122"/>
                  <a:pt x="128" y="122"/>
                  <a:pt x="128" y="122"/>
                </a:cubicBezTo>
                <a:cubicBezTo>
                  <a:pt x="128" y="121"/>
                  <a:pt x="128" y="121"/>
                  <a:pt x="128" y="122"/>
                </a:cubicBezTo>
                <a:cubicBezTo>
                  <a:pt x="128" y="121"/>
                  <a:pt x="128" y="122"/>
                  <a:pt x="128" y="121"/>
                </a:cubicBezTo>
                <a:cubicBezTo>
                  <a:pt x="129" y="121"/>
                  <a:pt x="128" y="121"/>
                  <a:pt x="129" y="121"/>
                </a:cubicBezTo>
                <a:cubicBezTo>
                  <a:pt x="129" y="120"/>
                  <a:pt x="127" y="122"/>
                  <a:pt x="128" y="121"/>
                </a:cubicBezTo>
                <a:cubicBezTo>
                  <a:pt x="128" y="121"/>
                  <a:pt x="127" y="122"/>
                  <a:pt x="127" y="122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8" y="121"/>
                  <a:pt x="128" y="121"/>
                  <a:pt x="129" y="121"/>
                </a:cubicBezTo>
                <a:cubicBezTo>
                  <a:pt x="128" y="121"/>
                  <a:pt x="128" y="121"/>
                  <a:pt x="128" y="120"/>
                </a:cubicBezTo>
                <a:cubicBezTo>
                  <a:pt x="128" y="121"/>
                  <a:pt x="128" y="121"/>
                  <a:pt x="127" y="121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21"/>
                  <a:pt x="128" y="121"/>
                  <a:pt x="128" y="121"/>
                </a:cubicBezTo>
                <a:cubicBezTo>
                  <a:pt x="127" y="121"/>
                  <a:pt x="127" y="121"/>
                  <a:pt x="128" y="120"/>
                </a:cubicBezTo>
                <a:cubicBezTo>
                  <a:pt x="128" y="121"/>
                  <a:pt x="128" y="120"/>
                  <a:pt x="128" y="121"/>
                </a:cubicBezTo>
                <a:cubicBezTo>
                  <a:pt x="128" y="120"/>
                  <a:pt x="128" y="120"/>
                  <a:pt x="129" y="120"/>
                </a:cubicBezTo>
                <a:cubicBezTo>
                  <a:pt x="129" y="119"/>
                  <a:pt x="128" y="120"/>
                  <a:pt x="128" y="120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9" y="119"/>
                  <a:pt x="130" y="119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30" y="118"/>
                  <a:pt x="129" y="119"/>
                  <a:pt x="130" y="119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1" y="118"/>
                  <a:pt x="131" y="117"/>
                  <a:pt x="131" y="117"/>
                </a:cubicBezTo>
                <a:cubicBezTo>
                  <a:pt x="131" y="117"/>
                  <a:pt x="131" y="117"/>
                  <a:pt x="131" y="117"/>
                </a:cubicBezTo>
                <a:cubicBezTo>
                  <a:pt x="131" y="117"/>
                  <a:pt x="132" y="116"/>
                  <a:pt x="132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6"/>
                  <a:pt x="133" y="116"/>
                  <a:pt x="133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6"/>
                  <a:pt x="132" y="116"/>
                  <a:pt x="131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5"/>
                  <a:pt x="131" y="116"/>
                  <a:pt x="131" y="116"/>
                </a:cubicBezTo>
                <a:cubicBezTo>
                  <a:pt x="131" y="116"/>
                  <a:pt x="131" y="117"/>
                  <a:pt x="132" y="116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15"/>
                  <a:pt x="132" y="116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1" y="116"/>
                  <a:pt x="132" y="116"/>
                  <a:pt x="132" y="115"/>
                </a:cubicBezTo>
                <a:cubicBezTo>
                  <a:pt x="132" y="115"/>
                  <a:pt x="132" y="114"/>
                  <a:pt x="132" y="115"/>
                </a:cubicBezTo>
                <a:cubicBezTo>
                  <a:pt x="132" y="115"/>
                  <a:pt x="132" y="115"/>
                  <a:pt x="131" y="116"/>
                </a:cubicBezTo>
                <a:cubicBezTo>
                  <a:pt x="132" y="115"/>
                  <a:pt x="131" y="115"/>
                  <a:pt x="131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15"/>
                  <a:pt x="132" y="114"/>
                  <a:pt x="132" y="115"/>
                </a:cubicBezTo>
                <a:cubicBezTo>
                  <a:pt x="132" y="115"/>
                  <a:pt x="132" y="115"/>
                  <a:pt x="132" y="114"/>
                </a:cubicBezTo>
                <a:cubicBezTo>
                  <a:pt x="132" y="115"/>
                  <a:pt x="132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13"/>
                  <a:pt x="133" y="114"/>
                  <a:pt x="133" y="114"/>
                </a:cubicBezTo>
                <a:cubicBezTo>
                  <a:pt x="133" y="114"/>
                  <a:pt x="134" y="112"/>
                  <a:pt x="133" y="113"/>
                </a:cubicBezTo>
                <a:cubicBezTo>
                  <a:pt x="133" y="113"/>
                  <a:pt x="133" y="112"/>
                  <a:pt x="133" y="112"/>
                </a:cubicBezTo>
                <a:cubicBezTo>
                  <a:pt x="133" y="113"/>
                  <a:pt x="133" y="113"/>
                  <a:pt x="133" y="114"/>
                </a:cubicBezTo>
                <a:cubicBezTo>
                  <a:pt x="133" y="113"/>
                  <a:pt x="132" y="115"/>
                  <a:pt x="131" y="115"/>
                </a:cubicBezTo>
                <a:cubicBezTo>
                  <a:pt x="131" y="114"/>
                  <a:pt x="132" y="114"/>
                  <a:pt x="131" y="114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2" y="114"/>
                  <a:pt x="132" y="113"/>
                  <a:pt x="132" y="113"/>
                </a:cubicBezTo>
                <a:cubicBezTo>
                  <a:pt x="132" y="113"/>
                  <a:pt x="132" y="114"/>
                  <a:pt x="132" y="114"/>
                </a:cubicBezTo>
                <a:cubicBezTo>
                  <a:pt x="132" y="114"/>
                  <a:pt x="132" y="114"/>
                  <a:pt x="132" y="113"/>
                </a:cubicBezTo>
                <a:cubicBezTo>
                  <a:pt x="132" y="113"/>
                  <a:pt x="132" y="113"/>
                  <a:pt x="133" y="113"/>
                </a:cubicBezTo>
                <a:cubicBezTo>
                  <a:pt x="133" y="112"/>
                  <a:pt x="133" y="113"/>
                  <a:pt x="133" y="112"/>
                </a:cubicBezTo>
                <a:cubicBezTo>
                  <a:pt x="133" y="113"/>
                  <a:pt x="133" y="113"/>
                  <a:pt x="132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2" y="113"/>
                  <a:pt x="132" y="113"/>
                  <a:pt x="132" y="114"/>
                </a:cubicBezTo>
                <a:cubicBezTo>
                  <a:pt x="132" y="113"/>
                  <a:pt x="132" y="113"/>
                  <a:pt x="133" y="113"/>
                </a:cubicBezTo>
                <a:cubicBezTo>
                  <a:pt x="133" y="113"/>
                  <a:pt x="132" y="114"/>
                  <a:pt x="132" y="114"/>
                </a:cubicBezTo>
                <a:cubicBezTo>
                  <a:pt x="132" y="114"/>
                  <a:pt x="133" y="113"/>
                  <a:pt x="133" y="113"/>
                </a:cubicBezTo>
                <a:cubicBezTo>
                  <a:pt x="133" y="113"/>
                  <a:pt x="133" y="113"/>
                  <a:pt x="132" y="114"/>
                </a:cubicBezTo>
                <a:cubicBezTo>
                  <a:pt x="133" y="113"/>
                  <a:pt x="132" y="113"/>
                  <a:pt x="133" y="113"/>
                </a:cubicBezTo>
                <a:cubicBezTo>
                  <a:pt x="133" y="113"/>
                  <a:pt x="134" y="112"/>
                  <a:pt x="134" y="111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35" y="111"/>
                  <a:pt x="135" y="111"/>
                  <a:pt x="135" y="110"/>
                </a:cubicBezTo>
                <a:cubicBezTo>
                  <a:pt x="135" y="110"/>
                  <a:pt x="136" y="110"/>
                  <a:pt x="136" y="110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5" y="110"/>
                  <a:pt x="135" y="110"/>
                  <a:pt x="136" y="109"/>
                </a:cubicBezTo>
                <a:cubicBezTo>
                  <a:pt x="135" y="109"/>
                  <a:pt x="136" y="109"/>
                  <a:pt x="136" y="109"/>
                </a:cubicBezTo>
                <a:cubicBezTo>
                  <a:pt x="136" y="109"/>
                  <a:pt x="136" y="109"/>
                  <a:pt x="136" y="108"/>
                </a:cubicBezTo>
                <a:cubicBezTo>
                  <a:pt x="136" y="108"/>
                  <a:pt x="136" y="109"/>
                  <a:pt x="136" y="109"/>
                </a:cubicBezTo>
                <a:cubicBezTo>
                  <a:pt x="136" y="109"/>
                  <a:pt x="135" y="110"/>
                  <a:pt x="135" y="110"/>
                </a:cubicBezTo>
                <a:cubicBezTo>
                  <a:pt x="135" y="110"/>
                  <a:pt x="134" y="111"/>
                  <a:pt x="135" y="110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5" y="110"/>
                  <a:pt x="135" y="110"/>
                  <a:pt x="135" y="109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08"/>
                  <a:pt x="137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7" y="107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5" y="108"/>
                  <a:pt x="135" y="108"/>
                </a:cubicBezTo>
                <a:cubicBezTo>
                  <a:pt x="135" y="108"/>
                  <a:pt x="135" y="109"/>
                  <a:pt x="135" y="109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5" y="108"/>
                  <a:pt x="136" y="108"/>
                  <a:pt x="136" y="108"/>
                </a:cubicBezTo>
                <a:cubicBezTo>
                  <a:pt x="136" y="107"/>
                  <a:pt x="136" y="108"/>
                  <a:pt x="136" y="108"/>
                </a:cubicBezTo>
                <a:cubicBezTo>
                  <a:pt x="136" y="107"/>
                  <a:pt x="136" y="107"/>
                  <a:pt x="137" y="106"/>
                </a:cubicBezTo>
                <a:cubicBezTo>
                  <a:pt x="136" y="107"/>
                  <a:pt x="136" y="107"/>
                  <a:pt x="136" y="108"/>
                </a:cubicBezTo>
                <a:cubicBezTo>
                  <a:pt x="136" y="107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07"/>
                  <a:pt x="136" y="107"/>
                  <a:pt x="137" y="107"/>
                </a:cubicBezTo>
                <a:cubicBezTo>
                  <a:pt x="137" y="107"/>
                  <a:pt x="137" y="107"/>
                  <a:pt x="136" y="107"/>
                </a:cubicBezTo>
                <a:cubicBezTo>
                  <a:pt x="137" y="107"/>
                  <a:pt x="137" y="105"/>
                  <a:pt x="137" y="106"/>
                </a:cubicBezTo>
                <a:cubicBezTo>
                  <a:pt x="137" y="106"/>
                  <a:pt x="137" y="106"/>
                  <a:pt x="136" y="106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7"/>
                  <a:pt x="136" y="106"/>
                  <a:pt x="136" y="106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6" y="106"/>
                  <a:pt x="136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6"/>
                  <a:pt x="137" y="106"/>
                  <a:pt x="138" y="105"/>
                </a:cubicBezTo>
                <a:cubicBezTo>
                  <a:pt x="138" y="105"/>
                  <a:pt x="138" y="104"/>
                  <a:pt x="138" y="104"/>
                </a:cubicBezTo>
                <a:cubicBezTo>
                  <a:pt x="137" y="105"/>
                  <a:pt x="138" y="105"/>
                  <a:pt x="137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4"/>
                  <a:pt x="138" y="104"/>
                </a:cubicBezTo>
                <a:cubicBezTo>
                  <a:pt x="138" y="105"/>
                  <a:pt x="137" y="106"/>
                  <a:pt x="138" y="105"/>
                </a:cubicBezTo>
                <a:cubicBezTo>
                  <a:pt x="138" y="105"/>
                  <a:pt x="137" y="106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8" y="104"/>
                  <a:pt x="138" y="105"/>
                  <a:pt x="138" y="105"/>
                </a:cubicBezTo>
                <a:cubicBezTo>
                  <a:pt x="138" y="105"/>
                  <a:pt x="138" y="104"/>
                  <a:pt x="138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38" y="104"/>
                  <a:pt x="138" y="105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7" y="104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5"/>
                </a:cubicBezTo>
                <a:cubicBezTo>
                  <a:pt x="137" y="104"/>
                  <a:pt x="136" y="106"/>
                  <a:pt x="136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4"/>
                  <a:pt x="137" y="104"/>
                  <a:pt x="138" y="103"/>
                </a:cubicBezTo>
                <a:cubicBezTo>
                  <a:pt x="138" y="104"/>
                  <a:pt x="138" y="103"/>
                  <a:pt x="138" y="104"/>
                </a:cubicBezTo>
                <a:cubicBezTo>
                  <a:pt x="138" y="103"/>
                  <a:pt x="139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39" y="101"/>
                  <a:pt x="139" y="102"/>
                </a:cubicBezTo>
                <a:cubicBezTo>
                  <a:pt x="138" y="103"/>
                  <a:pt x="138" y="103"/>
                  <a:pt x="138" y="102"/>
                </a:cubicBezTo>
                <a:cubicBezTo>
                  <a:pt x="138" y="103"/>
                  <a:pt x="138" y="102"/>
                  <a:pt x="138" y="103"/>
                </a:cubicBezTo>
                <a:cubicBezTo>
                  <a:pt x="138" y="103"/>
                  <a:pt x="138" y="102"/>
                  <a:pt x="138" y="102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7" y="103"/>
                  <a:pt x="137" y="104"/>
                  <a:pt x="137" y="104"/>
                </a:cubicBezTo>
                <a:cubicBezTo>
                  <a:pt x="137" y="104"/>
                  <a:pt x="138" y="103"/>
                  <a:pt x="138" y="103"/>
                </a:cubicBezTo>
                <a:cubicBezTo>
                  <a:pt x="138" y="103"/>
                  <a:pt x="138" y="102"/>
                  <a:pt x="139" y="102"/>
                </a:cubicBezTo>
                <a:cubicBezTo>
                  <a:pt x="139" y="102"/>
                  <a:pt x="138" y="103"/>
                  <a:pt x="139" y="102"/>
                </a:cubicBezTo>
                <a:cubicBezTo>
                  <a:pt x="139" y="102"/>
                  <a:pt x="138" y="103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2"/>
                  <a:pt x="139" y="102"/>
                </a:cubicBezTo>
                <a:cubicBezTo>
                  <a:pt x="139" y="102"/>
                  <a:pt x="139" y="102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2"/>
                </a:cubicBezTo>
                <a:cubicBezTo>
                  <a:pt x="139" y="102"/>
                  <a:pt x="139" y="101"/>
                  <a:pt x="138" y="102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9" y="101"/>
                  <a:pt x="139" y="101"/>
                </a:cubicBezTo>
                <a:cubicBezTo>
                  <a:pt x="139" y="101"/>
                  <a:pt x="139" y="101"/>
                  <a:pt x="138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99"/>
                  <a:pt x="139" y="100"/>
                  <a:pt x="139" y="100"/>
                </a:cubicBezTo>
                <a:cubicBezTo>
                  <a:pt x="139" y="100"/>
                  <a:pt x="140" y="99"/>
                  <a:pt x="140" y="99"/>
                </a:cubicBezTo>
                <a:cubicBezTo>
                  <a:pt x="139" y="100"/>
                  <a:pt x="138" y="101"/>
                  <a:pt x="138" y="102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9" y="100"/>
                  <a:pt x="138" y="100"/>
                </a:cubicBezTo>
                <a:cubicBezTo>
                  <a:pt x="138" y="100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0"/>
                </a:cubicBezTo>
                <a:cubicBezTo>
                  <a:pt x="138" y="100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9" y="100"/>
                  <a:pt x="139" y="99"/>
                </a:cubicBezTo>
                <a:cubicBezTo>
                  <a:pt x="139" y="99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9"/>
                  <a:pt x="139" y="98"/>
                  <a:pt x="139" y="98"/>
                </a:cubicBezTo>
                <a:cubicBezTo>
                  <a:pt x="139" y="98"/>
                  <a:pt x="139" y="98"/>
                  <a:pt x="139" y="99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8"/>
                  <a:pt x="139" y="98"/>
                  <a:pt x="139" y="98"/>
                </a:cubicBezTo>
                <a:cubicBezTo>
                  <a:pt x="139" y="99"/>
                  <a:pt x="139" y="99"/>
                  <a:pt x="139" y="99"/>
                </a:cubicBezTo>
                <a:cubicBezTo>
                  <a:pt x="139" y="99"/>
                  <a:pt x="139" y="100"/>
                  <a:pt x="13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7" y="101"/>
                  <a:pt x="138" y="101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7" y="101"/>
                  <a:pt x="137" y="101"/>
                </a:cubicBezTo>
                <a:cubicBezTo>
                  <a:pt x="137" y="101"/>
                  <a:pt x="138" y="101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2"/>
                  <a:pt x="137" y="102"/>
                </a:cubicBezTo>
                <a:cubicBezTo>
                  <a:pt x="137" y="102"/>
                  <a:pt x="137" y="102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1"/>
                  <a:pt x="137" y="100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101"/>
                  <a:pt x="137" y="102"/>
                  <a:pt x="136" y="102"/>
                </a:cubicBezTo>
                <a:cubicBezTo>
                  <a:pt x="137" y="102"/>
                  <a:pt x="136" y="102"/>
                  <a:pt x="137" y="102"/>
                </a:cubicBezTo>
                <a:cubicBezTo>
                  <a:pt x="136" y="102"/>
                  <a:pt x="137" y="101"/>
                  <a:pt x="137" y="101"/>
                </a:cubicBezTo>
                <a:cubicBezTo>
                  <a:pt x="137" y="101"/>
                  <a:pt x="137" y="102"/>
                  <a:pt x="137" y="102"/>
                </a:cubicBezTo>
                <a:cubicBezTo>
                  <a:pt x="137" y="102"/>
                  <a:pt x="136" y="103"/>
                  <a:pt x="136" y="102"/>
                </a:cubicBezTo>
                <a:cubicBezTo>
                  <a:pt x="136" y="103"/>
                  <a:pt x="135" y="104"/>
                  <a:pt x="136" y="104"/>
                </a:cubicBezTo>
                <a:cubicBezTo>
                  <a:pt x="136" y="103"/>
                  <a:pt x="137" y="102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4"/>
                </a:cubicBezTo>
                <a:cubicBezTo>
                  <a:pt x="136" y="103"/>
                  <a:pt x="136" y="104"/>
                  <a:pt x="136" y="104"/>
                </a:cubicBezTo>
                <a:cubicBezTo>
                  <a:pt x="135" y="105"/>
                  <a:pt x="135" y="104"/>
                  <a:pt x="135" y="104"/>
                </a:cubicBezTo>
                <a:cubicBezTo>
                  <a:pt x="135" y="105"/>
                  <a:pt x="135" y="104"/>
                  <a:pt x="135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105"/>
                  <a:pt x="135" y="104"/>
                  <a:pt x="135" y="104"/>
                </a:cubicBezTo>
                <a:cubicBezTo>
                  <a:pt x="135" y="105"/>
                  <a:pt x="135" y="105"/>
                  <a:pt x="134" y="105"/>
                </a:cubicBezTo>
                <a:cubicBezTo>
                  <a:pt x="134" y="106"/>
                  <a:pt x="134" y="106"/>
                  <a:pt x="135" y="105"/>
                </a:cubicBezTo>
                <a:cubicBezTo>
                  <a:pt x="135" y="106"/>
                  <a:pt x="134" y="106"/>
                  <a:pt x="134" y="106"/>
                </a:cubicBezTo>
                <a:cubicBezTo>
                  <a:pt x="134" y="105"/>
                  <a:pt x="134" y="106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6"/>
                  <a:pt x="135" y="104"/>
                  <a:pt x="134" y="105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6" y="104"/>
                </a:cubicBezTo>
                <a:cubicBezTo>
                  <a:pt x="135" y="103"/>
                  <a:pt x="135" y="105"/>
                  <a:pt x="135" y="104"/>
                </a:cubicBezTo>
                <a:cubicBezTo>
                  <a:pt x="135" y="105"/>
                  <a:pt x="134" y="105"/>
                  <a:pt x="134" y="105"/>
                </a:cubicBezTo>
                <a:cubicBezTo>
                  <a:pt x="134" y="105"/>
                  <a:pt x="134" y="105"/>
                  <a:pt x="134" y="105"/>
                </a:cubicBezTo>
                <a:cubicBezTo>
                  <a:pt x="134" y="105"/>
                  <a:pt x="135" y="104"/>
                  <a:pt x="135" y="104"/>
                </a:cubicBezTo>
                <a:cubicBezTo>
                  <a:pt x="135" y="104"/>
                  <a:pt x="134" y="105"/>
                  <a:pt x="134" y="105"/>
                </a:cubicBezTo>
                <a:cubicBezTo>
                  <a:pt x="134" y="105"/>
                  <a:pt x="134" y="105"/>
                  <a:pt x="134" y="105"/>
                </a:cubicBezTo>
                <a:cubicBezTo>
                  <a:pt x="134" y="105"/>
                  <a:pt x="133" y="105"/>
                  <a:pt x="133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106"/>
                  <a:pt x="133" y="106"/>
                  <a:pt x="133" y="107"/>
                </a:cubicBezTo>
                <a:cubicBezTo>
                  <a:pt x="132" y="107"/>
                  <a:pt x="132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33" y="107"/>
                  <a:pt x="132" y="107"/>
                  <a:pt x="132" y="107"/>
                </a:cubicBezTo>
                <a:cubicBezTo>
                  <a:pt x="132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6"/>
                  <a:pt x="133" y="106"/>
                  <a:pt x="134" y="106"/>
                </a:cubicBezTo>
                <a:cubicBezTo>
                  <a:pt x="134" y="106"/>
                  <a:pt x="134" y="105"/>
                  <a:pt x="134" y="105"/>
                </a:cubicBezTo>
                <a:cubicBezTo>
                  <a:pt x="134" y="106"/>
                  <a:pt x="135" y="105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6"/>
                  <a:pt x="133" y="107"/>
                  <a:pt x="133" y="108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2" y="108"/>
                  <a:pt x="133" y="107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3" y="107"/>
                  <a:pt x="133" y="107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1" y="108"/>
                </a:cubicBezTo>
                <a:cubicBezTo>
                  <a:pt x="131" y="109"/>
                  <a:pt x="132" y="107"/>
                  <a:pt x="131" y="108"/>
                </a:cubicBezTo>
                <a:cubicBezTo>
                  <a:pt x="132" y="108"/>
                  <a:pt x="131" y="109"/>
                  <a:pt x="131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9"/>
                  <a:pt x="131" y="109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31" y="109"/>
                  <a:pt x="130" y="109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0" y="109"/>
                  <a:pt x="130" y="109"/>
                  <a:pt x="130" y="110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0" y="109"/>
                  <a:pt x="130" y="109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29" y="110"/>
                </a:cubicBezTo>
                <a:cubicBezTo>
                  <a:pt x="129" y="111"/>
                  <a:pt x="129" y="111"/>
                  <a:pt x="129" y="112"/>
                </a:cubicBezTo>
                <a:cubicBezTo>
                  <a:pt x="128" y="112"/>
                  <a:pt x="128" y="112"/>
                  <a:pt x="128" y="113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7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2"/>
                  <a:pt x="129" y="112"/>
                </a:cubicBezTo>
                <a:cubicBezTo>
                  <a:pt x="129" y="112"/>
                  <a:pt x="128" y="112"/>
                  <a:pt x="129" y="112"/>
                </a:cubicBezTo>
                <a:cubicBezTo>
                  <a:pt x="129" y="112"/>
                  <a:pt x="129" y="112"/>
                  <a:pt x="129" y="112"/>
                </a:cubicBezTo>
                <a:cubicBezTo>
                  <a:pt x="128" y="113"/>
                  <a:pt x="129" y="112"/>
                  <a:pt x="129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7" y="113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7" y="113"/>
                  <a:pt x="128" y="113"/>
                  <a:pt x="128" y="113"/>
                </a:cubicBezTo>
                <a:cubicBezTo>
                  <a:pt x="127" y="113"/>
                  <a:pt x="127" y="114"/>
                  <a:pt x="126" y="114"/>
                </a:cubicBezTo>
                <a:cubicBezTo>
                  <a:pt x="127" y="114"/>
                  <a:pt x="127" y="114"/>
                  <a:pt x="127" y="114"/>
                </a:cubicBezTo>
                <a:cubicBezTo>
                  <a:pt x="127" y="114"/>
                  <a:pt x="127" y="114"/>
                  <a:pt x="126" y="114"/>
                </a:cubicBezTo>
                <a:cubicBezTo>
                  <a:pt x="126" y="115"/>
                  <a:pt x="127" y="114"/>
                  <a:pt x="126" y="114"/>
                </a:cubicBezTo>
                <a:cubicBezTo>
                  <a:pt x="126" y="114"/>
                  <a:pt x="126" y="115"/>
                  <a:pt x="126" y="114"/>
                </a:cubicBezTo>
                <a:cubicBezTo>
                  <a:pt x="126" y="114"/>
                  <a:pt x="126" y="114"/>
                  <a:pt x="126" y="114"/>
                </a:cubicBezTo>
                <a:cubicBezTo>
                  <a:pt x="126" y="114"/>
                  <a:pt x="126" y="114"/>
                  <a:pt x="126" y="114"/>
                </a:cubicBezTo>
                <a:cubicBezTo>
                  <a:pt x="126" y="115"/>
                  <a:pt x="125" y="115"/>
                  <a:pt x="125" y="115"/>
                </a:cubicBezTo>
                <a:cubicBezTo>
                  <a:pt x="125" y="115"/>
                  <a:pt x="126" y="114"/>
                  <a:pt x="125" y="11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5" y="115"/>
                  <a:pt x="126" y="114"/>
                  <a:pt x="126" y="114"/>
                </a:cubicBezTo>
                <a:cubicBezTo>
                  <a:pt x="126" y="114"/>
                  <a:pt x="125" y="114"/>
                  <a:pt x="125" y="115"/>
                </a:cubicBezTo>
                <a:cubicBezTo>
                  <a:pt x="126" y="114"/>
                  <a:pt x="125" y="115"/>
                  <a:pt x="126" y="114"/>
                </a:cubicBezTo>
                <a:cubicBezTo>
                  <a:pt x="126" y="114"/>
                  <a:pt x="127" y="114"/>
                  <a:pt x="127" y="113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8" y="113"/>
                  <a:pt x="127" y="113"/>
                  <a:pt x="128" y="112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8" y="112"/>
                  <a:pt x="128" y="112"/>
                  <a:pt x="127" y="11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8" y="112"/>
                  <a:pt x="128" y="111"/>
                  <a:pt x="128" y="112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27" y="112"/>
                  <a:pt x="128" y="112"/>
                  <a:pt x="128" y="112"/>
                </a:cubicBezTo>
                <a:cubicBezTo>
                  <a:pt x="127" y="112"/>
                  <a:pt x="127" y="113"/>
                  <a:pt x="127" y="113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3"/>
                  <a:pt x="126" y="113"/>
                  <a:pt x="126" y="113"/>
                </a:cubicBezTo>
                <a:cubicBezTo>
                  <a:pt x="126" y="113"/>
                  <a:pt x="126" y="114"/>
                  <a:pt x="126" y="114"/>
                </a:cubicBezTo>
                <a:cubicBezTo>
                  <a:pt x="126" y="114"/>
                  <a:pt x="126" y="114"/>
                  <a:pt x="125" y="114"/>
                </a:cubicBezTo>
                <a:cubicBezTo>
                  <a:pt x="126" y="114"/>
                  <a:pt x="125" y="114"/>
                  <a:pt x="125" y="114"/>
                </a:cubicBezTo>
                <a:cubicBezTo>
                  <a:pt x="126" y="114"/>
                  <a:pt x="126" y="114"/>
                  <a:pt x="126" y="113"/>
                </a:cubicBezTo>
                <a:cubicBezTo>
                  <a:pt x="126" y="113"/>
                  <a:pt x="126" y="114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13"/>
                  <a:pt x="126" y="113"/>
                  <a:pt x="127" y="113"/>
                </a:cubicBezTo>
                <a:cubicBezTo>
                  <a:pt x="127" y="112"/>
                  <a:pt x="126" y="113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13"/>
                  <a:pt x="127" y="112"/>
                  <a:pt x="127" y="112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113"/>
                  <a:pt x="126" y="112"/>
                  <a:pt x="126" y="113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7" y="111"/>
                  <a:pt x="126" y="112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7" y="111"/>
                  <a:pt x="127" y="111"/>
                  <a:pt x="127" y="112"/>
                </a:cubicBezTo>
                <a:cubicBezTo>
                  <a:pt x="127" y="111"/>
                  <a:pt x="128" y="111"/>
                  <a:pt x="128" y="111"/>
                </a:cubicBezTo>
                <a:cubicBezTo>
                  <a:pt x="127" y="112"/>
                  <a:pt x="128" y="111"/>
                  <a:pt x="128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8" y="111"/>
                  <a:pt x="129" y="110"/>
                  <a:pt x="129" y="110"/>
                </a:cubicBezTo>
                <a:cubicBezTo>
                  <a:pt x="129" y="110"/>
                  <a:pt x="128" y="111"/>
                  <a:pt x="128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8" y="112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7" y="111"/>
                  <a:pt x="129" y="110"/>
                  <a:pt x="128" y="110"/>
                </a:cubicBezTo>
                <a:cubicBezTo>
                  <a:pt x="128" y="110"/>
                  <a:pt x="128" y="111"/>
                  <a:pt x="128" y="111"/>
                </a:cubicBezTo>
                <a:cubicBezTo>
                  <a:pt x="128" y="111"/>
                  <a:pt x="128" y="110"/>
                  <a:pt x="128" y="11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0"/>
                  <a:pt x="129" y="110"/>
                  <a:pt x="129" y="110"/>
                </a:cubicBezTo>
                <a:cubicBezTo>
                  <a:pt x="129" y="110"/>
                  <a:pt x="129" y="110"/>
                  <a:pt x="128" y="110"/>
                </a:cubicBezTo>
                <a:cubicBezTo>
                  <a:pt x="129" y="110"/>
                  <a:pt x="129" y="109"/>
                  <a:pt x="130" y="109"/>
                </a:cubicBezTo>
                <a:cubicBezTo>
                  <a:pt x="130" y="109"/>
                  <a:pt x="129" y="109"/>
                  <a:pt x="129" y="109"/>
                </a:cubicBezTo>
                <a:cubicBezTo>
                  <a:pt x="129" y="109"/>
                  <a:pt x="129" y="109"/>
                  <a:pt x="129" y="110"/>
                </a:cubicBezTo>
                <a:cubicBezTo>
                  <a:pt x="129" y="109"/>
                  <a:pt x="129" y="110"/>
                  <a:pt x="129" y="110"/>
                </a:cubicBezTo>
                <a:cubicBezTo>
                  <a:pt x="129" y="110"/>
                  <a:pt x="129" y="110"/>
                  <a:pt x="129" y="109"/>
                </a:cubicBezTo>
                <a:cubicBezTo>
                  <a:pt x="129" y="110"/>
                  <a:pt x="129" y="109"/>
                  <a:pt x="129" y="109"/>
                </a:cubicBezTo>
                <a:cubicBezTo>
                  <a:pt x="129" y="109"/>
                  <a:pt x="130" y="108"/>
                  <a:pt x="130" y="108"/>
                </a:cubicBezTo>
                <a:cubicBezTo>
                  <a:pt x="129" y="108"/>
                  <a:pt x="130" y="108"/>
                  <a:pt x="130" y="108"/>
                </a:cubicBezTo>
                <a:cubicBezTo>
                  <a:pt x="129" y="108"/>
                  <a:pt x="129" y="109"/>
                  <a:pt x="129" y="109"/>
                </a:cubicBezTo>
                <a:cubicBezTo>
                  <a:pt x="129" y="108"/>
                  <a:pt x="129" y="108"/>
                  <a:pt x="130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0" y="107"/>
                  <a:pt x="130" y="108"/>
                  <a:pt x="130" y="108"/>
                </a:cubicBezTo>
                <a:cubicBezTo>
                  <a:pt x="130" y="107"/>
                  <a:pt x="130" y="108"/>
                  <a:pt x="130" y="107"/>
                </a:cubicBezTo>
                <a:cubicBezTo>
                  <a:pt x="130" y="108"/>
                  <a:pt x="130" y="107"/>
                  <a:pt x="130" y="107"/>
                </a:cubicBezTo>
                <a:cubicBezTo>
                  <a:pt x="130" y="107"/>
                  <a:pt x="131" y="107"/>
                  <a:pt x="131" y="107"/>
                </a:cubicBezTo>
                <a:cubicBezTo>
                  <a:pt x="130" y="107"/>
                  <a:pt x="131" y="107"/>
                  <a:pt x="131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8"/>
                  <a:pt x="131" y="107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0" y="107"/>
                  <a:pt x="130" y="108"/>
                </a:cubicBezTo>
                <a:cubicBezTo>
                  <a:pt x="130" y="107"/>
                  <a:pt x="130" y="108"/>
                  <a:pt x="131" y="108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2" y="106"/>
                  <a:pt x="132" y="106"/>
                </a:cubicBezTo>
                <a:cubicBezTo>
                  <a:pt x="132" y="106"/>
                  <a:pt x="131" y="107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1" y="106"/>
                  <a:pt x="131" y="107"/>
                </a:cubicBezTo>
                <a:cubicBezTo>
                  <a:pt x="131" y="106"/>
                  <a:pt x="131" y="107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0" y="107"/>
                  <a:pt x="131" y="106"/>
                  <a:pt x="131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7"/>
                  <a:pt x="131" y="106"/>
                  <a:pt x="131" y="106"/>
                </a:cubicBezTo>
                <a:cubicBezTo>
                  <a:pt x="131" y="106"/>
                  <a:pt x="131" y="105"/>
                  <a:pt x="132" y="105"/>
                </a:cubicBezTo>
                <a:cubicBezTo>
                  <a:pt x="132" y="105"/>
                  <a:pt x="132" y="105"/>
                  <a:pt x="132" y="105"/>
                </a:cubicBezTo>
                <a:cubicBezTo>
                  <a:pt x="132" y="105"/>
                  <a:pt x="131" y="106"/>
                  <a:pt x="131" y="105"/>
                </a:cubicBezTo>
                <a:cubicBezTo>
                  <a:pt x="132" y="105"/>
                  <a:pt x="132" y="105"/>
                  <a:pt x="131" y="105"/>
                </a:cubicBezTo>
                <a:cubicBezTo>
                  <a:pt x="131" y="105"/>
                  <a:pt x="131" y="106"/>
                  <a:pt x="131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1" y="106"/>
                  <a:pt x="131" y="105"/>
                  <a:pt x="131" y="105"/>
                </a:cubicBezTo>
                <a:cubicBezTo>
                  <a:pt x="131" y="106"/>
                  <a:pt x="131" y="105"/>
                  <a:pt x="131" y="106"/>
                </a:cubicBezTo>
                <a:cubicBezTo>
                  <a:pt x="131" y="106"/>
                  <a:pt x="131" y="106"/>
                  <a:pt x="130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0" y="106"/>
                  <a:pt x="130" y="106"/>
                  <a:pt x="130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7"/>
                  <a:pt x="131" y="106"/>
                  <a:pt x="130" y="106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30" y="106"/>
                  <a:pt x="130" y="106"/>
                  <a:pt x="129" y="107"/>
                </a:cubicBezTo>
                <a:cubicBezTo>
                  <a:pt x="129" y="107"/>
                  <a:pt x="130" y="106"/>
                  <a:pt x="130" y="106"/>
                </a:cubicBezTo>
                <a:cubicBezTo>
                  <a:pt x="130" y="107"/>
                  <a:pt x="130" y="106"/>
                  <a:pt x="130" y="107"/>
                </a:cubicBezTo>
                <a:cubicBezTo>
                  <a:pt x="130" y="107"/>
                  <a:pt x="129" y="107"/>
                  <a:pt x="130" y="107"/>
                </a:cubicBezTo>
                <a:cubicBezTo>
                  <a:pt x="130" y="107"/>
                  <a:pt x="130" y="106"/>
                  <a:pt x="130" y="106"/>
                </a:cubicBezTo>
                <a:cubicBezTo>
                  <a:pt x="130" y="106"/>
                  <a:pt x="130" y="106"/>
                  <a:pt x="130" y="107"/>
                </a:cubicBezTo>
                <a:cubicBezTo>
                  <a:pt x="130" y="107"/>
                  <a:pt x="129" y="108"/>
                  <a:pt x="129" y="108"/>
                </a:cubicBezTo>
                <a:cubicBezTo>
                  <a:pt x="129" y="108"/>
                  <a:pt x="129" y="108"/>
                  <a:pt x="130" y="107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30" y="107"/>
                  <a:pt x="130" y="107"/>
                  <a:pt x="131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0" y="107"/>
                  <a:pt x="130" y="107"/>
                  <a:pt x="130" y="108"/>
                </a:cubicBezTo>
                <a:cubicBezTo>
                  <a:pt x="130" y="108"/>
                  <a:pt x="130" y="107"/>
                  <a:pt x="130" y="108"/>
                </a:cubicBezTo>
                <a:cubicBezTo>
                  <a:pt x="130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7"/>
                  <a:pt x="129" y="108"/>
                  <a:pt x="130" y="107"/>
                </a:cubicBezTo>
                <a:cubicBezTo>
                  <a:pt x="130" y="107"/>
                  <a:pt x="130" y="108"/>
                  <a:pt x="130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9"/>
                  <a:pt x="129" y="109"/>
                </a:cubicBezTo>
                <a:cubicBezTo>
                  <a:pt x="129" y="108"/>
                  <a:pt x="129" y="109"/>
                  <a:pt x="129" y="109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8" y="109"/>
                  <a:pt x="129" y="109"/>
                  <a:pt x="129" y="109"/>
                </a:cubicBezTo>
                <a:cubicBezTo>
                  <a:pt x="128" y="109"/>
                  <a:pt x="128" y="110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6" y="112"/>
                  <a:pt x="127" y="111"/>
                </a:cubicBezTo>
                <a:cubicBezTo>
                  <a:pt x="127" y="111"/>
                  <a:pt x="126" y="111"/>
                  <a:pt x="126" y="111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6" y="112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4" y="114"/>
                  <a:pt x="124" y="114"/>
                </a:cubicBezTo>
                <a:cubicBezTo>
                  <a:pt x="124" y="113"/>
                  <a:pt x="125" y="113"/>
                  <a:pt x="125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6" y="112"/>
                  <a:pt x="126" y="112"/>
                </a:cubicBezTo>
                <a:cubicBezTo>
                  <a:pt x="125" y="112"/>
                  <a:pt x="125" y="113"/>
                  <a:pt x="125" y="113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6" y="112"/>
                  <a:pt x="125" y="112"/>
                  <a:pt x="126" y="112"/>
                </a:cubicBezTo>
                <a:cubicBezTo>
                  <a:pt x="125" y="112"/>
                  <a:pt x="125" y="113"/>
                  <a:pt x="125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2"/>
                  <a:pt x="124" y="113"/>
                  <a:pt x="124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4" y="113"/>
                  <a:pt x="123" y="114"/>
                  <a:pt x="123" y="114"/>
                </a:cubicBezTo>
                <a:cubicBezTo>
                  <a:pt x="124" y="114"/>
                  <a:pt x="124" y="113"/>
                  <a:pt x="124" y="113"/>
                </a:cubicBezTo>
                <a:cubicBezTo>
                  <a:pt x="124" y="113"/>
                  <a:pt x="124" y="113"/>
                  <a:pt x="124" y="114"/>
                </a:cubicBezTo>
                <a:cubicBezTo>
                  <a:pt x="124" y="114"/>
                  <a:pt x="124" y="113"/>
                  <a:pt x="124" y="114"/>
                </a:cubicBezTo>
                <a:cubicBezTo>
                  <a:pt x="123" y="114"/>
                  <a:pt x="123" y="115"/>
                  <a:pt x="122" y="115"/>
                </a:cubicBezTo>
                <a:cubicBezTo>
                  <a:pt x="122" y="115"/>
                  <a:pt x="121" y="116"/>
                  <a:pt x="121" y="116"/>
                </a:cubicBezTo>
                <a:cubicBezTo>
                  <a:pt x="121" y="116"/>
                  <a:pt x="121" y="116"/>
                  <a:pt x="121" y="116"/>
                </a:cubicBezTo>
                <a:cubicBezTo>
                  <a:pt x="121" y="116"/>
                  <a:pt x="120" y="116"/>
                  <a:pt x="120" y="116"/>
                </a:cubicBezTo>
                <a:cubicBezTo>
                  <a:pt x="121" y="116"/>
                  <a:pt x="121" y="116"/>
                  <a:pt x="121" y="115"/>
                </a:cubicBezTo>
                <a:cubicBezTo>
                  <a:pt x="121" y="116"/>
                  <a:pt x="121" y="116"/>
                  <a:pt x="121" y="116"/>
                </a:cubicBezTo>
                <a:cubicBezTo>
                  <a:pt x="122" y="116"/>
                  <a:pt x="122" y="115"/>
                  <a:pt x="122" y="115"/>
                </a:cubicBezTo>
                <a:cubicBezTo>
                  <a:pt x="122" y="115"/>
                  <a:pt x="121" y="116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5"/>
                  <a:pt x="122" y="115"/>
                  <a:pt x="121" y="115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3" y="114"/>
                  <a:pt x="123" y="115"/>
                  <a:pt x="123" y="114"/>
                </a:cubicBezTo>
                <a:cubicBezTo>
                  <a:pt x="123" y="115"/>
                  <a:pt x="123" y="114"/>
                  <a:pt x="124" y="114"/>
                </a:cubicBezTo>
                <a:cubicBezTo>
                  <a:pt x="124" y="114"/>
                  <a:pt x="123" y="114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4"/>
                  <a:pt x="123" y="113"/>
                  <a:pt x="124" y="113"/>
                </a:cubicBezTo>
                <a:cubicBezTo>
                  <a:pt x="124" y="113"/>
                  <a:pt x="125" y="112"/>
                  <a:pt x="125" y="112"/>
                </a:cubicBezTo>
                <a:cubicBezTo>
                  <a:pt x="124" y="113"/>
                  <a:pt x="123" y="113"/>
                  <a:pt x="124" y="113"/>
                </a:cubicBezTo>
                <a:cubicBezTo>
                  <a:pt x="123" y="114"/>
                  <a:pt x="123" y="114"/>
                  <a:pt x="122" y="115"/>
                </a:cubicBezTo>
                <a:cubicBezTo>
                  <a:pt x="122" y="114"/>
                  <a:pt x="123" y="114"/>
                  <a:pt x="124" y="113"/>
                </a:cubicBezTo>
                <a:cubicBezTo>
                  <a:pt x="123" y="113"/>
                  <a:pt x="124" y="112"/>
                  <a:pt x="124" y="113"/>
                </a:cubicBezTo>
                <a:cubicBezTo>
                  <a:pt x="124" y="113"/>
                  <a:pt x="123" y="113"/>
                  <a:pt x="123" y="114"/>
                </a:cubicBezTo>
                <a:cubicBezTo>
                  <a:pt x="123" y="113"/>
                  <a:pt x="123" y="114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1" y="115"/>
                  <a:pt x="121" y="115"/>
                </a:cubicBezTo>
                <a:cubicBezTo>
                  <a:pt x="121" y="115"/>
                  <a:pt x="121" y="115"/>
                  <a:pt x="121" y="116"/>
                </a:cubicBezTo>
                <a:cubicBezTo>
                  <a:pt x="121" y="115"/>
                  <a:pt x="121" y="116"/>
                  <a:pt x="121" y="116"/>
                </a:cubicBezTo>
                <a:cubicBezTo>
                  <a:pt x="121" y="115"/>
                  <a:pt x="121" y="115"/>
                  <a:pt x="120" y="115"/>
                </a:cubicBezTo>
                <a:cubicBezTo>
                  <a:pt x="121" y="115"/>
                  <a:pt x="120" y="116"/>
                  <a:pt x="121" y="115"/>
                </a:cubicBezTo>
                <a:cubicBezTo>
                  <a:pt x="121" y="115"/>
                  <a:pt x="121" y="114"/>
                  <a:pt x="121" y="115"/>
                </a:cubicBezTo>
                <a:cubicBezTo>
                  <a:pt x="122" y="114"/>
                  <a:pt x="121" y="115"/>
                  <a:pt x="122" y="114"/>
                </a:cubicBezTo>
                <a:cubicBezTo>
                  <a:pt x="122" y="114"/>
                  <a:pt x="121" y="115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1" y="114"/>
                  <a:pt x="121" y="114"/>
                </a:cubicBezTo>
                <a:cubicBezTo>
                  <a:pt x="121" y="114"/>
                  <a:pt x="121" y="114"/>
                  <a:pt x="121" y="115"/>
                </a:cubicBezTo>
                <a:cubicBezTo>
                  <a:pt x="121" y="114"/>
                  <a:pt x="121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1" y="115"/>
                  <a:pt x="120" y="115"/>
                  <a:pt x="120" y="116"/>
                </a:cubicBezTo>
                <a:cubicBezTo>
                  <a:pt x="120" y="116"/>
                  <a:pt x="120" y="115"/>
                  <a:pt x="120" y="115"/>
                </a:cubicBezTo>
                <a:cubicBezTo>
                  <a:pt x="121" y="115"/>
                  <a:pt x="120" y="115"/>
                  <a:pt x="12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0" y="116"/>
                  <a:pt x="120" y="115"/>
                  <a:pt x="120" y="115"/>
                </a:cubicBezTo>
                <a:cubicBezTo>
                  <a:pt x="120" y="115"/>
                  <a:pt x="120" y="116"/>
                  <a:pt x="120" y="116"/>
                </a:cubicBezTo>
                <a:cubicBezTo>
                  <a:pt x="120" y="116"/>
                  <a:pt x="119" y="117"/>
                  <a:pt x="120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6"/>
                  <a:pt x="118" y="117"/>
                  <a:pt x="119" y="117"/>
                </a:cubicBezTo>
                <a:cubicBezTo>
                  <a:pt x="119" y="117"/>
                  <a:pt x="119" y="116"/>
                  <a:pt x="119" y="116"/>
                </a:cubicBezTo>
                <a:cubicBezTo>
                  <a:pt x="119" y="116"/>
                  <a:pt x="118" y="117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20" y="116"/>
                  <a:pt x="119" y="116"/>
                </a:cubicBezTo>
                <a:cubicBezTo>
                  <a:pt x="119" y="117"/>
                  <a:pt x="119" y="116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19" y="117"/>
                  <a:pt x="119" y="117"/>
                </a:cubicBezTo>
                <a:cubicBezTo>
                  <a:pt x="119" y="117"/>
                  <a:pt x="119" y="117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7"/>
                  <a:pt x="118" y="117"/>
                  <a:pt x="119" y="117"/>
                </a:cubicBezTo>
                <a:cubicBezTo>
                  <a:pt x="119" y="117"/>
                  <a:pt x="118" y="117"/>
                  <a:pt x="118" y="117"/>
                </a:cubicBezTo>
                <a:cubicBezTo>
                  <a:pt x="118" y="117"/>
                  <a:pt x="117" y="118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7"/>
                  <a:pt x="118" y="117"/>
                  <a:pt x="118" y="117"/>
                </a:cubicBezTo>
                <a:cubicBezTo>
                  <a:pt x="118" y="117"/>
                  <a:pt x="118" y="117"/>
                  <a:pt x="119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7"/>
                  <a:pt x="119" y="116"/>
                  <a:pt x="119" y="116"/>
                </a:cubicBezTo>
                <a:cubicBezTo>
                  <a:pt x="119" y="116"/>
                  <a:pt x="118" y="117"/>
                  <a:pt x="118" y="117"/>
                </a:cubicBezTo>
                <a:cubicBezTo>
                  <a:pt x="118" y="117"/>
                  <a:pt x="118" y="117"/>
                  <a:pt x="117" y="117"/>
                </a:cubicBezTo>
                <a:cubicBezTo>
                  <a:pt x="117" y="117"/>
                  <a:pt x="117" y="118"/>
                  <a:pt x="117" y="118"/>
                </a:cubicBezTo>
                <a:cubicBezTo>
                  <a:pt x="117" y="118"/>
                  <a:pt x="116" y="118"/>
                  <a:pt x="116" y="118"/>
                </a:cubicBezTo>
                <a:cubicBezTo>
                  <a:pt x="117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18"/>
                  <a:pt x="117" y="117"/>
                  <a:pt x="117" y="117"/>
                </a:cubicBezTo>
                <a:cubicBezTo>
                  <a:pt x="116" y="118"/>
                  <a:pt x="116" y="118"/>
                  <a:pt x="117" y="118"/>
                </a:cubicBezTo>
                <a:cubicBezTo>
                  <a:pt x="117" y="117"/>
                  <a:pt x="117" y="117"/>
                  <a:pt x="117" y="118"/>
                </a:cubicBezTo>
                <a:cubicBezTo>
                  <a:pt x="117" y="117"/>
                  <a:pt x="117" y="117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18" y="117"/>
                  <a:pt x="118" y="116"/>
                  <a:pt x="118" y="117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8" y="117"/>
                  <a:pt x="118" y="116"/>
                  <a:pt x="118" y="116"/>
                </a:cubicBezTo>
                <a:cubicBezTo>
                  <a:pt x="118" y="116"/>
                  <a:pt x="118" y="116"/>
                  <a:pt x="118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8" y="116"/>
                  <a:pt x="118" y="117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6"/>
                  <a:pt x="118" y="116"/>
                  <a:pt x="118" y="116"/>
                </a:cubicBezTo>
                <a:cubicBezTo>
                  <a:pt x="119" y="116"/>
                  <a:pt x="118" y="116"/>
                  <a:pt x="119" y="116"/>
                </a:cubicBezTo>
                <a:cubicBezTo>
                  <a:pt x="119" y="116"/>
                  <a:pt x="119" y="116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5"/>
                  <a:pt x="118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5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8" y="116"/>
                  <a:pt x="118" y="115"/>
                </a:cubicBezTo>
                <a:cubicBezTo>
                  <a:pt x="118" y="115"/>
                  <a:pt x="118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8" y="115"/>
                  <a:pt x="118" y="116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9" y="115"/>
                  <a:pt x="119" y="115"/>
                  <a:pt x="119" y="114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5"/>
                  <a:pt x="118" y="115"/>
                  <a:pt x="118" y="115"/>
                </a:cubicBezTo>
                <a:cubicBezTo>
                  <a:pt x="119" y="115"/>
                  <a:pt x="118" y="115"/>
                  <a:pt x="119" y="115"/>
                </a:cubicBezTo>
                <a:cubicBezTo>
                  <a:pt x="119" y="115"/>
                  <a:pt x="119" y="115"/>
                  <a:pt x="119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19" y="114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7" y="116"/>
                  <a:pt x="117" y="115"/>
                </a:cubicBezTo>
                <a:cubicBezTo>
                  <a:pt x="117" y="115"/>
                  <a:pt x="118" y="115"/>
                  <a:pt x="118" y="115"/>
                </a:cubicBezTo>
                <a:cubicBezTo>
                  <a:pt x="118" y="115"/>
                  <a:pt x="118" y="115"/>
                  <a:pt x="11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8" y="115"/>
                  <a:pt x="117" y="115"/>
                  <a:pt x="117" y="115"/>
                </a:cubicBezTo>
                <a:cubicBezTo>
                  <a:pt x="117" y="115"/>
                  <a:pt x="118" y="115"/>
                  <a:pt x="118" y="115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7" y="115"/>
                </a:cubicBezTo>
                <a:cubicBezTo>
                  <a:pt x="118" y="115"/>
                  <a:pt x="117" y="115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7" y="116"/>
                  <a:pt x="117" y="115"/>
                  <a:pt x="117" y="116"/>
                </a:cubicBezTo>
                <a:cubicBezTo>
                  <a:pt x="117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7"/>
                </a:cubicBezTo>
                <a:cubicBezTo>
                  <a:pt x="116" y="117"/>
                  <a:pt x="116" y="116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7" y="115"/>
                </a:cubicBezTo>
                <a:cubicBezTo>
                  <a:pt x="117" y="115"/>
                  <a:pt x="117" y="116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4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7" y="115"/>
                  <a:pt x="116" y="115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6" y="116"/>
                  <a:pt x="115" y="116"/>
                  <a:pt x="115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6" y="116"/>
                  <a:pt x="116" y="115"/>
                  <a:pt x="116" y="115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4" y="117"/>
                  <a:pt x="114" y="116"/>
                  <a:pt x="114" y="117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5" y="116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4" y="116"/>
                  <a:pt x="114" y="116"/>
                </a:cubicBezTo>
                <a:cubicBezTo>
                  <a:pt x="114" y="117"/>
                  <a:pt x="114" y="117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117"/>
                  <a:pt x="114" y="117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3" y="117"/>
                  <a:pt x="113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3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3" y="117"/>
                  <a:pt x="113" y="117"/>
                </a:cubicBezTo>
                <a:cubicBezTo>
                  <a:pt x="113" y="117"/>
                  <a:pt x="113" y="117"/>
                  <a:pt x="113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1" y="118"/>
                  <a:pt x="112" y="118"/>
                  <a:pt x="112" y="118"/>
                </a:cubicBezTo>
                <a:cubicBezTo>
                  <a:pt x="112" y="118"/>
                  <a:pt x="112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8"/>
                  <a:pt x="110" y="119"/>
                  <a:pt x="111" y="119"/>
                </a:cubicBezTo>
                <a:cubicBezTo>
                  <a:pt x="111" y="118"/>
                  <a:pt x="111" y="119"/>
                  <a:pt x="111" y="118"/>
                </a:cubicBezTo>
                <a:cubicBezTo>
                  <a:pt x="112" y="118"/>
                  <a:pt x="111" y="118"/>
                  <a:pt x="112" y="118"/>
                </a:cubicBezTo>
                <a:cubicBezTo>
                  <a:pt x="112" y="118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8"/>
                  <a:pt x="112" y="118"/>
                  <a:pt x="112" y="118"/>
                </a:cubicBezTo>
                <a:cubicBezTo>
                  <a:pt x="112" y="118"/>
                  <a:pt x="113" y="117"/>
                  <a:pt x="113" y="117"/>
                </a:cubicBezTo>
                <a:cubicBezTo>
                  <a:pt x="113" y="117"/>
                  <a:pt x="114" y="116"/>
                  <a:pt x="114" y="117"/>
                </a:cubicBezTo>
                <a:cubicBezTo>
                  <a:pt x="114" y="116"/>
                  <a:pt x="115" y="116"/>
                  <a:pt x="115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16"/>
                  <a:pt x="114" y="116"/>
                  <a:pt x="114" y="116"/>
                </a:cubicBezTo>
                <a:cubicBezTo>
                  <a:pt x="114" y="116"/>
                  <a:pt x="113" y="117"/>
                  <a:pt x="113" y="117"/>
                </a:cubicBezTo>
                <a:cubicBezTo>
                  <a:pt x="113" y="117"/>
                  <a:pt x="114" y="116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117"/>
                  <a:pt x="113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3" y="117"/>
                  <a:pt x="112" y="118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3" y="117"/>
                  <a:pt x="112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6"/>
                  <a:pt x="111" y="117"/>
                  <a:pt x="110" y="118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7"/>
                  <a:pt x="111" y="117"/>
                  <a:pt x="110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6"/>
                  <a:pt x="111" y="117"/>
                  <a:pt x="111" y="117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1" y="116"/>
                  <a:pt x="111" y="116"/>
                </a:cubicBezTo>
                <a:cubicBezTo>
                  <a:pt x="111" y="116"/>
                  <a:pt x="111" y="116"/>
                  <a:pt x="112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3" y="116"/>
                  <a:pt x="112" y="116"/>
                  <a:pt x="112" y="116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4" y="115"/>
                </a:cubicBezTo>
                <a:cubicBezTo>
                  <a:pt x="113" y="115"/>
                  <a:pt x="114" y="115"/>
                  <a:pt x="113" y="115"/>
                </a:cubicBezTo>
                <a:cubicBezTo>
                  <a:pt x="113" y="115"/>
                  <a:pt x="114" y="114"/>
                  <a:pt x="114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2" y="116"/>
                  <a:pt x="112" y="116"/>
                </a:cubicBezTo>
                <a:cubicBezTo>
                  <a:pt x="112" y="116"/>
                  <a:pt x="111" y="116"/>
                  <a:pt x="111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2" y="115"/>
                  <a:pt x="113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4" y="115"/>
                  <a:pt x="113" y="115"/>
                </a:cubicBezTo>
                <a:cubicBezTo>
                  <a:pt x="113" y="115"/>
                  <a:pt x="112" y="115"/>
                  <a:pt x="112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3" y="115"/>
                  <a:pt x="113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6"/>
                  <a:pt x="112" y="116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1" y="115"/>
                  <a:pt x="111" y="116"/>
                </a:cubicBezTo>
                <a:cubicBezTo>
                  <a:pt x="111" y="116"/>
                  <a:pt x="110" y="116"/>
                  <a:pt x="111" y="116"/>
                </a:cubicBezTo>
                <a:cubicBezTo>
                  <a:pt x="111" y="115"/>
                  <a:pt x="111" y="115"/>
                  <a:pt x="111" y="115"/>
                </a:cubicBezTo>
                <a:cubicBezTo>
                  <a:pt x="111" y="115"/>
                  <a:pt x="112" y="115"/>
                  <a:pt x="113" y="114"/>
                </a:cubicBezTo>
                <a:cubicBezTo>
                  <a:pt x="113" y="115"/>
                  <a:pt x="112" y="115"/>
                  <a:pt x="112" y="115"/>
                </a:cubicBezTo>
                <a:cubicBezTo>
                  <a:pt x="112" y="115"/>
                  <a:pt x="113" y="115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2" y="115"/>
                  <a:pt x="113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3" y="114"/>
                  <a:pt x="113" y="114"/>
                  <a:pt x="112" y="115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2" y="114"/>
                  <a:pt x="112" y="115"/>
                  <a:pt x="112" y="115"/>
                </a:cubicBezTo>
                <a:cubicBezTo>
                  <a:pt x="112" y="115"/>
                  <a:pt x="112" y="114"/>
                  <a:pt x="112" y="114"/>
                </a:cubicBezTo>
                <a:cubicBezTo>
                  <a:pt x="112" y="114"/>
                  <a:pt x="113" y="114"/>
                  <a:pt x="112" y="114"/>
                </a:cubicBezTo>
                <a:cubicBezTo>
                  <a:pt x="113" y="114"/>
                  <a:pt x="114" y="113"/>
                  <a:pt x="113" y="113"/>
                </a:cubicBezTo>
                <a:cubicBezTo>
                  <a:pt x="113" y="113"/>
                  <a:pt x="114" y="113"/>
                  <a:pt x="114" y="113"/>
                </a:cubicBezTo>
                <a:cubicBezTo>
                  <a:pt x="114" y="112"/>
                  <a:pt x="114" y="113"/>
                  <a:pt x="114" y="113"/>
                </a:cubicBezTo>
                <a:cubicBezTo>
                  <a:pt x="114" y="112"/>
                  <a:pt x="114" y="112"/>
                  <a:pt x="114" y="112"/>
                </a:cubicBezTo>
                <a:cubicBezTo>
                  <a:pt x="114" y="112"/>
                  <a:pt x="115" y="112"/>
                  <a:pt x="115" y="111"/>
                </a:cubicBezTo>
                <a:cubicBezTo>
                  <a:pt x="115" y="111"/>
                  <a:pt x="115" y="112"/>
                  <a:pt x="115" y="112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4" y="112"/>
                  <a:pt x="114" y="112"/>
                </a:cubicBezTo>
                <a:cubicBezTo>
                  <a:pt x="114" y="112"/>
                  <a:pt x="115" y="111"/>
                  <a:pt x="115" y="111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14" y="111"/>
                  <a:pt x="114" y="112"/>
                  <a:pt x="114" y="112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4" y="112"/>
                  <a:pt x="114" y="112"/>
                </a:cubicBezTo>
                <a:cubicBezTo>
                  <a:pt x="115" y="111"/>
                  <a:pt x="115" y="112"/>
                  <a:pt x="115" y="111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6" y="110"/>
                  <a:pt x="115" y="111"/>
                  <a:pt x="116" y="111"/>
                </a:cubicBezTo>
                <a:cubicBezTo>
                  <a:pt x="116" y="111"/>
                  <a:pt x="116" y="111"/>
                  <a:pt x="116" y="111"/>
                </a:cubicBezTo>
                <a:cubicBezTo>
                  <a:pt x="116" y="111"/>
                  <a:pt x="115" y="111"/>
                  <a:pt x="116" y="110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5" y="111"/>
                  <a:pt x="115" y="111"/>
                  <a:pt x="116" y="110"/>
                </a:cubicBezTo>
                <a:cubicBezTo>
                  <a:pt x="116" y="110"/>
                  <a:pt x="116" y="110"/>
                  <a:pt x="116" y="110"/>
                </a:cubicBezTo>
                <a:cubicBezTo>
                  <a:pt x="116" y="110"/>
                  <a:pt x="116" y="110"/>
                  <a:pt x="116" y="109"/>
                </a:cubicBezTo>
                <a:cubicBezTo>
                  <a:pt x="116" y="109"/>
                  <a:pt x="116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10"/>
                  <a:pt x="117" y="109"/>
                  <a:pt x="117" y="110"/>
                </a:cubicBezTo>
                <a:cubicBezTo>
                  <a:pt x="118" y="109"/>
                  <a:pt x="118" y="108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8" y="109"/>
                  <a:pt x="118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8"/>
                  <a:pt x="116" y="109"/>
                  <a:pt x="117" y="109"/>
                </a:cubicBezTo>
                <a:cubicBezTo>
                  <a:pt x="117" y="109"/>
                  <a:pt x="117" y="109"/>
                  <a:pt x="117" y="108"/>
                </a:cubicBezTo>
                <a:cubicBezTo>
                  <a:pt x="117" y="109"/>
                  <a:pt x="118" y="108"/>
                  <a:pt x="118" y="108"/>
                </a:cubicBezTo>
                <a:cubicBezTo>
                  <a:pt x="118" y="108"/>
                  <a:pt x="118" y="108"/>
                  <a:pt x="118" y="109"/>
                </a:cubicBezTo>
                <a:cubicBezTo>
                  <a:pt x="118" y="108"/>
                  <a:pt x="118" y="109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9" y="107"/>
                  <a:pt x="119" y="107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9" y="107"/>
                  <a:pt x="119" y="107"/>
                  <a:pt x="119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0" y="104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4"/>
                </a:cubicBezTo>
                <a:cubicBezTo>
                  <a:pt x="121" y="104"/>
                  <a:pt x="122" y="103"/>
                  <a:pt x="122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2" y="103"/>
                  <a:pt x="122" y="103"/>
                  <a:pt x="121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2" y="103"/>
                  <a:pt x="121" y="103"/>
                  <a:pt x="121" y="103"/>
                </a:cubicBezTo>
                <a:cubicBezTo>
                  <a:pt x="122" y="103"/>
                  <a:pt x="121" y="103"/>
                  <a:pt x="12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3" y="101"/>
                  <a:pt x="123" y="101"/>
                  <a:pt x="123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4" y="99"/>
                  <a:pt x="123" y="100"/>
                  <a:pt x="123" y="100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1"/>
                  <a:pt x="123" y="101"/>
                  <a:pt x="123" y="101"/>
                </a:cubicBezTo>
                <a:cubicBezTo>
                  <a:pt x="123" y="101"/>
                  <a:pt x="123" y="100"/>
                  <a:pt x="122" y="101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101"/>
                  <a:pt x="123" y="99"/>
                  <a:pt x="123" y="100"/>
                </a:cubicBezTo>
                <a:cubicBezTo>
                  <a:pt x="123" y="100"/>
                  <a:pt x="123" y="100"/>
                  <a:pt x="124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4" y="99"/>
                  <a:pt x="123" y="99"/>
                  <a:pt x="123" y="100"/>
                </a:cubicBezTo>
                <a:cubicBezTo>
                  <a:pt x="123" y="100"/>
                  <a:pt x="122" y="100"/>
                  <a:pt x="123" y="100"/>
                </a:cubicBezTo>
                <a:cubicBezTo>
                  <a:pt x="122" y="101"/>
                  <a:pt x="122" y="100"/>
                  <a:pt x="122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1"/>
                  <a:pt x="122" y="100"/>
                  <a:pt x="122" y="101"/>
                </a:cubicBezTo>
                <a:cubicBezTo>
                  <a:pt x="122" y="101"/>
                  <a:pt x="122" y="100"/>
                  <a:pt x="122" y="101"/>
                </a:cubicBezTo>
                <a:cubicBezTo>
                  <a:pt x="122" y="100"/>
                  <a:pt x="122" y="101"/>
                  <a:pt x="122" y="101"/>
                </a:cubicBezTo>
                <a:cubicBezTo>
                  <a:pt x="122" y="101"/>
                  <a:pt x="122" y="101"/>
                  <a:pt x="122" y="100"/>
                </a:cubicBezTo>
                <a:cubicBezTo>
                  <a:pt x="122" y="100"/>
                  <a:pt x="122" y="100"/>
                  <a:pt x="122" y="101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2" y="100"/>
                  <a:pt x="122" y="100"/>
                  <a:pt x="122" y="101"/>
                </a:cubicBezTo>
                <a:cubicBezTo>
                  <a:pt x="122" y="101"/>
                  <a:pt x="121" y="101"/>
                  <a:pt x="122" y="100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3" y="100"/>
                  <a:pt x="122" y="100"/>
                  <a:pt x="122" y="100"/>
                </a:cubicBezTo>
                <a:cubicBezTo>
                  <a:pt x="123" y="100"/>
                  <a:pt x="123" y="99"/>
                  <a:pt x="123" y="99"/>
                </a:cubicBezTo>
                <a:cubicBezTo>
                  <a:pt x="123" y="98"/>
                  <a:pt x="123" y="98"/>
                  <a:pt x="124" y="98"/>
                </a:cubicBezTo>
                <a:cubicBezTo>
                  <a:pt x="124" y="98"/>
                  <a:pt x="123" y="98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4" y="98"/>
                  <a:pt x="124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99"/>
                  <a:pt x="123" y="99"/>
                  <a:pt x="122" y="100"/>
                </a:cubicBezTo>
                <a:cubicBezTo>
                  <a:pt x="122" y="100"/>
                  <a:pt x="123" y="99"/>
                  <a:pt x="123" y="99"/>
                </a:cubicBezTo>
                <a:cubicBezTo>
                  <a:pt x="123" y="99"/>
                  <a:pt x="123" y="100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4" y="99"/>
                  <a:pt x="124" y="98"/>
                  <a:pt x="125" y="98"/>
                </a:cubicBezTo>
                <a:cubicBezTo>
                  <a:pt x="125" y="97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7"/>
                  <a:pt x="124" y="99"/>
                  <a:pt x="123" y="98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97"/>
                  <a:pt x="124" y="98"/>
                  <a:pt x="124" y="98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5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4" y="96"/>
                  <a:pt x="124" y="97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6"/>
                  <a:pt x="125" y="96"/>
                  <a:pt x="125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4" y="96"/>
                  <a:pt x="124" y="96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5" y="95"/>
                  <a:pt x="125" y="94"/>
                  <a:pt x="125" y="94"/>
                </a:cubicBezTo>
                <a:cubicBezTo>
                  <a:pt x="125" y="94"/>
                  <a:pt x="125" y="95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5" y="94"/>
                  <a:pt x="125" y="94"/>
                </a:cubicBezTo>
                <a:cubicBezTo>
                  <a:pt x="125" y="94"/>
                  <a:pt x="126" y="93"/>
                  <a:pt x="125" y="93"/>
                </a:cubicBezTo>
                <a:cubicBezTo>
                  <a:pt x="125" y="93"/>
                  <a:pt x="125" y="93"/>
                  <a:pt x="125" y="94"/>
                </a:cubicBezTo>
                <a:cubicBezTo>
                  <a:pt x="125" y="93"/>
                  <a:pt x="125" y="93"/>
                  <a:pt x="126" y="93"/>
                </a:cubicBezTo>
                <a:cubicBezTo>
                  <a:pt x="126" y="93"/>
                  <a:pt x="126" y="93"/>
                  <a:pt x="125" y="93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3"/>
                  <a:pt x="125" y="93"/>
                  <a:pt x="125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92"/>
                  <a:pt x="126" y="91"/>
                  <a:pt x="126" y="91"/>
                </a:cubicBezTo>
                <a:cubicBezTo>
                  <a:pt x="126" y="92"/>
                  <a:pt x="126" y="92"/>
                  <a:pt x="125" y="92"/>
                </a:cubicBezTo>
                <a:cubicBezTo>
                  <a:pt x="126" y="91"/>
                  <a:pt x="126" y="92"/>
                  <a:pt x="126" y="92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1"/>
                  <a:pt x="126" y="90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7" y="90"/>
                  <a:pt x="127" y="90"/>
                </a:cubicBezTo>
                <a:cubicBezTo>
                  <a:pt x="127" y="90"/>
                  <a:pt x="127" y="89"/>
                  <a:pt x="127" y="89"/>
                </a:cubicBezTo>
                <a:cubicBezTo>
                  <a:pt x="126" y="91"/>
                  <a:pt x="126" y="90"/>
                  <a:pt x="127" y="89"/>
                </a:cubicBezTo>
                <a:cubicBezTo>
                  <a:pt x="127" y="89"/>
                  <a:pt x="126" y="90"/>
                  <a:pt x="126" y="90"/>
                </a:cubicBezTo>
                <a:cubicBezTo>
                  <a:pt x="126" y="90"/>
                  <a:pt x="126" y="91"/>
                  <a:pt x="126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1"/>
                  <a:pt x="125" y="92"/>
                </a:cubicBezTo>
                <a:cubicBezTo>
                  <a:pt x="125" y="92"/>
                  <a:pt x="125" y="93"/>
                  <a:pt x="125" y="93"/>
                </a:cubicBezTo>
                <a:cubicBezTo>
                  <a:pt x="125" y="93"/>
                  <a:pt x="125" y="92"/>
                  <a:pt x="125" y="93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5" y="93"/>
                  <a:pt x="124" y="93"/>
                  <a:pt x="124" y="93"/>
                </a:cubicBezTo>
                <a:cubicBezTo>
                  <a:pt x="125" y="93"/>
                  <a:pt x="124" y="93"/>
                  <a:pt x="125" y="93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3"/>
                  <a:pt x="125" y="93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1"/>
                  <a:pt x="125" y="92"/>
                  <a:pt x="126" y="91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2"/>
                  <a:pt x="125" y="92"/>
                </a:cubicBezTo>
                <a:cubicBezTo>
                  <a:pt x="125" y="91"/>
                  <a:pt x="126" y="91"/>
                  <a:pt x="126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6" y="90"/>
                  <a:pt x="126" y="90"/>
                </a:cubicBezTo>
                <a:cubicBezTo>
                  <a:pt x="126" y="90"/>
                  <a:pt x="127" y="89"/>
                  <a:pt x="127" y="89"/>
                </a:cubicBezTo>
                <a:cubicBezTo>
                  <a:pt x="126" y="89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89"/>
                  <a:pt x="126" y="89"/>
                </a:cubicBezTo>
                <a:cubicBezTo>
                  <a:pt x="127" y="89"/>
                  <a:pt x="126" y="89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8"/>
                  <a:pt x="127" y="89"/>
                  <a:pt x="127" y="89"/>
                </a:cubicBezTo>
                <a:cubicBezTo>
                  <a:pt x="127" y="88"/>
                  <a:pt x="127" y="88"/>
                  <a:pt x="127" y="89"/>
                </a:cubicBezTo>
                <a:cubicBezTo>
                  <a:pt x="127" y="89"/>
                  <a:pt x="127" y="88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8"/>
                  <a:pt x="127" y="88"/>
                  <a:pt x="126" y="88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90"/>
                  <a:pt x="126" y="90"/>
                  <a:pt x="125" y="9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1"/>
                  <a:pt x="126" y="91"/>
                </a:cubicBezTo>
                <a:cubicBezTo>
                  <a:pt x="126" y="91"/>
                  <a:pt x="126" y="90"/>
                  <a:pt x="126" y="90"/>
                </a:cubicBezTo>
                <a:cubicBezTo>
                  <a:pt x="126" y="91"/>
                  <a:pt x="126" y="90"/>
                  <a:pt x="125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6" y="91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0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1"/>
                  <a:pt x="125" y="90"/>
                  <a:pt x="125" y="90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5" y="90"/>
                  <a:pt x="125" y="90"/>
                  <a:pt x="126" y="90"/>
                </a:cubicBezTo>
                <a:cubicBezTo>
                  <a:pt x="125" y="90"/>
                  <a:pt x="125" y="90"/>
                  <a:pt x="125" y="91"/>
                </a:cubicBezTo>
                <a:cubicBezTo>
                  <a:pt x="126" y="90"/>
                  <a:pt x="126" y="90"/>
                  <a:pt x="126" y="89"/>
                </a:cubicBezTo>
                <a:cubicBezTo>
                  <a:pt x="126" y="89"/>
                  <a:pt x="126" y="90"/>
                  <a:pt x="126" y="90"/>
                </a:cubicBezTo>
                <a:cubicBezTo>
                  <a:pt x="126" y="89"/>
                  <a:pt x="126" y="90"/>
                  <a:pt x="126" y="90"/>
                </a:cubicBezTo>
                <a:cubicBezTo>
                  <a:pt x="126" y="90"/>
                  <a:pt x="126" y="90"/>
                  <a:pt x="126" y="89"/>
                </a:cubicBezTo>
                <a:cubicBezTo>
                  <a:pt x="126" y="90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6" y="89"/>
                  <a:pt x="125" y="89"/>
                  <a:pt x="125" y="90"/>
                </a:cubicBezTo>
                <a:cubicBezTo>
                  <a:pt x="125" y="90"/>
                  <a:pt x="125" y="90"/>
                  <a:pt x="125" y="89"/>
                </a:cubicBezTo>
                <a:cubicBezTo>
                  <a:pt x="126" y="89"/>
                  <a:pt x="126" y="88"/>
                  <a:pt x="126" y="87"/>
                </a:cubicBezTo>
                <a:cubicBezTo>
                  <a:pt x="126" y="87"/>
                  <a:pt x="127" y="87"/>
                  <a:pt x="126" y="88"/>
                </a:cubicBezTo>
                <a:cubicBezTo>
                  <a:pt x="126" y="88"/>
                  <a:pt x="126" y="88"/>
                  <a:pt x="126" y="89"/>
                </a:cubicBezTo>
                <a:cubicBezTo>
                  <a:pt x="126" y="88"/>
                  <a:pt x="126" y="89"/>
                  <a:pt x="126" y="89"/>
                </a:cubicBezTo>
                <a:cubicBezTo>
                  <a:pt x="126" y="89"/>
                  <a:pt x="126" y="88"/>
                  <a:pt x="126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8"/>
                  <a:pt x="127" y="87"/>
                  <a:pt x="127" y="87"/>
                </a:cubicBezTo>
                <a:cubicBezTo>
                  <a:pt x="127" y="87"/>
                  <a:pt x="127" y="87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7"/>
                  <a:pt x="127" y="87"/>
                  <a:pt x="128" y="87"/>
                </a:cubicBezTo>
                <a:cubicBezTo>
                  <a:pt x="128" y="87"/>
                  <a:pt x="128" y="87"/>
                  <a:pt x="128" y="87"/>
                </a:cubicBezTo>
                <a:cubicBezTo>
                  <a:pt x="128" y="87"/>
                  <a:pt x="128" y="86"/>
                  <a:pt x="128" y="86"/>
                </a:cubicBezTo>
                <a:cubicBezTo>
                  <a:pt x="128" y="87"/>
                  <a:pt x="128" y="86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6"/>
                  <a:pt x="128" y="85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7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7"/>
                  <a:pt x="127" y="87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8" y="86"/>
                  <a:pt x="128" y="85"/>
                  <a:pt x="128" y="85"/>
                </a:cubicBezTo>
                <a:cubicBezTo>
                  <a:pt x="128" y="85"/>
                  <a:pt x="128" y="86"/>
                  <a:pt x="128" y="86"/>
                </a:cubicBezTo>
                <a:cubicBezTo>
                  <a:pt x="127" y="86"/>
                  <a:pt x="127" y="86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6"/>
                  <a:pt x="128" y="85"/>
                  <a:pt x="128" y="85"/>
                </a:cubicBezTo>
                <a:cubicBezTo>
                  <a:pt x="128" y="86"/>
                  <a:pt x="128" y="85"/>
                  <a:pt x="128" y="85"/>
                </a:cubicBezTo>
                <a:cubicBezTo>
                  <a:pt x="129" y="84"/>
                  <a:pt x="128" y="85"/>
                  <a:pt x="128" y="85"/>
                </a:cubicBezTo>
                <a:cubicBezTo>
                  <a:pt x="128" y="84"/>
                  <a:pt x="129" y="84"/>
                  <a:pt x="128" y="84"/>
                </a:cubicBezTo>
                <a:cubicBezTo>
                  <a:pt x="128" y="85"/>
                  <a:pt x="128" y="85"/>
                  <a:pt x="128" y="84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8" y="86"/>
                  <a:pt x="128" y="86"/>
                  <a:pt x="128" y="85"/>
                </a:cubicBezTo>
                <a:cubicBezTo>
                  <a:pt x="128" y="85"/>
                  <a:pt x="127" y="86"/>
                  <a:pt x="127" y="85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27" y="87"/>
                  <a:pt x="127" y="86"/>
                  <a:pt x="127" y="86"/>
                </a:cubicBezTo>
                <a:cubicBezTo>
                  <a:pt x="127" y="87"/>
                  <a:pt x="127" y="86"/>
                  <a:pt x="127" y="86"/>
                </a:cubicBezTo>
                <a:cubicBezTo>
                  <a:pt x="127" y="86"/>
                  <a:pt x="127" y="86"/>
                  <a:pt x="127" y="85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5"/>
                  <a:pt x="128" y="85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3"/>
                  <a:pt x="129" y="83"/>
                  <a:pt x="129" y="83"/>
                </a:cubicBezTo>
                <a:cubicBezTo>
                  <a:pt x="129" y="83"/>
                  <a:pt x="129" y="82"/>
                  <a:pt x="129" y="82"/>
                </a:cubicBezTo>
                <a:cubicBezTo>
                  <a:pt x="129" y="83"/>
                  <a:pt x="128" y="83"/>
                  <a:pt x="128" y="83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5"/>
                  <a:pt x="128" y="85"/>
                  <a:pt x="127" y="85"/>
                </a:cubicBezTo>
                <a:cubicBezTo>
                  <a:pt x="127" y="85"/>
                  <a:pt x="127" y="85"/>
                  <a:pt x="127" y="84"/>
                </a:cubicBezTo>
                <a:cubicBezTo>
                  <a:pt x="128" y="84"/>
                  <a:pt x="128" y="84"/>
                  <a:pt x="128" y="83"/>
                </a:cubicBezTo>
                <a:cubicBezTo>
                  <a:pt x="128" y="84"/>
                  <a:pt x="128" y="83"/>
                  <a:pt x="128" y="84"/>
                </a:cubicBezTo>
                <a:cubicBezTo>
                  <a:pt x="128" y="84"/>
                  <a:pt x="128" y="84"/>
                  <a:pt x="127" y="85"/>
                </a:cubicBezTo>
                <a:cubicBezTo>
                  <a:pt x="128" y="85"/>
                  <a:pt x="127" y="85"/>
                  <a:pt x="128" y="85"/>
                </a:cubicBezTo>
                <a:cubicBezTo>
                  <a:pt x="128" y="85"/>
                  <a:pt x="127" y="85"/>
                  <a:pt x="128" y="8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7" y="85"/>
                  <a:pt x="128" y="84"/>
                  <a:pt x="12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4"/>
                  <a:pt x="128" y="84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3"/>
                  <a:pt x="128" y="83"/>
                </a:cubicBezTo>
                <a:cubicBezTo>
                  <a:pt x="128" y="83"/>
                  <a:pt x="128" y="84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7" y="83"/>
                  <a:pt x="127" y="84"/>
                  <a:pt x="127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3"/>
                  <a:pt x="128" y="83"/>
                  <a:pt x="128" y="82"/>
                </a:cubicBezTo>
                <a:cubicBezTo>
                  <a:pt x="128" y="82"/>
                  <a:pt x="128" y="83"/>
                  <a:pt x="128" y="83"/>
                </a:cubicBezTo>
                <a:cubicBezTo>
                  <a:pt x="128" y="82"/>
                  <a:pt x="128" y="83"/>
                  <a:pt x="127" y="83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8" y="82"/>
                  <a:pt x="128" y="83"/>
                  <a:pt x="128" y="82"/>
                </a:cubicBezTo>
                <a:cubicBezTo>
                  <a:pt x="128" y="82"/>
                  <a:pt x="128" y="82"/>
                  <a:pt x="127" y="82"/>
                </a:cubicBezTo>
                <a:cubicBezTo>
                  <a:pt x="128" y="82"/>
                  <a:pt x="127" y="82"/>
                  <a:pt x="128" y="81"/>
                </a:cubicBezTo>
                <a:cubicBezTo>
                  <a:pt x="128" y="81"/>
                  <a:pt x="128" y="81"/>
                  <a:pt x="128" y="80"/>
                </a:cubicBezTo>
                <a:cubicBezTo>
                  <a:pt x="128" y="81"/>
                  <a:pt x="127" y="81"/>
                  <a:pt x="127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1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1"/>
                </a:cubicBezTo>
                <a:cubicBezTo>
                  <a:pt x="127" y="81"/>
                  <a:pt x="127" y="82"/>
                  <a:pt x="127" y="82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0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3"/>
                  <a:pt x="126" y="83"/>
                  <a:pt x="126" y="83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26" y="83"/>
                  <a:pt x="126" y="83"/>
                  <a:pt x="127" y="83"/>
                </a:cubicBezTo>
                <a:cubicBezTo>
                  <a:pt x="126" y="83"/>
                  <a:pt x="127" y="83"/>
                  <a:pt x="127" y="83"/>
                </a:cubicBezTo>
                <a:cubicBezTo>
                  <a:pt x="126" y="83"/>
                  <a:pt x="126" y="84"/>
                  <a:pt x="126" y="84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84"/>
                  <a:pt x="126" y="84"/>
                  <a:pt x="126" y="83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26" y="84"/>
                  <a:pt x="126" y="84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6"/>
                  <a:pt x="126" y="86"/>
                </a:cubicBezTo>
                <a:cubicBezTo>
                  <a:pt x="126" y="86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6"/>
                  <a:pt x="126" y="86"/>
                  <a:pt x="125" y="86"/>
                </a:cubicBezTo>
                <a:cubicBezTo>
                  <a:pt x="125" y="86"/>
                  <a:pt x="125" y="86"/>
                  <a:pt x="125" y="86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6"/>
                  <a:pt x="126" y="86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86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8"/>
                </a:cubicBezTo>
                <a:cubicBezTo>
                  <a:pt x="125" y="87"/>
                  <a:pt x="125" y="87"/>
                  <a:pt x="126" y="8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6" y="87"/>
                  <a:pt x="125" y="87"/>
                  <a:pt x="125" y="87"/>
                </a:cubicBezTo>
                <a:cubicBezTo>
                  <a:pt x="125" y="87"/>
                  <a:pt x="125" y="87"/>
                  <a:pt x="125" y="88"/>
                </a:cubicBezTo>
                <a:cubicBezTo>
                  <a:pt x="125" y="87"/>
                  <a:pt x="125" y="88"/>
                  <a:pt x="125" y="8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5" y="88"/>
                  <a:pt x="126" y="88"/>
                  <a:pt x="126" y="88"/>
                </a:cubicBezTo>
                <a:cubicBezTo>
                  <a:pt x="126" y="88"/>
                  <a:pt x="125" y="88"/>
                  <a:pt x="126" y="88"/>
                </a:cubicBezTo>
                <a:cubicBezTo>
                  <a:pt x="125" y="88"/>
                  <a:pt x="125" y="89"/>
                  <a:pt x="125" y="89"/>
                </a:cubicBezTo>
                <a:cubicBezTo>
                  <a:pt x="125" y="89"/>
                  <a:pt x="126" y="88"/>
                  <a:pt x="126" y="88"/>
                </a:cubicBezTo>
                <a:cubicBezTo>
                  <a:pt x="126" y="88"/>
                  <a:pt x="126" y="89"/>
                  <a:pt x="125" y="89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6" y="88"/>
                  <a:pt x="126" y="88"/>
                  <a:pt x="125" y="88"/>
                </a:cubicBezTo>
                <a:cubicBezTo>
                  <a:pt x="125" y="89"/>
                  <a:pt x="125" y="90"/>
                  <a:pt x="124" y="90"/>
                </a:cubicBezTo>
                <a:cubicBezTo>
                  <a:pt x="125" y="90"/>
                  <a:pt x="125" y="90"/>
                  <a:pt x="124" y="91"/>
                </a:cubicBezTo>
                <a:cubicBezTo>
                  <a:pt x="124" y="91"/>
                  <a:pt x="125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0"/>
                </a:cubicBezTo>
                <a:cubicBezTo>
                  <a:pt x="124" y="90"/>
                  <a:pt x="124" y="91"/>
                  <a:pt x="124" y="91"/>
                </a:cubicBezTo>
                <a:cubicBezTo>
                  <a:pt x="124" y="90"/>
                  <a:pt x="124" y="90"/>
                  <a:pt x="125" y="90"/>
                </a:cubicBezTo>
                <a:cubicBezTo>
                  <a:pt x="124" y="90"/>
                  <a:pt x="124" y="90"/>
                  <a:pt x="125" y="90"/>
                </a:cubicBezTo>
                <a:cubicBezTo>
                  <a:pt x="125" y="89"/>
                  <a:pt x="124" y="89"/>
                  <a:pt x="124" y="90"/>
                </a:cubicBezTo>
                <a:cubicBezTo>
                  <a:pt x="124" y="90"/>
                  <a:pt x="124" y="90"/>
                  <a:pt x="124" y="91"/>
                </a:cubicBezTo>
                <a:cubicBezTo>
                  <a:pt x="124" y="91"/>
                  <a:pt x="124" y="90"/>
                  <a:pt x="124" y="90"/>
                </a:cubicBezTo>
                <a:cubicBezTo>
                  <a:pt x="124" y="90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91"/>
                  <a:pt x="124" y="92"/>
                  <a:pt x="124" y="92"/>
                </a:cubicBezTo>
                <a:cubicBezTo>
                  <a:pt x="124" y="92"/>
                  <a:pt x="124" y="92"/>
                  <a:pt x="124" y="91"/>
                </a:cubicBezTo>
                <a:cubicBezTo>
                  <a:pt x="124" y="92"/>
                  <a:pt x="124" y="91"/>
                  <a:pt x="125" y="91"/>
                </a:cubicBezTo>
                <a:cubicBezTo>
                  <a:pt x="124" y="91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1"/>
                </a:cubicBezTo>
                <a:cubicBezTo>
                  <a:pt x="124" y="92"/>
                  <a:pt x="125" y="91"/>
                  <a:pt x="125" y="92"/>
                </a:cubicBezTo>
                <a:cubicBezTo>
                  <a:pt x="124" y="92"/>
                  <a:pt x="124" y="92"/>
                  <a:pt x="124" y="93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3"/>
                  <a:pt x="124" y="93"/>
                  <a:pt x="123" y="94"/>
                </a:cubicBezTo>
                <a:cubicBezTo>
                  <a:pt x="123" y="94"/>
                  <a:pt x="123" y="93"/>
                  <a:pt x="123" y="93"/>
                </a:cubicBezTo>
                <a:cubicBezTo>
                  <a:pt x="123" y="94"/>
                  <a:pt x="123" y="93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5"/>
                  <a:pt x="123" y="95"/>
                </a:cubicBezTo>
                <a:cubicBezTo>
                  <a:pt x="123" y="95"/>
                  <a:pt x="122" y="95"/>
                  <a:pt x="123" y="94"/>
                </a:cubicBezTo>
                <a:cubicBezTo>
                  <a:pt x="123" y="94"/>
                  <a:pt x="123" y="94"/>
                  <a:pt x="123" y="95"/>
                </a:cubicBezTo>
                <a:cubicBezTo>
                  <a:pt x="123" y="94"/>
                  <a:pt x="124" y="93"/>
                  <a:pt x="124" y="93"/>
                </a:cubicBezTo>
                <a:cubicBezTo>
                  <a:pt x="124" y="93"/>
                  <a:pt x="124" y="93"/>
                  <a:pt x="124" y="92"/>
                </a:cubicBezTo>
                <a:cubicBezTo>
                  <a:pt x="124" y="93"/>
                  <a:pt x="124" y="92"/>
                  <a:pt x="124" y="93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3"/>
                  <a:pt x="124" y="92"/>
                  <a:pt x="124" y="92"/>
                </a:cubicBezTo>
                <a:cubicBezTo>
                  <a:pt x="124" y="92"/>
                  <a:pt x="124" y="92"/>
                  <a:pt x="124" y="91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3" y="92"/>
                  <a:pt x="123" y="93"/>
                </a:cubicBezTo>
                <a:cubicBezTo>
                  <a:pt x="123" y="92"/>
                  <a:pt x="124" y="92"/>
                  <a:pt x="124" y="92"/>
                </a:cubicBezTo>
                <a:cubicBezTo>
                  <a:pt x="123" y="92"/>
                  <a:pt x="123" y="93"/>
                  <a:pt x="123" y="93"/>
                </a:cubicBezTo>
                <a:cubicBezTo>
                  <a:pt x="123" y="93"/>
                  <a:pt x="123" y="92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94"/>
                  <a:pt x="123" y="93"/>
                  <a:pt x="123" y="94"/>
                </a:cubicBezTo>
                <a:cubicBezTo>
                  <a:pt x="123" y="94"/>
                  <a:pt x="123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3" y="93"/>
                  <a:pt x="123" y="93"/>
                  <a:pt x="122" y="94"/>
                </a:cubicBezTo>
                <a:cubicBezTo>
                  <a:pt x="122" y="94"/>
                  <a:pt x="122" y="93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5"/>
                  <a:pt x="122" y="95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4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6"/>
                  <a:pt x="122" y="95"/>
                </a:cubicBezTo>
                <a:cubicBezTo>
                  <a:pt x="122" y="95"/>
                  <a:pt x="122" y="95"/>
                  <a:pt x="123" y="94"/>
                </a:cubicBezTo>
                <a:cubicBezTo>
                  <a:pt x="122" y="95"/>
                  <a:pt x="122" y="94"/>
                  <a:pt x="122" y="94"/>
                </a:cubicBezTo>
                <a:cubicBezTo>
                  <a:pt x="122" y="94"/>
                  <a:pt x="122" y="94"/>
                  <a:pt x="123" y="94"/>
                </a:cubicBezTo>
                <a:cubicBezTo>
                  <a:pt x="123" y="94"/>
                  <a:pt x="123" y="93"/>
                  <a:pt x="123" y="93"/>
                </a:cubicBezTo>
                <a:cubicBezTo>
                  <a:pt x="123" y="94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3" y="93"/>
                  <a:pt x="123" y="94"/>
                  <a:pt x="123" y="94"/>
                </a:cubicBezTo>
                <a:cubicBezTo>
                  <a:pt x="123" y="94"/>
                  <a:pt x="123" y="93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3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6"/>
                  <a:pt x="122" y="96"/>
                </a:cubicBezTo>
                <a:cubicBezTo>
                  <a:pt x="122" y="96"/>
                  <a:pt x="122" y="95"/>
                  <a:pt x="122" y="95"/>
                </a:cubicBezTo>
                <a:cubicBezTo>
                  <a:pt x="122" y="95"/>
                  <a:pt x="122" y="95"/>
                  <a:pt x="122" y="96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5"/>
                  <a:pt x="122" y="95"/>
                  <a:pt x="122" y="96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5"/>
                  <a:pt x="122" y="94"/>
                  <a:pt x="122" y="95"/>
                </a:cubicBezTo>
                <a:cubicBezTo>
                  <a:pt x="122" y="95"/>
                  <a:pt x="122" y="95"/>
                  <a:pt x="121" y="96"/>
                </a:cubicBezTo>
                <a:cubicBezTo>
                  <a:pt x="121" y="96"/>
                  <a:pt x="122" y="95"/>
                  <a:pt x="122" y="95"/>
                </a:cubicBezTo>
                <a:cubicBezTo>
                  <a:pt x="121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8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1" y="96"/>
                  <a:pt x="121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1" y="96"/>
                  <a:pt x="121" y="96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6"/>
                  <a:pt x="122" y="95"/>
                  <a:pt x="122" y="96"/>
                </a:cubicBezTo>
                <a:cubicBezTo>
                  <a:pt x="121" y="96"/>
                  <a:pt x="122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0" y="97"/>
                  <a:pt x="121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9"/>
                  <a:pt x="118" y="99"/>
                  <a:pt x="118" y="99"/>
                </a:cubicBezTo>
                <a:cubicBezTo>
                  <a:pt x="118" y="99"/>
                  <a:pt x="118" y="99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6"/>
                  <a:pt x="120" y="97"/>
                  <a:pt x="120" y="97"/>
                </a:cubicBezTo>
                <a:cubicBezTo>
                  <a:pt x="120" y="97"/>
                  <a:pt x="119" y="97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9"/>
                </a:cubicBezTo>
                <a:cubicBezTo>
                  <a:pt x="119" y="99"/>
                  <a:pt x="119" y="99"/>
                  <a:pt x="118" y="99"/>
                </a:cubicBezTo>
                <a:cubicBezTo>
                  <a:pt x="118" y="99"/>
                  <a:pt x="119" y="99"/>
                  <a:pt x="119" y="99"/>
                </a:cubicBezTo>
                <a:cubicBezTo>
                  <a:pt x="119" y="99"/>
                  <a:pt x="119" y="98"/>
                  <a:pt x="119" y="99"/>
                </a:cubicBezTo>
                <a:cubicBezTo>
                  <a:pt x="119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7" y="99"/>
                  <a:pt x="118" y="99"/>
                  <a:pt x="118" y="99"/>
                </a:cubicBezTo>
                <a:cubicBezTo>
                  <a:pt x="118" y="99"/>
                  <a:pt x="117" y="99"/>
                  <a:pt x="117" y="99"/>
                </a:cubicBezTo>
                <a:cubicBezTo>
                  <a:pt x="118" y="99"/>
                  <a:pt x="117" y="100"/>
                  <a:pt x="118" y="100"/>
                </a:cubicBezTo>
                <a:cubicBezTo>
                  <a:pt x="118" y="99"/>
                  <a:pt x="117" y="100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8" y="100"/>
                  <a:pt x="117" y="100"/>
                  <a:pt x="117" y="100"/>
                </a:cubicBezTo>
                <a:cubicBezTo>
                  <a:pt x="117" y="100"/>
                  <a:pt x="118" y="99"/>
                  <a:pt x="118" y="99"/>
                </a:cubicBezTo>
                <a:cubicBezTo>
                  <a:pt x="118" y="99"/>
                  <a:pt x="118" y="99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99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7" y="100"/>
                  <a:pt x="118" y="100"/>
                  <a:pt x="118" y="100"/>
                </a:cubicBezTo>
                <a:cubicBezTo>
                  <a:pt x="118" y="100"/>
                  <a:pt x="117" y="101"/>
                  <a:pt x="117" y="101"/>
                </a:cubicBezTo>
                <a:cubicBezTo>
                  <a:pt x="117" y="101"/>
                  <a:pt x="118" y="100"/>
                  <a:pt x="117" y="100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100"/>
                  <a:pt x="117" y="100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0"/>
                  <a:pt x="117" y="101"/>
                </a:cubicBezTo>
                <a:cubicBezTo>
                  <a:pt x="117" y="101"/>
                  <a:pt x="116" y="102"/>
                  <a:pt x="116" y="101"/>
                </a:cubicBezTo>
                <a:cubicBezTo>
                  <a:pt x="116" y="101"/>
                  <a:pt x="116" y="101"/>
                  <a:pt x="116" y="102"/>
                </a:cubicBezTo>
                <a:cubicBezTo>
                  <a:pt x="116" y="101"/>
                  <a:pt x="116" y="101"/>
                  <a:pt x="117" y="101"/>
                </a:cubicBezTo>
                <a:cubicBezTo>
                  <a:pt x="117" y="101"/>
                  <a:pt x="117" y="101"/>
                  <a:pt x="117" y="102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2"/>
                  <a:pt x="116" y="102"/>
                </a:cubicBezTo>
                <a:cubicBezTo>
                  <a:pt x="117" y="102"/>
                  <a:pt x="116" y="102"/>
                  <a:pt x="116" y="102"/>
                </a:cubicBezTo>
                <a:cubicBezTo>
                  <a:pt x="116" y="102"/>
                  <a:pt x="117" y="101"/>
                  <a:pt x="116" y="102"/>
                </a:cubicBezTo>
                <a:cubicBezTo>
                  <a:pt x="116" y="102"/>
                  <a:pt x="117" y="101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103"/>
                  <a:pt x="115" y="103"/>
                  <a:pt x="115" y="104"/>
                </a:cubicBezTo>
                <a:cubicBezTo>
                  <a:pt x="115" y="104"/>
                  <a:pt x="115" y="104"/>
                  <a:pt x="114" y="104"/>
                </a:cubicBezTo>
                <a:cubicBezTo>
                  <a:pt x="115" y="103"/>
                  <a:pt x="115" y="104"/>
                  <a:pt x="115" y="103"/>
                </a:cubicBezTo>
                <a:cubicBezTo>
                  <a:pt x="115" y="103"/>
                  <a:pt x="115" y="104"/>
                  <a:pt x="115" y="103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114" y="104"/>
                  <a:pt x="115" y="104"/>
                  <a:pt x="115" y="104"/>
                </a:cubicBezTo>
                <a:cubicBezTo>
                  <a:pt x="115" y="104"/>
                  <a:pt x="115" y="104"/>
                  <a:pt x="115" y="103"/>
                </a:cubicBezTo>
                <a:cubicBezTo>
                  <a:pt x="115" y="104"/>
                  <a:pt x="115" y="104"/>
                  <a:pt x="116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4"/>
                  <a:pt x="115" y="104"/>
                  <a:pt x="115" y="104"/>
                </a:cubicBezTo>
                <a:cubicBezTo>
                  <a:pt x="116" y="103"/>
                  <a:pt x="115" y="104"/>
                  <a:pt x="115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4" y="104"/>
                  <a:pt x="114" y="105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04"/>
                  <a:pt x="115" y="104"/>
                  <a:pt x="114" y="105"/>
                </a:cubicBezTo>
                <a:cubicBezTo>
                  <a:pt x="115" y="105"/>
                  <a:pt x="115" y="104"/>
                  <a:pt x="114" y="105"/>
                </a:cubicBezTo>
                <a:cubicBezTo>
                  <a:pt x="114" y="105"/>
                  <a:pt x="115" y="105"/>
                  <a:pt x="115" y="104"/>
                </a:cubicBezTo>
                <a:cubicBezTo>
                  <a:pt x="114" y="105"/>
                  <a:pt x="114" y="105"/>
                  <a:pt x="113" y="106"/>
                </a:cubicBezTo>
                <a:cubicBezTo>
                  <a:pt x="113" y="106"/>
                  <a:pt x="114" y="105"/>
                  <a:pt x="114" y="105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4" y="105"/>
                  <a:pt x="114" y="105"/>
                  <a:pt x="114" y="106"/>
                </a:cubicBezTo>
                <a:cubicBezTo>
                  <a:pt x="114" y="106"/>
                  <a:pt x="114" y="105"/>
                  <a:pt x="114" y="105"/>
                </a:cubicBezTo>
                <a:cubicBezTo>
                  <a:pt x="114" y="106"/>
                  <a:pt x="113" y="106"/>
                  <a:pt x="113" y="106"/>
                </a:cubicBezTo>
                <a:cubicBezTo>
                  <a:pt x="113" y="106"/>
                  <a:pt x="114" y="106"/>
                  <a:pt x="114" y="106"/>
                </a:cubicBezTo>
                <a:cubicBezTo>
                  <a:pt x="113" y="106"/>
                  <a:pt x="113" y="106"/>
                  <a:pt x="113" y="106"/>
                </a:cubicBezTo>
                <a:cubicBezTo>
                  <a:pt x="113" y="107"/>
                  <a:pt x="113" y="106"/>
                  <a:pt x="113" y="106"/>
                </a:cubicBezTo>
                <a:cubicBezTo>
                  <a:pt x="113" y="106"/>
                  <a:pt x="113" y="106"/>
                  <a:pt x="113" y="107"/>
                </a:cubicBezTo>
                <a:cubicBezTo>
                  <a:pt x="113" y="107"/>
                  <a:pt x="113" y="106"/>
                  <a:pt x="113" y="107"/>
                </a:cubicBezTo>
                <a:cubicBezTo>
                  <a:pt x="113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3" y="106"/>
                  <a:pt x="113" y="106"/>
                  <a:pt x="112" y="107"/>
                </a:cubicBezTo>
                <a:cubicBezTo>
                  <a:pt x="112" y="107"/>
                  <a:pt x="112" y="106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8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7"/>
                  <a:pt x="112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08"/>
                  <a:pt x="111" y="108"/>
                  <a:pt x="111" y="108"/>
                </a:cubicBezTo>
                <a:cubicBezTo>
                  <a:pt x="111" y="108"/>
                  <a:pt x="112" y="108"/>
                  <a:pt x="112" y="108"/>
                </a:cubicBezTo>
                <a:cubicBezTo>
                  <a:pt x="111" y="108"/>
                  <a:pt x="112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1" y="108"/>
                  <a:pt x="111" y="108"/>
                  <a:pt x="112" y="108"/>
                </a:cubicBezTo>
                <a:cubicBezTo>
                  <a:pt x="112" y="108"/>
                  <a:pt x="111" y="109"/>
                  <a:pt x="111" y="108"/>
                </a:cubicBezTo>
                <a:cubicBezTo>
                  <a:pt x="111" y="108"/>
                  <a:pt x="112" y="108"/>
                  <a:pt x="112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08"/>
                  <a:pt x="111" y="108"/>
                  <a:pt x="111" y="109"/>
                </a:cubicBezTo>
                <a:cubicBezTo>
                  <a:pt x="111" y="109"/>
                  <a:pt x="111" y="109"/>
                  <a:pt x="111" y="109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1" y="108"/>
                  <a:pt x="111" y="109"/>
                  <a:pt x="111" y="108"/>
                </a:cubicBezTo>
                <a:cubicBezTo>
                  <a:pt x="111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09" y="110"/>
                  <a:pt x="109" y="110"/>
                </a:cubicBezTo>
                <a:cubicBezTo>
                  <a:pt x="109" y="110"/>
                  <a:pt x="108" y="110"/>
                  <a:pt x="108" y="110"/>
                </a:cubicBezTo>
                <a:cubicBezTo>
                  <a:pt x="108" y="110"/>
                  <a:pt x="109" y="110"/>
                  <a:pt x="109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0"/>
                  <a:pt x="109" y="110"/>
                  <a:pt x="109" y="110"/>
                </a:cubicBezTo>
                <a:cubicBezTo>
                  <a:pt x="108" y="110"/>
                  <a:pt x="108" y="111"/>
                  <a:pt x="108" y="111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0"/>
                  <a:pt x="108" y="111"/>
                  <a:pt x="108" y="111"/>
                </a:cubicBezTo>
                <a:cubicBezTo>
                  <a:pt x="108" y="110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7" y="111"/>
                </a:cubicBezTo>
                <a:cubicBezTo>
                  <a:pt x="107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7" y="111"/>
                  <a:pt x="107" y="111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7" y="111"/>
                  <a:pt x="107" y="112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7" y="112"/>
                  <a:pt x="107" y="112"/>
                  <a:pt x="106" y="113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2"/>
                  <a:pt x="106" y="113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3"/>
                  <a:pt x="105" y="113"/>
                  <a:pt x="105" y="113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3"/>
                  <a:pt x="105" y="113"/>
                  <a:pt x="105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3"/>
                  <a:pt x="105" y="113"/>
                  <a:pt x="105" y="114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4"/>
                  <a:pt x="105" y="114"/>
                  <a:pt x="104" y="114"/>
                </a:cubicBezTo>
                <a:cubicBezTo>
                  <a:pt x="105" y="114"/>
                  <a:pt x="104" y="114"/>
                  <a:pt x="105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3"/>
                  <a:pt x="105" y="113"/>
                  <a:pt x="106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4" y="113"/>
                  <a:pt x="105" y="113"/>
                  <a:pt x="105" y="113"/>
                </a:cubicBezTo>
                <a:cubicBezTo>
                  <a:pt x="105" y="113"/>
                  <a:pt x="104" y="11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3"/>
                  <a:pt x="105" y="113"/>
                  <a:pt x="104" y="113"/>
                </a:cubicBezTo>
                <a:cubicBezTo>
                  <a:pt x="104" y="114"/>
                  <a:pt x="105" y="113"/>
                  <a:pt x="104" y="114"/>
                </a:cubicBezTo>
                <a:cubicBezTo>
                  <a:pt x="104" y="114"/>
                  <a:pt x="103" y="114"/>
                  <a:pt x="103" y="11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03" y="114"/>
                  <a:pt x="104" y="114"/>
                  <a:pt x="104" y="114"/>
                </a:cubicBezTo>
                <a:cubicBezTo>
                  <a:pt x="104" y="114"/>
                  <a:pt x="103" y="114"/>
                  <a:pt x="103" y="114"/>
                </a:cubicBezTo>
                <a:cubicBezTo>
                  <a:pt x="103" y="114"/>
                  <a:pt x="103" y="115"/>
                  <a:pt x="103" y="114"/>
                </a:cubicBezTo>
                <a:cubicBezTo>
                  <a:pt x="103" y="114"/>
                  <a:pt x="104" y="114"/>
                  <a:pt x="103" y="114"/>
                </a:cubicBezTo>
                <a:cubicBezTo>
                  <a:pt x="104" y="114"/>
                  <a:pt x="103" y="114"/>
                  <a:pt x="104" y="114"/>
                </a:cubicBezTo>
                <a:cubicBezTo>
                  <a:pt x="104" y="114"/>
                  <a:pt x="105" y="114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4" y="114"/>
                  <a:pt x="103" y="115"/>
                  <a:pt x="103" y="114"/>
                </a:cubicBezTo>
                <a:cubicBezTo>
                  <a:pt x="103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3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1" y="115"/>
                </a:cubicBezTo>
                <a:cubicBezTo>
                  <a:pt x="101" y="115"/>
                  <a:pt x="102" y="115"/>
                  <a:pt x="101" y="115"/>
                </a:cubicBezTo>
                <a:cubicBezTo>
                  <a:pt x="101" y="115"/>
                  <a:pt x="102" y="115"/>
                  <a:pt x="101" y="115"/>
                </a:cubicBezTo>
                <a:cubicBezTo>
                  <a:pt x="102" y="115"/>
                  <a:pt x="100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2" y="115"/>
                  <a:pt x="102" y="115"/>
                  <a:pt x="101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6"/>
                  <a:pt x="101" y="116"/>
                  <a:pt x="100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0" y="116"/>
                  <a:pt x="100" y="116"/>
                  <a:pt x="99" y="117"/>
                </a:cubicBezTo>
                <a:cubicBezTo>
                  <a:pt x="100" y="117"/>
                  <a:pt x="99" y="117"/>
                  <a:pt x="99" y="117"/>
                </a:cubicBezTo>
                <a:cubicBezTo>
                  <a:pt x="99" y="117"/>
                  <a:pt x="100" y="117"/>
                  <a:pt x="100" y="116"/>
                </a:cubicBezTo>
                <a:cubicBezTo>
                  <a:pt x="100" y="116"/>
                  <a:pt x="101" y="116"/>
                  <a:pt x="101" y="116"/>
                </a:cubicBezTo>
                <a:cubicBezTo>
                  <a:pt x="101" y="116"/>
                  <a:pt x="100" y="117"/>
                  <a:pt x="100" y="117"/>
                </a:cubicBezTo>
                <a:cubicBezTo>
                  <a:pt x="100" y="117"/>
                  <a:pt x="100" y="116"/>
                  <a:pt x="100" y="116"/>
                </a:cubicBezTo>
                <a:cubicBezTo>
                  <a:pt x="100" y="116"/>
                  <a:pt x="100" y="116"/>
                  <a:pt x="100" y="117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7"/>
                  <a:pt x="99" y="117"/>
                  <a:pt x="98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6"/>
                  <a:pt x="99" y="117"/>
                  <a:pt x="99" y="117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100" y="116"/>
                  <a:pt x="100" y="116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9" y="116"/>
                  <a:pt x="100" y="116"/>
                  <a:pt x="99" y="116"/>
                </a:cubicBezTo>
                <a:cubicBezTo>
                  <a:pt x="99" y="116"/>
                  <a:pt x="99" y="116"/>
                  <a:pt x="99" y="117"/>
                </a:cubicBezTo>
                <a:cubicBezTo>
                  <a:pt x="98" y="116"/>
                  <a:pt x="98" y="116"/>
                  <a:pt x="99" y="116"/>
                </a:cubicBezTo>
                <a:cubicBezTo>
                  <a:pt x="98" y="116"/>
                  <a:pt x="97" y="117"/>
                  <a:pt x="97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98" y="117"/>
                  <a:pt x="98" y="116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7" y="117"/>
                  <a:pt x="97" y="118"/>
                  <a:pt x="97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6" y="118"/>
                  <a:pt x="96" y="118"/>
                  <a:pt x="95" y="118"/>
                </a:cubicBezTo>
                <a:cubicBezTo>
                  <a:pt x="95" y="118"/>
                  <a:pt x="96" y="118"/>
                  <a:pt x="96" y="118"/>
                </a:cubicBezTo>
                <a:cubicBezTo>
                  <a:pt x="96" y="118"/>
                  <a:pt x="95" y="118"/>
                  <a:pt x="95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6" y="118"/>
                  <a:pt x="96" y="118"/>
                  <a:pt x="97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97" y="118"/>
                  <a:pt x="96" y="118"/>
                  <a:pt x="96" y="118"/>
                </a:cubicBezTo>
                <a:cubicBezTo>
                  <a:pt x="97" y="118"/>
                  <a:pt x="97" y="118"/>
                  <a:pt x="97" y="117"/>
                </a:cubicBezTo>
                <a:cubicBezTo>
                  <a:pt x="97" y="118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8" y="117"/>
                  <a:pt x="98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8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8" y="117"/>
                  <a:pt x="98" y="117"/>
                  <a:pt x="98" y="116"/>
                </a:cubicBezTo>
                <a:cubicBezTo>
                  <a:pt x="98" y="117"/>
                  <a:pt x="98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6"/>
                  <a:pt x="99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7"/>
                  <a:pt x="98" y="117"/>
                </a:cubicBezTo>
                <a:cubicBezTo>
                  <a:pt x="98" y="117"/>
                  <a:pt x="97" y="117"/>
                  <a:pt x="97" y="117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100" y="115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7" y="116"/>
                </a:cubicBezTo>
                <a:cubicBezTo>
                  <a:pt x="97" y="116"/>
                  <a:pt x="98" y="116"/>
                  <a:pt x="98" y="116"/>
                </a:cubicBezTo>
                <a:cubicBezTo>
                  <a:pt x="98" y="116"/>
                  <a:pt x="97" y="116"/>
                  <a:pt x="97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7" y="116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7" y="116"/>
                  <a:pt x="96" y="116"/>
                  <a:pt x="96" y="11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96" y="117"/>
                  <a:pt x="95" y="117"/>
                  <a:pt x="95" y="117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5" y="117"/>
                  <a:pt x="95" y="117"/>
                  <a:pt x="94" y="117"/>
                </a:cubicBezTo>
                <a:cubicBezTo>
                  <a:pt x="94" y="117"/>
                  <a:pt x="95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5" y="117"/>
                  <a:pt x="95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4" y="117"/>
                  <a:pt x="93" y="117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3" y="118"/>
                  <a:pt x="93" y="118"/>
                </a:cubicBezTo>
                <a:cubicBezTo>
                  <a:pt x="92" y="118"/>
                  <a:pt x="91" y="118"/>
                  <a:pt x="91" y="118"/>
                </a:cubicBezTo>
                <a:cubicBezTo>
                  <a:pt x="91" y="118"/>
                  <a:pt x="91" y="118"/>
                  <a:pt x="92" y="118"/>
                </a:cubicBezTo>
                <a:cubicBezTo>
                  <a:pt x="92" y="118"/>
                  <a:pt x="91" y="118"/>
                  <a:pt x="92" y="118"/>
                </a:cubicBezTo>
                <a:cubicBezTo>
                  <a:pt x="92" y="118"/>
                  <a:pt x="92" y="118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3" y="117"/>
                  <a:pt x="93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1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1" y="117"/>
                  <a:pt x="92" y="117"/>
                  <a:pt x="91" y="117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2" y="117"/>
                  <a:pt x="91" y="117"/>
                  <a:pt x="91" y="117"/>
                </a:cubicBezTo>
                <a:cubicBezTo>
                  <a:pt x="91" y="117"/>
                  <a:pt x="92" y="117"/>
                  <a:pt x="91" y="117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7"/>
                  <a:pt x="92" y="117"/>
                  <a:pt x="91" y="117"/>
                </a:cubicBezTo>
                <a:cubicBezTo>
                  <a:pt x="91" y="117"/>
                  <a:pt x="91" y="117"/>
                  <a:pt x="91" y="118"/>
                </a:cubicBezTo>
                <a:cubicBezTo>
                  <a:pt x="91" y="117"/>
                  <a:pt x="91" y="118"/>
                  <a:pt x="92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0" y="118"/>
                  <a:pt x="91" y="118"/>
                </a:cubicBezTo>
                <a:cubicBezTo>
                  <a:pt x="91" y="118"/>
                  <a:pt x="90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8"/>
                  <a:pt x="92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2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1" y="118"/>
                  <a:pt x="90" y="118"/>
                </a:cubicBezTo>
                <a:cubicBezTo>
                  <a:pt x="90" y="118"/>
                  <a:pt x="90" y="118"/>
                  <a:pt x="91" y="118"/>
                </a:cubicBezTo>
                <a:cubicBezTo>
                  <a:pt x="91" y="118"/>
                  <a:pt x="91" y="118"/>
                  <a:pt x="91" y="119"/>
                </a:cubicBezTo>
                <a:cubicBezTo>
                  <a:pt x="91" y="118"/>
                  <a:pt x="90" y="119"/>
                  <a:pt x="90" y="119"/>
                </a:cubicBezTo>
                <a:cubicBezTo>
                  <a:pt x="90" y="118"/>
                  <a:pt x="90" y="119"/>
                  <a:pt x="91" y="118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0" y="118"/>
                  <a:pt x="89" y="118"/>
                  <a:pt x="89" y="118"/>
                </a:cubicBezTo>
                <a:cubicBezTo>
                  <a:pt x="89" y="118"/>
                  <a:pt x="88" y="118"/>
                  <a:pt x="88" y="118"/>
                </a:cubicBezTo>
                <a:cubicBezTo>
                  <a:pt x="88" y="118"/>
                  <a:pt x="88" y="118"/>
                  <a:pt x="87" y="118"/>
                </a:cubicBezTo>
                <a:cubicBezTo>
                  <a:pt x="87" y="118"/>
                  <a:pt x="88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118"/>
                  <a:pt x="87" y="118"/>
                  <a:pt x="88" y="118"/>
                </a:cubicBezTo>
                <a:cubicBezTo>
                  <a:pt x="88" y="118"/>
                  <a:pt x="88" y="118"/>
                  <a:pt x="88" y="119"/>
                </a:cubicBezTo>
                <a:cubicBezTo>
                  <a:pt x="88" y="118"/>
                  <a:pt x="87" y="119"/>
                  <a:pt x="87" y="118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7" y="118"/>
                  <a:pt x="87" y="118"/>
                  <a:pt x="87" y="119"/>
                </a:cubicBezTo>
                <a:cubicBezTo>
                  <a:pt x="87" y="119"/>
                  <a:pt x="87" y="119"/>
                  <a:pt x="87" y="118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6" y="119"/>
                  <a:pt x="86" y="119"/>
                </a:cubicBezTo>
                <a:cubicBezTo>
                  <a:pt x="86" y="119"/>
                  <a:pt x="87" y="119"/>
                  <a:pt x="87" y="119"/>
                </a:cubicBezTo>
                <a:cubicBezTo>
                  <a:pt x="86" y="119"/>
                  <a:pt x="86" y="119"/>
                  <a:pt x="85" y="119"/>
                </a:cubicBezTo>
                <a:cubicBezTo>
                  <a:pt x="86" y="119"/>
                  <a:pt x="85" y="119"/>
                  <a:pt x="85" y="119"/>
                </a:cubicBezTo>
                <a:cubicBezTo>
                  <a:pt x="85" y="119"/>
                  <a:pt x="85" y="119"/>
                  <a:pt x="8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6" y="119"/>
                  <a:pt x="86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6" y="119"/>
                  <a:pt x="8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6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20"/>
                  <a:pt x="85" y="119"/>
                  <a:pt x="85" y="120"/>
                </a:cubicBezTo>
                <a:cubicBezTo>
                  <a:pt x="85" y="120"/>
                  <a:pt x="86" y="120"/>
                  <a:pt x="85" y="120"/>
                </a:cubicBezTo>
                <a:cubicBezTo>
                  <a:pt x="85" y="120"/>
                  <a:pt x="85" y="119"/>
                  <a:pt x="85" y="120"/>
                </a:cubicBezTo>
                <a:cubicBezTo>
                  <a:pt x="84" y="120"/>
                  <a:pt x="85" y="120"/>
                  <a:pt x="85" y="119"/>
                </a:cubicBezTo>
                <a:cubicBezTo>
                  <a:pt x="85" y="119"/>
                  <a:pt x="84" y="119"/>
                  <a:pt x="84" y="119"/>
                </a:cubicBezTo>
                <a:cubicBezTo>
                  <a:pt x="84" y="119"/>
                  <a:pt x="84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3" y="119"/>
                  <a:pt x="84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9"/>
                  <a:pt x="84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9"/>
                  <a:pt x="84" y="119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4" y="119"/>
                  <a:pt x="85" y="119"/>
                  <a:pt x="84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5" y="119"/>
                  <a:pt x="84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2" y="119"/>
                  <a:pt x="82" y="119"/>
                </a:cubicBezTo>
                <a:cubicBezTo>
                  <a:pt x="82" y="119"/>
                  <a:pt x="83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9"/>
                  <a:pt x="83" y="119"/>
                </a:cubicBezTo>
                <a:cubicBezTo>
                  <a:pt x="83" y="119"/>
                  <a:pt x="83" y="119"/>
                  <a:pt x="82" y="119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2" y="119"/>
                  <a:pt x="82" y="119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82" y="119"/>
                  <a:pt x="81" y="119"/>
                  <a:pt x="82" y="119"/>
                </a:cubicBezTo>
                <a:cubicBezTo>
                  <a:pt x="81" y="119"/>
                  <a:pt x="81" y="119"/>
                  <a:pt x="80" y="119"/>
                </a:cubicBezTo>
                <a:cubicBezTo>
                  <a:pt x="80" y="119"/>
                  <a:pt x="81" y="119"/>
                  <a:pt x="81" y="119"/>
                </a:cubicBezTo>
                <a:cubicBezTo>
                  <a:pt x="81" y="119"/>
                  <a:pt x="81" y="119"/>
                  <a:pt x="81" y="120"/>
                </a:cubicBezTo>
                <a:cubicBezTo>
                  <a:pt x="81" y="120"/>
                  <a:pt x="81" y="119"/>
                  <a:pt x="81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1" y="120"/>
                  <a:pt x="80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1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2" y="120"/>
                  <a:pt x="81" y="120"/>
                  <a:pt x="81" y="120"/>
                </a:cubicBezTo>
                <a:cubicBezTo>
                  <a:pt x="82" y="120"/>
                  <a:pt x="81" y="120"/>
                  <a:pt x="80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79" y="120"/>
                  <a:pt x="79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9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79" y="120"/>
                  <a:pt x="79" y="120"/>
                </a:cubicBezTo>
                <a:cubicBezTo>
                  <a:pt x="80" y="120"/>
                  <a:pt x="79" y="120"/>
                  <a:pt x="80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20"/>
                  <a:pt x="78" y="120"/>
                  <a:pt x="78" y="120"/>
                </a:cubicBezTo>
                <a:cubicBezTo>
                  <a:pt x="78" y="120"/>
                  <a:pt x="78" y="120"/>
                  <a:pt x="77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8" y="120"/>
                  <a:pt x="79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0"/>
                  <a:pt x="77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7" y="120"/>
                  <a:pt x="78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7" y="120"/>
                  <a:pt x="77" y="121"/>
                </a:cubicBezTo>
                <a:cubicBezTo>
                  <a:pt x="77" y="121"/>
                  <a:pt x="78" y="121"/>
                  <a:pt x="78" y="121"/>
                </a:cubicBezTo>
                <a:cubicBezTo>
                  <a:pt x="78" y="121"/>
                  <a:pt x="78" y="121"/>
                  <a:pt x="77" y="121"/>
                </a:cubicBezTo>
                <a:cubicBezTo>
                  <a:pt x="77" y="121"/>
                  <a:pt x="77" y="121"/>
                  <a:pt x="76" y="121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7" y="121"/>
                  <a:pt x="77" y="120"/>
                  <a:pt x="77" y="120"/>
                </a:cubicBezTo>
                <a:cubicBezTo>
                  <a:pt x="77" y="121"/>
                  <a:pt x="77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5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75" y="121"/>
                  <a:pt x="74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3" y="121"/>
                  <a:pt x="73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5" y="121"/>
                  <a:pt x="75" y="121"/>
                </a:cubicBezTo>
                <a:cubicBezTo>
                  <a:pt x="75" y="121"/>
                  <a:pt x="75" y="121"/>
                  <a:pt x="74" y="121"/>
                </a:cubicBezTo>
                <a:cubicBezTo>
                  <a:pt x="74" y="121"/>
                  <a:pt x="75" y="121"/>
                  <a:pt x="74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5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5" y="120"/>
                  <a:pt x="75" y="120"/>
                  <a:pt x="74" y="120"/>
                </a:cubicBezTo>
                <a:cubicBezTo>
                  <a:pt x="75" y="121"/>
                  <a:pt x="74" y="120"/>
                  <a:pt x="74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4" y="121"/>
                  <a:pt x="74" y="120"/>
                  <a:pt x="74" y="120"/>
                </a:cubicBezTo>
                <a:cubicBezTo>
                  <a:pt x="74" y="120"/>
                  <a:pt x="74" y="120"/>
                  <a:pt x="7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5" y="120"/>
                  <a:pt x="74" y="120"/>
                  <a:pt x="74" y="120"/>
                </a:cubicBezTo>
                <a:cubicBezTo>
                  <a:pt x="75" y="120"/>
                  <a:pt x="74" y="120"/>
                  <a:pt x="75" y="120"/>
                </a:cubicBezTo>
                <a:cubicBezTo>
                  <a:pt x="75" y="120"/>
                  <a:pt x="74" y="120"/>
                  <a:pt x="74" y="120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5" y="120"/>
                  <a:pt x="74" y="120"/>
                  <a:pt x="74" y="120"/>
                </a:cubicBezTo>
                <a:cubicBezTo>
                  <a:pt x="74" y="120"/>
                  <a:pt x="74" y="120"/>
                  <a:pt x="73" y="120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3" y="120"/>
                  <a:pt x="73" y="120"/>
                  <a:pt x="74" y="120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4" y="120"/>
                  <a:pt x="73" y="120"/>
                  <a:pt x="73" y="120"/>
                </a:cubicBezTo>
                <a:cubicBezTo>
                  <a:pt x="73" y="120"/>
                  <a:pt x="74" y="120"/>
                  <a:pt x="74" y="120"/>
                </a:cubicBezTo>
                <a:cubicBezTo>
                  <a:pt x="73" y="120"/>
                  <a:pt x="73" y="120"/>
                  <a:pt x="72" y="120"/>
                </a:cubicBezTo>
                <a:cubicBezTo>
                  <a:pt x="73" y="120"/>
                  <a:pt x="71" y="120"/>
                  <a:pt x="72" y="120"/>
                </a:cubicBezTo>
                <a:cubicBezTo>
                  <a:pt x="71" y="120"/>
                  <a:pt x="72" y="120"/>
                  <a:pt x="72" y="120"/>
                </a:cubicBezTo>
                <a:cubicBezTo>
                  <a:pt x="72" y="120"/>
                  <a:pt x="72" y="120"/>
                  <a:pt x="73" y="120"/>
                </a:cubicBezTo>
                <a:cubicBezTo>
                  <a:pt x="72" y="120"/>
                  <a:pt x="73" y="120"/>
                  <a:pt x="73" y="120"/>
                </a:cubicBezTo>
                <a:cubicBezTo>
                  <a:pt x="72" y="120"/>
                  <a:pt x="72" y="120"/>
                  <a:pt x="71" y="120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0" y="119"/>
                  <a:pt x="71" y="120"/>
                  <a:pt x="71" y="119"/>
                </a:cubicBezTo>
                <a:cubicBezTo>
                  <a:pt x="71" y="119"/>
                  <a:pt x="71" y="120"/>
                  <a:pt x="71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2" y="119"/>
                  <a:pt x="71" y="120"/>
                  <a:pt x="72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120"/>
                  <a:pt x="73" y="120"/>
                  <a:pt x="72" y="120"/>
                </a:cubicBezTo>
                <a:cubicBezTo>
                  <a:pt x="72" y="120"/>
                  <a:pt x="72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72" y="119"/>
                  <a:pt x="72" y="120"/>
                  <a:pt x="72" y="120"/>
                </a:cubicBezTo>
                <a:cubicBezTo>
                  <a:pt x="72" y="120"/>
                  <a:pt x="72" y="119"/>
                  <a:pt x="72" y="119"/>
                </a:cubicBezTo>
                <a:cubicBezTo>
                  <a:pt x="70" y="119"/>
                  <a:pt x="71" y="119"/>
                  <a:pt x="70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0" y="119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1" y="119"/>
                  <a:pt x="71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1" y="119"/>
                  <a:pt x="70" y="119"/>
                  <a:pt x="70" y="119"/>
                </a:cubicBezTo>
                <a:cubicBezTo>
                  <a:pt x="70" y="119"/>
                  <a:pt x="71" y="119"/>
                  <a:pt x="71" y="119"/>
                </a:cubicBezTo>
                <a:cubicBezTo>
                  <a:pt x="70" y="119"/>
                  <a:pt x="70" y="119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70" y="119"/>
                  <a:pt x="69" y="119"/>
                  <a:pt x="70" y="119"/>
                </a:cubicBezTo>
                <a:cubicBezTo>
                  <a:pt x="70" y="119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70" y="118"/>
                  <a:pt x="69" y="118"/>
                  <a:pt x="69" y="118"/>
                </a:cubicBezTo>
                <a:cubicBezTo>
                  <a:pt x="69" y="118"/>
                  <a:pt x="68" y="118"/>
                  <a:pt x="68" y="118"/>
                </a:cubicBezTo>
                <a:cubicBezTo>
                  <a:pt x="68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70" y="118"/>
                  <a:pt x="69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8" y="117"/>
                </a:cubicBezTo>
                <a:cubicBezTo>
                  <a:pt x="68" y="117"/>
                  <a:pt x="67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8" y="117"/>
                  <a:pt x="69" y="117"/>
                </a:cubicBezTo>
                <a:cubicBezTo>
                  <a:pt x="69" y="117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7" y="116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68" y="117"/>
                  <a:pt x="68" y="117"/>
                  <a:pt x="69" y="117"/>
                </a:cubicBezTo>
                <a:cubicBezTo>
                  <a:pt x="69" y="117"/>
                  <a:pt x="68" y="117"/>
                  <a:pt x="68" y="117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9" y="117"/>
                  <a:pt x="69" y="117"/>
                  <a:pt x="70" y="117"/>
                </a:cubicBezTo>
                <a:cubicBezTo>
                  <a:pt x="70" y="117"/>
                  <a:pt x="69" y="117"/>
                  <a:pt x="69" y="117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70" y="117"/>
                  <a:pt x="69" y="117"/>
                  <a:pt x="69" y="117"/>
                </a:cubicBezTo>
                <a:cubicBezTo>
                  <a:pt x="69" y="117"/>
                  <a:pt x="70" y="117"/>
                  <a:pt x="70" y="117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9" y="116"/>
                  <a:pt x="69" y="117"/>
                  <a:pt x="69" y="117"/>
                </a:cubicBezTo>
                <a:cubicBezTo>
                  <a:pt x="69" y="116"/>
                  <a:pt x="68" y="116"/>
                  <a:pt x="68" y="116"/>
                </a:cubicBezTo>
                <a:cubicBezTo>
                  <a:pt x="69" y="116"/>
                  <a:pt x="68" y="117"/>
                  <a:pt x="68" y="117"/>
                </a:cubicBezTo>
                <a:cubicBezTo>
                  <a:pt x="68" y="117"/>
                  <a:pt x="67" y="116"/>
                  <a:pt x="67" y="116"/>
                </a:cubicBezTo>
                <a:cubicBezTo>
                  <a:pt x="67" y="116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6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6"/>
                  <a:pt x="67" y="116"/>
                </a:cubicBezTo>
                <a:cubicBezTo>
                  <a:pt x="66" y="116"/>
                  <a:pt x="67" y="116"/>
                  <a:pt x="67" y="116"/>
                </a:cubicBezTo>
                <a:cubicBezTo>
                  <a:pt x="67" y="116"/>
                  <a:pt x="66" y="116"/>
                  <a:pt x="66" y="116"/>
                </a:cubicBezTo>
                <a:cubicBezTo>
                  <a:pt x="66" y="116"/>
                  <a:pt x="67" y="116"/>
                  <a:pt x="67" y="116"/>
                </a:cubicBezTo>
                <a:cubicBezTo>
                  <a:pt x="66" y="116"/>
                  <a:pt x="65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5" y="116"/>
                  <a:pt x="66" y="116"/>
                  <a:pt x="65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6" y="116"/>
                  <a:pt x="66" y="115"/>
                  <a:pt x="66" y="115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5" y="115"/>
                  <a:pt x="65" y="116"/>
                  <a:pt x="65" y="116"/>
                </a:cubicBezTo>
                <a:cubicBezTo>
                  <a:pt x="65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5" y="116"/>
                  <a:pt x="66" y="116"/>
                  <a:pt x="65" y="116"/>
                </a:cubicBezTo>
                <a:cubicBezTo>
                  <a:pt x="65" y="116"/>
                  <a:pt x="65" y="116"/>
                  <a:pt x="65" y="115"/>
                </a:cubicBezTo>
                <a:cubicBezTo>
                  <a:pt x="65" y="116"/>
                  <a:pt x="65" y="116"/>
                  <a:pt x="64" y="116"/>
                </a:cubicBezTo>
                <a:cubicBezTo>
                  <a:pt x="64" y="115"/>
                  <a:pt x="64" y="115"/>
                  <a:pt x="65" y="115"/>
                </a:cubicBezTo>
                <a:cubicBezTo>
                  <a:pt x="64" y="115"/>
                  <a:pt x="64" y="115"/>
                  <a:pt x="64" y="116"/>
                </a:cubicBezTo>
                <a:cubicBezTo>
                  <a:pt x="64" y="116"/>
                  <a:pt x="64" y="115"/>
                  <a:pt x="64" y="115"/>
                </a:cubicBezTo>
                <a:cubicBezTo>
                  <a:pt x="64" y="115"/>
                  <a:pt x="64" y="116"/>
                  <a:pt x="64" y="116"/>
                </a:cubicBezTo>
                <a:cubicBezTo>
                  <a:pt x="64" y="116"/>
                  <a:pt x="64" y="116"/>
                  <a:pt x="65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6"/>
                  <a:pt x="64" y="116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3" y="115"/>
                  <a:pt x="63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3" y="115"/>
                  <a:pt x="63" y="115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2" y="115"/>
                  <a:pt x="63" y="116"/>
                  <a:pt x="62" y="115"/>
                </a:cubicBezTo>
                <a:cubicBezTo>
                  <a:pt x="62" y="115"/>
                  <a:pt x="61" y="115"/>
                  <a:pt x="61" y="115"/>
                </a:cubicBezTo>
                <a:cubicBezTo>
                  <a:pt x="61" y="115"/>
                  <a:pt x="61" y="115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5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1" y="114"/>
                  <a:pt x="60" y="114"/>
                  <a:pt x="60" y="114"/>
                </a:cubicBezTo>
                <a:cubicBezTo>
                  <a:pt x="60" y="114"/>
                  <a:pt x="61" y="115"/>
                  <a:pt x="61" y="115"/>
                </a:cubicBezTo>
                <a:cubicBezTo>
                  <a:pt x="60" y="114"/>
                  <a:pt x="61" y="115"/>
                  <a:pt x="61" y="115"/>
                </a:cubicBezTo>
                <a:cubicBezTo>
                  <a:pt x="61" y="115"/>
                  <a:pt x="61" y="115"/>
                  <a:pt x="62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2" y="115"/>
                  <a:pt x="63" y="116"/>
                  <a:pt x="63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3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3" y="116"/>
                  <a:pt x="62" y="116"/>
                  <a:pt x="62" y="116"/>
                </a:cubicBezTo>
                <a:cubicBezTo>
                  <a:pt x="62" y="115"/>
                  <a:pt x="61" y="115"/>
                  <a:pt x="61" y="115"/>
                </a:cubicBezTo>
                <a:cubicBezTo>
                  <a:pt x="61" y="115"/>
                  <a:pt x="62" y="115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1" y="116"/>
                  <a:pt x="61" y="115"/>
                  <a:pt x="61" y="115"/>
                </a:cubicBezTo>
                <a:cubicBezTo>
                  <a:pt x="62" y="116"/>
                  <a:pt x="61" y="116"/>
                  <a:pt x="61" y="116"/>
                </a:cubicBezTo>
                <a:cubicBezTo>
                  <a:pt x="62" y="116"/>
                  <a:pt x="61" y="115"/>
                  <a:pt x="61" y="115"/>
                </a:cubicBezTo>
                <a:cubicBezTo>
                  <a:pt x="61" y="115"/>
                  <a:pt x="61" y="116"/>
                  <a:pt x="61" y="116"/>
                </a:cubicBezTo>
                <a:cubicBezTo>
                  <a:pt x="62" y="116"/>
                  <a:pt x="62" y="116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3" y="116"/>
                  <a:pt x="63" y="116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7"/>
                  <a:pt x="64" y="117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17"/>
                  <a:pt x="62" y="117"/>
                  <a:pt x="63" y="117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2" y="116"/>
                  <a:pt x="62" y="117"/>
                  <a:pt x="62" y="117"/>
                </a:cubicBezTo>
                <a:cubicBezTo>
                  <a:pt x="62" y="116"/>
                  <a:pt x="62" y="116"/>
                  <a:pt x="61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1" y="116"/>
                  <a:pt x="60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5"/>
                  <a:pt x="60" y="116"/>
                  <a:pt x="60" y="115"/>
                </a:cubicBezTo>
                <a:cubicBezTo>
                  <a:pt x="61" y="116"/>
                  <a:pt x="61" y="115"/>
                  <a:pt x="61" y="115"/>
                </a:cubicBezTo>
                <a:cubicBezTo>
                  <a:pt x="60" y="115"/>
                  <a:pt x="61" y="116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59" y="115"/>
                  <a:pt x="60" y="115"/>
                  <a:pt x="59" y="115"/>
                </a:cubicBezTo>
                <a:cubicBezTo>
                  <a:pt x="59" y="115"/>
                  <a:pt x="60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5"/>
                  <a:pt x="61" y="116"/>
                </a:cubicBezTo>
                <a:cubicBezTo>
                  <a:pt x="60" y="116"/>
                  <a:pt x="61" y="116"/>
                  <a:pt x="61" y="116"/>
                </a:cubicBezTo>
                <a:cubicBezTo>
                  <a:pt x="60" y="116"/>
                  <a:pt x="60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8" y="115"/>
                  <a:pt x="58" y="115"/>
                  <a:pt x="57" y="114"/>
                </a:cubicBezTo>
                <a:cubicBezTo>
                  <a:pt x="57" y="115"/>
                  <a:pt x="57" y="114"/>
                  <a:pt x="57" y="114"/>
                </a:cubicBezTo>
                <a:cubicBezTo>
                  <a:pt x="58" y="115"/>
                  <a:pt x="59" y="115"/>
                  <a:pt x="59" y="116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9" y="116"/>
                  <a:pt x="58" y="116"/>
                </a:cubicBezTo>
                <a:cubicBezTo>
                  <a:pt x="58" y="115"/>
                  <a:pt x="58" y="115"/>
                  <a:pt x="57" y="115"/>
                </a:cubicBezTo>
                <a:cubicBezTo>
                  <a:pt x="57" y="115"/>
                  <a:pt x="58" y="115"/>
                  <a:pt x="57" y="115"/>
                </a:cubicBezTo>
                <a:cubicBezTo>
                  <a:pt x="58" y="115"/>
                  <a:pt x="58" y="116"/>
                  <a:pt x="58" y="116"/>
                </a:cubicBezTo>
                <a:cubicBezTo>
                  <a:pt x="58" y="116"/>
                  <a:pt x="59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8" y="116"/>
                  <a:pt x="59" y="116"/>
                  <a:pt x="58" y="116"/>
                </a:cubicBezTo>
                <a:cubicBezTo>
                  <a:pt x="58" y="116"/>
                  <a:pt x="58" y="116"/>
                  <a:pt x="57" y="115"/>
                </a:cubicBezTo>
                <a:cubicBezTo>
                  <a:pt x="57" y="115"/>
                  <a:pt x="58" y="116"/>
                  <a:pt x="58" y="115"/>
                </a:cubicBezTo>
                <a:cubicBezTo>
                  <a:pt x="58" y="116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6" y="114"/>
                  <a:pt x="56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6" y="114"/>
                  <a:pt x="56" y="114"/>
                </a:cubicBezTo>
                <a:cubicBezTo>
                  <a:pt x="56" y="114"/>
                  <a:pt x="56" y="114"/>
                  <a:pt x="56" y="115"/>
                </a:cubicBezTo>
                <a:cubicBezTo>
                  <a:pt x="56" y="114"/>
                  <a:pt x="56" y="115"/>
                  <a:pt x="56" y="115"/>
                </a:cubicBezTo>
                <a:cubicBezTo>
                  <a:pt x="56" y="115"/>
                  <a:pt x="56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6"/>
                  <a:pt x="57" y="115"/>
                  <a:pt x="57" y="115"/>
                </a:cubicBezTo>
                <a:cubicBezTo>
                  <a:pt x="57" y="115"/>
                  <a:pt x="57" y="116"/>
                  <a:pt x="57" y="11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8" y="116"/>
                  <a:pt x="57" y="115"/>
                  <a:pt x="57" y="115"/>
                </a:cubicBezTo>
                <a:cubicBezTo>
                  <a:pt x="56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6" y="115"/>
                  <a:pt x="56" y="115"/>
                </a:cubicBezTo>
                <a:cubicBezTo>
                  <a:pt x="56" y="115"/>
                  <a:pt x="56" y="115"/>
                  <a:pt x="56" y="11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4" y="114"/>
                  <a:pt x="55" y="115"/>
                </a:cubicBezTo>
                <a:cubicBezTo>
                  <a:pt x="55" y="115"/>
                  <a:pt x="55" y="115"/>
                  <a:pt x="56" y="115"/>
                </a:cubicBezTo>
                <a:cubicBezTo>
                  <a:pt x="55" y="115"/>
                  <a:pt x="57" y="115"/>
                  <a:pt x="57" y="115"/>
                </a:cubicBezTo>
                <a:cubicBezTo>
                  <a:pt x="57" y="116"/>
                  <a:pt x="58" y="116"/>
                  <a:pt x="58" y="116"/>
                </a:cubicBezTo>
                <a:cubicBezTo>
                  <a:pt x="58" y="116"/>
                  <a:pt x="58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8" y="116"/>
                  <a:pt x="58" y="116"/>
                </a:cubicBezTo>
                <a:cubicBezTo>
                  <a:pt x="58" y="116"/>
                  <a:pt x="58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6" y="116"/>
                  <a:pt x="56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6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7"/>
                  <a:pt x="57" y="116"/>
                  <a:pt x="57" y="117"/>
                </a:cubicBezTo>
                <a:cubicBezTo>
                  <a:pt x="57" y="117"/>
                  <a:pt x="57" y="116"/>
                  <a:pt x="57" y="11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6"/>
                  <a:pt x="57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5" y="116"/>
                </a:cubicBezTo>
                <a:cubicBezTo>
                  <a:pt x="55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5" y="116"/>
                  <a:pt x="55" y="115"/>
                  <a:pt x="54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5" y="116"/>
                  <a:pt x="55" y="116"/>
                </a:cubicBezTo>
                <a:cubicBezTo>
                  <a:pt x="55" y="116"/>
                  <a:pt x="55" y="116"/>
                  <a:pt x="55" y="115"/>
                </a:cubicBezTo>
                <a:cubicBezTo>
                  <a:pt x="55" y="115"/>
                  <a:pt x="55" y="116"/>
                  <a:pt x="55" y="116"/>
                </a:cubicBezTo>
                <a:cubicBezTo>
                  <a:pt x="54" y="115"/>
                  <a:pt x="55" y="115"/>
                  <a:pt x="55" y="115"/>
                </a:cubicBezTo>
                <a:cubicBezTo>
                  <a:pt x="54" y="115"/>
                  <a:pt x="55" y="116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3" y="115"/>
                  <a:pt x="53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5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3" y="115"/>
                </a:cubicBezTo>
                <a:cubicBezTo>
                  <a:pt x="53" y="115"/>
                  <a:pt x="53" y="115"/>
                  <a:pt x="53" y="114"/>
                </a:cubicBezTo>
                <a:cubicBezTo>
                  <a:pt x="53" y="115"/>
                  <a:pt x="54" y="115"/>
                  <a:pt x="54" y="115"/>
                </a:cubicBezTo>
                <a:cubicBezTo>
                  <a:pt x="54" y="115"/>
                  <a:pt x="54" y="114"/>
                  <a:pt x="54" y="114"/>
                </a:cubicBezTo>
                <a:cubicBezTo>
                  <a:pt x="54" y="115"/>
                  <a:pt x="55" y="115"/>
                  <a:pt x="54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5"/>
                  <a:pt x="55" y="115"/>
                  <a:pt x="55" y="115"/>
                </a:cubicBezTo>
                <a:cubicBezTo>
                  <a:pt x="55" y="115"/>
                  <a:pt x="54" y="114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4" y="114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3"/>
                  <a:pt x="52" y="113"/>
                </a:cubicBezTo>
                <a:cubicBezTo>
                  <a:pt x="52" y="113"/>
                  <a:pt x="53" y="114"/>
                  <a:pt x="53" y="114"/>
                </a:cubicBezTo>
                <a:cubicBezTo>
                  <a:pt x="53" y="114"/>
                  <a:pt x="52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3" y="114"/>
                  <a:pt x="52" y="114"/>
                </a:cubicBezTo>
                <a:cubicBezTo>
                  <a:pt x="52" y="114"/>
                  <a:pt x="52" y="113"/>
                  <a:pt x="52" y="113"/>
                </a:cubicBezTo>
                <a:cubicBezTo>
                  <a:pt x="52" y="113"/>
                  <a:pt x="52" y="113"/>
                  <a:pt x="51" y="113"/>
                </a:cubicBezTo>
                <a:cubicBezTo>
                  <a:pt x="51" y="113"/>
                  <a:pt x="52" y="113"/>
                  <a:pt x="52" y="113"/>
                </a:cubicBezTo>
                <a:cubicBezTo>
                  <a:pt x="52" y="113"/>
                  <a:pt x="52" y="113"/>
                  <a:pt x="51" y="113"/>
                </a:cubicBezTo>
                <a:cubicBezTo>
                  <a:pt x="51" y="113"/>
                  <a:pt x="51" y="113"/>
                  <a:pt x="52" y="113"/>
                </a:cubicBezTo>
                <a:cubicBezTo>
                  <a:pt x="53" y="114"/>
                  <a:pt x="52" y="113"/>
                  <a:pt x="52" y="113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51" y="113"/>
                  <a:pt x="52" y="113"/>
                  <a:pt x="51" y="113"/>
                </a:cubicBezTo>
                <a:cubicBezTo>
                  <a:pt x="51" y="113"/>
                  <a:pt x="50" y="112"/>
                  <a:pt x="50" y="112"/>
                </a:cubicBezTo>
                <a:cubicBezTo>
                  <a:pt x="50" y="112"/>
                  <a:pt x="51" y="112"/>
                  <a:pt x="51" y="112"/>
                </a:cubicBezTo>
                <a:cubicBezTo>
                  <a:pt x="51" y="112"/>
                  <a:pt x="51" y="112"/>
                  <a:pt x="50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1" y="112"/>
                  <a:pt x="51" y="112"/>
                  <a:pt x="50" y="112"/>
                </a:cubicBezTo>
                <a:cubicBezTo>
                  <a:pt x="51" y="112"/>
                  <a:pt x="51" y="113"/>
                  <a:pt x="51" y="11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51" y="113"/>
                  <a:pt x="52" y="113"/>
                  <a:pt x="52" y="113"/>
                </a:cubicBezTo>
                <a:cubicBezTo>
                  <a:pt x="52" y="113"/>
                  <a:pt x="51" y="113"/>
                  <a:pt x="51" y="112"/>
                </a:cubicBezTo>
                <a:cubicBezTo>
                  <a:pt x="51" y="112"/>
                  <a:pt x="51" y="113"/>
                  <a:pt x="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3"/>
                  <a:pt x="53" y="113"/>
                  <a:pt x="53" y="113"/>
                </a:cubicBezTo>
                <a:cubicBezTo>
                  <a:pt x="53" y="113"/>
                  <a:pt x="52" y="113"/>
                  <a:pt x="52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2" y="113"/>
                  <a:pt x="52" y="113"/>
                  <a:pt x="52" y="112"/>
                </a:cubicBezTo>
                <a:cubicBezTo>
                  <a:pt x="52" y="113"/>
                  <a:pt x="52" y="113"/>
                  <a:pt x="51" y="112"/>
                </a:cubicBezTo>
                <a:cubicBezTo>
                  <a:pt x="51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3"/>
                </a:cubicBezTo>
                <a:cubicBezTo>
                  <a:pt x="52" y="113"/>
                  <a:pt x="52" y="113"/>
                  <a:pt x="53" y="113"/>
                </a:cubicBezTo>
                <a:cubicBezTo>
                  <a:pt x="53" y="113"/>
                  <a:pt x="52" y="113"/>
                  <a:pt x="52" y="112"/>
                </a:cubicBezTo>
                <a:cubicBezTo>
                  <a:pt x="52" y="112"/>
                  <a:pt x="52" y="112"/>
                  <a:pt x="52" y="113"/>
                </a:cubicBezTo>
                <a:cubicBezTo>
                  <a:pt x="52" y="113"/>
                  <a:pt x="53" y="113"/>
                  <a:pt x="53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3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1"/>
                  <a:pt x="51" y="111"/>
                  <a:pt x="50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09"/>
                </a:cubicBezTo>
                <a:cubicBezTo>
                  <a:pt x="50" y="109"/>
                  <a:pt x="50" y="110"/>
                  <a:pt x="50" y="110"/>
                </a:cubicBezTo>
                <a:cubicBezTo>
                  <a:pt x="50" y="110"/>
                  <a:pt x="50" y="109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10"/>
                  <a:pt x="50" y="109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09"/>
                  <a:pt x="50" y="110"/>
                  <a:pt x="50" y="110"/>
                </a:cubicBezTo>
                <a:cubicBezTo>
                  <a:pt x="50" y="110"/>
                  <a:pt x="50" y="109"/>
                  <a:pt x="49" y="109"/>
                </a:cubicBezTo>
                <a:cubicBezTo>
                  <a:pt x="50" y="110"/>
                  <a:pt x="49" y="109"/>
                  <a:pt x="49" y="109"/>
                </a:cubicBezTo>
                <a:cubicBezTo>
                  <a:pt x="49" y="110"/>
                  <a:pt x="50" y="110"/>
                  <a:pt x="50" y="110"/>
                </a:cubicBezTo>
                <a:cubicBezTo>
                  <a:pt x="49" y="110"/>
                  <a:pt x="50" y="110"/>
                  <a:pt x="49" y="110"/>
                </a:cubicBezTo>
                <a:cubicBezTo>
                  <a:pt x="49" y="110"/>
                  <a:pt x="49" y="109"/>
                  <a:pt x="49" y="109"/>
                </a:cubicBezTo>
                <a:cubicBezTo>
                  <a:pt x="48" y="108"/>
                  <a:pt x="49" y="108"/>
                  <a:pt x="49" y="108"/>
                </a:cubicBezTo>
                <a:cubicBezTo>
                  <a:pt x="49" y="108"/>
                  <a:pt x="49" y="109"/>
                  <a:pt x="49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9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8"/>
                  <a:pt x="48" y="108"/>
                  <a:pt x="49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7" y="108"/>
                  <a:pt x="47" y="107"/>
                  <a:pt x="47" y="108"/>
                </a:cubicBezTo>
                <a:cubicBezTo>
                  <a:pt x="48" y="108"/>
                  <a:pt x="47" y="108"/>
                  <a:pt x="48" y="108"/>
                </a:cubicBezTo>
                <a:cubicBezTo>
                  <a:pt x="48" y="108"/>
                  <a:pt x="47" y="107"/>
                  <a:pt x="47" y="107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8" y="108"/>
                  <a:pt x="48" y="109"/>
                  <a:pt x="49" y="109"/>
                </a:cubicBezTo>
                <a:cubicBezTo>
                  <a:pt x="49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50" y="110"/>
                  <a:pt x="49" y="110"/>
                  <a:pt x="49" y="109"/>
                </a:cubicBezTo>
                <a:cubicBezTo>
                  <a:pt x="49" y="109"/>
                  <a:pt x="49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9" y="109"/>
                  <a:pt x="49" y="110"/>
                  <a:pt x="49" y="110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49" y="110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8" y="109"/>
                  <a:pt x="48" y="108"/>
                </a:cubicBezTo>
                <a:cubicBezTo>
                  <a:pt x="47" y="108"/>
                  <a:pt x="48" y="109"/>
                  <a:pt x="48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9"/>
                  <a:pt x="47" y="109"/>
                  <a:pt x="47" y="108"/>
                </a:cubicBezTo>
                <a:cubicBezTo>
                  <a:pt x="48" y="108"/>
                  <a:pt x="48" y="108"/>
                  <a:pt x="48" y="109"/>
                </a:cubicBezTo>
                <a:cubicBezTo>
                  <a:pt x="48" y="109"/>
                  <a:pt x="48" y="108"/>
                  <a:pt x="48" y="108"/>
                </a:cubicBezTo>
                <a:cubicBezTo>
                  <a:pt x="47" y="108"/>
                  <a:pt x="48" y="108"/>
                  <a:pt x="48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9"/>
                  <a:pt x="47" y="109"/>
                  <a:pt x="48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9"/>
                  <a:pt x="47" y="109"/>
                  <a:pt x="48" y="109"/>
                </a:cubicBezTo>
                <a:cubicBezTo>
                  <a:pt x="48" y="109"/>
                  <a:pt x="48" y="109"/>
                  <a:pt x="47" y="109"/>
                </a:cubicBezTo>
                <a:cubicBezTo>
                  <a:pt x="47" y="109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7" y="108"/>
                  <a:pt x="46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8"/>
                  <a:pt x="47" y="107"/>
                  <a:pt x="47" y="107"/>
                </a:cubicBezTo>
                <a:cubicBezTo>
                  <a:pt x="47" y="107"/>
                  <a:pt x="47" y="108"/>
                  <a:pt x="46" y="107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6" y="106"/>
                  <a:pt x="46" y="107"/>
                  <a:pt x="46" y="107"/>
                </a:cubicBezTo>
                <a:cubicBezTo>
                  <a:pt x="46" y="107"/>
                  <a:pt x="47" y="107"/>
                  <a:pt x="47" y="108"/>
                </a:cubicBezTo>
                <a:cubicBezTo>
                  <a:pt x="47" y="107"/>
                  <a:pt x="47" y="108"/>
                  <a:pt x="46" y="107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46" y="107"/>
                  <a:pt x="46" y="107"/>
                  <a:pt x="45" y="107"/>
                </a:cubicBezTo>
                <a:cubicBezTo>
                  <a:pt x="45" y="107"/>
                  <a:pt x="46" y="106"/>
                  <a:pt x="45" y="106"/>
                </a:cubicBezTo>
                <a:cubicBezTo>
                  <a:pt x="46" y="107"/>
                  <a:pt x="45" y="106"/>
                  <a:pt x="45" y="107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5" y="106"/>
                  <a:pt x="46" y="106"/>
                  <a:pt x="46" y="106"/>
                </a:cubicBezTo>
                <a:cubicBezTo>
                  <a:pt x="45" y="106"/>
                  <a:pt x="46" y="106"/>
                  <a:pt x="46" y="106"/>
                </a:cubicBezTo>
                <a:cubicBezTo>
                  <a:pt x="45" y="106"/>
                  <a:pt x="46" y="106"/>
                  <a:pt x="46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05"/>
                  <a:pt x="45" y="106"/>
                  <a:pt x="45" y="106"/>
                </a:cubicBezTo>
                <a:cubicBezTo>
                  <a:pt x="45" y="106"/>
                  <a:pt x="45" y="106"/>
                  <a:pt x="45" y="105"/>
                </a:cubicBezTo>
                <a:cubicBezTo>
                  <a:pt x="45" y="106"/>
                  <a:pt x="45" y="105"/>
                  <a:pt x="45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4" y="105"/>
                  <a:pt x="45" y="105"/>
                  <a:pt x="44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4"/>
                  <a:pt x="44" y="104"/>
                  <a:pt x="45" y="104"/>
                </a:cubicBezTo>
                <a:cubicBezTo>
                  <a:pt x="45" y="104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6" y="105"/>
                </a:cubicBezTo>
                <a:cubicBezTo>
                  <a:pt x="45" y="105"/>
                  <a:pt x="45" y="105"/>
                  <a:pt x="46" y="106"/>
                </a:cubicBezTo>
                <a:cubicBezTo>
                  <a:pt x="45" y="105"/>
                  <a:pt x="46" y="106"/>
                  <a:pt x="46" y="105"/>
                </a:cubicBezTo>
                <a:cubicBezTo>
                  <a:pt x="45" y="105"/>
                  <a:pt x="45" y="104"/>
                  <a:pt x="45" y="104"/>
                </a:cubicBezTo>
                <a:cubicBezTo>
                  <a:pt x="44" y="104"/>
                  <a:pt x="44" y="104"/>
                  <a:pt x="45" y="105"/>
                </a:cubicBezTo>
                <a:cubicBezTo>
                  <a:pt x="45" y="105"/>
                  <a:pt x="45" y="105"/>
                  <a:pt x="44" y="105"/>
                </a:cubicBezTo>
                <a:cubicBezTo>
                  <a:pt x="45" y="105"/>
                  <a:pt x="44" y="104"/>
                  <a:pt x="44" y="104"/>
                </a:cubicBezTo>
                <a:cubicBezTo>
                  <a:pt x="44" y="104"/>
                  <a:pt x="44" y="105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3" y="104"/>
                  <a:pt x="44" y="104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3" y="103"/>
                  <a:pt x="43" y="102"/>
                  <a:pt x="43" y="103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2" y="102"/>
                  <a:pt x="42" y="101"/>
                </a:cubicBezTo>
                <a:cubicBezTo>
                  <a:pt x="42" y="101"/>
                  <a:pt x="42" y="102"/>
                  <a:pt x="42" y="102"/>
                </a:cubicBezTo>
                <a:cubicBezTo>
                  <a:pt x="42" y="102"/>
                  <a:pt x="42" y="102"/>
                  <a:pt x="4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3" y="102"/>
                </a:cubicBezTo>
                <a:cubicBezTo>
                  <a:pt x="42" y="102"/>
                  <a:pt x="42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2" y="101"/>
                  <a:pt x="42" y="101"/>
                  <a:pt x="41" y="101"/>
                </a:cubicBezTo>
                <a:cubicBezTo>
                  <a:pt x="41" y="101"/>
                  <a:pt x="41" y="101"/>
                  <a:pt x="41" y="100"/>
                </a:cubicBezTo>
                <a:cubicBezTo>
                  <a:pt x="41" y="100"/>
                  <a:pt x="41" y="101"/>
                  <a:pt x="41" y="100"/>
                </a:cubicBezTo>
                <a:cubicBezTo>
                  <a:pt x="41" y="100"/>
                  <a:pt x="41" y="100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2" y="102"/>
                  <a:pt x="43" y="102"/>
                  <a:pt x="42" y="102"/>
                </a:cubicBezTo>
                <a:cubicBezTo>
                  <a:pt x="43" y="102"/>
                  <a:pt x="43" y="103"/>
                  <a:pt x="43" y="103"/>
                </a:cubicBezTo>
                <a:cubicBezTo>
                  <a:pt x="43" y="102"/>
                  <a:pt x="43" y="103"/>
                  <a:pt x="43" y="103"/>
                </a:cubicBezTo>
                <a:cubicBezTo>
                  <a:pt x="42" y="103"/>
                  <a:pt x="42" y="102"/>
                  <a:pt x="42" y="102"/>
                </a:cubicBezTo>
                <a:cubicBezTo>
                  <a:pt x="42" y="102"/>
                  <a:pt x="42" y="102"/>
                  <a:pt x="42" y="103"/>
                </a:cubicBezTo>
                <a:cubicBezTo>
                  <a:pt x="42" y="103"/>
                  <a:pt x="42" y="103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2" y="102"/>
                  <a:pt x="41" y="102"/>
                  <a:pt x="41" y="101"/>
                </a:cubicBezTo>
                <a:cubicBezTo>
                  <a:pt x="41" y="101"/>
                  <a:pt x="41" y="101"/>
                  <a:pt x="41" y="100"/>
                </a:cubicBezTo>
                <a:cubicBezTo>
                  <a:pt x="40" y="100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1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39" y="99"/>
                  <a:pt x="40" y="99"/>
                </a:cubicBezTo>
                <a:cubicBezTo>
                  <a:pt x="39" y="99"/>
                  <a:pt x="39" y="98"/>
                  <a:pt x="39" y="99"/>
                </a:cubicBezTo>
                <a:cubicBezTo>
                  <a:pt x="39" y="99"/>
                  <a:pt x="40" y="100"/>
                  <a:pt x="39" y="99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39" y="100"/>
                  <a:pt x="39" y="100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98"/>
                  <a:pt x="39" y="98"/>
                  <a:pt x="38" y="98"/>
                </a:cubicBezTo>
                <a:cubicBezTo>
                  <a:pt x="38" y="98"/>
                  <a:pt x="38" y="97"/>
                  <a:pt x="38" y="97"/>
                </a:cubicBezTo>
                <a:cubicBezTo>
                  <a:pt x="38" y="98"/>
                  <a:pt x="38" y="98"/>
                  <a:pt x="39" y="99"/>
                </a:cubicBezTo>
                <a:cubicBezTo>
                  <a:pt x="38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8" y="99"/>
                  <a:pt x="38" y="98"/>
                </a:cubicBezTo>
                <a:cubicBezTo>
                  <a:pt x="38" y="98"/>
                  <a:pt x="38" y="99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7"/>
                  <a:pt x="38" y="97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8" y="97"/>
                  <a:pt x="38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9"/>
                </a:cubicBezTo>
                <a:cubicBezTo>
                  <a:pt x="38" y="99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7" y="97"/>
                  <a:pt x="37" y="98"/>
                </a:cubicBezTo>
                <a:cubicBezTo>
                  <a:pt x="37" y="98"/>
                  <a:pt x="38" y="99"/>
                  <a:pt x="38" y="99"/>
                </a:cubicBezTo>
                <a:cubicBezTo>
                  <a:pt x="38" y="99"/>
                  <a:pt x="38" y="99"/>
                  <a:pt x="38" y="99"/>
                </a:cubicBezTo>
                <a:cubicBezTo>
                  <a:pt x="37" y="98"/>
                  <a:pt x="37" y="98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8"/>
                  <a:pt x="37" y="97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7"/>
                  <a:pt x="37" y="98"/>
                  <a:pt x="37" y="98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6" y="97"/>
                  <a:pt x="36" y="97"/>
                </a:cubicBezTo>
                <a:cubicBezTo>
                  <a:pt x="36" y="97"/>
                  <a:pt x="36" y="96"/>
                  <a:pt x="36" y="96"/>
                </a:cubicBezTo>
                <a:cubicBezTo>
                  <a:pt x="36" y="96"/>
                  <a:pt x="36" y="97"/>
                  <a:pt x="37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6" y="97"/>
                </a:cubicBezTo>
                <a:cubicBezTo>
                  <a:pt x="36" y="97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5"/>
                  <a:pt x="36" y="9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7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7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4"/>
                  <a:pt x="36" y="94"/>
                  <a:pt x="35" y="94"/>
                </a:cubicBezTo>
                <a:cubicBezTo>
                  <a:pt x="35" y="94"/>
                  <a:pt x="36" y="95"/>
                  <a:pt x="36" y="95"/>
                </a:cubicBezTo>
                <a:cubicBezTo>
                  <a:pt x="35" y="95"/>
                  <a:pt x="36" y="95"/>
                  <a:pt x="36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4"/>
                  <a:pt x="35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6"/>
                  <a:pt x="36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4"/>
                </a:cubicBezTo>
                <a:cubicBezTo>
                  <a:pt x="35" y="95"/>
                  <a:pt x="35" y="94"/>
                  <a:pt x="35" y="94"/>
                </a:cubicBezTo>
                <a:cubicBezTo>
                  <a:pt x="35" y="95"/>
                  <a:pt x="35" y="95"/>
                  <a:pt x="36" y="95"/>
                </a:cubicBezTo>
                <a:cubicBezTo>
                  <a:pt x="36" y="95"/>
                  <a:pt x="36" y="96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4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4"/>
                  <a:pt x="34" y="94"/>
                  <a:pt x="34" y="95"/>
                </a:cubicBezTo>
                <a:cubicBezTo>
                  <a:pt x="35" y="95"/>
                  <a:pt x="34" y="94"/>
                  <a:pt x="35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4" y="95"/>
                </a:cubicBezTo>
                <a:cubicBezTo>
                  <a:pt x="35" y="95"/>
                  <a:pt x="35" y="95"/>
                  <a:pt x="34" y="95"/>
                </a:cubicBezTo>
                <a:cubicBezTo>
                  <a:pt x="34" y="95"/>
                  <a:pt x="34" y="95"/>
                  <a:pt x="34" y="95"/>
                </a:cubicBezTo>
                <a:cubicBezTo>
                  <a:pt x="34" y="94"/>
                  <a:pt x="35" y="95"/>
                  <a:pt x="34" y="94"/>
                </a:cubicBezTo>
                <a:cubicBezTo>
                  <a:pt x="34" y="94"/>
                  <a:pt x="34" y="95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3"/>
                </a:cubicBezTo>
                <a:cubicBezTo>
                  <a:pt x="34" y="93"/>
                  <a:pt x="3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3"/>
                  <a:pt x="34" y="94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34" y="93"/>
                  <a:pt x="34" y="93"/>
                  <a:pt x="34" y="92"/>
                </a:cubicBezTo>
                <a:cubicBezTo>
                  <a:pt x="34" y="92"/>
                  <a:pt x="34" y="93"/>
                  <a:pt x="34" y="93"/>
                </a:cubicBezTo>
                <a:cubicBezTo>
                  <a:pt x="34" y="93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3" y="92"/>
                  <a:pt x="34" y="92"/>
                </a:cubicBezTo>
                <a:cubicBezTo>
                  <a:pt x="34" y="91"/>
                  <a:pt x="33" y="91"/>
                  <a:pt x="33" y="91"/>
                </a:cubicBezTo>
                <a:cubicBezTo>
                  <a:pt x="34" y="92"/>
                  <a:pt x="33" y="92"/>
                  <a:pt x="34" y="92"/>
                </a:cubicBezTo>
                <a:cubicBezTo>
                  <a:pt x="33" y="92"/>
                  <a:pt x="33" y="92"/>
                  <a:pt x="34" y="92"/>
                </a:cubicBezTo>
                <a:cubicBezTo>
                  <a:pt x="33" y="92"/>
                  <a:pt x="33" y="92"/>
                  <a:pt x="33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92"/>
                  <a:pt x="33" y="92"/>
                  <a:pt x="33" y="92"/>
                </a:cubicBezTo>
                <a:cubicBezTo>
                  <a:pt x="34" y="92"/>
                  <a:pt x="33" y="91"/>
                  <a:pt x="33" y="91"/>
                </a:cubicBezTo>
                <a:cubicBezTo>
                  <a:pt x="33" y="91"/>
                  <a:pt x="33" y="90"/>
                  <a:pt x="33" y="91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3" y="91"/>
                  <a:pt x="34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3"/>
                  <a:pt x="34" y="93"/>
                </a:cubicBezTo>
                <a:cubicBezTo>
                  <a:pt x="34" y="92"/>
                  <a:pt x="34" y="92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3" y="91"/>
                  <a:pt x="34" y="92"/>
                  <a:pt x="34" y="92"/>
                </a:cubicBezTo>
                <a:cubicBezTo>
                  <a:pt x="33" y="91"/>
                  <a:pt x="34" y="91"/>
                  <a:pt x="33" y="91"/>
                </a:cubicBezTo>
                <a:cubicBezTo>
                  <a:pt x="33" y="91"/>
                  <a:pt x="34" y="91"/>
                  <a:pt x="34" y="91"/>
                </a:cubicBezTo>
                <a:cubicBezTo>
                  <a:pt x="33" y="91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91"/>
                  <a:pt x="33" y="91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0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9"/>
                  <a:pt x="33" y="89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1"/>
                  <a:pt x="34" y="91"/>
                  <a:pt x="34" y="90"/>
                </a:cubicBezTo>
                <a:cubicBezTo>
                  <a:pt x="34" y="90"/>
                  <a:pt x="33" y="90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0"/>
                  <a:pt x="34" y="91"/>
                  <a:pt x="34" y="91"/>
                </a:cubicBezTo>
                <a:cubicBezTo>
                  <a:pt x="34" y="91"/>
                  <a:pt x="34" y="91"/>
                  <a:pt x="34" y="92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5" y="90"/>
                  <a:pt x="34" y="90"/>
                  <a:pt x="34" y="90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0"/>
                  <a:pt x="35" y="90"/>
                </a:cubicBezTo>
                <a:cubicBezTo>
                  <a:pt x="35" y="90"/>
                  <a:pt x="35" y="91"/>
                  <a:pt x="35" y="91"/>
                </a:cubicBezTo>
                <a:cubicBezTo>
                  <a:pt x="35" y="91"/>
                  <a:pt x="35" y="90"/>
                  <a:pt x="35" y="89"/>
                </a:cubicBezTo>
                <a:cubicBezTo>
                  <a:pt x="35" y="89"/>
                  <a:pt x="35" y="90"/>
                  <a:pt x="35" y="90"/>
                </a:cubicBezTo>
                <a:cubicBezTo>
                  <a:pt x="34" y="89"/>
                  <a:pt x="35" y="90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89"/>
                  <a:pt x="34" y="90"/>
                  <a:pt x="34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89"/>
                  <a:pt x="34" y="89"/>
                  <a:pt x="34" y="88"/>
                </a:cubicBezTo>
                <a:cubicBezTo>
                  <a:pt x="34" y="88"/>
                  <a:pt x="34" y="89"/>
                  <a:pt x="34" y="89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7"/>
                  <a:pt x="34" y="87"/>
                </a:cubicBezTo>
                <a:cubicBezTo>
                  <a:pt x="34" y="87"/>
                  <a:pt x="33" y="87"/>
                  <a:pt x="33" y="87"/>
                </a:cubicBezTo>
                <a:cubicBezTo>
                  <a:pt x="33" y="87"/>
                  <a:pt x="34" y="87"/>
                  <a:pt x="34" y="88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4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6"/>
                  <a:pt x="33" y="86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6"/>
                </a:cubicBezTo>
                <a:cubicBezTo>
                  <a:pt x="33" y="86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8"/>
                  <a:pt x="33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8"/>
                  <a:pt x="33" y="87"/>
                  <a:pt x="33" y="87"/>
                </a:cubicBezTo>
                <a:cubicBezTo>
                  <a:pt x="33" y="86"/>
                  <a:pt x="33" y="86"/>
                  <a:pt x="32" y="85"/>
                </a:cubicBezTo>
                <a:cubicBezTo>
                  <a:pt x="32" y="86"/>
                  <a:pt x="33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7"/>
                  <a:pt x="32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85"/>
                  <a:pt x="32" y="86"/>
                  <a:pt x="32" y="86"/>
                </a:cubicBezTo>
                <a:cubicBezTo>
                  <a:pt x="32" y="85"/>
                  <a:pt x="32" y="86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4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5"/>
                  <a:pt x="32" y="84"/>
                </a:cubicBezTo>
                <a:cubicBezTo>
                  <a:pt x="32" y="85"/>
                  <a:pt x="31" y="84"/>
                  <a:pt x="32" y="84"/>
                </a:cubicBezTo>
                <a:cubicBezTo>
                  <a:pt x="32" y="84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4"/>
                  <a:pt x="32" y="84"/>
                </a:cubicBezTo>
                <a:cubicBezTo>
                  <a:pt x="32" y="84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5"/>
                  <a:pt x="32" y="84"/>
                </a:cubicBezTo>
                <a:cubicBezTo>
                  <a:pt x="32" y="85"/>
                  <a:pt x="33" y="85"/>
                  <a:pt x="33" y="85"/>
                </a:cubicBezTo>
                <a:cubicBezTo>
                  <a:pt x="32" y="85"/>
                  <a:pt x="32" y="84"/>
                  <a:pt x="32" y="84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3" y="84"/>
                  <a:pt x="33" y="84"/>
                </a:cubicBezTo>
                <a:cubicBezTo>
                  <a:pt x="33" y="84"/>
                  <a:pt x="33" y="85"/>
                  <a:pt x="33" y="85"/>
                </a:cubicBezTo>
                <a:cubicBezTo>
                  <a:pt x="33" y="85"/>
                  <a:pt x="33" y="84"/>
                  <a:pt x="33" y="84"/>
                </a:cubicBezTo>
                <a:cubicBezTo>
                  <a:pt x="33" y="84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2"/>
                </a:cubicBezTo>
                <a:cubicBezTo>
                  <a:pt x="33" y="82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2"/>
                </a:cubicBezTo>
                <a:cubicBezTo>
                  <a:pt x="33" y="82"/>
                  <a:pt x="33" y="82"/>
                  <a:pt x="32" y="82"/>
                </a:cubicBezTo>
                <a:cubicBezTo>
                  <a:pt x="32" y="82"/>
                  <a:pt x="33" y="82"/>
                  <a:pt x="33" y="83"/>
                </a:cubicBezTo>
                <a:cubicBezTo>
                  <a:pt x="32" y="83"/>
                  <a:pt x="32" y="82"/>
                  <a:pt x="32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2" y="81"/>
                  <a:pt x="32" y="80"/>
                </a:cubicBezTo>
                <a:cubicBezTo>
                  <a:pt x="32" y="80"/>
                  <a:pt x="32" y="81"/>
                  <a:pt x="32" y="81"/>
                </a:cubicBezTo>
                <a:cubicBezTo>
                  <a:pt x="32" y="81"/>
                  <a:pt x="32" y="80"/>
                  <a:pt x="32" y="80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1"/>
                </a:cubicBezTo>
                <a:cubicBezTo>
                  <a:pt x="32" y="82"/>
                  <a:pt x="32" y="82"/>
                  <a:pt x="32" y="83"/>
                </a:cubicBezTo>
                <a:cubicBezTo>
                  <a:pt x="32" y="83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81"/>
                  <a:pt x="31" y="80"/>
                  <a:pt x="32" y="81"/>
                </a:cubicBezTo>
                <a:cubicBezTo>
                  <a:pt x="32" y="81"/>
                  <a:pt x="32" y="82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0"/>
                </a:cubicBezTo>
                <a:cubicBezTo>
                  <a:pt x="31" y="81"/>
                  <a:pt x="31" y="80"/>
                  <a:pt x="31" y="81"/>
                </a:cubicBezTo>
                <a:cubicBezTo>
                  <a:pt x="32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9"/>
                  <a:pt x="31" y="78"/>
                  <a:pt x="31" y="79"/>
                </a:cubicBezTo>
                <a:cubicBezTo>
                  <a:pt x="31" y="79"/>
                  <a:pt x="31" y="78"/>
                  <a:pt x="31" y="78"/>
                </a:cubicBezTo>
                <a:cubicBezTo>
                  <a:pt x="31" y="79"/>
                  <a:pt x="31" y="78"/>
                  <a:pt x="3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8"/>
                  <a:pt x="31" y="78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8"/>
                  <a:pt x="31" y="78"/>
                  <a:pt x="31" y="79"/>
                </a:cubicBezTo>
                <a:cubicBezTo>
                  <a:pt x="31" y="78"/>
                  <a:pt x="31" y="79"/>
                  <a:pt x="30" y="79"/>
                </a:cubicBezTo>
                <a:cubicBezTo>
                  <a:pt x="31" y="79"/>
                  <a:pt x="30" y="79"/>
                  <a:pt x="31" y="80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80"/>
                </a:cubicBezTo>
                <a:cubicBezTo>
                  <a:pt x="31" y="79"/>
                  <a:pt x="31" y="80"/>
                  <a:pt x="31" y="80"/>
                </a:cubicBezTo>
                <a:cubicBezTo>
                  <a:pt x="31" y="80"/>
                  <a:pt x="31" y="80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80"/>
                  <a:pt x="31" y="80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8"/>
                  <a:pt x="31" y="77"/>
                  <a:pt x="31" y="78"/>
                </a:cubicBezTo>
                <a:cubicBezTo>
                  <a:pt x="31" y="78"/>
                  <a:pt x="31" y="78"/>
                  <a:pt x="31" y="79"/>
                </a:cubicBezTo>
                <a:cubicBezTo>
                  <a:pt x="31" y="79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79"/>
                  <a:pt x="31" y="79"/>
                </a:cubicBezTo>
                <a:cubicBezTo>
                  <a:pt x="31" y="80"/>
                  <a:pt x="31" y="80"/>
                  <a:pt x="31" y="81"/>
                </a:cubicBezTo>
                <a:cubicBezTo>
                  <a:pt x="31" y="81"/>
                  <a:pt x="31" y="80"/>
                  <a:pt x="31" y="80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2"/>
                  <a:pt x="3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0" y="81"/>
                  <a:pt x="30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1" y="81"/>
                  <a:pt x="31" y="81"/>
                </a:cubicBezTo>
                <a:cubicBezTo>
                  <a:pt x="31" y="81"/>
                  <a:pt x="31" y="82"/>
                  <a:pt x="31" y="82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2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0"/>
                  <a:pt x="31" y="80"/>
                </a:cubicBezTo>
                <a:cubicBezTo>
                  <a:pt x="31" y="80"/>
                  <a:pt x="31" y="81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0"/>
                  <a:pt x="31" y="80"/>
                  <a:pt x="30" y="79"/>
                </a:cubicBezTo>
                <a:cubicBezTo>
                  <a:pt x="31" y="80"/>
                  <a:pt x="30" y="80"/>
                  <a:pt x="30" y="80"/>
                </a:cubicBezTo>
                <a:cubicBezTo>
                  <a:pt x="31" y="81"/>
                  <a:pt x="30" y="80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8"/>
                </a:cubicBezTo>
                <a:cubicBezTo>
                  <a:pt x="30" y="78"/>
                  <a:pt x="30" y="79"/>
                  <a:pt x="30" y="79"/>
                </a:cubicBezTo>
                <a:cubicBezTo>
                  <a:pt x="30" y="79"/>
                  <a:pt x="29" y="79"/>
                  <a:pt x="29" y="79"/>
                </a:cubicBezTo>
                <a:cubicBezTo>
                  <a:pt x="29" y="78"/>
                  <a:pt x="29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8"/>
                  <a:pt x="29" y="78"/>
                  <a:pt x="29" y="79"/>
                </a:cubicBezTo>
                <a:cubicBezTo>
                  <a:pt x="29" y="79"/>
                  <a:pt x="29" y="79"/>
                  <a:pt x="30" y="79"/>
                </a:cubicBezTo>
                <a:cubicBezTo>
                  <a:pt x="29" y="79"/>
                  <a:pt x="30" y="79"/>
                  <a:pt x="30" y="79"/>
                </a:cubicBezTo>
                <a:cubicBezTo>
                  <a:pt x="30" y="79"/>
                  <a:pt x="30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80"/>
                  <a:pt x="29" y="80"/>
                  <a:pt x="29" y="79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80"/>
                  <a:pt x="29" y="79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80"/>
                  <a:pt x="29" y="79"/>
                  <a:pt x="29" y="79"/>
                </a:cubicBezTo>
                <a:cubicBezTo>
                  <a:pt x="29" y="79"/>
                  <a:pt x="29" y="80"/>
                  <a:pt x="29" y="80"/>
                </a:cubicBezTo>
                <a:cubicBezTo>
                  <a:pt x="29" y="79"/>
                  <a:pt x="28" y="79"/>
                  <a:pt x="28" y="79"/>
                </a:cubicBezTo>
                <a:cubicBezTo>
                  <a:pt x="28" y="79"/>
                  <a:pt x="29" y="79"/>
                  <a:pt x="29" y="78"/>
                </a:cubicBezTo>
                <a:cubicBezTo>
                  <a:pt x="29" y="78"/>
                  <a:pt x="29" y="79"/>
                  <a:pt x="29" y="79"/>
                </a:cubicBezTo>
                <a:cubicBezTo>
                  <a:pt x="29" y="79"/>
                  <a:pt x="28" y="78"/>
                  <a:pt x="29" y="78"/>
                </a:cubicBezTo>
                <a:cubicBezTo>
                  <a:pt x="29" y="78"/>
                  <a:pt x="29" y="78"/>
                  <a:pt x="29" y="79"/>
                </a:cubicBezTo>
                <a:cubicBezTo>
                  <a:pt x="29" y="79"/>
                  <a:pt x="29" y="78"/>
                  <a:pt x="29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9" y="78"/>
                  <a:pt x="29" y="78"/>
                  <a:pt x="29" y="79"/>
                </a:cubicBezTo>
                <a:cubicBezTo>
                  <a:pt x="29" y="79"/>
                  <a:pt x="29" y="78"/>
                  <a:pt x="29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6"/>
                  <a:pt x="29" y="76"/>
                  <a:pt x="29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29" y="76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6"/>
                  <a:pt x="29" y="76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4"/>
                  <a:pt x="29" y="74"/>
                  <a:pt x="29" y="75"/>
                </a:cubicBezTo>
                <a:cubicBezTo>
                  <a:pt x="29" y="74"/>
                  <a:pt x="29" y="73"/>
                  <a:pt x="29" y="74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2"/>
                </a:cubicBezTo>
                <a:cubicBezTo>
                  <a:pt x="29" y="73"/>
                  <a:pt x="29" y="73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4"/>
                </a:cubicBezTo>
                <a:cubicBezTo>
                  <a:pt x="29" y="73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29" y="73"/>
                  <a:pt x="29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29" y="71"/>
                  <a:pt x="29" y="71"/>
                </a:cubicBezTo>
                <a:cubicBezTo>
                  <a:pt x="29" y="71"/>
                  <a:pt x="29" y="72"/>
                  <a:pt x="29" y="72"/>
                </a:cubicBezTo>
                <a:cubicBezTo>
                  <a:pt x="29" y="73"/>
                  <a:pt x="29" y="72"/>
                  <a:pt x="29" y="72"/>
                </a:cubicBezTo>
                <a:cubicBezTo>
                  <a:pt x="29" y="72"/>
                  <a:pt x="29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1"/>
                </a:cubicBezTo>
                <a:cubicBezTo>
                  <a:pt x="29" y="70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0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8" y="71"/>
                </a:cubicBezTo>
                <a:cubicBezTo>
                  <a:pt x="28" y="71"/>
                  <a:pt x="29" y="71"/>
                  <a:pt x="29" y="71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69"/>
                </a:cubicBezTo>
                <a:cubicBezTo>
                  <a:pt x="29" y="70"/>
                  <a:pt x="29" y="71"/>
                  <a:pt x="29" y="71"/>
                </a:cubicBezTo>
                <a:cubicBezTo>
                  <a:pt x="29" y="71"/>
                  <a:pt x="29" y="71"/>
                  <a:pt x="28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8" y="71"/>
                  <a:pt x="28" y="71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1"/>
                  <a:pt x="28" y="70"/>
                  <a:pt x="28" y="69"/>
                </a:cubicBezTo>
                <a:cubicBezTo>
                  <a:pt x="29" y="69"/>
                  <a:pt x="29" y="70"/>
                  <a:pt x="29" y="70"/>
                </a:cubicBezTo>
                <a:cubicBezTo>
                  <a:pt x="29" y="69"/>
                  <a:pt x="28" y="69"/>
                  <a:pt x="28" y="69"/>
                </a:cubicBezTo>
                <a:cubicBezTo>
                  <a:pt x="28" y="69"/>
                  <a:pt x="29" y="69"/>
                  <a:pt x="29" y="69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70"/>
                  <a:pt x="29" y="69"/>
                </a:cubicBezTo>
                <a:cubicBezTo>
                  <a:pt x="29" y="69"/>
                  <a:pt x="29" y="69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9"/>
                  <a:pt x="29" y="69"/>
                </a:cubicBezTo>
                <a:cubicBezTo>
                  <a:pt x="29" y="69"/>
                  <a:pt x="29" y="68"/>
                  <a:pt x="29" y="68"/>
                </a:cubicBezTo>
                <a:cubicBezTo>
                  <a:pt x="29" y="68"/>
                  <a:pt x="29" y="68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9"/>
                  <a:pt x="29" y="69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9"/>
                  <a:pt x="29" y="69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30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30" y="67"/>
                  <a:pt x="29" y="67"/>
                </a:cubicBezTo>
                <a:cubicBezTo>
                  <a:pt x="29" y="67"/>
                  <a:pt x="29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7"/>
                  <a:pt x="29" y="67"/>
                </a:cubicBezTo>
                <a:cubicBezTo>
                  <a:pt x="29" y="67"/>
                  <a:pt x="29" y="67"/>
                  <a:pt x="29" y="66"/>
                </a:cubicBezTo>
                <a:cubicBezTo>
                  <a:pt x="29" y="66"/>
                  <a:pt x="29" y="66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6"/>
                  <a:pt x="29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8"/>
                  <a:pt x="29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29" y="68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8" y="69"/>
                  <a:pt x="28" y="68"/>
                </a:cubicBezTo>
                <a:cubicBezTo>
                  <a:pt x="29" y="68"/>
                  <a:pt x="29" y="66"/>
                  <a:pt x="29" y="67"/>
                </a:cubicBezTo>
                <a:cubicBezTo>
                  <a:pt x="29" y="67"/>
                  <a:pt x="29" y="66"/>
                  <a:pt x="29" y="67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4"/>
                  <a:pt x="28" y="64"/>
                </a:cubicBezTo>
                <a:cubicBezTo>
                  <a:pt x="28" y="64"/>
                  <a:pt x="28" y="65"/>
                  <a:pt x="28" y="65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64"/>
                  <a:pt x="28" y="64"/>
                  <a:pt x="28" y="65"/>
                </a:cubicBezTo>
                <a:cubicBezTo>
                  <a:pt x="28" y="64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9" y="65"/>
                  <a:pt x="29" y="65"/>
                </a:cubicBezTo>
                <a:cubicBezTo>
                  <a:pt x="29" y="65"/>
                  <a:pt x="29" y="66"/>
                  <a:pt x="29" y="66"/>
                </a:cubicBezTo>
                <a:cubicBezTo>
                  <a:pt x="29" y="66"/>
                  <a:pt x="29" y="66"/>
                  <a:pt x="28" y="66"/>
                </a:cubicBezTo>
                <a:cubicBezTo>
                  <a:pt x="28" y="67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5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5"/>
                  <a:pt x="29" y="66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3"/>
                  <a:pt x="29" y="65"/>
                  <a:pt x="28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4"/>
                  <a:pt x="29" y="63"/>
                  <a:pt x="29" y="64"/>
                </a:cubicBezTo>
                <a:cubicBezTo>
                  <a:pt x="29" y="64"/>
                  <a:pt x="29" y="63"/>
                  <a:pt x="29" y="63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29" y="65"/>
                  <a:pt x="29" y="64"/>
                  <a:pt x="29" y="64"/>
                </a:cubicBezTo>
                <a:cubicBezTo>
                  <a:pt x="29" y="65"/>
                  <a:pt x="30" y="64"/>
                  <a:pt x="29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4"/>
                  <a:pt x="30" y="65"/>
                  <a:pt x="30" y="65"/>
                </a:cubicBezTo>
                <a:cubicBezTo>
                  <a:pt x="30" y="64"/>
                  <a:pt x="30" y="64"/>
                  <a:pt x="30" y="63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5"/>
                  <a:pt x="30" y="64"/>
                  <a:pt x="30" y="64"/>
                </a:cubicBezTo>
                <a:cubicBezTo>
                  <a:pt x="30" y="65"/>
                  <a:pt x="29" y="65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30" y="63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4"/>
                  <a:pt x="30" y="64"/>
                </a:cubicBezTo>
                <a:cubicBezTo>
                  <a:pt x="30" y="64"/>
                  <a:pt x="30" y="63"/>
                  <a:pt x="30" y="64"/>
                </a:cubicBezTo>
                <a:cubicBezTo>
                  <a:pt x="30" y="63"/>
                  <a:pt x="30" y="62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29" y="63"/>
                  <a:pt x="30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0" y="63"/>
                  <a:pt x="30" y="63"/>
                </a:cubicBezTo>
                <a:cubicBezTo>
                  <a:pt x="29" y="63"/>
                  <a:pt x="29" y="62"/>
                  <a:pt x="29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30" y="63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1" y="61"/>
                  <a:pt x="31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2"/>
                  <a:pt x="30" y="61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3"/>
                  <a:pt x="29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9" y="60"/>
                  <a:pt x="30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9" y="62"/>
                  <a:pt x="30" y="61"/>
                </a:cubicBezTo>
                <a:cubicBezTo>
                  <a:pt x="29" y="62"/>
                  <a:pt x="29" y="62"/>
                  <a:pt x="30" y="62"/>
                </a:cubicBezTo>
                <a:cubicBezTo>
                  <a:pt x="30" y="62"/>
                  <a:pt x="29" y="62"/>
                  <a:pt x="30" y="61"/>
                </a:cubicBezTo>
                <a:cubicBezTo>
                  <a:pt x="30" y="61"/>
                  <a:pt x="29" y="62"/>
                  <a:pt x="30" y="62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9"/>
                  <a:pt x="30" y="60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8"/>
                  <a:pt x="30" y="59"/>
                </a:cubicBezTo>
                <a:cubicBezTo>
                  <a:pt x="31" y="58"/>
                  <a:pt x="30" y="59"/>
                  <a:pt x="31" y="59"/>
                </a:cubicBezTo>
                <a:cubicBezTo>
                  <a:pt x="31" y="59"/>
                  <a:pt x="31" y="59"/>
                  <a:pt x="31" y="58"/>
                </a:cubicBezTo>
                <a:cubicBezTo>
                  <a:pt x="30" y="58"/>
                  <a:pt x="30" y="58"/>
                  <a:pt x="30" y="59"/>
                </a:cubicBezTo>
                <a:cubicBezTo>
                  <a:pt x="30" y="58"/>
                  <a:pt x="30" y="59"/>
                  <a:pt x="30" y="59"/>
                </a:cubicBezTo>
                <a:cubicBezTo>
                  <a:pt x="30" y="59"/>
                  <a:pt x="30" y="58"/>
                  <a:pt x="30" y="58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0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8"/>
                  <a:pt x="30" y="59"/>
                  <a:pt x="30" y="58"/>
                </a:cubicBezTo>
                <a:cubicBezTo>
                  <a:pt x="30" y="58"/>
                  <a:pt x="30" y="57"/>
                  <a:pt x="30" y="58"/>
                </a:cubicBezTo>
                <a:cubicBezTo>
                  <a:pt x="30" y="57"/>
                  <a:pt x="31" y="57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5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1" y="56"/>
                  <a:pt x="31" y="57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2" y="56"/>
                  <a:pt x="32" y="56"/>
                </a:cubicBezTo>
                <a:cubicBezTo>
                  <a:pt x="32" y="56"/>
                  <a:pt x="31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7"/>
                  <a:pt x="32" y="57"/>
                  <a:pt x="32" y="56"/>
                </a:cubicBezTo>
                <a:cubicBezTo>
                  <a:pt x="32" y="56"/>
                  <a:pt x="32" y="57"/>
                  <a:pt x="32" y="57"/>
                </a:cubicBezTo>
                <a:cubicBezTo>
                  <a:pt x="32" y="57"/>
                  <a:pt x="32" y="57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5"/>
                  <a:pt x="32" y="56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5"/>
                  <a:pt x="32" y="55"/>
                  <a:pt x="33" y="54"/>
                </a:cubicBezTo>
                <a:cubicBezTo>
                  <a:pt x="33" y="54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2" y="53"/>
                </a:cubicBezTo>
                <a:cubicBezTo>
                  <a:pt x="32" y="52"/>
                  <a:pt x="32" y="53"/>
                  <a:pt x="32" y="53"/>
                </a:cubicBezTo>
                <a:cubicBezTo>
                  <a:pt x="32" y="52"/>
                  <a:pt x="32" y="53"/>
                  <a:pt x="32" y="52"/>
                </a:cubicBezTo>
                <a:cubicBezTo>
                  <a:pt x="32" y="52"/>
                  <a:pt x="32" y="52"/>
                  <a:pt x="33" y="52"/>
                </a:cubicBezTo>
                <a:cubicBezTo>
                  <a:pt x="32" y="52"/>
                  <a:pt x="32" y="53"/>
                  <a:pt x="32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2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3"/>
                  <a:pt x="33" y="53"/>
                </a:cubicBezTo>
                <a:cubicBezTo>
                  <a:pt x="33" y="53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4"/>
                  <a:pt x="33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3" y="54"/>
                  <a:pt x="33" y="54"/>
                </a:cubicBezTo>
                <a:cubicBezTo>
                  <a:pt x="33" y="54"/>
                  <a:pt x="33" y="55"/>
                  <a:pt x="33" y="55"/>
                </a:cubicBezTo>
                <a:cubicBezTo>
                  <a:pt x="32" y="55"/>
                  <a:pt x="33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6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2" y="56"/>
                  <a:pt x="32" y="55"/>
                </a:cubicBezTo>
                <a:cubicBezTo>
                  <a:pt x="33" y="55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3"/>
                  <a:pt x="33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5"/>
                </a:cubicBezTo>
                <a:cubicBezTo>
                  <a:pt x="33" y="55"/>
                  <a:pt x="33" y="54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4"/>
                </a:cubicBezTo>
                <a:cubicBezTo>
                  <a:pt x="33" y="54"/>
                  <a:pt x="33" y="55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3" y="54"/>
                  <a:pt x="33" y="53"/>
                </a:cubicBezTo>
                <a:cubicBezTo>
                  <a:pt x="33" y="54"/>
                  <a:pt x="33" y="54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2"/>
                </a:cubicBezTo>
                <a:cubicBezTo>
                  <a:pt x="34" y="52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3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4" y="52"/>
                  <a:pt x="34" y="52"/>
                </a:cubicBezTo>
                <a:cubicBezTo>
                  <a:pt x="33" y="52"/>
                  <a:pt x="33" y="52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4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2"/>
                  <a:pt x="33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1"/>
                  <a:pt x="34" y="51"/>
                </a:cubicBezTo>
                <a:cubicBezTo>
                  <a:pt x="34" y="51"/>
                  <a:pt x="34" y="52"/>
                  <a:pt x="34" y="52"/>
                </a:cubicBezTo>
                <a:cubicBezTo>
                  <a:pt x="34" y="51"/>
                  <a:pt x="34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4" y="51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1"/>
                  <a:pt x="34" y="52"/>
                  <a:pt x="34" y="52"/>
                </a:cubicBezTo>
                <a:cubicBezTo>
                  <a:pt x="34" y="51"/>
                  <a:pt x="35" y="51"/>
                  <a:pt x="35" y="51"/>
                </a:cubicBezTo>
                <a:cubicBezTo>
                  <a:pt x="34" y="51"/>
                  <a:pt x="34" y="51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5" y="51"/>
                </a:cubicBezTo>
                <a:cubicBezTo>
                  <a:pt x="35" y="51"/>
                  <a:pt x="35" y="52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0"/>
                  <a:pt x="36" y="50"/>
                </a:cubicBezTo>
                <a:cubicBezTo>
                  <a:pt x="36" y="50"/>
                  <a:pt x="35" y="50"/>
                  <a:pt x="36" y="50"/>
                </a:cubicBezTo>
                <a:cubicBezTo>
                  <a:pt x="36" y="49"/>
                  <a:pt x="36" y="49"/>
                  <a:pt x="37" y="48"/>
                </a:cubicBezTo>
                <a:cubicBezTo>
                  <a:pt x="36" y="49"/>
                  <a:pt x="37" y="49"/>
                  <a:pt x="37" y="48"/>
                </a:cubicBezTo>
                <a:cubicBezTo>
                  <a:pt x="37" y="49"/>
                  <a:pt x="37" y="48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5" y="50"/>
                </a:cubicBezTo>
                <a:cubicBezTo>
                  <a:pt x="35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5" y="50"/>
                  <a:pt x="35" y="51"/>
                  <a:pt x="35" y="50"/>
                </a:cubicBezTo>
                <a:cubicBezTo>
                  <a:pt x="35" y="50"/>
                  <a:pt x="35" y="50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1"/>
                  <a:pt x="35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4" y="51"/>
                </a:cubicBezTo>
                <a:cubicBezTo>
                  <a:pt x="35" y="50"/>
                  <a:pt x="34" y="51"/>
                  <a:pt x="34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1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1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2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1"/>
                  <a:pt x="33" y="51"/>
                </a:cubicBezTo>
                <a:cubicBezTo>
                  <a:pt x="33" y="51"/>
                  <a:pt x="34" y="51"/>
                  <a:pt x="34" y="51"/>
                </a:cubicBezTo>
                <a:cubicBezTo>
                  <a:pt x="33" y="51"/>
                  <a:pt x="34" y="51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5" y="50"/>
                </a:cubicBezTo>
                <a:cubicBezTo>
                  <a:pt x="34" y="50"/>
                  <a:pt x="35" y="50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49"/>
                  <a:pt x="35" y="49"/>
                </a:cubicBezTo>
                <a:cubicBezTo>
                  <a:pt x="35" y="49"/>
                  <a:pt x="35" y="50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0"/>
                  <a:pt x="35" y="49"/>
                  <a:pt x="35" y="49"/>
                </a:cubicBezTo>
                <a:cubicBezTo>
                  <a:pt x="35" y="49"/>
                  <a:pt x="35" y="49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9"/>
                  <a:pt x="36" y="48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5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8"/>
                </a:cubicBezTo>
                <a:cubicBezTo>
                  <a:pt x="36" y="48"/>
                  <a:pt x="36" y="49"/>
                  <a:pt x="36" y="49"/>
                </a:cubicBezTo>
                <a:cubicBezTo>
                  <a:pt x="36" y="49"/>
                  <a:pt x="36" y="49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7"/>
                  <a:pt x="36" y="47"/>
                  <a:pt x="36" y="47"/>
                </a:cubicBezTo>
                <a:cubicBezTo>
                  <a:pt x="37" y="47"/>
                  <a:pt x="36" y="48"/>
                  <a:pt x="36" y="48"/>
                </a:cubicBezTo>
                <a:cubicBezTo>
                  <a:pt x="36" y="48"/>
                  <a:pt x="37" y="47"/>
                  <a:pt x="36" y="48"/>
                </a:cubicBezTo>
                <a:cubicBezTo>
                  <a:pt x="37" y="47"/>
                  <a:pt x="36" y="48"/>
                  <a:pt x="36" y="47"/>
                </a:cubicBezTo>
                <a:cubicBezTo>
                  <a:pt x="37" y="47"/>
                  <a:pt x="37" y="46"/>
                  <a:pt x="37" y="46"/>
                </a:cubicBezTo>
                <a:cubicBezTo>
                  <a:pt x="37" y="46"/>
                  <a:pt x="37" y="46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8" y="46"/>
                  <a:pt x="37" y="47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7" y="46"/>
                  <a:pt x="38" y="46"/>
                </a:cubicBezTo>
                <a:cubicBezTo>
                  <a:pt x="38" y="46"/>
                  <a:pt x="38" y="45"/>
                  <a:pt x="38" y="45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5"/>
                  <a:pt x="38" y="45"/>
                  <a:pt x="39" y="44"/>
                </a:cubicBezTo>
                <a:cubicBezTo>
                  <a:pt x="39" y="45"/>
                  <a:pt x="39" y="44"/>
                  <a:pt x="39" y="45"/>
                </a:cubicBezTo>
                <a:cubicBezTo>
                  <a:pt x="39" y="45"/>
                  <a:pt x="38" y="45"/>
                  <a:pt x="39" y="45"/>
                </a:cubicBezTo>
                <a:cubicBezTo>
                  <a:pt x="39" y="44"/>
                  <a:pt x="39" y="45"/>
                  <a:pt x="39" y="45"/>
                </a:cubicBezTo>
                <a:cubicBezTo>
                  <a:pt x="39" y="44"/>
                  <a:pt x="39" y="44"/>
                  <a:pt x="38" y="44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7" y="45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7" y="46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6"/>
                  <a:pt x="36" y="46"/>
                </a:cubicBezTo>
                <a:cubicBezTo>
                  <a:pt x="36" y="46"/>
                  <a:pt x="36" y="47"/>
                  <a:pt x="37" y="46"/>
                </a:cubicBezTo>
                <a:cubicBezTo>
                  <a:pt x="37" y="46"/>
                  <a:pt x="36" y="46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7" y="47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7"/>
                  <a:pt x="37" y="47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7"/>
                  <a:pt x="37" y="47"/>
                  <a:pt x="36" y="47"/>
                </a:cubicBezTo>
                <a:cubicBezTo>
                  <a:pt x="36" y="47"/>
                  <a:pt x="36" y="48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8"/>
                  <a:pt x="35" y="49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9"/>
                </a:cubicBezTo>
                <a:cubicBezTo>
                  <a:pt x="35" y="48"/>
                  <a:pt x="35" y="48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48"/>
                  <a:pt x="36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8"/>
                  <a:pt x="36" y="48"/>
                  <a:pt x="35" y="48"/>
                </a:cubicBezTo>
                <a:cubicBezTo>
                  <a:pt x="35" y="48"/>
                  <a:pt x="35" y="50"/>
                  <a:pt x="34" y="50"/>
                </a:cubicBezTo>
                <a:cubicBezTo>
                  <a:pt x="35" y="49"/>
                  <a:pt x="34" y="50"/>
                  <a:pt x="34" y="49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1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0"/>
                </a:cubicBezTo>
                <a:cubicBezTo>
                  <a:pt x="33" y="50"/>
                  <a:pt x="33" y="51"/>
                  <a:pt x="33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3" y="50"/>
                  <a:pt x="34" y="50"/>
                  <a:pt x="33" y="50"/>
                </a:cubicBezTo>
                <a:cubicBezTo>
                  <a:pt x="33" y="51"/>
                  <a:pt x="34" y="50"/>
                  <a:pt x="34" y="50"/>
                </a:cubicBezTo>
                <a:cubicBezTo>
                  <a:pt x="34" y="50"/>
                  <a:pt x="33" y="49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3" y="50"/>
                  <a:pt x="34" y="49"/>
                  <a:pt x="34" y="49"/>
                </a:cubicBezTo>
                <a:cubicBezTo>
                  <a:pt x="34" y="49"/>
                  <a:pt x="34" y="49"/>
                  <a:pt x="34" y="50"/>
                </a:cubicBezTo>
                <a:cubicBezTo>
                  <a:pt x="34" y="49"/>
                  <a:pt x="34" y="50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5" y="48"/>
                  <a:pt x="35" y="48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5" y="48"/>
                  <a:pt x="34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4" y="48"/>
                  <a:pt x="34" y="48"/>
                  <a:pt x="34" y="49"/>
                </a:cubicBezTo>
                <a:cubicBezTo>
                  <a:pt x="34" y="49"/>
                  <a:pt x="34" y="48"/>
                  <a:pt x="34" y="48"/>
                </a:cubicBezTo>
                <a:cubicBezTo>
                  <a:pt x="34" y="48"/>
                  <a:pt x="34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6"/>
                  <a:pt x="35" y="46"/>
                  <a:pt x="36" y="46"/>
                </a:cubicBezTo>
                <a:cubicBezTo>
                  <a:pt x="35" y="46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6"/>
                  <a:pt x="36" y="46"/>
                </a:cubicBezTo>
                <a:cubicBezTo>
                  <a:pt x="35" y="47"/>
                  <a:pt x="36" y="46"/>
                  <a:pt x="36" y="46"/>
                </a:cubicBezTo>
                <a:cubicBezTo>
                  <a:pt x="36" y="46"/>
                  <a:pt x="36" y="46"/>
                  <a:pt x="36" y="45"/>
                </a:cubicBezTo>
                <a:cubicBezTo>
                  <a:pt x="36" y="45"/>
                  <a:pt x="36" y="46"/>
                  <a:pt x="36" y="46"/>
                </a:cubicBezTo>
                <a:cubicBezTo>
                  <a:pt x="36" y="46"/>
                  <a:pt x="36" y="45"/>
                  <a:pt x="36" y="45"/>
                </a:cubicBezTo>
                <a:cubicBezTo>
                  <a:pt x="36" y="46"/>
                  <a:pt x="35" y="46"/>
                  <a:pt x="35" y="46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6"/>
                  <a:pt x="35" y="46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5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8" y="43"/>
                  <a:pt x="38" y="43"/>
                </a:cubicBezTo>
                <a:cubicBezTo>
                  <a:pt x="37" y="44"/>
                  <a:pt x="37" y="43"/>
                  <a:pt x="37" y="43"/>
                </a:cubicBezTo>
                <a:cubicBezTo>
                  <a:pt x="37" y="43"/>
                  <a:pt x="37" y="44"/>
                  <a:pt x="37" y="43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3"/>
                  <a:pt x="37" y="44"/>
                  <a:pt x="37" y="44"/>
                </a:cubicBezTo>
                <a:cubicBezTo>
                  <a:pt x="37" y="44"/>
                  <a:pt x="37" y="44"/>
                  <a:pt x="37" y="43"/>
                </a:cubicBezTo>
                <a:cubicBezTo>
                  <a:pt x="37" y="44"/>
                  <a:pt x="37" y="43"/>
                  <a:pt x="37" y="43"/>
                </a:cubicBezTo>
                <a:cubicBezTo>
                  <a:pt x="37" y="43"/>
                  <a:pt x="37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38" y="42"/>
                  <a:pt x="37" y="42"/>
                  <a:pt x="37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6" y="44"/>
                </a:cubicBezTo>
                <a:cubicBezTo>
                  <a:pt x="37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7" y="44"/>
                </a:cubicBezTo>
                <a:cubicBezTo>
                  <a:pt x="37" y="44"/>
                  <a:pt x="36" y="44"/>
                  <a:pt x="36" y="44"/>
                </a:cubicBezTo>
                <a:cubicBezTo>
                  <a:pt x="36" y="44"/>
                  <a:pt x="36" y="44"/>
                  <a:pt x="37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7" y="44"/>
                  <a:pt x="36" y="45"/>
                  <a:pt x="36" y="44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4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4"/>
                  <a:pt x="35" y="45"/>
                  <a:pt x="35" y="45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7" y="43"/>
                  <a:pt x="36" y="43"/>
                </a:cubicBezTo>
                <a:cubicBezTo>
                  <a:pt x="36" y="43"/>
                  <a:pt x="36" y="44"/>
                  <a:pt x="36" y="44"/>
                </a:cubicBezTo>
                <a:cubicBezTo>
                  <a:pt x="36" y="43"/>
                  <a:pt x="37" y="43"/>
                  <a:pt x="37" y="43"/>
                </a:cubicBezTo>
                <a:cubicBezTo>
                  <a:pt x="37" y="42"/>
                  <a:pt x="37" y="42"/>
                  <a:pt x="37" y="42"/>
                </a:cubicBezTo>
                <a:cubicBezTo>
                  <a:pt x="38" y="42"/>
                  <a:pt x="37" y="42"/>
                  <a:pt x="38" y="42"/>
                </a:cubicBezTo>
                <a:cubicBezTo>
                  <a:pt x="37" y="42"/>
                  <a:pt x="39" y="41"/>
                  <a:pt x="38" y="41"/>
                </a:cubicBezTo>
                <a:cubicBezTo>
                  <a:pt x="38" y="41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1"/>
                  <a:pt x="39" y="41"/>
                </a:cubicBezTo>
                <a:cubicBezTo>
                  <a:pt x="38" y="41"/>
                  <a:pt x="39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0"/>
                  <a:pt x="39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39"/>
                </a:cubicBezTo>
                <a:cubicBezTo>
                  <a:pt x="40" y="39"/>
                  <a:pt x="40" y="39"/>
                  <a:pt x="41" y="39"/>
                </a:cubicBezTo>
                <a:cubicBezTo>
                  <a:pt x="41" y="39"/>
                  <a:pt x="40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0" y="39"/>
                  <a:pt x="40" y="39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1"/>
                  <a:pt x="39" y="41"/>
                </a:cubicBezTo>
                <a:cubicBezTo>
                  <a:pt x="39" y="41"/>
                  <a:pt x="39" y="41"/>
                  <a:pt x="39" y="40"/>
                </a:cubicBezTo>
                <a:cubicBezTo>
                  <a:pt x="39" y="40"/>
                  <a:pt x="39" y="41"/>
                  <a:pt x="39" y="40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9" y="42"/>
                  <a:pt x="39" y="41"/>
                </a:cubicBezTo>
                <a:cubicBezTo>
                  <a:pt x="39" y="41"/>
                  <a:pt x="39" y="42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2"/>
                  <a:pt x="38" y="42"/>
                  <a:pt x="39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9" y="41"/>
                  <a:pt x="39" y="41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39"/>
                  <a:pt x="41" y="40"/>
                  <a:pt x="41" y="40"/>
                </a:cubicBezTo>
                <a:cubicBezTo>
                  <a:pt x="41" y="39"/>
                  <a:pt x="41" y="40"/>
                  <a:pt x="41" y="39"/>
                </a:cubicBezTo>
                <a:cubicBezTo>
                  <a:pt x="41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1" y="39"/>
                  <a:pt x="42" y="39"/>
                  <a:pt x="41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3" y="39"/>
                  <a:pt x="43" y="38"/>
                  <a:pt x="43" y="38"/>
                </a:cubicBezTo>
                <a:cubicBezTo>
                  <a:pt x="43" y="38"/>
                  <a:pt x="44" y="38"/>
                  <a:pt x="44" y="37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9"/>
                  <a:pt x="42" y="39"/>
                </a:cubicBezTo>
                <a:cubicBezTo>
                  <a:pt x="43" y="38"/>
                  <a:pt x="43" y="38"/>
                  <a:pt x="42" y="39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3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3" y="38"/>
                  <a:pt x="43" y="38"/>
                </a:cubicBezTo>
                <a:cubicBezTo>
                  <a:pt x="43" y="38"/>
                  <a:pt x="43" y="38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8"/>
                  <a:pt x="43" y="37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2" y="38"/>
                  <a:pt x="42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6"/>
                  <a:pt x="44" y="36"/>
                </a:cubicBezTo>
                <a:cubicBezTo>
                  <a:pt x="44" y="36"/>
                  <a:pt x="44" y="36"/>
                  <a:pt x="44" y="37"/>
                </a:cubicBezTo>
                <a:cubicBezTo>
                  <a:pt x="45" y="36"/>
                  <a:pt x="44" y="37"/>
                  <a:pt x="4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6" y="35"/>
                  <a:pt x="45" y="35"/>
                  <a:pt x="46" y="34"/>
                </a:cubicBezTo>
                <a:cubicBezTo>
                  <a:pt x="46" y="34"/>
                  <a:pt x="46" y="35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5"/>
                  <a:pt x="46" y="35"/>
                </a:cubicBezTo>
                <a:cubicBezTo>
                  <a:pt x="46" y="35"/>
                  <a:pt x="46" y="35"/>
                  <a:pt x="46" y="34"/>
                </a:cubicBezTo>
                <a:cubicBezTo>
                  <a:pt x="46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7" y="35"/>
                  <a:pt x="47" y="34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7" y="35"/>
                  <a:pt x="47" y="35"/>
                </a:cubicBezTo>
                <a:cubicBezTo>
                  <a:pt x="47" y="34"/>
                  <a:pt x="47" y="35"/>
                  <a:pt x="47" y="35"/>
                </a:cubicBezTo>
                <a:cubicBezTo>
                  <a:pt x="47" y="34"/>
                  <a:pt x="47" y="34"/>
                  <a:pt x="46" y="35"/>
                </a:cubicBezTo>
                <a:cubicBezTo>
                  <a:pt x="47" y="35"/>
                  <a:pt x="47" y="34"/>
                  <a:pt x="47" y="35"/>
                </a:cubicBezTo>
                <a:cubicBezTo>
                  <a:pt x="47" y="35"/>
                  <a:pt x="47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5" y="36"/>
                  <a:pt x="45" y="36"/>
                </a:cubicBezTo>
                <a:cubicBezTo>
                  <a:pt x="46" y="35"/>
                  <a:pt x="45" y="36"/>
                  <a:pt x="46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5"/>
                  <a:pt x="46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7" y="35"/>
                  <a:pt x="47" y="34"/>
                  <a:pt x="47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7" y="34"/>
                  <a:pt x="47" y="34"/>
                </a:cubicBezTo>
                <a:cubicBezTo>
                  <a:pt x="48" y="34"/>
                  <a:pt x="48" y="34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4"/>
                  <a:pt x="49" y="33"/>
                </a:cubicBezTo>
                <a:cubicBezTo>
                  <a:pt x="49" y="33"/>
                  <a:pt x="49" y="34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50" y="32"/>
                  <a:pt x="50" y="32"/>
                </a:cubicBezTo>
                <a:cubicBezTo>
                  <a:pt x="50" y="32"/>
                  <a:pt x="50" y="32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1" y="32"/>
                  <a:pt x="51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49" y="33"/>
                  <a:pt x="50" y="32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49" y="32"/>
                  <a:pt x="49" y="33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49" y="32"/>
                  <a:pt x="48" y="33"/>
                  <a:pt x="48" y="33"/>
                </a:cubicBezTo>
                <a:cubicBezTo>
                  <a:pt x="49" y="32"/>
                  <a:pt x="48" y="32"/>
                  <a:pt x="49" y="32"/>
                </a:cubicBezTo>
                <a:cubicBezTo>
                  <a:pt x="49" y="32"/>
                  <a:pt x="49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8" y="32"/>
                </a:cubicBezTo>
                <a:cubicBezTo>
                  <a:pt x="48" y="33"/>
                  <a:pt x="49" y="32"/>
                  <a:pt x="49" y="32"/>
                </a:cubicBezTo>
                <a:cubicBezTo>
                  <a:pt x="49" y="32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2"/>
                  <a:pt x="48" y="33"/>
                </a:cubicBezTo>
                <a:cubicBezTo>
                  <a:pt x="48" y="33"/>
                  <a:pt x="48" y="33"/>
                  <a:pt x="47" y="33"/>
                </a:cubicBezTo>
                <a:cubicBezTo>
                  <a:pt x="48" y="33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1"/>
                  <a:pt x="49" y="31"/>
                </a:cubicBezTo>
                <a:cubicBezTo>
                  <a:pt x="49" y="31"/>
                  <a:pt x="49" y="32"/>
                  <a:pt x="49" y="32"/>
                </a:cubicBezTo>
                <a:cubicBezTo>
                  <a:pt x="48" y="32"/>
                  <a:pt x="49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8" y="32"/>
                  <a:pt x="49" y="31"/>
                </a:cubicBezTo>
                <a:cubicBezTo>
                  <a:pt x="48" y="31"/>
                  <a:pt x="48" y="32"/>
                  <a:pt x="48" y="32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2"/>
                  <a:pt x="48" y="31"/>
                  <a:pt x="48" y="32"/>
                </a:cubicBezTo>
                <a:cubicBezTo>
                  <a:pt x="48" y="32"/>
                  <a:pt x="48" y="31"/>
                  <a:pt x="48" y="32"/>
                </a:cubicBezTo>
                <a:cubicBezTo>
                  <a:pt x="48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2"/>
                  <a:pt x="47" y="32"/>
                  <a:pt x="47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5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7" y="33"/>
                  <a:pt x="47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3"/>
                  <a:pt x="46" y="34"/>
                </a:cubicBezTo>
                <a:cubicBezTo>
                  <a:pt x="45" y="34"/>
                  <a:pt x="45" y="34"/>
                  <a:pt x="45" y="35"/>
                </a:cubicBezTo>
                <a:cubicBezTo>
                  <a:pt x="44" y="35"/>
                  <a:pt x="45" y="34"/>
                  <a:pt x="45" y="34"/>
                </a:cubicBezTo>
                <a:cubicBezTo>
                  <a:pt x="44" y="34"/>
                  <a:pt x="44" y="34"/>
                  <a:pt x="44" y="35"/>
                </a:cubicBezTo>
                <a:cubicBezTo>
                  <a:pt x="45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5" y="35"/>
                  <a:pt x="44" y="35"/>
                  <a:pt x="44" y="35"/>
                </a:cubicBezTo>
                <a:cubicBezTo>
                  <a:pt x="45" y="35"/>
                  <a:pt x="45" y="35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4"/>
                  <a:pt x="45" y="34"/>
                </a:cubicBezTo>
                <a:cubicBezTo>
                  <a:pt x="45" y="35"/>
                  <a:pt x="45" y="34"/>
                  <a:pt x="45" y="35"/>
                </a:cubicBezTo>
                <a:cubicBezTo>
                  <a:pt x="45" y="34"/>
                  <a:pt x="45" y="34"/>
                  <a:pt x="46" y="34"/>
                </a:cubicBezTo>
                <a:cubicBezTo>
                  <a:pt x="45" y="34"/>
                  <a:pt x="45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4"/>
                  <a:pt x="45" y="34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4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5" y="35"/>
                  <a:pt x="45" y="35"/>
                </a:cubicBezTo>
                <a:cubicBezTo>
                  <a:pt x="45" y="35"/>
                  <a:pt x="45" y="35"/>
                  <a:pt x="44" y="35"/>
                </a:cubicBezTo>
                <a:cubicBezTo>
                  <a:pt x="44" y="35"/>
                  <a:pt x="44" y="36"/>
                  <a:pt x="44" y="36"/>
                </a:cubicBezTo>
                <a:cubicBezTo>
                  <a:pt x="44" y="35"/>
                  <a:pt x="44" y="36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6"/>
                  <a:pt x="43" y="37"/>
                  <a:pt x="43" y="36"/>
                </a:cubicBezTo>
                <a:cubicBezTo>
                  <a:pt x="43" y="37"/>
                  <a:pt x="43" y="37"/>
                  <a:pt x="42" y="37"/>
                </a:cubicBezTo>
                <a:cubicBezTo>
                  <a:pt x="42" y="37"/>
                  <a:pt x="42" y="37"/>
                  <a:pt x="43" y="37"/>
                </a:cubicBezTo>
                <a:cubicBezTo>
                  <a:pt x="42" y="38"/>
                  <a:pt x="42" y="38"/>
                  <a:pt x="41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6"/>
                  <a:pt x="43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6"/>
                  <a:pt x="42" y="37"/>
                </a:cubicBezTo>
                <a:cubicBezTo>
                  <a:pt x="42" y="37"/>
                  <a:pt x="43" y="37"/>
                  <a:pt x="43" y="37"/>
                </a:cubicBezTo>
                <a:cubicBezTo>
                  <a:pt x="43" y="36"/>
                  <a:pt x="42" y="36"/>
                  <a:pt x="42" y="37"/>
                </a:cubicBezTo>
                <a:cubicBezTo>
                  <a:pt x="42" y="37"/>
                  <a:pt x="42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8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40" y="38"/>
                  <a:pt x="40" y="39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9"/>
                  <a:pt x="40" y="38"/>
                  <a:pt x="41" y="38"/>
                </a:cubicBezTo>
                <a:cubicBezTo>
                  <a:pt x="40" y="38"/>
                  <a:pt x="41" y="38"/>
                  <a:pt x="41" y="38"/>
                </a:cubicBezTo>
                <a:cubicBezTo>
                  <a:pt x="41" y="37"/>
                  <a:pt x="41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7"/>
                  <a:pt x="41" y="37"/>
                </a:cubicBezTo>
                <a:cubicBezTo>
                  <a:pt x="41" y="37"/>
                  <a:pt x="40" y="37"/>
                  <a:pt x="40" y="37"/>
                </a:cubicBezTo>
                <a:cubicBezTo>
                  <a:pt x="41" y="36"/>
                  <a:pt x="41" y="37"/>
                  <a:pt x="42" y="36"/>
                </a:cubicBezTo>
                <a:cubicBezTo>
                  <a:pt x="42" y="36"/>
                  <a:pt x="41" y="36"/>
                  <a:pt x="41" y="37"/>
                </a:cubicBezTo>
                <a:cubicBezTo>
                  <a:pt x="41" y="37"/>
                  <a:pt x="41" y="36"/>
                  <a:pt x="41" y="37"/>
                </a:cubicBezTo>
                <a:cubicBezTo>
                  <a:pt x="41" y="37"/>
                  <a:pt x="41" y="37"/>
                  <a:pt x="42" y="37"/>
                </a:cubicBezTo>
                <a:cubicBezTo>
                  <a:pt x="42" y="37"/>
                  <a:pt x="41" y="37"/>
                  <a:pt x="41" y="37"/>
                </a:cubicBezTo>
                <a:cubicBezTo>
                  <a:pt x="42" y="37"/>
                  <a:pt x="41" y="37"/>
                  <a:pt x="41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7"/>
                  <a:pt x="40" y="37"/>
                  <a:pt x="40" y="37"/>
                </a:cubicBezTo>
                <a:cubicBezTo>
                  <a:pt x="40" y="37"/>
                  <a:pt x="40" y="38"/>
                  <a:pt x="39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0" y="38"/>
                  <a:pt x="39" y="39"/>
                  <a:pt x="39" y="39"/>
                </a:cubicBezTo>
                <a:cubicBezTo>
                  <a:pt x="39" y="39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8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7"/>
                </a:cubicBezTo>
                <a:cubicBezTo>
                  <a:pt x="40" y="37"/>
                  <a:pt x="39" y="38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1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0" y="37"/>
                  <a:pt x="41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1" y="36"/>
                  <a:pt x="41" y="36"/>
                </a:cubicBezTo>
                <a:cubicBezTo>
                  <a:pt x="41" y="36"/>
                  <a:pt x="41" y="36"/>
                  <a:pt x="40" y="37"/>
                </a:cubicBezTo>
                <a:cubicBezTo>
                  <a:pt x="40" y="36"/>
                  <a:pt x="40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0" y="36"/>
                  <a:pt x="40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6"/>
                  <a:pt x="41" y="35"/>
                  <a:pt x="41" y="35"/>
                </a:cubicBezTo>
                <a:cubicBezTo>
                  <a:pt x="41" y="35"/>
                  <a:pt x="40" y="36"/>
                  <a:pt x="40" y="36"/>
                </a:cubicBezTo>
                <a:cubicBezTo>
                  <a:pt x="40" y="36"/>
                  <a:pt x="40" y="36"/>
                  <a:pt x="40" y="35"/>
                </a:cubicBezTo>
                <a:cubicBezTo>
                  <a:pt x="40" y="35"/>
                  <a:pt x="41" y="35"/>
                  <a:pt x="41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40" y="35"/>
                  <a:pt x="40" y="36"/>
                  <a:pt x="40" y="36"/>
                </a:cubicBezTo>
                <a:cubicBezTo>
                  <a:pt x="40" y="36"/>
                  <a:pt x="40" y="36"/>
                  <a:pt x="4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4"/>
                  <a:pt x="41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1" y="35"/>
                  <a:pt x="41" y="35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5"/>
                  <a:pt x="41" y="35"/>
                </a:cubicBezTo>
                <a:cubicBezTo>
                  <a:pt x="41" y="34"/>
                  <a:pt x="42" y="34"/>
                  <a:pt x="42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2" y="33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4"/>
                  <a:pt x="42" y="33"/>
                </a:cubicBezTo>
                <a:cubicBezTo>
                  <a:pt x="42" y="34"/>
                  <a:pt x="41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1" y="34"/>
                </a:cubicBezTo>
                <a:cubicBezTo>
                  <a:pt x="41" y="34"/>
                  <a:pt x="42" y="34"/>
                  <a:pt x="42" y="34"/>
                </a:cubicBezTo>
                <a:cubicBezTo>
                  <a:pt x="42" y="34"/>
                  <a:pt x="42" y="34"/>
                  <a:pt x="43" y="34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3" y="34"/>
                  <a:pt x="43" y="34"/>
                  <a:pt x="43" y="33"/>
                </a:cubicBezTo>
                <a:cubicBezTo>
                  <a:pt x="44" y="33"/>
                  <a:pt x="44" y="33"/>
                  <a:pt x="45" y="32"/>
                </a:cubicBezTo>
                <a:cubicBezTo>
                  <a:pt x="45" y="32"/>
                  <a:pt x="44" y="33"/>
                  <a:pt x="45" y="33"/>
                </a:cubicBezTo>
                <a:cubicBezTo>
                  <a:pt x="45" y="32"/>
                  <a:pt x="45" y="32"/>
                  <a:pt x="45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6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4" y="33"/>
                </a:cubicBezTo>
                <a:cubicBezTo>
                  <a:pt x="44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2"/>
                  <a:pt x="46" y="32"/>
                </a:cubicBezTo>
                <a:cubicBezTo>
                  <a:pt x="45" y="32"/>
                  <a:pt x="46" y="32"/>
                  <a:pt x="45" y="32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6" y="33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3"/>
                  <a:pt x="45" y="33"/>
                  <a:pt x="45" y="33"/>
                </a:cubicBezTo>
                <a:cubicBezTo>
                  <a:pt x="45" y="33"/>
                  <a:pt x="45" y="33"/>
                  <a:pt x="46" y="33"/>
                </a:cubicBezTo>
                <a:cubicBezTo>
                  <a:pt x="46" y="33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6" y="32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1"/>
                  <a:pt x="47" y="32"/>
                  <a:pt x="47" y="32"/>
                </a:cubicBezTo>
                <a:cubicBezTo>
                  <a:pt x="47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50" y="30"/>
                </a:cubicBezTo>
                <a:cubicBezTo>
                  <a:pt x="49" y="30"/>
                  <a:pt x="49" y="30"/>
                  <a:pt x="50" y="30"/>
                </a:cubicBezTo>
                <a:cubicBezTo>
                  <a:pt x="49" y="30"/>
                  <a:pt x="50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8" y="31"/>
                  <a:pt x="48" y="31"/>
                </a:cubicBezTo>
                <a:cubicBezTo>
                  <a:pt x="48" y="31"/>
                  <a:pt x="48" y="30"/>
                  <a:pt x="48" y="30"/>
                </a:cubicBezTo>
                <a:cubicBezTo>
                  <a:pt x="48" y="31"/>
                  <a:pt x="48" y="31"/>
                  <a:pt x="47" y="31"/>
                </a:cubicBezTo>
                <a:cubicBezTo>
                  <a:pt x="47" y="31"/>
                  <a:pt x="47" y="32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1"/>
                  <a:pt x="46" y="32"/>
                  <a:pt x="46" y="32"/>
                </a:cubicBezTo>
                <a:cubicBezTo>
                  <a:pt x="46" y="31"/>
                  <a:pt x="47" y="31"/>
                  <a:pt x="47" y="31"/>
                </a:cubicBezTo>
                <a:cubicBezTo>
                  <a:pt x="47" y="31"/>
                  <a:pt x="48" y="31"/>
                  <a:pt x="48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8" y="31"/>
                </a:cubicBezTo>
                <a:cubicBezTo>
                  <a:pt x="47" y="31"/>
                  <a:pt x="48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6" y="31"/>
                  <a:pt x="46" y="31"/>
                </a:cubicBezTo>
                <a:cubicBezTo>
                  <a:pt x="47" y="31"/>
                  <a:pt x="46" y="31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1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6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6" y="30"/>
                  <a:pt x="46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8" y="29"/>
                  <a:pt x="48" y="29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8" y="30"/>
                  <a:pt x="47" y="30"/>
                </a:cubicBezTo>
                <a:cubicBezTo>
                  <a:pt x="47" y="30"/>
                  <a:pt x="47" y="30"/>
                  <a:pt x="48" y="30"/>
                </a:cubicBezTo>
                <a:cubicBezTo>
                  <a:pt x="47" y="30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30"/>
                  <a:pt x="48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9"/>
                  <a:pt x="48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30"/>
                </a:cubicBezTo>
                <a:cubicBezTo>
                  <a:pt x="48" y="30"/>
                  <a:pt x="49" y="29"/>
                  <a:pt x="49" y="29"/>
                </a:cubicBezTo>
                <a:cubicBezTo>
                  <a:pt x="49" y="29"/>
                  <a:pt x="49" y="30"/>
                  <a:pt x="49" y="30"/>
                </a:cubicBezTo>
                <a:cubicBezTo>
                  <a:pt x="49" y="29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8" y="30"/>
                  <a:pt x="48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9" y="30"/>
                  <a:pt x="50" y="29"/>
                </a:cubicBezTo>
                <a:cubicBezTo>
                  <a:pt x="49" y="30"/>
                  <a:pt x="50" y="29"/>
                  <a:pt x="49" y="30"/>
                </a:cubicBezTo>
                <a:cubicBezTo>
                  <a:pt x="50" y="29"/>
                  <a:pt x="51" y="29"/>
                  <a:pt x="5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9"/>
                  <a:pt x="50" y="29"/>
                  <a:pt x="50" y="30"/>
                </a:cubicBezTo>
                <a:cubicBezTo>
                  <a:pt x="50" y="29"/>
                  <a:pt x="49" y="30"/>
                  <a:pt x="49" y="30"/>
                </a:cubicBezTo>
                <a:cubicBezTo>
                  <a:pt x="49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1" y="29"/>
                  <a:pt x="51" y="29"/>
                </a:cubicBezTo>
                <a:cubicBezTo>
                  <a:pt x="50" y="29"/>
                  <a:pt x="50" y="29"/>
                  <a:pt x="49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1" y="28"/>
                  <a:pt x="51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2" y="28"/>
                  <a:pt x="51" y="28"/>
                  <a:pt x="52" y="28"/>
                </a:cubicBezTo>
                <a:cubicBezTo>
                  <a:pt x="52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9"/>
                </a:cubicBezTo>
                <a:cubicBezTo>
                  <a:pt x="51" y="28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9"/>
                  <a:pt x="51" y="28"/>
                  <a:pt x="50" y="28"/>
                </a:cubicBezTo>
                <a:cubicBezTo>
                  <a:pt x="51" y="28"/>
                  <a:pt x="51" y="28"/>
                  <a:pt x="52" y="28"/>
                </a:cubicBezTo>
                <a:cubicBezTo>
                  <a:pt x="52" y="28"/>
                  <a:pt x="51" y="28"/>
                  <a:pt x="51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7"/>
                  <a:pt x="52" y="27"/>
                  <a:pt x="53" y="27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7"/>
                  <a:pt x="51" y="28"/>
                  <a:pt x="51" y="28"/>
                </a:cubicBezTo>
                <a:cubicBezTo>
                  <a:pt x="51" y="27"/>
                  <a:pt x="50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2" y="27"/>
                  <a:pt x="52" y="28"/>
                </a:cubicBezTo>
                <a:cubicBezTo>
                  <a:pt x="52" y="28"/>
                  <a:pt x="52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0" y="28"/>
                </a:cubicBezTo>
                <a:cubicBezTo>
                  <a:pt x="50" y="28"/>
                  <a:pt x="50" y="29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7"/>
                </a:cubicBezTo>
                <a:cubicBezTo>
                  <a:pt x="50" y="27"/>
                  <a:pt x="50" y="28"/>
                  <a:pt x="50" y="28"/>
                </a:cubicBezTo>
                <a:cubicBezTo>
                  <a:pt x="50" y="28"/>
                  <a:pt x="50" y="28"/>
                  <a:pt x="50" y="27"/>
                </a:cubicBezTo>
                <a:cubicBezTo>
                  <a:pt x="50" y="27"/>
                  <a:pt x="50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1" y="27"/>
                  <a:pt x="51" y="27"/>
                </a:cubicBezTo>
                <a:cubicBezTo>
                  <a:pt x="51" y="27"/>
                  <a:pt x="51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6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3" y="27"/>
                  <a:pt x="53" y="26"/>
                </a:cubicBezTo>
                <a:cubicBezTo>
                  <a:pt x="53" y="26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3" y="27"/>
                  <a:pt x="53" y="27"/>
                </a:cubicBezTo>
                <a:cubicBezTo>
                  <a:pt x="53" y="26"/>
                  <a:pt x="54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4" y="26"/>
                  <a:pt x="53" y="26"/>
                  <a:pt x="53" y="26"/>
                </a:cubicBezTo>
                <a:cubicBezTo>
                  <a:pt x="53" y="26"/>
                  <a:pt x="53" y="27"/>
                  <a:pt x="53" y="27"/>
                </a:cubicBezTo>
                <a:cubicBezTo>
                  <a:pt x="53" y="26"/>
                  <a:pt x="53" y="26"/>
                  <a:pt x="53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5"/>
                  <a:pt x="54" y="26"/>
                </a:cubicBezTo>
                <a:cubicBezTo>
                  <a:pt x="54" y="26"/>
                  <a:pt x="53" y="26"/>
                  <a:pt x="53" y="26"/>
                </a:cubicBezTo>
                <a:cubicBezTo>
                  <a:pt x="54" y="26"/>
                  <a:pt x="53" y="26"/>
                  <a:pt x="54" y="26"/>
                </a:cubicBezTo>
                <a:cubicBezTo>
                  <a:pt x="54" y="26"/>
                  <a:pt x="54" y="25"/>
                  <a:pt x="54" y="25"/>
                </a:cubicBezTo>
                <a:cubicBezTo>
                  <a:pt x="54" y="26"/>
                  <a:pt x="54" y="25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3" y="25"/>
                  <a:pt x="53" y="25"/>
                  <a:pt x="54" y="25"/>
                </a:cubicBezTo>
                <a:cubicBezTo>
                  <a:pt x="53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24"/>
                  <a:pt x="54" y="25"/>
                </a:cubicBezTo>
                <a:cubicBezTo>
                  <a:pt x="54" y="24"/>
                  <a:pt x="55" y="24"/>
                  <a:pt x="55" y="24"/>
                </a:cubicBezTo>
                <a:cubicBezTo>
                  <a:pt x="54" y="24"/>
                  <a:pt x="54" y="25"/>
                  <a:pt x="54" y="24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4" y="24"/>
                  <a:pt x="54" y="24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3"/>
                  <a:pt x="56" y="23"/>
                </a:cubicBezTo>
                <a:cubicBezTo>
                  <a:pt x="56" y="23"/>
                  <a:pt x="56" y="24"/>
                  <a:pt x="56" y="24"/>
                </a:cubicBezTo>
                <a:cubicBezTo>
                  <a:pt x="56" y="23"/>
                  <a:pt x="57" y="23"/>
                  <a:pt x="57" y="23"/>
                </a:cubicBezTo>
                <a:cubicBezTo>
                  <a:pt x="57" y="23"/>
                  <a:pt x="56" y="24"/>
                  <a:pt x="56" y="24"/>
                </a:cubicBezTo>
                <a:cubicBezTo>
                  <a:pt x="56" y="23"/>
                  <a:pt x="56" y="24"/>
                  <a:pt x="56" y="24"/>
                </a:cubicBezTo>
                <a:cubicBezTo>
                  <a:pt x="56" y="24"/>
                  <a:pt x="56" y="24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4"/>
                  <a:pt x="55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7" y="24"/>
                  <a:pt x="56" y="24"/>
                </a:cubicBezTo>
                <a:cubicBezTo>
                  <a:pt x="56" y="24"/>
                  <a:pt x="56" y="24"/>
                  <a:pt x="57" y="24"/>
                </a:cubicBezTo>
                <a:cubicBezTo>
                  <a:pt x="56" y="24"/>
                  <a:pt x="56" y="24"/>
                  <a:pt x="57" y="24"/>
                </a:cubicBezTo>
                <a:cubicBezTo>
                  <a:pt x="57" y="24"/>
                  <a:pt x="56" y="24"/>
                  <a:pt x="57" y="23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6" y="24"/>
                  <a:pt x="55" y="2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4" y="25"/>
                </a:cubicBezTo>
                <a:cubicBezTo>
                  <a:pt x="55" y="25"/>
                  <a:pt x="55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5"/>
                  <a:pt x="56" y="25"/>
                  <a:pt x="55" y="25"/>
                </a:cubicBezTo>
                <a:cubicBezTo>
                  <a:pt x="55" y="25"/>
                  <a:pt x="56" y="25"/>
                  <a:pt x="5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5"/>
                  <a:pt x="56" y="24"/>
                  <a:pt x="56" y="25"/>
                </a:cubicBezTo>
                <a:cubicBezTo>
                  <a:pt x="56" y="25"/>
                  <a:pt x="55" y="25"/>
                  <a:pt x="56" y="25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4"/>
                  <a:pt x="58" y="24"/>
                  <a:pt x="58" y="24"/>
                </a:cubicBezTo>
                <a:cubicBezTo>
                  <a:pt x="58" y="24"/>
                  <a:pt x="58" y="24"/>
                  <a:pt x="5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8" y="24"/>
                  <a:pt x="59" y="24"/>
                </a:cubicBezTo>
                <a:cubicBezTo>
                  <a:pt x="59" y="24"/>
                  <a:pt x="58" y="24"/>
                  <a:pt x="58" y="24"/>
                </a:cubicBezTo>
                <a:cubicBezTo>
                  <a:pt x="59" y="24"/>
                  <a:pt x="59" y="24"/>
                  <a:pt x="58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3"/>
                  <a:pt x="58" y="24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1" y="23"/>
                  <a:pt x="60" y="23"/>
                </a:cubicBezTo>
                <a:cubicBezTo>
                  <a:pt x="60" y="23"/>
                  <a:pt x="61" y="23"/>
                  <a:pt x="60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2" y="23"/>
                  <a:pt x="62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1" y="23"/>
                  <a:pt x="61" y="23"/>
                  <a:pt x="6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2" y="23"/>
                  <a:pt x="62" y="22"/>
                  <a:pt x="62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59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9" y="23"/>
                  <a:pt x="59" y="23"/>
                </a:cubicBezTo>
                <a:cubicBezTo>
                  <a:pt x="59" y="22"/>
                  <a:pt x="58" y="23"/>
                  <a:pt x="58" y="23"/>
                </a:cubicBezTo>
                <a:cubicBezTo>
                  <a:pt x="58" y="23"/>
                  <a:pt x="58" y="23"/>
                  <a:pt x="59" y="23"/>
                </a:cubicBezTo>
                <a:cubicBezTo>
                  <a:pt x="59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2"/>
                  <a:pt x="59" y="22"/>
                  <a:pt x="60" y="22"/>
                </a:cubicBezTo>
                <a:cubicBezTo>
                  <a:pt x="60" y="22"/>
                  <a:pt x="59" y="22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2"/>
                  <a:pt x="60" y="22"/>
                  <a:pt x="59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60" y="22"/>
                  <a:pt x="59" y="22"/>
                  <a:pt x="59" y="22"/>
                </a:cubicBezTo>
                <a:cubicBezTo>
                  <a:pt x="59" y="22"/>
                  <a:pt x="58" y="22"/>
                  <a:pt x="59" y="22"/>
                </a:cubicBezTo>
                <a:cubicBezTo>
                  <a:pt x="59" y="22"/>
                  <a:pt x="60" y="21"/>
                  <a:pt x="61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1" y="22"/>
                  <a:pt x="61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1"/>
                  <a:pt x="61" y="22"/>
                  <a:pt x="61" y="22"/>
                </a:cubicBezTo>
                <a:cubicBezTo>
                  <a:pt x="62" y="21"/>
                  <a:pt x="61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1" y="22"/>
                  <a:pt x="62" y="21"/>
                  <a:pt x="61" y="21"/>
                </a:cubicBezTo>
                <a:cubicBezTo>
                  <a:pt x="61" y="21"/>
                  <a:pt x="60" y="21"/>
                  <a:pt x="61" y="21"/>
                </a:cubicBezTo>
                <a:cubicBezTo>
                  <a:pt x="61" y="21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21"/>
                  <a:pt x="63" y="21"/>
                  <a:pt x="64" y="20"/>
                </a:cubicBezTo>
                <a:cubicBezTo>
                  <a:pt x="63" y="21"/>
                  <a:pt x="63" y="20"/>
                  <a:pt x="63" y="20"/>
                </a:cubicBezTo>
                <a:cubicBezTo>
                  <a:pt x="63" y="21"/>
                  <a:pt x="63" y="20"/>
                  <a:pt x="62" y="2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4" y="20"/>
                  <a:pt x="64" y="21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0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3" y="21"/>
                  <a:pt x="63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5" y="21"/>
                  <a:pt x="64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0"/>
                  <a:pt x="66" y="21"/>
                </a:cubicBezTo>
                <a:cubicBezTo>
                  <a:pt x="65" y="21"/>
                  <a:pt x="66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1"/>
                  <a:pt x="64" y="21"/>
                </a:cubicBezTo>
                <a:cubicBezTo>
                  <a:pt x="64" y="21"/>
                  <a:pt x="63" y="21"/>
                  <a:pt x="64" y="21"/>
                </a:cubicBezTo>
                <a:cubicBezTo>
                  <a:pt x="63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3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5" y="21"/>
                  <a:pt x="65" y="21"/>
                </a:cubicBezTo>
                <a:cubicBezTo>
                  <a:pt x="65" y="21"/>
                  <a:pt x="65" y="21"/>
                  <a:pt x="64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5" y="22"/>
                  <a:pt x="64" y="22"/>
                </a:cubicBezTo>
                <a:cubicBezTo>
                  <a:pt x="64" y="22"/>
                  <a:pt x="64" y="21"/>
                  <a:pt x="65" y="21"/>
                </a:cubicBezTo>
                <a:cubicBezTo>
                  <a:pt x="65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5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2"/>
                  <a:pt x="63" y="21"/>
                  <a:pt x="63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3" y="22"/>
                  <a:pt x="63" y="22"/>
                  <a:pt x="62" y="22"/>
                </a:cubicBezTo>
                <a:cubicBezTo>
                  <a:pt x="62" y="21"/>
                  <a:pt x="61" y="22"/>
                  <a:pt x="61" y="22"/>
                </a:cubicBezTo>
                <a:cubicBezTo>
                  <a:pt x="62" y="22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3"/>
                  <a:pt x="60" y="23"/>
                </a:cubicBezTo>
                <a:cubicBezTo>
                  <a:pt x="60" y="23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2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2"/>
                  <a:pt x="60" y="22"/>
                  <a:pt x="61" y="22"/>
                </a:cubicBezTo>
                <a:cubicBezTo>
                  <a:pt x="61" y="22"/>
                  <a:pt x="61" y="22"/>
                  <a:pt x="61" y="23"/>
                </a:cubicBezTo>
                <a:cubicBezTo>
                  <a:pt x="62" y="22"/>
                  <a:pt x="61" y="22"/>
                  <a:pt x="60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2" y="22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2"/>
                  <a:pt x="62" y="22"/>
                  <a:pt x="63" y="22"/>
                </a:cubicBezTo>
                <a:cubicBezTo>
                  <a:pt x="63" y="22"/>
                  <a:pt x="63" y="22"/>
                  <a:pt x="64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2"/>
                  <a:pt x="63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3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2"/>
                  <a:pt x="64" y="22"/>
                  <a:pt x="64" y="22"/>
                </a:cubicBezTo>
                <a:cubicBezTo>
                  <a:pt x="63" y="22"/>
                  <a:pt x="62" y="22"/>
                  <a:pt x="62" y="22"/>
                </a:cubicBezTo>
                <a:cubicBezTo>
                  <a:pt x="62" y="23"/>
                  <a:pt x="63" y="22"/>
                  <a:pt x="63" y="22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4" y="23"/>
                  <a:pt x="64" y="22"/>
                </a:cubicBezTo>
                <a:cubicBezTo>
                  <a:pt x="64" y="22"/>
                  <a:pt x="63" y="23"/>
                  <a:pt x="64" y="22"/>
                </a:cubicBezTo>
                <a:cubicBezTo>
                  <a:pt x="64" y="22"/>
                  <a:pt x="64" y="22"/>
                  <a:pt x="65" y="22"/>
                </a:cubicBezTo>
                <a:cubicBezTo>
                  <a:pt x="64" y="22"/>
                  <a:pt x="65" y="22"/>
                  <a:pt x="64" y="23"/>
                </a:cubicBezTo>
                <a:cubicBezTo>
                  <a:pt x="65" y="22"/>
                  <a:pt x="65" y="22"/>
                  <a:pt x="66" y="22"/>
                </a:cubicBezTo>
                <a:cubicBezTo>
                  <a:pt x="66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6" y="22"/>
                  <a:pt x="66" y="22"/>
                </a:cubicBezTo>
                <a:cubicBezTo>
                  <a:pt x="66" y="22"/>
                  <a:pt x="65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7" y="22"/>
                </a:cubicBezTo>
                <a:cubicBezTo>
                  <a:pt x="67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4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6" y="22"/>
                  <a:pt x="66" y="22"/>
                  <a:pt x="67" y="22"/>
                </a:cubicBezTo>
                <a:cubicBezTo>
                  <a:pt x="67" y="21"/>
                  <a:pt x="66" y="22"/>
                  <a:pt x="66" y="22"/>
                </a:cubicBezTo>
                <a:cubicBezTo>
                  <a:pt x="67" y="21"/>
                  <a:pt x="67" y="22"/>
                  <a:pt x="67" y="22"/>
                </a:cubicBezTo>
                <a:cubicBezTo>
                  <a:pt x="67" y="21"/>
                  <a:pt x="67" y="22"/>
                  <a:pt x="68" y="21"/>
                </a:cubicBezTo>
                <a:cubicBezTo>
                  <a:pt x="68" y="21"/>
                  <a:pt x="67" y="22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7" y="21"/>
                  <a:pt x="67" y="21"/>
                </a:cubicBezTo>
                <a:cubicBezTo>
                  <a:pt x="67" y="21"/>
                  <a:pt x="67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7" y="21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6" y="21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8" y="21"/>
                </a:cubicBezTo>
                <a:cubicBezTo>
                  <a:pt x="69" y="21"/>
                  <a:pt x="69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9" y="21"/>
                </a:cubicBezTo>
                <a:cubicBezTo>
                  <a:pt x="68" y="21"/>
                  <a:pt x="69" y="20"/>
                  <a:pt x="68" y="20"/>
                </a:cubicBezTo>
                <a:cubicBezTo>
                  <a:pt x="68" y="21"/>
                  <a:pt x="68" y="21"/>
                  <a:pt x="67" y="21"/>
                </a:cubicBezTo>
                <a:cubicBezTo>
                  <a:pt x="68" y="20"/>
                  <a:pt x="68" y="21"/>
                  <a:pt x="68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0"/>
                  <a:pt x="68" y="20"/>
                  <a:pt x="67" y="20"/>
                </a:cubicBezTo>
                <a:cubicBezTo>
                  <a:pt x="68" y="20"/>
                  <a:pt x="68" y="20"/>
                  <a:pt x="69" y="20"/>
                </a:cubicBezTo>
                <a:cubicBezTo>
                  <a:pt x="69" y="20"/>
                  <a:pt x="68" y="20"/>
                  <a:pt x="69" y="20"/>
                </a:cubicBezTo>
                <a:cubicBezTo>
                  <a:pt x="69" y="20"/>
                  <a:pt x="69" y="20"/>
                  <a:pt x="68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70" y="20"/>
                  <a:pt x="70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70" y="20"/>
                </a:cubicBezTo>
                <a:cubicBezTo>
                  <a:pt x="70" y="20"/>
                  <a:pt x="69" y="20"/>
                  <a:pt x="70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9"/>
                  <a:pt x="70" y="20"/>
                  <a:pt x="70" y="20"/>
                </a:cubicBezTo>
                <a:cubicBezTo>
                  <a:pt x="69" y="20"/>
                  <a:pt x="68" y="20"/>
                  <a:pt x="69" y="19"/>
                </a:cubicBezTo>
                <a:cubicBezTo>
                  <a:pt x="69" y="19"/>
                  <a:pt x="69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69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9"/>
                  <a:pt x="68" y="19"/>
                  <a:pt x="68" y="19"/>
                </a:cubicBezTo>
                <a:cubicBezTo>
                  <a:pt x="68" y="19"/>
                  <a:pt x="67" y="20"/>
                  <a:pt x="68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7" y="19"/>
                  <a:pt x="67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7" y="20"/>
                  <a:pt x="66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20"/>
                  <a:pt x="68" y="19"/>
                  <a:pt x="67" y="19"/>
                </a:cubicBezTo>
                <a:cubicBezTo>
                  <a:pt x="68" y="19"/>
                  <a:pt x="67" y="19"/>
                  <a:pt x="67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70" y="19"/>
                  <a:pt x="69" y="19"/>
                  <a:pt x="70" y="19"/>
                </a:cubicBezTo>
                <a:cubicBezTo>
                  <a:pt x="70" y="19"/>
                  <a:pt x="71" y="19"/>
                  <a:pt x="71" y="19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0" y="18"/>
                  <a:pt x="70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0" y="18"/>
                  <a:pt x="70" y="18"/>
                </a:cubicBezTo>
                <a:cubicBezTo>
                  <a:pt x="70" y="18"/>
                  <a:pt x="70" y="18"/>
                  <a:pt x="71" y="18"/>
                </a:cubicBezTo>
                <a:cubicBezTo>
                  <a:pt x="71" y="18"/>
                  <a:pt x="72" y="18"/>
                  <a:pt x="72" y="1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8"/>
                  <a:pt x="72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2" y="18"/>
                  <a:pt x="71" y="18"/>
                  <a:pt x="72" y="18"/>
                </a:cubicBezTo>
                <a:cubicBezTo>
                  <a:pt x="72" y="18"/>
                  <a:pt x="72" y="19"/>
                  <a:pt x="72" y="19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8"/>
                  <a:pt x="73" y="18"/>
                  <a:pt x="73" y="18"/>
                </a:cubicBezTo>
                <a:cubicBezTo>
                  <a:pt x="72" y="18"/>
                  <a:pt x="72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2" y="18"/>
                  <a:pt x="72" y="18"/>
                </a:cubicBezTo>
                <a:cubicBezTo>
                  <a:pt x="72" y="18"/>
                  <a:pt x="73" y="18"/>
                  <a:pt x="73" y="18"/>
                </a:cubicBezTo>
                <a:cubicBezTo>
                  <a:pt x="72" y="18"/>
                  <a:pt x="72" y="19"/>
                  <a:pt x="72" y="19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8"/>
                  <a:pt x="73" y="18"/>
                  <a:pt x="73" y="18"/>
                </a:cubicBezTo>
                <a:cubicBezTo>
                  <a:pt x="74" y="18"/>
                  <a:pt x="74" y="18"/>
                  <a:pt x="75" y="18"/>
                </a:cubicBezTo>
                <a:cubicBezTo>
                  <a:pt x="74" y="18"/>
                  <a:pt x="75" y="19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4" y="19"/>
                  <a:pt x="74" y="18"/>
                  <a:pt x="73" y="18"/>
                </a:cubicBezTo>
                <a:cubicBezTo>
                  <a:pt x="74" y="18"/>
                  <a:pt x="74" y="18"/>
                  <a:pt x="74" y="19"/>
                </a:cubicBezTo>
                <a:cubicBezTo>
                  <a:pt x="74" y="18"/>
                  <a:pt x="74" y="18"/>
                  <a:pt x="74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9"/>
                  <a:pt x="74" y="19"/>
                  <a:pt x="75" y="19"/>
                </a:cubicBezTo>
                <a:cubicBezTo>
                  <a:pt x="75" y="19"/>
                  <a:pt x="75" y="19"/>
                  <a:pt x="76" y="19"/>
                </a:cubicBezTo>
                <a:cubicBezTo>
                  <a:pt x="75" y="19"/>
                  <a:pt x="75" y="19"/>
                  <a:pt x="74" y="19"/>
                </a:cubicBezTo>
                <a:cubicBezTo>
                  <a:pt x="74" y="19"/>
                  <a:pt x="74" y="19"/>
                  <a:pt x="75" y="19"/>
                </a:cubicBezTo>
                <a:cubicBezTo>
                  <a:pt x="75" y="19"/>
                  <a:pt x="74" y="19"/>
                  <a:pt x="75" y="19"/>
                </a:cubicBezTo>
                <a:cubicBezTo>
                  <a:pt x="75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5" y="19"/>
                  <a:pt x="75" y="19"/>
                </a:cubicBezTo>
                <a:cubicBezTo>
                  <a:pt x="76" y="19"/>
                  <a:pt x="75" y="19"/>
                  <a:pt x="76" y="19"/>
                </a:cubicBezTo>
                <a:cubicBezTo>
                  <a:pt x="76" y="19"/>
                  <a:pt x="75" y="19"/>
                  <a:pt x="75" y="18"/>
                </a:cubicBezTo>
                <a:cubicBezTo>
                  <a:pt x="75" y="19"/>
                  <a:pt x="76" y="18"/>
                  <a:pt x="76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8"/>
                </a:cubicBezTo>
                <a:cubicBezTo>
                  <a:pt x="77" y="18"/>
                  <a:pt x="77" y="19"/>
                  <a:pt x="76" y="19"/>
                </a:cubicBezTo>
                <a:cubicBezTo>
                  <a:pt x="77" y="18"/>
                  <a:pt x="76" y="18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6" y="18"/>
                  <a:pt x="76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8"/>
                  <a:pt x="76" y="18"/>
                  <a:pt x="77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77" y="19"/>
                  <a:pt x="77" y="18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8" y="19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19"/>
                </a:cubicBezTo>
                <a:cubicBezTo>
                  <a:pt x="79" y="19"/>
                  <a:pt x="78" y="19"/>
                  <a:pt x="78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8" y="19"/>
                  <a:pt x="78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9"/>
                  <a:pt x="78" y="19"/>
                  <a:pt x="79" y="19"/>
                </a:cubicBezTo>
                <a:cubicBezTo>
                  <a:pt x="79" y="19"/>
                  <a:pt x="79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79" y="19"/>
                  <a:pt x="80" y="19"/>
                  <a:pt x="80" y="19"/>
                </a:cubicBezTo>
                <a:cubicBezTo>
                  <a:pt x="80" y="20"/>
                  <a:pt x="80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9"/>
                  <a:pt x="81" y="19"/>
                  <a:pt x="81" y="19"/>
                </a:cubicBezTo>
                <a:cubicBezTo>
                  <a:pt x="81" y="19"/>
                  <a:pt x="80" y="19"/>
                  <a:pt x="80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0" y="19"/>
                </a:cubicBezTo>
                <a:cubicBezTo>
                  <a:pt x="81" y="19"/>
                  <a:pt x="81" y="20"/>
                  <a:pt x="80" y="20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20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80" y="20"/>
                  <a:pt x="80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9" y="20"/>
                  <a:pt x="80" y="20"/>
                  <a:pt x="79" y="19"/>
                </a:cubicBezTo>
                <a:cubicBezTo>
                  <a:pt x="79" y="19"/>
                  <a:pt x="79" y="19"/>
                  <a:pt x="78" y="19"/>
                </a:cubicBezTo>
                <a:cubicBezTo>
                  <a:pt x="78" y="19"/>
                  <a:pt x="78" y="19"/>
                  <a:pt x="79" y="19"/>
                </a:cubicBezTo>
                <a:cubicBezTo>
                  <a:pt x="79" y="19"/>
                  <a:pt x="80" y="19"/>
                  <a:pt x="79" y="19"/>
                </a:cubicBezTo>
                <a:cubicBezTo>
                  <a:pt x="80" y="20"/>
                  <a:pt x="79" y="19"/>
                  <a:pt x="80" y="19"/>
                </a:cubicBezTo>
                <a:cubicBezTo>
                  <a:pt x="80" y="19"/>
                  <a:pt x="80" y="19"/>
                  <a:pt x="79" y="19"/>
                </a:cubicBezTo>
                <a:cubicBezTo>
                  <a:pt x="80" y="19"/>
                  <a:pt x="79" y="19"/>
                  <a:pt x="79" y="19"/>
                </a:cubicBezTo>
                <a:cubicBezTo>
                  <a:pt x="79" y="19"/>
                  <a:pt x="78" y="19"/>
                  <a:pt x="78" y="19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20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5" y="19"/>
                  <a:pt x="76" y="19"/>
                  <a:pt x="74" y="19"/>
                </a:cubicBezTo>
                <a:cubicBezTo>
                  <a:pt x="75" y="19"/>
                  <a:pt x="74" y="19"/>
                  <a:pt x="75" y="19"/>
                </a:cubicBezTo>
                <a:cubicBezTo>
                  <a:pt x="75" y="19"/>
                  <a:pt x="75" y="19"/>
                  <a:pt x="76" y="19"/>
                </a:cubicBezTo>
                <a:cubicBezTo>
                  <a:pt x="75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5" y="19"/>
                  <a:pt x="76" y="19"/>
                  <a:pt x="76" y="19"/>
                </a:cubicBezTo>
                <a:cubicBezTo>
                  <a:pt x="75" y="19"/>
                  <a:pt x="74" y="19"/>
                  <a:pt x="74" y="19"/>
                </a:cubicBezTo>
                <a:cubicBezTo>
                  <a:pt x="74" y="19"/>
                  <a:pt x="74" y="20"/>
                  <a:pt x="75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19"/>
                  <a:pt x="75" y="19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0"/>
                  <a:pt x="75" y="20"/>
                  <a:pt x="76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4" y="20"/>
                  <a:pt x="74" y="20"/>
                </a:cubicBezTo>
                <a:cubicBezTo>
                  <a:pt x="75" y="20"/>
                  <a:pt x="74" y="20"/>
                  <a:pt x="74" y="20"/>
                </a:cubicBezTo>
                <a:cubicBezTo>
                  <a:pt x="74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1"/>
                </a:cubicBezTo>
                <a:cubicBezTo>
                  <a:pt x="75" y="20"/>
                  <a:pt x="75" y="21"/>
                  <a:pt x="7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6" y="21"/>
                  <a:pt x="7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1"/>
                  <a:pt x="76" y="21"/>
                  <a:pt x="77" y="21"/>
                </a:cubicBezTo>
                <a:cubicBezTo>
                  <a:pt x="77" y="21"/>
                  <a:pt x="76" y="21"/>
                  <a:pt x="76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1"/>
                  <a:pt x="78" y="21"/>
                  <a:pt x="78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1"/>
                  <a:pt x="78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80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8" y="21"/>
                  <a:pt x="78" y="21"/>
                </a:cubicBezTo>
                <a:cubicBezTo>
                  <a:pt x="78" y="21"/>
                  <a:pt x="79" y="21"/>
                  <a:pt x="79" y="21"/>
                </a:cubicBezTo>
                <a:cubicBezTo>
                  <a:pt x="78" y="20"/>
                  <a:pt x="78" y="21"/>
                  <a:pt x="77" y="21"/>
                </a:cubicBezTo>
                <a:cubicBezTo>
                  <a:pt x="77" y="20"/>
                  <a:pt x="77" y="21"/>
                  <a:pt x="76" y="21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6" y="20"/>
                  <a:pt x="76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8" y="21"/>
                  <a:pt x="78" y="20"/>
                </a:cubicBezTo>
                <a:cubicBezTo>
                  <a:pt x="78" y="20"/>
                  <a:pt x="77" y="20"/>
                  <a:pt x="77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8" y="20"/>
                  <a:pt x="80" y="20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81" y="21"/>
                  <a:pt x="81" y="21"/>
                  <a:pt x="82" y="21"/>
                </a:cubicBezTo>
                <a:cubicBezTo>
                  <a:pt x="82" y="21"/>
                  <a:pt x="82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1" y="21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1"/>
                  <a:pt x="80" y="21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2" y="21"/>
                  <a:pt x="82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2"/>
                  <a:pt x="83" y="21"/>
                </a:cubicBezTo>
                <a:cubicBezTo>
                  <a:pt x="82" y="21"/>
                  <a:pt x="83" y="21"/>
                  <a:pt x="83" y="21"/>
                </a:cubicBezTo>
                <a:cubicBezTo>
                  <a:pt x="83" y="21"/>
                  <a:pt x="83" y="21"/>
                  <a:pt x="83" y="22"/>
                </a:cubicBezTo>
                <a:cubicBezTo>
                  <a:pt x="83" y="22"/>
                  <a:pt x="82" y="21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1"/>
                  <a:pt x="84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3" y="22"/>
                  <a:pt x="83" y="22"/>
                  <a:pt x="82" y="22"/>
                </a:cubicBezTo>
                <a:cubicBezTo>
                  <a:pt x="82" y="22"/>
                  <a:pt x="83" y="22"/>
                  <a:pt x="83" y="22"/>
                </a:cubicBezTo>
                <a:cubicBezTo>
                  <a:pt x="83" y="22"/>
                  <a:pt x="83" y="22"/>
                  <a:pt x="84" y="22"/>
                </a:cubicBezTo>
                <a:cubicBezTo>
                  <a:pt x="84" y="22"/>
                  <a:pt x="83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3" y="22"/>
                  <a:pt x="83" y="21"/>
                </a:cubicBezTo>
                <a:cubicBezTo>
                  <a:pt x="84" y="21"/>
                  <a:pt x="83" y="21"/>
                  <a:pt x="84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4" y="22"/>
                  <a:pt x="84" y="22"/>
                </a:cubicBezTo>
                <a:cubicBezTo>
                  <a:pt x="85" y="22"/>
                  <a:pt x="85" y="22"/>
                  <a:pt x="84" y="22"/>
                </a:cubicBezTo>
                <a:cubicBezTo>
                  <a:pt x="84" y="22"/>
                  <a:pt x="85" y="22"/>
                  <a:pt x="85" y="22"/>
                </a:cubicBezTo>
                <a:cubicBezTo>
                  <a:pt x="85" y="22"/>
                  <a:pt x="85" y="22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3" y="22"/>
                  <a:pt x="84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7" y="22"/>
                  <a:pt x="86" y="22"/>
                </a:cubicBezTo>
                <a:cubicBezTo>
                  <a:pt x="85" y="22"/>
                  <a:pt x="86" y="22"/>
                  <a:pt x="86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6" y="22"/>
                  <a:pt x="85" y="22"/>
                  <a:pt x="85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5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5" y="22"/>
                  <a:pt x="85" y="22"/>
                  <a:pt x="84" y="21"/>
                </a:cubicBezTo>
                <a:cubicBezTo>
                  <a:pt x="84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4" y="21"/>
                  <a:pt x="83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4" y="21"/>
                  <a:pt x="84" y="21"/>
                </a:cubicBezTo>
                <a:cubicBezTo>
                  <a:pt x="84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4" y="21"/>
                  <a:pt x="84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3" y="21"/>
                  <a:pt x="84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4" y="21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3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3" y="21"/>
                  <a:pt x="82" y="21"/>
                  <a:pt x="82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1"/>
                  <a:pt x="82" y="21"/>
                  <a:pt x="82" y="20"/>
                </a:cubicBezTo>
                <a:cubicBezTo>
                  <a:pt x="82" y="21"/>
                  <a:pt x="82" y="20"/>
                  <a:pt x="82" y="20"/>
                </a:cubicBezTo>
                <a:cubicBezTo>
                  <a:pt x="82" y="20"/>
                  <a:pt x="82" y="21"/>
                  <a:pt x="82" y="21"/>
                </a:cubicBezTo>
                <a:cubicBezTo>
                  <a:pt x="82" y="20"/>
                  <a:pt x="81" y="20"/>
                  <a:pt x="81" y="20"/>
                </a:cubicBezTo>
                <a:cubicBezTo>
                  <a:pt x="81" y="20"/>
                  <a:pt x="82" y="20"/>
                  <a:pt x="81" y="20"/>
                </a:cubicBezTo>
                <a:cubicBezTo>
                  <a:pt x="81" y="20"/>
                  <a:pt x="80" y="20"/>
                  <a:pt x="81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0" y="20"/>
                  <a:pt x="81" y="20"/>
                </a:cubicBezTo>
                <a:cubicBezTo>
                  <a:pt x="80" y="20"/>
                  <a:pt x="81" y="20"/>
                  <a:pt x="81" y="20"/>
                </a:cubicBezTo>
                <a:cubicBezTo>
                  <a:pt x="81" y="20"/>
                  <a:pt x="82" y="20"/>
                  <a:pt x="81" y="20"/>
                </a:cubicBezTo>
                <a:cubicBezTo>
                  <a:pt x="82" y="20"/>
                  <a:pt x="83" y="21"/>
                  <a:pt x="84" y="21"/>
                </a:cubicBezTo>
                <a:cubicBezTo>
                  <a:pt x="83" y="21"/>
                  <a:pt x="83" y="20"/>
                  <a:pt x="83" y="20"/>
                </a:cubicBezTo>
                <a:cubicBezTo>
                  <a:pt x="84" y="20"/>
                  <a:pt x="84" y="21"/>
                  <a:pt x="84" y="21"/>
                </a:cubicBezTo>
                <a:cubicBezTo>
                  <a:pt x="84" y="21"/>
                  <a:pt x="84" y="21"/>
                  <a:pt x="84" y="20"/>
                </a:cubicBezTo>
                <a:cubicBezTo>
                  <a:pt x="84" y="21"/>
                  <a:pt x="84" y="20"/>
                  <a:pt x="84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2" y="20"/>
                  <a:pt x="82" y="20"/>
                </a:cubicBezTo>
                <a:cubicBezTo>
                  <a:pt x="82" y="20"/>
                  <a:pt x="82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1" y="20"/>
                </a:cubicBezTo>
                <a:cubicBezTo>
                  <a:pt x="81" y="20"/>
                  <a:pt x="82" y="20"/>
                  <a:pt x="82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1" y="20"/>
                  <a:pt x="81" y="20"/>
                  <a:pt x="82" y="19"/>
                </a:cubicBezTo>
                <a:cubicBezTo>
                  <a:pt x="82" y="20"/>
                  <a:pt x="82" y="20"/>
                  <a:pt x="82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2" y="19"/>
                  <a:pt x="82" y="19"/>
                </a:cubicBezTo>
                <a:cubicBezTo>
                  <a:pt x="82" y="19"/>
                  <a:pt x="81" y="19"/>
                  <a:pt x="81" y="19"/>
                </a:cubicBezTo>
                <a:cubicBezTo>
                  <a:pt x="81" y="19"/>
                  <a:pt x="81" y="19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9"/>
                  <a:pt x="82" y="19"/>
                  <a:pt x="83" y="19"/>
                </a:cubicBezTo>
                <a:cubicBezTo>
                  <a:pt x="82" y="19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4" y="20"/>
                  <a:pt x="84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4" y="20"/>
                  <a:pt x="84" y="20"/>
                </a:cubicBezTo>
                <a:cubicBezTo>
                  <a:pt x="84" y="20"/>
                  <a:pt x="83" y="20"/>
                  <a:pt x="84" y="20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6" y="21"/>
                  <a:pt x="87" y="21"/>
                </a:cubicBezTo>
                <a:cubicBezTo>
                  <a:pt x="86" y="21"/>
                  <a:pt x="86" y="21"/>
                  <a:pt x="87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86" y="20"/>
                  <a:pt x="85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4" y="20"/>
                  <a:pt x="84" y="20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20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20"/>
                  <a:pt x="84" y="20"/>
                  <a:pt x="85" y="20"/>
                </a:cubicBezTo>
                <a:cubicBezTo>
                  <a:pt x="85" y="20"/>
                  <a:pt x="85" y="20"/>
                  <a:pt x="86" y="20"/>
                </a:cubicBezTo>
                <a:cubicBezTo>
                  <a:pt x="85" y="20"/>
                  <a:pt x="84" y="20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20"/>
                  <a:pt x="85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9"/>
                  <a:pt x="86" y="20"/>
                  <a:pt x="86" y="20"/>
                </a:cubicBezTo>
                <a:cubicBezTo>
                  <a:pt x="86" y="19"/>
                  <a:pt x="85" y="19"/>
                  <a:pt x="86" y="19"/>
                </a:cubicBezTo>
                <a:cubicBezTo>
                  <a:pt x="86" y="19"/>
                  <a:pt x="87" y="19"/>
                  <a:pt x="87" y="19"/>
                </a:cubicBezTo>
                <a:cubicBezTo>
                  <a:pt x="87" y="20"/>
                  <a:pt x="87" y="20"/>
                  <a:pt x="88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7" y="19"/>
                  <a:pt x="87" y="20"/>
                  <a:pt x="88" y="19"/>
                </a:cubicBezTo>
                <a:cubicBezTo>
                  <a:pt x="88" y="19"/>
                  <a:pt x="88" y="20"/>
                  <a:pt x="88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90" y="20"/>
                  <a:pt x="89" y="20"/>
                </a:cubicBezTo>
                <a:cubicBezTo>
                  <a:pt x="89" y="20"/>
                  <a:pt x="90" y="20"/>
                  <a:pt x="90" y="20"/>
                </a:cubicBezTo>
                <a:cubicBezTo>
                  <a:pt x="90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89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1" y="20"/>
                  <a:pt x="90" y="20"/>
                </a:cubicBezTo>
                <a:cubicBezTo>
                  <a:pt x="91" y="21"/>
                  <a:pt x="90" y="20"/>
                  <a:pt x="91" y="20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0"/>
                  <a:pt x="92" y="21"/>
                </a:cubicBezTo>
                <a:cubicBezTo>
                  <a:pt x="92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3" y="21"/>
                </a:cubicBezTo>
                <a:cubicBezTo>
                  <a:pt x="93" y="21"/>
                  <a:pt x="92" y="20"/>
                  <a:pt x="92" y="20"/>
                </a:cubicBezTo>
                <a:cubicBezTo>
                  <a:pt x="92" y="20"/>
                  <a:pt x="93" y="21"/>
                  <a:pt x="93" y="21"/>
                </a:cubicBezTo>
                <a:cubicBezTo>
                  <a:pt x="92" y="21"/>
                  <a:pt x="93" y="21"/>
                  <a:pt x="93" y="21"/>
                </a:cubicBezTo>
                <a:cubicBezTo>
                  <a:pt x="93" y="21"/>
                  <a:pt x="93" y="21"/>
                  <a:pt x="94" y="21"/>
                </a:cubicBezTo>
                <a:cubicBezTo>
                  <a:pt x="94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3" y="21"/>
                  <a:pt x="93" y="21"/>
                </a:cubicBezTo>
                <a:cubicBezTo>
                  <a:pt x="94" y="21"/>
                  <a:pt x="94" y="21"/>
                  <a:pt x="94" y="22"/>
                </a:cubicBezTo>
                <a:cubicBezTo>
                  <a:pt x="94" y="22"/>
                  <a:pt x="94" y="22"/>
                  <a:pt x="94" y="22"/>
                </a:cubicBezTo>
                <a:cubicBezTo>
                  <a:pt x="94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4" y="22"/>
                  <a:pt x="95" y="22"/>
                  <a:pt x="94" y="22"/>
                </a:cubicBezTo>
                <a:cubicBezTo>
                  <a:pt x="94" y="22"/>
                  <a:pt x="93" y="22"/>
                  <a:pt x="94" y="21"/>
                </a:cubicBezTo>
                <a:cubicBezTo>
                  <a:pt x="93" y="21"/>
                  <a:pt x="94" y="21"/>
                  <a:pt x="93" y="21"/>
                </a:cubicBezTo>
                <a:cubicBezTo>
                  <a:pt x="94" y="21"/>
                  <a:pt x="94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2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4" y="22"/>
                  <a:pt x="94" y="22"/>
                </a:cubicBezTo>
                <a:cubicBezTo>
                  <a:pt x="93" y="21"/>
                  <a:pt x="93" y="22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2" y="21"/>
                  <a:pt x="93" y="22"/>
                </a:cubicBezTo>
                <a:cubicBezTo>
                  <a:pt x="93" y="21"/>
                  <a:pt x="93" y="22"/>
                  <a:pt x="93" y="22"/>
                </a:cubicBezTo>
                <a:cubicBezTo>
                  <a:pt x="94" y="22"/>
                  <a:pt x="94" y="22"/>
                  <a:pt x="93" y="22"/>
                </a:cubicBezTo>
                <a:cubicBezTo>
                  <a:pt x="94" y="22"/>
                  <a:pt x="94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4" y="22"/>
                  <a:pt x="94" y="22"/>
                  <a:pt x="94" y="22"/>
                </a:cubicBezTo>
                <a:cubicBezTo>
                  <a:pt x="94" y="22"/>
                  <a:pt x="94" y="22"/>
                  <a:pt x="95" y="22"/>
                </a:cubicBezTo>
                <a:cubicBezTo>
                  <a:pt x="95" y="22"/>
                  <a:pt x="95" y="22"/>
                  <a:pt x="94" y="22"/>
                </a:cubicBezTo>
                <a:cubicBezTo>
                  <a:pt x="95" y="22"/>
                  <a:pt x="95" y="23"/>
                  <a:pt x="96" y="23"/>
                </a:cubicBezTo>
                <a:cubicBezTo>
                  <a:pt x="96" y="23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6" y="22"/>
                  <a:pt x="96" y="23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3"/>
                  <a:pt x="96" y="23"/>
                  <a:pt x="96" y="23"/>
                </a:cubicBezTo>
                <a:cubicBezTo>
                  <a:pt x="96" y="23"/>
                  <a:pt x="96" y="23"/>
                  <a:pt x="96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8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7" y="23"/>
                  <a:pt x="97" y="23"/>
                </a:cubicBezTo>
                <a:cubicBezTo>
                  <a:pt x="97" y="23"/>
                  <a:pt x="97" y="22"/>
                  <a:pt x="97" y="23"/>
                </a:cubicBezTo>
                <a:cubicBezTo>
                  <a:pt x="98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8" y="23"/>
                  <a:pt x="98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3"/>
                  <a:pt x="97" y="23"/>
                  <a:pt x="98" y="23"/>
                </a:cubicBezTo>
                <a:cubicBezTo>
                  <a:pt x="97" y="22"/>
                  <a:pt x="96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8" y="23"/>
                  <a:pt x="98" y="23"/>
                </a:cubicBezTo>
                <a:cubicBezTo>
                  <a:pt x="98" y="23"/>
                  <a:pt x="98" y="23"/>
                  <a:pt x="9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3"/>
                  <a:pt x="98" y="23"/>
                  <a:pt x="98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3"/>
                </a:cubicBezTo>
                <a:cubicBezTo>
                  <a:pt x="99" y="23"/>
                  <a:pt x="98" y="23"/>
                  <a:pt x="98" y="23"/>
                </a:cubicBezTo>
                <a:cubicBezTo>
                  <a:pt x="98" y="23"/>
                  <a:pt x="99" y="23"/>
                  <a:pt x="9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8" y="23"/>
                  <a:pt x="99" y="23"/>
                  <a:pt x="99" y="24"/>
                </a:cubicBezTo>
                <a:cubicBezTo>
                  <a:pt x="99" y="24"/>
                  <a:pt x="98" y="23"/>
                  <a:pt x="98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8" y="23"/>
                  <a:pt x="99" y="24"/>
                </a:cubicBezTo>
                <a:cubicBezTo>
                  <a:pt x="98" y="23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100" y="25"/>
                  <a:pt x="99" y="24"/>
                  <a:pt x="99" y="24"/>
                </a:cubicBezTo>
                <a:cubicBezTo>
                  <a:pt x="99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8" y="24"/>
                  <a:pt x="98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9" y="24"/>
                  <a:pt x="100" y="24"/>
                  <a:pt x="99" y="24"/>
                </a:cubicBezTo>
                <a:cubicBezTo>
                  <a:pt x="99" y="24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99" y="24"/>
                  <a:pt x="99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1" y="26"/>
                  <a:pt x="101" y="25"/>
                  <a:pt x="101" y="25"/>
                </a:cubicBezTo>
                <a:cubicBezTo>
                  <a:pt x="101" y="25"/>
                  <a:pt x="100" y="25"/>
                  <a:pt x="100" y="25"/>
                </a:cubicBezTo>
                <a:cubicBezTo>
                  <a:pt x="101" y="25"/>
                  <a:pt x="101" y="25"/>
                  <a:pt x="102" y="26"/>
                </a:cubicBezTo>
                <a:cubicBezTo>
                  <a:pt x="102" y="26"/>
                  <a:pt x="101" y="25"/>
                  <a:pt x="101" y="25"/>
                </a:cubicBezTo>
                <a:cubicBezTo>
                  <a:pt x="101" y="25"/>
                  <a:pt x="100" y="25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100" y="24"/>
                </a:cubicBezTo>
                <a:cubicBezTo>
                  <a:pt x="100" y="24"/>
                  <a:pt x="99" y="23"/>
                  <a:pt x="99" y="23"/>
                </a:cubicBezTo>
                <a:cubicBezTo>
                  <a:pt x="99" y="23"/>
                  <a:pt x="99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99" y="24"/>
                  <a:pt x="99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99" y="24"/>
                  <a:pt x="100" y="24"/>
                </a:cubicBezTo>
                <a:cubicBezTo>
                  <a:pt x="100" y="24"/>
                  <a:pt x="100" y="24"/>
                  <a:pt x="100" y="25"/>
                </a:cubicBezTo>
                <a:cubicBezTo>
                  <a:pt x="101" y="25"/>
                  <a:pt x="100" y="25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5"/>
                  <a:pt x="101" y="25"/>
                  <a:pt x="100" y="25"/>
                </a:cubicBezTo>
                <a:cubicBezTo>
                  <a:pt x="101" y="25"/>
                  <a:pt x="101" y="25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1" y="26"/>
                  <a:pt x="101" y="26"/>
                </a:cubicBezTo>
                <a:cubicBezTo>
                  <a:pt x="100" y="25"/>
                  <a:pt x="102" y="26"/>
                  <a:pt x="10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1" y="26"/>
                  <a:pt x="101" y="26"/>
                </a:cubicBezTo>
                <a:cubicBezTo>
                  <a:pt x="101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7"/>
                  <a:pt x="103" y="27"/>
                </a:cubicBezTo>
                <a:cubicBezTo>
                  <a:pt x="102" y="27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7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3" y="26"/>
                  <a:pt x="103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3" y="26"/>
                  <a:pt x="103" y="27"/>
                  <a:pt x="104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4" y="27"/>
                  <a:pt x="104" y="27"/>
                </a:cubicBezTo>
                <a:cubicBezTo>
                  <a:pt x="104" y="27"/>
                  <a:pt x="103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5" y="27"/>
                  <a:pt x="105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5" y="27"/>
                  <a:pt x="104" y="27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7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6" y="28"/>
                  <a:pt x="106" y="28"/>
                </a:cubicBezTo>
                <a:cubicBezTo>
                  <a:pt x="106" y="28"/>
                  <a:pt x="105" y="28"/>
                  <a:pt x="105" y="28"/>
                </a:cubicBezTo>
                <a:cubicBezTo>
                  <a:pt x="105" y="27"/>
                  <a:pt x="104" y="27"/>
                  <a:pt x="105" y="27"/>
                </a:cubicBezTo>
                <a:cubicBezTo>
                  <a:pt x="105" y="27"/>
                  <a:pt x="105" y="27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5" y="28"/>
                  <a:pt x="106" y="28"/>
                  <a:pt x="106" y="28"/>
                </a:cubicBezTo>
                <a:cubicBezTo>
                  <a:pt x="107" y="29"/>
                  <a:pt x="106" y="28"/>
                  <a:pt x="107" y="28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29"/>
                  <a:pt x="106" y="29"/>
                  <a:pt x="10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29"/>
                  <a:pt x="107" y="29"/>
                  <a:pt x="106" y="29"/>
                </a:cubicBezTo>
                <a:cubicBezTo>
                  <a:pt x="106" y="29"/>
                  <a:pt x="107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5" y="28"/>
                  <a:pt x="106" y="28"/>
                </a:cubicBezTo>
                <a:cubicBezTo>
                  <a:pt x="106" y="28"/>
                  <a:pt x="105" y="28"/>
                  <a:pt x="106" y="28"/>
                </a:cubicBezTo>
                <a:cubicBezTo>
                  <a:pt x="106" y="28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4" y="27"/>
                  <a:pt x="104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7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7" y="30"/>
                  <a:pt x="106" y="29"/>
                  <a:pt x="106" y="30"/>
                </a:cubicBezTo>
                <a:cubicBezTo>
                  <a:pt x="106" y="29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6" y="30"/>
                </a:cubicBezTo>
                <a:cubicBezTo>
                  <a:pt x="107" y="30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29"/>
                </a:cubicBezTo>
                <a:cubicBezTo>
                  <a:pt x="107" y="29"/>
                  <a:pt x="107" y="29"/>
                  <a:pt x="106" y="29"/>
                </a:cubicBezTo>
                <a:cubicBezTo>
                  <a:pt x="107" y="29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8" y="30"/>
                  <a:pt x="108" y="30"/>
                  <a:pt x="108" y="31"/>
                </a:cubicBezTo>
                <a:cubicBezTo>
                  <a:pt x="108" y="30"/>
                  <a:pt x="108" y="31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30"/>
                  <a:pt x="108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1"/>
                  <a:pt x="109" y="30"/>
                  <a:pt x="109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1"/>
                  <a:pt x="110" y="31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1" y="32"/>
                  <a:pt x="111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2"/>
                  <a:pt x="111" y="32"/>
                  <a:pt x="111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2"/>
                  <a:pt x="111" y="32"/>
                  <a:pt x="111" y="32"/>
                </a:cubicBezTo>
                <a:cubicBezTo>
                  <a:pt x="111" y="32"/>
                  <a:pt x="110" y="31"/>
                  <a:pt x="111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2"/>
                  <a:pt x="111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1"/>
                  <a:pt x="109" y="31"/>
                </a:cubicBezTo>
                <a:cubicBezTo>
                  <a:pt x="109" y="30"/>
                  <a:pt x="110" y="31"/>
                  <a:pt x="110" y="31"/>
                </a:cubicBezTo>
                <a:cubicBezTo>
                  <a:pt x="109" y="31"/>
                  <a:pt x="110" y="31"/>
                  <a:pt x="110" y="31"/>
                </a:cubicBezTo>
                <a:cubicBezTo>
                  <a:pt x="110" y="31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10" y="30"/>
                </a:cubicBezTo>
                <a:cubicBezTo>
                  <a:pt x="110" y="30"/>
                  <a:pt x="109" y="30"/>
                  <a:pt x="109" y="30"/>
                </a:cubicBezTo>
                <a:cubicBezTo>
                  <a:pt x="110" y="30"/>
                  <a:pt x="110" y="31"/>
                  <a:pt x="110" y="31"/>
                </a:cubicBezTo>
                <a:cubicBezTo>
                  <a:pt x="111" y="31"/>
                  <a:pt x="110" y="31"/>
                  <a:pt x="110" y="31"/>
                </a:cubicBezTo>
                <a:cubicBezTo>
                  <a:pt x="110" y="31"/>
                  <a:pt x="110" y="31"/>
                  <a:pt x="111" y="31"/>
                </a:cubicBezTo>
                <a:cubicBezTo>
                  <a:pt x="110" y="31"/>
                  <a:pt x="110" y="31"/>
                  <a:pt x="111" y="31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2" y="31"/>
                </a:cubicBezTo>
                <a:cubicBezTo>
                  <a:pt x="112" y="32"/>
                  <a:pt x="111" y="31"/>
                  <a:pt x="111" y="32"/>
                </a:cubicBezTo>
                <a:cubicBezTo>
                  <a:pt x="111" y="32"/>
                  <a:pt x="112" y="32"/>
                  <a:pt x="112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1" y="31"/>
                  <a:pt x="112" y="32"/>
                  <a:pt x="112" y="31"/>
                </a:cubicBezTo>
                <a:cubicBezTo>
                  <a:pt x="111" y="31"/>
                  <a:pt x="112" y="32"/>
                  <a:pt x="111" y="31"/>
                </a:cubicBezTo>
                <a:cubicBezTo>
                  <a:pt x="111" y="31"/>
                  <a:pt x="112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7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9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8" y="29"/>
                  <a:pt x="108" y="29"/>
                </a:cubicBezTo>
                <a:cubicBezTo>
                  <a:pt x="108" y="28"/>
                  <a:pt x="108" y="29"/>
                  <a:pt x="107" y="2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28"/>
                  <a:pt x="107" y="28"/>
                  <a:pt x="108" y="28"/>
                </a:cubicBezTo>
                <a:cubicBezTo>
                  <a:pt x="108" y="28"/>
                  <a:pt x="107" y="28"/>
                  <a:pt x="107" y="28"/>
                </a:cubicBezTo>
                <a:cubicBezTo>
                  <a:pt x="107" y="28"/>
                  <a:pt x="108" y="28"/>
                  <a:pt x="108" y="28"/>
                </a:cubicBezTo>
                <a:cubicBezTo>
                  <a:pt x="108" y="28"/>
                  <a:pt x="108" y="29"/>
                  <a:pt x="108" y="29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8"/>
                  <a:pt x="107" y="28"/>
                  <a:pt x="107" y="28"/>
                </a:cubicBezTo>
                <a:cubicBezTo>
                  <a:pt x="107" y="28"/>
                  <a:pt x="107" y="27"/>
                  <a:pt x="107" y="27"/>
                </a:cubicBezTo>
                <a:cubicBezTo>
                  <a:pt x="107" y="28"/>
                  <a:pt x="108" y="28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30"/>
                  <a:pt x="109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29"/>
                  <a:pt x="108" y="29"/>
                </a:cubicBezTo>
                <a:cubicBezTo>
                  <a:pt x="108" y="29"/>
                  <a:pt x="109" y="29"/>
                  <a:pt x="109" y="29"/>
                </a:cubicBezTo>
                <a:cubicBezTo>
                  <a:pt x="109" y="29"/>
                  <a:pt x="109" y="30"/>
                  <a:pt x="109" y="29"/>
                </a:cubicBezTo>
                <a:cubicBezTo>
                  <a:pt x="109" y="29"/>
                  <a:pt x="109" y="30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29"/>
                  <a:pt x="110" y="29"/>
                  <a:pt x="109" y="29"/>
                </a:cubicBezTo>
                <a:cubicBezTo>
                  <a:pt x="109" y="29"/>
                  <a:pt x="109" y="28"/>
                  <a:pt x="109" y="29"/>
                </a:cubicBezTo>
                <a:cubicBezTo>
                  <a:pt x="110" y="29"/>
                  <a:pt x="110" y="30"/>
                  <a:pt x="110" y="30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9" y="29"/>
                  <a:pt x="110" y="29"/>
                  <a:pt x="110" y="29"/>
                </a:cubicBezTo>
                <a:cubicBezTo>
                  <a:pt x="110" y="29"/>
                  <a:pt x="109" y="29"/>
                  <a:pt x="109" y="29"/>
                </a:cubicBezTo>
                <a:cubicBezTo>
                  <a:pt x="110" y="29"/>
                  <a:pt x="109" y="29"/>
                  <a:pt x="110" y="29"/>
                </a:cubicBezTo>
                <a:cubicBezTo>
                  <a:pt x="110" y="29"/>
                  <a:pt x="109" y="29"/>
                  <a:pt x="109" y="29"/>
                </a:cubicBezTo>
                <a:cubicBezTo>
                  <a:pt x="110" y="29"/>
                  <a:pt x="109" y="28"/>
                  <a:pt x="109" y="28"/>
                </a:cubicBezTo>
                <a:cubicBezTo>
                  <a:pt x="109" y="28"/>
                  <a:pt x="109" y="28"/>
                  <a:pt x="109" y="29"/>
                </a:cubicBezTo>
                <a:cubicBezTo>
                  <a:pt x="109" y="29"/>
                  <a:pt x="110" y="29"/>
                  <a:pt x="109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1" y="30"/>
                  <a:pt x="111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8"/>
                  <a:pt x="110" y="28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1" y="29"/>
                  <a:pt x="110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30"/>
                  <a:pt x="111" y="29"/>
                  <a:pt x="111" y="30"/>
                </a:cubicBezTo>
                <a:cubicBezTo>
                  <a:pt x="111" y="30"/>
                  <a:pt x="112" y="30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3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29"/>
                  <a:pt x="111" y="3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2" y="30"/>
                </a:cubicBezTo>
                <a:cubicBezTo>
                  <a:pt x="112" y="30"/>
                  <a:pt x="111" y="30"/>
                  <a:pt x="112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2" y="30"/>
                  <a:pt x="111" y="30"/>
                  <a:pt x="111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2" y="30"/>
                  <a:pt x="112" y="31"/>
                  <a:pt x="113" y="31"/>
                </a:cubicBezTo>
                <a:cubicBezTo>
                  <a:pt x="113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1" y="30"/>
                  <a:pt x="111" y="30"/>
                </a:cubicBezTo>
                <a:cubicBezTo>
                  <a:pt x="111" y="30"/>
                  <a:pt x="111" y="30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1" y="30"/>
                  <a:pt x="111" y="30"/>
                </a:cubicBezTo>
                <a:cubicBezTo>
                  <a:pt x="111" y="30"/>
                  <a:pt x="110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1"/>
                  <a:pt x="112" y="31"/>
                </a:cubicBezTo>
                <a:cubicBezTo>
                  <a:pt x="112" y="31"/>
                  <a:pt x="111" y="31"/>
                  <a:pt x="111" y="31"/>
                </a:cubicBezTo>
                <a:cubicBezTo>
                  <a:pt x="111" y="31"/>
                  <a:pt x="111" y="31"/>
                  <a:pt x="112" y="31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2" y="31"/>
                  <a:pt x="112" y="31"/>
                  <a:pt x="113" y="32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3" y="31"/>
                  <a:pt x="113" y="32"/>
                  <a:pt x="113" y="32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3" y="32"/>
                  <a:pt x="113" y="31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4" y="33"/>
                </a:cubicBezTo>
                <a:cubicBezTo>
                  <a:pt x="114" y="33"/>
                  <a:pt x="113" y="32"/>
                  <a:pt x="113" y="32"/>
                </a:cubicBezTo>
                <a:cubicBezTo>
                  <a:pt x="114" y="32"/>
                  <a:pt x="113" y="32"/>
                  <a:pt x="114" y="32"/>
                </a:cubicBezTo>
                <a:cubicBezTo>
                  <a:pt x="114" y="32"/>
                  <a:pt x="114" y="33"/>
                  <a:pt x="114" y="33"/>
                </a:cubicBezTo>
                <a:cubicBezTo>
                  <a:pt x="114" y="33"/>
                  <a:pt x="114" y="33"/>
                  <a:pt x="114" y="32"/>
                </a:cubicBezTo>
                <a:cubicBezTo>
                  <a:pt x="114" y="32"/>
                  <a:pt x="114" y="33"/>
                  <a:pt x="114" y="33"/>
                </a:cubicBezTo>
                <a:cubicBezTo>
                  <a:pt x="114" y="33"/>
                  <a:pt x="115" y="33"/>
                  <a:pt x="115" y="33"/>
                </a:cubicBezTo>
                <a:cubicBezTo>
                  <a:pt x="115" y="33"/>
                  <a:pt x="115" y="33"/>
                  <a:pt x="115" y="33"/>
                </a:cubicBezTo>
                <a:cubicBezTo>
                  <a:pt x="114" y="33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3"/>
                </a:cubicBezTo>
                <a:cubicBezTo>
                  <a:pt x="114" y="33"/>
                  <a:pt x="114" y="33"/>
                  <a:pt x="114" y="33"/>
                </a:cubicBezTo>
                <a:cubicBezTo>
                  <a:pt x="114" y="32"/>
                  <a:pt x="114" y="33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3" y="32"/>
                  <a:pt x="113" y="32"/>
                  <a:pt x="113" y="31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3" y="32"/>
                  <a:pt x="113" y="31"/>
                  <a:pt x="114" y="32"/>
                </a:cubicBezTo>
                <a:cubicBezTo>
                  <a:pt x="114" y="32"/>
                  <a:pt x="113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5" y="33"/>
                </a:cubicBezTo>
                <a:cubicBezTo>
                  <a:pt x="115" y="33"/>
                  <a:pt x="115" y="32"/>
                  <a:pt x="115" y="33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2"/>
                  <a:pt x="114" y="32"/>
                  <a:pt x="115" y="32"/>
                </a:cubicBezTo>
                <a:cubicBezTo>
                  <a:pt x="115" y="32"/>
                  <a:pt x="115" y="33"/>
                  <a:pt x="115" y="33"/>
                </a:cubicBezTo>
                <a:cubicBezTo>
                  <a:pt x="115" y="33"/>
                  <a:pt x="114" y="33"/>
                  <a:pt x="115" y="33"/>
                </a:cubicBezTo>
                <a:cubicBezTo>
                  <a:pt x="115" y="33"/>
                  <a:pt x="115" y="33"/>
                  <a:pt x="115" y="33"/>
                </a:cubicBezTo>
                <a:cubicBezTo>
                  <a:pt x="115" y="33"/>
                  <a:pt x="116" y="34"/>
                  <a:pt x="115" y="34"/>
                </a:cubicBezTo>
                <a:cubicBezTo>
                  <a:pt x="115" y="34"/>
                  <a:pt x="115" y="33"/>
                  <a:pt x="115" y="33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6" y="34"/>
                  <a:pt x="116" y="35"/>
                  <a:pt x="116" y="35"/>
                </a:cubicBezTo>
                <a:cubicBezTo>
                  <a:pt x="116" y="34"/>
                  <a:pt x="115" y="34"/>
                  <a:pt x="115" y="34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34"/>
                  <a:pt x="116" y="34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34"/>
                  <a:pt x="115" y="34"/>
                  <a:pt x="116" y="34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5" y="34"/>
                  <a:pt x="115" y="34"/>
                  <a:pt x="115" y="33"/>
                </a:cubicBezTo>
                <a:cubicBezTo>
                  <a:pt x="115" y="34"/>
                  <a:pt x="115" y="33"/>
                  <a:pt x="114" y="33"/>
                </a:cubicBezTo>
                <a:cubicBezTo>
                  <a:pt x="115" y="34"/>
                  <a:pt x="115" y="34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4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7" y="35"/>
                  <a:pt x="116" y="34"/>
                  <a:pt x="116" y="34"/>
                </a:cubicBezTo>
                <a:cubicBezTo>
                  <a:pt x="116" y="35"/>
                  <a:pt x="116" y="35"/>
                  <a:pt x="117" y="35"/>
                </a:cubicBezTo>
                <a:cubicBezTo>
                  <a:pt x="117" y="35"/>
                  <a:pt x="117" y="36"/>
                  <a:pt x="117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6"/>
                </a:cubicBezTo>
                <a:cubicBezTo>
                  <a:pt x="117" y="36"/>
                  <a:pt x="117" y="35"/>
                  <a:pt x="117" y="35"/>
                </a:cubicBezTo>
                <a:cubicBezTo>
                  <a:pt x="117" y="35"/>
                  <a:pt x="117" y="36"/>
                  <a:pt x="117" y="36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6"/>
                  <a:pt x="118" y="36"/>
                  <a:pt x="118" y="36"/>
                </a:cubicBezTo>
                <a:cubicBezTo>
                  <a:pt x="117" y="36"/>
                  <a:pt x="118" y="36"/>
                  <a:pt x="117" y="36"/>
                </a:cubicBezTo>
                <a:cubicBezTo>
                  <a:pt x="117" y="36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8" y="35"/>
                  <a:pt x="11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35"/>
                  <a:pt x="117" y="35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Freeform 1704">
            <a:extLst>
              <a:ext uri="{FF2B5EF4-FFF2-40B4-BE49-F238E27FC236}">
                <a16:creationId xmlns:a16="http://schemas.microsoft.com/office/drawing/2014/main" id="{17C10DA0-20BD-5636-CB9E-CBB4AD99A6C5}"/>
              </a:ext>
            </a:extLst>
          </p:cNvPr>
          <p:cNvSpPr>
            <a:spLocks/>
          </p:cNvSpPr>
          <p:nvPr/>
        </p:nvSpPr>
        <p:spPr bwMode="auto">
          <a:xfrm rot="18300000" flipH="1">
            <a:off x="5419111" y="-59232"/>
            <a:ext cx="4531479" cy="1151417"/>
          </a:xfrm>
          <a:custGeom>
            <a:avLst/>
            <a:gdLst>
              <a:gd name="T0" fmla="*/ 1181 w 1290"/>
              <a:gd name="T1" fmla="*/ 194 h 326"/>
              <a:gd name="T2" fmla="*/ 1235 w 1290"/>
              <a:gd name="T3" fmla="*/ 234 h 326"/>
              <a:gd name="T4" fmla="*/ 1262 w 1290"/>
              <a:gd name="T5" fmla="*/ 275 h 326"/>
              <a:gd name="T6" fmla="*/ 1230 w 1290"/>
              <a:gd name="T7" fmla="*/ 248 h 326"/>
              <a:gd name="T8" fmla="*/ 1188 w 1290"/>
              <a:gd name="T9" fmla="*/ 225 h 326"/>
              <a:gd name="T10" fmla="*/ 1150 w 1290"/>
              <a:gd name="T11" fmla="*/ 202 h 326"/>
              <a:gd name="T12" fmla="*/ 1093 w 1290"/>
              <a:gd name="T13" fmla="*/ 163 h 326"/>
              <a:gd name="T14" fmla="*/ 1060 w 1290"/>
              <a:gd name="T15" fmla="*/ 160 h 326"/>
              <a:gd name="T16" fmla="*/ 1059 w 1290"/>
              <a:gd name="T17" fmla="*/ 163 h 326"/>
              <a:gd name="T18" fmla="*/ 1011 w 1290"/>
              <a:gd name="T19" fmla="*/ 128 h 326"/>
              <a:gd name="T20" fmla="*/ 942 w 1290"/>
              <a:gd name="T21" fmla="*/ 104 h 326"/>
              <a:gd name="T22" fmla="*/ 936 w 1290"/>
              <a:gd name="T23" fmla="*/ 86 h 326"/>
              <a:gd name="T24" fmla="*/ 885 w 1290"/>
              <a:gd name="T25" fmla="*/ 71 h 326"/>
              <a:gd name="T26" fmla="*/ 842 w 1290"/>
              <a:gd name="T27" fmla="*/ 78 h 326"/>
              <a:gd name="T28" fmla="*/ 851 w 1290"/>
              <a:gd name="T29" fmla="*/ 57 h 326"/>
              <a:gd name="T30" fmla="*/ 783 w 1290"/>
              <a:gd name="T31" fmla="*/ 47 h 326"/>
              <a:gd name="T32" fmla="*/ 732 w 1290"/>
              <a:gd name="T33" fmla="*/ 31 h 326"/>
              <a:gd name="T34" fmla="*/ 593 w 1290"/>
              <a:gd name="T35" fmla="*/ 31 h 326"/>
              <a:gd name="T36" fmla="*/ 553 w 1290"/>
              <a:gd name="T37" fmla="*/ 44 h 326"/>
              <a:gd name="T38" fmla="*/ 507 w 1290"/>
              <a:gd name="T39" fmla="*/ 50 h 326"/>
              <a:gd name="T40" fmla="*/ 472 w 1290"/>
              <a:gd name="T41" fmla="*/ 51 h 326"/>
              <a:gd name="T42" fmla="*/ 482 w 1290"/>
              <a:gd name="T43" fmla="*/ 25 h 326"/>
              <a:gd name="T44" fmla="*/ 404 w 1290"/>
              <a:gd name="T45" fmla="*/ 35 h 326"/>
              <a:gd name="T46" fmla="*/ 360 w 1290"/>
              <a:gd name="T47" fmla="*/ 47 h 326"/>
              <a:gd name="T48" fmla="*/ 293 w 1290"/>
              <a:gd name="T49" fmla="*/ 76 h 326"/>
              <a:gd name="T50" fmla="*/ 320 w 1290"/>
              <a:gd name="T51" fmla="*/ 74 h 326"/>
              <a:gd name="T52" fmla="*/ 332 w 1290"/>
              <a:gd name="T53" fmla="*/ 82 h 326"/>
              <a:gd name="T54" fmla="*/ 280 w 1290"/>
              <a:gd name="T55" fmla="*/ 93 h 326"/>
              <a:gd name="T56" fmla="*/ 290 w 1290"/>
              <a:gd name="T57" fmla="*/ 105 h 326"/>
              <a:gd name="T58" fmla="*/ 319 w 1290"/>
              <a:gd name="T59" fmla="*/ 96 h 326"/>
              <a:gd name="T60" fmla="*/ 369 w 1290"/>
              <a:gd name="T61" fmla="*/ 95 h 326"/>
              <a:gd name="T62" fmla="*/ 414 w 1290"/>
              <a:gd name="T63" fmla="*/ 73 h 326"/>
              <a:gd name="T64" fmla="*/ 424 w 1290"/>
              <a:gd name="T65" fmla="*/ 70 h 326"/>
              <a:gd name="T66" fmla="*/ 453 w 1290"/>
              <a:gd name="T67" fmla="*/ 90 h 326"/>
              <a:gd name="T68" fmla="*/ 429 w 1290"/>
              <a:gd name="T69" fmla="*/ 110 h 326"/>
              <a:gd name="T70" fmla="*/ 466 w 1290"/>
              <a:gd name="T71" fmla="*/ 97 h 326"/>
              <a:gd name="T72" fmla="*/ 498 w 1290"/>
              <a:gd name="T73" fmla="*/ 95 h 326"/>
              <a:gd name="T74" fmla="*/ 533 w 1290"/>
              <a:gd name="T75" fmla="*/ 76 h 326"/>
              <a:gd name="T76" fmla="*/ 563 w 1290"/>
              <a:gd name="T77" fmla="*/ 94 h 326"/>
              <a:gd name="T78" fmla="*/ 581 w 1290"/>
              <a:gd name="T79" fmla="*/ 92 h 326"/>
              <a:gd name="T80" fmla="*/ 626 w 1290"/>
              <a:gd name="T81" fmla="*/ 87 h 326"/>
              <a:gd name="T82" fmla="*/ 661 w 1290"/>
              <a:gd name="T83" fmla="*/ 98 h 326"/>
              <a:gd name="T84" fmla="*/ 698 w 1290"/>
              <a:gd name="T85" fmla="*/ 105 h 326"/>
              <a:gd name="T86" fmla="*/ 728 w 1290"/>
              <a:gd name="T87" fmla="*/ 109 h 326"/>
              <a:gd name="T88" fmla="*/ 733 w 1290"/>
              <a:gd name="T89" fmla="*/ 107 h 326"/>
              <a:gd name="T90" fmla="*/ 796 w 1290"/>
              <a:gd name="T91" fmla="*/ 116 h 326"/>
              <a:gd name="T92" fmla="*/ 894 w 1290"/>
              <a:gd name="T93" fmla="*/ 140 h 326"/>
              <a:gd name="T94" fmla="*/ 1080 w 1290"/>
              <a:gd name="T95" fmla="*/ 224 h 326"/>
              <a:gd name="T96" fmla="*/ 1132 w 1290"/>
              <a:gd name="T97" fmla="*/ 259 h 326"/>
              <a:gd name="T98" fmla="*/ 1119 w 1290"/>
              <a:gd name="T99" fmla="*/ 262 h 326"/>
              <a:gd name="T100" fmla="*/ 1028 w 1290"/>
              <a:gd name="T101" fmla="*/ 223 h 326"/>
              <a:gd name="T102" fmla="*/ 1080 w 1290"/>
              <a:gd name="T103" fmla="*/ 249 h 326"/>
              <a:gd name="T104" fmla="*/ 1108 w 1290"/>
              <a:gd name="T105" fmla="*/ 274 h 326"/>
              <a:gd name="T106" fmla="*/ 806 w 1290"/>
              <a:gd name="T107" fmla="*/ 158 h 326"/>
              <a:gd name="T108" fmla="*/ 689 w 1290"/>
              <a:gd name="T109" fmla="*/ 142 h 326"/>
              <a:gd name="T110" fmla="*/ 640 w 1290"/>
              <a:gd name="T111" fmla="*/ 140 h 326"/>
              <a:gd name="T112" fmla="*/ 138 w 1290"/>
              <a:gd name="T113" fmla="*/ 267 h 326"/>
              <a:gd name="T114" fmla="*/ 52 w 1290"/>
              <a:gd name="T115" fmla="*/ 260 h 326"/>
              <a:gd name="T116" fmla="*/ 4 w 1290"/>
              <a:gd name="T117" fmla="*/ 213 h 326"/>
              <a:gd name="T118" fmla="*/ 458 w 1290"/>
              <a:gd name="T119" fmla="*/ 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0" h="326">
                <a:moveTo>
                  <a:pt x="750" y="21"/>
                </a:moveTo>
                <a:cubicBezTo>
                  <a:pt x="779" y="25"/>
                  <a:pt x="806" y="33"/>
                  <a:pt x="834" y="38"/>
                </a:cubicBezTo>
                <a:cubicBezTo>
                  <a:pt x="864" y="47"/>
                  <a:pt x="895" y="52"/>
                  <a:pt x="924" y="65"/>
                </a:cubicBezTo>
                <a:cubicBezTo>
                  <a:pt x="928" y="65"/>
                  <a:pt x="928" y="65"/>
                  <a:pt x="928" y="65"/>
                </a:cubicBezTo>
                <a:cubicBezTo>
                  <a:pt x="928" y="66"/>
                  <a:pt x="928" y="66"/>
                  <a:pt x="928" y="66"/>
                </a:cubicBezTo>
                <a:cubicBezTo>
                  <a:pt x="943" y="68"/>
                  <a:pt x="943" y="68"/>
                  <a:pt x="943" y="68"/>
                </a:cubicBezTo>
                <a:cubicBezTo>
                  <a:pt x="943" y="69"/>
                  <a:pt x="944" y="70"/>
                  <a:pt x="945" y="70"/>
                </a:cubicBezTo>
                <a:cubicBezTo>
                  <a:pt x="946" y="71"/>
                  <a:pt x="946" y="70"/>
                  <a:pt x="947" y="69"/>
                </a:cubicBezTo>
                <a:cubicBezTo>
                  <a:pt x="1003" y="88"/>
                  <a:pt x="1056" y="116"/>
                  <a:pt x="1106" y="145"/>
                </a:cubicBezTo>
                <a:cubicBezTo>
                  <a:pt x="1119" y="154"/>
                  <a:pt x="1131" y="161"/>
                  <a:pt x="1145" y="168"/>
                </a:cubicBezTo>
                <a:cubicBezTo>
                  <a:pt x="1146" y="172"/>
                  <a:pt x="1146" y="172"/>
                  <a:pt x="1146" y="172"/>
                </a:cubicBezTo>
                <a:cubicBezTo>
                  <a:pt x="1155" y="172"/>
                  <a:pt x="1166" y="182"/>
                  <a:pt x="1175" y="187"/>
                </a:cubicBezTo>
                <a:cubicBezTo>
                  <a:pt x="1173" y="187"/>
                  <a:pt x="1169" y="182"/>
                  <a:pt x="1166" y="186"/>
                </a:cubicBezTo>
                <a:cubicBezTo>
                  <a:pt x="1172" y="190"/>
                  <a:pt x="1176" y="192"/>
                  <a:pt x="1181" y="194"/>
                </a:cubicBezTo>
                <a:cubicBezTo>
                  <a:pt x="1178" y="190"/>
                  <a:pt x="1178" y="190"/>
                  <a:pt x="1178" y="190"/>
                </a:cubicBezTo>
                <a:cubicBezTo>
                  <a:pt x="1178" y="189"/>
                  <a:pt x="1178" y="189"/>
                  <a:pt x="1178" y="189"/>
                </a:cubicBezTo>
                <a:cubicBezTo>
                  <a:pt x="1184" y="194"/>
                  <a:pt x="1184" y="194"/>
                  <a:pt x="1184" y="194"/>
                </a:cubicBezTo>
                <a:cubicBezTo>
                  <a:pt x="1182" y="196"/>
                  <a:pt x="1182" y="196"/>
                  <a:pt x="1182" y="196"/>
                </a:cubicBezTo>
                <a:cubicBezTo>
                  <a:pt x="1187" y="200"/>
                  <a:pt x="1187" y="202"/>
                  <a:pt x="1193" y="206"/>
                </a:cubicBezTo>
                <a:cubicBezTo>
                  <a:pt x="1196" y="205"/>
                  <a:pt x="1196" y="205"/>
                  <a:pt x="1196" y="205"/>
                </a:cubicBezTo>
                <a:cubicBezTo>
                  <a:pt x="1194" y="206"/>
                  <a:pt x="1194" y="206"/>
                  <a:pt x="1194" y="206"/>
                </a:cubicBezTo>
                <a:cubicBezTo>
                  <a:pt x="1197" y="206"/>
                  <a:pt x="1200" y="212"/>
                  <a:pt x="1203" y="206"/>
                </a:cubicBezTo>
                <a:cubicBezTo>
                  <a:pt x="1200" y="205"/>
                  <a:pt x="1200" y="205"/>
                  <a:pt x="1200" y="205"/>
                </a:cubicBezTo>
                <a:cubicBezTo>
                  <a:pt x="1206" y="206"/>
                  <a:pt x="1214" y="212"/>
                  <a:pt x="1220" y="217"/>
                </a:cubicBezTo>
                <a:cubicBezTo>
                  <a:pt x="1212" y="216"/>
                  <a:pt x="1208" y="206"/>
                  <a:pt x="1201" y="210"/>
                </a:cubicBezTo>
                <a:cubicBezTo>
                  <a:pt x="1207" y="216"/>
                  <a:pt x="1222" y="226"/>
                  <a:pt x="1228" y="225"/>
                </a:cubicBezTo>
                <a:cubicBezTo>
                  <a:pt x="1226" y="227"/>
                  <a:pt x="1226" y="227"/>
                  <a:pt x="1226" y="227"/>
                </a:cubicBezTo>
                <a:cubicBezTo>
                  <a:pt x="1235" y="234"/>
                  <a:pt x="1235" y="234"/>
                  <a:pt x="1235" y="234"/>
                </a:cubicBezTo>
                <a:cubicBezTo>
                  <a:pt x="1226" y="228"/>
                  <a:pt x="1220" y="224"/>
                  <a:pt x="1209" y="220"/>
                </a:cubicBezTo>
                <a:cubicBezTo>
                  <a:pt x="1207" y="222"/>
                  <a:pt x="1207" y="222"/>
                  <a:pt x="1207" y="222"/>
                </a:cubicBezTo>
                <a:cubicBezTo>
                  <a:pt x="1213" y="226"/>
                  <a:pt x="1221" y="229"/>
                  <a:pt x="1224" y="234"/>
                </a:cubicBezTo>
                <a:cubicBezTo>
                  <a:pt x="1219" y="231"/>
                  <a:pt x="1219" y="231"/>
                  <a:pt x="1219" y="231"/>
                </a:cubicBezTo>
                <a:cubicBezTo>
                  <a:pt x="1223" y="236"/>
                  <a:pt x="1228" y="244"/>
                  <a:pt x="1237" y="243"/>
                </a:cubicBezTo>
                <a:cubicBezTo>
                  <a:pt x="1235" y="245"/>
                  <a:pt x="1235" y="245"/>
                  <a:pt x="1235" y="245"/>
                </a:cubicBezTo>
                <a:cubicBezTo>
                  <a:pt x="1238" y="247"/>
                  <a:pt x="1238" y="247"/>
                  <a:pt x="1238" y="247"/>
                </a:cubicBezTo>
                <a:cubicBezTo>
                  <a:pt x="1239" y="246"/>
                  <a:pt x="1239" y="246"/>
                  <a:pt x="1239" y="246"/>
                </a:cubicBezTo>
                <a:cubicBezTo>
                  <a:pt x="1242" y="253"/>
                  <a:pt x="1250" y="257"/>
                  <a:pt x="1256" y="260"/>
                </a:cubicBezTo>
                <a:cubicBezTo>
                  <a:pt x="1257" y="264"/>
                  <a:pt x="1263" y="264"/>
                  <a:pt x="1266" y="266"/>
                </a:cubicBezTo>
                <a:cubicBezTo>
                  <a:pt x="1271" y="276"/>
                  <a:pt x="1285" y="279"/>
                  <a:pt x="1290" y="288"/>
                </a:cubicBezTo>
                <a:cubicBezTo>
                  <a:pt x="1284" y="285"/>
                  <a:pt x="1277" y="275"/>
                  <a:pt x="1270" y="280"/>
                </a:cubicBezTo>
                <a:cubicBezTo>
                  <a:pt x="1269" y="278"/>
                  <a:pt x="1270" y="276"/>
                  <a:pt x="1266" y="274"/>
                </a:cubicBezTo>
                <a:cubicBezTo>
                  <a:pt x="1265" y="275"/>
                  <a:pt x="1264" y="276"/>
                  <a:pt x="1262" y="275"/>
                </a:cubicBezTo>
                <a:cubicBezTo>
                  <a:pt x="1265" y="274"/>
                  <a:pt x="1265" y="274"/>
                  <a:pt x="1265" y="274"/>
                </a:cubicBezTo>
                <a:cubicBezTo>
                  <a:pt x="1258" y="270"/>
                  <a:pt x="1258" y="270"/>
                  <a:pt x="1258" y="270"/>
                </a:cubicBezTo>
                <a:cubicBezTo>
                  <a:pt x="1258" y="269"/>
                  <a:pt x="1259" y="268"/>
                  <a:pt x="1259" y="267"/>
                </a:cubicBezTo>
                <a:cubicBezTo>
                  <a:pt x="1256" y="269"/>
                  <a:pt x="1255" y="264"/>
                  <a:pt x="1252" y="266"/>
                </a:cubicBezTo>
                <a:cubicBezTo>
                  <a:pt x="1253" y="265"/>
                  <a:pt x="1255" y="265"/>
                  <a:pt x="1255" y="263"/>
                </a:cubicBezTo>
                <a:cubicBezTo>
                  <a:pt x="1251" y="265"/>
                  <a:pt x="1253" y="259"/>
                  <a:pt x="1249" y="259"/>
                </a:cubicBezTo>
                <a:cubicBezTo>
                  <a:pt x="1248" y="260"/>
                  <a:pt x="1249" y="261"/>
                  <a:pt x="1248" y="262"/>
                </a:cubicBezTo>
                <a:cubicBezTo>
                  <a:pt x="1240" y="257"/>
                  <a:pt x="1240" y="257"/>
                  <a:pt x="1240" y="257"/>
                </a:cubicBezTo>
                <a:cubicBezTo>
                  <a:pt x="1240" y="256"/>
                  <a:pt x="1243" y="256"/>
                  <a:pt x="1242" y="254"/>
                </a:cubicBezTo>
                <a:cubicBezTo>
                  <a:pt x="1237" y="254"/>
                  <a:pt x="1237" y="254"/>
                  <a:pt x="1237" y="254"/>
                </a:cubicBezTo>
                <a:cubicBezTo>
                  <a:pt x="1238" y="252"/>
                  <a:pt x="1238" y="252"/>
                  <a:pt x="1238" y="252"/>
                </a:cubicBezTo>
                <a:cubicBezTo>
                  <a:pt x="1234" y="252"/>
                  <a:pt x="1235" y="251"/>
                  <a:pt x="1234" y="249"/>
                </a:cubicBezTo>
                <a:cubicBezTo>
                  <a:pt x="1234" y="248"/>
                  <a:pt x="1232" y="247"/>
                  <a:pt x="1232" y="246"/>
                </a:cubicBezTo>
                <a:cubicBezTo>
                  <a:pt x="1230" y="248"/>
                  <a:pt x="1230" y="248"/>
                  <a:pt x="1230" y="248"/>
                </a:cubicBezTo>
                <a:cubicBezTo>
                  <a:pt x="1230" y="249"/>
                  <a:pt x="1231" y="250"/>
                  <a:pt x="1231" y="251"/>
                </a:cubicBezTo>
                <a:cubicBezTo>
                  <a:pt x="1229" y="248"/>
                  <a:pt x="1229" y="248"/>
                  <a:pt x="1229" y="248"/>
                </a:cubicBezTo>
                <a:cubicBezTo>
                  <a:pt x="1229" y="248"/>
                  <a:pt x="1230" y="248"/>
                  <a:pt x="1230" y="247"/>
                </a:cubicBezTo>
                <a:cubicBezTo>
                  <a:pt x="1230" y="246"/>
                  <a:pt x="1229" y="246"/>
                  <a:pt x="1229" y="245"/>
                </a:cubicBezTo>
                <a:cubicBezTo>
                  <a:pt x="1225" y="246"/>
                  <a:pt x="1225" y="246"/>
                  <a:pt x="1225" y="246"/>
                </a:cubicBezTo>
                <a:cubicBezTo>
                  <a:pt x="1226" y="245"/>
                  <a:pt x="1226" y="245"/>
                  <a:pt x="1226" y="245"/>
                </a:cubicBezTo>
                <a:cubicBezTo>
                  <a:pt x="1226" y="244"/>
                  <a:pt x="1224" y="244"/>
                  <a:pt x="1223" y="244"/>
                </a:cubicBezTo>
                <a:cubicBezTo>
                  <a:pt x="1223" y="242"/>
                  <a:pt x="1223" y="242"/>
                  <a:pt x="1223" y="242"/>
                </a:cubicBezTo>
                <a:cubicBezTo>
                  <a:pt x="1216" y="242"/>
                  <a:pt x="1216" y="242"/>
                  <a:pt x="1216" y="242"/>
                </a:cubicBezTo>
                <a:cubicBezTo>
                  <a:pt x="1218" y="240"/>
                  <a:pt x="1218" y="240"/>
                  <a:pt x="1218" y="240"/>
                </a:cubicBezTo>
                <a:cubicBezTo>
                  <a:pt x="1216" y="238"/>
                  <a:pt x="1213" y="235"/>
                  <a:pt x="1210" y="234"/>
                </a:cubicBezTo>
                <a:cubicBezTo>
                  <a:pt x="1210" y="237"/>
                  <a:pt x="1210" y="237"/>
                  <a:pt x="1210" y="237"/>
                </a:cubicBezTo>
                <a:cubicBezTo>
                  <a:pt x="1199" y="238"/>
                  <a:pt x="1205" y="224"/>
                  <a:pt x="1193" y="227"/>
                </a:cubicBezTo>
                <a:cubicBezTo>
                  <a:pt x="1192" y="225"/>
                  <a:pt x="1190" y="225"/>
                  <a:pt x="1188" y="225"/>
                </a:cubicBezTo>
                <a:cubicBezTo>
                  <a:pt x="1192" y="231"/>
                  <a:pt x="1192" y="231"/>
                  <a:pt x="1192" y="231"/>
                </a:cubicBezTo>
                <a:cubicBezTo>
                  <a:pt x="1184" y="228"/>
                  <a:pt x="1186" y="222"/>
                  <a:pt x="1178" y="221"/>
                </a:cubicBezTo>
                <a:cubicBezTo>
                  <a:pt x="1174" y="217"/>
                  <a:pt x="1174" y="217"/>
                  <a:pt x="1174" y="217"/>
                </a:cubicBezTo>
                <a:cubicBezTo>
                  <a:pt x="1173" y="218"/>
                  <a:pt x="1172" y="218"/>
                  <a:pt x="1171" y="218"/>
                </a:cubicBezTo>
                <a:cubicBezTo>
                  <a:pt x="1171" y="217"/>
                  <a:pt x="1171" y="216"/>
                  <a:pt x="1172" y="216"/>
                </a:cubicBezTo>
                <a:cubicBezTo>
                  <a:pt x="1170" y="212"/>
                  <a:pt x="1168" y="218"/>
                  <a:pt x="1166" y="214"/>
                </a:cubicBezTo>
                <a:cubicBezTo>
                  <a:pt x="1168" y="212"/>
                  <a:pt x="1168" y="212"/>
                  <a:pt x="1168" y="212"/>
                </a:cubicBezTo>
                <a:cubicBezTo>
                  <a:pt x="1162" y="211"/>
                  <a:pt x="1162" y="211"/>
                  <a:pt x="1162" y="211"/>
                </a:cubicBezTo>
                <a:cubicBezTo>
                  <a:pt x="1164" y="209"/>
                  <a:pt x="1164" y="209"/>
                  <a:pt x="1164" y="209"/>
                </a:cubicBezTo>
                <a:cubicBezTo>
                  <a:pt x="1161" y="206"/>
                  <a:pt x="1157" y="210"/>
                  <a:pt x="1153" y="207"/>
                </a:cubicBezTo>
                <a:cubicBezTo>
                  <a:pt x="1153" y="206"/>
                  <a:pt x="1153" y="206"/>
                  <a:pt x="1154" y="206"/>
                </a:cubicBezTo>
                <a:cubicBezTo>
                  <a:pt x="1153" y="204"/>
                  <a:pt x="1152" y="205"/>
                  <a:pt x="1150" y="205"/>
                </a:cubicBezTo>
                <a:cubicBezTo>
                  <a:pt x="1151" y="203"/>
                  <a:pt x="1153" y="206"/>
                  <a:pt x="1153" y="203"/>
                </a:cubicBezTo>
                <a:cubicBezTo>
                  <a:pt x="1152" y="202"/>
                  <a:pt x="1151" y="202"/>
                  <a:pt x="1150" y="202"/>
                </a:cubicBezTo>
                <a:cubicBezTo>
                  <a:pt x="1149" y="204"/>
                  <a:pt x="1149" y="204"/>
                  <a:pt x="1149" y="204"/>
                </a:cubicBezTo>
                <a:cubicBezTo>
                  <a:pt x="1151" y="196"/>
                  <a:pt x="1141" y="205"/>
                  <a:pt x="1141" y="196"/>
                </a:cubicBezTo>
                <a:cubicBezTo>
                  <a:pt x="1139" y="194"/>
                  <a:pt x="1134" y="195"/>
                  <a:pt x="1132" y="192"/>
                </a:cubicBezTo>
                <a:cubicBezTo>
                  <a:pt x="1132" y="194"/>
                  <a:pt x="1132" y="194"/>
                  <a:pt x="1132" y="194"/>
                </a:cubicBezTo>
                <a:cubicBezTo>
                  <a:pt x="1132" y="187"/>
                  <a:pt x="1122" y="190"/>
                  <a:pt x="1122" y="186"/>
                </a:cubicBezTo>
                <a:cubicBezTo>
                  <a:pt x="1126" y="186"/>
                  <a:pt x="1126" y="186"/>
                  <a:pt x="1126" y="186"/>
                </a:cubicBezTo>
                <a:cubicBezTo>
                  <a:pt x="1125" y="182"/>
                  <a:pt x="1118" y="176"/>
                  <a:pt x="1114" y="179"/>
                </a:cubicBezTo>
                <a:cubicBezTo>
                  <a:pt x="1113" y="183"/>
                  <a:pt x="1110" y="178"/>
                  <a:pt x="1108" y="178"/>
                </a:cubicBezTo>
                <a:cubicBezTo>
                  <a:pt x="1106" y="176"/>
                  <a:pt x="1101" y="176"/>
                  <a:pt x="1098" y="178"/>
                </a:cubicBezTo>
                <a:cubicBezTo>
                  <a:pt x="1101" y="180"/>
                  <a:pt x="1096" y="180"/>
                  <a:pt x="1097" y="182"/>
                </a:cubicBezTo>
                <a:cubicBezTo>
                  <a:pt x="1098" y="175"/>
                  <a:pt x="1098" y="175"/>
                  <a:pt x="1098" y="175"/>
                </a:cubicBezTo>
                <a:cubicBezTo>
                  <a:pt x="1101" y="176"/>
                  <a:pt x="1101" y="173"/>
                  <a:pt x="1102" y="172"/>
                </a:cubicBezTo>
                <a:cubicBezTo>
                  <a:pt x="1104" y="175"/>
                  <a:pt x="1108" y="172"/>
                  <a:pt x="1110" y="174"/>
                </a:cubicBezTo>
                <a:cubicBezTo>
                  <a:pt x="1108" y="169"/>
                  <a:pt x="1098" y="169"/>
                  <a:pt x="1093" y="163"/>
                </a:cubicBezTo>
                <a:cubicBezTo>
                  <a:pt x="1090" y="162"/>
                  <a:pt x="1090" y="165"/>
                  <a:pt x="1088" y="165"/>
                </a:cubicBezTo>
                <a:cubicBezTo>
                  <a:pt x="1089" y="167"/>
                  <a:pt x="1092" y="170"/>
                  <a:pt x="1095" y="168"/>
                </a:cubicBezTo>
                <a:cubicBezTo>
                  <a:pt x="1094" y="172"/>
                  <a:pt x="1091" y="166"/>
                  <a:pt x="1088" y="168"/>
                </a:cubicBezTo>
                <a:cubicBezTo>
                  <a:pt x="1086" y="166"/>
                  <a:pt x="1086" y="166"/>
                  <a:pt x="1086" y="166"/>
                </a:cubicBezTo>
                <a:cubicBezTo>
                  <a:pt x="1091" y="162"/>
                  <a:pt x="1091" y="162"/>
                  <a:pt x="1091" y="162"/>
                </a:cubicBezTo>
                <a:cubicBezTo>
                  <a:pt x="1090" y="160"/>
                  <a:pt x="1088" y="161"/>
                  <a:pt x="1087" y="161"/>
                </a:cubicBezTo>
                <a:cubicBezTo>
                  <a:pt x="1085" y="164"/>
                  <a:pt x="1085" y="164"/>
                  <a:pt x="1085" y="164"/>
                </a:cubicBezTo>
                <a:cubicBezTo>
                  <a:pt x="1082" y="159"/>
                  <a:pt x="1076" y="166"/>
                  <a:pt x="1078" y="159"/>
                </a:cubicBezTo>
                <a:cubicBezTo>
                  <a:pt x="1078" y="158"/>
                  <a:pt x="1083" y="162"/>
                  <a:pt x="1086" y="161"/>
                </a:cubicBezTo>
                <a:cubicBezTo>
                  <a:pt x="1084" y="148"/>
                  <a:pt x="1075" y="163"/>
                  <a:pt x="1069" y="157"/>
                </a:cubicBezTo>
                <a:cubicBezTo>
                  <a:pt x="1066" y="156"/>
                  <a:pt x="1065" y="149"/>
                  <a:pt x="1061" y="153"/>
                </a:cubicBezTo>
                <a:cubicBezTo>
                  <a:pt x="1060" y="154"/>
                  <a:pt x="1058" y="156"/>
                  <a:pt x="1060" y="158"/>
                </a:cubicBezTo>
                <a:cubicBezTo>
                  <a:pt x="1060" y="154"/>
                  <a:pt x="1068" y="157"/>
                  <a:pt x="1063" y="157"/>
                </a:cubicBezTo>
                <a:cubicBezTo>
                  <a:pt x="1060" y="160"/>
                  <a:pt x="1060" y="160"/>
                  <a:pt x="1060" y="160"/>
                </a:cubicBezTo>
                <a:cubicBezTo>
                  <a:pt x="1060" y="161"/>
                  <a:pt x="1062" y="161"/>
                  <a:pt x="1062" y="161"/>
                </a:cubicBezTo>
                <a:cubicBezTo>
                  <a:pt x="1061" y="162"/>
                  <a:pt x="1058" y="162"/>
                  <a:pt x="1059" y="164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2" y="166"/>
                  <a:pt x="1062" y="164"/>
                  <a:pt x="1062" y="164"/>
                </a:cubicBezTo>
                <a:cubicBezTo>
                  <a:pt x="1063" y="164"/>
                  <a:pt x="1063" y="164"/>
                  <a:pt x="1063" y="164"/>
                </a:cubicBezTo>
                <a:cubicBezTo>
                  <a:pt x="1064" y="166"/>
                  <a:pt x="1062" y="170"/>
                  <a:pt x="1065" y="171"/>
                </a:cubicBezTo>
                <a:cubicBezTo>
                  <a:pt x="1053" y="168"/>
                  <a:pt x="1053" y="168"/>
                  <a:pt x="1053" y="168"/>
                </a:cubicBezTo>
                <a:cubicBezTo>
                  <a:pt x="1058" y="164"/>
                  <a:pt x="1046" y="164"/>
                  <a:pt x="1046" y="159"/>
                </a:cubicBezTo>
                <a:cubicBezTo>
                  <a:pt x="1047" y="159"/>
                  <a:pt x="1047" y="158"/>
                  <a:pt x="1047" y="157"/>
                </a:cubicBezTo>
                <a:cubicBezTo>
                  <a:pt x="1049" y="160"/>
                  <a:pt x="1050" y="155"/>
                  <a:pt x="1052" y="155"/>
                </a:cubicBezTo>
                <a:cubicBezTo>
                  <a:pt x="1052" y="157"/>
                  <a:pt x="1050" y="158"/>
                  <a:pt x="1049" y="158"/>
                </a:cubicBezTo>
                <a:cubicBezTo>
                  <a:pt x="1050" y="160"/>
                  <a:pt x="1052" y="160"/>
                  <a:pt x="1053" y="159"/>
                </a:cubicBezTo>
                <a:cubicBezTo>
                  <a:pt x="1052" y="160"/>
                  <a:pt x="1052" y="160"/>
                  <a:pt x="1052" y="160"/>
                </a:cubicBezTo>
                <a:cubicBezTo>
                  <a:pt x="1054" y="162"/>
                  <a:pt x="1056" y="163"/>
                  <a:pt x="1059" y="163"/>
                </a:cubicBezTo>
                <a:cubicBezTo>
                  <a:pt x="1054" y="154"/>
                  <a:pt x="1054" y="154"/>
                  <a:pt x="1054" y="154"/>
                </a:cubicBezTo>
                <a:cubicBezTo>
                  <a:pt x="1056" y="156"/>
                  <a:pt x="1056" y="156"/>
                  <a:pt x="1056" y="156"/>
                </a:cubicBezTo>
                <a:cubicBezTo>
                  <a:pt x="1058" y="153"/>
                  <a:pt x="1054" y="151"/>
                  <a:pt x="1053" y="149"/>
                </a:cubicBezTo>
                <a:cubicBezTo>
                  <a:pt x="1056" y="151"/>
                  <a:pt x="1059" y="148"/>
                  <a:pt x="1060" y="145"/>
                </a:cubicBezTo>
                <a:cubicBezTo>
                  <a:pt x="1059" y="144"/>
                  <a:pt x="1059" y="144"/>
                  <a:pt x="1059" y="144"/>
                </a:cubicBezTo>
                <a:cubicBezTo>
                  <a:pt x="1056" y="147"/>
                  <a:pt x="1056" y="147"/>
                  <a:pt x="1056" y="147"/>
                </a:cubicBezTo>
                <a:cubicBezTo>
                  <a:pt x="1055" y="144"/>
                  <a:pt x="1052" y="146"/>
                  <a:pt x="1050" y="146"/>
                </a:cubicBezTo>
                <a:cubicBezTo>
                  <a:pt x="1050" y="143"/>
                  <a:pt x="1050" y="143"/>
                  <a:pt x="1050" y="143"/>
                </a:cubicBezTo>
                <a:cubicBezTo>
                  <a:pt x="1056" y="142"/>
                  <a:pt x="1056" y="142"/>
                  <a:pt x="1056" y="142"/>
                </a:cubicBezTo>
                <a:cubicBezTo>
                  <a:pt x="1057" y="140"/>
                  <a:pt x="1052" y="138"/>
                  <a:pt x="1051" y="140"/>
                </a:cubicBezTo>
                <a:cubicBezTo>
                  <a:pt x="1049" y="134"/>
                  <a:pt x="1036" y="134"/>
                  <a:pt x="1030" y="127"/>
                </a:cubicBezTo>
                <a:cubicBezTo>
                  <a:pt x="1025" y="127"/>
                  <a:pt x="1020" y="129"/>
                  <a:pt x="1016" y="131"/>
                </a:cubicBezTo>
                <a:cubicBezTo>
                  <a:pt x="1016" y="130"/>
                  <a:pt x="1020" y="131"/>
                  <a:pt x="1019" y="128"/>
                </a:cubicBezTo>
                <a:cubicBezTo>
                  <a:pt x="1011" y="128"/>
                  <a:pt x="1011" y="128"/>
                  <a:pt x="1011" y="128"/>
                </a:cubicBezTo>
                <a:cubicBezTo>
                  <a:pt x="1012" y="128"/>
                  <a:pt x="1014" y="123"/>
                  <a:pt x="1018" y="122"/>
                </a:cubicBezTo>
                <a:cubicBezTo>
                  <a:pt x="1013" y="120"/>
                  <a:pt x="1005" y="117"/>
                  <a:pt x="999" y="115"/>
                </a:cubicBezTo>
                <a:cubicBezTo>
                  <a:pt x="987" y="111"/>
                  <a:pt x="975" y="102"/>
                  <a:pt x="961" y="101"/>
                </a:cubicBezTo>
                <a:cubicBezTo>
                  <a:pt x="962" y="98"/>
                  <a:pt x="959" y="99"/>
                  <a:pt x="958" y="98"/>
                </a:cubicBezTo>
                <a:cubicBezTo>
                  <a:pt x="955" y="98"/>
                  <a:pt x="953" y="102"/>
                  <a:pt x="953" y="103"/>
                </a:cubicBezTo>
                <a:cubicBezTo>
                  <a:pt x="952" y="103"/>
                  <a:pt x="952" y="102"/>
                  <a:pt x="950" y="102"/>
                </a:cubicBezTo>
                <a:cubicBezTo>
                  <a:pt x="950" y="106"/>
                  <a:pt x="950" y="106"/>
                  <a:pt x="950" y="106"/>
                </a:cubicBezTo>
                <a:cubicBezTo>
                  <a:pt x="954" y="107"/>
                  <a:pt x="956" y="100"/>
                  <a:pt x="960" y="103"/>
                </a:cubicBezTo>
                <a:cubicBezTo>
                  <a:pt x="957" y="106"/>
                  <a:pt x="954" y="104"/>
                  <a:pt x="950" y="108"/>
                </a:cubicBezTo>
                <a:cubicBezTo>
                  <a:pt x="948" y="105"/>
                  <a:pt x="948" y="105"/>
                  <a:pt x="948" y="105"/>
                </a:cubicBezTo>
                <a:cubicBezTo>
                  <a:pt x="940" y="108"/>
                  <a:pt x="938" y="116"/>
                  <a:pt x="929" y="109"/>
                </a:cubicBezTo>
                <a:cubicBezTo>
                  <a:pt x="932" y="112"/>
                  <a:pt x="933" y="107"/>
                  <a:pt x="935" y="107"/>
                </a:cubicBezTo>
                <a:cubicBezTo>
                  <a:pt x="935" y="108"/>
                  <a:pt x="935" y="108"/>
                  <a:pt x="935" y="108"/>
                </a:cubicBezTo>
                <a:cubicBezTo>
                  <a:pt x="938" y="110"/>
                  <a:pt x="941" y="107"/>
                  <a:pt x="942" y="104"/>
                </a:cubicBezTo>
                <a:cubicBezTo>
                  <a:pt x="942" y="103"/>
                  <a:pt x="941" y="102"/>
                  <a:pt x="941" y="102"/>
                </a:cubicBezTo>
                <a:cubicBezTo>
                  <a:pt x="939" y="106"/>
                  <a:pt x="937" y="100"/>
                  <a:pt x="935" y="103"/>
                </a:cubicBezTo>
                <a:cubicBezTo>
                  <a:pt x="941" y="100"/>
                  <a:pt x="941" y="100"/>
                  <a:pt x="941" y="100"/>
                </a:cubicBezTo>
                <a:cubicBezTo>
                  <a:pt x="937" y="97"/>
                  <a:pt x="934" y="103"/>
                  <a:pt x="931" y="101"/>
                </a:cubicBezTo>
                <a:cubicBezTo>
                  <a:pt x="932" y="103"/>
                  <a:pt x="932" y="103"/>
                  <a:pt x="932" y="103"/>
                </a:cubicBezTo>
                <a:cubicBezTo>
                  <a:pt x="932" y="105"/>
                  <a:pt x="929" y="103"/>
                  <a:pt x="929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5" y="105"/>
                  <a:pt x="930" y="106"/>
                  <a:pt x="928" y="102"/>
                </a:cubicBezTo>
                <a:cubicBezTo>
                  <a:pt x="923" y="101"/>
                  <a:pt x="923" y="101"/>
                  <a:pt x="923" y="101"/>
                </a:cubicBezTo>
                <a:cubicBezTo>
                  <a:pt x="927" y="98"/>
                  <a:pt x="927" y="98"/>
                  <a:pt x="927" y="98"/>
                </a:cubicBezTo>
                <a:cubicBezTo>
                  <a:pt x="921" y="95"/>
                  <a:pt x="921" y="95"/>
                  <a:pt x="921" y="95"/>
                </a:cubicBezTo>
                <a:cubicBezTo>
                  <a:pt x="926" y="92"/>
                  <a:pt x="935" y="104"/>
                  <a:pt x="938" y="94"/>
                </a:cubicBezTo>
                <a:cubicBezTo>
                  <a:pt x="944" y="98"/>
                  <a:pt x="949" y="98"/>
                  <a:pt x="956" y="95"/>
                </a:cubicBezTo>
                <a:cubicBezTo>
                  <a:pt x="948" y="91"/>
                  <a:pt x="943" y="90"/>
                  <a:pt x="936" y="86"/>
                </a:cubicBezTo>
                <a:cubicBezTo>
                  <a:pt x="937" y="84"/>
                  <a:pt x="940" y="91"/>
                  <a:pt x="942" y="86"/>
                </a:cubicBezTo>
                <a:cubicBezTo>
                  <a:pt x="936" y="80"/>
                  <a:pt x="936" y="80"/>
                  <a:pt x="936" y="80"/>
                </a:cubicBezTo>
                <a:cubicBezTo>
                  <a:pt x="936" y="81"/>
                  <a:pt x="937" y="80"/>
                  <a:pt x="937" y="80"/>
                </a:cubicBezTo>
                <a:cubicBezTo>
                  <a:pt x="936" y="78"/>
                  <a:pt x="931" y="76"/>
                  <a:pt x="930" y="80"/>
                </a:cubicBezTo>
                <a:cubicBezTo>
                  <a:pt x="930" y="78"/>
                  <a:pt x="930" y="78"/>
                  <a:pt x="930" y="78"/>
                </a:cubicBezTo>
                <a:cubicBezTo>
                  <a:pt x="926" y="78"/>
                  <a:pt x="926" y="78"/>
                  <a:pt x="926" y="78"/>
                </a:cubicBezTo>
                <a:cubicBezTo>
                  <a:pt x="927" y="76"/>
                  <a:pt x="924" y="76"/>
                  <a:pt x="923" y="74"/>
                </a:cubicBezTo>
                <a:cubicBezTo>
                  <a:pt x="920" y="79"/>
                  <a:pt x="921" y="70"/>
                  <a:pt x="917" y="70"/>
                </a:cubicBezTo>
                <a:cubicBezTo>
                  <a:pt x="910" y="70"/>
                  <a:pt x="908" y="69"/>
                  <a:pt x="904" y="74"/>
                </a:cubicBezTo>
                <a:cubicBezTo>
                  <a:pt x="905" y="70"/>
                  <a:pt x="905" y="70"/>
                  <a:pt x="905" y="70"/>
                </a:cubicBezTo>
                <a:cubicBezTo>
                  <a:pt x="900" y="76"/>
                  <a:pt x="887" y="58"/>
                  <a:pt x="891" y="73"/>
                </a:cubicBezTo>
                <a:cubicBezTo>
                  <a:pt x="893" y="73"/>
                  <a:pt x="893" y="73"/>
                  <a:pt x="893" y="73"/>
                </a:cubicBezTo>
                <a:cubicBezTo>
                  <a:pt x="892" y="76"/>
                  <a:pt x="888" y="72"/>
                  <a:pt x="885" y="72"/>
                </a:cubicBezTo>
                <a:cubicBezTo>
                  <a:pt x="885" y="71"/>
                  <a:pt x="885" y="71"/>
                  <a:pt x="885" y="71"/>
                </a:cubicBezTo>
                <a:cubicBezTo>
                  <a:pt x="890" y="71"/>
                  <a:pt x="890" y="71"/>
                  <a:pt x="890" y="71"/>
                </a:cubicBezTo>
                <a:cubicBezTo>
                  <a:pt x="889" y="66"/>
                  <a:pt x="882" y="71"/>
                  <a:pt x="880" y="65"/>
                </a:cubicBezTo>
                <a:cubicBezTo>
                  <a:pt x="879" y="64"/>
                  <a:pt x="878" y="66"/>
                  <a:pt x="876" y="66"/>
                </a:cubicBezTo>
                <a:cubicBezTo>
                  <a:pt x="879" y="70"/>
                  <a:pt x="879" y="70"/>
                  <a:pt x="879" y="70"/>
                </a:cubicBezTo>
                <a:cubicBezTo>
                  <a:pt x="875" y="64"/>
                  <a:pt x="874" y="74"/>
                  <a:pt x="869" y="71"/>
                </a:cubicBezTo>
                <a:cubicBezTo>
                  <a:pt x="867" y="73"/>
                  <a:pt x="867" y="73"/>
                  <a:pt x="867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4" y="76"/>
                  <a:pt x="864" y="76"/>
                  <a:pt x="864" y="76"/>
                </a:cubicBezTo>
                <a:cubicBezTo>
                  <a:pt x="864" y="75"/>
                  <a:pt x="863" y="74"/>
                  <a:pt x="862" y="74"/>
                </a:cubicBezTo>
                <a:cubicBezTo>
                  <a:pt x="860" y="76"/>
                  <a:pt x="860" y="76"/>
                  <a:pt x="860" y="76"/>
                </a:cubicBezTo>
                <a:cubicBezTo>
                  <a:pt x="861" y="69"/>
                  <a:pt x="854" y="72"/>
                  <a:pt x="851" y="71"/>
                </a:cubicBezTo>
                <a:cubicBezTo>
                  <a:pt x="850" y="71"/>
                  <a:pt x="850" y="72"/>
                  <a:pt x="849" y="72"/>
                </a:cubicBezTo>
                <a:cubicBezTo>
                  <a:pt x="852" y="76"/>
                  <a:pt x="852" y="76"/>
                  <a:pt x="852" y="76"/>
                </a:cubicBezTo>
                <a:cubicBezTo>
                  <a:pt x="849" y="77"/>
                  <a:pt x="846" y="81"/>
                  <a:pt x="842" y="78"/>
                </a:cubicBezTo>
                <a:cubicBezTo>
                  <a:pt x="842" y="76"/>
                  <a:pt x="842" y="76"/>
                  <a:pt x="842" y="76"/>
                </a:cubicBezTo>
                <a:cubicBezTo>
                  <a:pt x="844" y="77"/>
                  <a:pt x="845" y="80"/>
                  <a:pt x="848" y="78"/>
                </a:cubicBezTo>
                <a:cubicBezTo>
                  <a:pt x="850" y="76"/>
                  <a:pt x="850" y="76"/>
                  <a:pt x="850" y="76"/>
                </a:cubicBezTo>
                <a:cubicBezTo>
                  <a:pt x="845" y="69"/>
                  <a:pt x="848" y="75"/>
                  <a:pt x="840" y="73"/>
                </a:cubicBezTo>
                <a:cubicBezTo>
                  <a:pt x="845" y="66"/>
                  <a:pt x="853" y="72"/>
                  <a:pt x="860" y="70"/>
                </a:cubicBezTo>
                <a:cubicBezTo>
                  <a:pt x="860" y="71"/>
                  <a:pt x="860" y="72"/>
                  <a:pt x="859" y="72"/>
                </a:cubicBezTo>
                <a:cubicBezTo>
                  <a:pt x="862" y="75"/>
                  <a:pt x="862" y="70"/>
                  <a:pt x="864" y="70"/>
                </a:cubicBezTo>
                <a:cubicBezTo>
                  <a:pt x="873" y="70"/>
                  <a:pt x="873" y="70"/>
                  <a:pt x="873" y="70"/>
                </a:cubicBezTo>
                <a:cubicBezTo>
                  <a:pt x="872" y="67"/>
                  <a:pt x="872" y="67"/>
                  <a:pt x="872" y="67"/>
                </a:cubicBezTo>
                <a:cubicBezTo>
                  <a:pt x="876" y="66"/>
                  <a:pt x="876" y="66"/>
                  <a:pt x="876" y="66"/>
                </a:cubicBezTo>
                <a:cubicBezTo>
                  <a:pt x="872" y="63"/>
                  <a:pt x="872" y="63"/>
                  <a:pt x="872" y="63"/>
                </a:cubicBezTo>
                <a:cubicBezTo>
                  <a:pt x="873" y="63"/>
                  <a:pt x="874" y="63"/>
                  <a:pt x="875" y="62"/>
                </a:cubicBezTo>
                <a:cubicBezTo>
                  <a:pt x="870" y="61"/>
                  <a:pt x="861" y="54"/>
                  <a:pt x="855" y="59"/>
                </a:cubicBezTo>
                <a:cubicBezTo>
                  <a:pt x="853" y="60"/>
                  <a:pt x="852" y="58"/>
                  <a:pt x="851" y="57"/>
                </a:cubicBezTo>
                <a:cubicBezTo>
                  <a:pt x="850" y="59"/>
                  <a:pt x="847" y="60"/>
                  <a:pt x="849" y="62"/>
                </a:cubicBezTo>
                <a:cubicBezTo>
                  <a:pt x="850" y="60"/>
                  <a:pt x="846" y="62"/>
                  <a:pt x="847" y="61"/>
                </a:cubicBezTo>
                <a:cubicBezTo>
                  <a:pt x="848" y="60"/>
                  <a:pt x="849" y="58"/>
                  <a:pt x="848" y="56"/>
                </a:cubicBezTo>
                <a:cubicBezTo>
                  <a:pt x="847" y="56"/>
                  <a:pt x="845" y="57"/>
                  <a:pt x="846" y="54"/>
                </a:cubicBezTo>
                <a:cubicBezTo>
                  <a:pt x="839" y="51"/>
                  <a:pt x="832" y="49"/>
                  <a:pt x="824" y="52"/>
                </a:cubicBezTo>
                <a:cubicBezTo>
                  <a:pt x="822" y="51"/>
                  <a:pt x="822" y="51"/>
                  <a:pt x="822" y="51"/>
                </a:cubicBezTo>
                <a:cubicBezTo>
                  <a:pt x="824" y="51"/>
                  <a:pt x="824" y="50"/>
                  <a:pt x="826" y="49"/>
                </a:cubicBezTo>
                <a:cubicBezTo>
                  <a:pt x="824" y="45"/>
                  <a:pt x="819" y="49"/>
                  <a:pt x="818" y="49"/>
                </a:cubicBezTo>
                <a:cubicBezTo>
                  <a:pt x="816" y="41"/>
                  <a:pt x="810" y="47"/>
                  <a:pt x="805" y="43"/>
                </a:cubicBezTo>
                <a:cubicBezTo>
                  <a:pt x="801" y="44"/>
                  <a:pt x="795" y="38"/>
                  <a:pt x="791" y="42"/>
                </a:cubicBezTo>
                <a:cubicBezTo>
                  <a:pt x="790" y="45"/>
                  <a:pt x="792" y="42"/>
                  <a:pt x="790" y="41"/>
                </a:cubicBezTo>
                <a:cubicBezTo>
                  <a:pt x="786" y="45"/>
                  <a:pt x="786" y="45"/>
                  <a:pt x="786" y="45"/>
                </a:cubicBezTo>
                <a:cubicBezTo>
                  <a:pt x="788" y="47"/>
                  <a:pt x="788" y="47"/>
                  <a:pt x="788" y="47"/>
                </a:cubicBezTo>
                <a:cubicBezTo>
                  <a:pt x="783" y="47"/>
                  <a:pt x="783" y="47"/>
                  <a:pt x="783" y="47"/>
                </a:cubicBezTo>
                <a:cubicBezTo>
                  <a:pt x="783" y="49"/>
                  <a:pt x="787" y="44"/>
                  <a:pt x="788" y="41"/>
                </a:cubicBezTo>
                <a:cubicBezTo>
                  <a:pt x="783" y="42"/>
                  <a:pt x="783" y="42"/>
                  <a:pt x="783" y="42"/>
                </a:cubicBezTo>
                <a:cubicBezTo>
                  <a:pt x="782" y="38"/>
                  <a:pt x="782" y="38"/>
                  <a:pt x="782" y="38"/>
                </a:cubicBezTo>
                <a:cubicBezTo>
                  <a:pt x="777" y="42"/>
                  <a:pt x="777" y="42"/>
                  <a:pt x="777" y="42"/>
                </a:cubicBezTo>
                <a:cubicBezTo>
                  <a:pt x="779" y="38"/>
                  <a:pt x="779" y="38"/>
                  <a:pt x="779" y="38"/>
                </a:cubicBezTo>
                <a:cubicBezTo>
                  <a:pt x="776" y="40"/>
                  <a:pt x="773" y="36"/>
                  <a:pt x="771" y="38"/>
                </a:cubicBezTo>
                <a:cubicBezTo>
                  <a:pt x="771" y="37"/>
                  <a:pt x="771" y="37"/>
                  <a:pt x="771" y="37"/>
                </a:cubicBezTo>
                <a:cubicBezTo>
                  <a:pt x="764" y="34"/>
                  <a:pt x="755" y="31"/>
                  <a:pt x="747" y="34"/>
                </a:cubicBezTo>
                <a:cubicBezTo>
                  <a:pt x="748" y="34"/>
                  <a:pt x="750" y="35"/>
                  <a:pt x="749" y="37"/>
                </a:cubicBezTo>
                <a:cubicBezTo>
                  <a:pt x="748" y="38"/>
                  <a:pt x="748" y="38"/>
                  <a:pt x="748" y="38"/>
                </a:cubicBezTo>
                <a:cubicBezTo>
                  <a:pt x="747" y="31"/>
                  <a:pt x="739" y="32"/>
                  <a:pt x="734" y="29"/>
                </a:cubicBezTo>
                <a:cubicBezTo>
                  <a:pt x="732" y="31"/>
                  <a:pt x="732" y="31"/>
                  <a:pt x="732" y="31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4" y="34"/>
                  <a:pt x="732" y="33"/>
                  <a:pt x="732" y="31"/>
                </a:cubicBezTo>
                <a:cubicBezTo>
                  <a:pt x="714" y="22"/>
                  <a:pt x="694" y="27"/>
                  <a:pt x="679" y="20"/>
                </a:cubicBezTo>
                <a:cubicBezTo>
                  <a:pt x="676" y="24"/>
                  <a:pt x="671" y="18"/>
                  <a:pt x="670" y="22"/>
                </a:cubicBezTo>
                <a:cubicBezTo>
                  <a:pt x="671" y="21"/>
                  <a:pt x="672" y="20"/>
                  <a:pt x="672" y="19"/>
                </a:cubicBezTo>
                <a:cubicBezTo>
                  <a:pt x="662" y="17"/>
                  <a:pt x="647" y="20"/>
                  <a:pt x="631" y="20"/>
                </a:cubicBezTo>
                <a:cubicBezTo>
                  <a:pt x="634" y="22"/>
                  <a:pt x="634" y="22"/>
                  <a:pt x="634" y="22"/>
                </a:cubicBezTo>
                <a:cubicBezTo>
                  <a:pt x="626" y="23"/>
                  <a:pt x="616" y="20"/>
                  <a:pt x="607" y="21"/>
                </a:cubicBezTo>
                <a:cubicBezTo>
                  <a:pt x="606" y="22"/>
                  <a:pt x="608" y="23"/>
                  <a:pt x="609" y="24"/>
                </a:cubicBezTo>
                <a:cubicBezTo>
                  <a:pt x="611" y="25"/>
                  <a:pt x="613" y="22"/>
                  <a:pt x="614" y="25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606" y="24"/>
                  <a:pt x="606" y="24"/>
                  <a:pt x="606" y="24"/>
                </a:cubicBezTo>
                <a:cubicBezTo>
                  <a:pt x="601" y="26"/>
                  <a:pt x="594" y="25"/>
                  <a:pt x="588" y="25"/>
                </a:cubicBezTo>
                <a:cubicBezTo>
                  <a:pt x="587" y="28"/>
                  <a:pt x="590" y="28"/>
                  <a:pt x="592" y="29"/>
                </a:cubicBezTo>
                <a:cubicBezTo>
                  <a:pt x="594" y="30"/>
                  <a:pt x="594" y="30"/>
                  <a:pt x="594" y="30"/>
                </a:cubicBezTo>
                <a:cubicBezTo>
                  <a:pt x="593" y="31"/>
                  <a:pt x="593" y="31"/>
                  <a:pt x="593" y="31"/>
                </a:cubicBezTo>
                <a:cubicBezTo>
                  <a:pt x="594" y="32"/>
                  <a:pt x="596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8" y="34"/>
                  <a:pt x="596" y="33"/>
                  <a:pt x="595" y="34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92" y="32"/>
                  <a:pt x="592" y="33"/>
                  <a:pt x="592" y="34"/>
                </a:cubicBezTo>
                <a:cubicBezTo>
                  <a:pt x="588" y="34"/>
                  <a:pt x="579" y="31"/>
                  <a:pt x="574" y="36"/>
                </a:cubicBezTo>
                <a:cubicBezTo>
                  <a:pt x="581" y="38"/>
                  <a:pt x="581" y="38"/>
                  <a:pt x="581" y="38"/>
                </a:cubicBezTo>
                <a:cubicBezTo>
                  <a:pt x="578" y="40"/>
                  <a:pt x="578" y="40"/>
                  <a:pt x="578" y="40"/>
                </a:cubicBezTo>
                <a:cubicBezTo>
                  <a:pt x="578" y="39"/>
                  <a:pt x="577" y="38"/>
                  <a:pt x="576" y="38"/>
                </a:cubicBezTo>
                <a:cubicBezTo>
                  <a:pt x="574" y="42"/>
                  <a:pt x="567" y="38"/>
                  <a:pt x="564" y="41"/>
                </a:cubicBezTo>
                <a:cubicBezTo>
                  <a:pt x="565" y="44"/>
                  <a:pt x="568" y="42"/>
                  <a:pt x="571" y="42"/>
                </a:cubicBezTo>
                <a:cubicBezTo>
                  <a:pt x="571" y="43"/>
                  <a:pt x="571" y="43"/>
                  <a:pt x="571" y="43"/>
                </a:cubicBezTo>
                <a:cubicBezTo>
                  <a:pt x="564" y="40"/>
                  <a:pt x="558" y="51"/>
                  <a:pt x="553" y="44"/>
                </a:cubicBezTo>
                <a:cubicBezTo>
                  <a:pt x="550" y="46"/>
                  <a:pt x="546" y="43"/>
                  <a:pt x="544" y="47"/>
                </a:cubicBezTo>
                <a:cubicBezTo>
                  <a:pt x="549" y="45"/>
                  <a:pt x="556" y="52"/>
                  <a:pt x="563" y="50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39" y="54"/>
                  <a:pt x="539" y="54"/>
                  <a:pt x="539" y="54"/>
                </a:cubicBezTo>
                <a:cubicBezTo>
                  <a:pt x="528" y="56"/>
                  <a:pt x="528" y="56"/>
                  <a:pt x="528" y="56"/>
                </a:cubicBezTo>
                <a:cubicBezTo>
                  <a:pt x="529" y="54"/>
                  <a:pt x="531" y="54"/>
                  <a:pt x="531" y="52"/>
                </a:cubicBezTo>
                <a:cubicBezTo>
                  <a:pt x="528" y="50"/>
                  <a:pt x="526" y="57"/>
                  <a:pt x="524" y="52"/>
                </a:cubicBezTo>
                <a:cubicBezTo>
                  <a:pt x="528" y="50"/>
                  <a:pt x="528" y="50"/>
                  <a:pt x="528" y="50"/>
                </a:cubicBezTo>
                <a:cubicBezTo>
                  <a:pt x="527" y="44"/>
                  <a:pt x="520" y="49"/>
                  <a:pt x="518" y="44"/>
                </a:cubicBezTo>
                <a:cubicBezTo>
                  <a:pt x="515" y="47"/>
                  <a:pt x="514" y="40"/>
                  <a:pt x="511" y="40"/>
                </a:cubicBezTo>
                <a:cubicBezTo>
                  <a:pt x="509" y="42"/>
                  <a:pt x="508" y="42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8" y="42"/>
                  <a:pt x="504" y="49"/>
                  <a:pt x="509" y="51"/>
                </a:cubicBezTo>
                <a:cubicBezTo>
                  <a:pt x="508" y="51"/>
                  <a:pt x="508" y="50"/>
                  <a:pt x="507" y="50"/>
                </a:cubicBezTo>
                <a:cubicBezTo>
                  <a:pt x="504" y="55"/>
                  <a:pt x="504" y="55"/>
                  <a:pt x="504" y="55"/>
                </a:cubicBezTo>
                <a:cubicBezTo>
                  <a:pt x="501" y="53"/>
                  <a:pt x="506" y="50"/>
                  <a:pt x="501" y="48"/>
                </a:cubicBezTo>
                <a:cubicBezTo>
                  <a:pt x="495" y="49"/>
                  <a:pt x="503" y="54"/>
                  <a:pt x="496" y="55"/>
                </a:cubicBezTo>
                <a:cubicBezTo>
                  <a:pt x="494" y="54"/>
                  <a:pt x="501" y="52"/>
                  <a:pt x="496" y="50"/>
                </a:cubicBezTo>
                <a:cubicBezTo>
                  <a:pt x="494" y="49"/>
                  <a:pt x="500" y="51"/>
                  <a:pt x="500" y="47"/>
                </a:cubicBezTo>
                <a:cubicBezTo>
                  <a:pt x="496" y="41"/>
                  <a:pt x="494" y="50"/>
                  <a:pt x="491" y="48"/>
                </a:cubicBezTo>
                <a:cubicBezTo>
                  <a:pt x="494" y="46"/>
                  <a:pt x="492" y="43"/>
                  <a:pt x="490" y="42"/>
                </a:cubicBezTo>
                <a:cubicBezTo>
                  <a:pt x="485" y="43"/>
                  <a:pt x="485" y="43"/>
                  <a:pt x="485" y="43"/>
                </a:cubicBezTo>
                <a:cubicBezTo>
                  <a:pt x="486" y="44"/>
                  <a:pt x="486" y="44"/>
                  <a:pt x="486" y="44"/>
                </a:cubicBezTo>
                <a:cubicBezTo>
                  <a:pt x="484" y="46"/>
                  <a:pt x="484" y="46"/>
                  <a:pt x="484" y="46"/>
                </a:cubicBezTo>
                <a:cubicBezTo>
                  <a:pt x="484" y="45"/>
                  <a:pt x="482" y="45"/>
                  <a:pt x="482" y="45"/>
                </a:cubicBezTo>
                <a:cubicBezTo>
                  <a:pt x="481" y="46"/>
                  <a:pt x="480" y="46"/>
                  <a:pt x="480" y="48"/>
                </a:cubicBezTo>
                <a:cubicBezTo>
                  <a:pt x="482" y="49"/>
                  <a:pt x="482" y="49"/>
                  <a:pt x="482" y="49"/>
                </a:cubicBezTo>
                <a:cubicBezTo>
                  <a:pt x="478" y="53"/>
                  <a:pt x="473" y="46"/>
                  <a:pt x="472" y="51"/>
                </a:cubicBezTo>
                <a:cubicBezTo>
                  <a:pt x="469" y="47"/>
                  <a:pt x="464" y="44"/>
                  <a:pt x="468" y="41"/>
                </a:cubicBezTo>
                <a:cubicBezTo>
                  <a:pt x="470" y="39"/>
                  <a:pt x="475" y="41"/>
                  <a:pt x="475" y="38"/>
                </a:cubicBezTo>
                <a:cubicBezTo>
                  <a:pt x="472" y="42"/>
                  <a:pt x="472" y="42"/>
                  <a:pt x="472" y="42"/>
                </a:cubicBezTo>
                <a:cubicBezTo>
                  <a:pt x="475" y="47"/>
                  <a:pt x="480" y="38"/>
                  <a:pt x="482" y="44"/>
                </a:cubicBezTo>
                <a:cubicBezTo>
                  <a:pt x="484" y="42"/>
                  <a:pt x="484" y="42"/>
                  <a:pt x="484" y="42"/>
                </a:cubicBezTo>
                <a:cubicBezTo>
                  <a:pt x="480" y="37"/>
                  <a:pt x="478" y="40"/>
                  <a:pt x="477" y="34"/>
                </a:cubicBezTo>
                <a:cubicBezTo>
                  <a:pt x="480" y="32"/>
                  <a:pt x="478" y="36"/>
                  <a:pt x="481" y="38"/>
                </a:cubicBezTo>
                <a:cubicBezTo>
                  <a:pt x="484" y="36"/>
                  <a:pt x="489" y="34"/>
                  <a:pt x="494" y="35"/>
                </a:cubicBezTo>
                <a:cubicBezTo>
                  <a:pt x="495" y="34"/>
                  <a:pt x="494" y="34"/>
                  <a:pt x="495" y="33"/>
                </a:cubicBezTo>
                <a:cubicBezTo>
                  <a:pt x="490" y="32"/>
                  <a:pt x="487" y="28"/>
                  <a:pt x="482" y="32"/>
                </a:cubicBezTo>
                <a:cubicBezTo>
                  <a:pt x="480" y="29"/>
                  <a:pt x="485" y="28"/>
                  <a:pt x="488" y="28"/>
                </a:cubicBezTo>
                <a:cubicBezTo>
                  <a:pt x="491" y="29"/>
                  <a:pt x="494" y="33"/>
                  <a:pt x="496" y="30"/>
                </a:cubicBezTo>
                <a:cubicBezTo>
                  <a:pt x="490" y="23"/>
                  <a:pt x="480" y="22"/>
                  <a:pt x="472" y="25"/>
                </a:cubicBezTo>
                <a:cubicBezTo>
                  <a:pt x="476" y="28"/>
                  <a:pt x="478" y="26"/>
                  <a:pt x="482" y="25"/>
                </a:cubicBezTo>
                <a:cubicBezTo>
                  <a:pt x="478" y="25"/>
                  <a:pt x="476" y="33"/>
                  <a:pt x="472" y="27"/>
                </a:cubicBezTo>
                <a:cubicBezTo>
                  <a:pt x="462" y="28"/>
                  <a:pt x="455" y="29"/>
                  <a:pt x="447" y="30"/>
                </a:cubicBezTo>
                <a:cubicBezTo>
                  <a:pt x="447" y="32"/>
                  <a:pt x="447" y="32"/>
                  <a:pt x="447" y="32"/>
                </a:cubicBezTo>
                <a:cubicBezTo>
                  <a:pt x="444" y="29"/>
                  <a:pt x="444" y="29"/>
                  <a:pt x="444" y="29"/>
                </a:cubicBezTo>
                <a:cubicBezTo>
                  <a:pt x="443" y="31"/>
                  <a:pt x="443" y="31"/>
                  <a:pt x="443" y="31"/>
                </a:cubicBezTo>
                <a:cubicBezTo>
                  <a:pt x="441" y="30"/>
                  <a:pt x="440" y="28"/>
                  <a:pt x="437" y="28"/>
                </a:cubicBezTo>
                <a:cubicBezTo>
                  <a:pt x="435" y="30"/>
                  <a:pt x="435" y="30"/>
                  <a:pt x="435" y="30"/>
                </a:cubicBezTo>
                <a:cubicBezTo>
                  <a:pt x="436" y="32"/>
                  <a:pt x="438" y="31"/>
                  <a:pt x="439" y="31"/>
                </a:cubicBezTo>
                <a:cubicBezTo>
                  <a:pt x="433" y="32"/>
                  <a:pt x="429" y="32"/>
                  <a:pt x="425" y="34"/>
                </a:cubicBezTo>
                <a:cubicBezTo>
                  <a:pt x="426" y="32"/>
                  <a:pt x="428" y="34"/>
                  <a:pt x="429" y="32"/>
                </a:cubicBezTo>
                <a:cubicBezTo>
                  <a:pt x="429" y="31"/>
                  <a:pt x="428" y="30"/>
                  <a:pt x="427" y="29"/>
                </a:cubicBezTo>
                <a:cubicBezTo>
                  <a:pt x="422" y="29"/>
                  <a:pt x="419" y="38"/>
                  <a:pt x="416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3" y="31"/>
                  <a:pt x="408" y="34"/>
                  <a:pt x="404" y="35"/>
                </a:cubicBezTo>
                <a:cubicBezTo>
                  <a:pt x="404" y="36"/>
                  <a:pt x="405" y="37"/>
                  <a:pt x="406" y="37"/>
                </a:cubicBezTo>
                <a:cubicBezTo>
                  <a:pt x="408" y="37"/>
                  <a:pt x="408" y="37"/>
                  <a:pt x="408" y="37"/>
                </a:cubicBezTo>
                <a:cubicBezTo>
                  <a:pt x="403" y="39"/>
                  <a:pt x="398" y="37"/>
                  <a:pt x="392" y="40"/>
                </a:cubicBezTo>
                <a:cubicBezTo>
                  <a:pt x="394" y="37"/>
                  <a:pt x="398" y="41"/>
                  <a:pt x="398" y="36"/>
                </a:cubicBezTo>
                <a:cubicBezTo>
                  <a:pt x="395" y="38"/>
                  <a:pt x="386" y="34"/>
                  <a:pt x="388" y="41"/>
                </a:cubicBezTo>
                <a:cubicBezTo>
                  <a:pt x="390" y="41"/>
                  <a:pt x="390" y="41"/>
                  <a:pt x="390" y="41"/>
                </a:cubicBezTo>
                <a:cubicBezTo>
                  <a:pt x="386" y="41"/>
                  <a:pt x="386" y="41"/>
                  <a:pt x="386" y="41"/>
                </a:cubicBezTo>
                <a:cubicBezTo>
                  <a:pt x="386" y="40"/>
                  <a:pt x="386" y="40"/>
                  <a:pt x="385" y="39"/>
                </a:cubicBezTo>
                <a:cubicBezTo>
                  <a:pt x="385" y="42"/>
                  <a:pt x="379" y="42"/>
                  <a:pt x="382" y="46"/>
                </a:cubicBezTo>
                <a:cubicBezTo>
                  <a:pt x="378" y="40"/>
                  <a:pt x="372" y="41"/>
                  <a:pt x="368" y="43"/>
                </a:cubicBezTo>
                <a:cubicBezTo>
                  <a:pt x="366" y="45"/>
                  <a:pt x="366" y="45"/>
                  <a:pt x="366" y="45"/>
                </a:cubicBezTo>
                <a:cubicBezTo>
                  <a:pt x="374" y="44"/>
                  <a:pt x="374" y="44"/>
                  <a:pt x="374" y="44"/>
                </a:cubicBezTo>
                <a:cubicBezTo>
                  <a:pt x="371" y="48"/>
                  <a:pt x="363" y="46"/>
                  <a:pt x="360" y="48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8" y="44"/>
                  <a:pt x="353" y="46"/>
                  <a:pt x="351" y="48"/>
                </a:cubicBezTo>
                <a:cubicBezTo>
                  <a:pt x="350" y="48"/>
                  <a:pt x="350" y="48"/>
                  <a:pt x="350" y="49"/>
                </a:cubicBezTo>
                <a:cubicBezTo>
                  <a:pt x="354" y="49"/>
                  <a:pt x="354" y="49"/>
                  <a:pt x="354" y="49"/>
                </a:cubicBezTo>
                <a:cubicBezTo>
                  <a:pt x="342" y="53"/>
                  <a:pt x="342" y="53"/>
                  <a:pt x="342" y="53"/>
                </a:cubicBezTo>
                <a:cubicBezTo>
                  <a:pt x="344" y="50"/>
                  <a:pt x="344" y="50"/>
                  <a:pt x="344" y="50"/>
                </a:cubicBezTo>
                <a:cubicBezTo>
                  <a:pt x="342" y="49"/>
                  <a:pt x="338" y="51"/>
                  <a:pt x="338" y="54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1" y="58"/>
                  <a:pt x="319" y="57"/>
                  <a:pt x="312" y="63"/>
                </a:cubicBezTo>
                <a:cubicBezTo>
                  <a:pt x="317" y="66"/>
                  <a:pt x="317" y="66"/>
                  <a:pt x="317" y="66"/>
                </a:cubicBezTo>
                <a:cubicBezTo>
                  <a:pt x="310" y="71"/>
                  <a:pt x="309" y="58"/>
                  <a:pt x="302" y="65"/>
                </a:cubicBezTo>
                <a:cubicBezTo>
                  <a:pt x="300" y="68"/>
                  <a:pt x="292" y="67"/>
                  <a:pt x="294" y="72"/>
                </a:cubicBezTo>
                <a:cubicBezTo>
                  <a:pt x="291" y="66"/>
                  <a:pt x="286" y="71"/>
                  <a:pt x="282" y="72"/>
                </a:cubicBezTo>
                <a:cubicBezTo>
                  <a:pt x="282" y="73"/>
                  <a:pt x="282" y="73"/>
                  <a:pt x="282" y="73"/>
                </a:cubicBezTo>
                <a:cubicBezTo>
                  <a:pt x="286" y="78"/>
                  <a:pt x="292" y="67"/>
                  <a:pt x="293" y="76"/>
                </a:cubicBezTo>
                <a:cubicBezTo>
                  <a:pt x="297" y="78"/>
                  <a:pt x="299" y="73"/>
                  <a:pt x="303" y="74"/>
                </a:cubicBezTo>
                <a:cubicBezTo>
                  <a:pt x="302" y="73"/>
                  <a:pt x="302" y="73"/>
                  <a:pt x="302" y="73"/>
                </a:cubicBezTo>
                <a:cubicBezTo>
                  <a:pt x="306" y="69"/>
                  <a:pt x="306" y="69"/>
                  <a:pt x="306" y="69"/>
                </a:cubicBezTo>
                <a:cubicBezTo>
                  <a:pt x="300" y="69"/>
                  <a:pt x="300" y="69"/>
                  <a:pt x="300" y="69"/>
                </a:cubicBezTo>
                <a:cubicBezTo>
                  <a:pt x="305" y="66"/>
                  <a:pt x="307" y="71"/>
                  <a:pt x="311" y="70"/>
                </a:cubicBezTo>
                <a:cubicBezTo>
                  <a:pt x="305" y="70"/>
                  <a:pt x="304" y="73"/>
                  <a:pt x="304" y="79"/>
                </a:cubicBezTo>
                <a:cubicBezTo>
                  <a:pt x="307" y="82"/>
                  <a:pt x="307" y="82"/>
                  <a:pt x="307" y="82"/>
                </a:cubicBezTo>
                <a:cubicBezTo>
                  <a:pt x="310" y="78"/>
                  <a:pt x="311" y="80"/>
                  <a:pt x="314" y="76"/>
                </a:cubicBezTo>
                <a:cubicBezTo>
                  <a:pt x="308" y="76"/>
                  <a:pt x="308" y="76"/>
                  <a:pt x="308" y="76"/>
                </a:cubicBezTo>
                <a:cubicBezTo>
                  <a:pt x="308" y="74"/>
                  <a:pt x="308" y="74"/>
                  <a:pt x="308" y="74"/>
                </a:cubicBezTo>
                <a:cubicBezTo>
                  <a:pt x="314" y="73"/>
                  <a:pt x="314" y="73"/>
                  <a:pt x="314" y="73"/>
                </a:cubicBezTo>
                <a:cubicBezTo>
                  <a:pt x="314" y="68"/>
                  <a:pt x="314" y="68"/>
                  <a:pt x="314" y="68"/>
                </a:cubicBezTo>
                <a:cubicBezTo>
                  <a:pt x="322" y="67"/>
                  <a:pt x="322" y="67"/>
                  <a:pt x="322" y="67"/>
                </a:cubicBezTo>
                <a:cubicBezTo>
                  <a:pt x="320" y="69"/>
                  <a:pt x="318" y="72"/>
                  <a:pt x="320" y="74"/>
                </a:cubicBezTo>
                <a:cubicBezTo>
                  <a:pt x="317" y="74"/>
                  <a:pt x="314" y="76"/>
                  <a:pt x="313" y="79"/>
                </a:cubicBezTo>
                <a:cubicBezTo>
                  <a:pt x="318" y="79"/>
                  <a:pt x="321" y="79"/>
                  <a:pt x="326" y="76"/>
                </a:cubicBezTo>
                <a:cubicBezTo>
                  <a:pt x="327" y="70"/>
                  <a:pt x="331" y="72"/>
                  <a:pt x="332" y="67"/>
                </a:cubicBezTo>
                <a:cubicBezTo>
                  <a:pt x="334" y="70"/>
                  <a:pt x="338" y="68"/>
                  <a:pt x="342" y="69"/>
                </a:cubicBezTo>
                <a:cubicBezTo>
                  <a:pt x="344" y="66"/>
                  <a:pt x="344" y="66"/>
                  <a:pt x="344" y="66"/>
                </a:cubicBezTo>
                <a:cubicBezTo>
                  <a:pt x="342" y="64"/>
                  <a:pt x="342" y="64"/>
                  <a:pt x="342" y="64"/>
                </a:cubicBezTo>
                <a:cubicBezTo>
                  <a:pt x="348" y="63"/>
                  <a:pt x="348" y="63"/>
                  <a:pt x="348" y="63"/>
                </a:cubicBezTo>
                <a:cubicBezTo>
                  <a:pt x="347" y="65"/>
                  <a:pt x="343" y="65"/>
                  <a:pt x="346" y="68"/>
                </a:cubicBezTo>
                <a:cubicBezTo>
                  <a:pt x="342" y="70"/>
                  <a:pt x="342" y="70"/>
                  <a:pt x="336" y="71"/>
                </a:cubicBezTo>
                <a:cubicBezTo>
                  <a:pt x="332" y="75"/>
                  <a:pt x="329" y="67"/>
                  <a:pt x="329" y="74"/>
                </a:cubicBezTo>
                <a:cubicBezTo>
                  <a:pt x="331" y="77"/>
                  <a:pt x="334" y="72"/>
                  <a:pt x="332" y="77"/>
                </a:cubicBezTo>
                <a:cubicBezTo>
                  <a:pt x="331" y="78"/>
                  <a:pt x="330" y="78"/>
                  <a:pt x="328" y="76"/>
                </a:cubicBezTo>
                <a:cubicBezTo>
                  <a:pt x="325" y="80"/>
                  <a:pt x="332" y="80"/>
                  <a:pt x="326" y="84"/>
                </a:cubicBezTo>
                <a:cubicBezTo>
                  <a:pt x="328" y="86"/>
                  <a:pt x="330" y="83"/>
                  <a:pt x="332" y="82"/>
                </a:cubicBezTo>
                <a:cubicBezTo>
                  <a:pt x="333" y="81"/>
                  <a:pt x="332" y="81"/>
                  <a:pt x="332" y="80"/>
                </a:cubicBezTo>
                <a:cubicBezTo>
                  <a:pt x="338" y="82"/>
                  <a:pt x="337" y="73"/>
                  <a:pt x="344" y="76"/>
                </a:cubicBezTo>
                <a:cubicBezTo>
                  <a:pt x="345" y="82"/>
                  <a:pt x="341" y="81"/>
                  <a:pt x="339" y="84"/>
                </a:cubicBezTo>
                <a:cubicBezTo>
                  <a:pt x="333" y="81"/>
                  <a:pt x="328" y="88"/>
                  <a:pt x="321" y="88"/>
                </a:cubicBezTo>
                <a:cubicBezTo>
                  <a:pt x="321" y="84"/>
                  <a:pt x="321" y="84"/>
                  <a:pt x="321" y="84"/>
                </a:cubicBezTo>
                <a:cubicBezTo>
                  <a:pt x="316" y="86"/>
                  <a:pt x="318" y="91"/>
                  <a:pt x="311" y="90"/>
                </a:cubicBezTo>
                <a:cubicBezTo>
                  <a:pt x="312" y="87"/>
                  <a:pt x="317" y="90"/>
                  <a:pt x="315" y="85"/>
                </a:cubicBezTo>
                <a:cubicBezTo>
                  <a:pt x="312" y="84"/>
                  <a:pt x="309" y="91"/>
                  <a:pt x="305" y="85"/>
                </a:cubicBezTo>
                <a:cubicBezTo>
                  <a:pt x="304" y="86"/>
                  <a:pt x="302" y="88"/>
                  <a:pt x="301" y="85"/>
                </a:cubicBezTo>
                <a:cubicBezTo>
                  <a:pt x="290" y="88"/>
                  <a:pt x="290" y="88"/>
                  <a:pt x="290" y="88"/>
                </a:cubicBezTo>
                <a:cubicBezTo>
                  <a:pt x="292" y="84"/>
                  <a:pt x="292" y="84"/>
                  <a:pt x="292" y="84"/>
                </a:cubicBezTo>
                <a:cubicBezTo>
                  <a:pt x="288" y="80"/>
                  <a:pt x="283" y="86"/>
                  <a:pt x="278" y="85"/>
                </a:cubicBezTo>
                <a:cubicBezTo>
                  <a:pt x="276" y="91"/>
                  <a:pt x="276" y="91"/>
                  <a:pt x="276" y="91"/>
                </a:cubicBezTo>
                <a:cubicBezTo>
                  <a:pt x="277" y="94"/>
                  <a:pt x="280" y="88"/>
                  <a:pt x="280" y="93"/>
                </a:cubicBezTo>
                <a:cubicBezTo>
                  <a:pt x="283" y="93"/>
                  <a:pt x="283" y="93"/>
                  <a:pt x="283" y="93"/>
                </a:cubicBezTo>
                <a:cubicBezTo>
                  <a:pt x="279" y="96"/>
                  <a:pt x="272" y="96"/>
                  <a:pt x="266" y="99"/>
                </a:cubicBezTo>
                <a:cubicBezTo>
                  <a:pt x="260" y="100"/>
                  <a:pt x="255" y="104"/>
                  <a:pt x="248" y="108"/>
                </a:cubicBezTo>
                <a:cubicBezTo>
                  <a:pt x="256" y="108"/>
                  <a:pt x="266" y="102"/>
                  <a:pt x="272" y="102"/>
                </a:cubicBezTo>
                <a:cubicBezTo>
                  <a:pt x="264" y="106"/>
                  <a:pt x="257" y="109"/>
                  <a:pt x="250" y="110"/>
                </a:cubicBezTo>
                <a:cubicBezTo>
                  <a:pt x="243" y="111"/>
                  <a:pt x="240" y="116"/>
                  <a:pt x="234" y="116"/>
                </a:cubicBezTo>
                <a:cubicBezTo>
                  <a:pt x="236" y="121"/>
                  <a:pt x="241" y="116"/>
                  <a:pt x="244" y="119"/>
                </a:cubicBezTo>
                <a:cubicBezTo>
                  <a:pt x="250" y="116"/>
                  <a:pt x="250" y="116"/>
                  <a:pt x="250" y="116"/>
                </a:cubicBezTo>
                <a:cubicBezTo>
                  <a:pt x="248" y="115"/>
                  <a:pt x="249" y="114"/>
                  <a:pt x="248" y="113"/>
                </a:cubicBezTo>
                <a:cubicBezTo>
                  <a:pt x="251" y="113"/>
                  <a:pt x="251" y="113"/>
                  <a:pt x="251" y="113"/>
                </a:cubicBezTo>
                <a:cubicBezTo>
                  <a:pt x="250" y="115"/>
                  <a:pt x="250" y="115"/>
                  <a:pt x="250" y="115"/>
                </a:cubicBezTo>
                <a:cubicBezTo>
                  <a:pt x="253" y="119"/>
                  <a:pt x="259" y="114"/>
                  <a:pt x="264" y="113"/>
                </a:cubicBezTo>
                <a:cubicBezTo>
                  <a:pt x="268" y="112"/>
                  <a:pt x="276" y="113"/>
                  <a:pt x="277" y="107"/>
                </a:cubicBezTo>
                <a:cubicBezTo>
                  <a:pt x="282" y="112"/>
                  <a:pt x="285" y="104"/>
                  <a:pt x="290" y="105"/>
                </a:cubicBezTo>
                <a:cubicBezTo>
                  <a:pt x="292" y="106"/>
                  <a:pt x="297" y="102"/>
                  <a:pt x="300" y="103"/>
                </a:cubicBezTo>
                <a:cubicBezTo>
                  <a:pt x="296" y="107"/>
                  <a:pt x="289" y="105"/>
                  <a:pt x="285" y="110"/>
                </a:cubicBezTo>
                <a:cubicBezTo>
                  <a:pt x="287" y="114"/>
                  <a:pt x="293" y="112"/>
                  <a:pt x="296" y="112"/>
                </a:cubicBezTo>
                <a:cubicBezTo>
                  <a:pt x="300" y="108"/>
                  <a:pt x="300" y="108"/>
                  <a:pt x="300" y="108"/>
                </a:cubicBezTo>
                <a:cubicBezTo>
                  <a:pt x="299" y="109"/>
                  <a:pt x="300" y="110"/>
                  <a:pt x="300" y="110"/>
                </a:cubicBezTo>
                <a:cubicBezTo>
                  <a:pt x="305" y="108"/>
                  <a:pt x="308" y="103"/>
                  <a:pt x="314" y="105"/>
                </a:cubicBezTo>
                <a:cubicBezTo>
                  <a:pt x="315" y="104"/>
                  <a:pt x="314" y="104"/>
                  <a:pt x="314" y="102"/>
                </a:cubicBezTo>
                <a:cubicBezTo>
                  <a:pt x="313" y="100"/>
                  <a:pt x="312" y="102"/>
                  <a:pt x="310" y="102"/>
                </a:cubicBezTo>
                <a:cubicBezTo>
                  <a:pt x="311" y="102"/>
                  <a:pt x="312" y="101"/>
                  <a:pt x="312" y="100"/>
                </a:cubicBezTo>
                <a:cubicBezTo>
                  <a:pt x="311" y="99"/>
                  <a:pt x="311" y="99"/>
                  <a:pt x="311" y="99"/>
                </a:cubicBezTo>
                <a:cubicBezTo>
                  <a:pt x="310" y="102"/>
                  <a:pt x="305" y="103"/>
                  <a:pt x="302" y="102"/>
                </a:cubicBezTo>
                <a:cubicBezTo>
                  <a:pt x="307" y="101"/>
                  <a:pt x="312" y="96"/>
                  <a:pt x="317" y="98"/>
                </a:cubicBezTo>
                <a:cubicBezTo>
                  <a:pt x="317" y="96"/>
                  <a:pt x="314" y="96"/>
                  <a:pt x="316" y="94"/>
                </a:cubicBezTo>
                <a:cubicBezTo>
                  <a:pt x="318" y="94"/>
                  <a:pt x="318" y="95"/>
                  <a:pt x="319" y="96"/>
                </a:cubicBezTo>
                <a:cubicBezTo>
                  <a:pt x="320" y="96"/>
                  <a:pt x="321" y="94"/>
                  <a:pt x="322" y="94"/>
                </a:cubicBezTo>
                <a:cubicBezTo>
                  <a:pt x="324" y="96"/>
                  <a:pt x="328" y="96"/>
                  <a:pt x="330" y="94"/>
                </a:cubicBezTo>
                <a:cubicBezTo>
                  <a:pt x="330" y="91"/>
                  <a:pt x="327" y="93"/>
                  <a:pt x="328" y="92"/>
                </a:cubicBezTo>
                <a:cubicBezTo>
                  <a:pt x="330" y="91"/>
                  <a:pt x="333" y="90"/>
                  <a:pt x="334" y="88"/>
                </a:cubicBezTo>
                <a:cubicBezTo>
                  <a:pt x="333" y="89"/>
                  <a:pt x="338" y="88"/>
                  <a:pt x="341" y="88"/>
                </a:cubicBezTo>
                <a:cubicBezTo>
                  <a:pt x="341" y="86"/>
                  <a:pt x="341" y="86"/>
                  <a:pt x="341" y="86"/>
                </a:cubicBezTo>
                <a:cubicBezTo>
                  <a:pt x="342" y="89"/>
                  <a:pt x="345" y="88"/>
                  <a:pt x="346" y="87"/>
                </a:cubicBezTo>
                <a:cubicBezTo>
                  <a:pt x="346" y="88"/>
                  <a:pt x="346" y="88"/>
                  <a:pt x="346" y="88"/>
                </a:cubicBezTo>
                <a:cubicBezTo>
                  <a:pt x="352" y="88"/>
                  <a:pt x="352" y="88"/>
                  <a:pt x="352" y="88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5" y="85"/>
                  <a:pt x="352" y="89"/>
                  <a:pt x="353" y="90"/>
                </a:cubicBezTo>
                <a:cubicBezTo>
                  <a:pt x="358" y="90"/>
                  <a:pt x="361" y="91"/>
                  <a:pt x="366" y="90"/>
                </a:cubicBezTo>
                <a:cubicBezTo>
                  <a:pt x="363" y="96"/>
                  <a:pt x="352" y="92"/>
                  <a:pt x="349" y="98"/>
                </a:cubicBezTo>
                <a:cubicBezTo>
                  <a:pt x="356" y="102"/>
                  <a:pt x="362" y="96"/>
                  <a:pt x="369" y="95"/>
                </a:cubicBezTo>
                <a:cubicBezTo>
                  <a:pt x="369" y="94"/>
                  <a:pt x="369" y="94"/>
                  <a:pt x="369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9" y="96"/>
                  <a:pt x="379" y="87"/>
                  <a:pt x="386" y="92"/>
                </a:cubicBezTo>
                <a:cubicBezTo>
                  <a:pt x="392" y="90"/>
                  <a:pt x="392" y="90"/>
                  <a:pt x="392" y="90"/>
                </a:cubicBezTo>
                <a:cubicBezTo>
                  <a:pt x="389" y="93"/>
                  <a:pt x="389" y="93"/>
                  <a:pt x="389" y="93"/>
                </a:cubicBezTo>
                <a:cubicBezTo>
                  <a:pt x="391" y="96"/>
                  <a:pt x="393" y="91"/>
                  <a:pt x="395" y="95"/>
                </a:cubicBezTo>
                <a:cubicBezTo>
                  <a:pt x="397" y="94"/>
                  <a:pt x="395" y="92"/>
                  <a:pt x="394" y="91"/>
                </a:cubicBezTo>
                <a:cubicBezTo>
                  <a:pt x="398" y="90"/>
                  <a:pt x="398" y="90"/>
                  <a:pt x="398" y="90"/>
                </a:cubicBezTo>
                <a:cubicBezTo>
                  <a:pt x="396" y="87"/>
                  <a:pt x="396" y="87"/>
                  <a:pt x="396" y="87"/>
                </a:cubicBezTo>
                <a:cubicBezTo>
                  <a:pt x="397" y="88"/>
                  <a:pt x="399" y="88"/>
                  <a:pt x="401" y="88"/>
                </a:cubicBezTo>
                <a:cubicBezTo>
                  <a:pt x="400" y="87"/>
                  <a:pt x="410" y="80"/>
                  <a:pt x="402" y="80"/>
                </a:cubicBezTo>
                <a:cubicBezTo>
                  <a:pt x="400" y="80"/>
                  <a:pt x="401" y="77"/>
                  <a:pt x="401" y="76"/>
                </a:cubicBezTo>
                <a:cubicBezTo>
                  <a:pt x="405" y="77"/>
                  <a:pt x="410" y="72"/>
                  <a:pt x="414" y="73"/>
                </a:cubicBezTo>
                <a:cubicBezTo>
                  <a:pt x="415" y="74"/>
                  <a:pt x="414" y="76"/>
                  <a:pt x="416" y="77"/>
                </a:cubicBezTo>
                <a:cubicBezTo>
                  <a:pt x="417" y="77"/>
                  <a:pt x="418" y="77"/>
                  <a:pt x="419" y="76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20" y="72"/>
                  <a:pt x="420" y="72"/>
                  <a:pt x="420" y="72"/>
                </a:cubicBezTo>
                <a:cubicBezTo>
                  <a:pt x="420" y="74"/>
                  <a:pt x="419" y="78"/>
                  <a:pt x="422" y="78"/>
                </a:cubicBezTo>
                <a:cubicBezTo>
                  <a:pt x="424" y="77"/>
                  <a:pt x="428" y="77"/>
                  <a:pt x="429" y="74"/>
                </a:cubicBezTo>
                <a:cubicBezTo>
                  <a:pt x="428" y="72"/>
                  <a:pt x="425" y="70"/>
                  <a:pt x="423" y="73"/>
                </a:cubicBezTo>
                <a:cubicBezTo>
                  <a:pt x="424" y="76"/>
                  <a:pt x="424" y="76"/>
                  <a:pt x="424" y="76"/>
                </a:cubicBezTo>
                <a:cubicBezTo>
                  <a:pt x="423" y="76"/>
                  <a:pt x="422" y="74"/>
                  <a:pt x="421" y="74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2" y="70"/>
                  <a:pt x="419" y="67"/>
                  <a:pt x="417" y="70"/>
                </a:cubicBezTo>
                <a:cubicBezTo>
                  <a:pt x="417" y="69"/>
                  <a:pt x="418" y="69"/>
                  <a:pt x="419" y="68"/>
                </a:cubicBezTo>
                <a:cubicBezTo>
                  <a:pt x="422" y="68"/>
                  <a:pt x="423" y="67"/>
                  <a:pt x="425" y="68"/>
                </a:cubicBezTo>
                <a:cubicBezTo>
                  <a:pt x="425" y="69"/>
                  <a:pt x="424" y="69"/>
                  <a:pt x="424" y="70"/>
                </a:cubicBezTo>
                <a:cubicBezTo>
                  <a:pt x="424" y="71"/>
                  <a:pt x="426" y="70"/>
                  <a:pt x="426" y="70"/>
                </a:cubicBezTo>
                <a:cubicBezTo>
                  <a:pt x="428" y="69"/>
                  <a:pt x="427" y="67"/>
                  <a:pt x="427" y="66"/>
                </a:cubicBezTo>
                <a:cubicBezTo>
                  <a:pt x="428" y="69"/>
                  <a:pt x="428" y="72"/>
                  <a:pt x="432" y="74"/>
                </a:cubicBezTo>
                <a:cubicBezTo>
                  <a:pt x="433" y="73"/>
                  <a:pt x="434" y="73"/>
                  <a:pt x="436" y="73"/>
                </a:cubicBezTo>
                <a:cubicBezTo>
                  <a:pt x="436" y="78"/>
                  <a:pt x="436" y="78"/>
                  <a:pt x="436" y="78"/>
                </a:cubicBezTo>
                <a:cubicBezTo>
                  <a:pt x="442" y="79"/>
                  <a:pt x="446" y="79"/>
                  <a:pt x="451" y="76"/>
                </a:cubicBezTo>
                <a:cubicBezTo>
                  <a:pt x="451" y="76"/>
                  <a:pt x="450" y="79"/>
                  <a:pt x="452" y="80"/>
                </a:cubicBezTo>
                <a:cubicBezTo>
                  <a:pt x="448" y="79"/>
                  <a:pt x="444" y="83"/>
                  <a:pt x="440" y="81"/>
                </a:cubicBezTo>
                <a:cubicBezTo>
                  <a:pt x="439" y="83"/>
                  <a:pt x="439" y="83"/>
                  <a:pt x="439" y="83"/>
                </a:cubicBezTo>
                <a:cubicBezTo>
                  <a:pt x="442" y="89"/>
                  <a:pt x="448" y="81"/>
                  <a:pt x="452" y="84"/>
                </a:cubicBezTo>
                <a:cubicBezTo>
                  <a:pt x="451" y="83"/>
                  <a:pt x="445" y="84"/>
                  <a:pt x="446" y="87"/>
                </a:cubicBezTo>
                <a:cubicBezTo>
                  <a:pt x="446" y="86"/>
                  <a:pt x="444" y="86"/>
                  <a:pt x="444" y="86"/>
                </a:cubicBezTo>
                <a:cubicBezTo>
                  <a:pt x="442" y="87"/>
                  <a:pt x="443" y="88"/>
                  <a:pt x="443" y="90"/>
                </a:cubicBezTo>
                <a:cubicBezTo>
                  <a:pt x="445" y="92"/>
                  <a:pt x="450" y="91"/>
                  <a:pt x="453" y="90"/>
                </a:cubicBezTo>
                <a:cubicBezTo>
                  <a:pt x="438" y="95"/>
                  <a:pt x="426" y="97"/>
                  <a:pt x="409" y="101"/>
                </a:cubicBezTo>
                <a:cubicBezTo>
                  <a:pt x="410" y="106"/>
                  <a:pt x="405" y="103"/>
                  <a:pt x="404" y="103"/>
                </a:cubicBezTo>
                <a:cubicBezTo>
                  <a:pt x="404" y="102"/>
                  <a:pt x="404" y="102"/>
                  <a:pt x="404" y="102"/>
                </a:cubicBezTo>
                <a:cubicBezTo>
                  <a:pt x="403" y="101"/>
                  <a:pt x="400" y="102"/>
                  <a:pt x="399" y="104"/>
                </a:cubicBezTo>
                <a:cubicBezTo>
                  <a:pt x="401" y="105"/>
                  <a:pt x="392" y="109"/>
                  <a:pt x="389" y="108"/>
                </a:cubicBezTo>
                <a:cubicBezTo>
                  <a:pt x="388" y="109"/>
                  <a:pt x="388" y="109"/>
                  <a:pt x="388" y="109"/>
                </a:cubicBezTo>
                <a:cubicBezTo>
                  <a:pt x="391" y="111"/>
                  <a:pt x="391" y="111"/>
                  <a:pt x="391" y="111"/>
                </a:cubicBezTo>
                <a:cubicBezTo>
                  <a:pt x="388" y="112"/>
                  <a:pt x="385" y="111"/>
                  <a:pt x="385" y="115"/>
                </a:cubicBezTo>
                <a:cubicBezTo>
                  <a:pt x="390" y="119"/>
                  <a:pt x="386" y="110"/>
                  <a:pt x="390" y="116"/>
                </a:cubicBezTo>
                <a:cubicBezTo>
                  <a:pt x="388" y="116"/>
                  <a:pt x="385" y="116"/>
                  <a:pt x="384" y="118"/>
                </a:cubicBezTo>
                <a:cubicBezTo>
                  <a:pt x="390" y="121"/>
                  <a:pt x="393" y="116"/>
                  <a:pt x="400" y="116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10" y="119"/>
                  <a:pt x="422" y="116"/>
                  <a:pt x="430" y="113"/>
                </a:cubicBezTo>
                <a:cubicBezTo>
                  <a:pt x="431" y="112"/>
                  <a:pt x="430" y="111"/>
                  <a:pt x="429" y="110"/>
                </a:cubicBezTo>
                <a:cubicBezTo>
                  <a:pt x="430" y="106"/>
                  <a:pt x="438" y="112"/>
                  <a:pt x="437" y="105"/>
                </a:cubicBezTo>
                <a:cubicBezTo>
                  <a:pt x="434" y="102"/>
                  <a:pt x="438" y="101"/>
                  <a:pt x="441" y="99"/>
                </a:cubicBezTo>
                <a:cubicBezTo>
                  <a:pt x="442" y="99"/>
                  <a:pt x="442" y="99"/>
                  <a:pt x="442" y="99"/>
                </a:cubicBezTo>
                <a:cubicBezTo>
                  <a:pt x="442" y="102"/>
                  <a:pt x="438" y="101"/>
                  <a:pt x="437" y="103"/>
                </a:cubicBezTo>
                <a:cubicBezTo>
                  <a:pt x="440" y="103"/>
                  <a:pt x="443" y="106"/>
                  <a:pt x="445" y="102"/>
                </a:cubicBezTo>
                <a:cubicBezTo>
                  <a:pt x="446" y="104"/>
                  <a:pt x="448" y="106"/>
                  <a:pt x="450" y="104"/>
                </a:cubicBezTo>
                <a:cubicBezTo>
                  <a:pt x="451" y="103"/>
                  <a:pt x="452" y="103"/>
                  <a:pt x="452" y="102"/>
                </a:cubicBezTo>
                <a:cubicBezTo>
                  <a:pt x="451" y="100"/>
                  <a:pt x="448" y="104"/>
                  <a:pt x="449" y="100"/>
                </a:cubicBezTo>
                <a:cubicBezTo>
                  <a:pt x="452" y="100"/>
                  <a:pt x="454" y="102"/>
                  <a:pt x="457" y="99"/>
                </a:cubicBezTo>
                <a:cubicBezTo>
                  <a:pt x="458" y="102"/>
                  <a:pt x="458" y="102"/>
                  <a:pt x="458" y="102"/>
                </a:cubicBezTo>
                <a:cubicBezTo>
                  <a:pt x="459" y="101"/>
                  <a:pt x="462" y="100"/>
                  <a:pt x="461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5" y="95"/>
                  <a:pt x="465" y="95"/>
                  <a:pt x="465" y="95"/>
                </a:cubicBezTo>
                <a:cubicBezTo>
                  <a:pt x="465" y="96"/>
                  <a:pt x="465" y="96"/>
                  <a:pt x="466" y="97"/>
                </a:cubicBezTo>
                <a:cubicBezTo>
                  <a:pt x="468" y="97"/>
                  <a:pt x="468" y="97"/>
                  <a:pt x="468" y="97"/>
                </a:cubicBezTo>
                <a:cubicBezTo>
                  <a:pt x="467" y="100"/>
                  <a:pt x="463" y="97"/>
                  <a:pt x="463" y="100"/>
                </a:cubicBezTo>
                <a:cubicBezTo>
                  <a:pt x="465" y="101"/>
                  <a:pt x="470" y="98"/>
                  <a:pt x="471" y="100"/>
                </a:cubicBezTo>
                <a:cubicBezTo>
                  <a:pt x="475" y="96"/>
                  <a:pt x="475" y="96"/>
                  <a:pt x="475" y="96"/>
                </a:cubicBezTo>
                <a:cubicBezTo>
                  <a:pt x="476" y="97"/>
                  <a:pt x="474" y="100"/>
                  <a:pt x="477" y="99"/>
                </a:cubicBezTo>
                <a:cubicBezTo>
                  <a:pt x="479" y="99"/>
                  <a:pt x="478" y="97"/>
                  <a:pt x="478" y="96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3" y="95"/>
                  <a:pt x="483" y="95"/>
                  <a:pt x="483" y="95"/>
                </a:cubicBezTo>
                <a:cubicBezTo>
                  <a:pt x="483" y="95"/>
                  <a:pt x="482" y="94"/>
                  <a:pt x="482" y="94"/>
                </a:cubicBezTo>
                <a:cubicBezTo>
                  <a:pt x="486" y="94"/>
                  <a:pt x="486" y="94"/>
                  <a:pt x="486" y="94"/>
                </a:cubicBezTo>
                <a:cubicBezTo>
                  <a:pt x="485" y="95"/>
                  <a:pt x="484" y="93"/>
                  <a:pt x="483" y="95"/>
                </a:cubicBezTo>
                <a:cubicBezTo>
                  <a:pt x="487" y="96"/>
                  <a:pt x="489" y="100"/>
                  <a:pt x="493" y="96"/>
                </a:cubicBezTo>
                <a:cubicBezTo>
                  <a:pt x="493" y="94"/>
                  <a:pt x="493" y="94"/>
                  <a:pt x="493" y="94"/>
                </a:cubicBezTo>
                <a:cubicBezTo>
                  <a:pt x="498" y="95"/>
                  <a:pt x="498" y="95"/>
                  <a:pt x="498" y="95"/>
                </a:cubicBezTo>
                <a:cubicBezTo>
                  <a:pt x="497" y="98"/>
                  <a:pt x="497" y="98"/>
                  <a:pt x="497" y="98"/>
                </a:cubicBezTo>
                <a:cubicBezTo>
                  <a:pt x="501" y="98"/>
                  <a:pt x="501" y="98"/>
                  <a:pt x="501" y="98"/>
                </a:cubicBezTo>
                <a:cubicBezTo>
                  <a:pt x="501" y="94"/>
                  <a:pt x="501" y="94"/>
                  <a:pt x="501" y="94"/>
                </a:cubicBezTo>
                <a:cubicBezTo>
                  <a:pt x="504" y="95"/>
                  <a:pt x="505" y="93"/>
                  <a:pt x="508" y="96"/>
                </a:cubicBezTo>
                <a:cubicBezTo>
                  <a:pt x="511" y="94"/>
                  <a:pt x="511" y="88"/>
                  <a:pt x="516" y="88"/>
                </a:cubicBezTo>
                <a:cubicBezTo>
                  <a:pt x="515" y="92"/>
                  <a:pt x="522" y="93"/>
                  <a:pt x="525" y="90"/>
                </a:cubicBezTo>
                <a:cubicBezTo>
                  <a:pt x="526" y="90"/>
                  <a:pt x="526" y="90"/>
                  <a:pt x="526" y="90"/>
                </a:cubicBezTo>
                <a:cubicBezTo>
                  <a:pt x="526" y="90"/>
                  <a:pt x="522" y="94"/>
                  <a:pt x="526" y="95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4" y="90"/>
                  <a:pt x="534" y="90"/>
                  <a:pt x="534" y="90"/>
                </a:cubicBezTo>
                <a:cubicBezTo>
                  <a:pt x="538" y="88"/>
                  <a:pt x="534" y="84"/>
                  <a:pt x="532" y="83"/>
                </a:cubicBezTo>
                <a:cubicBezTo>
                  <a:pt x="534" y="80"/>
                  <a:pt x="530" y="81"/>
                  <a:pt x="530" y="78"/>
                </a:cubicBezTo>
                <a:cubicBezTo>
                  <a:pt x="533" y="80"/>
                  <a:pt x="533" y="80"/>
                  <a:pt x="533" y="80"/>
                </a:cubicBezTo>
                <a:cubicBezTo>
                  <a:pt x="533" y="76"/>
                  <a:pt x="533" y="76"/>
                  <a:pt x="533" y="76"/>
                </a:cubicBezTo>
                <a:cubicBezTo>
                  <a:pt x="538" y="81"/>
                  <a:pt x="536" y="75"/>
                  <a:pt x="541" y="74"/>
                </a:cubicBezTo>
                <a:cubicBezTo>
                  <a:pt x="540" y="74"/>
                  <a:pt x="541" y="75"/>
                  <a:pt x="542" y="76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8" y="74"/>
                  <a:pt x="553" y="76"/>
                  <a:pt x="554" y="73"/>
                </a:cubicBezTo>
                <a:cubicBezTo>
                  <a:pt x="556" y="80"/>
                  <a:pt x="561" y="70"/>
                  <a:pt x="564" y="76"/>
                </a:cubicBezTo>
                <a:cubicBezTo>
                  <a:pt x="566" y="73"/>
                  <a:pt x="570" y="74"/>
                  <a:pt x="572" y="74"/>
                </a:cubicBezTo>
                <a:cubicBezTo>
                  <a:pt x="575" y="76"/>
                  <a:pt x="575" y="76"/>
                  <a:pt x="575" y="76"/>
                </a:cubicBezTo>
                <a:cubicBezTo>
                  <a:pt x="566" y="78"/>
                  <a:pt x="557" y="74"/>
                  <a:pt x="550" y="81"/>
                </a:cubicBezTo>
                <a:cubicBezTo>
                  <a:pt x="553" y="84"/>
                  <a:pt x="558" y="82"/>
                  <a:pt x="560" y="84"/>
                </a:cubicBezTo>
                <a:cubicBezTo>
                  <a:pt x="558" y="84"/>
                  <a:pt x="556" y="84"/>
                  <a:pt x="556" y="85"/>
                </a:cubicBezTo>
                <a:cubicBezTo>
                  <a:pt x="556" y="87"/>
                  <a:pt x="559" y="87"/>
                  <a:pt x="560" y="87"/>
                </a:cubicBezTo>
                <a:cubicBezTo>
                  <a:pt x="562" y="90"/>
                  <a:pt x="557" y="91"/>
                  <a:pt x="556" y="94"/>
                </a:cubicBezTo>
                <a:cubicBezTo>
                  <a:pt x="563" y="94"/>
                  <a:pt x="563" y="94"/>
                  <a:pt x="563" y="94"/>
                </a:cubicBezTo>
                <a:cubicBezTo>
                  <a:pt x="563" y="90"/>
                  <a:pt x="563" y="90"/>
                  <a:pt x="563" y="90"/>
                </a:cubicBezTo>
                <a:cubicBezTo>
                  <a:pt x="565" y="94"/>
                  <a:pt x="565" y="94"/>
                  <a:pt x="565" y="94"/>
                </a:cubicBezTo>
                <a:cubicBezTo>
                  <a:pt x="567" y="94"/>
                  <a:pt x="567" y="92"/>
                  <a:pt x="567" y="91"/>
                </a:cubicBezTo>
                <a:cubicBezTo>
                  <a:pt x="568" y="93"/>
                  <a:pt x="568" y="97"/>
                  <a:pt x="570" y="98"/>
                </a:cubicBezTo>
                <a:cubicBezTo>
                  <a:pt x="572" y="96"/>
                  <a:pt x="572" y="96"/>
                  <a:pt x="572" y="96"/>
                </a:cubicBezTo>
                <a:cubicBezTo>
                  <a:pt x="572" y="99"/>
                  <a:pt x="572" y="99"/>
                  <a:pt x="572" y="99"/>
                </a:cubicBezTo>
                <a:cubicBezTo>
                  <a:pt x="574" y="99"/>
                  <a:pt x="574" y="98"/>
                  <a:pt x="575" y="97"/>
                </a:cubicBezTo>
                <a:cubicBezTo>
                  <a:pt x="574" y="94"/>
                  <a:pt x="575" y="93"/>
                  <a:pt x="577" y="94"/>
                </a:cubicBezTo>
                <a:cubicBezTo>
                  <a:pt x="578" y="94"/>
                  <a:pt x="578" y="97"/>
                  <a:pt x="581" y="96"/>
                </a:cubicBezTo>
                <a:cubicBezTo>
                  <a:pt x="583" y="94"/>
                  <a:pt x="583" y="94"/>
                  <a:pt x="583" y="94"/>
                </a:cubicBezTo>
                <a:cubicBezTo>
                  <a:pt x="580" y="98"/>
                  <a:pt x="586" y="96"/>
                  <a:pt x="588" y="99"/>
                </a:cubicBezTo>
                <a:cubicBezTo>
                  <a:pt x="590" y="98"/>
                  <a:pt x="592" y="96"/>
                  <a:pt x="591" y="93"/>
                </a:cubicBezTo>
                <a:cubicBezTo>
                  <a:pt x="589" y="92"/>
                  <a:pt x="584" y="86"/>
                  <a:pt x="583" y="92"/>
                </a:cubicBezTo>
                <a:cubicBezTo>
                  <a:pt x="581" y="92"/>
                  <a:pt x="581" y="92"/>
                  <a:pt x="581" y="92"/>
                </a:cubicBezTo>
                <a:cubicBezTo>
                  <a:pt x="584" y="88"/>
                  <a:pt x="584" y="88"/>
                  <a:pt x="584" y="88"/>
                </a:cubicBezTo>
                <a:cubicBezTo>
                  <a:pt x="584" y="87"/>
                  <a:pt x="583" y="87"/>
                  <a:pt x="582" y="87"/>
                </a:cubicBezTo>
                <a:cubicBezTo>
                  <a:pt x="583" y="85"/>
                  <a:pt x="586" y="86"/>
                  <a:pt x="588" y="88"/>
                </a:cubicBezTo>
                <a:cubicBezTo>
                  <a:pt x="586" y="91"/>
                  <a:pt x="591" y="90"/>
                  <a:pt x="592" y="93"/>
                </a:cubicBezTo>
                <a:cubicBezTo>
                  <a:pt x="594" y="88"/>
                  <a:pt x="594" y="94"/>
                  <a:pt x="597" y="94"/>
                </a:cubicBezTo>
                <a:cubicBezTo>
                  <a:pt x="596" y="95"/>
                  <a:pt x="590" y="94"/>
                  <a:pt x="591" y="98"/>
                </a:cubicBezTo>
                <a:cubicBezTo>
                  <a:pt x="596" y="100"/>
                  <a:pt x="604" y="98"/>
                  <a:pt x="609" y="99"/>
                </a:cubicBezTo>
                <a:cubicBezTo>
                  <a:pt x="611" y="94"/>
                  <a:pt x="616" y="100"/>
                  <a:pt x="618" y="94"/>
                </a:cubicBezTo>
                <a:cubicBezTo>
                  <a:pt x="616" y="93"/>
                  <a:pt x="616" y="93"/>
                  <a:pt x="616" y="93"/>
                </a:cubicBezTo>
                <a:cubicBezTo>
                  <a:pt x="618" y="90"/>
                  <a:pt x="618" y="90"/>
                  <a:pt x="618" y="90"/>
                </a:cubicBezTo>
                <a:cubicBezTo>
                  <a:pt x="618" y="91"/>
                  <a:pt x="618" y="92"/>
                  <a:pt x="619" y="92"/>
                </a:cubicBezTo>
                <a:cubicBezTo>
                  <a:pt x="622" y="88"/>
                  <a:pt x="622" y="88"/>
                  <a:pt x="622" y="88"/>
                </a:cubicBezTo>
                <a:cubicBezTo>
                  <a:pt x="622" y="90"/>
                  <a:pt x="622" y="91"/>
                  <a:pt x="623" y="92"/>
                </a:cubicBezTo>
                <a:cubicBezTo>
                  <a:pt x="626" y="92"/>
                  <a:pt x="624" y="88"/>
                  <a:pt x="626" y="87"/>
                </a:cubicBezTo>
                <a:cubicBezTo>
                  <a:pt x="624" y="88"/>
                  <a:pt x="624" y="90"/>
                  <a:pt x="626" y="91"/>
                </a:cubicBezTo>
                <a:cubicBezTo>
                  <a:pt x="623" y="94"/>
                  <a:pt x="623" y="94"/>
                  <a:pt x="623" y="94"/>
                </a:cubicBezTo>
                <a:cubicBezTo>
                  <a:pt x="622" y="92"/>
                  <a:pt x="622" y="93"/>
                  <a:pt x="620" y="93"/>
                </a:cubicBezTo>
                <a:cubicBezTo>
                  <a:pt x="620" y="94"/>
                  <a:pt x="618" y="94"/>
                  <a:pt x="619" y="96"/>
                </a:cubicBezTo>
                <a:cubicBezTo>
                  <a:pt x="620" y="98"/>
                  <a:pt x="624" y="94"/>
                  <a:pt x="623" y="98"/>
                </a:cubicBezTo>
                <a:cubicBezTo>
                  <a:pt x="628" y="94"/>
                  <a:pt x="640" y="106"/>
                  <a:pt x="641" y="93"/>
                </a:cubicBezTo>
                <a:cubicBezTo>
                  <a:pt x="643" y="97"/>
                  <a:pt x="643" y="97"/>
                  <a:pt x="643" y="97"/>
                </a:cubicBezTo>
                <a:cubicBezTo>
                  <a:pt x="646" y="94"/>
                  <a:pt x="646" y="94"/>
                  <a:pt x="646" y="94"/>
                </a:cubicBezTo>
                <a:cubicBezTo>
                  <a:pt x="645" y="92"/>
                  <a:pt x="642" y="92"/>
                  <a:pt x="644" y="90"/>
                </a:cubicBezTo>
                <a:cubicBezTo>
                  <a:pt x="646" y="90"/>
                  <a:pt x="646" y="90"/>
                  <a:pt x="646" y="90"/>
                </a:cubicBezTo>
                <a:cubicBezTo>
                  <a:pt x="644" y="91"/>
                  <a:pt x="646" y="94"/>
                  <a:pt x="647" y="94"/>
                </a:cubicBezTo>
                <a:cubicBezTo>
                  <a:pt x="649" y="97"/>
                  <a:pt x="649" y="97"/>
                  <a:pt x="649" y="97"/>
                </a:cubicBezTo>
                <a:cubicBezTo>
                  <a:pt x="651" y="90"/>
                  <a:pt x="656" y="101"/>
                  <a:pt x="659" y="95"/>
                </a:cubicBezTo>
                <a:cubicBezTo>
                  <a:pt x="660" y="96"/>
                  <a:pt x="661" y="96"/>
                  <a:pt x="661" y="98"/>
                </a:cubicBezTo>
                <a:cubicBezTo>
                  <a:pt x="654" y="98"/>
                  <a:pt x="654" y="98"/>
                  <a:pt x="654" y="98"/>
                </a:cubicBezTo>
                <a:cubicBezTo>
                  <a:pt x="658" y="103"/>
                  <a:pt x="666" y="99"/>
                  <a:pt x="671" y="100"/>
                </a:cubicBezTo>
                <a:cubicBezTo>
                  <a:pt x="672" y="99"/>
                  <a:pt x="670" y="98"/>
                  <a:pt x="670" y="97"/>
                </a:cubicBezTo>
                <a:cubicBezTo>
                  <a:pt x="668" y="96"/>
                  <a:pt x="668" y="98"/>
                  <a:pt x="667" y="98"/>
                </a:cubicBezTo>
                <a:cubicBezTo>
                  <a:pt x="664" y="96"/>
                  <a:pt x="664" y="96"/>
                  <a:pt x="664" y="96"/>
                </a:cubicBezTo>
                <a:cubicBezTo>
                  <a:pt x="669" y="92"/>
                  <a:pt x="672" y="100"/>
                  <a:pt x="676" y="94"/>
                </a:cubicBezTo>
                <a:cubicBezTo>
                  <a:pt x="676" y="95"/>
                  <a:pt x="666" y="99"/>
                  <a:pt x="675" y="99"/>
                </a:cubicBezTo>
                <a:cubicBezTo>
                  <a:pt x="672" y="102"/>
                  <a:pt x="676" y="102"/>
                  <a:pt x="677" y="102"/>
                </a:cubicBezTo>
                <a:cubicBezTo>
                  <a:pt x="679" y="103"/>
                  <a:pt x="680" y="101"/>
                  <a:pt x="680" y="100"/>
                </a:cubicBezTo>
                <a:cubicBezTo>
                  <a:pt x="680" y="101"/>
                  <a:pt x="682" y="102"/>
                  <a:pt x="682" y="102"/>
                </a:cubicBezTo>
                <a:cubicBezTo>
                  <a:pt x="684" y="102"/>
                  <a:pt x="684" y="99"/>
                  <a:pt x="686" y="100"/>
                </a:cubicBezTo>
                <a:cubicBezTo>
                  <a:pt x="687" y="104"/>
                  <a:pt x="687" y="104"/>
                  <a:pt x="687" y="104"/>
                </a:cubicBezTo>
                <a:cubicBezTo>
                  <a:pt x="691" y="106"/>
                  <a:pt x="690" y="99"/>
                  <a:pt x="693" y="104"/>
                </a:cubicBezTo>
                <a:cubicBezTo>
                  <a:pt x="695" y="100"/>
                  <a:pt x="695" y="105"/>
                  <a:pt x="698" y="105"/>
                </a:cubicBezTo>
                <a:cubicBezTo>
                  <a:pt x="700" y="102"/>
                  <a:pt x="700" y="102"/>
                  <a:pt x="700" y="102"/>
                </a:cubicBezTo>
                <a:cubicBezTo>
                  <a:pt x="699" y="103"/>
                  <a:pt x="700" y="104"/>
                  <a:pt x="700" y="104"/>
                </a:cubicBezTo>
                <a:cubicBezTo>
                  <a:pt x="702" y="104"/>
                  <a:pt x="702" y="103"/>
                  <a:pt x="702" y="102"/>
                </a:cubicBezTo>
                <a:cubicBezTo>
                  <a:pt x="702" y="100"/>
                  <a:pt x="702" y="100"/>
                  <a:pt x="702" y="100"/>
                </a:cubicBezTo>
                <a:cubicBezTo>
                  <a:pt x="704" y="105"/>
                  <a:pt x="704" y="105"/>
                  <a:pt x="704" y="105"/>
                </a:cubicBezTo>
                <a:cubicBezTo>
                  <a:pt x="706" y="103"/>
                  <a:pt x="706" y="103"/>
                  <a:pt x="706" y="103"/>
                </a:cubicBezTo>
                <a:cubicBezTo>
                  <a:pt x="705" y="106"/>
                  <a:pt x="708" y="106"/>
                  <a:pt x="708" y="107"/>
                </a:cubicBezTo>
                <a:cubicBezTo>
                  <a:pt x="713" y="102"/>
                  <a:pt x="713" y="102"/>
                  <a:pt x="713" y="102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9" y="110"/>
                  <a:pt x="716" y="98"/>
                  <a:pt x="723" y="103"/>
                </a:cubicBezTo>
                <a:cubicBezTo>
                  <a:pt x="722" y="105"/>
                  <a:pt x="718" y="103"/>
                  <a:pt x="718" y="107"/>
                </a:cubicBezTo>
                <a:cubicBezTo>
                  <a:pt x="720" y="107"/>
                  <a:pt x="724" y="110"/>
                  <a:pt x="725" y="107"/>
                </a:cubicBezTo>
                <a:cubicBezTo>
                  <a:pt x="725" y="105"/>
                  <a:pt x="725" y="105"/>
                  <a:pt x="725" y="105"/>
                </a:cubicBezTo>
                <a:cubicBezTo>
                  <a:pt x="726" y="106"/>
                  <a:pt x="726" y="108"/>
                  <a:pt x="728" y="109"/>
                </a:cubicBezTo>
                <a:cubicBezTo>
                  <a:pt x="729" y="110"/>
                  <a:pt x="730" y="108"/>
                  <a:pt x="731" y="108"/>
                </a:cubicBezTo>
                <a:cubicBezTo>
                  <a:pt x="728" y="105"/>
                  <a:pt x="728" y="105"/>
                  <a:pt x="728" y="105"/>
                </a:cubicBezTo>
                <a:cubicBezTo>
                  <a:pt x="729" y="105"/>
                  <a:pt x="730" y="105"/>
                  <a:pt x="731" y="104"/>
                </a:cubicBezTo>
                <a:cubicBezTo>
                  <a:pt x="731" y="102"/>
                  <a:pt x="728" y="103"/>
                  <a:pt x="731" y="102"/>
                </a:cubicBezTo>
                <a:cubicBezTo>
                  <a:pt x="731" y="100"/>
                  <a:pt x="728" y="98"/>
                  <a:pt x="727" y="100"/>
                </a:cubicBezTo>
                <a:cubicBezTo>
                  <a:pt x="728" y="100"/>
                  <a:pt x="728" y="100"/>
                  <a:pt x="728" y="100"/>
                </a:cubicBezTo>
                <a:cubicBezTo>
                  <a:pt x="728" y="102"/>
                  <a:pt x="728" y="102"/>
                  <a:pt x="728" y="102"/>
                </a:cubicBezTo>
                <a:cubicBezTo>
                  <a:pt x="727" y="102"/>
                  <a:pt x="727" y="102"/>
                  <a:pt x="727" y="102"/>
                </a:cubicBezTo>
                <a:cubicBezTo>
                  <a:pt x="727" y="98"/>
                  <a:pt x="727" y="98"/>
                  <a:pt x="727" y="98"/>
                </a:cubicBezTo>
                <a:cubicBezTo>
                  <a:pt x="730" y="96"/>
                  <a:pt x="734" y="98"/>
                  <a:pt x="736" y="101"/>
                </a:cubicBezTo>
                <a:cubicBezTo>
                  <a:pt x="736" y="102"/>
                  <a:pt x="736" y="102"/>
                  <a:pt x="736" y="102"/>
                </a:cubicBezTo>
                <a:cubicBezTo>
                  <a:pt x="734" y="103"/>
                  <a:pt x="734" y="101"/>
                  <a:pt x="732" y="102"/>
                </a:cubicBezTo>
                <a:cubicBezTo>
                  <a:pt x="731" y="103"/>
                  <a:pt x="732" y="104"/>
                  <a:pt x="732" y="106"/>
                </a:cubicBezTo>
                <a:cubicBezTo>
                  <a:pt x="733" y="107"/>
                  <a:pt x="733" y="107"/>
                  <a:pt x="733" y="107"/>
                </a:cubicBezTo>
                <a:cubicBezTo>
                  <a:pt x="732" y="106"/>
                  <a:pt x="732" y="108"/>
                  <a:pt x="731" y="108"/>
                </a:cubicBezTo>
                <a:cubicBezTo>
                  <a:pt x="731" y="109"/>
                  <a:pt x="731" y="109"/>
                  <a:pt x="731" y="109"/>
                </a:cubicBezTo>
                <a:cubicBezTo>
                  <a:pt x="736" y="106"/>
                  <a:pt x="739" y="111"/>
                  <a:pt x="743" y="111"/>
                </a:cubicBezTo>
                <a:cubicBezTo>
                  <a:pt x="747" y="108"/>
                  <a:pt x="747" y="108"/>
                  <a:pt x="747" y="108"/>
                </a:cubicBezTo>
                <a:cubicBezTo>
                  <a:pt x="746" y="111"/>
                  <a:pt x="746" y="111"/>
                  <a:pt x="746" y="111"/>
                </a:cubicBezTo>
                <a:cubicBezTo>
                  <a:pt x="749" y="112"/>
                  <a:pt x="753" y="110"/>
                  <a:pt x="752" y="108"/>
                </a:cubicBezTo>
                <a:cubicBezTo>
                  <a:pt x="752" y="113"/>
                  <a:pt x="752" y="113"/>
                  <a:pt x="752" y="113"/>
                </a:cubicBezTo>
                <a:cubicBezTo>
                  <a:pt x="762" y="114"/>
                  <a:pt x="774" y="116"/>
                  <a:pt x="784" y="119"/>
                </a:cubicBezTo>
                <a:cubicBezTo>
                  <a:pt x="786" y="115"/>
                  <a:pt x="789" y="116"/>
                  <a:pt x="792" y="113"/>
                </a:cubicBezTo>
                <a:cubicBezTo>
                  <a:pt x="788" y="119"/>
                  <a:pt x="788" y="119"/>
                  <a:pt x="788" y="119"/>
                </a:cubicBezTo>
                <a:cubicBezTo>
                  <a:pt x="788" y="120"/>
                  <a:pt x="790" y="120"/>
                  <a:pt x="792" y="120"/>
                </a:cubicBezTo>
                <a:cubicBezTo>
                  <a:pt x="793" y="119"/>
                  <a:pt x="792" y="118"/>
                  <a:pt x="792" y="116"/>
                </a:cubicBezTo>
                <a:cubicBezTo>
                  <a:pt x="794" y="116"/>
                  <a:pt x="794" y="118"/>
                  <a:pt x="795" y="118"/>
                </a:cubicBezTo>
                <a:cubicBezTo>
                  <a:pt x="796" y="118"/>
                  <a:pt x="796" y="117"/>
                  <a:pt x="796" y="116"/>
                </a:cubicBezTo>
                <a:cubicBezTo>
                  <a:pt x="800" y="123"/>
                  <a:pt x="812" y="125"/>
                  <a:pt x="821" y="127"/>
                </a:cubicBezTo>
                <a:cubicBezTo>
                  <a:pt x="834" y="124"/>
                  <a:pt x="845" y="136"/>
                  <a:pt x="858" y="135"/>
                </a:cubicBezTo>
                <a:cubicBezTo>
                  <a:pt x="858" y="136"/>
                  <a:pt x="858" y="136"/>
                  <a:pt x="858" y="136"/>
                </a:cubicBezTo>
                <a:cubicBezTo>
                  <a:pt x="865" y="137"/>
                  <a:pt x="874" y="143"/>
                  <a:pt x="879" y="139"/>
                </a:cubicBezTo>
                <a:cubicBezTo>
                  <a:pt x="879" y="140"/>
                  <a:pt x="879" y="141"/>
                  <a:pt x="880" y="141"/>
                </a:cubicBezTo>
                <a:cubicBezTo>
                  <a:pt x="881" y="142"/>
                  <a:pt x="881" y="140"/>
                  <a:pt x="882" y="140"/>
                </a:cubicBezTo>
                <a:cubicBezTo>
                  <a:pt x="880" y="137"/>
                  <a:pt x="880" y="137"/>
                  <a:pt x="880" y="137"/>
                </a:cubicBezTo>
                <a:cubicBezTo>
                  <a:pt x="882" y="136"/>
                  <a:pt x="882" y="136"/>
                  <a:pt x="882" y="136"/>
                </a:cubicBezTo>
                <a:cubicBezTo>
                  <a:pt x="881" y="137"/>
                  <a:pt x="881" y="137"/>
                  <a:pt x="881" y="137"/>
                </a:cubicBezTo>
                <a:cubicBezTo>
                  <a:pt x="882" y="140"/>
                  <a:pt x="884" y="139"/>
                  <a:pt x="886" y="140"/>
                </a:cubicBezTo>
                <a:cubicBezTo>
                  <a:pt x="887" y="139"/>
                  <a:pt x="887" y="139"/>
                  <a:pt x="887" y="139"/>
                </a:cubicBezTo>
                <a:cubicBezTo>
                  <a:pt x="891" y="140"/>
                  <a:pt x="886" y="143"/>
                  <a:pt x="889" y="144"/>
                </a:cubicBezTo>
                <a:cubicBezTo>
                  <a:pt x="893" y="140"/>
                  <a:pt x="893" y="140"/>
                  <a:pt x="893" y="140"/>
                </a:cubicBezTo>
                <a:cubicBezTo>
                  <a:pt x="894" y="140"/>
                  <a:pt x="894" y="140"/>
                  <a:pt x="894" y="140"/>
                </a:cubicBezTo>
                <a:cubicBezTo>
                  <a:pt x="891" y="144"/>
                  <a:pt x="891" y="144"/>
                  <a:pt x="891" y="144"/>
                </a:cubicBezTo>
                <a:cubicBezTo>
                  <a:pt x="918" y="155"/>
                  <a:pt x="948" y="160"/>
                  <a:pt x="974" y="174"/>
                </a:cubicBezTo>
                <a:cubicBezTo>
                  <a:pt x="978" y="174"/>
                  <a:pt x="978" y="174"/>
                  <a:pt x="978" y="174"/>
                </a:cubicBezTo>
                <a:cubicBezTo>
                  <a:pt x="977" y="175"/>
                  <a:pt x="979" y="176"/>
                  <a:pt x="979" y="177"/>
                </a:cubicBezTo>
                <a:cubicBezTo>
                  <a:pt x="982" y="176"/>
                  <a:pt x="982" y="176"/>
                  <a:pt x="982" y="176"/>
                </a:cubicBezTo>
                <a:cubicBezTo>
                  <a:pt x="985" y="178"/>
                  <a:pt x="990" y="182"/>
                  <a:pt x="995" y="182"/>
                </a:cubicBezTo>
                <a:cubicBezTo>
                  <a:pt x="996" y="182"/>
                  <a:pt x="996" y="182"/>
                  <a:pt x="996" y="182"/>
                </a:cubicBezTo>
                <a:cubicBezTo>
                  <a:pt x="1012" y="193"/>
                  <a:pt x="1032" y="198"/>
                  <a:pt x="1050" y="210"/>
                </a:cubicBezTo>
                <a:cubicBezTo>
                  <a:pt x="1053" y="210"/>
                  <a:pt x="1053" y="210"/>
                  <a:pt x="1053" y="210"/>
                </a:cubicBezTo>
                <a:cubicBezTo>
                  <a:pt x="1054" y="210"/>
                  <a:pt x="1053" y="211"/>
                  <a:pt x="1052" y="211"/>
                </a:cubicBezTo>
                <a:cubicBezTo>
                  <a:pt x="1054" y="213"/>
                  <a:pt x="1054" y="213"/>
                  <a:pt x="1054" y="213"/>
                </a:cubicBezTo>
                <a:cubicBezTo>
                  <a:pt x="1056" y="214"/>
                  <a:pt x="1063" y="217"/>
                  <a:pt x="1067" y="220"/>
                </a:cubicBezTo>
                <a:cubicBezTo>
                  <a:pt x="1078" y="226"/>
                  <a:pt x="1078" y="226"/>
                  <a:pt x="1078" y="226"/>
                </a:cubicBezTo>
                <a:cubicBezTo>
                  <a:pt x="1080" y="224"/>
                  <a:pt x="1080" y="224"/>
                  <a:pt x="1080" y="224"/>
                </a:cubicBezTo>
                <a:cubicBezTo>
                  <a:pt x="1080" y="233"/>
                  <a:pt x="1087" y="222"/>
                  <a:pt x="1088" y="232"/>
                </a:cubicBezTo>
                <a:cubicBezTo>
                  <a:pt x="1094" y="229"/>
                  <a:pt x="1091" y="238"/>
                  <a:pt x="1098" y="235"/>
                </a:cubicBezTo>
                <a:cubicBezTo>
                  <a:pt x="1102" y="239"/>
                  <a:pt x="1102" y="239"/>
                  <a:pt x="1102" y="239"/>
                </a:cubicBezTo>
                <a:cubicBezTo>
                  <a:pt x="1104" y="238"/>
                  <a:pt x="1105" y="236"/>
                  <a:pt x="1104" y="234"/>
                </a:cubicBezTo>
                <a:cubicBezTo>
                  <a:pt x="1103" y="231"/>
                  <a:pt x="1100" y="232"/>
                  <a:pt x="1100" y="229"/>
                </a:cubicBezTo>
                <a:cubicBezTo>
                  <a:pt x="1106" y="232"/>
                  <a:pt x="1114" y="236"/>
                  <a:pt x="1118" y="242"/>
                </a:cubicBezTo>
                <a:cubicBezTo>
                  <a:pt x="1116" y="241"/>
                  <a:pt x="1116" y="240"/>
                  <a:pt x="1114" y="240"/>
                </a:cubicBezTo>
                <a:cubicBezTo>
                  <a:pt x="1112" y="242"/>
                  <a:pt x="1112" y="242"/>
                  <a:pt x="1112" y="242"/>
                </a:cubicBezTo>
                <a:cubicBezTo>
                  <a:pt x="1117" y="248"/>
                  <a:pt x="1122" y="238"/>
                  <a:pt x="1126" y="246"/>
                </a:cubicBezTo>
                <a:cubicBezTo>
                  <a:pt x="1124" y="247"/>
                  <a:pt x="1121" y="242"/>
                  <a:pt x="1118" y="243"/>
                </a:cubicBezTo>
                <a:cubicBezTo>
                  <a:pt x="1122" y="245"/>
                  <a:pt x="1121" y="250"/>
                  <a:pt x="1126" y="249"/>
                </a:cubicBezTo>
                <a:cubicBezTo>
                  <a:pt x="1127" y="247"/>
                  <a:pt x="1127" y="247"/>
                  <a:pt x="1127" y="247"/>
                </a:cubicBezTo>
                <a:cubicBezTo>
                  <a:pt x="1128" y="249"/>
                  <a:pt x="1126" y="251"/>
                  <a:pt x="1124" y="252"/>
                </a:cubicBezTo>
                <a:cubicBezTo>
                  <a:pt x="1132" y="259"/>
                  <a:pt x="1132" y="259"/>
                  <a:pt x="1132" y="259"/>
                </a:cubicBezTo>
                <a:cubicBezTo>
                  <a:pt x="1133" y="258"/>
                  <a:pt x="1133" y="258"/>
                  <a:pt x="1133" y="258"/>
                </a:cubicBezTo>
                <a:cubicBezTo>
                  <a:pt x="1134" y="260"/>
                  <a:pt x="1134" y="260"/>
                  <a:pt x="1134" y="260"/>
                </a:cubicBezTo>
                <a:cubicBezTo>
                  <a:pt x="1140" y="260"/>
                  <a:pt x="1143" y="270"/>
                  <a:pt x="1149" y="265"/>
                </a:cubicBezTo>
                <a:cubicBezTo>
                  <a:pt x="1148" y="273"/>
                  <a:pt x="1160" y="273"/>
                  <a:pt x="1164" y="280"/>
                </a:cubicBezTo>
                <a:cubicBezTo>
                  <a:pt x="1165" y="280"/>
                  <a:pt x="1165" y="280"/>
                  <a:pt x="1165" y="280"/>
                </a:cubicBezTo>
                <a:cubicBezTo>
                  <a:pt x="1171" y="284"/>
                  <a:pt x="1178" y="289"/>
                  <a:pt x="1184" y="294"/>
                </a:cubicBezTo>
                <a:cubicBezTo>
                  <a:pt x="1184" y="295"/>
                  <a:pt x="1185" y="295"/>
                  <a:pt x="1186" y="296"/>
                </a:cubicBezTo>
                <a:cubicBezTo>
                  <a:pt x="1183" y="298"/>
                  <a:pt x="1185" y="302"/>
                  <a:pt x="1185" y="305"/>
                </a:cubicBezTo>
                <a:cubicBezTo>
                  <a:pt x="1188" y="307"/>
                  <a:pt x="1191" y="308"/>
                  <a:pt x="1193" y="312"/>
                </a:cubicBezTo>
                <a:cubicBezTo>
                  <a:pt x="1180" y="303"/>
                  <a:pt x="1162" y="296"/>
                  <a:pt x="1153" y="285"/>
                </a:cubicBezTo>
                <a:cubicBezTo>
                  <a:pt x="1150" y="286"/>
                  <a:pt x="1150" y="286"/>
                  <a:pt x="1150" y="286"/>
                </a:cubicBezTo>
                <a:cubicBezTo>
                  <a:pt x="1150" y="278"/>
                  <a:pt x="1142" y="274"/>
                  <a:pt x="1134" y="269"/>
                </a:cubicBezTo>
                <a:cubicBezTo>
                  <a:pt x="1132" y="267"/>
                  <a:pt x="1129" y="266"/>
                  <a:pt x="1126" y="266"/>
                </a:cubicBezTo>
                <a:cubicBezTo>
                  <a:pt x="1125" y="264"/>
                  <a:pt x="1122" y="264"/>
                  <a:pt x="1119" y="262"/>
                </a:cubicBezTo>
                <a:cubicBezTo>
                  <a:pt x="1118" y="263"/>
                  <a:pt x="1118" y="263"/>
                  <a:pt x="1118" y="263"/>
                </a:cubicBezTo>
                <a:cubicBezTo>
                  <a:pt x="1122" y="269"/>
                  <a:pt x="1129" y="270"/>
                  <a:pt x="1134" y="274"/>
                </a:cubicBezTo>
                <a:cubicBezTo>
                  <a:pt x="1130" y="274"/>
                  <a:pt x="1126" y="269"/>
                  <a:pt x="1122" y="272"/>
                </a:cubicBezTo>
                <a:cubicBezTo>
                  <a:pt x="1120" y="271"/>
                  <a:pt x="1120" y="271"/>
                  <a:pt x="1120" y="271"/>
                </a:cubicBezTo>
                <a:cubicBezTo>
                  <a:pt x="1121" y="270"/>
                  <a:pt x="1121" y="270"/>
                  <a:pt x="1121" y="270"/>
                </a:cubicBezTo>
                <a:cubicBezTo>
                  <a:pt x="1101" y="257"/>
                  <a:pt x="1084" y="247"/>
                  <a:pt x="1065" y="236"/>
                </a:cubicBezTo>
                <a:cubicBezTo>
                  <a:pt x="1063" y="234"/>
                  <a:pt x="1053" y="228"/>
                  <a:pt x="1047" y="224"/>
                </a:cubicBezTo>
                <a:cubicBezTo>
                  <a:pt x="1043" y="226"/>
                  <a:pt x="1042" y="221"/>
                  <a:pt x="1039" y="220"/>
                </a:cubicBezTo>
                <a:cubicBezTo>
                  <a:pt x="1022" y="215"/>
                  <a:pt x="1019" y="208"/>
                  <a:pt x="1002" y="204"/>
                </a:cubicBezTo>
                <a:cubicBezTo>
                  <a:pt x="1002" y="207"/>
                  <a:pt x="1002" y="207"/>
                  <a:pt x="1002" y="207"/>
                </a:cubicBezTo>
                <a:cubicBezTo>
                  <a:pt x="999" y="207"/>
                  <a:pt x="998" y="204"/>
                  <a:pt x="996" y="205"/>
                </a:cubicBezTo>
                <a:cubicBezTo>
                  <a:pt x="998" y="208"/>
                  <a:pt x="1004" y="211"/>
                  <a:pt x="1009" y="211"/>
                </a:cubicBezTo>
                <a:cubicBezTo>
                  <a:pt x="1017" y="214"/>
                  <a:pt x="1016" y="220"/>
                  <a:pt x="1025" y="218"/>
                </a:cubicBezTo>
                <a:cubicBezTo>
                  <a:pt x="1028" y="223"/>
                  <a:pt x="1028" y="223"/>
                  <a:pt x="1028" y="223"/>
                </a:cubicBezTo>
                <a:cubicBezTo>
                  <a:pt x="1034" y="216"/>
                  <a:pt x="1029" y="229"/>
                  <a:pt x="1036" y="224"/>
                </a:cubicBezTo>
                <a:cubicBezTo>
                  <a:pt x="1039" y="225"/>
                  <a:pt x="1037" y="231"/>
                  <a:pt x="1041" y="228"/>
                </a:cubicBezTo>
                <a:cubicBezTo>
                  <a:pt x="1042" y="227"/>
                  <a:pt x="1042" y="227"/>
                  <a:pt x="1042" y="227"/>
                </a:cubicBezTo>
                <a:cubicBezTo>
                  <a:pt x="1042" y="233"/>
                  <a:pt x="1048" y="231"/>
                  <a:pt x="1051" y="234"/>
                </a:cubicBezTo>
                <a:cubicBezTo>
                  <a:pt x="1051" y="232"/>
                  <a:pt x="1051" y="232"/>
                  <a:pt x="1051" y="232"/>
                </a:cubicBezTo>
                <a:cubicBezTo>
                  <a:pt x="1055" y="237"/>
                  <a:pt x="1064" y="238"/>
                  <a:pt x="1068" y="243"/>
                </a:cubicBezTo>
                <a:cubicBezTo>
                  <a:pt x="1068" y="244"/>
                  <a:pt x="1067" y="244"/>
                  <a:pt x="1067" y="245"/>
                </a:cubicBezTo>
                <a:cubicBezTo>
                  <a:pt x="1068" y="246"/>
                  <a:pt x="1068" y="246"/>
                  <a:pt x="1068" y="246"/>
                </a:cubicBezTo>
                <a:cubicBezTo>
                  <a:pt x="1071" y="243"/>
                  <a:pt x="1071" y="243"/>
                  <a:pt x="1071" y="243"/>
                </a:cubicBezTo>
                <a:cubicBezTo>
                  <a:pt x="1071" y="244"/>
                  <a:pt x="1070" y="244"/>
                  <a:pt x="1070" y="245"/>
                </a:cubicBezTo>
                <a:cubicBezTo>
                  <a:pt x="1073" y="244"/>
                  <a:pt x="1075" y="249"/>
                  <a:pt x="1077" y="247"/>
                </a:cubicBezTo>
                <a:cubicBezTo>
                  <a:pt x="1077" y="248"/>
                  <a:pt x="1078" y="253"/>
                  <a:pt x="1080" y="253"/>
                </a:cubicBezTo>
                <a:cubicBezTo>
                  <a:pt x="1081" y="254"/>
                  <a:pt x="1082" y="253"/>
                  <a:pt x="1082" y="252"/>
                </a:cubicBezTo>
                <a:cubicBezTo>
                  <a:pt x="1080" y="249"/>
                  <a:pt x="1080" y="249"/>
                  <a:pt x="1080" y="249"/>
                </a:cubicBezTo>
                <a:cubicBezTo>
                  <a:pt x="1081" y="253"/>
                  <a:pt x="1091" y="251"/>
                  <a:pt x="1086" y="256"/>
                </a:cubicBezTo>
                <a:cubicBezTo>
                  <a:pt x="1088" y="256"/>
                  <a:pt x="1088" y="256"/>
                  <a:pt x="1088" y="256"/>
                </a:cubicBezTo>
                <a:cubicBezTo>
                  <a:pt x="1088" y="257"/>
                  <a:pt x="1087" y="257"/>
                  <a:pt x="1087" y="258"/>
                </a:cubicBezTo>
                <a:cubicBezTo>
                  <a:pt x="1088" y="259"/>
                  <a:pt x="1089" y="259"/>
                  <a:pt x="1090" y="259"/>
                </a:cubicBezTo>
                <a:cubicBezTo>
                  <a:pt x="1091" y="255"/>
                  <a:pt x="1091" y="255"/>
                  <a:pt x="1091" y="255"/>
                </a:cubicBezTo>
                <a:cubicBezTo>
                  <a:pt x="1096" y="259"/>
                  <a:pt x="1096" y="259"/>
                  <a:pt x="1096" y="259"/>
                </a:cubicBezTo>
                <a:cubicBezTo>
                  <a:pt x="1095" y="260"/>
                  <a:pt x="1094" y="262"/>
                  <a:pt x="1096" y="263"/>
                </a:cubicBezTo>
                <a:cubicBezTo>
                  <a:pt x="1098" y="258"/>
                  <a:pt x="1102" y="263"/>
                  <a:pt x="1104" y="262"/>
                </a:cubicBezTo>
                <a:cubicBezTo>
                  <a:pt x="1101" y="264"/>
                  <a:pt x="1101" y="264"/>
                  <a:pt x="1101" y="264"/>
                </a:cubicBezTo>
                <a:cubicBezTo>
                  <a:pt x="1101" y="266"/>
                  <a:pt x="1107" y="268"/>
                  <a:pt x="1106" y="272"/>
                </a:cubicBezTo>
                <a:cubicBezTo>
                  <a:pt x="1114" y="273"/>
                  <a:pt x="1124" y="280"/>
                  <a:pt x="1132" y="285"/>
                </a:cubicBezTo>
                <a:cubicBezTo>
                  <a:pt x="1128" y="285"/>
                  <a:pt x="1125" y="283"/>
                  <a:pt x="1123" y="284"/>
                </a:cubicBezTo>
                <a:cubicBezTo>
                  <a:pt x="1124" y="284"/>
                  <a:pt x="1124" y="282"/>
                  <a:pt x="1123" y="281"/>
                </a:cubicBezTo>
                <a:cubicBezTo>
                  <a:pt x="1118" y="280"/>
                  <a:pt x="1114" y="271"/>
                  <a:pt x="1108" y="274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07" y="272"/>
                  <a:pt x="1096" y="272"/>
                  <a:pt x="1091" y="266"/>
                </a:cubicBezTo>
                <a:cubicBezTo>
                  <a:pt x="1090" y="266"/>
                  <a:pt x="1090" y="266"/>
                  <a:pt x="1090" y="266"/>
                </a:cubicBezTo>
                <a:cubicBezTo>
                  <a:pt x="1087" y="262"/>
                  <a:pt x="1087" y="262"/>
                  <a:pt x="1087" y="262"/>
                </a:cubicBezTo>
                <a:cubicBezTo>
                  <a:pt x="1085" y="265"/>
                  <a:pt x="1085" y="265"/>
                  <a:pt x="1085" y="265"/>
                </a:cubicBezTo>
                <a:cubicBezTo>
                  <a:pt x="1084" y="260"/>
                  <a:pt x="1076" y="259"/>
                  <a:pt x="1075" y="258"/>
                </a:cubicBezTo>
                <a:cubicBezTo>
                  <a:pt x="1074" y="259"/>
                  <a:pt x="1074" y="259"/>
                  <a:pt x="1074" y="259"/>
                </a:cubicBezTo>
                <a:cubicBezTo>
                  <a:pt x="1038" y="241"/>
                  <a:pt x="1004" y="218"/>
                  <a:pt x="965" y="205"/>
                </a:cubicBezTo>
                <a:cubicBezTo>
                  <a:pt x="962" y="201"/>
                  <a:pt x="952" y="202"/>
                  <a:pt x="947" y="197"/>
                </a:cubicBezTo>
                <a:cubicBezTo>
                  <a:pt x="940" y="196"/>
                  <a:pt x="935" y="189"/>
                  <a:pt x="927" y="191"/>
                </a:cubicBezTo>
                <a:cubicBezTo>
                  <a:pt x="926" y="186"/>
                  <a:pt x="924" y="192"/>
                  <a:pt x="922" y="189"/>
                </a:cubicBezTo>
                <a:cubicBezTo>
                  <a:pt x="905" y="180"/>
                  <a:pt x="884" y="179"/>
                  <a:pt x="867" y="172"/>
                </a:cubicBezTo>
                <a:cubicBezTo>
                  <a:pt x="863" y="172"/>
                  <a:pt x="855" y="170"/>
                  <a:pt x="850" y="168"/>
                </a:cubicBezTo>
                <a:cubicBezTo>
                  <a:pt x="836" y="164"/>
                  <a:pt x="821" y="161"/>
                  <a:pt x="806" y="158"/>
                </a:cubicBezTo>
                <a:cubicBezTo>
                  <a:pt x="802" y="164"/>
                  <a:pt x="792" y="158"/>
                  <a:pt x="785" y="158"/>
                </a:cubicBezTo>
                <a:cubicBezTo>
                  <a:pt x="786" y="158"/>
                  <a:pt x="786" y="156"/>
                  <a:pt x="787" y="154"/>
                </a:cubicBezTo>
                <a:cubicBezTo>
                  <a:pt x="784" y="154"/>
                  <a:pt x="781" y="151"/>
                  <a:pt x="779" y="154"/>
                </a:cubicBezTo>
                <a:cubicBezTo>
                  <a:pt x="784" y="157"/>
                  <a:pt x="784" y="157"/>
                  <a:pt x="784" y="157"/>
                </a:cubicBezTo>
                <a:cubicBezTo>
                  <a:pt x="774" y="155"/>
                  <a:pt x="763" y="154"/>
                  <a:pt x="756" y="151"/>
                </a:cubicBezTo>
                <a:cubicBezTo>
                  <a:pt x="747" y="149"/>
                  <a:pt x="742" y="152"/>
                  <a:pt x="736" y="145"/>
                </a:cubicBezTo>
                <a:cubicBezTo>
                  <a:pt x="730" y="149"/>
                  <a:pt x="718" y="146"/>
                  <a:pt x="710" y="144"/>
                </a:cubicBezTo>
                <a:cubicBezTo>
                  <a:pt x="712" y="143"/>
                  <a:pt x="712" y="143"/>
                  <a:pt x="712" y="143"/>
                </a:cubicBezTo>
                <a:cubicBezTo>
                  <a:pt x="712" y="144"/>
                  <a:pt x="712" y="145"/>
                  <a:pt x="713" y="145"/>
                </a:cubicBezTo>
                <a:cubicBezTo>
                  <a:pt x="714" y="144"/>
                  <a:pt x="715" y="144"/>
                  <a:pt x="715" y="142"/>
                </a:cubicBezTo>
                <a:cubicBezTo>
                  <a:pt x="713" y="140"/>
                  <a:pt x="709" y="142"/>
                  <a:pt x="706" y="139"/>
                </a:cubicBezTo>
                <a:cubicBezTo>
                  <a:pt x="704" y="140"/>
                  <a:pt x="704" y="140"/>
                  <a:pt x="704" y="140"/>
                </a:cubicBezTo>
                <a:cubicBezTo>
                  <a:pt x="707" y="144"/>
                  <a:pt x="707" y="144"/>
                  <a:pt x="707" y="144"/>
                </a:cubicBezTo>
                <a:cubicBezTo>
                  <a:pt x="689" y="142"/>
                  <a:pt x="689" y="142"/>
                  <a:pt x="689" y="142"/>
                </a:cubicBezTo>
                <a:cubicBezTo>
                  <a:pt x="690" y="141"/>
                  <a:pt x="690" y="141"/>
                  <a:pt x="690" y="141"/>
                </a:cubicBezTo>
                <a:cubicBezTo>
                  <a:pt x="688" y="140"/>
                  <a:pt x="688" y="140"/>
                  <a:pt x="688" y="140"/>
                </a:cubicBezTo>
                <a:cubicBezTo>
                  <a:pt x="686" y="142"/>
                  <a:pt x="686" y="142"/>
                  <a:pt x="686" y="142"/>
                </a:cubicBezTo>
                <a:cubicBezTo>
                  <a:pt x="680" y="139"/>
                  <a:pt x="673" y="143"/>
                  <a:pt x="668" y="140"/>
                </a:cubicBezTo>
                <a:cubicBezTo>
                  <a:pt x="667" y="141"/>
                  <a:pt x="668" y="142"/>
                  <a:pt x="668" y="142"/>
                </a:cubicBezTo>
                <a:cubicBezTo>
                  <a:pt x="670" y="142"/>
                  <a:pt x="670" y="142"/>
                  <a:pt x="670" y="142"/>
                </a:cubicBezTo>
                <a:cubicBezTo>
                  <a:pt x="665" y="142"/>
                  <a:pt x="665" y="142"/>
                  <a:pt x="665" y="142"/>
                </a:cubicBezTo>
                <a:cubicBezTo>
                  <a:pt x="665" y="141"/>
                  <a:pt x="665" y="141"/>
                  <a:pt x="666" y="140"/>
                </a:cubicBezTo>
                <a:cubicBezTo>
                  <a:pt x="664" y="139"/>
                  <a:pt x="664" y="139"/>
                  <a:pt x="664" y="139"/>
                </a:cubicBezTo>
                <a:cubicBezTo>
                  <a:pt x="662" y="143"/>
                  <a:pt x="661" y="138"/>
                  <a:pt x="658" y="140"/>
                </a:cubicBezTo>
                <a:cubicBezTo>
                  <a:pt x="647" y="139"/>
                  <a:pt x="647" y="139"/>
                  <a:pt x="647" y="139"/>
                </a:cubicBezTo>
                <a:cubicBezTo>
                  <a:pt x="646" y="141"/>
                  <a:pt x="646" y="141"/>
                  <a:pt x="646" y="141"/>
                </a:cubicBezTo>
                <a:cubicBezTo>
                  <a:pt x="646" y="139"/>
                  <a:pt x="643" y="138"/>
                  <a:pt x="641" y="139"/>
                </a:cubicBezTo>
                <a:cubicBezTo>
                  <a:pt x="640" y="140"/>
                  <a:pt x="640" y="140"/>
                  <a:pt x="640" y="140"/>
                </a:cubicBezTo>
                <a:cubicBezTo>
                  <a:pt x="639" y="138"/>
                  <a:pt x="639" y="138"/>
                  <a:pt x="639" y="138"/>
                </a:cubicBezTo>
                <a:cubicBezTo>
                  <a:pt x="637" y="141"/>
                  <a:pt x="637" y="138"/>
                  <a:pt x="634" y="138"/>
                </a:cubicBezTo>
                <a:cubicBezTo>
                  <a:pt x="628" y="136"/>
                  <a:pt x="622" y="143"/>
                  <a:pt x="616" y="138"/>
                </a:cubicBezTo>
                <a:cubicBezTo>
                  <a:pt x="604" y="139"/>
                  <a:pt x="594" y="136"/>
                  <a:pt x="581" y="138"/>
                </a:cubicBezTo>
                <a:cubicBezTo>
                  <a:pt x="580" y="144"/>
                  <a:pt x="575" y="138"/>
                  <a:pt x="572" y="141"/>
                </a:cubicBezTo>
                <a:cubicBezTo>
                  <a:pt x="559" y="146"/>
                  <a:pt x="543" y="140"/>
                  <a:pt x="532" y="143"/>
                </a:cubicBezTo>
                <a:cubicBezTo>
                  <a:pt x="522" y="141"/>
                  <a:pt x="510" y="146"/>
                  <a:pt x="498" y="145"/>
                </a:cubicBezTo>
                <a:cubicBezTo>
                  <a:pt x="481" y="149"/>
                  <a:pt x="466" y="148"/>
                  <a:pt x="449" y="153"/>
                </a:cubicBezTo>
                <a:cubicBezTo>
                  <a:pt x="436" y="155"/>
                  <a:pt x="425" y="156"/>
                  <a:pt x="413" y="159"/>
                </a:cubicBezTo>
                <a:cubicBezTo>
                  <a:pt x="356" y="172"/>
                  <a:pt x="297" y="196"/>
                  <a:pt x="240" y="214"/>
                </a:cubicBezTo>
                <a:cubicBezTo>
                  <a:pt x="238" y="218"/>
                  <a:pt x="232" y="214"/>
                  <a:pt x="233" y="220"/>
                </a:cubicBezTo>
                <a:cubicBezTo>
                  <a:pt x="214" y="224"/>
                  <a:pt x="205" y="236"/>
                  <a:pt x="186" y="241"/>
                </a:cubicBezTo>
                <a:cubicBezTo>
                  <a:pt x="174" y="252"/>
                  <a:pt x="155" y="245"/>
                  <a:pt x="143" y="260"/>
                </a:cubicBezTo>
                <a:cubicBezTo>
                  <a:pt x="138" y="267"/>
                  <a:pt x="138" y="267"/>
                  <a:pt x="138" y="267"/>
                </a:cubicBezTo>
                <a:cubicBezTo>
                  <a:pt x="138" y="268"/>
                  <a:pt x="138" y="268"/>
                  <a:pt x="138" y="268"/>
                </a:cubicBezTo>
                <a:cubicBezTo>
                  <a:pt x="132" y="275"/>
                  <a:pt x="123" y="283"/>
                  <a:pt x="114" y="288"/>
                </a:cubicBezTo>
                <a:cubicBezTo>
                  <a:pt x="121" y="296"/>
                  <a:pt x="121" y="296"/>
                  <a:pt x="121" y="296"/>
                </a:cubicBezTo>
                <a:cubicBezTo>
                  <a:pt x="116" y="291"/>
                  <a:pt x="110" y="288"/>
                  <a:pt x="104" y="294"/>
                </a:cubicBezTo>
                <a:cubicBezTo>
                  <a:pt x="112" y="300"/>
                  <a:pt x="98" y="308"/>
                  <a:pt x="107" y="312"/>
                </a:cubicBezTo>
                <a:cubicBezTo>
                  <a:pt x="106" y="314"/>
                  <a:pt x="106" y="315"/>
                  <a:pt x="104" y="316"/>
                </a:cubicBezTo>
                <a:cubicBezTo>
                  <a:pt x="103" y="303"/>
                  <a:pt x="90" y="310"/>
                  <a:pt x="84" y="301"/>
                </a:cubicBezTo>
                <a:cubicBezTo>
                  <a:pt x="70" y="300"/>
                  <a:pt x="71" y="326"/>
                  <a:pt x="55" y="313"/>
                </a:cubicBezTo>
                <a:cubicBezTo>
                  <a:pt x="51" y="308"/>
                  <a:pt x="51" y="308"/>
                  <a:pt x="51" y="308"/>
                </a:cubicBezTo>
                <a:cubicBezTo>
                  <a:pt x="54" y="303"/>
                  <a:pt x="66" y="304"/>
                  <a:pt x="65" y="296"/>
                </a:cubicBezTo>
                <a:cubicBezTo>
                  <a:pt x="69" y="293"/>
                  <a:pt x="72" y="288"/>
                  <a:pt x="72" y="284"/>
                </a:cubicBezTo>
                <a:cubicBezTo>
                  <a:pt x="68" y="284"/>
                  <a:pt x="68" y="289"/>
                  <a:pt x="67" y="291"/>
                </a:cubicBezTo>
                <a:cubicBezTo>
                  <a:pt x="58" y="286"/>
                  <a:pt x="69" y="274"/>
                  <a:pt x="58" y="270"/>
                </a:cubicBezTo>
                <a:cubicBezTo>
                  <a:pt x="56" y="268"/>
                  <a:pt x="57" y="262"/>
                  <a:pt x="52" y="260"/>
                </a:cubicBezTo>
                <a:cubicBezTo>
                  <a:pt x="48" y="263"/>
                  <a:pt x="47" y="272"/>
                  <a:pt x="40" y="271"/>
                </a:cubicBezTo>
                <a:cubicBezTo>
                  <a:pt x="41" y="270"/>
                  <a:pt x="41" y="270"/>
                  <a:pt x="41" y="270"/>
                </a:cubicBezTo>
                <a:cubicBezTo>
                  <a:pt x="41" y="270"/>
                  <a:pt x="40" y="269"/>
                  <a:pt x="40" y="270"/>
                </a:cubicBezTo>
                <a:cubicBezTo>
                  <a:pt x="37" y="272"/>
                  <a:pt x="37" y="272"/>
                  <a:pt x="37" y="272"/>
                </a:cubicBezTo>
                <a:cubicBezTo>
                  <a:pt x="34" y="271"/>
                  <a:pt x="34" y="266"/>
                  <a:pt x="34" y="263"/>
                </a:cubicBezTo>
                <a:cubicBezTo>
                  <a:pt x="38" y="259"/>
                  <a:pt x="44" y="258"/>
                  <a:pt x="45" y="252"/>
                </a:cubicBezTo>
                <a:cubicBezTo>
                  <a:pt x="42" y="251"/>
                  <a:pt x="37" y="252"/>
                  <a:pt x="33" y="254"/>
                </a:cubicBezTo>
                <a:cubicBezTo>
                  <a:pt x="32" y="255"/>
                  <a:pt x="32" y="258"/>
                  <a:pt x="30" y="257"/>
                </a:cubicBezTo>
                <a:cubicBezTo>
                  <a:pt x="23" y="247"/>
                  <a:pt x="46" y="244"/>
                  <a:pt x="36" y="235"/>
                </a:cubicBezTo>
                <a:cubicBezTo>
                  <a:pt x="32" y="239"/>
                  <a:pt x="20" y="233"/>
                  <a:pt x="22" y="244"/>
                </a:cubicBezTo>
                <a:cubicBezTo>
                  <a:pt x="23" y="245"/>
                  <a:pt x="23" y="245"/>
                  <a:pt x="23" y="245"/>
                </a:cubicBezTo>
                <a:cubicBezTo>
                  <a:pt x="22" y="246"/>
                  <a:pt x="20" y="246"/>
                  <a:pt x="20" y="245"/>
                </a:cubicBezTo>
                <a:cubicBezTo>
                  <a:pt x="15" y="236"/>
                  <a:pt x="12" y="226"/>
                  <a:pt x="10" y="216"/>
                </a:cubicBezTo>
                <a:cubicBezTo>
                  <a:pt x="4" y="213"/>
                  <a:pt x="4" y="213"/>
                  <a:pt x="4" y="213"/>
                </a:cubicBezTo>
                <a:cubicBezTo>
                  <a:pt x="3" y="215"/>
                  <a:pt x="6" y="218"/>
                  <a:pt x="7" y="221"/>
                </a:cubicBezTo>
                <a:cubicBezTo>
                  <a:pt x="0" y="214"/>
                  <a:pt x="0" y="214"/>
                  <a:pt x="0" y="214"/>
                </a:cubicBezTo>
                <a:cubicBezTo>
                  <a:pt x="3" y="208"/>
                  <a:pt x="10" y="214"/>
                  <a:pt x="13" y="210"/>
                </a:cubicBezTo>
                <a:cubicBezTo>
                  <a:pt x="11" y="206"/>
                  <a:pt x="10" y="201"/>
                  <a:pt x="12" y="197"/>
                </a:cubicBezTo>
                <a:cubicBezTo>
                  <a:pt x="15" y="199"/>
                  <a:pt x="16" y="203"/>
                  <a:pt x="17" y="206"/>
                </a:cubicBezTo>
                <a:cubicBezTo>
                  <a:pt x="22" y="203"/>
                  <a:pt x="32" y="204"/>
                  <a:pt x="32" y="196"/>
                </a:cubicBezTo>
                <a:cubicBezTo>
                  <a:pt x="27" y="193"/>
                  <a:pt x="22" y="182"/>
                  <a:pt x="16" y="191"/>
                </a:cubicBezTo>
                <a:cubicBezTo>
                  <a:pt x="12" y="189"/>
                  <a:pt x="16" y="183"/>
                  <a:pt x="17" y="180"/>
                </a:cubicBezTo>
                <a:cubicBezTo>
                  <a:pt x="40" y="154"/>
                  <a:pt x="65" y="135"/>
                  <a:pt x="96" y="126"/>
                </a:cubicBezTo>
                <a:cubicBezTo>
                  <a:pt x="135" y="106"/>
                  <a:pt x="174" y="84"/>
                  <a:pt x="215" y="72"/>
                </a:cubicBezTo>
                <a:cubicBezTo>
                  <a:pt x="243" y="66"/>
                  <a:pt x="273" y="52"/>
                  <a:pt x="301" y="46"/>
                </a:cubicBezTo>
                <a:cubicBezTo>
                  <a:pt x="325" y="38"/>
                  <a:pt x="356" y="31"/>
                  <a:pt x="381" y="27"/>
                </a:cubicBezTo>
                <a:cubicBezTo>
                  <a:pt x="388" y="23"/>
                  <a:pt x="394" y="22"/>
                  <a:pt x="402" y="23"/>
                </a:cubicBezTo>
                <a:cubicBezTo>
                  <a:pt x="418" y="16"/>
                  <a:pt x="442" y="18"/>
                  <a:pt x="458" y="12"/>
                </a:cubicBezTo>
                <a:cubicBezTo>
                  <a:pt x="553" y="0"/>
                  <a:pt x="653" y="1"/>
                  <a:pt x="744" y="19"/>
                </a:cubicBezTo>
                <a:lnTo>
                  <a:pt x="750" y="21"/>
                </a:ln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DC7080E-4E38-95FC-AE39-F38E37507500}"/>
              </a:ext>
            </a:extLst>
          </p:cNvPr>
          <p:cNvSpPr txBox="1"/>
          <p:nvPr/>
        </p:nvSpPr>
        <p:spPr>
          <a:xfrm>
            <a:off x="7684850" y="5166583"/>
            <a:ext cx="348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476444"/>
                </a:solidFill>
                <a:latin typeface="Tw Cen MT Condensed Extra Bold" panose="020B0803020202020204" pitchFamily="34" charset="0"/>
              </a:rPr>
              <a:t>Your Corporate Name Goes Here</a:t>
            </a:r>
            <a:endParaRPr lang="zh-CN" altLang="en-US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992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71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A254FD19-BB1B-466B-8C7D-174969B3A0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7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5FF38561-EC0C-98F5-CD2A-91DFF53980C6}"/>
              </a:ext>
            </a:extLst>
          </p:cNvPr>
          <p:cNvSpPr>
            <a:spLocks noEditPoints="1"/>
          </p:cNvSpPr>
          <p:nvPr/>
        </p:nvSpPr>
        <p:spPr bwMode="auto">
          <a:xfrm>
            <a:off x="4589348" y="203942"/>
            <a:ext cx="2880359" cy="6858000"/>
          </a:xfrm>
          <a:custGeom>
            <a:avLst/>
            <a:gdLst>
              <a:gd name="T0" fmla="*/ 1293 w 7967"/>
              <a:gd name="T1" fmla="*/ 11605 h 18958"/>
              <a:gd name="T2" fmla="*/ 1028 w 7967"/>
              <a:gd name="T3" fmla="*/ 10107 h 18958"/>
              <a:gd name="T4" fmla="*/ 1216 w 7967"/>
              <a:gd name="T5" fmla="*/ 10171 h 18958"/>
              <a:gd name="T6" fmla="*/ 852 w 7967"/>
              <a:gd name="T7" fmla="*/ 8496 h 18958"/>
              <a:gd name="T8" fmla="*/ 644 w 7967"/>
              <a:gd name="T9" fmla="*/ 5040 h 18958"/>
              <a:gd name="T10" fmla="*/ 58 w 7967"/>
              <a:gd name="T11" fmla="*/ 2112 h 18958"/>
              <a:gd name="T12" fmla="*/ 368 w 7967"/>
              <a:gd name="T13" fmla="*/ 479 h 18958"/>
              <a:gd name="T14" fmla="*/ 1563 w 7967"/>
              <a:gd name="T15" fmla="*/ 692 h 18958"/>
              <a:gd name="T16" fmla="*/ 2798 w 7967"/>
              <a:gd name="T17" fmla="*/ 386 h 18958"/>
              <a:gd name="T18" fmla="*/ 3625 w 7967"/>
              <a:gd name="T19" fmla="*/ 274 h 18958"/>
              <a:gd name="T20" fmla="*/ 4486 w 7967"/>
              <a:gd name="T21" fmla="*/ 1489 h 18958"/>
              <a:gd name="T22" fmla="*/ 4761 w 7967"/>
              <a:gd name="T23" fmla="*/ 3191 h 18958"/>
              <a:gd name="T24" fmla="*/ 5237 w 7967"/>
              <a:gd name="T25" fmla="*/ 3059 h 18958"/>
              <a:gd name="T26" fmla="*/ 5601 w 7967"/>
              <a:gd name="T27" fmla="*/ 5043 h 18958"/>
              <a:gd name="T28" fmla="*/ 5661 w 7967"/>
              <a:gd name="T29" fmla="*/ 3287 h 18958"/>
              <a:gd name="T30" fmla="*/ 6569 w 7967"/>
              <a:gd name="T31" fmla="*/ 7073 h 18958"/>
              <a:gd name="T32" fmla="*/ 6894 w 7967"/>
              <a:gd name="T33" fmla="*/ 9877 h 18958"/>
              <a:gd name="T34" fmla="*/ 7174 w 7967"/>
              <a:gd name="T35" fmla="*/ 9007 h 18958"/>
              <a:gd name="T36" fmla="*/ 6460 w 7967"/>
              <a:gd name="T37" fmla="*/ 4465 h 18958"/>
              <a:gd name="T38" fmla="*/ 6964 w 7967"/>
              <a:gd name="T39" fmla="*/ 5052 h 18958"/>
              <a:gd name="T40" fmla="*/ 7242 w 7967"/>
              <a:gd name="T41" fmla="*/ 8195 h 18958"/>
              <a:gd name="T42" fmla="*/ 7348 w 7967"/>
              <a:gd name="T43" fmla="*/ 9338 h 18958"/>
              <a:gd name="T44" fmla="*/ 7771 w 7967"/>
              <a:gd name="T45" fmla="*/ 11297 h 18958"/>
              <a:gd name="T46" fmla="*/ 7421 w 7967"/>
              <a:gd name="T47" fmla="*/ 14003 h 18958"/>
              <a:gd name="T48" fmla="*/ 6576 w 7967"/>
              <a:gd name="T49" fmla="*/ 16745 h 18958"/>
              <a:gd name="T50" fmla="*/ 5138 w 7967"/>
              <a:gd name="T51" fmla="*/ 17708 h 18958"/>
              <a:gd name="T52" fmla="*/ 4177 w 7967"/>
              <a:gd name="T53" fmla="*/ 16492 h 18958"/>
              <a:gd name="T54" fmla="*/ 3229 w 7967"/>
              <a:gd name="T55" fmla="*/ 15959 h 18958"/>
              <a:gd name="T56" fmla="*/ 3031 w 7967"/>
              <a:gd name="T57" fmla="*/ 14501 h 18958"/>
              <a:gd name="T58" fmla="*/ 2512 w 7967"/>
              <a:gd name="T59" fmla="*/ 17444 h 18958"/>
              <a:gd name="T60" fmla="*/ 2216 w 7967"/>
              <a:gd name="T61" fmla="*/ 18351 h 18958"/>
              <a:gd name="T62" fmla="*/ 2426 w 7967"/>
              <a:gd name="T63" fmla="*/ 15109 h 18958"/>
              <a:gd name="T64" fmla="*/ 2412 w 7967"/>
              <a:gd name="T65" fmla="*/ 13741 h 18958"/>
              <a:gd name="T66" fmla="*/ 2070 w 7967"/>
              <a:gd name="T67" fmla="*/ 17172 h 18958"/>
              <a:gd name="T68" fmla="*/ 1942 w 7967"/>
              <a:gd name="T69" fmla="*/ 15618 h 18958"/>
              <a:gd name="T70" fmla="*/ 1212 w 7967"/>
              <a:gd name="T71" fmla="*/ 18564 h 18958"/>
              <a:gd name="T72" fmla="*/ 1367 w 7967"/>
              <a:gd name="T73" fmla="*/ 14746 h 18958"/>
              <a:gd name="T74" fmla="*/ 3793 w 7967"/>
              <a:gd name="T75" fmla="*/ 482 h 18958"/>
              <a:gd name="T76" fmla="*/ 5727 w 7967"/>
              <a:gd name="T77" fmla="*/ 5859 h 18958"/>
              <a:gd name="T78" fmla="*/ 5890 w 7967"/>
              <a:gd name="T79" fmla="*/ 6898 h 18958"/>
              <a:gd name="T80" fmla="*/ 6130 w 7967"/>
              <a:gd name="T81" fmla="*/ 9702 h 18958"/>
              <a:gd name="T82" fmla="*/ 2237 w 7967"/>
              <a:gd name="T83" fmla="*/ 14450 h 18958"/>
              <a:gd name="T84" fmla="*/ 2033 w 7967"/>
              <a:gd name="T85" fmla="*/ 15705 h 18958"/>
              <a:gd name="T86" fmla="*/ 6994 w 7967"/>
              <a:gd name="T87" fmla="*/ 13553 h 18958"/>
              <a:gd name="T88" fmla="*/ 6835 w 7967"/>
              <a:gd name="T89" fmla="*/ 16014 h 18958"/>
              <a:gd name="T90" fmla="*/ 5346 w 7967"/>
              <a:gd name="T91" fmla="*/ 10141 h 18958"/>
              <a:gd name="T92" fmla="*/ 4297 w 7967"/>
              <a:gd name="T93" fmla="*/ 1142 h 18958"/>
              <a:gd name="T94" fmla="*/ 7336 w 7967"/>
              <a:gd name="T95" fmla="*/ 13149 h 18958"/>
              <a:gd name="T96" fmla="*/ 6941 w 7967"/>
              <a:gd name="T97" fmla="*/ 13370 h 18958"/>
              <a:gd name="T98" fmla="*/ 4149 w 7967"/>
              <a:gd name="T99" fmla="*/ 1292 h 18958"/>
              <a:gd name="T100" fmla="*/ 3958 w 7967"/>
              <a:gd name="T101" fmla="*/ 1392 h 18958"/>
              <a:gd name="T102" fmla="*/ 3786 w 7967"/>
              <a:gd name="T103" fmla="*/ 313 h 18958"/>
              <a:gd name="T104" fmla="*/ 5838 w 7967"/>
              <a:gd name="T105" fmla="*/ 6405 h 18958"/>
              <a:gd name="T106" fmla="*/ 1990 w 7967"/>
              <a:gd name="T107" fmla="*/ 16627 h 18958"/>
              <a:gd name="T108" fmla="*/ 1994 w 7967"/>
              <a:gd name="T109" fmla="*/ 15371 h 18958"/>
              <a:gd name="T110" fmla="*/ 1056 w 7967"/>
              <a:gd name="T111" fmla="*/ 7631 h 18958"/>
              <a:gd name="T112" fmla="*/ 5413 w 7967"/>
              <a:gd name="T113" fmla="*/ 11495 h 18958"/>
              <a:gd name="T114" fmla="*/ 3560 w 7967"/>
              <a:gd name="T115" fmla="*/ 360 h 18958"/>
              <a:gd name="T116" fmla="*/ 3649 w 7967"/>
              <a:gd name="T117" fmla="*/ 371 h 18958"/>
              <a:gd name="T118" fmla="*/ 3555 w 7967"/>
              <a:gd name="T119" fmla="*/ 234 h 18958"/>
              <a:gd name="T120" fmla="*/ 3389 w 7967"/>
              <a:gd name="T121" fmla="*/ 356 h 18958"/>
              <a:gd name="T122" fmla="*/ 5986 w 7967"/>
              <a:gd name="T123" fmla="*/ 8335 h 18958"/>
              <a:gd name="T124" fmla="*/ 7029 w 7967"/>
              <a:gd name="T125" fmla="*/ 6197 h 18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67" h="18958">
                <a:moveTo>
                  <a:pt x="1536" y="13473"/>
                </a:moveTo>
                <a:cubicBezTo>
                  <a:pt x="1535" y="13452"/>
                  <a:pt x="1533" y="13430"/>
                  <a:pt x="1531" y="13410"/>
                </a:cubicBezTo>
                <a:cubicBezTo>
                  <a:pt x="1530" y="13401"/>
                  <a:pt x="1528" y="13391"/>
                  <a:pt x="1523" y="13384"/>
                </a:cubicBezTo>
                <a:cubicBezTo>
                  <a:pt x="1504" y="13357"/>
                  <a:pt x="1487" y="13329"/>
                  <a:pt x="1481" y="13295"/>
                </a:cubicBezTo>
                <a:cubicBezTo>
                  <a:pt x="1479" y="13280"/>
                  <a:pt x="1469" y="13266"/>
                  <a:pt x="1465" y="13252"/>
                </a:cubicBezTo>
                <a:cubicBezTo>
                  <a:pt x="1462" y="13243"/>
                  <a:pt x="1463" y="13232"/>
                  <a:pt x="1464" y="13223"/>
                </a:cubicBezTo>
                <a:cubicBezTo>
                  <a:pt x="1465" y="13213"/>
                  <a:pt x="1471" y="13202"/>
                  <a:pt x="1469" y="13193"/>
                </a:cubicBezTo>
                <a:cubicBezTo>
                  <a:pt x="1463" y="13166"/>
                  <a:pt x="1470" y="13140"/>
                  <a:pt x="1468" y="13110"/>
                </a:cubicBezTo>
                <a:cubicBezTo>
                  <a:pt x="1459" y="13109"/>
                  <a:pt x="1449" y="13108"/>
                  <a:pt x="1441" y="13107"/>
                </a:cubicBezTo>
                <a:cubicBezTo>
                  <a:pt x="1421" y="13155"/>
                  <a:pt x="1435" y="13201"/>
                  <a:pt x="1439" y="13246"/>
                </a:cubicBezTo>
                <a:cubicBezTo>
                  <a:pt x="1442" y="13289"/>
                  <a:pt x="1440" y="13332"/>
                  <a:pt x="1441" y="13375"/>
                </a:cubicBezTo>
                <a:cubicBezTo>
                  <a:pt x="1442" y="13441"/>
                  <a:pt x="1440" y="13506"/>
                  <a:pt x="1446" y="13572"/>
                </a:cubicBezTo>
                <a:cubicBezTo>
                  <a:pt x="1447" y="13577"/>
                  <a:pt x="1448" y="13585"/>
                  <a:pt x="1446" y="13586"/>
                </a:cubicBezTo>
                <a:cubicBezTo>
                  <a:pt x="1420" y="13601"/>
                  <a:pt x="1438" y="13618"/>
                  <a:pt x="1441" y="13636"/>
                </a:cubicBezTo>
                <a:cubicBezTo>
                  <a:pt x="1448" y="13667"/>
                  <a:pt x="1468" y="13698"/>
                  <a:pt x="1449" y="13732"/>
                </a:cubicBezTo>
                <a:cubicBezTo>
                  <a:pt x="1446" y="13737"/>
                  <a:pt x="1451" y="13747"/>
                  <a:pt x="1451" y="13755"/>
                </a:cubicBezTo>
                <a:cubicBezTo>
                  <a:pt x="1455" y="13793"/>
                  <a:pt x="1458" y="13831"/>
                  <a:pt x="1461" y="13869"/>
                </a:cubicBezTo>
                <a:cubicBezTo>
                  <a:pt x="1462" y="13880"/>
                  <a:pt x="1459" y="13887"/>
                  <a:pt x="1453" y="13897"/>
                </a:cubicBezTo>
                <a:cubicBezTo>
                  <a:pt x="1435" y="13929"/>
                  <a:pt x="1430" y="13964"/>
                  <a:pt x="1452" y="13997"/>
                </a:cubicBezTo>
                <a:cubicBezTo>
                  <a:pt x="1459" y="14007"/>
                  <a:pt x="1469" y="14015"/>
                  <a:pt x="1482" y="14029"/>
                </a:cubicBezTo>
                <a:cubicBezTo>
                  <a:pt x="1469" y="14029"/>
                  <a:pt x="1462" y="14030"/>
                  <a:pt x="1453" y="14030"/>
                </a:cubicBezTo>
                <a:cubicBezTo>
                  <a:pt x="1434" y="14065"/>
                  <a:pt x="1455" y="14106"/>
                  <a:pt x="1448" y="14151"/>
                </a:cubicBezTo>
                <a:cubicBezTo>
                  <a:pt x="1428" y="14133"/>
                  <a:pt x="1429" y="14115"/>
                  <a:pt x="1428" y="14099"/>
                </a:cubicBezTo>
                <a:cubicBezTo>
                  <a:pt x="1424" y="14044"/>
                  <a:pt x="1424" y="13989"/>
                  <a:pt x="1420" y="13935"/>
                </a:cubicBezTo>
                <a:cubicBezTo>
                  <a:pt x="1415" y="13876"/>
                  <a:pt x="1420" y="13816"/>
                  <a:pt x="1399" y="13759"/>
                </a:cubicBezTo>
                <a:cubicBezTo>
                  <a:pt x="1413" y="13724"/>
                  <a:pt x="1392" y="13691"/>
                  <a:pt x="1395" y="13656"/>
                </a:cubicBezTo>
                <a:cubicBezTo>
                  <a:pt x="1398" y="13616"/>
                  <a:pt x="1390" y="13574"/>
                  <a:pt x="1384" y="13534"/>
                </a:cubicBezTo>
                <a:cubicBezTo>
                  <a:pt x="1382" y="13518"/>
                  <a:pt x="1385" y="13504"/>
                  <a:pt x="1386" y="13488"/>
                </a:cubicBezTo>
                <a:cubicBezTo>
                  <a:pt x="1389" y="13458"/>
                  <a:pt x="1388" y="13426"/>
                  <a:pt x="1382" y="13396"/>
                </a:cubicBezTo>
                <a:cubicBezTo>
                  <a:pt x="1374" y="13365"/>
                  <a:pt x="1373" y="13357"/>
                  <a:pt x="1401" y="13339"/>
                </a:cubicBezTo>
                <a:cubicBezTo>
                  <a:pt x="1387" y="13293"/>
                  <a:pt x="1364" y="13250"/>
                  <a:pt x="1374" y="13200"/>
                </a:cubicBezTo>
                <a:cubicBezTo>
                  <a:pt x="1375" y="13194"/>
                  <a:pt x="1370" y="13188"/>
                  <a:pt x="1370" y="13182"/>
                </a:cubicBezTo>
                <a:cubicBezTo>
                  <a:pt x="1367" y="13165"/>
                  <a:pt x="1360" y="13146"/>
                  <a:pt x="1364" y="13131"/>
                </a:cubicBezTo>
                <a:cubicBezTo>
                  <a:pt x="1376" y="13089"/>
                  <a:pt x="1364" y="13049"/>
                  <a:pt x="1361" y="13008"/>
                </a:cubicBezTo>
                <a:cubicBezTo>
                  <a:pt x="1360" y="13002"/>
                  <a:pt x="1359" y="12993"/>
                  <a:pt x="1363" y="12990"/>
                </a:cubicBezTo>
                <a:cubicBezTo>
                  <a:pt x="1395" y="12962"/>
                  <a:pt x="1367" y="12929"/>
                  <a:pt x="1371" y="12899"/>
                </a:cubicBezTo>
                <a:cubicBezTo>
                  <a:pt x="1372" y="12889"/>
                  <a:pt x="1371" y="12879"/>
                  <a:pt x="1371" y="12870"/>
                </a:cubicBezTo>
                <a:cubicBezTo>
                  <a:pt x="1372" y="12859"/>
                  <a:pt x="1374" y="12849"/>
                  <a:pt x="1373" y="12839"/>
                </a:cubicBezTo>
                <a:cubicBezTo>
                  <a:pt x="1368" y="12775"/>
                  <a:pt x="1366" y="12711"/>
                  <a:pt x="1357" y="12647"/>
                </a:cubicBezTo>
                <a:cubicBezTo>
                  <a:pt x="1354" y="12628"/>
                  <a:pt x="1358" y="12608"/>
                  <a:pt x="1358" y="12588"/>
                </a:cubicBezTo>
                <a:cubicBezTo>
                  <a:pt x="1356" y="12519"/>
                  <a:pt x="1354" y="12450"/>
                  <a:pt x="1349" y="12382"/>
                </a:cubicBezTo>
                <a:cubicBezTo>
                  <a:pt x="1347" y="12354"/>
                  <a:pt x="1337" y="12327"/>
                  <a:pt x="1329" y="12295"/>
                </a:cubicBezTo>
                <a:cubicBezTo>
                  <a:pt x="1350" y="12278"/>
                  <a:pt x="1357" y="12257"/>
                  <a:pt x="1338" y="12229"/>
                </a:cubicBezTo>
                <a:cubicBezTo>
                  <a:pt x="1331" y="12220"/>
                  <a:pt x="1335" y="12204"/>
                  <a:pt x="1335" y="12191"/>
                </a:cubicBezTo>
                <a:cubicBezTo>
                  <a:pt x="1335" y="12183"/>
                  <a:pt x="1339" y="12175"/>
                  <a:pt x="1338" y="12168"/>
                </a:cubicBezTo>
                <a:cubicBezTo>
                  <a:pt x="1330" y="12138"/>
                  <a:pt x="1327" y="12109"/>
                  <a:pt x="1329" y="12078"/>
                </a:cubicBezTo>
                <a:cubicBezTo>
                  <a:pt x="1331" y="12047"/>
                  <a:pt x="1326" y="12015"/>
                  <a:pt x="1325" y="11983"/>
                </a:cubicBezTo>
                <a:cubicBezTo>
                  <a:pt x="1322" y="11939"/>
                  <a:pt x="1320" y="11895"/>
                  <a:pt x="1317" y="11851"/>
                </a:cubicBezTo>
                <a:cubicBezTo>
                  <a:pt x="1317" y="11842"/>
                  <a:pt x="1315" y="11832"/>
                  <a:pt x="1312" y="11824"/>
                </a:cubicBezTo>
                <a:cubicBezTo>
                  <a:pt x="1298" y="11789"/>
                  <a:pt x="1303" y="11754"/>
                  <a:pt x="1305" y="11719"/>
                </a:cubicBezTo>
                <a:cubicBezTo>
                  <a:pt x="1305" y="11707"/>
                  <a:pt x="1309" y="11697"/>
                  <a:pt x="1301" y="11685"/>
                </a:cubicBezTo>
                <a:cubicBezTo>
                  <a:pt x="1297" y="11680"/>
                  <a:pt x="1300" y="11671"/>
                  <a:pt x="1301" y="11663"/>
                </a:cubicBezTo>
                <a:cubicBezTo>
                  <a:pt x="1301" y="11643"/>
                  <a:pt x="1314" y="11622"/>
                  <a:pt x="1293" y="11605"/>
                </a:cubicBezTo>
                <a:cubicBezTo>
                  <a:pt x="1290" y="11602"/>
                  <a:pt x="1291" y="11594"/>
                  <a:pt x="1291" y="11589"/>
                </a:cubicBezTo>
                <a:cubicBezTo>
                  <a:pt x="1290" y="11548"/>
                  <a:pt x="1289" y="11507"/>
                  <a:pt x="1288" y="11465"/>
                </a:cubicBezTo>
                <a:cubicBezTo>
                  <a:pt x="1288" y="11429"/>
                  <a:pt x="1289" y="11393"/>
                  <a:pt x="1289" y="11353"/>
                </a:cubicBezTo>
                <a:cubicBezTo>
                  <a:pt x="1303" y="11351"/>
                  <a:pt x="1314" y="11342"/>
                  <a:pt x="1314" y="11320"/>
                </a:cubicBezTo>
                <a:cubicBezTo>
                  <a:pt x="1314" y="11291"/>
                  <a:pt x="1312" y="11264"/>
                  <a:pt x="1304" y="11236"/>
                </a:cubicBezTo>
                <a:cubicBezTo>
                  <a:pt x="1292" y="11190"/>
                  <a:pt x="1258" y="11150"/>
                  <a:pt x="1269" y="11099"/>
                </a:cubicBezTo>
                <a:cubicBezTo>
                  <a:pt x="1271" y="11089"/>
                  <a:pt x="1272" y="11078"/>
                  <a:pt x="1272" y="11068"/>
                </a:cubicBezTo>
                <a:cubicBezTo>
                  <a:pt x="1271" y="11044"/>
                  <a:pt x="1279" y="11020"/>
                  <a:pt x="1266" y="10996"/>
                </a:cubicBezTo>
                <a:cubicBezTo>
                  <a:pt x="1255" y="10975"/>
                  <a:pt x="1259" y="10950"/>
                  <a:pt x="1269" y="10927"/>
                </a:cubicBezTo>
                <a:cubicBezTo>
                  <a:pt x="1275" y="10916"/>
                  <a:pt x="1276" y="10903"/>
                  <a:pt x="1279" y="10891"/>
                </a:cubicBezTo>
                <a:cubicBezTo>
                  <a:pt x="1285" y="10868"/>
                  <a:pt x="1271" y="10844"/>
                  <a:pt x="1289" y="10822"/>
                </a:cubicBezTo>
                <a:cubicBezTo>
                  <a:pt x="1292" y="10819"/>
                  <a:pt x="1285" y="10806"/>
                  <a:pt x="1283" y="10797"/>
                </a:cubicBezTo>
                <a:cubicBezTo>
                  <a:pt x="1276" y="10774"/>
                  <a:pt x="1269" y="10750"/>
                  <a:pt x="1280" y="10722"/>
                </a:cubicBezTo>
                <a:cubicBezTo>
                  <a:pt x="1316" y="10745"/>
                  <a:pt x="1296" y="10786"/>
                  <a:pt x="1320" y="10818"/>
                </a:cubicBezTo>
                <a:cubicBezTo>
                  <a:pt x="1325" y="10807"/>
                  <a:pt x="1332" y="10799"/>
                  <a:pt x="1330" y="10795"/>
                </a:cubicBezTo>
                <a:cubicBezTo>
                  <a:pt x="1317" y="10764"/>
                  <a:pt x="1320" y="10733"/>
                  <a:pt x="1327" y="10701"/>
                </a:cubicBezTo>
                <a:cubicBezTo>
                  <a:pt x="1330" y="10685"/>
                  <a:pt x="1329" y="10685"/>
                  <a:pt x="1303" y="10658"/>
                </a:cubicBezTo>
                <a:cubicBezTo>
                  <a:pt x="1299" y="10674"/>
                  <a:pt x="1296" y="10686"/>
                  <a:pt x="1292" y="10699"/>
                </a:cubicBezTo>
                <a:cubicBezTo>
                  <a:pt x="1258" y="10691"/>
                  <a:pt x="1256" y="10687"/>
                  <a:pt x="1259" y="10656"/>
                </a:cubicBezTo>
                <a:cubicBezTo>
                  <a:pt x="1261" y="10632"/>
                  <a:pt x="1259" y="10608"/>
                  <a:pt x="1261" y="10585"/>
                </a:cubicBezTo>
                <a:cubicBezTo>
                  <a:pt x="1261" y="10573"/>
                  <a:pt x="1266" y="10562"/>
                  <a:pt x="1269" y="10547"/>
                </a:cubicBezTo>
                <a:cubicBezTo>
                  <a:pt x="1267" y="10545"/>
                  <a:pt x="1261" y="10538"/>
                  <a:pt x="1257" y="10533"/>
                </a:cubicBezTo>
                <a:cubicBezTo>
                  <a:pt x="1269" y="10510"/>
                  <a:pt x="1281" y="10489"/>
                  <a:pt x="1292" y="10468"/>
                </a:cubicBezTo>
                <a:cubicBezTo>
                  <a:pt x="1290" y="10467"/>
                  <a:pt x="1288" y="10465"/>
                  <a:pt x="1286" y="10463"/>
                </a:cubicBezTo>
                <a:cubicBezTo>
                  <a:pt x="1278" y="10466"/>
                  <a:pt x="1269" y="10469"/>
                  <a:pt x="1257" y="10474"/>
                </a:cubicBezTo>
                <a:cubicBezTo>
                  <a:pt x="1258" y="10445"/>
                  <a:pt x="1227" y="10417"/>
                  <a:pt x="1261" y="10394"/>
                </a:cubicBezTo>
                <a:cubicBezTo>
                  <a:pt x="1251" y="10384"/>
                  <a:pt x="1241" y="10375"/>
                  <a:pt x="1230" y="10365"/>
                </a:cubicBezTo>
                <a:cubicBezTo>
                  <a:pt x="1221" y="10377"/>
                  <a:pt x="1212" y="10388"/>
                  <a:pt x="1205" y="10400"/>
                </a:cubicBezTo>
                <a:cubicBezTo>
                  <a:pt x="1198" y="10410"/>
                  <a:pt x="1193" y="10421"/>
                  <a:pt x="1178" y="10419"/>
                </a:cubicBezTo>
                <a:cubicBezTo>
                  <a:pt x="1161" y="10416"/>
                  <a:pt x="1153" y="10405"/>
                  <a:pt x="1149" y="10390"/>
                </a:cubicBezTo>
                <a:cubicBezTo>
                  <a:pt x="1147" y="10386"/>
                  <a:pt x="1148" y="10381"/>
                  <a:pt x="1145" y="10376"/>
                </a:cubicBezTo>
                <a:cubicBezTo>
                  <a:pt x="1137" y="10399"/>
                  <a:pt x="1143" y="10422"/>
                  <a:pt x="1147" y="10445"/>
                </a:cubicBezTo>
                <a:cubicBezTo>
                  <a:pt x="1150" y="10461"/>
                  <a:pt x="1158" y="10475"/>
                  <a:pt x="1148" y="10491"/>
                </a:cubicBezTo>
                <a:cubicBezTo>
                  <a:pt x="1145" y="10497"/>
                  <a:pt x="1147" y="10507"/>
                  <a:pt x="1147" y="10515"/>
                </a:cubicBezTo>
                <a:cubicBezTo>
                  <a:pt x="1154" y="10589"/>
                  <a:pt x="1155" y="10665"/>
                  <a:pt x="1170" y="10738"/>
                </a:cubicBezTo>
                <a:cubicBezTo>
                  <a:pt x="1183" y="10803"/>
                  <a:pt x="1165" y="10867"/>
                  <a:pt x="1175" y="10931"/>
                </a:cubicBezTo>
                <a:cubicBezTo>
                  <a:pt x="1176" y="10936"/>
                  <a:pt x="1175" y="10944"/>
                  <a:pt x="1171" y="10946"/>
                </a:cubicBezTo>
                <a:cubicBezTo>
                  <a:pt x="1151" y="10957"/>
                  <a:pt x="1153" y="10976"/>
                  <a:pt x="1160" y="10999"/>
                </a:cubicBezTo>
                <a:cubicBezTo>
                  <a:pt x="1138" y="10992"/>
                  <a:pt x="1122" y="10986"/>
                  <a:pt x="1104" y="10980"/>
                </a:cubicBezTo>
                <a:cubicBezTo>
                  <a:pt x="1110" y="10974"/>
                  <a:pt x="1116" y="10970"/>
                  <a:pt x="1121" y="10965"/>
                </a:cubicBezTo>
                <a:cubicBezTo>
                  <a:pt x="1101" y="10927"/>
                  <a:pt x="1100" y="10887"/>
                  <a:pt x="1099" y="10846"/>
                </a:cubicBezTo>
                <a:cubicBezTo>
                  <a:pt x="1099" y="10833"/>
                  <a:pt x="1096" y="10821"/>
                  <a:pt x="1094" y="10808"/>
                </a:cubicBezTo>
                <a:cubicBezTo>
                  <a:pt x="1093" y="10804"/>
                  <a:pt x="1089" y="10800"/>
                  <a:pt x="1089" y="10797"/>
                </a:cubicBezTo>
                <a:cubicBezTo>
                  <a:pt x="1107" y="10746"/>
                  <a:pt x="1074" y="10697"/>
                  <a:pt x="1083" y="10646"/>
                </a:cubicBezTo>
                <a:cubicBezTo>
                  <a:pt x="1085" y="10639"/>
                  <a:pt x="1083" y="10630"/>
                  <a:pt x="1086" y="10624"/>
                </a:cubicBezTo>
                <a:cubicBezTo>
                  <a:pt x="1093" y="10612"/>
                  <a:pt x="1094" y="10602"/>
                  <a:pt x="1087" y="10588"/>
                </a:cubicBezTo>
                <a:cubicBezTo>
                  <a:pt x="1082" y="10578"/>
                  <a:pt x="1084" y="10559"/>
                  <a:pt x="1090" y="10550"/>
                </a:cubicBezTo>
                <a:cubicBezTo>
                  <a:pt x="1111" y="10519"/>
                  <a:pt x="1094" y="10489"/>
                  <a:pt x="1090" y="10459"/>
                </a:cubicBezTo>
                <a:cubicBezTo>
                  <a:pt x="1089" y="10445"/>
                  <a:pt x="1082" y="10430"/>
                  <a:pt x="1073" y="10421"/>
                </a:cubicBezTo>
                <a:cubicBezTo>
                  <a:pt x="1048" y="10393"/>
                  <a:pt x="1051" y="10356"/>
                  <a:pt x="1041" y="10324"/>
                </a:cubicBezTo>
                <a:cubicBezTo>
                  <a:pt x="1032" y="10293"/>
                  <a:pt x="1037" y="10256"/>
                  <a:pt x="1037" y="10221"/>
                </a:cubicBezTo>
                <a:cubicBezTo>
                  <a:pt x="1036" y="10202"/>
                  <a:pt x="1034" y="10182"/>
                  <a:pt x="1032" y="10164"/>
                </a:cubicBezTo>
                <a:cubicBezTo>
                  <a:pt x="1031" y="10145"/>
                  <a:pt x="1034" y="10127"/>
                  <a:pt x="1028" y="10107"/>
                </a:cubicBezTo>
                <a:cubicBezTo>
                  <a:pt x="1021" y="10085"/>
                  <a:pt x="1026" y="10060"/>
                  <a:pt x="1025" y="10035"/>
                </a:cubicBezTo>
                <a:cubicBezTo>
                  <a:pt x="1025" y="10033"/>
                  <a:pt x="1027" y="10030"/>
                  <a:pt x="1026" y="10028"/>
                </a:cubicBezTo>
                <a:cubicBezTo>
                  <a:pt x="1002" y="9994"/>
                  <a:pt x="1016" y="9957"/>
                  <a:pt x="1015" y="9921"/>
                </a:cubicBezTo>
                <a:cubicBezTo>
                  <a:pt x="1014" y="9912"/>
                  <a:pt x="1015" y="9902"/>
                  <a:pt x="1012" y="9894"/>
                </a:cubicBezTo>
                <a:cubicBezTo>
                  <a:pt x="1005" y="9869"/>
                  <a:pt x="998" y="9845"/>
                  <a:pt x="999" y="9818"/>
                </a:cubicBezTo>
                <a:cubicBezTo>
                  <a:pt x="999" y="9795"/>
                  <a:pt x="991" y="9772"/>
                  <a:pt x="999" y="9749"/>
                </a:cubicBezTo>
                <a:cubicBezTo>
                  <a:pt x="1000" y="9748"/>
                  <a:pt x="1000" y="9746"/>
                  <a:pt x="999" y="9745"/>
                </a:cubicBezTo>
                <a:cubicBezTo>
                  <a:pt x="970" y="9701"/>
                  <a:pt x="988" y="9648"/>
                  <a:pt x="977" y="9601"/>
                </a:cubicBezTo>
                <a:cubicBezTo>
                  <a:pt x="971" y="9578"/>
                  <a:pt x="965" y="9555"/>
                  <a:pt x="959" y="9533"/>
                </a:cubicBezTo>
                <a:cubicBezTo>
                  <a:pt x="951" y="9500"/>
                  <a:pt x="966" y="9466"/>
                  <a:pt x="954" y="9433"/>
                </a:cubicBezTo>
                <a:cubicBezTo>
                  <a:pt x="949" y="9420"/>
                  <a:pt x="949" y="9405"/>
                  <a:pt x="948" y="9391"/>
                </a:cubicBezTo>
                <a:cubicBezTo>
                  <a:pt x="947" y="9372"/>
                  <a:pt x="942" y="9352"/>
                  <a:pt x="956" y="9334"/>
                </a:cubicBezTo>
                <a:cubicBezTo>
                  <a:pt x="961" y="9327"/>
                  <a:pt x="962" y="9317"/>
                  <a:pt x="965" y="9307"/>
                </a:cubicBezTo>
                <a:cubicBezTo>
                  <a:pt x="947" y="9288"/>
                  <a:pt x="938" y="9266"/>
                  <a:pt x="946" y="9238"/>
                </a:cubicBezTo>
                <a:cubicBezTo>
                  <a:pt x="957" y="9239"/>
                  <a:pt x="967" y="9240"/>
                  <a:pt x="979" y="9241"/>
                </a:cubicBezTo>
                <a:cubicBezTo>
                  <a:pt x="987" y="9227"/>
                  <a:pt x="995" y="9211"/>
                  <a:pt x="1003" y="9195"/>
                </a:cubicBezTo>
                <a:cubicBezTo>
                  <a:pt x="1007" y="9186"/>
                  <a:pt x="1009" y="9176"/>
                  <a:pt x="1014" y="9167"/>
                </a:cubicBezTo>
                <a:cubicBezTo>
                  <a:pt x="1024" y="9149"/>
                  <a:pt x="1044" y="9149"/>
                  <a:pt x="1050" y="9167"/>
                </a:cubicBezTo>
                <a:cubicBezTo>
                  <a:pt x="1060" y="9196"/>
                  <a:pt x="1071" y="9225"/>
                  <a:pt x="1067" y="9258"/>
                </a:cubicBezTo>
                <a:cubicBezTo>
                  <a:pt x="1062" y="9310"/>
                  <a:pt x="1069" y="9362"/>
                  <a:pt x="1079" y="9414"/>
                </a:cubicBezTo>
                <a:cubicBezTo>
                  <a:pt x="1087" y="9451"/>
                  <a:pt x="1090" y="9489"/>
                  <a:pt x="1100" y="9525"/>
                </a:cubicBezTo>
                <a:cubicBezTo>
                  <a:pt x="1110" y="9562"/>
                  <a:pt x="1109" y="9597"/>
                  <a:pt x="1100" y="9633"/>
                </a:cubicBezTo>
                <a:cubicBezTo>
                  <a:pt x="1098" y="9643"/>
                  <a:pt x="1105" y="9659"/>
                  <a:pt x="1112" y="9669"/>
                </a:cubicBezTo>
                <a:cubicBezTo>
                  <a:pt x="1122" y="9683"/>
                  <a:pt x="1123" y="9697"/>
                  <a:pt x="1120" y="9714"/>
                </a:cubicBezTo>
                <a:cubicBezTo>
                  <a:pt x="1117" y="9732"/>
                  <a:pt x="1120" y="9752"/>
                  <a:pt x="1114" y="9769"/>
                </a:cubicBezTo>
                <a:cubicBezTo>
                  <a:pt x="1106" y="9793"/>
                  <a:pt x="1127" y="9806"/>
                  <a:pt x="1129" y="9825"/>
                </a:cubicBezTo>
                <a:cubicBezTo>
                  <a:pt x="1130" y="9835"/>
                  <a:pt x="1132" y="9844"/>
                  <a:pt x="1133" y="9854"/>
                </a:cubicBezTo>
                <a:cubicBezTo>
                  <a:pt x="1134" y="9868"/>
                  <a:pt x="1133" y="9882"/>
                  <a:pt x="1133" y="9896"/>
                </a:cubicBezTo>
                <a:cubicBezTo>
                  <a:pt x="1104" y="9888"/>
                  <a:pt x="1104" y="9887"/>
                  <a:pt x="1105" y="9855"/>
                </a:cubicBezTo>
                <a:cubicBezTo>
                  <a:pt x="1106" y="9840"/>
                  <a:pt x="1109" y="9827"/>
                  <a:pt x="1087" y="9832"/>
                </a:cubicBezTo>
                <a:cubicBezTo>
                  <a:pt x="1095" y="9818"/>
                  <a:pt x="1098" y="9805"/>
                  <a:pt x="1094" y="9787"/>
                </a:cubicBezTo>
                <a:cubicBezTo>
                  <a:pt x="1089" y="9763"/>
                  <a:pt x="1091" y="9738"/>
                  <a:pt x="1089" y="9713"/>
                </a:cubicBezTo>
                <a:cubicBezTo>
                  <a:pt x="1088" y="9707"/>
                  <a:pt x="1082" y="9701"/>
                  <a:pt x="1079" y="9695"/>
                </a:cubicBezTo>
                <a:cubicBezTo>
                  <a:pt x="1076" y="9695"/>
                  <a:pt x="1073" y="9696"/>
                  <a:pt x="1070" y="9696"/>
                </a:cubicBezTo>
                <a:cubicBezTo>
                  <a:pt x="1070" y="9714"/>
                  <a:pt x="1069" y="9731"/>
                  <a:pt x="1071" y="9748"/>
                </a:cubicBezTo>
                <a:cubicBezTo>
                  <a:pt x="1073" y="9777"/>
                  <a:pt x="1073" y="9806"/>
                  <a:pt x="1087" y="9832"/>
                </a:cubicBezTo>
                <a:cubicBezTo>
                  <a:pt x="1088" y="9867"/>
                  <a:pt x="1088" y="9902"/>
                  <a:pt x="1090" y="9938"/>
                </a:cubicBezTo>
                <a:cubicBezTo>
                  <a:pt x="1092" y="9977"/>
                  <a:pt x="1095" y="10016"/>
                  <a:pt x="1100" y="10055"/>
                </a:cubicBezTo>
                <a:cubicBezTo>
                  <a:pt x="1104" y="10092"/>
                  <a:pt x="1112" y="10130"/>
                  <a:pt x="1118" y="10167"/>
                </a:cubicBezTo>
                <a:cubicBezTo>
                  <a:pt x="1119" y="10176"/>
                  <a:pt x="1117" y="10185"/>
                  <a:pt x="1117" y="10194"/>
                </a:cubicBezTo>
                <a:cubicBezTo>
                  <a:pt x="1122" y="10242"/>
                  <a:pt x="1127" y="10290"/>
                  <a:pt x="1132" y="10343"/>
                </a:cubicBezTo>
                <a:cubicBezTo>
                  <a:pt x="1155" y="10324"/>
                  <a:pt x="1145" y="10306"/>
                  <a:pt x="1145" y="10290"/>
                </a:cubicBezTo>
                <a:cubicBezTo>
                  <a:pt x="1146" y="10262"/>
                  <a:pt x="1144" y="10233"/>
                  <a:pt x="1143" y="10204"/>
                </a:cubicBezTo>
                <a:cubicBezTo>
                  <a:pt x="1143" y="10200"/>
                  <a:pt x="1142" y="10193"/>
                  <a:pt x="1143" y="10192"/>
                </a:cubicBezTo>
                <a:cubicBezTo>
                  <a:pt x="1173" y="10185"/>
                  <a:pt x="1160" y="10161"/>
                  <a:pt x="1162" y="10143"/>
                </a:cubicBezTo>
                <a:cubicBezTo>
                  <a:pt x="1162" y="10139"/>
                  <a:pt x="1164" y="10136"/>
                  <a:pt x="1165" y="10130"/>
                </a:cubicBezTo>
                <a:cubicBezTo>
                  <a:pt x="1173" y="10143"/>
                  <a:pt x="1178" y="10155"/>
                  <a:pt x="1187" y="10164"/>
                </a:cubicBezTo>
                <a:cubicBezTo>
                  <a:pt x="1203" y="10183"/>
                  <a:pt x="1208" y="10202"/>
                  <a:pt x="1202" y="10226"/>
                </a:cubicBezTo>
                <a:cubicBezTo>
                  <a:pt x="1193" y="10260"/>
                  <a:pt x="1205" y="10290"/>
                  <a:pt x="1231" y="10314"/>
                </a:cubicBezTo>
                <a:cubicBezTo>
                  <a:pt x="1233" y="10316"/>
                  <a:pt x="1238" y="10314"/>
                  <a:pt x="1244" y="10315"/>
                </a:cubicBezTo>
                <a:cubicBezTo>
                  <a:pt x="1241" y="10295"/>
                  <a:pt x="1240" y="10274"/>
                  <a:pt x="1233" y="10257"/>
                </a:cubicBezTo>
                <a:cubicBezTo>
                  <a:pt x="1220" y="10230"/>
                  <a:pt x="1225" y="10207"/>
                  <a:pt x="1247" y="10187"/>
                </a:cubicBezTo>
                <a:cubicBezTo>
                  <a:pt x="1234" y="10180"/>
                  <a:pt x="1224" y="10175"/>
                  <a:pt x="1216" y="10171"/>
                </a:cubicBezTo>
                <a:cubicBezTo>
                  <a:pt x="1216" y="10143"/>
                  <a:pt x="1216" y="10118"/>
                  <a:pt x="1216" y="10093"/>
                </a:cubicBezTo>
                <a:cubicBezTo>
                  <a:pt x="1218" y="10092"/>
                  <a:pt x="1220" y="10092"/>
                  <a:pt x="1223" y="10092"/>
                </a:cubicBezTo>
                <a:cubicBezTo>
                  <a:pt x="1228" y="10103"/>
                  <a:pt x="1233" y="10114"/>
                  <a:pt x="1238" y="10125"/>
                </a:cubicBezTo>
                <a:cubicBezTo>
                  <a:pt x="1240" y="10125"/>
                  <a:pt x="1242" y="10125"/>
                  <a:pt x="1244" y="10125"/>
                </a:cubicBezTo>
                <a:cubicBezTo>
                  <a:pt x="1244" y="10105"/>
                  <a:pt x="1247" y="10085"/>
                  <a:pt x="1244" y="10067"/>
                </a:cubicBezTo>
                <a:cubicBezTo>
                  <a:pt x="1239" y="10044"/>
                  <a:pt x="1236" y="10023"/>
                  <a:pt x="1240" y="10000"/>
                </a:cubicBezTo>
                <a:cubicBezTo>
                  <a:pt x="1242" y="9993"/>
                  <a:pt x="1235" y="9983"/>
                  <a:pt x="1232" y="9975"/>
                </a:cubicBezTo>
                <a:cubicBezTo>
                  <a:pt x="1228" y="9975"/>
                  <a:pt x="1225" y="9976"/>
                  <a:pt x="1221" y="9976"/>
                </a:cubicBezTo>
                <a:cubicBezTo>
                  <a:pt x="1219" y="9990"/>
                  <a:pt x="1218" y="10004"/>
                  <a:pt x="1215" y="10026"/>
                </a:cubicBezTo>
                <a:cubicBezTo>
                  <a:pt x="1191" y="9988"/>
                  <a:pt x="1198" y="9954"/>
                  <a:pt x="1201" y="9920"/>
                </a:cubicBezTo>
                <a:cubicBezTo>
                  <a:pt x="1208" y="9934"/>
                  <a:pt x="1215" y="9949"/>
                  <a:pt x="1223" y="9965"/>
                </a:cubicBezTo>
                <a:cubicBezTo>
                  <a:pt x="1251" y="9920"/>
                  <a:pt x="1234" y="9864"/>
                  <a:pt x="1185" y="9836"/>
                </a:cubicBezTo>
                <a:cubicBezTo>
                  <a:pt x="1198" y="9816"/>
                  <a:pt x="1192" y="9797"/>
                  <a:pt x="1179" y="9779"/>
                </a:cubicBezTo>
                <a:cubicBezTo>
                  <a:pt x="1166" y="9763"/>
                  <a:pt x="1156" y="9748"/>
                  <a:pt x="1168" y="9725"/>
                </a:cubicBezTo>
                <a:cubicBezTo>
                  <a:pt x="1172" y="9717"/>
                  <a:pt x="1166" y="9703"/>
                  <a:pt x="1165" y="9691"/>
                </a:cubicBezTo>
                <a:cubicBezTo>
                  <a:pt x="1165" y="9683"/>
                  <a:pt x="1164" y="9673"/>
                  <a:pt x="1167" y="9668"/>
                </a:cubicBezTo>
                <a:cubicBezTo>
                  <a:pt x="1182" y="9652"/>
                  <a:pt x="1174" y="9641"/>
                  <a:pt x="1166" y="9623"/>
                </a:cubicBezTo>
                <a:cubicBezTo>
                  <a:pt x="1156" y="9604"/>
                  <a:pt x="1161" y="9578"/>
                  <a:pt x="1160" y="9555"/>
                </a:cubicBezTo>
                <a:cubicBezTo>
                  <a:pt x="1160" y="9549"/>
                  <a:pt x="1166" y="9541"/>
                  <a:pt x="1163" y="9536"/>
                </a:cubicBezTo>
                <a:cubicBezTo>
                  <a:pt x="1147" y="9507"/>
                  <a:pt x="1149" y="9476"/>
                  <a:pt x="1146" y="9444"/>
                </a:cubicBezTo>
                <a:cubicBezTo>
                  <a:pt x="1143" y="9419"/>
                  <a:pt x="1133" y="9395"/>
                  <a:pt x="1141" y="9368"/>
                </a:cubicBezTo>
                <a:cubicBezTo>
                  <a:pt x="1143" y="9363"/>
                  <a:pt x="1137" y="9356"/>
                  <a:pt x="1134" y="9349"/>
                </a:cubicBezTo>
                <a:cubicBezTo>
                  <a:pt x="1125" y="9352"/>
                  <a:pt x="1116" y="9355"/>
                  <a:pt x="1102" y="9360"/>
                </a:cubicBezTo>
                <a:cubicBezTo>
                  <a:pt x="1104" y="9349"/>
                  <a:pt x="1104" y="9341"/>
                  <a:pt x="1107" y="9338"/>
                </a:cubicBezTo>
                <a:cubicBezTo>
                  <a:pt x="1137" y="9316"/>
                  <a:pt x="1134" y="9283"/>
                  <a:pt x="1125" y="9256"/>
                </a:cubicBezTo>
                <a:cubicBezTo>
                  <a:pt x="1119" y="9238"/>
                  <a:pt x="1116" y="9221"/>
                  <a:pt x="1116" y="9203"/>
                </a:cubicBezTo>
                <a:cubicBezTo>
                  <a:pt x="1115" y="9178"/>
                  <a:pt x="1111" y="9156"/>
                  <a:pt x="1078" y="9144"/>
                </a:cubicBezTo>
                <a:cubicBezTo>
                  <a:pt x="1104" y="9131"/>
                  <a:pt x="1114" y="9118"/>
                  <a:pt x="1097" y="9094"/>
                </a:cubicBezTo>
                <a:cubicBezTo>
                  <a:pt x="1088" y="9081"/>
                  <a:pt x="1096" y="9057"/>
                  <a:pt x="1078" y="9045"/>
                </a:cubicBezTo>
                <a:cubicBezTo>
                  <a:pt x="1077" y="9045"/>
                  <a:pt x="1077" y="9042"/>
                  <a:pt x="1078" y="9042"/>
                </a:cubicBezTo>
                <a:cubicBezTo>
                  <a:pt x="1100" y="9016"/>
                  <a:pt x="1069" y="8989"/>
                  <a:pt x="1080" y="8963"/>
                </a:cubicBezTo>
                <a:cubicBezTo>
                  <a:pt x="1081" y="8959"/>
                  <a:pt x="1082" y="8954"/>
                  <a:pt x="1080" y="8951"/>
                </a:cubicBezTo>
                <a:cubicBezTo>
                  <a:pt x="1059" y="8913"/>
                  <a:pt x="1058" y="8869"/>
                  <a:pt x="1049" y="8827"/>
                </a:cubicBezTo>
                <a:cubicBezTo>
                  <a:pt x="1042" y="8795"/>
                  <a:pt x="1020" y="8767"/>
                  <a:pt x="1031" y="8731"/>
                </a:cubicBezTo>
                <a:cubicBezTo>
                  <a:pt x="1032" y="8726"/>
                  <a:pt x="1029" y="8717"/>
                  <a:pt x="1025" y="8713"/>
                </a:cubicBezTo>
                <a:cubicBezTo>
                  <a:pt x="1022" y="8709"/>
                  <a:pt x="1015" y="8707"/>
                  <a:pt x="1009" y="8707"/>
                </a:cubicBezTo>
                <a:cubicBezTo>
                  <a:pt x="1007" y="8707"/>
                  <a:pt x="1003" y="8717"/>
                  <a:pt x="1004" y="8719"/>
                </a:cubicBezTo>
                <a:cubicBezTo>
                  <a:pt x="1016" y="8737"/>
                  <a:pt x="1000" y="8747"/>
                  <a:pt x="991" y="8760"/>
                </a:cubicBezTo>
                <a:cubicBezTo>
                  <a:pt x="987" y="8733"/>
                  <a:pt x="982" y="8707"/>
                  <a:pt x="979" y="8683"/>
                </a:cubicBezTo>
                <a:cubicBezTo>
                  <a:pt x="992" y="8676"/>
                  <a:pt x="1009" y="8673"/>
                  <a:pt x="1012" y="8664"/>
                </a:cubicBezTo>
                <a:cubicBezTo>
                  <a:pt x="1019" y="8647"/>
                  <a:pt x="1020" y="8627"/>
                  <a:pt x="1021" y="8607"/>
                </a:cubicBezTo>
                <a:cubicBezTo>
                  <a:pt x="1021" y="8592"/>
                  <a:pt x="1016" y="8577"/>
                  <a:pt x="1016" y="8562"/>
                </a:cubicBezTo>
                <a:cubicBezTo>
                  <a:pt x="1016" y="8532"/>
                  <a:pt x="1006" y="8505"/>
                  <a:pt x="997" y="8477"/>
                </a:cubicBezTo>
                <a:cubicBezTo>
                  <a:pt x="995" y="8468"/>
                  <a:pt x="988" y="8458"/>
                  <a:pt x="991" y="8451"/>
                </a:cubicBezTo>
                <a:cubicBezTo>
                  <a:pt x="1009" y="8406"/>
                  <a:pt x="972" y="8369"/>
                  <a:pt x="981" y="8320"/>
                </a:cubicBezTo>
                <a:cubicBezTo>
                  <a:pt x="950" y="8346"/>
                  <a:pt x="940" y="8374"/>
                  <a:pt x="942" y="8405"/>
                </a:cubicBezTo>
                <a:cubicBezTo>
                  <a:pt x="942" y="8416"/>
                  <a:pt x="939" y="8423"/>
                  <a:pt x="933" y="8433"/>
                </a:cubicBezTo>
                <a:cubicBezTo>
                  <a:pt x="916" y="8461"/>
                  <a:pt x="897" y="8487"/>
                  <a:pt x="904" y="8527"/>
                </a:cubicBezTo>
                <a:cubicBezTo>
                  <a:pt x="910" y="8560"/>
                  <a:pt x="895" y="8597"/>
                  <a:pt x="890" y="8632"/>
                </a:cubicBezTo>
                <a:cubicBezTo>
                  <a:pt x="889" y="8642"/>
                  <a:pt x="893" y="8653"/>
                  <a:pt x="895" y="8665"/>
                </a:cubicBezTo>
                <a:cubicBezTo>
                  <a:pt x="875" y="8671"/>
                  <a:pt x="865" y="8659"/>
                  <a:pt x="867" y="8639"/>
                </a:cubicBezTo>
                <a:cubicBezTo>
                  <a:pt x="869" y="8603"/>
                  <a:pt x="863" y="8569"/>
                  <a:pt x="852" y="8535"/>
                </a:cubicBezTo>
                <a:cubicBezTo>
                  <a:pt x="849" y="8523"/>
                  <a:pt x="848" y="8508"/>
                  <a:pt x="852" y="8496"/>
                </a:cubicBezTo>
                <a:cubicBezTo>
                  <a:pt x="857" y="8479"/>
                  <a:pt x="857" y="8466"/>
                  <a:pt x="846" y="8451"/>
                </a:cubicBezTo>
                <a:cubicBezTo>
                  <a:pt x="834" y="8436"/>
                  <a:pt x="844" y="8426"/>
                  <a:pt x="855" y="8414"/>
                </a:cubicBezTo>
                <a:cubicBezTo>
                  <a:pt x="873" y="8393"/>
                  <a:pt x="869" y="8374"/>
                  <a:pt x="844" y="8360"/>
                </a:cubicBezTo>
                <a:cubicBezTo>
                  <a:pt x="860" y="8321"/>
                  <a:pt x="857" y="8284"/>
                  <a:pt x="830" y="8250"/>
                </a:cubicBezTo>
                <a:cubicBezTo>
                  <a:pt x="826" y="8244"/>
                  <a:pt x="823" y="8235"/>
                  <a:pt x="823" y="8228"/>
                </a:cubicBezTo>
                <a:cubicBezTo>
                  <a:pt x="826" y="8199"/>
                  <a:pt x="816" y="8173"/>
                  <a:pt x="809" y="8146"/>
                </a:cubicBezTo>
                <a:cubicBezTo>
                  <a:pt x="804" y="8122"/>
                  <a:pt x="806" y="8096"/>
                  <a:pt x="808" y="8072"/>
                </a:cubicBezTo>
                <a:cubicBezTo>
                  <a:pt x="809" y="8050"/>
                  <a:pt x="817" y="8028"/>
                  <a:pt x="803" y="8006"/>
                </a:cubicBezTo>
                <a:cubicBezTo>
                  <a:pt x="800" y="8002"/>
                  <a:pt x="800" y="7993"/>
                  <a:pt x="802" y="7987"/>
                </a:cubicBezTo>
                <a:cubicBezTo>
                  <a:pt x="812" y="7954"/>
                  <a:pt x="801" y="7922"/>
                  <a:pt x="800" y="7890"/>
                </a:cubicBezTo>
                <a:cubicBezTo>
                  <a:pt x="800" y="7871"/>
                  <a:pt x="789" y="7853"/>
                  <a:pt x="785" y="7834"/>
                </a:cubicBezTo>
                <a:cubicBezTo>
                  <a:pt x="783" y="7824"/>
                  <a:pt x="785" y="7814"/>
                  <a:pt x="786" y="7804"/>
                </a:cubicBezTo>
                <a:cubicBezTo>
                  <a:pt x="790" y="7780"/>
                  <a:pt x="797" y="7757"/>
                  <a:pt x="797" y="7734"/>
                </a:cubicBezTo>
                <a:cubicBezTo>
                  <a:pt x="796" y="7691"/>
                  <a:pt x="807" y="7655"/>
                  <a:pt x="846" y="7631"/>
                </a:cubicBezTo>
                <a:cubicBezTo>
                  <a:pt x="820" y="7601"/>
                  <a:pt x="832" y="7567"/>
                  <a:pt x="838" y="7538"/>
                </a:cubicBezTo>
                <a:cubicBezTo>
                  <a:pt x="844" y="7507"/>
                  <a:pt x="845" y="7477"/>
                  <a:pt x="843" y="7446"/>
                </a:cubicBezTo>
                <a:cubicBezTo>
                  <a:pt x="841" y="7416"/>
                  <a:pt x="839" y="7386"/>
                  <a:pt x="836" y="7356"/>
                </a:cubicBezTo>
                <a:cubicBezTo>
                  <a:pt x="834" y="7338"/>
                  <a:pt x="830" y="7319"/>
                  <a:pt x="828" y="7300"/>
                </a:cubicBezTo>
                <a:cubicBezTo>
                  <a:pt x="825" y="7301"/>
                  <a:pt x="822" y="7301"/>
                  <a:pt x="819" y="7301"/>
                </a:cubicBezTo>
                <a:cubicBezTo>
                  <a:pt x="812" y="7343"/>
                  <a:pt x="806" y="7386"/>
                  <a:pt x="799" y="7430"/>
                </a:cubicBezTo>
                <a:cubicBezTo>
                  <a:pt x="788" y="7431"/>
                  <a:pt x="774" y="7432"/>
                  <a:pt x="760" y="7434"/>
                </a:cubicBezTo>
                <a:cubicBezTo>
                  <a:pt x="759" y="7427"/>
                  <a:pt x="756" y="7420"/>
                  <a:pt x="758" y="7418"/>
                </a:cubicBezTo>
                <a:cubicBezTo>
                  <a:pt x="772" y="7401"/>
                  <a:pt x="771" y="7384"/>
                  <a:pt x="767" y="7363"/>
                </a:cubicBezTo>
                <a:cubicBezTo>
                  <a:pt x="761" y="7331"/>
                  <a:pt x="772" y="7299"/>
                  <a:pt x="782" y="7268"/>
                </a:cubicBezTo>
                <a:cubicBezTo>
                  <a:pt x="789" y="7248"/>
                  <a:pt x="786" y="7235"/>
                  <a:pt x="767" y="7226"/>
                </a:cubicBezTo>
                <a:cubicBezTo>
                  <a:pt x="773" y="7201"/>
                  <a:pt x="789" y="7176"/>
                  <a:pt x="774" y="7149"/>
                </a:cubicBezTo>
                <a:cubicBezTo>
                  <a:pt x="771" y="7143"/>
                  <a:pt x="766" y="7133"/>
                  <a:pt x="769" y="7131"/>
                </a:cubicBezTo>
                <a:cubicBezTo>
                  <a:pt x="792" y="7106"/>
                  <a:pt x="768" y="7096"/>
                  <a:pt x="754" y="7085"/>
                </a:cubicBezTo>
                <a:cubicBezTo>
                  <a:pt x="727" y="7064"/>
                  <a:pt x="733" y="7033"/>
                  <a:pt x="729" y="7005"/>
                </a:cubicBezTo>
                <a:cubicBezTo>
                  <a:pt x="727" y="6991"/>
                  <a:pt x="726" y="6977"/>
                  <a:pt x="725" y="6963"/>
                </a:cubicBezTo>
                <a:cubicBezTo>
                  <a:pt x="722" y="6933"/>
                  <a:pt x="716" y="6902"/>
                  <a:pt x="717" y="6872"/>
                </a:cubicBezTo>
                <a:cubicBezTo>
                  <a:pt x="717" y="6855"/>
                  <a:pt x="729" y="6839"/>
                  <a:pt x="733" y="6821"/>
                </a:cubicBezTo>
                <a:cubicBezTo>
                  <a:pt x="738" y="6801"/>
                  <a:pt x="741" y="6779"/>
                  <a:pt x="744" y="6757"/>
                </a:cubicBezTo>
                <a:cubicBezTo>
                  <a:pt x="733" y="6749"/>
                  <a:pt x="722" y="6741"/>
                  <a:pt x="707" y="6730"/>
                </a:cubicBezTo>
                <a:cubicBezTo>
                  <a:pt x="722" y="6724"/>
                  <a:pt x="731" y="6720"/>
                  <a:pt x="742" y="6715"/>
                </a:cubicBezTo>
                <a:cubicBezTo>
                  <a:pt x="729" y="6691"/>
                  <a:pt x="721" y="6668"/>
                  <a:pt x="732" y="6641"/>
                </a:cubicBezTo>
                <a:cubicBezTo>
                  <a:pt x="736" y="6632"/>
                  <a:pt x="735" y="6619"/>
                  <a:pt x="731" y="6611"/>
                </a:cubicBezTo>
                <a:cubicBezTo>
                  <a:pt x="719" y="6592"/>
                  <a:pt x="726" y="6569"/>
                  <a:pt x="717" y="6553"/>
                </a:cubicBezTo>
                <a:cubicBezTo>
                  <a:pt x="707" y="6532"/>
                  <a:pt x="705" y="6513"/>
                  <a:pt x="706" y="6492"/>
                </a:cubicBezTo>
                <a:cubicBezTo>
                  <a:pt x="706" y="6489"/>
                  <a:pt x="705" y="6486"/>
                  <a:pt x="704" y="6484"/>
                </a:cubicBezTo>
                <a:cubicBezTo>
                  <a:pt x="686" y="6432"/>
                  <a:pt x="691" y="6377"/>
                  <a:pt x="684" y="6324"/>
                </a:cubicBezTo>
                <a:cubicBezTo>
                  <a:pt x="678" y="6280"/>
                  <a:pt x="671" y="6235"/>
                  <a:pt x="674" y="6188"/>
                </a:cubicBezTo>
                <a:cubicBezTo>
                  <a:pt x="677" y="6138"/>
                  <a:pt x="667" y="6086"/>
                  <a:pt x="663" y="6035"/>
                </a:cubicBezTo>
                <a:cubicBezTo>
                  <a:pt x="661" y="6007"/>
                  <a:pt x="660" y="5978"/>
                  <a:pt x="658" y="5950"/>
                </a:cubicBezTo>
                <a:cubicBezTo>
                  <a:pt x="655" y="5889"/>
                  <a:pt x="650" y="5827"/>
                  <a:pt x="648" y="5766"/>
                </a:cubicBezTo>
                <a:cubicBezTo>
                  <a:pt x="646" y="5723"/>
                  <a:pt x="652" y="5679"/>
                  <a:pt x="646" y="5637"/>
                </a:cubicBezTo>
                <a:cubicBezTo>
                  <a:pt x="640" y="5585"/>
                  <a:pt x="660" y="5535"/>
                  <a:pt x="646" y="5484"/>
                </a:cubicBezTo>
                <a:cubicBezTo>
                  <a:pt x="642" y="5468"/>
                  <a:pt x="642" y="5451"/>
                  <a:pt x="639" y="5429"/>
                </a:cubicBezTo>
                <a:cubicBezTo>
                  <a:pt x="653" y="5419"/>
                  <a:pt x="654" y="5401"/>
                  <a:pt x="650" y="5380"/>
                </a:cubicBezTo>
                <a:cubicBezTo>
                  <a:pt x="647" y="5365"/>
                  <a:pt x="649" y="5349"/>
                  <a:pt x="651" y="5333"/>
                </a:cubicBezTo>
                <a:cubicBezTo>
                  <a:pt x="656" y="5292"/>
                  <a:pt x="655" y="5251"/>
                  <a:pt x="650" y="5211"/>
                </a:cubicBezTo>
                <a:cubicBezTo>
                  <a:pt x="646" y="5164"/>
                  <a:pt x="641" y="5117"/>
                  <a:pt x="637" y="5070"/>
                </a:cubicBezTo>
                <a:cubicBezTo>
                  <a:pt x="636" y="5060"/>
                  <a:pt x="638" y="5046"/>
                  <a:pt x="644" y="5040"/>
                </a:cubicBezTo>
                <a:cubicBezTo>
                  <a:pt x="661" y="5022"/>
                  <a:pt x="656" y="5002"/>
                  <a:pt x="654" y="4981"/>
                </a:cubicBezTo>
                <a:cubicBezTo>
                  <a:pt x="654" y="4973"/>
                  <a:pt x="654" y="4964"/>
                  <a:pt x="656" y="4956"/>
                </a:cubicBezTo>
                <a:cubicBezTo>
                  <a:pt x="661" y="4928"/>
                  <a:pt x="670" y="4900"/>
                  <a:pt x="631" y="4874"/>
                </a:cubicBezTo>
                <a:cubicBezTo>
                  <a:pt x="654" y="4874"/>
                  <a:pt x="666" y="4874"/>
                  <a:pt x="682" y="4874"/>
                </a:cubicBezTo>
                <a:cubicBezTo>
                  <a:pt x="683" y="4846"/>
                  <a:pt x="684" y="4818"/>
                  <a:pt x="685" y="4789"/>
                </a:cubicBezTo>
                <a:cubicBezTo>
                  <a:pt x="685" y="4788"/>
                  <a:pt x="685" y="4786"/>
                  <a:pt x="684" y="4785"/>
                </a:cubicBezTo>
                <a:cubicBezTo>
                  <a:pt x="655" y="4766"/>
                  <a:pt x="660" y="4734"/>
                  <a:pt x="653" y="4707"/>
                </a:cubicBezTo>
                <a:cubicBezTo>
                  <a:pt x="648" y="4682"/>
                  <a:pt x="635" y="4655"/>
                  <a:pt x="662" y="4632"/>
                </a:cubicBezTo>
                <a:cubicBezTo>
                  <a:pt x="671" y="4624"/>
                  <a:pt x="669" y="4604"/>
                  <a:pt x="671" y="4590"/>
                </a:cubicBezTo>
                <a:cubicBezTo>
                  <a:pt x="675" y="4560"/>
                  <a:pt x="685" y="4532"/>
                  <a:pt x="674" y="4501"/>
                </a:cubicBezTo>
                <a:cubicBezTo>
                  <a:pt x="669" y="4488"/>
                  <a:pt x="672" y="4472"/>
                  <a:pt x="674" y="4458"/>
                </a:cubicBezTo>
                <a:cubicBezTo>
                  <a:pt x="675" y="4448"/>
                  <a:pt x="681" y="4439"/>
                  <a:pt x="670" y="4430"/>
                </a:cubicBezTo>
                <a:cubicBezTo>
                  <a:pt x="667" y="4428"/>
                  <a:pt x="673" y="4416"/>
                  <a:pt x="675" y="4409"/>
                </a:cubicBezTo>
                <a:cubicBezTo>
                  <a:pt x="682" y="4383"/>
                  <a:pt x="686" y="4359"/>
                  <a:pt x="681" y="4330"/>
                </a:cubicBezTo>
                <a:cubicBezTo>
                  <a:pt x="675" y="4292"/>
                  <a:pt x="654" y="4266"/>
                  <a:pt x="633" y="4238"/>
                </a:cubicBezTo>
                <a:cubicBezTo>
                  <a:pt x="608" y="4204"/>
                  <a:pt x="599" y="4162"/>
                  <a:pt x="581" y="4124"/>
                </a:cubicBezTo>
                <a:cubicBezTo>
                  <a:pt x="580" y="4121"/>
                  <a:pt x="579" y="4115"/>
                  <a:pt x="581" y="4112"/>
                </a:cubicBezTo>
                <a:cubicBezTo>
                  <a:pt x="601" y="4071"/>
                  <a:pt x="582" y="4038"/>
                  <a:pt x="563" y="4003"/>
                </a:cubicBezTo>
                <a:cubicBezTo>
                  <a:pt x="542" y="3961"/>
                  <a:pt x="525" y="3917"/>
                  <a:pt x="504" y="3876"/>
                </a:cubicBezTo>
                <a:cubicBezTo>
                  <a:pt x="486" y="3840"/>
                  <a:pt x="468" y="3803"/>
                  <a:pt x="439" y="3773"/>
                </a:cubicBezTo>
                <a:cubicBezTo>
                  <a:pt x="428" y="3761"/>
                  <a:pt x="420" y="3745"/>
                  <a:pt x="411" y="3731"/>
                </a:cubicBezTo>
                <a:cubicBezTo>
                  <a:pt x="377" y="3677"/>
                  <a:pt x="342" y="3623"/>
                  <a:pt x="307" y="3570"/>
                </a:cubicBezTo>
                <a:cubicBezTo>
                  <a:pt x="302" y="3561"/>
                  <a:pt x="292" y="3556"/>
                  <a:pt x="285" y="3549"/>
                </a:cubicBezTo>
                <a:cubicBezTo>
                  <a:pt x="263" y="3529"/>
                  <a:pt x="240" y="3509"/>
                  <a:pt x="219" y="3488"/>
                </a:cubicBezTo>
                <a:cubicBezTo>
                  <a:pt x="214" y="3483"/>
                  <a:pt x="213" y="3474"/>
                  <a:pt x="213" y="3467"/>
                </a:cubicBezTo>
                <a:cubicBezTo>
                  <a:pt x="211" y="3443"/>
                  <a:pt x="217" y="3419"/>
                  <a:pt x="199" y="3399"/>
                </a:cubicBezTo>
                <a:cubicBezTo>
                  <a:pt x="196" y="3396"/>
                  <a:pt x="199" y="3382"/>
                  <a:pt x="202" y="3381"/>
                </a:cubicBezTo>
                <a:cubicBezTo>
                  <a:pt x="220" y="3377"/>
                  <a:pt x="217" y="3356"/>
                  <a:pt x="226" y="3350"/>
                </a:cubicBezTo>
                <a:cubicBezTo>
                  <a:pt x="258" y="3327"/>
                  <a:pt x="253" y="3292"/>
                  <a:pt x="263" y="3261"/>
                </a:cubicBezTo>
                <a:cubicBezTo>
                  <a:pt x="278" y="3257"/>
                  <a:pt x="294" y="3253"/>
                  <a:pt x="313" y="3248"/>
                </a:cubicBezTo>
                <a:cubicBezTo>
                  <a:pt x="298" y="3227"/>
                  <a:pt x="272" y="3209"/>
                  <a:pt x="296" y="3179"/>
                </a:cubicBezTo>
                <a:cubicBezTo>
                  <a:pt x="262" y="3161"/>
                  <a:pt x="252" y="3128"/>
                  <a:pt x="242" y="3095"/>
                </a:cubicBezTo>
                <a:cubicBezTo>
                  <a:pt x="238" y="3081"/>
                  <a:pt x="233" y="3069"/>
                  <a:pt x="215" y="3072"/>
                </a:cubicBezTo>
                <a:cubicBezTo>
                  <a:pt x="206" y="3042"/>
                  <a:pt x="197" y="3012"/>
                  <a:pt x="185" y="2975"/>
                </a:cubicBezTo>
                <a:cubicBezTo>
                  <a:pt x="187" y="2968"/>
                  <a:pt x="197" y="2949"/>
                  <a:pt x="191" y="2940"/>
                </a:cubicBezTo>
                <a:cubicBezTo>
                  <a:pt x="180" y="2923"/>
                  <a:pt x="162" y="2907"/>
                  <a:pt x="144" y="2901"/>
                </a:cubicBezTo>
                <a:cubicBezTo>
                  <a:pt x="105" y="2888"/>
                  <a:pt x="96" y="2857"/>
                  <a:pt x="88" y="2824"/>
                </a:cubicBezTo>
                <a:cubicBezTo>
                  <a:pt x="82" y="2800"/>
                  <a:pt x="81" y="2773"/>
                  <a:pt x="70" y="2752"/>
                </a:cubicBezTo>
                <a:cubicBezTo>
                  <a:pt x="60" y="2732"/>
                  <a:pt x="64" y="2709"/>
                  <a:pt x="51" y="2693"/>
                </a:cubicBezTo>
                <a:cubicBezTo>
                  <a:pt x="61" y="2672"/>
                  <a:pt x="71" y="2652"/>
                  <a:pt x="81" y="2632"/>
                </a:cubicBezTo>
                <a:cubicBezTo>
                  <a:pt x="62" y="2625"/>
                  <a:pt x="35" y="2625"/>
                  <a:pt x="50" y="2592"/>
                </a:cubicBezTo>
                <a:cubicBezTo>
                  <a:pt x="34" y="2572"/>
                  <a:pt x="34" y="2540"/>
                  <a:pt x="0" y="2527"/>
                </a:cubicBezTo>
                <a:cubicBezTo>
                  <a:pt x="34" y="2511"/>
                  <a:pt x="15" y="2468"/>
                  <a:pt x="46" y="2450"/>
                </a:cubicBezTo>
                <a:cubicBezTo>
                  <a:pt x="47" y="2449"/>
                  <a:pt x="47" y="2445"/>
                  <a:pt x="47" y="2443"/>
                </a:cubicBezTo>
                <a:cubicBezTo>
                  <a:pt x="37" y="2411"/>
                  <a:pt x="60" y="2401"/>
                  <a:pt x="82" y="2392"/>
                </a:cubicBezTo>
                <a:cubicBezTo>
                  <a:pt x="84" y="2376"/>
                  <a:pt x="85" y="2361"/>
                  <a:pt x="88" y="2347"/>
                </a:cubicBezTo>
                <a:cubicBezTo>
                  <a:pt x="91" y="2328"/>
                  <a:pt x="96" y="2311"/>
                  <a:pt x="76" y="2297"/>
                </a:cubicBezTo>
                <a:cubicBezTo>
                  <a:pt x="73" y="2294"/>
                  <a:pt x="72" y="2285"/>
                  <a:pt x="72" y="2279"/>
                </a:cubicBezTo>
                <a:cubicBezTo>
                  <a:pt x="71" y="2272"/>
                  <a:pt x="74" y="2261"/>
                  <a:pt x="70" y="2257"/>
                </a:cubicBezTo>
                <a:cubicBezTo>
                  <a:pt x="55" y="2239"/>
                  <a:pt x="64" y="2226"/>
                  <a:pt x="72" y="2210"/>
                </a:cubicBezTo>
                <a:cubicBezTo>
                  <a:pt x="78" y="2201"/>
                  <a:pt x="82" y="2190"/>
                  <a:pt x="85" y="2179"/>
                </a:cubicBezTo>
                <a:cubicBezTo>
                  <a:pt x="89" y="2164"/>
                  <a:pt x="76" y="2160"/>
                  <a:pt x="68" y="2151"/>
                </a:cubicBezTo>
                <a:cubicBezTo>
                  <a:pt x="60" y="2143"/>
                  <a:pt x="59" y="2126"/>
                  <a:pt x="58" y="2112"/>
                </a:cubicBezTo>
                <a:cubicBezTo>
                  <a:pt x="57" y="2093"/>
                  <a:pt x="58" y="2076"/>
                  <a:pt x="45" y="2058"/>
                </a:cubicBezTo>
                <a:cubicBezTo>
                  <a:pt x="37" y="2047"/>
                  <a:pt x="37" y="2029"/>
                  <a:pt x="37" y="2014"/>
                </a:cubicBezTo>
                <a:cubicBezTo>
                  <a:pt x="38" y="1998"/>
                  <a:pt x="43" y="1983"/>
                  <a:pt x="46" y="1966"/>
                </a:cubicBezTo>
                <a:cubicBezTo>
                  <a:pt x="68" y="1966"/>
                  <a:pt x="82" y="1929"/>
                  <a:pt x="112" y="1951"/>
                </a:cubicBezTo>
                <a:cubicBezTo>
                  <a:pt x="117" y="1938"/>
                  <a:pt x="121" y="1929"/>
                  <a:pt x="125" y="1919"/>
                </a:cubicBezTo>
                <a:cubicBezTo>
                  <a:pt x="160" y="1934"/>
                  <a:pt x="193" y="1961"/>
                  <a:pt x="239" y="1935"/>
                </a:cubicBezTo>
                <a:cubicBezTo>
                  <a:pt x="227" y="1922"/>
                  <a:pt x="218" y="1913"/>
                  <a:pt x="210" y="1904"/>
                </a:cubicBezTo>
                <a:cubicBezTo>
                  <a:pt x="204" y="1898"/>
                  <a:pt x="196" y="1894"/>
                  <a:pt x="194" y="1888"/>
                </a:cubicBezTo>
                <a:cubicBezTo>
                  <a:pt x="185" y="1861"/>
                  <a:pt x="169" y="1848"/>
                  <a:pt x="135" y="1859"/>
                </a:cubicBezTo>
                <a:cubicBezTo>
                  <a:pt x="157" y="1815"/>
                  <a:pt x="119" y="1792"/>
                  <a:pt x="112" y="1760"/>
                </a:cubicBezTo>
                <a:cubicBezTo>
                  <a:pt x="108" y="1743"/>
                  <a:pt x="73" y="1743"/>
                  <a:pt x="44" y="1759"/>
                </a:cubicBezTo>
                <a:cubicBezTo>
                  <a:pt x="58" y="1729"/>
                  <a:pt x="67" y="1703"/>
                  <a:pt x="97" y="1696"/>
                </a:cubicBezTo>
                <a:cubicBezTo>
                  <a:pt x="105" y="1683"/>
                  <a:pt x="77" y="1669"/>
                  <a:pt x="100" y="1657"/>
                </a:cubicBezTo>
                <a:cubicBezTo>
                  <a:pt x="104" y="1655"/>
                  <a:pt x="104" y="1643"/>
                  <a:pt x="104" y="1636"/>
                </a:cubicBezTo>
                <a:cubicBezTo>
                  <a:pt x="103" y="1622"/>
                  <a:pt x="100" y="1609"/>
                  <a:pt x="98" y="1596"/>
                </a:cubicBezTo>
                <a:cubicBezTo>
                  <a:pt x="95" y="1562"/>
                  <a:pt x="105" y="1551"/>
                  <a:pt x="137" y="1539"/>
                </a:cubicBezTo>
                <a:cubicBezTo>
                  <a:pt x="169" y="1528"/>
                  <a:pt x="204" y="1534"/>
                  <a:pt x="234" y="1513"/>
                </a:cubicBezTo>
                <a:cubicBezTo>
                  <a:pt x="244" y="1507"/>
                  <a:pt x="262" y="1512"/>
                  <a:pt x="276" y="1512"/>
                </a:cubicBezTo>
                <a:cubicBezTo>
                  <a:pt x="285" y="1512"/>
                  <a:pt x="296" y="1516"/>
                  <a:pt x="302" y="1511"/>
                </a:cubicBezTo>
                <a:cubicBezTo>
                  <a:pt x="324" y="1496"/>
                  <a:pt x="345" y="1478"/>
                  <a:pt x="361" y="1465"/>
                </a:cubicBezTo>
                <a:cubicBezTo>
                  <a:pt x="366" y="1442"/>
                  <a:pt x="371" y="1425"/>
                  <a:pt x="374" y="1408"/>
                </a:cubicBezTo>
                <a:cubicBezTo>
                  <a:pt x="376" y="1401"/>
                  <a:pt x="379" y="1390"/>
                  <a:pt x="375" y="1386"/>
                </a:cubicBezTo>
                <a:cubicBezTo>
                  <a:pt x="358" y="1368"/>
                  <a:pt x="363" y="1345"/>
                  <a:pt x="367" y="1326"/>
                </a:cubicBezTo>
                <a:cubicBezTo>
                  <a:pt x="372" y="1301"/>
                  <a:pt x="369" y="1277"/>
                  <a:pt x="364" y="1253"/>
                </a:cubicBezTo>
                <a:cubicBezTo>
                  <a:pt x="362" y="1246"/>
                  <a:pt x="364" y="1238"/>
                  <a:pt x="364" y="1231"/>
                </a:cubicBezTo>
                <a:cubicBezTo>
                  <a:pt x="364" y="1223"/>
                  <a:pt x="365" y="1211"/>
                  <a:pt x="362" y="1209"/>
                </a:cubicBezTo>
                <a:cubicBezTo>
                  <a:pt x="337" y="1197"/>
                  <a:pt x="343" y="1174"/>
                  <a:pt x="338" y="1154"/>
                </a:cubicBezTo>
                <a:cubicBezTo>
                  <a:pt x="336" y="1146"/>
                  <a:pt x="332" y="1136"/>
                  <a:pt x="326" y="1130"/>
                </a:cubicBezTo>
                <a:cubicBezTo>
                  <a:pt x="313" y="1115"/>
                  <a:pt x="309" y="1100"/>
                  <a:pt x="321" y="1083"/>
                </a:cubicBezTo>
                <a:cubicBezTo>
                  <a:pt x="323" y="1079"/>
                  <a:pt x="324" y="1074"/>
                  <a:pt x="323" y="1069"/>
                </a:cubicBezTo>
                <a:cubicBezTo>
                  <a:pt x="322" y="1055"/>
                  <a:pt x="321" y="1041"/>
                  <a:pt x="317" y="1028"/>
                </a:cubicBezTo>
                <a:cubicBezTo>
                  <a:pt x="313" y="1014"/>
                  <a:pt x="304" y="1001"/>
                  <a:pt x="301" y="986"/>
                </a:cubicBezTo>
                <a:cubicBezTo>
                  <a:pt x="296" y="971"/>
                  <a:pt x="296" y="955"/>
                  <a:pt x="293" y="939"/>
                </a:cubicBezTo>
                <a:cubicBezTo>
                  <a:pt x="292" y="934"/>
                  <a:pt x="292" y="927"/>
                  <a:pt x="289" y="924"/>
                </a:cubicBezTo>
                <a:cubicBezTo>
                  <a:pt x="253" y="894"/>
                  <a:pt x="272" y="854"/>
                  <a:pt x="270" y="818"/>
                </a:cubicBezTo>
                <a:cubicBezTo>
                  <a:pt x="269" y="789"/>
                  <a:pt x="261" y="760"/>
                  <a:pt x="256" y="732"/>
                </a:cubicBezTo>
                <a:cubicBezTo>
                  <a:pt x="254" y="724"/>
                  <a:pt x="251" y="716"/>
                  <a:pt x="251" y="708"/>
                </a:cubicBezTo>
                <a:cubicBezTo>
                  <a:pt x="251" y="687"/>
                  <a:pt x="253" y="666"/>
                  <a:pt x="252" y="645"/>
                </a:cubicBezTo>
                <a:cubicBezTo>
                  <a:pt x="252" y="627"/>
                  <a:pt x="242" y="606"/>
                  <a:pt x="249" y="593"/>
                </a:cubicBezTo>
                <a:cubicBezTo>
                  <a:pt x="260" y="569"/>
                  <a:pt x="257" y="546"/>
                  <a:pt x="261" y="523"/>
                </a:cubicBezTo>
                <a:cubicBezTo>
                  <a:pt x="262" y="515"/>
                  <a:pt x="265" y="506"/>
                  <a:pt x="262" y="500"/>
                </a:cubicBezTo>
                <a:cubicBezTo>
                  <a:pt x="245" y="473"/>
                  <a:pt x="259" y="449"/>
                  <a:pt x="266" y="424"/>
                </a:cubicBezTo>
                <a:cubicBezTo>
                  <a:pt x="278" y="387"/>
                  <a:pt x="296" y="351"/>
                  <a:pt x="292" y="311"/>
                </a:cubicBezTo>
                <a:cubicBezTo>
                  <a:pt x="290" y="291"/>
                  <a:pt x="305" y="284"/>
                  <a:pt x="322" y="277"/>
                </a:cubicBezTo>
                <a:cubicBezTo>
                  <a:pt x="338" y="290"/>
                  <a:pt x="355" y="303"/>
                  <a:pt x="370" y="315"/>
                </a:cubicBezTo>
                <a:cubicBezTo>
                  <a:pt x="389" y="353"/>
                  <a:pt x="331" y="359"/>
                  <a:pt x="339" y="395"/>
                </a:cubicBezTo>
                <a:cubicBezTo>
                  <a:pt x="368" y="389"/>
                  <a:pt x="380" y="367"/>
                  <a:pt x="396" y="346"/>
                </a:cubicBezTo>
                <a:cubicBezTo>
                  <a:pt x="413" y="350"/>
                  <a:pt x="431" y="354"/>
                  <a:pt x="454" y="360"/>
                </a:cubicBezTo>
                <a:cubicBezTo>
                  <a:pt x="446" y="389"/>
                  <a:pt x="439" y="418"/>
                  <a:pt x="430" y="451"/>
                </a:cubicBezTo>
                <a:cubicBezTo>
                  <a:pt x="420" y="459"/>
                  <a:pt x="410" y="459"/>
                  <a:pt x="405" y="439"/>
                </a:cubicBezTo>
                <a:cubicBezTo>
                  <a:pt x="411" y="434"/>
                  <a:pt x="418" y="429"/>
                  <a:pt x="428" y="421"/>
                </a:cubicBezTo>
                <a:cubicBezTo>
                  <a:pt x="416" y="415"/>
                  <a:pt x="407" y="411"/>
                  <a:pt x="392" y="403"/>
                </a:cubicBezTo>
                <a:cubicBezTo>
                  <a:pt x="383" y="430"/>
                  <a:pt x="374" y="454"/>
                  <a:pt x="368" y="479"/>
                </a:cubicBezTo>
                <a:cubicBezTo>
                  <a:pt x="363" y="499"/>
                  <a:pt x="366" y="520"/>
                  <a:pt x="354" y="538"/>
                </a:cubicBezTo>
                <a:cubicBezTo>
                  <a:pt x="347" y="549"/>
                  <a:pt x="352" y="563"/>
                  <a:pt x="367" y="565"/>
                </a:cubicBezTo>
                <a:cubicBezTo>
                  <a:pt x="385" y="568"/>
                  <a:pt x="404" y="568"/>
                  <a:pt x="421" y="570"/>
                </a:cubicBezTo>
                <a:cubicBezTo>
                  <a:pt x="427" y="553"/>
                  <a:pt x="431" y="541"/>
                  <a:pt x="435" y="529"/>
                </a:cubicBezTo>
                <a:cubicBezTo>
                  <a:pt x="437" y="521"/>
                  <a:pt x="439" y="512"/>
                  <a:pt x="438" y="504"/>
                </a:cubicBezTo>
                <a:cubicBezTo>
                  <a:pt x="436" y="481"/>
                  <a:pt x="450" y="467"/>
                  <a:pt x="473" y="469"/>
                </a:cubicBezTo>
                <a:cubicBezTo>
                  <a:pt x="501" y="471"/>
                  <a:pt x="535" y="463"/>
                  <a:pt x="561" y="448"/>
                </a:cubicBezTo>
                <a:cubicBezTo>
                  <a:pt x="585" y="461"/>
                  <a:pt x="563" y="478"/>
                  <a:pt x="565" y="493"/>
                </a:cubicBezTo>
                <a:cubicBezTo>
                  <a:pt x="575" y="505"/>
                  <a:pt x="583" y="521"/>
                  <a:pt x="595" y="528"/>
                </a:cubicBezTo>
                <a:cubicBezTo>
                  <a:pt x="606" y="533"/>
                  <a:pt x="622" y="527"/>
                  <a:pt x="638" y="526"/>
                </a:cubicBezTo>
                <a:cubicBezTo>
                  <a:pt x="642" y="558"/>
                  <a:pt x="654" y="585"/>
                  <a:pt x="684" y="606"/>
                </a:cubicBezTo>
                <a:cubicBezTo>
                  <a:pt x="700" y="618"/>
                  <a:pt x="709" y="642"/>
                  <a:pt x="724" y="664"/>
                </a:cubicBezTo>
                <a:cubicBezTo>
                  <a:pt x="704" y="661"/>
                  <a:pt x="683" y="659"/>
                  <a:pt x="659" y="656"/>
                </a:cubicBezTo>
                <a:cubicBezTo>
                  <a:pt x="659" y="671"/>
                  <a:pt x="659" y="685"/>
                  <a:pt x="659" y="699"/>
                </a:cubicBezTo>
                <a:cubicBezTo>
                  <a:pt x="660" y="725"/>
                  <a:pt x="674" y="735"/>
                  <a:pt x="701" y="732"/>
                </a:cubicBezTo>
                <a:cubicBezTo>
                  <a:pt x="719" y="731"/>
                  <a:pt x="738" y="733"/>
                  <a:pt x="763" y="734"/>
                </a:cubicBezTo>
                <a:cubicBezTo>
                  <a:pt x="782" y="714"/>
                  <a:pt x="815" y="719"/>
                  <a:pt x="849" y="722"/>
                </a:cubicBezTo>
                <a:cubicBezTo>
                  <a:pt x="844" y="710"/>
                  <a:pt x="840" y="701"/>
                  <a:pt x="835" y="690"/>
                </a:cubicBezTo>
                <a:cubicBezTo>
                  <a:pt x="850" y="682"/>
                  <a:pt x="861" y="681"/>
                  <a:pt x="870" y="698"/>
                </a:cubicBezTo>
                <a:cubicBezTo>
                  <a:pt x="895" y="679"/>
                  <a:pt x="918" y="662"/>
                  <a:pt x="943" y="643"/>
                </a:cubicBezTo>
                <a:cubicBezTo>
                  <a:pt x="948" y="651"/>
                  <a:pt x="955" y="660"/>
                  <a:pt x="961" y="669"/>
                </a:cubicBezTo>
                <a:cubicBezTo>
                  <a:pt x="967" y="669"/>
                  <a:pt x="971" y="670"/>
                  <a:pt x="974" y="668"/>
                </a:cubicBezTo>
                <a:cubicBezTo>
                  <a:pt x="992" y="657"/>
                  <a:pt x="1009" y="646"/>
                  <a:pt x="1027" y="636"/>
                </a:cubicBezTo>
                <a:cubicBezTo>
                  <a:pt x="1051" y="623"/>
                  <a:pt x="1059" y="605"/>
                  <a:pt x="1049" y="581"/>
                </a:cubicBezTo>
                <a:cubicBezTo>
                  <a:pt x="1037" y="577"/>
                  <a:pt x="1025" y="574"/>
                  <a:pt x="1008" y="569"/>
                </a:cubicBezTo>
                <a:cubicBezTo>
                  <a:pt x="1041" y="544"/>
                  <a:pt x="1073" y="546"/>
                  <a:pt x="1101" y="552"/>
                </a:cubicBezTo>
                <a:cubicBezTo>
                  <a:pt x="1130" y="557"/>
                  <a:pt x="1157" y="572"/>
                  <a:pt x="1186" y="583"/>
                </a:cubicBezTo>
                <a:cubicBezTo>
                  <a:pt x="1194" y="548"/>
                  <a:pt x="1181" y="522"/>
                  <a:pt x="1161" y="495"/>
                </a:cubicBezTo>
                <a:cubicBezTo>
                  <a:pt x="1144" y="497"/>
                  <a:pt x="1119" y="480"/>
                  <a:pt x="1106" y="526"/>
                </a:cubicBezTo>
                <a:cubicBezTo>
                  <a:pt x="1096" y="463"/>
                  <a:pt x="1047" y="473"/>
                  <a:pt x="1015" y="453"/>
                </a:cubicBezTo>
                <a:cubicBezTo>
                  <a:pt x="1013" y="441"/>
                  <a:pt x="1012" y="426"/>
                  <a:pt x="1010" y="409"/>
                </a:cubicBezTo>
                <a:cubicBezTo>
                  <a:pt x="1000" y="415"/>
                  <a:pt x="993" y="420"/>
                  <a:pt x="986" y="424"/>
                </a:cubicBezTo>
                <a:cubicBezTo>
                  <a:pt x="984" y="422"/>
                  <a:pt x="981" y="420"/>
                  <a:pt x="981" y="419"/>
                </a:cubicBezTo>
                <a:cubicBezTo>
                  <a:pt x="983" y="402"/>
                  <a:pt x="986" y="385"/>
                  <a:pt x="989" y="368"/>
                </a:cubicBezTo>
                <a:cubicBezTo>
                  <a:pt x="990" y="364"/>
                  <a:pt x="990" y="359"/>
                  <a:pt x="993" y="357"/>
                </a:cubicBezTo>
                <a:cubicBezTo>
                  <a:pt x="1020" y="335"/>
                  <a:pt x="1040" y="306"/>
                  <a:pt x="1066" y="283"/>
                </a:cubicBezTo>
                <a:cubicBezTo>
                  <a:pt x="1072" y="278"/>
                  <a:pt x="1083" y="278"/>
                  <a:pt x="1092" y="276"/>
                </a:cubicBezTo>
                <a:cubicBezTo>
                  <a:pt x="1127" y="269"/>
                  <a:pt x="1158" y="282"/>
                  <a:pt x="1190" y="295"/>
                </a:cubicBezTo>
                <a:cubicBezTo>
                  <a:pt x="1218" y="308"/>
                  <a:pt x="1225" y="306"/>
                  <a:pt x="1241" y="283"/>
                </a:cubicBezTo>
                <a:cubicBezTo>
                  <a:pt x="1254" y="264"/>
                  <a:pt x="1266" y="254"/>
                  <a:pt x="1290" y="265"/>
                </a:cubicBezTo>
                <a:cubicBezTo>
                  <a:pt x="1299" y="269"/>
                  <a:pt x="1312" y="264"/>
                  <a:pt x="1318" y="263"/>
                </a:cubicBezTo>
                <a:cubicBezTo>
                  <a:pt x="1317" y="297"/>
                  <a:pt x="1317" y="331"/>
                  <a:pt x="1316" y="365"/>
                </a:cubicBezTo>
                <a:cubicBezTo>
                  <a:pt x="1316" y="382"/>
                  <a:pt x="1321" y="401"/>
                  <a:pt x="1314" y="415"/>
                </a:cubicBezTo>
                <a:cubicBezTo>
                  <a:pt x="1300" y="443"/>
                  <a:pt x="1311" y="465"/>
                  <a:pt x="1320" y="480"/>
                </a:cubicBezTo>
                <a:cubicBezTo>
                  <a:pt x="1346" y="489"/>
                  <a:pt x="1365" y="495"/>
                  <a:pt x="1389" y="504"/>
                </a:cubicBezTo>
                <a:cubicBezTo>
                  <a:pt x="1359" y="532"/>
                  <a:pt x="1386" y="557"/>
                  <a:pt x="1394" y="577"/>
                </a:cubicBezTo>
                <a:cubicBezTo>
                  <a:pt x="1406" y="608"/>
                  <a:pt x="1404" y="633"/>
                  <a:pt x="1395" y="661"/>
                </a:cubicBezTo>
                <a:cubicBezTo>
                  <a:pt x="1427" y="678"/>
                  <a:pt x="1427" y="678"/>
                  <a:pt x="1457" y="653"/>
                </a:cubicBezTo>
                <a:cubicBezTo>
                  <a:pt x="1466" y="661"/>
                  <a:pt x="1478" y="667"/>
                  <a:pt x="1481" y="677"/>
                </a:cubicBezTo>
                <a:cubicBezTo>
                  <a:pt x="1492" y="706"/>
                  <a:pt x="1514" y="709"/>
                  <a:pt x="1539" y="707"/>
                </a:cubicBezTo>
                <a:cubicBezTo>
                  <a:pt x="1549" y="706"/>
                  <a:pt x="1560" y="707"/>
                  <a:pt x="1571" y="707"/>
                </a:cubicBezTo>
                <a:cubicBezTo>
                  <a:pt x="1568" y="701"/>
                  <a:pt x="1566" y="696"/>
                  <a:pt x="1564" y="691"/>
                </a:cubicBezTo>
                <a:cubicBezTo>
                  <a:pt x="1563" y="692"/>
                  <a:pt x="1563" y="692"/>
                  <a:pt x="1563" y="692"/>
                </a:cubicBezTo>
                <a:cubicBezTo>
                  <a:pt x="1600" y="679"/>
                  <a:pt x="1609" y="679"/>
                  <a:pt x="1640" y="692"/>
                </a:cubicBezTo>
                <a:cubicBezTo>
                  <a:pt x="1636" y="674"/>
                  <a:pt x="1642" y="661"/>
                  <a:pt x="1659" y="654"/>
                </a:cubicBezTo>
                <a:cubicBezTo>
                  <a:pt x="1663" y="653"/>
                  <a:pt x="1668" y="648"/>
                  <a:pt x="1669" y="644"/>
                </a:cubicBezTo>
                <a:cubicBezTo>
                  <a:pt x="1672" y="632"/>
                  <a:pt x="1679" y="622"/>
                  <a:pt x="1690" y="626"/>
                </a:cubicBezTo>
                <a:cubicBezTo>
                  <a:pt x="1698" y="629"/>
                  <a:pt x="1703" y="641"/>
                  <a:pt x="1708" y="650"/>
                </a:cubicBezTo>
                <a:cubicBezTo>
                  <a:pt x="1710" y="654"/>
                  <a:pt x="1708" y="660"/>
                  <a:pt x="1708" y="664"/>
                </a:cubicBezTo>
                <a:cubicBezTo>
                  <a:pt x="1732" y="667"/>
                  <a:pt x="1726" y="646"/>
                  <a:pt x="1733" y="633"/>
                </a:cubicBezTo>
                <a:cubicBezTo>
                  <a:pt x="1759" y="658"/>
                  <a:pt x="1788" y="664"/>
                  <a:pt x="1821" y="661"/>
                </a:cubicBezTo>
                <a:cubicBezTo>
                  <a:pt x="1829" y="660"/>
                  <a:pt x="1840" y="661"/>
                  <a:pt x="1843" y="666"/>
                </a:cubicBezTo>
                <a:cubicBezTo>
                  <a:pt x="1859" y="692"/>
                  <a:pt x="1875" y="674"/>
                  <a:pt x="1889" y="665"/>
                </a:cubicBezTo>
                <a:cubicBezTo>
                  <a:pt x="1903" y="656"/>
                  <a:pt x="1915" y="645"/>
                  <a:pt x="1934" y="630"/>
                </a:cubicBezTo>
                <a:cubicBezTo>
                  <a:pt x="1935" y="663"/>
                  <a:pt x="1942" y="687"/>
                  <a:pt x="1918" y="708"/>
                </a:cubicBezTo>
                <a:cubicBezTo>
                  <a:pt x="1932" y="711"/>
                  <a:pt x="1943" y="714"/>
                  <a:pt x="1957" y="716"/>
                </a:cubicBezTo>
                <a:cubicBezTo>
                  <a:pt x="1960" y="728"/>
                  <a:pt x="1962" y="741"/>
                  <a:pt x="1965" y="751"/>
                </a:cubicBezTo>
                <a:cubicBezTo>
                  <a:pt x="1980" y="755"/>
                  <a:pt x="1995" y="759"/>
                  <a:pt x="2010" y="762"/>
                </a:cubicBezTo>
                <a:cubicBezTo>
                  <a:pt x="2009" y="761"/>
                  <a:pt x="2009" y="761"/>
                  <a:pt x="2009" y="761"/>
                </a:cubicBezTo>
                <a:cubicBezTo>
                  <a:pt x="2009" y="800"/>
                  <a:pt x="2042" y="805"/>
                  <a:pt x="2068" y="816"/>
                </a:cubicBezTo>
                <a:cubicBezTo>
                  <a:pt x="2074" y="818"/>
                  <a:pt x="2086" y="813"/>
                  <a:pt x="2092" y="808"/>
                </a:cubicBezTo>
                <a:cubicBezTo>
                  <a:pt x="2103" y="801"/>
                  <a:pt x="2114" y="792"/>
                  <a:pt x="2121" y="781"/>
                </a:cubicBezTo>
                <a:cubicBezTo>
                  <a:pt x="2132" y="761"/>
                  <a:pt x="2144" y="751"/>
                  <a:pt x="2168" y="763"/>
                </a:cubicBezTo>
                <a:cubicBezTo>
                  <a:pt x="2174" y="766"/>
                  <a:pt x="2188" y="759"/>
                  <a:pt x="2196" y="753"/>
                </a:cubicBezTo>
                <a:cubicBezTo>
                  <a:pt x="2221" y="733"/>
                  <a:pt x="2221" y="733"/>
                  <a:pt x="2251" y="749"/>
                </a:cubicBezTo>
                <a:cubicBezTo>
                  <a:pt x="2258" y="752"/>
                  <a:pt x="2266" y="752"/>
                  <a:pt x="2275" y="753"/>
                </a:cubicBezTo>
                <a:cubicBezTo>
                  <a:pt x="2275" y="778"/>
                  <a:pt x="2275" y="802"/>
                  <a:pt x="2275" y="828"/>
                </a:cubicBezTo>
                <a:cubicBezTo>
                  <a:pt x="2282" y="828"/>
                  <a:pt x="2291" y="827"/>
                  <a:pt x="2302" y="826"/>
                </a:cubicBezTo>
                <a:cubicBezTo>
                  <a:pt x="2295" y="812"/>
                  <a:pt x="2290" y="800"/>
                  <a:pt x="2283" y="783"/>
                </a:cubicBezTo>
                <a:cubicBezTo>
                  <a:pt x="2294" y="780"/>
                  <a:pt x="2305" y="776"/>
                  <a:pt x="2315" y="774"/>
                </a:cubicBezTo>
                <a:cubicBezTo>
                  <a:pt x="2355" y="767"/>
                  <a:pt x="2356" y="766"/>
                  <a:pt x="2353" y="730"/>
                </a:cubicBezTo>
                <a:cubicBezTo>
                  <a:pt x="2366" y="726"/>
                  <a:pt x="2379" y="721"/>
                  <a:pt x="2392" y="718"/>
                </a:cubicBezTo>
                <a:cubicBezTo>
                  <a:pt x="2407" y="713"/>
                  <a:pt x="2411" y="702"/>
                  <a:pt x="2413" y="688"/>
                </a:cubicBezTo>
                <a:cubicBezTo>
                  <a:pt x="2415" y="673"/>
                  <a:pt x="2422" y="658"/>
                  <a:pt x="2427" y="642"/>
                </a:cubicBezTo>
                <a:cubicBezTo>
                  <a:pt x="2443" y="645"/>
                  <a:pt x="2454" y="647"/>
                  <a:pt x="2465" y="649"/>
                </a:cubicBezTo>
                <a:cubicBezTo>
                  <a:pt x="2466" y="648"/>
                  <a:pt x="2467" y="646"/>
                  <a:pt x="2468" y="645"/>
                </a:cubicBezTo>
                <a:cubicBezTo>
                  <a:pt x="2449" y="627"/>
                  <a:pt x="2430" y="609"/>
                  <a:pt x="2412" y="592"/>
                </a:cubicBezTo>
                <a:cubicBezTo>
                  <a:pt x="2435" y="577"/>
                  <a:pt x="2458" y="562"/>
                  <a:pt x="2479" y="546"/>
                </a:cubicBezTo>
                <a:cubicBezTo>
                  <a:pt x="2489" y="537"/>
                  <a:pt x="2495" y="525"/>
                  <a:pt x="2505" y="513"/>
                </a:cubicBezTo>
                <a:cubicBezTo>
                  <a:pt x="2503" y="512"/>
                  <a:pt x="2499" y="509"/>
                  <a:pt x="2496" y="507"/>
                </a:cubicBezTo>
                <a:cubicBezTo>
                  <a:pt x="2502" y="490"/>
                  <a:pt x="2508" y="473"/>
                  <a:pt x="2515" y="452"/>
                </a:cubicBezTo>
                <a:cubicBezTo>
                  <a:pt x="2524" y="455"/>
                  <a:pt x="2535" y="458"/>
                  <a:pt x="2546" y="460"/>
                </a:cubicBezTo>
                <a:cubicBezTo>
                  <a:pt x="2557" y="462"/>
                  <a:pt x="2568" y="464"/>
                  <a:pt x="2579" y="466"/>
                </a:cubicBezTo>
                <a:cubicBezTo>
                  <a:pt x="2576" y="470"/>
                  <a:pt x="2573" y="475"/>
                  <a:pt x="2568" y="482"/>
                </a:cubicBezTo>
                <a:cubicBezTo>
                  <a:pt x="2591" y="485"/>
                  <a:pt x="2602" y="480"/>
                  <a:pt x="2606" y="452"/>
                </a:cubicBezTo>
                <a:cubicBezTo>
                  <a:pt x="2593" y="459"/>
                  <a:pt x="2585" y="463"/>
                  <a:pt x="2577" y="468"/>
                </a:cubicBezTo>
                <a:cubicBezTo>
                  <a:pt x="2590" y="450"/>
                  <a:pt x="2603" y="432"/>
                  <a:pt x="2618" y="415"/>
                </a:cubicBezTo>
                <a:cubicBezTo>
                  <a:pt x="2627" y="406"/>
                  <a:pt x="2639" y="405"/>
                  <a:pt x="2648" y="418"/>
                </a:cubicBezTo>
                <a:cubicBezTo>
                  <a:pt x="2653" y="424"/>
                  <a:pt x="2657" y="430"/>
                  <a:pt x="2666" y="442"/>
                </a:cubicBezTo>
                <a:cubicBezTo>
                  <a:pt x="2668" y="428"/>
                  <a:pt x="2669" y="420"/>
                  <a:pt x="2671" y="411"/>
                </a:cubicBezTo>
                <a:cubicBezTo>
                  <a:pt x="2687" y="411"/>
                  <a:pt x="2704" y="411"/>
                  <a:pt x="2722" y="411"/>
                </a:cubicBezTo>
                <a:cubicBezTo>
                  <a:pt x="2725" y="399"/>
                  <a:pt x="2727" y="388"/>
                  <a:pt x="2729" y="379"/>
                </a:cubicBezTo>
                <a:cubicBezTo>
                  <a:pt x="2753" y="381"/>
                  <a:pt x="2776" y="383"/>
                  <a:pt x="2798" y="385"/>
                </a:cubicBezTo>
                <a:cubicBezTo>
                  <a:pt x="2798" y="393"/>
                  <a:pt x="2798" y="401"/>
                  <a:pt x="2798" y="415"/>
                </a:cubicBezTo>
                <a:cubicBezTo>
                  <a:pt x="2813" y="405"/>
                  <a:pt x="2822" y="400"/>
                  <a:pt x="2834" y="392"/>
                </a:cubicBezTo>
                <a:cubicBezTo>
                  <a:pt x="2818" y="389"/>
                  <a:pt x="2808" y="387"/>
                  <a:pt x="2798" y="386"/>
                </a:cubicBezTo>
                <a:cubicBezTo>
                  <a:pt x="2799" y="371"/>
                  <a:pt x="2808" y="361"/>
                  <a:pt x="2821" y="367"/>
                </a:cubicBezTo>
                <a:cubicBezTo>
                  <a:pt x="2851" y="380"/>
                  <a:pt x="2878" y="370"/>
                  <a:pt x="2907" y="364"/>
                </a:cubicBezTo>
                <a:cubicBezTo>
                  <a:pt x="2934" y="358"/>
                  <a:pt x="2934" y="358"/>
                  <a:pt x="2933" y="330"/>
                </a:cubicBezTo>
                <a:cubicBezTo>
                  <a:pt x="2970" y="330"/>
                  <a:pt x="3007" y="330"/>
                  <a:pt x="3045" y="330"/>
                </a:cubicBezTo>
                <a:cubicBezTo>
                  <a:pt x="3042" y="336"/>
                  <a:pt x="3039" y="341"/>
                  <a:pt x="3036" y="347"/>
                </a:cubicBezTo>
                <a:cubicBezTo>
                  <a:pt x="3055" y="360"/>
                  <a:pt x="3075" y="373"/>
                  <a:pt x="3097" y="387"/>
                </a:cubicBezTo>
                <a:cubicBezTo>
                  <a:pt x="3110" y="348"/>
                  <a:pt x="3141" y="347"/>
                  <a:pt x="3176" y="349"/>
                </a:cubicBezTo>
                <a:cubicBezTo>
                  <a:pt x="3180" y="339"/>
                  <a:pt x="3184" y="329"/>
                  <a:pt x="3188" y="318"/>
                </a:cubicBezTo>
                <a:cubicBezTo>
                  <a:pt x="3175" y="303"/>
                  <a:pt x="3163" y="289"/>
                  <a:pt x="3147" y="270"/>
                </a:cubicBezTo>
                <a:cubicBezTo>
                  <a:pt x="3179" y="269"/>
                  <a:pt x="3211" y="286"/>
                  <a:pt x="3232" y="254"/>
                </a:cubicBezTo>
                <a:cubicBezTo>
                  <a:pt x="3241" y="258"/>
                  <a:pt x="3248" y="262"/>
                  <a:pt x="3255" y="266"/>
                </a:cubicBezTo>
                <a:cubicBezTo>
                  <a:pt x="3242" y="272"/>
                  <a:pt x="3229" y="278"/>
                  <a:pt x="3216" y="283"/>
                </a:cubicBezTo>
                <a:cubicBezTo>
                  <a:pt x="3205" y="286"/>
                  <a:pt x="3195" y="289"/>
                  <a:pt x="3200" y="306"/>
                </a:cubicBezTo>
                <a:cubicBezTo>
                  <a:pt x="3227" y="305"/>
                  <a:pt x="3254" y="309"/>
                  <a:pt x="3268" y="276"/>
                </a:cubicBezTo>
                <a:cubicBezTo>
                  <a:pt x="3262" y="272"/>
                  <a:pt x="3258" y="269"/>
                  <a:pt x="3254" y="267"/>
                </a:cubicBezTo>
                <a:cubicBezTo>
                  <a:pt x="3246" y="256"/>
                  <a:pt x="3238" y="246"/>
                  <a:pt x="3229" y="234"/>
                </a:cubicBezTo>
                <a:cubicBezTo>
                  <a:pt x="3240" y="229"/>
                  <a:pt x="3268" y="243"/>
                  <a:pt x="3256" y="214"/>
                </a:cubicBezTo>
                <a:cubicBezTo>
                  <a:pt x="3272" y="213"/>
                  <a:pt x="3284" y="213"/>
                  <a:pt x="3301" y="212"/>
                </a:cubicBezTo>
                <a:cubicBezTo>
                  <a:pt x="3293" y="201"/>
                  <a:pt x="3289" y="195"/>
                  <a:pt x="3283" y="187"/>
                </a:cubicBezTo>
                <a:cubicBezTo>
                  <a:pt x="3299" y="176"/>
                  <a:pt x="3314" y="166"/>
                  <a:pt x="3329" y="155"/>
                </a:cubicBezTo>
                <a:cubicBezTo>
                  <a:pt x="3333" y="170"/>
                  <a:pt x="3335" y="184"/>
                  <a:pt x="3341" y="195"/>
                </a:cubicBezTo>
                <a:cubicBezTo>
                  <a:pt x="3347" y="207"/>
                  <a:pt x="3358" y="217"/>
                  <a:pt x="3368" y="228"/>
                </a:cubicBezTo>
                <a:cubicBezTo>
                  <a:pt x="3382" y="205"/>
                  <a:pt x="3382" y="205"/>
                  <a:pt x="3366" y="193"/>
                </a:cubicBezTo>
                <a:cubicBezTo>
                  <a:pt x="3367" y="152"/>
                  <a:pt x="3404" y="133"/>
                  <a:pt x="3421" y="99"/>
                </a:cubicBezTo>
                <a:cubicBezTo>
                  <a:pt x="3418" y="84"/>
                  <a:pt x="3414" y="68"/>
                  <a:pt x="3412" y="59"/>
                </a:cubicBezTo>
                <a:cubicBezTo>
                  <a:pt x="3422" y="39"/>
                  <a:pt x="3430" y="25"/>
                  <a:pt x="3438" y="8"/>
                </a:cubicBezTo>
                <a:cubicBezTo>
                  <a:pt x="3457" y="0"/>
                  <a:pt x="3470" y="9"/>
                  <a:pt x="3478" y="30"/>
                </a:cubicBezTo>
                <a:cubicBezTo>
                  <a:pt x="3479" y="33"/>
                  <a:pt x="3499" y="107"/>
                  <a:pt x="3499" y="109"/>
                </a:cubicBezTo>
                <a:cubicBezTo>
                  <a:pt x="3503" y="135"/>
                  <a:pt x="3507" y="162"/>
                  <a:pt x="3511" y="191"/>
                </a:cubicBezTo>
                <a:cubicBezTo>
                  <a:pt x="3515" y="190"/>
                  <a:pt x="3521" y="190"/>
                  <a:pt x="3527" y="189"/>
                </a:cubicBezTo>
                <a:cubicBezTo>
                  <a:pt x="3528" y="191"/>
                  <a:pt x="3528" y="194"/>
                  <a:pt x="3529" y="197"/>
                </a:cubicBezTo>
                <a:cubicBezTo>
                  <a:pt x="3531" y="194"/>
                  <a:pt x="3533" y="192"/>
                  <a:pt x="3534" y="189"/>
                </a:cubicBezTo>
                <a:cubicBezTo>
                  <a:pt x="3531" y="190"/>
                  <a:pt x="3528" y="191"/>
                  <a:pt x="3524" y="192"/>
                </a:cubicBezTo>
                <a:cubicBezTo>
                  <a:pt x="3532" y="183"/>
                  <a:pt x="3540" y="174"/>
                  <a:pt x="3547" y="165"/>
                </a:cubicBezTo>
                <a:cubicBezTo>
                  <a:pt x="3546" y="164"/>
                  <a:pt x="3546" y="164"/>
                  <a:pt x="3546" y="164"/>
                </a:cubicBezTo>
                <a:cubicBezTo>
                  <a:pt x="3560" y="175"/>
                  <a:pt x="3570" y="172"/>
                  <a:pt x="3578" y="157"/>
                </a:cubicBezTo>
                <a:cubicBezTo>
                  <a:pt x="3586" y="162"/>
                  <a:pt x="3592" y="171"/>
                  <a:pt x="3601" y="173"/>
                </a:cubicBezTo>
                <a:cubicBezTo>
                  <a:pt x="3627" y="179"/>
                  <a:pt x="3636" y="199"/>
                  <a:pt x="3643" y="221"/>
                </a:cubicBezTo>
                <a:cubicBezTo>
                  <a:pt x="3643" y="221"/>
                  <a:pt x="3644" y="220"/>
                  <a:pt x="3644" y="220"/>
                </a:cubicBezTo>
                <a:cubicBezTo>
                  <a:pt x="3630" y="210"/>
                  <a:pt x="3615" y="201"/>
                  <a:pt x="3597" y="189"/>
                </a:cubicBezTo>
                <a:cubicBezTo>
                  <a:pt x="3588" y="193"/>
                  <a:pt x="3576" y="199"/>
                  <a:pt x="3560" y="207"/>
                </a:cubicBezTo>
                <a:cubicBezTo>
                  <a:pt x="3580" y="215"/>
                  <a:pt x="3595" y="222"/>
                  <a:pt x="3611" y="228"/>
                </a:cubicBezTo>
                <a:cubicBezTo>
                  <a:pt x="3612" y="227"/>
                  <a:pt x="3612" y="227"/>
                  <a:pt x="3612" y="227"/>
                </a:cubicBezTo>
                <a:cubicBezTo>
                  <a:pt x="3605" y="228"/>
                  <a:pt x="3599" y="229"/>
                  <a:pt x="3593" y="230"/>
                </a:cubicBezTo>
                <a:cubicBezTo>
                  <a:pt x="3604" y="252"/>
                  <a:pt x="3575" y="256"/>
                  <a:pt x="3577" y="277"/>
                </a:cubicBezTo>
                <a:cubicBezTo>
                  <a:pt x="3569" y="268"/>
                  <a:pt x="3565" y="263"/>
                  <a:pt x="3560" y="257"/>
                </a:cubicBezTo>
                <a:cubicBezTo>
                  <a:pt x="3551" y="265"/>
                  <a:pt x="3542" y="272"/>
                  <a:pt x="3532" y="281"/>
                </a:cubicBezTo>
                <a:cubicBezTo>
                  <a:pt x="3560" y="296"/>
                  <a:pt x="3532" y="315"/>
                  <a:pt x="3536" y="333"/>
                </a:cubicBezTo>
                <a:cubicBezTo>
                  <a:pt x="3548" y="331"/>
                  <a:pt x="3566" y="331"/>
                  <a:pt x="3567" y="326"/>
                </a:cubicBezTo>
                <a:cubicBezTo>
                  <a:pt x="3579" y="295"/>
                  <a:pt x="3599" y="314"/>
                  <a:pt x="3616" y="316"/>
                </a:cubicBezTo>
                <a:cubicBezTo>
                  <a:pt x="3608" y="320"/>
                  <a:pt x="3601" y="323"/>
                  <a:pt x="3593" y="326"/>
                </a:cubicBezTo>
                <a:cubicBezTo>
                  <a:pt x="3610" y="334"/>
                  <a:pt x="3619" y="332"/>
                  <a:pt x="3613" y="315"/>
                </a:cubicBezTo>
                <a:cubicBezTo>
                  <a:pt x="3634" y="306"/>
                  <a:pt x="3619" y="287"/>
                  <a:pt x="3625" y="274"/>
                </a:cubicBezTo>
                <a:cubicBezTo>
                  <a:pt x="3631" y="282"/>
                  <a:pt x="3636" y="291"/>
                  <a:pt x="3643" y="301"/>
                </a:cubicBezTo>
                <a:cubicBezTo>
                  <a:pt x="3649" y="288"/>
                  <a:pt x="3653" y="277"/>
                  <a:pt x="3660" y="270"/>
                </a:cubicBezTo>
                <a:cubicBezTo>
                  <a:pt x="3668" y="262"/>
                  <a:pt x="3680" y="259"/>
                  <a:pt x="3698" y="249"/>
                </a:cubicBezTo>
                <a:cubicBezTo>
                  <a:pt x="3690" y="262"/>
                  <a:pt x="3686" y="268"/>
                  <a:pt x="3682" y="274"/>
                </a:cubicBezTo>
                <a:cubicBezTo>
                  <a:pt x="3678" y="279"/>
                  <a:pt x="3674" y="283"/>
                  <a:pt x="3672" y="291"/>
                </a:cubicBezTo>
                <a:cubicBezTo>
                  <a:pt x="3716" y="262"/>
                  <a:pt x="3766" y="278"/>
                  <a:pt x="3812" y="269"/>
                </a:cubicBezTo>
                <a:cubicBezTo>
                  <a:pt x="3812" y="269"/>
                  <a:pt x="3809" y="267"/>
                  <a:pt x="3809" y="267"/>
                </a:cubicBezTo>
                <a:cubicBezTo>
                  <a:pt x="3827" y="292"/>
                  <a:pt x="3851" y="309"/>
                  <a:pt x="3878" y="322"/>
                </a:cubicBezTo>
                <a:cubicBezTo>
                  <a:pt x="3876" y="326"/>
                  <a:pt x="3873" y="329"/>
                  <a:pt x="3871" y="333"/>
                </a:cubicBezTo>
                <a:cubicBezTo>
                  <a:pt x="3871" y="333"/>
                  <a:pt x="3872" y="334"/>
                  <a:pt x="3873" y="335"/>
                </a:cubicBezTo>
                <a:cubicBezTo>
                  <a:pt x="3875" y="331"/>
                  <a:pt x="3877" y="328"/>
                  <a:pt x="3879" y="324"/>
                </a:cubicBezTo>
                <a:cubicBezTo>
                  <a:pt x="3882" y="338"/>
                  <a:pt x="3885" y="352"/>
                  <a:pt x="3887" y="366"/>
                </a:cubicBezTo>
                <a:cubicBezTo>
                  <a:pt x="3889" y="385"/>
                  <a:pt x="3898" y="394"/>
                  <a:pt x="3919" y="394"/>
                </a:cubicBezTo>
                <a:cubicBezTo>
                  <a:pt x="3921" y="382"/>
                  <a:pt x="3922" y="371"/>
                  <a:pt x="3923" y="359"/>
                </a:cubicBezTo>
                <a:cubicBezTo>
                  <a:pt x="3937" y="357"/>
                  <a:pt x="3953" y="354"/>
                  <a:pt x="3949" y="334"/>
                </a:cubicBezTo>
                <a:cubicBezTo>
                  <a:pt x="3954" y="327"/>
                  <a:pt x="3959" y="321"/>
                  <a:pt x="3964" y="315"/>
                </a:cubicBezTo>
                <a:cubicBezTo>
                  <a:pt x="3949" y="321"/>
                  <a:pt x="3949" y="321"/>
                  <a:pt x="3950" y="335"/>
                </a:cubicBezTo>
                <a:cubicBezTo>
                  <a:pt x="3932" y="336"/>
                  <a:pt x="3928" y="324"/>
                  <a:pt x="3929" y="309"/>
                </a:cubicBezTo>
                <a:cubicBezTo>
                  <a:pt x="3958" y="294"/>
                  <a:pt x="3982" y="307"/>
                  <a:pt x="4008" y="321"/>
                </a:cubicBezTo>
                <a:cubicBezTo>
                  <a:pt x="4013" y="309"/>
                  <a:pt x="4017" y="299"/>
                  <a:pt x="4022" y="288"/>
                </a:cubicBezTo>
                <a:cubicBezTo>
                  <a:pt x="4041" y="290"/>
                  <a:pt x="4039" y="300"/>
                  <a:pt x="4039" y="313"/>
                </a:cubicBezTo>
                <a:cubicBezTo>
                  <a:pt x="4040" y="337"/>
                  <a:pt x="4047" y="339"/>
                  <a:pt x="4067" y="326"/>
                </a:cubicBezTo>
                <a:cubicBezTo>
                  <a:pt x="4081" y="337"/>
                  <a:pt x="4092" y="349"/>
                  <a:pt x="4106" y="355"/>
                </a:cubicBezTo>
                <a:cubicBezTo>
                  <a:pt x="4121" y="361"/>
                  <a:pt x="4139" y="361"/>
                  <a:pt x="4156" y="369"/>
                </a:cubicBezTo>
                <a:cubicBezTo>
                  <a:pt x="4146" y="371"/>
                  <a:pt x="4136" y="372"/>
                  <a:pt x="4117" y="375"/>
                </a:cubicBezTo>
                <a:cubicBezTo>
                  <a:pt x="4144" y="390"/>
                  <a:pt x="4146" y="421"/>
                  <a:pt x="4176" y="423"/>
                </a:cubicBezTo>
                <a:cubicBezTo>
                  <a:pt x="4175" y="437"/>
                  <a:pt x="4173" y="451"/>
                  <a:pt x="4172" y="467"/>
                </a:cubicBezTo>
                <a:cubicBezTo>
                  <a:pt x="4188" y="470"/>
                  <a:pt x="4203" y="473"/>
                  <a:pt x="4229" y="477"/>
                </a:cubicBezTo>
                <a:cubicBezTo>
                  <a:pt x="4204" y="485"/>
                  <a:pt x="4194" y="495"/>
                  <a:pt x="4198" y="515"/>
                </a:cubicBezTo>
                <a:cubicBezTo>
                  <a:pt x="4201" y="529"/>
                  <a:pt x="4227" y="533"/>
                  <a:pt x="4212" y="564"/>
                </a:cubicBezTo>
                <a:cubicBezTo>
                  <a:pt x="4207" y="553"/>
                  <a:pt x="4204" y="547"/>
                  <a:pt x="4199" y="534"/>
                </a:cubicBezTo>
                <a:cubicBezTo>
                  <a:pt x="4194" y="548"/>
                  <a:pt x="4191" y="556"/>
                  <a:pt x="4187" y="568"/>
                </a:cubicBezTo>
                <a:cubicBezTo>
                  <a:pt x="4212" y="577"/>
                  <a:pt x="4235" y="584"/>
                  <a:pt x="4257" y="592"/>
                </a:cubicBezTo>
                <a:cubicBezTo>
                  <a:pt x="4262" y="585"/>
                  <a:pt x="4266" y="580"/>
                  <a:pt x="4272" y="573"/>
                </a:cubicBezTo>
                <a:cubicBezTo>
                  <a:pt x="4302" y="615"/>
                  <a:pt x="4337" y="580"/>
                  <a:pt x="4378" y="583"/>
                </a:cubicBezTo>
                <a:cubicBezTo>
                  <a:pt x="4363" y="596"/>
                  <a:pt x="4352" y="605"/>
                  <a:pt x="4340" y="615"/>
                </a:cubicBezTo>
                <a:cubicBezTo>
                  <a:pt x="4341" y="623"/>
                  <a:pt x="4343" y="633"/>
                  <a:pt x="4343" y="642"/>
                </a:cubicBezTo>
                <a:cubicBezTo>
                  <a:pt x="4343" y="659"/>
                  <a:pt x="4341" y="676"/>
                  <a:pt x="4342" y="693"/>
                </a:cubicBezTo>
                <a:cubicBezTo>
                  <a:pt x="4343" y="715"/>
                  <a:pt x="4341" y="735"/>
                  <a:pt x="4322" y="743"/>
                </a:cubicBezTo>
                <a:cubicBezTo>
                  <a:pt x="4332" y="772"/>
                  <a:pt x="4341" y="798"/>
                  <a:pt x="4352" y="826"/>
                </a:cubicBezTo>
                <a:cubicBezTo>
                  <a:pt x="4356" y="826"/>
                  <a:pt x="4361" y="826"/>
                  <a:pt x="4366" y="825"/>
                </a:cubicBezTo>
                <a:cubicBezTo>
                  <a:pt x="4370" y="824"/>
                  <a:pt x="4375" y="822"/>
                  <a:pt x="4381" y="820"/>
                </a:cubicBezTo>
                <a:cubicBezTo>
                  <a:pt x="4394" y="843"/>
                  <a:pt x="4404" y="864"/>
                  <a:pt x="4404" y="891"/>
                </a:cubicBezTo>
                <a:cubicBezTo>
                  <a:pt x="4403" y="910"/>
                  <a:pt x="4409" y="931"/>
                  <a:pt x="4417" y="949"/>
                </a:cubicBezTo>
                <a:cubicBezTo>
                  <a:pt x="4422" y="958"/>
                  <a:pt x="4436" y="963"/>
                  <a:pt x="4448" y="971"/>
                </a:cubicBezTo>
                <a:cubicBezTo>
                  <a:pt x="4418" y="990"/>
                  <a:pt x="4427" y="1014"/>
                  <a:pt x="4443" y="1038"/>
                </a:cubicBezTo>
                <a:cubicBezTo>
                  <a:pt x="4450" y="1049"/>
                  <a:pt x="4452" y="1060"/>
                  <a:pt x="4445" y="1071"/>
                </a:cubicBezTo>
                <a:cubicBezTo>
                  <a:pt x="4432" y="1089"/>
                  <a:pt x="4435" y="1108"/>
                  <a:pt x="4438" y="1128"/>
                </a:cubicBezTo>
                <a:cubicBezTo>
                  <a:pt x="4446" y="1178"/>
                  <a:pt x="4452" y="1229"/>
                  <a:pt x="4461" y="1280"/>
                </a:cubicBezTo>
                <a:cubicBezTo>
                  <a:pt x="4467" y="1307"/>
                  <a:pt x="4467" y="1341"/>
                  <a:pt x="4503" y="1349"/>
                </a:cubicBezTo>
                <a:cubicBezTo>
                  <a:pt x="4491" y="1368"/>
                  <a:pt x="4482" y="1385"/>
                  <a:pt x="4470" y="1400"/>
                </a:cubicBezTo>
                <a:cubicBezTo>
                  <a:pt x="4455" y="1420"/>
                  <a:pt x="4464" y="1442"/>
                  <a:pt x="4464" y="1463"/>
                </a:cubicBezTo>
                <a:cubicBezTo>
                  <a:pt x="4464" y="1472"/>
                  <a:pt x="4476" y="1484"/>
                  <a:pt x="4486" y="1489"/>
                </a:cubicBezTo>
                <a:cubicBezTo>
                  <a:pt x="4514" y="1504"/>
                  <a:pt x="4525" y="1525"/>
                  <a:pt x="4527" y="1558"/>
                </a:cubicBezTo>
                <a:cubicBezTo>
                  <a:pt x="4531" y="1606"/>
                  <a:pt x="4542" y="1654"/>
                  <a:pt x="4550" y="1702"/>
                </a:cubicBezTo>
                <a:cubicBezTo>
                  <a:pt x="4551" y="1706"/>
                  <a:pt x="4552" y="1712"/>
                  <a:pt x="4549" y="1715"/>
                </a:cubicBezTo>
                <a:cubicBezTo>
                  <a:pt x="4539" y="1730"/>
                  <a:pt x="4546" y="1743"/>
                  <a:pt x="4553" y="1756"/>
                </a:cubicBezTo>
                <a:cubicBezTo>
                  <a:pt x="4561" y="1771"/>
                  <a:pt x="4572" y="1775"/>
                  <a:pt x="4586" y="1765"/>
                </a:cubicBezTo>
                <a:cubicBezTo>
                  <a:pt x="4597" y="1756"/>
                  <a:pt x="4606" y="1743"/>
                  <a:pt x="4623" y="1754"/>
                </a:cubicBezTo>
                <a:cubicBezTo>
                  <a:pt x="4625" y="1754"/>
                  <a:pt x="4633" y="1744"/>
                  <a:pt x="4638" y="1739"/>
                </a:cubicBezTo>
                <a:cubicBezTo>
                  <a:pt x="4648" y="1727"/>
                  <a:pt x="4657" y="1725"/>
                  <a:pt x="4669" y="1738"/>
                </a:cubicBezTo>
                <a:cubicBezTo>
                  <a:pt x="4680" y="1750"/>
                  <a:pt x="4694" y="1760"/>
                  <a:pt x="4706" y="1770"/>
                </a:cubicBezTo>
                <a:cubicBezTo>
                  <a:pt x="4709" y="1769"/>
                  <a:pt x="4711" y="1767"/>
                  <a:pt x="4714" y="1766"/>
                </a:cubicBezTo>
                <a:cubicBezTo>
                  <a:pt x="4709" y="1744"/>
                  <a:pt x="4706" y="1722"/>
                  <a:pt x="4701" y="1699"/>
                </a:cubicBezTo>
                <a:cubicBezTo>
                  <a:pt x="4695" y="1665"/>
                  <a:pt x="4688" y="1630"/>
                  <a:pt x="4681" y="1596"/>
                </a:cubicBezTo>
                <a:cubicBezTo>
                  <a:pt x="4681" y="1596"/>
                  <a:pt x="4681" y="1596"/>
                  <a:pt x="4681" y="1596"/>
                </a:cubicBezTo>
                <a:cubicBezTo>
                  <a:pt x="4688" y="1564"/>
                  <a:pt x="4677" y="1535"/>
                  <a:pt x="4668" y="1505"/>
                </a:cubicBezTo>
                <a:cubicBezTo>
                  <a:pt x="4657" y="1467"/>
                  <a:pt x="4667" y="1431"/>
                  <a:pt x="4700" y="1405"/>
                </a:cubicBezTo>
                <a:cubicBezTo>
                  <a:pt x="4699" y="1404"/>
                  <a:pt x="4699" y="1404"/>
                  <a:pt x="4699" y="1404"/>
                </a:cubicBezTo>
                <a:cubicBezTo>
                  <a:pt x="4711" y="1423"/>
                  <a:pt x="4712" y="1457"/>
                  <a:pt x="4751" y="1437"/>
                </a:cubicBezTo>
                <a:cubicBezTo>
                  <a:pt x="4756" y="1435"/>
                  <a:pt x="4766" y="1444"/>
                  <a:pt x="4777" y="1449"/>
                </a:cubicBezTo>
                <a:cubicBezTo>
                  <a:pt x="4773" y="1458"/>
                  <a:pt x="4769" y="1467"/>
                  <a:pt x="4764" y="1478"/>
                </a:cubicBezTo>
                <a:cubicBezTo>
                  <a:pt x="4783" y="1497"/>
                  <a:pt x="4784" y="1521"/>
                  <a:pt x="4782" y="1547"/>
                </a:cubicBezTo>
                <a:cubicBezTo>
                  <a:pt x="4780" y="1565"/>
                  <a:pt x="4777" y="1583"/>
                  <a:pt x="4789" y="1600"/>
                </a:cubicBezTo>
                <a:cubicBezTo>
                  <a:pt x="4793" y="1605"/>
                  <a:pt x="4794" y="1613"/>
                  <a:pt x="4792" y="1619"/>
                </a:cubicBezTo>
                <a:cubicBezTo>
                  <a:pt x="4780" y="1673"/>
                  <a:pt x="4798" y="1725"/>
                  <a:pt x="4796" y="1778"/>
                </a:cubicBezTo>
                <a:cubicBezTo>
                  <a:pt x="4793" y="1818"/>
                  <a:pt x="4802" y="1857"/>
                  <a:pt x="4805" y="1896"/>
                </a:cubicBezTo>
                <a:cubicBezTo>
                  <a:pt x="4806" y="1916"/>
                  <a:pt x="4806" y="1945"/>
                  <a:pt x="4842" y="1944"/>
                </a:cubicBezTo>
                <a:cubicBezTo>
                  <a:pt x="4829" y="1978"/>
                  <a:pt x="4867" y="1999"/>
                  <a:pt x="4869" y="2033"/>
                </a:cubicBezTo>
                <a:cubicBezTo>
                  <a:pt x="4856" y="2032"/>
                  <a:pt x="4847" y="2031"/>
                  <a:pt x="4833" y="2029"/>
                </a:cubicBezTo>
                <a:cubicBezTo>
                  <a:pt x="4841" y="2040"/>
                  <a:pt x="4846" y="2048"/>
                  <a:pt x="4851" y="2055"/>
                </a:cubicBezTo>
                <a:cubicBezTo>
                  <a:pt x="4839" y="2080"/>
                  <a:pt x="4849" y="2103"/>
                  <a:pt x="4860" y="2125"/>
                </a:cubicBezTo>
                <a:cubicBezTo>
                  <a:pt x="4859" y="2124"/>
                  <a:pt x="4859" y="2124"/>
                  <a:pt x="4859" y="2124"/>
                </a:cubicBezTo>
                <a:cubicBezTo>
                  <a:pt x="4866" y="2134"/>
                  <a:pt x="4874" y="2143"/>
                  <a:pt x="4882" y="2154"/>
                </a:cubicBezTo>
                <a:cubicBezTo>
                  <a:pt x="4865" y="2171"/>
                  <a:pt x="4855" y="2192"/>
                  <a:pt x="4848" y="2218"/>
                </a:cubicBezTo>
                <a:cubicBezTo>
                  <a:pt x="4834" y="2265"/>
                  <a:pt x="4809" y="2309"/>
                  <a:pt x="4764" y="2335"/>
                </a:cubicBezTo>
                <a:cubicBezTo>
                  <a:pt x="4742" y="2348"/>
                  <a:pt x="4721" y="2340"/>
                  <a:pt x="4701" y="2326"/>
                </a:cubicBezTo>
                <a:cubicBezTo>
                  <a:pt x="4691" y="2340"/>
                  <a:pt x="4682" y="2353"/>
                  <a:pt x="4674" y="2363"/>
                </a:cubicBezTo>
                <a:cubicBezTo>
                  <a:pt x="4650" y="2371"/>
                  <a:pt x="4627" y="2379"/>
                  <a:pt x="4606" y="2386"/>
                </a:cubicBezTo>
                <a:cubicBezTo>
                  <a:pt x="4610" y="2482"/>
                  <a:pt x="4615" y="2574"/>
                  <a:pt x="4618" y="2667"/>
                </a:cubicBezTo>
                <a:cubicBezTo>
                  <a:pt x="4621" y="2735"/>
                  <a:pt x="4636" y="2802"/>
                  <a:pt x="4648" y="2870"/>
                </a:cubicBezTo>
                <a:cubicBezTo>
                  <a:pt x="4649" y="2871"/>
                  <a:pt x="4652" y="2873"/>
                  <a:pt x="4655" y="2875"/>
                </a:cubicBezTo>
                <a:cubicBezTo>
                  <a:pt x="4677" y="2848"/>
                  <a:pt x="4655" y="2817"/>
                  <a:pt x="4664" y="2784"/>
                </a:cubicBezTo>
                <a:cubicBezTo>
                  <a:pt x="4693" y="2822"/>
                  <a:pt x="4690" y="2855"/>
                  <a:pt x="4663" y="2888"/>
                </a:cubicBezTo>
                <a:cubicBezTo>
                  <a:pt x="4686" y="2895"/>
                  <a:pt x="4700" y="2880"/>
                  <a:pt x="4714" y="2869"/>
                </a:cubicBezTo>
                <a:cubicBezTo>
                  <a:pt x="4723" y="2862"/>
                  <a:pt x="4730" y="2851"/>
                  <a:pt x="4740" y="2844"/>
                </a:cubicBezTo>
                <a:cubicBezTo>
                  <a:pt x="4755" y="2834"/>
                  <a:pt x="4771" y="2831"/>
                  <a:pt x="4786" y="2847"/>
                </a:cubicBezTo>
                <a:cubicBezTo>
                  <a:pt x="4790" y="2852"/>
                  <a:pt x="4795" y="2855"/>
                  <a:pt x="4799" y="2858"/>
                </a:cubicBezTo>
                <a:cubicBezTo>
                  <a:pt x="4790" y="2892"/>
                  <a:pt x="4781" y="2929"/>
                  <a:pt x="4770" y="2964"/>
                </a:cubicBezTo>
                <a:cubicBezTo>
                  <a:pt x="4764" y="2982"/>
                  <a:pt x="4747" y="2998"/>
                  <a:pt x="4743" y="3017"/>
                </a:cubicBezTo>
                <a:cubicBezTo>
                  <a:pt x="4736" y="3053"/>
                  <a:pt x="4722" y="3088"/>
                  <a:pt x="4728" y="3126"/>
                </a:cubicBezTo>
                <a:cubicBezTo>
                  <a:pt x="4730" y="3135"/>
                  <a:pt x="4726" y="3144"/>
                  <a:pt x="4723" y="3153"/>
                </a:cubicBezTo>
                <a:cubicBezTo>
                  <a:pt x="4715" y="3170"/>
                  <a:pt x="4723" y="3180"/>
                  <a:pt x="4741" y="3190"/>
                </a:cubicBezTo>
                <a:cubicBezTo>
                  <a:pt x="4744" y="3177"/>
                  <a:pt x="4746" y="3166"/>
                  <a:pt x="4749" y="3156"/>
                </a:cubicBezTo>
                <a:cubicBezTo>
                  <a:pt x="4752" y="3157"/>
                  <a:pt x="4755" y="3158"/>
                  <a:pt x="4755" y="3160"/>
                </a:cubicBezTo>
                <a:cubicBezTo>
                  <a:pt x="4758" y="3170"/>
                  <a:pt x="4760" y="3180"/>
                  <a:pt x="4761" y="3191"/>
                </a:cubicBezTo>
                <a:cubicBezTo>
                  <a:pt x="4763" y="3214"/>
                  <a:pt x="4748" y="3238"/>
                  <a:pt x="4769" y="3259"/>
                </a:cubicBezTo>
                <a:cubicBezTo>
                  <a:pt x="4769" y="3260"/>
                  <a:pt x="4769" y="3262"/>
                  <a:pt x="4769" y="3263"/>
                </a:cubicBezTo>
                <a:cubicBezTo>
                  <a:pt x="4757" y="3293"/>
                  <a:pt x="4763" y="3323"/>
                  <a:pt x="4762" y="3354"/>
                </a:cubicBezTo>
                <a:cubicBezTo>
                  <a:pt x="4760" y="3401"/>
                  <a:pt x="4766" y="3444"/>
                  <a:pt x="4789" y="3485"/>
                </a:cubicBezTo>
                <a:cubicBezTo>
                  <a:pt x="4797" y="3498"/>
                  <a:pt x="4792" y="3518"/>
                  <a:pt x="4793" y="3540"/>
                </a:cubicBezTo>
                <a:cubicBezTo>
                  <a:pt x="4792" y="3539"/>
                  <a:pt x="4796" y="3543"/>
                  <a:pt x="4800" y="3545"/>
                </a:cubicBezTo>
                <a:cubicBezTo>
                  <a:pt x="4805" y="3548"/>
                  <a:pt x="4812" y="3550"/>
                  <a:pt x="4821" y="3553"/>
                </a:cubicBezTo>
                <a:cubicBezTo>
                  <a:pt x="4826" y="3542"/>
                  <a:pt x="4831" y="3533"/>
                  <a:pt x="4833" y="3523"/>
                </a:cubicBezTo>
                <a:cubicBezTo>
                  <a:pt x="4838" y="3503"/>
                  <a:pt x="4837" y="3480"/>
                  <a:pt x="4859" y="3467"/>
                </a:cubicBezTo>
                <a:cubicBezTo>
                  <a:pt x="4861" y="3465"/>
                  <a:pt x="4861" y="3457"/>
                  <a:pt x="4861" y="3452"/>
                </a:cubicBezTo>
                <a:cubicBezTo>
                  <a:pt x="4862" y="3447"/>
                  <a:pt x="4861" y="3438"/>
                  <a:pt x="4863" y="3437"/>
                </a:cubicBezTo>
                <a:cubicBezTo>
                  <a:pt x="4889" y="3428"/>
                  <a:pt x="4892" y="3401"/>
                  <a:pt x="4907" y="3383"/>
                </a:cubicBezTo>
                <a:cubicBezTo>
                  <a:pt x="4919" y="3368"/>
                  <a:pt x="4936" y="3358"/>
                  <a:pt x="4924" y="3333"/>
                </a:cubicBezTo>
                <a:cubicBezTo>
                  <a:pt x="4921" y="3326"/>
                  <a:pt x="4925" y="3314"/>
                  <a:pt x="4927" y="3304"/>
                </a:cubicBezTo>
                <a:cubicBezTo>
                  <a:pt x="4935" y="3249"/>
                  <a:pt x="4928" y="3193"/>
                  <a:pt x="4946" y="3139"/>
                </a:cubicBezTo>
                <a:cubicBezTo>
                  <a:pt x="4952" y="3120"/>
                  <a:pt x="4961" y="3112"/>
                  <a:pt x="4983" y="3119"/>
                </a:cubicBezTo>
                <a:cubicBezTo>
                  <a:pt x="4985" y="3158"/>
                  <a:pt x="4987" y="3198"/>
                  <a:pt x="4989" y="3238"/>
                </a:cubicBezTo>
                <a:cubicBezTo>
                  <a:pt x="4989" y="3245"/>
                  <a:pt x="4990" y="3252"/>
                  <a:pt x="4988" y="3258"/>
                </a:cubicBezTo>
                <a:cubicBezTo>
                  <a:pt x="4966" y="3323"/>
                  <a:pt x="4966" y="3389"/>
                  <a:pt x="4977" y="3456"/>
                </a:cubicBezTo>
                <a:cubicBezTo>
                  <a:pt x="4980" y="3477"/>
                  <a:pt x="5000" y="3506"/>
                  <a:pt x="4959" y="3515"/>
                </a:cubicBezTo>
                <a:cubicBezTo>
                  <a:pt x="4956" y="3516"/>
                  <a:pt x="4955" y="3532"/>
                  <a:pt x="4955" y="3541"/>
                </a:cubicBezTo>
                <a:cubicBezTo>
                  <a:pt x="4954" y="3550"/>
                  <a:pt x="4959" y="3561"/>
                  <a:pt x="4955" y="3567"/>
                </a:cubicBezTo>
                <a:cubicBezTo>
                  <a:pt x="4939" y="3596"/>
                  <a:pt x="4939" y="3625"/>
                  <a:pt x="4943" y="3656"/>
                </a:cubicBezTo>
                <a:cubicBezTo>
                  <a:pt x="4947" y="3679"/>
                  <a:pt x="4937" y="3703"/>
                  <a:pt x="4950" y="3725"/>
                </a:cubicBezTo>
                <a:cubicBezTo>
                  <a:pt x="4951" y="3727"/>
                  <a:pt x="4948" y="3732"/>
                  <a:pt x="4947" y="3736"/>
                </a:cubicBezTo>
                <a:cubicBezTo>
                  <a:pt x="4926" y="3782"/>
                  <a:pt x="4945" y="3829"/>
                  <a:pt x="4947" y="3876"/>
                </a:cubicBezTo>
                <a:cubicBezTo>
                  <a:pt x="4948" y="3889"/>
                  <a:pt x="4960" y="3901"/>
                  <a:pt x="4968" y="3917"/>
                </a:cubicBezTo>
                <a:cubicBezTo>
                  <a:pt x="4976" y="3880"/>
                  <a:pt x="4986" y="3849"/>
                  <a:pt x="4972" y="3814"/>
                </a:cubicBezTo>
                <a:cubicBezTo>
                  <a:pt x="4965" y="3799"/>
                  <a:pt x="4965" y="3777"/>
                  <a:pt x="4985" y="3764"/>
                </a:cubicBezTo>
                <a:cubicBezTo>
                  <a:pt x="4988" y="3762"/>
                  <a:pt x="4989" y="3756"/>
                  <a:pt x="4989" y="3752"/>
                </a:cubicBezTo>
                <a:cubicBezTo>
                  <a:pt x="4986" y="3715"/>
                  <a:pt x="4987" y="3681"/>
                  <a:pt x="5031" y="3667"/>
                </a:cubicBezTo>
                <a:cubicBezTo>
                  <a:pt x="5036" y="3666"/>
                  <a:pt x="5038" y="3657"/>
                  <a:pt x="5040" y="3651"/>
                </a:cubicBezTo>
                <a:cubicBezTo>
                  <a:pt x="5052" y="3609"/>
                  <a:pt x="5066" y="3568"/>
                  <a:pt x="5069" y="3524"/>
                </a:cubicBezTo>
                <a:cubicBezTo>
                  <a:pt x="5070" y="3513"/>
                  <a:pt x="5072" y="3502"/>
                  <a:pt x="5076" y="3493"/>
                </a:cubicBezTo>
                <a:cubicBezTo>
                  <a:pt x="5077" y="3489"/>
                  <a:pt x="5085" y="3487"/>
                  <a:pt x="5096" y="3482"/>
                </a:cubicBezTo>
                <a:cubicBezTo>
                  <a:pt x="5089" y="3513"/>
                  <a:pt x="5084" y="3538"/>
                  <a:pt x="5079" y="3564"/>
                </a:cubicBezTo>
                <a:cubicBezTo>
                  <a:pt x="5081" y="3565"/>
                  <a:pt x="5083" y="3566"/>
                  <a:pt x="5085" y="3567"/>
                </a:cubicBezTo>
                <a:cubicBezTo>
                  <a:pt x="5088" y="3564"/>
                  <a:pt x="5093" y="3561"/>
                  <a:pt x="5094" y="3558"/>
                </a:cubicBezTo>
                <a:cubicBezTo>
                  <a:pt x="5102" y="3526"/>
                  <a:pt x="5125" y="3499"/>
                  <a:pt x="5122" y="3463"/>
                </a:cubicBezTo>
                <a:cubicBezTo>
                  <a:pt x="5120" y="3449"/>
                  <a:pt x="5131" y="3433"/>
                  <a:pt x="5130" y="3419"/>
                </a:cubicBezTo>
                <a:cubicBezTo>
                  <a:pt x="5130" y="3404"/>
                  <a:pt x="5127" y="3391"/>
                  <a:pt x="5143" y="3383"/>
                </a:cubicBezTo>
                <a:cubicBezTo>
                  <a:pt x="5144" y="3383"/>
                  <a:pt x="5144" y="3381"/>
                  <a:pt x="5144" y="3379"/>
                </a:cubicBezTo>
                <a:cubicBezTo>
                  <a:pt x="5148" y="3361"/>
                  <a:pt x="5126" y="3347"/>
                  <a:pt x="5140" y="3325"/>
                </a:cubicBezTo>
                <a:cubicBezTo>
                  <a:pt x="5148" y="3313"/>
                  <a:pt x="5139" y="3291"/>
                  <a:pt x="5137" y="3271"/>
                </a:cubicBezTo>
                <a:cubicBezTo>
                  <a:pt x="5157" y="3260"/>
                  <a:pt x="5149" y="3290"/>
                  <a:pt x="5164" y="3296"/>
                </a:cubicBezTo>
                <a:cubicBezTo>
                  <a:pt x="5173" y="3253"/>
                  <a:pt x="5183" y="3213"/>
                  <a:pt x="5190" y="3172"/>
                </a:cubicBezTo>
                <a:cubicBezTo>
                  <a:pt x="5192" y="3157"/>
                  <a:pt x="5184" y="3141"/>
                  <a:pt x="5184" y="3125"/>
                </a:cubicBezTo>
                <a:cubicBezTo>
                  <a:pt x="5182" y="3066"/>
                  <a:pt x="5182" y="3008"/>
                  <a:pt x="5176" y="2949"/>
                </a:cubicBezTo>
                <a:cubicBezTo>
                  <a:pt x="5174" y="2926"/>
                  <a:pt x="5174" y="2894"/>
                  <a:pt x="5206" y="2876"/>
                </a:cubicBezTo>
                <a:cubicBezTo>
                  <a:pt x="5214" y="2898"/>
                  <a:pt x="5221" y="2920"/>
                  <a:pt x="5215" y="2940"/>
                </a:cubicBezTo>
                <a:cubicBezTo>
                  <a:pt x="5204" y="2982"/>
                  <a:pt x="5203" y="3023"/>
                  <a:pt x="5215" y="3068"/>
                </a:cubicBezTo>
                <a:cubicBezTo>
                  <a:pt x="5221" y="3062"/>
                  <a:pt x="5225" y="3057"/>
                  <a:pt x="5230" y="3051"/>
                </a:cubicBezTo>
                <a:cubicBezTo>
                  <a:pt x="5232" y="3053"/>
                  <a:pt x="5236" y="3056"/>
                  <a:pt x="5237" y="3059"/>
                </a:cubicBezTo>
                <a:cubicBezTo>
                  <a:pt x="5253" y="3094"/>
                  <a:pt x="5242" y="3131"/>
                  <a:pt x="5248" y="3167"/>
                </a:cubicBezTo>
                <a:cubicBezTo>
                  <a:pt x="5248" y="3169"/>
                  <a:pt x="5247" y="3173"/>
                  <a:pt x="5246" y="3174"/>
                </a:cubicBezTo>
                <a:cubicBezTo>
                  <a:pt x="5203" y="3216"/>
                  <a:pt x="5230" y="3265"/>
                  <a:pt x="5236" y="3310"/>
                </a:cubicBezTo>
                <a:cubicBezTo>
                  <a:pt x="5237" y="3321"/>
                  <a:pt x="5236" y="3329"/>
                  <a:pt x="5235" y="3339"/>
                </a:cubicBezTo>
                <a:cubicBezTo>
                  <a:pt x="5231" y="3370"/>
                  <a:pt x="5233" y="3402"/>
                  <a:pt x="5232" y="3433"/>
                </a:cubicBezTo>
                <a:cubicBezTo>
                  <a:pt x="5232" y="3448"/>
                  <a:pt x="5233" y="3462"/>
                  <a:pt x="5233" y="3477"/>
                </a:cubicBezTo>
                <a:cubicBezTo>
                  <a:pt x="5233" y="3492"/>
                  <a:pt x="5222" y="3497"/>
                  <a:pt x="5208" y="3501"/>
                </a:cubicBezTo>
                <a:cubicBezTo>
                  <a:pt x="5224" y="3533"/>
                  <a:pt x="5239" y="3566"/>
                  <a:pt x="5229" y="3603"/>
                </a:cubicBezTo>
                <a:cubicBezTo>
                  <a:pt x="5228" y="3607"/>
                  <a:pt x="5230" y="3614"/>
                  <a:pt x="5232" y="3618"/>
                </a:cubicBezTo>
                <a:cubicBezTo>
                  <a:pt x="5254" y="3663"/>
                  <a:pt x="5251" y="3709"/>
                  <a:pt x="5239" y="3756"/>
                </a:cubicBezTo>
                <a:cubicBezTo>
                  <a:pt x="5235" y="3774"/>
                  <a:pt x="5237" y="3793"/>
                  <a:pt x="5238" y="3812"/>
                </a:cubicBezTo>
                <a:cubicBezTo>
                  <a:pt x="5239" y="3838"/>
                  <a:pt x="5242" y="3864"/>
                  <a:pt x="5244" y="3891"/>
                </a:cubicBezTo>
                <a:cubicBezTo>
                  <a:pt x="5233" y="3892"/>
                  <a:pt x="5227" y="3892"/>
                  <a:pt x="5221" y="3893"/>
                </a:cubicBezTo>
                <a:cubicBezTo>
                  <a:pt x="5229" y="3942"/>
                  <a:pt x="5237" y="3990"/>
                  <a:pt x="5245" y="4038"/>
                </a:cubicBezTo>
                <a:cubicBezTo>
                  <a:pt x="5246" y="4040"/>
                  <a:pt x="5251" y="4042"/>
                  <a:pt x="5257" y="4046"/>
                </a:cubicBezTo>
                <a:cubicBezTo>
                  <a:pt x="5264" y="4038"/>
                  <a:pt x="5272" y="4030"/>
                  <a:pt x="5280" y="4021"/>
                </a:cubicBezTo>
                <a:cubicBezTo>
                  <a:pt x="5304" y="4038"/>
                  <a:pt x="5300" y="4061"/>
                  <a:pt x="5299" y="4083"/>
                </a:cubicBezTo>
                <a:cubicBezTo>
                  <a:pt x="5299" y="4121"/>
                  <a:pt x="5299" y="4159"/>
                  <a:pt x="5298" y="4196"/>
                </a:cubicBezTo>
                <a:cubicBezTo>
                  <a:pt x="5298" y="4205"/>
                  <a:pt x="5296" y="4215"/>
                  <a:pt x="5294" y="4224"/>
                </a:cubicBezTo>
                <a:cubicBezTo>
                  <a:pt x="5290" y="4237"/>
                  <a:pt x="5287" y="4250"/>
                  <a:pt x="5303" y="4258"/>
                </a:cubicBezTo>
                <a:cubicBezTo>
                  <a:pt x="5307" y="4260"/>
                  <a:pt x="5312" y="4266"/>
                  <a:pt x="5312" y="4270"/>
                </a:cubicBezTo>
                <a:cubicBezTo>
                  <a:pt x="5305" y="4306"/>
                  <a:pt x="5332" y="4331"/>
                  <a:pt x="5342" y="4361"/>
                </a:cubicBezTo>
                <a:cubicBezTo>
                  <a:pt x="5349" y="4383"/>
                  <a:pt x="5354" y="4402"/>
                  <a:pt x="5338" y="4420"/>
                </a:cubicBezTo>
                <a:cubicBezTo>
                  <a:pt x="5350" y="4439"/>
                  <a:pt x="5361" y="4455"/>
                  <a:pt x="5374" y="4474"/>
                </a:cubicBezTo>
                <a:cubicBezTo>
                  <a:pt x="5379" y="4464"/>
                  <a:pt x="5384" y="4455"/>
                  <a:pt x="5393" y="4440"/>
                </a:cubicBezTo>
                <a:cubicBezTo>
                  <a:pt x="5395" y="4464"/>
                  <a:pt x="5397" y="4481"/>
                  <a:pt x="5399" y="4500"/>
                </a:cubicBezTo>
                <a:cubicBezTo>
                  <a:pt x="5411" y="4496"/>
                  <a:pt x="5422" y="4493"/>
                  <a:pt x="5434" y="4489"/>
                </a:cubicBezTo>
                <a:cubicBezTo>
                  <a:pt x="5434" y="4497"/>
                  <a:pt x="5437" y="4508"/>
                  <a:pt x="5434" y="4512"/>
                </a:cubicBezTo>
                <a:cubicBezTo>
                  <a:pt x="5408" y="4536"/>
                  <a:pt x="5423" y="4566"/>
                  <a:pt x="5420" y="4593"/>
                </a:cubicBezTo>
                <a:cubicBezTo>
                  <a:pt x="5418" y="4603"/>
                  <a:pt x="5421" y="4616"/>
                  <a:pt x="5427" y="4623"/>
                </a:cubicBezTo>
                <a:cubicBezTo>
                  <a:pt x="5443" y="4643"/>
                  <a:pt x="5441" y="4667"/>
                  <a:pt x="5449" y="4689"/>
                </a:cubicBezTo>
                <a:cubicBezTo>
                  <a:pt x="5451" y="4696"/>
                  <a:pt x="5452" y="4704"/>
                  <a:pt x="5456" y="4710"/>
                </a:cubicBezTo>
                <a:cubicBezTo>
                  <a:pt x="5464" y="4723"/>
                  <a:pt x="5466" y="4735"/>
                  <a:pt x="5464" y="4751"/>
                </a:cubicBezTo>
                <a:cubicBezTo>
                  <a:pt x="5460" y="4778"/>
                  <a:pt x="5464" y="4805"/>
                  <a:pt x="5479" y="4831"/>
                </a:cubicBezTo>
                <a:cubicBezTo>
                  <a:pt x="5508" y="4884"/>
                  <a:pt x="5525" y="4942"/>
                  <a:pt x="5539" y="5001"/>
                </a:cubicBezTo>
                <a:cubicBezTo>
                  <a:pt x="5546" y="5031"/>
                  <a:pt x="5549" y="5063"/>
                  <a:pt x="5569" y="5088"/>
                </a:cubicBezTo>
                <a:cubicBezTo>
                  <a:pt x="5574" y="5094"/>
                  <a:pt x="5575" y="5103"/>
                  <a:pt x="5578" y="5110"/>
                </a:cubicBezTo>
                <a:cubicBezTo>
                  <a:pt x="5578" y="5113"/>
                  <a:pt x="5577" y="5116"/>
                  <a:pt x="5578" y="5118"/>
                </a:cubicBezTo>
                <a:cubicBezTo>
                  <a:pt x="5579" y="5125"/>
                  <a:pt x="5580" y="5136"/>
                  <a:pt x="5583" y="5137"/>
                </a:cubicBezTo>
                <a:cubicBezTo>
                  <a:pt x="5622" y="5146"/>
                  <a:pt x="5602" y="5196"/>
                  <a:pt x="5637" y="5210"/>
                </a:cubicBezTo>
                <a:cubicBezTo>
                  <a:pt x="5629" y="5219"/>
                  <a:pt x="5623" y="5226"/>
                  <a:pt x="5614" y="5235"/>
                </a:cubicBezTo>
                <a:cubicBezTo>
                  <a:pt x="5617" y="5241"/>
                  <a:pt x="5620" y="5249"/>
                  <a:pt x="5624" y="5255"/>
                </a:cubicBezTo>
                <a:cubicBezTo>
                  <a:pt x="5636" y="5272"/>
                  <a:pt x="5637" y="5289"/>
                  <a:pt x="5632" y="5310"/>
                </a:cubicBezTo>
                <a:cubicBezTo>
                  <a:pt x="5623" y="5343"/>
                  <a:pt x="5627" y="5374"/>
                  <a:pt x="5649" y="5405"/>
                </a:cubicBezTo>
                <a:cubicBezTo>
                  <a:pt x="5668" y="5430"/>
                  <a:pt x="5670" y="5466"/>
                  <a:pt x="5659" y="5497"/>
                </a:cubicBezTo>
                <a:cubicBezTo>
                  <a:pt x="5653" y="5512"/>
                  <a:pt x="5655" y="5521"/>
                  <a:pt x="5664" y="5532"/>
                </a:cubicBezTo>
                <a:cubicBezTo>
                  <a:pt x="5677" y="5532"/>
                  <a:pt x="5690" y="5532"/>
                  <a:pt x="5705" y="5532"/>
                </a:cubicBezTo>
                <a:cubicBezTo>
                  <a:pt x="5703" y="5510"/>
                  <a:pt x="5701" y="5490"/>
                  <a:pt x="5698" y="5469"/>
                </a:cubicBezTo>
                <a:cubicBezTo>
                  <a:pt x="5695" y="5449"/>
                  <a:pt x="5689" y="5429"/>
                  <a:pt x="5688" y="5408"/>
                </a:cubicBezTo>
                <a:cubicBezTo>
                  <a:pt x="5686" y="5377"/>
                  <a:pt x="5661" y="5351"/>
                  <a:pt x="5673" y="5319"/>
                </a:cubicBezTo>
                <a:cubicBezTo>
                  <a:pt x="5647" y="5268"/>
                  <a:pt x="5661" y="5207"/>
                  <a:pt x="5628" y="5158"/>
                </a:cubicBezTo>
                <a:cubicBezTo>
                  <a:pt x="5618" y="5142"/>
                  <a:pt x="5617" y="5120"/>
                  <a:pt x="5613" y="5101"/>
                </a:cubicBezTo>
                <a:cubicBezTo>
                  <a:pt x="5608" y="5082"/>
                  <a:pt x="5603" y="5063"/>
                  <a:pt x="5601" y="5043"/>
                </a:cubicBezTo>
                <a:cubicBezTo>
                  <a:pt x="5600" y="5034"/>
                  <a:pt x="5606" y="5025"/>
                  <a:pt x="5609" y="5012"/>
                </a:cubicBezTo>
                <a:cubicBezTo>
                  <a:pt x="5573" y="4985"/>
                  <a:pt x="5578" y="4940"/>
                  <a:pt x="5577" y="4891"/>
                </a:cubicBezTo>
                <a:cubicBezTo>
                  <a:pt x="5593" y="4924"/>
                  <a:pt x="5590" y="4960"/>
                  <a:pt x="5620" y="4982"/>
                </a:cubicBezTo>
                <a:cubicBezTo>
                  <a:pt x="5606" y="4919"/>
                  <a:pt x="5587" y="4858"/>
                  <a:pt x="5580" y="4795"/>
                </a:cubicBezTo>
                <a:cubicBezTo>
                  <a:pt x="5577" y="4770"/>
                  <a:pt x="5571" y="4745"/>
                  <a:pt x="5569" y="4720"/>
                </a:cubicBezTo>
                <a:cubicBezTo>
                  <a:pt x="5568" y="4715"/>
                  <a:pt x="5568" y="4709"/>
                  <a:pt x="5565" y="4704"/>
                </a:cubicBezTo>
                <a:cubicBezTo>
                  <a:pt x="5540" y="4663"/>
                  <a:pt x="5543" y="4617"/>
                  <a:pt x="5542" y="4571"/>
                </a:cubicBezTo>
                <a:cubicBezTo>
                  <a:pt x="5542" y="4564"/>
                  <a:pt x="5538" y="4557"/>
                  <a:pt x="5535" y="4550"/>
                </a:cubicBezTo>
                <a:cubicBezTo>
                  <a:pt x="5534" y="4547"/>
                  <a:pt x="5527" y="4546"/>
                  <a:pt x="5527" y="4543"/>
                </a:cubicBezTo>
                <a:cubicBezTo>
                  <a:pt x="5522" y="4508"/>
                  <a:pt x="5517" y="4474"/>
                  <a:pt x="5512" y="4438"/>
                </a:cubicBezTo>
                <a:cubicBezTo>
                  <a:pt x="5509" y="4439"/>
                  <a:pt x="5503" y="4442"/>
                  <a:pt x="5497" y="4444"/>
                </a:cubicBezTo>
                <a:cubicBezTo>
                  <a:pt x="5496" y="4439"/>
                  <a:pt x="5492" y="4433"/>
                  <a:pt x="5492" y="4427"/>
                </a:cubicBezTo>
                <a:cubicBezTo>
                  <a:pt x="5493" y="4418"/>
                  <a:pt x="5493" y="4407"/>
                  <a:pt x="5498" y="4401"/>
                </a:cubicBezTo>
                <a:cubicBezTo>
                  <a:pt x="5515" y="4379"/>
                  <a:pt x="5510" y="4360"/>
                  <a:pt x="5499" y="4339"/>
                </a:cubicBezTo>
                <a:cubicBezTo>
                  <a:pt x="5482" y="4309"/>
                  <a:pt x="5484" y="4276"/>
                  <a:pt x="5481" y="4244"/>
                </a:cubicBezTo>
                <a:cubicBezTo>
                  <a:pt x="5477" y="4204"/>
                  <a:pt x="5464" y="4168"/>
                  <a:pt x="5452" y="4130"/>
                </a:cubicBezTo>
                <a:cubicBezTo>
                  <a:pt x="5449" y="4121"/>
                  <a:pt x="5449" y="4111"/>
                  <a:pt x="5447" y="4101"/>
                </a:cubicBezTo>
                <a:cubicBezTo>
                  <a:pt x="5450" y="4100"/>
                  <a:pt x="5452" y="4099"/>
                  <a:pt x="5455" y="4099"/>
                </a:cubicBezTo>
                <a:cubicBezTo>
                  <a:pt x="5459" y="4104"/>
                  <a:pt x="5463" y="4109"/>
                  <a:pt x="5466" y="4114"/>
                </a:cubicBezTo>
                <a:cubicBezTo>
                  <a:pt x="5473" y="4134"/>
                  <a:pt x="5475" y="4155"/>
                  <a:pt x="5492" y="4170"/>
                </a:cubicBezTo>
                <a:cubicBezTo>
                  <a:pt x="5497" y="4174"/>
                  <a:pt x="5502" y="4179"/>
                  <a:pt x="5508" y="4181"/>
                </a:cubicBezTo>
                <a:cubicBezTo>
                  <a:pt x="5550" y="4198"/>
                  <a:pt x="5554" y="4204"/>
                  <a:pt x="5553" y="4248"/>
                </a:cubicBezTo>
                <a:cubicBezTo>
                  <a:pt x="5553" y="4254"/>
                  <a:pt x="5554" y="4260"/>
                  <a:pt x="5556" y="4267"/>
                </a:cubicBezTo>
                <a:cubicBezTo>
                  <a:pt x="5557" y="4270"/>
                  <a:pt x="5561" y="4272"/>
                  <a:pt x="5564" y="4276"/>
                </a:cubicBezTo>
                <a:cubicBezTo>
                  <a:pt x="5590" y="4269"/>
                  <a:pt x="5591" y="4249"/>
                  <a:pt x="5595" y="4226"/>
                </a:cubicBezTo>
                <a:cubicBezTo>
                  <a:pt x="5600" y="4237"/>
                  <a:pt x="5605" y="4249"/>
                  <a:pt x="5613" y="4267"/>
                </a:cubicBezTo>
                <a:cubicBezTo>
                  <a:pt x="5624" y="4255"/>
                  <a:pt x="5632" y="4246"/>
                  <a:pt x="5641" y="4237"/>
                </a:cubicBezTo>
                <a:cubicBezTo>
                  <a:pt x="5653" y="4248"/>
                  <a:pt x="5667" y="4258"/>
                  <a:pt x="5688" y="4276"/>
                </a:cubicBezTo>
                <a:cubicBezTo>
                  <a:pt x="5684" y="4238"/>
                  <a:pt x="5684" y="4211"/>
                  <a:pt x="5679" y="4185"/>
                </a:cubicBezTo>
                <a:cubicBezTo>
                  <a:pt x="5675" y="4168"/>
                  <a:pt x="5661" y="4155"/>
                  <a:pt x="5664" y="4134"/>
                </a:cubicBezTo>
                <a:cubicBezTo>
                  <a:pt x="5667" y="4119"/>
                  <a:pt x="5665" y="4102"/>
                  <a:pt x="5665" y="4082"/>
                </a:cubicBezTo>
                <a:cubicBezTo>
                  <a:pt x="5661" y="4082"/>
                  <a:pt x="5654" y="4081"/>
                  <a:pt x="5646" y="4079"/>
                </a:cubicBezTo>
                <a:cubicBezTo>
                  <a:pt x="5646" y="4077"/>
                  <a:pt x="5645" y="4074"/>
                  <a:pt x="5646" y="4072"/>
                </a:cubicBezTo>
                <a:cubicBezTo>
                  <a:pt x="5669" y="4046"/>
                  <a:pt x="5655" y="4014"/>
                  <a:pt x="5653" y="3986"/>
                </a:cubicBezTo>
                <a:cubicBezTo>
                  <a:pt x="5650" y="3954"/>
                  <a:pt x="5636" y="3923"/>
                  <a:pt x="5626" y="3891"/>
                </a:cubicBezTo>
                <a:cubicBezTo>
                  <a:pt x="5626" y="3889"/>
                  <a:pt x="5625" y="3885"/>
                  <a:pt x="5624" y="3884"/>
                </a:cubicBezTo>
                <a:cubicBezTo>
                  <a:pt x="5578" y="3857"/>
                  <a:pt x="5591" y="3808"/>
                  <a:pt x="5587" y="3770"/>
                </a:cubicBezTo>
                <a:cubicBezTo>
                  <a:pt x="5583" y="3729"/>
                  <a:pt x="5579" y="3687"/>
                  <a:pt x="5573" y="3646"/>
                </a:cubicBezTo>
                <a:cubicBezTo>
                  <a:pt x="5568" y="3612"/>
                  <a:pt x="5573" y="3582"/>
                  <a:pt x="5590" y="3551"/>
                </a:cubicBezTo>
                <a:cubicBezTo>
                  <a:pt x="5579" y="3532"/>
                  <a:pt x="5569" y="3513"/>
                  <a:pt x="5558" y="3494"/>
                </a:cubicBezTo>
                <a:cubicBezTo>
                  <a:pt x="5557" y="3493"/>
                  <a:pt x="5556" y="3492"/>
                  <a:pt x="5556" y="3491"/>
                </a:cubicBezTo>
                <a:cubicBezTo>
                  <a:pt x="5569" y="3453"/>
                  <a:pt x="5538" y="3428"/>
                  <a:pt x="5530" y="3396"/>
                </a:cubicBezTo>
                <a:cubicBezTo>
                  <a:pt x="5526" y="3378"/>
                  <a:pt x="5524" y="3359"/>
                  <a:pt x="5523" y="3341"/>
                </a:cubicBezTo>
                <a:cubicBezTo>
                  <a:pt x="5520" y="3287"/>
                  <a:pt x="5500" y="3237"/>
                  <a:pt x="5493" y="3184"/>
                </a:cubicBezTo>
                <a:cubicBezTo>
                  <a:pt x="5488" y="3150"/>
                  <a:pt x="5486" y="3116"/>
                  <a:pt x="5485" y="3083"/>
                </a:cubicBezTo>
                <a:cubicBezTo>
                  <a:pt x="5484" y="3066"/>
                  <a:pt x="5488" y="3051"/>
                  <a:pt x="5513" y="3055"/>
                </a:cubicBezTo>
                <a:cubicBezTo>
                  <a:pt x="5513" y="3071"/>
                  <a:pt x="5513" y="3086"/>
                  <a:pt x="5513" y="3098"/>
                </a:cubicBezTo>
                <a:cubicBezTo>
                  <a:pt x="5535" y="3098"/>
                  <a:pt x="5555" y="3098"/>
                  <a:pt x="5575" y="3098"/>
                </a:cubicBezTo>
                <a:cubicBezTo>
                  <a:pt x="5580" y="3127"/>
                  <a:pt x="5574" y="3156"/>
                  <a:pt x="5597" y="3178"/>
                </a:cubicBezTo>
                <a:cubicBezTo>
                  <a:pt x="5608" y="3166"/>
                  <a:pt x="5602" y="3155"/>
                  <a:pt x="5600" y="3144"/>
                </a:cubicBezTo>
                <a:cubicBezTo>
                  <a:pt x="5598" y="3135"/>
                  <a:pt x="5595" y="3125"/>
                  <a:pt x="5598" y="3112"/>
                </a:cubicBezTo>
                <a:cubicBezTo>
                  <a:pt x="5603" y="3117"/>
                  <a:pt x="5610" y="3122"/>
                  <a:pt x="5612" y="3128"/>
                </a:cubicBezTo>
                <a:cubicBezTo>
                  <a:pt x="5628" y="3181"/>
                  <a:pt x="5642" y="3235"/>
                  <a:pt x="5661" y="3287"/>
                </a:cubicBezTo>
                <a:cubicBezTo>
                  <a:pt x="5677" y="3332"/>
                  <a:pt x="5679" y="3382"/>
                  <a:pt x="5698" y="3426"/>
                </a:cubicBezTo>
                <a:cubicBezTo>
                  <a:pt x="5717" y="3471"/>
                  <a:pt x="5730" y="3518"/>
                  <a:pt x="5743" y="3566"/>
                </a:cubicBezTo>
                <a:cubicBezTo>
                  <a:pt x="5749" y="3588"/>
                  <a:pt x="5740" y="3614"/>
                  <a:pt x="5764" y="3631"/>
                </a:cubicBezTo>
                <a:cubicBezTo>
                  <a:pt x="5797" y="3630"/>
                  <a:pt x="5830" y="3629"/>
                  <a:pt x="5850" y="3596"/>
                </a:cubicBezTo>
                <a:cubicBezTo>
                  <a:pt x="5853" y="3591"/>
                  <a:pt x="5865" y="3589"/>
                  <a:pt x="5872" y="3590"/>
                </a:cubicBezTo>
                <a:cubicBezTo>
                  <a:pt x="5888" y="3591"/>
                  <a:pt x="5901" y="3596"/>
                  <a:pt x="5912" y="3611"/>
                </a:cubicBezTo>
                <a:cubicBezTo>
                  <a:pt x="5920" y="3622"/>
                  <a:pt x="5944" y="3620"/>
                  <a:pt x="5938" y="3644"/>
                </a:cubicBezTo>
                <a:cubicBezTo>
                  <a:pt x="5967" y="3691"/>
                  <a:pt x="5979" y="3745"/>
                  <a:pt x="5999" y="3796"/>
                </a:cubicBezTo>
                <a:cubicBezTo>
                  <a:pt x="6015" y="3835"/>
                  <a:pt x="6030" y="3875"/>
                  <a:pt x="6044" y="3914"/>
                </a:cubicBezTo>
                <a:cubicBezTo>
                  <a:pt x="6055" y="3944"/>
                  <a:pt x="6066" y="3974"/>
                  <a:pt x="6074" y="4004"/>
                </a:cubicBezTo>
                <a:cubicBezTo>
                  <a:pt x="6081" y="4030"/>
                  <a:pt x="6091" y="4055"/>
                  <a:pt x="6094" y="4082"/>
                </a:cubicBezTo>
                <a:cubicBezTo>
                  <a:pt x="6098" y="4112"/>
                  <a:pt x="6112" y="4141"/>
                  <a:pt x="6120" y="4171"/>
                </a:cubicBezTo>
                <a:cubicBezTo>
                  <a:pt x="6134" y="4222"/>
                  <a:pt x="6147" y="4274"/>
                  <a:pt x="6162" y="4329"/>
                </a:cubicBezTo>
                <a:cubicBezTo>
                  <a:pt x="6164" y="4330"/>
                  <a:pt x="6171" y="4330"/>
                  <a:pt x="6185" y="4332"/>
                </a:cubicBezTo>
                <a:cubicBezTo>
                  <a:pt x="6177" y="4343"/>
                  <a:pt x="6170" y="4352"/>
                  <a:pt x="6162" y="4362"/>
                </a:cubicBezTo>
                <a:cubicBezTo>
                  <a:pt x="6171" y="4400"/>
                  <a:pt x="6185" y="4441"/>
                  <a:pt x="6187" y="4483"/>
                </a:cubicBezTo>
                <a:cubicBezTo>
                  <a:pt x="6189" y="4511"/>
                  <a:pt x="6191" y="4538"/>
                  <a:pt x="6198" y="4566"/>
                </a:cubicBezTo>
                <a:cubicBezTo>
                  <a:pt x="6209" y="4609"/>
                  <a:pt x="6217" y="4652"/>
                  <a:pt x="6225" y="4696"/>
                </a:cubicBezTo>
                <a:cubicBezTo>
                  <a:pt x="6228" y="4709"/>
                  <a:pt x="6231" y="4726"/>
                  <a:pt x="6226" y="4737"/>
                </a:cubicBezTo>
                <a:cubicBezTo>
                  <a:pt x="6214" y="4763"/>
                  <a:pt x="6219" y="4784"/>
                  <a:pt x="6232" y="4807"/>
                </a:cubicBezTo>
                <a:cubicBezTo>
                  <a:pt x="6237" y="4814"/>
                  <a:pt x="6243" y="4827"/>
                  <a:pt x="6240" y="4832"/>
                </a:cubicBezTo>
                <a:cubicBezTo>
                  <a:pt x="6225" y="4853"/>
                  <a:pt x="6238" y="4868"/>
                  <a:pt x="6246" y="4886"/>
                </a:cubicBezTo>
                <a:cubicBezTo>
                  <a:pt x="6256" y="4905"/>
                  <a:pt x="6261" y="4925"/>
                  <a:pt x="6255" y="4947"/>
                </a:cubicBezTo>
                <a:cubicBezTo>
                  <a:pt x="6253" y="4956"/>
                  <a:pt x="6255" y="4971"/>
                  <a:pt x="6261" y="4976"/>
                </a:cubicBezTo>
                <a:cubicBezTo>
                  <a:pt x="6278" y="4990"/>
                  <a:pt x="6277" y="5007"/>
                  <a:pt x="6280" y="5026"/>
                </a:cubicBezTo>
                <a:cubicBezTo>
                  <a:pt x="6281" y="5039"/>
                  <a:pt x="6270" y="5059"/>
                  <a:pt x="6294" y="5065"/>
                </a:cubicBezTo>
                <a:cubicBezTo>
                  <a:pt x="6295" y="5065"/>
                  <a:pt x="6294" y="5072"/>
                  <a:pt x="6294" y="5075"/>
                </a:cubicBezTo>
                <a:cubicBezTo>
                  <a:pt x="6299" y="5111"/>
                  <a:pt x="6304" y="5146"/>
                  <a:pt x="6309" y="5182"/>
                </a:cubicBezTo>
                <a:cubicBezTo>
                  <a:pt x="6310" y="5187"/>
                  <a:pt x="6311" y="5192"/>
                  <a:pt x="6312" y="5197"/>
                </a:cubicBezTo>
                <a:cubicBezTo>
                  <a:pt x="6333" y="5277"/>
                  <a:pt x="6348" y="5358"/>
                  <a:pt x="6349" y="5442"/>
                </a:cubicBezTo>
                <a:cubicBezTo>
                  <a:pt x="6349" y="5449"/>
                  <a:pt x="6352" y="5456"/>
                  <a:pt x="6354" y="5464"/>
                </a:cubicBezTo>
                <a:cubicBezTo>
                  <a:pt x="6356" y="5468"/>
                  <a:pt x="6361" y="5473"/>
                  <a:pt x="6362" y="5477"/>
                </a:cubicBezTo>
                <a:cubicBezTo>
                  <a:pt x="6362" y="5540"/>
                  <a:pt x="6390" y="5598"/>
                  <a:pt x="6393" y="5660"/>
                </a:cubicBezTo>
                <a:cubicBezTo>
                  <a:pt x="6394" y="5696"/>
                  <a:pt x="6398" y="5732"/>
                  <a:pt x="6407" y="5767"/>
                </a:cubicBezTo>
                <a:cubicBezTo>
                  <a:pt x="6408" y="5770"/>
                  <a:pt x="6410" y="5772"/>
                  <a:pt x="6409" y="5775"/>
                </a:cubicBezTo>
                <a:cubicBezTo>
                  <a:pt x="6404" y="5805"/>
                  <a:pt x="6413" y="5834"/>
                  <a:pt x="6417" y="5863"/>
                </a:cubicBezTo>
                <a:cubicBezTo>
                  <a:pt x="6427" y="5922"/>
                  <a:pt x="6436" y="5981"/>
                  <a:pt x="6446" y="6039"/>
                </a:cubicBezTo>
                <a:cubicBezTo>
                  <a:pt x="6451" y="6064"/>
                  <a:pt x="6459" y="6088"/>
                  <a:pt x="6465" y="6112"/>
                </a:cubicBezTo>
                <a:cubicBezTo>
                  <a:pt x="6466" y="6115"/>
                  <a:pt x="6466" y="6118"/>
                  <a:pt x="6466" y="6120"/>
                </a:cubicBezTo>
                <a:cubicBezTo>
                  <a:pt x="6456" y="6165"/>
                  <a:pt x="6480" y="6207"/>
                  <a:pt x="6479" y="6251"/>
                </a:cubicBezTo>
                <a:cubicBezTo>
                  <a:pt x="6478" y="6277"/>
                  <a:pt x="6486" y="6300"/>
                  <a:pt x="6490" y="6325"/>
                </a:cubicBezTo>
                <a:cubicBezTo>
                  <a:pt x="6495" y="6349"/>
                  <a:pt x="6500" y="6374"/>
                  <a:pt x="6502" y="6399"/>
                </a:cubicBezTo>
                <a:cubicBezTo>
                  <a:pt x="6506" y="6447"/>
                  <a:pt x="6516" y="6494"/>
                  <a:pt x="6520" y="6541"/>
                </a:cubicBezTo>
                <a:cubicBezTo>
                  <a:pt x="6521" y="6554"/>
                  <a:pt x="6513" y="6568"/>
                  <a:pt x="6509" y="6584"/>
                </a:cubicBezTo>
                <a:cubicBezTo>
                  <a:pt x="6537" y="6596"/>
                  <a:pt x="6517" y="6623"/>
                  <a:pt x="6516" y="6642"/>
                </a:cubicBezTo>
                <a:cubicBezTo>
                  <a:pt x="6516" y="6657"/>
                  <a:pt x="6533" y="6671"/>
                  <a:pt x="6519" y="6691"/>
                </a:cubicBezTo>
                <a:cubicBezTo>
                  <a:pt x="6510" y="6703"/>
                  <a:pt x="6520" y="6728"/>
                  <a:pt x="6520" y="6747"/>
                </a:cubicBezTo>
                <a:cubicBezTo>
                  <a:pt x="6521" y="6766"/>
                  <a:pt x="6516" y="6785"/>
                  <a:pt x="6520" y="6802"/>
                </a:cubicBezTo>
                <a:cubicBezTo>
                  <a:pt x="6527" y="6834"/>
                  <a:pt x="6522" y="6868"/>
                  <a:pt x="6538" y="6899"/>
                </a:cubicBezTo>
                <a:cubicBezTo>
                  <a:pt x="6542" y="6907"/>
                  <a:pt x="6556" y="6917"/>
                  <a:pt x="6541" y="6931"/>
                </a:cubicBezTo>
                <a:cubicBezTo>
                  <a:pt x="6537" y="6934"/>
                  <a:pt x="6551" y="6955"/>
                  <a:pt x="6557" y="6970"/>
                </a:cubicBezTo>
                <a:cubicBezTo>
                  <a:pt x="6553" y="6975"/>
                  <a:pt x="6546" y="6983"/>
                  <a:pt x="6537" y="6993"/>
                </a:cubicBezTo>
                <a:cubicBezTo>
                  <a:pt x="6562" y="7013"/>
                  <a:pt x="6531" y="7053"/>
                  <a:pt x="6569" y="7073"/>
                </a:cubicBezTo>
                <a:cubicBezTo>
                  <a:pt x="6541" y="7086"/>
                  <a:pt x="6553" y="7109"/>
                  <a:pt x="6555" y="7130"/>
                </a:cubicBezTo>
                <a:cubicBezTo>
                  <a:pt x="6556" y="7146"/>
                  <a:pt x="6574" y="7161"/>
                  <a:pt x="6556" y="7177"/>
                </a:cubicBezTo>
                <a:cubicBezTo>
                  <a:pt x="6563" y="7183"/>
                  <a:pt x="6569" y="7190"/>
                  <a:pt x="6577" y="7195"/>
                </a:cubicBezTo>
                <a:cubicBezTo>
                  <a:pt x="6580" y="7197"/>
                  <a:pt x="6587" y="7193"/>
                  <a:pt x="6593" y="7199"/>
                </a:cubicBezTo>
                <a:cubicBezTo>
                  <a:pt x="6584" y="7201"/>
                  <a:pt x="6575" y="7203"/>
                  <a:pt x="6561" y="7207"/>
                </a:cubicBezTo>
                <a:cubicBezTo>
                  <a:pt x="6565" y="7218"/>
                  <a:pt x="6569" y="7228"/>
                  <a:pt x="6575" y="7243"/>
                </a:cubicBezTo>
                <a:cubicBezTo>
                  <a:pt x="6581" y="7230"/>
                  <a:pt x="6584" y="7222"/>
                  <a:pt x="6587" y="7214"/>
                </a:cubicBezTo>
                <a:cubicBezTo>
                  <a:pt x="6589" y="7214"/>
                  <a:pt x="6591" y="7214"/>
                  <a:pt x="6592" y="7214"/>
                </a:cubicBezTo>
                <a:cubicBezTo>
                  <a:pt x="6591" y="7227"/>
                  <a:pt x="6591" y="7241"/>
                  <a:pt x="6590" y="7254"/>
                </a:cubicBezTo>
                <a:cubicBezTo>
                  <a:pt x="6585" y="7254"/>
                  <a:pt x="6580" y="7253"/>
                  <a:pt x="6569" y="7252"/>
                </a:cubicBezTo>
                <a:cubicBezTo>
                  <a:pt x="6575" y="7275"/>
                  <a:pt x="6580" y="7295"/>
                  <a:pt x="6586" y="7316"/>
                </a:cubicBezTo>
                <a:cubicBezTo>
                  <a:pt x="6585" y="7315"/>
                  <a:pt x="6585" y="7315"/>
                  <a:pt x="6585" y="7315"/>
                </a:cubicBezTo>
                <a:cubicBezTo>
                  <a:pt x="6569" y="7358"/>
                  <a:pt x="6579" y="7407"/>
                  <a:pt x="6609" y="7433"/>
                </a:cubicBezTo>
                <a:cubicBezTo>
                  <a:pt x="6600" y="7457"/>
                  <a:pt x="6577" y="7481"/>
                  <a:pt x="6609" y="7504"/>
                </a:cubicBezTo>
                <a:cubicBezTo>
                  <a:pt x="6600" y="7539"/>
                  <a:pt x="6591" y="7572"/>
                  <a:pt x="6613" y="7603"/>
                </a:cubicBezTo>
                <a:cubicBezTo>
                  <a:pt x="6605" y="7641"/>
                  <a:pt x="6625" y="7673"/>
                  <a:pt x="6638" y="7717"/>
                </a:cubicBezTo>
                <a:cubicBezTo>
                  <a:pt x="6626" y="7707"/>
                  <a:pt x="6621" y="7703"/>
                  <a:pt x="6614" y="7698"/>
                </a:cubicBezTo>
                <a:cubicBezTo>
                  <a:pt x="6612" y="7706"/>
                  <a:pt x="6610" y="7714"/>
                  <a:pt x="6608" y="7722"/>
                </a:cubicBezTo>
                <a:cubicBezTo>
                  <a:pt x="6611" y="7725"/>
                  <a:pt x="6613" y="7729"/>
                  <a:pt x="6616" y="7730"/>
                </a:cubicBezTo>
                <a:cubicBezTo>
                  <a:pt x="6635" y="7736"/>
                  <a:pt x="6643" y="7750"/>
                  <a:pt x="6645" y="7769"/>
                </a:cubicBezTo>
                <a:cubicBezTo>
                  <a:pt x="6647" y="7794"/>
                  <a:pt x="6652" y="7818"/>
                  <a:pt x="6655" y="7843"/>
                </a:cubicBezTo>
                <a:cubicBezTo>
                  <a:pt x="6659" y="7866"/>
                  <a:pt x="6662" y="7889"/>
                  <a:pt x="6665" y="7915"/>
                </a:cubicBezTo>
                <a:cubicBezTo>
                  <a:pt x="6658" y="7919"/>
                  <a:pt x="6649" y="7923"/>
                  <a:pt x="6640" y="7928"/>
                </a:cubicBezTo>
                <a:cubicBezTo>
                  <a:pt x="6640" y="7931"/>
                  <a:pt x="6640" y="7934"/>
                  <a:pt x="6640" y="7936"/>
                </a:cubicBezTo>
                <a:cubicBezTo>
                  <a:pt x="6655" y="7978"/>
                  <a:pt x="6653" y="8021"/>
                  <a:pt x="6653" y="8064"/>
                </a:cubicBezTo>
                <a:cubicBezTo>
                  <a:pt x="6653" y="8069"/>
                  <a:pt x="6652" y="8075"/>
                  <a:pt x="6653" y="8080"/>
                </a:cubicBezTo>
                <a:cubicBezTo>
                  <a:pt x="6669" y="8121"/>
                  <a:pt x="6660" y="8165"/>
                  <a:pt x="6666" y="8207"/>
                </a:cubicBezTo>
                <a:cubicBezTo>
                  <a:pt x="6669" y="8232"/>
                  <a:pt x="6670" y="8257"/>
                  <a:pt x="6689" y="8280"/>
                </a:cubicBezTo>
                <a:cubicBezTo>
                  <a:pt x="6679" y="8297"/>
                  <a:pt x="6682" y="8316"/>
                  <a:pt x="6684" y="8337"/>
                </a:cubicBezTo>
                <a:cubicBezTo>
                  <a:pt x="6689" y="8387"/>
                  <a:pt x="6687" y="8438"/>
                  <a:pt x="6689" y="8488"/>
                </a:cubicBezTo>
                <a:cubicBezTo>
                  <a:pt x="6692" y="8539"/>
                  <a:pt x="6686" y="8591"/>
                  <a:pt x="6706" y="8640"/>
                </a:cubicBezTo>
                <a:cubicBezTo>
                  <a:pt x="6708" y="8644"/>
                  <a:pt x="6709" y="8649"/>
                  <a:pt x="6708" y="8653"/>
                </a:cubicBezTo>
                <a:cubicBezTo>
                  <a:pt x="6693" y="8719"/>
                  <a:pt x="6698" y="8783"/>
                  <a:pt x="6714" y="8847"/>
                </a:cubicBezTo>
                <a:cubicBezTo>
                  <a:pt x="6715" y="8853"/>
                  <a:pt x="6715" y="8860"/>
                  <a:pt x="6714" y="8866"/>
                </a:cubicBezTo>
                <a:cubicBezTo>
                  <a:pt x="6704" y="8908"/>
                  <a:pt x="6712" y="8951"/>
                  <a:pt x="6707" y="8992"/>
                </a:cubicBezTo>
                <a:cubicBezTo>
                  <a:pt x="6703" y="9022"/>
                  <a:pt x="6705" y="9049"/>
                  <a:pt x="6715" y="9076"/>
                </a:cubicBezTo>
                <a:cubicBezTo>
                  <a:pt x="6716" y="9081"/>
                  <a:pt x="6718" y="9087"/>
                  <a:pt x="6716" y="9091"/>
                </a:cubicBezTo>
                <a:cubicBezTo>
                  <a:pt x="6701" y="9123"/>
                  <a:pt x="6706" y="9156"/>
                  <a:pt x="6711" y="9190"/>
                </a:cubicBezTo>
                <a:cubicBezTo>
                  <a:pt x="6713" y="9201"/>
                  <a:pt x="6709" y="9213"/>
                  <a:pt x="6706" y="9225"/>
                </a:cubicBezTo>
                <a:cubicBezTo>
                  <a:pt x="6702" y="9245"/>
                  <a:pt x="6710" y="9254"/>
                  <a:pt x="6732" y="9257"/>
                </a:cubicBezTo>
                <a:cubicBezTo>
                  <a:pt x="6724" y="9272"/>
                  <a:pt x="6711" y="9287"/>
                  <a:pt x="6730" y="9302"/>
                </a:cubicBezTo>
                <a:cubicBezTo>
                  <a:pt x="6715" y="9338"/>
                  <a:pt x="6734" y="9378"/>
                  <a:pt x="6713" y="9414"/>
                </a:cubicBezTo>
                <a:cubicBezTo>
                  <a:pt x="6711" y="9417"/>
                  <a:pt x="6712" y="9424"/>
                  <a:pt x="6714" y="9428"/>
                </a:cubicBezTo>
                <a:cubicBezTo>
                  <a:pt x="6730" y="9466"/>
                  <a:pt x="6717" y="9502"/>
                  <a:pt x="6712" y="9539"/>
                </a:cubicBezTo>
                <a:cubicBezTo>
                  <a:pt x="6709" y="9556"/>
                  <a:pt x="6711" y="9572"/>
                  <a:pt x="6704" y="9588"/>
                </a:cubicBezTo>
                <a:cubicBezTo>
                  <a:pt x="6699" y="9600"/>
                  <a:pt x="6720" y="9610"/>
                  <a:pt x="6715" y="9628"/>
                </a:cubicBezTo>
                <a:cubicBezTo>
                  <a:pt x="6712" y="9643"/>
                  <a:pt x="6721" y="9660"/>
                  <a:pt x="6723" y="9676"/>
                </a:cubicBezTo>
                <a:cubicBezTo>
                  <a:pt x="6724" y="9680"/>
                  <a:pt x="6724" y="9686"/>
                  <a:pt x="6723" y="9687"/>
                </a:cubicBezTo>
                <a:cubicBezTo>
                  <a:pt x="6692" y="9702"/>
                  <a:pt x="6715" y="9719"/>
                  <a:pt x="6720" y="9736"/>
                </a:cubicBezTo>
                <a:cubicBezTo>
                  <a:pt x="6727" y="9761"/>
                  <a:pt x="6733" y="9786"/>
                  <a:pt x="6736" y="9812"/>
                </a:cubicBezTo>
                <a:cubicBezTo>
                  <a:pt x="6739" y="9833"/>
                  <a:pt x="6737" y="9855"/>
                  <a:pt x="6737" y="9877"/>
                </a:cubicBezTo>
                <a:cubicBezTo>
                  <a:pt x="6763" y="9891"/>
                  <a:pt x="6778" y="9871"/>
                  <a:pt x="6794" y="9860"/>
                </a:cubicBezTo>
                <a:cubicBezTo>
                  <a:pt x="6835" y="9830"/>
                  <a:pt x="6867" y="9834"/>
                  <a:pt x="6894" y="9877"/>
                </a:cubicBezTo>
                <a:cubicBezTo>
                  <a:pt x="6905" y="9865"/>
                  <a:pt x="6915" y="9854"/>
                  <a:pt x="6926" y="9842"/>
                </a:cubicBezTo>
                <a:cubicBezTo>
                  <a:pt x="6946" y="9850"/>
                  <a:pt x="6964" y="9857"/>
                  <a:pt x="6988" y="9867"/>
                </a:cubicBezTo>
                <a:cubicBezTo>
                  <a:pt x="6981" y="9873"/>
                  <a:pt x="6976" y="9877"/>
                  <a:pt x="6973" y="9881"/>
                </a:cubicBezTo>
                <a:cubicBezTo>
                  <a:pt x="6971" y="9883"/>
                  <a:pt x="6972" y="9890"/>
                  <a:pt x="6974" y="9891"/>
                </a:cubicBezTo>
                <a:cubicBezTo>
                  <a:pt x="6977" y="9894"/>
                  <a:pt x="6983" y="9895"/>
                  <a:pt x="6986" y="9894"/>
                </a:cubicBezTo>
                <a:cubicBezTo>
                  <a:pt x="7015" y="9883"/>
                  <a:pt x="7016" y="9884"/>
                  <a:pt x="7015" y="9917"/>
                </a:cubicBezTo>
                <a:cubicBezTo>
                  <a:pt x="7015" y="9919"/>
                  <a:pt x="7017" y="9922"/>
                  <a:pt x="7019" y="9928"/>
                </a:cubicBezTo>
                <a:cubicBezTo>
                  <a:pt x="7032" y="9929"/>
                  <a:pt x="7047" y="9931"/>
                  <a:pt x="7068" y="9933"/>
                </a:cubicBezTo>
                <a:cubicBezTo>
                  <a:pt x="7052" y="9940"/>
                  <a:pt x="7042" y="9944"/>
                  <a:pt x="7023" y="9951"/>
                </a:cubicBezTo>
                <a:cubicBezTo>
                  <a:pt x="7039" y="9964"/>
                  <a:pt x="7053" y="9970"/>
                  <a:pt x="7060" y="9981"/>
                </a:cubicBezTo>
                <a:cubicBezTo>
                  <a:pt x="7067" y="9992"/>
                  <a:pt x="7066" y="10007"/>
                  <a:pt x="7069" y="10025"/>
                </a:cubicBezTo>
                <a:cubicBezTo>
                  <a:pt x="7056" y="10020"/>
                  <a:pt x="7047" y="10016"/>
                  <a:pt x="7038" y="10012"/>
                </a:cubicBezTo>
                <a:cubicBezTo>
                  <a:pt x="7032" y="10024"/>
                  <a:pt x="7026" y="10037"/>
                  <a:pt x="7020" y="10049"/>
                </a:cubicBezTo>
                <a:cubicBezTo>
                  <a:pt x="7037" y="10068"/>
                  <a:pt x="7062" y="10017"/>
                  <a:pt x="7079" y="10057"/>
                </a:cubicBezTo>
                <a:cubicBezTo>
                  <a:pt x="7072" y="10057"/>
                  <a:pt x="7066" y="10057"/>
                  <a:pt x="7056" y="10058"/>
                </a:cubicBezTo>
                <a:cubicBezTo>
                  <a:pt x="7069" y="10071"/>
                  <a:pt x="7079" y="10083"/>
                  <a:pt x="7090" y="10094"/>
                </a:cubicBezTo>
                <a:cubicBezTo>
                  <a:pt x="7099" y="10102"/>
                  <a:pt x="7110" y="10108"/>
                  <a:pt x="7102" y="10124"/>
                </a:cubicBezTo>
                <a:cubicBezTo>
                  <a:pt x="7101" y="10126"/>
                  <a:pt x="7104" y="10133"/>
                  <a:pt x="7107" y="10137"/>
                </a:cubicBezTo>
                <a:cubicBezTo>
                  <a:pt x="7118" y="10149"/>
                  <a:pt x="7129" y="10162"/>
                  <a:pt x="7139" y="10174"/>
                </a:cubicBezTo>
                <a:cubicBezTo>
                  <a:pt x="7133" y="10187"/>
                  <a:pt x="7122" y="10199"/>
                  <a:pt x="7124" y="10209"/>
                </a:cubicBezTo>
                <a:cubicBezTo>
                  <a:pt x="7125" y="10218"/>
                  <a:pt x="7141" y="10224"/>
                  <a:pt x="7150" y="10231"/>
                </a:cubicBezTo>
                <a:cubicBezTo>
                  <a:pt x="7143" y="10242"/>
                  <a:pt x="7135" y="10253"/>
                  <a:pt x="7127" y="10265"/>
                </a:cubicBezTo>
                <a:cubicBezTo>
                  <a:pt x="7128" y="10267"/>
                  <a:pt x="7130" y="10269"/>
                  <a:pt x="7132" y="10270"/>
                </a:cubicBezTo>
                <a:cubicBezTo>
                  <a:pt x="7139" y="10268"/>
                  <a:pt x="7145" y="10266"/>
                  <a:pt x="7152" y="10264"/>
                </a:cubicBezTo>
                <a:cubicBezTo>
                  <a:pt x="7162" y="10276"/>
                  <a:pt x="7172" y="10289"/>
                  <a:pt x="7184" y="10304"/>
                </a:cubicBezTo>
                <a:cubicBezTo>
                  <a:pt x="7165" y="10322"/>
                  <a:pt x="7159" y="10342"/>
                  <a:pt x="7172" y="10368"/>
                </a:cubicBezTo>
                <a:cubicBezTo>
                  <a:pt x="7176" y="10376"/>
                  <a:pt x="7168" y="10391"/>
                  <a:pt x="7165" y="10403"/>
                </a:cubicBezTo>
                <a:cubicBezTo>
                  <a:pt x="7173" y="10404"/>
                  <a:pt x="7187" y="10404"/>
                  <a:pt x="7194" y="10410"/>
                </a:cubicBezTo>
                <a:cubicBezTo>
                  <a:pt x="7203" y="10420"/>
                  <a:pt x="7200" y="10434"/>
                  <a:pt x="7193" y="10447"/>
                </a:cubicBezTo>
                <a:cubicBezTo>
                  <a:pt x="7187" y="10457"/>
                  <a:pt x="7187" y="10470"/>
                  <a:pt x="7184" y="10485"/>
                </a:cubicBezTo>
                <a:cubicBezTo>
                  <a:pt x="7197" y="10487"/>
                  <a:pt x="7207" y="10489"/>
                  <a:pt x="7218" y="10491"/>
                </a:cubicBezTo>
                <a:cubicBezTo>
                  <a:pt x="7225" y="10467"/>
                  <a:pt x="7206" y="10471"/>
                  <a:pt x="7198" y="10465"/>
                </a:cubicBezTo>
                <a:cubicBezTo>
                  <a:pt x="7199" y="10462"/>
                  <a:pt x="7199" y="10459"/>
                  <a:pt x="7200" y="10458"/>
                </a:cubicBezTo>
                <a:cubicBezTo>
                  <a:pt x="7214" y="10450"/>
                  <a:pt x="7219" y="10437"/>
                  <a:pt x="7212" y="10424"/>
                </a:cubicBezTo>
                <a:cubicBezTo>
                  <a:pt x="7195" y="10390"/>
                  <a:pt x="7213" y="10355"/>
                  <a:pt x="7205" y="10321"/>
                </a:cubicBezTo>
                <a:cubicBezTo>
                  <a:pt x="7202" y="10310"/>
                  <a:pt x="7198" y="10300"/>
                  <a:pt x="7197" y="10289"/>
                </a:cubicBezTo>
                <a:cubicBezTo>
                  <a:pt x="7196" y="10280"/>
                  <a:pt x="7199" y="10270"/>
                  <a:pt x="7200" y="10261"/>
                </a:cubicBezTo>
                <a:cubicBezTo>
                  <a:pt x="7201" y="10234"/>
                  <a:pt x="7203" y="10207"/>
                  <a:pt x="7204" y="10180"/>
                </a:cubicBezTo>
                <a:cubicBezTo>
                  <a:pt x="7204" y="10170"/>
                  <a:pt x="7203" y="10160"/>
                  <a:pt x="7203" y="10150"/>
                </a:cubicBezTo>
                <a:cubicBezTo>
                  <a:pt x="7202" y="10138"/>
                  <a:pt x="7200" y="10127"/>
                  <a:pt x="7199" y="10115"/>
                </a:cubicBezTo>
                <a:cubicBezTo>
                  <a:pt x="7198" y="10096"/>
                  <a:pt x="7198" y="10078"/>
                  <a:pt x="7188" y="10058"/>
                </a:cubicBezTo>
                <a:cubicBezTo>
                  <a:pt x="7179" y="10041"/>
                  <a:pt x="7166" y="10019"/>
                  <a:pt x="7179" y="9994"/>
                </a:cubicBezTo>
                <a:cubicBezTo>
                  <a:pt x="7185" y="9982"/>
                  <a:pt x="7184" y="9962"/>
                  <a:pt x="7179" y="9948"/>
                </a:cubicBezTo>
                <a:cubicBezTo>
                  <a:pt x="7173" y="9927"/>
                  <a:pt x="7190" y="9905"/>
                  <a:pt x="7171" y="9886"/>
                </a:cubicBezTo>
                <a:cubicBezTo>
                  <a:pt x="7168" y="9884"/>
                  <a:pt x="7171" y="9874"/>
                  <a:pt x="7173" y="9868"/>
                </a:cubicBezTo>
                <a:cubicBezTo>
                  <a:pt x="7186" y="9825"/>
                  <a:pt x="7192" y="9781"/>
                  <a:pt x="7189" y="9735"/>
                </a:cubicBezTo>
                <a:cubicBezTo>
                  <a:pt x="7185" y="9681"/>
                  <a:pt x="7188" y="9626"/>
                  <a:pt x="7186" y="9571"/>
                </a:cubicBezTo>
                <a:cubicBezTo>
                  <a:pt x="7185" y="9531"/>
                  <a:pt x="7181" y="9492"/>
                  <a:pt x="7179" y="9453"/>
                </a:cubicBezTo>
                <a:cubicBezTo>
                  <a:pt x="7177" y="9418"/>
                  <a:pt x="7176" y="9383"/>
                  <a:pt x="7175" y="9349"/>
                </a:cubicBezTo>
                <a:cubicBezTo>
                  <a:pt x="7174" y="9319"/>
                  <a:pt x="7172" y="9290"/>
                  <a:pt x="7171" y="9261"/>
                </a:cubicBezTo>
                <a:cubicBezTo>
                  <a:pt x="7171" y="9255"/>
                  <a:pt x="7172" y="9249"/>
                  <a:pt x="7173" y="9242"/>
                </a:cubicBezTo>
                <a:cubicBezTo>
                  <a:pt x="7175" y="9228"/>
                  <a:pt x="7179" y="9214"/>
                  <a:pt x="7178" y="9200"/>
                </a:cubicBezTo>
                <a:cubicBezTo>
                  <a:pt x="7171" y="9135"/>
                  <a:pt x="7170" y="9071"/>
                  <a:pt x="7174" y="9007"/>
                </a:cubicBezTo>
                <a:cubicBezTo>
                  <a:pt x="7175" y="8980"/>
                  <a:pt x="7168" y="8952"/>
                  <a:pt x="7169" y="8925"/>
                </a:cubicBezTo>
                <a:cubicBezTo>
                  <a:pt x="7169" y="8883"/>
                  <a:pt x="7167" y="8841"/>
                  <a:pt x="7159" y="8799"/>
                </a:cubicBezTo>
                <a:cubicBezTo>
                  <a:pt x="7152" y="8756"/>
                  <a:pt x="7155" y="8711"/>
                  <a:pt x="7154" y="8667"/>
                </a:cubicBezTo>
                <a:cubicBezTo>
                  <a:pt x="7154" y="8630"/>
                  <a:pt x="7154" y="8592"/>
                  <a:pt x="7153" y="8554"/>
                </a:cubicBezTo>
                <a:cubicBezTo>
                  <a:pt x="7153" y="8551"/>
                  <a:pt x="7153" y="8548"/>
                  <a:pt x="7152" y="8546"/>
                </a:cubicBezTo>
                <a:cubicBezTo>
                  <a:pt x="7136" y="8520"/>
                  <a:pt x="7142" y="8490"/>
                  <a:pt x="7139" y="8462"/>
                </a:cubicBezTo>
                <a:cubicBezTo>
                  <a:pt x="7135" y="8410"/>
                  <a:pt x="7133" y="8357"/>
                  <a:pt x="7129" y="8305"/>
                </a:cubicBezTo>
                <a:cubicBezTo>
                  <a:pt x="7127" y="8280"/>
                  <a:pt x="7123" y="8254"/>
                  <a:pt x="7118" y="8229"/>
                </a:cubicBezTo>
                <a:cubicBezTo>
                  <a:pt x="7111" y="8197"/>
                  <a:pt x="7096" y="8165"/>
                  <a:pt x="7096" y="8133"/>
                </a:cubicBezTo>
                <a:cubicBezTo>
                  <a:pt x="7098" y="8067"/>
                  <a:pt x="7081" y="8003"/>
                  <a:pt x="7076" y="7939"/>
                </a:cubicBezTo>
                <a:cubicBezTo>
                  <a:pt x="7072" y="7886"/>
                  <a:pt x="7067" y="7834"/>
                  <a:pt x="7062" y="7782"/>
                </a:cubicBezTo>
                <a:cubicBezTo>
                  <a:pt x="7061" y="7772"/>
                  <a:pt x="7058" y="7762"/>
                  <a:pt x="7054" y="7753"/>
                </a:cubicBezTo>
                <a:cubicBezTo>
                  <a:pt x="7040" y="7720"/>
                  <a:pt x="7054" y="7686"/>
                  <a:pt x="7050" y="7653"/>
                </a:cubicBezTo>
                <a:cubicBezTo>
                  <a:pt x="7045" y="7621"/>
                  <a:pt x="7047" y="7588"/>
                  <a:pt x="7043" y="7556"/>
                </a:cubicBezTo>
                <a:cubicBezTo>
                  <a:pt x="7040" y="7523"/>
                  <a:pt x="7035" y="7489"/>
                  <a:pt x="7028" y="7457"/>
                </a:cubicBezTo>
                <a:cubicBezTo>
                  <a:pt x="7017" y="7407"/>
                  <a:pt x="7005" y="7358"/>
                  <a:pt x="7016" y="7305"/>
                </a:cubicBezTo>
                <a:cubicBezTo>
                  <a:pt x="7022" y="7277"/>
                  <a:pt x="7016" y="7246"/>
                  <a:pt x="7011" y="7218"/>
                </a:cubicBezTo>
                <a:cubicBezTo>
                  <a:pt x="7005" y="7188"/>
                  <a:pt x="6990" y="7160"/>
                  <a:pt x="6999" y="7129"/>
                </a:cubicBezTo>
                <a:cubicBezTo>
                  <a:pt x="6978" y="7113"/>
                  <a:pt x="6996" y="7091"/>
                  <a:pt x="6989" y="7075"/>
                </a:cubicBezTo>
                <a:cubicBezTo>
                  <a:pt x="6983" y="7057"/>
                  <a:pt x="6986" y="7033"/>
                  <a:pt x="6959" y="7025"/>
                </a:cubicBezTo>
                <a:cubicBezTo>
                  <a:pt x="6951" y="7022"/>
                  <a:pt x="6945" y="7004"/>
                  <a:pt x="6944" y="6992"/>
                </a:cubicBezTo>
                <a:cubicBezTo>
                  <a:pt x="6940" y="6958"/>
                  <a:pt x="6940" y="6924"/>
                  <a:pt x="6936" y="6890"/>
                </a:cubicBezTo>
                <a:cubicBezTo>
                  <a:pt x="6934" y="6874"/>
                  <a:pt x="6926" y="6858"/>
                  <a:pt x="6921" y="6842"/>
                </a:cubicBezTo>
                <a:cubicBezTo>
                  <a:pt x="6904" y="6793"/>
                  <a:pt x="6908" y="6741"/>
                  <a:pt x="6898" y="6690"/>
                </a:cubicBezTo>
                <a:cubicBezTo>
                  <a:pt x="6891" y="6650"/>
                  <a:pt x="6889" y="6608"/>
                  <a:pt x="6889" y="6567"/>
                </a:cubicBezTo>
                <a:cubicBezTo>
                  <a:pt x="6889" y="6526"/>
                  <a:pt x="6879" y="6486"/>
                  <a:pt x="6873" y="6446"/>
                </a:cubicBezTo>
                <a:cubicBezTo>
                  <a:pt x="6871" y="6428"/>
                  <a:pt x="6868" y="6409"/>
                  <a:pt x="6868" y="6391"/>
                </a:cubicBezTo>
                <a:cubicBezTo>
                  <a:pt x="6868" y="6363"/>
                  <a:pt x="6862" y="6337"/>
                  <a:pt x="6851" y="6310"/>
                </a:cubicBezTo>
                <a:cubicBezTo>
                  <a:pt x="6842" y="6289"/>
                  <a:pt x="6845" y="6262"/>
                  <a:pt x="6842" y="6238"/>
                </a:cubicBezTo>
                <a:cubicBezTo>
                  <a:pt x="6841" y="6227"/>
                  <a:pt x="6840" y="6216"/>
                  <a:pt x="6836" y="6207"/>
                </a:cubicBezTo>
                <a:cubicBezTo>
                  <a:pt x="6826" y="6178"/>
                  <a:pt x="6816" y="6151"/>
                  <a:pt x="6822" y="6118"/>
                </a:cubicBezTo>
                <a:cubicBezTo>
                  <a:pt x="6825" y="6101"/>
                  <a:pt x="6814" y="6081"/>
                  <a:pt x="6809" y="6063"/>
                </a:cubicBezTo>
                <a:cubicBezTo>
                  <a:pt x="6791" y="6001"/>
                  <a:pt x="6772" y="5940"/>
                  <a:pt x="6755" y="5878"/>
                </a:cubicBezTo>
                <a:cubicBezTo>
                  <a:pt x="6750" y="5861"/>
                  <a:pt x="6752" y="5842"/>
                  <a:pt x="6750" y="5824"/>
                </a:cubicBezTo>
                <a:cubicBezTo>
                  <a:pt x="6749" y="5813"/>
                  <a:pt x="6747" y="5801"/>
                  <a:pt x="6746" y="5790"/>
                </a:cubicBezTo>
                <a:cubicBezTo>
                  <a:pt x="6742" y="5761"/>
                  <a:pt x="6739" y="5731"/>
                  <a:pt x="6733" y="5702"/>
                </a:cubicBezTo>
                <a:cubicBezTo>
                  <a:pt x="6730" y="5686"/>
                  <a:pt x="6721" y="5671"/>
                  <a:pt x="6713" y="5651"/>
                </a:cubicBezTo>
                <a:cubicBezTo>
                  <a:pt x="6733" y="5628"/>
                  <a:pt x="6717" y="5596"/>
                  <a:pt x="6710" y="5570"/>
                </a:cubicBezTo>
                <a:cubicBezTo>
                  <a:pt x="6697" y="5526"/>
                  <a:pt x="6692" y="5481"/>
                  <a:pt x="6682" y="5437"/>
                </a:cubicBezTo>
                <a:cubicBezTo>
                  <a:pt x="6673" y="5397"/>
                  <a:pt x="6660" y="5359"/>
                  <a:pt x="6663" y="5317"/>
                </a:cubicBezTo>
                <a:cubicBezTo>
                  <a:pt x="6664" y="5306"/>
                  <a:pt x="6656" y="5294"/>
                  <a:pt x="6653" y="5283"/>
                </a:cubicBezTo>
                <a:cubicBezTo>
                  <a:pt x="6648" y="5268"/>
                  <a:pt x="6637" y="5255"/>
                  <a:pt x="6647" y="5238"/>
                </a:cubicBezTo>
                <a:cubicBezTo>
                  <a:pt x="6649" y="5235"/>
                  <a:pt x="6648" y="5226"/>
                  <a:pt x="6646" y="5224"/>
                </a:cubicBezTo>
                <a:cubicBezTo>
                  <a:pt x="6630" y="5212"/>
                  <a:pt x="6638" y="5194"/>
                  <a:pt x="6633" y="5180"/>
                </a:cubicBezTo>
                <a:cubicBezTo>
                  <a:pt x="6627" y="5167"/>
                  <a:pt x="6620" y="5154"/>
                  <a:pt x="6611" y="5134"/>
                </a:cubicBezTo>
                <a:cubicBezTo>
                  <a:pt x="6620" y="5120"/>
                  <a:pt x="6618" y="5100"/>
                  <a:pt x="6604" y="5080"/>
                </a:cubicBezTo>
                <a:cubicBezTo>
                  <a:pt x="6595" y="5067"/>
                  <a:pt x="6591" y="5050"/>
                  <a:pt x="6590" y="5035"/>
                </a:cubicBezTo>
                <a:cubicBezTo>
                  <a:pt x="6586" y="4996"/>
                  <a:pt x="6576" y="4961"/>
                  <a:pt x="6556" y="4927"/>
                </a:cubicBezTo>
                <a:cubicBezTo>
                  <a:pt x="6542" y="4904"/>
                  <a:pt x="6527" y="4876"/>
                  <a:pt x="6548" y="4855"/>
                </a:cubicBezTo>
                <a:cubicBezTo>
                  <a:pt x="6542" y="4831"/>
                  <a:pt x="6539" y="4812"/>
                  <a:pt x="6534" y="4794"/>
                </a:cubicBezTo>
                <a:cubicBezTo>
                  <a:pt x="6525" y="4757"/>
                  <a:pt x="6508" y="4721"/>
                  <a:pt x="6507" y="4684"/>
                </a:cubicBezTo>
                <a:cubicBezTo>
                  <a:pt x="6505" y="4644"/>
                  <a:pt x="6487" y="4610"/>
                  <a:pt x="6486" y="4570"/>
                </a:cubicBezTo>
                <a:cubicBezTo>
                  <a:pt x="6485" y="4535"/>
                  <a:pt x="6467" y="4500"/>
                  <a:pt x="6460" y="4465"/>
                </a:cubicBezTo>
                <a:cubicBezTo>
                  <a:pt x="6453" y="4436"/>
                  <a:pt x="6449" y="4406"/>
                  <a:pt x="6445" y="4376"/>
                </a:cubicBezTo>
                <a:cubicBezTo>
                  <a:pt x="6442" y="4358"/>
                  <a:pt x="6442" y="4339"/>
                  <a:pt x="6440" y="4321"/>
                </a:cubicBezTo>
                <a:cubicBezTo>
                  <a:pt x="6437" y="4294"/>
                  <a:pt x="6427" y="4270"/>
                  <a:pt x="6443" y="4242"/>
                </a:cubicBezTo>
                <a:cubicBezTo>
                  <a:pt x="6453" y="4223"/>
                  <a:pt x="6445" y="4195"/>
                  <a:pt x="6444" y="4172"/>
                </a:cubicBezTo>
                <a:cubicBezTo>
                  <a:pt x="6444" y="4159"/>
                  <a:pt x="6438" y="4145"/>
                  <a:pt x="6452" y="4135"/>
                </a:cubicBezTo>
                <a:cubicBezTo>
                  <a:pt x="6454" y="4133"/>
                  <a:pt x="6456" y="4128"/>
                  <a:pt x="6455" y="4124"/>
                </a:cubicBezTo>
                <a:cubicBezTo>
                  <a:pt x="6449" y="4094"/>
                  <a:pt x="6442" y="4064"/>
                  <a:pt x="6435" y="4034"/>
                </a:cubicBezTo>
                <a:cubicBezTo>
                  <a:pt x="6433" y="4025"/>
                  <a:pt x="6433" y="4016"/>
                  <a:pt x="6431" y="4005"/>
                </a:cubicBezTo>
                <a:cubicBezTo>
                  <a:pt x="6444" y="4007"/>
                  <a:pt x="6454" y="4009"/>
                  <a:pt x="6462" y="4010"/>
                </a:cubicBezTo>
                <a:cubicBezTo>
                  <a:pt x="6472" y="3998"/>
                  <a:pt x="6481" y="3987"/>
                  <a:pt x="6495" y="3971"/>
                </a:cubicBezTo>
                <a:cubicBezTo>
                  <a:pt x="6484" y="3925"/>
                  <a:pt x="6471" y="3874"/>
                  <a:pt x="6460" y="3822"/>
                </a:cubicBezTo>
                <a:cubicBezTo>
                  <a:pt x="6452" y="3786"/>
                  <a:pt x="6453" y="3747"/>
                  <a:pt x="6439" y="3714"/>
                </a:cubicBezTo>
                <a:cubicBezTo>
                  <a:pt x="6414" y="3654"/>
                  <a:pt x="6411" y="3589"/>
                  <a:pt x="6379" y="3531"/>
                </a:cubicBezTo>
                <a:cubicBezTo>
                  <a:pt x="6351" y="3481"/>
                  <a:pt x="6337" y="3425"/>
                  <a:pt x="6313" y="3373"/>
                </a:cubicBezTo>
                <a:cubicBezTo>
                  <a:pt x="6294" y="3333"/>
                  <a:pt x="6270" y="3296"/>
                  <a:pt x="6235" y="3267"/>
                </a:cubicBezTo>
                <a:cubicBezTo>
                  <a:pt x="6226" y="3259"/>
                  <a:pt x="6220" y="3249"/>
                  <a:pt x="6213" y="3240"/>
                </a:cubicBezTo>
                <a:cubicBezTo>
                  <a:pt x="6204" y="3227"/>
                  <a:pt x="6199" y="3214"/>
                  <a:pt x="6208" y="3200"/>
                </a:cubicBezTo>
                <a:cubicBezTo>
                  <a:pt x="6218" y="3186"/>
                  <a:pt x="6237" y="3181"/>
                  <a:pt x="6254" y="3187"/>
                </a:cubicBezTo>
                <a:cubicBezTo>
                  <a:pt x="6304" y="3207"/>
                  <a:pt x="6330" y="3243"/>
                  <a:pt x="6339" y="3297"/>
                </a:cubicBezTo>
                <a:cubicBezTo>
                  <a:pt x="6346" y="3336"/>
                  <a:pt x="6367" y="3372"/>
                  <a:pt x="6382" y="3410"/>
                </a:cubicBezTo>
                <a:cubicBezTo>
                  <a:pt x="6387" y="3423"/>
                  <a:pt x="6394" y="3435"/>
                  <a:pt x="6400" y="3449"/>
                </a:cubicBezTo>
                <a:cubicBezTo>
                  <a:pt x="6412" y="3479"/>
                  <a:pt x="6424" y="3509"/>
                  <a:pt x="6439" y="3538"/>
                </a:cubicBezTo>
                <a:cubicBezTo>
                  <a:pt x="6430" y="3471"/>
                  <a:pt x="6398" y="3406"/>
                  <a:pt x="6416" y="3329"/>
                </a:cubicBezTo>
                <a:cubicBezTo>
                  <a:pt x="6425" y="3359"/>
                  <a:pt x="6433" y="3382"/>
                  <a:pt x="6440" y="3405"/>
                </a:cubicBezTo>
                <a:cubicBezTo>
                  <a:pt x="6447" y="3427"/>
                  <a:pt x="6458" y="3447"/>
                  <a:pt x="6460" y="3472"/>
                </a:cubicBezTo>
                <a:cubicBezTo>
                  <a:pt x="6463" y="3509"/>
                  <a:pt x="6476" y="3546"/>
                  <a:pt x="6488" y="3582"/>
                </a:cubicBezTo>
                <a:cubicBezTo>
                  <a:pt x="6494" y="3597"/>
                  <a:pt x="6507" y="3610"/>
                  <a:pt x="6519" y="3627"/>
                </a:cubicBezTo>
                <a:cubicBezTo>
                  <a:pt x="6517" y="3633"/>
                  <a:pt x="6514" y="3643"/>
                  <a:pt x="6511" y="3652"/>
                </a:cubicBezTo>
                <a:cubicBezTo>
                  <a:pt x="6513" y="3654"/>
                  <a:pt x="6516" y="3657"/>
                  <a:pt x="6517" y="3656"/>
                </a:cubicBezTo>
                <a:cubicBezTo>
                  <a:pt x="6532" y="3644"/>
                  <a:pt x="6545" y="3644"/>
                  <a:pt x="6554" y="3664"/>
                </a:cubicBezTo>
                <a:cubicBezTo>
                  <a:pt x="6558" y="3674"/>
                  <a:pt x="6566" y="3681"/>
                  <a:pt x="6573" y="3691"/>
                </a:cubicBezTo>
                <a:cubicBezTo>
                  <a:pt x="6583" y="3684"/>
                  <a:pt x="6592" y="3678"/>
                  <a:pt x="6601" y="3671"/>
                </a:cubicBezTo>
                <a:cubicBezTo>
                  <a:pt x="6605" y="3674"/>
                  <a:pt x="6612" y="3676"/>
                  <a:pt x="6614" y="3679"/>
                </a:cubicBezTo>
                <a:cubicBezTo>
                  <a:pt x="6619" y="3694"/>
                  <a:pt x="6625" y="3709"/>
                  <a:pt x="6625" y="3725"/>
                </a:cubicBezTo>
                <a:cubicBezTo>
                  <a:pt x="6625" y="3759"/>
                  <a:pt x="6629" y="3791"/>
                  <a:pt x="6656" y="3816"/>
                </a:cubicBezTo>
                <a:cubicBezTo>
                  <a:pt x="6660" y="3820"/>
                  <a:pt x="6662" y="3828"/>
                  <a:pt x="6664" y="3834"/>
                </a:cubicBezTo>
                <a:cubicBezTo>
                  <a:pt x="6669" y="3856"/>
                  <a:pt x="6674" y="3878"/>
                  <a:pt x="6679" y="3899"/>
                </a:cubicBezTo>
                <a:cubicBezTo>
                  <a:pt x="6682" y="3910"/>
                  <a:pt x="6683" y="3910"/>
                  <a:pt x="6663" y="3924"/>
                </a:cubicBezTo>
                <a:cubicBezTo>
                  <a:pt x="6673" y="3945"/>
                  <a:pt x="6684" y="3966"/>
                  <a:pt x="6697" y="3993"/>
                </a:cubicBezTo>
                <a:cubicBezTo>
                  <a:pt x="6694" y="4001"/>
                  <a:pt x="6685" y="4013"/>
                  <a:pt x="6693" y="4034"/>
                </a:cubicBezTo>
                <a:cubicBezTo>
                  <a:pt x="6706" y="4065"/>
                  <a:pt x="6719" y="4097"/>
                  <a:pt x="6717" y="4132"/>
                </a:cubicBezTo>
                <a:cubicBezTo>
                  <a:pt x="6717" y="4135"/>
                  <a:pt x="6718" y="4138"/>
                  <a:pt x="6719" y="4140"/>
                </a:cubicBezTo>
                <a:cubicBezTo>
                  <a:pt x="6733" y="4183"/>
                  <a:pt x="6749" y="4225"/>
                  <a:pt x="6761" y="4269"/>
                </a:cubicBezTo>
                <a:cubicBezTo>
                  <a:pt x="6770" y="4301"/>
                  <a:pt x="6784" y="4331"/>
                  <a:pt x="6788" y="4366"/>
                </a:cubicBezTo>
                <a:cubicBezTo>
                  <a:pt x="6792" y="4406"/>
                  <a:pt x="6808" y="4444"/>
                  <a:pt x="6818" y="4484"/>
                </a:cubicBezTo>
                <a:cubicBezTo>
                  <a:pt x="6825" y="4509"/>
                  <a:pt x="6830" y="4534"/>
                  <a:pt x="6838" y="4559"/>
                </a:cubicBezTo>
                <a:cubicBezTo>
                  <a:pt x="6850" y="4603"/>
                  <a:pt x="6863" y="4647"/>
                  <a:pt x="6877" y="4691"/>
                </a:cubicBezTo>
                <a:cubicBezTo>
                  <a:pt x="6878" y="4695"/>
                  <a:pt x="6883" y="4699"/>
                  <a:pt x="6882" y="4701"/>
                </a:cubicBezTo>
                <a:cubicBezTo>
                  <a:pt x="6869" y="4730"/>
                  <a:pt x="6893" y="4752"/>
                  <a:pt x="6899" y="4778"/>
                </a:cubicBezTo>
                <a:cubicBezTo>
                  <a:pt x="6900" y="4783"/>
                  <a:pt x="6905" y="4789"/>
                  <a:pt x="6904" y="4793"/>
                </a:cubicBezTo>
                <a:cubicBezTo>
                  <a:pt x="6891" y="4829"/>
                  <a:pt x="6914" y="4858"/>
                  <a:pt x="6922" y="4891"/>
                </a:cubicBezTo>
                <a:cubicBezTo>
                  <a:pt x="6927" y="4907"/>
                  <a:pt x="6924" y="4924"/>
                  <a:pt x="6928" y="4940"/>
                </a:cubicBezTo>
                <a:cubicBezTo>
                  <a:pt x="6939" y="4978"/>
                  <a:pt x="6952" y="5015"/>
                  <a:pt x="6964" y="5052"/>
                </a:cubicBezTo>
                <a:cubicBezTo>
                  <a:pt x="6965" y="5058"/>
                  <a:pt x="6968" y="5065"/>
                  <a:pt x="6967" y="5071"/>
                </a:cubicBezTo>
                <a:cubicBezTo>
                  <a:pt x="6958" y="5112"/>
                  <a:pt x="6968" y="5149"/>
                  <a:pt x="6989" y="5185"/>
                </a:cubicBezTo>
                <a:cubicBezTo>
                  <a:pt x="6991" y="5188"/>
                  <a:pt x="6995" y="5193"/>
                  <a:pt x="6994" y="5194"/>
                </a:cubicBezTo>
                <a:cubicBezTo>
                  <a:pt x="6982" y="5211"/>
                  <a:pt x="6999" y="5226"/>
                  <a:pt x="6997" y="5239"/>
                </a:cubicBezTo>
                <a:cubicBezTo>
                  <a:pt x="6991" y="5269"/>
                  <a:pt x="7013" y="5294"/>
                  <a:pt x="7005" y="5325"/>
                </a:cubicBezTo>
                <a:cubicBezTo>
                  <a:pt x="7001" y="5341"/>
                  <a:pt x="7014" y="5360"/>
                  <a:pt x="7016" y="5378"/>
                </a:cubicBezTo>
                <a:cubicBezTo>
                  <a:pt x="7021" y="5413"/>
                  <a:pt x="7023" y="5448"/>
                  <a:pt x="7027" y="5483"/>
                </a:cubicBezTo>
                <a:cubicBezTo>
                  <a:pt x="7029" y="5499"/>
                  <a:pt x="7036" y="5515"/>
                  <a:pt x="7038" y="5531"/>
                </a:cubicBezTo>
                <a:cubicBezTo>
                  <a:pt x="7041" y="5553"/>
                  <a:pt x="7042" y="5575"/>
                  <a:pt x="7044" y="5596"/>
                </a:cubicBezTo>
                <a:cubicBezTo>
                  <a:pt x="7047" y="5622"/>
                  <a:pt x="7049" y="5649"/>
                  <a:pt x="7052" y="5675"/>
                </a:cubicBezTo>
                <a:cubicBezTo>
                  <a:pt x="7056" y="5711"/>
                  <a:pt x="7059" y="5747"/>
                  <a:pt x="7067" y="5782"/>
                </a:cubicBezTo>
                <a:cubicBezTo>
                  <a:pt x="7075" y="5815"/>
                  <a:pt x="7073" y="5850"/>
                  <a:pt x="7082" y="5880"/>
                </a:cubicBezTo>
                <a:cubicBezTo>
                  <a:pt x="7100" y="5944"/>
                  <a:pt x="7107" y="6008"/>
                  <a:pt x="7113" y="6073"/>
                </a:cubicBezTo>
                <a:cubicBezTo>
                  <a:pt x="7115" y="6102"/>
                  <a:pt x="7133" y="6125"/>
                  <a:pt x="7133" y="6156"/>
                </a:cubicBezTo>
                <a:cubicBezTo>
                  <a:pt x="7132" y="6189"/>
                  <a:pt x="7144" y="6223"/>
                  <a:pt x="7150" y="6256"/>
                </a:cubicBezTo>
                <a:cubicBezTo>
                  <a:pt x="7154" y="6276"/>
                  <a:pt x="7158" y="6297"/>
                  <a:pt x="7163" y="6320"/>
                </a:cubicBezTo>
                <a:cubicBezTo>
                  <a:pt x="7145" y="6332"/>
                  <a:pt x="7158" y="6352"/>
                  <a:pt x="7160" y="6370"/>
                </a:cubicBezTo>
                <a:cubicBezTo>
                  <a:pt x="7164" y="6420"/>
                  <a:pt x="7166" y="6470"/>
                  <a:pt x="7172" y="6519"/>
                </a:cubicBezTo>
                <a:cubicBezTo>
                  <a:pt x="7177" y="6565"/>
                  <a:pt x="7186" y="6610"/>
                  <a:pt x="7192" y="6655"/>
                </a:cubicBezTo>
                <a:cubicBezTo>
                  <a:pt x="7193" y="6663"/>
                  <a:pt x="7190" y="6672"/>
                  <a:pt x="7190" y="6680"/>
                </a:cubicBezTo>
                <a:cubicBezTo>
                  <a:pt x="7190" y="6696"/>
                  <a:pt x="7186" y="6714"/>
                  <a:pt x="7193" y="6726"/>
                </a:cubicBezTo>
                <a:cubicBezTo>
                  <a:pt x="7215" y="6765"/>
                  <a:pt x="7203" y="6803"/>
                  <a:pt x="7198" y="6843"/>
                </a:cubicBezTo>
                <a:cubicBezTo>
                  <a:pt x="7195" y="6862"/>
                  <a:pt x="7200" y="6882"/>
                  <a:pt x="7201" y="6901"/>
                </a:cubicBezTo>
                <a:cubicBezTo>
                  <a:pt x="7205" y="6944"/>
                  <a:pt x="7211" y="6987"/>
                  <a:pt x="7211" y="7030"/>
                </a:cubicBezTo>
                <a:cubicBezTo>
                  <a:pt x="7211" y="7043"/>
                  <a:pt x="7194" y="7056"/>
                  <a:pt x="7180" y="7074"/>
                </a:cubicBezTo>
                <a:cubicBezTo>
                  <a:pt x="7182" y="7124"/>
                  <a:pt x="7184" y="7183"/>
                  <a:pt x="7188" y="7242"/>
                </a:cubicBezTo>
                <a:cubicBezTo>
                  <a:pt x="7189" y="7256"/>
                  <a:pt x="7201" y="7270"/>
                  <a:pt x="7211" y="7281"/>
                </a:cubicBezTo>
                <a:cubicBezTo>
                  <a:pt x="7223" y="7295"/>
                  <a:pt x="7236" y="7325"/>
                  <a:pt x="7224" y="7338"/>
                </a:cubicBezTo>
                <a:cubicBezTo>
                  <a:pt x="7192" y="7373"/>
                  <a:pt x="7206" y="7412"/>
                  <a:pt x="7205" y="7450"/>
                </a:cubicBezTo>
                <a:cubicBezTo>
                  <a:pt x="7204" y="7468"/>
                  <a:pt x="7205" y="7485"/>
                  <a:pt x="7205" y="7503"/>
                </a:cubicBezTo>
                <a:cubicBezTo>
                  <a:pt x="7202" y="7503"/>
                  <a:pt x="7199" y="7504"/>
                  <a:pt x="7196" y="7504"/>
                </a:cubicBezTo>
                <a:cubicBezTo>
                  <a:pt x="7193" y="7498"/>
                  <a:pt x="7187" y="7493"/>
                  <a:pt x="7186" y="7486"/>
                </a:cubicBezTo>
                <a:cubicBezTo>
                  <a:pt x="7182" y="7466"/>
                  <a:pt x="7174" y="7443"/>
                  <a:pt x="7180" y="7425"/>
                </a:cubicBezTo>
                <a:cubicBezTo>
                  <a:pt x="7191" y="7389"/>
                  <a:pt x="7174" y="7357"/>
                  <a:pt x="7176" y="7323"/>
                </a:cubicBezTo>
                <a:cubicBezTo>
                  <a:pt x="7179" y="7271"/>
                  <a:pt x="7178" y="7218"/>
                  <a:pt x="7168" y="7166"/>
                </a:cubicBezTo>
                <a:cubicBezTo>
                  <a:pt x="7160" y="7121"/>
                  <a:pt x="7154" y="7074"/>
                  <a:pt x="7145" y="7029"/>
                </a:cubicBezTo>
                <a:cubicBezTo>
                  <a:pt x="7143" y="7019"/>
                  <a:pt x="7142" y="7008"/>
                  <a:pt x="7144" y="6998"/>
                </a:cubicBezTo>
                <a:cubicBezTo>
                  <a:pt x="7149" y="6975"/>
                  <a:pt x="7139" y="6955"/>
                  <a:pt x="7127" y="6928"/>
                </a:cubicBezTo>
                <a:cubicBezTo>
                  <a:pt x="7123" y="6940"/>
                  <a:pt x="7118" y="6946"/>
                  <a:pt x="7119" y="6950"/>
                </a:cubicBezTo>
                <a:cubicBezTo>
                  <a:pt x="7133" y="7002"/>
                  <a:pt x="7130" y="7056"/>
                  <a:pt x="7132" y="7110"/>
                </a:cubicBezTo>
                <a:cubicBezTo>
                  <a:pt x="7134" y="7138"/>
                  <a:pt x="7138" y="7167"/>
                  <a:pt x="7140" y="7196"/>
                </a:cubicBezTo>
                <a:cubicBezTo>
                  <a:pt x="7143" y="7252"/>
                  <a:pt x="7158" y="7308"/>
                  <a:pt x="7152" y="7365"/>
                </a:cubicBezTo>
                <a:cubicBezTo>
                  <a:pt x="7150" y="7379"/>
                  <a:pt x="7160" y="7395"/>
                  <a:pt x="7159" y="7410"/>
                </a:cubicBezTo>
                <a:cubicBezTo>
                  <a:pt x="7158" y="7428"/>
                  <a:pt x="7173" y="7446"/>
                  <a:pt x="7159" y="7467"/>
                </a:cubicBezTo>
                <a:cubicBezTo>
                  <a:pt x="7153" y="7474"/>
                  <a:pt x="7157" y="7490"/>
                  <a:pt x="7161" y="7501"/>
                </a:cubicBezTo>
                <a:cubicBezTo>
                  <a:pt x="7176" y="7548"/>
                  <a:pt x="7173" y="7596"/>
                  <a:pt x="7179" y="7643"/>
                </a:cubicBezTo>
                <a:cubicBezTo>
                  <a:pt x="7181" y="7653"/>
                  <a:pt x="7178" y="7664"/>
                  <a:pt x="7176" y="7674"/>
                </a:cubicBezTo>
                <a:cubicBezTo>
                  <a:pt x="7169" y="7713"/>
                  <a:pt x="7174" y="7731"/>
                  <a:pt x="7203" y="7763"/>
                </a:cubicBezTo>
                <a:cubicBezTo>
                  <a:pt x="7185" y="7800"/>
                  <a:pt x="7196" y="7838"/>
                  <a:pt x="7200" y="7877"/>
                </a:cubicBezTo>
                <a:cubicBezTo>
                  <a:pt x="7204" y="7907"/>
                  <a:pt x="7206" y="7938"/>
                  <a:pt x="7202" y="7970"/>
                </a:cubicBezTo>
                <a:cubicBezTo>
                  <a:pt x="7201" y="7988"/>
                  <a:pt x="7210" y="8008"/>
                  <a:pt x="7213" y="8028"/>
                </a:cubicBezTo>
                <a:cubicBezTo>
                  <a:pt x="7216" y="8043"/>
                  <a:pt x="7217" y="8059"/>
                  <a:pt x="7220" y="8074"/>
                </a:cubicBezTo>
                <a:cubicBezTo>
                  <a:pt x="7228" y="8114"/>
                  <a:pt x="7214" y="8158"/>
                  <a:pt x="7242" y="8195"/>
                </a:cubicBezTo>
                <a:cubicBezTo>
                  <a:pt x="7245" y="8198"/>
                  <a:pt x="7245" y="8205"/>
                  <a:pt x="7245" y="8210"/>
                </a:cubicBezTo>
                <a:cubicBezTo>
                  <a:pt x="7247" y="8252"/>
                  <a:pt x="7248" y="8293"/>
                  <a:pt x="7251" y="8335"/>
                </a:cubicBezTo>
                <a:cubicBezTo>
                  <a:pt x="7253" y="8378"/>
                  <a:pt x="7257" y="8421"/>
                  <a:pt x="7260" y="8464"/>
                </a:cubicBezTo>
                <a:cubicBezTo>
                  <a:pt x="7265" y="8525"/>
                  <a:pt x="7265" y="8587"/>
                  <a:pt x="7277" y="8646"/>
                </a:cubicBezTo>
                <a:cubicBezTo>
                  <a:pt x="7287" y="8694"/>
                  <a:pt x="7274" y="8741"/>
                  <a:pt x="7285" y="8789"/>
                </a:cubicBezTo>
                <a:cubicBezTo>
                  <a:pt x="7295" y="8830"/>
                  <a:pt x="7285" y="8876"/>
                  <a:pt x="7283" y="8920"/>
                </a:cubicBezTo>
                <a:cubicBezTo>
                  <a:pt x="7283" y="8922"/>
                  <a:pt x="7283" y="8923"/>
                  <a:pt x="7283" y="8924"/>
                </a:cubicBezTo>
                <a:cubicBezTo>
                  <a:pt x="7299" y="8989"/>
                  <a:pt x="7286" y="9054"/>
                  <a:pt x="7292" y="9119"/>
                </a:cubicBezTo>
                <a:cubicBezTo>
                  <a:pt x="7299" y="9191"/>
                  <a:pt x="7300" y="9263"/>
                  <a:pt x="7299" y="9335"/>
                </a:cubicBezTo>
                <a:cubicBezTo>
                  <a:pt x="7298" y="9402"/>
                  <a:pt x="7305" y="9469"/>
                  <a:pt x="7308" y="9536"/>
                </a:cubicBezTo>
                <a:cubicBezTo>
                  <a:pt x="7309" y="9541"/>
                  <a:pt x="7305" y="9546"/>
                  <a:pt x="7304" y="9551"/>
                </a:cubicBezTo>
                <a:cubicBezTo>
                  <a:pt x="7302" y="9558"/>
                  <a:pt x="7298" y="9566"/>
                  <a:pt x="7301" y="9570"/>
                </a:cubicBezTo>
                <a:cubicBezTo>
                  <a:pt x="7316" y="9603"/>
                  <a:pt x="7303" y="9636"/>
                  <a:pt x="7303" y="9669"/>
                </a:cubicBezTo>
                <a:cubicBezTo>
                  <a:pt x="7302" y="9694"/>
                  <a:pt x="7305" y="9719"/>
                  <a:pt x="7308" y="9744"/>
                </a:cubicBezTo>
                <a:cubicBezTo>
                  <a:pt x="7315" y="9789"/>
                  <a:pt x="7315" y="9835"/>
                  <a:pt x="7314" y="9880"/>
                </a:cubicBezTo>
                <a:cubicBezTo>
                  <a:pt x="7313" y="9897"/>
                  <a:pt x="7318" y="9914"/>
                  <a:pt x="7319" y="9931"/>
                </a:cubicBezTo>
                <a:cubicBezTo>
                  <a:pt x="7324" y="9982"/>
                  <a:pt x="7325" y="10034"/>
                  <a:pt x="7332" y="10084"/>
                </a:cubicBezTo>
                <a:cubicBezTo>
                  <a:pt x="7341" y="10140"/>
                  <a:pt x="7332" y="10195"/>
                  <a:pt x="7344" y="10251"/>
                </a:cubicBezTo>
                <a:cubicBezTo>
                  <a:pt x="7352" y="10290"/>
                  <a:pt x="7349" y="10332"/>
                  <a:pt x="7349" y="10372"/>
                </a:cubicBezTo>
                <a:cubicBezTo>
                  <a:pt x="7350" y="10386"/>
                  <a:pt x="7355" y="10393"/>
                  <a:pt x="7366" y="10401"/>
                </a:cubicBezTo>
                <a:cubicBezTo>
                  <a:pt x="7394" y="10423"/>
                  <a:pt x="7393" y="10457"/>
                  <a:pt x="7367" y="10483"/>
                </a:cubicBezTo>
                <a:cubicBezTo>
                  <a:pt x="7363" y="10487"/>
                  <a:pt x="7354" y="10493"/>
                  <a:pt x="7355" y="10496"/>
                </a:cubicBezTo>
                <a:cubicBezTo>
                  <a:pt x="7367" y="10534"/>
                  <a:pt x="7344" y="10576"/>
                  <a:pt x="7363" y="10613"/>
                </a:cubicBezTo>
                <a:cubicBezTo>
                  <a:pt x="7367" y="10620"/>
                  <a:pt x="7376" y="10627"/>
                  <a:pt x="7384" y="10628"/>
                </a:cubicBezTo>
                <a:cubicBezTo>
                  <a:pt x="7396" y="10629"/>
                  <a:pt x="7409" y="10625"/>
                  <a:pt x="7423" y="10623"/>
                </a:cubicBezTo>
                <a:cubicBezTo>
                  <a:pt x="7424" y="10589"/>
                  <a:pt x="7427" y="10558"/>
                  <a:pt x="7426" y="10527"/>
                </a:cubicBezTo>
                <a:cubicBezTo>
                  <a:pt x="7426" y="10515"/>
                  <a:pt x="7418" y="10501"/>
                  <a:pt x="7409" y="10493"/>
                </a:cubicBezTo>
                <a:cubicBezTo>
                  <a:pt x="7395" y="10481"/>
                  <a:pt x="7393" y="10464"/>
                  <a:pt x="7401" y="10455"/>
                </a:cubicBezTo>
                <a:cubicBezTo>
                  <a:pt x="7414" y="10438"/>
                  <a:pt x="7398" y="10420"/>
                  <a:pt x="7409" y="10405"/>
                </a:cubicBezTo>
                <a:cubicBezTo>
                  <a:pt x="7409" y="10404"/>
                  <a:pt x="7403" y="10399"/>
                  <a:pt x="7402" y="10396"/>
                </a:cubicBezTo>
                <a:cubicBezTo>
                  <a:pt x="7400" y="10391"/>
                  <a:pt x="7399" y="10385"/>
                  <a:pt x="7397" y="10380"/>
                </a:cubicBezTo>
                <a:cubicBezTo>
                  <a:pt x="7421" y="10374"/>
                  <a:pt x="7413" y="10357"/>
                  <a:pt x="7411" y="10342"/>
                </a:cubicBezTo>
                <a:cubicBezTo>
                  <a:pt x="7408" y="10312"/>
                  <a:pt x="7404" y="10283"/>
                  <a:pt x="7400" y="10251"/>
                </a:cubicBezTo>
                <a:cubicBezTo>
                  <a:pt x="7365" y="10275"/>
                  <a:pt x="7365" y="10276"/>
                  <a:pt x="7376" y="10307"/>
                </a:cubicBezTo>
                <a:cubicBezTo>
                  <a:pt x="7381" y="10321"/>
                  <a:pt x="7391" y="10337"/>
                  <a:pt x="7369" y="10350"/>
                </a:cubicBezTo>
                <a:cubicBezTo>
                  <a:pt x="7357" y="10337"/>
                  <a:pt x="7361" y="10322"/>
                  <a:pt x="7361" y="10307"/>
                </a:cubicBezTo>
                <a:cubicBezTo>
                  <a:pt x="7361" y="10291"/>
                  <a:pt x="7358" y="10276"/>
                  <a:pt x="7357" y="10261"/>
                </a:cubicBezTo>
                <a:cubicBezTo>
                  <a:pt x="7355" y="10241"/>
                  <a:pt x="7351" y="10221"/>
                  <a:pt x="7353" y="10201"/>
                </a:cubicBezTo>
                <a:cubicBezTo>
                  <a:pt x="7358" y="10155"/>
                  <a:pt x="7359" y="10110"/>
                  <a:pt x="7348" y="10064"/>
                </a:cubicBezTo>
                <a:cubicBezTo>
                  <a:pt x="7344" y="10046"/>
                  <a:pt x="7350" y="10024"/>
                  <a:pt x="7353" y="10005"/>
                </a:cubicBezTo>
                <a:cubicBezTo>
                  <a:pt x="7359" y="9971"/>
                  <a:pt x="7372" y="9938"/>
                  <a:pt x="7358" y="9903"/>
                </a:cubicBezTo>
                <a:cubicBezTo>
                  <a:pt x="7357" y="9901"/>
                  <a:pt x="7356" y="9897"/>
                  <a:pt x="7357" y="9896"/>
                </a:cubicBezTo>
                <a:cubicBezTo>
                  <a:pt x="7389" y="9876"/>
                  <a:pt x="7355" y="9853"/>
                  <a:pt x="7359" y="9832"/>
                </a:cubicBezTo>
                <a:cubicBezTo>
                  <a:pt x="7362" y="9815"/>
                  <a:pt x="7356" y="9796"/>
                  <a:pt x="7354" y="9778"/>
                </a:cubicBezTo>
                <a:cubicBezTo>
                  <a:pt x="7364" y="9774"/>
                  <a:pt x="7371" y="9771"/>
                  <a:pt x="7380" y="9768"/>
                </a:cubicBezTo>
                <a:cubicBezTo>
                  <a:pt x="7375" y="9755"/>
                  <a:pt x="7370" y="9745"/>
                  <a:pt x="7365" y="9734"/>
                </a:cubicBezTo>
                <a:cubicBezTo>
                  <a:pt x="7367" y="9734"/>
                  <a:pt x="7369" y="9734"/>
                  <a:pt x="7371" y="9735"/>
                </a:cubicBezTo>
                <a:cubicBezTo>
                  <a:pt x="7374" y="9709"/>
                  <a:pt x="7378" y="9684"/>
                  <a:pt x="7381" y="9658"/>
                </a:cubicBezTo>
                <a:cubicBezTo>
                  <a:pt x="7381" y="9652"/>
                  <a:pt x="7377" y="9645"/>
                  <a:pt x="7378" y="9639"/>
                </a:cubicBezTo>
                <a:cubicBezTo>
                  <a:pt x="7389" y="9593"/>
                  <a:pt x="7373" y="9550"/>
                  <a:pt x="7370" y="9505"/>
                </a:cubicBezTo>
                <a:cubicBezTo>
                  <a:pt x="7368" y="9471"/>
                  <a:pt x="7377" y="9435"/>
                  <a:pt x="7358" y="9402"/>
                </a:cubicBezTo>
                <a:cubicBezTo>
                  <a:pt x="7356" y="9398"/>
                  <a:pt x="7355" y="9391"/>
                  <a:pt x="7357" y="9387"/>
                </a:cubicBezTo>
                <a:cubicBezTo>
                  <a:pt x="7369" y="9367"/>
                  <a:pt x="7364" y="9353"/>
                  <a:pt x="7348" y="9338"/>
                </a:cubicBezTo>
                <a:cubicBezTo>
                  <a:pt x="7342" y="9332"/>
                  <a:pt x="7339" y="9313"/>
                  <a:pt x="7343" y="9310"/>
                </a:cubicBezTo>
                <a:cubicBezTo>
                  <a:pt x="7368" y="9291"/>
                  <a:pt x="7365" y="9261"/>
                  <a:pt x="7377" y="9227"/>
                </a:cubicBezTo>
                <a:cubicBezTo>
                  <a:pt x="7380" y="9243"/>
                  <a:pt x="7381" y="9250"/>
                  <a:pt x="7382" y="9257"/>
                </a:cubicBezTo>
                <a:cubicBezTo>
                  <a:pt x="7383" y="9299"/>
                  <a:pt x="7388" y="9340"/>
                  <a:pt x="7393" y="9382"/>
                </a:cubicBezTo>
                <a:cubicBezTo>
                  <a:pt x="7399" y="9427"/>
                  <a:pt x="7394" y="9474"/>
                  <a:pt x="7393" y="9520"/>
                </a:cubicBezTo>
                <a:cubicBezTo>
                  <a:pt x="7393" y="9526"/>
                  <a:pt x="7394" y="9532"/>
                  <a:pt x="7395" y="9538"/>
                </a:cubicBezTo>
                <a:cubicBezTo>
                  <a:pt x="7398" y="9538"/>
                  <a:pt x="7400" y="9538"/>
                  <a:pt x="7403" y="9539"/>
                </a:cubicBezTo>
                <a:cubicBezTo>
                  <a:pt x="7405" y="9523"/>
                  <a:pt x="7406" y="9508"/>
                  <a:pt x="7408" y="9488"/>
                </a:cubicBezTo>
                <a:cubicBezTo>
                  <a:pt x="7430" y="9504"/>
                  <a:pt x="7424" y="9526"/>
                  <a:pt x="7428" y="9543"/>
                </a:cubicBezTo>
                <a:cubicBezTo>
                  <a:pt x="7431" y="9559"/>
                  <a:pt x="7429" y="9577"/>
                  <a:pt x="7432" y="9593"/>
                </a:cubicBezTo>
                <a:cubicBezTo>
                  <a:pt x="7438" y="9627"/>
                  <a:pt x="7442" y="9660"/>
                  <a:pt x="7401" y="9679"/>
                </a:cubicBezTo>
                <a:cubicBezTo>
                  <a:pt x="7413" y="9699"/>
                  <a:pt x="7412" y="9718"/>
                  <a:pt x="7407" y="9739"/>
                </a:cubicBezTo>
                <a:cubicBezTo>
                  <a:pt x="7404" y="9752"/>
                  <a:pt x="7409" y="9766"/>
                  <a:pt x="7410" y="9780"/>
                </a:cubicBezTo>
                <a:cubicBezTo>
                  <a:pt x="7400" y="9814"/>
                  <a:pt x="7397" y="9848"/>
                  <a:pt x="7399" y="9883"/>
                </a:cubicBezTo>
                <a:cubicBezTo>
                  <a:pt x="7399" y="9903"/>
                  <a:pt x="7400" y="9925"/>
                  <a:pt x="7395" y="9945"/>
                </a:cubicBezTo>
                <a:cubicBezTo>
                  <a:pt x="7382" y="9994"/>
                  <a:pt x="7382" y="10044"/>
                  <a:pt x="7381" y="10093"/>
                </a:cubicBezTo>
                <a:cubicBezTo>
                  <a:pt x="7381" y="10109"/>
                  <a:pt x="7384" y="10125"/>
                  <a:pt x="7386" y="10140"/>
                </a:cubicBezTo>
                <a:cubicBezTo>
                  <a:pt x="7389" y="10140"/>
                  <a:pt x="7392" y="10140"/>
                  <a:pt x="7395" y="10140"/>
                </a:cubicBezTo>
                <a:cubicBezTo>
                  <a:pt x="7405" y="10102"/>
                  <a:pt x="7407" y="10061"/>
                  <a:pt x="7411" y="10021"/>
                </a:cubicBezTo>
                <a:cubicBezTo>
                  <a:pt x="7416" y="9982"/>
                  <a:pt x="7418" y="9942"/>
                  <a:pt x="7415" y="9902"/>
                </a:cubicBezTo>
                <a:cubicBezTo>
                  <a:pt x="7412" y="9863"/>
                  <a:pt x="7421" y="9823"/>
                  <a:pt x="7425" y="9783"/>
                </a:cubicBezTo>
                <a:cubicBezTo>
                  <a:pt x="7417" y="9782"/>
                  <a:pt x="7413" y="9782"/>
                  <a:pt x="7409" y="9781"/>
                </a:cubicBezTo>
                <a:cubicBezTo>
                  <a:pt x="7414" y="9772"/>
                  <a:pt x="7419" y="9763"/>
                  <a:pt x="7425" y="9752"/>
                </a:cubicBezTo>
                <a:cubicBezTo>
                  <a:pt x="7428" y="9755"/>
                  <a:pt x="7432" y="9756"/>
                  <a:pt x="7433" y="9759"/>
                </a:cubicBezTo>
                <a:cubicBezTo>
                  <a:pt x="7444" y="9802"/>
                  <a:pt x="7451" y="9846"/>
                  <a:pt x="7444" y="9890"/>
                </a:cubicBezTo>
                <a:cubicBezTo>
                  <a:pt x="7443" y="9898"/>
                  <a:pt x="7439" y="9906"/>
                  <a:pt x="7441" y="9912"/>
                </a:cubicBezTo>
                <a:cubicBezTo>
                  <a:pt x="7458" y="9964"/>
                  <a:pt x="7455" y="10019"/>
                  <a:pt x="7459" y="10072"/>
                </a:cubicBezTo>
                <a:cubicBezTo>
                  <a:pt x="7461" y="10111"/>
                  <a:pt x="7458" y="10149"/>
                  <a:pt x="7468" y="10189"/>
                </a:cubicBezTo>
                <a:cubicBezTo>
                  <a:pt x="7478" y="10232"/>
                  <a:pt x="7472" y="10280"/>
                  <a:pt x="7473" y="10326"/>
                </a:cubicBezTo>
                <a:cubicBezTo>
                  <a:pt x="7473" y="10353"/>
                  <a:pt x="7475" y="10381"/>
                  <a:pt x="7474" y="10409"/>
                </a:cubicBezTo>
                <a:cubicBezTo>
                  <a:pt x="7472" y="10446"/>
                  <a:pt x="7471" y="10483"/>
                  <a:pt x="7437" y="10510"/>
                </a:cubicBezTo>
                <a:cubicBezTo>
                  <a:pt x="7446" y="10529"/>
                  <a:pt x="7455" y="10548"/>
                  <a:pt x="7463" y="10567"/>
                </a:cubicBezTo>
                <a:cubicBezTo>
                  <a:pt x="7462" y="10581"/>
                  <a:pt x="7443" y="10595"/>
                  <a:pt x="7459" y="10607"/>
                </a:cubicBezTo>
                <a:cubicBezTo>
                  <a:pt x="7476" y="10620"/>
                  <a:pt x="7496" y="10630"/>
                  <a:pt x="7516" y="10638"/>
                </a:cubicBezTo>
                <a:cubicBezTo>
                  <a:pt x="7530" y="10643"/>
                  <a:pt x="7548" y="10640"/>
                  <a:pt x="7562" y="10646"/>
                </a:cubicBezTo>
                <a:cubicBezTo>
                  <a:pt x="7593" y="10658"/>
                  <a:pt x="7603" y="10680"/>
                  <a:pt x="7597" y="10713"/>
                </a:cubicBezTo>
                <a:cubicBezTo>
                  <a:pt x="7594" y="10726"/>
                  <a:pt x="7593" y="10739"/>
                  <a:pt x="7590" y="10755"/>
                </a:cubicBezTo>
                <a:cubicBezTo>
                  <a:pt x="7577" y="10751"/>
                  <a:pt x="7568" y="10748"/>
                  <a:pt x="7556" y="10744"/>
                </a:cubicBezTo>
                <a:cubicBezTo>
                  <a:pt x="7548" y="10755"/>
                  <a:pt x="7540" y="10768"/>
                  <a:pt x="7530" y="10783"/>
                </a:cubicBezTo>
                <a:cubicBezTo>
                  <a:pt x="7556" y="10809"/>
                  <a:pt x="7585" y="10790"/>
                  <a:pt x="7613" y="10793"/>
                </a:cubicBezTo>
                <a:cubicBezTo>
                  <a:pt x="7629" y="10817"/>
                  <a:pt x="7655" y="10837"/>
                  <a:pt x="7656" y="10874"/>
                </a:cubicBezTo>
                <a:cubicBezTo>
                  <a:pt x="7640" y="10885"/>
                  <a:pt x="7622" y="10897"/>
                  <a:pt x="7604" y="10909"/>
                </a:cubicBezTo>
                <a:cubicBezTo>
                  <a:pt x="7611" y="10917"/>
                  <a:pt x="7624" y="10927"/>
                  <a:pt x="7626" y="10938"/>
                </a:cubicBezTo>
                <a:cubicBezTo>
                  <a:pt x="7628" y="10951"/>
                  <a:pt x="7621" y="10966"/>
                  <a:pt x="7615" y="10978"/>
                </a:cubicBezTo>
                <a:cubicBezTo>
                  <a:pt x="7600" y="11007"/>
                  <a:pt x="7602" y="11009"/>
                  <a:pt x="7630" y="11025"/>
                </a:cubicBezTo>
                <a:cubicBezTo>
                  <a:pt x="7644" y="11034"/>
                  <a:pt x="7664" y="11030"/>
                  <a:pt x="7675" y="11051"/>
                </a:cubicBezTo>
                <a:cubicBezTo>
                  <a:pt x="7689" y="11078"/>
                  <a:pt x="7693" y="11076"/>
                  <a:pt x="7693" y="11099"/>
                </a:cubicBezTo>
                <a:cubicBezTo>
                  <a:pt x="7681" y="11109"/>
                  <a:pt x="7671" y="11118"/>
                  <a:pt x="7660" y="11128"/>
                </a:cubicBezTo>
                <a:cubicBezTo>
                  <a:pt x="7680" y="11159"/>
                  <a:pt x="7697" y="11187"/>
                  <a:pt x="7744" y="11186"/>
                </a:cubicBezTo>
                <a:cubicBezTo>
                  <a:pt x="7737" y="11201"/>
                  <a:pt x="7733" y="11211"/>
                  <a:pt x="7727" y="11220"/>
                </a:cubicBezTo>
                <a:cubicBezTo>
                  <a:pt x="7718" y="11235"/>
                  <a:pt x="7717" y="11246"/>
                  <a:pt x="7732" y="11258"/>
                </a:cubicBezTo>
                <a:cubicBezTo>
                  <a:pt x="7744" y="11267"/>
                  <a:pt x="7755" y="11278"/>
                  <a:pt x="7766" y="11288"/>
                </a:cubicBezTo>
                <a:cubicBezTo>
                  <a:pt x="7768" y="11291"/>
                  <a:pt x="7772" y="11295"/>
                  <a:pt x="7771" y="11297"/>
                </a:cubicBezTo>
                <a:cubicBezTo>
                  <a:pt x="7764" y="11331"/>
                  <a:pt x="7786" y="11359"/>
                  <a:pt x="7789" y="11391"/>
                </a:cubicBezTo>
                <a:cubicBezTo>
                  <a:pt x="7791" y="11404"/>
                  <a:pt x="7803" y="11415"/>
                  <a:pt x="7812" y="11429"/>
                </a:cubicBezTo>
                <a:cubicBezTo>
                  <a:pt x="7813" y="11440"/>
                  <a:pt x="7814" y="11455"/>
                  <a:pt x="7815" y="11471"/>
                </a:cubicBezTo>
                <a:cubicBezTo>
                  <a:pt x="7824" y="11470"/>
                  <a:pt x="7831" y="11469"/>
                  <a:pt x="7840" y="11468"/>
                </a:cubicBezTo>
                <a:cubicBezTo>
                  <a:pt x="7839" y="11474"/>
                  <a:pt x="7839" y="11479"/>
                  <a:pt x="7837" y="11483"/>
                </a:cubicBezTo>
                <a:cubicBezTo>
                  <a:pt x="7826" y="11512"/>
                  <a:pt x="7827" y="11510"/>
                  <a:pt x="7855" y="11521"/>
                </a:cubicBezTo>
                <a:cubicBezTo>
                  <a:pt x="7866" y="11526"/>
                  <a:pt x="7873" y="11540"/>
                  <a:pt x="7881" y="11553"/>
                </a:cubicBezTo>
                <a:cubicBezTo>
                  <a:pt x="7864" y="11547"/>
                  <a:pt x="7848" y="11535"/>
                  <a:pt x="7836" y="11557"/>
                </a:cubicBezTo>
                <a:cubicBezTo>
                  <a:pt x="7830" y="11557"/>
                  <a:pt x="7824" y="11557"/>
                  <a:pt x="7815" y="11558"/>
                </a:cubicBezTo>
                <a:cubicBezTo>
                  <a:pt x="7829" y="11572"/>
                  <a:pt x="7829" y="11572"/>
                  <a:pt x="7835" y="11556"/>
                </a:cubicBezTo>
                <a:cubicBezTo>
                  <a:pt x="7849" y="11571"/>
                  <a:pt x="7863" y="11586"/>
                  <a:pt x="7877" y="11601"/>
                </a:cubicBezTo>
                <a:cubicBezTo>
                  <a:pt x="7878" y="11636"/>
                  <a:pt x="7878" y="11636"/>
                  <a:pt x="7904" y="11630"/>
                </a:cubicBezTo>
                <a:cubicBezTo>
                  <a:pt x="7893" y="11620"/>
                  <a:pt x="7885" y="11611"/>
                  <a:pt x="7876" y="11602"/>
                </a:cubicBezTo>
                <a:cubicBezTo>
                  <a:pt x="7881" y="11597"/>
                  <a:pt x="7886" y="11591"/>
                  <a:pt x="7892" y="11585"/>
                </a:cubicBezTo>
                <a:cubicBezTo>
                  <a:pt x="7903" y="11600"/>
                  <a:pt x="7913" y="11614"/>
                  <a:pt x="7924" y="11628"/>
                </a:cubicBezTo>
                <a:cubicBezTo>
                  <a:pt x="7943" y="11654"/>
                  <a:pt x="7941" y="11673"/>
                  <a:pt x="7923" y="11700"/>
                </a:cubicBezTo>
                <a:cubicBezTo>
                  <a:pt x="7914" y="11715"/>
                  <a:pt x="7910" y="11733"/>
                  <a:pt x="7906" y="11750"/>
                </a:cubicBezTo>
                <a:cubicBezTo>
                  <a:pt x="7905" y="11755"/>
                  <a:pt x="7914" y="11763"/>
                  <a:pt x="7919" y="11771"/>
                </a:cubicBezTo>
                <a:cubicBezTo>
                  <a:pt x="7893" y="11782"/>
                  <a:pt x="7906" y="11807"/>
                  <a:pt x="7902" y="11828"/>
                </a:cubicBezTo>
                <a:cubicBezTo>
                  <a:pt x="7922" y="11828"/>
                  <a:pt x="7941" y="11828"/>
                  <a:pt x="7967" y="11828"/>
                </a:cubicBezTo>
                <a:cubicBezTo>
                  <a:pt x="7957" y="11841"/>
                  <a:pt x="7953" y="11852"/>
                  <a:pt x="7946" y="11854"/>
                </a:cubicBezTo>
                <a:cubicBezTo>
                  <a:pt x="7935" y="11857"/>
                  <a:pt x="7924" y="11858"/>
                  <a:pt x="7923" y="11871"/>
                </a:cubicBezTo>
                <a:cubicBezTo>
                  <a:pt x="7922" y="11883"/>
                  <a:pt x="7922" y="11903"/>
                  <a:pt x="7929" y="11907"/>
                </a:cubicBezTo>
                <a:cubicBezTo>
                  <a:pt x="7950" y="11920"/>
                  <a:pt x="7948" y="11937"/>
                  <a:pt x="7948" y="11955"/>
                </a:cubicBezTo>
                <a:cubicBezTo>
                  <a:pt x="7948" y="11962"/>
                  <a:pt x="7955" y="11969"/>
                  <a:pt x="7958" y="11975"/>
                </a:cubicBezTo>
                <a:cubicBezTo>
                  <a:pt x="7936" y="12015"/>
                  <a:pt x="7908" y="12050"/>
                  <a:pt x="7906" y="12097"/>
                </a:cubicBezTo>
                <a:cubicBezTo>
                  <a:pt x="7906" y="12105"/>
                  <a:pt x="7903" y="12115"/>
                  <a:pt x="7907" y="12120"/>
                </a:cubicBezTo>
                <a:cubicBezTo>
                  <a:pt x="7919" y="12137"/>
                  <a:pt x="7905" y="12147"/>
                  <a:pt x="7906" y="12159"/>
                </a:cubicBezTo>
                <a:cubicBezTo>
                  <a:pt x="7909" y="12190"/>
                  <a:pt x="7913" y="12221"/>
                  <a:pt x="7917" y="12255"/>
                </a:cubicBezTo>
                <a:cubicBezTo>
                  <a:pt x="7897" y="12274"/>
                  <a:pt x="7893" y="12298"/>
                  <a:pt x="7895" y="12330"/>
                </a:cubicBezTo>
                <a:cubicBezTo>
                  <a:pt x="7897" y="12360"/>
                  <a:pt x="7892" y="12393"/>
                  <a:pt x="7864" y="12419"/>
                </a:cubicBezTo>
                <a:cubicBezTo>
                  <a:pt x="7842" y="12440"/>
                  <a:pt x="7815" y="12465"/>
                  <a:pt x="7821" y="12507"/>
                </a:cubicBezTo>
                <a:cubicBezTo>
                  <a:pt x="7824" y="12532"/>
                  <a:pt x="7812" y="12559"/>
                  <a:pt x="7807" y="12586"/>
                </a:cubicBezTo>
                <a:cubicBezTo>
                  <a:pt x="7803" y="12607"/>
                  <a:pt x="7801" y="12629"/>
                  <a:pt x="7797" y="12651"/>
                </a:cubicBezTo>
                <a:cubicBezTo>
                  <a:pt x="7794" y="12669"/>
                  <a:pt x="7785" y="12683"/>
                  <a:pt x="7770" y="12694"/>
                </a:cubicBezTo>
                <a:cubicBezTo>
                  <a:pt x="7738" y="12718"/>
                  <a:pt x="7712" y="12749"/>
                  <a:pt x="7665" y="12744"/>
                </a:cubicBezTo>
                <a:cubicBezTo>
                  <a:pt x="7652" y="12743"/>
                  <a:pt x="7634" y="12755"/>
                  <a:pt x="7625" y="12766"/>
                </a:cubicBezTo>
                <a:cubicBezTo>
                  <a:pt x="7614" y="12779"/>
                  <a:pt x="7604" y="12778"/>
                  <a:pt x="7590" y="12778"/>
                </a:cubicBezTo>
                <a:cubicBezTo>
                  <a:pt x="7572" y="12777"/>
                  <a:pt x="7553" y="12780"/>
                  <a:pt x="7538" y="12787"/>
                </a:cubicBezTo>
                <a:cubicBezTo>
                  <a:pt x="7517" y="12798"/>
                  <a:pt x="7500" y="12797"/>
                  <a:pt x="7483" y="12783"/>
                </a:cubicBezTo>
                <a:cubicBezTo>
                  <a:pt x="7475" y="12776"/>
                  <a:pt x="7465" y="12772"/>
                  <a:pt x="7451" y="12763"/>
                </a:cubicBezTo>
                <a:cubicBezTo>
                  <a:pt x="7451" y="12812"/>
                  <a:pt x="7450" y="12858"/>
                  <a:pt x="7449" y="12903"/>
                </a:cubicBezTo>
                <a:cubicBezTo>
                  <a:pt x="7449" y="12922"/>
                  <a:pt x="7448" y="12941"/>
                  <a:pt x="7444" y="12959"/>
                </a:cubicBezTo>
                <a:cubicBezTo>
                  <a:pt x="7439" y="12977"/>
                  <a:pt x="7435" y="12993"/>
                  <a:pt x="7443" y="13012"/>
                </a:cubicBezTo>
                <a:cubicBezTo>
                  <a:pt x="7446" y="13019"/>
                  <a:pt x="7442" y="13029"/>
                  <a:pt x="7441" y="13038"/>
                </a:cubicBezTo>
                <a:cubicBezTo>
                  <a:pt x="7436" y="13081"/>
                  <a:pt x="7425" y="13125"/>
                  <a:pt x="7429" y="13167"/>
                </a:cubicBezTo>
                <a:cubicBezTo>
                  <a:pt x="7433" y="13205"/>
                  <a:pt x="7436" y="13244"/>
                  <a:pt x="7450" y="13281"/>
                </a:cubicBezTo>
                <a:cubicBezTo>
                  <a:pt x="7457" y="13302"/>
                  <a:pt x="7455" y="13328"/>
                  <a:pt x="7454" y="13351"/>
                </a:cubicBezTo>
                <a:cubicBezTo>
                  <a:pt x="7451" y="13404"/>
                  <a:pt x="7445" y="13458"/>
                  <a:pt x="7443" y="13511"/>
                </a:cubicBezTo>
                <a:cubicBezTo>
                  <a:pt x="7442" y="13564"/>
                  <a:pt x="7445" y="13616"/>
                  <a:pt x="7444" y="13669"/>
                </a:cubicBezTo>
                <a:cubicBezTo>
                  <a:pt x="7444" y="13712"/>
                  <a:pt x="7441" y="13755"/>
                  <a:pt x="7439" y="13798"/>
                </a:cubicBezTo>
                <a:cubicBezTo>
                  <a:pt x="7439" y="13806"/>
                  <a:pt x="7437" y="13814"/>
                  <a:pt x="7437" y="13822"/>
                </a:cubicBezTo>
                <a:cubicBezTo>
                  <a:pt x="7436" y="13883"/>
                  <a:pt x="7432" y="13943"/>
                  <a:pt x="7421" y="14003"/>
                </a:cubicBezTo>
                <a:cubicBezTo>
                  <a:pt x="7435" y="14024"/>
                  <a:pt x="7405" y="14040"/>
                  <a:pt x="7414" y="14064"/>
                </a:cubicBezTo>
                <a:cubicBezTo>
                  <a:pt x="7421" y="14081"/>
                  <a:pt x="7415" y="14105"/>
                  <a:pt x="7413" y="14125"/>
                </a:cubicBezTo>
                <a:cubicBezTo>
                  <a:pt x="7411" y="14147"/>
                  <a:pt x="7402" y="14171"/>
                  <a:pt x="7407" y="14191"/>
                </a:cubicBezTo>
                <a:cubicBezTo>
                  <a:pt x="7417" y="14234"/>
                  <a:pt x="7400" y="14274"/>
                  <a:pt x="7401" y="14316"/>
                </a:cubicBezTo>
                <a:cubicBezTo>
                  <a:pt x="7402" y="14347"/>
                  <a:pt x="7396" y="14379"/>
                  <a:pt x="7396" y="14411"/>
                </a:cubicBezTo>
                <a:cubicBezTo>
                  <a:pt x="7395" y="14424"/>
                  <a:pt x="7400" y="14438"/>
                  <a:pt x="7404" y="14458"/>
                </a:cubicBezTo>
                <a:cubicBezTo>
                  <a:pt x="7390" y="14474"/>
                  <a:pt x="7376" y="14495"/>
                  <a:pt x="7374" y="14527"/>
                </a:cubicBezTo>
                <a:cubicBezTo>
                  <a:pt x="7369" y="14598"/>
                  <a:pt x="7349" y="14668"/>
                  <a:pt x="7344" y="14739"/>
                </a:cubicBezTo>
                <a:cubicBezTo>
                  <a:pt x="7340" y="14794"/>
                  <a:pt x="7321" y="14846"/>
                  <a:pt x="7316" y="14900"/>
                </a:cubicBezTo>
                <a:cubicBezTo>
                  <a:pt x="7312" y="14948"/>
                  <a:pt x="7301" y="14994"/>
                  <a:pt x="7287" y="15039"/>
                </a:cubicBezTo>
                <a:cubicBezTo>
                  <a:pt x="7281" y="15057"/>
                  <a:pt x="7294" y="15077"/>
                  <a:pt x="7277" y="15094"/>
                </a:cubicBezTo>
                <a:cubicBezTo>
                  <a:pt x="7270" y="15102"/>
                  <a:pt x="7267" y="15114"/>
                  <a:pt x="7260" y="15126"/>
                </a:cubicBezTo>
                <a:cubicBezTo>
                  <a:pt x="7254" y="15126"/>
                  <a:pt x="7245" y="15126"/>
                  <a:pt x="7236" y="15126"/>
                </a:cubicBezTo>
                <a:cubicBezTo>
                  <a:pt x="7235" y="15131"/>
                  <a:pt x="7232" y="15135"/>
                  <a:pt x="7232" y="15138"/>
                </a:cubicBezTo>
                <a:cubicBezTo>
                  <a:pt x="7230" y="15163"/>
                  <a:pt x="7229" y="15189"/>
                  <a:pt x="7228" y="15214"/>
                </a:cubicBezTo>
                <a:cubicBezTo>
                  <a:pt x="7227" y="15247"/>
                  <a:pt x="7227" y="15247"/>
                  <a:pt x="7191" y="15263"/>
                </a:cubicBezTo>
                <a:cubicBezTo>
                  <a:pt x="7176" y="15269"/>
                  <a:pt x="7145" y="15325"/>
                  <a:pt x="7155" y="15336"/>
                </a:cubicBezTo>
                <a:cubicBezTo>
                  <a:pt x="7168" y="15352"/>
                  <a:pt x="7157" y="15359"/>
                  <a:pt x="7151" y="15370"/>
                </a:cubicBezTo>
                <a:cubicBezTo>
                  <a:pt x="7148" y="15376"/>
                  <a:pt x="7144" y="15386"/>
                  <a:pt x="7146" y="15391"/>
                </a:cubicBezTo>
                <a:cubicBezTo>
                  <a:pt x="7157" y="15420"/>
                  <a:pt x="7141" y="15446"/>
                  <a:pt x="7140" y="15472"/>
                </a:cubicBezTo>
                <a:cubicBezTo>
                  <a:pt x="7137" y="15520"/>
                  <a:pt x="7116" y="15564"/>
                  <a:pt x="7111" y="15611"/>
                </a:cubicBezTo>
                <a:cubicBezTo>
                  <a:pt x="7110" y="15617"/>
                  <a:pt x="7106" y="15623"/>
                  <a:pt x="7104" y="15629"/>
                </a:cubicBezTo>
                <a:cubicBezTo>
                  <a:pt x="7094" y="15650"/>
                  <a:pt x="7090" y="15672"/>
                  <a:pt x="7090" y="15697"/>
                </a:cubicBezTo>
                <a:cubicBezTo>
                  <a:pt x="7088" y="15736"/>
                  <a:pt x="7076" y="15774"/>
                  <a:pt x="7069" y="15813"/>
                </a:cubicBezTo>
                <a:cubicBezTo>
                  <a:pt x="7066" y="15827"/>
                  <a:pt x="7060" y="15842"/>
                  <a:pt x="7061" y="15856"/>
                </a:cubicBezTo>
                <a:cubicBezTo>
                  <a:pt x="7066" y="15926"/>
                  <a:pt x="7044" y="15993"/>
                  <a:pt x="7040" y="16063"/>
                </a:cubicBezTo>
                <a:cubicBezTo>
                  <a:pt x="7037" y="16104"/>
                  <a:pt x="7019" y="16144"/>
                  <a:pt x="7007" y="16185"/>
                </a:cubicBezTo>
                <a:cubicBezTo>
                  <a:pt x="7000" y="16210"/>
                  <a:pt x="6987" y="16234"/>
                  <a:pt x="6984" y="16260"/>
                </a:cubicBezTo>
                <a:cubicBezTo>
                  <a:pt x="6980" y="16300"/>
                  <a:pt x="6962" y="16335"/>
                  <a:pt x="6947" y="16372"/>
                </a:cubicBezTo>
                <a:cubicBezTo>
                  <a:pt x="6939" y="16395"/>
                  <a:pt x="6930" y="16418"/>
                  <a:pt x="6921" y="16442"/>
                </a:cubicBezTo>
                <a:cubicBezTo>
                  <a:pt x="6917" y="16434"/>
                  <a:pt x="6910" y="16425"/>
                  <a:pt x="6901" y="16411"/>
                </a:cubicBezTo>
                <a:cubicBezTo>
                  <a:pt x="6888" y="16431"/>
                  <a:pt x="6851" y="16413"/>
                  <a:pt x="6857" y="16453"/>
                </a:cubicBezTo>
                <a:cubicBezTo>
                  <a:pt x="6841" y="16453"/>
                  <a:pt x="6817" y="16440"/>
                  <a:pt x="6820" y="16471"/>
                </a:cubicBezTo>
                <a:cubicBezTo>
                  <a:pt x="6829" y="16473"/>
                  <a:pt x="6837" y="16475"/>
                  <a:pt x="6845" y="16476"/>
                </a:cubicBezTo>
                <a:cubicBezTo>
                  <a:pt x="6848" y="16509"/>
                  <a:pt x="6818" y="16506"/>
                  <a:pt x="6802" y="16521"/>
                </a:cubicBezTo>
                <a:cubicBezTo>
                  <a:pt x="6806" y="16529"/>
                  <a:pt x="6809" y="16536"/>
                  <a:pt x="6813" y="16544"/>
                </a:cubicBezTo>
                <a:cubicBezTo>
                  <a:pt x="6799" y="16545"/>
                  <a:pt x="6784" y="16547"/>
                  <a:pt x="6766" y="16548"/>
                </a:cubicBezTo>
                <a:cubicBezTo>
                  <a:pt x="6767" y="16557"/>
                  <a:pt x="6770" y="16563"/>
                  <a:pt x="6769" y="16568"/>
                </a:cubicBezTo>
                <a:cubicBezTo>
                  <a:pt x="6769" y="16574"/>
                  <a:pt x="6766" y="16579"/>
                  <a:pt x="6763" y="16589"/>
                </a:cubicBezTo>
                <a:cubicBezTo>
                  <a:pt x="6750" y="16578"/>
                  <a:pt x="6741" y="16570"/>
                  <a:pt x="6731" y="16561"/>
                </a:cubicBezTo>
                <a:cubicBezTo>
                  <a:pt x="6722" y="16567"/>
                  <a:pt x="6714" y="16573"/>
                  <a:pt x="6703" y="16581"/>
                </a:cubicBezTo>
                <a:cubicBezTo>
                  <a:pt x="6706" y="16590"/>
                  <a:pt x="6709" y="16600"/>
                  <a:pt x="6714" y="16614"/>
                </a:cubicBezTo>
                <a:cubicBezTo>
                  <a:pt x="6701" y="16621"/>
                  <a:pt x="6688" y="16627"/>
                  <a:pt x="6672" y="16635"/>
                </a:cubicBezTo>
                <a:cubicBezTo>
                  <a:pt x="6692" y="16649"/>
                  <a:pt x="6712" y="16645"/>
                  <a:pt x="6735" y="16641"/>
                </a:cubicBezTo>
                <a:cubicBezTo>
                  <a:pt x="6732" y="16632"/>
                  <a:pt x="6729" y="16624"/>
                  <a:pt x="6727" y="16615"/>
                </a:cubicBezTo>
                <a:cubicBezTo>
                  <a:pt x="6748" y="16618"/>
                  <a:pt x="6748" y="16618"/>
                  <a:pt x="6747" y="16652"/>
                </a:cubicBezTo>
                <a:cubicBezTo>
                  <a:pt x="6727" y="16659"/>
                  <a:pt x="6708" y="16665"/>
                  <a:pt x="6693" y="16671"/>
                </a:cubicBezTo>
                <a:cubicBezTo>
                  <a:pt x="6691" y="16690"/>
                  <a:pt x="6691" y="16705"/>
                  <a:pt x="6686" y="16719"/>
                </a:cubicBezTo>
                <a:cubicBezTo>
                  <a:pt x="6685" y="16725"/>
                  <a:pt x="6673" y="16728"/>
                  <a:pt x="6660" y="16736"/>
                </a:cubicBezTo>
                <a:cubicBezTo>
                  <a:pt x="6666" y="16724"/>
                  <a:pt x="6669" y="16720"/>
                  <a:pt x="6675" y="16708"/>
                </a:cubicBezTo>
                <a:cubicBezTo>
                  <a:pt x="6653" y="16716"/>
                  <a:pt x="6637" y="16721"/>
                  <a:pt x="6623" y="16726"/>
                </a:cubicBezTo>
                <a:cubicBezTo>
                  <a:pt x="6620" y="16743"/>
                  <a:pt x="6618" y="16758"/>
                  <a:pt x="6614" y="16783"/>
                </a:cubicBezTo>
                <a:cubicBezTo>
                  <a:pt x="6598" y="16767"/>
                  <a:pt x="6588" y="16756"/>
                  <a:pt x="6576" y="16745"/>
                </a:cubicBezTo>
                <a:cubicBezTo>
                  <a:pt x="6563" y="16755"/>
                  <a:pt x="6540" y="16755"/>
                  <a:pt x="6539" y="16779"/>
                </a:cubicBezTo>
                <a:cubicBezTo>
                  <a:pt x="6539" y="16785"/>
                  <a:pt x="6549" y="16791"/>
                  <a:pt x="6555" y="16796"/>
                </a:cubicBezTo>
                <a:cubicBezTo>
                  <a:pt x="6551" y="16807"/>
                  <a:pt x="6545" y="16822"/>
                  <a:pt x="6540" y="16836"/>
                </a:cubicBezTo>
                <a:cubicBezTo>
                  <a:pt x="6526" y="16837"/>
                  <a:pt x="6516" y="16842"/>
                  <a:pt x="6513" y="16862"/>
                </a:cubicBezTo>
                <a:cubicBezTo>
                  <a:pt x="6524" y="16857"/>
                  <a:pt x="6531" y="16853"/>
                  <a:pt x="6537" y="16850"/>
                </a:cubicBezTo>
                <a:cubicBezTo>
                  <a:pt x="6516" y="16876"/>
                  <a:pt x="6501" y="16883"/>
                  <a:pt x="6447" y="16889"/>
                </a:cubicBezTo>
                <a:cubicBezTo>
                  <a:pt x="6451" y="16901"/>
                  <a:pt x="6454" y="16913"/>
                  <a:pt x="6459" y="16928"/>
                </a:cubicBezTo>
                <a:cubicBezTo>
                  <a:pt x="6448" y="16932"/>
                  <a:pt x="6439" y="16935"/>
                  <a:pt x="6430" y="16938"/>
                </a:cubicBezTo>
                <a:cubicBezTo>
                  <a:pt x="6429" y="16947"/>
                  <a:pt x="6428" y="16956"/>
                  <a:pt x="6427" y="16964"/>
                </a:cubicBezTo>
                <a:cubicBezTo>
                  <a:pt x="6422" y="16964"/>
                  <a:pt x="6419" y="16966"/>
                  <a:pt x="6417" y="16965"/>
                </a:cubicBezTo>
                <a:cubicBezTo>
                  <a:pt x="6399" y="16952"/>
                  <a:pt x="6380" y="16950"/>
                  <a:pt x="6364" y="16968"/>
                </a:cubicBezTo>
                <a:cubicBezTo>
                  <a:pt x="6349" y="16983"/>
                  <a:pt x="6319" y="16967"/>
                  <a:pt x="6310" y="16995"/>
                </a:cubicBezTo>
                <a:cubicBezTo>
                  <a:pt x="6304" y="17013"/>
                  <a:pt x="6295" y="17031"/>
                  <a:pt x="6289" y="17049"/>
                </a:cubicBezTo>
                <a:cubicBezTo>
                  <a:pt x="6282" y="17066"/>
                  <a:pt x="6277" y="17083"/>
                  <a:pt x="6272" y="17096"/>
                </a:cubicBezTo>
                <a:cubicBezTo>
                  <a:pt x="6236" y="17110"/>
                  <a:pt x="6226" y="17077"/>
                  <a:pt x="6203" y="17066"/>
                </a:cubicBezTo>
                <a:cubicBezTo>
                  <a:pt x="6202" y="17076"/>
                  <a:pt x="6201" y="17083"/>
                  <a:pt x="6200" y="17091"/>
                </a:cubicBezTo>
                <a:cubicBezTo>
                  <a:pt x="6191" y="17083"/>
                  <a:pt x="6182" y="17076"/>
                  <a:pt x="6175" y="17071"/>
                </a:cubicBezTo>
                <a:cubicBezTo>
                  <a:pt x="6149" y="17088"/>
                  <a:pt x="6125" y="17102"/>
                  <a:pt x="6099" y="17118"/>
                </a:cubicBezTo>
                <a:cubicBezTo>
                  <a:pt x="6096" y="17112"/>
                  <a:pt x="6093" y="17102"/>
                  <a:pt x="6086" y="17097"/>
                </a:cubicBezTo>
                <a:cubicBezTo>
                  <a:pt x="6079" y="17092"/>
                  <a:pt x="6069" y="17091"/>
                  <a:pt x="6060" y="17088"/>
                </a:cubicBezTo>
                <a:cubicBezTo>
                  <a:pt x="6047" y="17104"/>
                  <a:pt x="6074" y="17141"/>
                  <a:pt x="6032" y="17138"/>
                </a:cubicBezTo>
                <a:cubicBezTo>
                  <a:pt x="6025" y="17127"/>
                  <a:pt x="6019" y="17116"/>
                  <a:pt x="6008" y="17097"/>
                </a:cubicBezTo>
                <a:cubicBezTo>
                  <a:pt x="6001" y="17121"/>
                  <a:pt x="6000" y="17141"/>
                  <a:pt x="5990" y="17155"/>
                </a:cubicBezTo>
                <a:cubicBezTo>
                  <a:pt x="5978" y="17172"/>
                  <a:pt x="5964" y="17185"/>
                  <a:pt x="5976" y="17214"/>
                </a:cubicBezTo>
                <a:cubicBezTo>
                  <a:pt x="5944" y="17199"/>
                  <a:pt x="5920" y="17198"/>
                  <a:pt x="5897" y="17214"/>
                </a:cubicBezTo>
                <a:cubicBezTo>
                  <a:pt x="5894" y="17216"/>
                  <a:pt x="5887" y="17217"/>
                  <a:pt x="5886" y="17215"/>
                </a:cubicBezTo>
                <a:cubicBezTo>
                  <a:pt x="5874" y="17193"/>
                  <a:pt x="5832" y="17206"/>
                  <a:pt x="5832" y="17166"/>
                </a:cubicBezTo>
                <a:cubicBezTo>
                  <a:pt x="5796" y="17177"/>
                  <a:pt x="5760" y="17179"/>
                  <a:pt x="5744" y="17220"/>
                </a:cubicBezTo>
                <a:cubicBezTo>
                  <a:pt x="5738" y="17234"/>
                  <a:pt x="5724" y="17251"/>
                  <a:pt x="5700" y="17246"/>
                </a:cubicBezTo>
                <a:cubicBezTo>
                  <a:pt x="5693" y="17244"/>
                  <a:pt x="5683" y="17251"/>
                  <a:pt x="5677" y="17256"/>
                </a:cubicBezTo>
                <a:cubicBezTo>
                  <a:pt x="5667" y="17265"/>
                  <a:pt x="5660" y="17277"/>
                  <a:pt x="5649" y="17291"/>
                </a:cubicBezTo>
                <a:cubicBezTo>
                  <a:pt x="5634" y="17285"/>
                  <a:pt x="5619" y="17280"/>
                  <a:pt x="5602" y="17274"/>
                </a:cubicBezTo>
                <a:cubicBezTo>
                  <a:pt x="5586" y="17302"/>
                  <a:pt x="5609" y="17319"/>
                  <a:pt x="5624" y="17334"/>
                </a:cubicBezTo>
                <a:cubicBezTo>
                  <a:pt x="5613" y="17348"/>
                  <a:pt x="5604" y="17360"/>
                  <a:pt x="5593" y="17374"/>
                </a:cubicBezTo>
                <a:cubicBezTo>
                  <a:pt x="5584" y="17370"/>
                  <a:pt x="5574" y="17366"/>
                  <a:pt x="5563" y="17361"/>
                </a:cubicBezTo>
                <a:cubicBezTo>
                  <a:pt x="5551" y="17402"/>
                  <a:pt x="5565" y="17434"/>
                  <a:pt x="5585" y="17466"/>
                </a:cubicBezTo>
                <a:cubicBezTo>
                  <a:pt x="5602" y="17492"/>
                  <a:pt x="5598" y="17499"/>
                  <a:pt x="5569" y="17512"/>
                </a:cubicBezTo>
                <a:cubicBezTo>
                  <a:pt x="5563" y="17502"/>
                  <a:pt x="5557" y="17492"/>
                  <a:pt x="5550" y="17479"/>
                </a:cubicBezTo>
                <a:cubicBezTo>
                  <a:pt x="5539" y="17492"/>
                  <a:pt x="5526" y="17500"/>
                  <a:pt x="5523" y="17511"/>
                </a:cubicBezTo>
                <a:cubicBezTo>
                  <a:pt x="5521" y="17519"/>
                  <a:pt x="5531" y="17531"/>
                  <a:pt x="5537" y="17542"/>
                </a:cubicBezTo>
                <a:cubicBezTo>
                  <a:pt x="5532" y="17543"/>
                  <a:pt x="5523" y="17545"/>
                  <a:pt x="5515" y="17547"/>
                </a:cubicBezTo>
                <a:cubicBezTo>
                  <a:pt x="5513" y="17567"/>
                  <a:pt x="5511" y="17585"/>
                  <a:pt x="5510" y="17603"/>
                </a:cubicBezTo>
                <a:cubicBezTo>
                  <a:pt x="5511" y="17603"/>
                  <a:pt x="5511" y="17604"/>
                  <a:pt x="5511" y="17604"/>
                </a:cubicBezTo>
                <a:cubicBezTo>
                  <a:pt x="5492" y="17633"/>
                  <a:pt x="5491" y="17633"/>
                  <a:pt x="5464" y="17614"/>
                </a:cubicBezTo>
                <a:cubicBezTo>
                  <a:pt x="5458" y="17609"/>
                  <a:pt x="5447" y="17610"/>
                  <a:pt x="5437" y="17607"/>
                </a:cubicBezTo>
                <a:cubicBezTo>
                  <a:pt x="5436" y="17603"/>
                  <a:pt x="5435" y="17597"/>
                  <a:pt x="5432" y="17585"/>
                </a:cubicBezTo>
                <a:cubicBezTo>
                  <a:pt x="5424" y="17599"/>
                  <a:pt x="5418" y="17609"/>
                  <a:pt x="5412" y="17619"/>
                </a:cubicBezTo>
                <a:cubicBezTo>
                  <a:pt x="5412" y="17619"/>
                  <a:pt x="5413" y="17618"/>
                  <a:pt x="5413" y="17618"/>
                </a:cubicBezTo>
                <a:cubicBezTo>
                  <a:pt x="5373" y="17636"/>
                  <a:pt x="5334" y="17655"/>
                  <a:pt x="5293" y="17672"/>
                </a:cubicBezTo>
                <a:cubicBezTo>
                  <a:pt x="5270" y="17682"/>
                  <a:pt x="5245" y="17697"/>
                  <a:pt x="5224" y="17666"/>
                </a:cubicBezTo>
                <a:cubicBezTo>
                  <a:pt x="5221" y="17661"/>
                  <a:pt x="5209" y="17661"/>
                  <a:pt x="5202" y="17661"/>
                </a:cubicBezTo>
                <a:cubicBezTo>
                  <a:pt x="5188" y="17662"/>
                  <a:pt x="5174" y="17664"/>
                  <a:pt x="5156" y="17667"/>
                </a:cubicBezTo>
                <a:cubicBezTo>
                  <a:pt x="5151" y="17678"/>
                  <a:pt x="5145" y="17692"/>
                  <a:pt x="5138" y="17708"/>
                </a:cubicBezTo>
                <a:cubicBezTo>
                  <a:pt x="5088" y="17695"/>
                  <a:pt x="5041" y="17702"/>
                  <a:pt x="4997" y="17731"/>
                </a:cubicBezTo>
                <a:cubicBezTo>
                  <a:pt x="4973" y="17722"/>
                  <a:pt x="4975" y="17697"/>
                  <a:pt x="4963" y="17677"/>
                </a:cubicBezTo>
                <a:cubicBezTo>
                  <a:pt x="4944" y="17674"/>
                  <a:pt x="4923" y="17670"/>
                  <a:pt x="4901" y="17666"/>
                </a:cubicBezTo>
                <a:cubicBezTo>
                  <a:pt x="4898" y="17676"/>
                  <a:pt x="4897" y="17688"/>
                  <a:pt x="4891" y="17693"/>
                </a:cubicBezTo>
                <a:cubicBezTo>
                  <a:pt x="4885" y="17697"/>
                  <a:pt x="4874" y="17693"/>
                  <a:pt x="4865" y="17692"/>
                </a:cubicBezTo>
                <a:cubicBezTo>
                  <a:pt x="4851" y="17690"/>
                  <a:pt x="4836" y="17688"/>
                  <a:pt x="4822" y="17684"/>
                </a:cubicBezTo>
                <a:cubicBezTo>
                  <a:pt x="4816" y="17682"/>
                  <a:pt x="4806" y="17674"/>
                  <a:pt x="4806" y="17670"/>
                </a:cubicBezTo>
                <a:cubicBezTo>
                  <a:pt x="4811" y="17641"/>
                  <a:pt x="4791" y="17645"/>
                  <a:pt x="4773" y="17640"/>
                </a:cubicBezTo>
                <a:cubicBezTo>
                  <a:pt x="4772" y="17650"/>
                  <a:pt x="4771" y="17657"/>
                  <a:pt x="4770" y="17668"/>
                </a:cubicBezTo>
                <a:cubicBezTo>
                  <a:pt x="4761" y="17657"/>
                  <a:pt x="4754" y="17648"/>
                  <a:pt x="4747" y="17639"/>
                </a:cubicBezTo>
                <a:cubicBezTo>
                  <a:pt x="4741" y="17644"/>
                  <a:pt x="4737" y="17647"/>
                  <a:pt x="4730" y="17652"/>
                </a:cubicBezTo>
                <a:cubicBezTo>
                  <a:pt x="4729" y="17643"/>
                  <a:pt x="4728" y="17636"/>
                  <a:pt x="4727" y="17628"/>
                </a:cubicBezTo>
                <a:cubicBezTo>
                  <a:pt x="4716" y="17627"/>
                  <a:pt x="4699" y="17630"/>
                  <a:pt x="4693" y="17624"/>
                </a:cubicBezTo>
                <a:cubicBezTo>
                  <a:pt x="4687" y="17617"/>
                  <a:pt x="4692" y="17601"/>
                  <a:pt x="4692" y="17584"/>
                </a:cubicBezTo>
                <a:cubicBezTo>
                  <a:pt x="4677" y="17592"/>
                  <a:pt x="4665" y="17599"/>
                  <a:pt x="4653" y="17606"/>
                </a:cubicBezTo>
                <a:cubicBezTo>
                  <a:pt x="4639" y="17600"/>
                  <a:pt x="4624" y="17594"/>
                  <a:pt x="4606" y="17587"/>
                </a:cubicBezTo>
                <a:cubicBezTo>
                  <a:pt x="4608" y="17568"/>
                  <a:pt x="4610" y="17549"/>
                  <a:pt x="4612" y="17529"/>
                </a:cubicBezTo>
                <a:cubicBezTo>
                  <a:pt x="4593" y="17511"/>
                  <a:pt x="4578" y="17485"/>
                  <a:pt x="4550" y="17473"/>
                </a:cubicBezTo>
                <a:cubicBezTo>
                  <a:pt x="4543" y="17470"/>
                  <a:pt x="4535" y="17468"/>
                  <a:pt x="4528" y="17467"/>
                </a:cubicBezTo>
                <a:cubicBezTo>
                  <a:pt x="4523" y="17467"/>
                  <a:pt x="4519" y="17472"/>
                  <a:pt x="4514" y="17474"/>
                </a:cubicBezTo>
                <a:cubicBezTo>
                  <a:pt x="4499" y="17452"/>
                  <a:pt x="4522" y="17440"/>
                  <a:pt x="4527" y="17416"/>
                </a:cubicBezTo>
                <a:cubicBezTo>
                  <a:pt x="4512" y="17423"/>
                  <a:pt x="4501" y="17427"/>
                  <a:pt x="4488" y="17433"/>
                </a:cubicBezTo>
                <a:cubicBezTo>
                  <a:pt x="4482" y="17417"/>
                  <a:pt x="4476" y="17400"/>
                  <a:pt x="4468" y="17378"/>
                </a:cubicBezTo>
                <a:cubicBezTo>
                  <a:pt x="4459" y="17377"/>
                  <a:pt x="4444" y="17377"/>
                  <a:pt x="4428" y="17376"/>
                </a:cubicBezTo>
                <a:cubicBezTo>
                  <a:pt x="4428" y="17372"/>
                  <a:pt x="4427" y="17367"/>
                  <a:pt x="4427" y="17364"/>
                </a:cubicBezTo>
                <a:cubicBezTo>
                  <a:pt x="4409" y="17361"/>
                  <a:pt x="4392" y="17359"/>
                  <a:pt x="4372" y="17356"/>
                </a:cubicBezTo>
                <a:cubicBezTo>
                  <a:pt x="4376" y="17341"/>
                  <a:pt x="4378" y="17331"/>
                  <a:pt x="4382" y="17315"/>
                </a:cubicBezTo>
                <a:cubicBezTo>
                  <a:pt x="4366" y="17320"/>
                  <a:pt x="4354" y="17324"/>
                  <a:pt x="4342" y="17328"/>
                </a:cubicBezTo>
                <a:cubicBezTo>
                  <a:pt x="4356" y="17307"/>
                  <a:pt x="4352" y="17287"/>
                  <a:pt x="4347" y="17265"/>
                </a:cubicBezTo>
                <a:cubicBezTo>
                  <a:pt x="4338" y="17225"/>
                  <a:pt x="4339" y="17225"/>
                  <a:pt x="4294" y="17217"/>
                </a:cubicBezTo>
                <a:cubicBezTo>
                  <a:pt x="4301" y="17213"/>
                  <a:pt x="4306" y="17210"/>
                  <a:pt x="4316" y="17205"/>
                </a:cubicBezTo>
                <a:cubicBezTo>
                  <a:pt x="4283" y="17184"/>
                  <a:pt x="4252" y="17165"/>
                  <a:pt x="4216" y="17143"/>
                </a:cubicBezTo>
                <a:cubicBezTo>
                  <a:pt x="4233" y="17123"/>
                  <a:pt x="4251" y="17102"/>
                  <a:pt x="4272" y="17077"/>
                </a:cubicBezTo>
                <a:cubicBezTo>
                  <a:pt x="4251" y="17073"/>
                  <a:pt x="4237" y="17070"/>
                  <a:pt x="4222" y="17068"/>
                </a:cubicBezTo>
                <a:cubicBezTo>
                  <a:pt x="4228" y="17025"/>
                  <a:pt x="4271" y="17024"/>
                  <a:pt x="4290" y="16999"/>
                </a:cubicBezTo>
                <a:cubicBezTo>
                  <a:pt x="4289" y="16988"/>
                  <a:pt x="4287" y="16977"/>
                  <a:pt x="4285" y="16962"/>
                </a:cubicBezTo>
                <a:cubicBezTo>
                  <a:pt x="4279" y="16963"/>
                  <a:pt x="4274" y="16964"/>
                  <a:pt x="4268" y="16966"/>
                </a:cubicBezTo>
                <a:cubicBezTo>
                  <a:pt x="4258" y="16944"/>
                  <a:pt x="4274" y="16942"/>
                  <a:pt x="4288" y="16938"/>
                </a:cubicBezTo>
                <a:cubicBezTo>
                  <a:pt x="4302" y="16934"/>
                  <a:pt x="4316" y="16930"/>
                  <a:pt x="4328" y="16921"/>
                </a:cubicBezTo>
                <a:cubicBezTo>
                  <a:pt x="4302" y="16921"/>
                  <a:pt x="4275" y="16921"/>
                  <a:pt x="4247" y="16921"/>
                </a:cubicBezTo>
                <a:cubicBezTo>
                  <a:pt x="4245" y="16910"/>
                  <a:pt x="4242" y="16899"/>
                  <a:pt x="4241" y="16890"/>
                </a:cubicBezTo>
                <a:cubicBezTo>
                  <a:pt x="4225" y="16884"/>
                  <a:pt x="4211" y="16879"/>
                  <a:pt x="4193" y="16873"/>
                </a:cubicBezTo>
                <a:cubicBezTo>
                  <a:pt x="4201" y="16861"/>
                  <a:pt x="4206" y="16854"/>
                  <a:pt x="4212" y="16845"/>
                </a:cubicBezTo>
                <a:cubicBezTo>
                  <a:pt x="4206" y="16845"/>
                  <a:pt x="4199" y="16843"/>
                  <a:pt x="4196" y="16846"/>
                </a:cubicBezTo>
                <a:cubicBezTo>
                  <a:pt x="4171" y="16863"/>
                  <a:pt x="4148" y="16843"/>
                  <a:pt x="4125" y="16839"/>
                </a:cubicBezTo>
                <a:cubicBezTo>
                  <a:pt x="4118" y="16838"/>
                  <a:pt x="4110" y="16820"/>
                  <a:pt x="4111" y="16810"/>
                </a:cubicBezTo>
                <a:cubicBezTo>
                  <a:pt x="4111" y="16798"/>
                  <a:pt x="4111" y="16789"/>
                  <a:pt x="4099" y="16784"/>
                </a:cubicBezTo>
                <a:cubicBezTo>
                  <a:pt x="4082" y="16778"/>
                  <a:pt x="4108" y="16762"/>
                  <a:pt x="4090" y="16752"/>
                </a:cubicBezTo>
                <a:cubicBezTo>
                  <a:pt x="4072" y="16741"/>
                  <a:pt x="4091" y="16711"/>
                  <a:pt x="4083" y="16701"/>
                </a:cubicBezTo>
                <a:cubicBezTo>
                  <a:pt x="4068" y="16684"/>
                  <a:pt x="4067" y="16670"/>
                  <a:pt x="4071" y="16653"/>
                </a:cubicBezTo>
                <a:cubicBezTo>
                  <a:pt x="4077" y="16630"/>
                  <a:pt x="4084" y="16609"/>
                  <a:pt x="4101" y="16591"/>
                </a:cubicBezTo>
                <a:cubicBezTo>
                  <a:pt x="4112" y="16579"/>
                  <a:pt x="4115" y="16560"/>
                  <a:pt x="4121" y="16545"/>
                </a:cubicBezTo>
                <a:cubicBezTo>
                  <a:pt x="4133" y="16513"/>
                  <a:pt x="4146" y="16501"/>
                  <a:pt x="4177" y="16492"/>
                </a:cubicBezTo>
                <a:cubicBezTo>
                  <a:pt x="4181" y="16480"/>
                  <a:pt x="4183" y="16465"/>
                  <a:pt x="4191" y="16458"/>
                </a:cubicBezTo>
                <a:cubicBezTo>
                  <a:pt x="4205" y="16445"/>
                  <a:pt x="4221" y="16431"/>
                  <a:pt x="4239" y="16427"/>
                </a:cubicBezTo>
                <a:cubicBezTo>
                  <a:pt x="4270" y="16419"/>
                  <a:pt x="4290" y="16401"/>
                  <a:pt x="4292" y="16370"/>
                </a:cubicBezTo>
                <a:cubicBezTo>
                  <a:pt x="4292" y="16359"/>
                  <a:pt x="4290" y="16349"/>
                  <a:pt x="4289" y="16338"/>
                </a:cubicBezTo>
                <a:cubicBezTo>
                  <a:pt x="4307" y="16319"/>
                  <a:pt x="4326" y="16303"/>
                  <a:pt x="4357" y="16325"/>
                </a:cubicBezTo>
                <a:cubicBezTo>
                  <a:pt x="4363" y="16310"/>
                  <a:pt x="4369" y="16298"/>
                  <a:pt x="4371" y="16286"/>
                </a:cubicBezTo>
                <a:cubicBezTo>
                  <a:pt x="4377" y="16257"/>
                  <a:pt x="4358" y="16240"/>
                  <a:pt x="4328" y="16242"/>
                </a:cubicBezTo>
                <a:cubicBezTo>
                  <a:pt x="4308" y="16244"/>
                  <a:pt x="4288" y="16245"/>
                  <a:pt x="4269" y="16241"/>
                </a:cubicBezTo>
                <a:cubicBezTo>
                  <a:pt x="4220" y="16230"/>
                  <a:pt x="4181" y="16246"/>
                  <a:pt x="4139" y="16270"/>
                </a:cubicBezTo>
                <a:cubicBezTo>
                  <a:pt x="4108" y="16287"/>
                  <a:pt x="4069" y="16291"/>
                  <a:pt x="4033" y="16300"/>
                </a:cubicBezTo>
                <a:cubicBezTo>
                  <a:pt x="4028" y="16301"/>
                  <a:pt x="4022" y="16294"/>
                  <a:pt x="4016" y="16291"/>
                </a:cubicBezTo>
                <a:cubicBezTo>
                  <a:pt x="3972" y="16261"/>
                  <a:pt x="3932" y="16229"/>
                  <a:pt x="3915" y="16172"/>
                </a:cubicBezTo>
                <a:cubicBezTo>
                  <a:pt x="3918" y="16166"/>
                  <a:pt x="3923" y="16157"/>
                  <a:pt x="3928" y="16149"/>
                </a:cubicBezTo>
                <a:cubicBezTo>
                  <a:pt x="3908" y="16120"/>
                  <a:pt x="3907" y="16099"/>
                  <a:pt x="3926" y="16071"/>
                </a:cubicBezTo>
                <a:cubicBezTo>
                  <a:pt x="3940" y="16050"/>
                  <a:pt x="3939" y="16042"/>
                  <a:pt x="3922" y="16018"/>
                </a:cubicBezTo>
                <a:cubicBezTo>
                  <a:pt x="3906" y="15996"/>
                  <a:pt x="3896" y="15992"/>
                  <a:pt x="3873" y="16000"/>
                </a:cubicBezTo>
                <a:cubicBezTo>
                  <a:pt x="3842" y="16013"/>
                  <a:pt x="3806" y="16021"/>
                  <a:pt x="3800" y="16064"/>
                </a:cubicBezTo>
                <a:cubicBezTo>
                  <a:pt x="3799" y="16067"/>
                  <a:pt x="3789" y="16069"/>
                  <a:pt x="3783" y="16071"/>
                </a:cubicBezTo>
                <a:cubicBezTo>
                  <a:pt x="3783" y="16071"/>
                  <a:pt x="3783" y="16071"/>
                  <a:pt x="3783" y="16071"/>
                </a:cubicBezTo>
                <a:cubicBezTo>
                  <a:pt x="3790" y="16061"/>
                  <a:pt x="3797" y="16053"/>
                  <a:pt x="3783" y="16042"/>
                </a:cubicBezTo>
                <a:cubicBezTo>
                  <a:pt x="3773" y="16035"/>
                  <a:pt x="3768" y="16021"/>
                  <a:pt x="3764" y="16009"/>
                </a:cubicBezTo>
                <a:cubicBezTo>
                  <a:pt x="3752" y="15977"/>
                  <a:pt x="3730" y="15953"/>
                  <a:pt x="3704" y="15930"/>
                </a:cubicBezTo>
                <a:cubicBezTo>
                  <a:pt x="3694" y="15921"/>
                  <a:pt x="3682" y="15908"/>
                  <a:pt x="3681" y="15896"/>
                </a:cubicBezTo>
                <a:cubicBezTo>
                  <a:pt x="3679" y="15869"/>
                  <a:pt x="3668" y="15844"/>
                  <a:pt x="3672" y="15815"/>
                </a:cubicBezTo>
                <a:cubicBezTo>
                  <a:pt x="3676" y="15793"/>
                  <a:pt x="3660" y="15768"/>
                  <a:pt x="3650" y="15746"/>
                </a:cubicBezTo>
                <a:cubicBezTo>
                  <a:pt x="3646" y="15739"/>
                  <a:pt x="3644" y="15737"/>
                  <a:pt x="3647" y="15728"/>
                </a:cubicBezTo>
                <a:cubicBezTo>
                  <a:pt x="3654" y="15704"/>
                  <a:pt x="3661" y="15679"/>
                  <a:pt x="3660" y="15655"/>
                </a:cubicBezTo>
                <a:cubicBezTo>
                  <a:pt x="3658" y="15629"/>
                  <a:pt x="3685" y="15622"/>
                  <a:pt x="3688" y="15602"/>
                </a:cubicBezTo>
                <a:cubicBezTo>
                  <a:pt x="3667" y="15587"/>
                  <a:pt x="3646" y="15580"/>
                  <a:pt x="3620" y="15580"/>
                </a:cubicBezTo>
                <a:cubicBezTo>
                  <a:pt x="3587" y="15579"/>
                  <a:pt x="3554" y="15572"/>
                  <a:pt x="3515" y="15566"/>
                </a:cubicBezTo>
                <a:cubicBezTo>
                  <a:pt x="3511" y="15580"/>
                  <a:pt x="3506" y="15600"/>
                  <a:pt x="3498" y="15628"/>
                </a:cubicBezTo>
                <a:cubicBezTo>
                  <a:pt x="3483" y="15584"/>
                  <a:pt x="3505" y="15537"/>
                  <a:pt x="3457" y="15511"/>
                </a:cubicBezTo>
                <a:cubicBezTo>
                  <a:pt x="3458" y="15483"/>
                  <a:pt x="3462" y="15451"/>
                  <a:pt x="3459" y="15420"/>
                </a:cubicBezTo>
                <a:cubicBezTo>
                  <a:pt x="3457" y="15388"/>
                  <a:pt x="3458" y="15357"/>
                  <a:pt x="3460" y="15326"/>
                </a:cubicBezTo>
                <a:cubicBezTo>
                  <a:pt x="3460" y="15320"/>
                  <a:pt x="3448" y="15313"/>
                  <a:pt x="3441" y="15306"/>
                </a:cubicBezTo>
                <a:cubicBezTo>
                  <a:pt x="3444" y="15278"/>
                  <a:pt x="3448" y="15246"/>
                  <a:pt x="3452" y="15212"/>
                </a:cubicBezTo>
                <a:cubicBezTo>
                  <a:pt x="3440" y="15204"/>
                  <a:pt x="3428" y="15197"/>
                  <a:pt x="3412" y="15189"/>
                </a:cubicBezTo>
                <a:cubicBezTo>
                  <a:pt x="3428" y="15170"/>
                  <a:pt x="3427" y="15143"/>
                  <a:pt x="3453" y="15134"/>
                </a:cubicBezTo>
                <a:cubicBezTo>
                  <a:pt x="3457" y="15132"/>
                  <a:pt x="3456" y="15119"/>
                  <a:pt x="3457" y="15109"/>
                </a:cubicBezTo>
                <a:cubicBezTo>
                  <a:pt x="3446" y="15110"/>
                  <a:pt x="3437" y="15110"/>
                  <a:pt x="3432" y="15111"/>
                </a:cubicBezTo>
                <a:cubicBezTo>
                  <a:pt x="3411" y="15081"/>
                  <a:pt x="3390" y="15051"/>
                  <a:pt x="3368" y="15019"/>
                </a:cubicBezTo>
                <a:cubicBezTo>
                  <a:pt x="3348" y="15033"/>
                  <a:pt x="3355" y="15055"/>
                  <a:pt x="3355" y="15073"/>
                </a:cubicBezTo>
                <a:cubicBezTo>
                  <a:pt x="3354" y="15090"/>
                  <a:pt x="3352" y="15106"/>
                  <a:pt x="3348" y="15123"/>
                </a:cubicBezTo>
                <a:cubicBezTo>
                  <a:pt x="3342" y="15151"/>
                  <a:pt x="3342" y="15180"/>
                  <a:pt x="3340" y="15209"/>
                </a:cubicBezTo>
                <a:cubicBezTo>
                  <a:pt x="3331" y="15323"/>
                  <a:pt x="3323" y="15437"/>
                  <a:pt x="3313" y="15551"/>
                </a:cubicBezTo>
                <a:cubicBezTo>
                  <a:pt x="3311" y="15580"/>
                  <a:pt x="3303" y="15610"/>
                  <a:pt x="3298" y="15640"/>
                </a:cubicBezTo>
                <a:cubicBezTo>
                  <a:pt x="3297" y="15644"/>
                  <a:pt x="3295" y="15647"/>
                  <a:pt x="3294" y="15651"/>
                </a:cubicBezTo>
                <a:cubicBezTo>
                  <a:pt x="3294" y="15651"/>
                  <a:pt x="3284" y="15728"/>
                  <a:pt x="3284" y="15728"/>
                </a:cubicBezTo>
                <a:cubicBezTo>
                  <a:pt x="3296" y="15763"/>
                  <a:pt x="3282" y="15799"/>
                  <a:pt x="3282" y="15835"/>
                </a:cubicBezTo>
                <a:cubicBezTo>
                  <a:pt x="3281" y="15844"/>
                  <a:pt x="3273" y="15853"/>
                  <a:pt x="3269" y="15862"/>
                </a:cubicBezTo>
                <a:cubicBezTo>
                  <a:pt x="3265" y="15870"/>
                  <a:pt x="3257" y="15878"/>
                  <a:pt x="3257" y="15886"/>
                </a:cubicBezTo>
                <a:cubicBezTo>
                  <a:pt x="3256" y="15903"/>
                  <a:pt x="3251" y="15915"/>
                  <a:pt x="3236" y="15926"/>
                </a:cubicBezTo>
                <a:cubicBezTo>
                  <a:pt x="3230" y="15931"/>
                  <a:pt x="3231" y="15947"/>
                  <a:pt x="3229" y="15959"/>
                </a:cubicBezTo>
                <a:cubicBezTo>
                  <a:pt x="3230" y="15959"/>
                  <a:pt x="3230" y="15959"/>
                  <a:pt x="3230" y="15959"/>
                </a:cubicBezTo>
                <a:cubicBezTo>
                  <a:pt x="3225" y="15956"/>
                  <a:pt x="3220" y="15953"/>
                  <a:pt x="3210" y="15948"/>
                </a:cubicBezTo>
                <a:cubicBezTo>
                  <a:pt x="3215" y="15895"/>
                  <a:pt x="3221" y="15839"/>
                  <a:pt x="3226" y="15780"/>
                </a:cubicBezTo>
                <a:cubicBezTo>
                  <a:pt x="3232" y="15781"/>
                  <a:pt x="3242" y="15782"/>
                  <a:pt x="3256" y="15783"/>
                </a:cubicBezTo>
                <a:cubicBezTo>
                  <a:pt x="3250" y="15769"/>
                  <a:pt x="3242" y="15759"/>
                  <a:pt x="3241" y="15748"/>
                </a:cubicBezTo>
                <a:cubicBezTo>
                  <a:pt x="3240" y="15728"/>
                  <a:pt x="3219" y="15745"/>
                  <a:pt x="3216" y="15730"/>
                </a:cubicBezTo>
                <a:cubicBezTo>
                  <a:pt x="3219" y="15728"/>
                  <a:pt x="3222" y="15725"/>
                  <a:pt x="3226" y="15721"/>
                </a:cubicBezTo>
                <a:cubicBezTo>
                  <a:pt x="3205" y="15698"/>
                  <a:pt x="3221" y="15673"/>
                  <a:pt x="3223" y="15649"/>
                </a:cubicBezTo>
                <a:cubicBezTo>
                  <a:pt x="3225" y="15624"/>
                  <a:pt x="3232" y="15599"/>
                  <a:pt x="3236" y="15574"/>
                </a:cubicBezTo>
                <a:cubicBezTo>
                  <a:pt x="3242" y="15542"/>
                  <a:pt x="3253" y="15509"/>
                  <a:pt x="3251" y="15477"/>
                </a:cubicBezTo>
                <a:cubicBezTo>
                  <a:pt x="3250" y="15451"/>
                  <a:pt x="3257" y="15424"/>
                  <a:pt x="3249" y="15398"/>
                </a:cubicBezTo>
                <a:cubicBezTo>
                  <a:pt x="3248" y="15395"/>
                  <a:pt x="3249" y="15390"/>
                  <a:pt x="3250" y="15387"/>
                </a:cubicBezTo>
                <a:cubicBezTo>
                  <a:pt x="3270" y="15352"/>
                  <a:pt x="3264" y="15313"/>
                  <a:pt x="3271" y="15275"/>
                </a:cubicBezTo>
                <a:cubicBezTo>
                  <a:pt x="3278" y="15239"/>
                  <a:pt x="3277" y="15200"/>
                  <a:pt x="3281" y="15163"/>
                </a:cubicBezTo>
                <a:cubicBezTo>
                  <a:pt x="3287" y="15107"/>
                  <a:pt x="3294" y="15051"/>
                  <a:pt x="3299" y="14995"/>
                </a:cubicBezTo>
                <a:cubicBezTo>
                  <a:pt x="3301" y="14976"/>
                  <a:pt x="3295" y="14956"/>
                  <a:pt x="3298" y="14937"/>
                </a:cubicBezTo>
                <a:cubicBezTo>
                  <a:pt x="3310" y="14863"/>
                  <a:pt x="3309" y="14788"/>
                  <a:pt x="3316" y="14714"/>
                </a:cubicBezTo>
                <a:cubicBezTo>
                  <a:pt x="3321" y="14670"/>
                  <a:pt x="3330" y="14625"/>
                  <a:pt x="3329" y="14581"/>
                </a:cubicBezTo>
                <a:cubicBezTo>
                  <a:pt x="3328" y="14508"/>
                  <a:pt x="3349" y="14436"/>
                  <a:pt x="3335" y="14363"/>
                </a:cubicBezTo>
                <a:cubicBezTo>
                  <a:pt x="3334" y="14357"/>
                  <a:pt x="3331" y="14349"/>
                  <a:pt x="3333" y="14344"/>
                </a:cubicBezTo>
                <a:cubicBezTo>
                  <a:pt x="3359" y="14286"/>
                  <a:pt x="3333" y="14223"/>
                  <a:pt x="3352" y="14164"/>
                </a:cubicBezTo>
                <a:cubicBezTo>
                  <a:pt x="3335" y="14120"/>
                  <a:pt x="3365" y="14075"/>
                  <a:pt x="3351" y="14029"/>
                </a:cubicBezTo>
                <a:cubicBezTo>
                  <a:pt x="3346" y="14012"/>
                  <a:pt x="3355" y="13990"/>
                  <a:pt x="3360" y="13971"/>
                </a:cubicBezTo>
                <a:cubicBezTo>
                  <a:pt x="3365" y="13948"/>
                  <a:pt x="3358" y="13930"/>
                  <a:pt x="3343" y="13911"/>
                </a:cubicBezTo>
                <a:cubicBezTo>
                  <a:pt x="3390" y="13874"/>
                  <a:pt x="3329" y="13860"/>
                  <a:pt x="3330" y="13832"/>
                </a:cubicBezTo>
                <a:cubicBezTo>
                  <a:pt x="3336" y="13809"/>
                  <a:pt x="3336" y="13809"/>
                  <a:pt x="3324" y="13797"/>
                </a:cubicBezTo>
                <a:cubicBezTo>
                  <a:pt x="3328" y="13770"/>
                  <a:pt x="3332" y="13746"/>
                  <a:pt x="3336" y="13719"/>
                </a:cubicBezTo>
                <a:cubicBezTo>
                  <a:pt x="3320" y="13715"/>
                  <a:pt x="3308" y="13711"/>
                  <a:pt x="3291" y="13722"/>
                </a:cubicBezTo>
                <a:cubicBezTo>
                  <a:pt x="3277" y="13730"/>
                  <a:pt x="3259" y="13739"/>
                  <a:pt x="3241" y="13721"/>
                </a:cubicBezTo>
                <a:cubicBezTo>
                  <a:pt x="3236" y="13717"/>
                  <a:pt x="3222" y="13719"/>
                  <a:pt x="3212" y="13721"/>
                </a:cubicBezTo>
                <a:cubicBezTo>
                  <a:pt x="3199" y="13724"/>
                  <a:pt x="3185" y="13730"/>
                  <a:pt x="3164" y="13737"/>
                </a:cubicBezTo>
                <a:cubicBezTo>
                  <a:pt x="3175" y="13700"/>
                  <a:pt x="3159" y="13670"/>
                  <a:pt x="3170" y="13638"/>
                </a:cubicBezTo>
                <a:cubicBezTo>
                  <a:pt x="3180" y="13607"/>
                  <a:pt x="3153" y="13588"/>
                  <a:pt x="3118" y="13600"/>
                </a:cubicBezTo>
                <a:cubicBezTo>
                  <a:pt x="3110" y="13591"/>
                  <a:pt x="3102" y="13582"/>
                  <a:pt x="3093" y="13570"/>
                </a:cubicBezTo>
                <a:cubicBezTo>
                  <a:pt x="3105" y="13564"/>
                  <a:pt x="3113" y="13560"/>
                  <a:pt x="3121" y="13556"/>
                </a:cubicBezTo>
                <a:cubicBezTo>
                  <a:pt x="3117" y="13519"/>
                  <a:pt x="3083" y="13489"/>
                  <a:pt x="3094" y="13443"/>
                </a:cubicBezTo>
                <a:cubicBezTo>
                  <a:pt x="3104" y="13452"/>
                  <a:pt x="3111" y="13460"/>
                  <a:pt x="3119" y="13463"/>
                </a:cubicBezTo>
                <a:cubicBezTo>
                  <a:pt x="3124" y="13465"/>
                  <a:pt x="3132" y="13460"/>
                  <a:pt x="3139" y="13458"/>
                </a:cubicBezTo>
                <a:cubicBezTo>
                  <a:pt x="3137" y="13453"/>
                  <a:pt x="3136" y="13444"/>
                  <a:pt x="3132" y="13442"/>
                </a:cubicBezTo>
                <a:cubicBezTo>
                  <a:pt x="3122" y="13437"/>
                  <a:pt x="3110" y="13435"/>
                  <a:pt x="3096" y="13431"/>
                </a:cubicBezTo>
                <a:cubicBezTo>
                  <a:pt x="3103" y="13424"/>
                  <a:pt x="3110" y="13417"/>
                  <a:pt x="3119" y="13409"/>
                </a:cubicBezTo>
                <a:cubicBezTo>
                  <a:pt x="3082" y="13405"/>
                  <a:pt x="3085" y="13406"/>
                  <a:pt x="3074" y="13435"/>
                </a:cubicBezTo>
                <a:cubicBezTo>
                  <a:pt x="3060" y="13466"/>
                  <a:pt x="3070" y="13497"/>
                  <a:pt x="3066" y="13527"/>
                </a:cubicBezTo>
                <a:cubicBezTo>
                  <a:pt x="3061" y="13559"/>
                  <a:pt x="3057" y="13590"/>
                  <a:pt x="3054" y="13622"/>
                </a:cubicBezTo>
                <a:cubicBezTo>
                  <a:pt x="3052" y="13639"/>
                  <a:pt x="3053" y="13656"/>
                  <a:pt x="3053" y="13673"/>
                </a:cubicBezTo>
                <a:cubicBezTo>
                  <a:pt x="3053" y="13692"/>
                  <a:pt x="3055" y="13711"/>
                  <a:pt x="3052" y="13730"/>
                </a:cubicBezTo>
                <a:cubicBezTo>
                  <a:pt x="3049" y="13747"/>
                  <a:pt x="3039" y="13763"/>
                  <a:pt x="3037" y="13780"/>
                </a:cubicBezTo>
                <a:cubicBezTo>
                  <a:pt x="3036" y="13788"/>
                  <a:pt x="3045" y="13798"/>
                  <a:pt x="3053" y="13813"/>
                </a:cubicBezTo>
                <a:cubicBezTo>
                  <a:pt x="3039" y="13844"/>
                  <a:pt x="3034" y="13884"/>
                  <a:pt x="3039" y="13927"/>
                </a:cubicBezTo>
                <a:cubicBezTo>
                  <a:pt x="3043" y="13956"/>
                  <a:pt x="3035" y="13987"/>
                  <a:pt x="3034" y="14017"/>
                </a:cubicBezTo>
                <a:cubicBezTo>
                  <a:pt x="3033" y="14076"/>
                  <a:pt x="3032" y="14136"/>
                  <a:pt x="3031" y="14196"/>
                </a:cubicBezTo>
                <a:cubicBezTo>
                  <a:pt x="3030" y="14242"/>
                  <a:pt x="3027" y="14288"/>
                  <a:pt x="3027" y="14334"/>
                </a:cubicBezTo>
                <a:cubicBezTo>
                  <a:pt x="3027" y="14390"/>
                  <a:pt x="3014" y="14446"/>
                  <a:pt x="3031" y="14501"/>
                </a:cubicBezTo>
                <a:cubicBezTo>
                  <a:pt x="3033" y="14508"/>
                  <a:pt x="3032" y="14518"/>
                  <a:pt x="3028" y="14524"/>
                </a:cubicBezTo>
                <a:cubicBezTo>
                  <a:pt x="3004" y="14565"/>
                  <a:pt x="3001" y="14611"/>
                  <a:pt x="3003" y="14657"/>
                </a:cubicBezTo>
                <a:cubicBezTo>
                  <a:pt x="2989" y="14652"/>
                  <a:pt x="2975" y="14648"/>
                  <a:pt x="2968" y="14646"/>
                </a:cubicBezTo>
                <a:cubicBezTo>
                  <a:pt x="2968" y="14594"/>
                  <a:pt x="2975" y="14545"/>
                  <a:pt x="2966" y="14498"/>
                </a:cubicBezTo>
                <a:cubicBezTo>
                  <a:pt x="2954" y="14441"/>
                  <a:pt x="2958" y="14386"/>
                  <a:pt x="2966" y="14330"/>
                </a:cubicBezTo>
                <a:cubicBezTo>
                  <a:pt x="2970" y="14301"/>
                  <a:pt x="2974" y="14273"/>
                  <a:pt x="2968" y="14243"/>
                </a:cubicBezTo>
                <a:cubicBezTo>
                  <a:pt x="2964" y="14225"/>
                  <a:pt x="2967" y="14206"/>
                  <a:pt x="2967" y="14182"/>
                </a:cubicBezTo>
                <a:cubicBezTo>
                  <a:pt x="2958" y="14200"/>
                  <a:pt x="2951" y="14212"/>
                  <a:pt x="2945" y="14225"/>
                </a:cubicBezTo>
                <a:cubicBezTo>
                  <a:pt x="2943" y="14231"/>
                  <a:pt x="2939" y="14238"/>
                  <a:pt x="2940" y="14243"/>
                </a:cubicBezTo>
                <a:cubicBezTo>
                  <a:pt x="2950" y="14292"/>
                  <a:pt x="2932" y="14337"/>
                  <a:pt x="2927" y="14384"/>
                </a:cubicBezTo>
                <a:cubicBezTo>
                  <a:pt x="2925" y="14396"/>
                  <a:pt x="2920" y="14405"/>
                  <a:pt x="2928" y="14417"/>
                </a:cubicBezTo>
                <a:cubicBezTo>
                  <a:pt x="2931" y="14420"/>
                  <a:pt x="2931" y="14428"/>
                  <a:pt x="2929" y="14432"/>
                </a:cubicBezTo>
                <a:cubicBezTo>
                  <a:pt x="2917" y="14458"/>
                  <a:pt x="2920" y="14484"/>
                  <a:pt x="2929" y="14510"/>
                </a:cubicBezTo>
                <a:cubicBezTo>
                  <a:pt x="2930" y="14513"/>
                  <a:pt x="2931" y="14517"/>
                  <a:pt x="2930" y="14518"/>
                </a:cubicBezTo>
                <a:cubicBezTo>
                  <a:pt x="2910" y="14537"/>
                  <a:pt x="2924" y="14563"/>
                  <a:pt x="2917" y="14586"/>
                </a:cubicBezTo>
                <a:cubicBezTo>
                  <a:pt x="2906" y="14618"/>
                  <a:pt x="2907" y="14653"/>
                  <a:pt x="2901" y="14687"/>
                </a:cubicBezTo>
                <a:cubicBezTo>
                  <a:pt x="2891" y="14741"/>
                  <a:pt x="2893" y="14795"/>
                  <a:pt x="2894" y="14849"/>
                </a:cubicBezTo>
                <a:cubicBezTo>
                  <a:pt x="2895" y="14867"/>
                  <a:pt x="2887" y="14885"/>
                  <a:pt x="2881" y="14902"/>
                </a:cubicBezTo>
                <a:cubicBezTo>
                  <a:pt x="2876" y="14918"/>
                  <a:pt x="2865" y="14933"/>
                  <a:pt x="2876" y="14951"/>
                </a:cubicBezTo>
                <a:cubicBezTo>
                  <a:pt x="2857" y="14984"/>
                  <a:pt x="2868" y="15023"/>
                  <a:pt x="2853" y="15056"/>
                </a:cubicBezTo>
                <a:cubicBezTo>
                  <a:pt x="2840" y="15083"/>
                  <a:pt x="2841" y="15111"/>
                  <a:pt x="2844" y="15139"/>
                </a:cubicBezTo>
                <a:cubicBezTo>
                  <a:pt x="2845" y="15155"/>
                  <a:pt x="2836" y="15172"/>
                  <a:pt x="2831" y="15191"/>
                </a:cubicBezTo>
                <a:cubicBezTo>
                  <a:pt x="2835" y="15193"/>
                  <a:pt x="2847" y="15196"/>
                  <a:pt x="2847" y="15200"/>
                </a:cubicBezTo>
                <a:cubicBezTo>
                  <a:pt x="2848" y="15215"/>
                  <a:pt x="2847" y="15230"/>
                  <a:pt x="2843" y="15243"/>
                </a:cubicBezTo>
                <a:cubicBezTo>
                  <a:pt x="2839" y="15258"/>
                  <a:pt x="2829" y="15272"/>
                  <a:pt x="2826" y="15287"/>
                </a:cubicBezTo>
                <a:cubicBezTo>
                  <a:pt x="2822" y="15308"/>
                  <a:pt x="2818" y="15330"/>
                  <a:pt x="2820" y="15351"/>
                </a:cubicBezTo>
                <a:cubicBezTo>
                  <a:pt x="2821" y="15373"/>
                  <a:pt x="2809" y="15391"/>
                  <a:pt x="2807" y="15410"/>
                </a:cubicBezTo>
                <a:cubicBezTo>
                  <a:pt x="2805" y="15429"/>
                  <a:pt x="2803" y="15448"/>
                  <a:pt x="2797" y="15467"/>
                </a:cubicBezTo>
                <a:cubicBezTo>
                  <a:pt x="2791" y="15483"/>
                  <a:pt x="2795" y="15503"/>
                  <a:pt x="2795" y="15521"/>
                </a:cubicBezTo>
                <a:cubicBezTo>
                  <a:pt x="2795" y="15554"/>
                  <a:pt x="2805" y="15590"/>
                  <a:pt x="2794" y="15618"/>
                </a:cubicBezTo>
                <a:cubicBezTo>
                  <a:pt x="2773" y="15675"/>
                  <a:pt x="2787" y="15735"/>
                  <a:pt x="2770" y="15791"/>
                </a:cubicBezTo>
                <a:cubicBezTo>
                  <a:pt x="2768" y="15797"/>
                  <a:pt x="2769" y="15805"/>
                  <a:pt x="2770" y="15811"/>
                </a:cubicBezTo>
                <a:cubicBezTo>
                  <a:pt x="2780" y="15861"/>
                  <a:pt x="2765" y="15909"/>
                  <a:pt x="2754" y="15957"/>
                </a:cubicBezTo>
                <a:cubicBezTo>
                  <a:pt x="2748" y="15989"/>
                  <a:pt x="2747" y="16023"/>
                  <a:pt x="2735" y="16053"/>
                </a:cubicBezTo>
                <a:cubicBezTo>
                  <a:pt x="2716" y="16101"/>
                  <a:pt x="2727" y="16149"/>
                  <a:pt x="2723" y="16197"/>
                </a:cubicBezTo>
                <a:cubicBezTo>
                  <a:pt x="2721" y="16210"/>
                  <a:pt x="2720" y="16223"/>
                  <a:pt x="2717" y="16236"/>
                </a:cubicBezTo>
                <a:cubicBezTo>
                  <a:pt x="2715" y="16253"/>
                  <a:pt x="2707" y="16270"/>
                  <a:pt x="2709" y="16287"/>
                </a:cubicBezTo>
                <a:cubicBezTo>
                  <a:pt x="2714" y="16331"/>
                  <a:pt x="2701" y="16371"/>
                  <a:pt x="2686" y="16411"/>
                </a:cubicBezTo>
                <a:cubicBezTo>
                  <a:pt x="2682" y="16425"/>
                  <a:pt x="2678" y="16439"/>
                  <a:pt x="2677" y="16454"/>
                </a:cubicBezTo>
                <a:cubicBezTo>
                  <a:pt x="2673" y="16509"/>
                  <a:pt x="2659" y="16564"/>
                  <a:pt x="2664" y="16620"/>
                </a:cubicBezTo>
                <a:cubicBezTo>
                  <a:pt x="2645" y="16644"/>
                  <a:pt x="2656" y="16675"/>
                  <a:pt x="2644" y="16702"/>
                </a:cubicBezTo>
                <a:cubicBezTo>
                  <a:pt x="2631" y="16732"/>
                  <a:pt x="2634" y="16769"/>
                  <a:pt x="2630" y="16803"/>
                </a:cubicBezTo>
                <a:cubicBezTo>
                  <a:pt x="2630" y="16812"/>
                  <a:pt x="2636" y="16824"/>
                  <a:pt x="2621" y="16829"/>
                </a:cubicBezTo>
                <a:cubicBezTo>
                  <a:pt x="2622" y="16868"/>
                  <a:pt x="2594" y="16899"/>
                  <a:pt x="2597" y="16939"/>
                </a:cubicBezTo>
                <a:cubicBezTo>
                  <a:pt x="2599" y="16964"/>
                  <a:pt x="2592" y="16990"/>
                  <a:pt x="2585" y="17015"/>
                </a:cubicBezTo>
                <a:cubicBezTo>
                  <a:pt x="2575" y="17050"/>
                  <a:pt x="2588" y="17089"/>
                  <a:pt x="2562" y="17121"/>
                </a:cubicBezTo>
                <a:cubicBezTo>
                  <a:pt x="2560" y="17124"/>
                  <a:pt x="2559" y="17133"/>
                  <a:pt x="2562" y="17136"/>
                </a:cubicBezTo>
                <a:cubicBezTo>
                  <a:pt x="2580" y="17160"/>
                  <a:pt x="2562" y="17180"/>
                  <a:pt x="2556" y="17201"/>
                </a:cubicBezTo>
                <a:cubicBezTo>
                  <a:pt x="2554" y="17207"/>
                  <a:pt x="2547" y="17214"/>
                  <a:pt x="2549" y="17218"/>
                </a:cubicBezTo>
                <a:cubicBezTo>
                  <a:pt x="2562" y="17245"/>
                  <a:pt x="2547" y="17266"/>
                  <a:pt x="2537" y="17289"/>
                </a:cubicBezTo>
                <a:cubicBezTo>
                  <a:pt x="2533" y="17296"/>
                  <a:pt x="2530" y="17303"/>
                  <a:pt x="2529" y="17311"/>
                </a:cubicBezTo>
                <a:cubicBezTo>
                  <a:pt x="2526" y="17335"/>
                  <a:pt x="2537" y="17359"/>
                  <a:pt x="2516" y="17383"/>
                </a:cubicBezTo>
                <a:cubicBezTo>
                  <a:pt x="2506" y="17396"/>
                  <a:pt x="2513" y="17423"/>
                  <a:pt x="2512" y="17444"/>
                </a:cubicBezTo>
                <a:cubicBezTo>
                  <a:pt x="2509" y="17488"/>
                  <a:pt x="2510" y="17533"/>
                  <a:pt x="2496" y="17575"/>
                </a:cubicBezTo>
                <a:cubicBezTo>
                  <a:pt x="2495" y="17579"/>
                  <a:pt x="2492" y="17582"/>
                  <a:pt x="2491" y="17583"/>
                </a:cubicBezTo>
                <a:cubicBezTo>
                  <a:pt x="2476" y="17580"/>
                  <a:pt x="2463" y="17579"/>
                  <a:pt x="2446" y="17576"/>
                </a:cubicBezTo>
                <a:cubicBezTo>
                  <a:pt x="2450" y="17568"/>
                  <a:pt x="2456" y="17560"/>
                  <a:pt x="2458" y="17552"/>
                </a:cubicBezTo>
                <a:cubicBezTo>
                  <a:pt x="2460" y="17542"/>
                  <a:pt x="2464" y="17529"/>
                  <a:pt x="2461" y="17519"/>
                </a:cubicBezTo>
                <a:cubicBezTo>
                  <a:pt x="2454" y="17488"/>
                  <a:pt x="2465" y="17459"/>
                  <a:pt x="2467" y="17430"/>
                </a:cubicBezTo>
                <a:cubicBezTo>
                  <a:pt x="2469" y="17392"/>
                  <a:pt x="2501" y="17361"/>
                  <a:pt x="2489" y="17321"/>
                </a:cubicBezTo>
                <a:cubicBezTo>
                  <a:pt x="2487" y="17315"/>
                  <a:pt x="2492" y="17306"/>
                  <a:pt x="2495" y="17299"/>
                </a:cubicBezTo>
                <a:cubicBezTo>
                  <a:pt x="2510" y="17268"/>
                  <a:pt x="2512" y="17236"/>
                  <a:pt x="2503" y="17203"/>
                </a:cubicBezTo>
                <a:cubicBezTo>
                  <a:pt x="2485" y="17204"/>
                  <a:pt x="2479" y="17217"/>
                  <a:pt x="2477" y="17229"/>
                </a:cubicBezTo>
                <a:cubicBezTo>
                  <a:pt x="2471" y="17258"/>
                  <a:pt x="2467" y="17288"/>
                  <a:pt x="2457" y="17323"/>
                </a:cubicBezTo>
                <a:cubicBezTo>
                  <a:pt x="2454" y="17317"/>
                  <a:pt x="2448" y="17311"/>
                  <a:pt x="2449" y="17306"/>
                </a:cubicBezTo>
                <a:cubicBezTo>
                  <a:pt x="2452" y="17283"/>
                  <a:pt x="2458" y="17261"/>
                  <a:pt x="2461" y="17239"/>
                </a:cubicBezTo>
                <a:cubicBezTo>
                  <a:pt x="2464" y="17218"/>
                  <a:pt x="2463" y="17197"/>
                  <a:pt x="2464" y="17176"/>
                </a:cubicBezTo>
                <a:cubicBezTo>
                  <a:pt x="2465" y="17145"/>
                  <a:pt x="2466" y="17113"/>
                  <a:pt x="2477" y="17083"/>
                </a:cubicBezTo>
                <a:cubicBezTo>
                  <a:pt x="2483" y="17066"/>
                  <a:pt x="2488" y="17049"/>
                  <a:pt x="2491" y="17031"/>
                </a:cubicBezTo>
                <a:cubicBezTo>
                  <a:pt x="2498" y="16988"/>
                  <a:pt x="2500" y="16944"/>
                  <a:pt x="2509" y="16902"/>
                </a:cubicBezTo>
                <a:cubicBezTo>
                  <a:pt x="2521" y="16850"/>
                  <a:pt x="2526" y="16794"/>
                  <a:pt x="2566" y="16752"/>
                </a:cubicBezTo>
                <a:cubicBezTo>
                  <a:pt x="2567" y="16718"/>
                  <a:pt x="2598" y="16683"/>
                  <a:pt x="2562" y="16650"/>
                </a:cubicBezTo>
                <a:cubicBezTo>
                  <a:pt x="2557" y="16645"/>
                  <a:pt x="2556" y="16635"/>
                  <a:pt x="2556" y="16628"/>
                </a:cubicBezTo>
                <a:cubicBezTo>
                  <a:pt x="2556" y="16612"/>
                  <a:pt x="2555" y="16595"/>
                  <a:pt x="2559" y="16580"/>
                </a:cubicBezTo>
                <a:cubicBezTo>
                  <a:pt x="2566" y="16559"/>
                  <a:pt x="2562" y="16535"/>
                  <a:pt x="2585" y="16517"/>
                </a:cubicBezTo>
                <a:cubicBezTo>
                  <a:pt x="2600" y="16505"/>
                  <a:pt x="2593" y="16479"/>
                  <a:pt x="2575" y="16461"/>
                </a:cubicBezTo>
                <a:cubicBezTo>
                  <a:pt x="2579" y="16448"/>
                  <a:pt x="2583" y="16435"/>
                  <a:pt x="2587" y="16422"/>
                </a:cubicBezTo>
                <a:cubicBezTo>
                  <a:pt x="2561" y="16441"/>
                  <a:pt x="2556" y="16467"/>
                  <a:pt x="2554" y="16495"/>
                </a:cubicBezTo>
                <a:cubicBezTo>
                  <a:pt x="2553" y="16518"/>
                  <a:pt x="2555" y="16543"/>
                  <a:pt x="2529" y="16557"/>
                </a:cubicBezTo>
                <a:cubicBezTo>
                  <a:pt x="2526" y="16558"/>
                  <a:pt x="2525" y="16566"/>
                  <a:pt x="2523" y="16570"/>
                </a:cubicBezTo>
                <a:cubicBezTo>
                  <a:pt x="2508" y="16611"/>
                  <a:pt x="2498" y="16652"/>
                  <a:pt x="2502" y="16696"/>
                </a:cubicBezTo>
                <a:cubicBezTo>
                  <a:pt x="2504" y="16731"/>
                  <a:pt x="2498" y="16768"/>
                  <a:pt x="2493" y="16803"/>
                </a:cubicBezTo>
                <a:cubicBezTo>
                  <a:pt x="2487" y="16843"/>
                  <a:pt x="2477" y="16882"/>
                  <a:pt x="2471" y="16922"/>
                </a:cubicBezTo>
                <a:cubicBezTo>
                  <a:pt x="2461" y="16984"/>
                  <a:pt x="2455" y="17047"/>
                  <a:pt x="2445" y="17109"/>
                </a:cubicBezTo>
                <a:cubicBezTo>
                  <a:pt x="2441" y="17136"/>
                  <a:pt x="2442" y="17159"/>
                  <a:pt x="2465" y="17177"/>
                </a:cubicBezTo>
                <a:cubicBezTo>
                  <a:pt x="2457" y="17178"/>
                  <a:pt x="2444" y="17177"/>
                  <a:pt x="2442" y="17181"/>
                </a:cubicBezTo>
                <a:cubicBezTo>
                  <a:pt x="2435" y="17198"/>
                  <a:pt x="2419" y="17213"/>
                  <a:pt x="2426" y="17236"/>
                </a:cubicBezTo>
                <a:cubicBezTo>
                  <a:pt x="2429" y="17245"/>
                  <a:pt x="2425" y="17257"/>
                  <a:pt x="2424" y="17267"/>
                </a:cubicBezTo>
                <a:cubicBezTo>
                  <a:pt x="2421" y="17286"/>
                  <a:pt x="2418" y="17306"/>
                  <a:pt x="2416" y="17325"/>
                </a:cubicBezTo>
                <a:cubicBezTo>
                  <a:pt x="2409" y="17379"/>
                  <a:pt x="2404" y="17433"/>
                  <a:pt x="2395" y="17486"/>
                </a:cubicBezTo>
                <a:cubicBezTo>
                  <a:pt x="2390" y="17524"/>
                  <a:pt x="2380" y="17561"/>
                  <a:pt x="2372" y="17602"/>
                </a:cubicBezTo>
                <a:cubicBezTo>
                  <a:pt x="2391" y="17601"/>
                  <a:pt x="2393" y="17591"/>
                  <a:pt x="2392" y="17580"/>
                </a:cubicBezTo>
                <a:cubicBezTo>
                  <a:pt x="2392" y="17554"/>
                  <a:pt x="2399" y="17530"/>
                  <a:pt x="2418" y="17512"/>
                </a:cubicBezTo>
                <a:cubicBezTo>
                  <a:pt x="2405" y="17462"/>
                  <a:pt x="2407" y="17454"/>
                  <a:pt x="2439" y="17435"/>
                </a:cubicBezTo>
                <a:cubicBezTo>
                  <a:pt x="2441" y="17462"/>
                  <a:pt x="2442" y="17485"/>
                  <a:pt x="2435" y="17511"/>
                </a:cubicBezTo>
                <a:cubicBezTo>
                  <a:pt x="2422" y="17569"/>
                  <a:pt x="2414" y="17627"/>
                  <a:pt x="2403" y="17685"/>
                </a:cubicBezTo>
                <a:cubicBezTo>
                  <a:pt x="2395" y="17723"/>
                  <a:pt x="2386" y="17759"/>
                  <a:pt x="2376" y="17796"/>
                </a:cubicBezTo>
                <a:cubicBezTo>
                  <a:pt x="2375" y="17801"/>
                  <a:pt x="2371" y="17806"/>
                  <a:pt x="2366" y="17808"/>
                </a:cubicBezTo>
                <a:cubicBezTo>
                  <a:pt x="2318" y="17834"/>
                  <a:pt x="2310" y="17874"/>
                  <a:pt x="2344" y="17914"/>
                </a:cubicBezTo>
                <a:cubicBezTo>
                  <a:pt x="2320" y="17926"/>
                  <a:pt x="2311" y="17946"/>
                  <a:pt x="2309" y="17972"/>
                </a:cubicBezTo>
                <a:cubicBezTo>
                  <a:pt x="2305" y="18004"/>
                  <a:pt x="2297" y="18036"/>
                  <a:pt x="2291" y="18068"/>
                </a:cubicBezTo>
                <a:cubicBezTo>
                  <a:pt x="2285" y="18100"/>
                  <a:pt x="2279" y="18133"/>
                  <a:pt x="2272" y="18165"/>
                </a:cubicBezTo>
                <a:cubicBezTo>
                  <a:pt x="2271" y="18173"/>
                  <a:pt x="2269" y="18184"/>
                  <a:pt x="2264" y="18187"/>
                </a:cubicBezTo>
                <a:cubicBezTo>
                  <a:pt x="2243" y="18199"/>
                  <a:pt x="2266" y="18216"/>
                  <a:pt x="2258" y="18229"/>
                </a:cubicBezTo>
                <a:cubicBezTo>
                  <a:pt x="2250" y="18241"/>
                  <a:pt x="2239" y="18253"/>
                  <a:pt x="2238" y="18266"/>
                </a:cubicBezTo>
                <a:cubicBezTo>
                  <a:pt x="2235" y="18296"/>
                  <a:pt x="2231" y="18324"/>
                  <a:pt x="2216" y="18351"/>
                </a:cubicBezTo>
                <a:cubicBezTo>
                  <a:pt x="2206" y="18367"/>
                  <a:pt x="2214" y="18391"/>
                  <a:pt x="2199" y="18409"/>
                </a:cubicBezTo>
                <a:cubicBezTo>
                  <a:pt x="2190" y="18420"/>
                  <a:pt x="2185" y="18434"/>
                  <a:pt x="2178" y="18446"/>
                </a:cubicBezTo>
                <a:cubicBezTo>
                  <a:pt x="2175" y="18453"/>
                  <a:pt x="2168" y="18462"/>
                  <a:pt x="2170" y="18467"/>
                </a:cubicBezTo>
                <a:cubicBezTo>
                  <a:pt x="2186" y="18504"/>
                  <a:pt x="2158" y="18532"/>
                  <a:pt x="2152" y="18563"/>
                </a:cubicBezTo>
                <a:cubicBezTo>
                  <a:pt x="2149" y="18574"/>
                  <a:pt x="2148" y="18584"/>
                  <a:pt x="2145" y="18594"/>
                </a:cubicBezTo>
                <a:cubicBezTo>
                  <a:pt x="2131" y="18631"/>
                  <a:pt x="2121" y="18670"/>
                  <a:pt x="2112" y="18710"/>
                </a:cubicBezTo>
                <a:cubicBezTo>
                  <a:pt x="2107" y="18734"/>
                  <a:pt x="2096" y="18756"/>
                  <a:pt x="2087" y="18779"/>
                </a:cubicBezTo>
                <a:cubicBezTo>
                  <a:pt x="2071" y="18791"/>
                  <a:pt x="2055" y="18803"/>
                  <a:pt x="2036" y="18817"/>
                </a:cubicBezTo>
                <a:cubicBezTo>
                  <a:pt x="2039" y="18799"/>
                  <a:pt x="2040" y="18780"/>
                  <a:pt x="2045" y="18762"/>
                </a:cubicBezTo>
                <a:cubicBezTo>
                  <a:pt x="2058" y="18711"/>
                  <a:pt x="2073" y="18660"/>
                  <a:pt x="2085" y="18609"/>
                </a:cubicBezTo>
                <a:cubicBezTo>
                  <a:pt x="2091" y="18583"/>
                  <a:pt x="2092" y="18556"/>
                  <a:pt x="2095" y="18527"/>
                </a:cubicBezTo>
                <a:cubicBezTo>
                  <a:pt x="2071" y="18522"/>
                  <a:pt x="2058" y="18528"/>
                  <a:pt x="2050" y="18550"/>
                </a:cubicBezTo>
                <a:cubicBezTo>
                  <a:pt x="2044" y="18568"/>
                  <a:pt x="2031" y="18583"/>
                  <a:pt x="2022" y="18600"/>
                </a:cubicBezTo>
                <a:cubicBezTo>
                  <a:pt x="2022" y="18600"/>
                  <a:pt x="2022" y="18600"/>
                  <a:pt x="2022" y="18600"/>
                </a:cubicBezTo>
                <a:cubicBezTo>
                  <a:pt x="2006" y="18576"/>
                  <a:pt x="1990" y="18551"/>
                  <a:pt x="1974" y="18526"/>
                </a:cubicBezTo>
                <a:cubicBezTo>
                  <a:pt x="1954" y="18493"/>
                  <a:pt x="1967" y="18459"/>
                  <a:pt x="1968" y="18425"/>
                </a:cubicBezTo>
                <a:cubicBezTo>
                  <a:pt x="1969" y="18418"/>
                  <a:pt x="1970" y="18412"/>
                  <a:pt x="1966" y="18404"/>
                </a:cubicBezTo>
                <a:cubicBezTo>
                  <a:pt x="1953" y="18428"/>
                  <a:pt x="1941" y="18451"/>
                  <a:pt x="1928" y="18475"/>
                </a:cubicBezTo>
                <a:cubicBezTo>
                  <a:pt x="1926" y="18474"/>
                  <a:pt x="1925" y="18474"/>
                  <a:pt x="1923" y="18474"/>
                </a:cubicBezTo>
                <a:cubicBezTo>
                  <a:pt x="1924" y="18463"/>
                  <a:pt x="1924" y="18453"/>
                  <a:pt x="1926" y="18442"/>
                </a:cubicBezTo>
                <a:cubicBezTo>
                  <a:pt x="1935" y="18386"/>
                  <a:pt x="1932" y="18329"/>
                  <a:pt x="1946" y="18273"/>
                </a:cubicBezTo>
                <a:cubicBezTo>
                  <a:pt x="1956" y="18232"/>
                  <a:pt x="1973" y="18193"/>
                  <a:pt x="1982" y="18152"/>
                </a:cubicBezTo>
                <a:cubicBezTo>
                  <a:pt x="1988" y="18129"/>
                  <a:pt x="1990" y="18106"/>
                  <a:pt x="1997" y="18084"/>
                </a:cubicBezTo>
                <a:cubicBezTo>
                  <a:pt x="2015" y="18026"/>
                  <a:pt x="2026" y="17968"/>
                  <a:pt x="2031" y="17907"/>
                </a:cubicBezTo>
                <a:cubicBezTo>
                  <a:pt x="2034" y="17868"/>
                  <a:pt x="2049" y="17830"/>
                  <a:pt x="2056" y="17792"/>
                </a:cubicBezTo>
                <a:cubicBezTo>
                  <a:pt x="2066" y="17736"/>
                  <a:pt x="2072" y="17680"/>
                  <a:pt x="2082" y="17625"/>
                </a:cubicBezTo>
                <a:cubicBezTo>
                  <a:pt x="2092" y="17564"/>
                  <a:pt x="2106" y="17504"/>
                  <a:pt x="2115" y="17443"/>
                </a:cubicBezTo>
                <a:cubicBezTo>
                  <a:pt x="2123" y="17397"/>
                  <a:pt x="2125" y="17349"/>
                  <a:pt x="2132" y="17302"/>
                </a:cubicBezTo>
                <a:cubicBezTo>
                  <a:pt x="2138" y="17251"/>
                  <a:pt x="2146" y="17200"/>
                  <a:pt x="2154" y="17150"/>
                </a:cubicBezTo>
                <a:cubicBezTo>
                  <a:pt x="2163" y="17095"/>
                  <a:pt x="2174" y="17042"/>
                  <a:pt x="2180" y="16987"/>
                </a:cubicBezTo>
                <a:cubicBezTo>
                  <a:pt x="2189" y="16917"/>
                  <a:pt x="2201" y="16846"/>
                  <a:pt x="2200" y="16775"/>
                </a:cubicBezTo>
                <a:cubicBezTo>
                  <a:pt x="2200" y="16774"/>
                  <a:pt x="2200" y="16772"/>
                  <a:pt x="2200" y="16771"/>
                </a:cubicBezTo>
                <a:cubicBezTo>
                  <a:pt x="2221" y="16714"/>
                  <a:pt x="2219" y="16654"/>
                  <a:pt x="2223" y="16595"/>
                </a:cubicBezTo>
                <a:cubicBezTo>
                  <a:pt x="2226" y="16552"/>
                  <a:pt x="2238" y="16511"/>
                  <a:pt x="2246" y="16469"/>
                </a:cubicBezTo>
                <a:cubicBezTo>
                  <a:pt x="2247" y="16466"/>
                  <a:pt x="2249" y="16463"/>
                  <a:pt x="2248" y="16461"/>
                </a:cubicBezTo>
                <a:cubicBezTo>
                  <a:pt x="2231" y="16417"/>
                  <a:pt x="2268" y="16375"/>
                  <a:pt x="2255" y="16330"/>
                </a:cubicBezTo>
                <a:cubicBezTo>
                  <a:pt x="2251" y="16317"/>
                  <a:pt x="2264" y="16300"/>
                  <a:pt x="2266" y="16285"/>
                </a:cubicBezTo>
                <a:cubicBezTo>
                  <a:pt x="2272" y="16250"/>
                  <a:pt x="2276" y="16215"/>
                  <a:pt x="2284" y="16180"/>
                </a:cubicBezTo>
                <a:cubicBezTo>
                  <a:pt x="2288" y="16199"/>
                  <a:pt x="2293" y="16218"/>
                  <a:pt x="2299" y="16244"/>
                </a:cubicBezTo>
                <a:cubicBezTo>
                  <a:pt x="2318" y="16221"/>
                  <a:pt x="2325" y="16205"/>
                  <a:pt x="2319" y="16182"/>
                </a:cubicBezTo>
                <a:cubicBezTo>
                  <a:pt x="2314" y="16165"/>
                  <a:pt x="2318" y="16146"/>
                  <a:pt x="2318" y="16120"/>
                </a:cubicBezTo>
                <a:cubicBezTo>
                  <a:pt x="2333" y="16108"/>
                  <a:pt x="2339" y="16085"/>
                  <a:pt x="2342" y="16057"/>
                </a:cubicBezTo>
                <a:cubicBezTo>
                  <a:pt x="2348" y="16002"/>
                  <a:pt x="2354" y="15948"/>
                  <a:pt x="2351" y="15893"/>
                </a:cubicBezTo>
                <a:cubicBezTo>
                  <a:pt x="2350" y="15866"/>
                  <a:pt x="2367" y="15838"/>
                  <a:pt x="2369" y="15810"/>
                </a:cubicBezTo>
                <a:cubicBezTo>
                  <a:pt x="2373" y="15769"/>
                  <a:pt x="2370" y="15727"/>
                  <a:pt x="2370" y="15685"/>
                </a:cubicBezTo>
                <a:cubicBezTo>
                  <a:pt x="2370" y="15674"/>
                  <a:pt x="2370" y="15662"/>
                  <a:pt x="2372" y="15651"/>
                </a:cubicBezTo>
                <a:cubicBezTo>
                  <a:pt x="2381" y="15598"/>
                  <a:pt x="2391" y="15545"/>
                  <a:pt x="2399" y="15492"/>
                </a:cubicBezTo>
                <a:cubicBezTo>
                  <a:pt x="2403" y="15465"/>
                  <a:pt x="2402" y="15437"/>
                  <a:pt x="2403" y="15409"/>
                </a:cubicBezTo>
                <a:cubicBezTo>
                  <a:pt x="2404" y="15399"/>
                  <a:pt x="2404" y="15388"/>
                  <a:pt x="2404" y="15377"/>
                </a:cubicBezTo>
                <a:cubicBezTo>
                  <a:pt x="2406" y="15339"/>
                  <a:pt x="2408" y="15301"/>
                  <a:pt x="2410" y="15263"/>
                </a:cubicBezTo>
                <a:cubicBezTo>
                  <a:pt x="2411" y="15238"/>
                  <a:pt x="2401" y="15211"/>
                  <a:pt x="2430" y="15195"/>
                </a:cubicBezTo>
                <a:cubicBezTo>
                  <a:pt x="2432" y="15194"/>
                  <a:pt x="2433" y="15190"/>
                  <a:pt x="2433" y="15188"/>
                </a:cubicBezTo>
                <a:cubicBezTo>
                  <a:pt x="2431" y="15163"/>
                  <a:pt x="2429" y="15138"/>
                  <a:pt x="2426" y="15109"/>
                </a:cubicBezTo>
                <a:cubicBezTo>
                  <a:pt x="2437" y="15102"/>
                  <a:pt x="2449" y="15090"/>
                  <a:pt x="2438" y="15071"/>
                </a:cubicBezTo>
                <a:cubicBezTo>
                  <a:pt x="2455" y="15030"/>
                  <a:pt x="2433" y="14987"/>
                  <a:pt x="2449" y="14946"/>
                </a:cubicBezTo>
                <a:cubicBezTo>
                  <a:pt x="2455" y="14930"/>
                  <a:pt x="2450" y="14910"/>
                  <a:pt x="2450" y="14892"/>
                </a:cubicBezTo>
                <a:cubicBezTo>
                  <a:pt x="2451" y="14861"/>
                  <a:pt x="2457" y="14830"/>
                  <a:pt x="2462" y="14799"/>
                </a:cubicBezTo>
                <a:cubicBezTo>
                  <a:pt x="2463" y="14793"/>
                  <a:pt x="2468" y="14786"/>
                  <a:pt x="2466" y="14784"/>
                </a:cubicBezTo>
                <a:cubicBezTo>
                  <a:pt x="2446" y="14754"/>
                  <a:pt x="2458" y="14720"/>
                  <a:pt x="2454" y="14688"/>
                </a:cubicBezTo>
                <a:cubicBezTo>
                  <a:pt x="2450" y="14665"/>
                  <a:pt x="2445" y="14640"/>
                  <a:pt x="2473" y="14624"/>
                </a:cubicBezTo>
                <a:cubicBezTo>
                  <a:pt x="2454" y="14595"/>
                  <a:pt x="2445" y="14566"/>
                  <a:pt x="2463" y="14535"/>
                </a:cubicBezTo>
                <a:cubicBezTo>
                  <a:pt x="2465" y="14531"/>
                  <a:pt x="2463" y="14524"/>
                  <a:pt x="2461" y="14520"/>
                </a:cubicBezTo>
                <a:cubicBezTo>
                  <a:pt x="2453" y="14505"/>
                  <a:pt x="2458" y="14492"/>
                  <a:pt x="2466" y="14480"/>
                </a:cubicBezTo>
                <a:cubicBezTo>
                  <a:pt x="2479" y="14460"/>
                  <a:pt x="2479" y="14439"/>
                  <a:pt x="2475" y="14417"/>
                </a:cubicBezTo>
                <a:cubicBezTo>
                  <a:pt x="2474" y="14407"/>
                  <a:pt x="2475" y="14396"/>
                  <a:pt x="2480" y="14388"/>
                </a:cubicBezTo>
                <a:cubicBezTo>
                  <a:pt x="2488" y="14371"/>
                  <a:pt x="2487" y="14352"/>
                  <a:pt x="2491" y="14335"/>
                </a:cubicBezTo>
                <a:cubicBezTo>
                  <a:pt x="2493" y="14324"/>
                  <a:pt x="2495" y="14314"/>
                  <a:pt x="2481" y="14308"/>
                </a:cubicBezTo>
                <a:cubicBezTo>
                  <a:pt x="2477" y="14307"/>
                  <a:pt x="2474" y="14297"/>
                  <a:pt x="2474" y="14292"/>
                </a:cubicBezTo>
                <a:cubicBezTo>
                  <a:pt x="2473" y="14240"/>
                  <a:pt x="2473" y="14189"/>
                  <a:pt x="2506" y="14142"/>
                </a:cubicBezTo>
                <a:cubicBezTo>
                  <a:pt x="2493" y="14132"/>
                  <a:pt x="2478" y="14122"/>
                  <a:pt x="2490" y="14101"/>
                </a:cubicBezTo>
                <a:cubicBezTo>
                  <a:pt x="2494" y="14093"/>
                  <a:pt x="2493" y="14080"/>
                  <a:pt x="2490" y="14070"/>
                </a:cubicBezTo>
                <a:cubicBezTo>
                  <a:pt x="2478" y="14026"/>
                  <a:pt x="2475" y="13982"/>
                  <a:pt x="2491" y="13938"/>
                </a:cubicBezTo>
                <a:cubicBezTo>
                  <a:pt x="2492" y="13937"/>
                  <a:pt x="2492" y="13935"/>
                  <a:pt x="2492" y="13934"/>
                </a:cubicBezTo>
                <a:cubicBezTo>
                  <a:pt x="2483" y="13904"/>
                  <a:pt x="2490" y="13881"/>
                  <a:pt x="2527" y="13865"/>
                </a:cubicBezTo>
                <a:cubicBezTo>
                  <a:pt x="2500" y="13858"/>
                  <a:pt x="2485" y="13848"/>
                  <a:pt x="2495" y="13825"/>
                </a:cubicBezTo>
                <a:cubicBezTo>
                  <a:pt x="2500" y="13828"/>
                  <a:pt x="2506" y="13830"/>
                  <a:pt x="2513" y="13834"/>
                </a:cubicBezTo>
                <a:cubicBezTo>
                  <a:pt x="2508" y="13815"/>
                  <a:pt x="2504" y="13799"/>
                  <a:pt x="2499" y="13783"/>
                </a:cubicBezTo>
                <a:cubicBezTo>
                  <a:pt x="2505" y="13776"/>
                  <a:pt x="2511" y="13769"/>
                  <a:pt x="2518" y="13760"/>
                </a:cubicBezTo>
                <a:cubicBezTo>
                  <a:pt x="2491" y="13743"/>
                  <a:pt x="2491" y="13716"/>
                  <a:pt x="2495" y="13693"/>
                </a:cubicBezTo>
                <a:cubicBezTo>
                  <a:pt x="2500" y="13661"/>
                  <a:pt x="2494" y="13630"/>
                  <a:pt x="2491" y="13599"/>
                </a:cubicBezTo>
                <a:cubicBezTo>
                  <a:pt x="2488" y="13568"/>
                  <a:pt x="2487" y="13569"/>
                  <a:pt x="2519" y="13560"/>
                </a:cubicBezTo>
                <a:cubicBezTo>
                  <a:pt x="2525" y="13559"/>
                  <a:pt x="2534" y="13555"/>
                  <a:pt x="2536" y="13551"/>
                </a:cubicBezTo>
                <a:cubicBezTo>
                  <a:pt x="2541" y="13530"/>
                  <a:pt x="2559" y="13507"/>
                  <a:pt x="2546" y="13487"/>
                </a:cubicBezTo>
                <a:cubicBezTo>
                  <a:pt x="2526" y="13453"/>
                  <a:pt x="2549" y="13422"/>
                  <a:pt x="2547" y="13390"/>
                </a:cubicBezTo>
                <a:cubicBezTo>
                  <a:pt x="2547" y="13388"/>
                  <a:pt x="2552" y="13386"/>
                  <a:pt x="2552" y="13384"/>
                </a:cubicBezTo>
                <a:cubicBezTo>
                  <a:pt x="2542" y="13318"/>
                  <a:pt x="2570" y="13254"/>
                  <a:pt x="2563" y="13186"/>
                </a:cubicBezTo>
                <a:cubicBezTo>
                  <a:pt x="2559" y="13148"/>
                  <a:pt x="2557" y="13106"/>
                  <a:pt x="2574" y="13067"/>
                </a:cubicBezTo>
                <a:cubicBezTo>
                  <a:pt x="2578" y="13058"/>
                  <a:pt x="2575" y="13044"/>
                  <a:pt x="2575" y="13033"/>
                </a:cubicBezTo>
                <a:cubicBezTo>
                  <a:pt x="2575" y="13025"/>
                  <a:pt x="2573" y="13016"/>
                  <a:pt x="2577" y="13010"/>
                </a:cubicBezTo>
                <a:cubicBezTo>
                  <a:pt x="2600" y="12970"/>
                  <a:pt x="2576" y="12943"/>
                  <a:pt x="2554" y="12915"/>
                </a:cubicBezTo>
                <a:cubicBezTo>
                  <a:pt x="2546" y="12904"/>
                  <a:pt x="2537" y="12892"/>
                  <a:pt x="2525" y="12878"/>
                </a:cubicBezTo>
                <a:cubicBezTo>
                  <a:pt x="2518" y="12881"/>
                  <a:pt x="2509" y="12884"/>
                  <a:pt x="2495" y="12889"/>
                </a:cubicBezTo>
                <a:cubicBezTo>
                  <a:pt x="2519" y="12930"/>
                  <a:pt x="2506" y="12970"/>
                  <a:pt x="2497" y="13010"/>
                </a:cubicBezTo>
                <a:cubicBezTo>
                  <a:pt x="2489" y="13041"/>
                  <a:pt x="2485" y="13071"/>
                  <a:pt x="2494" y="13104"/>
                </a:cubicBezTo>
                <a:cubicBezTo>
                  <a:pt x="2498" y="13122"/>
                  <a:pt x="2488" y="13145"/>
                  <a:pt x="2480" y="13163"/>
                </a:cubicBezTo>
                <a:cubicBezTo>
                  <a:pt x="2473" y="13177"/>
                  <a:pt x="2473" y="13190"/>
                  <a:pt x="2474" y="13205"/>
                </a:cubicBezTo>
                <a:cubicBezTo>
                  <a:pt x="2475" y="13224"/>
                  <a:pt x="2480" y="13244"/>
                  <a:pt x="2464" y="13260"/>
                </a:cubicBezTo>
                <a:cubicBezTo>
                  <a:pt x="2462" y="13262"/>
                  <a:pt x="2460" y="13266"/>
                  <a:pt x="2461" y="13267"/>
                </a:cubicBezTo>
                <a:cubicBezTo>
                  <a:pt x="2474" y="13296"/>
                  <a:pt x="2459" y="13324"/>
                  <a:pt x="2459" y="13352"/>
                </a:cubicBezTo>
                <a:cubicBezTo>
                  <a:pt x="2459" y="13378"/>
                  <a:pt x="2456" y="13403"/>
                  <a:pt x="2450" y="13428"/>
                </a:cubicBezTo>
                <a:cubicBezTo>
                  <a:pt x="2443" y="13463"/>
                  <a:pt x="2440" y="13500"/>
                  <a:pt x="2436" y="13536"/>
                </a:cubicBezTo>
                <a:cubicBezTo>
                  <a:pt x="2431" y="13573"/>
                  <a:pt x="2428" y="13609"/>
                  <a:pt x="2423" y="13645"/>
                </a:cubicBezTo>
                <a:cubicBezTo>
                  <a:pt x="2421" y="13661"/>
                  <a:pt x="2418" y="13674"/>
                  <a:pt x="2438" y="13681"/>
                </a:cubicBezTo>
                <a:cubicBezTo>
                  <a:pt x="2443" y="13683"/>
                  <a:pt x="2444" y="13696"/>
                  <a:pt x="2446" y="13703"/>
                </a:cubicBezTo>
                <a:cubicBezTo>
                  <a:pt x="2433" y="13706"/>
                  <a:pt x="2422" y="13707"/>
                  <a:pt x="2414" y="13713"/>
                </a:cubicBezTo>
                <a:cubicBezTo>
                  <a:pt x="2402" y="13720"/>
                  <a:pt x="2408" y="13730"/>
                  <a:pt x="2412" y="13741"/>
                </a:cubicBezTo>
                <a:cubicBezTo>
                  <a:pt x="2418" y="13759"/>
                  <a:pt x="2412" y="13780"/>
                  <a:pt x="2431" y="13794"/>
                </a:cubicBezTo>
                <a:cubicBezTo>
                  <a:pt x="2419" y="13817"/>
                  <a:pt x="2440" y="13842"/>
                  <a:pt x="2419" y="13868"/>
                </a:cubicBezTo>
                <a:cubicBezTo>
                  <a:pt x="2397" y="13895"/>
                  <a:pt x="2399" y="13935"/>
                  <a:pt x="2406" y="13970"/>
                </a:cubicBezTo>
                <a:cubicBezTo>
                  <a:pt x="2411" y="13992"/>
                  <a:pt x="2416" y="14009"/>
                  <a:pt x="2404" y="14032"/>
                </a:cubicBezTo>
                <a:cubicBezTo>
                  <a:pt x="2395" y="14050"/>
                  <a:pt x="2399" y="14076"/>
                  <a:pt x="2398" y="14098"/>
                </a:cubicBezTo>
                <a:cubicBezTo>
                  <a:pt x="2398" y="14109"/>
                  <a:pt x="2404" y="14123"/>
                  <a:pt x="2399" y="14129"/>
                </a:cubicBezTo>
                <a:cubicBezTo>
                  <a:pt x="2373" y="14161"/>
                  <a:pt x="2396" y="14200"/>
                  <a:pt x="2380" y="14232"/>
                </a:cubicBezTo>
                <a:cubicBezTo>
                  <a:pt x="2391" y="14252"/>
                  <a:pt x="2377" y="14272"/>
                  <a:pt x="2382" y="14292"/>
                </a:cubicBezTo>
                <a:cubicBezTo>
                  <a:pt x="2394" y="14340"/>
                  <a:pt x="2391" y="14389"/>
                  <a:pt x="2388" y="14438"/>
                </a:cubicBezTo>
                <a:cubicBezTo>
                  <a:pt x="2386" y="14475"/>
                  <a:pt x="2379" y="14512"/>
                  <a:pt x="2376" y="14549"/>
                </a:cubicBezTo>
                <a:cubicBezTo>
                  <a:pt x="2373" y="14583"/>
                  <a:pt x="2374" y="14617"/>
                  <a:pt x="2372" y="14651"/>
                </a:cubicBezTo>
                <a:cubicBezTo>
                  <a:pt x="2369" y="14691"/>
                  <a:pt x="2367" y="14731"/>
                  <a:pt x="2362" y="14771"/>
                </a:cubicBezTo>
                <a:cubicBezTo>
                  <a:pt x="2356" y="14822"/>
                  <a:pt x="2347" y="14873"/>
                  <a:pt x="2343" y="14924"/>
                </a:cubicBezTo>
                <a:cubicBezTo>
                  <a:pt x="2340" y="14954"/>
                  <a:pt x="2346" y="14985"/>
                  <a:pt x="2347" y="15016"/>
                </a:cubicBezTo>
                <a:cubicBezTo>
                  <a:pt x="2348" y="15022"/>
                  <a:pt x="2346" y="15028"/>
                  <a:pt x="2345" y="15034"/>
                </a:cubicBezTo>
                <a:cubicBezTo>
                  <a:pt x="2343" y="15046"/>
                  <a:pt x="2338" y="15058"/>
                  <a:pt x="2340" y="15070"/>
                </a:cubicBezTo>
                <a:cubicBezTo>
                  <a:pt x="2346" y="15108"/>
                  <a:pt x="2333" y="15143"/>
                  <a:pt x="2326" y="15178"/>
                </a:cubicBezTo>
                <a:cubicBezTo>
                  <a:pt x="2324" y="15185"/>
                  <a:pt x="2326" y="15192"/>
                  <a:pt x="2326" y="15198"/>
                </a:cubicBezTo>
                <a:cubicBezTo>
                  <a:pt x="2326" y="15219"/>
                  <a:pt x="2325" y="15240"/>
                  <a:pt x="2326" y="15260"/>
                </a:cubicBezTo>
                <a:cubicBezTo>
                  <a:pt x="2327" y="15271"/>
                  <a:pt x="2330" y="15282"/>
                  <a:pt x="2332" y="15297"/>
                </a:cubicBezTo>
                <a:cubicBezTo>
                  <a:pt x="2329" y="15299"/>
                  <a:pt x="2323" y="15302"/>
                  <a:pt x="2315" y="15306"/>
                </a:cubicBezTo>
                <a:cubicBezTo>
                  <a:pt x="2315" y="15330"/>
                  <a:pt x="2316" y="15356"/>
                  <a:pt x="2315" y="15381"/>
                </a:cubicBezTo>
                <a:cubicBezTo>
                  <a:pt x="2313" y="15418"/>
                  <a:pt x="2317" y="15457"/>
                  <a:pt x="2305" y="15490"/>
                </a:cubicBezTo>
                <a:cubicBezTo>
                  <a:pt x="2289" y="15532"/>
                  <a:pt x="2299" y="15575"/>
                  <a:pt x="2286" y="15617"/>
                </a:cubicBezTo>
                <a:cubicBezTo>
                  <a:pt x="2274" y="15662"/>
                  <a:pt x="2280" y="15712"/>
                  <a:pt x="2276" y="15759"/>
                </a:cubicBezTo>
                <a:cubicBezTo>
                  <a:pt x="2275" y="15777"/>
                  <a:pt x="2265" y="15796"/>
                  <a:pt x="2265" y="15814"/>
                </a:cubicBezTo>
                <a:cubicBezTo>
                  <a:pt x="2264" y="15853"/>
                  <a:pt x="2252" y="15893"/>
                  <a:pt x="2264" y="15932"/>
                </a:cubicBezTo>
                <a:cubicBezTo>
                  <a:pt x="2265" y="15934"/>
                  <a:pt x="2265" y="15938"/>
                  <a:pt x="2264" y="15940"/>
                </a:cubicBezTo>
                <a:cubicBezTo>
                  <a:pt x="2242" y="15965"/>
                  <a:pt x="2251" y="15994"/>
                  <a:pt x="2255" y="16022"/>
                </a:cubicBezTo>
                <a:cubicBezTo>
                  <a:pt x="2255" y="16027"/>
                  <a:pt x="2256" y="16034"/>
                  <a:pt x="2254" y="16038"/>
                </a:cubicBezTo>
                <a:cubicBezTo>
                  <a:pt x="2225" y="16077"/>
                  <a:pt x="2250" y="16123"/>
                  <a:pt x="2235" y="16164"/>
                </a:cubicBezTo>
                <a:cubicBezTo>
                  <a:pt x="2234" y="16165"/>
                  <a:pt x="2234" y="16167"/>
                  <a:pt x="2234" y="16168"/>
                </a:cubicBezTo>
                <a:cubicBezTo>
                  <a:pt x="2244" y="16214"/>
                  <a:pt x="2228" y="16259"/>
                  <a:pt x="2225" y="16305"/>
                </a:cubicBezTo>
                <a:cubicBezTo>
                  <a:pt x="2225" y="16311"/>
                  <a:pt x="2222" y="16318"/>
                  <a:pt x="2218" y="16323"/>
                </a:cubicBezTo>
                <a:cubicBezTo>
                  <a:pt x="2205" y="16339"/>
                  <a:pt x="2206" y="16355"/>
                  <a:pt x="2208" y="16375"/>
                </a:cubicBezTo>
                <a:cubicBezTo>
                  <a:pt x="2211" y="16400"/>
                  <a:pt x="2204" y="16426"/>
                  <a:pt x="2201" y="16453"/>
                </a:cubicBezTo>
                <a:cubicBezTo>
                  <a:pt x="2199" y="16473"/>
                  <a:pt x="2194" y="16495"/>
                  <a:pt x="2197" y="16515"/>
                </a:cubicBezTo>
                <a:cubicBezTo>
                  <a:pt x="2200" y="16539"/>
                  <a:pt x="2197" y="16564"/>
                  <a:pt x="2182" y="16577"/>
                </a:cubicBezTo>
                <a:cubicBezTo>
                  <a:pt x="2166" y="16589"/>
                  <a:pt x="2188" y="16604"/>
                  <a:pt x="2170" y="16615"/>
                </a:cubicBezTo>
                <a:cubicBezTo>
                  <a:pt x="2162" y="16620"/>
                  <a:pt x="2161" y="16642"/>
                  <a:pt x="2160" y="16657"/>
                </a:cubicBezTo>
                <a:cubicBezTo>
                  <a:pt x="2159" y="16672"/>
                  <a:pt x="2163" y="16688"/>
                  <a:pt x="2163" y="16703"/>
                </a:cubicBezTo>
                <a:cubicBezTo>
                  <a:pt x="2163" y="16727"/>
                  <a:pt x="2166" y="16754"/>
                  <a:pt x="2158" y="16776"/>
                </a:cubicBezTo>
                <a:cubicBezTo>
                  <a:pt x="2149" y="16802"/>
                  <a:pt x="2146" y="16826"/>
                  <a:pt x="2147" y="16853"/>
                </a:cubicBezTo>
                <a:cubicBezTo>
                  <a:pt x="2148" y="16881"/>
                  <a:pt x="2136" y="16909"/>
                  <a:pt x="2129" y="16936"/>
                </a:cubicBezTo>
                <a:cubicBezTo>
                  <a:pt x="2122" y="16961"/>
                  <a:pt x="2118" y="16985"/>
                  <a:pt x="2119" y="17011"/>
                </a:cubicBezTo>
                <a:cubicBezTo>
                  <a:pt x="2119" y="17017"/>
                  <a:pt x="2118" y="17023"/>
                  <a:pt x="2116" y="17030"/>
                </a:cubicBezTo>
                <a:cubicBezTo>
                  <a:pt x="2109" y="17058"/>
                  <a:pt x="2101" y="17087"/>
                  <a:pt x="2096" y="17116"/>
                </a:cubicBezTo>
                <a:cubicBezTo>
                  <a:pt x="2094" y="17129"/>
                  <a:pt x="2095" y="17144"/>
                  <a:pt x="2099" y="17157"/>
                </a:cubicBezTo>
                <a:cubicBezTo>
                  <a:pt x="2107" y="17185"/>
                  <a:pt x="2096" y="17209"/>
                  <a:pt x="2084" y="17232"/>
                </a:cubicBezTo>
                <a:cubicBezTo>
                  <a:pt x="2076" y="17247"/>
                  <a:pt x="2072" y="17259"/>
                  <a:pt x="2080" y="17277"/>
                </a:cubicBezTo>
                <a:cubicBezTo>
                  <a:pt x="2090" y="17298"/>
                  <a:pt x="2086" y="17303"/>
                  <a:pt x="2056" y="17329"/>
                </a:cubicBezTo>
                <a:cubicBezTo>
                  <a:pt x="2039" y="17317"/>
                  <a:pt x="2042" y="17300"/>
                  <a:pt x="2045" y="17283"/>
                </a:cubicBezTo>
                <a:cubicBezTo>
                  <a:pt x="2054" y="17246"/>
                  <a:pt x="2062" y="17209"/>
                  <a:pt x="2070" y="17172"/>
                </a:cubicBezTo>
                <a:cubicBezTo>
                  <a:pt x="2071" y="17167"/>
                  <a:pt x="2069" y="17161"/>
                  <a:pt x="2067" y="17157"/>
                </a:cubicBezTo>
                <a:cubicBezTo>
                  <a:pt x="2052" y="17127"/>
                  <a:pt x="2055" y="17096"/>
                  <a:pt x="2061" y="17065"/>
                </a:cubicBezTo>
                <a:cubicBezTo>
                  <a:pt x="2064" y="17050"/>
                  <a:pt x="2066" y="17035"/>
                  <a:pt x="2062" y="17017"/>
                </a:cubicBezTo>
                <a:cubicBezTo>
                  <a:pt x="2058" y="17022"/>
                  <a:pt x="2051" y="17027"/>
                  <a:pt x="2050" y="17033"/>
                </a:cubicBezTo>
                <a:cubicBezTo>
                  <a:pt x="2045" y="17057"/>
                  <a:pt x="2040" y="17081"/>
                  <a:pt x="2037" y="17106"/>
                </a:cubicBezTo>
                <a:cubicBezTo>
                  <a:pt x="2034" y="17120"/>
                  <a:pt x="2033" y="17135"/>
                  <a:pt x="2032" y="17149"/>
                </a:cubicBezTo>
                <a:cubicBezTo>
                  <a:pt x="2031" y="17161"/>
                  <a:pt x="2038" y="17173"/>
                  <a:pt x="2025" y="17182"/>
                </a:cubicBezTo>
                <a:cubicBezTo>
                  <a:pt x="2023" y="17183"/>
                  <a:pt x="2021" y="17187"/>
                  <a:pt x="2021" y="17189"/>
                </a:cubicBezTo>
                <a:cubicBezTo>
                  <a:pt x="2026" y="17224"/>
                  <a:pt x="2015" y="17256"/>
                  <a:pt x="2004" y="17289"/>
                </a:cubicBezTo>
                <a:cubicBezTo>
                  <a:pt x="1998" y="17308"/>
                  <a:pt x="1995" y="17328"/>
                  <a:pt x="1991" y="17348"/>
                </a:cubicBezTo>
                <a:cubicBezTo>
                  <a:pt x="1989" y="17357"/>
                  <a:pt x="1987" y="17365"/>
                  <a:pt x="1986" y="17374"/>
                </a:cubicBezTo>
                <a:cubicBezTo>
                  <a:pt x="1981" y="17417"/>
                  <a:pt x="1987" y="17461"/>
                  <a:pt x="1961" y="17500"/>
                </a:cubicBezTo>
                <a:cubicBezTo>
                  <a:pt x="1968" y="17539"/>
                  <a:pt x="1940" y="17575"/>
                  <a:pt x="1949" y="17616"/>
                </a:cubicBezTo>
                <a:cubicBezTo>
                  <a:pt x="1950" y="17623"/>
                  <a:pt x="1946" y="17635"/>
                  <a:pt x="1941" y="17641"/>
                </a:cubicBezTo>
                <a:cubicBezTo>
                  <a:pt x="1923" y="17663"/>
                  <a:pt x="1919" y="17686"/>
                  <a:pt x="1934" y="17718"/>
                </a:cubicBezTo>
                <a:cubicBezTo>
                  <a:pt x="1921" y="17714"/>
                  <a:pt x="1911" y="17711"/>
                  <a:pt x="1911" y="17710"/>
                </a:cubicBezTo>
                <a:cubicBezTo>
                  <a:pt x="1913" y="17695"/>
                  <a:pt x="1904" y="17689"/>
                  <a:pt x="1892" y="17684"/>
                </a:cubicBezTo>
                <a:cubicBezTo>
                  <a:pt x="1908" y="17666"/>
                  <a:pt x="1885" y="17650"/>
                  <a:pt x="1889" y="17632"/>
                </a:cubicBezTo>
                <a:cubicBezTo>
                  <a:pt x="1891" y="17623"/>
                  <a:pt x="1887" y="17610"/>
                  <a:pt x="1881" y="17602"/>
                </a:cubicBezTo>
                <a:cubicBezTo>
                  <a:pt x="1862" y="17574"/>
                  <a:pt x="1862" y="17575"/>
                  <a:pt x="1872" y="17539"/>
                </a:cubicBezTo>
                <a:cubicBezTo>
                  <a:pt x="1852" y="17543"/>
                  <a:pt x="1834" y="17547"/>
                  <a:pt x="1814" y="17552"/>
                </a:cubicBezTo>
                <a:cubicBezTo>
                  <a:pt x="1799" y="17534"/>
                  <a:pt x="1783" y="17517"/>
                  <a:pt x="1800" y="17483"/>
                </a:cubicBezTo>
                <a:cubicBezTo>
                  <a:pt x="1813" y="17457"/>
                  <a:pt x="1808" y="17421"/>
                  <a:pt x="1808" y="17390"/>
                </a:cubicBezTo>
                <a:cubicBezTo>
                  <a:pt x="1808" y="17371"/>
                  <a:pt x="1809" y="17354"/>
                  <a:pt x="1817" y="17335"/>
                </a:cubicBezTo>
                <a:cubicBezTo>
                  <a:pt x="1826" y="17315"/>
                  <a:pt x="1824" y="17291"/>
                  <a:pt x="1827" y="17269"/>
                </a:cubicBezTo>
                <a:cubicBezTo>
                  <a:pt x="1833" y="17237"/>
                  <a:pt x="1828" y="17205"/>
                  <a:pt x="1842" y="17172"/>
                </a:cubicBezTo>
                <a:cubicBezTo>
                  <a:pt x="1855" y="17140"/>
                  <a:pt x="1850" y="17100"/>
                  <a:pt x="1852" y="17063"/>
                </a:cubicBezTo>
                <a:cubicBezTo>
                  <a:pt x="1855" y="17021"/>
                  <a:pt x="1857" y="16979"/>
                  <a:pt x="1862" y="16938"/>
                </a:cubicBezTo>
                <a:cubicBezTo>
                  <a:pt x="1863" y="16924"/>
                  <a:pt x="1874" y="16912"/>
                  <a:pt x="1880" y="16899"/>
                </a:cubicBezTo>
                <a:cubicBezTo>
                  <a:pt x="1874" y="16876"/>
                  <a:pt x="1868" y="16854"/>
                  <a:pt x="1861" y="16829"/>
                </a:cubicBezTo>
                <a:cubicBezTo>
                  <a:pt x="1866" y="16820"/>
                  <a:pt x="1895" y="16812"/>
                  <a:pt x="1866" y="16793"/>
                </a:cubicBezTo>
                <a:cubicBezTo>
                  <a:pt x="1864" y="16792"/>
                  <a:pt x="1863" y="16786"/>
                  <a:pt x="1864" y="16783"/>
                </a:cubicBezTo>
                <a:cubicBezTo>
                  <a:pt x="1871" y="16759"/>
                  <a:pt x="1878" y="16736"/>
                  <a:pt x="1884" y="16712"/>
                </a:cubicBezTo>
                <a:cubicBezTo>
                  <a:pt x="1886" y="16704"/>
                  <a:pt x="1886" y="16692"/>
                  <a:pt x="1882" y="16686"/>
                </a:cubicBezTo>
                <a:cubicBezTo>
                  <a:pt x="1875" y="16676"/>
                  <a:pt x="1875" y="16669"/>
                  <a:pt x="1883" y="16662"/>
                </a:cubicBezTo>
                <a:cubicBezTo>
                  <a:pt x="1895" y="16651"/>
                  <a:pt x="1879" y="16642"/>
                  <a:pt x="1882" y="16635"/>
                </a:cubicBezTo>
                <a:cubicBezTo>
                  <a:pt x="1886" y="16620"/>
                  <a:pt x="1899" y="16609"/>
                  <a:pt x="1890" y="16592"/>
                </a:cubicBezTo>
                <a:cubicBezTo>
                  <a:pt x="1911" y="16571"/>
                  <a:pt x="1894" y="16543"/>
                  <a:pt x="1904" y="16520"/>
                </a:cubicBezTo>
                <a:cubicBezTo>
                  <a:pt x="1905" y="16517"/>
                  <a:pt x="1902" y="16512"/>
                  <a:pt x="1901" y="16508"/>
                </a:cubicBezTo>
                <a:cubicBezTo>
                  <a:pt x="1898" y="16498"/>
                  <a:pt x="1893" y="16488"/>
                  <a:pt x="1894" y="16480"/>
                </a:cubicBezTo>
                <a:cubicBezTo>
                  <a:pt x="1898" y="16451"/>
                  <a:pt x="1905" y="16423"/>
                  <a:pt x="1909" y="16394"/>
                </a:cubicBezTo>
                <a:cubicBezTo>
                  <a:pt x="1911" y="16377"/>
                  <a:pt x="1904" y="16358"/>
                  <a:pt x="1908" y="16342"/>
                </a:cubicBezTo>
                <a:cubicBezTo>
                  <a:pt x="1912" y="16325"/>
                  <a:pt x="1926" y="16310"/>
                  <a:pt x="1930" y="16293"/>
                </a:cubicBezTo>
                <a:cubicBezTo>
                  <a:pt x="1935" y="16267"/>
                  <a:pt x="1935" y="16241"/>
                  <a:pt x="1938" y="16215"/>
                </a:cubicBezTo>
                <a:cubicBezTo>
                  <a:pt x="1942" y="16176"/>
                  <a:pt x="1948" y="16137"/>
                  <a:pt x="1953" y="16098"/>
                </a:cubicBezTo>
                <a:cubicBezTo>
                  <a:pt x="1961" y="16029"/>
                  <a:pt x="1969" y="15959"/>
                  <a:pt x="1977" y="15889"/>
                </a:cubicBezTo>
                <a:cubicBezTo>
                  <a:pt x="1959" y="15844"/>
                  <a:pt x="1972" y="15800"/>
                  <a:pt x="1974" y="15755"/>
                </a:cubicBezTo>
                <a:cubicBezTo>
                  <a:pt x="1976" y="15710"/>
                  <a:pt x="1976" y="15666"/>
                  <a:pt x="1978" y="15621"/>
                </a:cubicBezTo>
                <a:cubicBezTo>
                  <a:pt x="1979" y="15604"/>
                  <a:pt x="1986" y="15587"/>
                  <a:pt x="1986" y="15570"/>
                </a:cubicBezTo>
                <a:cubicBezTo>
                  <a:pt x="1986" y="15544"/>
                  <a:pt x="1982" y="15518"/>
                  <a:pt x="1979" y="15486"/>
                </a:cubicBezTo>
                <a:cubicBezTo>
                  <a:pt x="1967" y="15495"/>
                  <a:pt x="1959" y="15501"/>
                  <a:pt x="1949" y="15508"/>
                </a:cubicBezTo>
                <a:cubicBezTo>
                  <a:pt x="1953" y="15517"/>
                  <a:pt x="1957" y="15523"/>
                  <a:pt x="1961" y="15530"/>
                </a:cubicBezTo>
                <a:cubicBezTo>
                  <a:pt x="1932" y="15555"/>
                  <a:pt x="1935" y="15587"/>
                  <a:pt x="1942" y="15618"/>
                </a:cubicBezTo>
                <a:cubicBezTo>
                  <a:pt x="1948" y="15647"/>
                  <a:pt x="1940" y="15673"/>
                  <a:pt x="1930" y="15699"/>
                </a:cubicBezTo>
                <a:cubicBezTo>
                  <a:pt x="1927" y="15706"/>
                  <a:pt x="1917" y="15711"/>
                  <a:pt x="1910" y="15717"/>
                </a:cubicBezTo>
                <a:cubicBezTo>
                  <a:pt x="1910" y="15720"/>
                  <a:pt x="1913" y="15724"/>
                  <a:pt x="1912" y="15727"/>
                </a:cubicBezTo>
                <a:cubicBezTo>
                  <a:pt x="1906" y="15756"/>
                  <a:pt x="1905" y="15785"/>
                  <a:pt x="1902" y="15814"/>
                </a:cubicBezTo>
                <a:cubicBezTo>
                  <a:pt x="1900" y="15836"/>
                  <a:pt x="1884" y="15856"/>
                  <a:pt x="1880" y="15878"/>
                </a:cubicBezTo>
                <a:cubicBezTo>
                  <a:pt x="1877" y="15897"/>
                  <a:pt x="1880" y="15918"/>
                  <a:pt x="1883" y="15937"/>
                </a:cubicBezTo>
                <a:cubicBezTo>
                  <a:pt x="1891" y="15992"/>
                  <a:pt x="1900" y="16046"/>
                  <a:pt x="1883" y="16101"/>
                </a:cubicBezTo>
                <a:cubicBezTo>
                  <a:pt x="1881" y="16107"/>
                  <a:pt x="1879" y="16117"/>
                  <a:pt x="1882" y="16119"/>
                </a:cubicBezTo>
                <a:cubicBezTo>
                  <a:pt x="1904" y="16136"/>
                  <a:pt x="1872" y="16156"/>
                  <a:pt x="1885" y="16173"/>
                </a:cubicBezTo>
                <a:cubicBezTo>
                  <a:pt x="1864" y="16195"/>
                  <a:pt x="1879" y="16214"/>
                  <a:pt x="1893" y="16236"/>
                </a:cubicBezTo>
                <a:cubicBezTo>
                  <a:pt x="1869" y="16243"/>
                  <a:pt x="1867" y="16261"/>
                  <a:pt x="1866" y="16282"/>
                </a:cubicBezTo>
                <a:cubicBezTo>
                  <a:pt x="1866" y="16296"/>
                  <a:pt x="1860" y="16310"/>
                  <a:pt x="1859" y="16324"/>
                </a:cubicBezTo>
                <a:cubicBezTo>
                  <a:pt x="1855" y="16357"/>
                  <a:pt x="1844" y="16389"/>
                  <a:pt x="1854" y="16422"/>
                </a:cubicBezTo>
                <a:cubicBezTo>
                  <a:pt x="1857" y="16430"/>
                  <a:pt x="1856" y="16440"/>
                  <a:pt x="1854" y="16448"/>
                </a:cubicBezTo>
                <a:cubicBezTo>
                  <a:pt x="1845" y="16487"/>
                  <a:pt x="1842" y="16525"/>
                  <a:pt x="1842" y="16564"/>
                </a:cubicBezTo>
                <a:cubicBezTo>
                  <a:pt x="1841" y="16593"/>
                  <a:pt x="1830" y="16622"/>
                  <a:pt x="1826" y="16651"/>
                </a:cubicBezTo>
                <a:cubicBezTo>
                  <a:pt x="1822" y="16685"/>
                  <a:pt x="1818" y="16719"/>
                  <a:pt x="1819" y="16753"/>
                </a:cubicBezTo>
                <a:cubicBezTo>
                  <a:pt x="1819" y="16772"/>
                  <a:pt x="1817" y="16785"/>
                  <a:pt x="1806" y="16803"/>
                </a:cubicBezTo>
                <a:cubicBezTo>
                  <a:pt x="1794" y="16823"/>
                  <a:pt x="1793" y="16854"/>
                  <a:pt x="1798" y="16879"/>
                </a:cubicBezTo>
                <a:cubicBezTo>
                  <a:pt x="1802" y="16900"/>
                  <a:pt x="1803" y="16919"/>
                  <a:pt x="1792" y="16936"/>
                </a:cubicBezTo>
                <a:cubicBezTo>
                  <a:pt x="1774" y="16963"/>
                  <a:pt x="1782" y="17002"/>
                  <a:pt x="1752" y="17024"/>
                </a:cubicBezTo>
                <a:cubicBezTo>
                  <a:pt x="1749" y="17026"/>
                  <a:pt x="1751" y="17034"/>
                  <a:pt x="1751" y="17039"/>
                </a:cubicBezTo>
                <a:cubicBezTo>
                  <a:pt x="1750" y="17064"/>
                  <a:pt x="1745" y="17088"/>
                  <a:pt x="1734" y="17111"/>
                </a:cubicBezTo>
                <a:cubicBezTo>
                  <a:pt x="1716" y="17147"/>
                  <a:pt x="1716" y="17188"/>
                  <a:pt x="1715" y="17227"/>
                </a:cubicBezTo>
                <a:cubicBezTo>
                  <a:pt x="1715" y="17230"/>
                  <a:pt x="1717" y="17233"/>
                  <a:pt x="1716" y="17235"/>
                </a:cubicBezTo>
                <a:cubicBezTo>
                  <a:pt x="1696" y="17280"/>
                  <a:pt x="1702" y="17330"/>
                  <a:pt x="1691" y="17376"/>
                </a:cubicBezTo>
                <a:cubicBezTo>
                  <a:pt x="1684" y="17404"/>
                  <a:pt x="1680" y="17432"/>
                  <a:pt x="1679" y="17461"/>
                </a:cubicBezTo>
                <a:cubicBezTo>
                  <a:pt x="1679" y="17469"/>
                  <a:pt x="1674" y="17477"/>
                  <a:pt x="1671" y="17486"/>
                </a:cubicBezTo>
                <a:cubicBezTo>
                  <a:pt x="1670" y="17491"/>
                  <a:pt x="1666" y="17495"/>
                  <a:pt x="1666" y="17500"/>
                </a:cubicBezTo>
                <a:cubicBezTo>
                  <a:pt x="1660" y="17560"/>
                  <a:pt x="1655" y="17620"/>
                  <a:pt x="1649" y="17680"/>
                </a:cubicBezTo>
                <a:cubicBezTo>
                  <a:pt x="1649" y="17687"/>
                  <a:pt x="1650" y="17694"/>
                  <a:pt x="1647" y="17699"/>
                </a:cubicBezTo>
                <a:cubicBezTo>
                  <a:pt x="1629" y="17729"/>
                  <a:pt x="1628" y="17762"/>
                  <a:pt x="1623" y="17795"/>
                </a:cubicBezTo>
                <a:cubicBezTo>
                  <a:pt x="1617" y="17834"/>
                  <a:pt x="1625" y="17873"/>
                  <a:pt x="1613" y="17911"/>
                </a:cubicBezTo>
                <a:cubicBezTo>
                  <a:pt x="1608" y="17924"/>
                  <a:pt x="1605" y="17938"/>
                  <a:pt x="1602" y="17952"/>
                </a:cubicBezTo>
                <a:cubicBezTo>
                  <a:pt x="1597" y="17983"/>
                  <a:pt x="1595" y="18015"/>
                  <a:pt x="1587" y="18045"/>
                </a:cubicBezTo>
                <a:cubicBezTo>
                  <a:pt x="1578" y="18075"/>
                  <a:pt x="1584" y="18109"/>
                  <a:pt x="1561" y="18135"/>
                </a:cubicBezTo>
                <a:cubicBezTo>
                  <a:pt x="1558" y="18138"/>
                  <a:pt x="1557" y="18143"/>
                  <a:pt x="1557" y="18146"/>
                </a:cubicBezTo>
                <a:cubicBezTo>
                  <a:pt x="1565" y="18187"/>
                  <a:pt x="1544" y="18225"/>
                  <a:pt x="1542" y="18265"/>
                </a:cubicBezTo>
                <a:cubicBezTo>
                  <a:pt x="1539" y="18309"/>
                  <a:pt x="1523" y="18353"/>
                  <a:pt x="1515" y="18397"/>
                </a:cubicBezTo>
                <a:cubicBezTo>
                  <a:pt x="1505" y="18448"/>
                  <a:pt x="1499" y="18500"/>
                  <a:pt x="1489" y="18551"/>
                </a:cubicBezTo>
                <a:cubicBezTo>
                  <a:pt x="1483" y="18587"/>
                  <a:pt x="1471" y="18621"/>
                  <a:pt x="1465" y="18656"/>
                </a:cubicBezTo>
                <a:cubicBezTo>
                  <a:pt x="1461" y="18681"/>
                  <a:pt x="1463" y="18706"/>
                  <a:pt x="1463" y="18731"/>
                </a:cubicBezTo>
                <a:cubicBezTo>
                  <a:pt x="1463" y="18738"/>
                  <a:pt x="1464" y="18749"/>
                  <a:pt x="1460" y="18753"/>
                </a:cubicBezTo>
                <a:cubicBezTo>
                  <a:pt x="1440" y="18769"/>
                  <a:pt x="1441" y="18792"/>
                  <a:pt x="1435" y="18813"/>
                </a:cubicBezTo>
                <a:cubicBezTo>
                  <a:pt x="1432" y="18825"/>
                  <a:pt x="1430" y="18837"/>
                  <a:pt x="1425" y="18847"/>
                </a:cubicBezTo>
                <a:cubicBezTo>
                  <a:pt x="1410" y="18881"/>
                  <a:pt x="1395" y="18915"/>
                  <a:pt x="1380" y="18949"/>
                </a:cubicBezTo>
                <a:cubicBezTo>
                  <a:pt x="1378" y="18953"/>
                  <a:pt x="1373" y="18956"/>
                  <a:pt x="1366" y="18958"/>
                </a:cubicBezTo>
                <a:cubicBezTo>
                  <a:pt x="1379" y="18917"/>
                  <a:pt x="1390" y="18876"/>
                  <a:pt x="1406" y="18837"/>
                </a:cubicBezTo>
                <a:cubicBezTo>
                  <a:pt x="1423" y="18796"/>
                  <a:pt x="1410" y="18752"/>
                  <a:pt x="1421" y="18711"/>
                </a:cubicBezTo>
                <a:cubicBezTo>
                  <a:pt x="1406" y="18685"/>
                  <a:pt x="1386" y="18687"/>
                  <a:pt x="1363" y="18698"/>
                </a:cubicBezTo>
                <a:cubicBezTo>
                  <a:pt x="1337" y="18712"/>
                  <a:pt x="1309" y="18719"/>
                  <a:pt x="1282" y="18706"/>
                </a:cubicBezTo>
                <a:cubicBezTo>
                  <a:pt x="1270" y="18716"/>
                  <a:pt x="1261" y="18724"/>
                  <a:pt x="1247" y="18736"/>
                </a:cubicBezTo>
                <a:cubicBezTo>
                  <a:pt x="1238" y="18675"/>
                  <a:pt x="1231" y="18619"/>
                  <a:pt x="1212" y="18564"/>
                </a:cubicBezTo>
                <a:cubicBezTo>
                  <a:pt x="1220" y="18562"/>
                  <a:pt x="1225" y="18560"/>
                  <a:pt x="1233" y="18558"/>
                </a:cubicBezTo>
                <a:cubicBezTo>
                  <a:pt x="1217" y="18538"/>
                  <a:pt x="1213" y="18518"/>
                  <a:pt x="1224" y="18493"/>
                </a:cubicBezTo>
                <a:cubicBezTo>
                  <a:pt x="1231" y="18476"/>
                  <a:pt x="1229" y="18456"/>
                  <a:pt x="1225" y="18435"/>
                </a:cubicBezTo>
                <a:cubicBezTo>
                  <a:pt x="1218" y="18400"/>
                  <a:pt x="1221" y="18362"/>
                  <a:pt x="1237" y="18327"/>
                </a:cubicBezTo>
                <a:cubicBezTo>
                  <a:pt x="1246" y="18305"/>
                  <a:pt x="1252" y="18283"/>
                  <a:pt x="1240" y="18260"/>
                </a:cubicBezTo>
                <a:cubicBezTo>
                  <a:pt x="1238" y="18255"/>
                  <a:pt x="1241" y="18246"/>
                  <a:pt x="1244" y="18239"/>
                </a:cubicBezTo>
                <a:cubicBezTo>
                  <a:pt x="1256" y="18210"/>
                  <a:pt x="1264" y="18181"/>
                  <a:pt x="1247" y="18152"/>
                </a:cubicBezTo>
                <a:cubicBezTo>
                  <a:pt x="1237" y="18136"/>
                  <a:pt x="1224" y="18120"/>
                  <a:pt x="1209" y="18110"/>
                </a:cubicBezTo>
                <a:cubicBezTo>
                  <a:pt x="1190" y="18099"/>
                  <a:pt x="1187" y="18086"/>
                  <a:pt x="1189" y="18068"/>
                </a:cubicBezTo>
                <a:cubicBezTo>
                  <a:pt x="1197" y="18018"/>
                  <a:pt x="1196" y="17967"/>
                  <a:pt x="1212" y="17917"/>
                </a:cubicBezTo>
                <a:cubicBezTo>
                  <a:pt x="1219" y="17898"/>
                  <a:pt x="1224" y="17872"/>
                  <a:pt x="1214" y="17848"/>
                </a:cubicBezTo>
                <a:cubicBezTo>
                  <a:pt x="1209" y="17834"/>
                  <a:pt x="1211" y="17813"/>
                  <a:pt x="1217" y="17799"/>
                </a:cubicBezTo>
                <a:cubicBezTo>
                  <a:pt x="1242" y="17744"/>
                  <a:pt x="1241" y="17686"/>
                  <a:pt x="1246" y="17628"/>
                </a:cubicBezTo>
                <a:cubicBezTo>
                  <a:pt x="1251" y="17578"/>
                  <a:pt x="1248" y="17529"/>
                  <a:pt x="1253" y="17481"/>
                </a:cubicBezTo>
                <a:cubicBezTo>
                  <a:pt x="1258" y="17421"/>
                  <a:pt x="1279" y="17364"/>
                  <a:pt x="1306" y="17310"/>
                </a:cubicBezTo>
                <a:cubicBezTo>
                  <a:pt x="1309" y="17303"/>
                  <a:pt x="1314" y="17295"/>
                  <a:pt x="1314" y="17288"/>
                </a:cubicBezTo>
                <a:cubicBezTo>
                  <a:pt x="1313" y="17252"/>
                  <a:pt x="1332" y="17228"/>
                  <a:pt x="1359" y="17206"/>
                </a:cubicBezTo>
                <a:cubicBezTo>
                  <a:pt x="1342" y="17166"/>
                  <a:pt x="1341" y="17124"/>
                  <a:pt x="1355" y="17081"/>
                </a:cubicBezTo>
                <a:cubicBezTo>
                  <a:pt x="1361" y="17062"/>
                  <a:pt x="1360" y="17040"/>
                  <a:pt x="1364" y="17019"/>
                </a:cubicBezTo>
                <a:cubicBezTo>
                  <a:pt x="1365" y="17009"/>
                  <a:pt x="1367" y="16997"/>
                  <a:pt x="1373" y="16989"/>
                </a:cubicBezTo>
                <a:cubicBezTo>
                  <a:pt x="1392" y="16966"/>
                  <a:pt x="1395" y="16948"/>
                  <a:pt x="1382" y="16916"/>
                </a:cubicBezTo>
                <a:cubicBezTo>
                  <a:pt x="1369" y="16886"/>
                  <a:pt x="1377" y="16846"/>
                  <a:pt x="1383" y="16811"/>
                </a:cubicBezTo>
                <a:cubicBezTo>
                  <a:pt x="1391" y="16773"/>
                  <a:pt x="1403" y="16737"/>
                  <a:pt x="1382" y="16698"/>
                </a:cubicBezTo>
                <a:cubicBezTo>
                  <a:pt x="1376" y="16687"/>
                  <a:pt x="1380" y="16665"/>
                  <a:pt x="1388" y="16655"/>
                </a:cubicBezTo>
                <a:cubicBezTo>
                  <a:pt x="1408" y="16629"/>
                  <a:pt x="1394" y="16602"/>
                  <a:pt x="1395" y="16575"/>
                </a:cubicBezTo>
                <a:cubicBezTo>
                  <a:pt x="1397" y="16545"/>
                  <a:pt x="1401" y="16514"/>
                  <a:pt x="1408" y="16485"/>
                </a:cubicBezTo>
                <a:cubicBezTo>
                  <a:pt x="1411" y="16475"/>
                  <a:pt x="1428" y="16468"/>
                  <a:pt x="1442" y="16456"/>
                </a:cubicBezTo>
                <a:cubicBezTo>
                  <a:pt x="1439" y="16444"/>
                  <a:pt x="1428" y="16428"/>
                  <a:pt x="1430" y="16415"/>
                </a:cubicBezTo>
                <a:cubicBezTo>
                  <a:pt x="1435" y="16388"/>
                  <a:pt x="1425" y="16359"/>
                  <a:pt x="1433" y="16339"/>
                </a:cubicBezTo>
                <a:cubicBezTo>
                  <a:pt x="1447" y="16300"/>
                  <a:pt x="1425" y="16268"/>
                  <a:pt x="1428" y="16233"/>
                </a:cubicBezTo>
                <a:cubicBezTo>
                  <a:pt x="1431" y="16204"/>
                  <a:pt x="1408" y="16172"/>
                  <a:pt x="1439" y="16145"/>
                </a:cubicBezTo>
                <a:cubicBezTo>
                  <a:pt x="1445" y="16140"/>
                  <a:pt x="1442" y="16123"/>
                  <a:pt x="1441" y="16111"/>
                </a:cubicBezTo>
                <a:cubicBezTo>
                  <a:pt x="1439" y="16094"/>
                  <a:pt x="1436" y="16078"/>
                  <a:pt x="1447" y="16062"/>
                </a:cubicBezTo>
                <a:cubicBezTo>
                  <a:pt x="1451" y="16057"/>
                  <a:pt x="1449" y="16048"/>
                  <a:pt x="1448" y="16040"/>
                </a:cubicBezTo>
                <a:cubicBezTo>
                  <a:pt x="1448" y="16035"/>
                  <a:pt x="1444" y="16030"/>
                  <a:pt x="1446" y="16026"/>
                </a:cubicBezTo>
                <a:cubicBezTo>
                  <a:pt x="1460" y="15985"/>
                  <a:pt x="1453" y="15944"/>
                  <a:pt x="1456" y="15903"/>
                </a:cubicBezTo>
                <a:cubicBezTo>
                  <a:pt x="1456" y="15893"/>
                  <a:pt x="1468" y="15884"/>
                  <a:pt x="1471" y="15873"/>
                </a:cubicBezTo>
                <a:cubicBezTo>
                  <a:pt x="1479" y="15847"/>
                  <a:pt x="1485" y="15821"/>
                  <a:pt x="1491" y="15795"/>
                </a:cubicBezTo>
                <a:cubicBezTo>
                  <a:pt x="1495" y="15773"/>
                  <a:pt x="1494" y="15753"/>
                  <a:pt x="1476" y="15733"/>
                </a:cubicBezTo>
                <a:cubicBezTo>
                  <a:pt x="1459" y="15715"/>
                  <a:pt x="1450" y="15689"/>
                  <a:pt x="1435" y="15662"/>
                </a:cubicBezTo>
                <a:cubicBezTo>
                  <a:pt x="1453" y="15626"/>
                  <a:pt x="1425" y="15575"/>
                  <a:pt x="1460" y="15537"/>
                </a:cubicBezTo>
                <a:cubicBezTo>
                  <a:pt x="1424" y="15486"/>
                  <a:pt x="1448" y="15432"/>
                  <a:pt x="1443" y="15376"/>
                </a:cubicBezTo>
                <a:cubicBezTo>
                  <a:pt x="1408" y="15365"/>
                  <a:pt x="1401" y="15332"/>
                  <a:pt x="1392" y="15299"/>
                </a:cubicBezTo>
                <a:cubicBezTo>
                  <a:pt x="1387" y="15283"/>
                  <a:pt x="1379" y="15267"/>
                  <a:pt x="1374" y="15251"/>
                </a:cubicBezTo>
                <a:cubicBezTo>
                  <a:pt x="1370" y="15236"/>
                  <a:pt x="1367" y="15221"/>
                  <a:pt x="1364" y="15205"/>
                </a:cubicBezTo>
                <a:cubicBezTo>
                  <a:pt x="1361" y="15193"/>
                  <a:pt x="1359" y="15180"/>
                  <a:pt x="1356" y="15168"/>
                </a:cubicBezTo>
                <a:cubicBezTo>
                  <a:pt x="1356" y="15164"/>
                  <a:pt x="1351" y="15161"/>
                  <a:pt x="1350" y="15158"/>
                </a:cubicBezTo>
                <a:cubicBezTo>
                  <a:pt x="1348" y="15104"/>
                  <a:pt x="1327" y="15052"/>
                  <a:pt x="1338" y="14997"/>
                </a:cubicBezTo>
                <a:cubicBezTo>
                  <a:pt x="1343" y="14972"/>
                  <a:pt x="1335" y="14944"/>
                  <a:pt x="1341" y="14919"/>
                </a:cubicBezTo>
                <a:cubicBezTo>
                  <a:pt x="1345" y="14897"/>
                  <a:pt x="1356" y="14875"/>
                  <a:pt x="1343" y="14855"/>
                </a:cubicBezTo>
                <a:cubicBezTo>
                  <a:pt x="1319" y="14818"/>
                  <a:pt x="1345" y="14781"/>
                  <a:pt x="1339" y="14744"/>
                </a:cubicBezTo>
                <a:cubicBezTo>
                  <a:pt x="1339" y="14739"/>
                  <a:pt x="1351" y="14733"/>
                  <a:pt x="1357" y="14727"/>
                </a:cubicBezTo>
                <a:cubicBezTo>
                  <a:pt x="1361" y="14734"/>
                  <a:pt x="1368" y="14741"/>
                  <a:pt x="1367" y="14746"/>
                </a:cubicBezTo>
                <a:cubicBezTo>
                  <a:pt x="1360" y="14777"/>
                  <a:pt x="1374" y="14808"/>
                  <a:pt x="1370" y="14836"/>
                </a:cubicBezTo>
                <a:cubicBezTo>
                  <a:pt x="1366" y="14865"/>
                  <a:pt x="1382" y="14877"/>
                  <a:pt x="1390" y="14898"/>
                </a:cubicBezTo>
                <a:cubicBezTo>
                  <a:pt x="1402" y="14927"/>
                  <a:pt x="1399" y="14963"/>
                  <a:pt x="1403" y="14995"/>
                </a:cubicBezTo>
                <a:cubicBezTo>
                  <a:pt x="1411" y="15061"/>
                  <a:pt x="1407" y="15128"/>
                  <a:pt x="1429" y="15191"/>
                </a:cubicBezTo>
                <a:cubicBezTo>
                  <a:pt x="1436" y="15210"/>
                  <a:pt x="1442" y="15229"/>
                  <a:pt x="1449" y="15251"/>
                </a:cubicBezTo>
                <a:cubicBezTo>
                  <a:pt x="1457" y="15246"/>
                  <a:pt x="1468" y="15243"/>
                  <a:pt x="1468" y="15238"/>
                </a:cubicBezTo>
                <a:cubicBezTo>
                  <a:pt x="1472" y="15202"/>
                  <a:pt x="1483" y="15166"/>
                  <a:pt x="1465" y="15132"/>
                </a:cubicBezTo>
                <a:cubicBezTo>
                  <a:pt x="1474" y="15118"/>
                  <a:pt x="1488" y="15105"/>
                  <a:pt x="1488" y="15092"/>
                </a:cubicBezTo>
                <a:cubicBezTo>
                  <a:pt x="1488" y="15079"/>
                  <a:pt x="1474" y="15067"/>
                  <a:pt x="1466" y="15053"/>
                </a:cubicBezTo>
                <a:cubicBezTo>
                  <a:pt x="1470" y="15032"/>
                  <a:pt x="1474" y="15008"/>
                  <a:pt x="1480" y="14981"/>
                </a:cubicBezTo>
                <a:cubicBezTo>
                  <a:pt x="1460" y="14968"/>
                  <a:pt x="1473" y="14943"/>
                  <a:pt x="1471" y="14922"/>
                </a:cubicBezTo>
                <a:cubicBezTo>
                  <a:pt x="1468" y="14898"/>
                  <a:pt x="1479" y="14878"/>
                  <a:pt x="1501" y="14864"/>
                </a:cubicBezTo>
                <a:cubicBezTo>
                  <a:pt x="1486" y="14832"/>
                  <a:pt x="1504" y="14800"/>
                  <a:pt x="1498" y="14768"/>
                </a:cubicBezTo>
                <a:cubicBezTo>
                  <a:pt x="1497" y="14766"/>
                  <a:pt x="1506" y="14762"/>
                  <a:pt x="1513" y="14757"/>
                </a:cubicBezTo>
                <a:cubicBezTo>
                  <a:pt x="1500" y="14747"/>
                  <a:pt x="1488" y="14738"/>
                  <a:pt x="1477" y="14730"/>
                </a:cubicBezTo>
                <a:cubicBezTo>
                  <a:pt x="1471" y="14643"/>
                  <a:pt x="1469" y="14555"/>
                  <a:pt x="1534" y="14476"/>
                </a:cubicBezTo>
                <a:cubicBezTo>
                  <a:pt x="1520" y="14476"/>
                  <a:pt x="1514" y="14476"/>
                  <a:pt x="1509" y="14475"/>
                </a:cubicBezTo>
                <a:cubicBezTo>
                  <a:pt x="1504" y="14475"/>
                  <a:pt x="1499" y="14473"/>
                  <a:pt x="1495" y="14470"/>
                </a:cubicBezTo>
                <a:cubicBezTo>
                  <a:pt x="1483" y="14460"/>
                  <a:pt x="1512" y="14442"/>
                  <a:pt x="1486" y="14431"/>
                </a:cubicBezTo>
                <a:cubicBezTo>
                  <a:pt x="1469" y="14424"/>
                  <a:pt x="1483" y="14405"/>
                  <a:pt x="1484" y="14391"/>
                </a:cubicBezTo>
                <a:cubicBezTo>
                  <a:pt x="1485" y="14376"/>
                  <a:pt x="1489" y="14361"/>
                  <a:pt x="1492" y="14344"/>
                </a:cubicBezTo>
                <a:cubicBezTo>
                  <a:pt x="1507" y="14335"/>
                  <a:pt x="1524" y="14326"/>
                  <a:pt x="1514" y="14300"/>
                </a:cubicBezTo>
                <a:cubicBezTo>
                  <a:pt x="1505" y="14280"/>
                  <a:pt x="1524" y="14274"/>
                  <a:pt x="1532" y="14269"/>
                </a:cubicBezTo>
                <a:cubicBezTo>
                  <a:pt x="1527" y="14244"/>
                  <a:pt x="1524" y="14223"/>
                  <a:pt x="1520" y="14202"/>
                </a:cubicBezTo>
                <a:cubicBezTo>
                  <a:pt x="1516" y="14182"/>
                  <a:pt x="1511" y="14163"/>
                  <a:pt x="1505" y="14139"/>
                </a:cubicBezTo>
                <a:cubicBezTo>
                  <a:pt x="1508" y="14134"/>
                  <a:pt x="1514" y="14123"/>
                  <a:pt x="1519" y="14113"/>
                </a:cubicBezTo>
                <a:cubicBezTo>
                  <a:pt x="1523" y="14106"/>
                  <a:pt x="1525" y="14099"/>
                  <a:pt x="1529" y="14092"/>
                </a:cubicBezTo>
                <a:cubicBezTo>
                  <a:pt x="1532" y="14087"/>
                  <a:pt x="1538" y="14082"/>
                  <a:pt x="1540" y="14077"/>
                </a:cubicBezTo>
                <a:cubicBezTo>
                  <a:pt x="1544" y="14063"/>
                  <a:pt x="1542" y="14047"/>
                  <a:pt x="1549" y="14036"/>
                </a:cubicBezTo>
                <a:cubicBezTo>
                  <a:pt x="1556" y="14024"/>
                  <a:pt x="1571" y="14018"/>
                  <a:pt x="1584" y="14007"/>
                </a:cubicBezTo>
                <a:cubicBezTo>
                  <a:pt x="1577" y="13997"/>
                  <a:pt x="1570" y="13988"/>
                  <a:pt x="1564" y="13981"/>
                </a:cubicBezTo>
                <a:cubicBezTo>
                  <a:pt x="1573" y="13934"/>
                  <a:pt x="1581" y="13888"/>
                  <a:pt x="1588" y="13842"/>
                </a:cubicBezTo>
                <a:cubicBezTo>
                  <a:pt x="1589" y="13838"/>
                  <a:pt x="1590" y="13831"/>
                  <a:pt x="1588" y="13830"/>
                </a:cubicBezTo>
                <a:cubicBezTo>
                  <a:pt x="1561" y="13816"/>
                  <a:pt x="1588" y="13788"/>
                  <a:pt x="1572" y="13771"/>
                </a:cubicBezTo>
                <a:cubicBezTo>
                  <a:pt x="1570" y="13768"/>
                  <a:pt x="1571" y="13758"/>
                  <a:pt x="1574" y="13756"/>
                </a:cubicBezTo>
                <a:cubicBezTo>
                  <a:pt x="1594" y="13744"/>
                  <a:pt x="1587" y="13724"/>
                  <a:pt x="1583" y="13710"/>
                </a:cubicBezTo>
                <a:cubicBezTo>
                  <a:pt x="1573" y="13677"/>
                  <a:pt x="1587" y="13642"/>
                  <a:pt x="1570" y="13610"/>
                </a:cubicBezTo>
                <a:cubicBezTo>
                  <a:pt x="1565" y="13603"/>
                  <a:pt x="1570" y="13585"/>
                  <a:pt x="1577" y="13578"/>
                </a:cubicBezTo>
                <a:cubicBezTo>
                  <a:pt x="1592" y="13562"/>
                  <a:pt x="1593" y="13543"/>
                  <a:pt x="1595" y="13523"/>
                </a:cubicBezTo>
                <a:cubicBezTo>
                  <a:pt x="1597" y="13497"/>
                  <a:pt x="1577" y="13485"/>
                  <a:pt x="1562" y="13470"/>
                </a:cubicBezTo>
                <a:cubicBezTo>
                  <a:pt x="1558" y="13466"/>
                  <a:pt x="1545" y="13471"/>
                  <a:pt x="1536" y="13472"/>
                </a:cubicBezTo>
                <a:lnTo>
                  <a:pt x="1536" y="13473"/>
                </a:lnTo>
                <a:close/>
                <a:moveTo>
                  <a:pt x="3314" y="340"/>
                </a:moveTo>
                <a:cubicBezTo>
                  <a:pt x="3318" y="349"/>
                  <a:pt x="3322" y="358"/>
                  <a:pt x="3326" y="368"/>
                </a:cubicBezTo>
                <a:cubicBezTo>
                  <a:pt x="3321" y="371"/>
                  <a:pt x="3314" y="378"/>
                  <a:pt x="3309" y="376"/>
                </a:cubicBezTo>
                <a:cubicBezTo>
                  <a:pt x="3285" y="369"/>
                  <a:pt x="3284" y="389"/>
                  <a:pt x="3272" y="401"/>
                </a:cubicBezTo>
                <a:cubicBezTo>
                  <a:pt x="3318" y="406"/>
                  <a:pt x="3318" y="406"/>
                  <a:pt x="3325" y="367"/>
                </a:cubicBezTo>
                <a:cubicBezTo>
                  <a:pt x="3329" y="361"/>
                  <a:pt x="3333" y="356"/>
                  <a:pt x="3339" y="348"/>
                </a:cubicBezTo>
                <a:cubicBezTo>
                  <a:pt x="3327" y="345"/>
                  <a:pt x="3320" y="343"/>
                  <a:pt x="3313" y="341"/>
                </a:cubicBezTo>
                <a:cubicBezTo>
                  <a:pt x="3308" y="337"/>
                  <a:pt x="3303" y="332"/>
                  <a:pt x="3298" y="328"/>
                </a:cubicBezTo>
                <a:cubicBezTo>
                  <a:pt x="3297" y="330"/>
                  <a:pt x="3295" y="333"/>
                  <a:pt x="3296" y="335"/>
                </a:cubicBezTo>
                <a:cubicBezTo>
                  <a:pt x="3299" y="346"/>
                  <a:pt x="3306" y="343"/>
                  <a:pt x="3314" y="340"/>
                </a:cubicBezTo>
                <a:close/>
                <a:moveTo>
                  <a:pt x="3793" y="482"/>
                </a:moveTo>
                <a:cubicBezTo>
                  <a:pt x="3800" y="474"/>
                  <a:pt x="3817" y="474"/>
                  <a:pt x="3813" y="457"/>
                </a:cubicBezTo>
                <a:cubicBezTo>
                  <a:pt x="3812" y="454"/>
                  <a:pt x="3806" y="451"/>
                  <a:pt x="3803" y="452"/>
                </a:cubicBezTo>
                <a:cubicBezTo>
                  <a:pt x="3788" y="458"/>
                  <a:pt x="3792" y="470"/>
                  <a:pt x="3793" y="482"/>
                </a:cubicBezTo>
                <a:cubicBezTo>
                  <a:pt x="3783" y="479"/>
                  <a:pt x="3775" y="466"/>
                  <a:pt x="3759" y="482"/>
                </a:cubicBezTo>
                <a:cubicBezTo>
                  <a:pt x="3773" y="482"/>
                  <a:pt x="3783" y="482"/>
                  <a:pt x="3793" y="482"/>
                </a:cubicBezTo>
                <a:close/>
                <a:moveTo>
                  <a:pt x="5741" y="5923"/>
                </a:moveTo>
                <a:cubicBezTo>
                  <a:pt x="5740" y="5930"/>
                  <a:pt x="5740" y="5938"/>
                  <a:pt x="5739" y="5945"/>
                </a:cubicBezTo>
                <a:cubicBezTo>
                  <a:pt x="5751" y="5936"/>
                  <a:pt x="5766" y="5925"/>
                  <a:pt x="5740" y="5924"/>
                </a:cubicBezTo>
                <a:cubicBezTo>
                  <a:pt x="5748" y="5914"/>
                  <a:pt x="5774" y="5914"/>
                  <a:pt x="5753" y="5882"/>
                </a:cubicBezTo>
                <a:cubicBezTo>
                  <a:pt x="5759" y="5905"/>
                  <a:pt x="5722" y="5899"/>
                  <a:pt x="5741" y="5923"/>
                </a:cubicBezTo>
                <a:close/>
                <a:moveTo>
                  <a:pt x="3811" y="397"/>
                </a:moveTo>
                <a:cubicBezTo>
                  <a:pt x="3804" y="407"/>
                  <a:pt x="3797" y="417"/>
                  <a:pt x="3787" y="429"/>
                </a:cubicBezTo>
                <a:cubicBezTo>
                  <a:pt x="3800" y="431"/>
                  <a:pt x="3810" y="432"/>
                  <a:pt x="3823" y="434"/>
                </a:cubicBezTo>
                <a:cubicBezTo>
                  <a:pt x="3824" y="427"/>
                  <a:pt x="3826" y="422"/>
                  <a:pt x="3824" y="417"/>
                </a:cubicBezTo>
                <a:cubicBezTo>
                  <a:pt x="3822" y="410"/>
                  <a:pt x="3817" y="404"/>
                  <a:pt x="3813" y="397"/>
                </a:cubicBezTo>
                <a:cubicBezTo>
                  <a:pt x="3819" y="398"/>
                  <a:pt x="3825" y="398"/>
                  <a:pt x="3837" y="399"/>
                </a:cubicBezTo>
                <a:cubicBezTo>
                  <a:pt x="3829" y="383"/>
                  <a:pt x="3829" y="364"/>
                  <a:pt x="3810" y="370"/>
                </a:cubicBezTo>
                <a:cubicBezTo>
                  <a:pt x="3796" y="374"/>
                  <a:pt x="3798" y="387"/>
                  <a:pt x="3809" y="396"/>
                </a:cubicBezTo>
                <a:cubicBezTo>
                  <a:pt x="3801" y="390"/>
                  <a:pt x="3793" y="382"/>
                  <a:pt x="3780" y="389"/>
                </a:cubicBezTo>
                <a:cubicBezTo>
                  <a:pt x="3790" y="403"/>
                  <a:pt x="3800" y="403"/>
                  <a:pt x="3811" y="397"/>
                </a:cubicBezTo>
                <a:close/>
                <a:moveTo>
                  <a:pt x="7197" y="10549"/>
                </a:moveTo>
                <a:cubicBezTo>
                  <a:pt x="7203" y="10556"/>
                  <a:pt x="7210" y="10562"/>
                  <a:pt x="7217" y="10568"/>
                </a:cubicBezTo>
                <a:cubicBezTo>
                  <a:pt x="7187" y="10594"/>
                  <a:pt x="7188" y="10624"/>
                  <a:pt x="7224" y="10645"/>
                </a:cubicBezTo>
                <a:cubicBezTo>
                  <a:pt x="7221" y="10617"/>
                  <a:pt x="7218" y="10592"/>
                  <a:pt x="7215" y="10567"/>
                </a:cubicBezTo>
                <a:cubicBezTo>
                  <a:pt x="7226" y="10543"/>
                  <a:pt x="7222" y="10521"/>
                  <a:pt x="7204" y="10501"/>
                </a:cubicBezTo>
                <a:cubicBezTo>
                  <a:pt x="7207" y="10519"/>
                  <a:pt x="7177" y="10531"/>
                  <a:pt x="7197" y="10550"/>
                </a:cubicBezTo>
                <a:cubicBezTo>
                  <a:pt x="7189" y="10550"/>
                  <a:pt x="7175" y="10544"/>
                  <a:pt x="7180" y="10567"/>
                </a:cubicBezTo>
                <a:cubicBezTo>
                  <a:pt x="7187" y="10559"/>
                  <a:pt x="7192" y="10554"/>
                  <a:pt x="7197" y="10549"/>
                </a:cubicBezTo>
                <a:close/>
                <a:moveTo>
                  <a:pt x="6544" y="3855"/>
                </a:moveTo>
                <a:cubicBezTo>
                  <a:pt x="6538" y="3865"/>
                  <a:pt x="6531" y="3875"/>
                  <a:pt x="6525" y="3884"/>
                </a:cubicBezTo>
                <a:cubicBezTo>
                  <a:pt x="6530" y="3893"/>
                  <a:pt x="6534" y="3902"/>
                  <a:pt x="6540" y="3912"/>
                </a:cubicBezTo>
                <a:cubicBezTo>
                  <a:pt x="6561" y="3892"/>
                  <a:pt x="6550" y="3874"/>
                  <a:pt x="6544" y="3856"/>
                </a:cubicBezTo>
                <a:cubicBezTo>
                  <a:pt x="6531" y="3814"/>
                  <a:pt x="6517" y="3773"/>
                  <a:pt x="6504" y="3731"/>
                </a:cubicBezTo>
                <a:cubicBezTo>
                  <a:pt x="6501" y="3748"/>
                  <a:pt x="6504" y="3762"/>
                  <a:pt x="6509" y="3776"/>
                </a:cubicBezTo>
                <a:cubicBezTo>
                  <a:pt x="6516" y="3800"/>
                  <a:pt x="6516" y="3800"/>
                  <a:pt x="6501" y="3823"/>
                </a:cubicBezTo>
                <a:cubicBezTo>
                  <a:pt x="6518" y="3831"/>
                  <a:pt x="6511" y="3868"/>
                  <a:pt x="6544" y="3855"/>
                </a:cubicBezTo>
                <a:close/>
                <a:moveTo>
                  <a:pt x="2173" y="17374"/>
                </a:moveTo>
                <a:cubicBezTo>
                  <a:pt x="2171" y="17376"/>
                  <a:pt x="2168" y="17377"/>
                  <a:pt x="2167" y="17379"/>
                </a:cubicBezTo>
                <a:cubicBezTo>
                  <a:pt x="2157" y="17434"/>
                  <a:pt x="2147" y="17489"/>
                  <a:pt x="2138" y="17545"/>
                </a:cubicBezTo>
                <a:cubicBezTo>
                  <a:pt x="2134" y="17571"/>
                  <a:pt x="2133" y="17597"/>
                  <a:pt x="2130" y="17624"/>
                </a:cubicBezTo>
                <a:cubicBezTo>
                  <a:pt x="2140" y="17620"/>
                  <a:pt x="2145" y="17616"/>
                  <a:pt x="2146" y="17610"/>
                </a:cubicBezTo>
                <a:cubicBezTo>
                  <a:pt x="2151" y="17596"/>
                  <a:pt x="2152" y="17580"/>
                  <a:pt x="2158" y="17566"/>
                </a:cubicBezTo>
                <a:cubicBezTo>
                  <a:pt x="2182" y="17507"/>
                  <a:pt x="2173" y="17445"/>
                  <a:pt x="2177" y="17384"/>
                </a:cubicBezTo>
                <a:cubicBezTo>
                  <a:pt x="2177" y="17381"/>
                  <a:pt x="2174" y="17377"/>
                  <a:pt x="2172" y="17373"/>
                </a:cubicBezTo>
                <a:cubicBezTo>
                  <a:pt x="2199" y="17349"/>
                  <a:pt x="2181" y="17313"/>
                  <a:pt x="2195" y="17284"/>
                </a:cubicBezTo>
                <a:cubicBezTo>
                  <a:pt x="2202" y="17268"/>
                  <a:pt x="2201" y="17248"/>
                  <a:pt x="2202" y="17230"/>
                </a:cubicBezTo>
                <a:cubicBezTo>
                  <a:pt x="2203" y="17225"/>
                  <a:pt x="2196" y="17220"/>
                  <a:pt x="2189" y="17207"/>
                </a:cubicBezTo>
                <a:cubicBezTo>
                  <a:pt x="2182" y="17258"/>
                  <a:pt x="2175" y="17301"/>
                  <a:pt x="2170" y="17343"/>
                </a:cubicBezTo>
                <a:cubicBezTo>
                  <a:pt x="2169" y="17353"/>
                  <a:pt x="2172" y="17364"/>
                  <a:pt x="2173" y="17374"/>
                </a:cubicBezTo>
                <a:close/>
                <a:moveTo>
                  <a:pt x="5742" y="5794"/>
                </a:moveTo>
                <a:cubicBezTo>
                  <a:pt x="5738" y="5799"/>
                  <a:pt x="5735" y="5806"/>
                  <a:pt x="5729" y="5809"/>
                </a:cubicBezTo>
                <a:cubicBezTo>
                  <a:pt x="5712" y="5821"/>
                  <a:pt x="5707" y="5835"/>
                  <a:pt x="5718" y="5853"/>
                </a:cubicBezTo>
                <a:cubicBezTo>
                  <a:pt x="5719" y="5856"/>
                  <a:pt x="5724" y="5857"/>
                  <a:pt x="5727" y="5859"/>
                </a:cubicBezTo>
                <a:cubicBezTo>
                  <a:pt x="5737" y="5853"/>
                  <a:pt x="5746" y="5848"/>
                  <a:pt x="5756" y="5843"/>
                </a:cubicBezTo>
                <a:cubicBezTo>
                  <a:pt x="5753" y="5833"/>
                  <a:pt x="5751" y="5826"/>
                  <a:pt x="5748" y="5819"/>
                </a:cubicBezTo>
                <a:cubicBezTo>
                  <a:pt x="5746" y="5811"/>
                  <a:pt x="5743" y="5803"/>
                  <a:pt x="5741" y="5795"/>
                </a:cubicBezTo>
                <a:cubicBezTo>
                  <a:pt x="5745" y="5788"/>
                  <a:pt x="5749" y="5782"/>
                  <a:pt x="5753" y="5774"/>
                </a:cubicBezTo>
                <a:cubicBezTo>
                  <a:pt x="5733" y="5742"/>
                  <a:pt x="5743" y="5701"/>
                  <a:pt x="5725" y="5664"/>
                </a:cubicBezTo>
                <a:cubicBezTo>
                  <a:pt x="5709" y="5630"/>
                  <a:pt x="5712" y="5587"/>
                  <a:pt x="5701" y="5544"/>
                </a:cubicBezTo>
                <a:cubicBezTo>
                  <a:pt x="5684" y="5566"/>
                  <a:pt x="5681" y="5581"/>
                  <a:pt x="5686" y="5602"/>
                </a:cubicBezTo>
                <a:cubicBezTo>
                  <a:pt x="5698" y="5652"/>
                  <a:pt x="5719" y="5701"/>
                  <a:pt x="5722" y="5754"/>
                </a:cubicBezTo>
                <a:cubicBezTo>
                  <a:pt x="5723" y="5768"/>
                  <a:pt x="5722" y="5787"/>
                  <a:pt x="5742" y="5794"/>
                </a:cubicBezTo>
                <a:close/>
                <a:moveTo>
                  <a:pt x="1784" y="2246"/>
                </a:moveTo>
                <a:cubicBezTo>
                  <a:pt x="1774" y="2238"/>
                  <a:pt x="1764" y="2230"/>
                  <a:pt x="1754" y="2222"/>
                </a:cubicBezTo>
                <a:cubicBezTo>
                  <a:pt x="1771" y="2202"/>
                  <a:pt x="1760" y="2180"/>
                  <a:pt x="1753" y="2159"/>
                </a:cubicBezTo>
                <a:cubicBezTo>
                  <a:pt x="1743" y="2129"/>
                  <a:pt x="1733" y="2099"/>
                  <a:pt x="1721" y="2070"/>
                </a:cubicBezTo>
                <a:cubicBezTo>
                  <a:pt x="1717" y="2059"/>
                  <a:pt x="1709" y="2049"/>
                  <a:pt x="1700" y="2043"/>
                </a:cubicBezTo>
                <a:cubicBezTo>
                  <a:pt x="1687" y="2034"/>
                  <a:pt x="1673" y="2026"/>
                  <a:pt x="1659" y="2021"/>
                </a:cubicBezTo>
                <a:cubicBezTo>
                  <a:pt x="1651" y="2018"/>
                  <a:pt x="1642" y="2021"/>
                  <a:pt x="1634" y="2021"/>
                </a:cubicBezTo>
                <a:cubicBezTo>
                  <a:pt x="1640" y="2047"/>
                  <a:pt x="1654" y="2072"/>
                  <a:pt x="1650" y="2095"/>
                </a:cubicBezTo>
                <a:cubicBezTo>
                  <a:pt x="1644" y="2123"/>
                  <a:pt x="1655" y="2143"/>
                  <a:pt x="1666" y="2164"/>
                </a:cubicBezTo>
                <a:cubicBezTo>
                  <a:pt x="1668" y="2168"/>
                  <a:pt x="1673" y="2171"/>
                  <a:pt x="1673" y="2174"/>
                </a:cubicBezTo>
                <a:cubicBezTo>
                  <a:pt x="1671" y="2200"/>
                  <a:pt x="1697" y="2221"/>
                  <a:pt x="1695" y="2241"/>
                </a:cubicBezTo>
                <a:cubicBezTo>
                  <a:pt x="1693" y="2267"/>
                  <a:pt x="1704" y="2287"/>
                  <a:pt x="1707" y="2310"/>
                </a:cubicBezTo>
                <a:cubicBezTo>
                  <a:pt x="1712" y="2350"/>
                  <a:pt x="1737" y="2385"/>
                  <a:pt x="1736" y="2427"/>
                </a:cubicBezTo>
                <a:cubicBezTo>
                  <a:pt x="1736" y="2432"/>
                  <a:pt x="1743" y="2437"/>
                  <a:pt x="1746" y="2442"/>
                </a:cubicBezTo>
                <a:cubicBezTo>
                  <a:pt x="1756" y="2436"/>
                  <a:pt x="1764" y="2426"/>
                  <a:pt x="1771" y="2426"/>
                </a:cubicBezTo>
                <a:cubicBezTo>
                  <a:pt x="1797" y="2429"/>
                  <a:pt x="1803" y="2412"/>
                  <a:pt x="1805" y="2393"/>
                </a:cubicBezTo>
                <a:cubicBezTo>
                  <a:pt x="1807" y="2371"/>
                  <a:pt x="1812" y="2347"/>
                  <a:pt x="1805" y="2327"/>
                </a:cubicBezTo>
                <a:cubicBezTo>
                  <a:pt x="1799" y="2311"/>
                  <a:pt x="1804" y="2304"/>
                  <a:pt x="1813" y="2291"/>
                </a:cubicBezTo>
                <a:cubicBezTo>
                  <a:pt x="1788" y="2284"/>
                  <a:pt x="1784" y="2265"/>
                  <a:pt x="1784" y="2245"/>
                </a:cubicBezTo>
                <a:cubicBezTo>
                  <a:pt x="1790" y="2254"/>
                  <a:pt x="1797" y="2264"/>
                  <a:pt x="1804" y="2273"/>
                </a:cubicBezTo>
                <a:cubicBezTo>
                  <a:pt x="1816" y="2249"/>
                  <a:pt x="1816" y="2248"/>
                  <a:pt x="1784" y="2246"/>
                </a:cubicBezTo>
                <a:close/>
                <a:moveTo>
                  <a:pt x="5925" y="6880"/>
                </a:moveTo>
                <a:cubicBezTo>
                  <a:pt x="5923" y="6873"/>
                  <a:pt x="5917" y="6865"/>
                  <a:pt x="5919" y="6862"/>
                </a:cubicBezTo>
                <a:cubicBezTo>
                  <a:pt x="5928" y="6847"/>
                  <a:pt x="5939" y="6834"/>
                  <a:pt x="5951" y="6820"/>
                </a:cubicBezTo>
                <a:cubicBezTo>
                  <a:pt x="5944" y="6812"/>
                  <a:pt x="5935" y="6801"/>
                  <a:pt x="5927" y="6789"/>
                </a:cubicBezTo>
                <a:cubicBezTo>
                  <a:pt x="5924" y="6785"/>
                  <a:pt x="5920" y="6776"/>
                  <a:pt x="5921" y="6775"/>
                </a:cubicBezTo>
                <a:cubicBezTo>
                  <a:pt x="5944" y="6757"/>
                  <a:pt x="5917" y="6746"/>
                  <a:pt x="5916" y="6732"/>
                </a:cubicBezTo>
                <a:cubicBezTo>
                  <a:pt x="5914" y="6707"/>
                  <a:pt x="5911" y="6683"/>
                  <a:pt x="5913" y="6659"/>
                </a:cubicBezTo>
                <a:cubicBezTo>
                  <a:pt x="5913" y="6652"/>
                  <a:pt x="5927" y="6646"/>
                  <a:pt x="5934" y="6640"/>
                </a:cubicBezTo>
                <a:cubicBezTo>
                  <a:pt x="5934" y="6630"/>
                  <a:pt x="5934" y="6620"/>
                  <a:pt x="5934" y="6608"/>
                </a:cubicBezTo>
                <a:cubicBezTo>
                  <a:pt x="5925" y="6605"/>
                  <a:pt x="5917" y="6602"/>
                  <a:pt x="5912" y="6601"/>
                </a:cubicBezTo>
                <a:cubicBezTo>
                  <a:pt x="5909" y="6584"/>
                  <a:pt x="5906" y="6570"/>
                  <a:pt x="5902" y="6553"/>
                </a:cubicBezTo>
                <a:cubicBezTo>
                  <a:pt x="5888" y="6562"/>
                  <a:pt x="5878" y="6568"/>
                  <a:pt x="5868" y="6573"/>
                </a:cubicBezTo>
                <a:cubicBezTo>
                  <a:pt x="5865" y="6566"/>
                  <a:pt x="5863" y="6559"/>
                  <a:pt x="5860" y="6552"/>
                </a:cubicBezTo>
                <a:cubicBezTo>
                  <a:pt x="5852" y="6536"/>
                  <a:pt x="5844" y="6520"/>
                  <a:pt x="5821" y="6524"/>
                </a:cubicBezTo>
                <a:cubicBezTo>
                  <a:pt x="5820" y="6538"/>
                  <a:pt x="5816" y="6551"/>
                  <a:pt x="5818" y="6563"/>
                </a:cubicBezTo>
                <a:cubicBezTo>
                  <a:pt x="5822" y="6583"/>
                  <a:pt x="5820" y="6609"/>
                  <a:pt x="5851" y="6612"/>
                </a:cubicBezTo>
                <a:cubicBezTo>
                  <a:pt x="5853" y="6618"/>
                  <a:pt x="5857" y="6624"/>
                  <a:pt x="5856" y="6630"/>
                </a:cubicBezTo>
                <a:cubicBezTo>
                  <a:pt x="5854" y="6643"/>
                  <a:pt x="5836" y="6655"/>
                  <a:pt x="5856" y="6667"/>
                </a:cubicBezTo>
                <a:cubicBezTo>
                  <a:pt x="5856" y="6668"/>
                  <a:pt x="5854" y="6674"/>
                  <a:pt x="5852" y="6677"/>
                </a:cubicBezTo>
                <a:cubicBezTo>
                  <a:pt x="5831" y="6702"/>
                  <a:pt x="5837" y="6726"/>
                  <a:pt x="5857" y="6747"/>
                </a:cubicBezTo>
                <a:cubicBezTo>
                  <a:pt x="5874" y="6765"/>
                  <a:pt x="5866" y="6787"/>
                  <a:pt x="5872" y="6806"/>
                </a:cubicBezTo>
                <a:cubicBezTo>
                  <a:pt x="5843" y="6835"/>
                  <a:pt x="5859" y="6857"/>
                  <a:pt x="5882" y="6879"/>
                </a:cubicBezTo>
                <a:cubicBezTo>
                  <a:pt x="5887" y="6883"/>
                  <a:pt x="5888" y="6891"/>
                  <a:pt x="5890" y="6898"/>
                </a:cubicBezTo>
                <a:cubicBezTo>
                  <a:pt x="5893" y="6912"/>
                  <a:pt x="5897" y="6928"/>
                  <a:pt x="5900" y="6943"/>
                </a:cubicBezTo>
                <a:cubicBezTo>
                  <a:pt x="5875" y="6964"/>
                  <a:pt x="5876" y="6964"/>
                  <a:pt x="5890" y="7002"/>
                </a:cubicBezTo>
                <a:cubicBezTo>
                  <a:pt x="5893" y="7010"/>
                  <a:pt x="5891" y="7020"/>
                  <a:pt x="5892" y="7029"/>
                </a:cubicBezTo>
                <a:cubicBezTo>
                  <a:pt x="5892" y="7038"/>
                  <a:pt x="5892" y="7047"/>
                  <a:pt x="5893" y="7056"/>
                </a:cubicBezTo>
                <a:cubicBezTo>
                  <a:pt x="5897" y="7080"/>
                  <a:pt x="5900" y="7103"/>
                  <a:pt x="5904" y="7126"/>
                </a:cubicBezTo>
                <a:cubicBezTo>
                  <a:pt x="5906" y="7142"/>
                  <a:pt x="5908" y="7157"/>
                  <a:pt x="5912" y="7173"/>
                </a:cubicBezTo>
                <a:cubicBezTo>
                  <a:pt x="5915" y="7191"/>
                  <a:pt x="5927" y="7210"/>
                  <a:pt x="5923" y="7226"/>
                </a:cubicBezTo>
                <a:cubicBezTo>
                  <a:pt x="5915" y="7254"/>
                  <a:pt x="5927" y="7271"/>
                  <a:pt x="5940" y="7294"/>
                </a:cubicBezTo>
                <a:cubicBezTo>
                  <a:pt x="5949" y="7311"/>
                  <a:pt x="5966" y="7329"/>
                  <a:pt x="5952" y="7356"/>
                </a:cubicBezTo>
                <a:cubicBezTo>
                  <a:pt x="5945" y="7370"/>
                  <a:pt x="5954" y="7388"/>
                  <a:pt x="5972" y="7396"/>
                </a:cubicBezTo>
                <a:cubicBezTo>
                  <a:pt x="5960" y="7430"/>
                  <a:pt x="5960" y="7430"/>
                  <a:pt x="5983" y="7443"/>
                </a:cubicBezTo>
                <a:cubicBezTo>
                  <a:pt x="5992" y="7418"/>
                  <a:pt x="6000" y="7395"/>
                  <a:pt x="6008" y="7371"/>
                </a:cubicBezTo>
                <a:cubicBezTo>
                  <a:pt x="5999" y="7363"/>
                  <a:pt x="5990" y="7355"/>
                  <a:pt x="5981" y="7347"/>
                </a:cubicBezTo>
                <a:cubicBezTo>
                  <a:pt x="5984" y="7340"/>
                  <a:pt x="5984" y="7335"/>
                  <a:pt x="5987" y="7333"/>
                </a:cubicBezTo>
                <a:cubicBezTo>
                  <a:pt x="6003" y="7320"/>
                  <a:pt x="6008" y="7308"/>
                  <a:pt x="5991" y="7290"/>
                </a:cubicBezTo>
                <a:cubicBezTo>
                  <a:pt x="5984" y="7284"/>
                  <a:pt x="5986" y="7270"/>
                  <a:pt x="5984" y="7252"/>
                </a:cubicBezTo>
                <a:cubicBezTo>
                  <a:pt x="5996" y="7262"/>
                  <a:pt x="6001" y="7266"/>
                  <a:pt x="6007" y="7271"/>
                </a:cubicBezTo>
                <a:cubicBezTo>
                  <a:pt x="6008" y="7249"/>
                  <a:pt x="5989" y="7244"/>
                  <a:pt x="5983" y="7232"/>
                </a:cubicBezTo>
                <a:cubicBezTo>
                  <a:pt x="5965" y="7204"/>
                  <a:pt x="5956" y="7170"/>
                  <a:pt x="5946" y="7137"/>
                </a:cubicBezTo>
                <a:cubicBezTo>
                  <a:pt x="5939" y="7110"/>
                  <a:pt x="5935" y="7083"/>
                  <a:pt x="5930" y="7056"/>
                </a:cubicBezTo>
                <a:cubicBezTo>
                  <a:pt x="5927" y="7044"/>
                  <a:pt x="5921" y="7027"/>
                  <a:pt x="5925" y="7023"/>
                </a:cubicBezTo>
                <a:cubicBezTo>
                  <a:pt x="5940" y="7008"/>
                  <a:pt x="5929" y="6992"/>
                  <a:pt x="5931" y="6978"/>
                </a:cubicBezTo>
                <a:cubicBezTo>
                  <a:pt x="5934" y="6951"/>
                  <a:pt x="5937" y="6924"/>
                  <a:pt x="5941" y="6893"/>
                </a:cubicBezTo>
                <a:cubicBezTo>
                  <a:pt x="5939" y="6891"/>
                  <a:pt x="5932" y="6885"/>
                  <a:pt x="5925" y="6880"/>
                </a:cubicBezTo>
                <a:cubicBezTo>
                  <a:pt x="5938" y="6881"/>
                  <a:pt x="5952" y="6882"/>
                  <a:pt x="5970" y="6883"/>
                </a:cubicBezTo>
                <a:cubicBezTo>
                  <a:pt x="5967" y="6870"/>
                  <a:pt x="5965" y="6860"/>
                  <a:pt x="5963" y="6851"/>
                </a:cubicBezTo>
                <a:cubicBezTo>
                  <a:pt x="5948" y="6862"/>
                  <a:pt x="5936" y="6871"/>
                  <a:pt x="5925" y="6880"/>
                </a:cubicBezTo>
                <a:close/>
                <a:moveTo>
                  <a:pt x="6072" y="9849"/>
                </a:moveTo>
                <a:cubicBezTo>
                  <a:pt x="6065" y="9845"/>
                  <a:pt x="6058" y="9841"/>
                  <a:pt x="6049" y="9836"/>
                </a:cubicBezTo>
                <a:cubicBezTo>
                  <a:pt x="6051" y="9852"/>
                  <a:pt x="6057" y="9870"/>
                  <a:pt x="6052" y="9874"/>
                </a:cubicBezTo>
                <a:cubicBezTo>
                  <a:pt x="6036" y="9887"/>
                  <a:pt x="6043" y="9898"/>
                  <a:pt x="6049" y="9912"/>
                </a:cubicBezTo>
                <a:cubicBezTo>
                  <a:pt x="6056" y="9926"/>
                  <a:pt x="6059" y="9942"/>
                  <a:pt x="6063" y="9958"/>
                </a:cubicBezTo>
                <a:cubicBezTo>
                  <a:pt x="6056" y="9962"/>
                  <a:pt x="6048" y="9967"/>
                  <a:pt x="6036" y="9974"/>
                </a:cubicBezTo>
                <a:cubicBezTo>
                  <a:pt x="6075" y="9997"/>
                  <a:pt x="6067" y="10022"/>
                  <a:pt x="6051" y="10046"/>
                </a:cubicBezTo>
                <a:cubicBezTo>
                  <a:pt x="6059" y="10052"/>
                  <a:pt x="6066" y="10057"/>
                  <a:pt x="6069" y="10058"/>
                </a:cubicBezTo>
                <a:cubicBezTo>
                  <a:pt x="6066" y="10119"/>
                  <a:pt x="6035" y="10173"/>
                  <a:pt x="6064" y="10230"/>
                </a:cubicBezTo>
                <a:cubicBezTo>
                  <a:pt x="6067" y="10236"/>
                  <a:pt x="6067" y="10246"/>
                  <a:pt x="6065" y="10253"/>
                </a:cubicBezTo>
                <a:cubicBezTo>
                  <a:pt x="6049" y="10288"/>
                  <a:pt x="6058" y="10326"/>
                  <a:pt x="6060" y="10361"/>
                </a:cubicBezTo>
                <a:cubicBezTo>
                  <a:pt x="6060" y="10382"/>
                  <a:pt x="6073" y="10404"/>
                  <a:pt x="6095" y="10415"/>
                </a:cubicBezTo>
                <a:cubicBezTo>
                  <a:pt x="6098" y="10370"/>
                  <a:pt x="6100" y="10329"/>
                  <a:pt x="6103" y="10287"/>
                </a:cubicBezTo>
                <a:cubicBezTo>
                  <a:pt x="6114" y="10292"/>
                  <a:pt x="6121" y="10298"/>
                  <a:pt x="6121" y="10303"/>
                </a:cubicBezTo>
                <a:cubicBezTo>
                  <a:pt x="6121" y="10335"/>
                  <a:pt x="6119" y="10367"/>
                  <a:pt x="6118" y="10399"/>
                </a:cubicBezTo>
                <a:cubicBezTo>
                  <a:pt x="6121" y="10401"/>
                  <a:pt x="6124" y="10403"/>
                  <a:pt x="6128" y="10404"/>
                </a:cubicBezTo>
                <a:cubicBezTo>
                  <a:pt x="6130" y="10399"/>
                  <a:pt x="6133" y="10395"/>
                  <a:pt x="6134" y="10390"/>
                </a:cubicBezTo>
                <a:cubicBezTo>
                  <a:pt x="6145" y="10352"/>
                  <a:pt x="6147" y="10313"/>
                  <a:pt x="6144" y="10274"/>
                </a:cubicBezTo>
                <a:cubicBezTo>
                  <a:pt x="6141" y="10234"/>
                  <a:pt x="6147" y="10193"/>
                  <a:pt x="6135" y="10152"/>
                </a:cubicBezTo>
                <a:cubicBezTo>
                  <a:pt x="6124" y="10114"/>
                  <a:pt x="6141" y="10074"/>
                  <a:pt x="6129" y="10035"/>
                </a:cubicBezTo>
                <a:cubicBezTo>
                  <a:pt x="6124" y="10019"/>
                  <a:pt x="6128" y="10000"/>
                  <a:pt x="6129" y="9982"/>
                </a:cubicBezTo>
                <a:cubicBezTo>
                  <a:pt x="6130" y="9961"/>
                  <a:pt x="6134" y="9941"/>
                  <a:pt x="6135" y="9920"/>
                </a:cubicBezTo>
                <a:cubicBezTo>
                  <a:pt x="6137" y="9890"/>
                  <a:pt x="6139" y="9859"/>
                  <a:pt x="6139" y="9829"/>
                </a:cubicBezTo>
                <a:cubicBezTo>
                  <a:pt x="6139" y="9807"/>
                  <a:pt x="6145" y="9784"/>
                  <a:pt x="6130" y="9764"/>
                </a:cubicBezTo>
                <a:cubicBezTo>
                  <a:pt x="6126" y="9758"/>
                  <a:pt x="6127" y="9749"/>
                  <a:pt x="6128" y="9741"/>
                </a:cubicBezTo>
                <a:cubicBezTo>
                  <a:pt x="6128" y="9728"/>
                  <a:pt x="6133" y="9714"/>
                  <a:pt x="6130" y="9702"/>
                </a:cubicBezTo>
                <a:cubicBezTo>
                  <a:pt x="6124" y="9677"/>
                  <a:pt x="6142" y="9647"/>
                  <a:pt x="6116" y="9627"/>
                </a:cubicBezTo>
                <a:cubicBezTo>
                  <a:pt x="6128" y="9603"/>
                  <a:pt x="6121" y="9578"/>
                  <a:pt x="6119" y="9553"/>
                </a:cubicBezTo>
                <a:cubicBezTo>
                  <a:pt x="6115" y="9500"/>
                  <a:pt x="6106" y="9446"/>
                  <a:pt x="6108" y="9393"/>
                </a:cubicBezTo>
                <a:cubicBezTo>
                  <a:pt x="6109" y="9358"/>
                  <a:pt x="6113" y="9324"/>
                  <a:pt x="6109" y="9289"/>
                </a:cubicBezTo>
                <a:cubicBezTo>
                  <a:pt x="6105" y="9255"/>
                  <a:pt x="6111" y="9221"/>
                  <a:pt x="6098" y="9188"/>
                </a:cubicBezTo>
                <a:cubicBezTo>
                  <a:pt x="6094" y="9177"/>
                  <a:pt x="6099" y="9163"/>
                  <a:pt x="6100" y="9150"/>
                </a:cubicBezTo>
                <a:cubicBezTo>
                  <a:pt x="6082" y="9143"/>
                  <a:pt x="6083" y="9128"/>
                  <a:pt x="6086" y="9111"/>
                </a:cubicBezTo>
                <a:cubicBezTo>
                  <a:pt x="6093" y="9080"/>
                  <a:pt x="6095" y="9038"/>
                  <a:pt x="6083" y="9021"/>
                </a:cubicBezTo>
                <a:cubicBezTo>
                  <a:pt x="6062" y="8992"/>
                  <a:pt x="6072" y="8961"/>
                  <a:pt x="6072" y="8931"/>
                </a:cubicBezTo>
                <a:cubicBezTo>
                  <a:pt x="6071" y="8920"/>
                  <a:pt x="6073" y="8908"/>
                  <a:pt x="6078" y="8898"/>
                </a:cubicBezTo>
                <a:cubicBezTo>
                  <a:pt x="6086" y="8882"/>
                  <a:pt x="6091" y="8868"/>
                  <a:pt x="6074" y="8854"/>
                </a:cubicBezTo>
                <a:cubicBezTo>
                  <a:pt x="6081" y="8825"/>
                  <a:pt x="6055" y="8836"/>
                  <a:pt x="6043" y="8822"/>
                </a:cubicBezTo>
                <a:cubicBezTo>
                  <a:pt x="6040" y="8854"/>
                  <a:pt x="6040" y="8879"/>
                  <a:pt x="6043" y="8905"/>
                </a:cubicBezTo>
                <a:cubicBezTo>
                  <a:pt x="6047" y="8937"/>
                  <a:pt x="6040" y="8970"/>
                  <a:pt x="6050" y="9003"/>
                </a:cubicBezTo>
                <a:cubicBezTo>
                  <a:pt x="6051" y="9006"/>
                  <a:pt x="6051" y="9011"/>
                  <a:pt x="6050" y="9015"/>
                </a:cubicBezTo>
                <a:cubicBezTo>
                  <a:pt x="6041" y="9044"/>
                  <a:pt x="6051" y="9074"/>
                  <a:pt x="6051" y="9103"/>
                </a:cubicBezTo>
                <a:cubicBezTo>
                  <a:pt x="6051" y="9138"/>
                  <a:pt x="6064" y="9172"/>
                  <a:pt x="6071" y="9204"/>
                </a:cubicBezTo>
                <a:cubicBezTo>
                  <a:pt x="6065" y="9216"/>
                  <a:pt x="6055" y="9226"/>
                  <a:pt x="6055" y="9236"/>
                </a:cubicBezTo>
                <a:cubicBezTo>
                  <a:pt x="6055" y="9258"/>
                  <a:pt x="6060" y="9280"/>
                  <a:pt x="6063" y="9302"/>
                </a:cubicBezTo>
                <a:cubicBezTo>
                  <a:pt x="6069" y="9341"/>
                  <a:pt x="6088" y="9380"/>
                  <a:pt x="6068" y="9420"/>
                </a:cubicBezTo>
                <a:cubicBezTo>
                  <a:pt x="6066" y="9424"/>
                  <a:pt x="6065" y="9432"/>
                  <a:pt x="6068" y="9435"/>
                </a:cubicBezTo>
                <a:cubicBezTo>
                  <a:pt x="6089" y="9455"/>
                  <a:pt x="6075" y="9478"/>
                  <a:pt x="6076" y="9500"/>
                </a:cubicBezTo>
                <a:cubicBezTo>
                  <a:pt x="6076" y="9513"/>
                  <a:pt x="6079" y="9526"/>
                  <a:pt x="6081" y="9538"/>
                </a:cubicBezTo>
                <a:cubicBezTo>
                  <a:pt x="6084" y="9565"/>
                  <a:pt x="6090" y="9591"/>
                  <a:pt x="6088" y="9617"/>
                </a:cubicBezTo>
                <a:cubicBezTo>
                  <a:pt x="6086" y="9640"/>
                  <a:pt x="6084" y="9663"/>
                  <a:pt x="6087" y="9687"/>
                </a:cubicBezTo>
                <a:cubicBezTo>
                  <a:pt x="6090" y="9710"/>
                  <a:pt x="6088" y="9734"/>
                  <a:pt x="6088" y="9757"/>
                </a:cubicBezTo>
                <a:cubicBezTo>
                  <a:pt x="6085" y="9757"/>
                  <a:pt x="6082" y="9758"/>
                  <a:pt x="6078" y="9758"/>
                </a:cubicBezTo>
                <a:cubicBezTo>
                  <a:pt x="6076" y="9726"/>
                  <a:pt x="6073" y="9695"/>
                  <a:pt x="6071" y="9663"/>
                </a:cubicBezTo>
                <a:cubicBezTo>
                  <a:pt x="6055" y="9679"/>
                  <a:pt x="6046" y="9693"/>
                  <a:pt x="6050" y="9714"/>
                </a:cubicBezTo>
                <a:cubicBezTo>
                  <a:pt x="6059" y="9759"/>
                  <a:pt x="6065" y="9805"/>
                  <a:pt x="6072" y="9850"/>
                </a:cubicBezTo>
                <a:cubicBezTo>
                  <a:pt x="6072" y="9850"/>
                  <a:pt x="6072" y="9849"/>
                  <a:pt x="6072" y="9849"/>
                </a:cubicBezTo>
                <a:close/>
                <a:moveTo>
                  <a:pt x="2207" y="15384"/>
                </a:moveTo>
                <a:cubicBezTo>
                  <a:pt x="2221" y="15365"/>
                  <a:pt x="2226" y="15347"/>
                  <a:pt x="2210" y="15334"/>
                </a:cubicBezTo>
                <a:cubicBezTo>
                  <a:pt x="2218" y="15315"/>
                  <a:pt x="2226" y="15299"/>
                  <a:pt x="2232" y="15286"/>
                </a:cubicBezTo>
                <a:cubicBezTo>
                  <a:pt x="2212" y="15267"/>
                  <a:pt x="2196" y="15251"/>
                  <a:pt x="2180" y="15235"/>
                </a:cubicBezTo>
                <a:cubicBezTo>
                  <a:pt x="2204" y="15214"/>
                  <a:pt x="2211" y="15191"/>
                  <a:pt x="2209" y="15163"/>
                </a:cubicBezTo>
                <a:cubicBezTo>
                  <a:pt x="2208" y="15148"/>
                  <a:pt x="2212" y="15129"/>
                  <a:pt x="2221" y="15118"/>
                </a:cubicBezTo>
                <a:cubicBezTo>
                  <a:pt x="2239" y="15095"/>
                  <a:pt x="2239" y="15069"/>
                  <a:pt x="2244" y="15045"/>
                </a:cubicBezTo>
                <a:cubicBezTo>
                  <a:pt x="2247" y="15030"/>
                  <a:pt x="2243" y="15014"/>
                  <a:pt x="2241" y="14997"/>
                </a:cubicBezTo>
                <a:cubicBezTo>
                  <a:pt x="2230" y="14996"/>
                  <a:pt x="2220" y="14995"/>
                  <a:pt x="2209" y="14994"/>
                </a:cubicBezTo>
                <a:cubicBezTo>
                  <a:pt x="2208" y="15001"/>
                  <a:pt x="2208" y="15005"/>
                  <a:pt x="2207" y="15008"/>
                </a:cubicBezTo>
                <a:cubicBezTo>
                  <a:pt x="2205" y="15013"/>
                  <a:pt x="2202" y="15017"/>
                  <a:pt x="2199" y="15021"/>
                </a:cubicBezTo>
                <a:cubicBezTo>
                  <a:pt x="2169" y="15004"/>
                  <a:pt x="2168" y="15004"/>
                  <a:pt x="2177" y="14958"/>
                </a:cubicBezTo>
                <a:cubicBezTo>
                  <a:pt x="2216" y="14981"/>
                  <a:pt x="2208" y="14913"/>
                  <a:pt x="2246" y="14928"/>
                </a:cubicBezTo>
                <a:cubicBezTo>
                  <a:pt x="2242" y="14911"/>
                  <a:pt x="2233" y="14895"/>
                  <a:pt x="2237" y="14887"/>
                </a:cubicBezTo>
                <a:cubicBezTo>
                  <a:pt x="2255" y="14858"/>
                  <a:pt x="2247" y="14823"/>
                  <a:pt x="2261" y="14796"/>
                </a:cubicBezTo>
                <a:cubicBezTo>
                  <a:pt x="2276" y="14767"/>
                  <a:pt x="2271" y="14738"/>
                  <a:pt x="2271" y="14707"/>
                </a:cubicBezTo>
                <a:cubicBezTo>
                  <a:pt x="2231" y="14702"/>
                  <a:pt x="2219" y="14674"/>
                  <a:pt x="2215" y="14642"/>
                </a:cubicBezTo>
                <a:cubicBezTo>
                  <a:pt x="2210" y="14603"/>
                  <a:pt x="2239" y="14584"/>
                  <a:pt x="2267" y="14566"/>
                </a:cubicBezTo>
                <a:cubicBezTo>
                  <a:pt x="2263" y="14553"/>
                  <a:pt x="2260" y="14542"/>
                  <a:pt x="2257" y="14529"/>
                </a:cubicBezTo>
                <a:cubicBezTo>
                  <a:pt x="2252" y="14537"/>
                  <a:pt x="2249" y="14541"/>
                  <a:pt x="2248" y="14542"/>
                </a:cubicBezTo>
                <a:cubicBezTo>
                  <a:pt x="2241" y="14522"/>
                  <a:pt x="2234" y="14501"/>
                  <a:pt x="2226" y="14478"/>
                </a:cubicBezTo>
                <a:cubicBezTo>
                  <a:pt x="2228" y="14471"/>
                  <a:pt x="2239" y="14459"/>
                  <a:pt x="2237" y="14450"/>
                </a:cubicBezTo>
                <a:cubicBezTo>
                  <a:pt x="2227" y="14410"/>
                  <a:pt x="2243" y="14369"/>
                  <a:pt x="2236" y="14329"/>
                </a:cubicBezTo>
                <a:cubicBezTo>
                  <a:pt x="2235" y="14323"/>
                  <a:pt x="2234" y="14316"/>
                  <a:pt x="2234" y="14310"/>
                </a:cubicBezTo>
                <a:cubicBezTo>
                  <a:pt x="2239" y="14270"/>
                  <a:pt x="2247" y="14231"/>
                  <a:pt x="2231" y="14190"/>
                </a:cubicBezTo>
                <a:cubicBezTo>
                  <a:pt x="2225" y="14174"/>
                  <a:pt x="2231" y="14151"/>
                  <a:pt x="2222" y="14132"/>
                </a:cubicBezTo>
                <a:cubicBezTo>
                  <a:pt x="2221" y="14129"/>
                  <a:pt x="2225" y="14123"/>
                  <a:pt x="2226" y="14118"/>
                </a:cubicBezTo>
                <a:cubicBezTo>
                  <a:pt x="2228" y="14112"/>
                  <a:pt x="2228" y="14105"/>
                  <a:pt x="2229" y="14097"/>
                </a:cubicBezTo>
                <a:cubicBezTo>
                  <a:pt x="2217" y="14101"/>
                  <a:pt x="2209" y="14104"/>
                  <a:pt x="2201" y="14107"/>
                </a:cubicBezTo>
                <a:cubicBezTo>
                  <a:pt x="2199" y="14105"/>
                  <a:pt x="2197" y="14103"/>
                  <a:pt x="2195" y="14100"/>
                </a:cubicBezTo>
                <a:cubicBezTo>
                  <a:pt x="2200" y="14091"/>
                  <a:pt x="2206" y="14082"/>
                  <a:pt x="2210" y="14072"/>
                </a:cubicBezTo>
                <a:cubicBezTo>
                  <a:pt x="2214" y="14062"/>
                  <a:pt x="2220" y="14050"/>
                  <a:pt x="2217" y="14043"/>
                </a:cubicBezTo>
                <a:cubicBezTo>
                  <a:pt x="2203" y="14003"/>
                  <a:pt x="2197" y="13963"/>
                  <a:pt x="2202" y="13922"/>
                </a:cubicBezTo>
                <a:cubicBezTo>
                  <a:pt x="2203" y="13906"/>
                  <a:pt x="2212" y="13885"/>
                  <a:pt x="2206" y="13877"/>
                </a:cubicBezTo>
                <a:cubicBezTo>
                  <a:pt x="2184" y="13855"/>
                  <a:pt x="2197" y="13831"/>
                  <a:pt x="2195" y="13808"/>
                </a:cubicBezTo>
                <a:cubicBezTo>
                  <a:pt x="2195" y="13802"/>
                  <a:pt x="2187" y="13796"/>
                  <a:pt x="2182" y="13791"/>
                </a:cubicBezTo>
                <a:cubicBezTo>
                  <a:pt x="2194" y="13769"/>
                  <a:pt x="2202" y="13744"/>
                  <a:pt x="2195" y="13720"/>
                </a:cubicBezTo>
                <a:cubicBezTo>
                  <a:pt x="2192" y="13708"/>
                  <a:pt x="2188" y="13699"/>
                  <a:pt x="2194" y="13688"/>
                </a:cubicBezTo>
                <a:cubicBezTo>
                  <a:pt x="2197" y="13681"/>
                  <a:pt x="2200" y="13668"/>
                  <a:pt x="2197" y="13664"/>
                </a:cubicBezTo>
                <a:cubicBezTo>
                  <a:pt x="2175" y="13642"/>
                  <a:pt x="2186" y="13617"/>
                  <a:pt x="2191" y="13592"/>
                </a:cubicBezTo>
                <a:cubicBezTo>
                  <a:pt x="2155" y="13594"/>
                  <a:pt x="2154" y="13595"/>
                  <a:pt x="2152" y="13623"/>
                </a:cubicBezTo>
                <a:cubicBezTo>
                  <a:pt x="2152" y="13634"/>
                  <a:pt x="2152" y="13644"/>
                  <a:pt x="2149" y="13654"/>
                </a:cubicBezTo>
                <a:cubicBezTo>
                  <a:pt x="2145" y="13670"/>
                  <a:pt x="2152" y="13681"/>
                  <a:pt x="2163" y="13688"/>
                </a:cubicBezTo>
                <a:cubicBezTo>
                  <a:pt x="2146" y="13708"/>
                  <a:pt x="2133" y="13723"/>
                  <a:pt x="2142" y="13750"/>
                </a:cubicBezTo>
                <a:cubicBezTo>
                  <a:pt x="2147" y="13767"/>
                  <a:pt x="2146" y="13788"/>
                  <a:pt x="2141" y="13805"/>
                </a:cubicBezTo>
                <a:cubicBezTo>
                  <a:pt x="2135" y="13826"/>
                  <a:pt x="2135" y="13844"/>
                  <a:pt x="2148" y="13863"/>
                </a:cubicBezTo>
                <a:cubicBezTo>
                  <a:pt x="2137" y="13872"/>
                  <a:pt x="2129" y="13880"/>
                  <a:pt x="2125" y="13884"/>
                </a:cubicBezTo>
                <a:cubicBezTo>
                  <a:pt x="2124" y="13923"/>
                  <a:pt x="2124" y="13956"/>
                  <a:pt x="2122" y="13990"/>
                </a:cubicBezTo>
                <a:cubicBezTo>
                  <a:pt x="2122" y="14002"/>
                  <a:pt x="2115" y="14014"/>
                  <a:pt x="2114" y="14027"/>
                </a:cubicBezTo>
                <a:cubicBezTo>
                  <a:pt x="2112" y="14068"/>
                  <a:pt x="2102" y="14109"/>
                  <a:pt x="2105" y="14152"/>
                </a:cubicBezTo>
                <a:cubicBezTo>
                  <a:pt x="2107" y="14180"/>
                  <a:pt x="2099" y="14208"/>
                  <a:pt x="2097" y="14236"/>
                </a:cubicBezTo>
                <a:cubicBezTo>
                  <a:pt x="2094" y="14277"/>
                  <a:pt x="2096" y="14318"/>
                  <a:pt x="2092" y="14358"/>
                </a:cubicBezTo>
                <a:cubicBezTo>
                  <a:pt x="2085" y="14420"/>
                  <a:pt x="2080" y="14482"/>
                  <a:pt x="2082" y="14544"/>
                </a:cubicBezTo>
                <a:cubicBezTo>
                  <a:pt x="2082" y="14575"/>
                  <a:pt x="2076" y="14605"/>
                  <a:pt x="2062" y="14635"/>
                </a:cubicBezTo>
                <a:cubicBezTo>
                  <a:pt x="2045" y="14672"/>
                  <a:pt x="2032" y="14712"/>
                  <a:pt x="2063" y="14747"/>
                </a:cubicBezTo>
                <a:cubicBezTo>
                  <a:pt x="2057" y="14760"/>
                  <a:pt x="2046" y="14772"/>
                  <a:pt x="2047" y="14783"/>
                </a:cubicBezTo>
                <a:cubicBezTo>
                  <a:pt x="2049" y="14831"/>
                  <a:pt x="2025" y="14874"/>
                  <a:pt x="2026" y="14921"/>
                </a:cubicBezTo>
                <a:cubicBezTo>
                  <a:pt x="2027" y="14938"/>
                  <a:pt x="2032" y="14952"/>
                  <a:pt x="2026" y="14971"/>
                </a:cubicBezTo>
                <a:cubicBezTo>
                  <a:pt x="2021" y="14984"/>
                  <a:pt x="2013" y="14998"/>
                  <a:pt x="2011" y="15012"/>
                </a:cubicBezTo>
                <a:cubicBezTo>
                  <a:pt x="2009" y="15027"/>
                  <a:pt x="2013" y="15043"/>
                  <a:pt x="2013" y="15059"/>
                </a:cubicBezTo>
                <a:cubicBezTo>
                  <a:pt x="2013" y="15070"/>
                  <a:pt x="2013" y="15081"/>
                  <a:pt x="2009" y="15091"/>
                </a:cubicBezTo>
                <a:cubicBezTo>
                  <a:pt x="1999" y="15120"/>
                  <a:pt x="1994" y="15150"/>
                  <a:pt x="2000" y="15182"/>
                </a:cubicBezTo>
                <a:cubicBezTo>
                  <a:pt x="2002" y="15193"/>
                  <a:pt x="1990" y="15206"/>
                  <a:pt x="2007" y="15221"/>
                </a:cubicBezTo>
                <a:cubicBezTo>
                  <a:pt x="2012" y="15210"/>
                  <a:pt x="2018" y="15202"/>
                  <a:pt x="2019" y="15193"/>
                </a:cubicBezTo>
                <a:cubicBezTo>
                  <a:pt x="2023" y="15168"/>
                  <a:pt x="2020" y="15141"/>
                  <a:pt x="2028" y="15118"/>
                </a:cubicBezTo>
                <a:cubicBezTo>
                  <a:pt x="2037" y="15088"/>
                  <a:pt x="2043" y="15062"/>
                  <a:pt x="2029" y="15032"/>
                </a:cubicBezTo>
                <a:cubicBezTo>
                  <a:pt x="2026" y="15026"/>
                  <a:pt x="2031" y="15014"/>
                  <a:pt x="2035" y="15006"/>
                </a:cubicBezTo>
                <a:cubicBezTo>
                  <a:pt x="2038" y="15002"/>
                  <a:pt x="2047" y="14997"/>
                  <a:pt x="2052" y="14998"/>
                </a:cubicBezTo>
                <a:cubicBezTo>
                  <a:pt x="2056" y="14999"/>
                  <a:pt x="2063" y="15006"/>
                  <a:pt x="2064" y="15011"/>
                </a:cubicBezTo>
                <a:cubicBezTo>
                  <a:pt x="2066" y="15024"/>
                  <a:pt x="2065" y="15037"/>
                  <a:pt x="2066" y="15051"/>
                </a:cubicBezTo>
                <a:cubicBezTo>
                  <a:pt x="2067" y="15073"/>
                  <a:pt x="2068" y="15095"/>
                  <a:pt x="2069" y="15117"/>
                </a:cubicBezTo>
                <a:cubicBezTo>
                  <a:pt x="2070" y="15129"/>
                  <a:pt x="2074" y="15141"/>
                  <a:pt x="2074" y="15152"/>
                </a:cubicBezTo>
                <a:cubicBezTo>
                  <a:pt x="2073" y="15199"/>
                  <a:pt x="2076" y="15247"/>
                  <a:pt x="2069" y="15293"/>
                </a:cubicBezTo>
                <a:cubicBezTo>
                  <a:pt x="2058" y="15360"/>
                  <a:pt x="2066" y="15428"/>
                  <a:pt x="2053" y="15495"/>
                </a:cubicBezTo>
                <a:cubicBezTo>
                  <a:pt x="2041" y="15564"/>
                  <a:pt x="2038" y="15635"/>
                  <a:pt x="2033" y="15705"/>
                </a:cubicBezTo>
                <a:cubicBezTo>
                  <a:pt x="2031" y="15730"/>
                  <a:pt x="2033" y="15755"/>
                  <a:pt x="2033" y="15780"/>
                </a:cubicBezTo>
                <a:cubicBezTo>
                  <a:pt x="2033" y="15794"/>
                  <a:pt x="2031" y="15808"/>
                  <a:pt x="2030" y="15822"/>
                </a:cubicBezTo>
                <a:cubicBezTo>
                  <a:pt x="2027" y="15858"/>
                  <a:pt x="2022" y="15893"/>
                  <a:pt x="2022" y="15929"/>
                </a:cubicBezTo>
                <a:cubicBezTo>
                  <a:pt x="2022" y="15988"/>
                  <a:pt x="2028" y="16047"/>
                  <a:pt x="2025" y="16106"/>
                </a:cubicBezTo>
                <a:cubicBezTo>
                  <a:pt x="2023" y="16166"/>
                  <a:pt x="2012" y="16226"/>
                  <a:pt x="2023" y="16287"/>
                </a:cubicBezTo>
                <a:cubicBezTo>
                  <a:pt x="2024" y="16294"/>
                  <a:pt x="2021" y="16301"/>
                  <a:pt x="2020" y="16308"/>
                </a:cubicBezTo>
                <a:cubicBezTo>
                  <a:pt x="2014" y="16340"/>
                  <a:pt x="2008" y="16372"/>
                  <a:pt x="2002" y="16405"/>
                </a:cubicBezTo>
                <a:cubicBezTo>
                  <a:pt x="2002" y="16406"/>
                  <a:pt x="2005" y="16409"/>
                  <a:pt x="2007" y="16413"/>
                </a:cubicBezTo>
                <a:cubicBezTo>
                  <a:pt x="2016" y="16413"/>
                  <a:pt x="2026" y="16413"/>
                  <a:pt x="2036" y="16413"/>
                </a:cubicBezTo>
                <a:cubicBezTo>
                  <a:pt x="2037" y="16401"/>
                  <a:pt x="2039" y="16392"/>
                  <a:pt x="2038" y="16383"/>
                </a:cubicBezTo>
                <a:cubicBezTo>
                  <a:pt x="2037" y="16374"/>
                  <a:pt x="2032" y="16366"/>
                  <a:pt x="2031" y="16358"/>
                </a:cubicBezTo>
                <a:cubicBezTo>
                  <a:pt x="2030" y="16354"/>
                  <a:pt x="2036" y="16351"/>
                  <a:pt x="2037" y="16347"/>
                </a:cubicBezTo>
                <a:cubicBezTo>
                  <a:pt x="2048" y="16311"/>
                  <a:pt x="2069" y="16280"/>
                  <a:pt x="2077" y="16242"/>
                </a:cubicBezTo>
                <a:cubicBezTo>
                  <a:pt x="2087" y="16199"/>
                  <a:pt x="2088" y="16156"/>
                  <a:pt x="2092" y="16113"/>
                </a:cubicBezTo>
                <a:cubicBezTo>
                  <a:pt x="2094" y="16100"/>
                  <a:pt x="2102" y="16088"/>
                  <a:pt x="2107" y="16074"/>
                </a:cubicBezTo>
                <a:cubicBezTo>
                  <a:pt x="2117" y="16083"/>
                  <a:pt x="2123" y="16089"/>
                  <a:pt x="2129" y="16094"/>
                </a:cubicBezTo>
                <a:cubicBezTo>
                  <a:pt x="2148" y="16070"/>
                  <a:pt x="2150" y="16047"/>
                  <a:pt x="2133" y="16025"/>
                </a:cubicBezTo>
                <a:cubicBezTo>
                  <a:pt x="2139" y="16020"/>
                  <a:pt x="2144" y="16016"/>
                  <a:pt x="2150" y="16010"/>
                </a:cubicBezTo>
                <a:cubicBezTo>
                  <a:pt x="2139" y="16001"/>
                  <a:pt x="2129" y="15993"/>
                  <a:pt x="2119" y="15984"/>
                </a:cubicBezTo>
                <a:cubicBezTo>
                  <a:pt x="2114" y="15961"/>
                  <a:pt x="2128" y="15933"/>
                  <a:pt x="2103" y="15913"/>
                </a:cubicBezTo>
                <a:cubicBezTo>
                  <a:pt x="2126" y="15905"/>
                  <a:pt x="2126" y="15905"/>
                  <a:pt x="2134" y="15881"/>
                </a:cubicBezTo>
                <a:cubicBezTo>
                  <a:pt x="2139" y="15893"/>
                  <a:pt x="2143" y="15902"/>
                  <a:pt x="2149" y="15916"/>
                </a:cubicBezTo>
                <a:cubicBezTo>
                  <a:pt x="2170" y="15893"/>
                  <a:pt x="2157" y="15863"/>
                  <a:pt x="2175" y="15846"/>
                </a:cubicBezTo>
                <a:cubicBezTo>
                  <a:pt x="2176" y="15845"/>
                  <a:pt x="2174" y="15841"/>
                  <a:pt x="2173" y="15838"/>
                </a:cubicBezTo>
                <a:cubicBezTo>
                  <a:pt x="2161" y="15813"/>
                  <a:pt x="2163" y="15788"/>
                  <a:pt x="2171" y="15762"/>
                </a:cubicBezTo>
                <a:cubicBezTo>
                  <a:pt x="2175" y="15747"/>
                  <a:pt x="2182" y="15733"/>
                  <a:pt x="2183" y="15718"/>
                </a:cubicBezTo>
                <a:cubicBezTo>
                  <a:pt x="2187" y="15682"/>
                  <a:pt x="2187" y="15646"/>
                  <a:pt x="2190" y="15610"/>
                </a:cubicBezTo>
                <a:cubicBezTo>
                  <a:pt x="2195" y="15550"/>
                  <a:pt x="2202" y="15490"/>
                  <a:pt x="2208" y="15430"/>
                </a:cubicBezTo>
                <a:cubicBezTo>
                  <a:pt x="2203" y="15415"/>
                  <a:pt x="2172" y="15432"/>
                  <a:pt x="2180" y="15409"/>
                </a:cubicBezTo>
                <a:cubicBezTo>
                  <a:pt x="2192" y="15408"/>
                  <a:pt x="2204" y="15410"/>
                  <a:pt x="2211" y="15406"/>
                </a:cubicBezTo>
                <a:cubicBezTo>
                  <a:pt x="2221" y="15400"/>
                  <a:pt x="2218" y="15389"/>
                  <a:pt x="2208" y="15383"/>
                </a:cubicBezTo>
                <a:lnTo>
                  <a:pt x="2207" y="15384"/>
                </a:lnTo>
                <a:close/>
                <a:moveTo>
                  <a:pt x="7000" y="14264"/>
                </a:moveTo>
                <a:cubicBezTo>
                  <a:pt x="6995" y="14263"/>
                  <a:pt x="6991" y="14261"/>
                  <a:pt x="6986" y="14260"/>
                </a:cubicBezTo>
                <a:cubicBezTo>
                  <a:pt x="7012" y="14240"/>
                  <a:pt x="6997" y="14225"/>
                  <a:pt x="6990" y="14209"/>
                </a:cubicBezTo>
                <a:cubicBezTo>
                  <a:pt x="6989" y="14208"/>
                  <a:pt x="6993" y="14205"/>
                  <a:pt x="6996" y="14201"/>
                </a:cubicBezTo>
                <a:cubicBezTo>
                  <a:pt x="7004" y="14206"/>
                  <a:pt x="7013" y="14212"/>
                  <a:pt x="7024" y="14220"/>
                </a:cubicBezTo>
                <a:cubicBezTo>
                  <a:pt x="7026" y="14210"/>
                  <a:pt x="7027" y="14205"/>
                  <a:pt x="7027" y="14200"/>
                </a:cubicBezTo>
                <a:cubicBezTo>
                  <a:pt x="7030" y="14160"/>
                  <a:pt x="7032" y="14121"/>
                  <a:pt x="7034" y="14081"/>
                </a:cubicBezTo>
                <a:cubicBezTo>
                  <a:pt x="7035" y="14056"/>
                  <a:pt x="7036" y="14032"/>
                  <a:pt x="7037" y="14007"/>
                </a:cubicBezTo>
                <a:cubicBezTo>
                  <a:pt x="7038" y="14000"/>
                  <a:pt x="7037" y="13989"/>
                  <a:pt x="7041" y="13986"/>
                </a:cubicBezTo>
                <a:cubicBezTo>
                  <a:pt x="7060" y="13971"/>
                  <a:pt x="7059" y="13951"/>
                  <a:pt x="7060" y="13932"/>
                </a:cubicBezTo>
                <a:cubicBezTo>
                  <a:pt x="7063" y="13891"/>
                  <a:pt x="7056" y="13850"/>
                  <a:pt x="7071" y="13811"/>
                </a:cubicBezTo>
                <a:cubicBezTo>
                  <a:pt x="7074" y="13804"/>
                  <a:pt x="7069" y="13795"/>
                  <a:pt x="7069" y="13787"/>
                </a:cubicBezTo>
                <a:cubicBezTo>
                  <a:pt x="7069" y="13762"/>
                  <a:pt x="7066" y="13736"/>
                  <a:pt x="7071" y="13711"/>
                </a:cubicBezTo>
                <a:cubicBezTo>
                  <a:pt x="7077" y="13684"/>
                  <a:pt x="7078" y="13658"/>
                  <a:pt x="7077" y="13630"/>
                </a:cubicBezTo>
                <a:cubicBezTo>
                  <a:pt x="7077" y="13613"/>
                  <a:pt x="7073" y="13596"/>
                  <a:pt x="7076" y="13579"/>
                </a:cubicBezTo>
                <a:cubicBezTo>
                  <a:pt x="7087" y="13523"/>
                  <a:pt x="7086" y="13467"/>
                  <a:pt x="7085" y="13410"/>
                </a:cubicBezTo>
                <a:cubicBezTo>
                  <a:pt x="7085" y="13378"/>
                  <a:pt x="7076" y="13364"/>
                  <a:pt x="7048" y="13355"/>
                </a:cubicBezTo>
                <a:cubicBezTo>
                  <a:pt x="7046" y="13368"/>
                  <a:pt x="7044" y="13381"/>
                  <a:pt x="7042" y="13390"/>
                </a:cubicBezTo>
                <a:cubicBezTo>
                  <a:pt x="6992" y="13411"/>
                  <a:pt x="6991" y="13454"/>
                  <a:pt x="6982" y="13490"/>
                </a:cubicBezTo>
                <a:cubicBezTo>
                  <a:pt x="6999" y="13506"/>
                  <a:pt x="7012" y="13519"/>
                  <a:pt x="7027" y="13534"/>
                </a:cubicBezTo>
                <a:cubicBezTo>
                  <a:pt x="7013" y="13542"/>
                  <a:pt x="7004" y="13547"/>
                  <a:pt x="6994" y="13553"/>
                </a:cubicBezTo>
                <a:cubicBezTo>
                  <a:pt x="7000" y="13563"/>
                  <a:pt x="7005" y="13572"/>
                  <a:pt x="7012" y="13583"/>
                </a:cubicBezTo>
                <a:cubicBezTo>
                  <a:pt x="6983" y="13603"/>
                  <a:pt x="6956" y="13621"/>
                  <a:pt x="6928" y="13641"/>
                </a:cubicBezTo>
                <a:cubicBezTo>
                  <a:pt x="6912" y="13641"/>
                  <a:pt x="6893" y="13641"/>
                  <a:pt x="6873" y="13641"/>
                </a:cubicBezTo>
                <a:cubicBezTo>
                  <a:pt x="6865" y="13661"/>
                  <a:pt x="6854" y="13676"/>
                  <a:pt x="6833" y="13683"/>
                </a:cubicBezTo>
                <a:cubicBezTo>
                  <a:pt x="6810" y="13692"/>
                  <a:pt x="6807" y="13706"/>
                  <a:pt x="6825" y="13724"/>
                </a:cubicBezTo>
                <a:cubicBezTo>
                  <a:pt x="6844" y="13742"/>
                  <a:pt x="6866" y="13754"/>
                  <a:pt x="6894" y="13742"/>
                </a:cubicBezTo>
                <a:cubicBezTo>
                  <a:pt x="6910" y="13794"/>
                  <a:pt x="6951" y="13824"/>
                  <a:pt x="6987" y="13859"/>
                </a:cubicBezTo>
                <a:cubicBezTo>
                  <a:pt x="6953" y="13890"/>
                  <a:pt x="6920" y="13912"/>
                  <a:pt x="6878" y="13922"/>
                </a:cubicBezTo>
                <a:cubicBezTo>
                  <a:pt x="6848" y="13912"/>
                  <a:pt x="6816" y="13901"/>
                  <a:pt x="6780" y="13888"/>
                </a:cubicBezTo>
                <a:cubicBezTo>
                  <a:pt x="6777" y="13900"/>
                  <a:pt x="6775" y="13909"/>
                  <a:pt x="6772" y="13919"/>
                </a:cubicBezTo>
                <a:cubicBezTo>
                  <a:pt x="6769" y="13929"/>
                  <a:pt x="6769" y="13941"/>
                  <a:pt x="6763" y="13948"/>
                </a:cubicBezTo>
                <a:cubicBezTo>
                  <a:pt x="6751" y="13962"/>
                  <a:pt x="6747" y="13974"/>
                  <a:pt x="6753" y="13992"/>
                </a:cubicBezTo>
                <a:cubicBezTo>
                  <a:pt x="6757" y="14000"/>
                  <a:pt x="6753" y="14010"/>
                  <a:pt x="6754" y="14019"/>
                </a:cubicBezTo>
                <a:cubicBezTo>
                  <a:pt x="6757" y="14060"/>
                  <a:pt x="6727" y="14100"/>
                  <a:pt x="6751" y="14141"/>
                </a:cubicBezTo>
                <a:cubicBezTo>
                  <a:pt x="6752" y="14142"/>
                  <a:pt x="6749" y="14145"/>
                  <a:pt x="6748" y="14148"/>
                </a:cubicBezTo>
                <a:cubicBezTo>
                  <a:pt x="6743" y="14162"/>
                  <a:pt x="6735" y="14177"/>
                  <a:pt x="6734" y="14192"/>
                </a:cubicBezTo>
                <a:cubicBezTo>
                  <a:pt x="6727" y="14245"/>
                  <a:pt x="6723" y="14298"/>
                  <a:pt x="6718" y="14352"/>
                </a:cubicBezTo>
                <a:cubicBezTo>
                  <a:pt x="6713" y="14403"/>
                  <a:pt x="6710" y="14454"/>
                  <a:pt x="6704" y="14505"/>
                </a:cubicBezTo>
                <a:cubicBezTo>
                  <a:pt x="6698" y="14560"/>
                  <a:pt x="6690" y="14614"/>
                  <a:pt x="6682" y="14666"/>
                </a:cubicBezTo>
                <a:cubicBezTo>
                  <a:pt x="6691" y="14672"/>
                  <a:pt x="6694" y="14675"/>
                  <a:pt x="6697" y="14676"/>
                </a:cubicBezTo>
                <a:cubicBezTo>
                  <a:pt x="6725" y="14682"/>
                  <a:pt x="6718" y="14711"/>
                  <a:pt x="6727" y="14728"/>
                </a:cubicBezTo>
                <a:cubicBezTo>
                  <a:pt x="6733" y="14740"/>
                  <a:pt x="6712" y="14746"/>
                  <a:pt x="6702" y="14754"/>
                </a:cubicBezTo>
                <a:cubicBezTo>
                  <a:pt x="6690" y="14765"/>
                  <a:pt x="6669" y="14782"/>
                  <a:pt x="6671" y="14792"/>
                </a:cubicBezTo>
                <a:cubicBezTo>
                  <a:pt x="6675" y="14820"/>
                  <a:pt x="6661" y="14834"/>
                  <a:pt x="6644" y="14852"/>
                </a:cubicBezTo>
                <a:cubicBezTo>
                  <a:pt x="6679" y="14897"/>
                  <a:pt x="6628" y="14905"/>
                  <a:pt x="6610" y="14929"/>
                </a:cubicBezTo>
                <a:cubicBezTo>
                  <a:pt x="6616" y="14941"/>
                  <a:pt x="6621" y="14953"/>
                  <a:pt x="6627" y="14967"/>
                </a:cubicBezTo>
                <a:cubicBezTo>
                  <a:pt x="6614" y="14975"/>
                  <a:pt x="6604" y="14985"/>
                  <a:pt x="6609" y="15004"/>
                </a:cubicBezTo>
                <a:cubicBezTo>
                  <a:pt x="6614" y="15025"/>
                  <a:pt x="6614" y="15047"/>
                  <a:pt x="6598" y="15066"/>
                </a:cubicBezTo>
                <a:cubicBezTo>
                  <a:pt x="6588" y="15077"/>
                  <a:pt x="6596" y="15089"/>
                  <a:pt x="6601" y="15102"/>
                </a:cubicBezTo>
                <a:cubicBezTo>
                  <a:pt x="6611" y="15127"/>
                  <a:pt x="6630" y="15151"/>
                  <a:pt x="6618" y="15181"/>
                </a:cubicBezTo>
                <a:cubicBezTo>
                  <a:pt x="6616" y="15187"/>
                  <a:pt x="6622" y="15198"/>
                  <a:pt x="6627" y="15205"/>
                </a:cubicBezTo>
                <a:cubicBezTo>
                  <a:pt x="6637" y="15218"/>
                  <a:pt x="6649" y="15230"/>
                  <a:pt x="6662" y="15244"/>
                </a:cubicBezTo>
                <a:cubicBezTo>
                  <a:pt x="6649" y="15250"/>
                  <a:pt x="6639" y="15251"/>
                  <a:pt x="6635" y="15256"/>
                </a:cubicBezTo>
                <a:cubicBezTo>
                  <a:pt x="6617" y="15286"/>
                  <a:pt x="6596" y="15315"/>
                  <a:pt x="6603" y="15354"/>
                </a:cubicBezTo>
                <a:cubicBezTo>
                  <a:pt x="6604" y="15358"/>
                  <a:pt x="6603" y="15364"/>
                  <a:pt x="6601" y="15367"/>
                </a:cubicBezTo>
                <a:cubicBezTo>
                  <a:pt x="6578" y="15398"/>
                  <a:pt x="6570" y="15430"/>
                  <a:pt x="6575" y="15469"/>
                </a:cubicBezTo>
                <a:cubicBezTo>
                  <a:pt x="6577" y="15482"/>
                  <a:pt x="6562" y="15499"/>
                  <a:pt x="6552" y="15513"/>
                </a:cubicBezTo>
                <a:cubicBezTo>
                  <a:pt x="6547" y="15520"/>
                  <a:pt x="6537" y="15523"/>
                  <a:pt x="6529" y="15529"/>
                </a:cubicBezTo>
                <a:cubicBezTo>
                  <a:pt x="6534" y="15544"/>
                  <a:pt x="6537" y="15556"/>
                  <a:pt x="6523" y="15568"/>
                </a:cubicBezTo>
                <a:cubicBezTo>
                  <a:pt x="6512" y="15577"/>
                  <a:pt x="6503" y="15590"/>
                  <a:pt x="6511" y="15607"/>
                </a:cubicBezTo>
                <a:cubicBezTo>
                  <a:pt x="6512" y="15611"/>
                  <a:pt x="6511" y="15618"/>
                  <a:pt x="6508" y="15621"/>
                </a:cubicBezTo>
                <a:cubicBezTo>
                  <a:pt x="6482" y="15650"/>
                  <a:pt x="6510" y="15676"/>
                  <a:pt x="6518" y="15699"/>
                </a:cubicBezTo>
                <a:cubicBezTo>
                  <a:pt x="6523" y="15714"/>
                  <a:pt x="6539" y="15730"/>
                  <a:pt x="6547" y="15748"/>
                </a:cubicBezTo>
                <a:cubicBezTo>
                  <a:pt x="6550" y="15756"/>
                  <a:pt x="6563" y="15765"/>
                  <a:pt x="6571" y="15765"/>
                </a:cubicBezTo>
                <a:cubicBezTo>
                  <a:pt x="6606" y="15763"/>
                  <a:pt x="6640" y="15759"/>
                  <a:pt x="6666" y="15790"/>
                </a:cubicBezTo>
                <a:cubicBezTo>
                  <a:pt x="6668" y="15792"/>
                  <a:pt x="6674" y="15790"/>
                  <a:pt x="6678" y="15791"/>
                </a:cubicBezTo>
                <a:cubicBezTo>
                  <a:pt x="6702" y="15798"/>
                  <a:pt x="6707" y="15802"/>
                  <a:pt x="6699" y="15827"/>
                </a:cubicBezTo>
                <a:cubicBezTo>
                  <a:pt x="6691" y="15853"/>
                  <a:pt x="6699" y="15871"/>
                  <a:pt x="6719" y="15886"/>
                </a:cubicBezTo>
                <a:cubicBezTo>
                  <a:pt x="6724" y="15890"/>
                  <a:pt x="6728" y="15896"/>
                  <a:pt x="6732" y="15900"/>
                </a:cubicBezTo>
                <a:cubicBezTo>
                  <a:pt x="6748" y="15899"/>
                  <a:pt x="6762" y="15899"/>
                  <a:pt x="6772" y="15898"/>
                </a:cubicBezTo>
                <a:cubicBezTo>
                  <a:pt x="6786" y="15912"/>
                  <a:pt x="6797" y="15922"/>
                  <a:pt x="6808" y="15934"/>
                </a:cubicBezTo>
                <a:cubicBezTo>
                  <a:pt x="6812" y="15937"/>
                  <a:pt x="6819" y="15943"/>
                  <a:pt x="6818" y="15946"/>
                </a:cubicBezTo>
                <a:cubicBezTo>
                  <a:pt x="6807" y="15973"/>
                  <a:pt x="6835" y="15990"/>
                  <a:pt x="6835" y="16014"/>
                </a:cubicBezTo>
                <a:cubicBezTo>
                  <a:pt x="6835" y="16031"/>
                  <a:pt x="6850" y="16038"/>
                  <a:pt x="6856" y="16049"/>
                </a:cubicBezTo>
                <a:cubicBezTo>
                  <a:pt x="6861" y="16058"/>
                  <a:pt x="6850" y="16074"/>
                  <a:pt x="6860" y="16089"/>
                </a:cubicBezTo>
                <a:cubicBezTo>
                  <a:pt x="6865" y="16097"/>
                  <a:pt x="6867" y="16113"/>
                  <a:pt x="6863" y="16122"/>
                </a:cubicBezTo>
                <a:cubicBezTo>
                  <a:pt x="6850" y="16149"/>
                  <a:pt x="6835" y="16174"/>
                  <a:pt x="6819" y="16202"/>
                </a:cubicBezTo>
                <a:cubicBezTo>
                  <a:pt x="6839" y="16223"/>
                  <a:pt x="6859" y="16245"/>
                  <a:pt x="6884" y="16273"/>
                </a:cubicBezTo>
                <a:cubicBezTo>
                  <a:pt x="6889" y="16242"/>
                  <a:pt x="6894" y="16217"/>
                  <a:pt x="6897" y="16193"/>
                </a:cubicBezTo>
                <a:cubicBezTo>
                  <a:pt x="6899" y="16164"/>
                  <a:pt x="6897" y="16135"/>
                  <a:pt x="6901" y="16106"/>
                </a:cubicBezTo>
                <a:cubicBezTo>
                  <a:pt x="6904" y="16084"/>
                  <a:pt x="6901" y="16066"/>
                  <a:pt x="6890" y="16048"/>
                </a:cubicBezTo>
                <a:cubicBezTo>
                  <a:pt x="6884" y="16037"/>
                  <a:pt x="6876" y="16024"/>
                  <a:pt x="6876" y="16012"/>
                </a:cubicBezTo>
                <a:cubicBezTo>
                  <a:pt x="6879" y="15965"/>
                  <a:pt x="6886" y="15918"/>
                  <a:pt x="6889" y="15872"/>
                </a:cubicBezTo>
                <a:cubicBezTo>
                  <a:pt x="6892" y="15830"/>
                  <a:pt x="6902" y="15789"/>
                  <a:pt x="6892" y="15746"/>
                </a:cubicBezTo>
                <a:cubicBezTo>
                  <a:pt x="6888" y="15727"/>
                  <a:pt x="6888" y="15705"/>
                  <a:pt x="6903" y="15685"/>
                </a:cubicBezTo>
                <a:cubicBezTo>
                  <a:pt x="6911" y="15674"/>
                  <a:pt x="6914" y="15654"/>
                  <a:pt x="6911" y="15640"/>
                </a:cubicBezTo>
                <a:cubicBezTo>
                  <a:pt x="6905" y="15615"/>
                  <a:pt x="6924" y="15590"/>
                  <a:pt x="6908" y="15565"/>
                </a:cubicBezTo>
                <a:cubicBezTo>
                  <a:pt x="6905" y="15561"/>
                  <a:pt x="6914" y="15549"/>
                  <a:pt x="6918" y="15541"/>
                </a:cubicBezTo>
                <a:cubicBezTo>
                  <a:pt x="6920" y="15536"/>
                  <a:pt x="6926" y="15531"/>
                  <a:pt x="6925" y="15528"/>
                </a:cubicBezTo>
                <a:cubicBezTo>
                  <a:pt x="6914" y="15495"/>
                  <a:pt x="6926" y="15462"/>
                  <a:pt x="6926" y="15430"/>
                </a:cubicBezTo>
                <a:cubicBezTo>
                  <a:pt x="6926" y="15396"/>
                  <a:pt x="6931" y="15362"/>
                  <a:pt x="6930" y="15328"/>
                </a:cubicBezTo>
                <a:cubicBezTo>
                  <a:pt x="6929" y="15305"/>
                  <a:pt x="6920" y="15283"/>
                  <a:pt x="6915" y="15260"/>
                </a:cubicBezTo>
                <a:cubicBezTo>
                  <a:pt x="6911" y="15239"/>
                  <a:pt x="6908" y="15217"/>
                  <a:pt x="6906" y="15195"/>
                </a:cubicBezTo>
                <a:cubicBezTo>
                  <a:pt x="6905" y="15181"/>
                  <a:pt x="6909" y="15166"/>
                  <a:pt x="6909" y="15152"/>
                </a:cubicBezTo>
                <a:cubicBezTo>
                  <a:pt x="6907" y="15118"/>
                  <a:pt x="6897" y="15084"/>
                  <a:pt x="6912" y="15051"/>
                </a:cubicBezTo>
                <a:cubicBezTo>
                  <a:pt x="6914" y="15045"/>
                  <a:pt x="6908" y="15036"/>
                  <a:pt x="6907" y="15029"/>
                </a:cubicBezTo>
                <a:cubicBezTo>
                  <a:pt x="6905" y="15018"/>
                  <a:pt x="6900" y="15008"/>
                  <a:pt x="6901" y="14998"/>
                </a:cubicBezTo>
                <a:cubicBezTo>
                  <a:pt x="6904" y="14971"/>
                  <a:pt x="6909" y="14944"/>
                  <a:pt x="6913" y="14917"/>
                </a:cubicBezTo>
                <a:cubicBezTo>
                  <a:pt x="6917" y="14889"/>
                  <a:pt x="6920" y="14860"/>
                  <a:pt x="6925" y="14832"/>
                </a:cubicBezTo>
                <a:cubicBezTo>
                  <a:pt x="6934" y="14780"/>
                  <a:pt x="6924" y="14725"/>
                  <a:pt x="6953" y="14678"/>
                </a:cubicBezTo>
                <a:cubicBezTo>
                  <a:pt x="6962" y="14663"/>
                  <a:pt x="6945" y="14651"/>
                  <a:pt x="6951" y="14642"/>
                </a:cubicBezTo>
                <a:cubicBezTo>
                  <a:pt x="6981" y="14599"/>
                  <a:pt x="6959" y="14546"/>
                  <a:pt x="6979" y="14501"/>
                </a:cubicBezTo>
                <a:cubicBezTo>
                  <a:pt x="6968" y="14479"/>
                  <a:pt x="6990" y="14465"/>
                  <a:pt x="6991" y="14445"/>
                </a:cubicBezTo>
                <a:cubicBezTo>
                  <a:pt x="6994" y="14405"/>
                  <a:pt x="6998" y="14364"/>
                  <a:pt x="7017" y="14327"/>
                </a:cubicBezTo>
                <a:cubicBezTo>
                  <a:pt x="7019" y="14323"/>
                  <a:pt x="7019" y="14316"/>
                  <a:pt x="7017" y="14312"/>
                </a:cubicBezTo>
                <a:cubicBezTo>
                  <a:pt x="7011" y="14298"/>
                  <a:pt x="7012" y="14287"/>
                  <a:pt x="7023" y="14276"/>
                </a:cubicBezTo>
                <a:cubicBezTo>
                  <a:pt x="7026" y="14273"/>
                  <a:pt x="7021" y="14263"/>
                  <a:pt x="7020" y="14256"/>
                </a:cubicBezTo>
                <a:cubicBezTo>
                  <a:pt x="7011" y="14259"/>
                  <a:pt x="7006" y="14262"/>
                  <a:pt x="7000" y="14264"/>
                </a:cubicBezTo>
                <a:close/>
                <a:moveTo>
                  <a:pt x="5404" y="11080"/>
                </a:moveTo>
                <a:cubicBezTo>
                  <a:pt x="5441" y="11069"/>
                  <a:pt x="5419" y="11034"/>
                  <a:pt x="5434" y="11014"/>
                </a:cubicBezTo>
                <a:cubicBezTo>
                  <a:pt x="5439" y="11007"/>
                  <a:pt x="5436" y="10990"/>
                  <a:pt x="5431" y="10980"/>
                </a:cubicBezTo>
                <a:cubicBezTo>
                  <a:pt x="5418" y="10957"/>
                  <a:pt x="5419" y="10936"/>
                  <a:pt x="5439" y="10918"/>
                </a:cubicBezTo>
                <a:cubicBezTo>
                  <a:pt x="5426" y="10905"/>
                  <a:pt x="5414" y="10897"/>
                  <a:pt x="5427" y="10879"/>
                </a:cubicBezTo>
                <a:cubicBezTo>
                  <a:pt x="5432" y="10872"/>
                  <a:pt x="5430" y="10859"/>
                  <a:pt x="5430" y="10849"/>
                </a:cubicBezTo>
                <a:cubicBezTo>
                  <a:pt x="5433" y="10805"/>
                  <a:pt x="5439" y="10761"/>
                  <a:pt x="5438" y="10717"/>
                </a:cubicBezTo>
                <a:cubicBezTo>
                  <a:pt x="5437" y="10674"/>
                  <a:pt x="5441" y="10631"/>
                  <a:pt x="5425" y="10589"/>
                </a:cubicBezTo>
                <a:cubicBezTo>
                  <a:pt x="5420" y="10575"/>
                  <a:pt x="5412" y="10557"/>
                  <a:pt x="5428" y="10541"/>
                </a:cubicBezTo>
                <a:cubicBezTo>
                  <a:pt x="5433" y="10537"/>
                  <a:pt x="5429" y="10524"/>
                  <a:pt x="5428" y="10515"/>
                </a:cubicBezTo>
                <a:cubicBezTo>
                  <a:pt x="5427" y="10508"/>
                  <a:pt x="5423" y="10500"/>
                  <a:pt x="5423" y="10493"/>
                </a:cubicBezTo>
                <a:cubicBezTo>
                  <a:pt x="5424" y="10455"/>
                  <a:pt x="5435" y="10417"/>
                  <a:pt x="5422" y="10377"/>
                </a:cubicBezTo>
                <a:cubicBezTo>
                  <a:pt x="5417" y="10363"/>
                  <a:pt x="5416" y="10348"/>
                  <a:pt x="5405" y="10335"/>
                </a:cubicBezTo>
                <a:cubicBezTo>
                  <a:pt x="5399" y="10328"/>
                  <a:pt x="5400" y="10313"/>
                  <a:pt x="5399" y="10302"/>
                </a:cubicBezTo>
                <a:cubicBezTo>
                  <a:pt x="5399" y="10292"/>
                  <a:pt x="5402" y="10282"/>
                  <a:pt x="5402" y="10272"/>
                </a:cubicBezTo>
                <a:cubicBezTo>
                  <a:pt x="5400" y="10236"/>
                  <a:pt x="5396" y="10201"/>
                  <a:pt x="5394" y="10166"/>
                </a:cubicBezTo>
                <a:cubicBezTo>
                  <a:pt x="5394" y="10148"/>
                  <a:pt x="5385" y="10142"/>
                  <a:pt x="5370" y="10140"/>
                </a:cubicBezTo>
                <a:cubicBezTo>
                  <a:pt x="5362" y="10140"/>
                  <a:pt x="5354" y="10143"/>
                  <a:pt x="5346" y="10141"/>
                </a:cubicBezTo>
                <a:cubicBezTo>
                  <a:pt x="5331" y="10137"/>
                  <a:pt x="5324" y="10128"/>
                  <a:pt x="5334" y="10113"/>
                </a:cubicBezTo>
                <a:cubicBezTo>
                  <a:pt x="5338" y="10113"/>
                  <a:pt x="5342" y="10111"/>
                  <a:pt x="5343" y="10113"/>
                </a:cubicBezTo>
                <a:cubicBezTo>
                  <a:pt x="5358" y="10124"/>
                  <a:pt x="5373" y="10125"/>
                  <a:pt x="5387" y="10114"/>
                </a:cubicBezTo>
                <a:cubicBezTo>
                  <a:pt x="5402" y="10101"/>
                  <a:pt x="5389" y="10086"/>
                  <a:pt x="5387" y="10073"/>
                </a:cubicBezTo>
                <a:cubicBezTo>
                  <a:pt x="5384" y="10059"/>
                  <a:pt x="5377" y="10048"/>
                  <a:pt x="5381" y="10031"/>
                </a:cubicBezTo>
                <a:cubicBezTo>
                  <a:pt x="5390" y="9992"/>
                  <a:pt x="5392" y="9953"/>
                  <a:pt x="5359" y="9920"/>
                </a:cubicBezTo>
                <a:cubicBezTo>
                  <a:pt x="5355" y="9916"/>
                  <a:pt x="5353" y="9908"/>
                  <a:pt x="5354" y="9902"/>
                </a:cubicBezTo>
                <a:cubicBezTo>
                  <a:pt x="5356" y="9878"/>
                  <a:pt x="5345" y="9859"/>
                  <a:pt x="5336" y="9838"/>
                </a:cubicBezTo>
                <a:cubicBezTo>
                  <a:pt x="5332" y="9829"/>
                  <a:pt x="5329" y="9818"/>
                  <a:pt x="5328" y="9808"/>
                </a:cubicBezTo>
                <a:cubicBezTo>
                  <a:pt x="5324" y="9774"/>
                  <a:pt x="5322" y="9740"/>
                  <a:pt x="5318" y="9706"/>
                </a:cubicBezTo>
                <a:cubicBezTo>
                  <a:pt x="5317" y="9698"/>
                  <a:pt x="5313" y="9690"/>
                  <a:pt x="5310" y="9683"/>
                </a:cubicBezTo>
                <a:cubicBezTo>
                  <a:pt x="5297" y="9703"/>
                  <a:pt x="5288" y="9724"/>
                  <a:pt x="5286" y="9745"/>
                </a:cubicBezTo>
                <a:cubicBezTo>
                  <a:pt x="5283" y="9768"/>
                  <a:pt x="5283" y="9791"/>
                  <a:pt x="5274" y="9813"/>
                </a:cubicBezTo>
                <a:cubicBezTo>
                  <a:pt x="5269" y="9826"/>
                  <a:pt x="5275" y="9843"/>
                  <a:pt x="5275" y="9858"/>
                </a:cubicBezTo>
                <a:cubicBezTo>
                  <a:pt x="5274" y="9893"/>
                  <a:pt x="5286" y="9928"/>
                  <a:pt x="5265" y="9961"/>
                </a:cubicBezTo>
                <a:cubicBezTo>
                  <a:pt x="5251" y="9983"/>
                  <a:pt x="5245" y="10008"/>
                  <a:pt x="5274" y="10026"/>
                </a:cubicBezTo>
                <a:cubicBezTo>
                  <a:pt x="5259" y="10052"/>
                  <a:pt x="5259" y="10076"/>
                  <a:pt x="5274" y="10101"/>
                </a:cubicBezTo>
                <a:cubicBezTo>
                  <a:pt x="5277" y="10106"/>
                  <a:pt x="5281" y="10116"/>
                  <a:pt x="5279" y="10119"/>
                </a:cubicBezTo>
                <a:cubicBezTo>
                  <a:pt x="5256" y="10151"/>
                  <a:pt x="5285" y="10189"/>
                  <a:pt x="5265" y="10221"/>
                </a:cubicBezTo>
                <a:cubicBezTo>
                  <a:pt x="5263" y="10225"/>
                  <a:pt x="5270" y="10235"/>
                  <a:pt x="5272" y="10243"/>
                </a:cubicBezTo>
                <a:cubicBezTo>
                  <a:pt x="5277" y="10263"/>
                  <a:pt x="5291" y="10286"/>
                  <a:pt x="5286" y="10304"/>
                </a:cubicBezTo>
                <a:cubicBezTo>
                  <a:pt x="5277" y="10342"/>
                  <a:pt x="5297" y="10376"/>
                  <a:pt x="5296" y="10413"/>
                </a:cubicBezTo>
                <a:cubicBezTo>
                  <a:pt x="5296" y="10438"/>
                  <a:pt x="5307" y="10458"/>
                  <a:pt x="5327" y="10473"/>
                </a:cubicBezTo>
                <a:cubicBezTo>
                  <a:pt x="5310" y="10501"/>
                  <a:pt x="5312" y="10526"/>
                  <a:pt x="5329" y="10547"/>
                </a:cubicBezTo>
                <a:cubicBezTo>
                  <a:pt x="5323" y="10558"/>
                  <a:pt x="5319" y="10566"/>
                  <a:pt x="5314" y="10576"/>
                </a:cubicBezTo>
                <a:cubicBezTo>
                  <a:pt x="5329" y="10579"/>
                  <a:pt x="5340" y="10580"/>
                  <a:pt x="5352" y="10582"/>
                </a:cubicBezTo>
                <a:cubicBezTo>
                  <a:pt x="5339" y="10610"/>
                  <a:pt x="5342" y="10630"/>
                  <a:pt x="5361" y="10670"/>
                </a:cubicBezTo>
                <a:cubicBezTo>
                  <a:pt x="5344" y="10676"/>
                  <a:pt x="5328" y="10681"/>
                  <a:pt x="5312" y="10687"/>
                </a:cubicBezTo>
                <a:cubicBezTo>
                  <a:pt x="5312" y="10689"/>
                  <a:pt x="5312" y="10691"/>
                  <a:pt x="5313" y="10694"/>
                </a:cubicBezTo>
                <a:cubicBezTo>
                  <a:pt x="5325" y="10697"/>
                  <a:pt x="5337" y="10700"/>
                  <a:pt x="5352" y="10703"/>
                </a:cubicBezTo>
                <a:cubicBezTo>
                  <a:pt x="5357" y="10716"/>
                  <a:pt x="5369" y="10731"/>
                  <a:pt x="5368" y="10745"/>
                </a:cubicBezTo>
                <a:cubicBezTo>
                  <a:pt x="5365" y="10779"/>
                  <a:pt x="5378" y="10809"/>
                  <a:pt x="5383" y="10841"/>
                </a:cubicBezTo>
                <a:cubicBezTo>
                  <a:pt x="5386" y="10856"/>
                  <a:pt x="5391" y="10871"/>
                  <a:pt x="5386" y="10887"/>
                </a:cubicBezTo>
                <a:cubicBezTo>
                  <a:pt x="5374" y="10920"/>
                  <a:pt x="5373" y="10953"/>
                  <a:pt x="5390" y="10986"/>
                </a:cubicBezTo>
                <a:cubicBezTo>
                  <a:pt x="5395" y="10995"/>
                  <a:pt x="5391" y="11009"/>
                  <a:pt x="5391" y="11020"/>
                </a:cubicBezTo>
                <a:cubicBezTo>
                  <a:pt x="5381" y="11021"/>
                  <a:pt x="5374" y="11022"/>
                  <a:pt x="5369" y="11022"/>
                </a:cubicBezTo>
                <a:cubicBezTo>
                  <a:pt x="5340" y="11070"/>
                  <a:pt x="5357" y="11119"/>
                  <a:pt x="5360" y="11166"/>
                </a:cubicBezTo>
                <a:cubicBezTo>
                  <a:pt x="5362" y="11195"/>
                  <a:pt x="5366" y="11220"/>
                  <a:pt x="5357" y="11249"/>
                </a:cubicBezTo>
                <a:cubicBezTo>
                  <a:pt x="5342" y="11295"/>
                  <a:pt x="5367" y="11321"/>
                  <a:pt x="5415" y="11317"/>
                </a:cubicBezTo>
                <a:cubicBezTo>
                  <a:pt x="5398" y="11294"/>
                  <a:pt x="5404" y="11272"/>
                  <a:pt x="5419" y="11252"/>
                </a:cubicBezTo>
                <a:cubicBezTo>
                  <a:pt x="5423" y="11247"/>
                  <a:pt x="5425" y="11240"/>
                  <a:pt x="5424" y="11233"/>
                </a:cubicBezTo>
                <a:cubicBezTo>
                  <a:pt x="5423" y="11206"/>
                  <a:pt x="5417" y="11178"/>
                  <a:pt x="5420" y="11151"/>
                </a:cubicBezTo>
                <a:cubicBezTo>
                  <a:pt x="5422" y="11126"/>
                  <a:pt x="5418" y="11104"/>
                  <a:pt x="5404" y="11080"/>
                </a:cubicBezTo>
                <a:close/>
                <a:moveTo>
                  <a:pt x="4241" y="1485"/>
                </a:moveTo>
                <a:cubicBezTo>
                  <a:pt x="4269" y="1483"/>
                  <a:pt x="4281" y="1463"/>
                  <a:pt x="4296" y="1447"/>
                </a:cubicBezTo>
                <a:cubicBezTo>
                  <a:pt x="4315" y="1427"/>
                  <a:pt x="4324" y="1426"/>
                  <a:pt x="4346" y="1443"/>
                </a:cubicBezTo>
                <a:cubicBezTo>
                  <a:pt x="4353" y="1448"/>
                  <a:pt x="4360" y="1452"/>
                  <a:pt x="4368" y="1457"/>
                </a:cubicBezTo>
                <a:cubicBezTo>
                  <a:pt x="4395" y="1424"/>
                  <a:pt x="4353" y="1406"/>
                  <a:pt x="4354" y="1379"/>
                </a:cubicBezTo>
                <a:cubicBezTo>
                  <a:pt x="4355" y="1373"/>
                  <a:pt x="4341" y="1367"/>
                  <a:pt x="4329" y="1357"/>
                </a:cubicBezTo>
                <a:cubicBezTo>
                  <a:pt x="4335" y="1346"/>
                  <a:pt x="4342" y="1333"/>
                  <a:pt x="4349" y="1320"/>
                </a:cubicBezTo>
                <a:cubicBezTo>
                  <a:pt x="4353" y="1311"/>
                  <a:pt x="4358" y="1302"/>
                  <a:pt x="4361" y="1292"/>
                </a:cubicBezTo>
                <a:cubicBezTo>
                  <a:pt x="4370" y="1265"/>
                  <a:pt x="4351" y="1244"/>
                  <a:pt x="4348" y="1219"/>
                </a:cubicBezTo>
                <a:cubicBezTo>
                  <a:pt x="4343" y="1187"/>
                  <a:pt x="4340" y="1154"/>
                  <a:pt x="4297" y="1142"/>
                </a:cubicBezTo>
                <a:cubicBezTo>
                  <a:pt x="4308" y="1130"/>
                  <a:pt x="4315" y="1121"/>
                  <a:pt x="4324" y="1110"/>
                </a:cubicBezTo>
                <a:cubicBezTo>
                  <a:pt x="4298" y="1069"/>
                  <a:pt x="4311" y="1017"/>
                  <a:pt x="4288" y="970"/>
                </a:cubicBezTo>
                <a:cubicBezTo>
                  <a:pt x="4274" y="989"/>
                  <a:pt x="4255" y="1000"/>
                  <a:pt x="4266" y="1023"/>
                </a:cubicBezTo>
                <a:cubicBezTo>
                  <a:pt x="4236" y="1034"/>
                  <a:pt x="4198" y="1025"/>
                  <a:pt x="4188" y="1067"/>
                </a:cubicBezTo>
                <a:cubicBezTo>
                  <a:pt x="4188" y="1068"/>
                  <a:pt x="4183" y="1068"/>
                  <a:pt x="4181" y="1070"/>
                </a:cubicBezTo>
                <a:cubicBezTo>
                  <a:pt x="4157" y="1087"/>
                  <a:pt x="4157" y="1092"/>
                  <a:pt x="4182" y="1107"/>
                </a:cubicBezTo>
                <a:cubicBezTo>
                  <a:pt x="4205" y="1121"/>
                  <a:pt x="4205" y="1122"/>
                  <a:pt x="4195" y="1147"/>
                </a:cubicBezTo>
                <a:cubicBezTo>
                  <a:pt x="4190" y="1160"/>
                  <a:pt x="4182" y="1174"/>
                  <a:pt x="4184" y="1187"/>
                </a:cubicBezTo>
                <a:cubicBezTo>
                  <a:pt x="4189" y="1239"/>
                  <a:pt x="4197" y="1291"/>
                  <a:pt x="4205" y="1343"/>
                </a:cubicBezTo>
                <a:cubicBezTo>
                  <a:pt x="4206" y="1351"/>
                  <a:pt x="4210" y="1358"/>
                  <a:pt x="4212" y="1365"/>
                </a:cubicBezTo>
                <a:cubicBezTo>
                  <a:pt x="4216" y="1379"/>
                  <a:pt x="4227" y="1396"/>
                  <a:pt x="4223" y="1407"/>
                </a:cubicBezTo>
                <a:cubicBezTo>
                  <a:pt x="4212" y="1437"/>
                  <a:pt x="4230" y="1458"/>
                  <a:pt x="4241" y="1485"/>
                </a:cubicBezTo>
                <a:close/>
                <a:moveTo>
                  <a:pt x="1338" y="10980"/>
                </a:moveTo>
                <a:cubicBezTo>
                  <a:pt x="1332" y="10991"/>
                  <a:pt x="1325" y="10998"/>
                  <a:pt x="1325" y="11006"/>
                </a:cubicBezTo>
                <a:cubicBezTo>
                  <a:pt x="1323" y="11036"/>
                  <a:pt x="1324" y="11065"/>
                  <a:pt x="1325" y="11095"/>
                </a:cubicBezTo>
                <a:cubicBezTo>
                  <a:pt x="1325" y="11103"/>
                  <a:pt x="1327" y="11111"/>
                  <a:pt x="1326" y="11118"/>
                </a:cubicBezTo>
                <a:cubicBezTo>
                  <a:pt x="1318" y="11160"/>
                  <a:pt x="1324" y="11201"/>
                  <a:pt x="1341" y="11240"/>
                </a:cubicBezTo>
                <a:cubicBezTo>
                  <a:pt x="1346" y="11252"/>
                  <a:pt x="1347" y="11265"/>
                  <a:pt x="1348" y="11277"/>
                </a:cubicBezTo>
                <a:cubicBezTo>
                  <a:pt x="1352" y="11323"/>
                  <a:pt x="1355" y="11369"/>
                  <a:pt x="1357" y="11415"/>
                </a:cubicBezTo>
                <a:cubicBezTo>
                  <a:pt x="1359" y="11458"/>
                  <a:pt x="1364" y="11501"/>
                  <a:pt x="1363" y="11545"/>
                </a:cubicBezTo>
                <a:cubicBezTo>
                  <a:pt x="1361" y="11586"/>
                  <a:pt x="1364" y="11628"/>
                  <a:pt x="1371" y="11668"/>
                </a:cubicBezTo>
                <a:cubicBezTo>
                  <a:pt x="1379" y="11714"/>
                  <a:pt x="1383" y="11759"/>
                  <a:pt x="1379" y="11806"/>
                </a:cubicBezTo>
                <a:cubicBezTo>
                  <a:pt x="1377" y="11822"/>
                  <a:pt x="1383" y="11836"/>
                  <a:pt x="1395" y="11847"/>
                </a:cubicBezTo>
                <a:cubicBezTo>
                  <a:pt x="1417" y="11833"/>
                  <a:pt x="1409" y="11813"/>
                  <a:pt x="1404" y="11799"/>
                </a:cubicBezTo>
                <a:cubicBezTo>
                  <a:pt x="1398" y="11778"/>
                  <a:pt x="1402" y="11760"/>
                  <a:pt x="1415" y="11742"/>
                </a:cubicBezTo>
                <a:cubicBezTo>
                  <a:pt x="1408" y="11737"/>
                  <a:pt x="1404" y="11733"/>
                  <a:pt x="1398" y="11728"/>
                </a:cubicBezTo>
                <a:cubicBezTo>
                  <a:pt x="1416" y="11712"/>
                  <a:pt x="1419" y="11691"/>
                  <a:pt x="1418" y="11669"/>
                </a:cubicBezTo>
                <a:cubicBezTo>
                  <a:pt x="1417" y="11652"/>
                  <a:pt x="1412" y="11636"/>
                  <a:pt x="1425" y="11620"/>
                </a:cubicBezTo>
                <a:cubicBezTo>
                  <a:pt x="1430" y="11614"/>
                  <a:pt x="1429" y="11597"/>
                  <a:pt x="1424" y="11588"/>
                </a:cubicBezTo>
                <a:cubicBezTo>
                  <a:pt x="1411" y="11562"/>
                  <a:pt x="1406" y="11522"/>
                  <a:pt x="1414" y="11496"/>
                </a:cubicBezTo>
                <a:cubicBezTo>
                  <a:pt x="1419" y="11479"/>
                  <a:pt x="1428" y="11458"/>
                  <a:pt x="1422" y="11447"/>
                </a:cubicBezTo>
                <a:cubicBezTo>
                  <a:pt x="1411" y="11426"/>
                  <a:pt x="1415" y="11408"/>
                  <a:pt x="1419" y="11390"/>
                </a:cubicBezTo>
                <a:cubicBezTo>
                  <a:pt x="1423" y="11377"/>
                  <a:pt x="1398" y="11363"/>
                  <a:pt x="1422" y="11352"/>
                </a:cubicBezTo>
                <a:cubicBezTo>
                  <a:pt x="1422" y="11352"/>
                  <a:pt x="1421" y="11343"/>
                  <a:pt x="1419" y="11342"/>
                </a:cubicBezTo>
                <a:cubicBezTo>
                  <a:pt x="1398" y="11334"/>
                  <a:pt x="1410" y="11321"/>
                  <a:pt x="1411" y="11309"/>
                </a:cubicBezTo>
                <a:cubicBezTo>
                  <a:pt x="1413" y="11297"/>
                  <a:pt x="1416" y="11282"/>
                  <a:pt x="1411" y="11273"/>
                </a:cubicBezTo>
                <a:cubicBezTo>
                  <a:pt x="1398" y="11250"/>
                  <a:pt x="1403" y="11227"/>
                  <a:pt x="1403" y="11204"/>
                </a:cubicBezTo>
                <a:cubicBezTo>
                  <a:pt x="1403" y="11202"/>
                  <a:pt x="1401" y="11199"/>
                  <a:pt x="1399" y="11197"/>
                </a:cubicBezTo>
                <a:cubicBezTo>
                  <a:pt x="1390" y="11196"/>
                  <a:pt x="1380" y="11196"/>
                  <a:pt x="1369" y="11194"/>
                </a:cubicBezTo>
                <a:cubicBezTo>
                  <a:pt x="1370" y="11172"/>
                  <a:pt x="1368" y="11151"/>
                  <a:pt x="1374" y="11133"/>
                </a:cubicBezTo>
                <a:cubicBezTo>
                  <a:pt x="1380" y="11115"/>
                  <a:pt x="1360" y="11092"/>
                  <a:pt x="1384" y="11078"/>
                </a:cubicBezTo>
                <a:cubicBezTo>
                  <a:pt x="1374" y="11044"/>
                  <a:pt x="1367" y="11009"/>
                  <a:pt x="1338" y="10980"/>
                </a:cubicBezTo>
                <a:close/>
                <a:moveTo>
                  <a:pt x="7319" y="13622"/>
                </a:moveTo>
                <a:cubicBezTo>
                  <a:pt x="7340" y="13594"/>
                  <a:pt x="7340" y="13591"/>
                  <a:pt x="7334" y="13566"/>
                </a:cubicBezTo>
                <a:cubicBezTo>
                  <a:pt x="7332" y="13557"/>
                  <a:pt x="7334" y="13546"/>
                  <a:pt x="7336" y="13537"/>
                </a:cubicBezTo>
                <a:cubicBezTo>
                  <a:pt x="7342" y="13505"/>
                  <a:pt x="7352" y="13473"/>
                  <a:pt x="7355" y="13441"/>
                </a:cubicBezTo>
                <a:cubicBezTo>
                  <a:pt x="7360" y="13398"/>
                  <a:pt x="7359" y="13354"/>
                  <a:pt x="7362" y="13311"/>
                </a:cubicBezTo>
                <a:cubicBezTo>
                  <a:pt x="7365" y="13270"/>
                  <a:pt x="7372" y="13230"/>
                  <a:pt x="7375" y="13190"/>
                </a:cubicBezTo>
                <a:cubicBezTo>
                  <a:pt x="7379" y="13129"/>
                  <a:pt x="7383" y="13069"/>
                  <a:pt x="7385" y="13008"/>
                </a:cubicBezTo>
                <a:cubicBezTo>
                  <a:pt x="7387" y="12964"/>
                  <a:pt x="7385" y="12919"/>
                  <a:pt x="7385" y="12875"/>
                </a:cubicBezTo>
                <a:cubicBezTo>
                  <a:pt x="7354" y="12902"/>
                  <a:pt x="7333" y="12931"/>
                  <a:pt x="7344" y="12973"/>
                </a:cubicBezTo>
                <a:cubicBezTo>
                  <a:pt x="7347" y="12983"/>
                  <a:pt x="7348" y="12996"/>
                  <a:pt x="7345" y="13005"/>
                </a:cubicBezTo>
                <a:cubicBezTo>
                  <a:pt x="7328" y="13052"/>
                  <a:pt x="7340" y="13101"/>
                  <a:pt x="7336" y="13149"/>
                </a:cubicBezTo>
                <a:cubicBezTo>
                  <a:pt x="7333" y="13182"/>
                  <a:pt x="7352" y="13216"/>
                  <a:pt x="7326" y="13247"/>
                </a:cubicBezTo>
                <a:cubicBezTo>
                  <a:pt x="7325" y="13248"/>
                  <a:pt x="7325" y="13252"/>
                  <a:pt x="7325" y="13255"/>
                </a:cubicBezTo>
                <a:cubicBezTo>
                  <a:pt x="7316" y="13330"/>
                  <a:pt x="7324" y="13406"/>
                  <a:pt x="7309" y="13480"/>
                </a:cubicBezTo>
                <a:cubicBezTo>
                  <a:pt x="7309" y="13481"/>
                  <a:pt x="7309" y="13483"/>
                  <a:pt x="7309" y="13484"/>
                </a:cubicBezTo>
                <a:cubicBezTo>
                  <a:pt x="7326" y="13515"/>
                  <a:pt x="7309" y="13545"/>
                  <a:pt x="7306" y="13575"/>
                </a:cubicBezTo>
                <a:cubicBezTo>
                  <a:pt x="7304" y="13593"/>
                  <a:pt x="7308" y="13605"/>
                  <a:pt x="7319" y="13622"/>
                </a:cubicBezTo>
                <a:close/>
                <a:moveTo>
                  <a:pt x="2287" y="16439"/>
                </a:moveTo>
                <a:cubicBezTo>
                  <a:pt x="2279" y="16456"/>
                  <a:pt x="2269" y="16467"/>
                  <a:pt x="2270" y="16478"/>
                </a:cubicBezTo>
                <a:cubicBezTo>
                  <a:pt x="2277" y="16561"/>
                  <a:pt x="2251" y="16641"/>
                  <a:pt x="2242" y="16723"/>
                </a:cubicBezTo>
                <a:cubicBezTo>
                  <a:pt x="2236" y="16775"/>
                  <a:pt x="2243" y="16831"/>
                  <a:pt x="2219" y="16880"/>
                </a:cubicBezTo>
                <a:cubicBezTo>
                  <a:pt x="2219" y="16952"/>
                  <a:pt x="2217" y="17023"/>
                  <a:pt x="2201" y="17093"/>
                </a:cubicBezTo>
                <a:cubicBezTo>
                  <a:pt x="2195" y="17120"/>
                  <a:pt x="2200" y="17148"/>
                  <a:pt x="2200" y="17180"/>
                </a:cubicBezTo>
                <a:cubicBezTo>
                  <a:pt x="2222" y="17148"/>
                  <a:pt x="2230" y="17115"/>
                  <a:pt x="2235" y="17082"/>
                </a:cubicBezTo>
                <a:cubicBezTo>
                  <a:pt x="2241" y="17049"/>
                  <a:pt x="2225" y="17012"/>
                  <a:pt x="2250" y="16980"/>
                </a:cubicBezTo>
                <a:cubicBezTo>
                  <a:pt x="2253" y="16977"/>
                  <a:pt x="2249" y="16968"/>
                  <a:pt x="2249" y="16961"/>
                </a:cubicBezTo>
                <a:cubicBezTo>
                  <a:pt x="2249" y="16953"/>
                  <a:pt x="2247" y="16944"/>
                  <a:pt x="2250" y="16938"/>
                </a:cubicBezTo>
                <a:cubicBezTo>
                  <a:pt x="2266" y="16903"/>
                  <a:pt x="2265" y="16866"/>
                  <a:pt x="2267" y="16830"/>
                </a:cubicBezTo>
                <a:cubicBezTo>
                  <a:pt x="2267" y="16823"/>
                  <a:pt x="2269" y="16817"/>
                  <a:pt x="2270" y="16810"/>
                </a:cubicBezTo>
                <a:cubicBezTo>
                  <a:pt x="2283" y="16755"/>
                  <a:pt x="2290" y="16699"/>
                  <a:pt x="2277" y="16642"/>
                </a:cubicBezTo>
                <a:cubicBezTo>
                  <a:pt x="2275" y="16634"/>
                  <a:pt x="2275" y="16622"/>
                  <a:pt x="2280" y="16616"/>
                </a:cubicBezTo>
                <a:cubicBezTo>
                  <a:pt x="2297" y="16598"/>
                  <a:pt x="2275" y="16581"/>
                  <a:pt x="2282" y="16563"/>
                </a:cubicBezTo>
                <a:cubicBezTo>
                  <a:pt x="2290" y="16546"/>
                  <a:pt x="2293" y="16526"/>
                  <a:pt x="2298" y="16508"/>
                </a:cubicBezTo>
                <a:cubicBezTo>
                  <a:pt x="2299" y="16504"/>
                  <a:pt x="2298" y="16500"/>
                  <a:pt x="2298" y="16496"/>
                </a:cubicBezTo>
                <a:cubicBezTo>
                  <a:pt x="2295" y="16481"/>
                  <a:pt x="2292" y="16465"/>
                  <a:pt x="2287" y="16439"/>
                </a:cubicBezTo>
                <a:close/>
                <a:moveTo>
                  <a:pt x="7309" y="14079"/>
                </a:moveTo>
                <a:cubicBezTo>
                  <a:pt x="7306" y="14078"/>
                  <a:pt x="7304" y="14076"/>
                  <a:pt x="7301" y="14075"/>
                </a:cubicBezTo>
                <a:cubicBezTo>
                  <a:pt x="7295" y="14081"/>
                  <a:pt x="7285" y="14086"/>
                  <a:pt x="7284" y="14093"/>
                </a:cubicBezTo>
                <a:cubicBezTo>
                  <a:pt x="7281" y="14118"/>
                  <a:pt x="7291" y="14144"/>
                  <a:pt x="7275" y="14167"/>
                </a:cubicBezTo>
                <a:cubicBezTo>
                  <a:pt x="7280" y="14212"/>
                  <a:pt x="7275" y="14256"/>
                  <a:pt x="7257" y="14298"/>
                </a:cubicBezTo>
                <a:cubicBezTo>
                  <a:pt x="7255" y="14303"/>
                  <a:pt x="7257" y="14311"/>
                  <a:pt x="7258" y="14317"/>
                </a:cubicBezTo>
                <a:cubicBezTo>
                  <a:pt x="7268" y="14348"/>
                  <a:pt x="7263" y="14379"/>
                  <a:pt x="7259" y="14410"/>
                </a:cubicBezTo>
                <a:cubicBezTo>
                  <a:pt x="7254" y="14452"/>
                  <a:pt x="7247" y="14493"/>
                  <a:pt x="7242" y="14536"/>
                </a:cubicBezTo>
                <a:cubicBezTo>
                  <a:pt x="7236" y="14597"/>
                  <a:pt x="7231" y="14659"/>
                  <a:pt x="7224" y="14721"/>
                </a:cubicBezTo>
                <a:cubicBezTo>
                  <a:pt x="7218" y="14785"/>
                  <a:pt x="7210" y="14848"/>
                  <a:pt x="7204" y="14912"/>
                </a:cubicBezTo>
                <a:cubicBezTo>
                  <a:pt x="7201" y="14935"/>
                  <a:pt x="7203" y="14958"/>
                  <a:pt x="7203" y="14981"/>
                </a:cubicBezTo>
                <a:cubicBezTo>
                  <a:pt x="7213" y="14963"/>
                  <a:pt x="7217" y="14944"/>
                  <a:pt x="7219" y="14926"/>
                </a:cubicBezTo>
                <a:cubicBezTo>
                  <a:pt x="7225" y="14890"/>
                  <a:pt x="7231" y="14854"/>
                  <a:pt x="7234" y="14817"/>
                </a:cubicBezTo>
                <a:cubicBezTo>
                  <a:pt x="7237" y="14774"/>
                  <a:pt x="7247" y="14732"/>
                  <a:pt x="7248" y="14689"/>
                </a:cubicBezTo>
                <a:cubicBezTo>
                  <a:pt x="7250" y="14650"/>
                  <a:pt x="7271" y="14611"/>
                  <a:pt x="7256" y="14570"/>
                </a:cubicBezTo>
                <a:cubicBezTo>
                  <a:pt x="7278" y="14543"/>
                  <a:pt x="7269" y="14510"/>
                  <a:pt x="7272" y="14478"/>
                </a:cubicBezTo>
                <a:cubicBezTo>
                  <a:pt x="7274" y="14462"/>
                  <a:pt x="7283" y="14445"/>
                  <a:pt x="7284" y="14429"/>
                </a:cubicBezTo>
                <a:cubicBezTo>
                  <a:pt x="7288" y="14372"/>
                  <a:pt x="7289" y="14314"/>
                  <a:pt x="7293" y="14257"/>
                </a:cubicBezTo>
                <a:cubicBezTo>
                  <a:pt x="7294" y="14232"/>
                  <a:pt x="7299" y="14206"/>
                  <a:pt x="7301" y="14181"/>
                </a:cubicBezTo>
                <a:cubicBezTo>
                  <a:pt x="7304" y="14147"/>
                  <a:pt x="7306" y="14113"/>
                  <a:pt x="7309" y="14079"/>
                </a:cubicBezTo>
                <a:close/>
                <a:moveTo>
                  <a:pt x="6812" y="13202"/>
                </a:moveTo>
                <a:cubicBezTo>
                  <a:pt x="6803" y="13215"/>
                  <a:pt x="6799" y="13218"/>
                  <a:pt x="6799" y="13221"/>
                </a:cubicBezTo>
                <a:cubicBezTo>
                  <a:pt x="6795" y="13255"/>
                  <a:pt x="6791" y="13289"/>
                  <a:pt x="6788" y="13323"/>
                </a:cubicBezTo>
                <a:cubicBezTo>
                  <a:pt x="6788" y="13329"/>
                  <a:pt x="6790" y="13337"/>
                  <a:pt x="6794" y="13342"/>
                </a:cubicBezTo>
                <a:cubicBezTo>
                  <a:pt x="6808" y="13355"/>
                  <a:pt x="6821" y="13370"/>
                  <a:pt x="6838" y="13377"/>
                </a:cubicBezTo>
                <a:cubicBezTo>
                  <a:pt x="6860" y="13388"/>
                  <a:pt x="6880" y="13403"/>
                  <a:pt x="6909" y="13399"/>
                </a:cubicBezTo>
                <a:cubicBezTo>
                  <a:pt x="6927" y="13397"/>
                  <a:pt x="6948" y="13410"/>
                  <a:pt x="6969" y="13416"/>
                </a:cubicBezTo>
                <a:cubicBezTo>
                  <a:pt x="6978" y="13397"/>
                  <a:pt x="6973" y="13387"/>
                  <a:pt x="6956" y="13380"/>
                </a:cubicBezTo>
                <a:cubicBezTo>
                  <a:pt x="6951" y="13378"/>
                  <a:pt x="6941" y="13373"/>
                  <a:pt x="6941" y="13370"/>
                </a:cubicBezTo>
                <a:cubicBezTo>
                  <a:pt x="6944" y="13343"/>
                  <a:pt x="6929" y="13333"/>
                  <a:pt x="6906" y="13327"/>
                </a:cubicBezTo>
                <a:cubicBezTo>
                  <a:pt x="6902" y="13325"/>
                  <a:pt x="6897" y="13319"/>
                  <a:pt x="6896" y="13315"/>
                </a:cubicBezTo>
                <a:cubicBezTo>
                  <a:pt x="6890" y="13293"/>
                  <a:pt x="6871" y="13285"/>
                  <a:pt x="6855" y="13274"/>
                </a:cubicBezTo>
                <a:cubicBezTo>
                  <a:pt x="6839" y="13263"/>
                  <a:pt x="6814" y="13258"/>
                  <a:pt x="6825" y="13228"/>
                </a:cubicBezTo>
                <a:cubicBezTo>
                  <a:pt x="6827" y="13222"/>
                  <a:pt x="6818" y="13212"/>
                  <a:pt x="6812" y="13202"/>
                </a:cubicBezTo>
                <a:close/>
                <a:moveTo>
                  <a:pt x="4512" y="2737"/>
                </a:moveTo>
                <a:cubicBezTo>
                  <a:pt x="4541" y="2732"/>
                  <a:pt x="4540" y="2732"/>
                  <a:pt x="4535" y="2705"/>
                </a:cubicBezTo>
                <a:cubicBezTo>
                  <a:pt x="4527" y="2663"/>
                  <a:pt x="4521" y="2621"/>
                  <a:pt x="4514" y="2579"/>
                </a:cubicBezTo>
                <a:cubicBezTo>
                  <a:pt x="4512" y="2566"/>
                  <a:pt x="4508" y="2553"/>
                  <a:pt x="4506" y="2540"/>
                </a:cubicBezTo>
                <a:cubicBezTo>
                  <a:pt x="4505" y="2529"/>
                  <a:pt x="4506" y="2518"/>
                  <a:pt x="4506" y="2507"/>
                </a:cubicBezTo>
                <a:cubicBezTo>
                  <a:pt x="4508" y="2479"/>
                  <a:pt x="4516" y="2451"/>
                  <a:pt x="4499" y="2421"/>
                </a:cubicBezTo>
                <a:cubicBezTo>
                  <a:pt x="4460" y="2454"/>
                  <a:pt x="4486" y="2492"/>
                  <a:pt x="4485" y="2528"/>
                </a:cubicBezTo>
                <a:cubicBezTo>
                  <a:pt x="4453" y="2515"/>
                  <a:pt x="4476" y="2477"/>
                  <a:pt x="4450" y="2466"/>
                </a:cubicBezTo>
                <a:cubicBezTo>
                  <a:pt x="4447" y="2505"/>
                  <a:pt x="4447" y="2505"/>
                  <a:pt x="4458" y="2534"/>
                </a:cubicBezTo>
                <a:cubicBezTo>
                  <a:pt x="4460" y="2542"/>
                  <a:pt x="4462" y="2550"/>
                  <a:pt x="4461" y="2558"/>
                </a:cubicBezTo>
                <a:cubicBezTo>
                  <a:pt x="4455" y="2609"/>
                  <a:pt x="4467" y="2657"/>
                  <a:pt x="4482" y="2705"/>
                </a:cubicBezTo>
                <a:cubicBezTo>
                  <a:pt x="4487" y="2722"/>
                  <a:pt x="4497" y="2740"/>
                  <a:pt x="4483" y="2758"/>
                </a:cubicBezTo>
                <a:cubicBezTo>
                  <a:pt x="4481" y="2762"/>
                  <a:pt x="4488" y="2771"/>
                  <a:pt x="4492" y="2783"/>
                </a:cubicBezTo>
                <a:cubicBezTo>
                  <a:pt x="4501" y="2764"/>
                  <a:pt x="4507" y="2750"/>
                  <a:pt x="4512" y="2737"/>
                </a:cubicBezTo>
                <a:close/>
                <a:moveTo>
                  <a:pt x="1300" y="575"/>
                </a:moveTo>
                <a:cubicBezTo>
                  <a:pt x="1298" y="567"/>
                  <a:pt x="1292" y="553"/>
                  <a:pt x="1294" y="552"/>
                </a:cubicBezTo>
                <a:cubicBezTo>
                  <a:pt x="1318" y="538"/>
                  <a:pt x="1303" y="522"/>
                  <a:pt x="1298" y="507"/>
                </a:cubicBezTo>
                <a:cubicBezTo>
                  <a:pt x="1292" y="486"/>
                  <a:pt x="1285" y="465"/>
                  <a:pt x="1279" y="444"/>
                </a:cubicBezTo>
                <a:cubicBezTo>
                  <a:pt x="1272" y="423"/>
                  <a:pt x="1263" y="405"/>
                  <a:pt x="1237" y="404"/>
                </a:cubicBezTo>
                <a:cubicBezTo>
                  <a:pt x="1235" y="437"/>
                  <a:pt x="1233" y="470"/>
                  <a:pt x="1231" y="503"/>
                </a:cubicBezTo>
                <a:cubicBezTo>
                  <a:pt x="1230" y="506"/>
                  <a:pt x="1231" y="513"/>
                  <a:pt x="1229" y="514"/>
                </a:cubicBezTo>
                <a:cubicBezTo>
                  <a:pt x="1193" y="534"/>
                  <a:pt x="1221" y="566"/>
                  <a:pt x="1216" y="592"/>
                </a:cubicBezTo>
                <a:cubicBezTo>
                  <a:pt x="1214" y="601"/>
                  <a:pt x="1229" y="622"/>
                  <a:pt x="1238" y="612"/>
                </a:cubicBezTo>
                <a:cubicBezTo>
                  <a:pt x="1255" y="592"/>
                  <a:pt x="1284" y="596"/>
                  <a:pt x="1300" y="575"/>
                </a:cubicBezTo>
                <a:close/>
                <a:moveTo>
                  <a:pt x="6377" y="10261"/>
                </a:moveTo>
                <a:cubicBezTo>
                  <a:pt x="6348" y="10210"/>
                  <a:pt x="6339" y="10161"/>
                  <a:pt x="6348" y="10109"/>
                </a:cubicBezTo>
                <a:cubicBezTo>
                  <a:pt x="6350" y="10102"/>
                  <a:pt x="6346" y="10094"/>
                  <a:pt x="6346" y="10086"/>
                </a:cubicBezTo>
                <a:cubicBezTo>
                  <a:pt x="6344" y="10049"/>
                  <a:pt x="6322" y="10015"/>
                  <a:pt x="6325" y="9977"/>
                </a:cubicBezTo>
                <a:cubicBezTo>
                  <a:pt x="6328" y="9954"/>
                  <a:pt x="6317" y="9945"/>
                  <a:pt x="6293" y="9942"/>
                </a:cubicBezTo>
                <a:cubicBezTo>
                  <a:pt x="6290" y="9969"/>
                  <a:pt x="6280" y="9997"/>
                  <a:pt x="6286" y="10022"/>
                </a:cubicBezTo>
                <a:cubicBezTo>
                  <a:pt x="6292" y="10049"/>
                  <a:pt x="6291" y="10074"/>
                  <a:pt x="6291" y="10100"/>
                </a:cubicBezTo>
                <a:cubicBezTo>
                  <a:pt x="6291" y="10117"/>
                  <a:pt x="6291" y="10134"/>
                  <a:pt x="6293" y="10151"/>
                </a:cubicBezTo>
                <a:cubicBezTo>
                  <a:pt x="6293" y="10156"/>
                  <a:pt x="6302" y="10159"/>
                  <a:pt x="6310" y="10166"/>
                </a:cubicBezTo>
                <a:cubicBezTo>
                  <a:pt x="6310" y="10130"/>
                  <a:pt x="6310" y="10099"/>
                  <a:pt x="6310" y="10068"/>
                </a:cubicBezTo>
                <a:cubicBezTo>
                  <a:pt x="6313" y="10068"/>
                  <a:pt x="6316" y="10068"/>
                  <a:pt x="6319" y="10068"/>
                </a:cubicBezTo>
                <a:cubicBezTo>
                  <a:pt x="6326" y="10134"/>
                  <a:pt x="6315" y="10203"/>
                  <a:pt x="6338" y="10270"/>
                </a:cubicBezTo>
                <a:cubicBezTo>
                  <a:pt x="6349" y="10267"/>
                  <a:pt x="6359" y="10265"/>
                  <a:pt x="6377" y="10261"/>
                </a:cubicBezTo>
                <a:close/>
                <a:moveTo>
                  <a:pt x="7299" y="14011"/>
                </a:moveTo>
                <a:cubicBezTo>
                  <a:pt x="7335" y="13892"/>
                  <a:pt x="7331" y="13771"/>
                  <a:pt x="7330" y="13640"/>
                </a:cubicBezTo>
                <a:cubicBezTo>
                  <a:pt x="7313" y="13669"/>
                  <a:pt x="7291" y="13685"/>
                  <a:pt x="7296" y="13713"/>
                </a:cubicBezTo>
                <a:cubicBezTo>
                  <a:pt x="7310" y="13791"/>
                  <a:pt x="7285" y="13868"/>
                  <a:pt x="7290" y="13946"/>
                </a:cubicBezTo>
                <a:cubicBezTo>
                  <a:pt x="7292" y="13968"/>
                  <a:pt x="7284" y="13990"/>
                  <a:pt x="7299" y="14011"/>
                </a:cubicBezTo>
                <a:close/>
                <a:moveTo>
                  <a:pt x="4183" y="1622"/>
                </a:moveTo>
                <a:cubicBezTo>
                  <a:pt x="4191" y="1605"/>
                  <a:pt x="4199" y="1595"/>
                  <a:pt x="4199" y="1586"/>
                </a:cubicBezTo>
                <a:cubicBezTo>
                  <a:pt x="4197" y="1546"/>
                  <a:pt x="4200" y="1505"/>
                  <a:pt x="4185" y="1465"/>
                </a:cubicBezTo>
                <a:cubicBezTo>
                  <a:pt x="4179" y="1450"/>
                  <a:pt x="4183" y="1432"/>
                  <a:pt x="4180" y="1415"/>
                </a:cubicBezTo>
                <a:cubicBezTo>
                  <a:pt x="4176" y="1392"/>
                  <a:pt x="4176" y="1366"/>
                  <a:pt x="4164" y="1347"/>
                </a:cubicBezTo>
                <a:cubicBezTo>
                  <a:pt x="4153" y="1329"/>
                  <a:pt x="4150" y="1312"/>
                  <a:pt x="4149" y="1292"/>
                </a:cubicBezTo>
                <a:cubicBezTo>
                  <a:pt x="4148" y="1279"/>
                  <a:pt x="4152" y="1262"/>
                  <a:pt x="4129" y="1252"/>
                </a:cubicBezTo>
                <a:cubicBezTo>
                  <a:pt x="4127" y="1268"/>
                  <a:pt x="4124" y="1281"/>
                  <a:pt x="4125" y="1295"/>
                </a:cubicBezTo>
                <a:cubicBezTo>
                  <a:pt x="4131" y="1365"/>
                  <a:pt x="4164" y="1431"/>
                  <a:pt x="4159" y="1503"/>
                </a:cubicBezTo>
                <a:cubicBezTo>
                  <a:pt x="4157" y="1535"/>
                  <a:pt x="4167" y="1568"/>
                  <a:pt x="4171" y="1601"/>
                </a:cubicBezTo>
                <a:cubicBezTo>
                  <a:pt x="4172" y="1605"/>
                  <a:pt x="4175" y="1608"/>
                  <a:pt x="4183" y="1622"/>
                </a:cubicBezTo>
                <a:close/>
                <a:moveTo>
                  <a:pt x="2138" y="16138"/>
                </a:moveTo>
                <a:cubicBezTo>
                  <a:pt x="2133" y="16137"/>
                  <a:pt x="2129" y="16136"/>
                  <a:pt x="2125" y="16135"/>
                </a:cubicBezTo>
                <a:cubicBezTo>
                  <a:pt x="2122" y="16140"/>
                  <a:pt x="2117" y="16146"/>
                  <a:pt x="2116" y="16152"/>
                </a:cubicBezTo>
                <a:cubicBezTo>
                  <a:pt x="2111" y="16192"/>
                  <a:pt x="2107" y="16232"/>
                  <a:pt x="2103" y="16273"/>
                </a:cubicBezTo>
                <a:cubicBezTo>
                  <a:pt x="2101" y="16288"/>
                  <a:pt x="2093" y="16304"/>
                  <a:pt x="2097" y="16318"/>
                </a:cubicBezTo>
                <a:cubicBezTo>
                  <a:pt x="2103" y="16339"/>
                  <a:pt x="2101" y="16358"/>
                  <a:pt x="2093" y="16376"/>
                </a:cubicBezTo>
                <a:cubicBezTo>
                  <a:pt x="2078" y="16408"/>
                  <a:pt x="2094" y="16436"/>
                  <a:pt x="2099" y="16466"/>
                </a:cubicBezTo>
                <a:cubicBezTo>
                  <a:pt x="2099" y="16467"/>
                  <a:pt x="2103" y="16468"/>
                  <a:pt x="2107" y="16470"/>
                </a:cubicBezTo>
                <a:cubicBezTo>
                  <a:pt x="2109" y="16465"/>
                  <a:pt x="2111" y="16460"/>
                  <a:pt x="2111" y="16456"/>
                </a:cubicBezTo>
                <a:cubicBezTo>
                  <a:pt x="2120" y="16383"/>
                  <a:pt x="2132" y="16311"/>
                  <a:pt x="2137" y="16238"/>
                </a:cubicBezTo>
                <a:cubicBezTo>
                  <a:pt x="2139" y="16205"/>
                  <a:pt x="2127" y="16172"/>
                  <a:pt x="2138" y="16138"/>
                </a:cubicBezTo>
                <a:close/>
                <a:moveTo>
                  <a:pt x="4042" y="1092"/>
                </a:moveTo>
                <a:cubicBezTo>
                  <a:pt x="4056" y="1113"/>
                  <a:pt x="4067" y="1123"/>
                  <a:pt x="4071" y="1136"/>
                </a:cubicBezTo>
                <a:cubicBezTo>
                  <a:pt x="4082" y="1170"/>
                  <a:pt x="4098" y="1199"/>
                  <a:pt x="4135" y="1211"/>
                </a:cubicBezTo>
                <a:cubicBezTo>
                  <a:pt x="4128" y="1169"/>
                  <a:pt x="4121" y="1127"/>
                  <a:pt x="4114" y="1082"/>
                </a:cubicBezTo>
                <a:cubicBezTo>
                  <a:pt x="4092" y="1085"/>
                  <a:pt x="4070" y="1088"/>
                  <a:pt x="4042" y="1092"/>
                </a:cubicBezTo>
                <a:close/>
                <a:moveTo>
                  <a:pt x="1797" y="2112"/>
                </a:moveTo>
                <a:cubicBezTo>
                  <a:pt x="1820" y="2096"/>
                  <a:pt x="1808" y="2076"/>
                  <a:pt x="1802" y="2058"/>
                </a:cubicBezTo>
                <a:cubicBezTo>
                  <a:pt x="1795" y="2033"/>
                  <a:pt x="1770" y="2040"/>
                  <a:pt x="1753" y="2031"/>
                </a:cubicBezTo>
                <a:cubicBezTo>
                  <a:pt x="1748" y="2063"/>
                  <a:pt x="1776" y="2139"/>
                  <a:pt x="1802" y="2166"/>
                </a:cubicBezTo>
                <a:cubicBezTo>
                  <a:pt x="1810" y="2157"/>
                  <a:pt x="1817" y="2149"/>
                  <a:pt x="1826" y="2140"/>
                </a:cubicBezTo>
                <a:cubicBezTo>
                  <a:pt x="1816" y="2131"/>
                  <a:pt x="1809" y="2124"/>
                  <a:pt x="1797" y="2112"/>
                </a:cubicBezTo>
                <a:close/>
                <a:moveTo>
                  <a:pt x="3925" y="1230"/>
                </a:moveTo>
                <a:cubicBezTo>
                  <a:pt x="3921" y="1231"/>
                  <a:pt x="3917" y="1232"/>
                  <a:pt x="3913" y="1233"/>
                </a:cubicBezTo>
                <a:cubicBezTo>
                  <a:pt x="3915" y="1267"/>
                  <a:pt x="3916" y="1301"/>
                  <a:pt x="3918" y="1338"/>
                </a:cubicBezTo>
                <a:cubicBezTo>
                  <a:pt x="3938" y="1340"/>
                  <a:pt x="3951" y="1348"/>
                  <a:pt x="3944" y="1378"/>
                </a:cubicBezTo>
                <a:cubicBezTo>
                  <a:pt x="3961" y="1365"/>
                  <a:pt x="3973" y="1361"/>
                  <a:pt x="3967" y="1342"/>
                </a:cubicBezTo>
                <a:cubicBezTo>
                  <a:pt x="3963" y="1327"/>
                  <a:pt x="3962" y="1311"/>
                  <a:pt x="3960" y="1296"/>
                </a:cubicBezTo>
                <a:cubicBezTo>
                  <a:pt x="3957" y="1268"/>
                  <a:pt x="3942" y="1249"/>
                  <a:pt x="3925" y="1230"/>
                </a:cubicBezTo>
                <a:close/>
                <a:moveTo>
                  <a:pt x="2589" y="3710"/>
                </a:moveTo>
                <a:cubicBezTo>
                  <a:pt x="2587" y="3709"/>
                  <a:pt x="2584" y="3708"/>
                  <a:pt x="2582" y="3707"/>
                </a:cubicBezTo>
                <a:cubicBezTo>
                  <a:pt x="2580" y="3717"/>
                  <a:pt x="2575" y="3729"/>
                  <a:pt x="2578" y="3737"/>
                </a:cubicBezTo>
                <a:cubicBezTo>
                  <a:pt x="2589" y="3766"/>
                  <a:pt x="2603" y="3794"/>
                  <a:pt x="2617" y="3823"/>
                </a:cubicBezTo>
                <a:cubicBezTo>
                  <a:pt x="2624" y="3837"/>
                  <a:pt x="2629" y="3853"/>
                  <a:pt x="2649" y="3854"/>
                </a:cubicBezTo>
                <a:cubicBezTo>
                  <a:pt x="2652" y="3854"/>
                  <a:pt x="2656" y="3851"/>
                  <a:pt x="2659" y="3849"/>
                </a:cubicBezTo>
                <a:cubicBezTo>
                  <a:pt x="2653" y="3844"/>
                  <a:pt x="2648" y="3838"/>
                  <a:pt x="2642" y="3833"/>
                </a:cubicBezTo>
                <a:cubicBezTo>
                  <a:pt x="2665" y="3795"/>
                  <a:pt x="2665" y="3791"/>
                  <a:pt x="2641" y="3771"/>
                </a:cubicBezTo>
                <a:cubicBezTo>
                  <a:pt x="2634" y="3778"/>
                  <a:pt x="2628" y="3785"/>
                  <a:pt x="2618" y="3797"/>
                </a:cubicBezTo>
                <a:cubicBezTo>
                  <a:pt x="2607" y="3764"/>
                  <a:pt x="2598" y="3737"/>
                  <a:pt x="2589" y="3710"/>
                </a:cubicBezTo>
                <a:close/>
                <a:moveTo>
                  <a:pt x="3958" y="1392"/>
                </a:moveTo>
                <a:cubicBezTo>
                  <a:pt x="3959" y="1416"/>
                  <a:pt x="3959" y="1439"/>
                  <a:pt x="3962" y="1462"/>
                </a:cubicBezTo>
                <a:cubicBezTo>
                  <a:pt x="3965" y="1486"/>
                  <a:pt x="3972" y="1508"/>
                  <a:pt x="3977" y="1531"/>
                </a:cubicBezTo>
                <a:cubicBezTo>
                  <a:pt x="3980" y="1545"/>
                  <a:pt x="3981" y="1559"/>
                  <a:pt x="3985" y="1573"/>
                </a:cubicBezTo>
                <a:cubicBezTo>
                  <a:pt x="3987" y="1579"/>
                  <a:pt x="3994" y="1584"/>
                  <a:pt x="4002" y="1594"/>
                </a:cubicBezTo>
                <a:cubicBezTo>
                  <a:pt x="4002" y="1568"/>
                  <a:pt x="4002" y="1551"/>
                  <a:pt x="4002" y="1533"/>
                </a:cubicBezTo>
                <a:cubicBezTo>
                  <a:pt x="4002" y="1528"/>
                  <a:pt x="4000" y="1522"/>
                  <a:pt x="3998" y="1519"/>
                </a:cubicBezTo>
                <a:cubicBezTo>
                  <a:pt x="3985" y="1502"/>
                  <a:pt x="3986" y="1484"/>
                  <a:pt x="3988" y="1466"/>
                </a:cubicBezTo>
                <a:cubicBezTo>
                  <a:pt x="3991" y="1437"/>
                  <a:pt x="3976" y="1414"/>
                  <a:pt x="3958" y="1392"/>
                </a:cubicBezTo>
                <a:close/>
                <a:moveTo>
                  <a:pt x="6271" y="8483"/>
                </a:moveTo>
                <a:cubicBezTo>
                  <a:pt x="6246" y="8488"/>
                  <a:pt x="6250" y="8510"/>
                  <a:pt x="6249" y="8526"/>
                </a:cubicBezTo>
                <a:cubicBezTo>
                  <a:pt x="6247" y="8544"/>
                  <a:pt x="6256" y="8563"/>
                  <a:pt x="6251" y="8580"/>
                </a:cubicBezTo>
                <a:cubicBezTo>
                  <a:pt x="6245" y="8606"/>
                  <a:pt x="6267" y="8624"/>
                  <a:pt x="6263" y="8648"/>
                </a:cubicBezTo>
                <a:cubicBezTo>
                  <a:pt x="6263" y="8648"/>
                  <a:pt x="6272" y="8650"/>
                  <a:pt x="6280" y="8653"/>
                </a:cubicBezTo>
                <a:cubicBezTo>
                  <a:pt x="6281" y="8640"/>
                  <a:pt x="6284" y="8630"/>
                  <a:pt x="6283" y="8620"/>
                </a:cubicBezTo>
                <a:cubicBezTo>
                  <a:pt x="6282" y="8599"/>
                  <a:pt x="6276" y="8580"/>
                  <a:pt x="6269" y="8560"/>
                </a:cubicBezTo>
                <a:cubicBezTo>
                  <a:pt x="6263" y="8542"/>
                  <a:pt x="6274" y="8517"/>
                  <a:pt x="6276" y="8496"/>
                </a:cubicBezTo>
                <a:cubicBezTo>
                  <a:pt x="6277" y="8492"/>
                  <a:pt x="6274" y="8488"/>
                  <a:pt x="6271" y="8483"/>
                </a:cubicBezTo>
                <a:close/>
                <a:moveTo>
                  <a:pt x="1058" y="9485"/>
                </a:moveTo>
                <a:cubicBezTo>
                  <a:pt x="1055" y="9487"/>
                  <a:pt x="1052" y="9488"/>
                  <a:pt x="1049" y="9490"/>
                </a:cubicBezTo>
                <a:cubicBezTo>
                  <a:pt x="1049" y="9511"/>
                  <a:pt x="1044" y="9534"/>
                  <a:pt x="1051" y="9553"/>
                </a:cubicBezTo>
                <a:cubicBezTo>
                  <a:pt x="1059" y="9576"/>
                  <a:pt x="1053" y="9598"/>
                  <a:pt x="1057" y="9620"/>
                </a:cubicBezTo>
                <a:cubicBezTo>
                  <a:pt x="1060" y="9641"/>
                  <a:pt x="1065" y="9661"/>
                  <a:pt x="1070" y="9681"/>
                </a:cubicBezTo>
                <a:cubicBezTo>
                  <a:pt x="1079" y="9676"/>
                  <a:pt x="1084" y="9670"/>
                  <a:pt x="1083" y="9665"/>
                </a:cubicBezTo>
                <a:cubicBezTo>
                  <a:pt x="1078" y="9609"/>
                  <a:pt x="1071" y="9554"/>
                  <a:pt x="1065" y="9499"/>
                </a:cubicBezTo>
                <a:cubicBezTo>
                  <a:pt x="1064" y="9494"/>
                  <a:pt x="1061" y="9490"/>
                  <a:pt x="1058" y="9485"/>
                </a:cubicBezTo>
                <a:close/>
                <a:moveTo>
                  <a:pt x="6276" y="8871"/>
                </a:moveTo>
                <a:cubicBezTo>
                  <a:pt x="6279" y="8872"/>
                  <a:pt x="6283" y="8873"/>
                  <a:pt x="6287" y="8874"/>
                </a:cubicBezTo>
                <a:cubicBezTo>
                  <a:pt x="6291" y="8865"/>
                  <a:pt x="6299" y="8856"/>
                  <a:pt x="6299" y="8846"/>
                </a:cubicBezTo>
                <a:cubicBezTo>
                  <a:pt x="6302" y="8813"/>
                  <a:pt x="6301" y="8779"/>
                  <a:pt x="6302" y="8740"/>
                </a:cubicBezTo>
                <a:cubicBezTo>
                  <a:pt x="6299" y="8737"/>
                  <a:pt x="6289" y="8730"/>
                  <a:pt x="6279" y="8722"/>
                </a:cubicBezTo>
                <a:cubicBezTo>
                  <a:pt x="6267" y="8749"/>
                  <a:pt x="6268" y="8772"/>
                  <a:pt x="6274" y="8797"/>
                </a:cubicBezTo>
                <a:cubicBezTo>
                  <a:pt x="6280" y="8821"/>
                  <a:pt x="6276" y="8846"/>
                  <a:pt x="6276" y="8871"/>
                </a:cubicBezTo>
                <a:close/>
                <a:moveTo>
                  <a:pt x="2011" y="16433"/>
                </a:moveTo>
                <a:cubicBezTo>
                  <a:pt x="2008" y="16433"/>
                  <a:pt x="2004" y="16434"/>
                  <a:pt x="2001" y="16434"/>
                </a:cubicBezTo>
                <a:cubicBezTo>
                  <a:pt x="1997" y="16471"/>
                  <a:pt x="1992" y="16507"/>
                  <a:pt x="1989" y="16544"/>
                </a:cubicBezTo>
                <a:cubicBezTo>
                  <a:pt x="1989" y="16549"/>
                  <a:pt x="1996" y="16555"/>
                  <a:pt x="1999" y="16560"/>
                </a:cubicBezTo>
                <a:cubicBezTo>
                  <a:pt x="2021" y="16536"/>
                  <a:pt x="2031" y="16468"/>
                  <a:pt x="2018" y="16442"/>
                </a:cubicBezTo>
                <a:cubicBezTo>
                  <a:pt x="2016" y="16439"/>
                  <a:pt x="2013" y="16436"/>
                  <a:pt x="2011" y="16433"/>
                </a:cubicBezTo>
                <a:close/>
                <a:moveTo>
                  <a:pt x="2373" y="17611"/>
                </a:moveTo>
                <a:cubicBezTo>
                  <a:pt x="2364" y="17674"/>
                  <a:pt x="2357" y="17729"/>
                  <a:pt x="2349" y="17785"/>
                </a:cubicBezTo>
                <a:cubicBezTo>
                  <a:pt x="2358" y="17779"/>
                  <a:pt x="2362" y="17772"/>
                  <a:pt x="2364" y="17765"/>
                </a:cubicBezTo>
                <a:cubicBezTo>
                  <a:pt x="2376" y="17730"/>
                  <a:pt x="2385" y="17696"/>
                  <a:pt x="2390" y="17659"/>
                </a:cubicBezTo>
                <a:cubicBezTo>
                  <a:pt x="2393" y="17640"/>
                  <a:pt x="2390" y="17630"/>
                  <a:pt x="2373" y="17611"/>
                </a:cubicBezTo>
                <a:close/>
                <a:moveTo>
                  <a:pt x="6275" y="8369"/>
                </a:moveTo>
                <a:cubicBezTo>
                  <a:pt x="6246" y="8341"/>
                  <a:pt x="6274" y="8296"/>
                  <a:pt x="6238" y="8269"/>
                </a:cubicBezTo>
                <a:cubicBezTo>
                  <a:pt x="6234" y="8277"/>
                  <a:pt x="6227" y="8283"/>
                  <a:pt x="6227" y="8289"/>
                </a:cubicBezTo>
                <a:cubicBezTo>
                  <a:pt x="6229" y="8314"/>
                  <a:pt x="6233" y="8338"/>
                  <a:pt x="6236" y="8363"/>
                </a:cubicBezTo>
                <a:cubicBezTo>
                  <a:pt x="6240" y="8388"/>
                  <a:pt x="6247" y="8390"/>
                  <a:pt x="6275" y="8369"/>
                </a:cubicBezTo>
                <a:close/>
                <a:moveTo>
                  <a:pt x="1423" y="12519"/>
                </a:moveTo>
                <a:cubicBezTo>
                  <a:pt x="1427" y="12502"/>
                  <a:pt x="1435" y="12488"/>
                  <a:pt x="1432" y="12476"/>
                </a:cubicBezTo>
                <a:cubicBezTo>
                  <a:pt x="1421" y="12434"/>
                  <a:pt x="1428" y="12392"/>
                  <a:pt x="1430" y="12348"/>
                </a:cubicBezTo>
                <a:cubicBezTo>
                  <a:pt x="1413" y="12349"/>
                  <a:pt x="1405" y="12361"/>
                  <a:pt x="1407" y="12374"/>
                </a:cubicBezTo>
                <a:cubicBezTo>
                  <a:pt x="1412" y="12420"/>
                  <a:pt x="1406" y="12469"/>
                  <a:pt x="1423" y="12519"/>
                </a:cubicBezTo>
                <a:close/>
                <a:moveTo>
                  <a:pt x="5981" y="7746"/>
                </a:moveTo>
                <a:cubicBezTo>
                  <a:pt x="5985" y="7746"/>
                  <a:pt x="5988" y="7747"/>
                  <a:pt x="5992" y="7747"/>
                </a:cubicBezTo>
                <a:cubicBezTo>
                  <a:pt x="5995" y="7739"/>
                  <a:pt x="6002" y="7730"/>
                  <a:pt x="6000" y="7724"/>
                </a:cubicBezTo>
                <a:cubicBezTo>
                  <a:pt x="5987" y="7693"/>
                  <a:pt x="6002" y="7656"/>
                  <a:pt x="5974" y="7621"/>
                </a:cubicBezTo>
                <a:cubicBezTo>
                  <a:pt x="5960" y="7669"/>
                  <a:pt x="5976" y="7707"/>
                  <a:pt x="5981" y="7746"/>
                </a:cubicBezTo>
                <a:close/>
                <a:moveTo>
                  <a:pt x="3844" y="359"/>
                </a:moveTo>
                <a:cubicBezTo>
                  <a:pt x="3825" y="298"/>
                  <a:pt x="3795" y="279"/>
                  <a:pt x="3761" y="306"/>
                </a:cubicBezTo>
                <a:cubicBezTo>
                  <a:pt x="3771" y="309"/>
                  <a:pt x="3778" y="311"/>
                  <a:pt x="3786" y="313"/>
                </a:cubicBezTo>
                <a:cubicBezTo>
                  <a:pt x="3785" y="320"/>
                  <a:pt x="3785" y="326"/>
                  <a:pt x="3785" y="328"/>
                </a:cubicBezTo>
                <a:cubicBezTo>
                  <a:pt x="3805" y="339"/>
                  <a:pt x="3821" y="347"/>
                  <a:pt x="3844" y="359"/>
                </a:cubicBezTo>
                <a:close/>
                <a:moveTo>
                  <a:pt x="3154" y="415"/>
                </a:moveTo>
                <a:cubicBezTo>
                  <a:pt x="3173" y="399"/>
                  <a:pt x="3187" y="436"/>
                  <a:pt x="3212" y="415"/>
                </a:cubicBezTo>
                <a:cubicBezTo>
                  <a:pt x="3193" y="399"/>
                  <a:pt x="3177" y="383"/>
                  <a:pt x="3158" y="370"/>
                </a:cubicBezTo>
                <a:cubicBezTo>
                  <a:pt x="3154" y="366"/>
                  <a:pt x="3143" y="371"/>
                  <a:pt x="3133" y="373"/>
                </a:cubicBezTo>
                <a:cubicBezTo>
                  <a:pt x="3141" y="389"/>
                  <a:pt x="3147" y="400"/>
                  <a:pt x="3154" y="415"/>
                </a:cubicBezTo>
                <a:close/>
                <a:moveTo>
                  <a:pt x="2514" y="13574"/>
                </a:moveTo>
                <a:cubicBezTo>
                  <a:pt x="2503" y="13611"/>
                  <a:pt x="2502" y="13639"/>
                  <a:pt x="2512" y="13656"/>
                </a:cubicBezTo>
                <a:cubicBezTo>
                  <a:pt x="2515" y="13660"/>
                  <a:pt x="2522" y="13661"/>
                  <a:pt x="2528" y="13663"/>
                </a:cubicBezTo>
                <a:cubicBezTo>
                  <a:pt x="2542" y="13598"/>
                  <a:pt x="2541" y="13591"/>
                  <a:pt x="2514" y="13574"/>
                </a:cubicBezTo>
                <a:close/>
                <a:moveTo>
                  <a:pt x="6032" y="7622"/>
                </a:moveTo>
                <a:cubicBezTo>
                  <a:pt x="6048" y="7588"/>
                  <a:pt x="6033" y="7559"/>
                  <a:pt x="6022" y="7531"/>
                </a:cubicBezTo>
                <a:cubicBezTo>
                  <a:pt x="6018" y="7518"/>
                  <a:pt x="6007" y="7516"/>
                  <a:pt x="5992" y="7518"/>
                </a:cubicBezTo>
                <a:cubicBezTo>
                  <a:pt x="6000" y="7542"/>
                  <a:pt x="5994" y="7570"/>
                  <a:pt x="6027" y="7578"/>
                </a:cubicBezTo>
                <a:cubicBezTo>
                  <a:pt x="6012" y="7595"/>
                  <a:pt x="6015" y="7608"/>
                  <a:pt x="6032" y="7622"/>
                </a:cubicBezTo>
                <a:close/>
                <a:moveTo>
                  <a:pt x="3294" y="15380"/>
                </a:moveTo>
                <a:cubicBezTo>
                  <a:pt x="3287" y="15416"/>
                  <a:pt x="3268" y="15450"/>
                  <a:pt x="3274" y="15496"/>
                </a:cubicBezTo>
                <a:cubicBezTo>
                  <a:pt x="3287" y="15477"/>
                  <a:pt x="3305" y="15464"/>
                  <a:pt x="3306" y="15449"/>
                </a:cubicBezTo>
                <a:cubicBezTo>
                  <a:pt x="3308" y="15426"/>
                  <a:pt x="3299" y="15403"/>
                  <a:pt x="3294" y="15380"/>
                </a:cubicBezTo>
                <a:close/>
                <a:moveTo>
                  <a:pt x="2125" y="16599"/>
                </a:moveTo>
                <a:cubicBezTo>
                  <a:pt x="2102" y="16648"/>
                  <a:pt x="2097" y="16692"/>
                  <a:pt x="2110" y="16719"/>
                </a:cubicBezTo>
                <a:cubicBezTo>
                  <a:pt x="2127" y="16678"/>
                  <a:pt x="2123" y="16638"/>
                  <a:pt x="2125" y="16599"/>
                </a:cubicBezTo>
                <a:close/>
                <a:moveTo>
                  <a:pt x="2602" y="16315"/>
                </a:moveTo>
                <a:cubicBezTo>
                  <a:pt x="2609" y="16311"/>
                  <a:pt x="2613" y="16310"/>
                  <a:pt x="2613" y="16309"/>
                </a:cubicBezTo>
                <a:cubicBezTo>
                  <a:pt x="2615" y="16270"/>
                  <a:pt x="2624" y="16233"/>
                  <a:pt x="2631" y="16195"/>
                </a:cubicBezTo>
                <a:cubicBezTo>
                  <a:pt x="2631" y="16193"/>
                  <a:pt x="2628" y="16190"/>
                  <a:pt x="2623" y="16182"/>
                </a:cubicBezTo>
                <a:cubicBezTo>
                  <a:pt x="2609" y="16227"/>
                  <a:pt x="2599" y="16268"/>
                  <a:pt x="2602" y="16315"/>
                </a:cubicBezTo>
                <a:close/>
                <a:moveTo>
                  <a:pt x="5985" y="8658"/>
                </a:moveTo>
                <a:cubicBezTo>
                  <a:pt x="5994" y="8672"/>
                  <a:pt x="5998" y="8680"/>
                  <a:pt x="6003" y="8687"/>
                </a:cubicBezTo>
                <a:cubicBezTo>
                  <a:pt x="5996" y="8696"/>
                  <a:pt x="5989" y="8703"/>
                  <a:pt x="5981" y="8713"/>
                </a:cubicBezTo>
                <a:cubicBezTo>
                  <a:pt x="5990" y="8713"/>
                  <a:pt x="6000" y="8716"/>
                  <a:pt x="6002" y="8713"/>
                </a:cubicBezTo>
                <a:cubicBezTo>
                  <a:pt x="6016" y="8691"/>
                  <a:pt x="6029" y="8667"/>
                  <a:pt x="6042" y="8644"/>
                </a:cubicBezTo>
                <a:cubicBezTo>
                  <a:pt x="6040" y="8642"/>
                  <a:pt x="6037" y="8639"/>
                  <a:pt x="6035" y="8637"/>
                </a:cubicBezTo>
                <a:cubicBezTo>
                  <a:pt x="6019" y="8644"/>
                  <a:pt x="6004" y="8650"/>
                  <a:pt x="5985" y="8658"/>
                </a:cubicBezTo>
                <a:close/>
                <a:moveTo>
                  <a:pt x="1925" y="17191"/>
                </a:moveTo>
                <a:cubicBezTo>
                  <a:pt x="1929" y="17191"/>
                  <a:pt x="1932" y="17191"/>
                  <a:pt x="1935" y="17191"/>
                </a:cubicBezTo>
                <a:cubicBezTo>
                  <a:pt x="1939" y="17155"/>
                  <a:pt x="1944" y="17119"/>
                  <a:pt x="1947" y="17083"/>
                </a:cubicBezTo>
                <a:cubicBezTo>
                  <a:pt x="1947" y="17080"/>
                  <a:pt x="1940" y="17076"/>
                  <a:pt x="1932" y="17068"/>
                </a:cubicBezTo>
                <a:cubicBezTo>
                  <a:pt x="1932" y="17114"/>
                  <a:pt x="1915" y="17152"/>
                  <a:pt x="1925" y="17191"/>
                </a:cubicBezTo>
                <a:close/>
                <a:moveTo>
                  <a:pt x="6175" y="7931"/>
                </a:moveTo>
                <a:cubicBezTo>
                  <a:pt x="6171" y="7931"/>
                  <a:pt x="6167" y="7931"/>
                  <a:pt x="6163" y="7932"/>
                </a:cubicBezTo>
                <a:cubicBezTo>
                  <a:pt x="6170" y="7970"/>
                  <a:pt x="6176" y="8009"/>
                  <a:pt x="6184" y="8050"/>
                </a:cubicBezTo>
                <a:cubicBezTo>
                  <a:pt x="6211" y="8004"/>
                  <a:pt x="6181" y="7969"/>
                  <a:pt x="6175" y="7931"/>
                </a:cubicBezTo>
                <a:close/>
                <a:moveTo>
                  <a:pt x="1429" y="12284"/>
                </a:moveTo>
                <a:cubicBezTo>
                  <a:pt x="1425" y="12265"/>
                  <a:pt x="1418" y="12249"/>
                  <a:pt x="1418" y="12233"/>
                </a:cubicBezTo>
                <a:cubicBezTo>
                  <a:pt x="1418" y="12204"/>
                  <a:pt x="1419" y="12204"/>
                  <a:pt x="1403" y="12189"/>
                </a:cubicBezTo>
                <a:cubicBezTo>
                  <a:pt x="1397" y="12251"/>
                  <a:pt x="1402" y="12271"/>
                  <a:pt x="1429" y="12284"/>
                </a:cubicBezTo>
                <a:close/>
                <a:moveTo>
                  <a:pt x="1398" y="11959"/>
                </a:moveTo>
                <a:cubicBezTo>
                  <a:pt x="1414" y="11924"/>
                  <a:pt x="1408" y="11885"/>
                  <a:pt x="1387" y="11858"/>
                </a:cubicBezTo>
                <a:cubicBezTo>
                  <a:pt x="1385" y="11893"/>
                  <a:pt x="1379" y="11922"/>
                  <a:pt x="1398" y="11959"/>
                </a:cubicBezTo>
                <a:close/>
                <a:moveTo>
                  <a:pt x="5828" y="6412"/>
                </a:moveTo>
                <a:cubicBezTo>
                  <a:pt x="5831" y="6410"/>
                  <a:pt x="5835" y="6407"/>
                  <a:pt x="5838" y="6405"/>
                </a:cubicBezTo>
                <a:cubicBezTo>
                  <a:pt x="5826" y="6377"/>
                  <a:pt x="5849" y="6338"/>
                  <a:pt x="5802" y="6313"/>
                </a:cubicBezTo>
                <a:cubicBezTo>
                  <a:pt x="5809" y="6345"/>
                  <a:pt x="5814" y="6370"/>
                  <a:pt x="5820" y="6395"/>
                </a:cubicBezTo>
                <a:cubicBezTo>
                  <a:pt x="5822" y="6401"/>
                  <a:pt x="5825" y="6406"/>
                  <a:pt x="5828" y="6412"/>
                </a:cubicBezTo>
                <a:close/>
                <a:moveTo>
                  <a:pt x="6033" y="7908"/>
                </a:moveTo>
                <a:cubicBezTo>
                  <a:pt x="6029" y="7860"/>
                  <a:pt x="6019" y="7829"/>
                  <a:pt x="6002" y="7813"/>
                </a:cubicBezTo>
                <a:cubicBezTo>
                  <a:pt x="6004" y="7847"/>
                  <a:pt x="6006" y="7877"/>
                  <a:pt x="6033" y="7908"/>
                </a:cubicBezTo>
                <a:close/>
                <a:moveTo>
                  <a:pt x="7076" y="6458"/>
                </a:moveTo>
                <a:cubicBezTo>
                  <a:pt x="7076" y="6440"/>
                  <a:pt x="7076" y="6425"/>
                  <a:pt x="7076" y="6409"/>
                </a:cubicBezTo>
                <a:cubicBezTo>
                  <a:pt x="7075" y="6395"/>
                  <a:pt x="7079" y="6377"/>
                  <a:pt x="7055" y="6376"/>
                </a:cubicBezTo>
                <a:cubicBezTo>
                  <a:pt x="7060" y="6454"/>
                  <a:pt x="7060" y="6454"/>
                  <a:pt x="7076" y="6458"/>
                </a:cubicBezTo>
                <a:close/>
                <a:moveTo>
                  <a:pt x="6150" y="7676"/>
                </a:moveTo>
                <a:cubicBezTo>
                  <a:pt x="6148" y="7677"/>
                  <a:pt x="6145" y="7678"/>
                  <a:pt x="6142" y="7679"/>
                </a:cubicBezTo>
                <a:cubicBezTo>
                  <a:pt x="6140" y="7746"/>
                  <a:pt x="6140" y="7746"/>
                  <a:pt x="6168" y="7749"/>
                </a:cubicBezTo>
                <a:cubicBezTo>
                  <a:pt x="6162" y="7724"/>
                  <a:pt x="6156" y="7700"/>
                  <a:pt x="6150" y="7676"/>
                </a:cubicBezTo>
                <a:close/>
                <a:moveTo>
                  <a:pt x="2615" y="4066"/>
                </a:moveTo>
                <a:cubicBezTo>
                  <a:pt x="2627" y="4034"/>
                  <a:pt x="2613" y="4009"/>
                  <a:pt x="2575" y="3998"/>
                </a:cubicBezTo>
                <a:cubicBezTo>
                  <a:pt x="2574" y="4002"/>
                  <a:pt x="2571" y="4007"/>
                  <a:pt x="2572" y="4009"/>
                </a:cubicBezTo>
                <a:cubicBezTo>
                  <a:pt x="2586" y="4028"/>
                  <a:pt x="2600" y="4046"/>
                  <a:pt x="2615" y="4066"/>
                </a:cubicBezTo>
                <a:close/>
                <a:moveTo>
                  <a:pt x="6900" y="5385"/>
                </a:moveTo>
                <a:cubicBezTo>
                  <a:pt x="6900" y="5402"/>
                  <a:pt x="6899" y="5413"/>
                  <a:pt x="6900" y="5424"/>
                </a:cubicBezTo>
                <a:cubicBezTo>
                  <a:pt x="6901" y="5435"/>
                  <a:pt x="6906" y="5447"/>
                  <a:pt x="6904" y="5458"/>
                </a:cubicBezTo>
                <a:cubicBezTo>
                  <a:pt x="6901" y="5473"/>
                  <a:pt x="6907" y="5479"/>
                  <a:pt x="6922" y="5488"/>
                </a:cubicBezTo>
                <a:cubicBezTo>
                  <a:pt x="6912" y="5452"/>
                  <a:pt x="6931" y="5417"/>
                  <a:pt x="6900" y="5385"/>
                </a:cubicBezTo>
                <a:close/>
                <a:moveTo>
                  <a:pt x="5786" y="6144"/>
                </a:moveTo>
                <a:cubicBezTo>
                  <a:pt x="5789" y="6143"/>
                  <a:pt x="5792" y="6142"/>
                  <a:pt x="5796" y="6141"/>
                </a:cubicBezTo>
                <a:cubicBezTo>
                  <a:pt x="5797" y="6127"/>
                  <a:pt x="5799" y="6112"/>
                  <a:pt x="5800" y="6098"/>
                </a:cubicBezTo>
                <a:cubicBezTo>
                  <a:pt x="5800" y="6095"/>
                  <a:pt x="5796" y="6092"/>
                  <a:pt x="5792" y="6088"/>
                </a:cubicBezTo>
                <a:cubicBezTo>
                  <a:pt x="5782" y="6095"/>
                  <a:pt x="5773" y="6101"/>
                  <a:pt x="5759" y="6109"/>
                </a:cubicBezTo>
                <a:cubicBezTo>
                  <a:pt x="5769" y="6122"/>
                  <a:pt x="5778" y="6133"/>
                  <a:pt x="5786" y="6144"/>
                </a:cubicBezTo>
                <a:close/>
                <a:moveTo>
                  <a:pt x="6294" y="9820"/>
                </a:moveTo>
                <a:cubicBezTo>
                  <a:pt x="6277" y="9853"/>
                  <a:pt x="6273" y="9878"/>
                  <a:pt x="6299" y="9905"/>
                </a:cubicBezTo>
                <a:cubicBezTo>
                  <a:pt x="6304" y="9898"/>
                  <a:pt x="6308" y="9892"/>
                  <a:pt x="6313" y="9886"/>
                </a:cubicBezTo>
                <a:cubicBezTo>
                  <a:pt x="6292" y="9872"/>
                  <a:pt x="6304" y="9846"/>
                  <a:pt x="6294" y="9820"/>
                </a:cubicBezTo>
                <a:close/>
                <a:moveTo>
                  <a:pt x="2968" y="14086"/>
                </a:moveTo>
                <a:cubicBezTo>
                  <a:pt x="2971" y="14085"/>
                  <a:pt x="2974" y="14083"/>
                  <a:pt x="2977" y="14082"/>
                </a:cubicBezTo>
                <a:cubicBezTo>
                  <a:pt x="2976" y="14057"/>
                  <a:pt x="2974" y="14032"/>
                  <a:pt x="2972" y="13999"/>
                </a:cubicBezTo>
                <a:cubicBezTo>
                  <a:pt x="2964" y="14010"/>
                  <a:pt x="2954" y="14018"/>
                  <a:pt x="2956" y="14022"/>
                </a:cubicBezTo>
                <a:cubicBezTo>
                  <a:pt x="2963" y="14038"/>
                  <a:pt x="2964" y="14051"/>
                  <a:pt x="2956" y="14067"/>
                </a:cubicBezTo>
                <a:cubicBezTo>
                  <a:pt x="2955" y="14071"/>
                  <a:pt x="2964" y="14080"/>
                  <a:pt x="2968" y="14086"/>
                </a:cubicBezTo>
                <a:close/>
                <a:moveTo>
                  <a:pt x="7177" y="15126"/>
                </a:moveTo>
                <a:cubicBezTo>
                  <a:pt x="7202" y="15108"/>
                  <a:pt x="7195" y="15091"/>
                  <a:pt x="7194" y="15076"/>
                </a:cubicBezTo>
                <a:cubicBezTo>
                  <a:pt x="7194" y="15061"/>
                  <a:pt x="7211" y="15045"/>
                  <a:pt x="7190" y="15023"/>
                </a:cubicBezTo>
                <a:cubicBezTo>
                  <a:pt x="7185" y="15059"/>
                  <a:pt x="7182" y="15089"/>
                  <a:pt x="7177" y="15126"/>
                </a:cubicBezTo>
                <a:close/>
                <a:moveTo>
                  <a:pt x="2141" y="16385"/>
                </a:moveTo>
                <a:cubicBezTo>
                  <a:pt x="2163" y="16368"/>
                  <a:pt x="2168" y="16334"/>
                  <a:pt x="2150" y="16299"/>
                </a:cubicBezTo>
                <a:cubicBezTo>
                  <a:pt x="2147" y="16331"/>
                  <a:pt x="2144" y="16358"/>
                  <a:pt x="2141" y="16385"/>
                </a:cubicBezTo>
                <a:close/>
                <a:moveTo>
                  <a:pt x="2104" y="16746"/>
                </a:moveTo>
                <a:cubicBezTo>
                  <a:pt x="2101" y="16746"/>
                  <a:pt x="2098" y="16746"/>
                  <a:pt x="2095" y="16745"/>
                </a:cubicBezTo>
                <a:cubicBezTo>
                  <a:pt x="2092" y="16770"/>
                  <a:pt x="2089" y="16795"/>
                  <a:pt x="2085" y="16820"/>
                </a:cubicBezTo>
                <a:cubicBezTo>
                  <a:pt x="2088" y="16820"/>
                  <a:pt x="2091" y="16821"/>
                  <a:pt x="2095" y="16821"/>
                </a:cubicBezTo>
                <a:cubicBezTo>
                  <a:pt x="2106" y="16798"/>
                  <a:pt x="2108" y="16772"/>
                  <a:pt x="2104" y="16746"/>
                </a:cubicBezTo>
                <a:close/>
                <a:moveTo>
                  <a:pt x="1980" y="16702"/>
                </a:moveTo>
                <a:cubicBezTo>
                  <a:pt x="2003" y="16680"/>
                  <a:pt x="2004" y="16662"/>
                  <a:pt x="1990" y="16627"/>
                </a:cubicBezTo>
                <a:cubicBezTo>
                  <a:pt x="1972" y="16649"/>
                  <a:pt x="1984" y="16673"/>
                  <a:pt x="1980" y="16702"/>
                </a:cubicBezTo>
                <a:close/>
                <a:moveTo>
                  <a:pt x="6944" y="5675"/>
                </a:moveTo>
                <a:cubicBezTo>
                  <a:pt x="6945" y="5653"/>
                  <a:pt x="6947" y="5634"/>
                  <a:pt x="6948" y="5614"/>
                </a:cubicBezTo>
                <a:cubicBezTo>
                  <a:pt x="6917" y="5628"/>
                  <a:pt x="6916" y="5636"/>
                  <a:pt x="6944" y="5675"/>
                </a:cubicBezTo>
                <a:close/>
                <a:moveTo>
                  <a:pt x="6991" y="5999"/>
                </a:moveTo>
                <a:cubicBezTo>
                  <a:pt x="7005" y="5974"/>
                  <a:pt x="7008" y="5948"/>
                  <a:pt x="6993" y="5924"/>
                </a:cubicBezTo>
                <a:cubicBezTo>
                  <a:pt x="6990" y="5924"/>
                  <a:pt x="6987" y="5924"/>
                  <a:pt x="6984" y="5924"/>
                </a:cubicBezTo>
                <a:cubicBezTo>
                  <a:pt x="6986" y="5949"/>
                  <a:pt x="6989" y="5974"/>
                  <a:pt x="6991" y="5999"/>
                </a:cubicBezTo>
                <a:close/>
                <a:moveTo>
                  <a:pt x="3023" y="13415"/>
                </a:moveTo>
                <a:cubicBezTo>
                  <a:pt x="3020" y="13415"/>
                  <a:pt x="3018" y="13415"/>
                  <a:pt x="3015" y="13414"/>
                </a:cubicBezTo>
                <a:cubicBezTo>
                  <a:pt x="3000" y="13445"/>
                  <a:pt x="3000" y="13465"/>
                  <a:pt x="3016" y="13495"/>
                </a:cubicBezTo>
                <a:cubicBezTo>
                  <a:pt x="3018" y="13465"/>
                  <a:pt x="3021" y="13440"/>
                  <a:pt x="3023" y="13415"/>
                </a:cubicBezTo>
                <a:close/>
                <a:moveTo>
                  <a:pt x="1972" y="16782"/>
                </a:moveTo>
                <a:cubicBezTo>
                  <a:pt x="1975" y="16782"/>
                  <a:pt x="1978" y="16782"/>
                  <a:pt x="1982" y="16782"/>
                </a:cubicBezTo>
                <a:cubicBezTo>
                  <a:pt x="1987" y="16759"/>
                  <a:pt x="2002" y="16737"/>
                  <a:pt x="1990" y="16713"/>
                </a:cubicBezTo>
                <a:cubicBezTo>
                  <a:pt x="1987" y="16713"/>
                  <a:pt x="1984" y="16713"/>
                  <a:pt x="1981" y="16713"/>
                </a:cubicBezTo>
                <a:cubicBezTo>
                  <a:pt x="1978" y="16736"/>
                  <a:pt x="1975" y="16759"/>
                  <a:pt x="1972" y="16782"/>
                </a:cubicBezTo>
                <a:close/>
                <a:moveTo>
                  <a:pt x="965" y="8278"/>
                </a:moveTo>
                <a:cubicBezTo>
                  <a:pt x="991" y="8241"/>
                  <a:pt x="990" y="8233"/>
                  <a:pt x="953" y="8217"/>
                </a:cubicBezTo>
                <a:cubicBezTo>
                  <a:pt x="957" y="8237"/>
                  <a:pt x="961" y="8254"/>
                  <a:pt x="965" y="8278"/>
                </a:cubicBezTo>
                <a:close/>
                <a:moveTo>
                  <a:pt x="5994" y="8497"/>
                </a:moveTo>
                <a:cubicBezTo>
                  <a:pt x="5998" y="8492"/>
                  <a:pt x="6006" y="8488"/>
                  <a:pt x="6006" y="8483"/>
                </a:cubicBezTo>
                <a:cubicBezTo>
                  <a:pt x="6006" y="8468"/>
                  <a:pt x="6011" y="8450"/>
                  <a:pt x="5995" y="8436"/>
                </a:cubicBezTo>
                <a:cubicBezTo>
                  <a:pt x="5981" y="8456"/>
                  <a:pt x="5971" y="8475"/>
                  <a:pt x="5994" y="8497"/>
                </a:cubicBezTo>
                <a:close/>
                <a:moveTo>
                  <a:pt x="1297" y="10645"/>
                </a:moveTo>
                <a:cubicBezTo>
                  <a:pt x="1301" y="10645"/>
                  <a:pt x="1305" y="10646"/>
                  <a:pt x="1308" y="10647"/>
                </a:cubicBezTo>
                <a:cubicBezTo>
                  <a:pt x="1315" y="10632"/>
                  <a:pt x="1322" y="10617"/>
                  <a:pt x="1330" y="10599"/>
                </a:cubicBezTo>
                <a:cubicBezTo>
                  <a:pt x="1316" y="10602"/>
                  <a:pt x="1307" y="10604"/>
                  <a:pt x="1294" y="10607"/>
                </a:cubicBezTo>
                <a:cubicBezTo>
                  <a:pt x="1295" y="10620"/>
                  <a:pt x="1296" y="10632"/>
                  <a:pt x="1297" y="10645"/>
                </a:cubicBezTo>
                <a:close/>
                <a:moveTo>
                  <a:pt x="1801" y="2176"/>
                </a:moveTo>
                <a:cubicBezTo>
                  <a:pt x="1789" y="2201"/>
                  <a:pt x="1797" y="2215"/>
                  <a:pt x="1816" y="2227"/>
                </a:cubicBezTo>
                <a:cubicBezTo>
                  <a:pt x="1827" y="2206"/>
                  <a:pt x="1829" y="2189"/>
                  <a:pt x="1801" y="2176"/>
                </a:cubicBezTo>
                <a:close/>
                <a:moveTo>
                  <a:pt x="6247" y="8402"/>
                </a:moveTo>
                <a:cubicBezTo>
                  <a:pt x="6229" y="8418"/>
                  <a:pt x="6242" y="8437"/>
                  <a:pt x="6248" y="8455"/>
                </a:cubicBezTo>
                <a:cubicBezTo>
                  <a:pt x="6248" y="8456"/>
                  <a:pt x="6260" y="8455"/>
                  <a:pt x="6268" y="8455"/>
                </a:cubicBezTo>
                <a:cubicBezTo>
                  <a:pt x="6260" y="8435"/>
                  <a:pt x="6254" y="8418"/>
                  <a:pt x="6247" y="8402"/>
                </a:cubicBezTo>
                <a:close/>
                <a:moveTo>
                  <a:pt x="6869" y="5158"/>
                </a:moveTo>
                <a:cubicBezTo>
                  <a:pt x="6867" y="5157"/>
                  <a:pt x="6864" y="5156"/>
                  <a:pt x="6862" y="5154"/>
                </a:cubicBezTo>
                <a:cubicBezTo>
                  <a:pt x="6858" y="5159"/>
                  <a:pt x="6851" y="5164"/>
                  <a:pt x="6852" y="5167"/>
                </a:cubicBezTo>
                <a:cubicBezTo>
                  <a:pt x="6857" y="5180"/>
                  <a:pt x="6853" y="5199"/>
                  <a:pt x="6874" y="5211"/>
                </a:cubicBezTo>
                <a:cubicBezTo>
                  <a:pt x="6872" y="5190"/>
                  <a:pt x="6871" y="5174"/>
                  <a:pt x="6869" y="5158"/>
                </a:cubicBezTo>
                <a:close/>
                <a:moveTo>
                  <a:pt x="3699" y="336"/>
                </a:moveTo>
                <a:cubicBezTo>
                  <a:pt x="3705" y="319"/>
                  <a:pt x="3706" y="312"/>
                  <a:pt x="3709" y="306"/>
                </a:cubicBezTo>
                <a:cubicBezTo>
                  <a:pt x="3712" y="301"/>
                  <a:pt x="3717" y="297"/>
                  <a:pt x="3721" y="291"/>
                </a:cubicBezTo>
                <a:cubicBezTo>
                  <a:pt x="3704" y="282"/>
                  <a:pt x="3694" y="290"/>
                  <a:pt x="3690" y="301"/>
                </a:cubicBezTo>
                <a:cubicBezTo>
                  <a:pt x="3688" y="308"/>
                  <a:pt x="3694" y="318"/>
                  <a:pt x="3699" y="336"/>
                </a:cubicBezTo>
                <a:close/>
                <a:moveTo>
                  <a:pt x="3345" y="274"/>
                </a:moveTo>
                <a:cubicBezTo>
                  <a:pt x="3311" y="267"/>
                  <a:pt x="3311" y="267"/>
                  <a:pt x="3296" y="281"/>
                </a:cubicBezTo>
                <a:cubicBezTo>
                  <a:pt x="3329" y="284"/>
                  <a:pt x="3329" y="284"/>
                  <a:pt x="3345" y="274"/>
                </a:cubicBezTo>
                <a:close/>
                <a:moveTo>
                  <a:pt x="1998" y="15295"/>
                </a:moveTo>
                <a:cubicBezTo>
                  <a:pt x="1995" y="15294"/>
                  <a:pt x="1991" y="15294"/>
                  <a:pt x="1987" y="15293"/>
                </a:cubicBezTo>
                <a:cubicBezTo>
                  <a:pt x="1987" y="15319"/>
                  <a:pt x="1987" y="15345"/>
                  <a:pt x="1987" y="15371"/>
                </a:cubicBezTo>
                <a:cubicBezTo>
                  <a:pt x="1990" y="15371"/>
                  <a:pt x="1992" y="15371"/>
                  <a:pt x="1994" y="15371"/>
                </a:cubicBezTo>
                <a:cubicBezTo>
                  <a:pt x="1995" y="15346"/>
                  <a:pt x="1997" y="15320"/>
                  <a:pt x="1998" y="15295"/>
                </a:cubicBezTo>
                <a:close/>
                <a:moveTo>
                  <a:pt x="6233" y="8197"/>
                </a:moveTo>
                <a:cubicBezTo>
                  <a:pt x="6246" y="8176"/>
                  <a:pt x="6237" y="8159"/>
                  <a:pt x="6230" y="8143"/>
                </a:cubicBezTo>
                <a:cubicBezTo>
                  <a:pt x="6220" y="8160"/>
                  <a:pt x="6213" y="8178"/>
                  <a:pt x="6233" y="8197"/>
                </a:cubicBezTo>
                <a:close/>
                <a:moveTo>
                  <a:pt x="6267" y="8663"/>
                </a:moveTo>
                <a:cubicBezTo>
                  <a:pt x="6252" y="8682"/>
                  <a:pt x="6264" y="8694"/>
                  <a:pt x="6271" y="8709"/>
                </a:cubicBezTo>
                <a:cubicBezTo>
                  <a:pt x="6284" y="8685"/>
                  <a:pt x="6284" y="8685"/>
                  <a:pt x="6267" y="8663"/>
                </a:cubicBezTo>
                <a:close/>
                <a:moveTo>
                  <a:pt x="6821" y="5018"/>
                </a:moveTo>
                <a:cubicBezTo>
                  <a:pt x="6826" y="5036"/>
                  <a:pt x="6831" y="5053"/>
                  <a:pt x="6837" y="5074"/>
                </a:cubicBezTo>
                <a:cubicBezTo>
                  <a:pt x="6850" y="5049"/>
                  <a:pt x="6850" y="5049"/>
                  <a:pt x="6821" y="5018"/>
                </a:cubicBezTo>
                <a:close/>
                <a:moveTo>
                  <a:pt x="6607" y="4162"/>
                </a:moveTo>
                <a:cubicBezTo>
                  <a:pt x="6611" y="4161"/>
                  <a:pt x="6614" y="4161"/>
                  <a:pt x="6617" y="4160"/>
                </a:cubicBezTo>
                <a:cubicBezTo>
                  <a:pt x="6614" y="4146"/>
                  <a:pt x="6611" y="4132"/>
                  <a:pt x="6607" y="4112"/>
                </a:cubicBezTo>
                <a:cubicBezTo>
                  <a:pt x="6579" y="4139"/>
                  <a:pt x="6613" y="4146"/>
                  <a:pt x="6607" y="4162"/>
                </a:cubicBezTo>
                <a:close/>
                <a:moveTo>
                  <a:pt x="7104" y="6729"/>
                </a:moveTo>
                <a:cubicBezTo>
                  <a:pt x="7101" y="6778"/>
                  <a:pt x="7101" y="6778"/>
                  <a:pt x="7123" y="6783"/>
                </a:cubicBezTo>
                <a:cubicBezTo>
                  <a:pt x="7104" y="6770"/>
                  <a:pt x="7129" y="6746"/>
                  <a:pt x="7104" y="6729"/>
                </a:cubicBezTo>
                <a:close/>
                <a:moveTo>
                  <a:pt x="5131" y="3630"/>
                </a:moveTo>
                <a:cubicBezTo>
                  <a:pt x="5152" y="3603"/>
                  <a:pt x="5151" y="3595"/>
                  <a:pt x="5131" y="3583"/>
                </a:cubicBezTo>
                <a:cubicBezTo>
                  <a:pt x="5131" y="3599"/>
                  <a:pt x="5131" y="3615"/>
                  <a:pt x="5131" y="3630"/>
                </a:cubicBezTo>
                <a:close/>
                <a:moveTo>
                  <a:pt x="7318" y="14022"/>
                </a:moveTo>
                <a:cubicBezTo>
                  <a:pt x="7291" y="14016"/>
                  <a:pt x="7291" y="14034"/>
                  <a:pt x="7286" y="14046"/>
                </a:cubicBezTo>
                <a:cubicBezTo>
                  <a:pt x="7282" y="14056"/>
                  <a:pt x="7284" y="14063"/>
                  <a:pt x="7300" y="14064"/>
                </a:cubicBezTo>
                <a:cubicBezTo>
                  <a:pt x="7306" y="14051"/>
                  <a:pt x="7311" y="14037"/>
                  <a:pt x="7318" y="14022"/>
                </a:cubicBezTo>
                <a:close/>
                <a:moveTo>
                  <a:pt x="7017" y="6083"/>
                </a:moveTo>
                <a:cubicBezTo>
                  <a:pt x="7015" y="6064"/>
                  <a:pt x="7013" y="6046"/>
                  <a:pt x="7011" y="6021"/>
                </a:cubicBezTo>
                <a:cubicBezTo>
                  <a:pt x="6991" y="6048"/>
                  <a:pt x="6997" y="6066"/>
                  <a:pt x="7017" y="6083"/>
                </a:cubicBezTo>
                <a:close/>
                <a:moveTo>
                  <a:pt x="6021" y="8909"/>
                </a:moveTo>
                <a:cubicBezTo>
                  <a:pt x="6024" y="8909"/>
                  <a:pt x="6027" y="8909"/>
                  <a:pt x="6030" y="8909"/>
                </a:cubicBezTo>
                <a:cubicBezTo>
                  <a:pt x="6028" y="8892"/>
                  <a:pt x="6027" y="8875"/>
                  <a:pt x="6025" y="8854"/>
                </a:cubicBezTo>
                <a:cubicBezTo>
                  <a:pt x="5996" y="8877"/>
                  <a:pt x="6022" y="8892"/>
                  <a:pt x="6021" y="8909"/>
                </a:cubicBezTo>
                <a:close/>
                <a:moveTo>
                  <a:pt x="2622" y="4363"/>
                </a:moveTo>
                <a:cubicBezTo>
                  <a:pt x="2610" y="4374"/>
                  <a:pt x="2602" y="4380"/>
                  <a:pt x="2599" y="4387"/>
                </a:cubicBezTo>
                <a:cubicBezTo>
                  <a:pt x="2597" y="4390"/>
                  <a:pt x="2608" y="4399"/>
                  <a:pt x="2614" y="4404"/>
                </a:cubicBezTo>
                <a:cubicBezTo>
                  <a:pt x="2616" y="4405"/>
                  <a:pt x="2621" y="4402"/>
                  <a:pt x="2626" y="4401"/>
                </a:cubicBezTo>
                <a:cubicBezTo>
                  <a:pt x="2625" y="4391"/>
                  <a:pt x="2624" y="4381"/>
                  <a:pt x="2622" y="4363"/>
                </a:cubicBezTo>
                <a:close/>
                <a:moveTo>
                  <a:pt x="5984" y="8261"/>
                </a:moveTo>
                <a:cubicBezTo>
                  <a:pt x="5966" y="8271"/>
                  <a:pt x="5963" y="8281"/>
                  <a:pt x="5979" y="8292"/>
                </a:cubicBezTo>
                <a:cubicBezTo>
                  <a:pt x="5982" y="8294"/>
                  <a:pt x="5988" y="8292"/>
                  <a:pt x="5997" y="8292"/>
                </a:cubicBezTo>
                <a:cubicBezTo>
                  <a:pt x="5992" y="8280"/>
                  <a:pt x="5988" y="8271"/>
                  <a:pt x="5984" y="8261"/>
                </a:cubicBezTo>
                <a:close/>
                <a:moveTo>
                  <a:pt x="2961" y="14155"/>
                </a:moveTo>
                <a:cubicBezTo>
                  <a:pt x="2972" y="14141"/>
                  <a:pt x="2980" y="14126"/>
                  <a:pt x="2966" y="14108"/>
                </a:cubicBezTo>
                <a:cubicBezTo>
                  <a:pt x="2934" y="14122"/>
                  <a:pt x="2965" y="14140"/>
                  <a:pt x="2961" y="14155"/>
                </a:cubicBezTo>
                <a:close/>
                <a:moveTo>
                  <a:pt x="6948" y="5690"/>
                </a:moveTo>
                <a:cubicBezTo>
                  <a:pt x="6924" y="5710"/>
                  <a:pt x="6956" y="5724"/>
                  <a:pt x="6950" y="5741"/>
                </a:cubicBezTo>
                <a:cubicBezTo>
                  <a:pt x="6950" y="5725"/>
                  <a:pt x="6965" y="5708"/>
                  <a:pt x="6948" y="5690"/>
                </a:cubicBezTo>
                <a:close/>
                <a:moveTo>
                  <a:pt x="6981" y="5865"/>
                </a:moveTo>
                <a:cubicBezTo>
                  <a:pt x="6972" y="5874"/>
                  <a:pt x="6962" y="5882"/>
                  <a:pt x="6963" y="5884"/>
                </a:cubicBezTo>
                <a:cubicBezTo>
                  <a:pt x="6968" y="5892"/>
                  <a:pt x="6976" y="5899"/>
                  <a:pt x="6983" y="5907"/>
                </a:cubicBezTo>
                <a:cubicBezTo>
                  <a:pt x="6985" y="5906"/>
                  <a:pt x="6987" y="5904"/>
                  <a:pt x="6989" y="5903"/>
                </a:cubicBezTo>
                <a:cubicBezTo>
                  <a:pt x="6987" y="5892"/>
                  <a:pt x="6985" y="5882"/>
                  <a:pt x="6981" y="5865"/>
                </a:cubicBezTo>
                <a:close/>
                <a:moveTo>
                  <a:pt x="1039" y="7665"/>
                </a:moveTo>
                <a:cubicBezTo>
                  <a:pt x="1060" y="7657"/>
                  <a:pt x="1065" y="7648"/>
                  <a:pt x="1056" y="7631"/>
                </a:cubicBezTo>
                <a:cubicBezTo>
                  <a:pt x="1040" y="7641"/>
                  <a:pt x="1040" y="7641"/>
                  <a:pt x="1039" y="7665"/>
                </a:cubicBezTo>
                <a:close/>
                <a:moveTo>
                  <a:pt x="6036" y="8988"/>
                </a:moveTo>
                <a:cubicBezTo>
                  <a:pt x="6035" y="8975"/>
                  <a:pt x="6034" y="8962"/>
                  <a:pt x="6033" y="8942"/>
                </a:cubicBezTo>
                <a:cubicBezTo>
                  <a:pt x="6011" y="8963"/>
                  <a:pt x="6010" y="8976"/>
                  <a:pt x="6036" y="8988"/>
                </a:cubicBezTo>
                <a:close/>
                <a:moveTo>
                  <a:pt x="1894" y="17359"/>
                </a:moveTo>
                <a:cubicBezTo>
                  <a:pt x="1898" y="17359"/>
                  <a:pt x="1901" y="17359"/>
                  <a:pt x="1905" y="17359"/>
                </a:cubicBezTo>
                <a:cubicBezTo>
                  <a:pt x="1906" y="17341"/>
                  <a:pt x="1908" y="17323"/>
                  <a:pt x="1909" y="17304"/>
                </a:cubicBezTo>
                <a:cubicBezTo>
                  <a:pt x="1907" y="17304"/>
                  <a:pt x="1904" y="17304"/>
                  <a:pt x="1901" y="17304"/>
                </a:cubicBezTo>
                <a:cubicBezTo>
                  <a:pt x="1899" y="17322"/>
                  <a:pt x="1896" y="17341"/>
                  <a:pt x="1894" y="17359"/>
                </a:cubicBezTo>
                <a:close/>
                <a:moveTo>
                  <a:pt x="1357" y="10963"/>
                </a:moveTo>
                <a:cubicBezTo>
                  <a:pt x="1358" y="10941"/>
                  <a:pt x="1350" y="10931"/>
                  <a:pt x="1328" y="10929"/>
                </a:cubicBezTo>
                <a:cubicBezTo>
                  <a:pt x="1326" y="10952"/>
                  <a:pt x="1332" y="10964"/>
                  <a:pt x="1357" y="10963"/>
                </a:cubicBezTo>
                <a:close/>
                <a:moveTo>
                  <a:pt x="3957" y="457"/>
                </a:moveTo>
                <a:cubicBezTo>
                  <a:pt x="3955" y="455"/>
                  <a:pt x="3953" y="452"/>
                  <a:pt x="3950" y="449"/>
                </a:cubicBezTo>
                <a:cubicBezTo>
                  <a:pt x="3928" y="453"/>
                  <a:pt x="3928" y="453"/>
                  <a:pt x="3932" y="469"/>
                </a:cubicBezTo>
                <a:cubicBezTo>
                  <a:pt x="3939" y="466"/>
                  <a:pt x="3948" y="461"/>
                  <a:pt x="3957" y="457"/>
                </a:cubicBezTo>
                <a:close/>
                <a:moveTo>
                  <a:pt x="6058" y="9623"/>
                </a:moveTo>
                <a:cubicBezTo>
                  <a:pt x="6062" y="9622"/>
                  <a:pt x="6066" y="9622"/>
                  <a:pt x="6070" y="9622"/>
                </a:cubicBezTo>
                <a:cubicBezTo>
                  <a:pt x="6067" y="9602"/>
                  <a:pt x="6065" y="9581"/>
                  <a:pt x="6063" y="9561"/>
                </a:cubicBezTo>
                <a:cubicBezTo>
                  <a:pt x="6061" y="9561"/>
                  <a:pt x="6059" y="9562"/>
                  <a:pt x="6058" y="9562"/>
                </a:cubicBezTo>
                <a:cubicBezTo>
                  <a:pt x="6058" y="9582"/>
                  <a:pt x="6058" y="9602"/>
                  <a:pt x="6058" y="9623"/>
                </a:cubicBezTo>
                <a:close/>
                <a:moveTo>
                  <a:pt x="3666" y="428"/>
                </a:moveTo>
                <a:cubicBezTo>
                  <a:pt x="3665" y="430"/>
                  <a:pt x="3663" y="433"/>
                  <a:pt x="3662" y="436"/>
                </a:cubicBezTo>
                <a:cubicBezTo>
                  <a:pt x="3669" y="445"/>
                  <a:pt x="3676" y="455"/>
                  <a:pt x="3698" y="443"/>
                </a:cubicBezTo>
                <a:cubicBezTo>
                  <a:pt x="3684" y="437"/>
                  <a:pt x="3675" y="432"/>
                  <a:pt x="3666" y="428"/>
                </a:cubicBezTo>
                <a:close/>
                <a:moveTo>
                  <a:pt x="3245" y="318"/>
                </a:moveTo>
                <a:cubicBezTo>
                  <a:pt x="3238" y="341"/>
                  <a:pt x="3246" y="347"/>
                  <a:pt x="3260" y="348"/>
                </a:cubicBezTo>
                <a:cubicBezTo>
                  <a:pt x="3262" y="349"/>
                  <a:pt x="3264" y="346"/>
                  <a:pt x="3268" y="344"/>
                </a:cubicBezTo>
                <a:cubicBezTo>
                  <a:pt x="3262" y="337"/>
                  <a:pt x="3255" y="329"/>
                  <a:pt x="3245" y="318"/>
                </a:cubicBezTo>
                <a:close/>
                <a:moveTo>
                  <a:pt x="6642" y="16616"/>
                </a:moveTo>
                <a:cubicBezTo>
                  <a:pt x="6643" y="16612"/>
                  <a:pt x="6643" y="16609"/>
                  <a:pt x="6644" y="16606"/>
                </a:cubicBezTo>
                <a:cubicBezTo>
                  <a:pt x="6631" y="16603"/>
                  <a:pt x="6617" y="16601"/>
                  <a:pt x="6604" y="16598"/>
                </a:cubicBezTo>
                <a:cubicBezTo>
                  <a:pt x="6603" y="16600"/>
                  <a:pt x="6603" y="16602"/>
                  <a:pt x="6603" y="16603"/>
                </a:cubicBezTo>
                <a:cubicBezTo>
                  <a:pt x="6616" y="16607"/>
                  <a:pt x="6629" y="16611"/>
                  <a:pt x="6642" y="16616"/>
                </a:cubicBezTo>
                <a:close/>
                <a:moveTo>
                  <a:pt x="6154" y="7631"/>
                </a:moveTo>
                <a:cubicBezTo>
                  <a:pt x="6150" y="7630"/>
                  <a:pt x="6146" y="7629"/>
                  <a:pt x="6143" y="7628"/>
                </a:cubicBezTo>
                <a:cubicBezTo>
                  <a:pt x="6139" y="7637"/>
                  <a:pt x="6127" y="7645"/>
                  <a:pt x="6144" y="7663"/>
                </a:cubicBezTo>
                <a:cubicBezTo>
                  <a:pt x="6148" y="7649"/>
                  <a:pt x="6151" y="7640"/>
                  <a:pt x="6154" y="7631"/>
                </a:cubicBezTo>
                <a:close/>
                <a:moveTo>
                  <a:pt x="6292" y="10230"/>
                </a:moveTo>
                <a:cubicBezTo>
                  <a:pt x="6297" y="10245"/>
                  <a:pt x="6301" y="10256"/>
                  <a:pt x="6306" y="10272"/>
                </a:cubicBezTo>
                <a:cubicBezTo>
                  <a:pt x="6315" y="10235"/>
                  <a:pt x="6315" y="10235"/>
                  <a:pt x="6292" y="10230"/>
                </a:cubicBezTo>
                <a:close/>
                <a:moveTo>
                  <a:pt x="1434" y="12591"/>
                </a:moveTo>
                <a:cubicBezTo>
                  <a:pt x="1426" y="12609"/>
                  <a:pt x="1416" y="12622"/>
                  <a:pt x="1437" y="12637"/>
                </a:cubicBezTo>
                <a:cubicBezTo>
                  <a:pt x="1442" y="12622"/>
                  <a:pt x="1451" y="12611"/>
                  <a:pt x="1434" y="12591"/>
                </a:cubicBezTo>
                <a:close/>
                <a:moveTo>
                  <a:pt x="1903" y="17264"/>
                </a:moveTo>
                <a:cubicBezTo>
                  <a:pt x="1907" y="17266"/>
                  <a:pt x="1911" y="17267"/>
                  <a:pt x="1916" y="17268"/>
                </a:cubicBezTo>
                <a:cubicBezTo>
                  <a:pt x="1918" y="17257"/>
                  <a:pt x="1920" y="17245"/>
                  <a:pt x="1923" y="17234"/>
                </a:cubicBezTo>
                <a:cubicBezTo>
                  <a:pt x="1920" y="17233"/>
                  <a:pt x="1918" y="17232"/>
                  <a:pt x="1915" y="17232"/>
                </a:cubicBezTo>
                <a:cubicBezTo>
                  <a:pt x="1911" y="17243"/>
                  <a:pt x="1907" y="17253"/>
                  <a:pt x="1903" y="17264"/>
                </a:cubicBezTo>
                <a:close/>
                <a:moveTo>
                  <a:pt x="931" y="7892"/>
                </a:moveTo>
                <a:cubicBezTo>
                  <a:pt x="917" y="7912"/>
                  <a:pt x="921" y="7921"/>
                  <a:pt x="939" y="7936"/>
                </a:cubicBezTo>
                <a:cubicBezTo>
                  <a:pt x="936" y="7918"/>
                  <a:pt x="934" y="7909"/>
                  <a:pt x="931" y="7892"/>
                </a:cubicBezTo>
                <a:close/>
                <a:moveTo>
                  <a:pt x="5413" y="11495"/>
                </a:moveTo>
                <a:cubicBezTo>
                  <a:pt x="5407" y="11509"/>
                  <a:pt x="5387" y="11517"/>
                  <a:pt x="5407" y="11540"/>
                </a:cubicBezTo>
                <a:cubicBezTo>
                  <a:pt x="5410" y="11523"/>
                  <a:pt x="5432" y="11515"/>
                  <a:pt x="5413" y="11495"/>
                </a:cubicBezTo>
                <a:close/>
                <a:moveTo>
                  <a:pt x="1877" y="17500"/>
                </a:moveTo>
                <a:cubicBezTo>
                  <a:pt x="1874" y="17499"/>
                  <a:pt x="1872" y="17498"/>
                  <a:pt x="1869" y="17497"/>
                </a:cubicBezTo>
                <a:cubicBezTo>
                  <a:pt x="1864" y="17507"/>
                  <a:pt x="1860" y="17517"/>
                  <a:pt x="1855" y="17527"/>
                </a:cubicBezTo>
                <a:cubicBezTo>
                  <a:pt x="1858" y="17528"/>
                  <a:pt x="1861" y="17530"/>
                  <a:pt x="1864" y="17531"/>
                </a:cubicBezTo>
                <a:cubicBezTo>
                  <a:pt x="1868" y="17521"/>
                  <a:pt x="1873" y="17510"/>
                  <a:pt x="1877" y="17500"/>
                </a:cubicBezTo>
                <a:close/>
                <a:moveTo>
                  <a:pt x="7125" y="6862"/>
                </a:moveTo>
                <a:cubicBezTo>
                  <a:pt x="7130" y="6844"/>
                  <a:pt x="7126" y="6834"/>
                  <a:pt x="7114" y="6824"/>
                </a:cubicBezTo>
                <a:cubicBezTo>
                  <a:pt x="7102" y="6840"/>
                  <a:pt x="7108" y="6849"/>
                  <a:pt x="7125" y="6862"/>
                </a:cubicBezTo>
                <a:close/>
                <a:moveTo>
                  <a:pt x="3690" y="386"/>
                </a:moveTo>
                <a:cubicBezTo>
                  <a:pt x="3670" y="394"/>
                  <a:pt x="3657" y="399"/>
                  <a:pt x="3645" y="404"/>
                </a:cubicBezTo>
                <a:cubicBezTo>
                  <a:pt x="3646" y="407"/>
                  <a:pt x="3647" y="410"/>
                  <a:pt x="3648" y="413"/>
                </a:cubicBezTo>
                <a:cubicBezTo>
                  <a:pt x="3660" y="406"/>
                  <a:pt x="3678" y="413"/>
                  <a:pt x="3690" y="386"/>
                </a:cubicBezTo>
                <a:close/>
                <a:moveTo>
                  <a:pt x="1718" y="704"/>
                </a:moveTo>
                <a:cubicBezTo>
                  <a:pt x="1721" y="706"/>
                  <a:pt x="1725" y="708"/>
                  <a:pt x="1729" y="710"/>
                </a:cubicBezTo>
                <a:cubicBezTo>
                  <a:pt x="1731" y="706"/>
                  <a:pt x="1734" y="703"/>
                  <a:pt x="1735" y="699"/>
                </a:cubicBezTo>
                <a:cubicBezTo>
                  <a:pt x="1736" y="695"/>
                  <a:pt x="1735" y="690"/>
                  <a:pt x="1735" y="686"/>
                </a:cubicBezTo>
                <a:cubicBezTo>
                  <a:pt x="1732" y="685"/>
                  <a:pt x="1730" y="684"/>
                  <a:pt x="1727" y="683"/>
                </a:cubicBezTo>
                <a:cubicBezTo>
                  <a:pt x="1724" y="690"/>
                  <a:pt x="1721" y="697"/>
                  <a:pt x="1718" y="704"/>
                </a:cubicBezTo>
                <a:close/>
                <a:moveTo>
                  <a:pt x="1792" y="1977"/>
                </a:moveTo>
                <a:cubicBezTo>
                  <a:pt x="1795" y="1976"/>
                  <a:pt x="1799" y="1975"/>
                  <a:pt x="1802" y="1974"/>
                </a:cubicBezTo>
                <a:cubicBezTo>
                  <a:pt x="1798" y="1965"/>
                  <a:pt x="1794" y="1956"/>
                  <a:pt x="1790" y="1946"/>
                </a:cubicBezTo>
                <a:cubicBezTo>
                  <a:pt x="1787" y="1947"/>
                  <a:pt x="1784" y="1949"/>
                  <a:pt x="1782" y="1950"/>
                </a:cubicBezTo>
                <a:cubicBezTo>
                  <a:pt x="1785" y="1959"/>
                  <a:pt x="1788" y="1968"/>
                  <a:pt x="1792" y="1977"/>
                </a:cubicBezTo>
                <a:close/>
                <a:moveTo>
                  <a:pt x="4070" y="2059"/>
                </a:moveTo>
                <a:cubicBezTo>
                  <a:pt x="4067" y="2059"/>
                  <a:pt x="4065" y="2059"/>
                  <a:pt x="4063" y="2059"/>
                </a:cubicBezTo>
                <a:cubicBezTo>
                  <a:pt x="4063" y="2067"/>
                  <a:pt x="4063" y="2075"/>
                  <a:pt x="4063" y="2083"/>
                </a:cubicBezTo>
                <a:cubicBezTo>
                  <a:pt x="4065" y="2083"/>
                  <a:pt x="4067" y="2083"/>
                  <a:pt x="4070" y="2083"/>
                </a:cubicBezTo>
                <a:cubicBezTo>
                  <a:pt x="4070" y="2075"/>
                  <a:pt x="4070" y="2067"/>
                  <a:pt x="4070" y="2059"/>
                </a:cubicBezTo>
                <a:close/>
                <a:moveTo>
                  <a:pt x="5864" y="17188"/>
                </a:moveTo>
                <a:cubicBezTo>
                  <a:pt x="5888" y="17184"/>
                  <a:pt x="5884" y="17174"/>
                  <a:pt x="5878" y="17164"/>
                </a:cubicBezTo>
                <a:cubicBezTo>
                  <a:pt x="5877" y="17163"/>
                  <a:pt x="5874" y="17162"/>
                  <a:pt x="5870" y="17160"/>
                </a:cubicBezTo>
                <a:cubicBezTo>
                  <a:pt x="5868" y="17169"/>
                  <a:pt x="5867" y="17177"/>
                  <a:pt x="5864" y="17188"/>
                </a:cubicBezTo>
                <a:close/>
                <a:moveTo>
                  <a:pt x="3002" y="13641"/>
                </a:moveTo>
                <a:cubicBezTo>
                  <a:pt x="2984" y="13653"/>
                  <a:pt x="2985" y="13663"/>
                  <a:pt x="2994" y="13674"/>
                </a:cubicBezTo>
                <a:cubicBezTo>
                  <a:pt x="2995" y="13675"/>
                  <a:pt x="2999" y="13675"/>
                  <a:pt x="3002" y="13676"/>
                </a:cubicBezTo>
                <a:cubicBezTo>
                  <a:pt x="3002" y="13666"/>
                  <a:pt x="3002" y="13656"/>
                  <a:pt x="3002" y="13641"/>
                </a:cubicBezTo>
                <a:close/>
                <a:moveTo>
                  <a:pt x="7036" y="6279"/>
                </a:moveTo>
                <a:cubicBezTo>
                  <a:pt x="7049" y="6260"/>
                  <a:pt x="7049" y="6260"/>
                  <a:pt x="7032" y="6241"/>
                </a:cubicBezTo>
                <a:cubicBezTo>
                  <a:pt x="7034" y="6255"/>
                  <a:pt x="7035" y="6265"/>
                  <a:pt x="7036" y="6279"/>
                </a:cubicBezTo>
                <a:close/>
                <a:moveTo>
                  <a:pt x="2304" y="16290"/>
                </a:moveTo>
                <a:cubicBezTo>
                  <a:pt x="2317" y="16268"/>
                  <a:pt x="2317" y="16268"/>
                  <a:pt x="2300" y="16245"/>
                </a:cubicBezTo>
                <a:cubicBezTo>
                  <a:pt x="2301" y="16263"/>
                  <a:pt x="2303" y="16273"/>
                  <a:pt x="2304" y="16290"/>
                </a:cubicBezTo>
                <a:close/>
                <a:moveTo>
                  <a:pt x="7120" y="6869"/>
                </a:moveTo>
                <a:cubicBezTo>
                  <a:pt x="7120" y="6886"/>
                  <a:pt x="7120" y="6896"/>
                  <a:pt x="7120" y="6913"/>
                </a:cubicBezTo>
                <a:cubicBezTo>
                  <a:pt x="7133" y="6896"/>
                  <a:pt x="7132" y="6886"/>
                  <a:pt x="7120" y="6869"/>
                </a:cubicBezTo>
                <a:close/>
                <a:moveTo>
                  <a:pt x="2324" y="14702"/>
                </a:moveTo>
                <a:cubicBezTo>
                  <a:pt x="2304" y="14720"/>
                  <a:pt x="2304" y="14720"/>
                  <a:pt x="2316" y="14741"/>
                </a:cubicBezTo>
                <a:cubicBezTo>
                  <a:pt x="2319" y="14725"/>
                  <a:pt x="2321" y="14714"/>
                  <a:pt x="2324" y="14702"/>
                </a:cubicBezTo>
                <a:close/>
                <a:moveTo>
                  <a:pt x="3537" y="360"/>
                </a:moveTo>
                <a:cubicBezTo>
                  <a:pt x="3539" y="363"/>
                  <a:pt x="3540" y="366"/>
                  <a:pt x="3542" y="369"/>
                </a:cubicBezTo>
                <a:cubicBezTo>
                  <a:pt x="3548" y="366"/>
                  <a:pt x="3554" y="363"/>
                  <a:pt x="3560" y="360"/>
                </a:cubicBezTo>
                <a:cubicBezTo>
                  <a:pt x="3558" y="357"/>
                  <a:pt x="3555" y="351"/>
                  <a:pt x="3555" y="352"/>
                </a:cubicBezTo>
                <a:cubicBezTo>
                  <a:pt x="3549" y="354"/>
                  <a:pt x="3543" y="357"/>
                  <a:pt x="3537" y="360"/>
                </a:cubicBezTo>
                <a:close/>
                <a:moveTo>
                  <a:pt x="3241" y="15836"/>
                </a:moveTo>
                <a:cubicBezTo>
                  <a:pt x="3244" y="15835"/>
                  <a:pt x="3248" y="15834"/>
                  <a:pt x="3251" y="15834"/>
                </a:cubicBezTo>
                <a:cubicBezTo>
                  <a:pt x="3249" y="15827"/>
                  <a:pt x="3248" y="15821"/>
                  <a:pt x="3246" y="15814"/>
                </a:cubicBezTo>
                <a:cubicBezTo>
                  <a:pt x="3244" y="15815"/>
                  <a:pt x="3239" y="15816"/>
                  <a:pt x="3239" y="15817"/>
                </a:cubicBezTo>
                <a:cubicBezTo>
                  <a:pt x="3239" y="15823"/>
                  <a:pt x="3240" y="15829"/>
                  <a:pt x="3241" y="15836"/>
                </a:cubicBezTo>
                <a:close/>
                <a:moveTo>
                  <a:pt x="1993" y="862"/>
                </a:moveTo>
                <a:cubicBezTo>
                  <a:pt x="1993" y="865"/>
                  <a:pt x="1992" y="868"/>
                  <a:pt x="1991" y="871"/>
                </a:cubicBezTo>
                <a:cubicBezTo>
                  <a:pt x="2000" y="872"/>
                  <a:pt x="2009" y="873"/>
                  <a:pt x="2017" y="874"/>
                </a:cubicBezTo>
                <a:cubicBezTo>
                  <a:pt x="2018" y="872"/>
                  <a:pt x="2018" y="869"/>
                  <a:pt x="2018" y="867"/>
                </a:cubicBezTo>
                <a:cubicBezTo>
                  <a:pt x="2010" y="865"/>
                  <a:pt x="2002" y="864"/>
                  <a:pt x="1993" y="862"/>
                </a:cubicBezTo>
                <a:close/>
                <a:moveTo>
                  <a:pt x="7763" y="11335"/>
                </a:moveTo>
                <a:cubicBezTo>
                  <a:pt x="7751" y="11343"/>
                  <a:pt x="7745" y="11347"/>
                  <a:pt x="7737" y="11353"/>
                </a:cubicBezTo>
                <a:cubicBezTo>
                  <a:pt x="7754" y="11362"/>
                  <a:pt x="7761" y="11360"/>
                  <a:pt x="7763" y="11335"/>
                </a:cubicBezTo>
                <a:close/>
                <a:moveTo>
                  <a:pt x="1272" y="10355"/>
                </a:moveTo>
                <a:cubicBezTo>
                  <a:pt x="1272" y="10353"/>
                  <a:pt x="1272" y="10351"/>
                  <a:pt x="1272" y="10349"/>
                </a:cubicBezTo>
                <a:cubicBezTo>
                  <a:pt x="1265" y="10348"/>
                  <a:pt x="1259" y="10347"/>
                  <a:pt x="1253" y="10346"/>
                </a:cubicBezTo>
                <a:cubicBezTo>
                  <a:pt x="1253" y="10351"/>
                  <a:pt x="1254" y="10356"/>
                  <a:pt x="1254" y="10361"/>
                </a:cubicBezTo>
                <a:cubicBezTo>
                  <a:pt x="1260" y="10359"/>
                  <a:pt x="1266" y="10357"/>
                  <a:pt x="1272" y="10355"/>
                </a:cubicBezTo>
                <a:close/>
                <a:moveTo>
                  <a:pt x="1536" y="744"/>
                </a:moveTo>
                <a:cubicBezTo>
                  <a:pt x="1534" y="742"/>
                  <a:pt x="1531" y="740"/>
                  <a:pt x="1529" y="738"/>
                </a:cubicBezTo>
                <a:cubicBezTo>
                  <a:pt x="1525" y="743"/>
                  <a:pt x="1522" y="748"/>
                  <a:pt x="1518" y="754"/>
                </a:cubicBezTo>
                <a:cubicBezTo>
                  <a:pt x="1520" y="755"/>
                  <a:pt x="1521" y="756"/>
                  <a:pt x="1523" y="757"/>
                </a:cubicBezTo>
                <a:cubicBezTo>
                  <a:pt x="1527" y="752"/>
                  <a:pt x="1532" y="748"/>
                  <a:pt x="1536" y="744"/>
                </a:cubicBezTo>
                <a:close/>
                <a:moveTo>
                  <a:pt x="6295" y="10211"/>
                </a:moveTo>
                <a:cubicBezTo>
                  <a:pt x="6299" y="10212"/>
                  <a:pt x="6302" y="10214"/>
                  <a:pt x="6306" y="10215"/>
                </a:cubicBezTo>
                <a:cubicBezTo>
                  <a:pt x="6312" y="10209"/>
                  <a:pt x="6322" y="10202"/>
                  <a:pt x="6302" y="10190"/>
                </a:cubicBezTo>
                <a:cubicBezTo>
                  <a:pt x="6300" y="10198"/>
                  <a:pt x="6297" y="10204"/>
                  <a:pt x="6295" y="10211"/>
                </a:cubicBezTo>
                <a:close/>
                <a:moveTo>
                  <a:pt x="1429" y="12556"/>
                </a:moveTo>
                <a:cubicBezTo>
                  <a:pt x="1425" y="12558"/>
                  <a:pt x="1421" y="12560"/>
                  <a:pt x="1417" y="12562"/>
                </a:cubicBezTo>
                <a:cubicBezTo>
                  <a:pt x="1421" y="12569"/>
                  <a:pt x="1425" y="12575"/>
                  <a:pt x="1429" y="12580"/>
                </a:cubicBezTo>
                <a:cubicBezTo>
                  <a:pt x="1430" y="12581"/>
                  <a:pt x="1438" y="12576"/>
                  <a:pt x="1438" y="12575"/>
                </a:cubicBezTo>
                <a:cubicBezTo>
                  <a:pt x="1436" y="12569"/>
                  <a:pt x="1432" y="12562"/>
                  <a:pt x="1429" y="12556"/>
                </a:cubicBezTo>
                <a:close/>
                <a:moveTo>
                  <a:pt x="7092" y="6623"/>
                </a:moveTo>
                <a:cubicBezTo>
                  <a:pt x="7095" y="6621"/>
                  <a:pt x="7098" y="6620"/>
                  <a:pt x="7101" y="6619"/>
                </a:cubicBezTo>
                <a:cubicBezTo>
                  <a:pt x="7098" y="6611"/>
                  <a:pt x="7095" y="6604"/>
                  <a:pt x="7092" y="6597"/>
                </a:cubicBezTo>
                <a:cubicBezTo>
                  <a:pt x="7089" y="6598"/>
                  <a:pt x="7086" y="6600"/>
                  <a:pt x="7083" y="6601"/>
                </a:cubicBezTo>
                <a:cubicBezTo>
                  <a:pt x="7086" y="6608"/>
                  <a:pt x="7089" y="6615"/>
                  <a:pt x="7092" y="6623"/>
                </a:cubicBezTo>
                <a:close/>
                <a:moveTo>
                  <a:pt x="3060" y="382"/>
                </a:moveTo>
                <a:cubicBezTo>
                  <a:pt x="3059" y="380"/>
                  <a:pt x="3059" y="378"/>
                  <a:pt x="3058" y="375"/>
                </a:cubicBezTo>
                <a:cubicBezTo>
                  <a:pt x="3050" y="377"/>
                  <a:pt x="3042" y="379"/>
                  <a:pt x="3033" y="382"/>
                </a:cubicBezTo>
                <a:cubicBezTo>
                  <a:pt x="3034" y="383"/>
                  <a:pt x="3034" y="385"/>
                  <a:pt x="3035" y="387"/>
                </a:cubicBezTo>
                <a:cubicBezTo>
                  <a:pt x="3043" y="385"/>
                  <a:pt x="3051" y="384"/>
                  <a:pt x="3060" y="382"/>
                </a:cubicBezTo>
                <a:close/>
                <a:moveTo>
                  <a:pt x="6170" y="7839"/>
                </a:moveTo>
                <a:cubicBezTo>
                  <a:pt x="6173" y="7839"/>
                  <a:pt x="6175" y="7838"/>
                  <a:pt x="6177" y="7838"/>
                </a:cubicBezTo>
                <a:cubicBezTo>
                  <a:pt x="6176" y="7829"/>
                  <a:pt x="6174" y="7819"/>
                  <a:pt x="6172" y="7810"/>
                </a:cubicBezTo>
                <a:cubicBezTo>
                  <a:pt x="6172" y="7810"/>
                  <a:pt x="6168" y="7810"/>
                  <a:pt x="6164" y="7810"/>
                </a:cubicBezTo>
                <a:cubicBezTo>
                  <a:pt x="6166" y="7820"/>
                  <a:pt x="6168" y="7830"/>
                  <a:pt x="6170" y="7839"/>
                </a:cubicBezTo>
                <a:close/>
                <a:moveTo>
                  <a:pt x="3630" y="360"/>
                </a:moveTo>
                <a:cubicBezTo>
                  <a:pt x="3628" y="363"/>
                  <a:pt x="3628" y="366"/>
                  <a:pt x="3627" y="369"/>
                </a:cubicBezTo>
                <a:cubicBezTo>
                  <a:pt x="3633" y="371"/>
                  <a:pt x="3639" y="374"/>
                  <a:pt x="3646" y="377"/>
                </a:cubicBezTo>
                <a:cubicBezTo>
                  <a:pt x="3647" y="375"/>
                  <a:pt x="3648" y="373"/>
                  <a:pt x="3649" y="371"/>
                </a:cubicBezTo>
                <a:cubicBezTo>
                  <a:pt x="3642" y="367"/>
                  <a:pt x="3636" y="364"/>
                  <a:pt x="3630" y="360"/>
                </a:cubicBezTo>
                <a:close/>
                <a:moveTo>
                  <a:pt x="2075" y="893"/>
                </a:moveTo>
                <a:cubicBezTo>
                  <a:pt x="2068" y="889"/>
                  <a:pt x="2064" y="886"/>
                  <a:pt x="2062" y="887"/>
                </a:cubicBezTo>
                <a:cubicBezTo>
                  <a:pt x="2058" y="888"/>
                  <a:pt x="2054" y="892"/>
                  <a:pt x="2051" y="895"/>
                </a:cubicBezTo>
                <a:cubicBezTo>
                  <a:pt x="2053" y="898"/>
                  <a:pt x="2056" y="903"/>
                  <a:pt x="2057" y="903"/>
                </a:cubicBezTo>
                <a:cubicBezTo>
                  <a:pt x="2062" y="902"/>
                  <a:pt x="2065" y="899"/>
                  <a:pt x="2075" y="893"/>
                </a:cubicBezTo>
                <a:close/>
                <a:moveTo>
                  <a:pt x="6822" y="4972"/>
                </a:moveTo>
                <a:cubicBezTo>
                  <a:pt x="6820" y="4973"/>
                  <a:pt x="6818" y="4974"/>
                  <a:pt x="6816" y="4974"/>
                </a:cubicBezTo>
                <a:cubicBezTo>
                  <a:pt x="6818" y="4982"/>
                  <a:pt x="6820" y="4989"/>
                  <a:pt x="6823" y="4996"/>
                </a:cubicBezTo>
                <a:cubicBezTo>
                  <a:pt x="6825" y="4995"/>
                  <a:pt x="6827" y="4995"/>
                  <a:pt x="6829" y="4994"/>
                </a:cubicBezTo>
                <a:cubicBezTo>
                  <a:pt x="6827" y="4987"/>
                  <a:pt x="6824" y="4979"/>
                  <a:pt x="6822" y="4972"/>
                </a:cubicBezTo>
                <a:close/>
                <a:moveTo>
                  <a:pt x="2624" y="4351"/>
                </a:moveTo>
                <a:cubicBezTo>
                  <a:pt x="2617" y="4346"/>
                  <a:pt x="2614" y="4341"/>
                  <a:pt x="2611" y="4341"/>
                </a:cubicBezTo>
                <a:cubicBezTo>
                  <a:pt x="2606" y="4342"/>
                  <a:pt x="2603" y="4347"/>
                  <a:pt x="2599" y="4350"/>
                </a:cubicBezTo>
                <a:cubicBezTo>
                  <a:pt x="2602" y="4353"/>
                  <a:pt x="2605" y="4358"/>
                  <a:pt x="2609" y="4358"/>
                </a:cubicBezTo>
                <a:cubicBezTo>
                  <a:pt x="2612" y="4359"/>
                  <a:pt x="2617" y="4355"/>
                  <a:pt x="2624" y="4351"/>
                </a:cubicBezTo>
                <a:close/>
                <a:moveTo>
                  <a:pt x="6640" y="4249"/>
                </a:moveTo>
                <a:cubicBezTo>
                  <a:pt x="6636" y="4250"/>
                  <a:pt x="6633" y="4251"/>
                  <a:pt x="6629" y="4253"/>
                </a:cubicBezTo>
                <a:cubicBezTo>
                  <a:pt x="6632" y="4258"/>
                  <a:pt x="6636" y="4264"/>
                  <a:pt x="6639" y="4269"/>
                </a:cubicBezTo>
                <a:cubicBezTo>
                  <a:pt x="6642" y="4268"/>
                  <a:pt x="6644" y="4266"/>
                  <a:pt x="6646" y="4265"/>
                </a:cubicBezTo>
                <a:cubicBezTo>
                  <a:pt x="6644" y="4260"/>
                  <a:pt x="6642" y="4254"/>
                  <a:pt x="6640" y="4249"/>
                </a:cubicBezTo>
                <a:close/>
                <a:moveTo>
                  <a:pt x="6314" y="9192"/>
                </a:moveTo>
                <a:cubicBezTo>
                  <a:pt x="6312" y="9195"/>
                  <a:pt x="6310" y="9197"/>
                  <a:pt x="6308" y="9200"/>
                </a:cubicBezTo>
                <a:cubicBezTo>
                  <a:pt x="6314" y="9204"/>
                  <a:pt x="6320" y="9208"/>
                  <a:pt x="6325" y="9212"/>
                </a:cubicBezTo>
                <a:cubicBezTo>
                  <a:pt x="6327" y="9210"/>
                  <a:pt x="6328" y="9209"/>
                  <a:pt x="6330" y="9207"/>
                </a:cubicBezTo>
                <a:cubicBezTo>
                  <a:pt x="6324" y="9202"/>
                  <a:pt x="6319" y="9197"/>
                  <a:pt x="6314" y="9192"/>
                </a:cubicBezTo>
                <a:close/>
                <a:moveTo>
                  <a:pt x="2633" y="16137"/>
                </a:moveTo>
                <a:cubicBezTo>
                  <a:pt x="2636" y="16136"/>
                  <a:pt x="2639" y="16136"/>
                  <a:pt x="2641" y="16136"/>
                </a:cubicBezTo>
                <a:cubicBezTo>
                  <a:pt x="2640" y="16128"/>
                  <a:pt x="2639" y="16121"/>
                  <a:pt x="2638" y="16114"/>
                </a:cubicBezTo>
                <a:cubicBezTo>
                  <a:pt x="2636" y="16115"/>
                  <a:pt x="2634" y="16115"/>
                  <a:pt x="2631" y="16115"/>
                </a:cubicBezTo>
                <a:cubicBezTo>
                  <a:pt x="2632" y="16122"/>
                  <a:pt x="2633" y="16129"/>
                  <a:pt x="2633" y="16137"/>
                </a:cubicBezTo>
                <a:close/>
                <a:moveTo>
                  <a:pt x="2176" y="16178"/>
                </a:moveTo>
                <a:cubicBezTo>
                  <a:pt x="2174" y="16177"/>
                  <a:pt x="2172" y="16177"/>
                  <a:pt x="2169" y="16177"/>
                </a:cubicBezTo>
                <a:cubicBezTo>
                  <a:pt x="2169" y="16183"/>
                  <a:pt x="2168" y="16189"/>
                  <a:pt x="2167" y="16195"/>
                </a:cubicBezTo>
                <a:cubicBezTo>
                  <a:pt x="2169" y="16195"/>
                  <a:pt x="2171" y="16195"/>
                  <a:pt x="2173" y="16196"/>
                </a:cubicBezTo>
                <a:cubicBezTo>
                  <a:pt x="2174" y="16190"/>
                  <a:pt x="2175" y="16184"/>
                  <a:pt x="2176" y="16178"/>
                </a:cubicBezTo>
                <a:close/>
                <a:moveTo>
                  <a:pt x="2076" y="16953"/>
                </a:moveTo>
                <a:cubicBezTo>
                  <a:pt x="2079" y="16946"/>
                  <a:pt x="2083" y="16942"/>
                  <a:pt x="2086" y="16937"/>
                </a:cubicBezTo>
                <a:cubicBezTo>
                  <a:pt x="2083" y="16935"/>
                  <a:pt x="2078" y="16931"/>
                  <a:pt x="2077" y="16932"/>
                </a:cubicBezTo>
                <a:cubicBezTo>
                  <a:pt x="2073" y="16935"/>
                  <a:pt x="2070" y="16940"/>
                  <a:pt x="2067" y="16945"/>
                </a:cubicBezTo>
                <a:cubicBezTo>
                  <a:pt x="2066" y="16945"/>
                  <a:pt x="2071" y="16949"/>
                  <a:pt x="2076" y="16953"/>
                </a:cubicBezTo>
                <a:close/>
                <a:moveTo>
                  <a:pt x="6302" y="16947"/>
                </a:moveTo>
                <a:cubicBezTo>
                  <a:pt x="6295" y="16951"/>
                  <a:pt x="6289" y="16955"/>
                  <a:pt x="6281" y="16960"/>
                </a:cubicBezTo>
                <a:cubicBezTo>
                  <a:pt x="6299" y="16975"/>
                  <a:pt x="6301" y="16960"/>
                  <a:pt x="6302" y="16947"/>
                </a:cubicBezTo>
                <a:close/>
                <a:moveTo>
                  <a:pt x="4822" y="17616"/>
                </a:moveTo>
                <a:cubicBezTo>
                  <a:pt x="4824" y="17616"/>
                  <a:pt x="4826" y="17616"/>
                  <a:pt x="4828" y="17615"/>
                </a:cubicBezTo>
                <a:cubicBezTo>
                  <a:pt x="4828" y="17610"/>
                  <a:pt x="4827" y="17605"/>
                  <a:pt x="4826" y="17600"/>
                </a:cubicBezTo>
                <a:cubicBezTo>
                  <a:pt x="4824" y="17600"/>
                  <a:pt x="4819" y="17601"/>
                  <a:pt x="4819" y="17602"/>
                </a:cubicBezTo>
                <a:cubicBezTo>
                  <a:pt x="4820" y="17607"/>
                  <a:pt x="4821" y="17612"/>
                  <a:pt x="4822" y="17616"/>
                </a:cubicBezTo>
                <a:close/>
                <a:moveTo>
                  <a:pt x="3562" y="240"/>
                </a:moveTo>
                <a:cubicBezTo>
                  <a:pt x="3564" y="237"/>
                  <a:pt x="3566" y="234"/>
                  <a:pt x="3567" y="231"/>
                </a:cubicBezTo>
                <a:cubicBezTo>
                  <a:pt x="3567" y="230"/>
                  <a:pt x="3564" y="228"/>
                  <a:pt x="3562" y="226"/>
                </a:cubicBezTo>
                <a:cubicBezTo>
                  <a:pt x="3560" y="228"/>
                  <a:pt x="3557" y="231"/>
                  <a:pt x="3555" y="234"/>
                </a:cubicBezTo>
                <a:cubicBezTo>
                  <a:pt x="3555" y="234"/>
                  <a:pt x="3559" y="237"/>
                  <a:pt x="3562" y="240"/>
                </a:cubicBezTo>
                <a:close/>
                <a:moveTo>
                  <a:pt x="4092" y="457"/>
                </a:moveTo>
                <a:cubicBezTo>
                  <a:pt x="4093" y="459"/>
                  <a:pt x="4093" y="461"/>
                  <a:pt x="4094" y="463"/>
                </a:cubicBezTo>
                <a:cubicBezTo>
                  <a:pt x="4101" y="461"/>
                  <a:pt x="4109" y="459"/>
                  <a:pt x="4116" y="457"/>
                </a:cubicBezTo>
                <a:cubicBezTo>
                  <a:pt x="4115" y="455"/>
                  <a:pt x="4115" y="454"/>
                  <a:pt x="4115" y="452"/>
                </a:cubicBezTo>
                <a:cubicBezTo>
                  <a:pt x="4107" y="453"/>
                  <a:pt x="4100" y="455"/>
                  <a:pt x="4092" y="457"/>
                </a:cubicBezTo>
                <a:close/>
                <a:moveTo>
                  <a:pt x="6312" y="8969"/>
                </a:moveTo>
                <a:cubicBezTo>
                  <a:pt x="6309" y="8968"/>
                  <a:pt x="6306" y="8967"/>
                  <a:pt x="6303" y="8966"/>
                </a:cubicBezTo>
                <a:cubicBezTo>
                  <a:pt x="6301" y="8973"/>
                  <a:pt x="6299" y="8980"/>
                  <a:pt x="6297" y="8987"/>
                </a:cubicBezTo>
                <a:cubicBezTo>
                  <a:pt x="6299" y="8988"/>
                  <a:pt x="6300" y="8988"/>
                  <a:pt x="6301" y="8989"/>
                </a:cubicBezTo>
                <a:cubicBezTo>
                  <a:pt x="6305" y="8982"/>
                  <a:pt x="6308" y="8976"/>
                  <a:pt x="6312" y="8969"/>
                </a:cubicBezTo>
                <a:close/>
                <a:moveTo>
                  <a:pt x="6034" y="8684"/>
                </a:moveTo>
                <a:cubicBezTo>
                  <a:pt x="6032" y="8687"/>
                  <a:pt x="6029" y="8689"/>
                  <a:pt x="6027" y="8692"/>
                </a:cubicBezTo>
                <a:cubicBezTo>
                  <a:pt x="6032" y="8696"/>
                  <a:pt x="6036" y="8701"/>
                  <a:pt x="6041" y="8706"/>
                </a:cubicBezTo>
                <a:cubicBezTo>
                  <a:pt x="6043" y="8703"/>
                  <a:pt x="6048" y="8698"/>
                  <a:pt x="6047" y="8697"/>
                </a:cubicBezTo>
                <a:cubicBezTo>
                  <a:pt x="6044" y="8693"/>
                  <a:pt x="6039" y="8688"/>
                  <a:pt x="6034" y="8684"/>
                </a:cubicBezTo>
                <a:close/>
                <a:moveTo>
                  <a:pt x="6066" y="6834"/>
                </a:moveTo>
                <a:cubicBezTo>
                  <a:pt x="6063" y="6833"/>
                  <a:pt x="6060" y="6833"/>
                  <a:pt x="6057" y="6832"/>
                </a:cubicBezTo>
                <a:cubicBezTo>
                  <a:pt x="6055" y="6840"/>
                  <a:pt x="6053" y="6848"/>
                  <a:pt x="6051" y="6856"/>
                </a:cubicBezTo>
                <a:cubicBezTo>
                  <a:pt x="6054" y="6857"/>
                  <a:pt x="6057" y="6857"/>
                  <a:pt x="6060" y="6858"/>
                </a:cubicBezTo>
                <a:cubicBezTo>
                  <a:pt x="6062" y="6850"/>
                  <a:pt x="6064" y="6842"/>
                  <a:pt x="6066" y="6834"/>
                </a:cubicBezTo>
                <a:close/>
                <a:moveTo>
                  <a:pt x="947" y="8149"/>
                </a:moveTo>
                <a:cubicBezTo>
                  <a:pt x="950" y="8149"/>
                  <a:pt x="954" y="8149"/>
                  <a:pt x="957" y="8149"/>
                </a:cubicBezTo>
                <a:cubicBezTo>
                  <a:pt x="952" y="8142"/>
                  <a:pt x="972" y="8135"/>
                  <a:pt x="946" y="8127"/>
                </a:cubicBezTo>
                <a:cubicBezTo>
                  <a:pt x="947" y="8135"/>
                  <a:pt x="947" y="8142"/>
                  <a:pt x="947" y="8149"/>
                </a:cubicBezTo>
                <a:close/>
                <a:moveTo>
                  <a:pt x="6179" y="7882"/>
                </a:moveTo>
                <a:cubicBezTo>
                  <a:pt x="6177" y="7882"/>
                  <a:pt x="6175" y="7882"/>
                  <a:pt x="6173" y="7881"/>
                </a:cubicBezTo>
                <a:cubicBezTo>
                  <a:pt x="6172" y="7889"/>
                  <a:pt x="6172" y="7896"/>
                  <a:pt x="6171" y="7903"/>
                </a:cubicBezTo>
                <a:cubicBezTo>
                  <a:pt x="6175" y="7903"/>
                  <a:pt x="6178" y="7903"/>
                  <a:pt x="6181" y="7903"/>
                </a:cubicBezTo>
                <a:cubicBezTo>
                  <a:pt x="6181" y="7896"/>
                  <a:pt x="6180" y="7889"/>
                  <a:pt x="6179" y="7882"/>
                </a:cubicBezTo>
                <a:close/>
                <a:moveTo>
                  <a:pt x="7540" y="11393"/>
                </a:moveTo>
                <a:cubicBezTo>
                  <a:pt x="7537" y="11392"/>
                  <a:pt x="7533" y="11391"/>
                  <a:pt x="7530" y="11391"/>
                </a:cubicBezTo>
                <a:cubicBezTo>
                  <a:pt x="7530" y="11399"/>
                  <a:pt x="7531" y="11406"/>
                  <a:pt x="7531" y="11414"/>
                </a:cubicBezTo>
                <a:cubicBezTo>
                  <a:pt x="7533" y="11414"/>
                  <a:pt x="7534" y="11414"/>
                  <a:pt x="7536" y="11414"/>
                </a:cubicBezTo>
                <a:cubicBezTo>
                  <a:pt x="7537" y="11407"/>
                  <a:pt x="7539" y="11400"/>
                  <a:pt x="7540" y="11393"/>
                </a:cubicBezTo>
                <a:close/>
                <a:moveTo>
                  <a:pt x="7844" y="11666"/>
                </a:moveTo>
                <a:cubicBezTo>
                  <a:pt x="7844" y="11669"/>
                  <a:pt x="7843" y="11672"/>
                  <a:pt x="7842" y="11675"/>
                </a:cubicBezTo>
                <a:cubicBezTo>
                  <a:pt x="7850" y="11675"/>
                  <a:pt x="7857" y="11675"/>
                  <a:pt x="7865" y="11675"/>
                </a:cubicBezTo>
                <a:cubicBezTo>
                  <a:pt x="7865" y="11673"/>
                  <a:pt x="7865" y="11671"/>
                  <a:pt x="7865" y="11670"/>
                </a:cubicBezTo>
                <a:cubicBezTo>
                  <a:pt x="7858" y="11668"/>
                  <a:pt x="7851" y="11667"/>
                  <a:pt x="7844" y="11666"/>
                </a:cubicBezTo>
                <a:close/>
                <a:moveTo>
                  <a:pt x="1431" y="12908"/>
                </a:moveTo>
                <a:cubicBezTo>
                  <a:pt x="1443" y="12908"/>
                  <a:pt x="1450" y="12907"/>
                  <a:pt x="1463" y="12906"/>
                </a:cubicBezTo>
                <a:cubicBezTo>
                  <a:pt x="1449" y="12890"/>
                  <a:pt x="1441" y="12889"/>
                  <a:pt x="1431" y="12908"/>
                </a:cubicBezTo>
                <a:close/>
                <a:moveTo>
                  <a:pt x="5913" y="6701"/>
                </a:moveTo>
                <a:cubicBezTo>
                  <a:pt x="5938" y="6695"/>
                  <a:pt x="5938" y="6695"/>
                  <a:pt x="5933" y="6677"/>
                </a:cubicBezTo>
                <a:cubicBezTo>
                  <a:pt x="5927" y="6684"/>
                  <a:pt x="5922" y="6689"/>
                  <a:pt x="5913" y="6701"/>
                </a:cubicBezTo>
                <a:close/>
                <a:moveTo>
                  <a:pt x="7107" y="13700"/>
                </a:moveTo>
                <a:cubicBezTo>
                  <a:pt x="7105" y="13698"/>
                  <a:pt x="7104" y="13697"/>
                  <a:pt x="7102" y="13695"/>
                </a:cubicBezTo>
                <a:cubicBezTo>
                  <a:pt x="7097" y="13700"/>
                  <a:pt x="7091" y="13705"/>
                  <a:pt x="7086" y="13710"/>
                </a:cubicBezTo>
                <a:cubicBezTo>
                  <a:pt x="7088" y="13711"/>
                  <a:pt x="7090" y="13713"/>
                  <a:pt x="7091" y="13715"/>
                </a:cubicBezTo>
                <a:cubicBezTo>
                  <a:pt x="7097" y="13710"/>
                  <a:pt x="7102" y="13705"/>
                  <a:pt x="7107" y="13700"/>
                </a:cubicBezTo>
                <a:close/>
                <a:moveTo>
                  <a:pt x="3397" y="362"/>
                </a:moveTo>
                <a:cubicBezTo>
                  <a:pt x="3394" y="360"/>
                  <a:pt x="3391" y="356"/>
                  <a:pt x="3389" y="356"/>
                </a:cubicBezTo>
                <a:cubicBezTo>
                  <a:pt x="3386" y="356"/>
                  <a:pt x="3382" y="362"/>
                  <a:pt x="3382" y="362"/>
                </a:cubicBezTo>
                <a:cubicBezTo>
                  <a:pt x="3384" y="366"/>
                  <a:pt x="3388" y="368"/>
                  <a:pt x="3391" y="371"/>
                </a:cubicBezTo>
                <a:cubicBezTo>
                  <a:pt x="3393" y="369"/>
                  <a:pt x="3395" y="366"/>
                  <a:pt x="3397" y="362"/>
                </a:cubicBezTo>
                <a:close/>
                <a:moveTo>
                  <a:pt x="4325" y="16995"/>
                </a:moveTo>
                <a:cubicBezTo>
                  <a:pt x="4326" y="16993"/>
                  <a:pt x="4327" y="16991"/>
                  <a:pt x="4327" y="16989"/>
                </a:cubicBezTo>
                <a:cubicBezTo>
                  <a:pt x="4321" y="16986"/>
                  <a:pt x="4315" y="16984"/>
                  <a:pt x="4308" y="16981"/>
                </a:cubicBezTo>
                <a:cubicBezTo>
                  <a:pt x="4307" y="16983"/>
                  <a:pt x="4307" y="16985"/>
                  <a:pt x="4306" y="16987"/>
                </a:cubicBezTo>
                <a:cubicBezTo>
                  <a:pt x="4312" y="16989"/>
                  <a:pt x="4319" y="16992"/>
                  <a:pt x="4325" y="16995"/>
                </a:cubicBezTo>
                <a:close/>
                <a:moveTo>
                  <a:pt x="1717" y="1463"/>
                </a:moveTo>
                <a:cubicBezTo>
                  <a:pt x="1715" y="1461"/>
                  <a:pt x="1713" y="1458"/>
                  <a:pt x="1712" y="1458"/>
                </a:cubicBezTo>
                <a:cubicBezTo>
                  <a:pt x="1710" y="1458"/>
                  <a:pt x="1708" y="1460"/>
                  <a:pt x="1706" y="1462"/>
                </a:cubicBezTo>
                <a:cubicBezTo>
                  <a:pt x="1706" y="1463"/>
                  <a:pt x="1707" y="1465"/>
                  <a:pt x="1707" y="1467"/>
                </a:cubicBezTo>
                <a:cubicBezTo>
                  <a:pt x="1710" y="1466"/>
                  <a:pt x="1713" y="1464"/>
                  <a:pt x="1717" y="1463"/>
                </a:cubicBezTo>
                <a:close/>
                <a:moveTo>
                  <a:pt x="1698" y="1421"/>
                </a:moveTo>
                <a:cubicBezTo>
                  <a:pt x="1698" y="1419"/>
                  <a:pt x="1699" y="1418"/>
                  <a:pt x="1699" y="1416"/>
                </a:cubicBezTo>
                <a:cubicBezTo>
                  <a:pt x="1694" y="1415"/>
                  <a:pt x="1688" y="1413"/>
                  <a:pt x="1683" y="1412"/>
                </a:cubicBezTo>
                <a:cubicBezTo>
                  <a:pt x="1682" y="1414"/>
                  <a:pt x="1682" y="1415"/>
                  <a:pt x="1681" y="1417"/>
                </a:cubicBezTo>
                <a:cubicBezTo>
                  <a:pt x="1687" y="1419"/>
                  <a:pt x="1692" y="1420"/>
                  <a:pt x="1698" y="1421"/>
                </a:cubicBezTo>
                <a:close/>
                <a:moveTo>
                  <a:pt x="1999" y="967"/>
                </a:moveTo>
                <a:cubicBezTo>
                  <a:pt x="2001" y="968"/>
                  <a:pt x="2003" y="970"/>
                  <a:pt x="2005" y="972"/>
                </a:cubicBezTo>
                <a:cubicBezTo>
                  <a:pt x="2008" y="966"/>
                  <a:pt x="2012" y="961"/>
                  <a:pt x="2015" y="956"/>
                </a:cubicBezTo>
                <a:cubicBezTo>
                  <a:pt x="2015" y="956"/>
                  <a:pt x="2011" y="953"/>
                  <a:pt x="2009" y="952"/>
                </a:cubicBezTo>
                <a:cubicBezTo>
                  <a:pt x="2006" y="957"/>
                  <a:pt x="2002" y="962"/>
                  <a:pt x="1999" y="967"/>
                </a:cubicBezTo>
                <a:close/>
                <a:moveTo>
                  <a:pt x="7506" y="12171"/>
                </a:moveTo>
                <a:cubicBezTo>
                  <a:pt x="7505" y="12169"/>
                  <a:pt x="7503" y="12167"/>
                  <a:pt x="7502" y="12164"/>
                </a:cubicBezTo>
                <a:cubicBezTo>
                  <a:pt x="7497" y="12168"/>
                  <a:pt x="7493" y="12171"/>
                  <a:pt x="7488" y="12175"/>
                </a:cubicBezTo>
                <a:cubicBezTo>
                  <a:pt x="7488" y="12175"/>
                  <a:pt x="7490" y="12179"/>
                  <a:pt x="7491" y="12181"/>
                </a:cubicBezTo>
                <a:cubicBezTo>
                  <a:pt x="7496" y="12178"/>
                  <a:pt x="7501" y="12174"/>
                  <a:pt x="7506" y="12171"/>
                </a:cubicBezTo>
                <a:close/>
                <a:moveTo>
                  <a:pt x="5989" y="7495"/>
                </a:moveTo>
                <a:cubicBezTo>
                  <a:pt x="5991" y="7494"/>
                  <a:pt x="5993" y="7493"/>
                  <a:pt x="5995" y="7493"/>
                </a:cubicBezTo>
                <a:cubicBezTo>
                  <a:pt x="5993" y="7488"/>
                  <a:pt x="5992" y="7483"/>
                  <a:pt x="5989" y="7478"/>
                </a:cubicBezTo>
                <a:cubicBezTo>
                  <a:pt x="5989" y="7477"/>
                  <a:pt x="5985" y="7479"/>
                  <a:pt x="5983" y="7480"/>
                </a:cubicBezTo>
                <a:cubicBezTo>
                  <a:pt x="5985" y="7485"/>
                  <a:pt x="5987" y="7490"/>
                  <a:pt x="5989" y="7495"/>
                </a:cubicBezTo>
                <a:close/>
                <a:moveTo>
                  <a:pt x="5916" y="17193"/>
                </a:moveTo>
                <a:cubicBezTo>
                  <a:pt x="5917" y="17190"/>
                  <a:pt x="5918" y="17187"/>
                  <a:pt x="5920" y="17185"/>
                </a:cubicBezTo>
                <a:cubicBezTo>
                  <a:pt x="5914" y="17183"/>
                  <a:pt x="5909" y="17181"/>
                  <a:pt x="5904" y="17179"/>
                </a:cubicBezTo>
                <a:cubicBezTo>
                  <a:pt x="5904" y="17179"/>
                  <a:pt x="5901" y="17185"/>
                  <a:pt x="5902" y="17185"/>
                </a:cubicBezTo>
                <a:cubicBezTo>
                  <a:pt x="5906" y="17188"/>
                  <a:pt x="5911" y="17190"/>
                  <a:pt x="5916" y="17193"/>
                </a:cubicBezTo>
                <a:close/>
                <a:moveTo>
                  <a:pt x="6193" y="8084"/>
                </a:moveTo>
                <a:cubicBezTo>
                  <a:pt x="6190" y="8081"/>
                  <a:pt x="6187" y="8076"/>
                  <a:pt x="6185" y="8076"/>
                </a:cubicBezTo>
                <a:cubicBezTo>
                  <a:pt x="6182" y="8076"/>
                  <a:pt x="6179" y="8080"/>
                  <a:pt x="6176" y="8082"/>
                </a:cubicBezTo>
                <a:cubicBezTo>
                  <a:pt x="6179" y="8085"/>
                  <a:pt x="6182" y="8088"/>
                  <a:pt x="6184" y="8092"/>
                </a:cubicBezTo>
                <a:cubicBezTo>
                  <a:pt x="6187" y="8089"/>
                  <a:pt x="6190" y="8087"/>
                  <a:pt x="6193" y="8084"/>
                </a:cubicBezTo>
                <a:close/>
                <a:moveTo>
                  <a:pt x="1260" y="10286"/>
                </a:moveTo>
                <a:cubicBezTo>
                  <a:pt x="1262" y="10281"/>
                  <a:pt x="1264" y="10277"/>
                  <a:pt x="1267" y="10273"/>
                </a:cubicBezTo>
                <a:cubicBezTo>
                  <a:pt x="1263" y="10271"/>
                  <a:pt x="1260" y="10267"/>
                  <a:pt x="1257" y="10268"/>
                </a:cubicBezTo>
                <a:cubicBezTo>
                  <a:pt x="1253" y="10269"/>
                  <a:pt x="1251" y="10273"/>
                  <a:pt x="1247" y="10276"/>
                </a:cubicBezTo>
                <a:cubicBezTo>
                  <a:pt x="1250" y="10278"/>
                  <a:pt x="1252" y="10280"/>
                  <a:pt x="1260" y="10286"/>
                </a:cubicBezTo>
                <a:close/>
                <a:moveTo>
                  <a:pt x="5986" y="8335"/>
                </a:moveTo>
                <a:cubicBezTo>
                  <a:pt x="5984" y="8335"/>
                  <a:pt x="5982" y="8334"/>
                  <a:pt x="5980" y="8334"/>
                </a:cubicBezTo>
                <a:cubicBezTo>
                  <a:pt x="5978" y="8340"/>
                  <a:pt x="5977" y="8346"/>
                  <a:pt x="5976" y="8351"/>
                </a:cubicBezTo>
                <a:cubicBezTo>
                  <a:pt x="5978" y="8351"/>
                  <a:pt x="5982" y="8352"/>
                  <a:pt x="5982" y="8351"/>
                </a:cubicBezTo>
                <a:cubicBezTo>
                  <a:pt x="5984" y="8346"/>
                  <a:pt x="5985" y="8340"/>
                  <a:pt x="5986" y="8335"/>
                </a:cubicBezTo>
                <a:close/>
                <a:moveTo>
                  <a:pt x="1757" y="703"/>
                </a:moveTo>
                <a:cubicBezTo>
                  <a:pt x="1760" y="702"/>
                  <a:pt x="1762" y="702"/>
                  <a:pt x="1764" y="701"/>
                </a:cubicBezTo>
                <a:cubicBezTo>
                  <a:pt x="1764" y="697"/>
                  <a:pt x="1763" y="692"/>
                  <a:pt x="1763" y="688"/>
                </a:cubicBezTo>
                <a:cubicBezTo>
                  <a:pt x="1760" y="689"/>
                  <a:pt x="1757" y="689"/>
                  <a:pt x="1754" y="690"/>
                </a:cubicBezTo>
                <a:cubicBezTo>
                  <a:pt x="1755" y="694"/>
                  <a:pt x="1756" y="699"/>
                  <a:pt x="1757" y="703"/>
                </a:cubicBezTo>
                <a:close/>
                <a:moveTo>
                  <a:pt x="3669" y="340"/>
                </a:moveTo>
                <a:cubicBezTo>
                  <a:pt x="3667" y="341"/>
                  <a:pt x="3665" y="342"/>
                  <a:pt x="3664" y="344"/>
                </a:cubicBezTo>
                <a:cubicBezTo>
                  <a:pt x="3667" y="348"/>
                  <a:pt x="3671" y="352"/>
                  <a:pt x="3674" y="357"/>
                </a:cubicBezTo>
                <a:cubicBezTo>
                  <a:pt x="3676" y="355"/>
                  <a:pt x="3678" y="354"/>
                  <a:pt x="3679" y="353"/>
                </a:cubicBezTo>
                <a:cubicBezTo>
                  <a:pt x="3676" y="348"/>
                  <a:pt x="3672" y="344"/>
                  <a:pt x="3669" y="340"/>
                </a:cubicBezTo>
                <a:close/>
                <a:moveTo>
                  <a:pt x="2479" y="650"/>
                </a:moveTo>
                <a:cubicBezTo>
                  <a:pt x="2478" y="653"/>
                  <a:pt x="2475" y="656"/>
                  <a:pt x="2475" y="660"/>
                </a:cubicBezTo>
                <a:cubicBezTo>
                  <a:pt x="2475" y="661"/>
                  <a:pt x="2480" y="663"/>
                  <a:pt x="2483" y="664"/>
                </a:cubicBezTo>
                <a:cubicBezTo>
                  <a:pt x="2484" y="661"/>
                  <a:pt x="2486" y="657"/>
                  <a:pt x="2486" y="654"/>
                </a:cubicBezTo>
                <a:cubicBezTo>
                  <a:pt x="2486" y="653"/>
                  <a:pt x="2482" y="652"/>
                  <a:pt x="2479" y="650"/>
                </a:cubicBezTo>
                <a:close/>
                <a:moveTo>
                  <a:pt x="5195" y="3244"/>
                </a:moveTo>
                <a:cubicBezTo>
                  <a:pt x="5193" y="3244"/>
                  <a:pt x="5190" y="3245"/>
                  <a:pt x="5188" y="3246"/>
                </a:cubicBezTo>
                <a:cubicBezTo>
                  <a:pt x="5190" y="3252"/>
                  <a:pt x="5192" y="3259"/>
                  <a:pt x="5194" y="3265"/>
                </a:cubicBezTo>
                <a:cubicBezTo>
                  <a:pt x="5196" y="3264"/>
                  <a:pt x="5200" y="3263"/>
                  <a:pt x="5200" y="3262"/>
                </a:cubicBezTo>
                <a:cubicBezTo>
                  <a:pt x="5199" y="3256"/>
                  <a:pt x="5197" y="3250"/>
                  <a:pt x="5195" y="3244"/>
                </a:cubicBezTo>
                <a:close/>
                <a:moveTo>
                  <a:pt x="2834" y="481"/>
                </a:moveTo>
                <a:cubicBezTo>
                  <a:pt x="2831" y="484"/>
                  <a:pt x="2826" y="487"/>
                  <a:pt x="2827" y="489"/>
                </a:cubicBezTo>
                <a:cubicBezTo>
                  <a:pt x="2828" y="492"/>
                  <a:pt x="2831" y="495"/>
                  <a:pt x="2834" y="496"/>
                </a:cubicBezTo>
                <a:cubicBezTo>
                  <a:pt x="2836" y="496"/>
                  <a:pt x="2841" y="492"/>
                  <a:pt x="2841" y="490"/>
                </a:cubicBezTo>
                <a:cubicBezTo>
                  <a:pt x="2840" y="487"/>
                  <a:pt x="2837" y="485"/>
                  <a:pt x="2834" y="481"/>
                </a:cubicBezTo>
                <a:close/>
                <a:moveTo>
                  <a:pt x="6935" y="5527"/>
                </a:moveTo>
                <a:cubicBezTo>
                  <a:pt x="6928" y="5522"/>
                  <a:pt x="6925" y="5519"/>
                  <a:pt x="6921" y="5518"/>
                </a:cubicBezTo>
                <a:cubicBezTo>
                  <a:pt x="6919" y="5517"/>
                  <a:pt x="6915" y="5523"/>
                  <a:pt x="6915" y="5525"/>
                </a:cubicBezTo>
                <a:cubicBezTo>
                  <a:pt x="6915" y="5529"/>
                  <a:pt x="6918" y="5532"/>
                  <a:pt x="6919" y="5535"/>
                </a:cubicBezTo>
                <a:cubicBezTo>
                  <a:pt x="6923" y="5533"/>
                  <a:pt x="6927" y="5531"/>
                  <a:pt x="6935" y="5527"/>
                </a:cubicBezTo>
                <a:close/>
                <a:moveTo>
                  <a:pt x="2116" y="17673"/>
                </a:moveTo>
                <a:cubicBezTo>
                  <a:pt x="2120" y="17673"/>
                  <a:pt x="2123" y="17674"/>
                  <a:pt x="2126" y="17675"/>
                </a:cubicBezTo>
                <a:cubicBezTo>
                  <a:pt x="2127" y="17668"/>
                  <a:pt x="2128" y="17660"/>
                  <a:pt x="2129" y="17653"/>
                </a:cubicBezTo>
                <a:cubicBezTo>
                  <a:pt x="2127" y="17652"/>
                  <a:pt x="2126" y="17652"/>
                  <a:pt x="2124" y="17651"/>
                </a:cubicBezTo>
                <a:cubicBezTo>
                  <a:pt x="2121" y="17658"/>
                  <a:pt x="2119" y="17666"/>
                  <a:pt x="2116" y="17673"/>
                </a:cubicBezTo>
                <a:close/>
                <a:moveTo>
                  <a:pt x="6952" y="5795"/>
                </a:moveTo>
                <a:cubicBezTo>
                  <a:pt x="6958" y="5798"/>
                  <a:pt x="6962" y="5800"/>
                  <a:pt x="6966" y="5802"/>
                </a:cubicBezTo>
                <a:cubicBezTo>
                  <a:pt x="6967" y="5799"/>
                  <a:pt x="6971" y="5795"/>
                  <a:pt x="6970" y="5793"/>
                </a:cubicBezTo>
                <a:cubicBezTo>
                  <a:pt x="6968" y="5790"/>
                  <a:pt x="6963" y="5787"/>
                  <a:pt x="6960" y="5785"/>
                </a:cubicBezTo>
                <a:cubicBezTo>
                  <a:pt x="6958" y="5788"/>
                  <a:pt x="6956" y="5791"/>
                  <a:pt x="6952" y="5795"/>
                </a:cubicBezTo>
                <a:close/>
                <a:moveTo>
                  <a:pt x="6328" y="9165"/>
                </a:moveTo>
                <a:cubicBezTo>
                  <a:pt x="6327" y="9163"/>
                  <a:pt x="6325" y="9161"/>
                  <a:pt x="6324" y="9159"/>
                </a:cubicBezTo>
                <a:cubicBezTo>
                  <a:pt x="6319" y="9163"/>
                  <a:pt x="6314" y="9166"/>
                  <a:pt x="6310" y="9170"/>
                </a:cubicBezTo>
                <a:cubicBezTo>
                  <a:pt x="6309" y="9170"/>
                  <a:pt x="6312" y="9174"/>
                  <a:pt x="6313" y="9176"/>
                </a:cubicBezTo>
                <a:cubicBezTo>
                  <a:pt x="6318" y="9172"/>
                  <a:pt x="6323" y="9169"/>
                  <a:pt x="6328" y="9165"/>
                </a:cubicBezTo>
                <a:close/>
                <a:moveTo>
                  <a:pt x="5583" y="17307"/>
                </a:moveTo>
                <a:cubicBezTo>
                  <a:pt x="5582" y="17304"/>
                  <a:pt x="5581" y="17302"/>
                  <a:pt x="5581" y="17300"/>
                </a:cubicBezTo>
                <a:cubicBezTo>
                  <a:pt x="5578" y="17301"/>
                  <a:pt x="5574" y="17302"/>
                  <a:pt x="5573" y="17305"/>
                </a:cubicBezTo>
                <a:cubicBezTo>
                  <a:pt x="5572" y="17306"/>
                  <a:pt x="5574" y="17310"/>
                  <a:pt x="5575" y="17313"/>
                </a:cubicBezTo>
                <a:cubicBezTo>
                  <a:pt x="5577" y="17311"/>
                  <a:pt x="5580" y="17309"/>
                  <a:pt x="5583" y="17307"/>
                </a:cubicBezTo>
                <a:close/>
                <a:moveTo>
                  <a:pt x="7030" y="6216"/>
                </a:moveTo>
                <a:cubicBezTo>
                  <a:pt x="7032" y="6215"/>
                  <a:pt x="7035" y="6214"/>
                  <a:pt x="7037" y="6213"/>
                </a:cubicBezTo>
                <a:cubicBezTo>
                  <a:pt x="7034" y="6208"/>
                  <a:pt x="7032" y="6202"/>
                  <a:pt x="7029" y="6197"/>
                </a:cubicBezTo>
                <a:cubicBezTo>
                  <a:pt x="7029" y="6197"/>
                  <a:pt x="7026" y="6199"/>
                  <a:pt x="7024" y="6199"/>
                </a:cubicBezTo>
                <a:cubicBezTo>
                  <a:pt x="7026" y="6205"/>
                  <a:pt x="7028" y="6210"/>
                  <a:pt x="7030" y="6216"/>
                </a:cubicBezTo>
                <a:close/>
                <a:moveTo>
                  <a:pt x="6632" y="4219"/>
                </a:moveTo>
                <a:cubicBezTo>
                  <a:pt x="6632" y="4217"/>
                  <a:pt x="6633" y="4214"/>
                  <a:pt x="6633" y="4212"/>
                </a:cubicBezTo>
                <a:cubicBezTo>
                  <a:pt x="6627" y="4211"/>
                  <a:pt x="6621" y="4209"/>
                  <a:pt x="6615" y="4208"/>
                </a:cubicBezTo>
                <a:cubicBezTo>
                  <a:pt x="6615" y="4208"/>
                  <a:pt x="6614" y="4213"/>
                  <a:pt x="6613" y="4215"/>
                </a:cubicBezTo>
                <a:cubicBezTo>
                  <a:pt x="6619" y="4216"/>
                  <a:pt x="6625" y="4218"/>
                  <a:pt x="6632" y="4219"/>
                </a:cubicBezTo>
                <a:close/>
                <a:moveTo>
                  <a:pt x="2188" y="13559"/>
                </a:moveTo>
                <a:cubicBezTo>
                  <a:pt x="2184" y="13557"/>
                  <a:pt x="2181" y="13555"/>
                  <a:pt x="2178" y="13555"/>
                </a:cubicBezTo>
                <a:cubicBezTo>
                  <a:pt x="2177" y="13555"/>
                  <a:pt x="2174" y="13559"/>
                  <a:pt x="2175" y="13561"/>
                </a:cubicBezTo>
                <a:cubicBezTo>
                  <a:pt x="2176" y="13564"/>
                  <a:pt x="2179" y="13566"/>
                  <a:pt x="2181" y="13569"/>
                </a:cubicBezTo>
                <a:cubicBezTo>
                  <a:pt x="2183" y="13566"/>
                  <a:pt x="2185" y="13563"/>
                  <a:pt x="2188" y="13559"/>
                </a:cubicBezTo>
                <a:close/>
                <a:moveTo>
                  <a:pt x="1994" y="16573"/>
                </a:moveTo>
                <a:cubicBezTo>
                  <a:pt x="1991" y="16578"/>
                  <a:pt x="1988" y="16581"/>
                  <a:pt x="1989" y="16584"/>
                </a:cubicBezTo>
                <a:cubicBezTo>
                  <a:pt x="1989" y="16587"/>
                  <a:pt x="1993" y="16589"/>
                  <a:pt x="1996" y="16591"/>
                </a:cubicBezTo>
                <a:cubicBezTo>
                  <a:pt x="1997" y="16588"/>
                  <a:pt x="2000" y="16586"/>
                  <a:pt x="2000" y="16583"/>
                </a:cubicBezTo>
                <a:cubicBezTo>
                  <a:pt x="2000" y="16580"/>
                  <a:pt x="1997" y="16577"/>
                  <a:pt x="1994" y="16573"/>
                </a:cubicBezTo>
                <a:close/>
                <a:moveTo>
                  <a:pt x="6685" y="16602"/>
                </a:moveTo>
                <a:cubicBezTo>
                  <a:pt x="6683" y="16599"/>
                  <a:pt x="6681" y="16597"/>
                  <a:pt x="6678" y="16595"/>
                </a:cubicBezTo>
                <a:cubicBezTo>
                  <a:pt x="6677" y="16597"/>
                  <a:pt x="6673" y="16601"/>
                  <a:pt x="6674" y="16602"/>
                </a:cubicBezTo>
                <a:cubicBezTo>
                  <a:pt x="6676" y="16605"/>
                  <a:pt x="6679" y="16606"/>
                  <a:pt x="6682" y="16608"/>
                </a:cubicBezTo>
                <a:cubicBezTo>
                  <a:pt x="6683" y="16606"/>
                  <a:pt x="6684" y="16604"/>
                  <a:pt x="6685" y="16602"/>
                </a:cubicBezTo>
                <a:close/>
                <a:moveTo>
                  <a:pt x="3009" y="13548"/>
                </a:moveTo>
                <a:cubicBezTo>
                  <a:pt x="3006" y="13548"/>
                  <a:pt x="3003" y="13549"/>
                  <a:pt x="3000" y="13549"/>
                </a:cubicBezTo>
                <a:cubicBezTo>
                  <a:pt x="3002" y="13555"/>
                  <a:pt x="3003" y="13561"/>
                  <a:pt x="3004" y="13566"/>
                </a:cubicBezTo>
                <a:cubicBezTo>
                  <a:pt x="3006" y="13566"/>
                  <a:pt x="3007" y="13566"/>
                  <a:pt x="3009" y="13565"/>
                </a:cubicBezTo>
                <a:cubicBezTo>
                  <a:pt x="3009" y="13560"/>
                  <a:pt x="3009" y="13554"/>
                  <a:pt x="3009" y="13548"/>
                </a:cubicBezTo>
                <a:close/>
                <a:moveTo>
                  <a:pt x="6300" y="9791"/>
                </a:moveTo>
                <a:cubicBezTo>
                  <a:pt x="6295" y="9788"/>
                  <a:pt x="6291" y="9784"/>
                  <a:pt x="6289" y="9785"/>
                </a:cubicBezTo>
                <a:cubicBezTo>
                  <a:pt x="6287" y="9786"/>
                  <a:pt x="6284" y="9790"/>
                  <a:pt x="6283" y="9793"/>
                </a:cubicBezTo>
                <a:cubicBezTo>
                  <a:pt x="6283" y="9795"/>
                  <a:pt x="6287" y="9798"/>
                  <a:pt x="6288" y="9801"/>
                </a:cubicBezTo>
                <a:cubicBezTo>
                  <a:pt x="6292" y="9798"/>
                  <a:pt x="6295" y="9795"/>
                  <a:pt x="6300" y="9791"/>
                </a:cubicBezTo>
                <a:close/>
                <a:moveTo>
                  <a:pt x="6662" y="16669"/>
                </a:moveTo>
                <a:cubicBezTo>
                  <a:pt x="6663" y="16667"/>
                  <a:pt x="6664" y="16665"/>
                  <a:pt x="6665" y="16663"/>
                </a:cubicBezTo>
                <a:cubicBezTo>
                  <a:pt x="6660" y="16660"/>
                  <a:pt x="6656" y="16658"/>
                  <a:pt x="6651" y="16655"/>
                </a:cubicBezTo>
                <a:cubicBezTo>
                  <a:pt x="6650" y="16658"/>
                  <a:pt x="6648" y="16661"/>
                  <a:pt x="6647" y="16664"/>
                </a:cubicBezTo>
                <a:cubicBezTo>
                  <a:pt x="6652" y="16665"/>
                  <a:pt x="6657" y="16667"/>
                  <a:pt x="6662" y="16669"/>
                </a:cubicBezTo>
                <a:close/>
                <a:moveTo>
                  <a:pt x="1437" y="12654"/>
                </a:moveTo>
                <a:cubicBezTo>
                  <a:pt x="1435" y="12658"/>
                  <a:pt x="1433" y="12661"/>
                  <a:pt x="1432" y="12664"/>
                </a:cubicBezTo>
                <a:cubicBezTo>
                  <a:pt x="1432" y="12666"/>
                  <a:pt x="1434" y="12668"/>
                  <a:pt x="1436" y="12670"/>
                </a:cubicBezTo>
                <a:cubicBezTo>
                  <a:pt x="1438" y="12667"/>
                  <a:pt x="1440" y="12663"/>
                  <a:pt x="1442" y="12660"/>
                </a:cubicBezTo>
                <a:cubicBezTo>
                  <a:pt x="1442" y="12659"/>
                  <a:pt x="1439" y="12657"/>
                  <a:pt x="1437" y="12654"/>
                </a:cubicBezTo>
                <a:close/>
                <a:moveTo>
                  <a:pt x="3598" y="360"/>
                </a:moveTo>
                <a:cubicBezTo>
                  <a:pt x="3596" y="358"/>
                  <a:pt x="3594" y="355"/>
                  <a:pt x="3593" y="355"/>
                </a:cubicBezTo>
                <a:cubicBezTo>
                  <a:pt x="3591" y="355"/>
                  <a:pt x="3588" y="357"/>
                  <a:pt x="3588" y="359"/>
                </a:cubicBezTo>
                <a:cubicBezTo>
                  <a:pt x="3587" y="361"/>
                  <a:pt x="3588" y="363"/>
                  <a:pt x="3589" y="366"/>
                </a:cubicBezTo>
                <a:cubicBezTo>
                  <a:pt x="3592" y="364"/>
                  <a:pt x="3595" y="362"/>
                  <a:pt x="3598" y="360"/>
                </a:cubicBezTo>
                <a:close/>
                <a:moveTo>
                  <a:pt x="1627" y="1463"/>
                </a:moveTo>
                <a:cubicBezTo>
                  <a:pt x="1627" y="1465"/>
                  <a:pt x="1627" y="1466"/>
                  <a:pt x="1627" y="1468"/>
                </a:cubicBezTo>
                <a:cubicBezTo>
                  <a:pt x="1633" y="1468"/>
                  <a:pt x="1640" y="1468"/>
                  <a:pt x="1646" y="1468"/>
                </a:cubicBezTo>
                <a:cubicBezTo>
                  <a:pt x="1646" y="1466"/>
                  <a:pt x="1646" y="1465"/>
                  <a:pt x="1646" y="1463"/>
                </a:cubicBezTo>
                <a:cubicBezTo>
                  <a:pt x="1639" y="1463"/>
                  <a:pt x="1633" y="1463"/>
                  <a:pt x="1627" y="1463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10">
            <a:extLst>
              <a:ext uri="{FF2B5EF4-FFF2-40B4-BE49-F238E27FC236}">
                <a16:creationId xmlns:a16="http://schemas.microsoft.com/office/drawing/2014/main" id="{FD56CE1C-35EE-A653-84B7-59D3BF82AD3A}"/>
              </a:ext>
            </a:extLst>
          </p:cNvPr>
          <p:cNvSpPr>
            <a:spLocks noEditPoints="1"/>
          </p:cNvSpPr>
          <p:nvPr/>
        </p:nvSpPr>
        <p:spPr bwMode="auto">
          <a:xfrm rot="21303748" flipH="1" flipV="1">
            <a:off x="3073896" y="507165"/>
            <a:ext cx="2075596" cy="6857999"/>
          </a:xfrm>
          <a:custGeom>
            <a:avLst/>
            <a:gdLst>
              <a:gd name="T0" fmla="*/ 3637 w 5976"/>
              <a:gd name="T1" fmla="*/ 3352 h 19723"/>
              <a:gd name="T2" fmla="*/ 3750 w 5976"/>
              <a:gd name="T3" fmla="*/ 4678 h 19723"/>
              <a:gd name="T4" fmla="*/ 4667 w 5976"/>
              <a:gd name="T5" fmla="*/ 3200 h 19723"/>
              <a:gd name="T6" fmla="*/ 4177 w 5976"/>
              <a:gd name="T7" fmla="*/ 4225 h 19723"/>
              <a:gd name="T8" fmla="*/ 5110 w 5976"/>
              <a:gd name="T9" fmla="*/ 1227 h 19723"/>
              <a:gd name="T10" fmla="*/ 5769 w 5976"/>
              <a:gd name="T11" fmla="*/ 881 h 19723"/>
              <a:gd name="T12" fmla="*/ 4943 w 5976"/>
              <a:gd name="T13" fmla="*/ 3102 h 19723"/>
              <a:gd name="T14" fmla="*/ 4300 w 5976"/>
              <a:gd name="T15" fmla="*/ 5199 h 19723"/>
              <a:gd name="T16" fmla="*/ 4701 w 5976"/>
              <a:gd name="T17" fmla="*/ 6844 h 19723"/>
              <a:gd name="T18" fmla="*/ 4594 w 5976"/>
              <a:gd name="T19" fmla="*/ 8803 h 19723"/>
              <a:gd name="T20" fmla="*/ 4495 w 5976"/>
              <a:gd name="T21" fmla="*/ 10804 h 19723"/>
              <a:gd name="T22" fmla="*/ 4569 w 5976"/>
              <a:gd name="T23" fmla="*/ 13347 h 19723"/>
              <a:gd name="T24" fmla="*/ 4728 w 5976"/>
              <a:gd name="T25" fmla="*/ 15222 h 19723"/>
              <a:gd name="T26" fmla="*/ 5057 w 5976"/>
              <a:gd name="T27" fmla="*/ 16827 h 19723"/>
              <a:gd name="T28" fmla="*/ 5233 w 5976"/>
              <a:gd name="T29" fmla="*/ 17664 h 19723"/>
              <a:gd name="T30" fmla="*/ 5333 w 5976"/>
              <a:gd name="T31" fmla="*/ 18375 h 19723"/>
              <a:gd name="T32" fmla="*/ 4934 w 5976"/>
              <a:gd name="T33" fmla="*/ 18807 h 19723"/>
              <a:gd name="T34" fmla="*/ 4295 w 5976"/>
              <a:gd name="T35" fmla="*/ 18516 h 19723"/>
              <a:gd name="T36" fmla="*/ 3583 w 5976"/>
              <a:gd name="T37" fmla="*/ 18481 h 19723"/>
              <a:gd name="T38" fmla="*/ 3003 w 5976"/>
              <a:gd name="T39" fmla="*/ 18615 h 19723"/>
              <a:gd name="T40" fmla="*/ 2006 w 5976"/>
              <a:gd name="T41" fmla="*/ 19196 h 19723"/>
              <a:gd name="T42" fmla="*/ 1599 w 5976"/>
              <a:gd name="T43" fmla="*/ 18208 h 19723"/>
              <a:gd name="T44" fmla="*/ 1508 w 5976"/>
              <a:gd name="T45" fmla="*/ 17946 h 19723"/>
              <a:gd name="T46" fmla="*/ 995 w 5976"/>
              <a:gd name="T47" fmla="*/ 16940 h 19723"/>
              <a:gd name="T48" fmla="*/ 1104 w 5976"/>
              <a:gd name="T49" fmla="*/ 14443 h 19723"/>
              <a:gd name="T50" fmla="*/ 1285 w 5976"/>
              <a:gd name="T51" fmla="*/ 12196 h 19723"/>
              <a:gd name="T52" fmla="*/ 1134 w 5976"/>
              <a:gd name="T53" fmla="*/ 11780 h 19723"/>
              <a:gd name="T54" fmla="*/ 1126 w 5976"/>
              <a:gd name="T55" fmla="*/ 9741 h 19723"/>
              <a:gd name="T56" fmla="*/ 1183 w 5976"/>
              <a:gd name="T57" fmla="*/ 8656 h 19723"/>
              <a:gd name="T58" fmla="*/ 999 w 5976"/>
              <a:gd name="T59" fmla="*/ 9605 h 19723"/>
              <a:gd name="T60" fmla="*/ 1128 w 5976"/>
              <a:gd name="T61" fmla="*/ 8058 h 19723"/>
              <a:gd name="T62" fmla="*/ 652 w 5976"/>
              <a:gd name="T63" fmla="*/ 11057 h 19723"/>
              <a:gd name="T64" fmla="*/ 636 w 5976"/>
              <a:gd name="T65" fmla="*/ 11835 h 19723"/>
              <a:gd name="T66" fmla="*/ 705 w 5976"/>
              <a:gd name="T67" fmla="*/ 12654 h 19723"/>
              <a:gd name="T68" fmla="*/ 546 w 5976"/>
              <a:gd name="T69" fmla="*/ 14747 h 19723"/>
              <a:gd name="T70" fmla="*/ 330 w 5976"/>
              <a:gd name="T71" fmla="*/ 14705 h 19723"/>
              <a:gd name="T72" fmla="*/ 532 w 5976"/>
              <a:gd name="T73" fmla="*/ 11512 h 19723"/>
              <a:gd name="T74" fmla="*/ 722 w 5976"/>
              <a:gd name="T75" fmla="*/ 8914 h 19723"/>
              <a:gd name="T76" fmla="*/ 732 w 5976"/>
              <a:gd name="T77" fmla="*/ 8041 h 19723"/>
              <a:gd name="T78" fmla="*/ 752 w 5976"/>
              <a:gd name="T79" fmla="*/ 7547 h 19723"/>
              <a:gd name="T80" fmla="*/ 269 w 5976"/>
              <a:gd name="T81" fmla="*/ 10791 h 19723"/>
              <a:gd name="T82" fmla="*/ 40 w 5976"/>
              <a:gd name="T83" fmla="*/ 12512 h 19723"/>
              <a:gd name="T84" fmla="*/ 336 w 5976"/>
              <a:gd name="T85" fmla="*/ 9437 h 19723"/>
              <a:gd name="T86" fmla="*/ 400 w 5976"/>
              <a:gd name="T87" fmla="*/ 8355 h 19723"/>
              <a:gd name="T88" fmla="*/ 689 w 5976"/>
              <a:gd name="T89" fmla="*/ 6109 h 19723"/>
              <a:gd name="T90" fmla="*/ 1209 w 5976"/>
              <a:gd name="T91" fmla="*/ 6035 h 19723"/>
              <a:gd name="T92" fmla="*/ 1785 w 5976"/>
              <a:gd name="T93" fmla="*/ 6770 h 19723"/>
              <a:gd name="T94" fmla="*/ 1442 w 5976"/>
              <a:gd name="T95" fmla="*/ 9349 h 19723"/>
              <a:gd name="T96" fmla="*/ 1830 w 5976"/>
              <a:gd name="T97" fmla="*/ 6752 h 19723"/>
              <a:gd name="T98" fmla="*/ 2241 w 5976"/>
              <a:gd name="T99" fmla="*/ 4404 h 19723"/>
              <a:gd name="T100" fmla="*/ 2017 w 5976"/>
              <a:gd name="T101" fmla="*/ 4984 h 19723"/>
              <a:gd name="T102" fmla="*/ 2141 w 5976"/>
              <a:gd name="T103" fmla="*/ 3835 h 19723"/>
              <a:gd name="T104" fmla="*/ 5131 w 5976"/>
              <a:gd name="T105" fmla="*/ 18674 h 19723"/>
              <a:gd name="T106" fmla="*/ 4936 w 5976"/>
              <a:gd name="T107" fmla="*/ 18333 h 19723"/>
              <a:gd name="T108" fmla="*/ 374 w 5976"/>
              <a:gd name="T109" fmla="*/ 13440 h 19723"/>
              <a:gd name="T110" fmla="*/ 4748 w 5976"/>
              <a:gd name="T111" fmla="*/ 2845 h 19723"/>
              <a:gd name="T112" fmla="*/ 728 w 5976"/>
              <a:gd name="T113" fmla="*/ 12300 h 19723"/>
              <a:gd name="T114" fmla="*/ 362 w 5976"/>
              <a:gd name="T115" fmla="*/ 13964 h 19723"/>
              <a:gd name="T116" fmla="*/ 1017 w 5976"/>
              <a:gd name="T117" fmla="*/ 7006 h 19723"/>
              <a:gd name="T118" fmla="*/ 4844 w 5976"/>
              <a:gd name="T119" fmla="*/ 2958 h 19723"/>
              <a:gd name="T120" fmla="*/ 424 w 5976"/>
              <a:gd name="T121" fmla="*/ 8922 h 19723"/>
              <a:gd name="T122" fmla="*/ 408 w 5976"/>
              <a:gd name="T123" fmla="*/ 9052 h 19723"/>
              <a:gd name="T124" fmla="*/ 2273 w 5976"/>
              <a:gd name="T125" fmla="*/ 3418 h 19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76" h="19723">
                <a:moveTo>
                  <a:pt x="2386" y="3131"/>
                </a:moveTo>
                <a:cubicBezTo>
                  <a:pt x="2370" y="3158"/>
                  <a:pt x="2354" y="3185"/>
                  <a:pt x="2338" y="3212"/>
                </a:cubicBezTo>
                <a:cubicBezTo>
                  <a:pt x="2341" y="3214"/>
                  <a:pt x="2343" y="3216"/>
                  <a:pt x="2346" y="3219"/>
                </a:cubicBezTo>
                <a:cubicBezTo>
                  <a:pt x="2362" y="3205"/>
                  <a:pt x="2380" y="3192"/>
                  <a:pt x="2393" y="3176"/>
                </a:cubicBezTo>
                <a:cubicBezTo>
                  <a:pt x="2407" y="3159"/>
                  <a:pt x="2416" y="3138"/>
                  <a:pt x="2427" y="3119"/>
                </a:cubicBezTo>
                <a:cubicBezTo>
                  <a:pt x="2439" y="3099"/>
                  <a:pt x="2451" y="3079"/>
                  <a:pt x="2464" y="3057"/>
                </a:cubicBezTo>
                <a:cubicBezTo>
                  <a:pt x="2450" y="3050"/>
                  <a:pt x="2441" y="3045"/>
                  <a:pt x="2433" y="3041"/>
                </a:cubicBezTo>
                <a:cubicBezTo>
                  <a:pt x="2433" y="3036"/>
                  <a:pt x="2432" y="3033"/>
                  <a:pt x="2433" y="3031"/>
                </a:cubicBezTo>
                <a:cubicBezTo>
                  <a:pt x="2443" y="3022"/>
                  <a:pt x="2452" y="3014"/>
                  <a:pt x="2462" y="3005"/>
                </a:cubicBezTo>
                <a:cubicBezTo>
                  <a:pt x="2471" y="2999"/>
                  <a:pt x="2484" y="2995"/>
                  <a:pt x="2487" y="2987"/>
                </a:cubicBezTo>
                <a:cubicBezTo>
                  <a:pt x="2507" y="2934"/>
                  <a:pt x="2570" y="2930"/>
                  <a:pt x="2598" y="2887"/>
                </a:cubicBezTo>
                <a:cubicBezTo>
                  <a:pt x="2603" y="2878"/>
                  <a:pt x="2619" y="2877"/>
                  <a:pt x="2630" y="2872"/>
                </a:cubicBezTo>
                <a:cubicBezTo>
                  <a:pt x="2648" y="2881"/>
                  <a:pt x="2665" y="2889"/>
                  <a:pt x="2687" y="2900"/>
                </a:cubicBezTo>
                <a:cubicBezTo>
                  <a:pt x="2678" y="2918"/>
                  <a:pt x="2673" y="2939"/>
                  <a:pt x="2659" y="2950"/>
                </a:cubicBezTo>
                <a:cubicBezTo>
                  <a:pt x="2633" y="2972"/>
                  <a:pt x="2633" y="3001"/>
                  <a:pt x="2626" y="3029"/>
                </a:cubicBezTo>
                <a:cubicBezTo>
                  <a:pt x="2624" y="3037"/>
                  <a:pt x="2623" y="3045"/>
                  <a:pt x="2618" y="3050"/>
                </a:cubicBezTo>
                <a:cubicBezTo>
                  <a:pt x="2577" y="3095"/>
                  <a:pt x="2576" y="3125"/>
                  <a:pt x="2618" y="3178"/>
                </a:cubicBezTo>
                <a:cubicBezTo>
                  <a:pt x="2636" y="3149"/>
                  <a:pt x="2640" y="3110"/>
                  <a:pt x="2679" y="3097"/>
                </a:cubicBezTo>
                <a:cubicBezTo>
                  <a:pt x="2675" y="3063"/>
                  <a:pt x="2676" y="3031"/>
                  <a:pt x="2719" y="3021"/>
                </a:cubicBezTo>
                <a:cubicBezTo>
                  <a:pt x="2702" y="2983"/>
                  <a:pt x="2720" y="2962"/>
                  <a:pt x="2749" y="2945"/>
                </a:cubicBezTo>
                <a:cubicBezTo>
                  <a:pt x="2756" y="2940"/>
                  <a:pt x="2764" y="2936"/>
                  <a:pt x="2767" y="2930"/>
                </a:cubicBezTo>
                <a:cubicBezTo>
                  <a:pt x="2780" y="2907"/>
                  <a:pt x="2804" y="2906"/>
                  <a:pt x="2823" y="2908"/>
                </a:cubicBezTo>
                <a:cubicBezTo>
                  <a:pt x="2845" y="2910"/>
                  <a:pt x="2864" y="2911"/>
                  <a:pt x="2884" y="2901"/>
                </a:cubicBezTo>
                <a:cubicBezTo>
                  <a:pt x="2899" y="2894"/>
                  <a:pt x="2913" y="2903"/>
                  <a:pt x="2910" y="2919"/>
                </a:cubicBezTo>
                <a:cubicBezTo>
                  <a:pt x="2905" y="2945"/>
                  <a:pt x="2915" y="2960"/>
                  <a:pt x="2935" y="2974"/>
                </a:cubicBezTo>
                <a:cubicBezTo>
                  <a:pt x="2944" y="2980"/>
                  <a:pt x="2948" y="2994"/>
                  <a:pt x="2956" y="3007"/>
                </a:cubicBezTo>
                <a:cubicBezTo>
                  <a:pt x="3000" y="2978"/>
                  <a:pt x="3044" y="2973"/>
                  <a:pt x="3088" y="3002"/>
                </a:cubicBezTo>
                <a:cubicBezTo>
                  <a:pt x="3087" y="3010"/>
                  <a:pt x="3085" y="3017"/>
                  <a:pt x="3083" y="3027"/>
                </a:cubicBezTo>
                <a:cubicBezTo>
                  <a:pt x="3097" y="3030"/>
                  <a:pt x="3108" y="3035"/>
                  <a:pt x="3119" y="3034"/>
                </a:cubicBezTo>
                <a:cubicBezTo>
                  <a:pt x="3131" y="3032"/>
                  <a:pt x="3137" y="3033"/>
                  <a:pt x="3147" y="3041"/>
                </a:cubicBezTo>
                <a:cubicBezTo>
                  <a:pt x="3153" y="3047"/>
                  <a:pt x="3168" y="3042"/>
                  <a:pt x="3179" y="3042"/>
                </a:cubicBezTo>
                <a:cubicBezTo>
                  <a:pt x="3176" y="3048"/>
                  <a:pt x="3172" y="3055"/>
                  <a:pt x="3168" y="3063"/>
                </a:cubicBezTo>
                <a:cubicBezTo>
                  <a:pt x="3177" y="3064"/>
                  <a:pt x="3185" y="3068"/>
                  <a:pt x="3192" y="3067"/>
                </a:cubicBezTo>
                <a:cubicBezTo>
                  <a:pt x="3214" y="3064"/>
                  <a:pt x="3231" y="3071"/>
                  <a:pt x="3245" y="3089"/>
                </a:cubicBezTo>
                <a:cubicBezTo>
                  <a:pt x="3249" y="3094"/>
                  <a:pt x="3259" y="3096"/>
                  <a:pt x="3266" y="3096"/>
                </a:cubicBezTo>
                <a:cubicBezTo>
                  <a:pt x="3293" y="3093"/>
                  <a:pt x="3320" y="3090"/>
                  <a:pt x="3347" y="3084"/>
                </a:cubicBezTo>
                <a:cubicBezTo>
                  <a:pt x="3385" y="3076"/>
                  <a:pt x="3397" y="3082"/>
                  <a:pt x="3425" y="3113"/>
                </a:cubicBezTo>
                <a:cubicBezTo>
                  <a:pt x="3439" y="3129"/>
                  <a:pt x="3463" y="3136"/>
                  <a:pt x="3482" y="3148"/>
                </a:cubicBezTo>
                <a:cubicBezTo>
                  <a:pt x="3489" y="3152"/>
                  <a:pt x="3499" y="3158"/>
                  <a:pt x="3501" y="3165"/>
                </a:cubicBezTo>
                <a:cubicBezTo>
                  <a:pt x="3507" y="3186"/>
                  <a:pt x="3513" y="3206"/>
                  <a:pt x="3532" y="3219"/>
                </a:cubicBezTo>
                <a:cubicBezTo>
                  <a:pt x="3534" y="3220"/>
                  <a:pt x="3535" y="3224"/>
                  <a:pt x="3534" y="3226"/>
                </a:cubicBezTo>
                <a:cubicBezTo>
                  <a:pt x="3520" y="3250"/>
                  <a:pt x="3542" y="3264"/>
                  <a:pt x="3551" y="3281"/>
                </a:cubicBezTo>
                <a:cubicBezTo>
                  <a:pt x="3554" y="3287"/>
                  <a:pt x="3554" y="3294"/>
                  <a:pt x="3556" y="3300"/>
                </a:cubicBezTo>
                <a:cubicBezTo>
                  <a:pt x="3580" y="3313"/>
                  <a:pt x="3610" y="3316"/>
                  <a:pt x="3628" y="3339"/>
                </a:cubicBezTo>
                <a:cubicBezTo>
                  <a:pt x="3632" y="3343"/>
                  <a:pt x="3638" y="3349"/>
                  <a:pt x="3637" y="3352"/>
                </a:cubicBezTo>
                <a:cubicBezTo>
                  <a:pt x="3627" y="3379"/>
                  <a:pt x="3633" y="3411"/>
                  <a:pt x="3610" y="3435"/>
                </a:cubicBezTo>
                <a:cubicBezTo>
                  <a:pt x="3605" y="3440"/>
                  <a:pt x="3602" y="3447"/>
                  <a:pt x="3601" y="3454"/>
                </a:cubicBezTo>
                <a:cubicBezTo>
                  <a:pt x="3598" y="3468"/>
                  <a:pt x="3595" y="3484"/>
                  <a:pt x="3599" y="3497"/>
                </a:cubicBezTo>
                <a:cubicBezTo>
                  <a:pt x="3605" y="3515"/>
                  <a:pt x="3617" y="3531"/>
                  <a:pt x="3626" y="3547"/>
                </a:cubicBezTo>
                <a:cubicBezTo>
                  <a:pt x="3694" y="3508"/>
                  <a:pt x="3736" y="3448"/>
                  <a:pt x="3772" y="3382"/>
                </a:cubicBezTo>
                <a:cubicBezTo>
                  <a:pt x="3798" y="3335"/>
                  <a:pt x="3832" y="3292"/>
                  <a:pt x="3858" y="3244"/>
                </a:cubicBezTo>
                <a:cubicBezTo>
                  <a:pt x="3878" y="3208"/>
                  <a:pt x="3908" y="3184"/>
                  <a:pt x="3936" y="3157"/>
                </a:cubicBezTo>
                <a:cubicBezTo>
                  <a:pt x="3949" y="3144"/>
                  <a:pt x="3971" y="3140"/>
                  <a:pt x="3998" y="3142"/>
                </a:cubicBezTo>
                <a:cubicBezTo>
                  <a:pt x="4013" y="3166"/>
                  <a:pt x="3988" y="3177"/>
                  <a:pt x="3979" y="3197"/>
                </a:cubicBezTo>
                <a:cubicBezTo>
                  <a:pt x="4000" y="3221"/>
                  <a:pt x="4022" y="3246"/>
                  <a:pt x="4047" y="3275"/>
                </a:cubicBezTo>
                <a:cubicBezTo>
                  <a:pt x="4014" y="3274"/>
                  <a:pt x="3991" y="3263"/>
                  <a:pt x="3970" y="3249"/>
                </a:cubicBezTo>
                <a:cubicBezTo>
                  <a:pt x="3950" y="3237"/>
                  <a:pt x="3926" y="3237"/>
                  <a:pt x="3913" y="3253"/>
                </a:cubicBezTo>
                <a:cubicBezTo>
                  <a:pt x="3878" y="3296"/>
                  <a:pt x="3851" y="3345"/>
                  <a:pt x="3838" y="3400"/>
                </a:cubicBezTo>
                <a:cubicBezTo>
                  <a:pt x="3836" y="3408"/>
                  <a:pt x="3841" y="3417"/>
                  <a:pt x="3842" y="3424"/>
                </a:cubicBezTo>
                <a:cubicBezTo>
                  <a:pt x="3876" y="3409"/>
                  <a:pt x="3908" y="3394"/>
                  <a:pt x="3947" y="3377"/>
                </a:cubicBezTo>
                <a:cubicBezTo>
                  <a:pt x="3946" y="3392"/>
                  <a:pt x="3944" y="3399"/>
                  <a:pt x="3945" y="3405"/>
                </a:cubicBezTo>
                <a:cubicBezTo>
                  <a:pt x="3947" y="3411"/>
                  <a:pt x="3951" y="3416"/>
                  <a:pt x="3954" y="3421"/>
                </a:cubicBezTo>
                <a:cubicBezTo>
                  <a:pt x="3948" y="3430"/>
                  <a:pt x="3925" y="3424"/>
                  <a:pt x="3936" y="3450"/>
                </a:cubicBezTo>
                <a:cubicBezTo>
                  <a:pt x="3944" y="3469"/>
                  <a:pt x="3936" y="3495"/>
                  <a:pt x="3935" y="3518"/>
                </a:cubicBezTo>
                <a:cubicBezTo>
                  <a:pt x="3935" y="3528"/>
                  <a:pt x="3930" y="3542"/>
                  <a:pt x="3935" y="3548"/>
                </a:cubicBezTo>
                <a:cubicBezTo>
                  <a:pt x="3954" y="3568"/>
                  <a:pt x="3943" y="3589"/>
                  <a:pt x="3942" y="3606"/>
                </a:cubicBezTo>
                <a:cubicBezTo>
                  <a:pt x="3925" y="3621"/>
                  <a:pt x="3909" y="3634"/>
                  <a:pt x="3895" y="3646"/>
                </a:cubicBezTo>
                <a:cubicBezTo>
                  <a:pt x="3911" y="3676"/>
                  <a:pt x="3927" y="3655"/>
                  <a:pt x="3946" y="3653"/>
                </a:cubicBezTo>
                <a:cubicBezTo>
                  <a:pt x="3944" y="3664"/>
                  <a:pt x="3941" y="3673"/>
                  <a:pt x="3939" y="3682"/>
                </a:cubicBezTo>
                <a:cubicBezTo>
                  <a:pt x="3937" y="3691"/>
                  <a:pt x="3931" y="3700"/>
                  <a:pt x="3933" y="3707"/>
                </a:cubicBezTo>
                <a:cubicBezTo>
                  <a:pt x="3937" y="3720"/>
                  <a:pt x="3935" y="3728"/>
                  <a:pt x="3924" y="3734"/>
                </a:cubicBezTo>
                <a:cubicBezTo>
                  <a:pt x="3906" y="3742"/>
                  <a:pt x="3910" y="3754"/>
                  <a:pt x="3917" y="3767"/>
                </a:cubicBezTo>
                <a:cubicBezTo>
                  <a:pt x="3925" y="3783"/>
                  <a:pt x="3923" y="3797"/>
                  <a:pt x="3914" y="3815"/>
                </a:cubicBezTo>
                <a:cubicBezTo>
                  <a:pt x="3907" y="3830"/>
                  <a:pt x="3908" y="3858"/>
                  <a:pt x="3918" y="3872"/>
                </a:cubicBezTo>
                <a:cubicBezTo>
                  <a:pt x="3938" y="3900"/>
                  <a:pt x="3933" y="3928"/>
                  <a:pt x="3930" y="3957"/>
                </a:cubicBezTo>
                <a:cubicBezTo>
                  <a:pt x="3928" y="3977"/>
                  <a:pt x="3916" y="3998"/>
                  <a:pt x="3947" y="4011"/>
                </a:cubicBezTo>
                <a:cubicBezTo>
                  <a:pt x="3955" y="4014"/>
                  <a:pt x="3956" y="4033"/>
                  <a:pt x="3961" y="4046"/>
                </a:cubicBezTo>
                <a:cubicBezTo>
                  <a:pt x="3952" y="4056"/>
                  <a:pt x="3945" y="4065"/>
                  <a:pt x="3937" y="4074"/>
                </a:cubicBezTo>
                <a:cubicBezTo>
                  <a:pt x="3910" y="4108"/>
                  <a:pt x="3899" y="4148"/>
                  <a:pt x="3897" y="4189"/>
                </a:cubicBezTo>
                <a:cubicBezTo>
                  <a:pt x="3896" y="4201"/>
                  <a:pt x="3871" y="4210"/>
                  <a:pt x="3891" y="4221"/>
                </a:cubicBezTo>
                <a:cubicBezTo>
                  <a:pt x="3900" y="4227"/>
                  <a:pt x="3912" y="4224"/>
                  <a:pt x="3923" y="4225"/>
                </a:cubicBezTo>
                <a:cubicBezTo>
                  <a:pt x="3928" y="4265"/>
                  <a:pt x="3928" y="4265"/>
                  <a:pt x="3889" y="4275"/>
                </a:cubicBezTo>
                <a:cubicBezTo>
                  <a:pt x="3900" y="4295"/>
                  <a:pt x="3897" y="4313"/>
                  <a:pt x="3877" y="4326"/>
                </a:cubicBezTo>
                <a:cubicBezTo>
                  <a:pt x="3874" y="4328"/>
                  <a:pt x="3869" y="4332"/>
                  <a:pt x="3869" y="4335"/>
                </a:cubicBezTo>
                <a:cubicBezTo>
                  <a:pt x="3874" y="4361"/>
                  <a:pt x="3855" y="4375"/>
                  <a:pt x="3840" y="4385"/>
                </a:cubicBezTo>
                <a:cubicBezTo>
                  <a:pt x="3842" y="4438"/>
                  <a:pt x="3842" y="4485"/>
                  <a:pt x="3794" y="4510"/>
                </a:cubicBezTo>
                <a:cubicBezTo>
                  <a:pt x="3793" y="4525"/>
                  <a:pt x="3796" y="4540"/>
                  <a:pt x="3789" y="4550"/>
                </a:cubicBezTo>
                <a:cubicBezTo>
                  <a:pt x="3773" y="4574"/>
                  <a:pt x="3776" y="4599"/>
                  <a:pt x="3785" y="4626"/>
                </a:cubicBezTo>
                <a:cubicBezTo>
                  <a:pt x="3773" y="4629"/>
                  <a:pt x="3763" y="4632"/>
                  <a:pt x="3752" y="4635"/>
                </a:cubicBezTo>
                <a:cubicBezTo>
                  <a:pt x="3751" y="4649"/>
                  <a:pt x="3747" y="4664"/>
                  <a:pt x="3750" y="4678"/>
                </a:cubicBezTo>
                <a:cubicBezTo>
                  <a:pt x="3757" y="4711"/>
                  <a:pt x="3748" y="4736"/>
                  <a:pt x="3721" y="4757"/>
                </a:cubicBezTo>
                <a:cubicBezTo>
                  <a:pt x="3710" y="4766"/>
                  <a:pt x="3715" y="4807"/>
                  <a:pt x="3729" y="4812"/>
                </a:cubicBezTo>
                <a:cubicBezTo>
                  <a:pt x="3755" y="4820"/>
                  <a:pt x="3777" y="4848"/>
                  <a:pt x="3813" y="4827"/>
                </a:cubicBezTo>
                <a:cubicBezTo>
                  <a:pt x="3821" y="4846"/>
                  <a:pt x="3829" y="4864"/>
                  <a:pt x="3837" y="4883"/>
                </a:cubicBezTo>
                <a:cubicBezTo>
                  <a:pt x="3859" y="4881"/>
                  <a:pt x="3881" y="4887"/>
                  <a:pt x="3897" y="4908"/>
                </a:cubicBezTo>
                <a:cubicBezTo>
                  <a:pt x="3909" y="4924"/>
                  <a:pt x="3925" y="4927"/>
                  <a:pt x="3943" y="4921"/>
                </a:cubicBezTo>
                <a:cubicBezTo>
                  <a:pt x="3953" y="4917"/>
                  <a:pt x="3963" y="4915"/>
                  <a:pt x="3973" y="4913"/>
                </a:cubicBezTo>
                <a:cubicBezTo>
                  <a:pt x="3989" y="4931"/>
                  <a:pt x="3943" y="4970"/>
                  <a:pt x="3997" y="4972"/>
                </a:cubicBezTo>
                <a:cubicBezTo>
                  <a:pt x="3993" y="4999"/>
                  <a:pt x="3992" y="5023"/>
                  <a:pt x="4026" y="5030"/>
                </a:cubicBezTo>
                <a:cubicBezTo>
                  <a:pt x="4033" y="5025"/>
                  <a:pt x="4040" y="5018"/>
                  <a:pt x="4048" y="5011"/>
                </a:cubicBezTo>
                <a:cubicBezTo>
                  <a:pt x="4063" y="5035"/>
                  <a:pt x="4077" y="5056"/>
                  <a:pt x="4093" y="5081"/>
                </a:cubicBezTo>
                <a:cubicBezTo>
                  <a:pt x="4108" y="5054"/>
                  <a:pt x="4108" y="5027"/>
                  <a:pt x="4107" y="4999"/>
                </a:cubicBezTo>
                <a:cubicBezTo>
                  <a:pt x="4130" y="4991"/>
                  <a:pt x="4142" y="5006"/>
                  <a:pt x="4150" y="5023"/>
                </a:cubicBezTo>
                <a:cubicBezTo>
                  <a:pt x="4162" y="5050"/>
                  <a:pt x="4170" y="5078"/>
                  <a:pt x="4181" y="5104"/>
                </a:cubicBezTo>
                <a:cubicBezTo>
                  <a:pt x="4186" y="5115"/>
                  <a:pt x="4194" y="5128"/>
                  <a:pt x="4205" y="5133"/>
                </a:cubicBezTo>
                <a:cubicBezTo>
                  <a:pt x="4224" y="5142"/>
                  <a:pt x="4226" y="5154"/>
                  <a:pt x="4222" y="5172"/>
                </a:cubicBezTo>
                <a:cubicBezTo>
                  <a:pt x="4219" y="5185"/>
                  <a:pt x="4208" y="5199"/>
                  <a:pt x="4225" y="5211"/>
                </a:cubicBezTo>
                <a:cubicBezTo>
                  <a:pt x="4240" y="5211"/>
                  <a:pt x="4242" y="5201"/>
                  <a:pt x="4243" y="5189"/>
                </a:cubicBezTo>
                <a:cubicBezTo>
                  <a:pt x="4247" y="5142"/>
                  <a:pt x="4251" y="5095"/>
                  <a:pt x="4255" y="5048"/>
                </a:cubicBezTo>
                <a:cubicBezTo>
                  <a:pt x="4256" y="5044"/>
                  <a:pt x="4255" y="5040"/>
                  <a:pt x="4257" y="5037"/>
                </a:cubicBezTo>
                <a:cubicBezTo>
                  <a:pt x="4278" y="5001"/>
                  <a:pt x="4266" y="4956"/>
                  <a:pt x="4284" y="4924"/>
                </a:cubicBezTo>
                <a:cubicBezTo>
                  <a:pt x="4305" y="4887"/>
                  <a:pt x="4297" y="4845"/>
                  <a:pt x="4316" y="4809"/>
                </a:cubicBezTo>
                <a:cubicBezTo>
                  <a:pt x="4330" y="4784"/>
                  <a:pt x="4335" y="4754"/>
                  <a:pt x="4341" y="4726"/>
                </a:cubicBezTo>
                <a:cubicBezTo>
                  <a:pt x="4343" y="4716"/>
                  <a:pt x="4337" y="4705"/>
                  <a:pt x="4334" y="4688"/>
                </a:cubicBezTo>
                <a:cubicBezTo>
                  <a:pt x="4339" y="4684"/>
                  <a:pt x="4347" y="4678"/>
                  <a:pt x="4356" y="4670"/>
                </a:cubicBezTo>
                <a:cubicBezTo>
                  <a:pt x="4351" y="4660"/>
                  <a:pt x="4346" y="4650"/>
                  <a:pt x="4343" y="4644"/>
                </a:cubicBezTo>
                <a:cubicBezTo>
                  <a:pt x="4357" y="4625"/>
                  <a:pt x="4369" y="4608"/>
                  <a:pt x="4383" y="4589"/>
                </a:cubicBezTo>
                <a:cubicBezTo>
                  <a:pt x="4362" y="4576"/>
                  <a:pt x="4359" y="4562"/>
                  <a:pt x="4364" y="4537"/>
                </a:cubicBezTo>
                <a:cubicBezTo>
                  <a:pt x="4370" y="4506"/>
                  <a:pt x="4376" y="4476"/>
                  <a:pt x="4393" y="4454"/>
                </a:cubicBezTo>
                <a:cubicBezTo>
                  <a:pt x="4389" y="4419"/>
                  <a:pt x="4386" y="4388"/>
                  <a:pt x="4383" y="4356"/>
                </a:cubicBezTo>
                <a:cubicBezTo>
                  <a:pt x="4356" y="4356"/>
                  <a:pt x="4359" y="4380"/>
                  <a:pt x="4354" y="4395"/>
                </a:cubicBezTo>
                <a:cubicBezTo>
                  <a:pt x="4350" y="4409"/>
                  <a:pt x="4350" y="4425"/>
                  <a:pt x="4343" y="4439"/>
                </a:cubicBezTo>
                <a:cubicBezTo>
                  <a:pt x="4341" y="4412"/>
                  <a:pt x="4341" y="4386"/>
                  <a:pt x="4350" y="4360"/>
                </a:cubicBezTo>
                <a:cubicBezTo>
                  <a:pt x="4365" y="4317"/>
                  <a:pt x="4382" y="4274"/>
                  <a:pt x="4389" y="4229"/>
                </a:cubicBezTo>
                <a:cubicBezTo>
                  <a:pt x="4399" y="4170"/>
                  <a:pt x="4418" y="4112"/>
                  <a:pt x="4422" y="4054"/>
                </a:cubicBezTo>
                <a:cubicBezTo>
                  <a:pt x="4426" y="4010"/>
                  <a:pt x="4454" y="3976"/>
                  <a:pt x="4453" y="3934"/>
                </a:cubicBezTo>
                <a:cubicBezTo>
                  <a:pt x="4453" y="3904"/>
                  <a:pt x="4463" y="3878"/>
                  <a:pt x="4479" y="3853"/>
                </a:cubicBezTo>
                <a:cubicBezTo>
                  <a:pt x="4483" y="3847"/>
                  <a:pt x="4486" y="3839"/>
                  <a:pt x="4486" y="3831"/>
                </a:cubicBezTo>
                <a:cubicBezTo>
                  <a:pt x="4490" y="3770"/>
                  <a:pt x="4516" y="3715"/>
                  <a:pt x="4532" y="3657"/>
                </a:cubicBezTo>
                <a:cubicBezTo>
                  <a:pt x="4547" y="3602"/>
                  <a:pt x="4564" y="3546"/>
                  <a:pt x="4580" y="3491"/>
                </a:cubicBezTo>
                <a:cubicBezTo>
                  <a:pt x="4589" y="3457"/>
                  <a:pt x="4594" y="3422"/>
                  <a:pt x="4601" y="3387"/>
                </a:cubicBezTo>
                <a:cubicBezTo>
                  <a:pt x="4613" y="3362"/>
                  <a:pt x="4633" y="3341"/>
                  <a:pt x="4633" y="3311"/>
                </a:cubicBezTo>
                <a:cubicBezTo>
                  <a:pt x="4633" y="3306"/>
                  <a:pt x="4636" y="3300"/>
                  <a:pt x="4640" y="3297"/>
                </a:cubicBezTo>
                <a:cubicBezTo>
                  <a:pt x="4656" y="3285"/>
                  <a:pt x="4655" y="3268"/>
                  <a:pt x="4657" y="3251"/>
                </a:cubicBezTo>
                <a:cubicBezTo>
                  <a:pt x="4658" y="3234"/>
                  <a:pt x="4661" y="3216"/>
                  <a:pt x="4667" y="3200"/>
                </a:cubicBezTo>
                <a:cubicBezTo>
                  <a:pt x="4680" y="3165"/>
                  <a:pt x="4682" y="3126"/>
                  <a:pt x="4701" y="3092"/>
                </a:cubicBezTo>
                <a:cubicBezTo>
                  <a:pt x="4712" y="3074"/>
                  <a:pt x="4711" y="3049"/>
                  <a:pt x="4718" y="3019"/>
                </a:cubicBezTo>
                <a:cubicBezTo>
                  <a:pt x="4714" y="3016"/>
                  <a:pt x="4704" y="3008"/>
                  <a:pt x="4689" y="2996"/>
                </a:cubicBezTo>
                <a:cubicBezTo>
                  <a:pt x="4686" y="3017"/>
                  <a:pt x="4689" y="3035"/>
                  <a:pt x="4682" y="3046"/>
                </a:cubicBezTo>
                <a:cubicBezTo>
                  <a:pt x="4656" y="3088"/>
                  <a:pt x="4642" y="3132"/>
                  <a:pt x="4638" y="3181"/>
                </a:cubicBezTo>
                <a:cubicBezTo>
                  <a:pt x="4636" y="3195"/>
                  <a:pt x="4628" y="3208"/>
                  <a:pt x="4622" y="3220"/>
                </a:cubicBezTo>
                <a:cubicBezTo>
                  <a:pt x="4617" y="3231"/>
                  <a:pt x="4611" y="3240"/>
                  <a:pt x="4605" y="3249"/>
                </a:cubicBezTo>
                <a:cubicBezTo>
                  <a:pt x="4615" y="3258"/>
                  <a:pt x="4622" y="3264"/>
                  <a:pt x="4630" y="3270"/>
                </a:cubicBezTo>
                <a:cubicBezTo>
                  <a:pt x="4606" y="3290"/>
                  <a:pt x="4583" y="3308"/>
                  <a:pt x="4588" y="3339"/>
                </a:cubicBezTo>
                <a:cubicBezTo>
                  <a:pt x="4590" y="3356"/>
                  <a:pt x="4597" y="3372"/>
                  <a:pt x="4602" y="3388"/>
                </a:cubicBezTo>
                <a:cubicBezTo>
                  <a:pt x="4571" y="3389"/>
                  <a:pt x="4562" y="3414"/>
                  <a:pt x="4550" y="3435"/>
                </a:cubicBezTo>
                <a:cubicBezTo>
                  <a:pt x="4539" y="3456"/>
                  <a:pt x="4529" y="3477"/>
                  <a:pt x="4517" y="3503"/>
                </a:cubicBezTo>
                <a:cubicBezTo>
                  <a:pt x="4510" y="3484"/>
                  <a:pt x="4506" y="3472"/>
                  <a:pt x="4501" y="3459"/>
                </a:cubicBezTo>
                <a:cubicBezTo>
                  <a:pt x="4474" y="3463"/>
                  <a:pt x="4479" y="3486"/>
                  <a:pt x="4473" y="3501"/>
                </a:cubicBezTo>
                <a:cubicBezTo>
                  <a:pt x="4469" y="3514"/>
                  <a:pt x="4466" y="3528"/>
                  <a:pt x="4462" y="3541"/>
                </a:cubicBezTo>
                <a:cubicBezTo>
                  <a:pt x="4455" y="3564"/>
                  <a:pt x="4458" y="3585"/>
                  <a:pt x="4464" y="3609"/>
                </a:cubicBezTo>
                <a:cubicBezTo>
                  <a:pt x="4476" y="3589"/>
                  <a:pt x="4486" y="3571"/>
                  <a:pt x="4497" y="3553"/>
                </a:cubicBezTo>
                <a:cubicBezTo>
                  <a:pt x="4497" y="3582"/>
                  <a:pt x="4486" y="3605"/>
                  <a:pt x="4464" y="3621"/>
                </a:cubicBezTo>
                <a:cubicBezTo>
                  <a:pt x="4450" y="3631"/>
                  <a:pt x="4444" y="3641"/>
                  <a:pt x="4441" y="3656"/>
                </a:cubicBezTo>
                <a:cubicBezTo>
                  <a:pt x="4439" y="3669"/>
                  <a:pt x="4435" y="3684"/>
                  <a:pt x="4426" y="3692"/>
                </a:cubicBezTo>
                <a:cubicBezTo>
                  <a:pt x="4399" y="3715"/>
                  <a:pt x="4403" y="3743"/>
                  <a:pt x="4407" y="3772"/>
                </a:cubicBezTo>
                <a:cubicBezTo>
                  <a:pt x="4408" y="3777"/>
                  <a:pt x="4412" y="3784"/>
                  <a:pt x="4410" y="3786"/>
                </a:cubicBezTo>
                <a:cubicBezTo>
                  <a:pt x="4376" y="3819"/>
                  <a:pt x="4388" y="3868"/>
                  <a:pt x="4368" y="3907"/>
                </a:cubicBezTo>
                <a:cubicBezTo>
                  <a:pt x="4353" y="3937"/>
                  <a:pt x="4349" y="3971"/>
                  <a:pt x="4344" y="4006"/>
                </a:cubicBezTo>
                <a:cubicBezTo>
                  <a:pt x="4340" y="4040"/>
                  <a:pt x="4327" y="4074"/>
                  <a:pt x="4320" y="4108"/>
                </a:cubicBezTo>
                <a:cubicBezTo>
                  <a:pt x="4317" y="4124"/>
                  <a:pt x="4310" y="4142"/>
                  <a:pt x="4326" y="4155"/>
                </a:cubicBezTo>
                <a:cubicBezTo>
                  <a:pt x="4319" y="4164"/>
                  <a:pt x="4308" y="4172"/>
                  <a:pt x="4305" y="4182"/>
                </a:cubicBezTo>
                <a:cubicBezTo>
                  <a:pt x="4298" y="4206"/>
                  <a:pt x="4295" y="4231"/>
                  <a:pt x="4291" y="4255"/>
                </a:cubicBezTo>
                <a:cubicBezTo>
                  <a:pt x="4288" y="4267"/>
                  <a:pt x="4289" y="4282"/>
                  <a:pt x="4282" y="4291"/>
                </a:cubicBezTo>
                <a:cubicBezTo>
                  <a:pt x="4261" y="4316"/>
                  <a:pt x="4256" y="4346"/>
                  <a:pt x="4248" y="4375"/>
                </a:cubicBezTo>
                <a:cubicBezTo>
                  <a:pt x="4237" y="4412"/>
                  <a:pt x="4224" y="4447"/>
                  <a:pt x="4212" y="4483"/>
                </a:cubicBezTo>
                <a:cubicBezTo>
                  <a:pt x="4208" y="4495"/>
                  <a:pt x="4205" y="4508"/>
                  <a:pt x="4201" y="4520"/>
                </a:cubicBezTo>
                <a:cubicBezTo>
                  <a:pt x="4195" y="4538"/>
                  <a:pt x="4188" y="4556"/>
                  <a:pt x="4179" y="4580"/>
                </a:cubicBezTo>
                <a:cubicBezTo>
                  <a:pt x="4181" y="4583"/>
                  <a:pt x="4187" y="4591"/>
                  <a:pt x="4195" y="4601"/>
                </a:cubicBezTo>
                <a:cubicBezTo>
                  <a:pt x="4185" y="4622"/>
                  <a:pt x="4175" y="4646"/>
                  <a:pt x="4163" y="4674"/>
                </a:cubicBezTo>
                <a:cubicBezTo>
                  <a:pt x="4170" y="4687"/>
                  <a:pt x="4173" y="4705"/>
                  <a:pt x="4146" y="4715"/>
                </a:cubicBezTo>
                <a:cubicBezTo>
                  <a:pt x="4139" y="4709"/>
                  <a:pt x="4131" y="4702"/>
                  <a:pt x="4122" y="4695"/>
                </a:cubicBezTo>
                <a:cubicBezTo>
                  <a:pt x="4122" y="4693"/>
                  <a:pt x="4121" y="4689"/>
                  <a:pt x="4123" y="4689"/>
                </a:cubicBezTo>
                <a:cubicBezTo>
                  <a:pt x="4134" y="4680"/>
                  <a:pt x="4132" y="4670"/>
                  <a:pt x="4132" y="4657"/>
                </a:cubicBezTo>
                <a:cubicBezTo>
                  <a:pt x="4132" y="4642"/>
                  <a:pt x="4137" y="4626"/>
                  <a:pt x="4139" y="4609"/>
                </a:cubicBezTo>
                <a:cubicBezTo>
                  <a:pt x="4135" y="4611"/>
                  <a:pt x="4127" y="4615"/>
                  <a:pt x="4116" y="4620"/>
                </a:cubicBezTo>
                <a:cubicBezTo>
                  <a:pt x="4116" y="4611"/>
                  <a:pt x="4114" y="4603"/>
                  <a:pt x="4117" y="4597"/>
                </a:cubicBezTo>
                <a:cubicBezTo>
                  <a:pt x="4126" y="4570"/>
                  <a:pt x="4124" y="4541"/>
                  <a:pt x="4140" y="4513"/>
                </a:cubicBezTo>
                <a:cubicBezTo>
                  <a:pt x="4155" y="4486"/>
                  <a:pt x="4155" y="4450"/>
                  <a:pt x="4159" y="4417"/>
                </a:cubicBezTo>
                <a:cubicBezTo>
                  <a:pt x="4166" y="4353"/>
                  <a:pt x="4170" y="4289"/>
                  <a:pt x="4177" y="4225"/>
                </a:cubicBezTo>
                <a:cubicBezTo>
                  <a:pt x="4179" y="4206"/>
                  <a:pt x="4187" y="4189"/>
                  <a:pt x="4192" y="4171"/>
                </a:cubicBezTo>
                <a:cubicBezTo>
                  <a:pt x="4196" y="4156"/>
                  <a:pt x="4201" y="4141"/>
                  <a:pt x="4184" y="4128"/>
                </a:cubicBezTo>
                <a:cubicBezTo>
                  <a:pt x="4177" y="4124"/>
                  <a:pt x="4178" y="4109"/>
                  <a:pt x="4175" y="4098"/>
                </a:cubicBezTo>
                <a:cubicBezTo>
                  <a:pt x="4207" y="4106"/>
                  <a:pt x="4212" y="4103"/>
                  <a:pt x="4216" y="4075"/>
                </a:cubicBezTo>
                <a:cubicBezTo>
                  <a:pt x="4220" y="4047"/>
                  <a:pt x="4224" y="4018"/>
                  <a:pt x="4230" y="3990"/>
                </a:cubicBezTo>
                <a:cubicBezTo>
                  <a:pt x="4240" y="3948"/>
                  <a:pt x="4252" y="3906"/>
                  <a:pt x="4261" y="3863"/>
                </a:cubicBezTo>
                <a:cubicBezTo>
                  <a:pt x="4267" y="3839"/>
                  <a:pt x="4286" y="3817"/>
                  <a:pt x="4275" y="3788"/>
                </a:cubicBezTo>
                <a:cubicBezTo>
                  <a:pt x="4273" y="3784"/>
                  <a:pt x="4283" y="3776"/>
                  <a:pt x="4286" y="3769"/>
                </a:cubicBezTo>
                <a:cubicBezTo>
                  <a:pt x="4294" y="3741"/>
                  <a:pt x="4301" y="3714"/>
                  <a:pt x="4307" y="3686"/>
                </a:cubicBezTo>
                <a:cubicBezTo>
                  <a:pt x="4309" y="3679"/>
                  <a:pt x="4304" y="3671"/>
                  <a:pt x="4301" y="3661"/>
                </a:cubicBezTo>
                <a:cubicBezTo>
                  <a:pt x="4291" y="3665"/>
                  <a:pt x="4283" y="3669"/>
                  <a:pt x="4275" y="3673"/>
                </a:cubicBezTo>
                <a:cubicBezTo>
                  <a:pt x="4275" y="3672"/>
                  <a:pt x="4273" y="3670"/>
                  <a:pt x="4273" y="3669"/>
                </a:cubicBezTo>
                <a:cubicBezTo>
                  <a:pt x="4280" y="3639"/>
                  <a:pt x="4288" y="3610"/>
                  <a:pt x="4294" y="3580"/>
                </a:cubicBezTo>
                <a:cubicBezTo>
                  <a:pt x="4299" y="3560"/>
                  <a:pt x="4301" y="3539"/>
                  <a:pt x="4306" y="3519"/>
                </a:cubicBezTo>
                <a:cubicBezTo>
                  <a:pt x="4310" y="3502"/>
                  <a:pt x="4318" y="3485"/>
                  <a:pt x="4323" y="3468"/>
                </a:cubicBezTo>
                <a:cubicBezTo>
                  <a:pt x="4325" y="3462"/>
                  <a:pt x="4326" y="3455"/>
                  <a:pt x="4324" y="3449"/>
                </a:cubicBezTo>
                <a:cubicBezTo>
                  <a:pt x="4301" y="3372"/>
                  <a:pt x="4315" y="3300"/>
                  <a:pt x="4354" y="3230"/>
                </a:cubicBezTo>
                <a:cubicBezTo>
                  <a:pt x="4364" y="3212"/>
                  <a:pt x="4370" y="3192"/>
                  <a:pt x="4380" y="3167"/>
                </a:cubicBezTo>
                <a:cubicBezTo>
                  <a:pt x="4375" y="3134"/>
                  <a:pt x="4374" y="3095"/>
                  <a:pt x="4390" y="3055"/>
                </a:cubicBezTo>
                <a:cubicBezTo>
                  <a:pt x="4404" y="3020"/>
                  <a:pt x="4403" y="2978"/>
                  <a:pt x="4417" y="2943"/>
                </a:cubicBezTo>
                <a:cubicBezTo>
                  <a:pt x="4434" y="2903"/>
                  <a:pt x="4440" y="2857"/>
                  <a:pt x="4469" y="2822"/>
                </a:cubicBezTo>
                <a:cubicBezTo>
                  <a:pt x="4471" y="2820"/>
                  <a:pt x="4473" y="2815"/>
                  <a:pt x="4471" y="2813"/>
                </a:cubicBezTo>
                <a:cubicBezTo>
                  <a:pt x="4458" y="2791"/>
                  <a:pt x="4472" y="2773"/>
                  <a:pt x="4479" y="2753"/>
                </a:cubicBezTo>
                <a:cubicBezTo>
                  <a:pt x="4489" y="2723"/>
                  <a:pt x="4496" y="2692"/>
                  <a:pt x="4504" y="2661"/>
                </a:cubicBezTo>
                <a:cubicBezTo>
                  <a:pt x="4508" y="2644"/>
                  <a:pt x="4514" y="2629"/>
                  <a:pt x="4540" y="2626"/>
                </a:cubicBezTo>
                <a:cubicBezTo>
                  <a:pt x="4537" y="2635"/>
                  <a:pt x="4534" y="2641"/>
                  <a:pt x="4534" y="2646"/>
                </a:cubicBezTo>
                <a:cubicBezTo>
                  <a:pt x="4534" y="2654"/>
                  <a:pt x="4534" y="2666"/>
                  <a:pt x="4539" y="2669"/>
                </a:cubicBezTo>
                <a:cubicBezTo>
                  <a:pt x="4549" y="2677"/>
                  <a:pt x="4559" y="2670"/>
                  <a:pt x="4565" y="2660"/>
                </a:cubicBezTo>
                <a:cubicBezTo>
                  <a:pt x="4567" y="2657"/>
                  <a:pt x="4569" y="2653"/>
                  <a:pt x="4570" y="2649"/>
                </a:cubicBezTo>
                <a:cubicBezTo>
                  <a:pt x="4577" y="2626"/>
                  <a:pt x="4583" y="2603"/>
                  <a:pt x="4592" y="2573"/>
                </a:cubicBezTo>
                <a:cubicBezTo>
                  <a:pt x="4586" y="2570"/>
                  <a:pt x="4578" y="2565"/>
                  <a:pt x="4571" y="2559"/>
                </a:cubicBezTo>
                <a:cubicBezTo>
                  <a:pt x="4553" y="2541"/>
                  <a:pt x="4546" y="2521"/>
                  <a:pt x="4556" y="2495"/>
                </a:cubicBezTo>
                <a:cubicBezTo>
                  <a:pt x="4568" y="2463"/>
                  <a:pt x="4575" y="2429"/>
                  <a:pt x="4586" y="2396"/>
                </a:cubicBezTo>
                <a:cubicBezTo>
                  <a:pt x="4593" y="2375"/>
                  <a:pt x="4603" y="2356"/>
                  <a:pt x="4609" y="2335"/>
                </a:cubicBezTo>
                <a:cubicBezTo>
                  <a:pt x="4621" y="2297"/>
                  <a:pt x="4630" y="2259"/>
                  <a:pt x="4641" y="2221"/>
                </a:cubicBezTo>
                <a:cubicBezTo>
                  <a:pt x="4642" y="2217"/>
                  <a:pt x="4642" y="2212"/>
                  <a:pt x="4645" y="2210"/>
                </a:cubicBezTo>
                <a:cubicBezTo>
                  <a:pt x="4670" y="2184"/>
                  <a:pt x="4675" y="2149"/>
                  <a:pt x="4687" y="2117"/>
                </a:cubicBezTo>
                <a:cubicBezTo>
                  <a:pt x="4690" y="2108"/>
                  <a:pt x="4692" y="2095"/>
                  <a:pt x="4698" y="2092"/>
                </a:cubicBezTo>
                <a:cubicBezTo>
                  <a:pt x="4748" y="2073"/>
                  <a:pt x="4742" y="2021"/>
                  <a:pt x="4762" y="1985"/>
                </a:cubicBezTo>
                <a:cubicBezTo>
                  <a:pt x="4780" y="1952"/>
                  <a:pt x="4785" y="1914"/>
                  <a:pt x="4793" y="1878"/>
                </a:cubicBezTo>
                <a:cubicBezTo>
                  <a:pt x="4809" y="1812"/>
                  <a:pt x="4817" y="1742"/>
                  <a:pt x="4853" y="1683"/>
                </a:cubicBezTo>
                <a:cubicBezTo>
                  <a:pt x="4884" y="1633"/>
                  <a:pt x="4916" y="1584"/>
                  <a:pt x="4948" y="1535"/>
                </a:cubicBezTo>
                <a:cubicBezTo>
                  <a:pt x="4951" y="1530"/>
                  <a:pt x="4955" y="1524"/>
                  <a:pt x="4957" y="1518"/>
                </a:cubicBezTo>
                <a:cubicBezTo>
                  <a:pt x="4981" y="1467"/>
                  <a:pt x="5002" y="1415"/>
                  <a:pt x="5028" y="1365"/>
                </a:cubicBezTo>
                <a:cubicBezTo>
                  <a:pt x="5053" y="1318"/>
                  <a:pt x="5084" y="1274"/>
                  <a:pt x="5110" y="1227"/>
                </a:cubicBezTo>
                <a:cubicBezTo>
                  <a:pt x="5129" y="1191"/>
                  <a:pt x="5144" y="1153"/>
                  <a:pt x="5162" y="1117"/>
                </a:cubicBezTo>
                <a:cubicBezTo>
                  <a:pt x="5176" y="1087"/>
                  <a:pt x="5193" y="1059"/>
                  <a:pt x="5208" y="1029"/>
                </a:cubicBezTo>
                <a:cubicBezTo>
                  <a:pt x="5226" y="991"/>
                  <a:pt x="5243" y="951"/>
                  <a:pt x="5262" y="912"/>
                </a:cubicBezTo>
                <a:cubicBezTo>
                  <a:pt x="5284" y="869"/>
                  <a:pt x="5297" y="821"/>
                  <a:pt x="5328" y="782"/>
                </a:cubicBezTo>
                <a:cubicBezTo>
                  <a:pt x="5336" y="772"/>
                  <a:pt x="5338" y="757"/>
                  <a:pt x="5342" y="745"/>
                </a:cubicBezTo>
                <a:cubicBezTo>
                  <a:pt x="5353" y="713"/>
                  <a:pt x="5375" y="691"/>
                  <a:pt x="5402" y="673"/>
                </a:cubicBezTo>
                <a:cubicBezTo>
                  <a:pt x="5410" y="667"/>
                  <a:pt x="5417" y="659"/>
                  <a:pt x="5426" y="651"/>
                </a:cubicBezTo>
                <a:cubicBezTo>
                  <a:pt x="5430" y="676"/>
                  <a:pt x="5423" y="700"/>
                  <a:pt x="5402" y="716"/>
                </a:cubicBezTo>
                <a:cubicBezTo>
                  <a:pt x="5389" y="726"/>
                  <a:pt x="5386" y="737"/>
                  <a:pt x="5382" y="751"/>
                </a:cubicBezTo>
                <a:cubicBezTo>
                  <a:pt x="5378" y="767"/>
                  <a:pt x="5370" y="780"/>
                  <a:pt x="5365" y="795"/>
                </a:cubicBezTo>
                <a:cubicBezTo>
                  <a:pt x="5361" y="807"/>
                  <a:pt x="5358" y="819"/>
                  <a:pt x="5355" y="831"/>
                </a:cubicBezTo>
                <a:cubicBezTo>
                  <a:pt x="5357" y="832"/>
                  <a:pt x="5360" y="833"/>
                  <a:pt x="5363" y="834"/>
                </a:cubicBezTo>
                <a:cubicBezTo>
                  <a:pt x="5383" y="803"/>
                  <a:pt x="5404" y="771"/>
                  <a:pt x="5424" y="740"/>
                </a:cubicBezTo>
                <a:cubicBezTo>
                  <a:pt x="5444" y="709"/>
                  <a:pt x="5463" y="678"/>
                  <a:pt x="5482" y="647"/>
                </a:cubicBezTo>
                <a:cubicBezTo>
                  <a:pt x="5502" y="615"/>
                  <a:pt x="5522" y="582"/>
                  <a:pt x="5542" y="550"/>
                </a:cubicBezTo>
                <a:cubicBezTo>
                  <a:pt x="5558" y="525"/>
                  <a:pt x="5575" y="500"/>
                  <a:pt x="5592" y="476"/>
                </a:cubicBezTo>
                <a:cubicBezTo>
                  <a:pt x="5601" y="463"/>
                  <a:pt x="5610" y="453"/>
                  <a:pt x="5629" y="450"/>
                </a:cubicBezTo>
                <a:cubicBezTo>
                  <a:pt x="5641" y="448"/>
                  <a:pt x="5653" y="429"/>
                  <a:pt x="5662" y="415"/>
                </a:cubicBezTo>
                <a:cubicBezTo>
                  <a:pt x="5675" y="392"/>
                  <a:pt x="5683" y="366"/>
                  <a:pt x="5697" y="345"/>
                </a:cubicBezTo>
                <a:cubicBezTo>
                  <a:pt x="5715" y="318"/>
                  <a:pt x="5737" y="293"/>
                  <a:pt x="5760" y="270"/>
                </a:cubicBezTo>
                <a:cubicBezTo>
                  <a:pt x="5780" y="249"/>
                  <a:pt x="5801" y="230"/>
                  <a:pt x="5802" y="198"/>
                </a:cubicBezTo>
                <a:cubicBezTo>
                  <a:pt x="5802" y="187"/>
                  <a:pt x="5811" y="176"/>
                  <a:pt x="5817" y="166"/>
                </a:cubicBezTo>
                <a:cubicBezTo>
                  <a:pt x="5834" y="141"/>
                  <a:pt x="5850" y="116"/>
                  <a:pt x="5867" y="92"/>
                </a:cubicBezTo>
                <a:cubicBezTo>
                  <a:pt x="5879" y="75"/>
                  <a:pt x="5889" y="56"/>
                  <a:pt x="5914" y="52"/>
                </a:cubicBezTo>
                <a:cubicBezTo>
                  <a:pt x="5931" y="49"/>
                  <a:pt x="5945" y="40"/>
                  <a:pt x="5946" y="17"/>
                </a:cubicBezTo>
                <a:cubicBezTo>
                  <a:pt x="5946" y="3"/>
                  <a:pt x="5960" y="0"/>
                  <a:pt x="5976" y="6"/>
                </a:cubicBezTo>
                <a:cubicBezTo>
                  <a:pt x="5974" y="13"/>
                  <a:pt x="5974" y="21"/>
                  <a:pt x="5972" y="28"/>
                </a:cubicBezTo>
                <a:cubicBezTo>
                  <a:pt x="5964" y="50"/>
                  <a:pt x="5951" y="71"/>
                  <a:pt x="5947" y="94"/>
                </a:cubicBezTo>
                <a:cubicBezTo>
                  <a:pt x="5943" y="121"/>
                  <a:pt x="5936" y="143"/>
                  <a:pt x="5913" y="162"/>
                </a:cubicBezTo>
                <a:cubicBezTo>
                  <a:pt x="5902" y="171"/>
                  <a:pt x="5893" y="184"/>
                  <a:pt x="5892" y="207"/>
                </a:cubicBezTo>
                <a:cubicBezTo>
                  <a:pt x="5890" y="239"/>
                  <a:pt x="5882" y="238"/>
                  <a:pt x="5886" y="265"/>
                </a:cubicBezTo>
                <a:cubicBezTo>
                  <a:pt x="5898" y="257"/>
                  <a:pt x="5909" y="249"/>
                  <a:pt x="5921" y="241"/>
                </a:cubicBezTo>
                <a:cubicBezTo>
                  <a:pt x="5923" y="243"/>
                  <a:pt x="5925" y="244"/>
                  <a:pt x="5928" y="246"/>
                </a:cubicBezTo>
                <a:cubicBezTo>
                  <a:pt x="5923" y="266"/>
                  <a:pt x="5922" y="287"/>
                  <a:pt x="5914" y="305"/>
                </a:cubicBezTo>
                <a:cubicBezTo>
                  <a:pt x="5895" y="344"/>
                  <a:pt x="5872" y="383"/>
                  <a:pt x="5849" y="420"/>
                </a:cubicBezTo>
                <a:cubicBezTo>
                  <a:pt x="5838" y="439"/>
                  <a:pt x="5820" y="454"/>
                  <a:pt x="5809" y="473"/>
                </a:cubicBezTo>
                <a:cubicBezTo>
                  <a:pt x="5795" y="495"/>
                  <a:pt x="5783" y="519"/>
                  <a:pt x="5773" y="544"/>
                </a:cubicBezTo>
                <a:cubicBezTo>
                  <a:pt x="5767" y="556"/>
                  <a:pt x="5762" y="569"/>
                  <a:pt x="5776" y="584"/>
                </a:cubicBezTo>
                <a:cubicBezTo>
                  <a:pt x="5788" y="596"/>
                  <a:pt x="5779" y="625"/>
                  <a:pt x="5756" y="641"/>
                </a:cubicBezTo>
                <a:cubicBezTo>
                  <a:pt x="5739" y="653"/>
                  <a:pt x="5732" y="668"/>
                  <a:pt x="5727" y="686"/>
                </a:cubicBezTo>
                <a:cubicBezTo>
                  <a:pt x="5724" y="695"/>
                  <a:pt x="5725" y="706"/>
                  <a:pt x="5722" y="716"/>
                </a:cubicBezTo>
                <a:cubicBezTo>
                  <a:pt x="5718" y="733"/>
                  <a:pt x="5717" y="753"/>
                  <a:pt x="5707" y="767"/>
                </a:cubicBezTo>
                <a:cubicBezTo>
                  <a:pt x="5687" y="799"/>
                  <a:pt x="5686" y="808"/>
                  <a:pt x="5717" y="833"/>
                </a:cubicBezTo>
                <a:cubicBezTo>
                  <a:pt x="5704" y="856"/>
                  <a:pt x="5705" y="874"/>
                  <a:pt x="5731" y="891"/>
                </a:cubicBezTo>
                <a:cubicBezTo>
                  <a:pt x="5755" y="906"/>
                  <a:pt x="5759" y="910"/>
                  <a:pt x="5769" y="881"/>
                </a:cubicBezTo>
                <a:cubicBezTo>
                  <a:pt x="5783" y="841"/>
                  <a:pt x="5812" y="816"/>
                  <a:pt x="5850" y="788"/>
                </a:cubicBezTo>
                <a:cubicBezTo>
                  <a:pt x="5849" y="833"/>
                  <a:pt x="5858" y="872"/>
                  <a:pt x="5838" y="909"/>
                </a:cubicBezTo>
                <a:cubicBezTo>
                  <a:pt x="5837" y="911"/>
                  <a:pt x="5838" y="916"/>
                  <a:pt x="5836" y="917"/>
                </a:cubicBezTo>
                <a:cubicBezTo>
                  <a:pt x="5806" y="938"/>
                  <a:pt x="5804" y="976"/>
                  <a:pt x="5783" y="1003"/>
                </a:cubicBezTo>
                <a:cubicBezTo>
                  <a:pt x="5771" y="1019"/>
                  <a:pt x="5763" y="1040"/>
                  <a:pt x="5754" y="1059"/>
                </a:cubicBezTo>
                <a:cubicBezTo>
                  <a:pt x="5752" y="1062"/>
                  <a:pt x="5753" y="1067"/>
                  <a:pt x="5750" y="1070"/>
                </a:cubicBezTo>
                <a:cubicBezTo>
                  <a:pt x="5717" y="1107"/>
                  <a:pt x="5720" y="1153"/>
                  <a:pt x="5714" y="1198"/>
                </a:cubicBezTo>
                <a:cubicBezTo>
                  <a:pt x="5708" y="1240"/>
                  <a:pt x="5701" y="1282"/>
                  <a:pt x="5674" y="1319"/>
                </a:cubicBezTo>
                <a:cubicBezTo>
                  <a:pt x="5651" y="1351"/>
                  <a:pt x="5630" y="1386"/>
                  <a:pt x="5620" y="1426"/>
                </a:cubicBezTo>
                <a:cubicBezTo>
                  <a:pt x="5619" y="1430"/>
                  <a:pt x="5613" y="1434"/>
                  <a:pt x="5614" y="1435"/>
                </a:cubicBezTo>
                <a:cubicBezTo>
                  <a:pt x="5630" y="1472"/>
                  <a:pt x="5600" y="1481"/>
                  <a:pt x="5577" y="1497"/>
                </a:cubicBezTo>
                <a:cubicBezTo>
                  <a:pt x="5575" y="1525"/>
                  <a:pt x="5569" y="1551"/>
                  <a:pt x="5550" y="1576"/>
                </a:cubicBezTo>
                <a:cubicBezTo>
                  <a:pt x="5536" y="1594"/>
                  <a:pt x="5532" y="1621"/>
                  <a:pt x="5525" y="1644"/>
                </a:cubicBezTo>
                <a:cubicBezTo>
                  <a:pt x="5523" y="1648"/>
                  <a:pt x="5524" y="1654"/>
                  <a:pt x="5526" y="1658"/>
                </a:cubicBezTo>
                <a:cubicBezTo>
                  <a:pt x="5540" y="1691"/>
                  <a:pt x="5530" y="1719"/>
                  <a:pt x="5506" y="1743"/>
                </a:cubicBezTo>
                <a:cubicBezTo>
                  <a:pt x="5488" y="1761"/>
                  <a:pt x="5467" y="1776"/>
                  <a:pt x="5450" y="1791"/>
                </a:cubicBezTo>
                <a:cubicBezTo>
                  <a:pt x="5439" y="1816"/>
                  <a:pt x="5430" y="1840"/>
                  <a:pt x="5418" y="1863"/>
                </a:cubicBezTo>
                <a:cubicBezTo>
                  <a:pt x="5403" y="1892"/>
                  <a:pt x="5398" y="1922"/>
                  <a:pt x="5396" y="1955"/>
                </a:cubicBezTo>
                <a:cubicBezTo>
                  <a:pt x="5395" y="1978"/>
                  <a:pt x="5391" y="2001"/>
                  <a:pt x="5363" y="2012"/>
                </a:cubicBezTo>
                <a:cubicBezTo>
                  <a:pt x="5354" y="2015"/>
                  <a:pt x="5344" y="2029"/>
                  <a:pt x="5342" y="2039"/>
                </a:cubicBezTo>
                <a:cubicBezTo>
                  <a:pt x="5337" y="2068"/>
                  <a:pt x="5324" y="2093"/>
                  <a:pt x="5306" y="2116"/>
                </a:cubicBezTo>
                <a:cubicBezTo>
                  <a:pt x="5299" y="2126"/>
                  <a:pt x="5289" y="2138"/>
                  <a:pt x="5290" y="2147"/>
                </a:cubicBezTo>
                <a:cubicBezTo>
                  <a:pt x="5295" y="2183"/>
                  <a:pt x="5276" y="2207"/>
                  <a:pt x="5259" y="2234"/>
                </a:cubicBezTo>
                <a:cubicBezTo>
                  <a:pt x="5253" y="2242"/>
                  <a:pt x="5252" y="2254"/>
                  <a:pt x="5249" y="2264"/>
                </a:cubicBezTo>
                <a:cubicBezTo>
                  <a:pt x="5245" y="2275"/>
                  <a:pt x="5242" y="2286"/>
                  <a:pt x="5238" y="2296"/>
                </a:cubicBezTo>
                <a:cubicBezTo>
                  <a:pt x="5236" y="2301"/>
                  <a:pt x="5228" y="2306"/>
                  <a:pt x="5229" y="2309"/>
                </a:cubicBezTo>
                <a:cubicBezTo>
                  <a:pt x="5238" y="2341"/>
                  <a:pt x="5209" y="2356"/>
                  <a:pt x="5201" y="2380"/>
                </a:cubicBezTo>
                <a:cubicBezTo>
                  <a:pt x="5191" y="2406"/>
                  <a:pt x="5187" y="2432"/>
                  <a:pt x="5181" y="2459"/>
                </a:cubicBezTo>
                <a:cubicBezTo>
                  <a:pt x="5179" y="2466"/>
                  <a:pt x="5176" y="2476"/>
                  <a:pt x="5180" y="2481"/>
                </a:cubicBezTo>
                <a:cubicBezTo>
                  <a:pt x="5199" y="2513"/>
                  <a:pt x="5189" y="2539"/>
                  <a:pt x="5164" y="2562"/>
                </a:cubicBezTo>
                <a:cubicBezTo>
                  <a:pt x="5160" y="2566"/>
                  <a:pt x="5157" y="2574"/>
                  <a:pt x="5158" y="2579"/>
                </a:cubicBezTo>
                <a:cubicBezTo>
                  <a:pt x="5163" y="2623"/>
                  <a:pt x="5146" y="2663"/>
                  <a:pt x="5141" y="2705"/>
                </a:cubicBezTo>
                <a:cubicBezTo>
                  <a:pt x="5139" y="2720"/>
                  <a:pt x="5126" y="2734"/>
                  <a:pt x="5119" y="2749"/>
                </a:cubicBezTo>
                <a:cubicBezTo>
                  <a:pt x="5108" y="2773"/>
                  <a:pt x="5097" y="2797"/>
                  <a:pt x="5085" y="2823"/>
                </a:cubicBezTo>
                <a:cubicBezTo>
                  <a:pt x="5067" y="2812"/>
                  <a:pt x="5068" y="2800"/>
                  <a:pt x="5074" y="2787"/>
                </a:cubicBezTo>
                <a:cubicBezTo>
                  <a:pt x="5079" y="2776"/>
                  <a:pt x="5086" y="2766"/>
                  <a:pt x="5089" y="2755"/>
                </a:cubicBezTo>
                <a:cubicBezTo>
                  <a:pt x="5092" y="2745"/>
                  <a:pt x="5089" y="2734"/>
                  <a:pt x="5089" y="2724"/>
                </a:cubicBezTo>
                <a:cubicBezTo>
                  <a:pt x="5086" y="2723"/>
                  <a:pt x="5083" y="2722"/>
                  <a:pt x="5079" y="2721"/>
                </a:cubicBezTo>
                <a:cubicBezTo>
                  <a:pt x="5068" y="2738"/>
                  <a:pt x="5055" y="2753"/>
                  <a:pt x="5047" y="2770"/>
                </a:cubicBezTo>
                <a:cubicBezTo>
                  <a:pt x="5033" y="2804"/>
                  <a:pt x="5021" y="2839"/>
                  <a:pt x="5009" y="2874"/>
                </a:cubicBezTo>
                <a:cubicBezTo>
                  <a:pt x="5006" y="2882"/>
                  <a:pt x="5002" y="2893"/>
                  <a:pt x="5005" y="2901"/>
                </a:cubicBezTo>
                <a:cubicBezTo>
                  <a:pt x="5017" y="2932"/>
                  <a:pt x="5003" y="2963"/>
                  <a:pt x="5004" y="2994"/>
                </a:cubicBezTo>
                <a:cubicBezTo>
                  <a:pt x="5006" y="3014"/>
                  <a:pt x="4997" y="3035"/>
                  <a:pt x="4992" y="3055"/>
                </a:cubicBezTo>
                <a:cubicBezTo>
                  <a:pt x="4986" y="3080"/>
                  <a:pt x="4979" y="3104"/>
                  <a:pt x="4971" y="3134"/>
                </a:cubicBezTo>
                <a:cubicBezTo>
                  <a:pt x="4960" y="3122"/>
                  <a:pt x="4953" y="3113"/>
                  <a:pt x="4943" y="3102"/>
                </a:cubicBezTo>
                <a:cubicBezTo>
                  <a:pt x="4919" y="3136"/>
                  <a:pt x="4907" y="3173"/>
                  <a:pt x="4915" y="3213"/>
                </a:cubicBezTo>
                <a:cubicBezTo>
                  <a:pt x="4921" y="3239"/>
                  <a:pt x="4919" y="3262"/>
                  <a:pt x="4909" y="3286"/>
                </a:cubicBezTo>
                <a:cubicBezTo>
                  <a:pt x="4898" y="3312"/>
                  <a:pt x="4890" y="3337"/>
                  <a:pt x="4875" y="3361"/>
                </a:cubicBezTo>
                <a:cubicBezTo>
                  <a:pt x="4864" y="3380"/>
                  <a:pt x="4860" y="3407"/>
                  <a:pt x="4861" y="3430"/>
                </a:cubicBezTo>
                <a:cubicBezTo>
                  <a:pt x="4864" y="3499"/>
                  <a:pt x="4848" y="3562"/>
                  <a:pt x="4806" y="3618"/>
                </a:cubicBezTo>
                <a:cubicBezTo>
                  <a:pt x="4781" y="3652"/>
                  <a:pt x="4780" y="3694"/>
                  <a:pt x="4765" y="3732"/>
                </a:cubicBezTo>
                <a:cubicBezTo>
                  <a:pt x="4762" y="3740"/>
                  <a:pt x="4763" y="3749"/>
                  <a:pt x="4758" y="3757"/>
                </a:cubicBezTo>
                <a:cubicBezTo>
                  <a:pt x="4736" y="3795"/>
                  <a:pt x="4730" y="3839"/>
                  <a:pt x="4719" y="3881"/>
                </a:cubicBezTo>
                <a:cubicBezTo>
                  <a:pt x="4710" y="3916"/>
                  <a:pt x="4701" y="3948"/>
                  <a:pt x="4708" y="3985"/>
                </a:cubicBezTo>
                <a:cubicBezTo>
                  <a:pt x="4689" y="3989"/>
                  <a:pt x="4678" y="3999"/>
                  <a:pt x="4681" y="4021"/>
                </a:cubicBezTo>
                <a:cubicBezTo>
                  <a:pt x="4682" y="4029"/>
                  <a:pt x="4677" y="4038"/>
                  <a:pt x="4675" y="4046"/>
                </a:cubicBezTo>
                <a:cubicBezTo>
                  <a:pt x="4667" y="4077"/>
                  <a:pt x="4658" y="4107"/>
                  <a:pt x="4652" y="4138"/>
                </a:cubicBezTo>
                <a:cubicBezTo>
                  <a:pt x="4647" y="4161"/>
                  <a:pt x="4646" y="4184"/>
                  <a:pt x="4630" y="4204"/>
                </a:cubicBezTo>
                <a:cubicBezTo>
                  <a:pt x="4612" y="4228"/>
                  <a:pt x="4618" y="4259"/>
                  <a:pt x="4626" y="4284"/>
                </a:cubicBezTo>
                <a:cubicBezTo>
                  <a:pt x="4632" y="4303"/>
                  <a:pt x="4630" y="4316"/>
                  <a:pt x="4617" y="4325"/>
                </a:cubicBezTo>
                <a:cubicBezTo>
                  <a:pt x="4597" y="4339"/>
                  <a:pt x="4592" y="4355"/>
                  <a:pt x="4596" y="4376"/>
                </a:cubicBezTo>
                <a:cubicBezTo>
                  <a:pt x="4597" y="4382"/>
                  <a:pt x="4598" y="4392"/>
                  <a:pt x="4595" y="4395"/>
                </a:cubicBezTo>
                <a:cubicBezTo>
                  <a:pt x="4572" y="4416"/>
                  <a:pt x="4580" y="4444"/>
                  <a:pt x="4574" y="4469"/>
                </a:cubicBezTo>
                <a:cubicBezTo>
                  <a:pt x="4572" y="4478"/>
                  <a:pt x="4568" y="4486"/>
                  <a:pt x="4566" y="4495"/>
                </a:cubicBezTo>
                <a:cubicBezTo>
                  <a:pt x="4564" y="4506"/>
                  <a:pt x="4560" y="4517"/>
                  <a:pt x="4560" y="4529"/>
                </a:cubicBezTo>
                <a:cubicBezTo>
                  <a:pt x="4560" y="4550"/>
                  <a:pt x="4552" y="4563"/>
                  <a:pt x="4527" y="4566"/>
                </a:cubicBezTo>
                <a:cubicBezTo>
                  <a:pt x="4508" y="4513"/>
                  <a:pt x="4518" y="4459"/>
                  <a:pt x="4523" y="4407"/>
                </a:cubicBezTo>
                <a:cubicBezTo>
                  <a:pt x="4506" y="4387"/>
                  <a:pt x="4499" y="4414"/>
                  <a:pt x="4486" y="4414"/>
                </a:cubicBezTo>
                <a:cubicBezTo>
                  <a:pt x="4487" y="4404"/>
                  <a:pt x="4486" y="4394"/>
                  <a:pt x="4488" y="4385"/>
                </a:cubicBezTo>
                <a:cubicBezTo>
                  <a:pt x="4490" y="4373"/>
                  <a:pt x="4494" y="4361"/>
                  <a:pt x="4498" y="4345"/>
                </a:cubicBezTo>
                <a:cubicBezTo>
                  <a:pt x="4482" y="4347"/>
                  <a:pt x="4473" y="4348"/>
                  <a:pt x="4464" y="4349"/>
                </a:cubicBezTo>
                <a:cubicBezTo>
                  <a:pt x="4450" y="4392"/>
                  <a:pt x="4438" y="4432"/>
                  <a:pt x="4424" y="4475"/>
                </a:cubicBezTo>
                <a:cubicBezTo>
                  <a:pt x="4448" y="4478"/>
                  <a:pt x="4455" y="4462"/>
                  <a:pt x="4464" y="4448"/>
                </a:cubicBezTo>
                <a:cubicBezTo>
                  <a:pt x="4471" y="4436"/>
                  <a:pt x="4479" y="4424"/>
                  <a:pt x="4487" y="4413"/>
                </a:cubicBezTo>
                <a:cubicBezTo>
                  <a:pt x="4470" y="4475"/>
                  <a:pt x="4453" y="4537"/>
                  <a:pt x="4436" y="4596"/>
                </a:cubicBezTo>
                <a:cubicBezTo>
                  <a:pt x="4417" y="4603"/>
                  <a:pt x="4399" y="4609"/>
                  <a:pt x="4380" y="4615"/>
                </a:cubicBezTo>
                <a:cubicBezTo>
                  <a:pt x="4386" y="4627"/>
                  <a:pt x="4391" y="4636"/>
                  <a:pt x="4396" y="4645"/>
                </a:cubicBezTo>
                <a:cubicBezTo>
                  <a:pt x="4409" y="4648"/>
                  <a:pt x="4422" y="4650"/>
                  <a:pt x="4439" y="4654"/>
                </a:cubicBezTo>
                <a:cubicBezTo>
                  <a:pt x="4431" y="4665"/>
                  <a:pt x="4425" y="4673"/>
                  <a:pt x="4419" y="4682"/>
                </a:cubicBezTo>
                <a:cubicBezTo>
                  <a:pt x="4409" y="4676"/>
                  <a:pt x="4401" y="4671"/>
                  <a:pt x="4391" y="4665"/>
                </a:cubicBezTo>
                <a:cubicBezTo>
                  <a:pt x="4388" y="4669"/>
                  <a:pt x="4385" y="4672"/>
                  <a:pt x="4384" y="4675"/>
                </a:cubicBezTo>
                <a:cubicBezTo>
                  <a:pt x="4371" y="4734"/>
                  <a:pt x="4357" y="4793"/>
                  <a:pt x="4348" y="4852"/>
                </a:cubicBezTo>
                <a:cubicBezTo>
                  <a:pt x="4344" y="4873"/>
                  <a:pt x="4343" y="4895"/>
                  <a:pt x="4336" y="4916"/>
                </a:cubicBezTo>
                <a:cubicBezTo>
                  <a:pt x="4332" y="4926"/>
                  <a:pt x="4328" y="4935"/>
                  <a:pt x="4338" y="4945"/>
                </a:cubicBezTo>
                <a:cubicBezTo>
                  <a:pt x="4342" y="4949"/>
                  <a:pt x="4343" y="4958"/>
                  <a:pt x="4341" y="4963"/>
                </a:cubicBezTo>
                <a:cubicBezTo>
                  <a:pt x="4334" y="4984"/>
                  <a:pt x="4333" y="5002"/>
                  <a:pt x="4361" y="5015"/>
                </a:cubicBezTo>
                <a:cubicBezTo>
                  <a:pt x="4345" y="5023"/>
                  <a:pt x="4336" y="5028"/>
                  <a:pt x="4328" y="5033"/>
                </a:cubicBezTo>
                <a:cubicBezTo>
                  <a:pt x="4324" y="5055"/>
                  <a:pt x="4320" y="5077"/>
                  <a:pt x="4317" y="5099"/>
                </a:cubicBezTo>
                <a:cubicBezTo>
                  <a:pt x="4316" y="5109"/>
                  <a:pt x="4314" y="5120"/>
                  <a:pt x="4317" y="5129"/>
                </a:cubicBezTo>
                <a:cubicBezTo>
                  <a:pt x="4328" y="5156"/>
                  <a:pt x="4321" y="5177"/>
                  <a:pt x="4300" y="5199"/>
                </a:cubicBezTo>
                <a:cubicBezTo>
                  <a:pt x="4310" y="5215"/>
                  <a:pt x="4319" y="5231"/>
                  <a:pt x="4329" y="5247"/>
                </a:cubicBezTo>
                <a:cubicBezTo>
                  <a:pt x="4313" y="5275"/>
                  <a:pt x="4313" y="5275"/>
                  <a:pt x="4360" y="5350"/>
                </a:cubicBezTo>
                <a:cubicBezTo>
                  <a:pt x="4364" y="5339"/>
                  <a:pt x="4368" y="5329"/>
                  <a:pt x="4371" y="5319"/>
                </a:cubicBezTo>
                <a:cubicBezTo>
                  <a:pt x="4379" y="5335"/>
                  <a:pt x="4395" y="5348"/>
                  <a:pt x="4381" y="5366"/>
                </a:cubicBezTo>
                <a:cubicBezTo>
                  <a:pt x="4379" y="5369"/>
                  <a:pt x="4376" y="5376"/>
                  <a:pt x="4377" y="5376"/>
                </a:cubicBezTo>
                <a:cubicBezTo>
                  <a:pt x="4396" y="5393"/>
                  <a:pt x="4378" y="5414"/>
                  <a:pt x="4384" y="5432"/>
                </a:cubicBezTo>
                <a:cubicBezTo>
                  <a:pt x="4390" y="5448"/>
                  <a:pt x="4393" y="5466"/>
                  <a:pt x="4398" y="5485"/>
                </a:cubicBezTo>
                <a:cubicBezTo>
                  <a:pt x="4426" y="5486"/>
                  <a:pt x="4445" y="5473"/>
                  <a:pt x="4451" y="5446"/>
                </a:cubicBezTo>
                <a:cubicBezTo>
                  <a:pt x="4457" y="5422"/>
                  <a:pt x="4459" y="5397"/>
                  <a:pt x="4463" y="5373"/>
                </a:cubicBezTo>
                <a:cubicBezTo>
                  <a:pt x="4465" y="5361"/>
                  <a:pt x="4468" y="5350"/>
                  <a:pt x="4474" y="5339"/>
                </a:cubicBezTo>
                <a:cubicBezTo>
                  <a:pt x="4470" y="5371"/>
                  <a:pt x="4486" y="5392"/>
                  <a:pt x="4509" y="5411"/>
                </a:cubicBezTo>
                <a:cubicBezTo>
                  <a:pt x="4522" y="5406"/>
                  <a:pt x="4535" y="5400"/>
                  <a:pt x="4546" y="5395"/>
                </a:cubicBezTo>
                <a:cubicBezTo>
                  <a:pt x="4555" y="5407"/>
                  <a:pt x="4561" y="5423"/>
                  <a:pt x="4571" y="5427"/>
                </a:cubicBezTo>
                <a:cubicBezTo>
                  <a:pt x="4584" y="5432"/>
                  <a:pt x="4600" y="5428"/>
                  <a:pt x="4607" y="5448"/>
                </a:cubicBezTo>
                <a:cubicBezTo>
                  <a:pt x="4587" y="5450"/>
                  <a:pt x="4567" y="5453"/>
                  <a:pt x="4545" y="5455"/>
                </a:cubicBezTo>
                <a:cubicBezTo>
                  <a:pt x="4550" y="5474"/>
                  <a:pt x="4554" y="5488"/>
                  <a:pt x="4558" y="5501"/>
                </a:cubicBezTo>
                <a:cubicBezTo>
                  <a:pt x="4564" y="5521"/>
                  <a:pt x="4561" y="5539"/>
                  <a:pt x="4544" y="5551"/>
                </a:cubicBezTo>
                <a:cubicBezTo>
                  <a:pt x="4526" y="5564"/>
                  <a:pt x="4520" y="5581"/>
                  <a:pt x="4520" y="5605"/>
                </a:cubicBezTo>
                <a:cubicBezTo>
                  <a:pt x="4532" y="5613"/>
                  <a:pt x="4547" y="5621"/>
                  <a:pt x="4560" y="5631"/>
                </a:cubicBezTo>
                <a:cubicBezTo>
                  <a:pt x="4575" y="5644"/>
                  <a:pt x="4567" y="5660"/>
                  <a:pt x="4562" y="5673"/>
                </a:cubicBezTo>
                <a:cubicBezTo>
                  <a:pt x="4573" y="5684"/>
                  <a:pt x="4582" y="5693"/>
                  <a:pt x="4593" y="5703"/>
                </a:cubicBezTo>
                <a:cubicBezTo>
                  <a:pt x="4586" y="5711"/>
                  <a:pt x="4580" y="5717"/>
                  <a:pt x="4574" y="5724"/>
                </a:cubicBezTo>
                <a:cubicBezTo>
                  <a:pt x="4587" y="5770"/>
                  <a:pt x="4634" y="5784"/>
                  <a:pt x="4661" y="5816"/>
                </a:cubicBezTo>
                <a:cubicBezTo>
                  <a:pt x="4691" y="5808"/>
                  <a:pt x="4710" y="5843"/>
                  <a:pt x="4739" y="5838"/>
                </a:cubicBezTo>
                <a:cubicBezTo>
                  <a:pt x="4746" y="5837"/>
                  <a:pt x="4753" y="5844"/>
                  <a:pt x="4764" y="5850"/>
                </a:cubicBezTo>
                <a:cubicBezTo>
                  <a:pt x="4761" y="5878"/>
                  <a:pt x="4758" y="5906"/>
                  <a:pt x="4755" y="5934"/>
                </a:cubicBezTo>
                <a:cubicBezTo>
                  <a:pt x="4756" y="5935"/>
                  <a:pt x="4758" y="5936"/>
                  <a:pt x="4759" y="5937"/>
                </a:cubicBezTo>
                <a:cubicBezTo>
                  <a:pt x="4762" y="5930"/>
                  <a:pt x="4766" y="5924"/>
                  <a:pt x="4771" y="5913"/>
                </a:cubicBezTo>
                <a:cubicBezTo>
                  <a:pt x="4775" y="5943"/>
                  <a:pt x="4804" y="5963"/>
                  <a:pt x="4783" y="5994"/>
                </a:cubicBezTo>
                <a:cubicBezTo>
                  <a:pt x="4781" y="5997"/>
                  <a:pt x="4785" y="6007"/>
                  <a:pt x="4789" y="6012"/>
                </a:cubicBezTo>
                <a:cubicBezTo>
                  <a:pt x="4801" y="6029"/>
                  <a:pt x="4796" y="6045"/>
                  <a:pt x="4787" y="6061"/>
                </a:cubicBezTo>
                <a:cubicBezTo>
                  <a:pt x="4774" y="6081"/>
                  <a:pt x="4764" y="6101"/>
                  <a:pt x="4774" y="6126"/>
                </a:cubicBezTo>
                <a:cubicBezTo>
                  <a:pt x="4777" y="6134"/>
                  <a:pt x="4772" y="6144"/>
                  <a:pt x="4771" y="6155"/>
                </a:cubicBezTo>
                <a:cubicBezTo>
                  <a:pt x="4780" y="6162"/>
                  <a:pt x="4790" y="6171"/>
                  <a:pt x="4797" y="6178"/>
                </a:cubicBezTo>
                <a:cubicBezTo>
                  <a:pt x="4795" y="6199"/>
                  <a:pt x="4794" y="6218"/>
                  <a:pt x="4792" y="6238"/>
                </a:cubicBezTo>
                <a:cubicBezTo>
                  <a:pt x="4802" y="6243"/>
                  <a:pt x="4815" y="6250"/>
                  <a:pt x="4833" y="6258"/>
                </a:cubicBezTo>
                <a:cubicBezTo>
                  <a:pt x="4822" y="6281"/>
                  <a:pt x="4814" y="6304"/>
                  <a:pt x="4803" y="6324"/>
                </a:cubicBezTo>
                <a:cubicBezTo>
                  <a:pt x="4791" y="6344"/>
                  <a:pt x="4783" y="6363"/>
                  <a:pt x="4809" y="6380"/>
                </a:cubicBezTo>
                <a:cubicBezTo>
                  <a:pt x="4775" y="6431"/>
                  <a:pt x="4742" y="6481"/>
                  <a:pt x="4708" y="6534"/>
                </a:cubicBezTo>
                <a:cubicBezTo>
                  <a:pt x="4735" y="6566"/>
                  <a:pt x="4702" y="6599"/>
                  <a:pt x="4699" y="6633"/>
                </a:cubicBezTo>
                <a:cubicBezTo>
                  <a:pt x="4698" y="6641"/>
                  <a:pt x="4694" y="6654"/>
                  <a:pt x="4697" y="6655"/>
                </a:cubicBezTo>
                <a:cubicBezTo>
                  <a:pt x="4724" y="6668"/>
                  <a:pt x="4705" y="6686"/>
                  <a:pt x="4702" y="6702"/>
                </a:cubicBezTo>
                <a:cubicBezTo>
                  <a:pt x="4718" y="6711"/>
                  <a:pt x="4719" y="6726"/>
                  <a:pt x="4708" y="6761"/>
                </a:cubicBezTo>
                <a:cubicBezTo>
                  <a:pt x="4720" y="6784"/>
                  <a:pt x="4729" y="6803"/>
                  <a:pt x="4739" y="6822"/>
                </a:cubicBezTo>
                <a:cubicBezTo>
                  <a:pt x="4725" y="6830"/>
                  <a:pt x="4715" y="6836"/>
                  <a:pt x="4701" y="6844"/>
                </a:cubicBezTo>
                <a:cubicBezTo>
                  <a:pt x="4713" y="6852"/>
                  <a:pt x="4721" y="6856"/>
                  <a:pt x="4732" y="6863"/>
                </a:cubicBezTo>
                <a:cubicBezTo>
                  <a:pt x="4724" y="6869"/>
                  <a:pt x="4718" y="6874"/>
                  <a:pt x="4714" y="6877"/>
                </a:cubicBezTo>
                <a:cubicBezTo>
                  <a:pt x="4715" y="6905"/>
                  <a:pt x="4717" y="6930"/>
                  <a:pt x="4718" y="6957"/>
                </a:cubicBezTo>
                <a:cubicBezTo>
                  <a:pt x="4756" y="6983"/>
                  <a:pt x="4754" y="7011"/>
                  <a:pt x="4712" y="7033"/>
                </a:cubicBezTo>
                <a:cubicBezTo>
                  <a:pt x="4703" y="7038"/>
                  <a:pt x="4695" y="7045"/>
                  <a:pt x="4686" y="7051"/>
                </a:cubicBezTo>
                <a:cubicBezTo>
                  <a:pt x="4694" y="7066"/>
                  <a:pt x="4717" y="7067"/>
                  <a:pt x="4715" y="7090"/>
                </a:cubicBezTo>
                <a:cubicBezTo>
                  <a:pt x="4714" y="7107"/>
                  <a:pt x="4709" y="7121"/>
                  <a:pt x="4699" y="7134"/>
                </a:cubicBezTo>
                <a:cubicBezTo>
                  <a:pt x="4695" y="7139"/>
                  <a:pt x="4691" y="7150"/>
                  <a:pt x="4693" y="7155"/>
                </a:cubicBezTo>
                <a:cubicBezTo>
                  <a:pt x="4705" y="7178"/>
                  <a:pt x="4690" y="7187"/>
                  <a:pt x="4674" y="7197"/>
                </a:cubicBezTo>
                <a:cubicBezTo>
                  <a:pt x="4679" y="7221"/>
                  <a:pt x="4683" y="7246"/>
                  <a:pt x="4689" y="7272"/>
                </a:cubicBezTo>
                <a:cubicBezTo>
                  <a:pt x="4683" y="7276"/>
                  <a:pt x="4668" y="7281"/>
                  <a:pt x="4668" y="7286"/>
                </a:cubicBezTo>
                <a:cubicBezTo>
                  <a:pt x="4669" y="7300"/>
                  <a:pt x="4674" y="7314"/>
                  <a:pt x="4681" y="7326"/>
                </a:cubicBezTo>
                <a:cubicBezTo>
                  <a:pt x="4687" y="7336"/>
                  <a:pt x="4698" y="7342"/>
                  <a:pt x="4709" y="7352"/>
                </a:cubicBezTo>
                <a:cubicBezTo>
                  <a:pt x="4697" y="7365"/>
                  <a:pt x="4706" y="7388"/>
                  <a:pt x="4681" y="7396"/>
                </a:cubicBezTo>
                <a:cubicBezTo>
                  <a:pt x="4672" y="7399"/>
                  <a:pt x="4667" y="7417"/>
                  <a:pt x="4679" y="7426"/>
                </a:cubicBezTo>
                <a:cubicBezTo>
                  <a:pt x="4695" y="7439"/>
                  <a:pt x="4698" y="7453"/>
                  <a:pt x="4697" y="7472"/>
                </a:cubicBezTo>
                <a:cubicBezTo>
                  <a:pt x="4697" y="7482"/>
                  <a:pt x="4706" y="7492"/>
                  <a:pt x="4711" y="7503"/>
                </a:cubicBezTo>
                <a:cubicBezTo>
                  <a:pt x="4684" y="7511"/>
                  <a:pt x="4677" y="7519"/>
                  <a:pt x="4676" y="7543"/>
                </a:cubicBezTo>
                <a:cubicBezTo>
                  <a:pt x="4675" y="7560"/>
                  <a:pt x="4674" y="7576"/>
                  <a:pt x="4702" y="7575"/>
                </a:cubicBezTo>
                <a:cubicBezTo>
                  <a:pt x="4695" y="7603"/>
                  <a:pt x="4689" y="7629"/>
                  <a:pt x="4681" y="7659"/>
                </a:cubicBezTo>
                <a:cubicBezTo>
                  <a:pt x="4687" y="7664"/>
                  <a:pt x="4704" y="7670"/>
                  <a:pt x="4701" y="7689"/>
                </a:cubicBezTo>
                <a:cubicBezTo>
                  <a:pt x="4698" y="7702"/>
                  <a:pt x="4701" y="7715"/>
                  <a:pt x="4692" y="7730"/>
                </a:cubicBezTo>
                <a:cubicBezTo>
                  <a:pt x="4682" y="7745"/>
                  <a:pt x="4672" y="7766"/>
                  <a:pt x="4687" y="7789"/>
                </a:cubicBezTo>
                <a:cubicBezTo>
                  <a:pt x="4692" y="7798"/>
                  <a:pt x="4684" y="7813"/>
                  <a:pt x="4696" y="7826"/>
                </a:cubicBezTo>
                <a:cubicBezTo>
                  <a:pt x="4705" y="7834"/>
                  <a:pt x="4694" y="7846"/>
                  <a:pt x="4683" y="7849"/>
                </a:cubicBezTo>
                <a:cubicBezTo>
                  <a:pt x="4671" y="7853"/>
                  <a:pt x="4657" y="7855"/>
                  <a:pt x="4646" y="7858"/>
                </a:cubicBezTo>
                <a:cubicBezTo>
                  <a:pt x="4634" y="7888"/>
                  <a:pt x="4664" y="7886"/>
                  <a:pt x="4677" y="7902"/>
                </a:cubicBezTo>
                <a:cubicBezTo>
                  <a:pt x="4671" y="7927"/>
                  <a:pt x="4673" y="7962"/>
                  <a:pt x="4656" y="7980"/>
                </a:cubicBezTo>
                <a:cubicBezTo>
                  <a:pt x="4636" y="8000"/>
                  <a:pt x="4666" y="8041"/>
                  <a:pt x="4621" y="8043"/>
                </a:cubicBezTo>
                <a:cubicBezTo>
                  <a:pt x="4631" y="8063"/>
                  <a:pt x="4649" y="8076"/>
                  <a:pt x="4632" y="8101"/>
                </a:cubicBezTo>
                <a:cubicBezTo>
                  <a:pt x="4621" y="8117"/>
                  <a:pt x="4635" y="8138"/>
                  <a:pt x="4656" y="8151"/>
                </a:cubicBezTo>
                <a:cubicBezTo>
                  <a:pt x="4648" y="8156"/>
                  <a:pt x="4642" y="8160"/>
                  <a:pt x="4631" y="8166"/>
                </a:cubicBezTo>
                <a:cubicBezTo>
                  <a:pt x="4639" y="8183"/>
                  <a:pt x="4647" y="8200"/>
                  <a:pt x="4655" y="8219"/>
                </a:cubicBezTo>
                <a:cubicBezTo>
                  <a:pt x="4649" y="8234"/>
                  <a:pt x="4642" y="8251"/>
                  <a:pt x="4635" y="8268"/>
                </a:cubicBezTo>
                <a:cubicBezTo>
                  <a:pt x="4641" y="8284"/>
                  <a:pt x="4648" y="8299"/>
                  <a:pt x="4656" y="8318"/>
                </a:cubicBezTo>
                <a:cubicBezTo>
                  <a:pt x="4635" y="8332"/>
                  <a:pt x="4656" y="8377"/>
                  <a:pt x="4611" y="8375"/>
                </a:cubicBezTo>
                <a:cubicBezTo>
                  <a:pt x="4598" y="8431"/>
                  <a:pt x="4589" y="8486"/>
                  <a:pt x="4628" y="8536"/>
                </a:cubicBezTo>
                <a:cubicBezTo>
                  <a:pt x="4624" y="8549"/>
                  <a:pt x="4618" y="8563"/>
                  <a:pt x="4617" y="8576"/>
                </a:cubicBezTo>
                <a:cubicBezTo>
                  <a:pt x="4617" y="8587"/>
                  <a:pt x="4624" y="8599"/>
                  <a:pt x="4628" y="8612"/>
                </a:cubicBezTo>
                <a:cubicBezTo>
                  <a:pt x="4620" y="8624"/>
                  <a:pt x="4598" y="8631"/>
                  <a:pt x="4611" y="8656"/>
                </a:cubicBezTo>
                <a:cubicBezTo>
                  <a:pt x="4616" y="8665"/>
                  <a:pt x="4605" y="8682"/>
                  <a:pt x="4600" y="8698"/>
                </a:cubicBezTo>
                <a:cubicBezTo>
                  <a:pt x="4609" y="8700"/>
                  <a:pt x="4618" y="8702"/>
                  <a:pt x="4631" y="8704"/>
                </a:cubicBezTo>
                <a:cubicBezTo>
                  <a:pt x="4627" y="8726"/>
                  <a:pt x="4624" y="8746"/>
                  <a:pt x="4621" y="8770"/>
                </a:cubicBezTo>
                <a:cubicBezTo>
                  <a:pt x="4613" y="8767"/>
                  <a:pt x="4608" y="8765"/>
                  <a:pt x="4602" y="8762"/>
                </a:cubicBezTo>
                <a:cubicBezTo>
                  <a:pt x="4586" y="8772"/>
                  <a:pt x="4591" y="8789"/>
                  <a:pt x="4594" y="8803"/>
                </a:cubicBezTo>
                <a:cubicBezTo>
                  <a:pt x="4597" y="8822"/>
                  <a:pt x="4593" y="8832"/>
                  <a:pt x="4570" y="8833"/>
                </a:cubicBezTo>
                <a:cubicBezTo>
                  <a:pt x="4581" y="8850"/>
                  <a:pt x="4598" y="8863"/>
                  <a:pt x="4579" y="8882"/>
                </a:cubicBezTo>
                <a:cubicBezTo>
                  <a:pt x="4575" y="8886"/>
                  <a:pt x="4584" y="8906"/>
                  <a:pt x="4591" y="8916"/>
                </a:cubicBezTo>
                <a:cubicBezTo>
                  <a:pt x="4617" y="8951"/>
                  <a:pt x="4617" y="8961"/>
                  <a:pt x="4593" y="9000"/>
                </a:cubicBezTo>
                <a:cubicBezTo>
                  <a:pt x="4587" y="9010"/>
                  <a:pt x="4584" y="9024"/>
                  <a:pt x="4584" y="9035"/>
                </a:cubicBezTo>
                <a:cubicBezTo>
                  <a:pt x="4586" y="9067"/>
                  <a:pt x="4592" y="9099"/>
                  <a:pt x="4594" y="9130"/>
                </a:cubicBezTo>
                <a:cubicBezTo>
                  <a:pt x="4596" y="9159"/>
                  <a:pt x="4582" y="9190"/>
                  <a:pt x="4587" y="9215"/>
                </a:cubicBezTo>
                <a:cubicBezTo>
                  <a:pt x="4593" y="9248"/>
                  <a:pt x="4557" y="9274"/>
                  <a:pt x="4581" y="9304"/>
                </a:cubicBezTo>
                <a:cubicBezTo>
                  <a:pt x="4565" y="9314"/>
                  <a:pt x="4550" y="9323"/>
                  <a:pt x="4536" y="9331"/>
                </a:cubicBezTo>
                <a:cubicBezTo>
                  <a:pt x="4537" y="9334"/>
                  <a:pt x="4537" y="9336"/>
                  <a:pt x="4538" y="9339"/>
                </a:cubicBezTo>
                <a:cubicBezTo>
                  <a:pt x="4550" y="9337"/>
                  <a:pt x="4562" y="9335"/>
                  <a:pt x="4574" y="9333"/>
                </a:cubicBezTo>
                <a:cubicBezTo>
                  <a:pt x="4585" y="9346"/>
                  <a:pt x="4581" y="9357"/>
                  <a:pt x="4573" y="9369"/>
                </a:cubicBezTo>
                <a:cubicBezTo>
                  <a:pt x="4564" y="9382"/>
                  <a:pt x="4555" y="9392"/>
                  <a:pt x="4564" y="9412"/>
                </a:cubicBezTo>
                <a:cubicBezTo>
                  <a:pt x="4568" y="9419"/>
                  <a:pt x="4551" y="9437"/>
                  <a:pt x="4540" y="9456"/>
                </a:cubicBezTo>
                <a:cubicBezTo>
                  <a:pt x="4542" y="9462"/>
                  <a:pt x="4545" y="9474"/>
                  <a:pt x="4551" y="9486"/>
                </a:cubicBezTo>
                <a:cubicBezTo>
                  <a:pt x="4557" y="9499"/>
                  <a:pt x="4572" y="9513"/>
                  <a:pt x="4569" y="9524"/>
                </a:cubicBezTo>
                <a:cubicBezTo>
                  <a:pt x="4565" y="9544"/>
                  <a:pt x="4559" y="9566"/>
                  <a:pt x="4539" y="9580"/>
                </a:cubicBezTo>
                <a:cubicBezTo>
                  <a:pt x="4535" y="9583"/>
                  <a:pt x="4531" y="9586"/>
                  <a:pt x="4526" y="9590"/>
                </a:cubicBezTo>
                <a:cubicBezTo>
                  <a:pt x="4561" y="9628"/>
                  <a:pt x="4544" y="9676"/>
                  <a:pt x="4554" y="9720"/>
                </a:cubicBezTo>
                <a:cubicBezTo>
                  <a:pt x="4536" y="9722"/>
                  <a:pt x="4527" y="9733"/>
                  <a:pt x="4532" y="9751"/>
                </a:cubicBezTo>
                <a:cubicBezTo>
                  <a:pt x="4537" y="9766"/>
                  <a:pt x="4544" y="9780"/>
                  <a:pt x="4550" y="9795"/>
                </a:cubicBezTo>
                <a:cubicBezTo>
                  <a:pt x="4538" y="9802"/>
                  <a:pt x="4527" y="9810"/>
                  <a:pt x="4511" y="9820"/>
                </a:cubicBezTo>
                <a:cubicBezTo>
                  <a:pt x="4519" y="9833"/>
                  <a:pt x="4528" y="9844"/>
                  <a:pt x="4531" y="9857"/>
                </a:cubicBezTo>
                <a:cubicBezTo>
                  <a:pt x="4534" y="9871"/>
                  <a:pt x="4533" y="9887"/>
                  <a:pt x="4528" y="9900"/>
                </a:cubicBezTo>
                <a:cubicBezTo>
                  <a:pt x="4517" y="9932"/>
                  <a:pt x="4509" y="9960"/>
                  <a:pt x="4542" y="9984"/>
                </a:cubicBezTo>
                <a:cubicBezTo>
                  <a:pt x="4553" y="9993"/>
                  <a:pt x="4537" y="10002"/>
                  <a:pt x="4540" y="10007"/>
                </a:cubicBezTo>
                <a:cubicBezTo>
                  <a:pt x="4545" y="10018"/>
                  <a:pt x="4555" y="10027"/>
                  <a:pt x="4564" y="10039"/>
                </a:cubicBezTo>
                <a:cubicBezTo>
                  <a:pt x="4555" y="10045"/>
                  <a:pt x="4547" y="10051"/>
                  <a:pt x="4536" y="10059"/>
                </a:cubicBezTo>
                <a:cubicBezTo>
                  <a:pt x="4548" y="10074"/>
                  <a:pt x="4557" y="10088"/>
                  <a:pt x="4538" y="10103"/>
                </a:cubicBezTo>
                <a:cubicBezTo>
                  <a:pt x="4530" y="10110"/>
                  <a:pt x="4532" y="10123"/>
                  <a:pt x="4531" y="10135"/>
                </a:cubicBezTo>
                <a:cubicBezTo>
                  <a:pt x="4528" y="10163"/>
                  <a:pt x="4537" y="10190"/>
                  <a:pt x="4534" y="10217"/>
                </a:cubicBezTo>
                <a:cubicBezTo>
                  <a:pt x="4532" y="10228"/>
                  <a:pt x="4528" y="10239"/>
                  <a:pt x="4523" y="10258"/>
                </a:cubicBezTo>
                <a:cubicBezTo>
                  <a:pt x="4528" y="10269"/>
                  <a:pt x="4538" y="10288"/>
                  <a:pt x="4545" y="10308"/>
                </a:cubicBezTo>
                <a:cubicBezTo>
                  <a:pt x="4547" y="10313"/>
                  <a:pt x="4542" y="10320"/>
                  <a:pt x="4540" y="10326"/>
                </a:cubicBezTo>
                <a:cubicBezTo>
                  <a:pt x="4536" y="10335"/>
                  <a:pt x="4533" y="10344"/>
                  <a:pt x="4543" y="10350"/>
                </a:cubicBezTo>
                <a:cubicBezTo>
                  <a:pt x="4546" y="10352"/>
                  <a:pt x="4548" y="10355"/>
                  <a:pt x="4548" y="10357"/>
                </a:cubicBezTo>
                <a:cubicBezTo>
                  <a:pt x="4544" y="10386"/>
                  <a:pt x="4542" y="10415"/>
                  <a:pt x="4536" y="10443"/>
                </a:cubicBezTo>
                <a:cubicBezTo>
                  <a:pt x="4529" y="10475"/>
                  <a:pt x="4517" y="10506"/>
                  <a:pt x="4509" y="10537"/>
                </a:cubicBezTo>
                <a:cubicBezTo>
                  <a:pt x="4507" y="10547"/>
                  <a:pt x="4506" y="10561"/>
                  <a:pt x="4527" y="10561"/>
                </a:cubicBezTo>
                <a:cubicBezTo>
                  <a:pt x="4523" y="10569"/>
                  <a:pt x="4520" y="10576"/>
                  <a:pt x="4516" y="10583"/>
                </a:cubicBezTo>
                <a:cubicBezTo>
                  <a:pt x="4503" y="10601"/>
                  <a:pt x="4496" y="10618"/>
                  <a:pt x="4499" y="10644"/>
                </a:cubicBezTo>
                <a:cubicBezTo>
                  <a:pt x="4501" y="10667"/>
                  <a:pt x="4501" y="10693"/>
                  <a:pt x="4496" y="10716"/>
                </a:cubicBezTo>
                <a:cubicBezTo>
                  <a:pt x="4491" y="10741"/>
                  <a:pt x="4495" y="10760"/>
                  <a:pt x="4513" y="10778"/>
                </a:cubicBezTo>
                <a:cubicBezTo>
                  <a:pt x="4507" y="10786"/>
                  <a:pt x="4502" y="10794"/>
                  <a:pt x="4495" y="10805"/>
                </a:cubicBezTo>
                <a:cubicBezTo>
                  <a:pt x="4496" y="10802"/>
                  <a:pt x="4495" y="10804"/>
                  <a:pt x="4495" y="10804"/>
                </a:cubicBezTo>
                <a:cubicBezTo>
                  <a:pt x="4517" y="10825"/>
                  <a:pt x="4504" y="10846"/>
                  <a:pt x="4500" y="10869"/>
                </a:cubicBezTo>
                <a:cubicBezTo>
                  <a:pt x="4497" y="10890"/>
                  <a:pt x="4500" y="10912"/>
                  <a:pt x="4503" y="10934"/>
                </a:cubicBezTo>
                <a:cubicBezTo>
                  <a:pt x="4504" y="10943"/>
                  <a:pt x="4512" y="10951"/>
                  <a:pt x="4513" y="10961"/>
                </a:cubicBezTo>
                <a:cubicBezTo>
                  <a:pt x="4516" y="10990"/>
                  <a:pt x="4496" y="11005"/>
                  <a:pt x="4470" y="11014"/>
                </a:cubicBezTo>
                <a:cubicBezTo>
                  <a:pt x="4491" y="11039"/>
                  <a:pt x="4510" y="11061"/>
                  <a:pt x="4527" y="11081"/>
                </a:cubicBezTo>
                <a:cubicBezTo>
                  <a:pt x="4527" y="11098"/>
                  <a:pt x="4502" y="11103"/>
                  <a:pt x="4515" y="11124"/>
                </a:cubicBezTo>
                <a:cubicBezTo>
                  <a:pt x="4522" y="11134"/>
                  <a:pt x="4496" y="11151"/>
                  <a:pt x="4513" y="11167"/>
                </a:cubicBezTo>
                <a:cubicBezTo>
                  <a:pt x="4504" y="11208"/>
                  <a:pt x="4519" y="11251"/>
                  <a:pt x="4505" y="11291"/>
                </a:cubicBezTo>
                <a:cubicBezTo>
                  <a:pt x="4493" y="11324"/>
                  <a:pt x="4505" y="11354"/>
                  <a:pt x="4513" y="11385"/>
                </a:cubicBezTo>
                <a:cubicBezTo>
                  <a:pt x="4519" y="11405"/>
                  <a:pt x="4522" y="11425"/>
                  <a:pt x="4514" y="11445"/>
                </a:cubicBezTo>
                <a:cubicBezTo>
                  <a:pt x="4507" y="11461"/>
                  <a:pt x="4500" y="11478"/>
                  <a:pt x="4518" y="11493"/>
                </a:cubicBezTo>
                <a:cubicBezTo>
                  <a:pt x="4521" y="11495"/>
                  <a:pt x="4522" y="11504"/>
                  <a:pt x="4520" y="11507"/>
                </a:cubicBezTo>
                <a:cubicBezTo>
                  <a:pt x="4505" y="11533"/>
                  <a:pt x="4518" y="11562"/>
                  <a:pt x="4511" y="11588"/>
                </a:cubicBezTo>
                <a:cubicBezTo>
                  <a:pt x="4508" y="11598"/>
                  <a:pt x="4508" y="11610"/>
                  <a:pt x="4510" y="11620"/>
                </a:cubicBezTo>
                <a:cubicBezTo>
                  <a:pt x="4522" y="11670"/>
                  <a:pt x="4515" y="11720"/>
                  <a:pt x="4511" y="11770"/>
                </a:cubicBezTo>
                <a:cubicBezTo>
                  <a:pt x="4509" y="11785"/>
                  <a:pt x="4518" y="11801"/>
                  <a:pt x="4525" y="11816"/>
                </a:cubicBezTo>
                <a:cubicBezTo>
                  <a:pt x="4545" y="11857"/>
                  <a:pt x="4545" y="11860"/>
                  <a:pt x="4514" y="11891"/>
                </a:cubicBezTo>
                <a:cubicBezTo>
                  <a:pt x="4514" y="11931"/>
                  <a:pt x="4514" y="11972"/>
                  <a:pt x="4514" y="12013"/>
                </a:cubicBezTo>
                <a:cubicBezTo>
                  <a:pt x="4514" y="12016"/>
                  <a:pt x="4516" y="12019"/>
                  <a:pt x="4515" y="12021"/>
                </a:cubicBezTo>
                <a:cubicBezTo>
                  <a:pt x="4491" y="12052"/>
                  <a:pt x="4507" y="12083"/>
                  <a:pt x="4515" y="12114"/>
                </a:cubicBezTo>
                <a:cubicBezTo>
                  <a:pt x="4521" y="12135"/>
                  <a:pt x="4520" y="12156"/>
                  <a:pt x="4516" y="12179"/>
                </a:cubicBezTo>
                <a:cubicBezTo>
                  <a:pt x="4511" y="12216"/>
                  <a:pt x="4517" y="12257"/>
                  <a:pt x="4546" y="12290"/>
                </a:cubicBezTo>
                <a:cubicBezTo>
                  <a:pt x="4539" y="12298"/>
                  <a:pt x="4531" y="12307"/>
                  <a:pt x="4522" y="12318"/>
                </a:cubicBezTo>
                <a:cubicBezTo>
                  <a:pt x="4525" y="12329"/>
                  <a:pt x="4530" y="12341"/>
                  <a:pt x="4536" y="12359"/>
                </a:cubicBezTo>
                <a:cubicBezTo>
                  <a:pt x="4519" y="12372"/>
                  <a:pt x="4501" y="12387"/>
                  <a:pt x="4484" y="12401"/>
                </a:cubicBezTo>
                <a:cubicBezTo>
                  <a:pt x="4506" y="12420"/>
                  <a:pt x="4527" y="12439"/>
                  <a:pt x="4548" y="12458"/>
                </a:cubicBezTo>
                <a:cubicBezTo>
                  <a:pt x="4536" y="12506"/>
                  <a:pt x="4525" y="12552"/>
                  <a:pt x="4514" y="12602"/>
                </a:cubicBezTo>
                <a:cubicBezTo>
                  <a:pt x="4516" y="12604"/>
                  <a:pt x="4522" y="12608"/>
                  <a:pt x="4528" y="12614"/>
                </a:cubicBezTo>
                <a:cubicBezTo>
                  <a:pt x="4520" y="12626"/>
                  <a:pt x="4508" y="12637"/>
                  <a:pt x="4506" y="12650"/>
                </a:cubicBezTo>
                <a:cubicBezTo>
                  <a:pt x="4505" y="12663"/>
                  <a:pt x="4514" y="12677"/>
                  <a:pt x="4520" y="12692"/>
                </a:cubicBezTo>
                <a:cubicBezTo>
                  <a:pt x="4515" y="12701"/>
                  <a:pt x="4509" y="12714"/>
                  <a:pt x="4500" y="12732"/>
                </a:cubicBezTo>
                <a:cubicBezTo>
                  <a:pt x="4513" y="12732"/>
                  <a:pt x="4518" y="12732"/>
                  <a:pt x="4522" y="12732"/>
                </a:cubicBezTo>
                <a:cubicBezTo>
                  <a:pt x="4544" y="12734"/>
                  <a:pt x="4549" y="12739"/>
                  <a:pt x="4540" y="12758"/>
                </a:cubicBezTo>
                <a:cubicBezTo>
                  <a:pt x="4536" y="12768"/>
                  <a:pt x="4530" y="12777"/>
                  <a:pt x="4522" y="12783"/>
                </a:cubicBezTo>
                <a:cubicBezTo>
                  <a:pt x="4497" y="12805"/>
                  <a:pt x="4507" y="12833"/>
                  <a:pt x="4510" y="12858"/>
                </a:cubicBezTo>
                <a:cubicBezTo>
                  <a:pt x="4510" y="12867"/>
                  <a:pt x="4533" y="12866"/>
                  <a:pt x="4535" y="12885"/>
                </a:cubicBezTo>
                <a:cubicBezTo>
                  <a:pt x="4535" y="12896"/>
                  <a:pt x="4547" y="12906"/>
                  <a:pt x="4555" y="12918"/>
                </a:cubicBezTo>
                <a:cubicBezTo>
                  <a:pt x="4529" y="12937"/>
                  <a:pt x="4539" y="12964"/>
                  <a:pt x="4544" y="12989"/>
                </a:cubicBezTo>
                <a:cubicBezTo>
                  <a:pt x="4548" y="13009"/>
                  <a:pt x="4554" y="13029"/>
                  <a:pt x="4561" y="13049"/>
                </a:cubicBezTo>
                <a:cubicBezTo>
                  <a:pt x="4569" y="13073"/>
                  <a:pt x="4573" y="13096"/>
                  <a:pt x="4540" y="13111"/>
                </a:cubicBezTo>
                <a:cubicBezTo>
                  <a:pt x="4572" y="13133"/>
                  <a:pt x="4570" y="13167"/>
                  <a:pt x="4559" y="13188"/>
                </a:cubicBezTo>
                <a:cubicBezTo>
                  <a:pt x="4550" y="13206"/>
                  <a:pt x="4545" y="13228"/>
                  <a:pt x="4529" y="13243"/>
                </a:cubicBezTo>
                <a:cubicBezTo>
                  <a:pt x="4541" y="13262"/>
                  <a:pt x="4552" y="13279"/>
                  <a:pt x="4564" y="13296"/>
                </a:cubicBezTo>
                <a:cubicBezTo>
                  <a:pt x="4574" y="13310"/>
                  <a:pt x="4581" y="13323"/>
                  <a:pt x="4571" y="13340"/>
                </a:cubicBezTo>
                <a:cubicBezTo>
                  <a:pt x="4570" y="13342"/>
                  <a:pt x="4568" y="13346"/>
                  <a:pt x="4569" y="13347"/>
                </a:cubicBezTo>
                <a:cubicBezTo>
                  <a:pt x="4597" y="13380"/>
                  <a:pt x="4569" y="13412"/>
                  <a:pt x="4569" y="13448"/>
                </a:cubicBezTo>
                <a:cubicBezTo>
                  <a:pt x="4574" y="13454"/>
                  <a:pt x="4582" y="13464"/>
                  <a:pt x="4590" y="13475"/>
                </a:cubicBezTo>
                <a:cubicBezTo>
                  <a:pt x="4582" y="13483"/>
                  <a:pt x="4574" y="13489"/>
                  <a:pt x="4564" y="13498"/>
                </a:cubicBezTo>
                <a:cubicBezTo>
                  <a:pt x="4586" y="13522"/>
                  <a:pt x="4560" y="13542"/>
                  <a:pt x="4558" y="13568"/>
                </a:cubicBezTo>
                <a:cubicBezTo>
                  <a:pt x="4567" y="13579"/>
                  <a:pt x="4577" y="13591"/>
                  <a:pt x="4587" y="13604"/>
                </a:cubicBezTo>
                <a:cubicBezTo>
                  <a:pt x="4583" y="13608"/>
                  <a:pt x="4579" y="13613"/>
                  <a:pt x="4574" y="13618"/>
                </a:cubicBezTo>
                <a:cubicBezTo>
                  <a:pt x="4591" y="13656"/>
                  <a:pt x="4634" y="13679"/>
                  <a:pt x="4641" y="13727"/>
                </a:cubicBezTo>
                <a:cubicBezTo>
                  <a:pt x="4632" y="13730"/>
                  <a:pt x="4625" y="13731"/>
                  <a:pt x="4618" y="13734"/>
                </a:cubicBezTo>
                <a:cubicBezTo>
                  <a:pt x="4604" y="13740"/>
                  <a:pt x="4588" y="13744"/>
                  <a:pt x="4577" y="13754"/>
                </a:cubicBezTo>
                <a:cubicBezTo>
                  <a:pt x="4570" y="13759"/>
                  <a:pt x="4570" y="13775"/>
                  <a:pt x="4572" y="13786"/>
                </a:cubicBezTo>
                <a:cubicBezTo>
                  <a:pt x="4574" y="13798"/>
                  <a:pt x="4586" y="13801"/>
                  <a:pt x="4597" y="13796"/>
                </a:cubicBezTo>
                <a:cubicBezTo>
                  <a:pt x="4615" y="13787"/>
                  <a:pt x="4625" y="13796"/>
                  <a:pt x="4634" y="13812"/>
                </a:cubicBezTo>
                <a:cubicBezTo>
                  <a:pt x="4619" y="13822"/>
                  <a:pt x="4604" y="13832"/>
                  <a:pt x="4609" y="13855"/>
                </a:cubicBezTo>
                <a:cubicBezTo>
                  <a:pt x="4649" y="13849"/>
                  <a:pt x="4655" y="13882"/>
                  <a:pt x="4669" y="13910"/>
                </a:cubicBezTo>
                <a:cubicBezTo>
                  <a:pt x="4660" y="13918"/>
                  <a:pt x="4650" y="13926"/>
                  <a:pt x="4639" y="13935"/>
                </a:cubicBezTo>
                <a:cubicBezTo>
                  <a:pt x="4661" y="13972"/>
                  <a:pt x="4654" y="14021"/>
                  <a:pt x="4687" y="14055"/>
                </a:cubicBezTo>
                <a:cubicBezTo>
                  <a:pt x="4697" y="14065"/>
                  <a:pt x="4701" y="14081"/>
                  <a:pt x="4682" y="14092"/>
                </a:cubicBezTo>
                <a:cubicBezTo>
                  <a:pt x="4677" y="14095"/>
                  <a:pt x="4673" y="14102"/>
                  <a:pt x="4671" y="14108"/>
                </a:cubicBezTo>
                <a:cubicBezTo>
                  <a:pt x="4664" y="14128"/>
                  <a:pt x="4657" y="14149"/>
                  <a:pt x="4650" y="14172"/>
                </a:cubicBezTo>
                <a:cubicBezTo>
                  <a:pt x="4668" y="14195"/>
                  <a:pt x="4685" y="14220"/>
                  <a:pt x="4669" y="14255"/>
                </a:cubicBezTo>
                <a:cubicBezTo>
                  <a:pt x="4666" y="14262"/>
                  <a:pt x="4671" y="14277"/>
                  <a:pt x="4677" y="14283"/>
                </a:cubicBezTo>
                <a:cubicBezTo>
                  <a:pt x="4695" y="14303"/>
                  <a:pt x="4696" y="14327"/>
                  <a:pt x="4695" y="14352"/>
                </a:cubicBezTo>
                <a:cubicBezTo>
                  <a:pt x="4688" y="14358"/>
                  <a:pt x="4680" y="14365"/>
                  <a:pt x="4673" y="14372"/>
                </a:cubicBezTo>
                <a:cubicBezTo>
                  <a:pt x="4660" y="14385"/>
                  <a:pt x="4657" y="14400"/>
                  <a:pt x="4671" y="14414"/>
                </a:cubicBezTo>
                <a:cubicBezTo>
                  <a:pt x="4682" y="14424"/>
                  <a:pt x="4685" y="14434"/>
                  <a:pt x="4678" y="14449"/>
                </a:cubicBezTo>
                <a:cubicBezTo>
                  <a:pt x="4676" y="14454"/>
                  <a:pt x="4681" y="14464"/>
                  <a:pt x="4685" y="14470"/>
                </a:cubicBezTo>
                <a:cubicBezTo>
                  <a:pt x="4699" y="14491"/>
                  <a:pt x="4699" y="14491"/>
                  <a:pt x="4691" y="14514"/>
                </a:cubicBezTo>
                <a:cubicBezTo>
                  <a:pt x="4730" y="14546"/>
                  <a:pt x="4733" y="14560"/>
                  <a:pt x="4708" y="14612"/>
                </a:cubicBezTo>
                <a:cubicBezTo>
                  <a:pt x="4699" y="14612"/>
                  <a:pt x="4689" y="14610"/>
                  <a:pt x="4679" y="14612"/>
                </a:cubicBezTo>
                <a:cubicBezTo>
                  <a:pt x="4667" y="14614"/>
                  <a:pt x="4654" y="14623"/>
                  <a:pt x="4658" y="14636"/>
                </a:cubicBezTo>
                <a:cubicBezTo>
                  <a:pt x="4667" y="14662"/>
                  <a:pt x="4655" y="14685"/>
                  <a:pt x="4658" y="14715"/>
                </a:cubicBezTo>
                <a:cubicBezTo>
                  <a:pt x="4677" y="14716"/>
                  <a:pt x="4696" y="14717"/>
                  <a:pt x="4717" y="14718"/>
                </a:cubicBezTo>
                <a:cubicBezTo>
                  <a:pt x="4722" y="14748"/>
                  <a:pt x="4720" y="14774"/>
                  <a:pt x="4702" y="14798"/>
                </a:cubicBezTo>
                <a:cubicBezTo>
                  <a:pt x="4688" y="14817"/>
                  <a:pt x="4680" y="14839"/>
                  <a:pt x="4654" y="14848"/>
                </a:cubicBezTo>
                <a:cubicBezTo>
                  <a:pt x="4651" y="14849"/>
                  <a:pt x="4651" y="14864"/>
                  <a:pt x="4652" y="14872"/>
                </a:cubicBezTo>
                <a:cubicBezTo>
                  <a:pt x="4652" y="14875"/>
                  <a:pt x="4659" y="14878"/>
                  <a:pt x="4664" y="14880"/>
                </a:cubicBezTo>
                <a:cubicBezTo>
                  <a:pt x="4691" y="14895"/>
                  <a:pt x="4708" y="14917"/>
                  <a:pt x="4717" y="14947"/>
                </a:cubicBezTo>
                <a:cubicBezTo>
                  <a:pt x="4720" y="14955"/>
                  <a:pt x="4734" y="14959"/>
                  <a:pt x="4747" y="14968"/>
                </a:cubicBezTo>
                <a:cubicBezTo>
                  <a:pt x="4747" y="14971"/>
                  <a:pt x="4743" y="14981"/>
                  <a:pt x="4746" y="14988"/>
                </a:cubicBezTo>
                <a:cubicBezTo>
                  <a:pt x="4756" y="15011"/>
                  <a:pt x="4752" y="15031"/>
                  <a:pt x="4741" y="15052"/>
                </a:cubicBezTo>
                <a:cubicBezTo>
                  <a:pt x="4738" y="15057"/>
                  <a:pt x="4737" y="15066"/>
                  <a:pt x="4739" y="15070"/>
                </a:cubicBezTo>
                <a:cubicBezTo>
                  <a:pt x="4748" y="15079"/>
                  <a:pt x="4744" y="15086"/>
                  <a:pt x="4737" y="15093"/>
                </a:cubicBezTo>
                <a:cubicBezTo>
                  <a:pt x="4735" y="15095"/>
                  <a:pt x="4732" y="15098"/>
                  <a:pt x="4732" y="15099"/>
                </a:cubicBezTo>
                <a:cubicBezTo>
                  <a:pt x="4749" y="15131"/>
                  <a:pt x="4720" y="15176"/>
                  <a:pt x="4762" y="15204"/>
                </a:cubicBezTo>
                <a:cubicBezTo>
                  <a:pt x="4751" y="15209"/>
                  <a:pt x="4743" y="15214"/>
                  <a:pt x="4728" y="15222"/>
                </a:cubicBezTo>
                <a:cubicBezTo>
                  <a:pt x="4748" y="15239"/>
                  <a:pt x="4764" y="15253"/>
                  <a:pt x="4783" y="15270"/>
                </a:cubicBezTo>
                <a:cubicBezTo>
                  <a:pt x="4782" y="15271"/>
                  <a:pt x="4779" y="15277"/>
                  <a:pt x="4775" y="15282"/>
                </a:cubicBezTo>
                <a:cubicBezTo>
                  <a:pt x="4779" y="15312"/>
                  <a:pt x="4813" y="15306"/>
                  <a:pt x="4829" y="15326"/>
                </a:cubicBezTo>
                <a:cubicBezTo>
                  <a:pt x="4822" y="15334"/>
                  <a:pt x="4815" y="15341"/>
                  <a:pt x="4807" y="15350"/>
                </a:cubicBezTo>
                <a:cubicBezTo>
                  <a:pt x="4813" y="15356"/>
                  <a:pt x="4819" y="15361"/>
                  <a:pt x="4823" y="15364"/>
                </a:cubicBezTo>
                <a:cubicBezTo>
                  <a:pt x="4818" y="15380"/>
                  <a:pt x="4814" y="15394"/>
                  <a:pt x="4808" y="15412"/>
                </a:cubicBezTo>
                <a:cubicBezTo>
                  <a:pt x="4794" y="15416"/>
                  <a:pt x="4774" y="15419"/>
                  <a:pt x="4775" y="15449"/>
                </a:cubicBezTo>
                <a:cubicBezTo>
                  <a:pt x="4792" y="15451"/>
                  <a:pt x="4810" y="15454"/>
                  <a:pt x="4830" y="15457"/>
                </a:cubicBezTo>
                <a:cubicBezTo>
                  <a:pt x="4834" y="15491"/>
                  <a:pt x="4837" y="15524"/>
                  <a:pt x="4841" y="15558"/>
                </a:cubicBezTo>
                <a:cubicBezTo>
                  <a:pt x="4822" y="15567"/>
                  <a:pt x="4822" y="15567"/>
                  <a:pt x="4815" y="15598"/>
                </a:cubicBezTo>
                <a:cubicBezTo>
                  <a:pt x="4819" y="15600"/>
                  <a:pt x="4824" y="15601"/>
                  <a:pt x="4829" y="15602"/>
                </a:cubicBezTo>
                <a:cubicBezTo>
                  <a:pt x="4832" y="15604"/>
                  <a:pt x="4836" y="15605"/>
                  <a:pt x="4841" y="15606"/>
                </a:cubicBezTo>
                <a:cubicBezTo>
                  <a:pt x="4839" y="15610"/>
                  <a:pt x="4837" y="15613"/>
                  <a:pt x="4836" y="15616"/>
                </a:cubicBezTo>
                <a:cubicBezTo>
                  <a:pt x="4832" y="15622"/>
                  <a:pt x="4825" y="15630"/>
                  <a:pt x="4827" y="15634"/>
                </a:cubicBezTo>
                <a:cubicBezTo>
                  <a:pt x="4833" y="15647"/>
                  <a:pt x="4841" y="15661"/>
                  <a:pt x="4851" y="15672"/>
                </a:cubicBezTo>
                <a:cubicBezTo>
                  <a:pt x="4863" y="15686"/>
                  <a:pt x="4869" y="15709"/>
                  <a:pt x="4857" y="15722"/>
                </a:cubicBezTo>
                <a:cubicBezTo>
                  <a:pt x="4830" y="15749"/>
                  <a:pt x="4842" y="15777"/>
                  <a:pt x="4850" y="15806"/>
                </a:cubicBezTo>
                <a:cubicBezTo>
                  <a:pt x="4852" y="15814"/>
                  <a:pt x="4857" y="15820"/>
                  <a:pt x="4860" y="15827"/>
                </a:cubicBezTo>
                <a:cubicBezTo>
                  <a:pt x="4870" y="15851"/>
                  <a:pt x="4889" y="15871"/>
                  <a:pt x="4882" y="15901"/>
                </a:cubicBezTo>
                <a:cubicBezTo>
                  <a:pt x="4880" y="15908"/>
                  <a:pt x="4884" y="15919"/>
                  <a:pt x="4888" y="15927"/>
                </a:cubicBezTo>
                <a:cubicBezTo>
                  <a:pt x="4906" y="15954"/>
                  <a:pt x="4914" y="15984"/>
                  <a:pt x="4909" y="16016"/>
                </a:cubicBezTo>
                <a:cubicBezTo>
                  <a:pt x="4943" y="16026"/>
                  <a:pt x="4944" y="16027"/>
                  <a:pt x="4933" y="16058"/>
                </a:cubicBezTo>
                <a:cubicBezTo>
                  <a:pt x="4931" y="16064"/>
                  <a:pt x="4930" y="16070"/>
                  <a:pt x="4930" y="16076"/>
                </a:cubicBezTo>
                <a:cubicBezTo>
                  <a:pt x="4931" y="16092"/>
                  <a:pt x="4942" y="16104"/>
                  <a:pt x="4932" y="16124"/>
                </a:cubicBezTo>
                <a:cubicBezTo>
                  <a:pt x="4925" y="16137"/>
                  <a:pt x="4950" y="16153"/>
                  <a:pt x="4968" y="16159"/>
                </a:cubicBezTo>
                <a:cubicBezTo>
                  <a:pt x="4978" y="16163"/>
                  <a:pt x="4989" y="16163"/>
                  <a:pt x="4999" y="16168"/>
                </a:cubicBezTo>
                <a:cubicBezTo>
                  <a:pt x="5012" y="16174"/>
                  <a:pt x="5025" y="16182"/>
                  <a:pt x="5015" y="16207"/>
                </a:cubicBezTo>
                <a:cubicBezTo>
                  <a:pt x="5006" y="16193"/>
                  <a:pt x="4997" y="16180"/>
                  <a:pt x="4989" y="16169"/>
                </a:cubicBezTo>
                <a:cubicBezTo>
                  <a:pt x="4974" y="16173"/>
                  <a:pt x="4968" y="16178"/>
                  <a:pt x="4977" y="16189"/>
                </a:cubicBezTo>
                <a:cubicBezTo>
                  <a:pt x="4981" y="16194"/>
                  <a:pt x="4985" y="16199"/>
                  <a:pt x="4989" y="16204"/>
                </a:cubicBezTo>
                <a:cubicBezTo>
                  <a:pt x="5011" y="16237"/>
                  <a:pt x="5011" y="16237"/>
                  <a:pt x="4982" y="16264"/>
                </a:cubicBezTo>
                <a:cubicBezTo>
                  <a:pt x="4986" y="16284"/>
                  <a:pt x="4992" y="16303"/>
                  <a:pt x="4993" y="16323"/>
                </a:cubicBezTo>
                <a:cubicBezTo>
                  <a:pt x="4993" y="16337"/>
                  <a:pt x="4992" y="16345"/>
                  <a:pt x="5002" y="16357"/>
                </a:cubicBezTo>
                <a:cubicBezTo>
                  <a:pt x="5015" y="16372"/>
                  <a:pt x="5005" y="16388"/>
                  <a:pt x="4979" y="16400"/>
                </a:cubicBezTo>
                <a:cubicBezTo>
                  <a:pt x="4988" y="16410"/>
                  <a:pt x="4998" y="16419"/>
                  <a:pt x="5004" y="16424"/>
                </a:cubicBezTo>
                <a:cubicBezTo>
                  <a:pt x="5000" y="16454"/>
                  <a:pt x="4992" y="16480"/>
                  <a:pt x="4994" y="16505"/>
                </a:cubicBezTo>
                <a:cubicBezTo>
                  <a:pt x="4997" y="16531"/>
                  <a:pt x="5011" y="16554"/>
                  <a:pt x="5041" y="16564"/>
                </a:cubicBezTo>
                <a:cubicBezTo>
                  <a:pt x="5031" y="16582"/>
                  <a:pt x="5017" y="16594"/>
                  <a:pt x="5033" y="16613"/>
                </a:cubicBezTo>
                <a:cubicBezTo>
                  <a:pt x="5038" y="16619"/>
                  <a:pt x="5026" y="16641"/>
                  <a:pt x="5020" y="16661"/>
                </a:cubicBezTo>
                <a:cubicBezTo>
                  <a:pt x="5022" y="16664"/>
                  <a:pt x="5029" y="16671"/>
                  <a:pt x="5037" y="16680"/>
                </a:cubicBezTo>
                <a:cubicBezTo>
                  <a:pt x="5010" y="16718"/>
                  <a:pt x="5043" y="16753"/>
                  <a:pt x="5043" y="16790"/>
                </a:cubicBezTo>
                <a:cubicBezTo>
                  <a:pt x="5043" y="16795"/>
                  <a:pt x="5057" y="16801"/>
                  <a:pt x="5065" y="16803"/>
                </a:cubicBezTo>
                <a:cubicBezTo>
                  <a:pt x="5102" y="16813"/>
                  <a:pt x="5120" y="16839"/>
                  <a:pt x="5114" y="16884"/>
                </a:cubicBezTo>
                <a:cubicBezTo>
                  <a:pt x="5109" y="16870"/>
                  <a:pt x="5106" y="16854"/>
                  <a:pt x="5097" y="16845"/>
                </a:cubicBezTo>
                <a:cubicBezTo>
                  <a:pt x="5088" y="16835"/>
                  <a:pt x="5071" y="16833"/>
                  <a:pt x="5057" y="16827"/>
                </a:cubicBezTo>
                <a:cubicBezTo>
                  <a:pt x="5045" y="16850"/>
                  <a:pt x="5041" y="16870"/>
                  <a:pt x="5050" y="16891"/>
                </a:cubicBezTo>
                <a:cubicBezTo>
                  <a:pt x="5058" y="16908"/>
                  <a:pt x="5059" y="16923"/>
                  <a:pt x="5051" y="16941"/>
                </a:cubicBezTo>
                <a:cubicBezTo>
                  <a:pt x="5048" y="16948"/>
                  <a:pt x="5051" y="16958"/>
                  <a:pt x="5053" y="16967"/>
                </a:cubicBezTo>
                <a:cubicBezTo>
                  <a:pt x="5055" y="16978"/>
                  <a:pt x="5059" y="16989"/>
                  <a:pt x="5061" y="16996"/>
                </a:cubicBezTo>
                <a:cubicBezTo>
                  <a:pt x="5083" y="17014"/>
                  <a:pt x="5101" y="17030"/>
                  <a:pt x="5125" y="17050"/>
                </a:cubicBezTo>
                <a:cubicBezTo>
                  <a:pt x="5123" y="17059"/>
                  <a:pt x="5119" y="17073"/>
                  <a:pt x="5114" y="17092"/>
                </a:cubicBezTo>
                <a:cubicBezTo>
                  <a:pt x="5120" y="17098"/>
                  <a:pt x="5131" y="17104"/>
                  <a:pt x="5129" y="17124"/>
                </a:cubicBezTo>
                <a:cubicBezTo>
                  <a:pt x="5127" y="17147"/>
                  <a:pt x="5143" y="17173"/>
                  <a:pt x="5152" y="17200"/>
                </a:cubicBezTo>
                <a:cubicBezTo>
                  <a:pt x="5151" y="17200"/>
                  <a:pt x="5146" y="17202"/>
                  <a:pt x="5138" y="17204"/>
                </a:cubicBezTo>
                <a:cubicBezTo>
                  <a:pt x="5139" y="17211"/>
                  <a:pt x="5143" y="17220"/>
                  <a:pt x="5141" y="17227"/>
                </a:cubicBezTo>
                <a:cubicBezTo>
                  <a:pt x="5140" y="17233"/>
                  <a:pt x="5130" y="17237"/>
                  <a:pt x="5123" y="17242"/>
                </a:cubicBezTo>
                <a:cubicBezTo>
                  <a:pt x="5137" y="17261"/>
                  <a:pt x="5150" y="17276"/>
                  <a:pt x="5143" y="17301"/>
                </a:cubicBezTo>
                <a:cubicBezTo>
                  <a:pt x="5139" y="17313"/>
                  <a:pt x="5152" y="17329"/>
                  <a:pt x="5158" y="17346"/>
                </a:cubicBezTo>
                <a:cubicBezTo>
                  <a:pt x="5148" y="17346"/>
                  <a:pt x="5138" y="17346"/>
                  <a:pt x="5131" y="17346"/>
                </a:cubicBezTo>
                <a:cubicBezTo>
                  <a:pt x="5144" y="17388"/>
                  <a:pt x="5164" y="17423"/>
                  <a:pt x="5150" y="17470"/>
                </a:cubicBezTo>
                <a:cubicBezTo>
                  <a:pt x="5142" y="17495"/>
                  <a:pt x="5125" y="17525"/>
                  <a:pt x="5145" y="17554"/>
                </a:cubicBezTo>
                <a:cubicBezTo>
                  <a:pt x="5146" y="17556"/>
                  <a:pt x="5148" y="17560"/>
                  <a:pt x="5147" y="17561"/>
                </a:cubicBezTo>
                <a:cubicBezTo>
                  <a:pt x="5116" y="17598"/>
                  <a:pt x="5155" y="17636"/>
                  <a:pt x="5145" y="17674"/>
                </a:cubicBezTo>
                <a:cubicBezTo>
                  <a:pt x="5143" y="17683"/>
                  <a:pt x="5164" y="17699"/>
                  <a:pt x="5175" y="17712"/>
                </a:cubicBezTo>
                <a:cubicBezTo>
                  <a:pt x="5167" y="17716"/>
                  <a:pt x="5157" y="17722"/>
                  <a:pt x="5144" y="17729"/>
                </a:cubicBezTo>
                <a:cubicBezTo>
                  <a:pt x="5151" y="17739"/>
                  <a:pt x="5157" y="17746"/>
                  <a:pt x="5161" y="17755"/>
                </a:cubicBezTo>
                <a:cubicBezTo>
                  <a:pt x="5166" y="17763"/>
                  <a:pt x="5169" y="17770"/>
                  <a:pt x="5166" y="17783"/>
                </a:cubicBezTo>
                <a:cubicBezTo>
                  <a:pt x="5162" y="17800"/>
                  <a:pt x="5171" y="17819"/>
                  <a:pt x="5175" y="17842"/>
                </a:cubicBezTo>
                <a:cubicBezTo>
                  <a:pt x="5156" y="17852"/>
                  <a:pt x="5144" y="17874"/>
                  <a:pt x="5146" y="17899"/>
                </a:cubicBezTo>
                <a:cubicBezTo>
                  <a:pt x="5148" y="17922"/>
                  <a:pt x="5143" y="17947"/>
                  <a:pt x="5163" y="17966"/>
                </a:cubicBezTo>
                <a:cubicBezTo>
                  <a:pt x="5169" y="17972"/>
                  <a:pt x="5173" y="17984"/>
                  <a:pt x="5171" y="17992"/>
                </a:cubicBezTo>
                <a:cubicBezTo>
                  <a:pt x="5164" y="18019"/>
                  <a:pt x="5182" y="18047"/>
                  <a:pt x="5166" y="18074"/>
                </a:cubicBezTo>
                <a:cubicBezTo>
                  <a:pt x="5164" y="18078"/>
                  <a:pt x="5164" y="18085"/>
                  <a:pt x="5165" y="18089"/>
                </a:cubicBezTo>
                <a:cubicBezTo>
                  <a:pt x="5180" y="18143"/>
                  <a:pt x="5163" y="18190"/>
                  <a:pt x="5130" y="18235"/>
                </a:cubicBezTo>
                <a:cubicBezTo>
                  <a:pt x="5135" y="18241"/>
                  <a:pt x="5141" y="18248"/>
                  <a:pt x="5146" y="18255"/>
                </a:cubicBezTo>
                <a:cubicBezTo>
                  <a:pt x="5139" y="18283"/>
                  <a:pt x="5139" y="18310"/>
                  <a:pt x="5148" y="18339"/>
                </a:cubicBezTo>
                <a:cubicBezTo>
                  <a:pt x="5156" y="18366"/>
                  <a:pt x="5155" y="18396"/>
                  <a:pt x="5158" y="18425"/>
                </a:cubicBezTo>
                <a:cubicBezTo>
                  <a:pt x="5159" y="18431"/>
                  <a:pt x="5160" y="18437"/>
                  <a:pt x="5162" y="18450"/>
                </a:cubicBezTo>
                <a:cubicBezTo>
                  <a:pt x="5204" y="18400"/>
                  <a:pt x="5241" y="18357"/>
                  <a:pt x="5232" y="18293"/>
                </a:cubicBezTo>
                <a:cubicBezTo>
                  <a:pt x="5231" y="18284"/>
                  <a:pt x="5230" y="18273"/>
                  <a:pt x="5234" y="18266"/>
                </a:cubicBezTo>
                <a:cubicBezTo>
                  <a:pt x="5252" y="18222"/>
                  <a:pt x="5231" y="18193"/>
                  <a:pt x="5201" y="18166"/>
                </a:cubicBezTo>
                <a:cubicBezTo>
                  <a:pt x="5199" y="18164"/>
                  <a:pt x="5198" y="18161"/>
                  <a:pt x="5196" y="18157"/>
                </a:cubicBezTo>
                <a:cubicBezTo>
                  <a:pt x="5200" y="18154"/>
                  <a:pt x="5204" y="18150"/>
                  <a:pt x="5208" y="18149"/>
                </a:cubicBezTo>
                <a:cubicBezTo>
                  <a:pt x="5246" y="18138"/>
                  <a:pt x="5254" y="18123"/>
                  <a:pt x="5250" y="18083"/>
                </a:cubicBezTo>
                <a:cubicBezTo>
                  <a:pt x="5246" y="18046"/>
                  <a:pt x="5242" y="18008"/>
                  <a:pt x="5243" y="17971"/>
                </a:cubicBezTo>
                <a:cubicBezTo>
                  <a:pt x="5244" y="17951"/>
                  <a:pt x="5256" y="17931"/>
                  <a:pt x="5264" y="17907"/>
                </a:cubicBezTo>
                <a:cubicBezTo>
                  <a:pt x="5237" y="17878"/>
                  <a:pt x="5260" y="17840"/>
                  <a:pt x="5252" y="17796"/>
                </a:cubicBezTo>
                <a:cubicBezTo>
                  <a:pt x="5251" y="17796"/>
                  <a:pt x="5244" y="17790"/>
                  <a:pt x="5237" y="17784"/>
                </a:cubicBezTo>
                <a:cubicBezTo>
                  <a:pt x="5227" y="17776"/>
                  <a:pt x="5222" y="17766"/>
                  <a:pt x="5230" y="17753"/>
                </a:cubicBezTo>
                <a:cubicBezTo>
                  <a:pt x="5248" y="17724"/>
                  <a:pt x="5236" y="17694"/>
                  <a:pt x="5233" y="17664"/>
                </a:cubicBezTo>
                <a:cubicBezTo>
                  <a:pt x="5231" y="17650"/>
                  <a:pt x="5230" y="17635"/>
                  <a:pt x="5228" y="17621"/>
                </a:cubicBezTo>
                <a:cubicBezTo>
                  <a:pt x="5225" y="17580"/>
                  <a:pt x="5223" y="17539"/>
                  <a:pt x="5219" y="17499"/>
                </a:cubicBezTo>
                <a:cubicBezTo>
                  <a:pt x="5218" y="17492"/>
                  <a:pt x="5211" y="17485"/>
                  <a:pt x="5208" y="17478"/>
                </a:cubicBezTo>
                <a:cubicBezTo>
                  <a:pt x="5203" y="17467"/>
                  <a:pt x="5196" y="17456"/>
                  <a:pt x="5196" y="17445"/>
                </a:cubicBezTo>
                <a:cubicBezTo>
                  <a:pt x="5196" y="17422"/>
                  <a:pt x="5201" y="17399"/>
                  <a:pt x="5187" y="17376"/>
                </a:cubicBezTo>
                <a:cubicBezTo>
                  <a:pt x="5180" y="17364"/>
                  <a:pt x="5187" y="17343"/>
                  <a:pt x="5187" y="17327"/>
                </a:cubicBezTo>
                <a:cubicBezTo>
                  <a:pt x="5186" y="17255"/>
                  <a:pt x="5188" y="17183"/>
                  <a:pt x="5176" y="17112"/>
                </a:cubicBezTo>
                <a:cubicBezTo>
                  <a:pt x="5176" y="17110"/>
                  <a:pt x="5176" y="17109"/>
                  <a:pt x="5176" y="17108"/>
                </a:cubicBezTo>
                <a:cubicBezTo>
                  <a:pt x="5187" y="17041"/>
                  <a:pt x="5164" y="16978"/>
                  <a:pt x="5156" y="16913"/>
                </a:cubicBezTo>
                <a:cubicBezTo>
                  <a:pt x="5152" y="16888"/>
                  <a:pt x="5150" y="16863"/>
                  <a:pt x="5145" y="16839"/>
                </a:cubicBezTo>
                <a:cubicBezTo>
                  <a:pt x="5138" y="16800"/>
                  <a:pt x="5134" y="16762"/>
                  <a:pt x="5125" y="16724"/>
                </a:cubicBezTo>
                <a:cubicBezTo>
                  <a:pt x="5120" y="16703"/>
                  <a:pt x="5117" y="16674"/>
                  <a:pt x="5145" y="16652"/>
                </a:cubicBezTo>
                <a:cubicBezTo>
                  <a:pt x="5154" y="16681"/>
                  <a:pt x="5135" y="16709"/>
                  <a:pt x="5153" y="16734"/>
                </a:cubicBezTo>
                <a:cubicBezTo>
                  <a:pt x="5157" y="16731"/>
                  <a:pt x="5161" y="16728"/>
                  <a:pt x="5165" y="16725"/>
                </a:cubicBezTo>
                <a:cubicBezTo>
                  <a:pt x="5181" y="16713"/>
                  <a:pt x="5191" y="16718"/>
                  <a:pt x="5200" y="16734"/>
                </a:cubicBezTo>
                <a:cubicBezTo>
                  <a:pt x="5206" y="16744"/>
                  <a:pt x="5214" y="16754"/>
                  <a:pt x="5223" y="16768"/>
                </a:cubicBezTo>
                <a:cubicBezTo>
                  <a:pt x="5221" y="16772"/>
                  <a:pt x="5218" y="16782"/>
                  <a:pt x="5213" y="16791"/>
                </a:cubicBezTo>
                <a:cubicBezTo>
                  <a:pt x="5207" y="16803"/>
                  <a:pt x="5209" y="16812"/>
                  <a:pt x="5214" y="16825"/>
                </a:cubicBezTo>
                <a:cubicBezTo>
                  <a:pt x="5226" y="16854"/>
                  <a:pt x="5233" y="16885"/>
                  <a:pt x="5244" y="16914"/>
                </a:cubicBezTo>
                <a:cubicBezTo>
                  <a:pt x="5248" y="16926"/>
                  <a:pt x="5259" y="16937"/>
                  <a:pt x="5260" y="16949"/>
                </a:cubicBezTo>
                <a:cubicBezTo>
                  <a:pt x="5265" y="16984"/>
                  <a:pt x="5267" y="17021"/>
                  <a:pt x="5270" y="17059"/>
                </a:cubicBezTo>
                <a:cubicBezTo>
                  <a:pt x="5259" y="17062"/>
                  <a:pt x="5249" y="17064"/>
                  <a:pt x="5238" y="17067"/>
                </a:cubicBezTo>
                <a:cubicBezTo>
                  <a:pt x="5231" y="17094"/>
                  <a:pt x="5251" y="17115"/>
                  <a:pt x="5254" y="17140"/>
                </a:cubicBezTo>
                <a:cubicBezTo>
                  <a:pt x="5256" y="17153"/>
                  <a:pt x="5264" y="17165"/>
                  <a:pt x="5269" y="17177"/>
                </a:cubicBezTo>
                <a:cubicBezTo>
                  <a:pt x="5276" y="17191"/>
                  <a:pt x="5285" y="17205"/>
                  <a:pt x="5288" y="17220"/>
                </a:cubicBezTo>
                <a:cubicBezTo>
                  <a:pt x="5291" y="17228"/>
                  <a:pt x="5285" y="17239"/>
                  <a:pt x="5281" y="17248"/>
                </a:cubicBezTo>
                <a:cubicBezTo>
                  <a:pt x="5278" y="17259"/>
                  <a:pt x="5271" y="17270"/>
                  <a:pt x="5270" y="17281"/>
                </a:cubicBezTo>
                <a:cubicBezTo>
                  <a:pt x="5268" y="17313"/>
                  <a:pt x="5266" y="17346"/>
                  <a:pt x="5267" y="17379"/>
                </a:cubicBezTo>
                <a:cubicBezTo>
                  <a:pt x="5267" y="17388"/>
                  <a:pt x="5273" y="17398"/>
                  <a:pt x="5277" y="17408"/>
                </a:cubicBezTo>
                <a:cubicBezTo>
                  <a:pt x="5284" y="17423"/>
                  <a:pt x="5291" y="17437"/>
                  <a:pt x="5299" y="17455"/>
                </a:cubicBezTo>
                <a:cubicBezTo>
                  <a:pt x="5289" y="17453"/>
                  <a:pt x="5281" y="17451"/>
                  <a:pt x="5273" y="17450"/>
                </a:cubicBezTo>
                <a:cubicBezTo>
                  <a:pt x="5272" y="17452"/>
                  <a:pt x="5270" y="17453"/>
                  <a:pt x="5269" y="17455"/>
                </a:cubicBezTo>
                <a:cubicBezTo>
                  <a:pt x="5276" y="17462"/>
                  <a:pt x="5284" y="17470"/>
                  <a:pt x="5289" y="17475"/>
                </a:cubicBezTo>
                <a:cubicBezTo>
                  <a:pt x="5281" y="17515"/>
                  <a:pt x="5294" y="17550"/>
                  <a:pt x="5307" y="17590"/>
                </a:cubicBezTo>
                <a:cubicBezTo>
                  <a:pt x="5306" y="17597"/>
                  <a:pt x="5285" y="17599"/>
                  <a:pt x="5295" y="17618"/>
                </a:cubicBezTo>
                <a:cubicBezTo>
                  <a:pt x="5306" y="17640"/>
                  <a:pt x="5309" y="17666"/>
                  <a:pt x="5318" y="17690"/>
                </a:cubicBezTo>
                <a:cubicBezTo>
                  <a:pt x="5325" y="17708"/>
                  <a:pt x="5331" y="17721"/>
                  <a:pt x="5320" y="17744"/>
                </a:cubicBezTo>
                <a:cubicBezTo>
                  <a:pt x="5308" y="17770"/>
                  <a:pt x="5309" y="17806"/>
                  <a:pt x="5315" y="17835"/>
                </a:cubicBezTo>
                <a:cubicBezTo>
                  <a:pt x="5322" y="17863"/>
                  <a:pt x="5316" y="17890"/>
                  <a:pt x="5322" y="17916"/>
                </a:cubicBezTo>
                <a:cubicBezTo>
                  <a:pt x="5329" y="17948"/>
                  <a:pt x="5320" y="17979"/>
                  <a:pt x="5319" y="18010"/>
                </a:cubicBezTo>
                <a:cubicBezTo>
                  <a:pt x="5318" y="18053"/>
                  <a:pt x="5335" y="18089"/>
                  <a:pt x="5344" y="18128"/>
                </a:cubicBezTo>
                <a:cubicBezTo>
                  <a:pt x="5347" y="18140"/>
                  <a:pt x="5346" y="18154"/>
                  <a:pt x="5343" y="18166"/>
                </a:cubicBezTo>
                <a:cubicBezTo>
                  <a:pt x="5330" y="18202"/>
                  <a:pt x="5328" y="18238"/>
                  <a:pt x="5342" y="18274"/>
                </a:cubicBezTo>
                <a:cubicBezTo>
                  <a:pt x="5343" y="18277"/>
                  <a:pt x="5345" y="18280"/>
                  <a:pt x="5345" y="18281"/>
                </a:cubicBezTo>
                <a:cubicBezTo>
                  <a:pt x="5322" y="18312"/>
                  <a:pt x="5351" y="18350"/>
                  <a:pt x="5333" y="18375"/>
                </a:cubicBezTo>
                <a:cubicBezTo>
                  <a:pt x="5343" y="18400"/>
                  <a:pt x="5350" y="18420"/>
                  <a:pt x="5358" y="18441"/>
                </a:cubicBezTo>
                <a:cubicBezTo>
                  <a:pt x="5359" y="18443"/>
                  <a:pt x="5361" y="18447"/>
                  <a:pt x="5360" y="18448"/>
                </a:cubicBezTo>
                <a:cubicBezTo>
                  <a:pt x="5333" y="18484"/>
                  <a:pt x="5353" y="18522"/>
                  <a:pt x="5359" y="18557"/>
                </a:cubicBezTo>
                <a:cubicBezTo>
                  <a:pt x="5364" y="18587"/>
                  <a:pt x="5348" y="18612"/>
                  <a:pt x="5355" y="18641"/>
                </a:cubicBezTo>
                <a:cubicBezTo>
                  <a:pt x="5360" y="18669"/>
                  <a:pt x="5354" y="18699"/>
                  <a:pt x="5353" y="18728"/>
                </a:cubicBezTo>
                <a:cubicBezTo>
                  <a:pt x="5353" y="18758"/>
                  <a:pt x="5349" y="18789"/>
                  <a:pt x="5354" y="18818"/>
                </a:cubicBezTo>
                <a:cubicBezTo>
                  <a:pt x="5358" y="18847"/>
                  <a:pt x="5342" y="18861"/>
                  <a:pt x="5322" y="18882"/>
                </a:cubicBezTo>
                <a:cubicBezTo>
                  <a:pt x="5317" y="18858"/>
                  <a:pt x="5314" y="18839"/>
                  <a:pt x="5310" y="18820"/>
                </a:cubicBezTo>
                <a:cubicBezTo>
                  <a:pt x="5309" y="18813"/>
                  <a:pt x="5310" y="18800"/>
                  <a:pt x="5306" y="18798"/>
                </a:cubicBezTo>
                <a:cubicBezTo>
                  <a:pt x="5279" y="18783"/>
                  <a:pt x="5280" y="18749"/>
                  <a:pt x="5257" y="18732"/>
                </a:cubicBezTo>
                <a:cubicBezTo>
                  <a:pt x="5239" y="18717"/>
                  <a:pt x="5224" y="18721"/>
                  <a:pt x="5214" y="18743"/>
                </a:cubicBezTo>
                <a:cubicBezTo>
                  <a:pt x="5208" y="18756"/>
                  <a:pt x="5204" y="18770"/>
                  <a:pt x="5198" y="18784"/>
                </a:cubicBezTo>
                <a:cubicBezTo>
                  <a:pt x="5207" y="18791"/>
                  <a:pt x="5215" y="18797"/>
                  <a:pt x="5221" y="18801"/>
                </a:cubicBezTo>
                <a:cubicBezTo>
                  <a:pt x="5218" y="18823"/>
                  <a:pt x="5215" y="18843"/>
                  <a:pt x="5214" y="18863"/>
                </a:cubicBezTo>
                <a:cubicBezTo>
                  <a:pt x="5212" y="18891"/>
                  <a:pt x="5210" y="18925"/>
                  <a:pt x="5191" y="18942"/>
                </a:cubicBezTo>
                <a:cubicBezTo>
                  <a:pt x="5171" y="18960"/>
                  <a:pt x="5174" y="18980"/>
                  <a:pt x="5163" y="19002"/>
                </a:cubicBezTo>
                <a:cubicBezTo>
                  <a:pt x="5146" y="19006"/>
                  <a:pt x="5126" y="19011"/>
                  <a:pt x="5108" y="19015"/>
                </a:cubicBezTo>
                <a:cubicBezTo>
                  <a:pt x="5108" y="19039"/>
                  <a:pt x="5110" y="19068"/>
                  <a:pt x="5107" y="19097"/>
                </a:cubicBezTo>
                <a:cubicBezTo>
                  <a:pt x="5106" y="19113"/>
                  <a:pt x="5098" y="19129"/>
                  <a:pt x="5092" y="19144"/>
                </a:cubicBezTo>
                <a:cubicBezTo>
                  <a:pt x="5090" y="19152"/>
                  <a:pt x="5082" y="19159"/>
                  <a:pt x="5083" y="19166"/>
                </a:cubicBezTo>
                <a:cubicBezTo>
                  <a:pt x="5088" y="19194"/>
                  <a:pt x="5095" y="19223"/>
                  <a:pt x="5102" y="19250"/>
                </a:cubicBezTo>
                <a:cubicBezTo>
                  <a:pt x="5103" y="19254"/>
                  <a:pt x="5114" y="19256"/>
                  <a:pt x="5121" y="19259"/>
                </a:cubicBezTo>
                <a:cubicBezTo>
                  <a:pt x="5118" y="19268"/>
                  <a:pt x="5111" y="19279"/>
                  <a:pt x="5114" y="19284"/>
                </a:cubicBezTo>
                <a:cubicBezTo>
                  <a:pt x="5129" y="19314"/>
                  <a:pt x="5120" y="19344"/>
                  <a:pt x="5121" y="19374"/>
                </a:cubicBezTo>
                <a:cubicBezTo>
                  <a:pt x="5121" y="19378"/>
                  <a:pt x="5120" y="19382"/>
                  <a:pt x="5118" y="19385"/>
                </a:cubicBezTo>
                <a:cubicBezTo>
                  <a:pt x="5104" y="19408"/>
                  <a:pt x="5106" y="19432"/>
                  <a:pt x="5114" y="19457"/>
                </a:cubicBezTo>
                <a:cubicBezTo>
                  <a:pt x="5123" y="19485"/>
                  <a:pt x="5121" y="19488"/>
                  <a:pt x="5084" y="19503"/>
                </a:cubicBezTo>
                <a:cubicBezTo>
                  <a:pt x="5101" y="19468"/>
                  <a:pt x="5097" y="19435"/>
                  <a:pt x="5093" y="19402"/>
                </a:cubicBezTo>
                <a:cubicBezTo>
                  <a:pt x="5091" y="19388"/>
                  <a:pt x="5088" y="19381"/>
                  <a:pt x="5073" y="19377"/>
                </a:cubicBezTo>
                <a:cubicBezTo>
                  <a:pt x="5039" y="19367"/>
                  <a:pt x="5024" y="19342"/>
                  <a:pt x="5031" y="19308"/>
                </a:cubicBezTo>
                <a:cubicBezTo>
                  <a:pt x="5038" y="19276"/>
                  <a:pt x="5038" y="19276"/>
                  <a:pt x="5027" y="19243"/>
                </a:cubicBezTo>
                <a:cubicBezTo>
                  <a:pt x="5009" y="19249"/>
                  <a:pt x="5008" y="19264"/>
                  <a:pt x="5002" y="19280"/>
                </a:cubicBezTo>
                <a:cubicBezTo>
                  <a:pt x="4992" y="19310"/>
                  <a:pt x="4979" y="19341"/>
                  <a:pt x="4962" y="19368"/>
                </a:cubicBezTo>
                <a:cubicBezTo>
                  <a:pt x="4948" y="19392"/>
                  <a:pt x="4921" y="19384"/>
                  <a:pt x="4901" y="19353"/>
                </a:cubicBezTo>
                <a:cubicBezTo>
                  <a:pt x="4914" y="19352"/>
                  <a:pt x="4927" y="19352"/>
                  <a:pt x="4940" y="19350"/>
                </a:cubicBezTo>
                <a:cubicBezTo>
                  <a:pt x="4943" y="19350"/>
                  <a:pt x="4945" y="19348"/>
                  <a:pt x="4953" y="19345"/>
                </a:cubicBezTo>
                <a:cubicBezTo>
                  <a:pt x="4953" y="19334"/>
                  <a:pt x="4953" y="19320"/>
                  <a:pt x="4953" y="19307"/>
                </a:cubicBezTo>
                <a:cubicBezTo>
                  <a:pt x="4953" y="19303"/>
                  <a:pt x="4953" y="19299"/>
                  <a:pt x="4955" y="19296"/>
                </a:cubicBezTo>
                <a:cubicBezTo>
                  <a:pt x="4968" y="19274"/>
                  <a:pt x="4981" y="19252"/>
                  <a:pt x="4995" y="19229"/>
                </a:cubicBezTo>
                <a:cubicBezTo>
                  <a:pt x="4996" y="19227"/>
                  <a:pt x="4996" y="19224"/>
                  <a:pt x="4996" y="19221"/>
                </a:cubicBezTo>
                <a:cubicBezTo>
                  <a:pt x="4996" y="19169"/>
                  <a:pt x="5013" y="19118"/>
                  <a:pt x="5001" y="19065"/>
                </a:cubicBezTo>
                <a:cubicBezTo>
                  <a:pt x="4996" y="19041"/>
                  <a:pt x="4999" y="19015"/>
                  <a:pt x="4999" y="18990"/>
                </a:cubicBezTo>
                <a:cubicBezTo>
                  <a:pt x="4999" y="18955"/>
                  <a:pt x="5005" y="18918"/>
                  <a:pt x="4998" y="18884"/>
                </a:cubicBezTo>
                <a:cubicBezTo>
                  <a:pt x="4990" y="18844"/>
                  <a:pt x="4990" y="18795"/>
                  <a:pt x="4935" y="18780"/>
                </a:cubicBezTo>
                <a:cubicBezTo>
                  <a:pt x="4935" y="18790"/>
                  <a:pt x="4938" y="18800"/>
                  <a:pt x="4934" y="18807"/>
                </a:cubicBezTo>
                <a:cubicBezTo>
                  <a:pt x="4920" y="18834"/>
                  <a:pt x="4932" y="18860"/>
                  <a:pt x="4932" y="18887"/>
                </a:cubicBezTo>
                <a:cubicBezTo>
                  <a:pt x="4933" y="18907"/>
                  <a:pt x="4935" y="18927"/>
                  <a:pt x="4932" y="18946"/>
                </a:cubicBezTo>
                <a:cubicBezTo>
                  <a:pt x="4930" y="18961"/>
                  <a:pt x="4921" y="18974"/>
                  <a:pt x="4913" y="18991"/>
                </a:cubicBezTo>
                <a:cubicBezTo>
                  <a:pt x="4881" y="18948"/>
                  <a:pt x="4861" y="18908"/>
                  <a:pt x="4873" y="18859"/>
                </a:cubicBezTo>
                <a:cubicBezTo>
                  <a:pt x="4874" y="18854"/>
                  <a:pt x="4868" y="18845"/>
                  <a:pt x="4862" y="18841"/>
                </a:cubicBezTo>
                <a:cubicBezTo>
                  <a:pt x="4859" y="18839"/>
                  <a:pt x="4848" y="18843"/>
                  <a:pt x="4846" y="18847"/>
                </a:cubicBezTo>
                <a:cubicBezTo>
                  <a:pt x="4833" y="18872"/>
                  <a:pt x="4804" y="18887"/>
                  <a:pt x="4804" y="18919"/>
                </a:cubicBezTo>
                <a:cubicBezTo>
                  <a:pt x="4805" y="18941"/>
                  <a:pt x="4802" y="18963"/>
                  <a:pt x="4805" y="18985"/>
                </a:cubicBezTo>
                <a:cubicBezTo>
                  <a:pt x="4810" y="19016"/>
                  <a:pt x="4818" y="19047"/>
                  <a:pt x="4826" y="19085"/>
                </a:cubicBezTo>
                <a:cubicBezTo>
                  <a:pt x="4843" y="19056"/>
                  <a:pt x="4853" y="19035"/>
                  <a:pt x="4830" y="19009"/>
                </a:cubicBezTo>
                <a:cubicBezTo>
                  <a:pt x="4846" y="18997"/>
                  <a:pt x="4860" y="18986"/>
                  <a:pt x="4870" y="18978"/>
                </a:cubicBezTo>
                <a:cubicBezTo>
                  <a:pt x="4883" y="18992"/>
                  <a:pt x="4892" y="19003"/>
                  <a:pt x="4905" y="19017"/>
                </a:cubicBezTo>
                <a:cubicBezTo>
                  <a:pt x="4900" y="19024"/>
                  <a:pt x="4897" y="19036"/>
                  <a:pt x="4889" y="19040"/>
                </a:cubicBezTo>
                <a:cubicBezTo>
                  <a:pt x="4864" y="19052"/>
                  <a:pt x="4854" y="19070"/>
                  <a:pt x="4867" y="19099"/>
                </a:cubicBezTo>
                <a:cubicBezTo>
                  <a:pt x="4852" y="19103"/>
                  <a:pt x="4840" y="19106"/>
                  <a:pt x="4822" y="19110"/>
                </a:cubicBezTo>
                <a:cubicBezTo>
                  <a:pt x="4826" y="19155"/>
                  <a:pt x="4820" y="19202"/>
                  <a:pt x="4847" y="19251"/>
                </a:cubicBezTo>
                <a:cubicBezTo>
                  <a:pt x="4854" y="19229"/>
                  <a:pt x="4861" y="19213"/>
                  <a:pt x="4864" y="19196"/>
                </a:cubicBezTo>
                <a:cubicBezTo>
                  <a:pt x="4866" y="19179"/>
                  <a:pt x="4864" y="19161"/>
                  <a:pt x="4867" y="19142"/>
                </a:cubicBezTo>
                <a:cubicBezTo>
                  <a:pt x="4874" y="19162"/>
                  <a:pt x="4884" y="19182"/>
                  <a:pt x="4875" y="19204"/>
                </a:cubicBezTo>
                <a:cubicBezTo>
                  <a:pt x="4872" y="19211"/>
                  <a:pt x="4870" y="19221"/>
                  <a:pt x="4873" y="19228"/>
                </a:cubicBezTo>
                <a:cubicBezTo>
                  <a:pt x="4882" y="19251"/>
                  <a:pt x="4871" y="19268"/>
                  <a:pt x="4854" y="19285"/>
                </a:cubicBezTo>
                <a:cubicBezTo>
                  <a:pt x="4839" y="19280"/>
                  <a:pt x="4839" y="19242"/>
                  <a:pt x="4812" y="19266"/>
                </a:cubicBezTo>
                <a:cubicBezTo>
                  <a:pt x="4789" y="19236"/>
                  <a:pt x="4788" y="19203"/>
                  <a:pt x="4781" y="19172"/>
                </a:cubicBezTo>
                <a:cubicBezTo>
                  <a:pt x="4772" y="19134"/>
                  <a:pt x="4772" y="19092"/>
                  <a:pt x="4754" y="19061"/>
                </a:cubicBezTo>
                <a:cubicBezTo>
                  <a:pt x="4740" y="19037"/>
                  <a:pt x="4734" y="19011"/>
                  <a:pt x="4719" y="18988"/>
                </a:cubicBezTo>
                <a:cubicBezTo>
                  <a:pt x="4709" y="18973"/>
                  <a:pt x="4705" y="18954"/>
                  <a:pt x="4695" y="18931"/>
                </a:cubicBezTo>
                <a:cubicBezTo>
                  <a:pt x="4685" y="18938"/>
                  <a:pt x="4665" y="18943"/>
                  <a:pt x="4661" y="18954"/>
                </a:cubicBezTo>
                <a:cubicBezTo>
                  <a:pt x="4651" y="18980"/>
                  <a:pt x="4625" y="18984"/>
                  <a:pt x="4609" y="19008"/>
                </a:cubicBezTo>
                <a:cubicBezTo>
                  <a:pt x="4600" y="18993"/>
                  <a:pt x="4595" y="18982"/>
                  <a:pt x="4589" y="18973"/>
                </a:cubicBezTo>
                <a:cubicBezTo>
                  <a:pt x="4580" y="18960"/>
                  <a:pt x="4570" y="18948"/>
                  <a:pt x="4561" y="18936"/>
                </a:cubicBezTo>
                <a:cubicBezTo>
                  <a:pt x="4557" y="18930"/>
                  <a:pt x="4553" y="18923"/>
                  <a:pt x="4550" y="18916"/>
                </a:cubicBezTo>
                <a:cubicBezTo>
                  <a:pt x="4539" y="18893"/>
                  <a:pt x="4539" y="18864"/>
                  <a:pt x="4508" y="18854"/>
                </a:cubicBezTo>
                <a:cubicBezTo>
                  <a:pt x="4503" y="18853"/>
                  <a:pt x="4498" y="18842"/>
                  <a:pt x="4497" y="18834"/>
                </a:cubicBezTo>
                <a:cubicBezTo>
                  <a:pt x="4487" y="18782"/>
                  <a:pt x="4472" y="18733"/>
                  <a:pt x="4444" y="18687"/>
                </a:cubicBezTo>
                <a:cubicBezTo>
                  <a:pt x="4426" y="18657"/>
                  <a:pt x="4429" y="18626"/>
                  <a:pt x="4447" y="18597"/>
                </a:cubicBezTo>
                <a:cubicBezTo>
                  <a:pt x="4431" y="18574"/>
                  <a:pt x="4425" y="18544"/>
                  <a:pt x="4391" y="18540"/>
                </a:cubicBezTo>
                <a:cubicBezTo>
                  <a:pt x="4385" y="18540"/>
                  <a:pt x="4382" y="18523"/>
                  <a:pt x="4376" y="18513"/>
                </a:cubicBezTo>
                <a:cubicBezTo>
                  <a:pt x="4388" y="18508"/>
                  <a:pt x="4400" y="18504"/>
                  <a:pt x="4411" y="18500"/>
                </a:cubicBezTo>
                <a:cubicBezTo>
                  <a:pt x="4407" y="18496"/>
                  <a:pt x="4403" y="18492"/>
                  <a:pt x="4399" y="18488"/>
                </a:cubicBezTo>
                <a:cubicBezTo>
                  <a:pt x="4398" y="18485"/>
                  <a:pt x="4397" y="18482"/>
                  <a:pt x="4396" y="18481"/>
                </a:cubicBezTo>
                <a:cubicBezTo>
                  <a:pt x="4358" y="18465"/>
                  <a:pt x="4336" y="18436"/>
                  <a:pt x="4322" y="18397"/>
                </a:cubicBezTo>
                <a:cubicBezTo>
                  <a:pt x="4311" y="18363"/>
                  <a:pt x="4304" y="18362"/>
                  <a:pt x="4268" y="18382"/>
                </a:cubicBezTo>
                <a:cubicBezTo>
                  <a:pt x="4273" y="18407"/>
                  <a:pt x="4278" y="18433"/>
                  <a:pt x="4284" y="18461"/>
                </a:cubicBezTo>
                <a:cubicBezTo>
                  <a:pt x="4278" y="18469"/>
                  <a:pt x="4271" y="18478"/>
                  <a:pt x="4263" y="18490"/>
                </a:cubicBezTo>
                <a:cubicBezTo>
                  <a:pt x="4273" y="18498"/>
                  <a:pt x="4282" y="18506"/>
                  <a:pt x="4295" y="18516"/>
                </a:cubicBezTo>
                <a:cubicBezTo>
                  <a:pt x="4287" y="18527"/>
                  <a:pt x="4277" y="18538"/>
                  <a:pt x="4273" y="18551"/>
                </a:cubicBezTo>
                <a:cubicBezTo>
                  <a:pt x="4269" y="18563"/>
                  <a:pt x="4272" y="18578"/>
                  <a:pt x="4272" y="18594"/>
                </a:cubicBezTo>
                <a:cubicBezTo>
                  <a:pt x="4265" y="18600"/>
                  <a:pt x="4256" y="18609"/>
                  <a:pt x="4246" y="18618"/>
                </a:cubicBezTo>
                <a:cubicBezTo>
                  <a:pt x="4255" y="18649"/>
                  <a:pt x="4254" y="18684"/>
                  <a:pt x="4286" y="18708"/>
                </a:cubicBezTo>
                <a:cubicBezTo>
                  <a:pt x="4278" y="18718"/>
                  <a:pt x="4271" y="18727"/>
                  <a:pt x="4259" y="18742"/>
                </a:cubicBezTo>
                <a:cubicBezTo>
                  <a:pt x="4246" y="18709"/>
                  <a:pt x="4236" y="18684"/>
                  <a:pt x="4221" y="18646"/>
                </a:cubicBezTo>
                <a:cubicBezTo>
                  <a:pt x="4207" y="18668"/>
                  <a:pt x="4195" y="18685"/>
                  <a:pt x="4182" y="18704"/>
                </a:cubicBezTo>
                <a:cubicBezTo>
                  <a:pt x="4204" y="18740"/>
                  <a:pt x="4200" y="18796"/>
                  <a:pt x="4256" y="18820"/>
                </a:cubicBezTo>
                <a:cubicBezTo>
                  <a:pt x="4226" y="18839"/>
                  <a:pt x="4222" y="18802"/>
                  <a:pt x="4201" y="18812"/>
                </a:cubicBezTo>
                <a:cubicBezTo>
                  <a:pt x="4199" y="18828"/>
                  <a:pt x="4197" y="18847"/>
                  <a:pt x="4195" y="18865"/>
                </a:cubicBezTo>
                <a:cubicBezTo>
                  <a:pt x="4187" y="18871"/>
                  <a:pt x="4176" y="18876"/>
                  <a:pt x="4171" y="18884"/>
                </a:cubicBezTo>
                <a:cubicBezTo>
                  <a:pt x="4168" y="18888"/>
                  <a:pt x="4173" y="18898"/>
                  <a:pt x="4175" y="18906"/>
                </a:cubicBezTo>
                <a:cubicBezTo>
                  <a:pt x="4196" y="18897"/>
                  <a:pt x="4203" y="18934"/>
                  <a:pt x="4226" y="18922"/>
                </a:cubicBezTo>
                <a:cubicBezTo>
                  <a:pt x="4231" y="18920"/>
                  <a:pt x="4240" y="18925"/>
                  <a:pt x="4251" y="18928"/>
                </a:cubicBezTo>
                <a:cubicBezTo>
                  <a:pt x="4231" y="18948"/>
                  <a:pt x="4213" y="18960"/>
                  <a:pt x="4186" y="18962"/>
                </a:cubicBezTo>
                <a:cubicBezTo>
                  <a:pt x="4187" y="18948"/>
                  <a:pt x="4187" y="18935"/>
                  <a:pt x="4188" y="18916"/>
                </a:cubicBezTo>
                <a:cubicBezTo>
                  <a:pt x="4168" y="18934"/>
                  <a:pt x="4154" y="18948"/>
                  <a:pt x="4155" y="18970"/>
                </a:cubicBezTo>
                <a:cubicBezTo>
                  <a:pt x="4155" y="18988"/>
                  <a:pt x="4150" y="19003"/>
                  <a:pt x="4136" y="19016"/>
                </a:cubicBezTo>
                <a:cubicBezTo>
                  <a:pt x="4130" y="19022"/>
                  <a:pt x="4125" y="19036"/>
                  <a:pt x="4128" y="19044"/>
                </a:cubicBezTo>
                <a:cubicBezTo>
                  <a:pt x="4137" y="19069"/>
                  <a:pt x="4126" y="19081"/>
                  <a:pt x="4104" y="19090"/>
                </a:cubicBezTo>
                <a:cubicBezTo>
                  <a:pt x="4065" y="19066"/>
                  <a:pt x="4057" y="19034"/>
                  <a:pt x="4085" y="18996"/>
                </a:cubicBezTo>
                <a:cubicBezTo>
                  <a:pt x="4078" y="18992"/>
                  <a:pt x="4072" y="18988"/>
                  <a:pt x="4065" y="18986"/>
                </a:cubicBezTo>
                <a:cubicBezTo>
                  <a:pt x="4047" y="18980"/>
                  <a:pt x="4040" y="18967"/>
                  <a:pt x="4042" y="18949"/>
                </a:cubicBezTo>
                <a:cubicBezTo>
                  <a:pt x="4043" y="18939"/>
                  <a:pt x="4044" y="18928"/>
                  <a:pt x="4047" y="18918"/>
                </a:cubicBezTo>
                <a:cubicBezTo>
                  <a:pt x="4060" y="18870"/>
                  <a:pt x="4048" y="18822"/>
                  <a:pt x="4048" y="18773"/>
                </a:cubicBezTo>
                <a:cubicBezTo>
                  <a:pt x="4048" y="18756"/>
                  <a:pt x="4050" y="18738"/>
                  <a:pt x="4051" y="18714"/>
                </a:cubicBezTo>
                <a:cubicBezTo>
                  <a:pt x="4022" y="18667"/>
                  <a:pt x="3976" y="18630"/>
                  <a:pt x="3915" y="18610"/>
                </a:cubicBezTo>
                <a:cubicBezTo>
                  <a:pt x="3907" y="18599"/>
                  <a:pt x="3923" y="18574"/>
                  <a:pt x="3893" y="18571"/>
                </a:cubicBezTo>
                <a:cubicBezTo>
                  <a:pt x="3887" y="18570"/>
                  <a:pt x="3891" y="18547"/>
                  <a:pt x="3874" y="18540"/>
                </a:cubicBezTo>
                <a:cubicBezTo>
                  <a:pt x="3864" y="18536"/>
                  <a:pt x="3861" y="18517"/>
                  <a:pt x="3852" y="18501"/>
                </a:cubicBezTo>
                <a:cubicBezTo>
                  <a:pt x="3848" y="18502"/>
                  <a:pt x="3834" y="18504"/>
                  <a:pt x="3833" y="18508"/>
                </a:cubicBezTo>
                <a:cubicBezTo>
                  <a:pt x="3827" y="18537"/>
                  <a:pt x="3814" y="18563"/>
                  <a:pt x="3831" y="18596"/>
                </a:cubicBezTo>
                <a:cubicBezTo>
                  <a:pt x="3852" y="18637"/>
                  <a:pt x="3868" y="18681"/>
                  <a:pt x="3901" y="18715"/>
                </a:cubicBezTo>
                <a:cubicBezTo>
                  <a:pt x="3909" y="18722"/>
                  <a:pt x="3911" y="18735"/>
                  <a:pt x="3916" y="18747"/>
                </a:cubicBezTo>
                <a:cubicBezTo>
                  <a:pt x="3857" y="18751"/>
                  <a:pt x="3846" y="18742"/>
                  <a:pt x="3830" y="18684"/>
                </a:cubicBezTo>
                <a:cubicBezTo>
                  <a:pt x="3825" y="18666"/>
                  <a:pt x="3825" y="18666"/>
                  <a:pt x="3808" y="18654"/>
                </a:cubicBezTo>
                <a:cubicBezTo>
                  <a:pt x="3804" y="18667"/>
                  <a:pt x="3800" y="18679"/>
                  <a:pt x="3796" y="18691"/>
                </a:cubicBezTo>
                <a:cubicBezTo>
                  <a:pt x="3794" y="18691"/>
                  <a:pt x="3792" y="18691"/>
                  <a:pt x="3791" y="18691"/>
                </a:cubicBezTo>
                <a:cubicBezTo>
                  <a:pt x="3791" y="18675"/>
                  <a:pt x="3787" y="18658"/>
                  <a:pt x="3792" y="18645"/>
                </a:cubicBezTo>
                <a:cubicBezTo>
                  <a:pt x="3797" y="18632"/>
                  <a:pt x="3797" y="18622"/>
                  <a:pt x="3794" y="18609"/>
                </a:cubicBezTo>
                <a:cubicBezTo>
                  <a:pt x="3783" y="18556"/>
                  <a:pt x="3787" y="18504"/>
                  <a:pt x="3803" y="18450"/>
                </a:cubicBezTo>
                <a:cubicBezTo>
                  <a:pt x="3775" y="18449"/>
                  <a:pt x="3760" y="18437"/>
                  <a:pt x="3750" y="18412"/>
                </a:cubicBezTo>
                <a:cubicBezTo>
                  <a:pt x="3742" y="18393"/>
                  <a:pt x="3728" y="18372"/>
                  <a:pt x="3699" y="18372"/>
                </a:cubicBezTo>
                <a:cubicBezTo>
                  <a:pt x="3689" y="18396"/>
                  <a:pt x="3668" y="18409"/>
                  <a:pt x="3640" y="18413"/>
                </a:cubicBezTo>
                <a:cubicBezTo>
                  <a:pt x="3608" y="18418"/>
                  <a:pt x="3588" y="18447"/>
                  <a:pt x="3583" y="18481"/>
                </a:cubicBezTo>
                <a:cubicBezTo>
                  <a:pt x="3579" y="18508"/>
                  <a:pt x="3582" y="18535"/>
                  <a:pt x="3566" y="18561"/>
                </a:cubicBezTo>
                <a:cubicBezTo>
                  <a:pt x="3545" y="18593"/>
                  <a:pt x="3568" y="18628"/>
                  <a:pt x="3574" y="18661"/>
                </a:cubicBezTo>
                <a:cubicBezTo>
                  <a:pt x="3575" y="18665"/>
                  <a:pt x="3580" y="18668"/>
                  <a:pt x="3580" y="18671"/>
                </a:cubicBezTo>
                <a:cubicBezTo>
                  <a:pt x="3580" y="18678"/>
                  <a:pt x="3579" y="18687"/>
                  <a:pt x="3575" y="18692"/>
                </a:cubicBezTo>
                <a:cubicBezTo>
                  <a:pt x="3572" y="18695"/>
                  <a:pt x="3561" y="18695"/>
                  <a:pt x="3557" y="18693"/>
                </a:cubicBezTo>
                <a:cubicBezTo>
                  <a:pt x="3530" y="18671"/>
                  <a:pt x="3498" y="18687"/>
                  <a:pt x="3468" y="18679"/>
                </a:cubicBezTo>
                <a:cubicBezTo>
                  <a:pt x="3478" y="18663"/>
                  <a:pt x="3469" y="18653"/>
                  <a:pt x="3454" y="18653"/>
                </a:cubicBezTo>
                <a:cubicBezTo>
                  <a:pt x="3441" y="18652"/>
                  <a:pt x="3429" y="18657"/>
                  <a:pt x="3413" y="18660"/>
                </a:cubicBezTo>
                <a:cubicBezTo>
                  <a:pt x="3420" y="18677"/>
                  <a:pt x="3415" y="18697"/>
                  <a:pt x="3433" y="18712"/>
                </a:cubicBezTo>
                <a:cubicBezTo>
                  <a:pt x="3439" y="18719"/>
                  <a:pt x="3440" y="18743"/>
                  <a:pt x="3433" y="18751"/>
                </a:cubicBezTo>
                <a:cubicBezTo>
                  <a:pt x="3416" y="18771"/>
                  <a:pt x="3428" y="18794"/>
                  <a:pt x="3424" y="18814"/>
                </a:cubicBezTo>
                <a:cubicBezTo>
                  <a:pt x="3421" y="18835"/>
                  <a:pt x="3422" y="18857"/>
                  <a:pt x="3406" y="18873"/>
                </a:cubicBezTo>
                <a:cubicBezTo>
                  <a:pt x="3418" y="18902"/>
                  <a:pt x="3392" y="18922"/>
                  <a:pt x="3387" y="18947"/>
                </a:cubicBezTo>
                <a:cubicBezTo>
                  <a:pt x="3386" y="18956"/>
                  <a:pt x="3377" y="18964"/>
                  <a:pt x="3363" y="18969"/>
                </a:cubicBezTo>
                <a:cubicBezTo>
                  <a:pt x="3370" y="18931"/>
                  <a:pt x="3377" y="18892"/>
                  <a:pt x="3384" y="18852"/>
                </a:cubicBezTo>
                <a:cubicBezTo>
                  <a:pt x="3347" y="18860"/>
                  <a:pt x="3352" y="18861"/>
                  <a:pt x="3340" y="18895"/>
                </a:cubicBezTo>
                <a:cubicBezTo>
                  <a:pt x="3333" y="18915"/>
                  <a:pt x="3339" y="18946"/>
                  <a:pt x="3306" y="18956"/>
                </a:cubicBezTo>
                <a:cubicBezTo>
                  <a:pt x="3303" y="18929"/>
                  <a:pt x="3299" y="18903"/>
                  <a:pt x="3299" y="18877"/>
                </a:cubicBezTo>
                <a:cubicBezTo>
                  <a:pt x="3298" y="18864"/>
                  <a:pt x="3305" y="18852"/>
                  <a:pt x="3305" y="18840"/>
                </a:cubicBezTo>
                <a:cubicBezTo>
                  <a:pt x="3306" y="18821"/>
                  <a:pt x="3313" y="18800"/>
                  <a:pt x="3293" y="18785"/>
                </a:cubicBezTo>
                <a:cubicBezTo>
                  <a:pt x="3290" y="18782"/>
                  <a:pt x="3288" y="18776"/>
                  <a:pt x="3288" y="18772"/>
                </a:cubicBezTo>
                <a:cubicBezTo>
                  <a:pt x="3287" y="18750"/>
                  <a:pt x="3287" y="18728"/>
                  <a:pt x="3288" y="18706"/>
                </a:cubicBezTo>
                <a:cubicBezTo>
                  <a:pt x="3288" y="18693"/>
                  <a:pt x="3290" y="18680"/>
                  <a:pt x="3292" y="18667"/>
                </a:cubicBezTo>
                <a:cubicBezTo>
                  <a:pt x="3294" y="18650"/>
                  <a:pt x="3296" y="18635"/>
                  <a:pt x="3273" y="18625"/>
                </a:cubicBezTo>
                <a:cubicBezTo>
                  <a:pt x="3303" y="18615"/>
                  <a:pt x="3291" y="18592"/>
                  <a:pt x="3291" y="18573"/>
                </a:cubicBezTo>
                <a:cubicBezTo>
                  <a:pt x="3291" y="18555"/>
                  <a:pt x="3290" y="18539"/>
                  <a:pt x="3294" y="18520"/>
                </a:cubicBezTo>
                <a:cubicBezTo>
                  <a:pt x="3297" y="18504"/>
                  <a:pt x="3282" y="18485"/>
                  <a:pt x="3275" y="18467"/>
                </a:cubicBezTo>
                <a:cubicBezTo>
                  <a:pt x="3247" y="18468"/>
                  <a:pt x="3274" y="18428"/>
                  <a:pt x="3239" y="18431"/>
                </a:cubicBezTo>
                <a:cubicBezTo>
                  <a:pt x="3237" y="18438"/>
                  <a:pt x="3230" y="18449"/>
                  <a:pt x="3229" y="18461"/>
                </a:cubicBezTo>
                <a:cubicBezTo>
                  <a:pt x="3223" y="18509"/>
                  <a:pt x="3221" y="18514"/>
                  <a:pt x="3178" y="18537"/>
                </a:cubicBezTo>
                <a:cubicBezTo>
                  <a:pt x="3183" y="18582"/>
                  <a:pt x="3213" y="18619"/>
                  <a:pt x="3228" y="18662"/>
                </a:cubicBezTo>
                <a:cubicBezTo>
                  <a:pt x="3190" y="18668"/>
                  <a:pt x="3190" y="18667"/>
                  <a:pt x="3177" y="18637"/>
                </a:cubicBezTo>
                <a:cubicBezTo>
                  <a:pt x="3167" y="18616"/>
                  <a:pt x="3154" y="18596"/>
                  <a:pt x="3145" y="18575"/>
                </a:cubicBezTo>
                <a:cubicBezTo>
                  <a:pt x="3141" y="18564"/>
                  <a:pt x="3142" y="18552"/>
                  <a:pt x="3140" y="18539"/>
                </a:cubicBezTo>
                <a:cubicBezTo>
                  <a:pt x="3131" y="18537"/>
                  <a:pt x="3123" y="18535"/>
                  <a:pt x="3114" y="18533"/>
                </a:cubicBezTo>
                <a:cubicBezTo>
                  <a:pt x="3109" y="18520"/>
                  <a:pt x="3104" y="18507"/>
                  <a:pt x="3098" y="18492"/>
                </a:cubicBezTo>
                <a:cubicBezTo>
                  <a:pt x="3089" y="18495"/>
                  <a:pt x="3083" y="18497"/>
                  <a:pt x="3078" y="18500"/>
                </a:cubicBezTo>
                <a:cubicBezTo>
                  <a:pt x="3054" y="18512"/>
                  <a:pt x="3036" y="18505"/>
                  <a:pt x="3030" y="18480"/>
                </a:cubicBezTo>
                <a:cubicBezTo>
                  <a:pt x="3026" y="18464"/>
                  <a:pt x="3023" y="18447"/>
                  <a:pt x="3019" y="18430"/>
                </a:cubicBezTo>
                <a:cubicBezTo>
                  <a:pt x="2998" y="18425"/>
                  <a:pt x="2979" y="18420"/>
                  <a:pt x="2958" y="18415"/>
                </a:cubicBezTo>
                <a:cubicBezTo>
                  <a:pt x="2950" y="18432"/>
                  <a:pt x="2943" y="18447"/>
                  <a:pt x="2933" y="18466"/>
                </a:cubicBezTo>
                <a:cubicBezTo>
                  <a:pt x="2952" y="18464"/>
                  <a:pt x="2964" y="18466"/>
                  <a:pt x="2970" y="18486"/>
                </a:cubicBezTo>
                <a:cubicBezTo>
                  <a:pt x="2976" y="18508"/>
                  <a:pt x="2992" y="18527"/>
                  <a:pt x="3003" y="18548"/>
                </a:cubicBezTo>
                <a:cubicBezTo>
                  <a:pt x="3007" y="18558"/>
                  <a:pt x="3013" y="18574"/>
                  <a:pt x="3008" y="18579"/>
                </a:cubicBezTo>
                <a:cubicBezTo>
                  <a:pt x="2998" y="18592"/>
                  <a:pt x="2995" y="18602"/>
                  <a:pt x="3003" y="18615"/>
                </a:cubicBezTo>
                <a:cubicBezTo>
                  <a:pt x="3013" y="18628"/>
                  <a:pt x="3017" y="18647"/>
                  <a:pt x="3040" y="18647"/>
                </a:cubicBezTo>
                <a:cubicBezTo>
                  <a:pt x="3046" y="18648"/>
                  <a:pt x="3052" y="18654"/>
                  <a:pt x="3066" y="18661"/>
                </a:cubicBezTo>
                <a:cubicBezTo>
                  <a:pt x="3036" y="18668"/>
                  <a:pt x="3016" y="18657"/>
                  <a:pt x="3009" y="18642"/>
                </a:cubicBezTo>
                <a:cubicBezTo>
                  <a:pt x="2993" y="18609"/>
                  <a:pt x="2968" y="18609"/>
                  <a:pt x="2939" y="18613"/>
                </a:cubicBezTo>
                <a:cubicBezTo>
                  <a:pt x="2931" y="18614"/>
                  <a:pt x="2924" y="18615"/>
                  <a:pt x="2916" y="18615"/>
                </a:cubicBezTo>
                <a:cubicBezTo>
                  <a:pt x="2915" y="18628"/>
                  <a:pt x="2916" y="18640"/>
                  <a:pt x="2912" y="18649"/>
                </a:cubicBezTo>
                <a:cubicBezTo>
                  <a:pt x="2908" y="18660"/>
                  <a:pt x="2899" y="18668"/>
                  <a:pt x="2889" y="18681"/>
                </a:cubicBezTo>
                <a:cubicBezTo>
                  <a:pt x="2889" y="18682"/>
                  <a:pt x="2888" y="18690"/>
                  <a:pt x="2889" y="18698"/>
                </a:cubicBezTo>
                <a:cubicBezTo>
                  <a:pt x="2889" y="18705"/>
                  <a:pt x="2890" y="18711"/>
                  <a:pt x="2891" y="18720"/>
                </a:cubicBezTo>
                <a:cubicBezTo>
                  <a:pt x="2881" y="18716"/>
                  <a:pt x="2873" y="18713"/>
                  <a:pt x="2865" y="18709"/>
                </a:cubicBezTo>
                <a:cubicBezTo>
                  <a:pt x="2846" y="18722"/>
                  <a:pt x="2836" y="18736"/>
                  <a:pt x="2843" y="18759"/>
                </a:cubicBezTo>
                <a:cubicBezTo>
                  <a:pt x="2846" y="18768"/>
                  <a:pt x="2844" y="18780"/>
                  <a:pt x="2840" y="18789"/>
                </a:cubicBezTo>
                <a:cubicBezTo>
                  <a:pt x="2830" y="18808"/>
                  <a:pt x="2826" y="18826"/>
                  <a:pt x="2844" y="18840"/>
                </a:cubicBezTo>
                <a:cubicBezTo>
                  <a:pt x="2846" y="18858"/>
                  <a:pt x="2823" y="18869"/>
                  <a:pt x="2840" y="18890"/>
                </a:cubicBezTo>
                <a:cubicBezTo>
                  <a:pt x="2849" y="18900"/>
                  <a:pt x="2838" y="18928"/>
                  <a:pt x="2847" y="18936"/>
                </a:cubicBezTo>
                <a:cubicBezTo>
                  <a:pt x="2872" y="18959"/>
                  <a:pt x="2865" y="18990"/>
                  <a:pt x="2875" y="19016"/>
                </a:cubicBezTo>
                <a:cubicBezTo>
                  <a:pt x="2884" y="19037"/>
                  <a:pt x="2905" y="19054"/>
                  <a:pt x="2919" y="19071"/>
                </a:cubicBezTo>
                <a:cubicBezTo>
                  <a:pt x="2927" y="19099"/>
                  <a:pt x="2933" y="19128"/>
                  <a:pt x="2944" y="19154"/>
                </a:cubicBezTo>
                <a:cubicBezTo>
                  <a:pt x="2951" y="19169"/>
                  <a:pt x="2947" y="19181"/>
                  <a:pt x="2943" y="19195"/>
                </a:cubicBezTo>
                <a:cubicBezTo>
                  <a:pt x="2938" y="19213"/>
                  <a:pt x="2925" y="19213"/>
                  <a:pt x="2909" y="19214"/>
                </a:cubicBezTo>
                <a:cubicBezTo>
                  <a:pt x="2883" y="19217"/>
                  <a:pt x="2857" y="19225"/>
                  <a:pt x="2833" y="19205"/>
                </a:cubicBezTo>
                <a:cubicBezTo>
                  <a:pt x="2830" y="19203"/>
                  <a:pt x="2818" y="19207"/>
                  <a:pt x="2811" y="19211"/>
                </a:cubicBezTo>
                <a:cubicBezTo>
                  <a:pt x="2801" y="19217"/>
                  <a:pt x="2793" y="19225"/>
                  <a:pt x="2784" y="19232"/>
                </a:cubicBezTo>
                <a:cubicBezTo>
                  <a:pt x="2748" y="19226"/>
                  <a:pt x="2766" y="19190"/>
                  <a:pt x="2749" y="19169"/>
                </a:cubicBezTo>
                <a:cubicBezTo>
                  <a:pt x="2740" y="19180"/>
                  <a:pt x="2734" y="19188"/>
                  <a:pt x="2727" y="19197"/>
                </a:cubicBezTo>
                <a:cubicBezTo>
                  <a:pt x="2725" y="19198"/>
                  <a:pt x="2721" y="19200"/>
                  <a:pt x="2720" y="19199"/>
                </a:cubicBezTo>
                <a:cubicBezTo>
                  <a:pt x="2699" y="19187"/>
                  <a:pt x="2680" y="19196"/>
                  <a:pt x="2666" y="19209"/>
                </a:cubicBezTo>
                <a:cubicBezTo>
                  <a:pt x="2655" y="19220"/>
                  <a:pt x="2645" y="19222"/>
                  <a:pt x="2631" y="19224"/>
                </a:cubicBezTo>
                <a:cubicBezTo>
                  <a:pt x="2604" y="19228"/>
                  <a:pt x="2577" y="19232"/>
                  <a:pt x="2550" y="19239"/>
                </a:cubicBezTo>
                <a:cubicBezTo>
                  <a:pt x="2511" y="19251"/>
                  <a:pt x="2481" y="19241"/>
                  <a:pt x="2459" y="19206"/>
                </a:cubicBezTo>
                <a:cubicBezTo>
                  <a:pt x="2456" y="19202"/>
                  <a:pt x="2453" y="19198"/>
                  <a:pt x="2449" y="19193"/>
                </a:cubicBezTo>
                <a:cubicBezTo>
                  <a:pt x="2432" y="19199"/>
                  <a:pt x="2411" y="19190"/>
                  <a:pt x="2397" y="19213"/>
                </a:cubicBezTo>
                <a:cubicBezTo>
                  <a:pt x="2388" y="19228"/>
                  <a:pt x="2358" y="19218"/>
                  <a:pt x="2346" y="19238"/>
                </a:cubicBezTo>
                <a:cubicBezTo>
                  <a:pt x="2343" y="19242"/>
                  <a:pt x="2334" y="19242"/>
                  <a:pt x="2328" y="19244"/>
                </a:cubicBezTo>
                <a:cubicBezTo>
                  <a:pt x="2323" y="19246"/>
                  <a:pt x="2314" y="19248"/>
                  <a:pt x="2312" y="19252"/>
                </a:cubicBezTo>
                <a:cubicBezTo>
                  <a:pt x="2298" y="19284"/>
                  <a:pt x="2270" y="19310"/>
                  <a:pt x="2274" y="19349"/>
                </a:cubicBezTo>
                <a:cubicBezTo>
                  <a:pt x="2276" y="19368"/>
                  <a:pt x="2277" y="19386"/>
                  <a:pt x="2278" y="19404"/>
                </a:cubicBezTo>
                <a:cubicBezTo>
                  <a:pt x="2278" y="19411"/>
                  <a:pt x="2277" y="19418"/>
                  <a:pt x="2276" y="19425"/>
                </a:cubicBezTo>
                <a:cubicBezTo>
                  <a:pt x="2248" y="19417"/>
                  <a:pt x="2227" y="19404"/>
                  <a:pt x="2218" y="19375"/>
                </a:cubicBezTo>
                <a:cubicBezTo>
                  <a:pt x="2212" y="19357"/>
                  <a:pt x="2192" y="19352"/>
                  <a:pt x="2178" y="19361"/>
                </a:cubicBezTo>
                <a:cubicBezTo>
                  <a:pt x="2160" y="19374"/>
                  <a:pt x="2143" y="19374"/>
                  <a:pt x="2123" y="19369"/>
                </a:cubicBezTo>
                <a:cubicBezTo>
                  <a:pt x="2116" y="19367"/>
                  <a:pt x="2108" y="19372"/>
                  <a:pt x="2102" y="19374"/>
                </a:cubicBezTo>
                <a:cubicBezTo>
                  <a:pt x="2064" y="19355"/>
                  <a:pt x="2085" y="19329"/>
                  <a:pt x="2094" y="19306"/>
                </a:cubicBezTo>
                <a:cubicBezTo>
                  <a:pt x="2103" y="19283"/>
                  <a:pt x="2116" y="19262"/>
                  <a:pt x="2127" y="19241"/>
                </a:cubicBezTo>
                <a:cubicBezTo>
                  <a:pt x="2054" y="19181"/>
                  <a:pt x="2068" y="19173"/>
                  <a:pt x="2006" y="19196"/>
                </a:cubicBezTo>
                <a:cubicBezTo>
                  <a:pt x="1999" y="19212"/>
                  <a:pt x="2014" y="19233"/>
                  <a:pt x="1993" y="19247"/>
                </a:cubicBezTo>
                <a:cubicBezTo>
                  <a:pt x="1989" y="19250"/>
                  <a:pt x="1992" y="19267"/>
                  <a:pt x="1995" y="19277"/>
                </a:cubicBezTo>
                <a:cubicBezTo>
                  <a:pt x="2009" y="19315"/>
                  <a:pt x="2027" y="19352"/>
                  <a:pt x="2039" y="19391"/>
                </a:cubicBezTo>
                <a:cubicBezTo>
                  <a:pt x="2048" y="19419"/>
                  <a:pt x="2049" y="19449"/>
                  <a:pt x="2054" y="19479"/>
                </a:cubicBezTo>
                <a:cubicBezTo>
                  <a:pt x="2028" y="19493"/>
                  <a:pt x="2041" y="19530"/>
                  <a:pt x="2014" y="19547"/>
                </a:cubicBezTo>
                <a:cubicBezTo>
                  <a:pt x="2000" y="19555"/>
                  <a:pt x="1994" y="19577"/>
                  <a:pt x="1982" y="19591"/>
                </a:cubicBezTo>
                <a:cubicBezTo>
                  <a:pt x="1973" y="19602"/>
                  <a:pt x="1963" y="19616"/>
                  <a:pt x="1951" y="19619"/>
                </a:cubicBezTo>
                <a:cubicBezTo>
                  <a:pt x="1923" y="19627"/>
                  <a:pt x="1915" y="19651"/>
                  <a:pt x="1899" y="19669"/>
                </a:cubicBezTo>
                <a:cubicBezTo>
                  <a:pt x="1890" y="19678"/>
                  <a:pt x="1885" y="19692"/>
                  <a:pt x="1876" y="19701"/>
                </a:cubicBezTo>
                <a:cubicBezTo>
                  <a:pt x="1854" y="19723"/>
                  <a:pt x="1820" y="19714"/>
                  <a:pt x="1814" y="19684"/>
                </a:cubicBezTo>
                <a:cubicBezTo>
                  <a:pt x="1811" y="19668"/>
                  <a:pt x="1814" y="19650"/>
                  <a:pt x="1818" y="19633"/>
                </a:cubicBezTo>
                <a:cubicBezTo>
                  <a:pt x="1823" y="19615"/>
                  <a:pt x="1833" y="19597"/>
                  <a:pt x="1837" y="19578"/>
                </a:cubicBezTo>
                <a:cubicBezTo>
                  <a:pt x="1841" y="19563"/>
                  <a:pt x="1839" y="19546"/>
                  <a:pt x="1856" y="19537"/>
                </a:cubicBezTo>
                <a:cubicBezTo>
                  <a:pt x="1857" y="19536"/>
                  <a:pt x="1858" y="19535"/>
                  <a:pt x="1859" y="19534"/>
                </a:cubicBezTo>
                <a:cubicBezTo>
                  <a:pt x="1866" y="19508"/>
                  <a:pt x="1878" y="19482"/>
                  <a:pt x="1881" y="19456"/>
                </a:cubicBezTo>
                <a:cubicBezTo>
                  <a:pt x="1886" y="19404"/>
                  <a:pt x="1887" y="19352"/>
                  <a:pt x="1864" y="19302"/>
                </a:cubicBezTo>
                <a:cubicBezTo>
                  <a:pt x="1844" y="19258"/>
                  <a:pt x="1831" y="19210"/>
                  <a:pt x="1814" y="19164"/>
                </a:cubicBezTo>
                <a:cubicBezTo>
                  <a:pt x="1812" y="19158"/>
                  <a:pt x="1808" y="19151"/>
                  <a:pt x="1802" y="19148"/>
                </a:cubicBezTo>
                <a:cubicBezTo>
                  <a:pt x="1776" y="19131"/>
                  <a:pt x="1749" y="19115"/>
                  <a:pt x="1720" y="19097"/>
                </a:cubicBezTo>
                <a:cubicBezTo>
                  <a:pt x="1731" y="19080"/>
                  <a:pt x="1742" y="19063"/>
                  <a:pt x="1752" y="19046"/>
                </a:cubicBezTo>
                <a:cubicBezTo>
                  <a:pt x="1763" y="19026"/>
                  <a:pt x="1755" y="19008"/>
                  <a:pt x="1746" y="18992"/>
                </a:cubicBezTo>
                <a:cubicBezTo>
                  <a:pt x="1730" y="18991"/>
                  <a:pt x="1715" y="18990"/>
                  <a:pt x="1698" y="18989"/>
                </a:cubicBezTo>
                <a:cubicBezTo>
                  <a:pt x="1698" y="18967"/>
                  <a:pt x="1698" y="18949"/>
                  <a:pt x="1698" y="18932"/>
                </a:cubicBezTo>
                <a:cubicBezTo>
                  <a:pt x="1697" y="18914"/>
                  <a:pt x="1689" y="18896"/>
                  <a:pt x="1706" y="18880"/>
                </a:cubicBezTo>
                <a:cubicBezTo>
                  <a:pt x="1709" y="18878"/>
                  <a:pt x="1707" y="18870"/>
                  <a:pt x="1706" y="18865"/>
                </a:cubicBezTo>
                <a:cubicBezTo>
                  <a:pt x="1700" y="18841"/>
                  <a:pt x="1714" y="18830"/>
                  <a:pt x="1734" y="18821"/>
                </a:cubicBezTo>
                <a:cubicBezTo>
                  <a:pt x="1731" y="18811"/>
                  <a:pt x="1728" y="18801"/>
                  <a:pt x="1725" y="18791"/>
                </a:cubicBezTo>
                <a:cubicBezTo>
                  <a:pt x="1724" y="18787"/>
                  <a:pt x="1722" y="18779"/>
                  <a:pt x="1719" y="18778"/>
                </a:cubicBezTo>
                <a:cubicBezTo>
                  <a:pt x="1711" y="18776"/>
                  <a:pt x="1699" y="18779"/>
                  <a:pt x="1701" y="18764"/>
                </a:cubicBezTo>
                <a:cubicBezTo>
                  <a:pt x="1704" y="18749"/>
                  <a:pt x="1717" y="18749"/>
                  <a:pt x="1729" y="18750"/>
                </a:cubicBezTo>
                <a:cubicBezTo>
                  <a:pt x="1731" y="18750"/>
                  <a:pt x="1733" y="18747"/>
                  <a:pt x="1738" y="18742"/>
                </a:cubicBezTo>
                <a:cubicBezTo>
                  <a:pt x="1717" y="18738"/>
                  <a:pt x="1727" y="18710"/>
                  <a:pt x="1702" y="18705"/>
                </a:cubicBezTo>
                <a:cubicBezTo>
                  <a:pt x="1727" y="18678"/>
                  <a:pt x="1699" y="18657"/>
                  <a:pt x="1695" y="18632"/>
                </a:cubicBezTo>
                <a:cubicBezTo>
                  <a:pt x="1705" y="18623"/>
                  <a:pt x="1715" y="18615"/>
                  <a:pt x="1729" y="18604"/>
                </a:cubicBezTo>
                <a:cubicBezTo>
                  <a:pt x="1701" y="18573"/>
                  <a:pt x="1683" y="18535"/>
                  <a:pt x="1629" y="18541"/>
                </a:cubicBezTo>
                <a:cubicBezTo>
                  <a:pt x="1631" y="18526"/>
                  <a:pt x="1632" y="18513"/>
                  <a:pt x="1634" y="18501"/>
                </a:cubicBezTo>
                <a:cubicBezTo>
                  <a:pt x="1634" y="18493"/>
                  <a:pt x="1637" y="18480"/>
                  <a:pt x="1634" y="18478"/>
                </a:cubicBezTo>
                <a:cubicBezTo>
                  <a:pt x="1610" y="18467"/>
                  <a:pt x="1628" y="18445"/>
                  <a:pt x="1621" y="18428"/>
                </a:cubicBezTo>
                <a:cubicBezTo>
                  <a:pt x="1613" y="18408"/>
                  <a:pt x="1634" y="18395"/>
                  <a:pt x="1658" y="18404"/>
                </a:cubicBezTo>
                <a:cubicBezTo>
                  <a:pt x="1661" y="18406"/>
                  <a:pt x="1665" y="18407"/>
                  <a:pt x="1669" y="18409"/>
                </a:cubicBezTo>
                <a:cubicBezTo>
                  <a:pt x="1671" y="18404"/>
                  <a:pt x="1674" y="18400"/>
                  <a:pt x="1673" y="18397"/>
                </a:cubicBezTo>
                <a:cubicBezTo>
                  <a:pt x="1657" y="18358"/>
                  <a:pt x="1665" y="18317"/>
                  <a:pt x="1663" y="18276"/>
                </a:cubicBezTo>
                <a:cubicBezTo>
                  <a:pt x="1662" y="18272"/>
                  <a:pt x="1663" y="18268"/>
                  <a:pt x="1664" y="18265"/>
                </a:cubicBezTo>
                <a:cubicBezTo>
                  <a:pt x="1676" y="18227"/>
                  <a:pt x="1665" y="18207"/>
                  <a:pt x="1627" y="18205"/>
                </a:cubicBezTo>
                <a:cubicBezTo>
                  <a:pt x="1618" y="18204"/>
                  <a:pt x="1609" y="18207"/>
                  <a:pt x="1599" y="18208"/>
                </a:cubicBezTo>
                <a:cubicBezTo>
                  <a:pt x="1590" y="18224"/>
                  <a:pt x="1582" y="18241"/>
                  <a:pt x="1572" y="18256"/>
                </a:cubicBezTo>
                <a:cubicBezTo>
                  <a:pt x="1562" y="18272"/>
                  <a:pt x="1549" y="18285"/>
                  <a:pt x="1538" y="18300"/>
                </a:cubicBezTo>
                <a:cubicBezTo>
                  <a:pt x="1552" y="18328"/>
                  <a:pt x="1554" y="18329"/>
                  <a:pt x="1600" y="18324"/>
                </a:cubicBezTo>
                <a:cubicBezTo>
                  <a:pt x="1594" y="18337"/>
                  <a:pt x="1590" y="18348"/>
                  <a:pt x="1584" y="18362"/>
                </a:cubicBezTo>
                <a:cubicBezTo>
                  <a:pt x="1556" y="18363"/>
                  <a:pt x="1529" y="18371"/>
                  <a:pt x="1511" y="18402"/>
                </a:cubicBezTo>
                <a:cubicBezTo>
                  <a:pt x="1512" y="18406"/>
                  <a:pt x="1515" y="18415"/>
                  <a:pt x="1518" y="18424"/>
                </a:cubicBezTo>
                <a:cubicBezTo>
                  <a:pt x="1528" y="18449"/>
                  <a:pt x="1525" y="18454"/>
                  <a:pt x="1501" y="18460"/>
                </a:cubicBezTo>
                <a:cubicBezTo>
                  <a:pt x="1477" y="18467"/>
                  <a:pt x="1453" y="18468"/>
                  <a:pt x="1434" y="18449"/>
                </a:cubicBezTo>
                <a:cubicBezTo>
                  <a:pt x="1442" y="18436"/>
                  <a:pt x="1449" y="18424"/>
                  <a:pt x="1460" y="18404"/>
                </a:cubicBezTo>
                <a:cubicBezTo>
                  <a:pt x="1437" y="18407"/>
                  <a:pt x="1423" y="18409"/>
                  <a:pt x="1405" y="18411"/>
                </a:cubicBezTo>
                <a:cubicBezTo>
                  <a:pt x="1401" y="18385"/>
                  <a:pt x="1400" y="18358"/>
                  <a:pt x="1392" y="18332"/>
                </a:cubicBezTo>
                <a:cubicBezTo>
                  <a:pt x="1382" y="18301"/>
                  <a:pt x="1389" y="18270"/>
                  <a:pt x="1387" y="18239"/>
                </a:cubicBezTo>
                <a:cubicBezTo>
                  <a:pt x="1386" y="18220"/>
                  <a:pt x="1375" y="18201"/>
                  <a:pt x="1367" y="18177"/>
                </a:cubicBezTo>
                <a:cubicBezTo>
                  <a:pt x="1351" y="18196"/>
                  <a:pt x="1362" y="18209"/>
                  <a:pt x="1363" y="18222"/>
                </a:cubicBezTo>
                <a:cubicBezTo>
                  <a:pt x="1364" y="18234"/>
                  <a:pt x="1358" y="18245"/>
                  <a:pt x="1355" y="18258"/>
                </a:cubicBezTo>
                <a:cubicBezTo>
                  <a:pt x="1311" y="18237"/>
                  <a:pt x="1309" y="18232"/>
                  <a:pt x="1335" y="18189"/>
                </a:cubicBezTo>
                <a:cubicBezTo>
                  <a:pt x="1321" y="18179"/>
                  <a:pt x="1317" y="18167"/>
                  <a:pt x="1321" y="18147"/>
                </a:cubicBezTo>
                <a:cubicBezTo>
                  <a:pt x="1326" y="18119"/>
                  <a:pt x="1320" y="18089"/>
                  <a:pt x="1313" y="18060"/>
                </a:cubicBezTo>
                <a:cubicBezTo>
                  <a:pt x="1306" y="18029"/>
                  <a:pt x="1289" y="18001"/>
                  <a:pt x="1300" y="17965"/>
                </a:cubicBezTo>
                <a:cubicBezTo>
                  <a:pt x="1304" y="17953"/>
                  <a:pt x="1287" y="17934"/>
                  <a:pt x="1280" y="17917"/>
                </a:cubicBezTo>
                <a:cubicBezTo>
                  <a:pt x="1280" y="17918"/>
                  <a:pt x="1280" y="17918"/>
                  <a:pt x="1280" y="17918"/>
                </a:cubicBezTo>
                <a:cubicBezTo>
                  <a:pt x="1300" y="17923"/>
                  <a:pt x="1297" y="17906"/>
                  <a:pt x="1302" y="17889"/>
                </a:cubicBezTo>
                <a:cubicBezTo>
                  <a:pt x="1314" y="17929"/>
                  <a:pt x="1324" y="17964"/>
                  <a:pt x="1334" y="17999"/>
                </a:cubicBezTo>
                <a:cubicBezTo>
                  <a:pt x="1336" y="18017"/>
                  <a:pt x="1317" y="18033"/>
                  <a:pt x="1332" y="18054"/>
                </a:cubicBezTo>
                <a:cubicBezTo>
                  <a:pt x="1341" y="18069"/>
                  <a:pt x="1349" y="18084"/>
                  <a:pt x="1352" y="18103"/>
                </a:cubicBezTo>
                <a:cubicBezTo>
                  <a:pt x="1346" y="18099"/>
                  <a:pt x="1341" y="18095"/>
                  <a:pt x="1331" y="18088"/>
                </a:cubicBezTo>
                <a:cubicBezTo>
                  <a:pt x="1334" y="18114"/>
                  <a:pt x="1337" y="18135"/>
                  <a:pt x="1340" y="18157"/>
                </a:cubicBezTo>
                <a:cubicBezTo>
                  <a:pt x="1367" y="18157"/>
                  <a:pt x="1367" y="18157"/>
                  <a:pt x="1359" y="18131"/>
                </a:cubicBezTo>
                <a:cubicBezTo>
                  <a:pt x="1365" y="18129"/>
                  <a:pt x="1371" y="18127"/>
                  <a:pt x="1377" y="18125"/>
                </a:cubicBezTo>
                <a:cubicBezTo>
                  <a:pt x="1378" y="18122"/>
                  <a:pt x="1379" y="18119"/>
                  <a:pt x="1379" y="18117"/>
                </a:cubicBezTo>
                <a:cubicBezTo>
                  <a:pt x="1372" y="18099"/>
                  <a:pt x="1364" y="18082"/>
                  <a:pt x="1373" y="18061"/>
                </a:cubicBezTo>
                <a:cubicBezTo>
                  <a:pt x="1376" y="18054"/>
                  <a:pt x="1374" y="18041"/>
                  <a:pt x="1369" y="18034"/>
                </a:cubicBezTo>
                <a:cubicBezTo>
                  <a:pt x="1347" y="17999"/>
                  <a:pt x="1358" y="17957"/>
                  <a:pt x="1346" y="17919"/>
                </a:cubicBezTo>
                <a:cubicBezTo>
                  <a:pt x="1343" y="17911"/>
                  <a:pt x="1354" y="17897"/>
                  <a:pt x="1359" y="17886"/>
                </a:cubicBezTo>
                <a:cubicBezTo>
                  <a:pt x="1362" y="17887"/>
                  <a:pt x="1365" y="17887"/>
                  <a:pt x="1369" y="17887"/>
                </a:cubicBezTo>
                <a:cubicBezTo>
                  <a:pt x="1377" y="17910"/>
                  <a:pt x="1384" y="17933"/>
                  <a:pt x="1393" y="17955"/>
                </a:cubicBezTo>
                <a:cubicBezTo>
                  <a:pt x="1401" y="17976"/>
                  <a:pt x="1411" y="17995"/>
                  <a:pt x="1420" y="18015"/>
                </a:cubicBezTo>
                <a:cubicBezTo>
                  <a:pt x="1421" y="18019"/>
                  <a:pt x="1421" y="18023"/>
                  <a:pt x="1421" y="18027"/>
                </a:cubicBezTo>
                <a:cubicBezTo>
                  <a:pt x="1421" y="18035"/>
                  <a:pt x="1418" y="18045"/>
                  <a:pt x="1422" y="18051"/>
                </a:cubicBezTo>
                <a:cubicBezTo>
                  <a:pt x="1429" y="18061"/>
                  <a:pt x="1437" y="18055"/>
                  <a:pt x="1446" y="18049"/>
                </a:cubicBezTo>
                <a:cubicBezTo>
                  <a:pt x="1451" y="18046"/>
                  <a:pt x="1459" y="18047"/>
                  <a:pt x="1465" y="18047"/>
                </a:cubicBezTo>
                <a:cubicBezTo>
                  <a:pt x="1481" y="18047"/>
                  <a:pt x="1498" y="18049"/>
                  <a:pt x="1513" y="18046"/>
                </a:cubicBezTo>
                <a:cubicBezTo>
                  <a:pt x="1537" y="18042"/>
                  <a:pt x="1544" y="18028"/>
                  <a:pt x="1541" y="18003"/>
                </a:cubicBezTo>
                <a:cubicBezTo>
                  <a:pt x="1538" y="17985"/>
                  <a:pt x="1538" y="17967"/>
                  <a:pt x="1537" y="17947"/>
                </a:cubicBezTo>
                <a:cubicBezTo>
                  <a:pt x="1526" y="17947"/>
                  <a:pt x="1517" y="17946"/>
                  <a:pt x="1508" y="17946"/>
                </a:cubicBezTo>
                <a:cubicBezTo>
                  <a:pt x="1488" y="17946"/>
                  <a:pt x="1474" y="17934"/>
                  <a:pt x="1470" y="17917"/>
                </a:cubicBezTo>
                <a:cubicBezTo>
                  <a:pt x="1465" y="17899"/>
                  <a:pt x="1454" y="17884"/>
                  <a:pt x="1450" y="17868"/>
                </a:cubicBezTo>
                <a:cubicBezTo>
                  <a:pt x="1446" y="17850"/>
                  <a:pt x="1434" y="17847"/>
                  <a:pt x="1422" y="17839"/>
                </a:cubicBezTo>
                <a:cubicBezTo>
                  <a:pt x="1429" y="17818"/>
                  <a:pt x="1445" y="17797"/>
                  <a:pt x="1440" y="17782"/>
                </a:cubicBezTo>
                <a:cubicBezTo>
                  <a:pt x="1434" y="17764"/>
                  <a:pt x="1448" y="17751"/>
                  <a:pt x="1443" y="17737"/>
                </a:cubicBezTo>
                <a:cubicBezTo>
                  <a:pt x="1456" y="17732"/>
                  <a:pt x="1469" y="17726"/>
                  <a:pt x="1484" y="17720"/>
                </a:cubicBezTo>
                <a:cubicBezTo>
                  <a:pt x="1478" y="17705"/>
                  <a:pt x="1475" y="17691"/>
                  <a:pt x="1467" y="17680"/>
                </a:cubicBezTo>
                <a:cubicBezTo>
                  <a:pt x="1453" y="17659"/>
                  <a:pt x="1446" y="17642"/>
                  <a:pt x="1465" y="17620"/>
                </a:cubicBezTo>
                <a:cubicBezTo>
                  <a:pt x="1472" y="17612"/>
                  <a:pt x="1468" y="17594"/>
                  <a:pt x="1467" y="17581"/>
                </a:cubicBezTo>
                <a:cubicBezTo>
                  <a:pt x="1465" y="17567"/>
                  <a:pt x="1460" y="17554"/>
                  <a:pt x="1456" y="17539"/>
                </a:cubicBezTo>
                <a:cubicBezTo>
                  <a:pt x="1443" y="17541"/>
                  <a:pt x="1430" y="17543"/>
                  <a:pt x="1415" y="17545"/>
                </a:cubicBezTo>
                <a:cubicBezTo>
                  <a:pt x="1410" y="17559"/>
                  <a:pt x="1409" y="17580"/>
                  <a:pt x="1399" y="17586"/>
                </a:cubicBezTo>
                <a:cubicBezTo>
                  <a:pt x="1380" y="17598"/>
                  <a:pt x="1392" y="17612"/>
                  <a:pt x="1388" y="17631"/>
                </a:cubicBezTo>
                <a:cubicBezTo>
                  <a:pt x="1347" y="17590"/>
                  <a:pt x="1363" y="17539"/>
                  <a:pt x="1342" y="17490"/>
                </a:cubicBezTo>
                <a:cubicBezTo>
                  <a:pt x="1359" y="17497"/>
                  <a:pt x="1366" y="17500"/>
                  <a:pt x="1377" y="17505"/>
                </a:cubicBezTo>
                <a:cubicBezTo>
                  <a:pt x="1374" y="17493"/>
                  <a:pt x="1375" y="17481"/>
                  <a:pt x="1370" y="17473"/>
                </a:cubicBezTo>
                <a:cubicBezTo>
                  <a:pt x="1354" y="17449"/>
                  <a:pt x="1339" y="17427"/>
                  <a:pt x="1367" y="17402"/>
                </a:cubicBezTo>
                <a:cubicBezTo>
                  <a:pt x="1367" y="17371"/>
                  <a:pt x="1377" y="17339"/>
                  <a:pt x="1356" y="17311"/>
                </a:cubicBezTo>
                <a:cubicBezTo>
                  <a:pt x="1351" y="17304"/>
                  <a:pt x="1345" y="17296"/>
                  <a:pt x="1342" y="17292"/>
                </a:cubicBezTo>
                <a:cubicBezTo>
                  <a:pt x="1351" y="17273"/>
                  <a:pt x="1358" y="17257"/>
                  <a:pt x="1364" y="17243"/>
                </a:cubicBezTo>
                <a:cubicBezTo>
                  <a:pt x="1352" y="17222"/>
                  <a:pt x="1334" y="17209"/>
                  <a:pt x="1345" y="17181"/>
                </a:cubicBezTo>
                <a:cubicBezTo>
                  <a:pt x="1351" y="17166"/>
                  <a:pt x="1337" y="17144"/>
                  <a:pt x="1330" y="17120"/>
                </a:cubicBezTo>
                <a:cubicBezTo>
                  <a:pt x="1320" y="17113"/>
                  <a:pt x="1309" y="17113"/>
                  <a:pt x="1302" y="17133"/>
                </a:cubicBezTo>
                <a:cubicBezTo>
                  <a:pt x="1294" y="17119"/>
                  <a:pt x="1286" y="17105"/>
                  <a:pt x="1278" y="17089"/>
                </a:cubicBezTo>
                <a:cubicBezTo>
                  <a:pt x="1284" y="17084"/>
                  <a:pt x="1290" y="17078"/>
                  <a:pt x="1298" y="17071"/>
                </a:cubicBezTo>
                <a:cubicBezTo>
                  <a:pt x="1303" y="17079"/>
                  <a:pt x="1307" y="17087"/>
                  <a:pt x="1312" y="17095"/>
                </a:cubicBezTo>
                <a:cubicBezTo>
                  <a:pt x="1325" y="17058"/>
                  <a:pt x="1331" y="17022"/>
                  <a:pt x="1307" y="16986"/>
                </a:cubicBezTo>
                <a:cubicBezTo>
                  <a:pt x="1304" y="16999"/>
                  <a:pt x="1301" y="17013"/>
                  <a:pt x="1300" y="17017"/>
                </a:cubicBezTo>
                <a:cubicBezTo>
                  <a:pt x="1277" y="17042"/>
                  <a:pt x="1259" y="17061"/>
                  <a:pt x="1239" y="17082"/>
                </a:cubicBezTo>
                <a:cubicBezTo>
                  <a:pt x="1239" y="17099"/>
                  <a:pt x="1237" y="17119"/>
                  <a:pt x="1239" y="17138"/>
                </a:cubicBezTo>
                <a:cubicBezTo>
                  <a:pt x="1240" y="17148"/>
                  <a:pt x="1244" y="17159"/>
                  <a:pt x="1249" y="17167"/>
                </a:cubicBezTo>
                <a:cubicBezTo>
                  <a:pt x="1257" y="17183"/>
                  <a:pt x="1269" y="17197"/>
                  <a:pt x="1277" y="17213"/>
                </a:cubicBezTo>
                <a:cubicBezTo>
                  <a:pt x="1282" y="17224"/>
                  <a:pt x="1284" y="17236"/>
                  <a:pt x="1267" y="17240"/>
                </a:cubicBezTo>
                <a:cubicBezTo>
                  <a:pt x="1267" y="17240"/>
                  <a:pt x="1268" y="17241"/>
                  <a:pt x="1268" y="17241"/>
                </a:cubicBezTo>
                <a:cubicBezTo>
                  <a:pt x="1265" y="17237"/>
                  <a:pt x="1263" y="17231"/>
                  <a:pt x="1259" y="17229"/>
                </a:cubicBezTo>
                <a:cubicBezTo>
                  <a:pt x="1223" y="17211"/>
                  <a:pt x="1218" y="17181"/>
                  <a:pt x="1224" y="17146"/>
                </a:cubicBezTo>
                <a:cubicBezTo>
                  <a:pt x="1224" y="17144"/>
                  <a:pt x="1223" y="17141"/>
                  <a:pt x="1221" y="17136"/>
                </a:cubicBezTo>
                <a:cubicBezTo>
                  <a:pt x="1216" y="17137"/>
                  <a:pt x="1206" y="17135"/>
                  <a:pt x="1204" y="17139"/>
                </a:cubicBezTo>
                <a:cubicBezTo>
                  <a:pt x="1189" y="17161"/>
                  <a:pt x="1174" y="17184"/>
                  <a:pt x="1162" y="17207"/>
                </a:cubicBezTo>
                <a:cubicBezTo>
                  <a:pt x="1151" y="17228"/>
                  <a:pt x="1128" y="17240"/>
                  <a:pt x="1095" y="17239"/>
                </a:cubicBezTo>
                <a:cubicBezTo>
                  <a:pt x="1074" y="17238"/>
                  <a:pt x="1064" y="17227"/>
                  <a:pt x="1057" y="17206"/>
                </a:cubicBezTo>
                <a:cubicBezTo>
                  <a:pt x="1049" y="17182"/>
                  <a:pt x="1044" y="17161"/>
                  <a:pt x="1049" y="17137"/>
                </a:cubicBezTo>
                <a:cubicBezTo>
                  <a:pt x="1051" y="17121"/>
                  <a:pt x="1051" y="17103"/>
                  <a:pt x="1025" y="17102"/>
                </a:cubicBezTo>
                <a:cubicBezTo>
                  <a:pt x="1018" y="17110"/>
                  <a:pt x="1011" y="17118"/>
                  <a:pt x="998" y="17133"/>
                </a:cubicBezTo>
                <a:cubicBezTo>
                  <a:pt x="997" y="17064"/>
                  <a:pt x="998" y="17002"/>
                  <a:pt x="995" y="16940"/>
                </a:cubicBezTo>
                <a:cubicBezTo>
                  <a:pt x="994" y="16917"/>
                  <a:pt x="992" y="16891"/>
                  <a:pt x="980" y="16872"/>
                </a:cubicBezTo>
                <a:cubicBezTo>
                  <a:pt x="964" y="16848"/>
                  <a:pt x="970" y="16825"/>
                  <a:pt x="976" y="16804"/>
                </a:cubicBezTo>
                <a:cubicBezTo>
                  <a:pt x="987" y="16761"/>
                  <a:pt x="978" y="16718"/>
                  <a:pt x="979" y="16676"/>
                </a:cubicBezTo>
                <a:cubicBezTo>
                  <a:pt x="980" y="16667"/>
                  <a:pt x="977" y="16657"/>
                  <a:pt x="977" y="16648"/>
                </a:cubicBezTo>
                <a:cubicBezTo>
                  <a:pt x="978" y="16629"/>
                  <a:pt x="980" y="16610"/>
                  <a:pt x="981" y="16590"/>
                </a:cubicBezTo>
                <a:cubicBezTo>
                  <a:pt x="985" y="16548"/>
                  <a:pt x="990" y="16505"/>
                  <a:pt x="999" y="16464"/>
                </a:cubicBezTo>
                <a:cubicBezTo>
                  <a:pt x="1001" y="16454"/>
                  <a:pt x="993" y="16439"/>
                  <a:pt x="986" y="16430"/>
                </a:cubicBezTo>
                <a:cubicBezTo>
                  <a:pt x="976" y="16419"/>
                  <a:pt x="964" y="16411"/>
                  <a:pt x="969" y="16393"/>
                </a:cubicBezTo>
                <a:cubicBezTo>
                  <a:pt x="970" y="16389"/>
                  <a:pt x="967" y="16382"/>
                  <a:pt x="964" y="16379"/>
                </a:cubicBezTo>
                <a:cubicBezTo>
                  <a:pt x="950" y="16365"/>
                  <a:pt x="943" y="16351"/>
                  <a:pt x="945" y="16330"/>
                </a:cubicBezTo>
                <a:cubicBezTo>
                  <a:pt x="946" y="16318"/>
                  <a:pt x="934" y="16302"/>
                  <a:pt x="923" y="16293"/>
                </a:cubicBezTo>
                <a:cubicBezTo>
                  <a:pt x="911" y="16283"/>
                  <a:pt x="911" y="16273"/>
                  <a:pt x="910" y="16259"/>
                </a:cubicBezTo>
                <a:cubicBezTo>
                  <a:pt x="910" y="16226"/>
                  <a:pt x="906" y="16193"/>
                  <a:pt x="904" y="16160"/>
                </a:cubicBezTo>
                <a:cubicBezTo>
                  <a:pt x="903" y="16124"/>
                  <a:pt x="908" y="16090"/>
                  <a:pt x="914" y="16055"/>
                </a:cubicBezTo>
                <a:cubicBezTo>
                  <a:pt x="919" y="16028"/>
                  <a:pt x="929" y="16000"/>
                  <a:pt x="912" y="15970"/>
                </a:cubicBezTo>
                <a:cubicBezTo>
                  <a:pt x="906" y="15960"/>
                  <a:pt x="913" y="15931"/>
                  <a:pt x="923" y="15925"/>
                </a:cubicBezTo>
                <a:cubicBezTo>
                  <a:pt x="954" y="15904"/>
                  <a:pt x="947" y="15881"/>
                  <a:pt x="938" y="15855"/>
                </a:cubicBezTo>
                <a:cubicBezTo>
                  <a:pt x="937" y="15853"/>
                  <a:pt x="936" y="15851"/>
                  <a:pt x="935" y="15848"/>
                </a:cubicBezTo>
                <a:cubicBezTo>
                  <a:pt x="934" y="15847"/>
                  <a:pt x="935" y="15846"/>
                  <a:pt x="935" y="15843"/>
                </a:cubicBezTo>
                <a:cubicBezTo>
                  <a:pt x="978" y="15813"/>
                  <a:pt x="974" y="15768"/>
                  <a:pt x="971" y="15723"/>
                </a:cubicBezTo>
                <a:cubicBezTo>
                  <a:pt x="969" y="15686"/>
                  <a:pt x="963" y="15648"/>
                  <a:pt x="962" y="15610"/>
                </a:cubicBezTo>
                <a:cubicBezTo>
                  <a:pt x="962" y="15575"/>
                  <a:pt x="962" y="15541"/>
                  <a:pt x="970" y="15507"/>
                </a:cubicBezTo>
                <a:cubicBezTo>
                  <a:pt x="975" y="15485"/>
                  <a:pt x="972" y="15458"/>
                  <a:pt x="962" y="15438"/>
                </a:cubicBezTo>
                <a:cubicBezTo>
                  <a:pt x="946" y="15405"/>
                  <a:pt x="962" y="15373"/>
                  <a:pt x="957" y="15342"/>
                </a:cubicBezTo>
                <a:cubicBezTo>
                  <a:pt x="954" y="15323"/>
                  <a:pt x="956" y="15303"/>
                  <a:pt x="956" y="15280"/>
                </a:cubicBezTo>
                <a:cubicBezTo>
                  <a:pt x="983" y="15291"/>
                  <a:pt x="963" y="15315"/>
                  <a:pt x="980" y="15327"/>
                </a:cubicBezTo>
                <a:cubicBezTo>
                  <a:pt x="1000" y="15320"/>
                  <a:pt x="989" y="15306"/>
                  <a:pt x="989" y="15293"/>
                </a:cubicBezTo>
                <a:cubicBezTo>
                  <a:pt x="990" y="15279"/>
                  <a:pt x="999" y="15266"/>
                  <a:pt x="1005" y="15250"/>
                </a:cubicBezTo>
                <a:cubicBezTo>
                  <a:pt x="998" y="15246"/>
                  <a:pt x="990" y="15242"/>
                  <a:pt x="981" y="15238"/>
                </a:cubicBezTo>
                <a:cubicBezTo>
                  <a:pt x="976" y="15219"/>
                  <a:pt x="985" y="15207"/>
                  <a:pt x="1007" y="15202"/>
                </a:cubicBezTo>
                <a:cubicBezTo>
                  <a:pt x="1002" y="15180"/>
                  <a:pt x="998" y="15159"/>
                  <a:pt x="994" y="15139"/>
                </a:cubicBezTo>
                <a:cubicBezTo>
                  <a:pt x="993" y="15133"/>
                  <a:pt x="995" y="15127"/>
                  <a:pt x="996" y="15121"/>
                </a:cubicBezTo>
                <a:cubicBezTo>
                  <a:pt x="997" y="15114"/>
                  <a:pt x="1001" y="15106"/>
                  <a:pt x="999" y="15099"/>
                </a:cubicBezTo>
                <a:cubicBezTo>
                  <a:pt x="991" y="15068"/>
                  <a:pt x="1001" y="15037"/>
                  <a:pt x="995" y="15005"/>
                </a:cubicBezTo>
                <a:cubicBezTo>
                  <a:pt x="992" y="14989"/>
                  <a:pt x="999" y="14972"/>
                  <a:pt x="1002" y="14955"/>
                </a:cubicBezTo>
                <a:cubicBezTo>
                  <a:pt x="1007" y="14924"/>
                  <a:pt x="991" y="14892"/>
                  <a:pt x="1012" y="14862"/>
                </a:cubicBezTo>
                <a:cubicBezTo>
                  <a:pt x="1013" y="14860"/>
                  <a:pt x="1008" y="14853"/>
                  <a:pt x="1007" y="14848"/>
                </a:cubicBezTo>
                <a:cubicBezTo>
                  <a:pt x="1006" y="14840"/>
                  <a:pt x="1003" y="14830"/>
                  <a:pt x="1006" y="14825"/>
                </a:cubicBezTo>
                <a:cubicBezTo>
                  <a:pt x="1033" y="14786"/>
                  <a:pt x="1031" y="14743"/>
                  <a:pt x="1028" y="14699"/>
                </a:cubicBezTo>
                <a:cubicBezTo>
                  <a:pt x="1052" y="14672"/>
                  <a:pt x="1035" y="14644"/>
                  <a:pt x="1031" y="14616"/>
                </a:cubicBezTo>
                <a:cubicBezTo>
                  <a:pt x="1027" y="14586"/>
                  <a:pt x="1040" y="14562"/>
                  <a:pt x="1072" y="14540"/>
                </a:cubicBezTo>
                <a:cubicBezTo>
                  <a:pt x="1075" y="14537"/>
                  <a:pt x="1078" y="14532"/>
                  <a:pt x="1079" y="14527"/>
                </a:cubicBezTo>
                <a:cubicBezTo>
                  <a:pt x="1080" y="14519"/>
                  <a:pt x="1077" y="14510"/>
                  <a:pt x="1080" y="14504"/>
                </a:cubicBezTo>
                <a:cubicBezTo>
                  <a:pt x="1097" y="14475"/>
                  <a:pt x="1085" y="14458"/>
                  <a:pt x="1059" y="14443"/>
                </a:cubicBezTo>
                <a:cubicBezTo>
                  <a:pt x="1074" y="14443"/>
                  <a:pt x="1089" y="14443"/>
                  <a:pt x="1104" y="14443"/>
                </a:cubicBezTo>
                <a:cubicBezTo>
                  <a:pt x="1108" y="14490"/>
                  <a:pt x="1117" y="14538"/>
                  <a:pt x="1115" y="14586"/>
                </a:cubicBezTo>
                <a:cubicBezTo>
                  <a:pt x="1114" y="14613"/>
                  <a:pt x="1114" y="14640"/>
                  <a:pt x="1116" y="14668"/>
                </a:cubicBezTo>
                <a:cubicBezTo>
                  <a:pt x="1116" y="14679"/>
                  <a:pt x="1118" y="14690"/>
                  <a:pt x="1119" y="14701"/>
                </a:cubicBezTo>
                <a:cubicBezTo>
                  <a:pt x="1120" y="14713"/>
                  <a:pt x="1122" y="14724"/>
                  <a:pt x="1121" y="14735"/>
                </a:cubicBezTo>
                <a:cubicBezTo>
                  <a:pt x="1121" y="14754"/>
                  <a:pt x="1107" y="14772"/>
                  <a:pt x="1118" y="14793"/>
                </a:cubicBezTo>
                <a:cubicBezTo>
                  <a:pt x="1122" y="14800"/>
                  <a:pt x="1112" y="14813"/>
                  <a:pt x="1107" y="14827"/>
                </a:cubicBezTo>
                <a:cubicBezTo>
                  <a:pt x="1127" y="14827"/>
                  <a:pt x="1138" y="14825"/>
                  <a:pt x="1140" y="14805"/>
                </a:cubicBezTo>
                <a:cubicBezTo>
                  <a:pt x="1143" y="14781"/>
                  <a:pt x="1149" y="14757"/>
                  <a:pt x="1162" y="14735"/>
                </a:cubicBezTo>
                <a:cubicBezTo>
                  <a:pt x="1168" y="14725"/>
                  <a:pt x="1169" y="14709"/>
                  <a:pt x="1167" y="14697"/>
                </a:cubicBezTo>
                <a:cubicBezTo>
                  <a:pt x="1161" y="14655"/>
                  <a:pt x="1161" y="14614"/>
                  <a:pt x="1170" y="14572"/>
                </a:cubicBezTo>
                <a:cubicBezTo>
                  <a:pt x="1171" y="14565"/>
                  <a:pt x="1173" y="14556"/>
                  <a:pt x="1170" y="14549"/>
                </a:cubicBezTo>
                <a:cubicBezTo>
                  <a:pt x="1155" y="14507"/>
                  <a:pt x="1170" y="14470"/>
                  <a:pt x="1181" y="14431"/>
                </a:cubicBezTo>
                <a:cubicBezTo>
                  <a:pt x="1184" y="14422"/>
                  <a:pt x="1186" y="14413"/>
                  <a:pt x="1185" y="14404"/>
                </a:cubicBezTo>
                <a:cubicBezTo>
                  <a:pt x="1182" y="14382"/>
                  <a:pt x="1177" y="14360"/>
                  <a:pt x="1174" y="14338"/>
                </a:cubicBezTo>
                <a:cubicBezTo>
                  <a:pt x="1171" y="14322"/>
                  <a:pt x="1162" y="14305"/>
                  <a:pt x="1182" y="14293"/>
                </a:cubicBezTo>
                <a:cubicBezTo>
                  <a:pt x="1185" y="14290"/>
                  <a:pt x="1184" y="14277"/>
                  <a:pt x="1181" y="14270"/>
                </a:cubicBezTo>
                <a:cubicBezTo>
                  <a:pt x="1175" y="14247"/>
                  <a:pt x="1173" y="14226"/>
                  <a:pt x="1180" y="14202"/>
                </a:cubicBezTo>
                <a:cubicBezTo>
                  <a:pt x="1188" y="14179"/>
                  <a:pt x="1183" y="14152"/>
                  <a:pt x="1182" y="14127"/>
                </a:cubicBezTo>
                <a:cubicBezTo>
                  <a:pt x="1181" y="14087"/>
                  <a:pt x="1172" y="14046"/>
                  <a:pt x="1182" y="14006"/>
                </a:cubicBezTo>
                <a:cubicBezTo>
                  <a:pt x="1183" y="14002"/>
                  <a:pt x="1183" y="13997"/>
                  <a:pt x="1181" y="13995"/>
                </a:cubicBezTo>
                <a:cubicBezTo>
                  <a:pt x="1154" y="13967"/>
                  <a:pt x="1169" y="13935"/>
                  <a:pt x="1172" y="13905"/>
                </a:cubicBezTo>
                <a:cubicBezTo>
                  <a:pt x="1177" y="13869"/>
                  <a:pt x="1191" y="13831"/>
                  <a:pt x="1185" y="13796"/>
                </a:cubicBezTo>
                <a:cubicBezTo>
                  <a:pt x="1177" y="13747"/>
                  <a:pt x="1187" y="13698"/>
                  <a:pt x="1181" y="13650"/>
                </a:cubicBezTo>
                <a:cubicBezTo>
                  <a:pt x="1176" y="13618"/>
                  <a:pt x="1186" y="13585"/>
                  <a:pt x="1189" y="13553"/>
                </a:cubicBezTo>
                <a:cubicBezTo>
                  <a:pt x="1190" y="13545"/>
                  <a:pt x="1193" y="13537"/>
                  <a:pt x="1192" y="13530"/>
                </a:cubicBezTo>
                <a:cubicBezTo>
                  <a:pt x="1181" y="13489"/>
                  <a:pt x="1183" y="13450"/>
                  <a:pt x="1197" y="13411"/>
                </a:cubicBezTo>
                <a:cubicBezTo>
                  <a:pt x="1203" y="13396"/>
                  <a:pt x="1197" y="13376"/>
                  <a:pt x="1196" y="13359"/>
                </a:cubicBezTo>
                <a:cubicBezTo>
                  <a:pt x="1195" y="13355"/>
                  <a:pt x="1191" y="13350"/>
                  <a:pt x="1193" y="13348"/>
                </a:cubicBezTo>
                <a:cubicBezTo>
                  <a:pt x="1220" y="13296"/>
                  <a:pt x="1189" y="13240"/>
                  <a:pt x="1205" y="13187"/>
                </a:cubicBezTo>
                <a:cubicBezTo>
                  <a:pt x="1210" y="13169"/>
                  <a:pt x="1214" y="13143"/>
                  <a:pt x="1186" y="13133"/>
                </a:cubicBezTo>
                <a:cubicBezTo>
                  <a:pt x="1195" y="13111"/>
                  <a:pt x="1204" y="13091"/>
                  <a:pt x="1212" y="13071"/>
                </a:cubicBezTo>
                <a:cubicBezTo>
                  <a:pt x="1231" y="13020"/>
                  <a:pt x="1223" y="12967"/>
                  <a:pt x="1220" y="12915"/>
                </a:cubicBezTo>
                <a:cubicBezTo>
                  <a:pt x="1219" y="12893"/>
                  <a:pt x="1226" y="12871"/>
                  <a:pt x="1228" y="12849"/>
                </a:cubicBezTo>
                <a:cubicBezTo>
                  <a:pt x="1230" y="12829"/>
                  <a:pt x="1232" y="12808"/>
                  <a:pt x="1232" y="12787"/>
                </a:cubicBezTo>
                <a:cubicBezTo>
                  <a:pt x="1232" y="12769"/>
                  <a:pt x="1253" y="12754"/>
                  <a:pt x="1241" y="12734"/>
                </a:cubicBezTo>
                <a:cubicBezTo>
                  <a:pt x="1262" y="12700"/>
                  <a:pt x="1242" y="12667"/>
                  <a:pt x="1233" y="12636"/>
                </a:cubicBezTo>
                <a:cubicBezTo>
                  <a:pt x="1230" y="12625"/>
                  <a:pt x="1224" y="12615"/>
                  <a:pt x="1232" y="12608"/>
                </a:cubicBezTo>
                <a:cubicBezTo>
                  <a:pt x="1250" y="12594"/>
                  <a:pt x="1246" y="12576"/>
                  <a:pt x="1245" y="12558"/>
                </a:cubicBezTo>
                <a:cubicBezTo>
                  <a:pt x="1244" y="12553"/>
                  <a:pt x="1241" y="12546"/>
                  <a:pt x="1244" y="12543"/>
                </a:cubicBezTo>
                <a:cubicBezTo>
                  <a:pt x="1273" y="12509"/>
                  <a:pt x="1258" y="12468"/>
                  <a:pt x="1261" y="12429"/>
                </a:cubicBezTo>
                <a:cubicBezTo>
                  <a:pt x="1264" y="12400"/>
                  <a:pt x="1269" y="12370"/>
                  <a:pt x="1271" y="12340"/>
                </a:cubicBezTo>
                <a:cubicBezTo>
                  <a:pt x="1273" y="12327"/>
                  <a:pt x="1268" y="12312"/>
                  <a:pt x="1272" y="12299"/>
                </a:cubicBezTo>
                <a:cubicBezTo>
                  <a:pt x="1277" y="12281"/>
                  <a:pt x="1256" y="12261"/>
                  <a:pt x="1278" y="12245"/>
                </a:cubicBezTo>
                <a:cubicBezTo>
                  <a:pt x="1281" y="12243"/>
                  <a:pt x="1279" y="12233"/>
                  <a:pt x="1278" y="12227"/>
                </a:cubicBezTo>
                <a:cubicBezTo>
                  <a:pt x="1277" y="12216"/>
                  <a:pt x="1270" y="12204"/>
                  <a:pt x="1285" y="12196"/>
                </a:cubicBezTo>
                <a:cubicBezTo>
                  <a:pt x="1288" y="12195"/>
                  <a:pt x="1289" y="12187"/>
                  <a:pt x="1289" y="12182"/>
                </a:cubicBezTo>
                <a:cubicBezTo>
                  <a:pt x="1278" y="12132"/>
                  <a:pt x="1281" y="12101"/>
                  <a:pt x="1302" y="12057"/>
                </a:cubicBezTo>
                <a:cubicBezTo>
                  <a:pt x="1292" y="12046"/>
                  <a:pt x="1282" y="12034"/>
                  <a:pt x="1270" y="12019"/>
                </a:cubicBezTo>
                <a:cubicBezTo>
                  <a:pt x="1279" y="12016"/>
                  <a:pt x="1285" y="12014"/>
                  <a:pt x="1296" y="12011"/>
                </a:cubicBezTo>
                <a:cubicBezTo>
                  <a:pt x="1278" y="12003"/>
                  <a:pt x="1286" y="11987"/>
                  <a:pt x="1283" y="11974"/>
                </a:cubicBezTo>
                <a:cubicBezTo>
                  <a:pt x="1279" y="11960"/>
                  <a:pt x="1286" y="11943"/>
                  <a:pt x="1289" y="11924"/>
                </a:cubicBezTo>
                <a:cubicBezTo>
                  <a:pt x="1288" y="11923"/>
                  <a:pt x="1281" y="11920"/>
                  <a:pt x="1274" y="11917"/>
                </a:cubicBezTo>
                <a:cubicBezTo>
                  <a:pt x="1257" y="11936"/>
                  <a:pt x="1255" y="11958"/>
                  <a:pt x="1254" y="11981"/>
                </a:cubicBezTo>
                <a:cubicBezTo>
                  <a:pt x="1253" y="12002"/>
                  <a:pt x="1248" y="12023"/>
                  <a:pt x="1246" y="12044"/>
                </a:cubicBezTo>
                <a:cubicBezTo>
                  <a:pt x="1234" y="12051"/>
                  <a:pt x="1224" y="12057"/>
                  <a:pt x="1213" y="12064"/>
                </a:cubicBezTo>
                <a:cubicBezTo>
                  <a:pt x="1215" y="12052"/>
                  <a:pt x="1218" y="12040"/>
                  <a:pt x="1205" y="12024"/>
                </a:cubicBezTo>
                <a:cubicBezTo>
                  <a:pt x="1203" y="12043"/>
                  <a:pt x="1189" y="12058"/>
                  <a:pt x="1214" y="12063"/>
                </a:cubicBezTo>
                <a:cubicBezTo>
                  <a:pt x="1221" y="12090"/>
                  <a:pt x="1221" y="12090"/>
                  <a:pt x="1252" y="12079"/>
                </a:cubicBezTo>
                <a:cubicBezTo>
                  <a:pt x="1252" y="12106"/>
                  <a:pt x="1249" y="12112"/>
                  <a:pt x="1223" y="12134"/>
                </a:cubicBezTo>
                <a:cubicBezTo>
                  <a:pt x="1226" y="12141"/>
                  <a:pt x="1227" y="12153"/>
                  <a:pt x="1233" y="12157"/>
                </a:cubicBezTo>
                <a:cubicBezTo>
                  <a:pt x="1248" y="12169"/>
                  <a:pt x="1248" y="12181"/>
                  <a:pt x="1239" y="12195"/>
                </a:cubicBezTo>
                <a:cubicBezTo>
                  <a:pt x="1231" y="12209"/>
                  <a:pt x="1223" y="12211"/>
                  <a:pt x="1195" y="12208"/>
                </a:cubicBezTo>
                <a:cubicBezTo>
                  <a:pt x="1191" y="12246"/>
                  <a:pt x="1186" y="12284"/>
                  <a:pt x="1182" y="12322"/>
                </a:cubicBezTo>
                <a:cubicBezTo>
                  <a:pt x="1179" y="12352"/>
                  <a:pt x="1176" y="12383"/>
                  <a:pt x="1175" y="12413"/>
                </a:cubicBezTo>
                <a:cubicBezTo>
                  <a:pt x="1174" y="12443"/>
                  <a:pt x="1175" y="12473"/>
                  <a:pt x="1175" y="12504"/>
                </a:cubicBezTo>
                <a:cubicBezTo>
                  <a:pt x="1175" y="12509"/>
                  <a:pt x="1176" y="12515"/>
                  <a:pt x="1174" y="12518"/>
                </a:cubicBezTo>
                <a:cubicBezTo>
                  <a:pt x="1151" y="12556"/>
                  <a:pt x="1160" y="12597"/>
                  <a:pt x="1158" y="12638"/>
                </a:cubicBezTo>
                <a:cubicBezTo>
                  <a:pt x="1158" y="12658"/>
                  <a:pt x="1167" y="12679"/>
                  <a:pt x="1150" y="12701"/>
                </a:cubicBezTo>
                <a:cubicBezTo>
                  <a:pt x="1136" y="12682"/>
                  <a:pt x="1135" y="12660"/>
                  <a:pt x="1134" y="12641"/>
                </a:cubicBezTo>
                <a:cubicBezTo>
                  <a:pt x="1132" y="12600"/>
                  <a:pt x="1134" y="12560"/>
                  <a:pt x="1135" y="12519"/>
                </a:cubicBezTo>
                <a:cubicBezTo>
                  <a:pt x="1136" y="12510"/>
                  <a:pt x="1136" y="12500"/>
                  <a:pt x="1140" y="12492"/>
                </a:cubicBezTo>
                <a:cubicBezTo>
                  <a:pt x="1152" y="12470"/>
                  <a:pt x="1159" y="12449"/>
                  <a:pt x="1149" y="12424"/>
                </a:cubicBezTo>
                <a:cubicBezTo>
                  <a:pt x="1148" y="12421"/>
                  <a:pt x="1149" y="12416"/>
                  <a:pt x="1151" y="12413"/>
                </a:cubicBezTo>
                <a:cubicBezTo>
                  <a:pt x="1164" y="12376"/>
                  <a:pt x="1160" y="12363"/>
                  <a:pt x="1129" y="12337"/>
                </a:cubicBezTo>
                <a:cubicBezTo>
                  <a:pt x="1129" y="12337"/>
                  <a:pt x="1129" y="12337"/>
                  <a:pt x="1129" y="12337"/>
                </a:cubicBezTo>
                <a:cubicBezTo>
                  <a:pt x="1129" y="12326"/>
                  <a:pt x="1133" y="12319"/>
                  <a:pt x="1144" y="12313"/>
                </a:cubicBezTo>
                <a:cubicBezTo>
                  <a:pt x="1156" y="12307"/>
                  <a:pt x="1166" y="12293"/>
                  <a:pt x="1155" y="12280"/>
                </a:cubicBezTo>
                <a:cubicBezTo>
                  <a:pt x="1130" y="12252"/>
                  <a:pt x="1133" y="12218"/>
                  <a:pt x="1128" y="12186"/>
                </a:cubicBezTo>
                <a:cubicBezTo>
                  <a:pt x="1125" y="12161"/>
                  <a:pt x="1125" y="12136"/>
                  <a:pt x="1123" y="12110"/>
                </a:cubicBezTo>
                <a:cubicBezTo>
                  <a:pt x="1123" y="12106"/>
                  <a:pt x="1120" y="12102"/>
                  <a:pt x="1116" y="12090"/>
                </a:cubicBezTo>
                <a:cubicBezTo>
                  <a:pt x="1113" y="12124"/>
                  <a:pt x="1111" y="12150"/>
                  <a:pt x="1109" y="12175"/>
                </a:cubicBezTo>
                <a:cubicBezTo>
                  <a:pt x="1107" y="12175"/>
                  <a:pt x="1104" y="12175"/>
                  <a:pt x="1101" y="12174"/>
                </a:cubicBezTo>
                <a:cubicBezTo>
                  <a:pt x="1101" y="12139"/>
                  <a:pt x="1101" y="12103"/>
                  <a:pt x="1101" y="12064"/>
                </a:cubicBezTo>
                <a:cubicBezTo>
                  <a:pt x="1112" y="12069"/>
                  <a:pt x="1120" y="12072"/>
                  <a:pt x="1132" y="12077"/>
                </a:cubicBezTo>
                <a:cubicBezTo>
                  <a:pt x="1140" y="12040"/>
                  <a:pt x="1153" y="12006"/>
                  <a:pt x="1136" y="11968"/>
                </a:cubicBezTo>
                <a:cubicBezTo>
                  <a:pt x="1131" y="11957"/>
                  <a:pt x="1137" y="11940"/>
                  <a:pt x="1139" y="11926"/>
                </a:cubicBezTo>
                <a:cubicBezTo>
                  <a:pt x="1142" y="11912"/>
                  <a:pt x="1147" y="11898"/>
                  <a:pt x="1149" y="11884"/>
                </a:cubicBezTo>
                <a:cubicBezTo>
                  <a:pt x="1153" y="11857"/>
                  <a:pt x="1155" y="11830"/>
                  <a:pt x="1158" y="11801"/>
                </a:cubicBezTo>
                <a:cubicBezTo>
                  <a:pt x="1156" y="11801"/>
                  <a:pt x="1149" y="11801"/>
                  <a:pt x="1140" y="11801"/>
                </a:cubicBezTo>
                <a:cubicBezTo>
                  <a:pt x="1138" y="11794"/>
                  <a:pt x="1132" y="11786"/>
                  <a:pt x="1134" y="11780"/>
                </a:cubicBezTo>
                <a:cubicBezTo>
                  <a:pt x="1142" y="11757"/>
                  <a:pt x="1154" y="11736"/>
                  <a:pt x="1162" y="11713"/>
                </a:cubicBezTo>
                <a:cubicBezTo>
                  <a:pt x="1171" y="11685"/>
                  <a:pt x="1178" y="11656"/>
                  <a:pt x="1183" y="11626"/>
                </a:cubicBezTo>
                <a:cubicBezTo>
                  <a:pt x="1184" y="11619"/>
                  <a:pt x="1172" y="11611"/>
                  <a:pt x="1167" y="11604"/>
                </a:cubicBezTo>
                <a:cubicBezTo>
                  <a:pt x="1175" y="11592"/>
                  <a:pt x="1185" y="11577"/>
                  <a:pt x="1196" y="11560"/>
                </a:cubicBezTo>
                <a:cubicBezTo>
                  <a:pt x="1186" y="11552"/>
                  <a:pt x="1176" y="11546"/>
                  <a:pt x="1167" y="11539"/>
                </a:cubicBezTo>
                <a:cubicBezTo>
                  <a:pt x="1166" y="11536"/>
                  <a:pt x="1165" y="11534"/>
                  <a:pt x="1165" y="11531"/>
                </a:cubicBezTo>
                <a:cubicBezTo>
                  <a:pt x="1185" y="11443"/>
                  <a:pt x="1183" y="11352"/>
                  <a:pt x="1189" y="11263"/>
                </a:cubicBezTo>
                <a:cubicBezTo>
                  <a:pt x="1191" y="11230"/>
                  <a:pt x="1201" y="11199"/>
                  <a:pt x="1201" y="11167"/>
                </a:cubicBezTo>
                <a:cubicBezTo>
                  <a:pt x="1202" y="11131"/>
                  <a:pt x="1213" y="11095"/>
                  <a:pt x="1202" y="11058"/>
                </a:cubicBezTo>
                <a:cubicBezTo>
                  <a:pt x="1199" y="11047"/>
                  <a:pt x="1212" y="11032"/>
                  <a:pt x="1214" y="11018"/>
                </a:cubicBezTo>
                <a:cubicBezTo>
                  <a:pt x="1219" y="10966"/>
                  <a:pt x="1224" y="10913"/>
                  <a:pt x="1229" y="10861"/>
                </a:cubicBezTo>
                <a:cubicBezTo>
                  <a:pt x="1233" y="10812"/>
                  <a:pt x="1238" y="10762"/>
                  <a:pt x="1243" y="10713"/>
                </a:cubicBezTo>
                <a:cubicBezTo>
                  <a:pt x="1244" y="10698"/>
                  <a:pt x="1240" y="10681"/>
                  <a:pt x="1247" y="10668"/>
                </a:cubicBezTo>
                <a:cubicBezTo>
                  <a:pt x="1258" y="10646"/>
                  <a:pt x="1253" y="10630"/>
                  <a:pt x="1241" y="10619"/>
                </a:cubicBezTo>
                <a:cubicBezTo>
                  <a:pt x="1254" y="10576"/>
                  <a:pt x="1275" y="10538"/>
                  <a:pt x="1274" y="10500"/>
                </a:cubicBezTo>
                <a:cubicBezTo>
                  <a:pt x="1273" y="10457"/>
                  <a:pt x="1290" y="10419"/>
                  <a:pt x="1290" y="10380"/>
                </a:cubicBezTo>
                <a:cubicBezTo>
                  <a:pt x="1289" y="10334"/>
                  <a:pt x="1297" y="10290"/>
                  <a:pt x="1302" y="10245"/>
                </a:cubicBezTo>
                <a:cubicBezTo>
                  <a:pt x="1303" y="10233"/>
                  <a:pt x="1305" y="10220"/>
                  <a:pt x="1302" y="10209"/>
                </a:cubicBezTo>
                <a:cubicBezTo>
                  <a:pt x="1288" y="10166"/>
                  <a:pt x="1304" y="10123"/>
                  <a:pt x="1302" y="10080"/>
                </a:cubicBezTo>
                <a:cubicBezTo>
                  <a:pt x="1301" y="10056"/>
                  <a:pt x="1308" y="10031"/>
                  <a:pt x="1310" y="10006"/>
                </a:cubicBezTo>
                <a:cubicBezTo>
                  <a:pt x="1310" y="9999"/>
                  <a:pt x="1309" y="9991"/>
                  <a:pt x="1307" y="9984"/>
                </a:cubicBezTo>
                <a:cubicBezTo>
                  <a:pt x="1307" y="9979"/>
                  <a:pt x="1302" y="9972"/>
                  <a:pt x="1304" y="9969"/>
                </a:cubicBezTo>
                <a:cubicBezTo>
                  <a:pt x="1325" y="9936"/>
                  <a:pt x="1303" y="9900"/>
                  <a:pt x="1311" y="9868"/>
                </a:cubicBezTo>
                <a:cubicBezTo>
                  <a:pt x="1326" y="9808"/>
                  <a:pt x="1308" y="9750"/>
                  <a:pt x="1310" y="9692"/>
                </a:cubicBezTo>
                <a:cubicBezTo>
                  <a:pt x="1311" y="9651"/>
                  <a:pt x="1311" y="9610"/>
                  <a:pt x="1315" y="9569"/>
                </a:cubicBezTo>
                <a:cubicBezTo>
                  <a:pt x="1321" y="9505"/>
                  <a:pt x="1315" y="9441"/>
                  <a:pt x="1310" y="9377"/>
                </a:cubicBezTo>
                <a:cubicBezTo>
                  <a:pt x="1306" y="9320"/>
                  <a:pt x="1297" y="9262"/>
                  <a:pt x="1310" y="9204"/>
                </a:cubicBezTo>
                <a:cubicBezTo>
                  <a:pt x="1314" y="9188"/>
                  <a:pt x="1313" y="9170"/>
                  <a:pt x="1311" y="9153"/>
                </a:cubicBezTo>
                <a:cubicBezTo>
                  <a:pt x="1307" y="9130"/>
                  <a:pt x="1296" y="9109"/>
                  <a:pt x="1309" y="9085"/>
                </a:cubicBezTo>
                <a:cubicBezTo>
                  <a:pt x="1314" y="9077"/>
                  <a:pt x="1305" y="9062"/>
                  <a:pt x="1303" y="9050"/>
                </a:cubicBezTo>
                <a:cubicBezTo>
                  <a:pt x="1297" y="9029"/>
                  <a:pt x="1294" y="9008"/>
                  <a:pt x="1303" y="8985"/>
                </a:cubicBezTo>
                <a:cubicBezTo>
                  <a:pt x="1308" y="8973"/>
                  <a:pt x="1305" y="8953"/>
                  <a:pt x="1297" y="8941"/>
                </a:cubicBezTo>
                <a:cubicBezTo>
                  <a:pt x="1289" y="8927"/>
                  <a:pt x="1286" y="8915"/>
                  <a:pt x="1291" y="8901"/>
                </a:cubicBezTo>
                <a:cubicBezTo>
                  <a:pt x="1302" y="8874"/>
                  <a:pt x="1299" y="8847"/>
                  <a:pt x="1289" y="8813"/>
                </a:cubicBezTo>
                <a:cubicBezTo>
                  <a:pt x="1281" y="8823"/>
                  <a:pt x="1272" y="8831"/>
                  <a:pt x="1274" y="8834"/>
                </a:cubicBezTo>
                <a:cubicBezTo>
                  <a:pt x="1283" y="8859"/>
                  <a:pt x="1266" y="8876"/>
                  <a:pt x="1260" y="8897"/>
                </a:cubicBezTo>
                <a:cubicBezTo>
                  <a:pt x="1256" y="8909"/>
                  <a:pt x="1251" y="8922"/>
                  <a:pt x="1249" y="8935"/>
                </a:cubicBezTo>
                <a:cubicBezTo>
                  <a:pt x="1241" y="8988"/>
                  <a:pt x="1239" y="9042"/>
                  <a:pt x="1226" y="9095"/>
                </a:cubicBezTo>
                <a:cubicBezTo>
                  <a:pt x="1217" y="9136"/>
                  <a:pt x="1216" y="9178"/>
                  <a:pt x="1207" y="9218"/>
                </a:cubicBezTo>
                <a:cubicBezTo>
                  <a:pt x="1198" y="9259"/>
                  <a:pt x="1188" y="9299"/>
                  <a:pt x="1178" y="9339"/>
                </a:cubicBezTo>
                <a:cubicBezTo>
                  <a:pt x="1177" y="9341"/>
                  <a:pt x="1176" y="9344"/>
                  <a:pt x="1176" y="9347"/>
                </a:cubicBezTo>
                <a:cubicBezTo>
                  <a:pt x="1183" y="9408"/>
                  <a:pt x="1154" y="9464"/>
                  <a:pt x="1148" y="9524"/>
                </a:cubicBezTo>
                <a:cubicBezTo>
                  <a:pt x="1147" y="9530"/>
                  <a:pt x="1147" y="9537"/>
                  <a:pt x="1148" y="9543"/>
                </a:cubicBezTo>
                <a:cubicBezTo>
                  <a:pt x="1154" y="9570"/>
                  <a:pt x="1149" y="9595"/>
                  <a:pt x="1144" y="9622"/>
                </a:cubicBezTo>
                <a:cubicBezTo>
                  <a:pt x="1136" y="9661"/>
                  <a:pt x="1134" y="9702"/>
                  <a:pt x="1126" y="9741"/>
                </a:cubicBezTo>
                <a:cubicBezTo>
                  <a:pt x="1118" y="9780"/>
                  <a:pt x="1113" y="9819"/>
                  <a:pt x="1111" y="9858"/>
                </a:cubicBezTo>
                <a:cubicBezTo>
                  <a:pt x="1110" y="9875"/>
                  <a:pt x="1100" y="9891"/>
                  <a:pt x="1097" y="9907"/>
                </a:cubicBezTo>
                <a:cubicBezTo>
                  <a:pt x="1094" y="9924"/>
                  <a:pt x="1091" y="9941"/>
                  <a:pt x="1094" y="9957"/>
                </a:cubicBezTo>
                <a:cubicBezTo>
                  <a:pt x="1098" y="9987"/>
                  <a:pt x="1085" y="10007"/>
                  <a:pt x="1063" y="10028"/>
                </a:cubicBezTo>
                <a:cubicBezTo>
                  <a:pt x="1081" y="10048"/>
                  <a:pt x="1083" y="10072"/>
                  <a:pt x="1076" y="10101"/>
                </a:cubicBezTo>
                <a:cubicBezTo>
                  <a:pt x="1068" y="10133"/>
                  <a:pt x="1075" y="10169"/>
                  <a:pt x="1066" y="10202"/>
                </a:cubicBezTo>
                <a:cubicBezTo>
                  <a:pt x="1052" y="10252"/>
                  <a:pt x="1062" y="10305"/>
                  <a:pt x="1038" y="10353"/>
                </a:cubicBezTo>
                <a:cubicBezTo>
                  <a:pt x="1039" y="10439"/>
                  <a:pt x="1004" y="10520"/>
                  <a:pt x="997" y="10605"/>
                </a:cubicBezTo>
                <a:cubicBezTo>
                  <a:pt x="991" y="10681"/>
                  <a:pt x="974" y="10756"/>
                  <a:pt x="962" y="10832"/>
                </a:cubicBezTo>
                <a:cubicBezTo>
                  <a:pt x="961" y="10834"/>
                  <a:pt x="958" y="10836"/>
                  <a:pt x="956" y="10838"/>
                </a:cubicBezTo>
                <a:cubicBezTo>
                  <a:pt x="957" y="10839"/>
                  <a:pt x="957" y="10839"/>
                  <a:pt x="957" y="10839"/>
                </a:cubicBezTo>
                <a:cubicBezTo>
                  <a:pt x="955" y="10809"/>
                  <a:pt x="953" y="10779"/>
                  <a:pt x="952" y="10749"/>
                </a:cubicBezTo>
                <a:cubicBezTo>
                  <a:pt x="951" y="10739"/>
                  <a:pt x="952" y="10728"/>
                  <a:pt x="955" y="10718"/>
                </a:cubicBezTo>
                <a:cubicBezTo>
                  <a:pt x="963" y="10695"/>
                  <a:pt x="977" y="10672"/>
                  <a:pt x="963" y="10646"/>
                </a:cubicBezTo>
                <a:cubicBezTo>
                  <a:pt x="973" y="10601"/>
                  <a:pt x="958" y="10555"/>
                  <a:pt x="975" y="10510"/>
                </a:cubicBezTo>
                <a:cubicBezTo>
                  <a:pt x="982" y="10490"/>
                  <a:pt x="978" y="10466"/>
                  <a:pt x="980" y="10443"/>
                </a:cubicBezTo>
                <a:cubicBezTo>
                  <a:pt x="985" y="10384"/>
                  <a:pt x="991" y="10324"/>
                  <a:pt x="1007" y="10266"/>
                </a:cubicBezTo>
                <a:cubicBezTo>
                  <a:pt x="1012" y="10246"/>
                  <a:pt x="1009" y="10224"/>
                  <a:pt x="1013" y="10203"/>
                </a:cubicBezTo>
                <a:cubicBezTo>
                  <a:pt x="1032" y="10113"/>
                  <a:pt x="1031" y="10022"/>
                  <a:pt x="1033" y="9931"/>
                </a:cubicBezTo>
                <a:cubicBezTo>
                  <a:pt x="1033" y="9927"/>
                  <a:pt x="1032" y="9922"/>
                  <a:pt x="1034" y="9920"/>
                </a:cubicBezTo>
                <a:cubicBezTo>
                  <a:pt x="1064" y="9894"/>
                  <a:pt x="1035" y="9860"/>
                  <a:pt x="1050" y="9834"/>
                </a:cubicBezTo>
                <a:cubicBezTo>
                  <a:pt x="1020" y="9822"/>
                  <a:pt x="1020" y="9822"/>
                  <a:pt x="1037" y="9774"/>
                </a:cubicBezTo>
                <a:cubicBezTo>
                  <a:pt x="1032" y="9771"/>
                  <a:pt x="1026" y="9767"/>
                  <a:pt x="1020" y="9766"/>
                </a:cubicBezTo>
                <a:cubicBezTo>
                  <a:pt x="991" y="9759"/>
                  <a:pt x="972" y="9738"/>
                  <a:pt x="971" y="9710"/>
                </a:cubicBezTo>
                <a:cubicBezTo>
                  <a:pt x="971" y="9688"/>
                  <a:pt x="967" y="9665"/>
                  <a:pt x="965" y="9642"/>
                </a:cubicBezTo>
                <a:cubicBezTo>
                  <a:pt x="976" y="9637"/>
                  <a:pt x="986" y="9632"/>
                  <a:pt x="997" y="9627"/>
                </a:cubicBezTo>
                <a:cubicBezTo>
                  <a:pt x="1004" y="9653"/>
                  <a:pt x="1010" y="9678"/>
                  <a:pt x="1018" y="9706"/>
                </a:cubicBezTo>
                <a:cubicBezTo>
                  <a:pt x="997" y="9739"/>
                  <a:pt x="997" y="9740"/>
                  <a:pt x="1026" y="9757"/>
                </a:cubicBezTo>
                <a:cubicBezTo>
                  <a:pt x="1047" y="9740"/>
                  <a:pt x="1062" y="9721"/>
                  <a:pt x="1055" y="9690"/>
                </a:cubicBezTo>
                <a:cubicBezTo>
                  <a:pt x="1053" y="9685"/>
                  <a:pt x="1056" y="9678"/>
                  <a:pt x="1058" y="9672"/>
                </a:cubicBezTo>
                <a:cubicBezTo>
                  <a:pt x="1059" y="9666"/>
                  <a:pt x="1063" y="9657"/>
                  <a:pt x="1061" y="9652"/>
                </a:cubicBezTo>
                <a:cubicBezTo>
                  <a:pt x="1045" y="9621"/>
                  <a:pt x="1054" y="9596"/>
                  <a:pt x="1077" y="9577"/>
                </a:cubicBezTo>
                <a:cubicBezTo>
                  <a:pt x="1075" y="9536"/>
                  <a:pt x="1072" y="9497"/>
                  <a:pt x="1071" y="9458"/>
                </a:cubicBezTo>
                <a:cubicBezTo>
                  <a:pt x="1071" y="9432"/>
                  <a:pt x="1068" y="9406"/>
                  <a:pt x="1085" y="9381"/>
                </a:cubicBezTo>
                <a:cubicBezTo>
                  <a:pt x="1093" y="9368"/>
                  <a:pt x="1091" y="9348"/>
                  <a:pt x="1090" y="9331"/>
                </a:cubicBezTo>
                <a:cubicBezTo>
                  <a:pt x="1089" y="9306"/>
                  <a:pt x="1085" y="9281"/>
                  <a:pt x="1083" y="9264"/>
                </a:cubicBezTo>
                <a:cubicBezTo>
                  <a:pt x="1091" y="9242"/>
                  <a:pt x="1096" y="9227"/>
                  <a:pt x="1101" y="9212"/>
                </a:cubicBezTo>
                <a:cubicBezTo>
                  <a:pt x="1104" y="9203"/>
                  <a:pt x="1108" y="9193"/>
                  <a:pt x="1109" y="9183"/>
                </a:cubicBezTo>
                <a:cubicBezTo>
                  <a:pt x="1111" y="9158"/>
                  <a:pt x="1131" y="9137"/>
                  <a:pt x="1121" y="9109"/>
                </a:cubicBezTo>
                <a:cubicBezTo>
                  <a:pt x="1116" y="9098"/>
                  <a:pt x="1127" y="9081"/>
                  <a:pt x="1131" y="9067"/>
                </a:cubicBezTo>
                <a:cubicBezTo>
                  <a:pt x="1138" y="9039"/>
                  <a:pt x="1152" y="9014"/>
                  <a:pt x="1145" y="8983"/>
                </a:cubicBezTo>
                <a:cubicBezTo>
                  <a:pt x="1143" y="8972"/>
                  <a:pt x="1153" y="8957"/>
                  <a:pt x="1158" y="8944"/>
                </a:cubicBezTo>
                <a:cubicBezTo>
                  <a:pt x="1163" y="8932"/>
                  <a:pt x="1171" y="8920"/>
                  <a:pt x="1172" y="8907"/>
                </a:cubicBezTo>
                <a:cubicBezTo>
                  <a:pt x="1175" y="8871"/>
                  <a:pt x="1177" y="8834"/>
                  <a:pt x="1176" y="8797"/>
                </a:cubicBezTo>
                <a:cubicBezTo>
                  <a:pt x="1175" y="8750"/>
                  <a:pt x="1176" y="8704"/>
                  <a:pt x="1183" y="8656"/>
                </a:cubicBezTo>
                <a:cubicBezTo>
                  <a:pt x="1189" y="8621"/>
                  <a:pt x="1196" y="8586"/>
                  <a:pt x="1203" y="8551"/>
                </a:cubicBezTo>
                <a:cubicBezTo>
                  <a:pt x="1209" y="8517"/>
                  <a:pt x="1209" y="8486"/>
                  <a:pt x="1206" y="8453"/>
                </a:cubicBezTo>
                <a:cubicBezTo>
                  <a:pt x="1204" y="8441"/>
                  <a:pt x="1209" y="8429"/>
                  <a:pt x="1212" y="8418"/>
                </a:cubicBezTo>
                <a:cubicBezTo>
                  <a:pt x="1218" y="8401"/>
                  <a:pt x="1220" y="8387"/>
                  <a:pt x="1201" y="8379"/>
                </a:cubicBezTo>
                <a:cubicBezTo>
                  <a:pt x="1212" y="8358"/>
                  <a:pt x="1222" y="8340"/>
                  <a:pt x="1233" y="8319"/>
                </a:cubicBezTo>
                <a:cubicBezTo>
                  <a:pt x="1226" y="8308"/>
                  <a:pt x="1223" y="8296"/>
                  <a:pt x="1229" y="8278"/>
                </a:cubicBezTo>
                <a:cubicBezTo>
                  <a:pt x="1236" y="8255"/>
                  <a:pt x="1235" y="8229"/>
                  <a:pt x="1237" y="8205"/>
                </a:cubicBezTo>
                <a:cubicBezTo>
                  <a:pt x="1240" y="8170"/>
                  <a:pt x="1238" y="8135"/>
                  <a:pt x="1252" y="8101"/>
                </a:cubicBezTo>
                <a:cubicBezTo>
                  <a:pt x="1254" y="8096"/>
                  <a:pt x="1259" y="8088"/>
                  <a:pt x="1257" y="8084"/>
                </a:cubicBezTo>
                <a:cubicBezTo>
                  <a:pt x="1236" y="8042"/>
                  <a:pt x="1263" y="8007"/>
                  <a:pt x="1272" y="7969"/>
                </a:cubicBezTo>
                <a:cubicBezTo>
                  <a:pt x="1273" y="7964"/>
                  <a:pt x="1277" y="7960"/>
                  <a:pt x="1278" y="7955"/>
                </a:cubicBezTo>
                <a:cubicBezTo>
                  <a:pt x="1282" y="7920"/>
                  <a:pt x="1287" y="7884"/>
                  <a:pt x="1288" y="7849"/>
                </a:cubicBezTo>
                <a:cubicBezTo>
                  <a:pt x="1288" y="7828"/>
                  <a:pt x="1295" y="7808"/>
                  <a:pt x="1288" y="7786"/>
                </a:cubicBezTo>
                <a:cubicBezTo>
                  <a:pt x="1286" y="7779"/>
                  <a:pt x="1296" y="7768"/>
                  <a:pt x="1299" y="7758"/>
                </a:cubicBezTo>
                <a:cubicBezTo>
                  <a:pt x="1302" y="7749"/>
                  <a:pt x="1309" y="7737"/>
                  <a:pt x="1306" y="7730"/>
                </a:cubicBezTo>
                <a:cubicBezTo>
                  <a:pt x="1298" y="7710"/>
                  <a:pt x="1313" y="7704"/>
                  <a:pt x="1323" y="7691"/>
                </a:cubicBezTo>
                <a:cubicBezTo>
                  <a:pt x="1302" y="7671"/>
                  <a:pt x="1274" y="7654"/>
                  <a:pt x="1292" y="7616"/>
                </a:cubicBezTo>
                <a:cubicBezTo>
                  <a:pt x="1279" y="7611"/>
                  <a:pt x="1268" y="7607"/>
                  <a:pt x="1256" y="7603"/>
                </a:cubicBezTo>
                <a:cubicBezTo>
                  <a:pt x="1227" y="7656"/>
                  <a:pt x="1245" y="7712"/>
                  <a:pt x="1233" y="7765"/>
                </a:cubicBezTo>
                <a:cubicBezTo>
                  <a:pt x="1246" y="7751"/>
                  <a:pt x="1259" y="7737"/>
                  <a:pt x="1274" y="7720"/>
                </a:cubicBezTo>
                <a:cubicBezTo>
                  <a:pt x="1282" y="7760"/>
                  <a:pt x="1273" y="7793"/>
                  <a:pt x="1249" y="7835"/>
                </a:cubicBezTo>
                <a:cubicBezTo>
                  <a:pt x="1243" y="7819"/>
                  <a:pt x="1238" y="7808"/>
                  <a:pt x="1234" y="7796"/>
                </a:cubicBezTo>
                <a:cubicBezTo>
                  <a:pt x="1230" y="7798"/>
                  <a:pt x="1227" y="7801"/>
                  <a:pt x="1223" y="7803"/>
                </a:cubicBezTo>
                <a:cubicBezTo>
                  <a:pt x="1214" y="7836"/>
                  <a:pt x="1203" y="7870"/>
                  <a:pt x="1198" y="7904"/>
                </a:cubicBezTo>
                <a:cubicBezTo>
                  <a:pt x="1190" y="7958"/>
                  <a:pt x="1196" y="8016"/>
                  <a:pt x="1177" y="8065"/>
                </a:cubicBezTo>
                <a:cubicBezTo>
                  <a:pt x="1160" y="8113"/>
                  <a:pt x="1181" y="8165"/>
                  <a:pt x="1150" y="8209"/>
                </a:cubicBezTo>
                <a:cubicBezTo>
                  <a:pt x="1147" y="8213"/>
                  <a:pt x="1152" y="8221"/>
                  <a:pt x="1152" y="8228"/>
                </a:cubicBezTo>
                <a:cubicBezTo>
                  <a:pt x="1151" y="8241"/>
                  <a:pt x="1153" y="8255"/>
                  <a:pt x="1148" y="8267"/>
                </a:cubicBezTo>
                <a:cubicBezTo>
                  <a:pt x="1125" y="8319"/>
                  <a:pt x="1125" y="8375"/>
                  <a:pt x="1116" y="8429"/>
                </a:cubicBezTo>
                <a:cubicBezTo>
                  <a:pt x="1112" y="8452"/>
                  <a:pt x="1116" y="8477"/>
                  <a:pt x="1110" y="8498"/>
                </a:cubicBezTo>
                <a:cubicBezTo>
                  <a:pt x="1096" y="8548"/>
                  <a:pt x="1096" y="8599"/>
                  <a:pt x="1090" y="8649"/>
                </a:cubicBezTo>
                <a:cubicBezTo>
                  <a:pt x="1088" y="8674"/>
                  <a:pt x="1075" y="8697"/>
                  <a:pt x="1073" y="8722"/>
                </a:cubicBezTo>
                <a:cubicBezTo>
                  <a:pt x="1071" y="8762"/>
                  <a:pt x="1051" y="8799"/>
                  <a:pt x="1057" y="8841"/>
                </a:cubicBezTo>
                <a:cubicBezTo>
                  <a:pt x="1060" y="8869"/>
                  <a:pt x="1042" y="8899"/>
                  <a:pt x="1033" y="8931"/>
                </a:cubicBezTo>
                <a:cubicBezTo>
                  <a:pt x="1062" y="8959"/>
                  <a:pt x="1026" y="8993"/>
                  <a:pt x="1037" y="9030"/>
                </a:cubicBezTo>
                <a:cubicBezTo>
                  <a:pt x="1055" y="9004"/>
                  <a:pt x="1075" y="8984"/>
                  <a:pt x="1067" y="8948"/>
                </a:cubicBezTo>
                <a:cubicBezTo>
                  <a:pt x="1064" y="8933"/>
                  <a:pt x="1060" y="8909"/>
                  <a:pt x="1094" y="8905"/>
                </a:cubicBezTo>
                <a:cubicBezTo>
                  <a:pt x="1096" y="8918"/>
                  <a:pt x="1102" y="8933"/>
                  <a:pt x="1099" y="8945"/>
                </a:cubicBezTo>
                <a:cubicBezTo>
                  <a:pt x="1089" y="8987"/>
                  <a:pt x="1089" y="9031"/>
                  <a:pt x="1075" y="9072"/>
                </a:cubicBezTo>
                <a:cubicBezTo>
                  <a:pt x="1067" y="9099"/>
                  <a:pt x="1063" y="9126"/>
                  <a:pt x="1060" y="9154"/>
                </a:cubicBezTo>
                <a:cubicBezTo>
                  <a:pt x="1053" y="9212"/>
                  <a:pt x="1053" y="9272"/>
                  <a:pt x="1039" y="9329"/>
                </a:cubicBezTo>
                <a:cubicBezTo>
                  <a:pt x="1029" y="9370"/>
                  <a:pt x="1022" y="9409"/>
                  <a:pt x="1023" y="9451"/>
                </a:cubicBezTo>
                <a:cubicBezTo>
                  <a:pt x="1023" y="9453"/>
                  <a:pt x="1023" y="9457"/>
                  <a:pt x="1022" y="9458"/>
                </a:cubicBezTo>
                <a:cubicBezTo>
                  <a:pt x="995" y="9495"/>
                  <a:pt x="1008" y="9537"/>
                  <a:pt x="1005" y="9576"/>
                </a:cubicBezTo>
                <a:cubicBezTo>
                  <a:pt x="1004" y="9585"/>
                  <a:pt x="1001" y="9595"/>
                  <a:pt x="999" y="9605"/>
                </a:cubicBezTo>
                <a:cubicBezTo>
                  <a:pt x="978" y="9598"/>
                  <a:pt x="979" y="9584"/>
                  <a:pt x="983" y="9574"/>
                </a:cubicBezTo>
                <a:cubicBezTo>
                  <a:pt x="1001" y="9530"/>
                  <a:pt x="987" y="9490"/>
                  <a:pt x="969" y="9447"/>
                </a:cubicBezTo>
                <a:cubicBezTo>
                  <a:pt x="966" y="9460"/>
                  <a:pt x="964" y="9470"/>
                  <a:pt x="961" y="9480"/>
                </a:cubicBezTo>
                <a:cubicBezTo>
                  <a:pt x="960" y="9485"/>
                  <a:pt x="960" y="9494"/>
                  <a:pt x="958" y="9495"/>
                </a:cubicBezTo>
                <a:cubicBezTo>
                  <a:pt x="922" y="9505"/>
                  <a:pt x="936" y="9539"/>
                  <a:pt x="934" y="9559"/>
                </a:cubicBezTo>
                <a:cubicBezTo>
                  <a:pt x="931" y="9591"/>
                  <a:pt x="924" y="9623"/>
                  <a:pt x="920" y="9655"/>
                </a:cubicBezTo>
                <a:cubicBezTo>
                  <a:pt x="918" y="9676"/>
                  <a:pt x="921" y="9697"/>
                  <a:pt x="920" y="9718"/>
                </a:cubicBezTo>
                <a:cubicBezTo>
                  <a:pt x="919" y="9738"/>
                  <a:pt x="917" y="9758"/>
                  <a:pt x="912" y="9776"/>
                </a:cubicBezTo>
                <a:cubicBezTo>
                  <a:pt x="911" y="9783"/>
                  <a:pt x="898" y="9786"/>
                  <a:pt x="891" y="9791"/>
                </a:cubicBezTo>
                <a:cubicBezTo>
                  <a:pt x="890" y="9814"/>
                  <a:pt x="888" y="9837"/>
                  <a:pt x="886" y="9859"/>
                </a:cubicBezTo>
                <a:cubicBezTo>
                  <a:pt x="852" y="9841"/>
                  <a:pt x="866" y="9814"/>
                  <a:pt x="870" y="9788"/>
                </a:cubicBezTo>
                <a:cubicBezTo>
                  <a:pt x="874" y="9765"/>
                  <a:pt x="874" y="9741"/>
                  <a:pt x="878" y="9718"/>
                </a:cubicBezTo>
                <a:cubicBezTo>
                  <a:pt x="882" y="9699"/>
                  <a:pt x="890" y="9680"/>
                  <a:pt x="896" y="9662"/>
                </a:cubicBezTo>
                <a:cubicBezTo>
                  <a:pt x="913" y="9611"/>
                  <a:pt x="920" y="9559"/>
                  <a:pt x="919" y="9505"/>
                </a:cubicBezTo>
                <a:cubicBezTo>
                  <a:pt x="919" y="9472"/>
                  <a:pt x="928" y="9451"/>
                  <a:pt x="950" y="9424"/>
                </a:cubicBezTo>
                <a:cubicBezTo>
                  <a:pt x="943" y="9392"/>
                  <a:pt x="936" y="9361"/>
                  <a:pt x="928" y="9330"/>
                </a:cubicBezTo>
                <a:cubicBezTo>
                  <a:pt x="922" y="9304"/>
                  <a:pt x="942" y="9296"/>
                  <a:pt x="962" y="9285"/>
                </a:cubicBezTo>
                <a:cubicBezTo>
                  <a:pt x="958" y="9278"/>
                  <a:pt x="955" y="9271"/>
                  <a:pt x="950" y="9266"/>
                </a:cubicBezTo>
                <a:cubicBezTo>
                  <a:pt x="939" y="9255"/>
                  <a:pt x="939" y="9246"/>
                  <a:pt x="951" y="9235"/>
                </a:cubicBezTo>
                <a:cubicBezTo>
                  <a:pt x="957" y="9229"/>
                  <a:pt x="965" y="9220"/>
                  <a:pt x="964" y="9213"/>
                </a:cubicBezTo>
                <a:cubicBezTo>
                  <a:pt x="963" y="9165"/>
                  <a:pt x="995" y="9124"/>
                  <a:pt x="991" y="9076"/>
                </a:cubicBezTo>
                <a:cubicBezTo>
                  <a:pt x="991" y="9075"/>
                  <a:pt x="996" y="9073"/>
                  <a:pt x="1000" y="9071"/>
                </a:cubicBezTo>
                <a:cubicBezTo>
                  <a:pt x="1015" y="9097"/>
                  <a:pt x="1017" y="9126"/>
                  <a:pt x="1006" y="9152"/>
                </a:cubicBezTo>
                <a:cubicBezTo>
                  <a:pt x="1000" y="9165"/>
                  <a:pt x="997" y="9177"/>
                  <a:pt x="995" y="9191"/>
                </a:cubicBezTo>
                <a:cubicBezTo>
                  <a:pt x="991" y="9214"/>
                  <a:pt x="995" y="9238"/>
                  <a:pt x="978" y="9258"/>
                </a:cubicBezTo>
                <a:cubicBezTo>
                  <a:pt x="974" y="9264"/>
                  <a:pt x="977" y="9275"/>
                  <a:pt x="976" y="9286"/>
                </a:cubicBezTo>
                <a:cubicBezTo>
                  <a:pt x="1001" y="9286"/>
                  <a:pt x="1000" y="9266"/>
                  <a:pt x="1006" y="9253"/>
                </a:cubicBezTo>
                <a:cubicBezTo>
                  <a:pt x="1011" y="9243"/>
                  <a:pt x="1011" y="9230"/>
                  <a:pt x="1016" y="9220"/>
                </a:cubicBezTo>
                <a:cubicBezTo>
                  <a:pt x="1030" y="9191"/>
                  <a:pt x="1042" y="9162"/>
                  <a:pt x="1037" y="9129"/>
                </a:cubicBezTo>
                <a:cubicBezTo>
                  <a:pt x="1037" y="9125"/>
                  <a:pt x="1036" y="9120"/>
                  <a:pt x="1038" y="9117"/>
                </a:cubicBezTo>
                <a:cubicBezTo>
                  <a:pt x="1059" y="9084"/>
                  <a:pt x="1041" y="9061"/>
                  <a:pt x="1019" y="9035"/>
                </a:cubicBezTo>
                <a:cubicBezTo>
                  <a:pt x="1013" y="9038"/>
                  <a:pt x="1006" y="9041"/>
                  <a:pt x="994" y="9046"/>
                </a:cubicBezTo>
                <a:cubicBezTo>
                  <a:pt x="996" y="9013"/>
                  <a:pt x="997" y="8984"/>
                  <a:pt x="998" y="8956"/>
                </a:cubicBezTo>
                <a:cubicBezTo>
                  <a:pt x="1001" y="8906"/>
                  <a:pt x="1002" y="8857"/>
                  <a:pt x="1019" y="8808"/>
                </a:cubicBezTo>
                <a:cubicBezTo>
                  <a:pt x="1028" y="8780"/>
                  <a:pt x="1028" y="8749"/>
                  <a:pt x="1031" y="8718"/>
                </a:cubicBezTo>
                <a:cubicBezTo>
                  <a:pt x="1032" y="8711"/>
                  <a:pt x="1028" y="8703"/>
                  <a:pt x="1025" y="8696"/>
                </a:cubicBezTo>
                <a:cubicBezTo>
                  <a:pt x="1020" y="8679"/>
                  <a:pt x="1009" y="8663"/>
                  <a:pt x="1023" y="8644"/>
                </a:cubicBezTo>
                <a:cubicBezTo>
                  <a:pt x="1025" y="8640"/>
                  <a:pt x="1022" y="8632"/>
                  <a:pt x="1021" y="8625"/>
                </a:cubicBezTo>
                <a:cubicBezTo>
                  <a:pt x="1015" y="8591"/>
                  <a:pt x="1014" y="8560"/>
                  <a:pt x="1045" y="8532"/>
                </a:cubicBezTo>
                <a:cubicBezTo>
                  <a:pt x="1057" y="8521"/>
                  <a:pt x="1058" y="8496"/>
                  <a:pt x="1063" y="8477"/>
                </a:cubicBezTo>
                <a:cubicBezTo>
                  <a:pt x="1073" y="8443"/>
                  <a:pt x="1059" y="8410"/>
                  <a:pt x="1056" y="8376"/>
                </a:cubicBezTo>
                <a:cubicBezTo>
                  <a:pt x="1053" y="8348"/>
                  <a:pt x="1056" y="8325"/>
                  <a:pt x="1079" y="8305"/>
                </a:cubicBezTo>
                <a:cubicBezTo>
                  <a:pt x="1088" y="8296"/>
                  <a:pt x="1091" y="8279"/>
                  <a:pt x="1093" y="8265"/>
                </a:cubicBezTo>
                <a:cubicBezTo>
                  <a:pt x="1100" y="8220"/>
                  <a:pt x="1111" y="8174"/>
                  <a:pt x="1109" y="8129"/>
                </a:cubicBezTo>
                <a:cubicBezTo>
                  <a:pt x="1109" y="8101"/>
                  <a:pt x="1123" y="8082"/>
                  <a:pt x="1128" y="8058"/>
                </a:cubicBezTo>
                <a:cubicBezTo>
                  <a:pt x="1131" y="8042"/>
                  <a:pt x="1137" y="8028"/>
                  <a:pt x="1125" y="8010"/>
                </a:cubicBezTo>
                <a:cubicBezTo>
                  <a:pt x="1119" y="8015"/>
                  <a:pt x="1111" y="8018"/>
                  <a:pt x="1110" y="8022"/>
                </a:cubicBezTo>
                <a:cubicBezTo>
                  <a:pt x="1104" y="8058"/>
                  <a:pt x="1099" y="8095"/>
                  <a:pt x="1093" y="8131"/>
                </a:cubicBezTo>
                <a:cubicBezTo>
                  <a:pt x="1088" y="8157"/>
                  <a:pt x="1080" y="8182"/>
                  <a:pt x="1074" y="8207"/>
                </a:cubicBezTo>
                <a:cubicBezTo>
                  <a:pt x="1073" y="8212"/>
                  <a:pt x="1071" y="8218"/>
                  <a:pt x="1068" y="8221"/>
                </a:cubicBezTo>
                <a:cubicBezTo>
                  <a:pt x="1037" y="8253"/>
                  <a:pt x="1036" y="8267"/>
                  <a:pt x="1058" y="8300"/>
                </a:cubicBezTo>
                <a:cubicBezTo>
                  <a:pt x="1033" y="8324"/>
                  <a:pt x="1024" y="8354"/>
                  <a:pt x="1020" y="8387"/>
                </a:cubicBezTo>
                <a:cubicBezTo>
                  <a:pt x="1019" y="8396"/>
                  <a:pt x="1016" y="8404"/>
                  <a:pt x="1014" y="8413"/>
                </a:cubicBezTo>
                <a:cubicBezTo>
                  <a:pt x="1010" y="8427"/>
                  <a:pt x="1010" y="8440"/>
                  <a:pt x="1012" y="8455"/>
                </a:cubicBezTo>
                <a:cubicBezTo>
                  <a:pt x="1017" y="8481"/>
                  <a:pt x="1020" y="8509"/>
                  <a:pt x="1003" y="8534"/>
                </a:cubicBezTo>
                <a:cubicBezTo>
                  <a:pt x="995" y="8546"/>
                  <a:pt x="994" y="8560"/>
                  <a:pt x="994" y="8575"/>
                </a:cubicBezTo>
                <a:cubicBezTo>
                  <a:pt x="994" y="8615"/>
                  <a:pt x="986" y="8654"/>
                  <a:pt x="981" y="8694"/>
                </a:cubicBezTo>
                <a:cubicBezTo>
                  <a:pt x="980" y="8700"/>
                  <a:pt x="982" y="8706"/>
                  <a:pt x="982" y="8712"/>
                </a:cubicBezTo>
                <a:cubicBezTo>
                  <a:pt x="982" y="8723"/>
                  <a:pt x="986" y="8734"/>
                  <a:pt x="982" y="8743"/>
                </a:cubicBezTo>
                <a:cubicBezTo>
                  <a:pt x="969" y="8776"/>
                  <a:pt x="971" y="8810"/>
                  <a:pt x="966" y="8844"/>
                </a:cubicBezTo>
                <a:cubicBezTo>
                  <a:pt x="961" y="8877"/>
                  <a:pt x="963" y="8911"/>
                  <a:pt x="956" y="8944"/>
                </a:cubicBezTo>
                <a:cubicBezTo>
                  <a:pt x="949" y="8981"/>
                  <a:pt x="941" y="9018"/>
                  <a:pt x="933" y="9056"/>
                </a:cubicBezTo>
                <a:cubicBezTo>
                  <a:pt x="933" y="9057"/>
                  <a:pt x="933" y="9058"/>
                  <a:pt x="932" y="9059"/>
                </a:cubicBezTo>
                <a:cubicBezTo>
                  <a:pt x="879" y="9122"/>
                  <a:pt x="902" y="9202"/>
                  <a:pt x="884" y="9273"/>
                </a:cubicBezTo>
                <a:cubicBezTo>
                  <a:pt x="883" y="9278"/>
                  <a:pt x="884" y="9284"/>
                  <a:pt x="882" y="9289"/>
                </a:cubicBezTo>
                <a:cubicBezTo>
                  <a:pt x="860" y="9347"/>
                  <a:pt x="858" y="9365"/>
                  <a:pt x="862" y="9418"/>
                </a:cubicBezTo>
                <a:cubicBezTo>
                  <a:pt x="862" y="9425"/>
                  <a:pt x="856" y="9432"/>
                  <a:pt x="855" y="9439"/>
                </a:cubicBezTo>
                <a:cubicBezTo>
                  <a:pt x="850" y="9457"/>
                  <a:pt x="831" y="9476"/>
                  <a:pt x="858" y="9495"/>
                </a:cubicBezTo>
                <a:cubicBezTo>
                  <a:pt x="834" y="9500"/>
                  <a:pt x="829" y="9512"/>
                  <a:pt x="831" y="9534"/>
                </a:cubicBezTo>
                <a:cubicBezTo>
                  <a:pt x="832" y="9555"/>
                  <a:pt x="822" y="9576"/>
                  <a:pt x="823" y="9597"/>
                </a:cubicBezTo>
                <a:cubicBezTo>
                  <a:pt x="825" y="9637"/>
                  <a:pt x="811" y="9676"/>
                  <a:pt x="812" y="9715"/>
                </a:cubicBezTo>
                <a:cubicBezTo>
                  <a:pt x="814" y="9760"/>
                  <a:pt x="788" y="9799"/>
                  <a:pt x="794" y="9842"/>
                </a:cubicBezTo>
                <a:cubicBezTo>
                  <a:pt x="795" y="9849"/>
                  <a:pt x="790" y="9858"/>
                  <a:pt x="793" y="9862"/>
                </a:cubicBezTo>
                <a:cubicBezTo>
                  <a:pt x="823" y="9901"/>
                  <a:pt x="789" y="9937"/>
                  <a:pt x="785" y="9974"/>
                </a:cubicBezTo>
                <a:cubicBezTo>
                  <a:pt x="782" y="10010"/>
                  <a:pt x="764" y="10044"/>
                  <a:pt x="763" y="10080"/>
                </a:cubicBezTo>
                <a:cubicBezTo>
                  <a:pt x="762" y="10144"/>
                  <a:pt x="751" y="10207"/>
                  <a:pt x="742" y="10270"/>
                </a:cubicBezTo>
                <a:cubicBezTo>
                  <a:pt x="741" y="10274"/>
                  <a:pt x="739" y="10279"/>
                  <a:pt x="740" y="10281"/>
                </a:cubicBezTo>
                <a:cubicBezTo>
                  <a:pt x="758" y="10310"/>
                  <a:pt x="743" y="10337"/>
                  <a:pt x="736" y="10364"/>
                </a:cubicBezTo>
                <a:cubicBezTo>
                  <a:pt x="734" y="10370"/>
                  <a:pt x="732" y="10377"/>
                  <a:pt x="733" y="10383"/>
                </a:cubicBezTo>
                <a:cubicBezTo>
                  <a:pt x="739" y="10408"/>
                  <a:pt x="730" y="10431"/>
                  <a:pt x="729" y="10455"/>
                </a:cubicBezTo>
                <a:cubicBezTo>
                  <a:pt x="728" y="10471"/>
                  <a:pt x="735" y="10488"/>
                  <a:pt x="732" y="10503"/>
                </a:cubicBezTo>
                <a:cubicBezTo>
                  <a:pt x="728" y="10517"/>
                  <a:pt x="712" y="10528"/>
                  <a:pt x="708" y="10542"/>
                </a:cubicBezTo>
                <a:cubicBezTo>
                  <a:pt x="704" y="10552"/>
                  <a:pt x="710" y="10565"/>
                  <a:pt x="712" y="10576"/>
                </a:cubicBezTo>
                <a:cubicBezTo>
                  <a:pt x="716" y="10592"/>
                  <a:pt x="720" y="10606"/>
                  <a:pt x="702" y="10618"/>
                </a:cubicBezTo>
                <a:cubicBezTo>
                  <a:pt x="695" y="10623"/>
                  <a:pt x="693" y="10637"/>
                  <a:pt x="692" y="10647"/>
                </a:cubicBezTo>
                <a:cubicBezTo>
                  <a:pt x="688" y="10682"/>
                  <a:pt x="686" y="10717"/>
                  <a:pt x="683" y="10755"/>
                </a:cubicBezTo>
                <a:cubicBezTo>
                  <a:pt x="689" y="10753"/>
                  <a:pt x="696" y="10751"/>
                  <a:pt x="705" y="10748"/>
                </a:cubicBezTo>
                <a:cubicBezTo>
                  <a:pt x="706" y="10756"/>
                  <a:pt x="707" y="10764"/>
                  <a:pt x="708" y="10774"/>
                </a:cubicBezTo>
                <a:cubicBezTo>
                  <a:pt x="698" y="10771"/>
                  <a:pt x="691" y="10769"/>
                  <a:pt x="682" y="10767"/>
                </a:cubicBezTo>
                <a:cubicBezTo>
                  <a:pt x="672" y="10863"/>
                  <a:pt x="662" y="10957"/>
                  <a:pt x="652" y="11057"/>
                </a:cubicBezTo>
                <a:cubicBezTo>
                  <a:pt x="662" y="11049"/>
                  <a:pt x="667" y="11045"/>
                  <a:pt x="673" y="11040"/>
                </a:cubicBezTo>
                <a:cubicBezTo>
                  <a:pt x="675" y="11044"/>
                  <a:pt x="678" y="11048"/>
                  <a:pt x="678" y="11051"/>
                </a:cubicBezTo>
                <a:cubicBezTo>
                  <a:pt x="678" y="11056"/>
                  <a:pt x="677" y="11062"/>
                  <a:pt x="673" y="11066"/>
                </a:cubicBezTo>
                <a:cubicBezTo>
                  <a:pt x="638" y="11101"/>
                  <a:pt x="645" y="11148"/>
                  <a:pt x="639" y="11191"/>
                </a:cubicBezTo>
                <a:cubicBezTo>
                  <a:pt x="630" y="11255"/>
                  <a:pt x="623" y="11319"/>
                  <a:pt x="617" y="11383"/>
                </a:cubicBezTo>
                <a:cubicBezTo>
                  <a:pt x="611" y="11447"/>
                  <a:pt x="608" y="11511"/>
                  <a:pt x="602" y="11574"/>
                </a:cubicBezTo>
                <a:cubicBezTo>
                  <a:pt x="598" y="11618"/>
                  <a:pt x="590" y="11661"/>
                  <a:pt x="585" y="11705"/>
                </a:cubicBezTo>
                <a:cubicBezTo>
                  <a:pt x="581" y="11741"/>
                  <a:pt x="581" y="11778"/>
                  <a:pt x="577" y="11815"/>
                </a:cubicBezTo>
                <a:cubicBezTo>
                  <a:pt x="574" y="11848"/>
                  <a:pt x="569" y="11880"/>
                  <a:pt x="564" y="11913"/>
                </a:cubicBezTo>
                <a:cubicBezTo>
                  <a:pt x="557" y="11956"/>
                  <a:pt x="549" y="11998"/>
                  <a:pt x="544" y="12041"/>
                </a:cubicBezTo>
                <a:cubicBezTo>
                  <a:pt x="540" y="12073"/>
                  <a:pt x="538" y="12104"/>
                  <a:pt x="535" y="12136"/>
                </a:cubicBezTo>
                <a:cubicBezTo>
                  <a:pt x="531" y="12184"/>
                  <a:pt x="526" y="12233"/>
                  <a:pt x="521" y="12282"/>
                </a:cubicBezTo>
                <a:cubicBezTo>
                  <a:pt x="521" y="12288"/>
                  <a:pt x="516" y="12295"/>
                  <a:pt x="517" y="12301"/>
                </a:cubicBezTo>
                <a:cubicBezTo>
                  <a:pt x="533" y="12368"/>
                  <a:pt x="504" y="12432"/>
                  <a:pt x="507" y="12498"/>
                </a:cubicBezTo>
                <a:cubicBezTo>
                  <a:pt x="509" y="12578"/>
                  <a:pt x="492" y="12656"/>
                  <a:pt x="492" y="12735"/>
                </a:cubicBezTo>
                <a:cubicBezTo>
                  <a:pt x="492" y="12780"/>
                  <a:pt x="494" y="12826"/>
                  <a:pt x="493" y="12871"/>
                </a:cubicBezTo>
                <a:cubicBezTo>
                  <a:pt x="492" y="12892"/>
                  <a:pt x="489" y="12914"/>
                  <a:pt x="483" y="12934"/>
                </a:cubicBezTo>
                <a:cubicBezTo>
                  <a:pt x="474" y="12961"/>
                  <a:pt x="480" y="12983"/>
                  <a:pt x="496" y="13005"/>
                </a:cubicBezTo>
                <a:cubicBezTo>
                  <a:pt x="499" y="13007"/>
                  <a:pt x="499" y="13012"/>
                  <a:pt x="501" y="13018"/>
                </a:cubicBezTo>
                <a:cubicBezTo>
                  <a:pt x="460" y="13029"/>
                  <a:pt x="467" y="13064"/>
                  <a:pt x="466" y="13093"/>
                </a:cubicBezTo>
                <a:cubicBezTo>
                  <a:pt x="462" y="13157"/>
                  <a:pt x="463" y="13222"/>
                  <a:pt x="460" y="13286"/>
                </a:cubicBezTo>
                <a:cubicBezTo>
                  <a:pt x="460" y="13300"/>
                  <a:pt x="453" y="13313"/>
                  <a:pt x="450" y="13327"/>
                </a:cubicBezTo>
                <a:cubicBezTo>
                  <a:pt x="449" y="13332"/>
                  <a:pt x="445" y="13337"/>
                  <a:pt x="446" y="13342"/>
                </a:cubicBezTo>
                <a:cubicBezTo>
                  <a:pt x="455" y="13375"/>
                  <a:pt x="454" y="13409"/>
                  <a:pt x="449" y="13443"/>
                </a:cubicBezTo>
                <a:cubicBezTo>
                  <a:pt x="445" y="13464"/>
                  <a:pt x="441" y="13485"/>
                  <a:pt x="441" y="13507"/>
                </a:cubicBezTo>
                <a:cubicBezTo>
                  <a:pt x="480" y="13473"/>
                  <a:pt x="507" y="13434"/>
                  <a:pt x="508" y="13381"/>
                </a:cubicBezTo>
                <a:cubicBezTo>
                  <a:pt x="508" y="13370"/>
                  <a:pt x="515" y="13361"/>
                  <a:pt x="517" y="13350"/>
                </a:cubicBezTo>
                <a:cubicBezTo>
                  <a:pt x="519" y="13339"/>
                  <a:pt x="523" y="13326"/>
                  <a:pt x="521" y="13315"/>
                </a:cubicBezTo>
                <a:cubicBezTo>
                  <a:pt x="515" y="13272"/>
                  <a:pt x="519" y="13231"/>
                  <a:pt x="526" y="13187"/>
                </a:cubicBezTo>
                <a:cubicBezTo>
                  <a:pt x="537" y="13112"/>
                  <a:pt x="553" y="13037"/>
                  <a:pt x="549" y="12960"/>
                </a:cubicBezTo>
                <a:cubicBezTo>
                  <a:pt x="548" y="12933"/>
                  <a:pt x="557" y="12905"/>
                  <a:pt x="557" y="12878"/>
                </a:cubicBezTo>
                <a:cubicBezTo>
                  <a:pt x="558" y="12816"/>
                  <a:pt x="556" y="12754"/>
                  <a:pt x="556" y="12692"/>
                </a:cubicBezTo>
                <a:cubicBezTo>
                  <a:pt x="556" y="12688"/>
                  <a:pt x="556" y="12684"/>
                  <a:pt x="558" y="12680"/>
                </a:cubicBezTo>
                <a:cubicBezTo>
                  <a:pt x="567" y="12665"/>
                  <a:pt x="575" y="12648"/>
                  <a:pt x="588" y="12636"/>
                </a:cubicBezTo>
                <a:cubicBezTo>
                  <a:pt x="603" y="12623"/>
                  <a:pt x="587" y="12606"/>
                  <a:pt x="603" y="12589"/>
                </a:cubicBezTo>
                <a:cubicBezTo>
                  <a:pt x="635" y="12555"/>
                  <a:pt x="624" y="12512"/>
                  <a:pt x="603" y="12474"/>
                </a:cubicBezTo>
                <a:cubicBezTo>
                  <a:pt x="594" y="12457"/>
                  <a:pt x="585" y="12443"/>
                  <a:pt x="589" y="12422"/>
                </a:cubicBezTo>
                <a:cubicBezTo>
                  <a:pt x="592" y="12412"/>
                  <a:pt x="582" y="12398"/>
                  <a:pt x="577" y="12386"/>
                </a:cubicBezTo>
                <a:cubicBezTo>
                  <a:pt x="612" y="12375"/>
                  <a:pt x="627" y="12349"/>
                  <a:pt x="618" y="12303"/>
                </a:cubicBezTo>
                <a:cubicBezTo>
                  <a:pt x="614" y="12277"/>
                  <a:pt x="628" y="12252"/>
                  <a:pt x="617" y="12225"/>
                </a:cubicBezTo>
                <a:cubicBezTo>
                  <a:pt x="615" y="12218"/>
                  <a:pt x="624" y="12207"/>
                  <a:pt x="630" y="12193"/>
                </a:cubicBezTo>
                <a:cubicBezTo>
                  <a:pt x="619" y="12190"/>
                  <a:pt x="608" y="12187"/>
                  <a:pt x="595" y="12184"/>
                </a:cubicBezTo>
                <a:cubicBezTo>
                  <a:pt x="631" y="12148"/>
                  <a:pt x="629" y="12109"/>
                  <a:pt x="615" y="12064"/>
                </a:cubicBezTo>
                <a:cubicBezTo>
                  <a:pt x="607" y="12037"/>
                  <a:pt x="611" y="12004"/>
                  <a:pt x="614" y="11974"/>
                </a:cubicBezTo>
                <a:cubicBezTo>
                  <a:pt x="620" y="11928"/>
                  <a:pt x="633" y="11882"/>
                  <a:pt x="636" y="11835"/>
                </a:cubicBezTo>
                <a:cubicBezTo>
                  <a:pt x="639" y="11802"/>
                  <a:pt x="660" y="11781"/>
                  <a:pt x="671" y="11749"/>
                </a:cubicBezTo>
                <a:cubicBezTo>
                  <a:pt x="653" y="11733"/>
                  <a:pt x="653" y="11712"/>
                  <a:pt x="671" y="11690"/>
                </a:cubicBezTo>
                <a:cubicBezTo>
                  <a:pt x="675" y="11686"/>
                  <a:pt x="677" y="11678"/>
                  <a:pt x="677" y="11672"/>
                </a:cubicBezTo>
                <a:cubicBezTo>
                  <a:pt x="673" y="11644"/>
                  <a:pt x="674" y="11617"/>
                  <a:pt x="686" y="11590"/>
                </a:cubicBezTo>
                <a:cubicBezTo>
                  <a:pt x="694" y="11573"/>
                  <a:pt x="693" y="11551"/>
                  <a:pt x="695" y="11531"/>
                </a:cubicBezTo>
                <a:cubicBezTo>
                  <a:pt x="698" y="11509"/>
                  <a:pt x="699" y="11487"/>
                  <a:pt x="703" y="11466"/>
                </a:cubicBezTo>
                <a:cubicBezTo>
                  <a:pt x="708" y="11442"/>
                  <a:pt x="712" y="11419"/>
                  <a:pt x="734" y="11401"/>
                </a:cubicBezTo>
                <a:cubicBezTo>
                  <a:pt x="743" y="11394"/>
                  <a:pt x="745" y="11371"/>
                  <a:pt x="741" y="11358"/>
                </a:cubicBezTo>
                <a:cubicBezTo>
                  <a:pt x="734" y="11338"/>
                  <a:pt x="719" y="11320"/>
                  <a:pt x="728" y="11296"/>
                </a:cubicBezTo>
                <a:cubicBezTo>
                  <a:pt x="730" y="11293"/>
                  <a:pt x="720" y="11285"/>
                  <a:pt x="717" y="11282"/>
                </a:cubicBezTo>
                <a:cubicBezTo>
                  <a:pt x="728" y="11257"/>
                  <a:pt x="741" y="11234"/>
                  <a:pt x="747" y="11209"/>
                </a:cubicBezTo>
                <a:cubicBezTo>
                  <a:pt x="754" y="11182"/>
                  <a:pt x="768" y="11171"/>
                  <a:pt x="794" y="11169"/>
                </a:cubicBezTo>
                <a:cubicBezTo>
                  <a:pt x="796" y="11205"/>
                  <a:pt x="800" y="11240"/>
                  <a:pt x="800" y="11276"/>
                </a:cubicBezTo>
                <a:cubicBezTo>
                  <a:pt x="800" y="11295"/>
                  <a:pt x="794" y="11315"/>
                  <a:pt x="790" y="11334"/>
                </a:cubicBezTo>
                <a:cubicBezTo>
                  <a:pt x="786" y="11354"/>
                  <a:pt x="774" y="11373"/>
                  <a:pt x="786" y="11395"/>
                </a:cubicBezTo>
                <a:cubicBezTo>
                  <a:pt x="788" y="11400"/>
                  <a:pt x="783" y="11408"/>
                  <a:pt x="783" y="11414"/>
                </a:cubicBezTo>
                <a:cubicBezTo>
                  <a:pt x="780" y="11459"/>
                  <a:pt x="777" y="11504"/>
                  <a:pt x="781" y="11550"/>
                </a:cubicBezTo>
                <a:cubicBezTo>
                  <a:pt x="787" y="11543"/>
                  <a:pt x="793" y="11536"/>
                  <a:pt x="799" y="11529"/>
                </a:cubicBezTo>
                <a:cubicBezTo>
                  <a:pt x="798" y="11528"/>
                  <a:pt x="798" y="11528"/>
                  <a:pt x="798" y="11528"/>
                </a:cubicBezTo>
                <a:cubicBezTo>
                  <a:pt x="801" y="11535"/>
                  <a:pt x="804" y="11543"/>
                  <a:pt x="809" y="11549"/>
                </a:cubicBezTo>
                <a:cubicBezTo>
                  <a:pt x="830" y="11574"/>
                  <a:pt x="836" y="11601"/>
                  <a:pt x="825" y="11632"/>
                </a:cubicBezTo>
                <a:cubicBezTo>
                  <a:pt x="780" y="11642"/>
                  <a:pt x="778" y="11640"/>
                  <a:pt x="784" y="11594"/>
                </a:cubicBezTo>
                <a:cubicBezTo>
                  <a:pt x="767" y="11593"/>
                  <a:pt x="766" y="11603"/>
                  <a:pt x="765" y="11616"/>
                </a:cubicBezTo>
                <a:cubicBezTo>
                  <a:pt x="762" y="11651"/>
                  <a:pt x="758" y="11687"/>
                  <a:pt x="733" y="11717"/>
                </a:cubicBezTo>
                <a:cubicBezTo>
                  <a:pt x="746" y="11735"/>
                  <a:pt x="750" y="11751"/>
                  <a:pt x="741" y="11775"/>
                </a:cubicBezTo>
                <a:cubicBezTo>
                  <a:pt x="724" y="11820"/>
                  <a:pt x="727" y="11841"/>
                  <a:pt x="738" y="11867"/>
                </a:cubicBezTo>
                <a:cubicBezTo>
                  <a:pt x="730" y="11885"/>
                  <a:pt x="724" y="11900"/>
                  <a:pt x="714" y="11923"/>
                </a:cubicBezTo>
                <a:cubicBezTo>
                  <a:pt x="734" y="11918"/>
                  <a:pt x="744" y="11916"/>
                  <a:pt x="758" y="11913"/>
                </a:cubicBezTo>
                <a:cubicBezTo>
                  <a:pt x="758" y="11935"/>
                  <a:pt x="758" y="11957"/>
                  <a:pt x="757" y="11979"/>
                </a:cubicBezTo>
                <a:cubicBezTo>
                  <a:pt x="756" y="12008"/>
                  <a:pt x="753" y="12036"/>
                  <a:pt x="755" y="12065"/>
                </a:cubicBezTo>
                <a:cubicBezTo>
                  <a:pt x="758" y="12102"/>
                  <a:pt x="749" y="12141"/>
                  <a:pt x="740" y="12177"/>
                </a:cubicBezTo>
                <a:cubicBezTo>
                  <a:pt x="735" y="12198"/>
                  <a:pt x="735" y="12213"/>
                  <a:pt x="754" y="12227"/>
                </a:cubicBezTo>
                <a:cubicBezTo>
                  <a:pt x="769" y="12219"/>
                  <a:pt x="781" y="12199"/>
                  <a:pt x="805" y="12212"/>
                </a:cubicBezTo>
                <a:cubicBezTo>
                  <a:pt x="790" y="12231"/>
                  <a:pt x="781" y="12250"/>
                  <a:pt x="793" y="12274"/>
                </a:cubicBezTo>
                <a:cubicBezTo>
                  <a:pt x="797" y="12282"/>
                  <a:pt x="793" y="12295"/>
                  <a:pt x="792" y="12305"/>
                </a:cubicBezTo>
                <a:cubicBezTo>
                  <a:pt x="791" y="12319"/>
                  <a:pt x="790" y="12334"/>
                  <a:pt x="788" y="12348"/>
                </a:cubicBezTo>
                <a:cubicBezTo>
                  <a:pt x="786" y="12366"/>
                  <a:pt x="783" y="12383"/>
                  <a:pt x="780" y="12401"/>
                </a:cubicBezTo>
                <a:cubicBezTo>
                  <a:pt x="777" y="12400"/>
                  <a:pt x="774" y="12400"/>
                  <a:pt x="770" y="12400"/>
                </a:cubicBezTo>
                <a:cubicBezTo>
                  <a:pt x="769" y="12389"/>
                  <a:pt x="767" y="12377"/>
                  <a:pt x="765" y="12364"/>
                </a:cubicBezTo>
                <a:cubicBezTo>
                  <a:pt x="751" y="12371"/>
                  <a:pt x="738" y="12377"/>
                  <a:pt x="723" y="12384"/>
                </a:cubicBezTo>
                <a:cubicBezTo>
                  <a:pt x="718" y="12407"/>
                  <a:pt x="712" y="12433"/>
                  <a:pt x="709" y="12460"/>
                </a:cubicBezTo>
                <a:cubicBezTo>
                  <a:pt x="708" y="12469"/>
                  <a:pt x="710" y="12481"/>
                  <a:pt x="716" y="12487"/>
                </a:cubicBezTo>
                <a:cubicBezTo>
                  <a:pt x="729" y="12501"/>
                  <a:pt x="726" y="12514"/>
                  <a:pt x="720" y="12526"/>
                </a:cubicBezTo>
                <a:cubicBezTo>
                  <a:pt x="705" y="12554"/>
                  <a:pt x="697" y="12582"/>
                  <a:pt x="710" y="12613"/>
                </a:cubicBezTo>
                <a:cubicBezTo>
                  <a:pt x="716" y="12627"/>
                  <a:pt x="713" y="12641"/>
                  <a:pt x="705" y="12654"/>
                </a:cubicBezTo>
                <a:cubicBezTo>
                  <a:pt x="692" y="12674"/>
                  <a:pt x="692" y="12695"/>
                  <a:pt x="704" y="12716"/>
                </a:cubicBezTo>
                <a:cubicBezTo>
                  <a:pt x="706" y="12721"/>
                  <a:pt x="709" y="12727"/>
                  <a:pt x="708" y="12731"/>
                </a:cubicBezTo>
                <a:cubicBezTo>
                  <a:pt x="692" y="12775"/>
                  <a:pt x="711" y="12820"/>
                  <a:pt x="701" y="12864"/>
                </a:cubicBezTo>
                <a:cubicBezTo>
                  <a:pt x="698" y="12878"/>
                  <a:pt x="698" y="12893"/>
                  <a:pt x="692" y="12906"/>
                </a:cubicBezTo>
                <a:cubicBezTo>
                  <a:pt x="682" y="12933"/>
                  <a:pt x="680" y="12960"/>
                  <a:pt x="690" y="12987"/>
                </a:cubicBezTo>
                <a:cubicBezTo>
                  <a:pt x="695" y="13003"/>
                  <a:pt x="698" y="13019"/>
                  <a:pt x="685" y="13031"/>
                </a:cubicBezTo>
                <a:cubicBezTo>
                  <a:pt x="665" y="13050"/>
                  <a:pt x="670" y="13078"/>
                  <a:pt x="679" y="13090"/>
                </a:cubicBezTo>
                <a:cubicBezTo>
                  <a:pt x="691" y="13105"/>
                  <a:pt x="686" y="13116"/>
                  <a:pt x="684" y="13129"/>
                </a:cubicBezTo>
                <a:cubicBezTo>
                  <a:pt x="678" y="13165"/>
                  <a:pt x="664" y="13200"/>
                  <a:pt x="677" y="13237"/>
                </a:cubicBezTo>
                <a:cubicBezTo>
                  <a:pt x="678" y="13240"/>
                  <a:pt x="676" y="13245"/>
                  <a:pt x="675" y="13248"/>
                </a:cubicBezTo>
                <a:cubicBezTo>
                  <a:pt x="652" y="13301"/>
                  <a:pt x="659" y="13358"/>
                  <a:pt x="655" y="13414"/>
                </a:cubicBezTo>
                <a:cubicBezTo>
                  <a:pt x="653" y="13442"/>
                  <a:pt x="655" y="13469"/>
                  <a:pt x="647" y="13498"/>
                </a:cubicBezTo>
                <a:cubicBezTo>
                  <a:pt x="638" y="13534"/>
                  <a:pt x="641" y="13573"/>
                  <a:pt x="639" y="13611"/>
                </a:cubicBezTo>
                <a:cubicBezTo>
                  <a:pt x="639" y="13612"/>
                  <a:pt x="639" y="13614"/>
                  <a:pt x="640" y="13615"/>
                </a:cubicBezTo>
                <a:cubicBezTo>
                  <a:pt x="664" y="13645"/>
                  <a:pt x="659" y="13675"/>
                  <a:pt x="640" y="13706"/>
                </a:cubicBezTo>
                <a:cubicBezTo>
                  <a:pt x="637" y="13711"/>
                  <a:pt x="639" y="13723"/>
                  <a:pt x="643" y="13727"/>
                </a:cubicBezTo>
                <a:cubicBezTo>
                  <a:pt x="658" y="13744"/>
                  <a:pt x="654" y="13756"/>
                  <a:pt x="647" y="13776"/>
                </a:cubicBezTo>
                <a:cubicBezTo>
                  <a:pt x="633" y="13812"/>
                  <a:pt x="627" y="13852"/>
                  <a:pt x="652" y="13883"/>
                </a:cubicBezTo>
                <a:cubicBezTo>
                  <a:pt x="651" y="13945"/>
                  <a:pt x="630" y="14003"/>
                  <a:pt x="650" y="14067"/>
                </a:cubicBezTo>
                <a:cubicBezTo>
                  <a:pt x="644" y="14076"/>
                  <a:pt x="637" y="14088"/>
                  <a:pt x="628" y="14100"/>
                </a:cubicBezTo>
                <a:cubicBezTo>
                  <a:pt x="638" y="14125"/>
                  <a:pt x="650" y="14147"/>
                  <a:pt x="635" y="14175"/>
                </a:cubicBezTo>
                <a:cubicBezTo>
                  <a:pt x="630" y="14185"/>
                  <a:pt x="641" y="14203"/>
                  <a:pt x="643" y="14217"/>
                </a:cubicBezTo>
                <a:cubicBezTo>
                  <a:pt x="646" y="14232"/>
                  <a:pt x="655" y="14253"/>
                  <a:pt x="649" y="14261"/>
                </a:cubicBezTo>
                <a:cubicBezTo>
                  <a:pt x="624" y="14294"/>
                  <a:pt x="637" y="14330"/>
                  <a:pt x="634" y="14364"/>
                </a:cubicBezTo>
                <a:cubicBezTo>
                  <a:pt x="630" y="14403"/>
                  <a:pt x="631" y="14443"/>
                  <a:pt x="634" y="14482"/>
                </a:cubicBezTo>
                <a:cubicBezTo>
                  <a:pt x="636" y="14506"/>
                  <a:pt x="643" y="14530"/>
                  <a:pt x="648" y="14555"/>
                </a:cubicBezTo>
                <a:cubicBezTo>
                  <a:pt x="649" y="14561"/>
                  <a:pt x="649" y="14567"/>
                  <a:pt x="648" y="14573"/>
                </a:cubicBezTo>
                <a:cubicBezTo>
                  <a:pt x="645" y="14590"/>
                  <a:pt x="636" y="14606"/>
                  <a:pt x="637" y="14622"/>
                </a:cubicBezTo>
                <a:cubicBezTo>
                  <a:pt x="641" y="14658"/>
                  <a:pt x="628" y="14696"/>
                  <a:pt x="642" y="14731"/>
                </a:cubicBezTo>
                <a:cubicBezTo>
                  <a:pt x="644" y="14735"/>
                  <a:pt x="644" y="14740"/>
                  <a:pt x="643" y="14743"/>
                </a:cubicBezTo>
                <a:cubicBezTo>
                  <a:pt x="624" y="14791"/>
                  <a:pt x="635" y="14841"/>
                  <a:pt x="633" y="14890"/>
                </a:cubicBezTo>
                <a:cubicBezTo>
                  <a:pt x="632" y="14945"/>
                  <a:pt x="645" y="14999"/>
                  <a:pt x="643" y="15054"/>
                </a:cubicBezTo>
                <a:cubicBezTo>
                  <a:pt x="641" y="15085"/>
                  <a:pt x="636" y="15116"/>
                  <a:pt x="632" y="15146"/>
                </a:cubicBezTo>
                <a:cubicBezTo>
                  <a:pt x="631" y="15152"/>
                  <a:pt x="627" y="15157"/>
                  <a:pt x="617" y="15162"/>
                </a:cubicBezTo>
                <a:cubicBezTo>
                  <a:pt x="614" y="15148"/>
                  <a:pt x="611" y="15133"/>
                  <a:pt x="608" y="15118"/>
                </a:cubicBezTo>
                <a:cubicBezTo>
                  <a:pt x="604" y="15095"/>
                  <a:pt x="599" y="15072"/>
                  <a:pt x="595" y="15049"/>
                </a:cubicBezTo>
                <a:cubicBezTo>
                  <a:pt x="593" y="15042"/>
                  <a:pt x="592" y="15034"/>
                  <a:pt x="592" y="15027"/>
                </a:cubicBezTo>
                <a:cubicBezTo>
                  <a:pt x="591" y="14963"/>
                  <a:pt x="584" y="14901"/>
                  <a:pt x="575" y="14839"/>
                </a:cubicBezTo>
                <a:cubicBezTo>
                  <a:pt x="574" y="14833"/>
                  <a:pt x="578" y="14827"/>
                  <a:pt x="579" y="14821"/>
                </a:cubicBezTo>
                <a:cubicBezTo>
                  <a:pt x="580" y="14813"/>
                  <a:pt x="584" y="14804"/>
                  <a:pt x="581" y="14797"/>
                </a:cubicBezTo>
                <a:cubicBezTo>
                  <a:pt x="562" y="14751"/>
                  <a:pt x="562" y="14703"/>
                  <a:pt x="567" y="14654"/>
                </a:cubicBezTo>
                <a:cubicBezTo>
                  <a:pt x="568" y="14643"/>
                  <a:pt x="564" y="14631"/>
                  <a:pt x="561" y="14620"/>
                </a:cubicBezTo>
                <a:cubicBezTo>
                  <a:pt x="554" y="14646"/>
                  <a:pt x="532" y="14668"/>
                  <a:pt x="549" y="14698"/>
                </a:cubicBezTo>
                <a:cubicBezTo>
                  <a:pt x="552" y="14704"/>
                  <a:pt x="546" y="14715"/>
                  <a:pt x="545" y="14725"/>
                </a:cubicBezTo>
                <a:cubicBezTo>
                  <a:pt x="544" y="14732"/>
                  <a:pt x="542" y="14743"/>
                  <a:pt x="546" y="14747"/>
                </a:cubicBezTo>
                <a:cubicBezTo>
                  <a:pt x="568" y="14772"/>
                  <a:pt x="555" y="14800"/>
                  <a:pt x="554" y="14827"/>
                </a:cubicBezTo>
                <a:cubicBezTo>
                  <a:pt x="552" y="14851"/>
                  <a:pt x="553" y="14876"/>
                  <a:pt x="549" y="14901"/>
                </a:cubicBezTo>
                <a:cubicBezTo>
                  <a:pt x="547" y="14916"/>
                  <a:pt x="538" y="14930"/>
                  <a:pt x="532" y="14947"/>
                </a:cubicBezTo>
                <a:cubicBezTo>
                  <a:pt x="535" y="14947"/>
                  <a:pt x="541" y="14948"/>
                  <a:pt x="547" y="14948"/>
                </a:cubicBezTo>
                <a:cubicBezTo>
                  <a:pt x="550" y="14958"/>
                  <a:pt x="552" y="14969"/>
                  <a:pt x="555" y="14980"/>
                </a:cubicBezTo>
                <a:cubicBezTo>
                  <a:pt x="547" y="14986"/>
                  <a:pt x="538" y="14992"/>
                  <a:pt x="528" y="14999"/>
                </a:cubicBezTo>
                <a:cubicBezTo>
                  <a:pt x="548" y="15015"/>
                  <a:pt x="543" y="15035"/>
                  <a:pt x="538" y="15053"/>
                </a:cubicBezTo>
                <a:cubicBezTo>
                  <a:pt x="524" y="15095"/>
                  <a:pt x="532" y="15138"/>
                  <a:pt x="531" y="15180"/>
                </a:cubicBezTo>
                <a:cubicBezTo>
                  <a:pt x="531" y="15191"/>
                  <a:pt x="531" y="15201"/>
                  <a:pt x="530" y="15212"/>
                </a:cubicBezTo>
                <a:cubicBezTo>
                  <a:pt x="529" y="15227"/>
                  <a:pt x="527" y="15243"/>
                  <a:pt x="525" y="15262"/>
                </a:cubicBezTo>
                <a:cubicBezTo>
                  <a:pt x="567" y="15256"/>
                  <a:pt x="542" y="15226"/>
                  <a:pt x="553" y="15211"/>
                </a:cubicBezTo>
                <a:cubicBezTo>
                  <a:pt x="562" y="15213"/>
                  <a:pt x="562" y="15213"/>
                  <a:pt x="588" y="15281"/>
                </a:cubicBezTo>
                <a:cubicBezTo>
                  <a:pt x="568" y="15289"/>
                  <a:pt x="561" y="15302"/>
                  <a:pt x="571" y="15324"/>
                </a:cubicBezTo>
                <a:cubicBezTo>
                  <a:pt x="574" y="15332"/>
                  <a:pt x="571" y="15343"/>
                  <a:pt x="571" y="15358"/>
                </a:cubicBezTo>
                <a:cubicBezTo>
                  <a:pt x="535" y="15334"/>
                  <a:pt x="560" y="15296"/>
                  <a:pt x="541" y="15269"/>
                </a:cubicBezTo>
                <a:cubicBezTo>
                  <a:pt x="528" y="15281"/>
                  <a:pt x="535" y="15293"/>
                  <a:pt x="536" y="15303"/>
                </a:cubicBezTo>
                <a:cubicBezTo>
                  <a:pt x="537" y="15316"/>
                  <a:pt x="542" y="15329"/>
                  <a:pt x="541" y="15342"/>
                </a:cubicBezTo>
                <a:cubicBezTo>
                  <a:pt x="538" y="15376"/>
                  <a:pt x="537" y="15409"/>
                  <a:pt x="549" y="15442"/>
                </a:cubicBezTo>
                <a:cubicBezTo>
                  <a:pt x="553" y="15454"/>
                  <a:pt x="546" y="15474"/>
                  <a:pt x="538" y="15485"/>
                </a:cubicBezTo>
                <a:cubicBezTo>
                  <a:pt x="513" y="15517"/>
                  <a:pt x="501" y="15552"/>
                  <a:pt x="487" y="15588"/>
                </a:cubicBezTo>
                <a:cubicBezTo>
                  <a:pt x="475" y="15619"/>
                  <a:pt x="465" y="15648"/>
                  <a:pt x="466" y="15681"/>
                </a:cubicBezTo>
                <a:cubicBezTo>
                  <a:pt x="466" y="15696"/>
                  <a:pt x="447" y="15707"/>
                  <a:pt x="419" y="15712"/>
                </a:cubicBezTo>
                <a:cubicBezTo>
                  <a:pt x="416" y="15704"/>
                  <a:pt x="412" y="15696"/>
                  <a:pt x="407" y="15683"/>
                </a:cubicBezTo>
                <a:cubicBezTo>
                  <a:pt x="396" y="15707"/>
                  <a:pt x="381" y="15720"/>
                  <a:pt x="363" y="15717"/>
                </a:cubicBezTo>
                <a:cubicBezTo>
                  <a:pt x="363" y="15681"/>
                  <a:pt x="363" y="15647"/>
                  <a:pt x="363" y="15610"/>
                </a:cubicBezTo>
                <a:cubicBezTo>
                  <a:pt x="343" y="15608"/>
                  <a:pt x="326" y="15630"/>
                  <a:pt x="303" y="15614"/>
                </a:cubicBezTo>
                <a:cubicBezTo>
                  <a:pt x="283" y="15600"/>
                  <a:pt x="263" y="15587"/>
                  <a:pt x="259" y="15561"/>
                </a:cubicBezTo>
                <a:cubicBezTo>
                  <a:pt x="254" y="15525"/>
                  <a:pt x="237" y="15491"/>
                  <a:pt x="239" y="15453"/>
                </a:cubicBezTo>
                <a:cubicBezTo>
                  <a:pt x="240" y="15436"/>
                  <a:pt x="233" y="15419"/>
                  <a:pt x="231" y="15402"/>
                </a:cubicBezTo>
                <a:cubicBezTo>
                  <a:pt x="228" y="15370"/>
                  <a:pt x="224" y="15337"/>
                  <a:pt x="225" y="15304"/>
                </a:cubicBezTo>
                <a:cubicBezTo>
                  <a:pt x="226" y="15292"/>
                  <a:pt x="240" y="15280"/>
                  <a:pt x="249" y="15269"/>
                </a:cubicBezTo>
                <a:cubicBezTo>
                  <a:pt x="259" y="15258"/>
                  <a:pt x="272" y="15250"/>
                  <a:pt x="280" y="15238"/>
                </a:cubicBezTo>
                <a:cubicBezTo>
                  <a:pt x="286" y="15230"/>
                  <a:pt x="289" y="15217"/>
                  <a:pt x="289" y="15206"/>
                </a:cubicBezTo>
                <a:cubicBezTo>
                  <a:pt x="291" y="15179"/>
                  <a:pt x="290" y="15151"/>
                  <a:pt x="290" y="15124"/>
                </a:cubicBezTo>
                <a:cubicBezTo>
                  <a:pt x="290" y="15113"/>
                  <a:pt x="286" y="15101"/>
                  <a:pt x="284" y="15087"/>
                </a:cubicBezTo>
                <a:cubicBezTo>
                  <a:pt x="292" y="15086"/>
                  <a:pt x="301" y="15085"/>
                  <a:pt x="312" y="15084"/>
                </a:cubicBezTo>
                <a:cubicBezTo>
                  <a:pt x="315" y="15109"/>
                  <a:pt x="296" y="15137"/>
                  <a:pt x="328" y="15158"/>
                </a:cubicBezTo>
                <a:cubicBezTo>
                  <a:pt x="346" y="15109"/>
                  <a:pt x="339" y="15064"/>
                  <a:pt x="338" y="15016"/>
                </a:cubicBezTo>
                <a:cubicBezTo>
                  <a:pt x="321" y="15008"/>
                  <a:pt x="303" y="14999"/>
                  <a:pt x="280" y="14988"/>
                </a:cubicBezTo>
                <a:cubicBezTo>
                  <a:pt x="280" y="14986"/>
                  <a:pt x="278" y="14978"/>
                  <a:pt x="277" y="14966"/>
                </a:cubicBezTo>
                <a:cubicBezTo>
                  <a:pt x="287" y="14967"/>
                  <a:pt x="295" y="14968"/>
                  <a:pt x="306" y="14970"/>
                </a:cubicBezTo>
                <a:cubicBezTo>
                  <a:pt x="307" y="14950"/>
                  <a:pt x="309" y="14932"/>
                  <a:pt x="310" y="14914"/>
                </a:cubicBezTo>
                <a:cubicBezTo>
                  <a:pt x="312" y="14897"/>
                  <a:pt x="309" y="14879"/>
                  <a:pt x="314" y="14864"/>
                </a:cubicBezTo>
                <a:cubicBezTo>
                  <a:pt x="331" y="14817"/>
                  <a:pt x="306" y="14766"/>
                  <a:pt x="331" y="14720"/>
                </a:cubicBezTo>
                <a:cubicBezTo>
                  <a:pt x="333" y="14716"/>
                  <a:pt x="330" y="14710"/>
                  <a:pt x="330" y="14705"/>
                </a:cubicBezTo>
                <a:cubicBezTo>
                  <a:pt x="330" y="14666"/>
                  <a:pt x="331" y="14626"/>
                  <a:pt x="331" y="14587"/>
                </a:cubicBezTo>
                <a:cubicBezTo>
                  <a:pt x="331" y="14541"/>
                  <a:pt x="329" y="14495"/>
                  <a:pt x="329" y="14449"/>
                </a:cubicBezTo>
                <a:cubicBezTo>
                  <a:pt x="329" y="14407"/>
                  <a:pt x="330" y="14365"/>
                  <a:pt x="330" y="14323"/>
                </a:cubicBezTo>
                <a:cubicBezTo>
                  <a:pt x="330" y="14314"/>
                  <a:pt x="331" y="14304"/>
                  <a:pt x="328" y="14297"/>
                </a:cubicBezTo>
                <a:cubicBezTo>
                  <a:pt x="309" y="14250"/>
                  <a:pt x="325" y="14207"/>
                  <a:pt x="343" y="14167"/>
                </a:cubicBezTo>
                <a:cubicBezTo>
                  <a:pt x="351" y="14147"/>
                  <a:pt x="354" y="14125"/>
                  <a:pt x="360" y="14106"/>
                </a:cubicBezTo>
                <a:cubicBezTo>
                  <a:pt x="368" y="14082"/>
                  <a:pt x="360" y="14053"/>
                  <a:pt x="359" y="14021"/>
                </a:cubicBezTo>
                <a:cubicBezTo>
                  <a:pt x="330" y="14044"/>
                  <a:pt x="359" y="14073"/>
                  <a:pt x="340" y="14097"/>
                </a:cubicBezTo>
                <a:cubicBezTo>
                  <a:pt x="334" y="14088"/>
                  <a:pt x="328" y="14083"/>
                  <a:pt x="327" y="14077"/>
                </a:cubicBezTo>
                <a:cubicBezTo>
                  <a:pt x="323" y="14057"/>
                  <a:pt x="319" y="14038"/>
                  <a:pt x="318" y="14018"/>
                </a:cubicBezTo>
                <a:cubicBezTo>
                  <a:pt x="317" y="13970"/>
                  <a:pt x="319" y="13921"/>
                  <a:pt x="318" y="13872"/>
                </a:cubicBezTo>
                <a:cubicBezTo>
                  <a:pt x="318" y="13844"/>
                  <a:pt x="317" y="13815"/>
                  <a:pt x="315" y="13786"/>
                </a:cubicBezTo>
                <a:cubicBezTo>
                  <a:pt x="306" y="13679"/>
                  <a:pt x="310" y="13571"/>
                  <a:pt x="314" y="13464"/>
                </a:cubicBezTo>
                <a:cubicBezTo>
                  <a:pt x="316" y="13422"/>
                  <a:pt x="318" y="13380"/>
                  <a:pt x="321" y="13339"/>
                </a:cubicBezTo>
                <a:cubicBezTo>
                  <a:pt x="325" y="13291"/>
                  <a:pt x="332" y="13244"/>
                  <a:pt x="335" y="13197"/>
                </a:cubicBezTo>
                <a:cubicBezTo>
                  <a:pt x="340" y="13134"/>
                  <a:pt x="353" y="13072"/>
                  <a:pt x="352" y="13009"/>
                </a:cubicBezTo>
                <a:cubicBezTo>
                  <a:pt x="352" y="12997"/>
                  <a:pt x="358" y="12984"/>
                  <a:pt x="359" y="12971"/>
                </a:cubicBezTo>
                <a:cubicBezTo>
                  <a:pt x="361" y="12955"/>
                  <a:pt x="366" y="12939"/>
                  <a:pt x="372" y="12924"/>
                </a:cubicBezTo>
                <a:cubicBezTo>
                  <a:pt x="379" y="12908"/>
                  <a:pt x="378" y="12888"/>
                  <a:pt x="381" y="12869"/>
                </a:cubicBezTo>
                <a:cubicBezTo>
                  <a:pt x="372" y="12868"/>
                  <a:pt x="366" y="12868"/>
                  <a:pt x="358" y="12867"/>
                </a:cubicBezTo>
                <a:cubicBezTo>
                  <a:pt x="359" y="12850"/>
                  <a:pt x="359" y="12832"/>
                  <a:pt x="361" y="12815"/>
                </a:cubicBezTo>
                <a:cubicBezTo>
                  <a:pt x="367" y="12743"/>
                  <a:pt x="371" y="12671"/>
                  <a:pt x="366" y="12599"/>
                </a:cubicBezTo>
                <a:cubicBezTo>
                  <a:pt x="365" y="12579"/>
                  <a:pt x="370" y="12559"/>
                  <a:pt x="370" y="12539"/>
                </a:cubicBezTo>
                <a:cubicBezTo>
                  <a:pt x="369" y="12507"/>
                  <a:pt x="365" y="12475"/>
                  <a:pt x="366" y="12443"/>
                </a:cubicBezTo>
                <a:cubicBezTo>
                  <a:pt x="367" y="12405"/>
                  <a:pt x="373" y="12366"/>
                  <a:pt x="377" y="12328"/>
                </a:cubicBezTo>
                <a:cubicBezTo>
                  <a:pt x="382" y="12279"/>
                  <a:pt x="386" y="12229"/>
                  <a:pt x="393" y="12179"/>
                </a:cubicBezTo>
                <a:cubicBezTo>
                  <a:pt x="397" y="12153"/>
                  <a:pt x="405" y="12128"/>
                  <a:pt x="411" y="12104"/>
                </a:cubicBezTo>
                <a:cubicBezTo>
                  <a:pt x="426" y="12106"/>
                  <a:pt x="438" y="12108"/>
                  <a:pt x="450" y="12110"/>
                </a:cubicBezTo>
                <a:cubicBezTo>
                  <a:pt x="466" y="12085"/>
                  <a:pt x="477" y="12005"/>
                  <a:pt x="465" y="11973"/>
                </a:cubicBezTo>
                <a:cubicBezTo>
                  <a:pt x="456" y="12018"/>
                  <a:pt x="449" y="12054"/>
                  <a:pt x="442" y="12091"/>
                </a:cubicBezTo>
                <a:cubicBezTo>
                  <a:pt x="408" y="12084"/>
                  <a:pt x="410" y="12085"/>
                  <a:pt x="415" y="12055"/>
                </a:cubicBezTo>
                <a:cubicBezTo>
                  <a:pt x="422" y="12011"/>
                  <a:pt x="426" y="11966"/>
                  <a:pt x="432" y="11922"/>
                </a:cubicBezTo>
                <a:cubicBezTo>
                  <a:pt x="437" y="11885"/>
                  <a:pt x="445" y="11849"/>
                  <a:pt x="450" y="11813"/>
                </a:cubicBezTo>
                <a:cubicBezTo>
                  <a:pt x="454" y="11788"/>
                  <a:pt x="457" y="11763"/>
                  <a:pt x="456" y="11738"/>
                </a:cubicBezTo>
                <a:cubicBezTo>
                  <a:pt x="456" y="11719"/>
                  <a:pt x="460" y="11708"/>
                  <a:pt x="478" y="11701"/>
                </a:cubicBezTo>
                <a:cubicBezTo>
                  <a:pt x="482" y="11700"/>
                  <a:pt x="483" y="11690"/>
                  <a:pt x="485" y="11684"/>
                </a:cubicBezTo>
                <a:cubicBezTo>
                  <a:pt x="487" y="11693"/>
                  <a:pt x="493" y="11703"/>
                  <a:pt x="491" y="11711"/>
                </a:cubicBezTo>
                <a:cubicBezTo>
                  <a:pt x="479" y="11756"/>
                  <a:pt x="483" y="11802"/>
                  <a:pt x="476" y="11847"/>
                </a:cubicBezTo>
                <a:cubicBezTo>
                  <a:pt x="471" y="11884"/>
                  <a:pt x="464" y="11921"/>
                  <a:pt x="457" y="11961"/>
                </a:cubicBezTo>
                <a:cubicBezTo>
                  <a:pt x="462" y="11961"/>
                  <a:pt x="472" y="11962"/>
                  <a:pt x="474" y="11958"/>
                </a:cubicBezTo>
                <a:cubicBezTo>
                  <a:pt x="480" y="11950"/>
                  <a:pt x="482" y="11939"/>
                  <a:pt x="484" y="11929"/>
                </a:cubicBezTo>
                <a:cubicBezTo>
                  <a:pt x="489" y="11882"/>
                  <a:pt x="500" y="11836"/>
                  <a:pt x="501" y="11788"/>
                </a:cubicBezTo>
                <a:cubicBezTo>
                  <a:pt x="503" y="11740"/>
                  <a:pt x="514" y="11692"/>
                  <a:pt x="520" y="11643"/>
                </a:cubicBezTo>
                <a:cubicBezTo>
                  <a:pt x="521" y="11632"/>
                  <a:pt x="517" y="11618"/>
                  <a:pt x="521" y="11608"/>
                </a:cubicBezTo>
                <a:cubicBezTo>
                  <a:pt x="536" y="11577"/>
                  <a:pt x="528" y="11544"/>
                  <a:pt x="532" y="11512"/>
                </a:cubicBezTo>
                <a:cubicBezTo>
                  <a:pt x="532" y="11504"/>
                  <a:pt x="529" y="11496"/>
                  <a:pt x="526" y="11484"/>
                </a:cubicBezTo>
                <a:cubicBezTo>
                  <a:pt x="522" y="11491"/>
                  <a:pt x="520" y="11494"/>
                  <a:pt x="520" y="11496"/>
                </a:cubicBezTo>
                <a:cubicBezTo>
                  <a:pt x="515" y="11545"/>
                  <a:pt x="517" y="11596"/>
                  <a:pt x="491" y="11641"/>
                </a:cubicBezTo>
                <a:cubicBezTo>
                  <a:pt x="488" y="11646"/>
                  <a:pt x="492" y="11654"/>
                  <a:pt x="491" y="11660"/>
                </a:cubicBezTo>
                <a:cubicBezTo>
                  <a:pt x="490" y="11669"/>
                  <a:pt x="487" y="11678"/>
                  <a:pt x="485" y="11686"/>
                </a:cubicBezTo>
                <a:cubicBezTo>
                  <a:pt x="479" y="11659"/>
                  <a:pt x="472" y="11632"/>
                  <a:pt x="467" y="11605"/>
                </a:cubicBezTo>
                <a:cubicBezTo>
                  <a:pt x="463" y="11585"/>
                  <a:pt x="464" y="11565"/>
                  <a:pt x="468" y="11544"/>
                </a:cubicBezTo>
                <a:cubicBezTo>
                  <a:pt x="476" y="11494"/>
                  <a:pt x="474" y="11442"/>
                  <a:pt x="484" y="11391"/>
                </a:cubicBezTo>
                <a:cubicBezTo>
                  <a:pt x="491" y="11356"/>
                  <a:pt x="483" y="11319"/>
                  <a:pt x="498" y="11283"/>
                </a:cubicBezTo>
                <a:cubicBezTo>
                  <a:pt x="505" y="11267"/>
                  <a:pt x="495" y="11245"/>
                  <a:pt x="501" y="11228"/>
                </a:cubicBezTo>
                <a:cubicBezTo>
                  <a:pt x="508" y="11208"/>
                  <a:pt x="504" y="11192"/>
                  <a:pt x="498" y="11174"/>
                </a:cubicBezTo>
                <a:cubicBezTo>
                  <a:pt x="497" y="11171"/>
                  <a:pt x="497" y="11166"/>
                  <a:pt x="498" y="11163"/>
                </a:cubicBezTo>
                <a:cubicBezTo>
                  <a:pt x="518" y="11099"/>
                  <a:pt x="507" y="11031"/>
                  <a:pt x="525" y="10967"/>
                </a:cubicBezTo>
                <a:cubicBezTo>
                  <a:pt x="527" y="10959"/>
                  <a:pt x="527" y="10949"/>
                  <a:pt x="526" y="10940"/>
                </a:cubicBezTo>
                <a:cubicBezTo>
                  <a:pt x="523" y="10895"/>
                  <a:pt x="529" y="10852"/>
                  <a:pt x="538" y="10808"/>
                </a:cubicBezTo>
                <a:cubicBezTo>
                  <a:pt x="546" y="10775"/>
                  <a:pt x="544" y="10739"/>
                  <a:pt x="547" y="10705"/>
                </a:cubicBezTo>
                <a:cubicBezTo>
                  <a:pt x="548" y="10687"/>
                  <a:pt x="548" y="10668"/>
                  <a:pt x="552" y="10651"/>
                </a:cubicBezTo>
                <a:cubicBezTo>
                  <a:pt x="554" y="10639"/>
                  <a:pt x="560" y="10629"/>
                  <a:pt x="550" y="10618"/>
                </a:cubicBezTo>
                <a:cubicBezTo>
                  <a:pt x="548" y="10616"/>
                  <a:pt x="547" y="10610"/>
                  <a:pt x="549" y="10607"/>
                </a:cubicBezTo>
                <a:cubicBezTo>
                  <a:pt x="569" y="10562"/>
                  <a:pt x="559" y="10512"/>
                  <a:pt x="574" y="10466"/>
                </a:cubicBezTo>
                <a:cubicBezTo>
                  <a:pt x="580" y="10446"/>
                  <a:pt x="576" y="10422"/>
                  <a:pt x="574" y="10400"/>
                </a:cubicBezTo>
                <a:cubicBezTo>
                  <a:pt x="572" y="10378"/>
                  <a:pt x="575" y="10359"/>
                  <a:pt x="582" y="10338"/>
                </a:cubicBezTo>
                <a:cubicBezTo>
                  <a:pt x="589" y="10315"/>
                  <a:pt x="588" y="10287"/>
                  <a:pt x="585" y="10261"/>
                </a:cubicBezTo>
                <a:cubicBezTo>
                  <a:pt x="580" y="10210"/>
                  <a:pt x="579" y="10158"/>
                  <a:pt x="591" y="10107"/>
                </a:cubicBezTo>
                <a:cubicBezTo>
                  <a:pt x="593" y="10099"/>
                  <a:pt x="593" y="10090"/>
                  <a:pt x="593" y="10082"/>
                </a:cubicBezTo>
                <a:cubicBezTo>
                  <a:pt x="594" y="10054"/>
                  <a:pt x="595" y="10028"/>
                  <a:pt x="608" y="10002"/>
                </a:cubicBezTo>
                <a:cubicBezTo>
                  <a:pt x="628" y="9961"/>
                  <a:pt x="632" y="9917"/>
                  <a:pt x="621" y="9873"/>
                </a:cubicBezTo>
                <a:cubicBezTo>
                  <a:pt x="612" y="9833"/>
                  <a:pt x="626" y="9795"/>
                  <a:pt x="629" y="9756"/>
                </a:cubicBezTo>
                <a:cubicBezTo>
                  <a:pt x="631" y="9722"/>
                  <a:pt x="637" y="9689"/>
                  <a:pt x="641" y="9656"/>
                </a:cubicBezTo>
                <a:cubicBezTo>
                  <a:pt x="642" y="9649"/>
                  <a:pt x="639" y="9642"/>
                  <a:pt x="636" y="9637"/>
                </a:cubicBezTo>
                <a:cubicBezTo>
                  <a:pt x="631" y="9627"/>
                  <a:pt x="625" y="9619"/>
                  <a:pt x="638" y="9611"/>
                </a:cubicBezTo>
                <a:cubicBezTo>
                  <a:pt x="640" y="9609"/>
                  <a:pt x="639" y="9601"/>
                  <a:pt x="638" y="9596"/>
                </a:cubicBezTo>
                <a:cubicBezTo>
                  <a:pt x="635" y="9585"/>
                  <a:pt x="632" y="9573"/>
                  <a:pt x="628" y="9562"/>
                </a:cubicBezTo>
                <a:cubicBezTo>
                  <a:pt x="617" y="9539"/>
                  <a:pt x="609" y="9514"/>
                  <a:pt x="624" y="9492"/>
                </a:cubicBezTo>
                <a:cubicBezTo>
                  <a:pt x="639" y="9471"/>
                  <a:pt x="617" y="9463"/>
                  <a:pt x="612" y="9448"/>
                </a:cubicBezTo>
                <a:cubicBezTo>
                  <a:pt x="641" y="9419"/>
                  <a:pt x="648" y="9385"/>
                  <a:pt x="643" y="9344"/>
                </a:cubicBezTo>
                <a:cubicBezTo>
                  <a:pt x="640" y="9323"/>
                  <a:pt x="651" y="9301"/>
                  <a:pt x="655" y="9279"/>
                </a:cubicBezTo>
                <a:cubicBezTo>
                  <a:pt x="658" y="9262"/>
                  <a:pt x="658" y="9245"/>
                  <a:pt x="660" y="9228"/>
                </a:cubicBezTo>
                <a:cubicBezTo>
                  <a:pt x="661" y="9219"/>
                  <a:pt x="664" y="9210"/>
                  <a:pt x="667" y="9202"/>
                </a:cubicBezTo>
                <a:cubicBezTo>
                  <a:pt x="669" y="9195"/>
                  <a:pt x="676" y="9189"/>
                  <a:pt x="675" y="9184"/>
                </a:cubicBezTo>
                <a:cubicBezTo>
                  <a:pt x="666" y="9147"/>
                  <a:pt x="688" y="9113"/>
                  <a:pt x="686" y="9077"/>
                </a:cubicBezTo>
                <a:cubicBezTo>
                  <a:pt x="685" y="9055"/>
                  <a:pt x="692" y="9030"/>
                  <a:pt x="702" y="9010"/>
                </a:cubicBezTo>
                <a:cubicBezTo>
                  <a:pt x="714" y="8987"/>
                  <a:pt x="715" y="8959"/>
                  <a:pt x="733" y="8937"/>
                </a:cubicBezTo>
                <a:cubicBezTo>
                  <a:pt x="741" y="8928"/>
                  <a:pt x="740" y="8913"/>
                  <a:pt x="721" y="8913"/>
                </a:cubicBezTo>
                <a:cubicBezTo>
                  <a:pt x="722" y="8914"/>
                  <a:pt x="722" y="8914"/>
                  <a:pt x="722" y="8914"/>
                </a:cubicBezTo>
                <a:cubicBezTo>
                  <a:pt x="719" y="8905"/>
                  <a:pt x="717" y="8897"/>
                  <a:pt x="714" y="8888"/>
                </a:cubicBezTo>
                <a:cubicBezTo>
                  <a:pt x="724" y="8887"/>
                  <a:pt x="734" y="8887"/>
                  <a:pt x="742" y="8884"/>
                </a:cubicBezTo>
                <a:cubicBezTo>
                  <a:pt x="753" y="8879"/>
                  <a:pt x="755" y="8869"/>
                  <a:pt x="752" y="8857"/>
                </a:cubicBezTo>
                <a:cubicBezTo>
                  <a:pt x="751" y="8853"/>
                  <a:pt x="750" y="8848"/>
                  <a:pt x="752" y="8845"/>
                </a:cubicBezTo>
                <a:cubicBezTo>
                  <a:pt x="779" y="8813"/>
                  <a:pt x="761" y="8777"/>
                  <a:pt x="763" y="8743"/>
                </a:cubicBezTo>
                <a:cubicBezTo>
                  <a:pt x="763" y="8731"/>
                  <a:pt x="764" y="8719"/>
                  <a:pt x="769" y="8709"/>
                </a:cubicBezTo>
                <a:cubicBezTo>
                  <a:pt x="780" y="8686"/>
                  <a:pt x="782" y="8662"/>
                  <a:pt x="783" y="8637"/>
                </a:cubicBezTo>
                <a:cubicBezTo>
                  <a:pt x="784" y="8602"/>
                  <a:pt x="791" y="8567"/>
                  <a:pt x="793" y="8531"/>
                </a:cubicBezTo>
                <a:cubicBezTo>
                  <a:pt x="795" y="8491"/>
                  <a:pt x="799" y="8452"/>
                  <a:pt x="810" y="8414"/>
                </a:cubicBezTo>
                <a:cubicBezTo>
                  <a:pt x="812" y="8408"/>
                  <a:pt x="812" y="8400"/>
                  <a:pt x="810" y="8395"/>
                </a:cubicBezTo>
                <a:cubicBezTo>
                  <a:pt x="803" y="8376"/>
                  <a:pt x="805" y="8361"/>
                  <a:pt x="815" y="8343"/>
                </a:cubicBezTo>
                <a:cubicBezTo>
                  <a:pt x="822" y="8330"/>
                  <a:pt x="820" y="8312"/>
                  <a:pt x="820" y="8296"/>
                </a:cubicBezTo>
                <a:cubicBezTo>
                  <a:pt x="820" y="8275"/>
                  <a:pt x="833" y="8256"/>
                  <a:pt x="822" y="8232"/>
                </a:cubicBezTo>
                <a:cubicBezTo>
                  <a:pt x="815" y="8217"/>
                  <a:pt x="838" y="8195"/>
                  <a:pt x="831" y="8172"/>
                </a:cubicBezTo>
                <a:cubicBezTo>
                  <a:pt x="829" y="8164"/>
                  <a:pt x="838" y="8153"/>
                  <a:pt x="843" y="8143"/>
                </a:cubicBezTo>
                <a:cubicBezTo>
                  <a:pt x="836" y="8139"/>
                  <a:pt x="830" y="8136"/>
                  <a:pt x="825" y="8133"/>
                </a:cubicBezTo>
                <a:cubicBezTo>
                  <a:pt x="822" y="8136"/>
                  <a:pt x="819" y="8137"/>
                  <a:pt x="818" y="8139"/>
                </a:cubicBezTo>
                <a:cubicBezTo>
                  <a:pt x="812" y="8156"/>
                  <a:pt x="819" y="8174"/>
                  <a:pt x="804" y="8190"/>
                </a:cubicBezTo>
                <a:cubicBezTo>
                  <a:pt x="794" y="8200"/>
                  <a:pt x="797" y="8222"/>
                  <a:pt x="795" y="8238"/>
                </a:cubicBezTo>
                <a:cubicBezTo>
                  <a:pt x="792" y="8257"/>
                  <a:pt x="787" y="8277"/>
                  <a:pt x="789" y="8296"/>
                </a:cubicBezTo>
                <a:cubicBezTo>
                  <a:pt x="796" y="8349"/>
                  <a:pt x="783" y="8399"/>
                  <a:pt x="776" y="8450"/>
                </a:cubicBezTo>
                <a:cubicBezTo>
                  <a:pt x="775" y="8456"/>
                  <a:pt x="775" y="8463"/>
                  <a:pt x="774" y="8470"/>
                </a:cubicBezTo>
                <a:cubicBezTo>
                  <a:pt x="771" y="8491"/>
                  <a:pt x="778" y="8512"/>
                  <a:pt x="770" y="8534"/>
                </a:cubicBezTo>
                <a:cubicBezTo>
                  <a:pt x="763" y="8554"/>
                  <a:pt x="761" y="8575"/>
                  <a:pt x="756" y="8596"/>
                </a:cubicBezTo>
                <a:cubicBezTo>
                  <a:pt x="725" y="8589"/>
                  <a:pt x="749" y="8564"/>
                  <a:pt x="734" y="8540"/>
                </a:cubicBezTo>
                <a:cubicBezTo>
                  <a:pt x="729" y="8550"/>
                  <a:pt x="721" y="8558"/>
                  <a:pt x="722" y="8564"/>
                </a:cubicBezTo>
                <a:cubicBezTo>
                  <a:pt x="728" y="8587"/>
                  <a:pt x="710" y="8607"/>
                  <a:pt x="719" y="8631"/>
                </a:cubicBezTo>
                <a:cubicBezTo>
                  <a:pt x="728" y="8657"/>
                  <a:pt x="730" y="8689"/>
                  <a:pt x="696" y="8705"/>
                </a:cubicBezTo>
                <a:cubicBezTo>
                  <a:pt x="704" y="8725"/>
                  <a:pt x="717" y="8729"/>
                  <a:pt x="737" y="8722"/>
                </a:cubicBezTo>
                <a:cubicBezTo>
                  <a:pt x="739" y="8731"/>
                  <a:pt x="741" y="8740"/>
                  <a:pt x="741" y="8749"/>
                </a:cubicBezTo>
                <a:cubicBezTo>
                  <a:pt x="742" y="8764"/>
                  <a:pt x="734" y="8772"/>
                  <a:pt x="718" y="8774"/>
                </a:cubicBezTo>
                <a:cubicBezTo>
                  <a:pt x="688" y="8779"/>
                  <a:pt x="676" y="8797"/>
                  <a:pt x="676" y="8826"/>
                </a:cubicBezTo>
                <a:cubicBezTo>
                  <a:pt x="676" y="8843"/>
                  <a:pt x="668" y="8860"/>
                  <a:pt x="663" y="8880"/>
                </a:cubicBezTo>
                <a:cubicBezTo>
                  <a:pt x="685" y="8904"/>
                  <a:pt x="677" y="8925"/>
                  <a:pt x="622" y="8963"/>
                </a:cubicBezTo>
                <a:cubicBezTo>
                  <a:pt x="630" y="8948"/>
                  <a:pt x="634" y="8940"/>
                  <a:pt x="639" y="8930"/>
                </a:cubicBezTo>
                <a:cubicBezTo>
                  <a:pt x="636" y="8927"/>
                  <a:pt x="631" y="8922"/>
                  <a:pt x="623" y="8915"/>
                </a:cubicBezTo>
                <a:cubicBezTo>
                  <a:pt x="627" y="8908"/>
                  <a:pt x="630" y="8899"/>
                  <a:pt x="634" y="8891"/>
                </a:cubicBezTo>
                <a:cubicBezTo>
                  <a:pt x="636" y="8888"/>
                  <a:pt x="642" y="8883"/>
                  <a:pt x="642" y="8883"/>
                </a:cubicBezTo>
                <a:cubicBezTo>
                  <a:pt x="619" y="8856"/>
                  <a:pt x="649" y="8838"/>
                  <a:pt x="652" y="8815"/>
                </a:cubicBezTo>
                <a:cubicBezTo>
                  <a:pt x="656" y="8791"/>
                  <a:pt x="655" y="8767"/>
                  <a:pt x="658" y="8744"/>
                </a:cubicBezTo>
                <a:cubicBezTo>
                  <a:pt x="666" y="8689"/>
                  <a:pt x="669" y="8634"/>
                  <a:pt x="676" y="8579"/>
                </a:cubicBezTo>
                <a:cubicBezTo>
                  <a:pt x="683" y="8525"/>
                  <a:pt x="693" y="8470"/>
                  <a:pt x="699" y="8416"/>
                </a:cubicBezTo>
                <a:cubicBezTo>
                  <a:pt x="707" y="8336"/>
                  <a:pt x="711" y="8255"/>
                  <a:pt x="721" y="8176"/>
                </a:cubicBezTo>
                <a:cubicBezTo>
                  <a:pt x="726" y="8134"/>
                  <a:pt x="732" y="8093"/>
                  <a:pt x="731" y="8052"/>
                </a:cubicBezTo>
                <a:cubicBezTo>
                  <a:pt x="731" y="8048"/>
                  <a:pt x="730" y="8042"/>
                  <a:pt x="732" y="8041"/>
                </a:cubicBezTo>
                <a:cubicBezTo>
                  <a:pt x="760" y="8021"/>
                  <a:pt x="747" y="7989"/>
                  <a:pt x="755" y="7964"/>
                </a:cubicBezTo>
                <a:cubicBezTo>
                  <a:pt x="761" y="7942"/>
                  <a:pt x="758" y="7917"/>
                  <a:pt x="760" y="7894"/>
                </a:cubicBezTo>
                <a:cubicBezTo>
                  <a:pt x="760" y="7889"/>
                  <a:pt x="760" y="7883"/>
                  <a:pt x="763" y="7879"/>
                </a:cubicBezTo>
                <a:cubicBezTo>
                  <a:pt x="787" y="7831"/>
                  <a:pt x="781" y="7777"/>
                  <a:pt x="791" y="7726"/>
                </a:cubicBezTo>
                <a:cubicBezTo>
                  <a:pt x="805" y="7662"/>
                  <a:pt x="819" y="7598"/>
                  <a:pt x="827" y="7533"/>
                </a:cubicBezTo>
                <a:cubicBezTo>
                  <a:pt x="831" y="7505"/>
                  <a:pt x="836" y="7477"/>
                  <a:pt x="841" y="7449"/>
                </a:cubicBezTo>
                <a:cubicBezTo>
                  <a:pt x="846" y="7418"/>
                  <a:pt x="848" y="7387"/>
                  <a:pt x="860" y="7357"/>
                </a:cubicBezTo>
                <a:cubicBezTo>
                  <a:pt x="867" y="7338"/>
                  <a:pt x="865" y="7315"/>
                  <a:pt x="872" y="7293"/>
                </a:cubicBezTo>
                <a:cubicBezTo>
                  <a:pt x="878" y="7275"/>
                  <a:pt x="885" y="7264"/>
                  <a:pt x="910" y="7260"/>
                </a:cubicBezTo>
                <a:cubicBezTo>
                  <a:pt x="879" y="7238"/>
                  <a:pt x="897" y="7211"/>
                  <a:pt x="888" y="7190"/>
                </a:cubicBezTo>
                <a:cubicBezTo>
                  <a:pt x="896" y="7187"/>
                  <a:pt x="902" y="7184"/>
                  <a:pt x="908" y="7181"/>
                </a:cubicBezTo>
                <a:cubicBezTo>
                  <a:pt x="907" y="7165"/>
                  <a:pt x="892" y="7156"/>
                  <a:pt x="903" y="7137"/>
                </a:cubicBezTo>
                <a:cubicBezTo>
                  <a:pt x="914" y="7119"/>
                  <a:pt x="907" y="7091"/>
                  <a:pt x="911" y="7068"/>
                </a:cubicBezTo>
                <a:cubicBezTo>
                  <a:pt x="913" y="7053"/>
                  <a:pt x="921" y="7039"/>
                  <a:pt x="926" y="7024"/>
                </a:cubicBezTo>
                <a:cubicBezTo>
                  <a:pt x="937" y="6992"/>
                  <a:pt x="948" y="6961"/>
                  <a:pt x="956" y="6928"/>
                </a:cubicBezTo>
                <a:cubicBezTo>
                  <a:pt x="959" y="6916"/>
                  <a:pt x="959" y="6900"/>
                  <a:pt x="953" y="6890"/>
                </a:cubicBezTo>
                <a:cubicBezTo>
                  <a:pt x="941" y="6872"/>
                  <a:pt x="942" y="6854"/>
                  <a:pt x="952" y="6838"/>
                </a:cubicBezTo>
                <a:cubicBezTo>
                  <a:pt x="988" y="6784"/>
                  <a:pt x="993" y="6722"/>
                  <a:pt x="1002" y="6661"/>
                </a:cubicBezTo>
                <a:cubicBezTo>
                  <a:pt x="1004" y="6651"/>
                  <a:pt x="1009" y="6641"/>
                  <a:pt x="1012" y="6631"/>
                </a:cubicBezTo>
                <a:cubicBezTo>
                  <a:pt x="1021" y="6605"/>
                  <a:pt x="1026" y="6580"/>
                  <a:pt x="1024" y="6551"/>
                </a:cubicBezTo>
                <a:cubicBezTo>
                  <a:pt x="1021" y="6514"/>
                  <a:pt x="1030" y="6476"/>
                  <a:pt x="1035" y="6439"/>
                </a:cubicBezTo>
                <a:cubicBezTo>
                  <a:pt x="1036" y="6425"/>
                  <a:pt x="1037" y="6411"/>
                  <a:pt x="1039" y="6393"/>
                </a:cubicBezTo>
                <a:cubicBezTo>
                  <a:pt x="1022" y="6394"/>
                  <a:pt x="1009" y="6395"/>
                  <a:pt x="994" y="6397"/>
                </a:cubicBezTo>
                <a:cubicBezTo>
                  <a:pt x="995" y="6411"/>
                  <a:pt x="996" y="6422"/>
                  <a:pt x="996" y="6434"/>
                </a:cubicBezTo>
                <a:cubicBezTo>
                  <a:pt x="963" y="6459"/>
                  <a:pt x="963" y="6497"/>
                  <a:pt x="962" y="6533"/>
                </a:cubicBezTo>
                <a:cubicBezTo>
                  <a:pt x="962" y="6555"/>
                  <a:pt x="962" y="6576"/>
                  <a:pt x="950" y="6596"/>
                </a:cubicBezTo>
                <a:cubicBezTo>
                  <a:pt x="933" y="6623"/>
                  <a:pt x="929" y="6654"/>
                  <a:pt x="924" y="6686"/>
                </a:cubicBezTo>
                <a:cubicBezTo>
                  <a:pt x="917" y="6732"/>
                  <a:pt x="903" y="6778"/>
                  <a:pt x="893" y="6824"/>
                </a:cubicBezTo>
                <a:cubicBezTo>
                  <a:pt x="890" y="6840"/>
                  <a:pt x="889" y="6857"/>
                  <a:pt x="885" y="6873"/>
                </a:cubicBezTo>
                <a:cubicBezTo>
                  <a:pt x="877" y="6915"/>
                  <a:pt x="860" y="6955"/>
                  <a:pt x="859" y="6999"/>
                </a:cubicBezTo>
                <a:cubicBezTo>
                  <a:pt x="859" y="7016"/>
                  <a:pt x="855" y="7033"/>
                  <a:pt x="854" y="7050"/>
                </a:cubicBezTo>
                <a:cubicBezTo>
                  <a:pt x="852" y="7077"/>
                  <a:pt x="852" y="7077"/>
                  <a:pt x="831" y="7098"/>
                </a:cubicBezTo>
                <a:cubicBezTo>
                  <a:pt x="836" y="7109"/>
                  <a:pt x="840" y="7120"/>
                  <a:pt x="841" y="7122"/>
                </a:cubicBezTo>
                <a:cubicBezTo>
                  <a:pt x="835" y="7146"/>
                  <a:pt x="830" y="7163"/>
                  <a:pt x="826" y="7180"/>
                </a:cubicBezTo>
                <a:cubicBezTo>
                  <a:pt x="822" y="7196"/>
                  <a:pt x="819" y="7211"/>
                  <a:pt x="816" y="7227"/>
                </a:cubicBezTo>
                <a:cubicBezTo>
                  <a:pt x="813" y="7241"/>
                  <a:pt x="809" y="7255"/>
                  <a:pt x="807" y="7269"/>
                </a:cubicBezTo>
                <a:cubicBezTo>
                  <a:pt x="804" y="7305"/>
                  <a:pt x="803" y="7309"/>
                  <a:pt x="776" y="7341"/>
                </a:cubicBezTo>
                <a:cubicBezTo>
                  <a:pt x="781" y="7360"/>
                  <a:pt x="797" y="7382"/>
                  <a:pt x="769" y="7398"/>
                </a:cubicBezTo>
                <a:cubicBezTo>
                  <a:pt x="776" y="7412"/>
                  <a:pt x="752" y="7432"/>
                  <a:pt x="777" y="7444"/>
                </a:cubicBezTo>
                <a:cubicBezTo>
                  <a:pt x="781" y="7446"/>
                  <a:pt x="783" y="7454"/>
                  <a:pt x="782" y="7459"/>
                </a:cubicBezTo>
                <a:cubicBezTo>
                  <a:pt x="775" y="7488"/>
                  <a:pt x="767" y="7517"/>
                  <a:pt x="758" y="7546"/>
                </a:cubicBezTo>
                <a:cubicBezTo>
                  <a:pt x="758" y="7548"/>
                  <a:pt x="754" y="7548"/>
                  <a:pt x="751" y="7549"/>
                </a:cubicBezTo>
                <a:cubicBezTo>
                  <a:pt x="750" y="7537"/>
                  <a:pt x="749" y="7525"/>
                  <a:pt x="747" y="7509"/>
                </a:cubicBezTo>
                <a:cubicBezTo>
                  <a:pt x="744" y="7526"/>
                  <a:pt x="741" y="7539"/>
                  <a:pt x="738" y="7555"/>
                </a:cubicBezTo>
                <a:cubicBezTo>
                  <a:pt x="746" y="7551"/>
                  <a:pt x="749" y="7549"/>
                  <a:pt x="752" y="7547"/>
                </a:cubicBezTo>
                <a:cubicBezTo>
                  <a:pt x="763" y="7577"/>
                  <a:pt x="752" y="7605"/>
                  <a:pt x="748" y="7633"/>
                </a:cubicBezTo>
                <a:cubicBezTo>
                  <a:pt x="742" y="7673"/>
                  <a:pt x="738" y="7713"/>
                  <a:pt x="733" y="7757"/>
                </a:cubicBezTo>
                <a:cubicBezTo>
                  <a:pt x="723" y="7754"/>
                  <a:pt x="717" y="7753"/>
                  <a:pt x="704" y="7749"/>
                </a:cubicBezTo>
                <a:cubicBezTo>
                  <a:pt x="729" y="7774"/>
                  <a:pt x="733" y="7799"/>
                  <a:pt x="726" y="7826"/>
                </a:cubicBezTo>
                <a:cubicBezTo>
                  <a:pt x="721" y="7851"/>
                  <a:pt x="728" y="7881"/>
                  <a:pt x="693" y="7891"/>
                </a:cubicBezTo>
                <a:cubicBezTo>
                  <a:pt x="698" y="7900"/>
                  <a:pt x="703" y="7910"/>
                  <a:pt x="708" y="7920"/>
                </a:cubicBezTo>
                <a:cubicBezTo>
                  <a:pt x="698" y="7925"/>
                  <a:pt x="689" y="7930"/>
                  <a:pt x="678" y="7935"/>
                </a:cubicBezTo>
                <a:cubicBezTo>
                  <a:pt x="670" y="7963"/>
                  <a:pt x="662" y="7994"/>
                  <a:pt x="654" y="8025"/>
                </a:cubicBezTo>
                <a:cubicBezTo>
                  <a:pt x="653" y="8029"/>
                  <a:pt x="658" y="8034"/>
                  <a:pt x="661" y="8038"/>
                </a:cubicBezTo>
                <a:cubicBezTo>
                  <a:pt x="665" y="8035"/>
                  <a:pt x="675" y="8030"/>
                  <a:pt x="674" y="8028"/>
                </a:cubicBezTo>
                <a:cubicBezTo>
                  <a:pt x="668" y="8006"/>
                  <a:pt x="679" y="7991"/>
                  <a:pt x="698" y="7970"/>
                </a:cubicBezTo>
                <a:cubicBezTo>
                  <a:pt x="687" y="8009"/>
                  <a:pt x="703" y="8044"/>
                  <a:pt x="683" y="8076"/>
                </a:cubicBezTo>
                <a:cubicBezTo>
                  <a:pt x="694" y="8114"/>
                  <a:pt x="672" y="8146"/>
                  <a:pt x="663" y="8181"/>
                </a:cubicBezTo>
                <a:cubicBezTo>
                  <a:pt x="663" y="8182"/>
                  <a:pt x="661" y="8184"/>
                  <a:pt x="661" y="8184"/>
                </a:cubicBezTo>
                <a:cubicBezTo>
                  <a:pt x="681" y="8217"/>
                  <a:pt x="653" y="8246"/>
                  <a:pt x="653" y="8278"/>
                </a:cubicBezTo>
                <a:cubicBezTo>
                  <a:pt x="653" y="8286"/>
                  <a:pt x="653" y="8295"/>
                  <a:pt x="649" y="8301"/>
                </a:cubicBezTo>
                <a:cubicBezTo>
                  <a:pt x="641" y="8316"/>
                  <a:pt x="641" y="8329"/>
                  <a:pt x="643" y="8346"/>
                </a:cubicBezTo>
                <a:cubicBezTo>
                  <a:pt x="645" y="8364"/>
                  <a:pt x="648" y="8386"/>
                  <a:pt x="628" y="8401"/>
                </a:cubicBezTo>
                <a:cubicBezTo>
                  <a:pt x="625" y="8403"/>
                  <a:pt x="625" y="8410"/>
                  <a:pt x="625" y="8414"/>
                </a:cubicBezTo>
                <a:cubicBezTo>
                  <a:pt x="625" y="8426"/>
                  <a:pt x="626" y="8438"/>
                  <a:pt x="627" y="8449"/>
                </a:cubicBezTo>
                <a:cubicBezTo>
                  <a:pt x="613" y="8453"/>
                  <a:pt x="599" y="8453"/>
                  <a:pt x="593" y="8460"/>
                </a:cubicBezTo>
                <a:cubicBezTo>
                  <a:pt x="585" y="8471"/>
                  <a:pt x="584" y="8486"/>
                  <a:pt x="579" y="8500"/>
                </a:cubicBezTo>
                <a:cubicBezTo>
                  <a:pt x="565" y="8545"/>
                  <a:pt x="574" y="8592"/>
                  <a:pt x="566" y="8638"/>
                </a:cubicBezTo>
                <a:cubicBezTo>
                  <a:pt x="561" y="8675"/>
                  <a:pt x="553" y="8713"/>
                  <a:pt x="550" y="8751"/>
                </a:cubicBezTo>
                <a:cubicBezTo>
                  <a:pt x="546" y="8790"/>
                  <a:pt x="547" y="8829"/>
                  <a:pt x="546" y="8868"/>
                </a:cubicBezTo>
                <a:cubicBezTo>
                  <a:pt x="545" y="8875"/>
                  <a:pt x="543" y="8882"/>
                  <a:pt x="541" y="8889"/>
                </a:cubicBezTo>
                <a:cubicBezTo>
                  <a:pt x="532" y="8916"/>
                  <a:pt x="518" y="8943"/>
                  <a:pt x="531" y="8973"/>
                </a:cubicBezTo>
                <a:cubicBezTo>
                  <a:pt x="533" y="8977"/>
                  <a:pt x="526" y="8984"/>
                  <a:pt x="527" y="8989"/>
                </a:cubicBezTo>
                <a:cubicBezTo>
                  <a:pt x="529" y="9010"/>
                  <a:pt x="502" y="9027"/>
                  <a:pt x="521" y="9049"/>
                </a:cubicBezTo>
                <a:cubicBezTo>
                  <a:pt x="522" y="9050"/>
                  <a:pt x="522" y="9052"/>
                  <a:pt x="522" y="9052"/>
                </a:cubicBezTo>
                <a:cubicBezTo>
                  <a:pt x="496" y="9069"/>
                  <a:pt x="516" y="9090"/>
                  <a:pt x="515" y="9109"/>
                </a:cubicBezTo>
                <a:cubicBezTo>
                  <a:pt x="514" y="9127"/>
                  <a:pt x="504" y="9144"/>
                  <a:pt x="497" y="9165"/>
                </a:cubicBezTo>
                <a:cubicBezTo>
                  <a:pt x="520" y="9192"/>
                  <a:pt x="510" y="9225"/>
                  <a:pt x="502" y="9258"/>
                </a:cubicBezTo>
                <a:cubicBezTo>
                  <a:pt x="493" y="9299"/>
                  <a:pt x="492" y="9343"/>
                  <a:pt x="478" y="9382"/>
                </a:cubicBezTo>
                <a:cubicBezTo>
                  <a:pt x="458" y="9438"/>
                  <a:pt x="443" y="9497"/>
                  <a:pt x="439" y="9554"/>
                </a:cubicBezTo>
                <a:cubicBezTo>
                  <a:pt x="435" y="9636"/>
                  <a:pt x="413" y="9715"/>
                  <a:pt x="412" y="9797"/>
                </a:cubicBezTo>
                <a:cubicBezTo>
                  <a:pt x="411" y="9825"/>
                  <a:pt x="395" y="9852"/>
                  <a:pt x="401" y="9882"/>
                </a:cubicBezTo>
                <a:cubicBezTo>
                  <a:pt x="406" y="9903"/>
                  <a:pt x="403" y="9920"/>
                  <a:pt x="390" y="9940"/>
                </a:cubicBezTo>
                <a:cubicBezTo>
                  <a:pt x="378" y="9959"/>
                  <a:pt x="374" y="9986"/>
                  <a:pt x="375" y="10009"/>
                </a:cubicBezTo>
                <a:cubicBezTo>
                  <a:pt x="379" y="10052"/>
                  <a:pt x="362" y="10092"/>
                  <a:pt x="360" y="10134"/>
                </a:cubicBezTo>
                <a:cubicBezTo>
                  <a:pt x="357" y="10193"/>
                  <a:pt x="348" y="10251"/>
                  <a:pt x="335" y="10310"/>
                </a:cubicBezTo>
                <a:cubicBezTo>
                  <a:pt x="323" y="10363"/>
                  <a:pt x="323" y="10419"/>
                  <a:pt x="317" y="10474"/>
                </a:cubicBezTo>
                <a:cubicBezTo>
                  <a:pt x="315" y="10489"/>
                  <a:pt x="312" y="10505"/>
                  <a:pt x="309" y="10520"/>
                </a:cubicBezTo>
                <a:cubicBezTo>
                  <a:pt x="297" y="10575"/>
                  <a:pt x="288" y="10630"/>
                  <a:pt x="285" y="10687"/>
                </a:cubicBezTo>
                <a:cubicBezTo>
                  <a:pt x="284" y="10722"/>
                  <a:pt x="274" y="10756"/>
                  <a:pt x="269" y="10791"/>
                </a:cubicBezTo>
                <a:cubicBezTo>
                  <a:pt x="268" y="10798"/>
                  <a:pt x="269" y="10807"/>
                  <a:pt x="268" y="10815"/>
                </a:cubicBezTo>
                <a:cubicBezTo>
                  <a:pt x="261" y="10878"/>
                  <a:pt x="252" y="10941"/>
                  <a:pt x="245" y="11005"/>
                </a:cubicBezTo>
                <a:cubicBezTo>
                  <a:pt x="240" y="11052"/>
                  <a:pt x="239" y="11100"/>
                  <a:pt x="234" y="11147"/>
                </a:cubicBezTo>
                <a:cubicBezTo>
                  <a:pt x="232" y="11171"/>
                  <a:pt x="229" y="11194"/>
                  <a:pt x="222" y="11218"/>
                </a:cubicBezTo>
                <a:cubicBezTo>
                  <a:pt x="215" y="11244"/>
                  <a:pt x="214" y="11274"/>
                  <a:pt x="219" y="11300"/>
                </a:cubicBezTo>
                <a:cubicBezTo>
                  <a:pt x="223" y="11320"/>
                  <a:pt x="218" y="11336"/>
                  <a:pt x="217" y="11353"/>
                </a:cubicBezTo>
                <a:cubicBezTo>
                  <a:pt x="213" y="11393"/>
                  <a:pt x="207" y="11432"/>
                  <a:pt x="204" y="11471"/>
                </a:cubicBezTo>
                <a:cubicBezTo>
                  <a:pt x="200" y="11523"/>
                  <a:pt x="205" y="11577"/>
                  <a:pt x="193" y="11626"/>
                </a:cubicBezTo>
                <a:cubicBezTo>
                  <a:pt x="179" y="11682"/>
                  <a:pt x="179" y="11738"/>
                  <a:pt x="169" y="11793"/>
                </a:cubicBezTo>
                <a:cubicBezTo>
                  <a:pt x="160" y="11847"/>
                  <a:pt x="159" y="11902"/>
                  <a:pt x="155" y="11957"/>
                </a:cubicBezTo>
                <a:cubicBezTo>
                  <a:pt x="152" y="11988"/>
                  <a:pt x="151" y="12020"/>
                  <a:pt x="147" y="12051"/>
                </a:cubicBezTo>
                <a:cubicBezTo>
                  <a:pt x="146" y="12060"/>
                  <a:pt x="141" y="12068"/>
                  <a:pt x="138" y="12076"/>
                </a:cubicBezTo>
                <a:cubicBezTo>
                  <a:pt x="136" y="12083"/>
                  <a:pt x="131" y="12091"/>
                  <a:pt x="132" y="12097"/>
                </a:cubicBezTo>
                <a:cubicBezTo>
                  <a:pt x="145" y="12143"/>
                  <a:pt x="137" y="12188"/>
                  <a:pt x="129" y="12234"/>
                </a:cubicBezTo>
                <a:cubicBezTo>
                  <a:pt x="119" y="12293"/>
                  <a:pt x="114" y="12352"/>
                  <a:pt x="112" y="12412"/>
                </a:cubicBezTo>
                <a:cubicBezTo>
                  <a:pt x="111" y="12444"/>
                  <a:pt x="102" y="12476"/>
                  <a:pt x="100" y="12509"/>
                </a:cubicBezTo>
                <a:cubicBezTo>
                  <a:pt x="96" y="12558"/>
                  <a:pt x="90" y="12607"/>
                  <a:pt x="96" y="12656"/>
                </a:cubicBezTo>
                <a:cubicBezTo>
                  <a:pt x="79" y="12685"/>
                  <a:pt x="93" y="12717"/>
                  <a:pt x="93" y="12747"/>
                </a:cubicBezTo>
                <a:cubicBezTo>
                  <a:pt x="94" y="12821"/>
                  <a:pt x="89" y="12895"/>
                  <a:pt x="86" y="12970"/>
                </a:cubicBezTo>
                <a:cubicBezTo>
                  <a:pt x="83" y="13039"/>
                  <a:pt x="81" y="13109"/>
                  <a:pt x="68" y="13177"/>
                </a:cubicBezTo>
                <a:cubicBezTo>
                  <a:pt x="66" y="13191"/>
                  <a:pt x="70" y="13206"/>
                  <a:pt x="70" y="13220"/>
                </a:cubicBezTo>
                <a:cubicBezTo>
                  <a:pt x="66" y="13275"/>
                  <a:pt x="61" y="13330"/>
                  <a:pt x="57" y="13385"/>
                </a:cubicBezTo>
                <a:cubicBezTo>
                  <a:pt x="57" y="13397"/>
                  <a:pt x="55" y="13409"/>
                  <a:pt x="58" y="13420"/>
                </a:cubicBezTo>
                <a:cubicBezTo>
                  <a:pt x="70" y="13464"/>
                  <a:pt x="58" y="13506"/>
                  <a:pt x="53" y="13549"/>
                </a:cubicBezTo>
                <a:cubicBezTo>
                  <a:pt x="50" y="13580"/>
                  <a:pt x="53" y="13612"/>
                  <a:pt x="52" y="13643"/>
                </a:cubicBezTo>
                <a:cubicBezTo>
                  <a:pt x="51" y="13688"/>
                  <a:pt x="47" y="13732"/>
                  <a:pt x="46" y="13777"/>
                </a:cubicBezTo>
                <a:cubicBezTo>
                  <a:pt x="44" y="13830"/>
                  <a:pt x="44" y="13884"/>
                  <a:pt x="43" y="13938"/>
                </a:cubicBezTo>
                <a:cubicBezTo>
                  <a:pt x="43" y="13962"/>
                  <a:pt x="43" y="13986"/>
                  <a:pt x="41" y="14009"/>
                </a:cubicBezTo>
                <a:cubicBezTo>
                  <a:pt x="26" y="13958"/>
                  <a:pt x="14" y="13908"/>
                  <a:pt x="29" y="13853"/>
                </a:cubicBezTo>
                <a:cubicBezTo>
                  <a:pt x="36" y="13828"/>
                  <a:pt x="27" y="13799"/>
                  <a:pt x="25" y="13773"/>
                </a:cubicBezTo>
                <a:cubicBezTo>
                  <a:pt x="22" y="13741"/>
                  <a:pt x="22" y="13708"/>
                  <a:pt x="15" y="13677"/>
                </a:cubicBezTo>
                <a:cubicBezTo>
                  <a:pt x="10" y="13649"/>
                  <a:pt x="4" y="13621"/>
                  <a:pt x="5" y="13592"/>
                </a:cubicBezTo>
                <a:cubicBezTo>
                  <a:pt x="6" y="13573"/>
                  <a:pt x="0" y="13557"/>
                  <a:pt x="14" y="13537"/>
                </a:cubicBezTo>
                <a:cubicBezTo>
                  <a:pt x="27" y="13519"/>
                  <a:pt x="21" y="13489"/>
                  <a:pt x="26" y="13465"/>
                </a:cubicBezTo>
                <a:cubicBezTo>
                  <a:pt x="36" y="13418"/>
                  <a:pt x="33" y="13371"/>
                  <a:pt x="28" y="13324"/>
                </a:cubicBezTo>
                <a:cubicBezTo>
                  <a:pt x="27" y="13314"/>
                  <a:pt x="30" y="13304"/>
                  <a:pt x="30" y="13293"/>
                </a:cubicBezTo>
                <a:cubicBezTo>
                  <a:pt x="31" y="13272"/>
                  <a:pt x="31" y="13251"/>
                  <a:pt x="32" y="13230"/>
                </a:cubicBezTo>
                <a:cubicBezTo>
                  <a:pt x="34" y="13195"/>
                  <a:pt x="36" y="13160"/>
                  <a:pt x="38" y="13125"/>
                </a:cubicBezTo>
                <a:cubicBezTo>
                  <a:pt x="38" y="13117"/>
                  <a:pt x="39" y="13109"/>
                  <a:pt x="37" y="13101"/>
                </a:cubicBezTo>
                <a:cubicBezTo>
                  <a:pt x="25" y="13058"/>
                  <a:pt x="34" y="13015"/>
                  <a:pt x="34" y="12971"/>
                </a:cubicBezTo>
                <a:cubicBezTo>
                  <a:pt x="34" y="12912"/>
                  <a:pt x="48" y="12852"/>
                  <a:pt x="31" y="12794"/>
                </a:cubicBezTo>
                <a:cubicBezTo>
                  <a:pt x="29" y="12787"/>
                  <a:pt x="26" y="12778"/>
                  <a:pt x="28" y="12775"/>
                </a:cubicBezTo>
                <a:cubicBezTo>
                  <a:pt x="52" y="12746"/>
                  <a:pt x="31" y="12714"/>
                  <a:pt x="36" y="12683"/>
                </a:cubicBezTo>
                <a:cubicBezTo>
                  <a:pt x="41" y="12653"/>
                  <a:pt x="36" y="12622"/>
                  <a:pt x="37" y="12592"/>
                </a:cubicBezTo>
                <a:cubicBezTo>
                  <a:pt x="37" y="12565"/>
                  <a:pt x="39" y="12539"/>
                  <a:pt x="40" y="12512"/>
                </a:cubicBezTo>
                <a:cubicBezTo>
                  <a:pt x="41" y="12490"/>
                  <a:pt x="40" y="12468"/>
                  <a:pt x="41" y="12446"/>
                </a:cubicBezTo>
                <a:cubicBezTo>
                  <a:pt x="43" y="12407"/>
                  <a:pt x="47" y="12368"/>
                  <a:pt x="50" y="12329"/>
                </a:cubicBezTo>
                <a:cubicBezTo>
                  <a:pt x="51" y="12314"/>
                  <a:pt x="55" y="12299"/>
                  <a:pt x="53" y="12285"/>
                </a:cubicBezTo>
                <a:cubicBezTo>
                  <a:pt x="43" y="12229"/>
                  <a:pt x="54" y="12175"/>
                  <a:pt x="66" y="12121"/>
                </a:cubicBezTo>
                <a:cubicBezTo>
                  <a:pt x="71" y="12097"/>
                  <a:pt x="69" y="12072"/>
                  <a:pt x="68" y="12047"/>
                </a:cubicBezTo>
                <a:cubicBezTo>
                  <a:pt x="66" y="12018"/>
                  <a:pt x="71" y="11990"/>
                  <a:pt x="77" y="11962"/>
                </a:cubicBezTo>
                <a:cubicBezTo>
                  <a:pt x="82" y="11939"/>
                  <a:pt x="82" y="11915"/>
                  <a:pt x="84" y="11892"/>
                </a:cubicBezTo>
                <a:cubicBezTo>
                  <a:pt x="91" y="11825"/>
                  <a:pt x="98" y="11758"/>
                  <a:pt x="105" y="11691"/>
                </a:cubicBezTo>
                <a:cubicBezTo>
                  <a:pt x="110" y="11650"/>
                  <a:pt x="116" y="11610"/>
                  <a:pt x="121" y="11570"/>
                </a:cubicBezTo>
                <a:cubicBezTo>
                  <a:pt x="122" y="11561"/>
                  <a:pt x="120" y="11552"/>
                  <a:pt x="121" y="11543"/>
                </a:cubicBezTo>
                <a:cubicBezTo>
                  <a:pt x="123" y="11521"/>
                  <a:pt x="123" y="11499"/>
                  <a:pt x="130" y="11478"/>
                </a:cubicBezTo>
                <a:cubicBezTo>
                  <a:pt x="137" y="11456"/>
                  <a:pt x="135" y="11434"/>
                  <a:pt x="136" y="11412"/>
                </a:cubicBezTo>
                <a:cubicBezTo>
                  <a:pt x="138" y="11379"/>
                  <a:pt x="145" y="11347"/>
                  <a:pt x="148" y="11314"/>
                </a:cubicBezTo>
                <a:cubicBezTo>
                  <a:pt x="152" y="11284"/>
                  <a:pt x="162" y="11254"/>
                  <a:pt x="151" y="11222"/>
                </a:cubicBezTo>
                <a:cubicBezTo>
                  <a:pt x="149" y="11218"/>
                  <a:pt x="151" y="11212"/>
                  <a:pt x="152" y="11207"/>
                </a:cubicBezTo>
                <a:cubicBezTo>
                  <a:pt x="166" y="11158"/>
                  <a:pt x="166" y="11108"/>
                  <a:pt x="168" y="11059"/>
                </a:cubicBezTo>
                <a:cubicBezTo>
                  <a:pt x="168" y="11045"/>
                  <a:pt x="171" y="11032"/>
                  <a:pt x="175" y="11020"/>
                </a:cubicBezTo>
                <a:cubicBezTo>
                  <a:pt x="193" y="10953"/>
                  <a:pt x="187" y="10885"/>
                  <a:pt x="192" y="10818"/>
                </a:cubicBezTo>
                <a:cubicBezTo>
                  <a:pt x="196" y="10765"/>
                  <a:pt x="206" y="10713"/>
                  <a:pt x="213" y="10661"/>
                </a:cubicBezTo>
                <a:cubicBezTo>
                  <a:pt x="217" y="10633"/>
                  <a:pt x="221" y="10604"/>
                  <a:pt x="224" y="10576"/>
                </a:cubicBezTo>
                <a:cubicBezTo>
                  <a:pt x="225" y="10573"/>
                  <a:pt x="222" y="10570"/>
                  <a:pt x="223" y="10568"/>
                </a:cubicBezTo>
                <a:cubicBezTo>
                  <a:pt x="243" y="10536"/>
                  <a:pt x="228" y="10501"/>
                  <a:pt x="232" y="10467"/>
                </a:cubicBezTo>
                <a:cubicBezTo>
                  <a:pt x="237" y="10422"/>
                  <a:pt x="248" y="10377"/>
                  <a:pt x="257" y="10332"/>
                </a:cubicBezTo>
                <a:cubicBezTo>
                  <a:pt x="258" y="10325"/>
                  <a:pt x="265" y="10318"/>
                  <a:pt x="264" y="10314"/>
                </a:cubicBezTo>
                <a:cubicBezTo>
                  <a:pt x="246" y="10269"/>
                  <a:pt x="287" y="10229"/>
                  <a:pt x="273" y="10184"/>
                </a:cubicBezTo>
                <a:cubicBezTo>
                  <a:pt x="271" y="10176"/>
                  <a:pt x="283" y="10163"/>
                  <a:pt x="289" y="10150"/>
                </a:cubicBezTo>
                <a:cubicBezTo>
                  <a:pt x="285" y="10148"/>
                  <a:pt x="280" y="10145"/>
                  <a:pt x="274" y="10141"/>
                </a:cubicBezTo>
                <a:cubicBezTo>
                  <a:pt x="274" y="10140"/>
                  <a:pt x="273" y="10137"/>
                  <a:pt x="274" y="10135"/>
                </a:cubicBezTo>
                <a:cubicBezTo>
                  <a:pt x="278" y="10120"/>
                  <a:pt x="284" y="10105"/>
                  <a:pt x="287" y="10090"/>
                </a:cubicBezTo>
                <a:cubicBezTo>
                  <a:pt x="293" y="10048"/>
                  <a:pt x="291" y="10005"/>
                  <a:pt x="310" y="9965"/>
                </a:cubicBezTo>
                <a:cubicBezTo>
                  <a:pt x="315" y="9955"/>
                  <a:pt x="310" y="9941"/>
                  <a:pt x="310" y="9930"/>
                </a:cubicBezTo>
                <a:cubicBezTo>
                  <a:pt x="313" y="9879"/>
                  <a:pt x="323" y="9830"/>
                  <a:pt x="334" y="9780"/>
                </a:cubicBezTo>
                <a:cubicBezTo>
                  <a:pt x="342" y="9739"/>
                  <a:pt x="348" y="9698"/>
                  <a:pt x="344" y="9655"/>
                </a:cubicBezTo>
                <a:cubicBezTo>
                  <a:pt x="343" y="9649"/>
                  <a:pt x="347" y="9643"/>
                  <a:pt x="347" y="9636"/>
                </a:cubicBezTo>
                <a:cubicBezTo>
                  <a:pt x="348" y="9612"/>
                  <a:pt x="352" y="9586"/>
                  <a:pt x="348" y="9562"/>
                </a:cubicBezTo>
                <a:cubicBezTo>
                  <a:pt x="347" y="9556"/>
                  <a:pt x="332" y="9547"/>
                  <a:pt x="333" y="9536"/>
                </a:cubicBezTo>
                <a:cubicBezTo>
                  <a:pt x="345" y="9529"/>
                  <a:pt x="358" y="9525"/>
                  <a:pt x="365" y="9516"/>
                </a:cubicBezTo>
                <a:cubicBezTo>
                  <a:pt x="372" y="9507"/>
                  <a:pt x="365" y="9495"/>
                  <a:pt x="362" y="9484"/>
                </a:cubicBezTo>
                <a:cubicBezTo>
                  <a:pt x="356" y="9465"/>
                  <a:pt x="357" y="9442"/>
                  <a:pt x="360" y="9422"/>
                </a:cubicBezTo>
                <a:cubicBezTo>
                  <a:pt x="367" y="9381"/>
                  <a:pt x="367" y="9338"/>
                  <a:pt x="386" y="9299"/>
                </a:cubicBezTo>
                <a:cubicBezTo>
                  <a:pt x="401" y="9269"/>
                  <a:pt x="394" y="9239"/>
                  <a:pt x="395" y="9204"/>
                </a:cubicBezTo>
                <a:cubicBezTo>
                  <a:pt x="377" y="9214"/>
                  <a:pt x="365" y="9224"/>
                  <a:pt x="369" y="9244"/>
                </a:cubicBezTo>
                <a:cubicBezTo>
                  <a:pt x="372" y="9264"/>
                  <a:pt x="364" y="9281"/>
                  <a:pt x="359" y="9300"/>
                </a:cubicBezTo>
                <a:cubicBezTo>
                  <a:pt x="349" y="9340"/>
                  <a:pt x="330" y="9379"/>
                  <a:pt x="336" y="9422"/>
                </a:cubicBezTo>
                <a:cubicBezTo>
                  <a:pt x="337" y="9427"/>
                  <a:pt x="339" y="9434"/>
                  <a:pt x="336" y="9437"/>
                </a:cubicBezTo>
                <a:cubicBezTo>
                  <a:pt x="305" y="9471"/>
                  <a:pt x="312" y="9516"/>
                  <a:pt x="302" y="9556"/>
                </a:cubicBezTo>
                <a:cubicBezTo>
                  <a:pt x="287" y="9612"/>
                  <a:pt x="276" y="9669"/>
                  <a:pt x="274" y="9726"/>
                </a:cubicBezTo>
                <a:cubicBezTo>
                  <a:pt x="273" y="9738"/>
                  <a:pt x="271" y="9750"/>
                  <a:pt x="268" y="9762"/>
                </a:cubicBezTo>
                <a:cubicBezTo>
                  <a:pt x="246" y="9844"/>
                  <a:pt x="242" y="9929"/>
                  <a:pt x="230" y="10012"/>
                </a:cubicBezTo>
                <a:cubicBezTo>
                  <a:pt x="226" y="10040"/>
                  <a:pt x="216" y="10068"/>
                  <a:pt x="226" y="10097"/>
                </a:cubicBezTo>
                <a:cubicBezTo>
                  <a:pt x="227" y="10100"/>
                  <a:pt x="225" y="10105"/>
                  <a:pt x="223" y="10109"/>
                </a:cubicBezTo>
                <a:cubicBezTo>
                  <a:pt x="198" y="10145"/>
                  <a:pt x="202" y="10189"/>
                  <a:pt x="193" y="10229"/>
                </a:cubicBezTo>
                <a:cubicBezTo>
                  <a:pt x="185" y="10269"/>
                  <a:pt x="183" y="10310"/>
                  <a:pt x="178" y="10350"/>
                </a:cubicBezTo>
                <a:cubicBezTo>
                  <a:pt x="177" y="10357"/>
                  <a:pt x="173" y="10362"/>
                  <a:pt x="171" y="10369"/>
                </a:cubicBezTo>
                <a:cubicBezTo>
                  <a:pt x="168" y="10383"/>
                  <a:pt x="162" y="10397"/>
                  <a:pt x="164" y="10411"/>
                </a:cubicBezTo>
                <a:cubicBezTo>
                  <a:pt x="168" y="10459"/>
                  <a:pt x="154" y="10505"/>
                  <a:pt x="148" y="10551"/>
                </a:cubicBezTo>
                <a:cubicBezTo>
                  <a:pt x="145" y="10579"/>
                  <a:pt x="143" y="10607"/>
                  <a:pt x="138" y="10634"/>
                </a:cubicBezTo>
                <a:cubicBezTo>
                  <a:pt x="131" y="10670"/>
                  <a:pt x="121" y="10705"/>
                  <a:pt x="112" y="10741"/>
                </a:cubicBezTo>
                <a:cubicBezTo>
                  <a:pt x="113" y="10740"/>
                  <a:pt x="113" y="10740"/>
                  <a:pt x="113" y="10740"/>
                </a:cubicBezTo>
                <a:cubicBezTo>
                  <a:pt x="110" y="10733"/>
                  <a:pt x="104" y="10726"/>
                  <a:pt x="105" y="10719"/>
                </a:cubicBezTo>
                <a:cubicBezTo>
                  <a:pt x="109" y="10686"/>
                  <a:pt x="115" y="10653"/>
                  <a:pt x="121" y="10620"/>
                </a:cubicBezTo>
                <a:cubicBezTo>
                  <a:pt x="122" y="10614"/>
                  <a:pt x="125" y="10607"/>
                  <a:pt x="125" y="10601"/>
                </a:cubicBezTo>
                <a:cubicBezTo>
                  <a:pt x="123" y="10520"/>
                  <a:pt x="142" y="10442"/>
                  <a:pt x="154" y="10363"/>
                </a:cubicBezTo>
                <a:cubicBezTo>
                  <a:pt x="163" y="10296"/>
                  <a:pt x="169" y="10228"/>
                  <a:pt x="183" y="10162"/>
                </a:cubicBezTo>
                <a:cubicBezTo>
                  <a:pt x="199" y="10082"/>
                  <a:pt x="206" y="10002"/>
                  <a:pt x="216" y="9921"/>
                </a:cubicBezTo>
                <a:cubicBezTo>
                  <a:pt x="220" y="9889"/>
                  <a:pt x="227" y="9857"/>
                  <a:pt x="233" y="9824"/>
                </a:cubicBezTo>
                <a:cubicBezTo>
                  <a:pt x="236" y="9808"/>
                  <a:pt x="247" y="9792"/>
                  <a:pt x="231" y="9777"/>
                </a:cubicBezTo>
                <a:cubicBezTo>
                  <a:pt x="239" y="9748"/>
                  <a:pt x="232" y="9718"/>
                  <a:pt x="244" y="9688"/>
                </a:cubicBezTo>
                <a:cubicBezTo>
                  <a:pt x="257" y="9653"/>
                  <a:pt x="262" y="9614"/>
                  <a:pt x="271" y="9577"/>
                </a:cubicBezTo>
                <a:cubicBezTo>
                  <a:pt x="271" y="9573"/>
                  <a:pt x="272" y="9566"/>
                  <a:pt x="271" y="9565"/>
                </a:cubicBezTo>
                <a:cubicBezTo>
                  <a:pt x="234" y="9545"/>
                  <a:pt x="261" y="9508"/>
                  <a:pt x="248" y="9481"/>
                </a:cubicBezTo>
                <a:cubicBezTo>
                  <a:pt x="239" y="9461"/>
                  <a:pt x="250" y="9441"/>
                  <a:pt x="251" y="9421"/>
                </a:cubicBezTo>
                <a:cubicBezTo>
                  <a:pt x="251" y="9400"/>
                  <a:pt x="255" y="9379"/>
                  <a:pt x="261" y="9360"/>
                </a:cubicBezTo>
                <a:cubicBezTo>
                  <a:pt x="263" y="9352"/>
                  <a:pt x="276" y="9348"/>
                  <a:pt x="286" y="9340"/>
                </a:cubicBezTo>
                <a:cubicBezTo>
                  <a:pt x="277" y="9334"/>
                  <a:pt x="268" y="9328"/>
                  <a:pt x="255" y="9319"/>
                </a:cubicBezTo>
                <a:cubicBezTo>
                  <a:pt x="272" y="9312"/>
                  <a:pt x="283" y="9307"/>
                  <a:pt x="296" y="9301"/>
                </a:cubicBezTo>
                <a:cubicBezTo>
                  <a:pt x="279" y="9273"/>
                  <a:pt x="278" y="9245"/>
                  <a:pt x="292" y="9217"/>
                </a:cubicBezTo>
                <a:cubicBezTo>
                  <a:pt x="297" y="9207"/>
                  <a:pt x="301" y="9198"/>
                  <a:pt x="292" y="9189"/>
                </a:cubicBezTo>
                <a:cubicBezTo>
                  <a:pt x="290" y="9187"/>
                  <a:pt x="289" y="9184"/>
                  <a:pt x="289" y="9181"/>
                </a:cubicBezTo>
                <a:cubicBezTo>
                  <a:pt x="296" y="9156"/>
                  <a:pt x="303" y="9130"/>
                  <a:pt x="309" y="9104"/>
                </a:cubicBezTo>
                <a:cubicBezTo>
                  <a:pt x="316" y="9072"/>
                  <a:pt x="323" y="9039"/>
                  <a:pt x="329" y="9005"/>
                </a:cubicBezTo>
                <a:cubicBezTo>
                  <a:pt x="333" y="8980"/>
                  <a:pt x="333" y="8953"/>
                  <a:pt x="342" y="8929"/>
                </a:cubicBezTo>
                <a:cubicBezTo>
                  <a:pt x="353" y="8899"/>
                  <a:pt x="352" y="8873"/>
                  <a:pt x="333" y="8850"/>
                </a:cubicBezTo>
                <a:cubicBezTo>
                  <a:pt x="334" y="8845"/>
                  <a:pt x="333" y="8841"/>
                  <a:pt x="335" y="8839"/>
                </a:cubicBezTo>
                <a:cubicBezTo>
                  <a:pt x="359" y="8809"/>
                  <a:pt x="363" y="8776"/>
                  <a:pt x="360" y="8737"/>
                </a:cubicBezTo>
                <a:cubicBezTo>
                  <a:pt x="359" y="8711"/>
                  <a:pt x="358" y="8681"/>
                  <a:pt x="376" y="8656"/>
                </a:cubicBezTo>
                <a:cubicBezTo>
                  <a:pt x="381" y="8649"/>
                  <a:pt x="381" y="8638"/>
                  <a:pt x="382" y="8629"/>
                </a:cubicBezTo>
                <a:cubicBezTo>
                  <a:pt x="388" y="8590"/>
                  <a:pt x="393" y="8552"/>
                  <a:pt x="398" y="8513"/>
                </a:cubicBezTo>
                <a:cubicBezTo>
                  <a:pt x="403" y="8472"/>
                  <a:pt x="411" y="8432"/>
                  <a:pt x="412" y="8392"/>
                </a:cubicBezTo>
                <a:cubicBezTo>
                  <a:pt x="412" y="8382"/>
                  <a:pt x="428" y="8359"/>
                  <a:pt x="400" y="8355"/>
                </a:cubicBezTo>
                <a:cubicBezTo>
                  <a:pt x="405" y="8342"/>
                  <a:pt x="411" y="8330"/>
                  <a:pt x="414" y="8317"/>
                </a:cubicBezTo>
                <a:cubicBezTo>
                  <a:pt x="416" y="8309"/>
                  <a:pt x="413" y="8299"/>
                  <a:pt x="412" y="8290"/>
                </a:cubicBezTo>
                <a:cubicBezTo>
                  <a:pt x="426" y="8288"/>
                  <a:pt x="426" y="8288"/>
                  <a:pt x="416" y="8269"/>
                </a:cubicBezTo>
                <a:cubicBezTo>
                  <a:pt x="415" y="8276"/>
                  <a:pt x="414" y="8284"/>
                  <a:pt x="413" y="8291"/>
                </a:cubicBezTo>
                <a:cubicBezTo>
                  <a:pt x="398" y="8265"/>
                  <a:pt x="400" y="8255"/>
                  <a:pt x="427" y="8237"/>
                </a:cubicBezTo>
                <a:cubicBezTo>
                  <a:pt x="431" y="8227"/>
                  <a:pt x="435" y="8218"/>
                  <a:pt x="441" y="8205"/>
                </a:cubicBezTo>
                <a:cubicBezTo>
                  <a:pt x="420" y="8212"/>
                  <a:pt x="420" y="8212"/>
                  <a:pt x="427" y="8238"/>
                </a:cubicBezTo>
                <a:cubicBezTo>
                  <a:pt x="410" y="8228"/>
                  <a:pt x="402" y="8215"/>
                  <a:pt x="411" y="8195"/>
                </a:cubicBezTo>
                <a:cubicBezTo>
                  <a:pt x="415" y="8188"/>
                  <a:pt x="417" y="8180"/>
                  <a:pt x="416" y="8172"/>
                </a:cubicBezTo>
                <a:cubicBezTo>
                  <a:pt x="415" y="8145"/>
                  <a:pt x="427" y="8126"/>
                  <a:pt x="446" y="8118"/>
                </a:cubicBezTo>
                <a:cubicBezTo>
                  <a:pt x="456" y="8076"/>
                  <a:pt x="465" y="8038"/>
                  <a:pt x="472" y="8000"/>
                </a:cubicBezTo>
                <a:cubicBezTo>
                  <a:pt x="475" y="7986"/>
                  <a:pt x="475" y="7971"/>
                  <a:pt x="475" y="7957"/>
                </a:cubicBezTo>
                <a:cubicBezTo>
                  <a:pt x="475" y="7955"/>
                  <a:pt x="466" y="7954"/>
                  <a:pt x="460" y="7953"/>
                </a:cubicBezTo>
                <a:cubicBezTo>
                  <a:pt x="459" y="7937"/>
                  <a:pt x="455" y="7917"/>
                  <a:pt x="456" y="7898"/>
                </a:cubicBezTo>
                <a:cubicBezTo>
                  <a:pt x="458" y="7867"/>
                  <a:pt x="457" y="7836"/>
                  <a:pt x="468" y="7806"/>
                </a:cubicBezTo>
                <a:cubicBezTo>
                  <a:pt x="473" y="7794"/>
                  <a:pt x="474" y="7781"/>
                  <a:pt x="477" y="7768"/>
                </a:cubicBezTo>
                <a:cubicBezTo>
                  <a:pt x="479" y="7756"/>
                  <a:pt x="483" y="7743"/>
                  <a:pt x="485" y="7731"/>
                </a:cubicBezTo>
                <a:cubicBezTo>
                  <a:pt x="486" y="7722"/>
                  <a:pt x="488" y="7713"/>
                  <a:pt x="488" y="7704"/>
                </a:cubicBezTo>
                <a:cubicBezTo>
                  <a:pt x="488" y="7697"/>
                  <a:pt x="485" y="7690"/>
                  <a:pt x="487" y="7684"/>
                </a:cubicBezTo>
                <a:cubicBezTo>
                  <a:pt x="505" y="7633"/>
                  <a:pt x="500" y="7581"/>
                  <a:pt x="502" y="7529"/>
                </a:cubicBezTo>
                <a:cubicBezTo>
                  <a:pt x="502" y="7522"/>
                  <a:pt x="502" y="7515"/>
                  <a:pt x="503" y="7509"/>
                </a:cubicBezTo>
                <a:cubicBezTo>
                  <a:pt x="513" y="7476"/>
                  <a:pt x="523" y="7444"/>
                  <a:pt x="532" y="7411"/>
                </a:cubicBezTo>
                <a:cubicBezTo>
                  <a:pt x="534" y="7406"/>
                  <a:pt x="538" y="7398"/>
                  <a:pt x="536" y="7396"/>
                </a:cubicBezTo>
                <a:cubicBezTo>
                  <a:pt x="516" y="7372"/>
                  <a:pt x="536" y="7351"/>
                  <a:pt x="539" y="7328"/>
                </a:cubicBezTo>
                <a:cubicBezTo>
                  <a:pt x="542" y="7302"/>
                  <a:pt x="541" y="7274"/>
                  <a:pt x="542" y="7247"/>
                </a:cubicBezTo>
                <a:cubicBezTo>
                  <a:pt x="543" y="7234"/>
                  <a:pt x="540" y="7221"/>
                  <a:pt x="552" y="7210"/>
                </a:cubicBezTo>
                <a:cubicBezTo>
                  <a:pt x="557" y="7206"/>
                  <a:pt x="557" y="7196"/>
                  <a:pt x="558" y="7188"/>
                </a:cubicBezTo>
                <a:cubicBezTo>
                  <a:pt x="562" y="7133"/>
                  <a:pt x="566" y="7079"/>
                  <a:pt x="586" y="7026"/>
                </a:cubicBezTo>
                <a:cubicBezTo>
                  <a:pt x="596" y="6997"/>
                  <a:pt x="593" y="6963"/>
                  <a:pt x="599" y="6932"/>
                </a:cubicBezTo>
                <a:cubicBezTo>
                  <a:pt x="608" y="6876"/>
                  <a:pt x="619" y="6821"/>
                  <a:pt x="628" y="6766"/>
                </a:cubicBezTo>
                <a:cubicBezTo>
                  <a:pt x="635" y="6719"/>
                  <a:pt x="638" y="6672"/>
                  <a:pt x="648" y="6626"/>
                </a:cubicBezTo>
                <a:cubicBezTo>
                  <a:pt x="656" y="6592"/>
                  <a:pt x="655" y="6556"/>
                  <a:pt x="670" y="6522"/>
                </a:cubicBezTo>
                <a:cubicBezTo>
                  <a:pt x="680" y="6499"/>
                  <a:pt x="684" y="6471"/>
                  <a:pt x="685" y="6445"/>
                </a:cubicBezTo>
                <a:cubicBezTo>
                  <a:pt x="686" y="6421"/>
                  <a:pt x="695" y="6405"/>
                  <a:pt x="716" y="6394"/>
                </a:cubicBezTo>
                <a:cubicBezTo>
                  <a:pt x="707" y="6383"/>
                  <a:pt x="699" y="6373"/>
                  <a:pt x="690" y="6361"/>
                </a:cubicBezTo>
                <a:cubicBezTo>
                  <a:pt x="699" y="6351"/>
                  <a:pt x="706" y="6342"/>
                  <a:pt x="709" y="6338"/>
                </a:cubicBezTo>
                <a:cubicBezTo>
                  <a:pt x="716" y="6297"/>
                  <a:pt x="722" y="6261"/>
                  <a:pt x="728" y="6225"/>
                </a:cubicBezTo>
                <a:cubicBezTo>
                  <a:pt x="731" y="6211"/>
                  <a:pt x="736" y="6197"/>
                  <a:pt x="739" y="6182"/>
                </a:cubicBezTo>
                <a:cubicBezTo>
                  <a:pt x="742" y="6167"/>
                  <a:pt x="741" y="6167"/>
                  <a:pt x="724" y="6146"/>
                </a:cubicBezTo>
                <a:cubicBezTo>
                  <a:pt x="694" y="6157"/>
                  <a:pt x="700" y="6188"/>
                  <a:pt x="692" y="6210"/>
                </a:cubicBezTo>
                <a:cubicBezTo>
                  <a:pt x="674" y="6261"/>
                  <a:pt x="662" y="6315"/>
                  <a:pt x="646" y="6368"/>
                </a:cubicBezTo>
                <a:cubicBezTo>
                  <a:pt x="636" y="6401"/>
                  <a:pt x="624" y="6433"/>
                  <a:pt x="611" y="6472"/>
                </a:cubicBezTo>
                <a:cubicBezTo>
                  <a:pt x="602" y="6445"/>
                  <a:pt x="600" y="6427"/>
                  <a:pt x="609" y="6404"/>
                </a:cubicBezTo>
                <a:cubicBezTo>
                  <a:pt x="623" y="6366"/>
                  <a:pt x="626" y="6325"/>
                  <a:pt x="637" y="6286"/>
                </a:cubicBezTo>
                <a:cubicBezTo>
                  <a:pt x="653" y="6227"/>
                  <a:pt x="669" y="6167"/>
                  <a:pt x="689" y="6109"/>
                </a:cubicBezTo>
                <a:cubicBezTo>
                  <a:pt x="698" y="6084"/>
                  <a:pt x="718" y="6063"/>
                  <a:pt x="731" y="6040"/>
                </a:cubicBezTo>
                <a:cubicBezTo>
                  <a:pt x="746" y="6013"/>
                  <a:pt x="750" y="5984"/>
                  <a:pt x="755" y="5955"/>
                </a:cubicBezTo>
                <a:cubicBezTo>
                  <a:pt x="757" y="5947"/>
                  <a:pt x="760" y="5938"/>
                  <a:pt x="765" y="5931"/>
                </a:cubicBezTo>
                <a:cubicBezTo>
                  <a:pt x="770" y="5921"/>
                  <a:pt x="776" y="5914"/>
                  <a:pt x="769" y="5902"/>
                </a:cubicBezTo>
                <a:cubicBezTo>
                  <a:pt x="766" y="5898"/>
                  <a:pt x="770" y="5887"/>
                  <a:pt x="773" y="5881"/>
                </a:cubicBezTo>
                <a:cubicBezTo>
                  <a:pt x="781" y="5869"/>
                  <a:pt x="789" y="5857"/>
                  <a:pt x="799" y="5846"/>
                </a:cubicBezTo>
                <a:cubicBezTo>
                  <a:pt x="809" y="5836"/>
                  <a:pt x="810" y="5824"/>
                  <a:pt x="809" y="5810"/>
                </a:cubicBezTo>
                <a:cubicBezTo>
                  <a:pt x="809" y="5794"/>
                  <a:pt x="812" y="5776"/>
                  <a:pt x="818" y="5761"/>
                </a:cubicBezTo>
                <a:cubicBezTo>
                  <a:pt x="826" y="5739"/>
                  <a:pt x="838" y="5719"/>
                  <a:pt x="847" y="5697"/>
                </a:cubicBezTo>
                <a:cubicBezTo>
                  <a:pt x="853" y="5683"/>
                  <a:pt x="855" y="5667"/>
                  <a:pt x="874" y="5661"/>
                </a:cubicBezTo>
                <a:cubicBezTo>
                  <a:pt x="879" y="5660"/>
                  <a:pt x="882" y="5648"/>
                  <a:pt x="884" y="5641"/>
                </a:cubicBezTo>
                <a:cubicBezTo>
                  <a:pt x="894" y="5600"/>
                  <a:pt x="917" y="5565"/>
                  <a:pt x="938" y="5530"/>
                </a:cubicBezTo>
                <a:cubicBezTo>
                  <a:pt x="946" y="5517"/>
                  <a:pt x="951" y="5507"/>
                  <a:pt x="953" y="5492"/>
                </a:cubicBezTo>
                <a:cubicBezTo>
                  <a:pt x="956" y="5473"/>
                  <a:pt x="963" y="5452"/>
                  <a:pt x="985" y="5445"/>
                </a:cubicBezTo>
                <a:cubicBezTo>
                  <a:pt x="994" y="5443"/>
                  <a:pt x="1005" y="5446"/>
                  <a:pt x="1018" y="5447"/>
                </a:cubicBezTo>
                <a:cubicBezTo>
                  <a:pt x="1034" y="5418"/>
                  <a:pt x="1060" y="5394"/>
                  <a:pt x="1063" y="5354"/>
                </a:cubicBezTo>
                <a:cubicBezTo>
                  <a:pt x="1064" y="5330"/>
                  <a:pt x="1091" y="5318"/>
                  <a:pt x="1111" y="5306"/>
                </a:cubicBezTo>
                <a:cubicBezTo>
                  <a:pt x="1125" y="5297"/>
                  <a:pt x="1138" y="5288"/>
                  <a:pt x="1149" y="5274"/>
                </a:cubicBezTo>
                <a:cubicBezTo>
                  <a:pt x="1159" y="5273"/>
                  <a:pt x="1170" y="5269"/>
                  <a:pt x="1180" y="5271"/>
                </a:cubicBezTo>
                <a:cubicBezTo>
                  <a:pt x="1193" y="5273"/>
                  <a:pt x="1214" y="5277"/>
                  <a:pt x="1215" y="5284"/>
                </a:cubicBezTo>
                <a:cubicBezTo>
                  <a:pt x="1221" y="5314"/>
                  <a:pt x="1247" y="5317"/>
                  <a:pt x="1266" y="5329"/>
                </a:cubicBezTo>
                <a:cubicBezTo>
                  <a:pt x="1282" y="5340"/>
                  <a:pt x="1294" y="5351"/>
                  <a:pt x="1300" y="5370"/>
                </a:cubicBezTo>
                <a:cubicBezTo>
                  <a:pt x="1304" y="5382"/>
                  <a:pt x="1314" y="5392"/>
                  <a:pt x="1323" y="5402"/>
                </a:cubicBezTo>
                <a:cubicBezTo>
                  <a:pt x="1332" y="5412"/>
                  <a:pt x="1343" y="5422"/>
                  <a:pt x="1356" y="5436"/>
                </a:cubicBezTo>
                <a:cubicBezTo>
                  <a:pt x="1332" y="5460"/>
                  <a:pt x="1312" y="5484"/>
                  <a:pt x="1289" y="5504"/>
                </a:cubicBezTo>
                <a:cubicBezTo>
                  <a:pt x="1275" y="5516"/>
                  <a:pt x="1276" y="5526"/>
                  <a:pt x="1286" y="5538"/>
                </a:cubicBezTo>
                <a:cubicBezTo>
                  <a:pt x="1254" y="5556"/>
                  <a:pt x="1224" y="5580"/>
                  <a:pt x="1214" y="5613"/>
                </a:cubicBezTo>
                <a:cubicBezTo>
                  <a:pt x="1208" y="5633"/>
                  <a:pt x="1210" y="5655"/>
                  <a:pt x="1192" y="5668"/>
                </a:cubicBezTo>
                <a:cubicBezTo>
                  <a:pt x="1196" y="5682"/>
                  <a:pt x="1201" y="5695"/>
                  <a:pt x="1205" y="5708"/>
                </a:cubicBezTo>
                <a:cubicBezTo>
                  <a:pt x="1244" y="5708"/>
                  <a:pt x="1244" y="5708"/>
                  <a:pt x="1248" y="5665"/>
                </a:cubicBezTo>
                <a:cubicBezTo>
                  <a:pt x="1249" y="5660"/>
                  <a:pt x="1249" y="5654"/>
                  <a:pt x="1252" y="5650"/>
                </a:cubicBezTo>
                <a:cubicBezTo>
                  <a:pt x="1296" y="5598"/>
                  <a:pt x="1330" y="5536"/>
                  <a:pt x="1397" y="5506"/>
                </a:cubicBezTo>
                <a:cubicBezTo>
                  <a:pt x="1427" y="5493"/>
                  <a:pt x="1428" y="5494"/>
                  <a:pt x="1453" y="5518"/>
                </a:cubicBezTo>
                <a:cubicBezTo>
                  <a:pt x="1428" y="5536"/>
                  <a:pt x="1418" y="5560"/>
                  <a:pt x="1425" y="5590"/>
                </a:cubicBezTo>
                <a:cubicBezTo>
                  <a:pt x="1427" y="5599"/>
                  <a:pt x="1426" y="5609"/>
                  <a:pt x="1423" y="5618"/>
                </a:cubicBezTo>
                <a:cubicBezTo>
                  <a:pt x="1413" y="5655"/>
                  <a:pt x="1386" y="5668"/>
                  <a:pt x="1347" y="5656"/>
                </a:cubicBezTo>
                <a:cubicBezTo>
                  <a:pt x="1306" y="5683"/>
                  <a:pt x="1297" y="5722"/>
                  <a:pt x="1304" y="5769"/>
                </a:cubicBezTo>
                <a:cubicBezTo>
                  <a:pt x="1306" y="5778"/>
                  <a:pt x="1299" y="5791"/>
                  <a:pt x="1303" y="5799"/>
                </a:cubicBezTo>
                <a:cubicBezTo>
                  <a:pt x="1314" y="5823"/>
                  <a:pt x="1315" y="5847"/>
                  <a:pt x="1312" y="5872"/>
                </a:cubicBezTo>
                <a:cubicBezTo>
                  <a:pt x="1312" y="5875"/>
                  <a:pt x="1322" y="5879"/>
                  <a:pt x="1328" y="5883"/>
                </a:cubicBezTo>
                <a:cubicBezTo>
                  <a:pt x="1327" y="5881"/>
                  <a:pt x="1327" y="5881"/>
                  <a:pt x="1327" y="5881"/>
                </a:cubicBezTo>
                <a:cubicBezTo>
                  <a:pt x="1335" y="5921"/>
                  <a:pt x="1333" y="5924"/>
                  <a:pt x="1291" y="5948"/>
                </a:cubicBezTo>
                <a:cubicBezTo>
                  <a:pt x="1292" y="5955"/>
                  <a:pt x="1296" y="5966"/>
                  <a:pt x="1293" y="5969"/>
                </a:cubicBezTo>
                <a:cubicBezTo>
                  <a:pt x="1283" y="5979"/>
                  <a:pt x="1271" y="5991"/>
                  <a:pt x="1258" y="5995"/>
                </a:cubicBezTo>
                <a:cubicBezTo>
                  <a:pt x="1234" y="6001"/>
                  <a:pt x="1214" y="6003"/>
                  <a:pt x="1209" y="6035"/>
                </a:cubicBezTo>
                <a:cubicBezTo>
                  <a:pt x="1205" y="6056"/>
                  <a:pt x="1185" y="6074"/>
                  <a:pt x="1173" y="6093"/>
                </a:cubicBezTo>
                <a:cubicBezTo>
                  <a:pt x="1151" y="6127"/>
                  <a:pt x="1141" y="6165"/>
                  <a:pt x="1136" y="6205"/>
                </a:cubicBezTo>
                <a:cubicBezTo>
                  <a:pt x="1132" y="6235"/>
                  <a:pt x="1123" y="6264"/>
                  <a:pt x="1116" y="6293"/>
                </a:cubicBezTo>
                <a:cubicBezTo>
                  <a:pt x="1112" y="6307"/>
                  <a:pt x="1104" y="6319"/>
                  <a:pt x="1125" y="6329"/>
                </a:cubicBezTo>
                <a:cubicBezTo>
                  <a:pt x="1138" y="6336"/>
                  <a:pt x="1135" y="6352"/>
                  <a:pt x="1122" y="6360"/>
                </a:cubicBezTo>
                <a:cubicBezTo>
                  <a:pt x="1118" y="6362"/>
                  <a:pt x="1114" y="6361"/>
                  <a:pt x="1110" y="6363"/>
                </a:cubicBezTo>
                <a:cubicBezTo>
                  <a:pt x="1107" y="6365"/>
                  <a:pt x="1104" y="6368"/>
                  <a:pt x="1099" y="6372"/>
                </a:cubicBezTo>
                <a:cubicBezTo>
                  <a:pt x="1130" y="6392"/>
                  <a:pt x="1126" y="6422"/>
                  <a:pt x="1123" y="6452"/>
                </a:cubicBezTo>
                <a:cubicBezTo>
                  <a:pt x="1122" y="6469"/>
                  <a:pt x="1121" y="6485"/>
                  <a:pt x="1122" y="6502"/>
                </a:cubicBezTo>
                <a:cubicBezTo>
                  <a:pt x="1124" y="6529"/>
                  <a:pt x="1129" y="6555"/>
                  <a:pt x="1109" y="6578"/>
                </a:cubicBezTo>
                <a:cubicBezTo>
                  <a:pt x="1105" y="6581"/>
                  <a:pt x="1104" y="6587"/>
                  <a:pt x="1104" y="6593"/>
                </a:cubicBezTo>
                <a:cubicBezTo>
                  <a:pt x="1100" y="6636"/>
                  <a:pt x="1096" y="6680"/>
                  <a:pt x="1092" y="6724"/>
                </a:cubicBezTo>
                <a:cubicBezTo>
                  <a:pt x="1118" y="6715"/>
                  <a:pt x="1140" y="6707"/>
                  <a:pt x="1161" y="6699"/>
                </a:cubicBezTo>
                <a:cubicBezTo>
                  <a:pt x="1166" y="6697"/>
                  <a:pt x="1172" y="6693"/>
                  <a:pt x="1173" y="6689"/>
                </a:cubicBezTo>
                <a:cubicBezTo>
                  <a:pt x="1180" y="6661"/>
                  <a:pt x="1216" y="6649"/>
                  <a:pt x="1208" y="6611"/>
                </a:cubicBezTo>
                <a:cubicBezTo>
                  <a:pt x="1204" y="6592"/>
                  <a:pt x="1220" y="6569"/>
                  <a:pt x="1226" y="6548"/>
                </a:cubicBezTo>
                <a:cubicBezTo>
                  <a:pt x="1233" y="6520"/>
                  <a:pt x="1241" y="6492"/>
                  <a:pt x="1247" y="6464"/>
                </a:cubicBezTo>
                <a:cubicBezTo>
                  <a:pt x="1250" y="6453"/>
                  <a:pt x="1250" y="6437"/>
                  <a:pt x="1244" y="6429"/>
                </a:cubicBezTo>
                <a:cubicBezTo>
                  <a:pt x="1222" y="6395"/>
                  <a:pt x="1238" y="6369"/>
                  <a:pt x="1255" y="6339"/>
                </a:cubicBezTo>
                <a:cubicBezTo>
                  <a:pt x="1270" y="6314"/>
                  <a:pt x="1277" y="6283"/>
                  <a:pt x="1286" y="6254"/>
                </a:cubicBezTo>
                <a:cubicBezTo>
                  <a:pt x="1295" y="6226"/>
                  <a:pt x="1308" y="6206"/>
                  <a:pt x="1338" y="6194"/>
                </a:cubicBezTo>
                <a:cubicBezTo>
                  <a:pt x="1356" y="6187"/>
                  <a:pt x="1369" y="6167"/>
                  <a:pt x="1385" y="6153"/>
                </a:cubicBezTo>
                <a:cubicBezTo>
                  <a:pt x="1406" y="6133"/>
                  <a:pt x="1419" y="6133"/>
                  <a:pt x="1443" y="6151"/>
                </a:cubicBezTo>
                <a:cubicBezTo>
                  <a:pt x="1469" y="6169"/>
                  <a:pt x="1486" y="6190"/>
                  <a:pt x="1475" y="6224"/>
                </a:cubicBezTo>
                <a:cubicBezTo>
                  <a:pt x="1473" y="6229"/>
                  <a:pt x="1474" y="6235"/>
                  <a:pt x="1475" y="6240"/>
                </a:cubicBezTo>
                <a:cubicBezTo>
                  <a:pt x="1476" y="6262"/>
                  <a:pt x="1474" y="6274"/>
                  <a:pt x="1467" y="6289"/>
                </a:cubicBezTo>
                <a:cubicBezTo>
                  <a:pt x="1464" y="6295"/>
                  <a:pt x="1462" y="6301"/>
                  <a:pt x="1458" y="6306"/>
                </a:cubicBezTo>
                <a:cubicBezTo>
                  <a:pt x="1447" y="6320"/>
                  <a:pt x="1475" y="6335"/>
                  <a:pt x="1455" y="6351"/>
                </a:cubicBezTo>
                <a:cubicBezTo>
                  <a:pt x="1443" y="6360"/>
                  <a:pt x="1440" y="6381"/>
                  <a:pt x="1436" y="6397"/>
                </a:cubicBezTo>
                <a:cubicBezTo>
                  <a:pt x="1432" y="6413"/>
                  <a:pt x="1433" y="6431"/>
                  <a:pt x="1428" y="6447"/>
                </a:cubicBezTo>
                <a:cubicBezTo>
                  <a:pt x="1422" y="6467"/>
                  <a:pt x="1429" y="6475"/>
                  <a:pt x="1446" y="6484"/>
                </a:cubicBezTo>
                <a:cubicBezTo>
                  <a:pt x="1461" y="6492"/>
                  <a:pt x="1476" y="6504"/>
                  <a:pt x="1485" y="6518"/>
                </a:cubicBezTo>
                <a:cubicBezTo>
                  <a:pt x="1501" y="6545"/>
                  <a:pt x="1523" y="6559"/>
                  <a:pt x="1554" y="6565"/>
                </a:cubicBezTo>
                <a:cubicBezTo>
                  <a:pt x="1556" y="6552"/>
                  <a:pt x="1559" y="6539"/>
                  <a:pt x="1561" y="6527"/>
                </a:cubicBezTo>
                <a:cubicBezTo>
                  <a:pt x="1563" y="6526"/>
                  <a:pt x="1565" y="6526"/>
                  <a:pt x="1567" y="6526"/>
                </a:cubicBezTo>
                <a:cubicBezTo>
                  <a:pt x="1572" y="6539"/>
                  <a:pt x="1577" y="6552"/>
                  <a:pt x="1583" y="6565"/>
                </a:cubicBezTo>
                <a:cubicBezTo>
                  <a:pt x="1616" y="6583"/>
                  <a:pt x="1646" y="6568"/>
                  <a:pt x="1671" y="6551"/>
                </a:cubicBezTo>
                <a:cubicBezTo>
                  <a:pt x="1695" y="6534"/>
                  <a:pt x="1712" y="6508"/>
                  <a:pt x="1734" y="6483"/>
                </a:cubicBezTo>
                <a:cubicBezTo>
                  <a:pt x="1743" y="6495"/>
                  <a:pt x="1753" y="6511"/>
                  <a:pt x="1770" y="6498"/>
                </a:cubicBezTo>
                <a:cubicBezTo>
                  <a:pt x="1782" y="6489"/>
                  <a:pt x="1794" y="6478"/>
                  <a:pt x="1806" y="6467"/>
                </a:cubicBezTo>
                <a:cubicBezTo>
                  <a:pt x="1827" y="6508"/>
                  <a:pt x="1808" y="6562"/>
                  <a:pt x="1845" y="6597"/>
                </a:cubicBezTo>
                <a:cubicBezTo>
                  <a:pt x="1842" y="6613"/>
                  <a:pt x="1842" y="6627"/>
                  <a:pt x="1837" y="6640"/>
                </a:cubicBezTo>
                <a:cubicBezTo>
                  <a:pt x="1833" y="6652"/>
                  <a:pt x="1834" y="6665"/>
                  <a:pt x="1820" y="6676"/>
                </a:cubicBezTo>
                <a:cubicBezTo>
                  <a:pt x="1808" y="6686"/>
                  <a:pt x="1807" y="6710"/>
                  <a:pt x="1801" y="6727"/>
                </a:cubicBezTo>
                <a:cubicBezTo>
                  <a:pt x="1796" y="6741"/>
                  <a:pt x="1791" y="6756"/>
                  <a:pt x="1785" y="6770"/>
                </a:cubicBezTo>
                <a:cubicBezTo>
                  <a:pt x="1776" y="6788"/>
                  <a:pt x="1761" y="6804"/>
                  <a:pt x="1758" y="6826"/>
                </a:cubicBezTo>
                <a:cubicBezTo>
                  <a:pt x="1757" y="6835"/>
                  <a:pt x="1748" y="6848"/>
                  <a:pt x="1740" y="6849"/>
                </a:cubicBezTo>
                <a:cubicBezTo>
                  <a:pt x="1721" y="6852"/>
                  <a:pt x="1714" y="6868"/>
                  <a:pt x="1702" y="6880"/>
                </a:cubicBezTo>
                <a:cubicBezTo>
                  <a:pt x="1691" y="6891"/>
                  <a:pt x="1673" y="6902"/>
                  <a:pt x="1693" y="6921"/>
                </a:cubicBezTo>
                <a:cubicBezTo>
                  <a:pt x="1682" y="6955"/>
                  <a:pt x="1712" y="7000"/>
                  <a:pt x="1666" y="7024"/>
                </a:cubicBezTo>
                <a:cubicBezTo>
                  <a:pt x="1658" y="7053"/>
                  <a:pt x="1640" y="7080"/>
                  <a:pt x="1653" y="7111"/>
                </a:cubicBezTo>
                <a:cubicBezTo>
                  <a:pt x="1661" y="7131"/>
                  <a:pt x="1666" y="7148"/>
                  <a:pt x="1654" y="7170"/>
                </a:cubicBezTo>
                <a:cubicBezTo>
                  <a:pt x="1641" y="7195"/>
                  <a:pt x="1668" y="7198"/>
                  <a:pt x="1685" y="7207"/>
                </a:cubicBezTo>
                <a:cubicBezTo>
                  <a:pt x="1672" y="7229"/>
                  <a:pt x="1687" y="7261"/>
                  <a:pt x="1652" y="7270"/>
                </a:cubicBezTo>
                <a:cubicBezTo>
                  <a:pt x="1650" y="7270"/>
                  <a:pt x="1646" y="7276"/>
                  <a:pt x="1647" y="7279"/>
                </a:cubicBezTo>
                <a:cubicBezTo>
                  <a:pt x="1651" y="7304"/>
                  <a:pt x="1629" y="7313"/>
                  <a:pt x="1617" y="7328"/>
                </a:cubicBezTo>
                <a:cubicBezTo>
                  <a:pt x="1619" y="7340"/>
                  <a:pt x="1622" y="7351"/>
                  <a:pt x="1624" y="7363"/>
                </a:cubicBezTo>
                <a:cubicBezTo>
                  <a:pt x="1610" y="7374"/>
                  <a:pt x="1596" y="7384"/>
                  <a:pt x="1589" y="7389"/>
                </a:cubicBezTo>
                <a:cubicBezTo>
                  <a:pt x="1580" y="7428"/>
                  <a:pt x="1573" y="7462"/>
                  <a:pt x="1565" y="7494"/>
                </a:cubicBezTo>
                <a:cubicBezTo>
                  <a:pt x="1564" y="7498"/>
                  <a:pt x="1551" y="7498"/>
                  <a:pt x="1549" y="7503"/>
                </a:cubicBezTo>
                <a:cubicBezTo>
                  <a:pt x="1542" y="7520"/>
                  <a:pt x="1525" y="7534"/>
                  <a:pt x="1532" y="7557"/>
                </a:cubicBezTo>
                <a:cubicBezTo>
                  <a:pt x="1535" y="7566"/>
                  <a:pt x="1536" y="7583"/>
                  <a:pt x="1532" y="7586"/>
                </a:cubicBezTo>
                <a:cubicBezTo>
                  <a:pt x="1506" y="7604"/>
                  <a:pt x="1520" y="7630"/>
                  <a:pt x="1514" y="7652"/>
                </a:cubicBezTo>
                <a:cubicBezTo>
                  <a:pt x="1511" y="7661"/>
                  <a:pt x="1507" y="7671"/>
                  <a:pt x="1505" y="7680"/>
                </a:cubicBezTo>
                <a:cubicBezTo>
                  <a:pt x="1501" y="7698"/>
                  <a:pt x="1494" y="7716"/>
                  <a:pt x="1494" y="7733"/>
                </a:cubicBezTo>
                <a:cubicBezTo>
                  <a:pt x="1495" y="7760"/>
                  <a:pt x="1496" y="7785"/>
                  <a:pt x="1479" y="7809"/>
                </a:cubicBezTo>
                <a:cubicBezTo>
                  <a:pt x="1460" y="7836"/>
                  <a:pt x="1461" y="7869"/>
                  <a:pt x="1460" y="7901"/>
                </a:cubicBezTo>
                <a:cubicBezTo>
                  <a:pt x="1458" y="7924"/>
                  <a:pt x="1458" y="7948"/>
                  <a:pt x="1457" y="7972"/>
                </a:cubicBezTo>
                <a:cubicBezTo>
                  <a:pt x="1457" y="7973"/>
                  <a:pt x="1455" y="7975"/>
                  <a:pt x="1455" y="7976"/>
                </a:cubicBezTo>
                <a:cubicBezTo>
                  <a:pt x="1469" y="8015"/>
                  <a:pt x="1449" y="8050"/>
                  <a:pt x="1441" y="8087"/>
                </a:cubicBezTo>
                <a:cubicBezTo>
                  <a:pt x="1434" y="8120"/>
                  <a:pt x="1429" y="8150"/>
                  <a:pt x="1438" y="8186"/>
                </a:cubicBezTo>
                <a:cubicBezTo>
                  <a:pt x="1446" y="8218"/>
                  <a:pt x="1456" y="8258"/>
                  <a:pt x="1431" y="8291"/>
                </a:cubicBezTo>
                <a:cubicBezTo>
                  <a:pt x="1411" y="8319"/>
                  <a:pt x="1430" y="8350"/>
                  <a:pt x="1425" y="8379"/>
                </a:cubicBezTo>
                <a:cubicBezTo>
                  <a:pt x="1419" y="8411"/>
                  <a:pt x="1429" y="8445"/>
                  <a:pt x="1411" y="8476"/>
                </a:cubicBezTo>
                <a:cubicBezTo>
                  <a:pt x="1409" y="8478"/>
                  <a:pt x="1410" y="8483"/>
                  <a:pt x="1410" y="8487"/>
                </a:cubicBezTo>
                <a:cubicBezTo>
                  <a:pt x="1412" y="8533"/>
                  <a:pt x="1420" y="8579"/>
                  <a:pt x="1416" y="8624"/>
                </a:cubicBezTo>
                <a:cubicBezTo>
                  <a:pt x="1413" y="8659"/>
                  <a:pt x="1423" y="8693"/>
                  <a:pt x="1419" y="8725"/>
                </a:cubicBezTo>
                <a:cubicBezTo>
                  <a:pt x="1412" y="8776"/>
                  <a:pt x="1423" y="8828"/>
                  <a:pt x="1407" y="8880"/>
                </a:cubicBezTo>
                <a:cubicBezTo>
                  <a:pt x="1398" y="8909"/>
                  <a:pt x="1401" y="8946"/>
                  <a:pt x="1410" y="8977"/>
                </a:cubicBezTo>
                <a:cubicBezTo>
                  <a:pt x="1417" y="8999"/>
                  <a:pt x="1415" y="9017"/>
                  <a:pt x="1406" y="9036"/>
                </a:cubicBezTo>
                <a:cubicBezTo>
                  <a:pt x="1400" y="9047"/>
                  <a:pt x="1401" y="9056"/>
                  <a:pt x="1405" y="9069"/>
                </a:cubicBezTo>
                <a:cubicBezTo>
                  <a:pt x="1416" y="9098"/>
                  <a:pt x="1421" y="9127"/>
                  <a:pt x="1407" y="9160"/>
                </a:cubicBezTo>
                <a:cubicBezTo>
                  <a:pt x="1398" y="9181"/>
                  <a:pt x="1389" y="9207"/>
                  <a:pt x="1401" y="9233"/>
                </a:cubicBezTo>
                <a:cubicBezTo>
                  <a:pt x="1405" y="9240"/>
                  <a:pt x="1405" y="9251"/>
                  <a:pt x="1404" y="9260"/>
                </a:cubicBezTo>
                <a:cubicBezTo>
                  <a:pt x="1395" y="9311"/>
                  <a:pt x="1399" y="9362"/>
                  <a:pt x="1394" y="9412"/>
                </a:cubicBezTo>
                <a:cubicBezTo>
                  <a:pt x="1392" y="9429"/>
                  <a:pt x="1394" y="9447"/>
                  <a:pt x="1394" y="9464"/>
                </a:cubicBezTo>
                <a:cubicBezTo>
                  <a:pt x="1393" y="9484"/>
                  <a:pt x="1392" y="9504"/>
                  <a:pt x="1390" y="9523"/>
                </a:cubicBezTo>
                <a:cubicBezTo>
                  <a:pt x="1389" y="9535"/>
                  <a:pt x="1385" y="9547"/>
                  <a:pt x="1404" y="9557"/>
                </a:cubicBezTo>
                <a:cubicBezTo>
                  <a:pt x="1411" y="9531"/>
                  <a:pt x="1419" y="9507"/>
                  <a:pt x="1425" y="9482"/>
                </a:cubicBezTo>
                <a:cubicBezTo>
                  <a:pt x="1435" y="9438"/>
                  <a:pt x="1441" y="9394"/>
                  <a:pt x="1442" y="9349"/>
                </a:cubicBezTo>
                <a:cubicBezTo>
                  <a:pt x="1442" y="9339"/>
                  <a:pt x="1447" y="9330"/>
                  <a:pt x="1450" y="9320"/>
                </a:cubicBezTo>
                <a:cubicBezTo>
                  <a:pt x="1452" y="9311"/>
                  <a:pt x="1458" y="9301"/>
                  <a:pt x="1456" y="9293"/>
                </a:cubicBezTo>
                <a:cubicBezTo>
                  <a:pt x="1452" y="9268"/>
                  <a:pt x="1458" y="9247"/>
                  <a:pt x="1468" y="9224"/>
                </a:cubicBezTo>
                <a:cubicBezTo>
                  <a:pt x="1475" y="9206"/>
                  <a:pt x="1473" y="9184"/>
                  <a:pt x="1474" y="9164"/>
                </a:cubicBezTo>
                <a:cubicBezTo>
                  <a:pt x="1475" y="9159"/>
                  <a:pt x="1470" y="9152"/>
                  <a:pt x="1472" y="9148"/>
                </a:cubicBezTo>
                <a:cubicBezTo>
                  <a:pt x="1489" y="9120"/>
                  <a:pt x="1481" y="9087"/>
                  <a:pt x="1492" y="9057"/>
                </a:cubicBezTo>
                <a:cubicBezTo>
                  <a:pt x="1500" y="9034"/>
                  <a:pt x="1509" y="9010"/>
                  <a:pt x="1502" y="8984"/>
                </a:cubicBezTo>
                <a:cubicBezTo>
                  <a:pt x="1500" y="8975"/>
                  <a:pt x="1502" y="8962"/>
                  <a:pt x="1507" y="8954"/>
                </a:cubicBezTo>
                <a:cubicBezTo>
                  <a:pt x="1523" y="8924"/>
                  <a:pt x="1525" y="8891"/>
                  <a:pt x="1530" y="8858"/>
                </a:cubicBezTo>
                <a:cubicBezTo>
                  <a:pt x="1533" y="8833"/>
                  <a:pt x="1534" y="8808"/>
                  <a:pt x="1541" y="8784"/>
                </a:cubicBezTo>
                <a:cubicBezTo>
                  <a:pt x="1551" y="8746"/>
                  <a:pt x="1552" y="8711"/>
                  <a:pt x="1545" y="8672"/>
                </a:cubicBezTo>
                <a:cubicBezTo>
                  <a:pt x="1539" y="8642"/>
                  <a:pt x="1552" y="8607"/>
                  <a:pt x="1561" y="8576"/>
                </a:cubicBezTo>
                <a:cubicBezTo>
                  <a:pt x="1568" y="8551"/>
                  <a:pt x="1578" y="8529"/>
                  <a:pt x="1569" y="8502"/>
                </a:cubicBezTo>
                <a:cubicBezTo>
                  <a:pt x="1566" y="8494"/>
                  <a:pt x="1567" y="8479"/>
                  <a:pt x="1573" y="8473"/>
                </a:cubicBezTo>
                <a:cubicBezTo>
                  <a:pt x="1602" y="8440"/>
                  <a:pt x="1582" y="8396"/>
                  <a:pt x="1600" y="8361"/>
                </a:cubicBezTo>
                <a:cubicBezTo>
                  <a:pt x="1589" y="8339"/>
                  <a:pt x="1610" y="8320"/>
                  <a:pt x="1606" y="8298"/>
                </a:cubicBezTo>
                <a:cubicBezTo>
                  <a:pt x="1604" y="8285"/>
                  <a:pt x="1607" y="8270"/>
                  <a:pt x="1608" y="8256"/>
                </a:cubicBezTo>
                <a:cubicBezTo>
                  <a:pt x="1609" y="8242"/>
                  <a:pt x="1611" y="8227"/>
                  <a:pt x="1613" y="8213"/>
                </a:cubicBezTo>
                <a:cubicBezTo>
                  <a:pt x="1614" y="8196"/>
                  <a:pt x="1614" y="8179"/>
                  <a:pt x="1616" y="8162"/>
                </a:cubicBezTo>
                <a:cubicBezTo>
                  <a:pt x="1617" y="8152"/>
                  <a:pt x="1615" y="8138"/>
                  <a:pt x="1621" y="8132"/>
                </a:cubicBezTo>
                <a:cubicBezTo>
                  <a:pt x="1636" y="8117"/>
                  <a:pt x="1633" y="8100"/>
                  <a:pt x="1633" y="8084"/>
                </a:cubicBezTo>
                <a:cubicBezTo>
                  <a:pt x="1633" y="8063"/>
                  <a:pt x="1623" y="8042"/>
                  <a:pt x="1644" y="8025"/>
                </a:cubicBezTo>
                <a:cubicBezTo>
                  <a:pt x="1645" y="8024"/>
                  <a:pt x="1646" y="8020"/>
                  <a:pt x="1645" y="8018"/>
                </a:cubicBezTo>
                <a:cubicBezTo>
                  <a:pt x="1631" y="7988"/>
                  <a:pt x="1644" y="7964"/>
                  <a:pt x="1662" y="7940"/>
                </a:cubicBezTo>
                <a:cubicBezTo>
                  <a:pt x="1655" y="7934"/>
                  <a:pt x="1649" y="7929"/>
                  <a:pt x="1643" y="7924"/>
                </a:cubicBezTo>
                <a:cubicBezTo>
                  <a:pt x="1665" y="7912"/>
                  <a:pt x="1678" y="7899"/>
                  <a:pt x="1642" y="7883"/>
                </a:cubicBezTo>
                <a:cubicBezTo>
                  <a:pt x="1666" y="7858"/>
                  <a:pt x="1670" y="7830"/>
                  <a:pt x="1659" y="7799"/>
                </a:cubicBezTo>
                <a:cubicBezTo>
                  <a:pt x="1657" y="7794"/>
                  <a:pt x="1659" y="7783"/>
                  <a:pt x="1662" y="7780"/>
                </a:cubicBezTo>
                <a:cubicBezTo>
                  <a:pt x="1685" y="7762"/>
                  <a:pt x="1673" y="7736"/>
                  <a:pt x="1679" y="7714"/>
                </a:cubicBezTo>
                <a:cubicBezTo>
                  <a:pt x="1682" y="7703"/>
                  <a:pt x="1680" y="7689"/>
                  <a:pt x="1686" y="7680"/>
                </a:cubicBezTo>
                <a:cubicBezTo>
                  <a:pt x="1695" y="7667"/>
                  <a:pt x="1692" y="7659"/>
                  <a:pt x="1686" y="7647"/>
                </a:cubicBezTo>
                <a:cubicBezTo>
                  <a:pt x="1682" y="7637"/>
                  <a:pt x="1679" y="7625"/>
                  <a:pt x="1681" y="7614"/>
                </a:cubicBezTo>
                <a:cubicBezTo>
                  <a:pt x="1692" y="7563"/>
                  <a:pt x="1692" y="7509"/>
                  <a:pt x="1718" y="7460"/>
                </a:cubicBezTo>
                <a:cubicBezTo>
                  <a:pt x="1723" y="7452"/>
                  <a:pt x="1717" y="7437"/>
                  <a:pt x="1717" y="7426"/>
                </a:cubicBezTo>
                <a:cubicBezTo>
                  <a:pt x="1716" y="7394"/>
                  <a:pt x="1728" y="7366"/>
                  <a:pt x="1743" y="7339"/>
                </a:cubicBezTo>
                <a:cubicBezTo>
                  <a:pt x="1753" y="7321"/>
                  <a:pt x="1756" y="7303"/>
                  <a:pt x="1758" y="7283"/>
                </a:cubicBezTo>
                <a:cubicBezTo>
                  <a:pt x="1760" y="7241"/>
                  <a:pt x="1754" y="7199"/>
                  <a:pt x="1766" y="7158"/>
                </a:cubicBezTo>
                <a:cubicBezTo>
                  <a:pt x="1769" y="7147"/>
                  <a:pt x="1762" y="7134"/>
                  <a:pt x="1761" y="7131"/>
                </a:cubicBezTo>
                <a:cubicBezTo>
                  <a:pt x="1776" y="7102"/>
                  <a:pt x="1789" y="7079"/>
                  <a:pt x="1798" y="7056"/>
                </a:cubicBezTo>
                <a:cubicBezTo>
                  <a:pt x="1808" y="7030"/>
                  <a:pt x="1801" y="7007"/>
                  <a:pt x="1783" y="6987"/>
                </a:cubicBezTo>
                <a:cubicBezTo>
                  <a:pt x="1792" y="6968"/>
                  <a:pt x="1796" y="6945"/>
                  <a:pt x="1810" y="6936"/>
                </a:cubicBezTo>
                <a:cubicBezTo>
                  <a:pt x="1830" y="6923"/>
                  <a:pt x="1815" y="6903"/>
                  <a:pt x="1827" y="6887"/>
                </a:cubicBezTo>
                <a:cubicBezTo>
                  <a:pt x="1837" y="6876"/>
                  <a:pt x="1846" y="6851"/>
                  <a:pt x="1829" y="6832"/>
                </a:cubicBezTo>
                <a:cubicBezTo>
                  <a:pt x="1826" y="6828"/>
                  <a:pt x="1829" y="6816"/>
                  <a:pt x="1833" y="6810"/>
                </a:cubicBezTo>
                <a:cubicBezTo>
                  <a:pt x="1848" y="6791"/>
                  <a:pt x="1852" y="6773"/>
                  <a:pt x="1830" y="6752"/>
                </a:cubicBezTo>
                <a:cubicBezTo>
                  <a:pt x="1870" y="6742"/>
                  <a:pt x="1860" y="6712"/>
                  <a:pt x="1865" y="6688"/>
                </a:cubicBezTo>
                <a:cubicBezTo>
                  <a:pt x="1866" y="6680"/>
                  <a:pt x="1860" y="6670"/>
                  <a:pt x="1863" y="6664"/>
                </a:cubicBezTo>
                <a:cubicBezTo>
                  <a:pt x="1876" y="6642"/>
                  <a:pt x="1881" y="6621"/>
                  <a:pt x="1858" y="6601"/>
                </a:cubicBezTo>
                <a:cubicBezTo>
                  <a:pt x="1856" y="6599"/>
                  <a:pt x="1856" y="6591"/>
                  <a:pt x="1858" y="6590"/>
                </a:cubicBezTo>
                <a:cubicBezTo>
                  <a:pt x="1877" y="6572"/>
                  <a:pt x="1871" y="6544"/>
                  <a:pt x="1883" y="6526"/>
                </a:cubicBezTo>
                <a:cubicBezTo>
                  <a:pt x="1903" y="6498"/>
                  <a:pt x="1908" y="6474"/>
                  <a:pt x="1889" y="6452"/>
                </a:cubicBezTo>
                <a:cubicBezTo>
                  <a:pt x="1897" y="6431"/>
                  <a:pt x="1903" y="6415"/>
                  <a:pt x="1909" y="6398"/>
                </a:cubicBezTo>
                <a:cubicBezTo>
                  <a:pt x="1909" y="6397"/>
                  <a:pt x="1908" y="6395"/>
                  <a:pt x="1908" y="6394"/>
                </a:cubicBezTo>
                <a:cubicBezTo>
                  <a:pt x="1914" y="6373"/>
                  <a:pt x="1919" y="6351"/>
                  <a:pt x="1925" y="6330"/>
                </a:cubicBezTo>
                <a:cubicBezTo>
                  <a:pt x="1931" y="6308"/>
                  <a:pt x="1915" y="6289"/>
                  <a:pt x="1918" y="6265"/>
                </a:cubicBezTo>
                <a:cubicBezTo>
                  <a:pt x="1921" y="6242"/>
                  <a:pt x="1928" y="6223"/>
                  <a:pt x="1941" y="6204"/>
                </a:cubicBezTo>
                <a:cubicBezTo>
                  <a:pt x="1957" y="6180"/>
                  <a:pt x="1975" y="6155"/>
                  <a:pt x="1949" y="6127"/>
                </a:cubicBezTo>
                <a:cubicBezTo>
                  <a:pt x="1955" y="6120"/>
                  <a:pt x="1960" y="6114"/>
                  <a:pt x="1967" y="6106"/>
                </a:cubicBezTo>
                <a:cubicBezTo>
                  <a:pt x="1959" y="6101"/>
                  <a:pt x="1953" y="6096"/>
                  <a:pt x="1943" y="6088"/>
                </a:cubicBezTo>
                <a:cubicBezTo>
                  <a:pt x="1954" y="6068"/>
                  <a:pt x="1965" y="6046"/>
                  <a:pt x="1978" y="6021"/>
                </a:cubicBezTo>
                <a:cubicBezTo>
                  <a:pt x="1970" y="6006"/>
                  <a:pt x="1957" y="5987"/>
                  <a:pt x="1978" y="5964"/>
                </a:cubicBezTo>
                <a:cubicBezTo>
                  <a:pt x="1983" y="5959"/>
                  <a:pt x="1982" y="5947"/>
                  <a:pt x="1981" y="5938"/>
                </a:cubicBezTo>
                <a:cubicBezTo>
                  <a:pt x="1978" y="5918"/>
                  <a:pt x="1975" y="5900"/>
                  <a:pt x="1991" y="5882"/>
                </a:cubicBezTo>
                <a:cubicBezTo>
                  <a:pt x="1995" y="5877"/>
                  <a:pt x="1994" y="5861"/>
                  <a:pt x="1989" y="5853"/>
                </a:cubicBezTo>
                <a:cubicBezTo>
                  <a:pt x="1978" y="5837"/>
                  <a:pt x="1981" y="5817"/>
                  <a:pt x="1990" y="5809"/>
                </a:cubicBezTo>
                <a:cubicBezTo>
                  <a:pt x="2018" y="5784"/>
                  <a:pt x="2005" y="5759"/>
                  <a:pt x="1997" y="5730"/>
                </a:cubicBezTo>
                <a:cubicBezTo>
                  <a:pt x="2036" y="5718"/>
                  <a:pt x="2012" y="5685"/>
                  <a:pt x="2018" y="5661"/>
                </a:cubicBezTo>
                <a:cubicBezTo>
                  <a:pt x="2021" y="5647"/>
                  <a:pt x="2018" y="5631"/>
                  <a:pt x="2021" y="5618"/>
                </a:cubicBezTo>
                <a:cubicBezTo>
                  <a:pt x="2024" y="5607"/>
                  <a:pt x="2033" y="5598"/>
                  <a:pt x="2043" y="5584"/>
                </a:cubicBezTo>
                <a:cubicBezTo>
                  <a:pt x="2048" y="5562"/>
                  <a:pt x="2055" y="5534"/>
                  <a:pt x="2062" y="5506"/>
                </a:cubicBezTo>
                <a:cubicBezTo>
                  <a:pt x="2063" y="5503"/>
                  <a:pt x="2066" y="5499"/>
                  <a:pt x="2066" y="5495"/>
                </a:cubicBezTo>
                <a:cubicBezTo>
                  <a:pt x="2072" y="5470"/>
                  <a:pt x="2065" y="5464"/>
                  <a:pt x="2034" y="5473"/>
                </a:cubicBezTo>
                <a:cubicBezTo>
                  <a:pt x="2034" y="5464"/>
                  <a:pt x="2034" y="5455"/>
                  <a:pt x="2034" y="5444"/>
                </a:cubicBezTo>
                <a:cubicBezTo>
                  <a:pt x="2043" y="5448"/>
                  <a:pt x="2049" y="5450"/>
                  <a:pt x="2058" y="5454"/>
                </a:cubicBezTo>
                <a:cubicBezTo>
                  <a:pt x="2063" y="5440"/>
                  <a:pt x="2069" y="5426"/>
                  <a:pt x="2075" y="5413"/>
                </a:cubicBezTo>
                <a:cubicBezTo>
                  <a:pt x="2073" y="5412"/>
                  <a:pt x="2071" y="5410"/>
                  <a:pt x="2069" y="5409"/>
                </a:cubicBezTo>
                <a:cubicBezTo>
                  <a:pt x="2061" y="5416"/>
                  <a:pt x="2053" y="5423"/>
                  <a:pt x="2045" y="5430"/>
                </a:cubicBezTo>
                <a:cubicBezTo>
                  <a:pt x="2043" y="5428"/>
                  <a:pt x="2040" y="5426"/>
                  <a:pt x="2038" y="5424"/>
                </a:cubicBezTo>
                <a:cubicBezTo>
                  <a:pt x="2047" y="5408"/>
                  <a:pt x="2057" y="5391"/>
                  <a:pt x="2067" y="5374"/>
                </a:cubicBezTo>
                <a:cubicBezTo>
                  <a:pt x="2070" y="5369"/>
                  <a:pt x="2076" y="5366"/>
                  <a:pt x="2076" y="5361"/>
                </a:cubicBezTo>
                <a:cubicBezTo>
                  <a:pt x="2080" y="5326"/>
                  <a:pt x="2099" y="5294"/>
                  <a:pt x="2094" y="5259"/>
                </a:cubicBezTo>
                <a:cubicBezTo>
                  <a:pt x="2087" y="5214"/>
                  <a:pt x="2103" y="5176"/>
                  <a:pt x="2118" y="5136"/>
                </a:cubicBezTo>
                <a:cubicBezTo>
                  <a:pt x="2120" y="5132"/>
                  <a:pt x="2126" y="5127"/>
                  <a:pt x="2125" y="5123"/>
                </a:cubicBezTo>
                <a:cubicBezTo>
                  <a:pt x="2117" y="5070"/>
                  <a:pt x="2139" y="5021"/>
                  <a:pt x="2144" y="4971"/>
                </a:cubicBezTo>
                <a:cubicBezTo>
                  <a:pt x="2148" y="4934"/>
                  <a:pt x="2152" y="4897"/>
                  <a:pt x="2162" y="4862"/>
                </a:cubicBezTo>
                <a:cubicBezTo>
                  <a:pt x="2172" y="4828"/>
                  <a:pt x="2164" y="4791"/>
                  <a:pt x="2183" y="4759"/>
                </a:cubicBezTo>
                <a:cubicBezTo>
                  <a:pt x="2167" y="4725"/>
                  <a:pt x="2191" y="4697"/>
                  <a:pt x="2198" y="4666"/>
                </a:cubicBezTo>
                <a:cubicBezTo>
                  <a:pt x="2206" y="4634"/>
                  <a:pt x="2217" y="4603"/>
                  <a:pt x="2223" y="4571"/>
                </a:cubicBezTo>
                <a:cubicBezTo>
                  <a:pt x="2228" y="4548"/>
                  <a:pt x="2228" y="4525"/>
                  <a:pt x="2230" y="4502"/>
                </a:cubicBezTo>
                <a:cubicBezTo>
                  <a:pt x="2233" y="4469"/>
                  <a:pt x="2235" y="4436"/>
                  <a:pt x="2241" y="4404"/>
                </a:cubicBezTo>
                <a:cubicBezTo>
                  <a:pt x="2246" y="4377"/>
                  <a:pt x="2257" y="4352"/>
                  <a:pt x="2264" y="4325"/>
                </a:cubicBezTo>
                <a:cubicBezTo>
                  <a:pt x="2266" y="4316"/>
                  <a:pt x="2265" y="4306"/>
                  <a:pt x="2266" y="4296"/>
                </a:cubicBezTo>
                <a:cubicBezTo>
                  <a:pt x="2269" y="4267"/>
                  <a:pt x="2262" y="4236"/>
                  <a:pt x="2286" y="4211"/>
                </a:cubicBezTo>
                <a:cubicBezTo>
                  <a:pt x="2292" y="4205"/>
                  <a:pt x="2295" y="4190"/>
                  <a:pt x="2292" y="4183"/>
                </a:cubicBezTo>
                <a:cubicBezTo>
                  <a:pt x="2284" y="4163"/>
                  <a:pt x="2289" y="4149"/>
                  <a:pt x="2299" y="4131"/>
                </a:cubicBezTo>
                <a:cubicBezTo>
                  <a:pt x="2308" y="4115"/>
                  <a:pt x="2307" y="4093"/>
                  <a:pt x="2311" y="4074"/>
                </a:cubicBezTo>
                <a:cubicBezTo>
                  <a:pt x="2317" y="4046"/>
                  <a:pt x="2322" y="4018"/>
                  <a:pt x="2328" y="3990"/>
                </a:cubicBezTo>
                <a:cubicBezTo>
                  <a:pt x="2334" y="3958"/>
                  <a:pt x="2344" y="3927"/>
                  <a:pt x="2355" y="3898"/>
                </a:cubicBezTo>
                <a:cubicBezTo>
                  <a:pt x="2372" y="3851"/>
                  <a:pt x="2384" y="3803"/>
                  <a:pt x="2399" y="3756"/>
                </a:cubicBezTo>
                <a:cubicBezTo>
                  <a:pt x="2403" y="3744"/>
                  <a:pt x="2416" y="3734"/>
                  <a:pt x="2427" y="3721"/>
                </a:cubicBezTo>
                <a:cubicBezTo>
                  <a:pt x="2419" y="3699"/>
                  <a:pt x="2414" y="3674"/>
                  <a:pt x="2431" y="3649"/>
                </a:cubicBezTo>
                <a:cubicBezTo>
                  <a:pt x="2440" y="3636"/>
                  <a:pt x="2438" y="3616"/>
                  <a:pt x="2441" y="3597"/>
                </a:cubicBezTo>
                <a:cubicBezTo>
                  <a:pt x="2450" y="3598"/>
                  <a:pt x="2458" y="3599"/>
                  <a:pt x="2465" y="3600"/>
                </a:cubicBezTo>
                <a:cubicBezTo>
                  <a:pt x="2472" y="3569"/>
                  <a:pt x="2450" y="3534"/>
                  <a:pt x="2477" y="3496"/>
                </a:cubicBezTo>
                <a:cubicBezTo>
                  <a:pt x="2479" y="3509"/>
                  <a:pt x="2480" y="3512"/>
                  <a:pt x="2480" y="3515"/>
                </a:cubicBezTo>
                <a:cubicBezTo>
                  <a:pt x="2480" y="3518"/>
                  <a:pt x="2480" y="3521"/>
                  <a:pt x="2480" y="3526"/>
                </a:cubicBezTo>
                <a:cubicBezTo>
                  <a:pt x="2506" y="3516"/>
                  <a:pt x="2490" y="3496"/>
                  <a:pt x="2492" y="3479"/>
                </a:cubicBezTo>
                <a:cubicBezTo>
                  <a:pt x="2508" y="3470"/>
                  <a:pt x="2534" y="3465"/>
                  <a:pt x="2522" y="3436"/>
                </a:cubicBezTo>
                <a:cubicBezTo>
                  <a:pt x="2520" y="3433"/>
                  <a:pt x="2523" y="3428"/>
                  <a:pt x="2526" y="3425"/>
                </a:cubicBezTo>
                <a:cubicBezTo>
                  <a:pt x="2554" y="3398"/>
                  <a:pt x="2549" y="3356"/>
                  <a:pt x="2576" y="3319"/>
                </a:cubicBezTo>
                <a:cubicBezTo>
                  <a:pt x="2556" y="3325"/>
                  <a:pt x="2546" y="3328"/>
                  <a:pt x="2534" y="3332"/>
                </a:cubicBezTo>
                <a:cubicBezTo>
                  <a:pt x="2530" y="3324"/>
                  <a:pt x="2527" y="3316"/>
                  <a:pt x="2523" y="3306"/>
                </a:cubicBezTo>
                <a:cubicBezTo>
                  <a:pt x="2479" y="3314"/>
                  <a:pt x="2458" y="3348"/>
                  <a:pt x="2433" y="3385"/>
                </a:cubicBezTo>
                <a:cubicBezTo>
                  <a:pt x="2446" y="3389"/>
                  <a:pt x="2456" y="3393"/>
                  <a:pt x="2470" y="3398"/>
                </a:cubicBezTo>
                <a:cubicBezTo>
                  <a:pt x="2450" y="3437"/>
                  <a:pt x="2426" y="3475"/>
                  <a:pt x="2410" y="3516"/>
                </a:cubicBezTo>
                <a:cubicBezTo>
                  <a:pt x="2391" y="3566"/>
                  <a:pt x="2379" y="3618"/>
                  <a:pt x="2363" y="3669"/>
                </a:cubicBezTo>
                <a:cubicBezTo>
                  <a:pt x="2349" y="3713"/>
                  <a:pt x="2333" y="3757"/>
                  <a:pt x="2321" y="3802"/>
                </a:cubicBezTo>
                <a:cubicBezTo>
                  <a:pt x="2307" y="3850"/>
                  <a:pt x="2294" y="3898"/>
                  <a:pt x="2283" y="3947"/>
                </a:cubicBezTo>
                <a:cubicBezTo>
                  <a:pt x="2275" y="3987"/>
                  <a:pt x="2266" y="4027"/>
                  <a:pt x="2257" y="4067"/>
                </a:cubicBezTo>
                <a:cubicBezTo>
                  <a:pt x="2248" y="4104"/>
                  <a:pt x="2234" y="4141"/>
                  <a:pt x="2241" y="4180"/>
                </a:cubicBezTo>
                <a:cubicBezTo>
                  <a:pt x="2242" y="4186"/>
                  <a:pt x="2240" y="4193"/>
                  <a:pt x="2237" y="4198"/>
                </a:cubicBezTo>
                <a:cubicBezTo>
                  <a:pt x="2210" y="4255"/>
                  <a:pt x="2204" y="4317"/>
                  <a:pt x="2194" y="4377"/>
                </a:cubicBezTo>
                <a:cubicBezTo>
                  <a:pt x="2189" y="4402"/>
                  <a:pt x="2190" y="4426"/>
                  <a:pt x="2178" y="4450"/>
                </a:cubicBezTo>
                <a:cubicBezTo>
                  <a:pt x="2168" y="4470"/>
                  <a:pt x="2167" y="4495"/>
                  <a:pt x="2166" y="4518"/>
                </a:cubicBezTo>
                <a:cubicBezTo>
                  <a:pt x="2165" y="4540"/>
                  <a:pt x="2157" y="4559"/>
                  <a:pt x="2152" y="4579"/>
                </a:cubicBezTo>
                <a:cubicBezTo>
                  <a:pt x="2144" y="4617"/>
                  <a:pt x="2139" y="4656"/>
                  <a:pt x="2132" y="4694"/>
                </a:cubicBezTo>
                <a:cubicBezTo>
                  <a:pt x="2121" y="4750"/>
                  <a:pt x="2113" y="4806"/>
                  <a:pt x="2096" y="4860"/>
                </a:cubicBezTo>
                <a:cubicBezTo>
                  <a:pt x="2083" y="4899"/>
                  <a:pt x="2081" y="4939"/>
                  <a:pt x="2072" y="4979"/>
                </a:cubicBezTo>
                <a:cubicBezTo>
                  <a:pt x="2059" y="5033"/>
                  <a:pt x="2050" y="5088"/>
                  <a:pt x="2037" y="5142"/>
                </a:cubicBezTo>
                <a:cubicBezTo>
                  <a:pt x="2036" y="5149"/>
                  <a:pt x="2022" y="5160"/>
                  <a:pt x="2016" y="5159"/>
                </a:cubicBezTo>
                <a:cubicBezTo>
                  <a:pt x="2000" y="5155"/>
                  <a:pt x="2003" y="5145"/>
                  <a:pt x="2010" y="5132"/>
                </a:cubicBezTo>
                <a:cubicBezTo>
                  <a:pt x="2014" y="5122"/>
                  <a:pt x="2008" y="5107"/>
                  <a:pt x="2006" y="5088"/>
                </a:cubicBezTo>
                <a:cubicBezTo>
                  <a:pt x="2014" y="5097"/>
                  <a:pt x="2019" y="5102"/>
                  <a:pt x="2027" y="5110"/>
                </a:cubicBezTo>
                <a:cubicBezTo>
                  <a:pt x="2029" y="5100"/>
                  <a:pt x="2034" y="5090"/>
                  <a:pt x="2031" y="5087"/>
                </a:cubicBezTo>
                <a:cubicBezTo>
                  <a:pt x="2003" y="5056"/>
                  <a:pt x="2015" y="5017"/>
                  <a:pt x="2017" y="4984"/>
                </a:cubicBezTo>
                <a:cubicBezTo>
                  <a:pt x="2019" y="4935"/>
                  <a:pt x="2044" y="4888"/>
                  <a:pt x="2034" y="4836"/>
                </a:cubicBezTo>
                <a:cubicBezTo>
                  <a:pt x="2052" y="4803"/>
                  <a:pt x="2039" y="4765"/>
                  <a:pt x="2054" y="4731"/>
                </a:cubicBezTo>
                <a:cubicBezTo>
                  <a:pt x="2063" y="4711"/>
                  <a:pt x="2063" y="4686"/>
                  <a:pt x="2064" y="4663"/>
                </a:cubicBezTo>
                <a:cubicBezTo>
                  <a:pt x="2065" y="4644"/>
                  <a:pt x="2062" y="4625"/>
                  <a:pt x="2077" y="4611"/>
                </a:cubicBezTo>
                <a:cubicBezTo>
                  <a:pt x="2069" y="4575"/>
                  <a:pt x="2092" y="4545"/>
                  <a:pt x="2094" y="4511"/>
                </a:cubicBezTo>
                <a:cubicBezTo>
                  <a:pt x="2097" y="4465"/>
                  <a:pt x="2106" y="4420"/>
                  <a:pt x="2114" y="4375"/>
                </a:cubicBezTo>
                <a:cubicBezTo>
                  <a:pt x="2126" y="4309"/>
                  <a:pt x="2143" y="4244"/>
                  <a:pt x="2154" y="4179"/>
                </a:cubicBezTo>
                <a:cubicBezTo>
                  <a:pt x="2160" y="4144"/>
                  <a:pt x="2160" y="4108"/>
                  <a:pt x="2175" y="4075"/>
                </a:cubicBezTo>
                <a:cubicBezTo>
                  <a:pt x="2178" y="4069"/>
                  <a:pt x="2174" y="4060"/>
                  <a:pt x="2173" y="4052"/>
                </a:cubicBezTo>
                <a:cubicBezTo>
                  <a:pt x="2172" y="4047"/>
                  <a:pt x="2169" y="4039"/>
                  <a:pt x="2171" y="4037"/>
                </a:cubicBezTo>
                <a:cubicBezTo>
                  <a:pt x="2202" y="4010"/>
                  <a:pt x="2187" y="3969"/>
                  <a:pt x="2202" y="3936"/>
                </a:cubicBezTo>
                <a:cubicBezTo>
                  <a:pt x="2215" y="3903"/>
                  <a:pt x="2223" y="3867"/>
                  <a:pt x="2225" y="3832"/>
                </a:cubicBezTo>
                <a:cubicBezTo>
                  <a:pt x="2227" y="3809"/>
                  <a:pt x="2231" y="3788"/>
                  <a:pt x="2234" y="3767"/>
                </a:cubicBezTo>
                <a:cubicBezTo>
                  <a:pt x="2242" y="3720"/>
                  <a:pt x="2260" y="3676"/>
                  <a:pt x="2276" y="3632"/>
                </a:cubicBezTo>
                <a:cubicBezTo>
                  <a:pt x="2286" y="3603"/>
                  <a:pt x="2285" y="3571"/>
                  <a:pt x="2290" y="3541"/>
                </a:cubicBezTo>
                <a:cubicBezTo>
                  <a:pt x="2293" y="3523"/>
                  <a:pt x="2298" y="3506"/>
                  <a:pt x="2303" y="3486"/>
                </a:cubicBezTo>
                <a:cubicBezTo>
                  <a:pt x="2290" y="3486"/>
                  <a:pt x="2279" y="3486"/>
                  <a:pt x="2267" y="3486"/>
                </a:cubicBezTo>
                <a:cubicBezTo>
                  <a:pt x="2266" y="3488"/>
                  <a:pt x="2263" y="3491"/>
                  <a:pt x="2262" y="3495"/>
                </a:cubicBezTo>
                <a:cubicBezTo>
                  <a:pt x="2258" y="3509"/>
                  <a:pt x="2257" y="3524"/>
                  <a:pt x="2251" y="3536"/>
                </a:cubicBezTo>
                <a:cubicBezTo>
                  <a:pt x="2231" y="3572"/>
                  <a:pt x="2221" y="3611"/>
                  <a:pt x="2211" y="3651"/>
                </a:cubicBezTo>
                <a:cubicBezTo>
                  <a:pt x="2210" y="3656"/>
                  <a:pt x="2210" y="3661"/>
                  <a:pt x="2207" y="3666"/>
                </a:cubicBezTo>
                <a:cubicBezTo>
                  <a:pt x="2171" y="3749"/>
                  <a:pt x="2160" y="3839"/>
                  <a:pt x="2141" y="3927"/>
                </a:cubicBezTo>
                <a:cubicBezTo>
                  <a:pt x="2134" y="3959"/>
                  <a:pt x="2116" y="3991"/>
                  <a:pt x="2118" y="4022"/>
                </a:cubicBezTo>
                <a:cubicBezTo>
                  <a:pt x="2123" y="4084"/>
                  <a:pt x="2085" y="4138"/>
                  <a:pt x="2090" y="4198"/>
                </a:cubicBezTo>
                <a:cubicBezTo>
                  <a:pt x="2065" y="4231"/>
                  <a:pt x="2083" y="4272"/>
                  <a:pt x="2070" y="4309"/>
                </a:cubicBezTo>
                <a:cubicBezTo>
                  <a:pt x="2055" y="4351"/>
                  <a:pt x="2048" y="4397"/>
                  <a:pt x="2040" y="4442"/>
                </a:cubicBezTo>
                <a:cubicBezTo>
                  <a:pt x="2030" y="4496"/>
                  <a:pt x="2022" y="4551"/>
                  <a:pt x="2014" y="4605"/>
                </a:cubicBezTo>
                <a:cubicBezTo>
                  <a:pt x="2012" y="4614"/>
                  <a:pt x="2011" y="4623"/>
                  <a:pt x="2008" y="4632"/>
                </a:cubicBezTo>
                <a:cubicBezTo>
                  <a:pt x="2007" y="4638"/>
                  <a:pt x="2001" y="4646"/>
                  <a:pt x="2003" y="4651"/>
                </a:cubicBezTo>
                <a:cubicBezTo>
                  <a:pt x="2019" y="4683"/>
                  <a:pt x="1995" y="4709"/>
                  <a:pt x="1991" y="4738"/>
                </a:cubicBezTo>
                <a:cubicBezTo>
                  <a:pt x="1985" y="4771"/>
                  <a:pt x="1978" y="4805"/>
                  <a:pt x="1972" y="4838"/>
                </a:cubicBezTo>
                <a:cubicBezTo>
                  <a:pt x="1966" y="4870"/>
                  <a:pt x="1961" y="4902"/>
                  <a:pt x="1957" y="4933"/>
                </a:cubicBezTo>
                <a:cubicBezTo>
                  <a:pt x="1953" y="4961"/>
                  <a:pt x="1951" y="4990"/>
                  <a:pt x="1948" y="5025"/>
                </a:cubicBezTo>
                <a:cubicBezTo>
                  <a:pt x="1946" y="5027"/>
                  <a:pt x="1937" y="5033"/>
                  <a:pt x="1924" y="5043"/>
                </a:cubicBezTo>
                <a:cubicBezTo>
                  <a:pt x="1924" y="5013"/>
                  <a:pt x="1918" y="4991"/>
                  <a:pt x="1930" y="4968"/>
                </a:cubicBezTo>
                <a:cubicBezTo>
                  <a:pt x="1939" y="4948"/>
                  <a:pt x="1942" y="4925"/>
                  <a:pt x="1945" y="4903"/>
                </a:cubicBezTo>
                <a:cubicBezTo>
                  <a:pt x="1954" y="4844"/>
                  <a:pt x="1960" y="4785"/>
                  <a:pt x="1968" y="4727"/>
                </a:cubicBezTo>
                <a:cubicBezTo>
                  <a:pt x="1974" y="4692"/>
                  <a:pt x="1985" y="4657"/>
                  <a:pt x="1989" y="4622"/>
                </a:cubicBezTo>
                <a:cubicBezTo>
                  <a:pt x="1995" y="4562"/>
                  <a:pt x="2004" y="4503"/>
                  <a:pt x="2025" y="4446"/>
                </a:cubicBezTo>
                <a:cubicBezTo>
                  <a:pt x="2026" y="4443"/>
                  <a:pt x="2025" y="4440"/>
                  <a:pt x="2025" y="4438"/>
                </a:cubicBezTo>
                <a:cubicBezTo>
                  <a:pt x="2015" y="4378"/>
                  <a:pt x="2038" y="4323"/>
                  <a:pt x="2048" y="4266"/>
                </a:cubicBezTo>
                <a:cubicBezTo>
                  <a:pt x="2059" y="4204"/>
                  <a:pt x="2068" y="4141"/>
                  <a:pt x="2084" y="4079"/>
                </a:cubicBezTo>
                <a:cubicBezTo>
                  <a:pt x="2096" y="4031"/>
                  <a:pt x="2095" y="3980"/>
                  <a:pt x="2118" y="3934"/>
                </a:cubicBezTo>
                <a:cubicBezTo>
                  <a:pt x="2119" y="3932"/>
                  <a:pt x="2120" y="3930"/>
                  <a:pt x="2121" y="3927"/>
                </a:cubicBezTo>
                <a:cubicBezTo>
                  <a:pt x="2128" y="3897"/>
                  <a:pt x="2134" y="3866"/>
                  <a:pt x="2141" y="3835"/>
                </a:cubicBezTo>
                <a:cubicBezTo>
                  <a:pt x="2152" y="3790"/>
                  <a:pt x="2163" y="3744"/>
                  <a:pt x="2175" y="3698"/>
                </a:cubicBezTo>
                <a:cubicBezTo>
                  <a:pt x="2184" y="3660"/>
                  <a:pt x="2195" y="3622"/>
                  <a:pt x="2205" y="3584"/>
                </a:cubicBezTo>
                <a:cubicBezTo>
                  <a:pt x="2208" y="3575"/>
                  <a:pt x="2212" y="3566"/>
                  <a:pt x="2215" y="3558"/>
                </a:cubicBezTo>
                <a:cubicBezTo>
                  <a:pt x="2218" y="3551"/>
                  <a:pt x="2224" y="3542"/>
                  <a:pt x="2223" y="3536"/>
                </a:cubicBezTo>
                <a:cubicBezTo>
                  <a:pt x="2209" y="3481"/>
                  <a:pt x="2242" y="3437"/>
                  <a:pt x="2257" y="3389"/>
                </a:cubicBezTo>
                <a:cubicBezTo>
                  <a:pt x="2268" y="3354"/>
                  <a:pt x="2293" y="3324"/>
                  <a:pt x="2290" y="3285"/>
                </a:cubicBezTo>
                <a:cubicBezTo>
                  <a:pt x="2289" y="3280"/>
                  <a:pt x="2293" y="3273"/>
                  <a:pt x="2296" y="3271"/>
                </a:cubicBezTo>
                <a:cubicBezTo>
                  <a:pt x="2320" y="3260"/>
                  <a:pt x="2317" y="3235"/>
                  <a:pt x="2325" y="3216"/>
                </a:cubicBezTo>
                <a:cubicBezTo>
                  <a:pt x="2335" y="3190"/>
                  <a:pt x="2347" y="3165"/>
                  <a:pt x="2360" y="3140"/>
                </a:cubicBezTo>
                <a:cubicBezTo>
                  <a:pt x="2365" y="3130"/>
                  <a:pt x="2374" y="3125"/>
                  <a:pt x="2386" y="3132"/>
                </a:cubicBezTo>
                <a:lnTo>
                  <a:pt x="2386" y="3131"/>
                </a:lnTo>
                <a:close/>
                <a:moveTo>
                  <a:pt x="1277" y="11591"/>
                </a:moveTo>
                <a:cubicBezTo>
                  <a:pt x="1276" y="11604"/>
                  <a:pt x="1274" y="11617"/>
                  <a:pt x="1272" y="11636"/>
                </a:cubicBezTo>
                <a:cubicBezTo>
                  <a:pt x="1299" y="11608"/>
                  <a:pt x="1299" y="11603"/>
                  <a:pt x="1276" y="11592"/>
                </a:cubicBezTo>
                <a:cubicBezTo>
                  <a:pt x="1286" y="11578"/>
                  <a:pt x="1287" y="11565"/>
                  <a:pt x="1266" y="11546"/>
                </a:cubicBezTo>
                <a:cubicBezTo>
                  <a:pt x="1271" y="11567"/>
                  <a:pt x="1247" y="11583"/>
                  <a:pt x="1277" y="11591"/>
                </a:cubicBezTo>
                <a:close/>
                <a:moveTo>
                  <a:pt x="750" y="8456"/>
                </a:moveTo>
                <a:cubicBezTo>
                  <a:pt x="740" y="8462"/>
                  <a:pt x="723" y="8458"/>
                  <a:pt x="719" y="8476"/>
                </a:cubicBezTo>
                <a:cubicBezTo>
                  <a:pt x="727" y="8478"/>
                  <a:pt x="732" y="8479"/>
                  <a:pt x="738" y="8481"/>
                </a:cubicBezTo>
                <a:cubicBezTo>
                  <a:pt x="721" y="8524"/>
                  <a:pt x="721" y="8524"/>
                  <a:pt x="743" y="8530"/>
                </a:cubicBezTo>
                <a:cubicBezTo>
                  <a:pt x="760" y="8506"/>
                  <a:pt x="752" y="8480"/>
                  <a:pt x="749" y="8455"/>
                </a:cubicBezTo>
                <a:cubicBezTo>
                  <a:pt x="762" y="8446"/>
                  <a:pt x="762" y="8446"/>
                  <a:pt x="750" y="8427"/>
                </a:cubicBezTo>
                <a:cubicBezTo>
                  <a:pt x="750" y="8439"/>
                  <a:pt x="750" y="8448"/>
                  <a:pt x="750" y="8456"/>
                </a:cubicBezTo>
                <a:close/>
                <a:moveTo>
                  <a:pt x="4506" y="2788"/>
                </a:moveTo>
                <a:cubicBezTo>
                  <a:pt x="4514" y="2778"/>
                  <a:pt x="4523" y="2768"/>
                  <a:pt x="4530" y="2757"/>
                </a:cubicBezTo>
                <a:cubicBezTo>
                  <a:pt x="4542" y="2739"/>
                  <a:pt x="4540" y="2719"/>
                  <a:pt x="4522" y="2695"/>
                </a:cubicBezTo>
                <a:cubicBezTo>
                  <a:pt x="4509" y="2727"/>
                  <a:pt x="4510" y="2758"/>
                  <a:pt x="4507" y="2789"/>
                </a:cubicBezTo>
                <a:cubicBezTo>
                  <a:pt x="4502" y="2799"/>
                  <a:pt x="4489" y="2808"/>
                  <a:pt x="4502" y="2824"/>
                </a:cubicBezTo>
                <a:cubicBezTo>
                  <a:pt x="4515" y="2811"/>
                  <a:pt x="4514" y="2800"/>
                  <a:pt x="4506" y="2788"/>
                </a:cubicBezTo>
                <a:close/>
                <a:moveTo>
                  <a:pt x="5201" y="1745"/>
                </a:moveTo>
                <a:cubicBezTo>
                  <a:pt x="5211" y="1751"/>
                  <a:pt x="5222" y="1758"/>
                  <a:pt x="5233" y="1745"/>
                </a:cubicBezTo>
                <a:cubicBezTo>
                  <a:pt x="5232" y="1725"/>
                  <a:pt x="5231" y="1705"/>
                  <a:pt x="5229" y="1674"/>
                </a:cubicBezTo>
                <a:cubicBezTo>
                  <a:pt x="5216" y="1688"/>
                  <a:pt x="5206" y="1693"/>
                  <a:pt x="5204" y="1701"/>
                </a:cubicBezTo>
                <a:cubicBezTo>
                  <a:pt x="5201" y="1715"/>
                  <a:pt x="5202" y="1731"/>
                  <a:pt x="5201" y="1746"/>
                </a:cubicBezTo>
                <a:cubicBezTo>
                  <a:pt x="5201" y="1757"/>
                  <a:pt x="5201" y="1768"/>
                  <a:pt x="5201" y="1788"/>
                </a:cubicBezTo>
                <a:cubicBezTo>
                  <a:pt x="5216" y="1767"/>
                  <a:pt x="5202" y="1757"/>
                  <a:pt x="5201" y="1745"/>
                </a:cubicBezTo>
                <a:close/>
                <a:moveTo>
                  <a:pt x="5196" y="18726"/>
                </a:moveTo>
                <a:cubicBezTo>
                  <a:pt x="5164" y="18702"/>
                  <a:pt x="5153" y="18665"/>
                  <a:pt x="5165" y="18623"/>
                </a:cubicBezTo>
                <a:cubicBezTo>
                  <a:pt x="5168" y="18613"/>
                  <a:pt x="5172" y="18602"/>
                  <a:pt x="5171" y="18593"/>
                </a:cubicBezTo>
                <a:cubicBezTo>
                  <a:pt x="5167" y="18572"/>
                  <a:pt x="5171" y="18554"/>
                  <a:pt x="5176" y="18535"/>
                </a:cubicBezTo>
                <a:cubicBezTo>
                  <a:pt x="5180" y="18520"/>
                  <a:pt x="5187" y="18502"/>
                  <a:pt x="5166" y="18488"/>
                </a:cubicBezTo>
                <a:cubicBezTo>
                  <a:pt x="5162" y="18501"/>
                  <a:pt x="5161" y="18517"/>
                  <a:pt x="5154" y="18522"/>
                </a:cubicBezTo>
                <a:cubicBezTo>
                  <a:pt x="5140" y="18533"/>
                  <a:pt x="5140" y="18543"/>
                  <a:pt x="5145" y="18556"/>
                </a:cubicBezTo>
                <a:cubicBezTo>
                  <a:pt x="5146" y="18560"/>
                  <a:pt x="5147" y="18565"/>
                  <a:pt x="5145" y="18567"/>
                </a:cubicBezTo>
                <a:cubicBezTo>
                  <a:pt x="5121" y="18600"/>
                  <a:pt x="5141" y="18639"/>
                  <a:pt x="5131" y="18674"/>
                </a:cubicBezTo>
                <a:cubicBezTo>
                  <a:pt x="5127" y="18690"/>
                  <a:pt x="5126" y="18705"/>
                  <a:pt x="5114" y="18716"/>
                </a:cubicBezTo>
                <a:cubicBezTo>
                  <a:pt x="5089" y="18740"/>
                  <a:pt x="5096" y="18774"/>
                  <a:pt x="5086" y="18802"/>
                </a:cubicBezTo>
                <a:cubicBezTo>
                  <a:pt x="5085" y="18805"/>
                  <a:pt x="5086" y="18811"/>
                  <a:pt x="5088" y="18813"/>
                </a:cubicBezTo>
                <a:cubicBezTo>
                  <a:pt x="5103" y="18827"/>
                  <a:pt x="5099" y="18843"/>
                  <a:pt x="5096" y="18861"/>
                </a:cubicBezTo>
                <a:cubicBezTo>
                  <a:pt x="5090" y="18898"/>
                  <a:pt x="5115" y="18922"/>
                  <a:pt x="5139" y="18945"/>
                </a:cubicBezTo>
                <a:cubicBezTo>
                  <a:pt x="5141" y="18947"/>
                  <a:pt x="5148" y="18945"/>
                  <a:pt x="5149" y="18945"/>
                </a:cubicBezTo>
                <a:cubicBezTo>
                  <a:pt x="5152" y="18914"/>
                  <a:pt x="5154" y="18886"/>
                  <a:pt x="5159" y="18858"/>
                </a:cubicBezTo>
                <a:cubicBezTo>
                  <a:pt x="5161" y="18847"/>
                  <a:pt x="5171" y="18838"/>
                  <a:pt x="5173" y="18827"/>
                </a:cubicBezTo>
                <a:cubicBezTo>
                  <a:pt x="5177" y="18803"/>
                  <a:pt x="5177" y="18778"/>
                  <a:pt x="5181" y="18755"/>
                </a:cubicBezTo>
                <a:cubicBezTo>
                  <a:pt x="5182" y="18746"/>
                  <a:pt x="5189" y="18738"/>
                  <a:pt x="5196" y="18726"/>
                </a:cubicBezTo>
                <a:close/>
                <a:moveTo>
                  <a:pt x="1200" y="7543"/>
                </a:moveTo>
                <a:cubicBezTo>
                  <a:pt x="1167" y="7564"/>
                  <a:pt x="1172" y="7600"/>
                  <a:pt x="1163" y="7628"/>
                </a:cubicBezTo>
                <a:cubicBezTo>
                  <a:pt x="1153" y="7659"/>
                  <a:pt x="1141" y="7689"/>
                  <a:pt x="1132" y="7720"/>
                </a:cubicBezTo>
                <a:cubicBezTo>
                  <a:pt x="1123" y="7751"/>
                  <a:pt x="1129" y="7787"/>
                  <a:pt x="1125" y="7820"/>
                </a:cubicBezTo>
                <a:cubicBezTo>
                  <a:pt x="1121" y="7852"/>
                  <a:pt x="1112" y="7883"/>
                  <a:pt x="1106" y="7915"/>
                </a:cubicBezTo>
                <a:cubicBezTo>
                  <a:pt x="1106" y="7916"/>
                  <a:pt x="1109" y="7919"/>
                  <a:pt x="1110" y="7921"/>
                </a:cubicBezTo>
                <a:cubicBezTo>
                  <a:pt x="1114" y="7918"/>
                  <a:pt x="1118" y="7916"/>
                  <a:pt x="1123" y="7912"/>
                </a:cubicBezTo>
                <a:cubicBezTo>
                  <a:pt x="1125" y="7928"/>
                  <a:pt x="1127" y="7942"/>
                  <a:pt x="1127" y="7957"/>
                </a:cubicBezTo>
                <a:cubicBezTo>
                  <a:pt x="1127" y="7970"/>
                  <a:pt x="1110" y="7985"/>
                  <a:pt x="1136" y="8001"/>
                </a:cubicBezTo>
                <a:cubicBezTo>
                  <a:pt x="1143" y="7960"/>
                  <a:pt x="1150" y="7922"/>
                  <a:pt x="1157" y="7884"/>
                </a:cubicBezTo>
                <a:cubicBezTo>
                  <a:pt x="1163" y="7845"/>
                  <a:pt x="1170" y="7807"/>
                  <a:pt x="1175" y="7768"/>
                </a:cubicBezTo>
                <a:cubicBezTo>
                  <a:pt x="1179" y="7731"/>
                  <a:pt x="1180" y="7693"/>
                  <a:pt x="1183" y="7652"/>
                </a:cubicBezTo>
                <a:cubicBezTo>
                  <a:pt x="1204" y="7632"/>
                  <a:pt x="1213" y="7590"/>
                  <a:pt x="1200" y="7543"/>
                </a:cubicBezTo>
                <a:close/>
                <a:moveTo>
                  <a:pt x="5647" y="636"/>
                </a:moveTo>
                <a:cubicBezTo>
                  <a:pt x="5650" y="638"/>
                  <a:pt x="5653" y="639"/>
                  <a:pt x="5655" y="641"/>
                </a:cubicBezTo>
                <a:cubicBezTo>
                  <a:pt x="5661" y="634"/>
                  <a:pt x="5668" y="627"/>
                  <a:pt x="5672" y="618"/>
                </a:cubicBezTo>
                <a:cubicBezTo>
                  <a:pt x="5685" y="588"/>
                  <a:pt x="5692" y="555"/>
                  <a:pt x="5724" y="536"/>
                </a:cubicBezTo>
                <a:cubicBezTo>
                  <a:pt x="5733" y="531"/>
                  <a:pt x="5736" y="517"/>
                  <a:pt x="5742" y="506"/>
                </a:cubicBezTo>
                <a:cubicBezTo>
                  <a:pt x="5749" y="494"/>
                  <a:pt x="5755" y="480"/>
                  <a:pt x="5764" y="469"/>
                </a:cubicBezTo>
                <a:cubicBezTo>
                  <a:pt x="5797" y="422"/>
                  <a:pt x="5842" y="382"/>
                  <a:pt x="5858" y="324"/>
                </a:cubicBezTo>
                <a:cubicBezTo>
                  <a:pt x="5886" y="310"/>
                  <a:pt x="5871" y="286"/>
                  <a:pt x="5874" y="260"/>
                </a:cubicBezTo>
                <a:cubicBezTo>
                  <a:pt x="5863" y="265"/>
                  <a:pt x="5852" y="267"/>
                  <a:pt x="5851" y="271"/>
                </a:cubicBezTo>
                <a:cubicBezTo>
                  <a:pt x="5846" y="302"/>
                  <a:pt x="5828" y="324"/>
                  <a:pt x="5805" y="343"/>
                </a:cubicBezTo>
                <a:cubicBezTo>
                  <a:pt x="5800" y="347"/>
                  <a:pt x="5798" y="356"/>
                  <a:pt x="5795" y="364"/>
                </a:cubicBezTo>
                <a:cubicBezTo>
                  <a:pt x="5787" y="391"/>
                  <a:pt x="5773" y="414"/>
                  <a:pt x="5750" y="432"/>
                </a:cubicBezTo>
                <a:cubicBezTo>
                  <a:pt x="5740" y="440"/>
                  <a:pt x="5734" y="453"/>
                  <a:pt x="5727" y="464"/>
                </a:cubicBezTo>
                <a:cubicBezTo>
                  <a:pt x="5709" y="496"/>
                  <a:pt x="5693" y="530"/>
                  <a:pt x="5672" y="559"/>
                </a:cubicBezTo>
                <a:cubicBezTo>
                  <a:pt x="5654" y="583"/>
                  <a:pt x="5647" y="607"/>
                  <a:pt x="5647" y="636"/>
                </a:cubicBezTo>
                <a:close/>
                <a:moveTo>
                  <a:pt x="4947" y="18704"/>
                </a:moveTo>
                <a:cubicBezTo>
                  <a:pt x="4952" y="18674"/>
                  <a:pt x="4967" y="18653"/>
                  <a:pt x="4954" y="18627"/>
                </a:cubicBezTo>
                <a:cubicBezTo>
                  <a:pt x="4949" y="18616"/>
                  <a:pt x="4955" y="18601"/>
                  <a:pt x="4956" y="18588"/>
                </a:cubicBezTo>
                <a:cubicBezTo>
                  <a:pt x="4956" y="18572"/>
                  <a:pt x="4961" y="18554"/>
                  <a:pt x="4955" y="18541"/>
                </a:cubicBezTo>
                <a:cubicBezTo>
                  <a:pt x="4940" y="18507"/>
                  <a:pt x="4957" y="18474"/>
                  <a:pt x="4954" y="18441"/>
                </a:cubicBezTo>
                <a:cubicBezTo>
                  <a:pt x="4950" y="18401"/>
                  <a:pt x="4953" y="18361"/>
                  <a:pt x="4953" y="18313"/>
                </a:cubicBezTo>
                <a:cubicBezTo>
                  <a:pt x="4943" y="18324"/>
                  <a:pt x="4935" y="18331"/>
                  <a:pt x="4936" y="18333"/>
                </a:cubicBezTo>
                <a:cubicBezTo>
                  <a:pt x="4951" y="18371"/>
                  <a:pt x="4927" y="18405"/>
                  <a:pt x="4921" y="18439"/>
                </a:cubicBezTo>
                <a:cubicBezTo>
                  <a:pt x="4912" y="18486"/>
                  <a:pt x="4915" y="18531"/>
                  <a:pt x="4919" y="18576"/>
                </a:cubicBezTo>
                <a:cubicBezTo>
                  <a:pt x="4921" y="18592"/>
                  <a:pt x="4918" y="18608"/>
                  <a:pt x="4916" y="18623"/>
                </a:cubicBezTo>
                <a:cubicBezTo>
                  <a:pt x="4912" y="18653"/>
                  <a:pt x="4916" y="18680"/>
                  <a:pt x="4947" y="18704"/>
                </a:cubicBezTo>
                <a:close/>
                <a:moveTo>
                  <a:pt x="4594" y="3866"/>
                </a:moveTo>
                <a:cubicBezTo>
                  <a:pt x="4590" y="3864"/>
                  <a:pt x="4587" y="3863"/>
                  <a:pt x="4584" y="3861"/>
                </a:cubicBezTo>
                <a:cubicBezTo>
                  <a:pt x="4579" y="3869"/>
                  <a:pt x="4571" y="3876"/>
                  <a:pt x="4568" y="3885"/>
                </a:cubicBezTo>
                <a:cubicBezTo>
                  <a:pt x="4556" y="3922"/>
                  <a:pt x="4542" y="3959"/>
                  <a:pt x="4532" y="3997"/>
                </a:cubicBezTo>
                <a:cubicBezTo>
                  <a:pt x="4523" y="4033"/>
                  <a:pt x="4517" y="4069"/>
                  <a:pt x="4509" y="4105"/>
                </a:cubicBezTo>
                <a:cubicBezTo>
                  <a:pt x="4498" y="4152"/>
                  <a:pt x="4486" y="4200"/>
                  <a:pt x="4475" y="4247"/>
                </a:cubicBezTo>
                <a:cubicBezTo>
                  <a:pt x="4471" y="4260"/>
                  <a:pt x="4476" y="4267"/>
                  <a:pt x="4489" y="4270"/>
                </a:cubicBezTo>
                <a:cubicBezTo>
                  <a:pt x="4507" y="4255"/>
                  <a:pt x="4518" y="4239"/>
                  <a:pt x="4517" y="4212"/>
                </a:cubicBezTo>
                <a:cubicBezTo>
                  <a:pt x="4515" y="4184"/>
                  <a:pt x="4520" y="4155"/>
                  <a:pt x="4525" y="4127"/>
                </a:cubicBezTo>
                <a:cubicBezTo>
                  <a:pt x="4530" y="4101"/>
                  <a:pt x="4538" y="4076"/>
                  <a:pt x="4545" y="4051"/>
                </a:cubicBezTo>
                <a:cubicBezTo>
                  <a:pt x="4550" y="4036"/>
                  <a:pt x="4557" y="4020"/>
                  <a:pt x="4562" y="4005"/>
                </a:cubicBezTo>
                <a:cubicBezTo>
                  <a:pt x="4565" y="3997"/>
                  <a:pt x="4566" y="3989"/>
                  <a:pt x="4568" y="3982"/>
                </a:cubicBezTo>
                <a:cubicBezTo>
                  <a:pt x="4574" y="3965"/>
                  <a:pt x="4579" y="3948"/>
                  <a:pt x="4586" y="3932"/>
                </a:cubicBezTo>
                <a:cubicBezTo>
                  <a:pt x="4595" y="3910"/>
                  <a:pt x="4601" y="3889"/>
                  <a:pt x="4594" y="3866"/>
                </a:cubicBezTo>
                <a:close/>
                <a:moveTo>
                  <a:pt x="1266" y="6534"/>
                </a:moveTo>
                <a:cubicBezTo>
                  <a:pt x="1307" y="6506"/>
                  <a:pt x="1343" y="6482"/>
                  <a:pt x="1378" y="6457"/>
                </a:cubicBezTo>
                <a:cubicBezTo>
                  <a:pt x="1382" y="6455"/>
                  <a:pt x="1385" y="6448"/>
                  <a:pt x="1385" y="6444"/>
                </a:cubicBezTo>
                <a:cubicBezTo>
                  <a:pt x="1385" y="6405"/>
                  <a:pt x="1406" y="6362"/>
                  <a:pt x="1360" y="6331"/>
                </a:cubicBezTo>
                <a:cubicBezTo>
                  <a:pt x="1350" y="6344"/>
                  <a:pt x="1337" y="6358"/>
                  <a:pt x="1329" y="6374"/>
                </a:cubicBezTo>
                <a:cubicBezTo>
                  <a:pt x="1318" y="6396"/>
                  <a:pt x="1311" y="6420"/>
                  <a:pt x="1302" y="6443"/>
                </a:cubicBezTo>
                <a:cubicBezTo>
                  <a:pt x="1291" y="6472"/>
                  <a:pt x="1279" y="6500"/>
                  <a:pt x="1266" y="6534"/>
                </a:cubicBezTo>
                <a:close/>
                <a:moveTo>
                  <a:pt x="1232" y="11833"/>
                </a:moveTo>
                <a:cubicBezTo>
                  <a:pt x="1237" y="11830"/>
                  <a:pt x="1242" y="11829"/>
                  <a:pt x="1243" y="11826"/>
                </a:cubicBezTo>
                <a:cubicBezTo>
                  <a:pt x="1245" y="11815"/>
                  <a:pt x="1253" y="11809"/>
                  <a:pt x="1263" y="11815"/>
                </a:cubicBezTo>
                <a:cubicBezTo>
                  <a:pt x="1269" y="11818"/>
                  <a:pt x="1276" y="11828"/>
                  <a:pt x="1276" y="11835"/>
                </a:cubicBezTo>
                <a:cubicBezTo>
                  <a:pt x="1276" y="11849"/>
                  <a:pt x="1272" y="11864"/>
                  <a:pt x="1268" y="11877"/>
                </a:cubicBezTo>
                <a:cubicBezTo>
                  <a:pt x="1263" y="11890"/>
                  <a:pt x="1266" y="11896"/>
                  <a:pt x="1278" y="11900"/>
                </a:cubicBezTo>
                <a:cubicBezTo>
                  <a:pt x="1302" y="11838"/>
                  <a:pt x="1284" y="11772"/>
                  <a:pt x="1302" y="11710"/>
                </a:cubicBezTo>
                <a:cubicBezTo>
                  <a:pt x="1296" y="11707"/>
                  <a:pt x="1287" y="11704"/>
                  <a:pt x="1280" y="11701"/>
                </a:cubicBezTo>
                <a:cubicBezTo>
                  <a:pt x="1280" y="11682"/>
                  <a:pt x="1280" y="11665"/>
                  <a:pt x="1280" y="11648"/>
                </a:cubicBezTo>
                <a:cubicBezTo>
                  <a:pt x="1277" y="11648"/>
                  <a:pt x="1274" y="11647"/>
                  <a:pt x="1272" y="11646"/>
                </a:cubicBezTo>
                <a:cubicBezTo>
                  <a:pt x="1261" y="11674"/>
                  <a:pt x="1241" y="11702"/>
                  <a:pt x="1241" y="11730"/>
                </a:cubicBezTo>
                <a:cubicBezTo>
                  <a:pt x="1241" y="11764"/>
                  <a:pt x="1215" y="11794"/>
                  <a:pt x="1232" y="11833"/>
                </a:cubicBezTo>
                <a:close/>
                <a:moveTo>
                  <a:pt x="369" y="13289"/>
                </a:moveTo>
                <a:cubicBezTo>
                  <a:pt x="365" y="13329"/>
                  <a:pt x="360" y="13365"/>
                  <a:pt x="357" y="13402"/>
                </a:cubicBezTo>
                <a:cubicBezTo>
                  <a:pt x="355" y="13438"/>
                  <a:pt x="354" y="13473"/>
                  <a:pt x="353" y="13509"/>
                </a:cubicBezTo>
                <a:cubicBezTo>
                  <a:pt x="352" y="13545"/>
                  <a:pt x="351" y="13582"/>
                  <a:pt x="349" y="13619"/>
                </a:cubicBezTo>
                <a:cubicBezTo>
                  <a:pt x="348" y="13669"/>
                  <a:pt x="351" y="13712"/>
                  <a:pt x="362" y="13730"/>
                </a:cubicBezTo>
                <a:cubicBezTo>
                  <a:pt x="367" y="13684"/>
                  <a:pt x="372" y="13644"/>
                  <a:pt x="374" y="13604"/>
                </a:cubicBezTo>
                <a:cubicBezTo>
                  <a:pt x="376" y="13577"/>
                  <a:pt x="375" y="13551"/>
                  <a:pt x="373" y="13525"/>
                </a:cubicBezTo>
                <a:cubicBezTo>
                  <a:pt x="370" y="13496"/>
                  <a:pt x="370" y="13469"/>
                  <a:pt x="374" y="13440"/>
                </a:cubicBezTo>
                <a:cubicBezTo>
                  <a:pt x="380" y="13391"/>
                  <a:pt x="394" y="13341"/>
                  <a:pt x="369" y="13289"/>
                </a:cubicBezTo>
                <a:close/>
                <a:moveTo>
                  <a:pt x="4671" y="3540"/>
                </a:moveTo>
                <a:cubicBezTo>
                  <a:pt x="4668" y="3540"/>
                  <a:pt x="4664" y="3540"/>
                  <a:pt x="4661" y="3540"/>
                </a:cubicBezTo>
                <a:cubicBezTo>
                  <a:pt x="4645" y="3596"/>
                  <a:pt x="4629" y="3652"/>
                  <a:pt x="4613" y="3708"/>
                </a:cubicBezTo>
                <a:cubicBezTo>
                  <a:pt x="4603" y="3738"/>
                  <a:pt x="4592" y="3768"/>
                  <a:pt x="4582" y="3798"/>
                </a:cubicBezTo>
                <a:cubicBezTo>
                  <a:pt x="4579" y="3809"/>
                  <a:pt x="4575" y="3820"/>
                  <a:pt x="4576" y="3831"/>
                </a:cubicBezTo>
                <a:cubicBezTo>
                  <a:pt x="4576" y="3838"/>
                  <a:pt x="4585" y="3844"/>
                  <a:pt x="4591" y="3850"/>
                </a:cubicBezTo>
                <a:cubicBezTo>
                  <a:pt x="4596" y="3845"/>
                  <a:pt x="4603" y="3841"/>
                  <a:pt x="4605" y="3835"/>
                </a:cubicBezTo>
                <a:cubicBezTo>
                  <a:pt x="4610" y="3815"/>
                  <a:pt x="4613" y="3794"/>
                  <a:pt x="4618" y="3774"/>
                </a:cubicBezTo>
                <a:cubicBezTo>
                  <a:pt x="4627" y="3736"/>
                  <a:pt x="4647" y="3702"/>
                  <a:pt x="4648" y="3662"/>
                </a:cubicBezTo>
                <a:cubicBezTo>
                  <a:pt x="4649" y="3655"/>
                  <a:pt x="4655" y="3648"/>
                  <a:pt x="4658" y="3641"/>
                </a:cubicBezTo>
                <a:cubicBezTo>
                  <a:pt x="4669" y="3608"/>
                  <a:pt x="4680" y="3575"/>
                  <a:pt x="4671" y="3540"/>
                </a:cubicBezTo>
                <a:close/>
                <a:moveTo>
                  <a:pt x="582" y="10992"/>
                </a:moveTo>
                <a:cubicBezTo>
                  <a:pt x="579" y="10992"/>
                  <a:pt x="576" y="10992"/>
                  <a:pt x="573" y="10992"/>
                </a:cubicBezTo>
                <a:cubicBezTo>
                  <a:pt x="568" y="11020"/>
                  <a:pt x="562" y="11048"/>
                  <a:pt x="558" y="11076"/>
                </a:cubicBezTo>
                <a:cubicBezTo>
                  <a:pt x="553" y="11104"/>
                  <a:pt x="551" y="11132"/>
                  <a:pt x="548" y="11160"/>
                </a:cubicBezTo>
                <a:cubicBezTo>
                  <a:pt x="546" y="11187"/>
                  <a:pt x="547" y="11215"/>
                  <a:pt x="544" y="11242"/>
                </a:cubicBezTo>
                <a:cubicBezTo>
                  <a:pt x="541" y="11271"/>
                  <a:pt x="533" y="11299"/>
                  <a:pt x="530" y="11328"/>
                </a:cubicBezTo>
                <a:cubicBezTo>
                  <a:pt x="527" y="11355"/>
                  <a:pt x="529" y="11382"/>
                  <a:pt x="529" y="11409"/>
                </a:cubicBezTo>
                <a:cubicBezTo>
                  <a:pt x="533" y="11410"/>
                  <a:pt x="536" y="11410"/>
                  <a:pt x="540" y="11410"/>
                </a:cubicBezTo>
                <a:cubicBezTo>
                  <a:pt x="562" y="11271"/>
                  <a:pt x="567" y="11131"/>
                  <a:pt x="582" y="10992"/>
                </a:cubicBezTo>
                <a:close/>
                <a:moveTo>
                  <a:pt x="2762" y="19106"/>
                </a:moveTo>
                <a:cubicBezTo>
                  <a:pt x="2777" y="19118"/>
                  <a:pt x="2792" y="19130"/>
                  <a:pt x="2809" y="19145"/>
                </a:cubicBezTo>
                <a:cubicBezTo>
                  <a:pt x="2826" y="19122"/>
                  <a:pt x="2839" y="19102"/>
                  <a:pt x="2855" y="19080"/>
                </a:cubicBezTo>
                <a:cubicBezTo>
                  <a:pt x="2853" y="19075"/>
                  <a:pt x="2850" y="19067"/>
                  <a:pt x="2848" y="19060"/>
                </a:cubicBezTo>
                <a:cubicBezTo>
                  <a:pt x="2846" y="19051"/>
                  <a:pt x="2848" y="19041"/>
                  <a:pt x="2845" y="19032"/>
                </a:cubicBezTo>
                <a:cubicBezTo>
                  <a:pt x="2843" y="19025"/>
                  <a:pt x="2837" y="19013"/>
                  <a:pt x="2831" y="19012"/>
                </a:cubicBezTo>
                <a:cubicBezTo>
                  <a:pt x="2820" y="19009"/>
                  <a:pt x="2816" y="19019"/>
                  <a:pt x="2810" y="19029"/>
                </a:cubicBezTo>
                <a:cubicBezTo>
                  <a:pt x="2797" y="19052"/>
                  <a:pt x="2800" y="19085"/>
                  <a:pt x="2766" y="19094"/>
                </a:cubicBezTo>
                <a:cubicBezTo>
                  <a:pt x="2764" y="19095"/>
                  <a:pt x="2764" y="19101"/>
                  <a:pt x="2762" y="19106"/>
                </a:cubicBezTo>
                <a:close/>
                <a:moveTo>
                  <a:pt x="4876" y="2537"/>
                </a:moveTo>
                <a:cubicBezTo>
                  <a:pt x="4884" y="2516"/>
                  <a:pt x="4886" y="2496"/>
                  <a:pt x="4897" y="2485"/>
                </a:cubicBezTo>
                <a:cubicBezTo>
                  <a:pt x="4923" y="2460"/>
                  <a:pt x="4927" y="2426"/>
                  <a:pt x="4941" y="2397"/>
                </a:cubicBezTo>
                <a:cubicBezTo>
                  <a:pt x="4944" y="2391"/>
                  <a:pt x="4943" y="2384"/>
                  <a:pt x="4945" y="2378"/>
                </a:cubicBezTo>
                <a:cubicBezTo>
                  <a:pt x="4950" y="2364"/>
                  <a:pt x="4954" y="2349"/>
                  <a:pt x="4962" y="2336"/>
                </a:cubicBezTo>
                <a:cubicBezTo>
                  <a:pt x="4973" y="2322"/>
                  <a:pt x="4985" y="2309"/>
                  <a:pt x="4982" y="2282"/>
                </a:cubicBezTo>
                <a:cubicBezTo>
                  <a:pt x="4971" y="2290"/>
                  <a:pt x="4963" y="2293"/>
                  <a:pt x="4958" y="2299"/>
                </a:cubicBezTo>
                <a:cubicBezTo>
                  <a:pt x="4949" y="2312"/>
                  <a:pt x="4941" y="2326"/>
                  <a:pt x="4933" y="2340"/>
                </a:cubicBezTo>
                <a:cubicBezTo>
                  <a:pt x="4930" y="2345"/>
                  <a:pt x="4926" y="2353"/>
                  <a:pt x="4928" y="2357"/>
                </a:cubicBezTo>
                <a:cubicBezTo>
                  <a:pt x="4939" y="2378"/>
                  <a:pt x="4927" y="2393"/>
                  <a:pt x="4913" y="2402"/>
                </a:cubicBezTo>
                <a:cubicBezTo>
                  <a:pt x="4874" y="2427"/>
                  <a:pt x="4886" y="2474"/>
                  <a:pt x="4865" y="2507"/>
                </a:cubicBezTo>
                <a:cubicBezTo>
                  <a:pt x="4862" y="2512"/>
                  <a:pt x="4871" y="2525"/>
                  <a:pt x="4876" y="2537"/>
                </a:cubicBezTo>
                <a:close/>
                <a:moveTo>
                  <a:pt x="4775" y="2753"/>
                </a:moveTo>
                <a:cubicBezTo>
                  <a:pt x="4771" y="2769"/>
                  <a:pt x="4762" y="2783"/>
                  <a:pt x="4765" y="2796"/>
                </a:cubicBezTo>
                <a:cubicBezTo>
                  <a:pt x="4769" y="2817"/>
                  <a:pt x="4761" y="2831"/>
                  <a:pt x="4748" y="2845"/>
                </a:cubicBezTo>
                <a:cubicBezTo>
                  <a:pt x="4744" y="2850"/>
                  <a:pt x="4738" y="2859"/>
                  <a:pt x="4739" y="2861"/>
                </a:cubicBezTo>
                <a:cubicBezTo>
                  <a:pt x="4752" y="2876"/>
                  <a:pt x="4745" y="2892"/>
                  <a:pt x="4744" y="2908"/>
                </a:cubicBezTo>
                <a:cubicBezTo>
                  <a:pt x="4744" y="2913"/>
                  <a:pt x="4754" y="2919"/>
                  <a:pt x="4760" y="2925"/>
                </a:cubicBezTo>
                <a:cubicBezTo>
                  <a:pt x="4770" y="2889"/>
                  <a:pt x="4773" y="2852"/>
                  <a:pt x="4791" y="2825"/>
                </a:cubicBezTo>
                <a:cubicBezTo>
                  <a:pt x="4805" y="2801"/>
                  <a:pt x="4808" y="2778"/>
                  <a:pt x="4819" y="2749"/>
                </a:cubicBezTo>
                <a:cubicBezTo>
                  <a:pt x="4802" y="2751"/>
                  <a:pt x="4789" y="2752"/>
                  <a:pt x="4775" y="2753"/>
                </a:cubicBezTo>
                <a:close/>
                <a:moveTo>
                  <a:pt x="1034" y="6336"/>
                </a:moveTo>
                <a:cubicBezTo>
                  <a:pt x="1038" y="6337"/>
                  <a:pt x="1043" y="6338"/>
                  <a:pt x="1048" y="6339"/>
                </a:cubicBezTo>
                <a:cubicBezTo>
                  <a:pt x="1051" y="6329"/>
                  <a:pt x="1057" y="6320"/>
                  <a:pt x="1059" y="6309"/>
                </a:cubicBezTo>
                <a:cubicBezTo>
                  <a:pt x="1066" y="6277"/>
                  <a:pt x="1071" y="6245"/>
                  <a:pt x="1079" y="6213"/>
                </a:cubicBezTo>
                <a:cubicBezTo>
                  <a:pt x="1084" y="6187"/>
                  <a:pt x="1092" y="6161"/>
                  <a:pt x="1098" y="6135"/>
                </a:cubicBezTo>
                <a:cubicBezTo>
                  <a:pt x="1099" y="6129"/>
                  <a:pt x="1095" y="6122"/>
                  <a:pt x="1093" y="6111"/>
                </a:cubicBezTo>
                <a:cubicBezTo>
                  <a:pt x="1074" y="6132"/>
                  <a:pt x="1075" y="6160"/>
                  <a:pt x="1051" y="6172"/>
                </a:cubicBezTo>
                <a:cubicBezTo>
                  <a:pt x="1048" y="6173"/>
                  <a:pt x="1048" y="6193"/>
                  <a:pt x="1053" y="6197"/>
                </a:cubicBezTo>
                <a:cubicBezTo>
                  <a:pt x="1076" y="6217"/>
                  <a:pt x="1062" y="6236"/>
                  <a:pt x="1049" y="6251"/>
                </a:cubicBezTo>
                <a:cubicBezTo>
                  <a:pt x="1041" y="6261"/>
                  <a:pt x="1038" y="6266"/>
                  <a:pt x="1043" y="6278"/>
                </a:cubicBezTo>
                <a:cubicBezTo>
                  <a:pt x="1046" y="6285"/>
                  <a:pt x="1040" y="6295"/>
                  <a:pt x="1038" y="6304"/>
                </a:cubicBezTo>
                <a:cubicBezTo>
                  <a:pt x="1036" y="6314"/>
                  <a:pt x="1035" y="6325"/>
                  <a:pt x="1034" y="6336"/>
                </a:cubicBezTo>
                <a:close/>
                <a:moveTo>
                  <a:pt x="1298" y="7432"/>
                </a:moveTo>
                <a:cubicBezTo>
                  <a:pt x="1277" y="7458"/>
                  <a:pt x="1264" y="7524"/>
                  <a:pt x="1261" y="7596"/>
                </a:cubicBezTo>
                <a:cubicBezTo>
                  <a:pt x="1276" y="7593"/>
                  <a:pt x="1290" y="7589"/>
                  <a:pt x="1310" y="7585"/>
                </a:cubicBezTo>
                <a:cubicBezTo>
                  <a:pt x="1305" y="7570"/>
                  <a:pt x="1299" y="7555"/>
                  <a:pt x="1298" y="7539"/>
                </a:cubicBezTo>
                <a:cubicBezTo>
                  <a:pt x="1296" y="7522"/>
                  <a:pt x="1300" y="7505"/>
                  <a:pt x="1300" y="7488"/>
                </a:cubicBezTo>
                <a:cubicBezTo>
                  <a:pt x="1301" y="7471"/>
                  <a:pt x="1299" y="7455"/>
                  <a:pt x="1298" y="7432"/>
                </a:cubicBezTo>
                <a:close/>
                <a:moveTo>
                  <a:pt x="4591" y="4164"/>
                </a:moveTo>
                <a:cubicBezTo>
                  <a:pt x="4581" y="4161"/>
                  <a:pt x="4575" y="4159"/>
                  <a:pt x="4574" y="4160"/>
                </a:cubicBezTo>
                <a:cubicBezTo>
                  <a:pt x="4563" y="4173"/>
                  <a:pt x="4550" y="4185"/>
                  <a:pt x="4543" y="4201"/>
                </a:cubicBezTo>
                <a:cubicBezTo>
                  <a:pt x="4535" y="4218"/>
                  <a:pt x="4537" y="4240"/>
                  <a:pt x="4527" y="4256"/>
                </a:cubicBezTo>
                <a:cubicBezTo>
                  <a:pt x="4511" y="4281"/>
                  <a:pt x="4515" y="4305"/>
                  <a:pt x="4523" y="4341"/>
                </a:cubicBezTo>
                <a:cubicBezTo>
                  <a:pt x="4561" y="4283"/>
                  <a:pt x="4553" y="4217"/>
                  <a:pt x="4591" y="4164"/>
                </a:cubicBezTo>
                <a:close/>
                <a:moveTo>
                  <a:pt x="603" y="10776"/>
                </a:moveTo>
                <a:cubicBezTo>
                  <a:pt x="599" y="10775"/>
                  <a:pt x="595" y="10774"/>
                  <a:pt x="591" y="10773"/>
                </a:cubicBezTo>
                <a:cubicBezTo>
                  <a:pt x="588" y="10780"/>
                  <a:pt x="583" y="10788"/>
                  <a:pt x="583" y="10795"/>
                </a:cubicBezTo>
                <a:cubicBezTo>
                  <a:pt x="578" y="10842"/>
                  <a:pt x="573" y="10889"/>
                  <a:pt x="570" y="10936"/>
                </a:cubicBezTo>
                <a:cubicBezTo>
                  <a:pt x="569" y="10948"/>
                  <a:pt x="573" y="10960"/>
                  <a:pt x="585" y="10969"/>
                </a:cubicBezTo>
                <a:cubicBezTo>
                  <a:pt x="597" y="10903"/>
                  <a:pt x="605" y="10840"/>
                  <a:pt x="603" y="10776"/>
                </a:cubicBezTo>
                <a:close/>
                <a:moveTo>
                  <a:pt x="2554" y="3167"/>
                </a:moveTo>
                <a:cubicBezTo>
                  <a:pt x="2540" y="3186"/>
                  <a:pt x="2540" y="3204"/>
                  <a:pt x="2555" y="3218"/>
                </a:cubicBezTo>
                <a:cubicBezTo>
                  <a:pt x="2570" y="3231"/>
                  <a:pt x="2580" y="3217"/>
                  <a:pt x="2595" y="3210"/>
                </a:cubicBezTo>
                <a:cubicBezTo>
                  <a:pt x="2581" y="3178"/>
                  <a:pt x="2568" y="3147"/>
                  <a:pt x="2553" y="3114"/>
                </a:cubicBezTo>
                <a:cubicBezTo>
                  <a:pt x="2539" y="3128"/>
                  <a:pt x="2530" y="3138"/>
                  <a:pt x="2520" y="3149"/>
                </a:cubicBezTo>
                <a:cubicBezTo>
                  <a:pt x="2532" y="3155"/>
                  <a:pt x="2541" y="3160"/>
                  <a:pt x="2554" y="3167"/>
                </a:cubicBezTo>
                <a:close/>
                <a:moveTo>
                  <a:pt x="756" y="12245"/>
                </a:moveTo>
                <a:cubicBezTo>
                  <a:pt x="735" y="12247"/>
                  <a:pt x="731" y="12256"/>
                  <a:pt x="731" y="12270"/>
                </a:cubicBezTo>
                <a:cubicBezTo>
                  <a:pt x="732" y="12280"/>
                  <a:pt x="733" y="12293"/>
                  <a:pt x="728" y="12300"/>
                </a:cubicBezTo>
                <a:cubicBezTo>
                  <a:pt x="714" y="12319"/>
                  <a:pt x="722" y="12334"/>
                  <a:pt x="731" y="12353"/>
                </a:cubicBezTo>
                <a:cubicBezTo>
                  <a:pt x="742" y="12349"/>
                  <a:pt x="752" y="12345"/>
                  <a:pt x="764" y="12340"/>
                </a:cubicBezTo>
                <a:cubicBezTo>
                  <a:pt x="761" y="12308"/>
                  <a:pt x="759" y="12277"/>
                  <a:pt x="756" y="12245"/>
                </a:cubicBezTo>
                <a:close/>
                <a:moveTo>
                  <a:pt x="436" y="12329"/>
                </a:moveTo>
                <a:cubicBezTo>
                  <a:pt x="438" y="12299"/>
                  <a:pt x="455" y="12277"/>
                  <a:pt x="450" y="12246"/>
                </a:cubicBezTo>
                <a:cubicBezTo>
                  <a:pt x="445" y="12221"/>
                  <a:pt x="463" y="12192"/>
                  <a:pt x="443" y="12162"/>
                </a:cubicBezTo>
                <a:cubicBezTo>
                  <a:pt x="439" y="12175"/>
                  <a:pt x="433" y="12183"/>
                  <a:pt x="433" y="12192"/>
                </a:cubicBezTo>
                <a:cubicBezTo>
                  <a:pt x="430" y="12236"/>
                  <a:pt x="429" y="12280"/>
                  <a:pt x="427" y="12324"/>
                </a:cubicBezTo>
                <a:cubicBezTo>
                  <a:pt x="427" y="12324"/>
                  <a:pt x="429" y="12325"/>
                  <a:pt x="436" y="12329"/>
                </a:cubicBezTo>
                <a:close/>
                <a:moveTo>
                  <a:pt x="2437" y="18917"/>
                </a:moveTo>
                <a:cubicBezTo>
                  <a:pt x="2441" y="18918"/>
                  <a:pt x="2445" y="18919"/>
                  <a:pt x="2449" y="18919"/>
                </a:cubicBezTo>
                <a:cubicBezTo>
                  <a:pt x="2462" y="18896"/>
                  <a:pt x="2474" y="18873"/>
                  <a:pt x="2486" y="18849"/>
                </a:cubicBezTo>
                <a:cubicBezTo>
                  <a:pt x="2487" y="18847"/>
                  <a:pt x="2483" y="18843"/>
                  <a:pt x="2481" y="18839"/>
                </a:cubicBezTo>
                <a:cubicBezTo>
                  <a:pt x="2462" y="18842"/>
                  <a:pt x="2443" y="18845"/>
                  <a:pt x="2423" y="18849"/>
                </a:cubicBezTo>
                <a:cubicBezTo>
                  <a:pt x="2428" y="18875"/>
                  <a:pt x="2433" y="18896"/>
                  <a:pt x="2437" y="18917"/>
                </a:cubicBezTo>
                <a:close/>
                <a:moveTo>
                  <a:pt x="5223" y="1949"/>
                </a:moveTo>
                <a:cubicBezTo>
                  <a:pt x="5243" y="1941"/>
                  <a:pt x="5260" y="1933"/>
                  <a:pt x="5278" y="1925"/>
                </a:cubicBezTo>
                <a:cubicBezTo>
                  <a:pt x="5256" y="1908"/>
                  <a:pt x="5296" y="1877"/>
                  <a:pt x="5263" y="1861"/>
                </a:cubicBezTo>
                <a:cubicBezTo>
                  <a:pt x="5238" y="1885"/>
                  <a:pt x="5232" y="1917"/>
                  <a:pt x="5223" y="1949"/>
                </a:cubicBezTo>
                <a:close/>
                <a:moveTo>
                  <a:pt x="4840" y="2670"/>
                </a:moveTo>
                <a:cubicBezTo>
                  <a:pt x="4869" y="2612"/>
                  <a:pt x="4869" y="2595"/>
                  <a:pt x="4835" y="2581"/>
                </a:cubicBezTo>
                <a:cubicBezTo>
                  <a:pt x="4841" y="2600"/>
                  <a:pt x="4835" y="2613"/>
                  <a:pt x="4822" y="2627"/>
                </a:cubicBezTo>
                <a:cubicBezTo>
                  <a:pt x="4802" y="2648"/>
                  <a:pt x="4810" y="2665"/>
                  <a:pt x="4840" y="2670"/>
                </a:cubicBezTo>
                <a:close/>
                <a:moveTo>
                  <a:pt x="1369" y="17161"/>
                </a:moveTo>
                <a:cubicBezTo>
                  <a:pt x="1369" y="17161"/>
                  <a:pt x="1370" y="17162"/>
                  <a:pt x="1371" y="17162"/>
                </a:cubicBezTo>
                <a:cubicBezTo>
                  <a:pt x="1371" y="17161"/>
                  <a:pt x="1372" y="17160"/>
                  <a:pt x="1372" y="17158"/>
                </a:cubicBezTo>
                <a:cubicBezTo>
                  <a:pt x="1372" y="17123"/>
                  <a:pt x="1372" y="17087"/>
                  <a:pt x="1371" y="17052"/>
                </a:cubicBezTo>
                <a:cubicBezTo>
                  <a:pt x="1371" y="17045"/>
                  <a:pt x="1366" y="17039"/>
                  <a:pt x="1362" y="17029"/>
                </a:cubicBezTo>
                <a:cubicBezTo>
                  <a:pt x="1336" y="17057"/>
                  <a:pt x="1363" y="17085"/>
                  <a:pt x="1352" y="17111"/>
                </a:cubicBezTo>
                <a:cubicBezTo>
                  <a:pt x="1347" y="17123"/>
                  <a:pt x="1363" y="17144"/>
                  <a:pt x="1369" y="17161"/>
                </a:cubicBezTo>
                <a:close/>
                <a:moveTo>
                  <a:pt x="345" y="15352"/>
                </a:moveTo>
                <a:cubicBezTo>
                  <a:pt x="344" y="15315"/>
                  <a:pt x="358" y="15276"/>
                  <a:pt x="326" y="15238"/>
                </a:cubicBezTo>
                <a:cubicBezTo>
                  <a:pt x="317" y="15283"/>
                  <a:pt x="330" y="15317"/>
                  <a:pt x="345" y="15352"/>
                </a:cubicBezTo>
                <a:close/>
                <a:moveTo>
                  <a:pt x="1952" y="18611"/>
                </a:moveTo>
                <a:cubicBezTo>
                  <a:pt x="1956" y="18599"/>
                  <a:pt x="1967" y="18582"/>
                  <a:pt x="1962" y="18577"/>
                </a:cubicBezTo>
                <a:cubicBezTo>
                  <a:pt x="1949" y="18561"/>
                  <a:pt x="1952" y="18533"/>
                  <a:pt x="1921" y="18519"/>
                </a:cubicBezTo>
                <a:cubicBezTo>
                  <a:pt x="1927" y="18535"/>
                  <a:pt x="1931" y="18545"/>
                  <a:pt x="1934" y="18554"/>
                </a:cubicBezTo>
                <a:cubicBezTo>
                  <a:pt x="1935" y="18559"/>
                  <a:pt x="1937" y="18568"/>
                  <a:pt x="1935" y="18570"/>
                </a:cubicBezTo>
                <a:cubicBezTo>
                  <a:pt x="1918" y="18589"/>
                  <a:pt x="1937" y="18598"/>
                  <a:pt x="1952" y="18611"/>
                </a:cubicBezTo>
                <a:close/>
                <a:moveTo>
                  <a:pt x="1929" y="15890"/>
                </a:moveTo>
                <a:cubicBezTo>
                  <a:pt x="1921" y="15919"/>
                  <a:pt x="1946" y="15929"/>
                  <a:pt x="1954" y="15949"/>
                </a:cubicBezTo>
                <a:cubicBezTo>
                  <a:pt x="1980" y="15914"/>
                  <a:pt x="1971" y="15894"/>
                  <a:pt x="1929" y="15890"/>
                </a:cubicBezTo>
                <a:close/>
                <a:moveTo>
                  <a:pt x="352" y="13997"/>
                </a:moveTo>
                <a:cubicBezTo>
                  <a:pt x="355" y="13996"/>
                  <a:pt x="357" y="13996"/>
                  <a:pt x="359" y="13996"/>
                </a:cubicBezTo>
                <a:cubicBezTo>
                  <a:pt x="360" y="13985"/>
                  <a:pt x="362" y="13974"/>
                  <a:pt x="362" y="13964"/>
                </a:cubicBezTo>
                <a:cubicBezTo>
                  <a:pt x="363" y="13951"/>
                  <a:pt x="359" y="13937"/>
                  <a:pt x="363" y="13926"/>
                </a:cubicBezTo>
                <a:cubicBezTo>
                  <a:pt x="366" y="13912"/>
                  <a:pt x="363" y="13904"/>
                  <a:pt x="349" y="13893"/>
                </a:cubicBezTo>
                <a:cubicBezTo>
                  <a:pt x="346" y="13924"/>
                  <a:pt x="343" y="13949"/>
                  <a:pt x="343" y="13974"/>
                </a:cubicBezTo>
                <a:cubicBezTo>
                  <a:pt x="342" y="13981"/>
                  <a:pt x="349" y="13989"/>
                  <a:pt x="352" y="13997"/>
                </a:cubicBezTo>
                <a:close/>
                <a:moveTo>
                  <a:pt x="350" y="13869"/>
                </a:moveTo>
                <a:cubicBezTo>
                  <a:pt x="354" y="13868"/>
                  <a:pt x="357" y="13868"/>
                  <a:pt x="360" y="13867"/>
                </a:cubicBezTo>
                <a:cubicBezTo>
                  <a:pt x="360" y="13855"/>
                  <a:pt x="360" y="13842"/>
                  <a:pt x="360" y="13829"/>
                </a:cubicBezTo>
                <a:cubicBezTo>
                  <a:pt x="360" y="13818"/>
                  <a:pt x="360" y="13806"/>
                  <a:pt x="359" y="13794"/>
                </a:cubicBezTo>
                <a:cubicBezTo>
                  <a:pt x="359" y="13783"/>
                  <a:pt x="374" y="13769"/>
                  <a:pt x="349" y="13762"/>
                </a:cubicBezTo>
                <a:cubicBezTo>
                  <a:pt x="353" y="13799"/>
                  <a:pt x="330" y="13834"/>
                  <a:pt x="350" y="13869"/>
                </a:cubicBezTo>
                <a:close/>
                <a:moveTo>
                  <a:pt x="609" y="8332"/>
                </a:moveTo>
                <a:cubicBezTo>
                  <a:pt x="619" y="8322"/>
                  <a:pt x="626" y="8319"/>
                  <a:pt x="626" y="8315"/>
                </a:cubicBezTo>
                <a:cubicBezTo>
                  <a:pt x="630" y="8285"/>
                  <a:pt x="633" y="8255"/>
                  <a:pt x="637" y="8216"/>
                </a:cubicBezTo>
                <a:cubicBezTo>
                  <a:pt x="606" y="8253"/>
                  <a:pt x="624" y="8291"/>
                  <a:pt x="609" y="8332"/>
                </a:cubicBezTo>
                <a:close/>
                <a:moveTo>
                  <a:pt x="1060" y="6578"/>
                </a:moveTo>
                <a:cubicBezTo>
                  <a:pt x="1086" y="6547"/>
                  <a:pt x="1096" y="6522"/>
                  <a:pt x="1093" y="6501"/>
                </a:cubicBezTo>
                <a:cubicBezTo>
                  <a:pt x="1092" y="6497"/>
                  <a:pt x="1085" y="6493"/>
                  <a:pt x="1077" y="6486"/>
                </a:cubicBezTo>
                <a:cubicBezTo>
                  <a:pt x="1071" y="6519"/>
                  <a:pt x="1066" y="6546"/>
                  <a:pt x="1060" y="6578"/>
                </a:cubicBezTo>
                <a:close/>
                <a:moveTo>
                  <a:pt x="1037" y="7075"/>
                </a:moveTo>
                <a:cubicBezTo>
                  <a:pt x="994" y="7102"/>
                  <a:pt x="994" y="7102"/>
                  <a:pt x="1000" y="7128"/>
                </a:cubicBezTo>
                <a:cubicBezTo>
                  <a:pt x="1018" y="7114"/>
                  <a:pt x="1033" y="7100"/>
                  <a:pt x="1037" y="7075"/>
                </a:cubicBezTo>
                <a:close/>
                <a:moveTo>
                  <a:pt x="4963" y="2870"/>
                </a:moveTo>
                <a:cubicBezTo>
                  <a:pt x="4952" y="2891"/>
                  <a:pt x="4923" y="2907"/>
                  <a:pt x="4947" y="2935"/>
                </a:cubicBezTo>
                <a:cubicBezTo>
                  <a:pt x="4947" y="2912"/>
                  <a:pt x="4972" y="2896"/>
                  <a:pt x="4963" y="2870"/>
                </a:cubicBezTo>
                <a:close/>
                <a:moveTo>
                  <a:pt x="399" y="13005"/>
                </a:moveTo>
                <a:cubicBezTo>
                  <a:pt x="402" y="12981"/>
                  <a:pt x="405" y="12958"/>
                  <a:pt x="408" y="12931"/>
                </a:cubicBezTo>
                <a:cubicBezTo>
                  <a:pt x="385" y="12947"/>
                  <a:pt x="385" y="12947"/>
                  <a:pt x="399" y="13005"/>
                </a:cubicBezTo>
                <a:close/>
                <a:moveTo>
                  <a:pt x="320" y="15164"/>
                </a:moveTo>
                <a:cubicBezTo>
                  <a:pt x="307" y="15192"/>
                  <a:pt x="325" y="15207"/>
                  <a:pt x="331" y="15225"/>
                </a:cubicBezTo>
                <a:cubicBezTo>
                  <a:pt x="338" y="15183"/>
                  <a:pt x="338" y="15183"/>
                  <a:pt x="320" y="15164"/>
                </a:cubicBezTo>
                <a:close/>
                <a:moveTo>
                  <a:pt x="2768" y="18217"/>
                </a:moveTo>
                <a:cubicBezTo>
                  <a:pt x="2752" y="18238"/>
                  <a:pt x="2769" y="18248"/>
                  <a:pt x="2781" y="18255"/>
                </a:cubicBezTo>
                <a:cubicBezTo>
                  <a:pt x="2795" y="18264"/>
                  <a:pt x="2802" y="18252"/>
                  <a:pt x="2805" y="18240"/>
                </a:cubicBezTo>
                <a:cubicBezTo>
                  <a:pt x="2793" y="18232"/>
                  <a:pt x="2781" y="18225"/>
                  <a:pt x="2768" y="18217"/>
                </a:cubicBezTo>
                <a:close/>
                <a:moveTo>
                  <a:pt x="4702" y="2971"/>
                </a:moveTo>
                <a:cubicBezTo>
                  <a:pt x="4710" y="2983"/>
                  <a:pt x="4718" y="2994"/>
                  <a:pt x="4726" y="3004"/>
                </a:cubicBezTo>
                <a:cubicBezTo>
                  <a:pt x="4729" y="3004"/>
                  <a:pt x="4732" y="3004"/>
                  <a:pt x="4734" y="3003"/>
                </a:cubicBezTo>
                <a:cubicBezTo>
                  <a:pt x="4736" y="2993"/>
                  <a:pt x="4742" y="2981"/>
                  <a:pt x="4739" y="2974"/>
                </a:cubicBezTo>
                <a:cubicBezTo>
                  <a:pt x="4732" y="2960"/>
                  <a:pt x="4719" y="2959"/>
                  <a:pt x="4702" y="2971"/>
                </a:cubicBezTo>
                <a:close/>
                <a:moveTo>
                  <a:pt x="5097" y="19312"/>
                </a:moveTo>
                <a:cubicBezTo>
                  <a:pt x="5067" y="19328"/>
                  <a:pt x="5066" y="19337"/>
                  <a:pt x="5092" y="19365"/>
                </a:cubicBezTo>
                <a:cubicBezTo>
                  <a:pt x="5094" y="19347"/>
                  <a:pt x="5095" y="19331"/>
                  <a:pt x="5097" y="19312"/>
                </a:cubicBezTo>
                <a:close/>
                <a:moveTo>
                  <a:pt x="1034" y="7017"/>
                </a:moveTo>
                <a:cubicBezTo>
                  <a:pt x="1052" y="6987"/>
                  <a:pt x="1051" y="6986"/>
                  <a:pt x="1026" y="6972"/>
                </a:cubicBezTo>
                <a:cubicBezTo>
                  <a:pt x="1023" y="6983"/>
                  <a:pt x="1020" y="6994"/>
                  <a:pt x="1017" y="7006"/>
                </a:cubicBezTo>
                <a:cubicBezTo>
                  <a:pt x="1023" y="7009"/>
                  <a:pt x="1028" y="7013"/>
                  <a:pt x="1034" y="7017"/>
                </a:cubicBezTo>
                <a:close/>
                <a:moveTo>
                  <a:pt x="1216" y="11907"/>
                </a:moveTo>
                <a:cubicBezTo>
                  <a:pt x="1219" y="11908"/>
                  <a:pt x="1222" y="11908"/>
                  <a:pt x="1225" y="11908"/>
                </a:cubicBezTo>
                <a:cubicBezTo>
                  <a:pt x="1235" y="11886"/>
                  <a:pt x="1241" y="11864"/>
                  <a:pt x="1223" y="11841"/>
                </a:cubicBezTo>
                <a:cubicBezTo>
                  <a:pt x="1220" y="11863"/>
                  <a:pt x="1218" y="11885"/>
                  <a:pt x="1216" y="11907"/>
                </a:cubicBezTo>
                <a:close/>
                <a:moveTo>
                  <a:pt x="1714" y="18378"/>
                </a:moveTo>
                <a:cubicBezTo>
                  <a:pt x="1716" y="18357"/>
                  <a:pt x="1718" y="18344"/>
                  <a:pt x="1721" y="18322"/>
                </a:cubicBezTo>
                <a:cubicBezTo>
                  <a:pt x="1705" y="18333"/>
                  <a:pt x="1696" y="18339"/>
                  <a:pt x="1686" y="18346"/>
                </a:cubicBezTo>
                <a:cubicBezTo>
                  <a:pt x="1695" y="18356"/>
                  <a:pt x="1701" y="18364"/>
                  <a:pt x="1714" y="18378"/>
                </a:cubicBezTo>
                <a:close/>
                <a:moveTo>
                  <a:pt x="5006" y="2289"/>
                </a:moveTo>
                <a:cubicBezTo>
                  <a:pt x="5006" y="2292"/>
                  <a:pt x="5007" y="2296"/>
                  <a:pt x="5007" y="2299"/>
                </a:cubicBezTo>
                <a:cubicBezTo>
                  <a:pt x="5020" y="2299"/>
                  <a:pt x="5033" y="2299"/>
                  <a:pt x="5046" y="2299"/>
                </a:cubicBezTo>
                <a:cubicBezTo>
                  <a:pt x="5046" y="2291"/>
                  <a:pt x="5046" y="2283"/>
                  <a:pt x="5046" y="2273"/>
                </a:cubicBezTo>
                <a:cubicBezTo>
                  <a:pt x="5030" y="2280"/>
                  <a:pt x="5018" y="2284"/>
                  <a:pt x="5006" y="2289"/>
                </a:cubicBezTo>
                <a:close/>
                <a:moveTo>
                  <a:pt x="4781" y="3171"/>
                </a:moveTo>
                <a:cubicBezTo>
                  <a:pt x="4754" y="3183"/>
                  <a:pt x="4766" y="3210"/>
                  <a:pt x="4758" y="3229"/>
                </a:cubicBezTo>
                <a:cubicBezTo>
                  <a:pt x="4786" y="3218"/>
                  <a:pt x="4780" y="3193"/>
                  <a:pt x="4781" y="3171"/>
                </a:cubicBezTo>
                <a:close/>
                <a:moveTo>
                  <a:pt x="1267" y="11522"/>
                </a:moveTo>
                <a:cubicBezTo>
                  <a:pt x="1290" y="11471"/>
                  <a:pt x="1290" y="11471"/>
                  <a:pt x="1273" y="11458"/>
                </a:cubicBezTo>
                <a:cubicBezTo>
                  <a:pt x="1271" y="11479"/>
                  <a:pt x="1269" y="11498"/>
                  <a:pt x="1267" y="11522"/>
                </a:cubicBezTo>
                <a:close/>
                <a:moveTo>
                  <a:pt x="421" y="12442"/>
                </a:moveTo>
                <a:cubicBezTo>
                  <a:pt x="411" y="12461"/>
                  <a:pt x="411" y="12461"/>
                  <a:pt x="421" y="12491"/>
                </a:cubicBezTo>
                <a:cubicBezTo>
                  <a:pt x="440" y="12477"/>
                  <a:pt x="440" y="12477"/>
                  <a:pt x="421" y="12442"/>
                </a:cubicBezTo>
                <a:close/>
                <a:moveTo>
                  <a:pt x="432" y="12410"/>
                </a:moveTo>
                <a:cubicBezTo>
                  <a:pt x="433" y="12398"/>
                  <a:pt x="433" y="12387"/>
                  <a:pt x="435" y="12376"/>
                </a:cubicBezTo>
                <a:cubicBezTo>
                  <a:pt x="437" y="12364"/>
                  <a:pt x="445" y="12353"/>
                  <a:pt x="431" y="12343"/>
                </a:cubicBezTo>
                <a:cubicBezTo>
                  <a:pt x="431" y="12366"/>
                  <a:pt x="409" y="12386"/>
                  <a:pt x="432" y="12410"/>
                </a:cubicBezTo>
                <a:close/>
                <a:moveTo>
                  <a:pt x="391" y="9109"/>
                </a:moveTo>
                <a:cubicBezTo>
                  <a:pt x="424" y="9108"/>
                  <a:pt x="424" y="9108"/>
                  <a:pt x="411" y="9073"/>
                </a:cubicBezTo>
                <a:cubicBezTo>
                  <a:pt x="404" y="9085"/>
                  <a:pt x="399" y="9095"/>
                  <a:pt x="391" y="9109"/>
                </a:cubicBezTo>
                <a:close/>
                <a:moveTo>
                  <a:pt x="1864" y="15340"/>
                </a:moveTo>
                <a:cubicBezTo>
                  <a:pt x="1864" y="15360"/>
                  <a:pt x="1864" y="15372"/>
                  <a:pt x="1864" y="15385"/>
                </a:cubicBezTo>
                <a:cubicBezTo>
                  <a:pt x="1893" y="15375"/>
                  <a:pt x="1893" y="15375"/>
                  <a:pt x="1864" y="15340"/>
                </a:cubicBezTo>
                <a:close/>
                <a:moveTo>
                  <a:pt x="1227" y="11932"/>
                </a:moveTo>
                <a:cubicBezTo>
                  <a:pt x="1223" y="11931"/>
                  <a:pt x="1219" y="11931"/>
                  <a:pt x="1215" y="11931"/>
                </a:cubicBezTo>
                <a:cubicBezTo>
                  <a:pt x="1215" y="11953"/>
                  <a:pt x="1215" y="11976"/>
                  <a:pt x="1215" y="11998"/>
                </a:cubicBezTo>
                <a:cubicBezTo>
                  <a:pt x="1216" y="11999"/>
                  <a:pt x="1218" y="11999"/>
                  <a:pt x="1219" y="11999"/>
                </a:cubicBezTo>
                <a:cubicBezTo>
                  <a:pt x="1222" y="11976"/>
                  <a:pt x="1225" y="11954"/>
                  <a:pt x="1227" y="11932"/>
                </a:cubicBezTo>
                <a:close/>
                <a:moveTo>
                  <a:pt x="653" y="11880"/>
                </a:moveTo>
                <a:cubicBezTo>
                  <a:pt x="674" y="11880"/>
                  <a:pt x="674" y="11866"/>
                  <a:pt x="672" y="11855"/>
                </a:cubicBezTo>
                <a:cubicBezTo>
                  <a:pt x="670" y="11848"/>
                  <a:pt x="661" y="11843"/>
                  <a:pt x="655" y="11836"/>
                </a:cubicBezTo>
                <a:cubicBezTo>
                  <a:pt x="653" y="11838"/>
                  <a:pt x="651" y="11839"/>
                  <a:pt x="649" y="11841"/>
                </a:cubicBezTo>
                <a:cubicBezTo>
                  <a:pt x="650" y="11854"/>
                  <a:pt x="652" y="11867"/>
                  <a:pt x="653" y="11880"/>
                </a:cubicBezTo>
                <a:close/>
                <a:moveTo>
                  <a:pt x="4852" y="2962"/>
                </a:moveTo>
                <a:cubicBezTo>
                  <a:pt x="4849" y="2961"/>
                  <a:pt x="4847" y="2959"/>
                  <a:pt x="4844" y="2958"/>
                </a:cubicBezTo>
                <a:cubicBezTo>
                  <a:pt x="4821" y="2979"/>
                  <a:pt x="4821" y="2979"/>
                  <a:pt x="4827" y="3007"/>
                </a:cubicBezTo>
                <a:cubicBezTo>
                  <a:pt x="4837" y="2990"/>
                  <a:pt x="4845" y="2976"/>
                  <a:pt x="4852" y="2962"/>
                </a:cubicBezTo>
                <a:close/>
                <a:moveTo>
                  <a:pt x="613" y="10626"/>
                </a:moveTo>
                <a:cubicBezTo>
                  <a:pt x="636" y="10599"/>
                  <a:pt x="610" y="10577"/>
                  <a:pt x="613" y="10555"/>
                </a:cubicBezTo>
                <a:cubicBezTo>
                  <a:pt x="613" y="10576"/>
                  <a:pt x="613" y="10597"/>
                  <a:pt x="613" y="10626"/>
                </a:cubicBezTo>
                <a:close/>
                <a:moveTo>
                  <a:pt x="619" y="10663"/>
                </a:moveTo>
                <a:cubicBezTo>
                  <a:pt x="592" y="10682"/>
                  <a:pt x="592" y="10683"/>
                  <a:pt x="610" y="10713"/>
                </a:cubicBezTo>
                <a:cubicBezTo>
                  <a:pt x="613" y="10698"/>
                  <a:pt x="615" y="10683"/>
                  <a:pt x="619" y="10663"/>
                </a:cubicBezTo>
                <a:close/>
                <a:moveTo>
                  <a:pt x="375" y="13196"/>
                </a:moveTo>
                <a:cubicBezTo>
                  <a:pt x="378" y="13197"/>
                  <a:pt x="382" y="13197"/>
                  <a:pt x="386" y="13197"/>
                </a:cubicBezTo>
                <a:cubicBezTo>
                  <a:pt x="391" y="13184"/>
                  <a:pt x="396" y="13170"/>
                  <a:pt x="380" y="13155"/>
                </a:cubicBezTo>
                <a:cubicBezTo>
                  <a:pt x="378" y="13169"/>
                  <a:pt x="377" y="13183"/>
                  <a:pt x="375" y="13196"/>
                </a:cubicBezTo>
                <a:close/>
                <a:moveTo>
                  <a:pt x="2883" y="18415"/>
                </a:moveTo>
                <a:cubicBezTo>
                  <a:pt x="2870" y="18433"/>
                  <a:pt x="2878" y="18445"/>
                  <a:pt x="2891" y="18462"/>
                </a:cubicBezTo>
                <a:cubicBezTo>
                  <a:pt x="2888" y="18443"/>
                  <a:pt x="2886" y="18429"/>
                  <a:pt x="2883" y="18415"/>
                </a:cubicBezTo>
                <a:close/>
                <a:moveTo>
                  <a:pt x="4693" y="3476"/>
                </a:moveTo>
                <a:cubicBezTo>
                  <a:pt x="4690" y="3475"/>
                  <a:pt x="4687" y="3474"/>
                  <a:pt x="4685" y="3474"/>
                </a:cubicBezTo>
                <a:cubicBezTo>
                  <a:pt x="4682" y="3486"/>
                  <a:pt x="4679" y="3498"/>
                  <a:pt x="4675" y="3516"/>
                </a:cubicBezTo>
                <a:cubicBezTo>
                  <a:pt x="4700" y="3503"/>
                  <a:pt x="4692" y="3489"/>
                  <a:pt x="4693" y="3476"/>
                </a:cubicBezTo>
                <a:close/>
                <a:moveTo>
                  <a:pt x="373" y="13262"/>
                </a:moveTo>
                <a:cubicBezTo>
                  <a:pt x="392" y="13249"/>
                  <a:pt x="389" y="13236"/>
                  <a:pt x="376" y="13213"/>
                </a:cubicBezTo>
                <a:cubicBezTo>
                  <a:pt x="374" y="13235"/>
                  <a:pt x="374" y="13249"/>
                  <a:pt x="373" y="13262"/>
                </a:cubicBezTo>
                <a:close/>
                <a:moveTo>
                  <a:pt x="2582" y="3273"/>
                </a:moveTo>
                <a:cubicBezTo>
                  <a:pt x="2569" y="3269"/>
                  <a:pt x="2560" y="3266"/>
                  <a:pt x="2546" y="3261"/>
                </a:cubicBezTo>
                <a:cubicBezTo>
                  <a:pt x="2558" y="3289"/>
                  <a:pt x="2558" y="3289"/>
                  <a:pt x="2582" y="3273"/>
                </a:cubicBezTo>
                <a:close/>
                <a:moveTo>
                  <a:pt x="4958" y="2842"/>
                </a:moveTo>
                <a:cubicBezTo>
                  <a:pt x="4982" y="2831"/>
                  <a:pt x="4982" y="2831"/>
                  <a:pt x="4975" y="2806"/>
                </a:cubicBezTo>
                <a:cubicBezTo>
                  <a:pt x="4969" y="2819"/>
                  <a:pt x="4964" y="2829"/>
                  <a:pt x="4958" y="2842"/>
                </a:cubicBezTo>
                <a:close/>
                <a:moveTo>
                  <a:pt x="2311" y="3382"/>
                </a:moveTo>
                <a:cubicBezTo>
                  <a:pt x="2311" y="3370"/>
                  <a:pt x="2311" y="3362"/>
                  <a:pt x="2311" y="3350"/>
                </a:cubicBezTo>
                <a:cubicBezTo>
                  <a:pt x="2296" y="3366"/>
                  <a:pt x="2296" y="3366"/>
                  <a:pt x="2311" y="3382"/>
                </a:cubicBezTo>
                <a:close/>
                <a:moveTo>
                  <a:pt x="1403" y="9573"/>
                </a:moveTo>
                <a:cubicBezTo>
                  <a:pt x="1399" y="9573"/>
                  <a:pt x="1396" y="9573"/>
                  <a:pt x="1392" y="9572"/>
                </a:cubicBezTo>
                <a:cubicBezTo>
                  <a:pt x="1391" y="9581"/>
                  <a:pt x="1391" y="9590"/>
                  <a:pt x="1390" y="9599"/>
                </a:cubicBezTo>
                <a:cubicBezTo>
                  <a:pt x="1400" y="9596"/>
                  <a:pt x="1404" y="9592"/>
                  <a:pt x="1405" y="9588"/>
                </a:cubicBezTo>
                <a:cubicBezTo>
                  <a:pt x="1406" y="9583"/>
                  <a:pt x="1404" y="9578"/>
                  <a:pt x="1403" y="9573"/>
                </a:cubicBezTo>
                <a:close/>
                <a:moveTo>
                  <a:pt x="4534" y="9495"/>
                </a:moveTo>
                <a:cubicBezTo>
                  <a:pt x="4531" y="9495"/>
                  <a:pt x="4528" y="9494"/>
                  <a:pt x="4525" y="9493"/>
                </a:cubicBezTo>
                <a:cubicBezTo>
                  <a:pt x="4523" y="9503"/>
                  <a:pt x="4520" y="9513"/>
                  <a:pt x="4518" y="9523"/>
                </a:cubicBezTo>
                <a:cubicBezTo>
                  <a:pt x="4521" y="9523"/>
                  <a:pt x="4523" y="9524"/>
                  <a:pt x="4526" y="9525"/>
                </a:cubicBezTo>
                <a:cubicBezTo>
                  <a:pt x="4529" y="9515"/>
                  <a:pt x="4531" y="9505"/>
                  <a:pt x="4534" y="9495"/>
                </a:cubicBezTo>
                <a:close/>
                <a:moveTo>
                  <a:pt x="415" y="8950"/>
                </a:moveTo>
                <a:cubicBezTo>
                  <a:pt x="418" y="8951"/>
                  <a:pt x="422" y="8951"/>
                  <a:pt x="425" y="8952"/>
                </a:cubicBezTo>
                <a:cubicBezTo>
                  <a:pt x="427" y="8943"/>
                  <a:pt x="429" y="8934"/>
                  <a:pt x="431" y="8924"/>
                </a:cubicBezTo>
                <a:cubicBezTo>
                  <a:pt x="429" y="8924"/>
                  <a:pt x="426" y="8923"/>
                  <a:pt x="424" y="8922"/>
                </a:cubicBezTo>
                <a:cubicBezTo>
                  <a:pt x="421" y="8932"/>
                  <a:pt x="418" y="8941"/>
                  <a:pt x="415" y="8950"/>
                </a:cubicBezTo>
                <a:close/>
                <a:moveTo>
                  <a:pt x="709" y="8772"/>
                </a:moveTo>
                <a:cubicBezTo>
                  <a:pt x="711" y="8757"/>
                  <a:pt x="713" y="8748"/>
                  <a:pt x="715" y="8732"/>
                </a:cubicBezTo>
                <a:cubicBezTo>
                  <a:pt x="696" y="8746"/>
                  <a:pt x="693" y="8754"/>
                  <a:pt x="709" y="8772"/>
                </a:cubicBezTo>
                <a:close/>
                <a:moveTo>
                  <a:pt x="651" y="11987"/>
                </a:moveTo>
                <a:cubicBezTo>
                  <a:pt x="648" y="11986"/>
                  <a:pt x="645" y="11985"/>
                  <a:pt x="642" y="11984"/>
                </a:cubicBezTo>
                <a:cubicBezTo>
                  <a:pt x="641" y="11993"/>
                  <a:pt x="640" y="12002"/>
                  <a:pt x="639" y="12011"/>
                </a:cubicBezTo>
                <a:cubicBezTo>
                  <a:pt x="641" y="12011"/>
                  <a:pt x="642" y="12011"/>
                  <a:pt x="644" y="12011"/>
                </a:cubicBezTo>
                <a:cubicBezTo>
                  <a:pt x="646" y="12003"/>
                  <a:pt x="649" y="11995"/>
                  <a:pt x="651" y="11987"/>
                </a:cubicBezTo>
                <a:close/>
                <a:moveTo>
                  <a:pt x="1716" y="18411"/>
                </a:moveTo>
                <a:cubicBezTo>
                  <a:pt x="1723" y="18404"/>
                  <a:pt x="1728" y="18401"/>
                  <a:pt x="1728" y="18397"/>
                </a:cubicBezTo>
                <a:cubicBezTo>
                  <a:pt x="1729" y="18393"/>
                  <a:pt x="1725" y="18389"/>
                  <a:pt x="1723" y="18385"/>
                </a:cubicBezTo>
                <a:cubicBezTo>
                  <a:pt x="1719" y="18388"/>
                  <a:pt x="1714" y="18390"/>
                  <a:pt x="1712" y="18393"/>
                </a:cubicBezTo>
                <a:cubicBezTo>
                  <a:pt x="1711" y="18396"/>
                  <a:pt x="1714" y="18402"/>
                  <a:pt x="1716" y="18411"/>
                </a:cubicBezTo>
                <a:close/>
                <a:moveTo>
                  <a:pt x="4524" y="10399"/>
                </a:moveTo>
                <a:cubicBezTo>
                  <a:pt x="4519" y="10394"/>
                  <a:pt x="4516" y="10391"/>
                  <a:pt x="4512" y="10389"/>
                </a:cubicBezTo>
                <a:cubicBezTo>
                  <a:pt x="4511" y="10388"/>
                  <a:pt x="4506" y="10392"/>
                  <a:pt x="4506" y="10392"/>
                </a:cubicBezTo>
                <a:cubicBezTo>
                  <a:pt x="4508" y="10396"/>
                  <a:pt x="4509" y="10400"/>
                  <a:pt x="4512" y="10404"/>
                </a:cubicBezTo>
                <a:cubicBezTo>
                  <a:pt x="4513" y="10404"/>
                  <a:pt x="4518" y="10402"/>
                  <a:pt x="4524" y="10399"/>
                </a:cubicBezTo>
                <a:close/>
                <a:moveTo>
                  <a:pt x="4737" y="3301"/>
                </a:moveTo>
                <a:cubicBezTo>
                  <a:pt x="4740" y="3302"/>
                  <a:pt x="4743" y="3303"/>
                  <a:pt x="4746" y="3303"/>
                </a:cubicBezTo>
                <a:cubicBezTo>
                  <a:pt x="4748" y="3294"/>
                  <a:pt x="4750" y="3285"/>
                  <a:pt x="4753" y="3270"/>
                </a:cubicBezTo>
                <a:cubicBezTo>
                  <a:pt x="4736" y="3281"/>
                  <a:pt x="4731" y="3289"/>
                  <a:pt x="4737" y="3301"/>
                </a:cubicBezTo>
                <a:close/>
                <a:moveTo>
                  <a:pt x="745" y="8435"/>
                </a:moveTo>
                <a:cubicBezTo>
                  <a:pt x="739" y="8431"/>
                  <a:pt x="736" y="8428"/>
                  <a:pt x="732" y="8426"/>
                </a:cubicBezTo>
                <a:cubicBezTo>
                  <a:pt x="730" y="8428"/>
                  <a:pt x="726" y="8431"/>
                  <a:pt x="727" y="8434"/>
                </a:cubicBezTo>
                <a:cubicBezTo>
                  <a:pt x="727" y="8438"/>
                  <a:pt x="731" y="8442"/>
                  <a:pt x="733" y="8446"/>
                </a:cubicBezTo>
                <a:cubicBezTo>
                  <a:pt x="736" y="8443"/>
                  <a:pt x="739" y="8440"/>
                  <a:pt x="745" y="8435"/>
                </a:cubicBezTo>
                <a:close/>
                <a:moveTo>
                  <a:pt x="394" y="9172"/>
                </a:moveTo>
                <a:cubicBezTo>
                  <a:pt x="396" y="9173"/>
                  <a:pt x="398" y="9174"/>
                  <a:pt x="399" y="9176"/>
                </a:cubicBezTo>
                <a:cubicBezTo>
                  <a:pt x="403" y="9172"/>
                  <a:pt x="407" y="9169"/>
                  <a:pt x="409" y="9165"/>
                </a:cubicBezTo>
                <a:cubicBezTo>
                  <a:pt x="410" y="9162"/>
                  <a:pt x="409" y="9158"/>
                  <a:pt x="408" y="9154"/>
                </a:cubicBezTo>
                <a:cubicBezTo>
                  <a:pt x="407" y="9154"/>
                  <a:pt x="405" y="9154"/>
                  <a:pt x="403" y="9154"/>
                </a:cubicBezTo>
                <a:cubicBezTo>
                  <a:pt x="400" y="9160"/>
                  <a:pt x="397" y="9166"/>
                  <a:pt x="394" y="9172"/>
                </a:cubicBezTo>
                <a:close/>
                <a:moveTo>
                  <a:pt x="556" y="14597"/>
                </a:moveTo>
                <a:cubicBezTo>
                  <a:pt x="558" y="14596"/>
                  <a:pt x="561" y="14595"/>
                  <a:pt x="563" y="14595"/>
                </a:cubicBezTo>
                <a:cubicBezTo>
                  <a:pt x="561" y="14587"/>
                  <a:pt x="559" y="14580"/>
                  <a:pt x="558" y="14573"/>
                </a:cubicBezTo>
                <a:cubicBezTo>
                  <a:pt x="555" y="14574"/>
                  <a:pt x="552" y="14574"/>
                  <a:pt x="550" y="14575"/>
                </a:cubicBezTo>
                <a:cubicBezTo>
                  <a:pt x="552" y="14582"/>
                  <a:pt x="554" y="14589"/>
                  <a:pt x="556" y="14597"/>
                </a:cubicBezTo>
                <a:close/>
                <a:moveTo>
                  <a:pt x="1885" y="15732"/>
                </a:moveTo>
                <a:cubicBezTo>
                  <a:pt x="1882" y="15735"/>
                  <a:pt x="1880" y="15737"/>
                  <a:pt x="1877" y="15740"/>
                </a:cubicBezTo>
                <a:cubicBezTo>
                  <a:pt x="1882" y="15744"/>
                  <a:pt x="1886" y="15748"/>
                  <a:pt x="1891" y="15752"/>
                </a:cubicBezTo>
                <a:cubicBezTo>
                  <a:pt x="1891" y="15752"/>
                  <a:pt x="1896" y="15748"/>
                  <a:pt x="1896" y="15747"/>
                </a:cubicBezTo>
                <a:cubicBezTo>
                  <a:pt x="1892" y="15742"/>
                  <a:pt x="1889" y="15737"/>
                  <a:pt x="1885" y="15732"/>
                </a:cubicBezTo>
                <a:close/>
                <a:moveTo>
                  <a:pt x="408" y="9052"/>
                </a:moveTo>
                <a:cubicBezTo>
                  <a:pt x="411" y="9052"/>
                  <a:pt x="414" y="9051"/>
                  <a:pt x="418" y="9051"/>
                </a:cubicBezTo>
                <a:cubicBezTo>
                  <a:pt x="416" y="9044"/>
                  <a:pt x="415" y="9038"/>
                  <a:pt x="414" y="9031"/>
                </a:cubicBezTo>
                <a:cubicBezTo>
                  <a:pt x="411" y="9032"/>
                  <a:pt x="409" y="9032"/>
                  <a:pt x="407" y="9032"/>
                </a:cubicBezTo>
                <a:cubicBezTo>
                  <a:pt x="407" y="9039"/>
                  <a:pt x="407" y="9046"/>
                  <a:pt x="408" y="9052"/>
                </a:cubicBezTo>
                <a:close/>
                <a:moveTo>
                  <a:pt x="1207" y="7507"/>
                </a:moveTo>
                <a:cubicBezTo>
                  <a:pt x="1203" y="7509"/>
                  <a:pt x="1199" y="7511"/>
                  <a:pt x="1195" y="7513"/>
                </a:cubicBezTo>
                <a:cubicBezTo>
                  <a:pt x="1199" y="7519"/>
                  <a:pt x="1202" y="7525"/>
                  <a:pt x="1206" y="7531"/>
                </a:cubicBezTo>
                <a:cubicBezTo>
                  <a:pt x="1206" y="7531"/>
                  <a:pt x="1212" y="7529"/>
                  <a:pt x="1212" y="7528"/>
                </a:cubicBezTo>
                <a:cubicBezTo>
                  <a:pt x="1211" y="7521"/>
                  <a:pt x="1209" y="7514"/>
                  <a:pt x="1207" y="7507"/>
                </a:cubicBezTo>
                <a:close/>
                <a:moveTo>
                  <a:pt x="2329" y="3391"/>
                </a:moveTo>
                <a:cubicBezTo>
                  <a:pt x="2326" y="3390"/>
                  <a:pt x="2324" y="3389"/>
                  <a:pt x="2321" y="3388"/>
                </a:cubicBezTo>
                <a:cubicBezTo>
                  <a:pt x="2318" y="3396"/>
                  <a:pt x="2315" y="3403"/>
                  <a:pt x="2312" y="3411"/>
                </a:cubicBezTo>
                <a:cubicBezTo>
                  <a:pt x="2315" y="3412"/>
                  <a:pt x="2318" y="3413"/>
                  <a:pt x="2320" y="3414"/>
                </a:cubicBezTo>
                <a:cubicBezTo>
                  <a:pt x="2323" y="3406"/>
                  <a:pt x="2326" y="3399"/>
                  <a:pt x="2329" y="3391"/>
                </a:cubicBezTo>
                <a:close/>
                <a:moveTo>
                  <a:pt x="741" y="6084"/>
                </a:moveTo>
                <a:cubicBezTo>
                  <a:pt x="739" y="6084"/>
                  <a:pt x="737" y="6084"/>
                  <a:pt x="734" y="6084"/>
                </a:cubicBezTo>
                <a:cubicBezTo>
                  <a:pt x="734" y="6090"/>
                  <a:pt x="733" y="6097"/>
                  <a:pt x="733" y="6104"/>
                </a:cubicBezTo>
                <a:cubicBezTo>
                  <a:pt x="736" y="6104"/>
                  <a:pt x="739" y="6104"/>
                  <a:pt x="741" y="6104"/>
                </a:cubicBezTo>
                <a:cubicBezTo>
                  <a:pt x="741" y="6097"/>
                  <a:pt x="741" y="6090"/>
                  <a:pt x="741" y="6084"/>
                </a:cubicBezTo>
                <a:close/>
                <a:moveTo>
                  <a:pt x="1862" y="15637"/>
                </a:moveTo>
                <a:cubicBezTo>
                  <a:pt x="1860" y="15640"/>
                  <a:pt x="1859" y="15644"/>
                  <a:pt x="1857" y="15647"/>
                </a:cubicBezTo>
                <a:cubicBezTo>
                  <a:pt x="1864" y="15649"/>
                  <a:pt x="1870" y="15651"/>
                  <a:pt x="1877" y="15652"/>
                </a:cubicBezTo>
                <a:cubicBezTo>
                  <a:pt x="1877" y="15653"/>
                  <a:pt x="1880" y="15646"/>
                  <a:pt x="1879" y="15646"/>
                </a:cubicBezTo>
                <a:cubicBezTo>
                  <a:pt x="1873" y="15643"/>
                  <a:pt x="1867" y="15640"/>
                  <a:pt x="1862" y="15637"/>
                </a:cubicBezTo>
                <a:close/>
                <a:moveTo>
                  <a:pt x="3518" y="16242"/>
                </a:moveTo>
                <a:cubicBezTo>
                  <a:pt x="3516" y="16242"/>
                  <a:pt x="3514" y="16243"/>
                  <a:pt x="3512" y="16243"/>
                </a:cubicBezTo>
                <a:cubicBezTo>
                  <a:pt x="3512" y="16250"/>
                  <a:pt x="3513" y="16257"/>
                  <a:pt x="3513" y="16264"/>
                </a:cubicBezTo>
                <a:cubicBezTo>
                  <a:pt x="3515" y="16264"/>
                  <a:pt x="3518" y="16264"/>
                  <a:pt x="3520" y="16263"/>
                </a:cubicBezTo>
                <a:cubicBezTo>
                  <a:pt x="3520" y="16256"/>
                  <a:pt x="3519" y="16249"/>
                  <a:pt x="3518" y="16242"/>
                </a:cubicBezTo>
                <a:close/>
                <a:moveTo>
                  <a:pt x="444" y="8174"/>
                </a:moveTo>
                <a:cubicBezTo>
                  <a:pt x="440" y="8170"/>
                  <a:pt x="437" y="8166"/>
                  <a:pt x="434" y="8166"/>
                </a:cubicBezTo>
                <a:cubicBezTo>
                  <a:pt x="433" y="8165"/>
                  <a:pt x="428" y="8171"/>
                  <a:pt x="428" y="8172"/>
                </a:cubicBezTo>
                <a:cubicBezTo>
                  <a:pt x="429" y="8175"/>
                  <a:pt x="432" y="8179"/>
                  <a:pt x="435" y="8180"/>
                </a:cubicBezTo>
                <a:cubicBezTo>
                  <a:pt x="437" y="8181"/>
                  <a:pt x="440" y="8177"/>
                  <a:pt x="444" y="8174"/>
                </a:cubicBezTo>
                <a:close/>
                <a:moveTo>
                  <a:pt x="4516" y="10445"/>
                </a:moveTo>
                <a:cubicBezTo>
                  <a:pt x="4514" y="10444"/>
                  <a:pt x="4513" y="10442"/>
                  <a:pt x="4511" y="10440"/>
                </a:cubicBezTo>
                <a:cubicBezTo>
                  <a:pt x="4507" y="10444"/>
                  <a:pt x="4503" y="10448"/>
                  <a:pt x="4493" y="10457"/>
                </a:cubicBezTo>
                <a:cubicBezTo>
                  <a:pt x="4505" y="10451"/>
                  <a:pt x="4511" y="10448"/>
                  <a:pt x="4516" y="10445"/>
                </a:cubicBezTo>
                <a:close/>
                <a:moveTo>
                  <a:pt x="478" y="13573"/>
                </a:moveTo>
                <a:cubicBezTo>
                  <a:pt x="480" y="13573"/>
                  <a:pt x="481" y="13572"/>
                  <a:pt x="483" y="13571"/>
                </a:cubicBezTo>
                <a:cubicBezTo>
                  <a:pt x="481" y="13566"/>
                  <a:pt x="478" y="13560"/>
                  <a:pt x="476" y="13554"/>
                </a:cubicBezTo>
                <a:cubicBezTo>
                  <a:pt x="474" y="13555"/>
                  <a:pt x="473" y="13555"/>
                  <a:pt x="471" y="13556"/>
                </a:cubicBezTo>
                <a:cubicBezTo>
                  <a:pt x="473" y="13562"/>
                  <a:pt x="475" y="13568"/>
                  <a:pt x="478" y="13573"/>
                </a:cubicBezTo>
                <a:close/>
                <a:moveTo>
                  <a:pt x="2279" y="3408"/>
                </a:moveTo>
                <a:cubicBezTo>
                  <a:pt x="2276" y="3412"/>
                  <a:pt x="2273" y="3415"/>
                  <a:pt x="2273" y="3418"/>
                </a:cubicBezTo>
                <a:cubicBezTo>
                  <a:pt x="2272" y="3421"/>
                  <a:pt x="2275" y="3424"/>
                  <a:pt x="2276" y="3428"/>
                </a:cubicBezTo>
                <a:cubicBezTo>
                  <a:pt x="2279" y="3425"/>
                  <a:pt x="2284" y="3422"/>
                  <a:pt x="2285" y="3419"/>
                </a:cubicBezTo>
                <a:cubicBezTo>
                  <a:pt x="2286" y="3417"/>
                  <a:pt x="2282" y="3413"/>
                  <a:pt x="2279" y="3408"/>
                </a:cubicBezTo>
                <a:close/>
                <a:moveTo>
                  <a:pt x="1722" y="18255"/>
                </a:moveTo>
                <a:cubicBezTo>
                  <a:pt x="1718" y="18252"/>
                  <a:pt x="1716" y="18248"/>
                  <a:pt x="1714" y="18247"/>
                </a:cubicBezTo>
                <a:cubicBezTo>
                  <a:pt x="1711" y="18247"/>
                  <a:pt x="1707" y="18249"/>
                  <a:pt x="1704" y="18250"/>
                </a:cubicBezTo>
                <a:cubicBezTo>
                  <a:pt x="1707" y="18254"/>
                  <a:pt x="1709" y="18258"/>
                  <a:pt x="1712" y="18260"/>
                </a:cubicBezTo>
                <a:cubicBezTo>
                  <a:pt x="1713" y="18261"/>
                  <a:pt x="1717" y="18258"/>
                  <a:pt x="1722" y="18255"/>
                </a:cubicBezTo>
                <a:close/>
                <a:moveTo>
                  <a:pt x="659" y="11955"/>
                </a:moveTo>
                <a:cubicBezTo>
                  <a:pt x="656" y="11950"/>
                  <a:pt x="654" y="11944"/>
                  <a:pt x="651" y="11943"/>
                </a:cubicBezTo>
                <a:cubicBezTo>
                  <a:pt x="648" y="11942"/>
                  <a:pt x="643" y="11946"/>
                  <a:pt x="640" y="11948"/>
                </a:cubicBezTo>
                <a:cubicBezTo>
                  <a:pt x="642" y="11952"/>
                  <a:pt x="644" y="11956"/>
                  <a:pt x="648" y="11959"/>
                </a:cubicBezTo>
                <a:cubicBezTo>
                  <a:pt x="649" y="11960"/>
                  <a:pt x="654" y="11957"/>
                  <a:pt x="659" y="11955"/>
                </a:cubicBezTo>
                <a:close/>
                <a:moveTo>
                  <a:pt x="4736" y="3340"/>
                </a:moveTo>
                <a:cubicBezTo>
                  <a:pt x="4733" y="3338"/>
                  <a:pt x="4730" y="3337"/>
                  <a:pt x="4728" y="3335"/>
                </a:cubicBezTo>
                <a:cubicBezTo>
                  <a:pt x="4725" y="3340"/>
                  <a:pt x="4723" y="3345"/>
                  <a:pt x="4721" y="3350"/>
                </a:cubicBezTo>
                <a:cubicBezTo>
                  <a:pt x="4721" y="3351"/>
                  <a:pt x="4726" y="3353"/>
                  <a:pt x="4729" y="3355"/>
                </a:cubicBezTo>
                <a:cubicBezTo>
                  <a:pt x="4731" y="3350"/>
                  <a:pt x="4734" y="3345"/>
                  <a:pt x="4736" y="3340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09650492-B976-3D15-0EA9-D2AC955FD333}"/>
              </a:ext>
            </a:extLst>
          </p:cNvPr>
          <p:cNvSpPr>
            <a:spLocks noEditPoints="1"/>
          </p:cNvSpPr>
          <p:nvPr/>
        </p:nvSpPr>
        <p:spPr bwMode="auto">
          <a:xfrm rot="4913957" flipH="1" flipV="1">
            <a:off x="3807404" y="1934433"/>
            <a:ext cx="7595943" cy="1880862"/>
          </a:xfrm>
          <a:custGeom>
            <a:avLst/>
            <a:gdLst>
              <a:gd name="T0" fmla="*/ 8464 w 10937"/>
              <a:gd name="T1" fmla="*/ 1535 h 2706"/>
              <a:gd name="T2" fmla="*/ 9565 w 10937"/>
              <a:gd name="T3" fmla="*/ 1554 h 2706"/>
              <a:gd name="T4" fmla="*/ 9327 w 10937"/>
              <a:gd name="T5" fmla="*/ 1614 h 2706"/>
              <a:gd name="T6" fmla="*/ 8642 w 10937"/>
              <a:gd name="T7" fmla="*/ 1660 h 2706"/>
              <a:gd name="T8" fmla="*/ 8284 w 10937"/>
              <a:gd name="T9" fmla="*/ 1662 h 2706"/>
              <a:gd name="T10" fmla="*/ 7636 w 10937"/>
              <a:gd name="T11" fmla="*/ 1668 h 2706"/>
              <a:gd name="T12" fmla="*/ 7478 w 10937"/>
              <a:gd name="T13" fmla="*/ 1727 h 2706"/>
              <a:gd name="T14" fmla="*/ 7690 w 10937"/>
              <a:gd name="T15" fmla="*/ 1813 h 2706"/>
              <a:gd name="T16" fmla="*/ 7529 w 10937"/>
              <a:gd name="T17" fmla="*/ 1904 h 2706"/>
              <a:gd name="T18" fmla="*/ 7139 w 10937"/>
              <a:gd name="T19" fmla="*/ 2022 h 2706"/>
              <a:gd name="T20" fmla="*/ 6580 w 10937"/>
              <a:gd name="T21" fmla="*/ 2128 h 2706"/>
              <a:gd name="T22" fmla="*/ 6097 w 10937"/>
              <a:gd name="T23" fmla="*/ 2201 h 2706"/>
              <a:gd name="T24" fmla="*/ 5385 w 10937"/>
              <a:gd name="T25" fmla="*/ 2284 h 2706"/>
              <a:gd name="T26" fmla="*/ 4592 w 10937"/>
              <a:gd name="T27" fmla="*/ 2392 h 2706"/>
              <a:gd name="T28" fmla="*/ 3405 w 10937"/>
              <a:gd name="T29" fmla="*/ 2505 h 2706"/>
              <a:gd name="T30" fmla="*/ 2720 w 10937"/>
              <a:gd name="T31" fmla="*/ 2565 h 2706"/>
              <a:gd name="T32" fmla="*/ 2266 w 10937"/>
              <a:gd name="T33" fmla="*/ 2628 h 2706"/>
              <a:gd name="T34" fmla="*/ 1707 w 10937"/>
              <a:gd name="T35" fmla="*/ 2599 h 2706"/>
              <a:gd name="T36" fmla="*/ 1527 w 10937"/>
              <a:gd name="T37" fmla="*/ 2623 h 2706"/>
              <a:gd name="T38" fmla="*/ 1202 w 10937"/>
              <a:gd name="T39" fmla="*/ 2510 h 2706"/>
              <a:gd name="T40" fmla="*/ 914 w 10937"/>
              <a:gd name="T41" fmla="*/ 2262 h 2706"/>
              <a:gd name="T42" fmla="*/ 471 w 10937"/>
              <a:gd name="T43" fmla="*/ 1890 h 2706"/>
              <a:gd name="T44" fmla="*/ 64 w 10937"/>
              <a:gd name="T45" fmla="*/ 1515 h 2706"/>
              <a:gd name="T46" fmla="*/ 231 w 10937"/>
              <a:gd name="T47" fmla="*/ 860 h 2706"/>
              <a:gd name="T48" fmla="*/ 363 w 10937"/>
              <a:gd name="T49" fmla="*/ 318 h 2706"/>
              <a:gd name="T50" fmla="*/ 1065 w 10937"/>
              <a:gd name="T51" fmla="*/ 322 h 2706"/>
              <a:gd name="T52" fmla="*/ 1901 w 10937"/>
              <a:gd name="T53" fmla="*/ 209 h 2706"/>
              <a:gd name="T54" fmla="*/ 2091 w 10937"/>
              <a:gd name="T55" fmla="*/ 238 h 2706"/>
              <a:gd name="T56" fmla="*/ 3104 w 10937"/>
              <a:gd name="T57" fmla="*/ 105 h 2706"/>
              <a:gd name="T58" fmla="*/ 4216 w 10937"/>
              <a:gd name="T59" fmla="*/ 66 h 2706"/>
              <a:gd name="T60" fmla="*/ 4769 w 10937"/>
              <a:gd name="T61" fmla="*/ 48 h 2706"/>
              <a:gd name="T62" fmla="*/ 5373 w 10937"/>
              <a:gd name="T63" fmla="*/ 85 h 2706"/>
              <a:gd name="T64" fmla="*/ 6357 w 10937"/>
              <a:gd name="T65" fmla="*/ 71 h 2706"/>
              <a:gd name="T66" fmla="*/ 7073 w 10937"/>
              <a:gd name="T67" fmla="*/ 142 h 2706"/>
              <a:gd name="T68" fmla="*/ 7281 w 10937"/>
              <a:gd name="T69" fmla="*/ 186 h 2706"/>
              <a:gd name="T70" fmla="*/ 6871 w 10937"/>
              <a:gd name="T71" fmla="*/ 284 h 2706"/>
              <a:gd name="T72" fmla="*/ 6833 w 10937"/>
              <a:gd name="T73" fmla="*/ 365 h 2706"/>
              <a:gd name="T74" fmla="*/ 7103 w 10937"/>
              <a:gd name="T75" fmla="*/ 481 h 2706"/>
              <a:gd name="T76" fmla="*/ 7325 w 10937"/>
              <a:gd name="T77" fmla="*/ 572 h 2706"/>
              <a:gd name="T78" fmla="*/ 7936 w 10937"/>
              <a:gd name="T79" fmla="*/ 612 h 2706"/>
              <a:gd name="T80" fmla="*/ 9593 w 10937"/>
              <a:gd name="T81" fmla="*/ 656 h 2706"/>
              <a:gd name="T82" fmla="*/ 9047 w 10937"/>
              <a:gd name="T83" fmla="*/ 719 h 2706"/>
              <a:gd name="T84" fmla="*/ 8429 w 10937"/>
              <a:gd name="T85" fmla="*/ 745 h 2706"/>
              <a:gd name="T86" fmla="*/ 8029 w 10937"/>
              <a:gd name="T87" fmla="*/ 862 h 2706"/>
              <a:gd name="T88" fmla="*/ 9045 w 10937"/>
              <a:gd name="T89" fmla="*/ 927 h 2706"/>
              <a:gd name="T90" fmla="*/ 10305 w 10937"/>
              <a:gd name="T91" fmla="*/ 974 h 2706"/>
              <a:gd name="T92" fmla="*/ 10496 w 10937"/>
              <a:gd name="T93" fmla="*/ 1014 h 2706"/>
              <a:gd name="T94" fmla="*/ 9754 w 10937"/>
              <a:gd name="T95" fmla="*/ 1008 h 2706"/>
              <a:gd name="T96" fmla="*/ 8720 w 10937"/>
              <a:gd name="T97" fmla="*/ 1002 h 2706"/>
              <a:gd name="T98" fmla="*/ 8287 w 10937"/>
              <a:gd name="T99" fmla="*/ 1065 h 2706"/>
              <a:gd name="T100" fmla="*/ 9176 w 10937"/>
              <a:gd name="T101" fmla="*/ 1081 h 2706"/>
              <a:gd name="T102" fmla="*/ 9610 w 10937"/>
              <a:gd name="T103" fmla="*/ 1090 h 2706"/>
              <a:gd name="T104" fmla="*/ 10242 w 10937"/>
              <a:gd name="T105" fmla="*/ 1128 h 2706"/>
              <a:gd name="T106" fmla="*/ 9618 w 10937"/>
              <a:gd name="T107" fmla="*/ 1249 h 2706"/>
              <a:gd name="T108" fmla="*/ 8806 w 10937"/>
              <a:gd name="T109" fmla="*/ 1378 h 2706"/>
              <a:gd name="T110" fmla="*/ 8429 w 10937"/>
              <a:gd name="T111" fmla="*/ 1341 h 2706"/>
              <a:gd name="T112" fmla="*/ 8332 w 10937"/>
              <a:gd name="T113" fmla="*/ 1403 h 2706"/>
              <a:gd name="T114" fmla="*/ 7949 w 10937"/>
              <a:gd name="T115" fmla="*/ 1495 h 2706"/>
              <a:gd name="T116" fmla="*/ 6803 w 10937"/>
              <a:gd name="T117" fmla="*/ 538 h 2706"/>
              <a:gd name="T118" fmla="*/ 6267 w 10937"/>
              <a:gd name="T119" fmla="*/ 140 h 2706"/>
              <a:gd name="T120" fmla="*/ 8347 w 10937"/>
              <a:gd name="T121" fmla="*/ 690 h 2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937" h="2706">
                <a:moveTo>
                  <a:pt x="8357" y="1544"/>
                </a:moveTo>
                <a:cubicBezTo>
                  <a:pt x="8330" y="1542"/>
                  <a:pt x="8303" y="1541"/>
                  <a:pt x="8276" y="1541"/>
                </a:cubicBezTo>
                <a:cubicBezTo>
                  <a:pt x="8274" y="1540"/>
                  <a:pt x="8271" y="1541"/>
                  <a:pt x="8269" y="1542"/>
                </a:cubicBezTo>
                <a:cubicBezTo>
                  <a:pt x="8264" y="1542"/>
                  <a:pt x="8256" y="1541"/>
                  <a:pt x="8255" y="1544"/>
                </a:cubicBezTo>
                <a:cubicBezTo>
                  <a:pt x="8253" y="1549"/>
                  <a:pt x="8254" y="1555"/>
                  <a:pt x="8254" y="1566"/>
                </a:cubicBezTo>
                <a:cubicBezTo>
                  <a:pt x="8224" y="1570"/>
                  <a:pt x="8191" y="1576"/>
                  <a:pt x="8157" y="1581"/>
                </a:cubicBezTo>
                <a:cubicBezTo>
                  <a:pt x="8157" y="1585"/>
                  <a:pt x="8157" y="1592"/>
                  <a:pt x="8157" y="1604"/>
                </a:cubicBezTo>
                <a:cubicBezTo>
                  <a:pt x="8143" y="1586"/>
                  <a:pt x="8128" y="1576"/>
                  <a:pt x="8111" y="1590"/>
                </a:cubicBezTo>
                <a:cubicBezTo>
                  <a:pt x="8102" y="1598"/>
                  <a:pt x="8075" y="1586"/>
                  <a:pt x="8087" y="1613"/>
                </a:cubicBezTo>
                <a:cubicBezTo>
                  <a:pt x="8080" y="1616"/>
                  <a:pt x="8073" y="1618"/>
                  <a:pt x="8067" y="1621"/>
                </a:cubicBezTo>
                <a:cubicBezTo>
                  <a:pt x="8063" y="1623"/>
                  <a:pt x="8059" y="1627"/>
                  <a:pt x="8055" y="1630"/>
                </a:cubicBezTo>
                <a:cubicBezTo>
                  <a:pt x="8060" y="1633"/>
                  <a:pt x="8064" y="1637"/>
                  <a:pt x="8068" y="1638"/>
                </a:cubicBezTo>
                <a:cubicBezTo>
                  <a:pt x="8089" y="1638"/>
                  <a:pt x="8112" y="1646"/>
                  <a:pt x="8126" y="1623"/>
                </a:cubicBezTo>
                <a:cubicBezTo>
                  <a:pt x="8160" y="1637"/>
                  <a:pt x="8182" y="1624"/>
                  <a:pt x="8193" y="1597"/>
                </a:cubicBezTo>
                <a:cubicBezTo>
                  <a:pt x="8215" y="1597"/>
                  <a:pt x="8232" y="1597"/>
                  <a:pt x="8251" y="1597"/>
                </a:cubicBezTo>
                <a:cubicBezTo>
                  <a:pt x="8254" y="1609"/>
                  <a:pt x="8225" y="1633"/>
                  <a:pt x="8262" y="1638"/>
                </a:cubicBezTo>
                <a:cubicBezTo>
                  <a:pt x="8281" y="1641"/>
                  <a:pt x="8298" y="1632"/>
                  <a:pt x="8301" y="1615"/>
                </a:cubicBezTo>
                <a:cubicBezTo>
                  <a:pt x="8302" y="1611"/>
                  <a:pt x="8300" y="1607"/>
                  <a:pt x="8296" y="1603"/>
                </a:cubicBezTo>
                <a:cubicBezTo>
                  <a:pt x="8301" y="1578"/>
                  <a:pt x="8302" y="1578"/>
                  <a:pt x="8329" y="1589"/>
                </a:cubicBezTo>
                <a:cubicBezTo>
                  <a:pt x="8330" y="1589"/>
                  <a:pt x="8331" y="1591"/>
                  <a:pt x="8332" y="1590"/>
                </a:cubicBezTo>
                <a:cubicBezTo>
                  <a:pt x="8360" y="1584"/>
                  <a:pt x="8388" y="1576"/>
                  <a:pt x="8417" y="1571"/>
                </a:cubicBezTo>
                <a:cubicBezTo>
                  <a:pt x="8437" y="1567"/>
                  <a:pt x="8449" y="1555"/>
                  <a:pt x="8457" y="1538"/>
                </a:cubicBezTo>
                <a:cubicBezTo>
                  <a:pt x="8458" y="1536"/>
                  <a:pt x="8462" y="1534"/>
                  <a:pt x="8464" y="1535"/>
                </a:cubicBezTo>
                <a:cubicBezTo>
                  <a:pt x="8490" y="1542"/>
                  <a:pt x="8505" y="1518"/>
                  <a:pt x="8527" y="1513"/>
                </a:cubicBezTo>
                <a:cubicBezTo>
                  <a:pt x="8532" y="1512"/>
                  <a:pt x="8539" y="1511"/>
                  <a:pt x="8543" y="1513"/>
                </a:cubicBezTo>
                <a:cubicBezTo>
                  <a:pt x="8559" y="1520"/>
                  <a:pt x="8574" y="1529"/>
                  <a:pt x="8589" y="1537"/>
                </a:cubicBezTo>
                <a:cubicBezTo>
                  <a:pt x="8595" y="1541"/>
                  <a:pt x="8601" y="1545"/>
                  <a:pt x="8608" y="1550"/>
                </a:cubicBezTo>
                <a:cubicBezTo>
                  <a:pt x="8616" y="1548"/>
                  <a:pt x="8626" y="1544"/>
                  <a:pt x="8637" y="1543"/>
                </a:cubicBezTo>
                <a:cubicBezTo>
                  <a:pt x="8647" y="1541"/>
                  <a:pt x="8658" y="1542"/>
                  <a:pt x="8663" y="1541"/>
                </a:cubicBezTo>
                <a:cubicBezTo>
                  <a:pt x="8654" y="1551"/>
                  <a:pt x="8645" y="1561"/>
                  <a:pt x="8635" y="1572"/>
                </a:cubicBezTo>
                <a:cubicBezTo>
                  <a:pt x="8645" y="1577"/>
                  <a:pt x="8650" y="1579"/>
                  <a:pt x="8654" y="1582"/>
                </a:cubicBezTo>
                <a:cubicBezTo>
                  <a:pt x="8666" y="1590"/>
                  <a:pt x="8696" y="1588"/>
                  <a:pt x="8701" y="1576"/>
                </a:cubicBezTo>
                <a:cubicBezTo>
                  <a:pt x="8704" y="1569"/>
                  <a:pt x="8697" y="1558"/>
                  <a:pt x="8694" y="1544"/>
                </a:cubicBezTo>
                <a:cubicBezTo>
                  <a:pt x="8702" y="1544"/>
                  <a:pt x="8715" y="1539"/>
                  <a:pt x="8726" y="1542"/>
                </a:cubicBezTo>
                <a:cubicBezTo>
                  <a:pt x="8764" y="1554"/>
                  <a:pt x="8803" y="1542"/>
                  <a:pt x="8841" y="1547"/>
                </a:cubicBezTo>
                <a:cubicBezTo>
                  <a:pt x="8871" y="1550"/>
                  <a:pt x="8900" y="1546"/>
                  <a:pt x="8929" y="1547"/>
                </a:cubicBezTo>
                <a:cubicBezTo>
                  <a:pt x="8947" y="1548"/>
                  <a:pt x="8966" y="1543"/>
                  <a:pt x="8984" y="1542"/>
                </a:cubicBezTo>
                <a:cubicBezTo>
                  <a:pt x="9006" y="1542"/>
                  <a:pt x="9027" y="1544"/>
                  <a:pt x="9048" y="1544"/>
                </a:cubicBezTo>
                <a:cubicBezTo>
                  <a:pt x="9059" y="1545"/>
                  <a:pt x="9070" y="1542"/>
                  <a:pt x="9081" y="1542"/>
                </a:cubicBezTo>
                <a:cubicBezTo>
                  <a:pt x="9101" y="1542"/>
                  <a:pt x="9120" y="1545"/>
                  <a:pt x="9139" y="1544"/>
                </a:cubicBezTo>
                <a:cubicBezTo>
                  <a:pt x="9171" y="1543"/>
                  <a:pt x="9203" y="1538"/>
                  <a:pt x="9234" y="1539"/>
                </a:cubicBezTo>
                <a:cubicBezTo>
                  <a:pt x="9252" y="1540"/>
                  <a:pt x="9269" y="1551"/>
                  <a:pt x="9287" y="1557"/>
                </a:cubicBezTo>
                <a:cubicBezTo>
                  <a:pt x="9294" y="1559"/>
                  <a:pt x="9301" y="1561"/>
                  <a:pt x="9308" y="1561"/>
                </a:cubicBezTo>
                <a:cubicBezTo>
                  <a:pt x="9343" y="1557"/>
                  <a:pt x="9377" y="1553"/>
                  <a:pt x="9412" y="1550"/>
                </a:cubicBezTo>
                <a:cubicBezTo>
                  <a:pt x="9437" y="1548"/>
                  <a:pt x="9463" y="1546"/>
                  <a:pt x="9488" y="1546"/>
                </a:cubicBezTo>
                <a:cubicBezTo>
                  <a:pt x="9514" y="1547"/>
                  <a:pt x="9539" y="1552"/>
                  <a:pt x="9565" y="1554"/>
                </a:cubicBezTo>
                <a:cubicBezTo>
                  <a:pt x="9603" y="1557"/>
                  <a:pt x="9640" y="1559"/>
                  <a:pt x="9678" y="1560"/>
                </a:cubicBezTo>
                <a:cubicBezTo>
                  <a:pt x="9721" y="1560"/>
                  <a:pt x="9764" y="1558"/>
                  <a:pt x="9808" y="1558"/>
                </a:cubicBezTo>
                <a:cubicBezTo>
                  <a:pt x="9828" y="1558"/>
                  <a:pt x="9849" y="1562"/>
                  <a:pt x="9869" y="1563"/>
                </a:cubicBezTo>
                <a:cubicBezTo>
                  <a:pt x="9883" y="1564"/>
                  <a:pt x="9897" y="1561"/>
                  <a:pt x="9910" y="1561"/>
                </a:cubicBezTo>
                <a:cubicBezTo>
                  <a:pt x="9943" y="1561"/>
                  <a:pt x="9976" y="1562"/>
                  <a:pt x="10009" y="1562"/>
                </a:cubicBezTo>
                <a:cubicBezTo>
                  <a:pt x="10030" y="1562"/>
                  <a:pt x="10052" y="1562"/>
                  <a:pt x="10076" y="1562"/>
                </a:cubicBezTo>
                <a:cubicBezTo>
                  <a:pt x="10066" y="1584"/>
                  <a:pt x="10053" y="1581"/>
                  <a:pt x="10039" y="1579"/>
                </a:cubicBezTo>
                <a:cubicBezTo>
                  <a:pt x="10032" y="1578"/>
                  <a:pt x="10024" y="1578"/>
                  <a:pt x="10017" y="1578"/>
                </a:cubicBezTo>
                <a:cubicBezTo>
                  <a:pt x="10007" y="1579"/>
                  <a:pt x="9997" y="1588"/>
                  <a:pt x="9990" y="1573"/>
                </a:cubicBezTo>
                <a:cubicBezTo>
                  <a:pt x="9989" y="1571"/>
                  <a:pt x="9980" y="1573"/>
                  <a:pt x="9975" y="1574"/>
                </a:cubicBezTo>
                <a:cubicBezTo>
                  <a:pt x="9964" y="1575"/>
                  <a:pt x="9952" y="1575"/>
                  <a:pt x="9941" y="1578"/>
                </a:cubicBezTo>
                <a:cubicBezTo>
                  <a:pt x="9936" y="1579"/>
                  <a:pt x="9931" y="1585"/>
                  <a:pt x="9929" y="1587"/>
                </a:cubicBezTo>
                <a:cubicBezTo>
                  <a:pt x="9917" y="1587"/>
                  <a:pt x="9907" y="1588"/>
                  <a:pt x="9897" y="1587"/>
                </a:cubicBezTo>
                <a:cubicBezTo>
                  <a:pt x="9880" y="1586"/>
                  <a:pt x="9863" y="1583"/>
                  <a:pt x="9846" y="1582"/>
                </a:cubicBezTo>
                <a:cubicBezTo>
                  <a:pt x="9798" y="1581"/>
                  <a:pt x="9749" y="1581"/>
                  <a:pt x="9701" y="1582"/>
                </a:cubicBezTo>
                <a:cubicBezTo>
                  <a:pt x="9662" y="1582"/>
                  <a:pt x="9623" y="1583"/>
                  <a:pt x="9584" y="1586"/>
                </a:cubicBezTo>
                <a:cubicBezTo>
                  <a:pt x="9543" y="1589"/>
                  <a:pt x="9503" y="1596"/>
                  <a:pt x="9462" y="1600"/>
                </a:cubicBezTo>
                <a:cubicBezTo>
                  <a:pt x="9451" y="1601"/>
                  <a:pt x="9439" y="1595"/>
                  <a:pt x="9430" y="1598"/>
                </a:cubicBezTo>
                <a:cubicBezTo>
                  <a:pt x="9411" y="1604"/>
                  <a:pt x="9393" y="1615"/>
                  <a:pt x="9373" y="1624"/>
                </a:cubicBezTo>
                <a:cubicBezTo>
                  <a:pt x="9379" y="1631"/>
                  <a:pt x="9382" y="1633"/>
                  <a:pt x="9385" y="1636"/>
                </a:cubicBezTo>
                <a:cubicBezTo>
                  <a:pt x="9376" y="1641"/>
                  <a:pt x="9366" y="1646"/>
                  <a:pt x="9358" y="1651"/>
                </a:cubicBezTo>
                <a:cubicBezTo>
                  <a:pt x="9357" y="1638"/>
                  <a:pt x="9356" y="1622"/>
                  <a:pt x="9355" y="1608"/>
                </a:cubicBezTo>
                <a:cubicBezTo>
                  <a:pt x="9344" y="1611"/>
                  <a:pt x="9335" y="1614"/>
                  <a:pt x="9327" y="1614"/>
                </a:cubicBezTo>
                <a:cubicBezTo>
                  <a:pt x="9311" y="1615"/>
                  <a:pt x="9296" y="1613"/>
                  <a:pt x="9281" y="1612"/>
                </a:cubicBezTo>
                <a:cubicBezTo>
                  <a:pt x="9267" y="1612"/>
                  <a:pt x="9253" y="1609"/>
                  <a:pt x="9244" y="1624"/>
                </a:cubicBezTo>
                <a:cubicBezTo>
                  <a:pt x="9242" y="1627"/>
                  <a:pt x="9235" y="1627"/>
                  <a:pt x="9231" y="1629"/>
                </a:cubicBezTo>
                <a:cubicBezTo>
                  <a:pt x="9226" y="1633"/>
                  <a:pt x="9221" y="1638"/>
                  <a:pt x="9216" y="1643"/>
                </a:cubicBezTo>
                <a:cubicBezTo>
                  <a:pt x="9213" y="1646"/>
                  <a:pt x="9210" y="1654"/>
                  <a:pt x="9207" y="1654"/>
                </a:cubicBezTo>
                <a:cubicBezTo>
                  <a:pt x="9201" y="1654"/>
                  <a:pt x="9193" y="1652"/>
                  <a:pt x="9190" y="1647"/>
                </a:cubicBezTo>
                <a:cubicBezTo>
                  <a:pt x="9163" y="1613"/>
                  <a:pt x="9145" y="1607"/>
                  <a:pt x="9102" y="1621"/>
                </a:cubicBezTo>
                <a:cubicBezTo>
                  <a:pt x="9093" y="1624"/>
                  <a:pt x="9083" y="1621"/>
                  <a:pt x="9075" y="1624"/>
                </a:cubicBezTo>
                <a:cubicBezTo>
                  <a:pt x="9066" y="1628"/>
                  <a:pt x="9059" y="1634"/>
                  <a:pt x="9052" y="1642"/>
                </a:cubicBezTo>
                <a:cubicBezTo>
                  <a:pt x="9026" y="1640"/>
                  <a:pt x="9042" y="1610"/>
                  <a:pt x="9026" y="1598"/>
                </a:cubicBezTo>
                <a:cubicBezTo>
                  <a:pt x="9023" y="1601"/>
                  <a:pt x="9020" y="1604"/>
                  <a:pt x="9016" y="1608"/>
                </a:cubicBezTo>
                <a:cubicBezTo>
                  <a:pt x="9013" y="1604"/>
                  <a:pt x="9011" y="1601"/>
                  <a:pt x="9007" y="1597"/>
                </a:cubicBezTo>
                <a:cubicBezTo>
                  <a:pt x="8995" y="1608"/>
                  <a:pt x="8985" y="1617"/>
                  <a:pt x="9000" y="1633"/>
                </a:cubicBezTo>
                <a:cubicBezTo>
                  <a:pt x="9008" y="1643"/>
                  <a:pt x="9005" y="1650"/>
                  <a:pt x="8992" y="1652"/>
                </a:cubicBezTo>
                <a:cubicBezTo>
                  <a:pt x="8976" y="1655"/>
                  <a:pt x="8959" y="1657"/>
                  <a:pt x="8943" y="1659"/>
                </a:cubicBezTo>
                <a:cubicBezTo>
                  <a:pt x="8937" y="1659"/>
                  <a:pt x="8932" y="1655"/>
                  <a:pt x="8930" y="1655"/>
                </a:cubicBezTo>
                <a:cubicBezTo>
                  <a:pt x="8921" y="1659"/>
                  <a:pt x="8915" y="1665"/>
                  <a:pt x="8909" y="1665"/>
                </a:cubicBezTo>
                <a:cubicBezTo>
                  <a:pt x="8884" y="1665"/>
                  <a:pt x="8857" y="1670"/>
                  <a:pt x="8834" y="1662"/>
                </a:cubicBezTo>
                <a:cubicBezTo>
                  <a:pt x="8813" y="1655"/>
                  <a:pt x="8798" y="1666"/>
                  <a:pt x="8783" y="1670"/>
                </a:cubicBezTo>
                <a:cubicBezTo>
                  <a:pt x="8766" y="1674"/>
                  <a:pt x="8751" y="1676"/>
                  <a:pt x="8735" y="1677"/>
                </a:cubicBezTo>
                <a:cubicBezTo>
                  <a:pt x="8717" y="1677"/>
                  <a:pt x="8698" y="1677"/>
                  <a:pt x="8681" y="1675"/>
                </a:cubicBezTo>
                <a:cubicBezTo>
                  <a:pt x="8667" y="1673"/>
                  <a:pt x="8653" y="1668"/>
                  <a:pt x="8640" y="1664"/>
                </a:cubicBezTo>
                <a:cubicBezTo>
                  <a:pt x="8640" y="1663"/>
                  <a:pt x="8641" y="1661"/>
                  <a:pt x="8642" y="1660"/>
                </a:cubicBezTo>
                <a:cubicBezTo>
                  <a:pt x="8659" y="1658"/>
                  <a:pt x="8676" y="1657"/>
                  <a:pt x="8692" y="1654"/>
                </a:cubicBezTo>
                <a:cubicBezTo>
                  <a:pt x="8698" y="1653"/>
                  <a:pt x="8704" y="1646"/>
                  <a:pt x="8708" y="1641"/>
                </a:cubicBezTo>
                <a:cubicBezTo>
                  <a:pt x="8714" y="1635"/>
                  <a:pt x="8719" y="1628"/>
                  <a:pt x="8724" y="1621"/>
                </a:cubicBezTo>
                <a:cubicBezTo>
                  <a:pt x="8725" y="1621"/>
                  <a:pt x="8727" y="1622"/>
                  <a:pt x="8728" y="1623"/>
                </a:cubicBezTo>
                <a:cubicBezTo>
                  <a:pt x="8728" y="1616"/>
                  <a:pt x="8727" y="1610"/>
                  <a:pt x="8725" y="1599"/>
                </a:cubicBezTo>
                <a:cubicBezTo>
                  <a:pt x="8707" y="1603"/>
                  <a:pt x="8690" y="1608"/>
                  <a:pt x="8672" y="1610"/>
                </a:cubicBezTo>
                <a:cubicBezTo>
                  <a:pt x="8656" y="1611"/>
                  <a:pt x="8640" y="1609"/>
                  <a:pt x="8624" y="1604"/>
                </a:cubicBezTo>
                <a:cubicBezTo>
                  <a:pt x="8623" y="1605"/>
                  <a:pt x="8621" y="1605"/>
                  <a:pt x="8621" y="1606"/>
                </a:cubicBezTo>
                <a:cubicBezTo>
                  <a:pt x="8606" y="1638"/>
                  <a:pt x="8597" y="1642"/>
                  <a:pt x="8563" y="1636"/>
                </a:cubicBezTo>
                <a:cubicBezTo>
                  <a:pt x="8557" y="1635"/>
                  <a:pt x="8549" y="1636"/>
                  <a:pt x="8543" y="1638"/>
                </a:cubicBezTo>
                <a:cubicBezTo>
                  <a:pt x="8526" y="1645"/>
                  <a:pt x="8509" y="1651"/>
                  <a:pt x="8491" y="1643"/>
                </a:cubicBezTo>
                <a:cubicBezTo>
                  <a:pt x="8489" y="1643"/>
                  <a:pt x="8483" y="1650"/>
                  <a:pt x="8478" y="1656"/>
                </a:cubicBezTo>
                <a:cubicBezTo>
                  <a:pt x="8474" y="1652"/>
                  <a:pt x="8468" y="1646"/>
                  <a:pt x="8464" y="1641"/>
                </a:cubicBezTo>
                <a:cubicBezTo>
                  <a:pt x="8454" y="1642"/>
                  <a:pt x="8444" y="1644"/>
                  <a:pt x="8434" y="1645"/>
                </a:cubicBezTo>
                <a:cubicBezTo>
                  <a:pt x="8411" y="1647"/>
                  <a:pt x="8388" y="1648"/>
                  <a:pt x="8365" y="1649"/>
                </a:cubicBezTo>
                <a:cubicBezTo>
                  <a:pt x="8360" y="1649"/>
                  <a:pt x="8355" y="1649"/>
                  <a:pt x="8352" y="1647"/>
                </a:cubicBezTo>
                <a:cubicBezTo>
                  <a:pt x="8342" y="1642"/>
                  <a:pt x="8337" y="1644"/>
                  <a:pt x="8334" y="1654"/>
                </a:cubicBezTo>
                <a:cubicBezTo>
                  <a:pt x="8330" y="1665"/>
                  <a:pt x="8324" y="1666"/>
                  <a:pt x="8314" y="1662"/>
                </a:cubicBezTo>
                <a:cubicBezTo>
                  <a:pt x="8310" y="1660"/>
                  <a:pt x="8304" y="1660"/>
                  <a:pt x="8300" y="1660"/>
                </a:cubicBezTo>
                <a:cubicBezTo>
                  <a:pt x="8296" y="1661"/>
                  <a:pt x="8293" y="1664"/>
                  <a:pt x="8289" y="1665"/>
                </a:cubicBezTo>
                <a:cubicBezTo>
                  <a:pt x="8292" y="1670"/>
                  <a:pt x="8295" y="1675"/>
                  <a:pt x="8300" y="1684"/>
                </a:cubicBezTo>
                <a:cubicBezTo>
                  <a:pt x="8285" y="1682"/>
                  <a:pt x="8273" y="1680"/>
                  <a:pt x="8255" y="1677"/>
                </a:cubicBezTo>
                <a:cubicBezTo>
                  <a:pt x="8266" y="1672"/>
                  <a:pt x="8272" y="1668"/>
                  <a:pt x="8284" y="1662"/>
                </a:cubicBezTo>
                <a:cubicBezTo>
                  <a:pt x="8268" y="1661"/>
                  <a:pt x="8257" y="1660"/>
                  <a:pt x="8245" y="1659"/>
                </a:cubicBezTo>
                <a:cubicBezTo>
                  <a:pt x="8246" y="1684"/>
                  <a:pt x="8231" y="1684"/>
                  <a:pt x="8213" y="1682"/>
                </a:cubicBezTo>
                <a:cubicBezTo>
                  <a:pt x="8188" y="1680"/>
                  <a:pt x="8163" y="1690"/>
                  <a:pt x="8140" y="1676"/>
                </a:cubicBezTo>
                <a:cubicBezTo>
                  <a:pt x="8138" y="1675"/>
                  <a:pt x="8135" y="1675"/>
                  <a:pt x="8135" y="1674"/>
                </a:cubicBezTo>
                <a:cubicBezTo>
                  <a:pt x="8125" y="1648"/>
                  <a:pt x="8104" y="1656"/>
                  <a:pt x="8086" y="1658"/>
                </a:cubicBezTo>
                <a:cubicBezTo>
                  <a:pt x="8076" y="1659"/>
                  <a:pt x="8067" y="1663"/>
                  <a:pt x="8056" y="1666"/>
                </a:cubicBezTo>
                <a:cubicBezTo>
                  <a:pt x="8055" y="1664"/>
                  <a:pt x="8054" y="1660"/>
                  <a:pt x="8051" y="1654"/>
                </a:cubicBezTo>
                <a:cubicBezTo>
                  <a:pt x="8046" y="1656"/>
                  <a:pt x="8041" y="1658"/>
                  <a:pt x="8035" y="1660"/>
                </a:cubicBezTo>
                <a:cubicBezTo>
                  <a:pt x="8034" y="1656"/>
                  <a:pt x="8032" y="1652"/>
                  <a:pt x="8030" y="1648"/>
                </a:cubicBezTo>
                <a:cubicBezTo>
                  <a:pt x="8025" y="1651"/>
                  <a:pt x="8019" y="1654"/>
                  <a:pt x="8009" y="1660"/>
                </a:cubicBezTo>
                <a:cubicBezTo>
                  <a:pt x="8013" y="1652"/>
                  <a:pt x="8015" y="1648"/>
                  <a:pt x="8019" y="1641"/>
                </a:cubicBezTo>
                <a:cubicBezTo>
                  <a:pt x="8011" y="1645"/>
                  <a:pt x="8006" y="1647"/>
                  <a:pt x="7999" y="1651"/>
                </a:cubicBezTo>
                <a:cubicBezTo>
                  <a:pt x="8002" y="1635"/>
                  <a:pt x="8019" y="1612"/>
                  <a:pt x="7984" y="1616"/>
                </a:cubicBezTo>
                <a:cubicBezTo>
                  <a:pt x="7971" y="1618"/>
                  <a:pt x="7955" y="1622"/>
                  <a:pt x="7957" y="1643"/>
                </a:cubicBezTo>
                <a:cubicBezTo>
                  <a:pt x="7941" y="1636"/>
                  <a:pt x="7926" y="1630"/>
                  <a:pt x="7909" y="1623"/>
                </a:cubicBezTo>
                <a:cubicBezTo>
                  <a:pt x="7907" y="1635"/>
                  <a:pt x="7906" y="1642"/>
                  <a:pt x="7905" y="1651"/>
                </a:cubicBezTo>
                <a:cubicBezTo>
                  <a:pt x="7888" y="1652"/>
                  <a:pt x="7877" y="1658"/>
                  <a:pt x="7892" y="1680"/>
                </a:cubicBezTo>
                <a:cubicBezTo>
                  <a:pt x="7842" y="1680"/>
                  <a:pt x="7794" y="1680"/>
                  <a:pt x="7743" y="1680"/>
                </a:cubicBezTo>
                <a:cubicBezTo>
                  <a:pt x="7765" y="1671"/>
                  <a:pt x="7755" y="1658"/>
                  <a:pt x="7751" y="1647"/>
                </a:cubicBezTo>
                <a:cubicBezTo>
                  <a:pt x="7747" y="1634"/>
                  <a:pt x="7736" y="1638"/>
                  <a:pt x="7726" y="1641"/>
                </a:cubicBezTo>
                <a:cubicBezTo>
                  <a:pt x="7718" y="1643"/>
                  <a:pt x="7710" y="1645"/>
                  <a:pt x="7701" y="1646"/>
                </a:cubicBezTo>
                <a:cubicBezTo>
                  <a:pt x="7684" y="1648"/>
                  <a:pt x="7668" y="1651"/>
                  <a:pt x="7653" y="1663"/>
                </a:cubicBezTo>
                <a:cubicBezTo>
                  <a:pt x="7649" y="1666"/>
                  <a:pt x="7642" y="1666"/>
                  <a:pt x="7636" y="1668"/>
                </a:cubicBezTo>
                <a:cubicBezTo>
                  <a:pt x="7636" y="1661"/>
                  <a:pt x="7635" y="1655"/>
                  <a:pt x="7635" y="1648"/>
                </a:cubicBezTo>
                <a:cubicBezTo>
                  <a:pt x="7635" y="1646"/>
                  <a:pt x="7634" y="1644"/>
                  <a:pt x="7634" y="1642"/>
                </a:cubicBezTo>
                <a:cubicBezTo>
                  <a:pt x="7617" y="1636"/>
                  <a:pt x="7613" y="1651"/>
                  <a:pt x="7609" y="1660"/>
                </a:cubicBezTo>
                <a:cubicBezTo>
                  <a:pt x="7607" y="1664"/>
                  <a:pt x="7613" y="1673"/>
                  <a:pt x="7618" y="1678"/>
                </a:cubicBezTo>
                <a:cubicBezTo>
                  <a:pt x="7619" y="1680"/>
                  <a:pt x="7626" y="1676"/>
                  <a:pt x="7632" y="1674"/>
                </a:cubicBezTo>
                <a:cubicBezTo>
                  <a:pt x="7634" y="1681"/>
                  <a:pt x="7636" y="1690"/>
                  <a:pt x="7638" y="1704"/>
                </a:cubicBezTo>
                <a:cubicBezTo>
                  <a:pt x="7650" y="1697"/>
                  <a:pt x="7659" y="1692"/>
                  <a:pt x="7669" y="1685"/>
                </a:cubicBezTo>
                <a:cubicBezTo>
                  <a:pt x="7670" y="1706"/>
                  <a:pt x="7687" y="1704"/>
                  <a:pt x="7701" y="1704"/>
                </a:cubicBezTo>
                <a:cubicBezTo>
                  <a:pt x="7726" y="1704"/>
                  <a:pt x="7751" y="1700"/>
                  <a:pt x="7777" y="1701"/>
                </a:cubicBezTo>
                <a:cubicBezTo>
                  <a:pt x="7817" y="1701"/>
                  <a:pt x="7856" y="1705"/>
                  <a:pt x="7896" y="1705"/>
                </a:cubicBezTo>
                <a:cubicBezTo>
                  <a:pt x="7939" y="1706"/>
                  <a:pt x="7982" y="1704"/>
                  <a:pt x="8024" y="1704"/>
                </a:cubicBezTo>
                <a:cubicBezTo>
                  <a:pt x="8045" y="1704"/>
                  <a:pt x="8066" y="1706"/>
                  <a:pt x="8092" y="1707"/>
                </a:cubicBezTo>
                <a:cubicBezTo>
                  <a:pt x="8062" y="1715"/>
                  <a:pt x="8037" y="1721"/>
                  <a:pt x="8012" y="1728"/>
                </a:cubicBezTo>
                <a:cubicBezTo>
                  <a:pt x="8002" y="1724"/>
                  <a:pt x="7993" y="1721"/>
                  <a:pt x="7978" y="1731"/>
                </a:cubicBezTo>
                <a:cubicBezTo>
                  <a:pt x="7968" y="1737"/>
                  <a:pt x="7951" y="1731"/>
                  <a:pt x="7937" y="1730"/>
                </a:cubicBezTo>
                <a:cubicBezTo>
                  <a:pt x="7910" y="1727"/>
                  <a:pt x="7883" y="1721"/>
                  <a:pt x="7857" y="1721"/>
                </a:cubicBezTo>
                <a:cubicBezTo>
                  <a:pt x="7843" y="1720"/>
                  <a:pt x="7829" y="1729"/>
                  <a:pt x="7815" y="1730"/>
                </a:cubicBezTo>
                <a:cubicBezTo>
                  <a:pt x="7800" y="1730"/>
                  <a:pt x="7784" y="1726"/>
                  <a:pt x="7769" y="1726"/>
                </a:cubicBezTo>
                <a:cubicBezTo>
                  <a:pt x="7759" y="1726"/>
                  <a:pt x="7749" y="1731"/>
                  <a:pt x="7739" y="1732"/>
                </a:cubicBezTo>
                <a:cubicBezTo>
                  <a:pt x="7719" y="1734"/>
                  <a:pt x="7699" y="1735"/>
                  <a:pt x="7678" y="1736"/>
                </a:cubicBezTo>
                <a:cubicBezTo>
                  <a:pt x="7653" y="1737"/>
                  <a:pt x="7628" y="1739"/>
                  <a:pt x="7603" y="1738"/>
                </a:cubicBezTo>
                <a:cubicBezTo>
                  <a:pt x="7575" y="1736"/>
                  <a:pt x="7548" y="1731"/>
                  <a:pt x="7520" y="1728"/>
                </a:cubicBezTo>
                <a:cubicBezTo>
                  <a:pt x="7506" y="1727"/>
                  <a:pt x="7487" y="1721"/>
                  <a:pt x="7478" y="1727"/>
                </a:cubicBezTo>
                <a:cubicBezTo>
                  <a:pt x="7455" y="1743"/>
                  <a:pt x="7431" y="1738"/>
                  <a:pt x="7407" y="1737"/>
                </a:cubicBezTo>
                <a:cubicBezTo>
                  <a:pt x="7397" y="1736"/>
                  <a:pt x="7387" y="1735"/>
                  <a:pt x="7377" y="1734"/>
                </a:cubicBezTo>
                <a:cubicBezTo>
                  <a:pt x="7374" y="1734"/>
                  <a:pt x="7370" y="1733"/>
                  <a:pt x="7369" y="1734"/>
                </a:cubicBezTo>
                <a:cubicBezTo>
                  <a:pt x="7347" y="1758"/>
                  <a:pt x="7313" y="1754"/>
                  <a:pt x="7287" y="1768"/>
                </a:cubicBezTo>
                <a:cubicBezTo>
                  <a:pt x="7283" y="1770"/>
                  <a:pt x="7276" y="1774"/>
                  <a:pt x="7277" y="1776"/>
                </a:cubicBezTo>
                <a:cubicBezTo>
                  <a:pt x="7277" y="1782"/>
                  <a:pt x="7282" y="1786"/>
                  <a:pt x="7285" y="1790"/>
                </a:cubicBezTo>
                <a:cubicBezTo>
                  <a:pt x="7290" y="1795"/>
                  <a:pt x="7295" y="1799"/>
                  <a:pt x="7302" y="1804"/>
                </a:cubicBezTo>
                <a:cubicBezTo>
                  <a:pt x="7309" y="1800"/>
                  <a:pt x="7319" y="1795"/>
                  <a:pt x="7331" y="1788"/>
                </a:cubicBezTo>
                <a:cubicBezTo>
                  <a:pt x="7333" y="1791"/>
                  <a:pt x="7336" y="1795"/>
                  <a:pt x="7339" y="1799"/>
                </a:cubicBezTo>
                <a:cubicBezTo>
                  <a:pt x="7361" y="1782"/>
                  <a:pt x="7394" y="1782"/>
                  <a:pt x="7406" y="1798"/>
                </a:cubicBezTo>
                <a:cubicBezTo>
                  <a:pt x="7424" y="1793"/>
                  <a:pt x="7441" y="1789"/>
                  <a:pt x="7459" y="1786"/>
                </a:cubicBezTo>
                <a:cubicBezTo>
                  <a:pt x="7463" y="1785"/>
                  <a:pt x="7468" y="1785"/>
                  <a:pt x="7471" y="1787"/>
                </a:cubicBezTo>
                <a:cubicBezTo>
                  <a:pt x="7491" y="1798"/>
                  <a:pt x="7513" y="1799"/>
                  <a:pt x="7534" y="1793"/>
                </a:cubicBezTo>
                <a:cubicBezTo>
                  <a:pt x="7555" y="1787"/>
                  <a:pt x="7569" y="1799"/>
                  <a:pt x="7565" y="1821"/>
                </a:cubicBezTo>
                <a:cubicBezTo>
                  <a:pt x="7564" y="1825"/>
                  <a:pt x="7564" y="1829"/>
                  <a:pt x="7563" y="1834"/>
                </a:cubicBezTo>
                <a:cubicBezTo>
                  <a:pt x="7571" y="1832"/>
                  <a:pt x="7578" y="1831"/>
                  <a:pt x="7586" y="1829"/>
                </a:cubicBezTo>
                <a:cubicBezTo>
                  <a:pt x="7585" y="1827"/>
                  <a:pt x="7585" y="1824"/>
                  <a:pt x="7583" y="1822"/>
                </a:cubicBezTo>
                <a:cubicBezTo>
                  <a:pt x="7571" y="1811"/>
                  <a:pt x="7573" y="1803"/>
                  <a:pt x="7589" y="1799"/>
                </a:cubicBezTo>
                <a:cubicBezTo>
                  <a:pt x="7605" y="1796"/>
                  <a:pt x="7622" y="1792"/>
                  <a:pt x="7638" y="1792"/>
                </a:cubicBezTo>
                <a:cubicBezTo>
                  <a:pt x="7662" y="1793"/>
                  <a:pt x="7685" y="1792"/>
                  <a:pt x="7708" y="1788"/>
                </a:cubicBezTo>
                <a:cubicBezTo>
                  <a:pt x="7731" y="1785"/>
                  <a:pt x="7760" y="1782"/>
                  <a:pt x="7780" y="1808"/>
                </a:cubicBezTo>
                <a:cubicBezTo>
                  <a:pt x="7762" y="1810"/>
                  <a:pt x="7744" y="1813"/>
                  <a:pt x="7726" y="1814"/>
                </a:cubicBezTo>
                <a:cubicBezTo>
                  <a:pt x="7714" y="1815"/>
                  <a:pt x="7702" y="1813"/>
                  <a:pt x="7690" y="1813"/>
                </a:cubicBezTo>
                <a:cubicBezTo>
                  <a:pt x="7677" y="1813"/>
                  <a:pt x="7663" y="1813"/>
                  <a:pt x="7649" y="1814"/>
                </a:cubicBezTo>
                <a:cubicBezTo>
                  <a:pt x="7640" y="1814"/>
                  <a:pt x="7629" y="1814"/>
                  <a:pt x="7622" y="1819"/>
                </a:cubicBezTo>
                <a:cubicBezTo>
                  <a:pt x="7607" y="1829"/>
                  <a:pt x="7609" y="1839"/>
                  <a:pt x="7625" y="1847"/>
                </a:cubicBezTo>
                <a:cubicBezTo>
                  <a:pt x="7635" y="1851"/>
                  <a:pt x="7646" y="1850"/>
                  <a:pt x="7657" y="1851"/>
                </a:cubicBezTo>
                <a:cubicBezTo>
                  <a:pt x="7668" y="1852"/>
                  <a:pt x="7679" y="1852"/>
                  <a:pt x="7690" y="1852"/>
                </a:cubicBezTo>
                <a:cubicBezTo>
                  <a:pt x="7721" y="1854"/>
                  <a:pt x="7753" y="1855"/>
                  <a:pt x="7784" y="1857"/>
                </a:cubicBezTo>
                <a:cubicBezTo>
                  <a:pt x="7792" y="1857"/>
                  <a:pt x="7800" y="1858"/>
                  <a:pt x="7808" y="1858"/>
                </a:cubicBezTo>
                <a:cubicBezTo>
                  <a:pt x="7829" y="1856"/>
                  <a:pt x="7848" y="1854"/>
                  <a:pt x="7869" y="1862"/>
                </a:cubicBezTo>
                <a:cubicBezTo>
                  <a:pt x="7884" y="1868"/>
                  <a:pt x="7903" y="1863"/>
                  <a:pt x="7920" y="1863"/>
                </a:cubicBezTo>
                <a:cubicBezTo>
                  <a:pt x="7945" y="1863"/>
                  <a:pt x="7969" y="1863"/>
                  <a:pt x="7994" y="1863"/>
                </a:cubicBezTo>
                <a:cubicBezTo>
                  <a:pt x="7983" y="1881"/>
                  <a:pt x="7984" y="1889"/>
                  <a:pt x="7999" y="1902"/>
                </a:cubicBezTo>
                <a:cubicBezTo>
                  <a:pt x="7977" y="1905"/>
                  <a:pt x="7954" y="1908"/>
                  <a:pt x="7931" y="1911"/>
                </a:cubicBezTo>
                <a:cubicBezTo>
                  <a:pt x="7926" y="1911"/>
                  <a:pt x="7919" y="1913"/>
                  <a:pt x="7916" y="1910"/>
                </a:cubicBezTo>
                <a:cubicBezTo>
                  <a:pt x="7903" y="1898"/>
                  <a:pt x="7889" y="1905"/>
                  <a:pt x="7880" y="1912"/>
                </a:cubicBezTo>
                <a:cubicBezTo>
                  <a:pt x="7866" y="1921"/>
                  <a:pt x="7858" y="1919"/>
                  <a:pt x="7848" y="1909"/>
                </a:cubicBezTo>
                <a:cubicBezTo>
                  <a:pt x="7845" y="1906"/>
                  <a:pt x="7839" y="1906"/>
                  <a:pt x="7835" y="1906"/>
                </a:cubicBezTo>
                <a:cubicBezTo>
                  <a:pt x="7810" y="1908"/>
                  <a:pt x="7784" y="1895"/>
                  <a:pt x="7762" y="1917"/>
                </a:cubicBezTo>
                <a:cubicBezTo>
                  <a:pt x="7754" y="1923"/>
                  <a:pt x="7739" y="1922"/>
                  <a:pt x="7728" y="1923"/>
                </a:cubicBezTo>
                <a:cubicBezTo>
                  <a:pt x="7710" y="1924"/>
                  <a:pt x="7691" y="1924"/>
                  <a:pt x="7673" y="1924"/>
                </a:cubicBezTo>
                <a:cubicBezTo>
                  <a:pt x="7666" y="1924"/>
                  <a:pt x="7660" y="1919"/>
                  <a:pt x="7654" y="1919"/>
                </a:cubicBezTo>
                <a:cubicBezTo>
                  <a:pt x="7646" y="1917"/>
                  <a:pt x="7637" y="1915"/>
                  <a:pt x="7630" y="1918"/>
                </a:cubicBezTo>
                <a:cubicBezTo>
                  <a:pt x="7611" y="1928"/>
                  <a:pt x="7579" y="1926"/>
                  <a:pt x="7561" y="1915"/>
                </a:cubicBezTo>
                <a:cubicBezTo>
                  <a:pt x="7552" y="1909"/>
                  <a:pt x="7541" y="1908"/>
                  <a:pt x="7529" y="1904"/>
                </a:cubicBezTo>
                <a:cubicBezTo>
                  <a:pt x="7515" y="1913"/>
                  <a:pt x="7500" y="1918"/>
                  <a:pt x="7478" y="1916"/>
                </a:cubicBezTo>
                <a:cubicBezTo>
                  <a:pt x="7447" y="1913"/>
                  <a:pt x="7416" y="1924"/>
                  <a:pt x="7384" y="1928"/>
                </a:cubicBezTo>
                <a:cubicBezTo>
                  <a:pt x="7371" y="1930"/>
                  <a:pt x="7356" y="1931"/>
                  <a:pt x="7343" y="1928"/>
                </a:cubicBezTo>
                <a:cubicBezTo>
                  <a:pt x="7323" y="1924"/>
                  <a:pt x="7306" y="1922"/>
                  <a:pt x="7289" y="1935"/>
                </a:cubicBezTo>
                <a:cubicBezTo>
                  <a:pt x="7285" y="1938"/>
                  <a:pt x="7276" y="1935"/>
                  <a:pt x="7270" y="1935"/>
                </a:cubicBezTo>
                <a:cubicBezTo>
                  <a:pt x="7250" y="1935"/>
                  <a:pt x="7226" y="1929"/>
                  <a:pt x="7210" y="1937"/>
                </a:cubicBezTo>
                <a:cubicBezTo>
                  <a:pt x="7188" y="1950"/>
                  <a:pt x="7171" y="1939"/>
                  <a:pt x="7151" y="1938"/>
                </a:cubicBezTo>
                <a:cubicBezTo>
                  <a:pt x="7130" y="1936"/>
                  <a:pt x="7113" y="1948"/>
                  <a:pt x="7112" y="1974"/>
                </a:cubicBezTo>
                <a:cubicBezTo>
                  <a:pt x="7134" y="1983"/>
                  <a:pt x="7155" y="1992"/>
                  <a:pt x="7181" y="1982"/>
                </a:cubicBezTo>
                <a:cubicBezTo>
                  <a:pt x="7185" y="1980"/>
                  <a:pt x="7194" y="1988"/>
                  <a:pt x="7198" y="1991"/>
                </a:cubicBezTo>
                <a:cubicBezTo>
                  <a:pt x="7207" y="1990"/>
                  <a:pt x="7214" y="1988"/>
                  <a:pt x="7221" y="1988"/>
                </a:cubicBezTo>
                <a:cubicBezTo>
                  <a:pt x="7246" y="1988"/>
                  <a:pt x="7270" y="1988"/>
                  <a:pt x="7295" y="1989"/>
                </a:cubicBezTo>
                <a:cubicBezTo>
                  <a:pt x="7322" y="1990"/>
                  <a:pt x="7349" y="1982"/>
                  <a:pt x="7376" y="1992"/>
                </a:cubicBezTo>
                <a:cubicBezTo>
                  <a:pt x="7386" y="1995"/>
                  <a:pt x="7398" y="1992"/>
                  <a:pt x="7409" y="1992"/>
                </a:cubicBezTo>
                <a:cubicBezTo>
                  <a:pt x="7434" y="1992"/>
                  <a:pt x="7458" y="1994"/>
                  <a:pt x="7482" y="1994"/>
                </a:cubicBezTo>
                <a:cubicBezTo>
                  <a:pt x="7503" y="1993"/>
                  <a:pt x="7524" y="1990"/>
                  <a:pt x="7545" y="1989"/>
                </a:cubicBezTo>
                <a:cubicBezTo>
                  <a:pt x="7556" y="1988"/>
                  <a:pt x="7567" y="1989"/>
                  <a:pt x="7578" y="1989"/>
                </a:cubicBezTo>
                <a:cubicBezTo>
                  <a:pt x="7578" y="1991"/>
                  <a:pt x="7578" y="1994"/>
                  <a:pt x="7578" y="1996"/>
                </a:cubicBezTo>
                <a:cubicBezTo>
                  <a:pt x="7559" y="1997"/>
                  <a:pt x="7540" y="1999"/>
                  <a:pt x="7520" y="2000"/>
                </a:cubicBezTo>
                <a:cubicBezTo>
                  <a:pt x="7499" y="2001"/>
                  <a:pt x="7479" y="1999"/>
                  <a:pt x="7458" y="2000"/>
                </a:cubicBezTo>
                <a:cubicBezTo>
                  <a:pt x="7414" y="2002"/>
                  <a:pt x="7370" y="2004"/>
                  <a:pt x="7326" y="2008"/>
                </a:cubicBezTo>
                <a:cubicBezTo>
                  <a:pt x="7287" y="2011"/>
                  <a:pt x="7247" y="2017"/>
                  <a:pt x="7207" y="2020"/>
                </a:cubicBezTo>
                <a:cubicBezTo>
                  <a:pt x="7184" y="2022"/>
                  <a:pt x="7161" y="2020"/>
                  <a:pt x="7139" y="2022"/>
                </a:cubicBezTo>
                <a:cubicBezTo>
                  <a:pt x="7105" y="2023"/>
                  <a:pt x="7072" y="2026"/>
                  <a:pt x="7039" y="2029"/>
                </a:cubicBezTo>
                <a:cubicBezTo>
                  <a:pt x="6996" y="2033"/>
                  <a:pt x="6952" y="2038"/>
                  <a:pt x="6909" y="2041"/>
                </a:cubicBezTo>
                <a:cubicBezTo>
                  <a:pt x="6868" y="2044"/>
                  <a:pt x="6826" y="2046"/>
                  <a:pt x="6785" y="2047"/>
                </a:cubicBezTo>
                <a:cubicBezTo>
                  <a:pt x="6751" y="2048"/>
                  <a:pt x="6717" y="2046"/>
                  <a:pt x="6684" y="2047"/>
                </a:cubicBezTo>
                <a:cubicBezTo>
                  <a:pt x="6670" y="2048"/>
                  <a:pt x="6656" y="2054"/>
                  <a:pt x="6643" y="2058"/>
                </a:cubicBezTo>
                <a:cubicBezTo>
                  <a:pt x="6631" y="2062"/>
                  <a:pt x="6619" y="2077"/>
                  <a:pt x="6605" y="2060"/>
                </a:cubicBezTo>
                <a:cubicBezTo>
                  <a:pt x="6603" y="2058"/>
                  <a:pt x="6593" y="2064"/>
                  <a:pt x="6586" y="2065"/>
                </a:cubicBezTo>
                <a:cubicBezTo>
                  <a:pt x="6560" y="2070"/>
                  <a:pt x="6534" y="2071"/>
                  <a:pt x="6507" y="2077"/>
                </a:cubicBezTo>
                <a:cubicBezTo>
                  <a:pt x="6473" y="2086"/>
                  <a:pt x="6435" y="2095"/>
                  <a:pt x="6398" y="2081"/>
                </a:cubicBezTo>
                <a:cubicBezTo>
                  <a:pt x="6390" y="2078"/>
                  <a:pt x="6378" y="2084"/>
                  <a:pt x="6367" y="2085"/>
                </a:cubicBezTo>
                <a:cubicBezTo>
                  <a:pt x="6360" y="2086"/>
                  <a:pt x="6353" y="2086"/>
                  <a:pt x="6344" y="2087"/>
                </a:cubicBezTo>
                <a:cubicBezTo>
                  <a:pt x="6343" y="2090"/>
                  <a:pt x="6342" y="2095"/>
                  <a:pt x="6340" y="2101"/>
                </a:cubicBezTo>
                <a:cubicBezTo>
                  <a:pt x="6326" y="2093"/>
                  <a:pt x="6314" y="2095"/>
                  <a:pt x="6303" y="2106"/>
                </a:cubicBezTo>
                <a:cubicBezTo>
                  <a:pt x="6298" y="2111"/>
                  <a:pt x="6288" y="2109"/>
                  <a:pt x="6280" y="2111"/>
                </a:cubicBezTo>
                <a:cubicBezTo>
                  <a:pt x="6264" y="2114"/>
                  <a:pt x="6260" y="2125"/>
                  <a:pt x="6264" y="2139"/>
                </a:cubicBezTo>
                <a:cubicBezTo>
                  <a:pt x="6283" y="2135"/>
                  <a:pt x="6301" y="2131"/>
                  <a:pt x="6318" y="2128"/>
                </a:cubicBezTo>
                <a:cubicBezTo>
                  <a:pt x="6321" y="2128"/>
                  <a:pt x="6325" y="2129"/>
                  <a:pt x="6328" y="2131"/>
                </a:cubicBezTo>
                <a:cubicBezTo>
                  <a:pt x="6342" y="2139"/>
                  <a:pt x="6355" y="2151"/>
                  <a:pt x="6373" y="2141"/>
                </a:cubicBezTo>
                <a:cubicBezTo>
                  <a:pt x="6375" y="2140"/>
                  <a:pt x="6377" y="2139"/>
                  <a:pt x="6378" y="2140"/>
                </a:cubicBezTo>
                <a:cubicBezTo>
                  <a:pt x="6409" y="2149"/>
                  <a:pt x="6428" y="2145"/>
                  <a:pt x="6454" y="2137"/>
                </a:cubicBezTo>
                <a:cubicBezTo>
                  <a:pt x="6471" y="2132"/>
                  <a:pt x="6491" y="2120"/>
                  <a:pt x="6510" y="2134"/>
                </a:cubicBezTo>
                <a:cubicBezTo>
                  <a:pt x="6512" y="2135"/>
                  <a:pt x="6515" y="2135"/>
                  <a:pt x="6517" y="2134"/>
                </a:cubicBezTo>
                <a:cubicBezTo>
                  <a:pt x="6537" y="2121"/>
                  <a:pt x="6559" y="2127"/>
                  <a:pt x="6580" y="2128"/>
                </a:cubicBezTo>
                <a:cubicBezTo>
                  <a:pt x="6588" y="2128"/>
                  <a:pt x="6596" y="2127"/>
                  <a:pt x="6605" y="2126"/>
                </a:cubicBezTo>
                <a:cubicBezTo>
                  <a:pt x="6626" y="2124"/>
                  <a:pt x="6648" y="2122"/>
                  <a:pt x="6669" y="2121"/>
                </a:cubicBezTo>
                <a:cubicBezTo>
                  <a:pt x="6671" y="2121"/>
                  <a:pt x="6673" y="2123"/>
                  <a:pt x="6675" y="2123"/>
                </a:cubicBezTo>
                <a:cubicBezTo>
                  <a:pt x="6684" y="2127"/>
                  <a:pt x="6693" y="2131"/>
                  <a:pt x="6702" y="2134"/>
                </a:cubicBezTo>
                <a:cubicBezTo>
                  <a:pt x="6703" y="2133"/>
                  <a:pt x="6704" y="2131"/>
                  <a:pt x="6705" y="2130"/>
                </a:cubicBezTo>
                <a:cubicBezTo>
                  <a:pt x="6706" y="2137"/>
                  <a:pt x="6708" y="2145"/>
                  <a:pt x="6709" y="2152"/>
                </a:cubicBezTo>
                <a:cubicBezTo>
                  <a:pt x="6670" y="2154"/>
                  <a:pt x="6632" y="2155"/>
                  <a:pt x="6593" y="2158"/>
                </a:cubicBezTo>
                <a:cubicBezTo>
                  <a:pt x="6588" y="2158"/>
                  <a:pt x="6583" y="2160"/>
                  <a:pt x="6578" y="2162"/>
                </a:cubicBezTo>
                <a:cubicBezTo>
                  <a:pt x="6562" y="2168"/>
                  <a:pt x="6557" y="2164"/>
                  <a:pt x="6556" y="2147"/>
                </a:cubicBezTo>
                <a:cubicBezTo>
                  <a:pt x="6556" y="2144"/>
                  <a:pt x="6553" y="2139"/>
                  <a:pt x="6553" y="2139"/>
                </a:cubicBezTo>
                <a:cubicBezTo>
                  <a:pt x="6540" y="2144"/>
                  <a:pt x="6519" y="2147"/>
                  <a:pt x="6518" y="2154"/>
                </a:cubicBezTo>
                <a:cubicBezTo>
                  <a:pt x="6513" y="2174"/>
                  <a:pt x="6498" y="2170"/>
                  <a:pt x="6489" y="2171"/>
                </a:cubicBezTo>
                <a:cubicBezTo>
                  <a:pt x="6477" y="2171"/>
                  <a:pt x="6465" y="2162"/>
                  <a:pt x="6458" y="2159"/>
                </a:cubicBezTo>
                <a:cubicBezTo>
                  <a:pt x="6450" y="2163"/>
                  <a:pt x="6445" y="2166"/>
                  <a:pt x="6440" y="2167"/>
                </a:cubicBezTo>
                <a:cubicBezTo>
                  <a:pt x="6435" y="2169"/>
                  <a:pt x="6429" y="2168"/>
                  <a:pt x="6425" y="2170"/>
                </a:cubicBezTo>
                <a:cubicBezTo>
                  <a:pt x="6413" y="2178"/>
                  <a:pt x="6401" y="2178"/>
                  <a:pt x="6387" y="2175"/>
                </a:cubicBezTo>
                <a:cubicBezTo>
                  <a:pt x="6377" y="2173"/>
                  <a:pt x="6364" y="2177"/>
                  <a:pt x="6354" y="2182"/>
                </a:cubicBezTo>
                <a:cubicBezTo>
                  <a:pt x="6340" y="2190"/>
                  <a:pt x="6314" y="2190"/>
                  <a:pt x="6293" y="2177"/>
                </a:cubicBezTo>
                <a:cubicBezTo>
                  <a:pt x="6286" y="2193"/>
                  <a:pt x="6274" y="2193"/>
                  <a:pt x="6259" y="2190"/>
                </a:cubicBezTo>
                <a:cubicBezTo>
                  <a:pt x="6252" y="2188"/>
                  <a:pt x="6243" y="2195"/>
                  <a:pt x="6234" y="2196"/>
                </a:cubicBezTo>
                <a:cubicBezTo>
                  <a:pt x="6221" y="2197"/>
                  <a:pt x="6207" y="2196"/>
                  <a:pt x="6194" y="2198"/>
                </a:cubicBezTo>
                <a:cubicBezTo>
                  <a:pt x="6171" y="2200"/>
                  <a:pt x="6149" y="2205"/>
                  <a:pt x="6127" y="2206"/>
                </a:cubicBezTo>
                <a:cubicBezTo>
                  <a:pt x="6117" y="2207"/>
                  <a:pt x="6105" y="2205"/>
                  <a:pt x="6097" y="2201"/>
                </a:cubicBezTo>
                <a:cubicBezTo>
                  <a:pt x="6070" y="2185"/>
                  <a:pt x="6068" y="2185"/>
                  <a:pt x="6046" y="2208"/>
                </a:cubicBezTo>
                <a:cubicBezTo>
                  <a:pt x="6044" y="2211"/>
                  <a:pt x="6042" y="2213"/>
                  <a:pt x="6039" y="2211"/>
                </a:cubicBezTo>
                <a:cubicBezTo>
                  <a:pt x="6028" y="2212"/>
                  <a:pt x="6017" y="2213"/>
                  <a:pt x="6001" y="2215"/>
                </a:cubicBezTo>
                <a:cubicBezTo>
                  <a:pt x="6010" y="2206"/>
                  <a:pt x="6016" y="2198"/>
                  <a:pt x="6023" y="2191"/>
                </a:cubicBezTo>
                <a:cubicBezTo>
                  <a:pt x="5999" y="2178"/>
                  <a:pt x="5994" y="2181"/>
                  <a:pt x="5985" y="2205"/>
                </a:cubicBezTo>
                <a:cubicBezTo>
                  <a:pt x="5984" y="2210"/>
                  <a:pt x="5976" y="2214"/>
                  <a:pt x="5971" y="2216"/>
                </a:cubicBezTo>
                <a:cubicBezTo>
                  <a:pt x="5955" y="2221"/>
                  <a:pt x="5939" y="2225"/>
                  <a:pt x="5923" y="2227"/>
                </a:cubicBezTo>
                <a:cubicBezTo>
                  <a:pt x="5918" y="2228"/>
                  <a:pt x="5911" y="2224"/>
                  <a:pt x="5905" y="2220"/>
                </a:cubicBezTo>
                <a:cubicBezTo>
                  <a:pt x="5884" y="2206"/>
                  <a:pt x="5873" y="2209"/>
                  <a:pt x="5863" y="2233"/>
                </a:cubicBezTo>
                <a:cubicBezTo>
                  <a:pt x="5837" y="2223"/>
                  <a:pt x="5814" y="2246"/>
                  <a:pt x="5787" y="2241"/>
                </a:cubicBezTo>
                <a:cubicBezTo>
                  <a:pt x="5764" y="2236"/>
                  <a:pt x="5745" y="2253"/>
                  <a:pt x="5723" y="2251"/>
                </a:cubicBezTo>
                <a:cubicBezTo>
                  <a:pt x="5708" y="2249"/>
                  <a:pt x="5694" y="2248"/>
                  <a:pt x="5680" y="2247"/>
                </a:cubicBezTo>
                <a:cubicBezTo>
                  <a:pt x="5680" y="2247"/>
                  <a:pt x="5679" y="2251"/>
                  <a:pt x="5679" y="2254"/>
                </a:cubicBezTo>
                <a:cubicBezTo>
                  <a:pt x="5649" y="2259"/>
                  <a:pt x="5621" y="2265"/>
                  <a:pt x="5592" y="2269"/>
                </a:cubicBezTo>
                <a:cubicBezTo>
                  <a:pt x="5583" y="2271"/>
                  <a:pt x="5572" y="2268"/>
                  <a:pt x="5562" y="2269"/>
                </a:cubicBezTo>
                <a:cubicBezTo>
                  <a:pt x="5552" y="2270"/>
                  <a:pt x="5543" y="2274"/>
                  <a:pt x="5533" y="2275"/>
                </a:cubicBezTo>
                <a:cubicBezTo>
                  <a:pt x="5525" y="2276"/>
                  <a:pt x="5518" y="2275"/>
                  <a:pt x="5510" y="2274"/>
                </a:cubicBezTo>
                <a:cubicBezTo>
                  <a:pt x="5506" y="2274"/>
                  <a:pt x="5501" y="2270"/>
                  <a:pt x="5497" y="2271"/>
                </a:cubicBezTo>
                <a:cubicBezTo>
                  <a:pt x="5479" y="2276"/>
                  <a:pt x="5460" y="2291"/>
                  <a:pt x="5443" y="2267"/>
                </a:cubicBezTo>
                <a:cubicBezTo>
                  <a:pt x="5444" y="2272"/>
                  <a:pt x="5446" y="2276"/>
                  <a:pt x="5447" y="2282"/>
                </a:cubicBezTo>
                <a:cubicBezTo>
                  <a:pt x="5446" y="2282"/>
                  <a:pt x="5444" y="2283"/>
                  <a:pt x="5442" y="2283"/>
                </a:cubicBezTo>
                <a:cubicBezTo>
                  <a:pt x="5431" y="2285"/>
                  <a:pt x="5419" y="2287"/>
                  <a:pt x="5407" y="2287"/>
                </a:cubicBezTo>
                <a:cubicBezTo>
                  <a:pt x="5400" y="2287"/>
                  <a:pt x="5393" y="2284"/>
                  <a:pt x="5385" y="2284"/>
                </a:cubicBezTo>
                <a:cubicBezTo>
                  <a:pt x="5379" y="2284"/>
                  <a:pt x="5370" y="2284"/>
                  <a:pt x="5366" y="2288"/>
                </a:cubicBezTo>
                <a:cubicBezTo>
                  <a:pt x="5350" y="2307"/>
                  <a:pt x="5328" y="2303"/>
                  <a:pt x="5308" y="2305"/>
                </a:cubicBezTo>
                <a:cubicBezTo>
                  <a:pt x="5293" y="2307"/>
                  <a:pt x="5278" y="2305"/>
                  <a:pt x="5263" y="2307"/>
                </a:cubicBezTo>
                <a:cubicBezTo>
                  <a:pt x="5251" y="2308"/>
                  <a:pt x="5234" y="2305"/>
                  <a:pt x="5234" y="2327"/>
                </a:cubicBezTo>
                <a:cubicBezTo>
                  <a:pt x="5234" y="2329"/>
                  <a:pt x="5228" y="2333"/>
                  <a:pt x="5226" y="2332"/>
                </a:cubicBezTo>
                <a:cubicBezTo>
                  <a:pt x="5222" y="2332"/>
                  <a:pt x="5219" y="2328"/>
                  <a:pt x="5217" y="2324"/>
                </a:cubicBezTo>
                <a:cubicBezTo>
                  <a:pt x="5215" y="2321"/>
                  <a:pt x="5216" y="2317"/>
                  <a:pt x="5215" y="2312"/>
                </a:cubicBezTo>
                <a:cubicBezTo>
                  <a:pt x="5206" y="2312"/>
                  <a:pt x="5197" y="2313"/>
                  <a:pt x="5188" y="2313"/>
                </a:cubicBezTo>
                <a:cubicBezTo>
                  <a:pt x="5185" y="2319"/>
                  <a:pt x="5183" y="2326"/>
                  <a:pt x="5179" y="2330"/>
                </a:cubicBezTo>
                <a:cubicBezTo>
                  <a:pt x="5175" y="2333"/>
                  <a:pt x="5168" y="2331"/>
                  <a:pt x="5162" y="2331"/>
                </a:cubicBezTo>
                <a:cubicBezTo>
                  <a:pt x="5164" y="2318"/>
                  <a:pt x="5155" y="2322"/>
                  <a:pt x="5148" y="2322"/>
                </a:cubicBezTo>
                <a:cubicBezTo>
                  <a:pt x="5121" y="2319"/>
                  <a:pt x="5100" y="2326"/>
                  <a:pt x="5079" y="2345"/>
                </a:cubicBezTo>
                <a:cubicBezTo>
                  <a:pt x="5067" y="2355"/>
                  <a:pt x="5041" y="2349"/>
                  <a:pt x="5022" y="2352"/>
                </a:cubicBezTo>
                <a:cubicBezTo>
                  <a:pt x="5011" y="2353"/>
                  <a:pt x="5000" y="2356"/>
                  <a:pt x="4988" y="2357"/>
                </a:cubicBezTo>
                <a:cubicBezTo>
                  <a:pt x="4965" y="2359"/>
                  <a:pt x="4941" y="2360"/>
                  <a:pt x="4918" y="2361"/>
                </a:cubicBezTo>
                <a:cubicBezTo>
                  <a:pt x="4910" y="2361"/>
                  <a:pt x="4901" y="2362"/>
                  <a:pt x="4896" y="2358"/>
                </a:cubicBezTo>
                <a:cubicBezTo>
                  <a:pt x="4883" y="2348"/>
                  <a:pt x="4871" y="2349"/>
                  <a:pt x="4858" y="2358"/>
                </a:cubicBezTo>
                <a:cubicBezTo>
                  <a:pt x="4857" y="2359"/>
                  <a:pt x="4853" y="2358"/>
                  <a:pt x="4850" y="2357"/>
                </a:cubicBezTo>
                <a:cubicBezTo>
                  <a:pt x="4846" y="2356"/>
                  <a:pt x="4843" y="2353"/>
                  <a:pt x="4841" y="2354"/>
                </a:cubicBezTo>
                <a:cubicBezTo>
                  <a:pt x="4817" y="2366"/>
                  <a:pt x="4791" y="2366"/>
                  <a:pt x="4767" y="2370"/>
                </a:cubicBezTo>
                <a:cubicBezTo>
                  <a:pt x="4749" y="2373"/>
                  <a:pt x="4729" y="2388"/>
                  <a:pt x="4710" y="2374"/>
                </a:cubicBezTo>
                <a:cubicBezTo>
                  <a:pt x="4708" y="2373"/>
                  <a:pt x="4704" y="2373"/>
                  <a:pt x="4702" y="2374"/>
                </a:cubicBezTo>
                <a:cubicBezTo>
                  <a:pt x="4668" y="2396"/>
                  <a:pt x="4629" y="2384"/>
                  <a:pt x="4592" y="2392"/>
                </a:cubicBezTo>
                <a:cubicBezTo>
                  <a:pt x="4579" y="2395"/>
                  <a:pt x="4565" y="2399"/>
                  <a:pt x="4551" y="2401"/>
                </a:cubicBezTo>
                <a:cubicBezTo>
                  <a:pt x="4544" y="2403"/>
                  <a:pt x="4537" y="2399"/>
                  <a:pt x="4529" y="2397"/>
                </a:cubicBezTo>
                <a:cubicBezTo>
                  <a:pt x="4524" y="2397"/>
                  <a:pt x="4517" y="2394"/>
                  <a:pt x="4514" y="2396"/>
                </a:cubicBezTo>
                <a:cubicBezTo>
                  <a:pt x="4495" y="2418"/>
                  <a:pt x="4468" y="2409"/>
                  <a:pt x="4445" y="2415"/>
                </a:cubicBezTo>
                <a:cubicBezTo>
                  <a:pt x="4423" y="2421"/>
                  <a:pt x="4399" y="2423"/>
                  <a:pt x="4376" y="2425"/>
                </a:cubicBezTo>
                <a:cubicBezTo>
                  <a:pt x="4349" y="2427"/>
                  <a:pt x="4322" y="2425"/>
                  <a:pt x="4294" y="2427"/>
                </a:cubicBezTo>
                <a:cubicBezTo>
                  <a:pt x="4280" y="2428"/>
                  <a:pt x="4266" y="2432"/>
                  <a:pt x="4251" y="2434"/>
                </a:cubicBezTo>
                <a:cubicBezTo>
                  <a:pt x="4220" y="2438"/>
                  <a:pt x="4189" y="2442"/>
                  <a:pt x="4158" y="2446"/>
                </a:cubicBezTo>
                <a:cubicBezTo>
                  <a:pt x="4142" y="2449"/>
                  <a:pt x="4127" y="2453"/>
                  <a:pt x="4111" y="2455"/>
                </a:cubicBezTo>
                <a:cubicBezTo>
                  <a:pt x="4085" y="2458"/>
                  <a:pt x="4058" y="2460"/>
                  <a:pt x="4031" y="2461"/>
                </a:cubicBezTo>
                <a:cubicBezTo>
                  <a:pt x="4025" y="2461"/>
                  <a:pt x="4019" y="2456"/>
                  <a:pt x="4013" y="2453"/>
                </a:cubicBezTo>
                <a:cubicBezTo>
                  <a:pt x="4008" y="2464"/>
                  <a:pt x="4002" y="2464"/>
                  <a:pt x="3988" y="2463"/>
                </a:cubicBezTo>
                <a:cubicBezTo>
                  <a:pt x="3962" y="2461"/>
                  <a:pt x="3936" y="2471"/>
                  <a:pt x="3910" y="2475"/>
                </a:cubicBezTo>
                <a:cubicBezTo>
                  <a:pt x="3905" y="2476"/>
                  <a:pt x="3901" y="2481"/>
                  <a:pt x="3897" y="2480"/>
                </a:cubicBezTo>
                <a:cubicBezTo>
                  <a:pt x="3864" y="2470"/>
                  <a:pt x="3831" y="2483"/>
                  <a:pt x="3799" y="2482"/>
                </a:cubicBezTo>
                <a:cubicBezTo>
                  <a:pt x="3779" y="2482"/>
                  <a:pt x="3754" y="2471"/>
                  <a:pt x="3740" y="2479"/>
                </a:cubicBezTo>
                <a:cubicBezTo>
                  <a:pt x="3708" y="2496"/>
                  <a:pt x="3676" y="2472"/>
                  <a:pt x="3645" y="2488"/>
                </a:cubicBezTo>
                <a:cubicBezTo>
                  <a:pt x="3639" y="2491"/>
                  <a:pt x="3626" y="2480"/>
                  <a:pt x="3621" y="2478"/>
                </a:cubicBezTo>
                <a:cubicBezTo>
                  <a:pt x="3597" y="2480"/>
                  <a:pt x="3574" y="2477"/>
                  <a:pt x="3556" y="2486"/>
                </a:cubicBezTo>
                <a:cubicBezTo>
                  <a:pt x="3535" y="2497"/>
                  <a:pt x="3518" y="2481"/>
                  <a:pt x="3501" y="2489"/>
                </a:cubicBezTo>
                <a:cubicBezTo>
                  <a:pt x="3488" y="2494"/>
                  <a:pt x="3475" y="2502"/>
                  <a:pt x="3462" y="2503"/>
                </a:cubicBezTo>
                <a:cubicBezTo>
                  <a:pt x="3448" y="2504"/>
                  <a:pt x="3434" y="2497"/>
                  <a:pt x="3417" y="2492"/>
                </a:cubicBezTo>
                <a:cubicBezTo>
                  <a:pt x="3416" y="2492"/>
                  <a:pt x="3412" y="2497"/>
                  <a:pt x="3405" y="2505"/>
                </a:cubicBezTo>
                <a:cubicBezTo>
                  <a:pt x="3399" y="2495"/>
                  <a:pt x="3394" y="2486"/>
                  <a:pt x="3389" y="2476"/>
                </a:cubicBezTo>
                <a:cubicBezTo>
                  <a:pt x="3384" y="2481"/>
                  <a:pt x="3380" y="2487"/>
                  <a:pt x="3377" y="2490"/>
                </a:cubicBezTo>
                <a:cubicBezTo>
                  <a:pt x="3369" y="2487"/>
                  <a:pt x="3362" y="2481"/>
                  <a:pt x="3355" y="2481"/>
                </a:cubicBezTo>
                <a:cubicBezTo>
                  <a:pt x="3351" y="2482"/>
                  <a:pt x="3348" y="2492"/>
                  <a:pt x="3343" y="2501"/>
                </a:cubicBezTo>
                <a:cubicBezTo>
                  <a:pt x="3324" y="2503"/>
                  <a:pt x="3302" y="2507"/>
                  <a:pt x="3280" y="2510"/>
                </a:cubicBezTo>
                <a:cubicBezTo>
                  <a:pt x="3280" y="2508"/>
                  <a:pt x="3280" y="2507"/>
                  <a:pt x="3280" y="2504"/>
                </a:cubicBezTo>
                <a:cubicBezTo>
                  <a:pt x="3257" y="2525"/>
                  <a:pt x="3229" y="2522"/>
                  <a:pt x="3202" y="2521"/>
                </a:cubicBezTo>
                <a:cubicBezTo>
                  <a:pt x="3200" y="2521"/>
                  <a:pt x="3198" y="2518"/>
                  <a:pt x="3197" y="2519"/>
                </a:cubicBezTo>
                <a:cubicBezTo>
                  <a:pt x="3176" y="2531"/>
                  <a:pt x="3152" y="2520"/>
                  <a:pt x="3132" y="2527"/>
                </a:cubicBezTo>
                <a:cubicBezTo>
                  <a:pt x="3118" y="2532"/>
                  <a:pt x="3109" y="2527"/>
                  <a:pt x="3097" y="2524"/>
                </a:cubicBezTo>
                <a:cubicBezTo>
                  <a:pt x="3084" y="2521"/>
                  <a:pt x="3070" y="2525"/>
                  <a:pt x="3056" y="2527"/>
                </a:cubicBezTo>
                <a:cubicBezTo>
                  <a:pt x="3047" y="2529"/>
                  <a:pt x="3039" y="2535"/>
                  <a:pt x="3029" y="2538"/>
                </a:cubicBezTo>
                <a:cubicBezTo>
                  <a:pt x="3017" y="2541"/>
                  <a:pt x="3004" y="2542"/>
                  <a:pt x="2992" y="2543"/>
                </a:cubicBezTo>
                <a:cubicBezTo>
                  <a:pt x="2985" y="2544"/>
                  <a:pt x="2977" y="2543"/>
                  <a:pt x="2970" y="2544"/>
                </a:cubicBezTo>
                <a:cubicBezTo>
                  <a:pt x="2959" y="2545"/>
                  <a:pt x="2949" y="2545"/>
                  <a:pt x="2938" y="2546"/>
                </a:cubicBezTo>
                <a:cubicBezTo>
                  <a:pt x="2938" y="2548"/>
                  <a:pt x="2938" y="2549"/>
                  <a:pt x="2938" y="2551"/>
                </a:cubicBezTo>
                <a:cubicBezTo>
                  <a:pt x="2932" y="2546"/>
                  <a:pt x="2926" y="2541"/>
                  <a:pt x="2919" y="2535"/>
                </a:cubicBezTo>
                <a:cubicBezTo>
                  <a:pt x="2907" y="2544"/>
                  <a:pt x="2894" y="2554"/>
                  <a:pt x="2881" y="2564"/>
                </a:cubicBezTo>
                <a:cubicBezTo>
                  <a:pt x="2870" y="2559"/>
                  <a:pt x="2858" y="2553"/>
                  <a:pt x="2845" y="2547"/>
                </a:cubicBezTo>
                <a:cubicBezTo>
                  <a:pt x="2846" y="2543"/>
                  <a:pt x="2846" y="2539"/>
                  <a:pt x="2847" y="2535"/>
                </a:cubicBezTo>
                <a:cubicBezTo>
                  <a:pt x="2836" y="2527"/>
                  <a:pt x="2820" y="2545"/>
                  <a:pt x="2818" y="2563"/>
                </a:cubicBezTo>
                <a:cubicBezTo>
                  <a:pt x="2802" y="2557"/>
                  <a:pt x="2785" y="2545"/>
                  <a:pt x="2769" y="2545"/>
                </a:cubicBezTo>
                <a:cubicBezTo>
                  <a:pt x="2754" y="2545"/>
                  <a:pt x="2738" y="2557"/>
                  <a:pt x="2720" y="2565"/>
                </a:cubicBezTo>
                <a:cubicBezTo>
                  <a:pt x="2718" y="2563"/>
                  <a:pt x="2711" y="2558"/>
                  <a:pt x="2708" y="2556"/>
                </a:cubicBezTo>
                <a:cubicBezTo>
                  <a:pt x="2695" y="2561"/>
                  <a:pt x="2685" y="2564"/>
                  <a:pt x="2675" y="2568"/>
                </a:cubicBezTo>
                <a:cubicBezTo>
                  <a:pt x="2665" y="2573"/>
                  <a:pt x="2657" y="2579"/>
                  <a:pt x="2646" y="2586"/>
                </a:cubicBezTo>
                <a:cubicBezTo>
                  <a:pt x="2646" y="2581"/>
                  <a:pt x="2646" y="2577"/>
                  <a:pt x="2645" y="2573"/>
                </a:cubicBezTo>
                <a:cubicBezTo>
                  <a:pt x="2615" y="2590"/>
                  <a:pt x="2604" y="2588"/>
                  <a:pt x="2588" y="2562"/>
                </a:cubicBezTo>
                <a:cubicBezTo>
                  <a:pt x="2588" y="2568"/>
                  <a:pt x="2588" y="2573"/>
                  <a:pt x="2588" y="2579"/>
                </a:cubicBezTo>
                <a:cubicBezTo>
                  <a:pt x="2580" y="2579"/>
                  <a:pt x="2572" y="2583"/>
                  <a:pt x="2566" y="2580"/>
                </a:cubicBezTo>
                <a:cubicBezTo>
                  <a:pt x="2552" y="2574"/>
                  <a:pt x="2539" y="2569"/>
                  <a:pt x="2526" y="2582"/>
                </a:cubicBezTo>
                <a:cubicBezTo>
                  <a:pt x="2524" y="2584"/>
                  <a:pt x="2517" y="2578"/>
                  <a:pt x="2511" y="2577"/>
                </a:cubicBezTo>
                <a:cubicBezTo>
                  <a:pt x="2495" y="2574"/>
                  <a:pt x="2481" y="2580"/>
                  <a:pt x="2467" y="2589"/>
                </a:cubicBezTo>
                <a:cubicBezTo>
                  <a:pt x="2449" y="2601"/>
                  <a:pt x="2449" y="2601"/>
                  <a:pt x="2430" y="2593"/>
                </a:cubicBezTo>
                <a:cubicBezTo>
                  <a:pt x="2426" y="2597"/>
                  <a:pt x="2422" y="2600"/>
                  <a:pt x="2418" y="2604"/>
                </a:cubicBezTo>
                <a:cubicBezTo>
                  <a:pt x="2417" y="2604"/>
                  <a:pt x="2417" y="2603"/>
                  <a:pt x="2416" y="2603"/>
                </a:cubicBezTo>
                <a:cubicBezTo>
                  <a:pt x="2418" y="2600"/>
                  <a:pt x="2419" y="2597"/>
                  <a:pt x="2420" y="2594"/>
                </a:cubicBezTo>
                <a:cubicBezTo>
                  <a:pt x="2420" y="2592"/>
                  <a:pt x="2420" y="2590"/>
                  <a:pt x="2420" y="2589"/>
                </a:cubicBezTo>
                <a:cubicBezTo>
                  <a:pt x="2398" y="2601"/>
                  <a:pt x="2375" y="2603"/>
                  <a:pt x="2351" y="2595"/>
                </a:cubicBezTo>
                <a:cubicBezTo>
                  <a:pt x="2351" y="2592"/>
                  <a:pt x="2350" y="2585"/>
                  <a:pt x="2350" y="2578"/>
                </a:cubicBezTo>
                <a:cubicBezTo>
                  <a:pt x="2348" y="2578"/>
                  <a:pt x="2347" y="2578"/>
                  <a:pt x="2345" y="2578"/>
                </a:cubicBezTo>
                <a:cubicBezTo>
                  <a:pt x="2344" y="2583"/>
                  <a:pt x="2343" y="2588"/>
                  <a:pt x="2342" y="2594"/>
                </a:cubicBezTo>
                <a:cubicBezTo>
                  <a:pt x="2334" y="2590"/>
                  <a:pt x="2326" y="2585"/>
                  <a:pt x="2317" y="2580"/>
                </a:cubicBezTo>
                <a:cubicBezTo>
                  <a:pt x="2316" y="2582"/>
                  <a:pt x="2313" y="2585"/>
                  <a:pt x="2310" y="2588"/>
                </a:cubicBezTo>
                <a:cubicBezTo>
                  <a:pt x="2305" y="2583"/>
                  <a:pt x="2299" y="2579"/>
                  <a:pt x="2290" y="2572"/>
                </a:cubicBezTo>
                <a:cubicBezTo>
                  <a:pt x="2282" y="2591"/>
                  <a:pt x="2275" y="2608"/>
                  <a:pt x="2266" y="2628"/>
                </a:cubicBezTo>
                <a:cubicBezTo>
                  <a:pt x="2254" y="2630"/>
                  <a:pt x="2239" y="2628"/>
                  <a:pt x="2227" y="2615"/>
                </a:cubicBezTo>
                <a:cubicBezTo>
                  <a:pt x="2225" y="2613"/>
                  <a:pt x="2222" y="2612"/>
                  <a:pt x="2220" y="2612"/>
                </a:cubicBezTo>
                <a:cubicBezTo>
                  <a:pt x="2200" y="2625"/>
                  <a:pt x="2182" y="2617"/>
                  <a:pt x="2161" y="2612"/>
                </a:cubicBezTo>
                <a:cubicBezTo>
                  <a:pt x="2133" y="2606"/>
                  <a:pt x="2099" y="2605"/>
                  <a:pt x="2080" y="2638"/>
                </a:cubicBezTo>
                <a:cubicBezTo>
                  <a:pt x="2081" y="2632"/>
                  <a:pt x="2082" y="2627"/>
                  <a:pt x="2083" y="2623"/>
                </a:cubicBezTo>
                <a:cubicBezTo>
                  <a:pt x="2075" y="2622"/>
                  <a:pt x="2067" y="2620"/>
                  <a:pt x="2061" y="2622"/>
                </a:cubicBezTo>
                <a:cubicBezTo>
                  <a:pt x="2057" y="2622"/>
                  <a:pt x="2055" y="2628"/>
                  <a:pt x="2052" y="2633"/>
                </a:cubicBezTo>
                <a:cubicBezTo>
                  <a:pt x="2040" y="2628"/>
                  <a:pt x="2026" y="2622"/>
                  <a:pt x="2014" y="2616"/>
                </a:cubicBezTo>
                <a:cubicBezTo>
                  <a:pt x="2000" y="2627"/>
                  <a:pt x="1986" y="2639"/>
                  <a:pt x="1970" y="2653"/>
                </a:cubicBezTo>
                <a:cubicBezTo>
                  <a:pt x="1966" y="2634"/>
                  <a:pt x="1931" y="2646"/>
                  <a:pt x="1937" y="2614"/>
                </a:cubicBezTo>
                <a:cubicBezTo>
                  <a:pt x="1927" y="2620"/>
                  <a:pt x="1917" y="2620"/>
                  <a:pt x="1910" y="2632"/>
                </a:cubicBezTo>
                <a:cubicBezTo>
                  <a:pt x="1907" y="2637"/>
                  <a:pt x="1879" y="2638"/>
                  <a:pt x="1875" y="2633"/>
                </a:cubicBezTo>
                <a:cubicBezTo>
                  <a:pt x="1858" y="2609"/>
                  <a:pt x="1843" y="2613"/>
                  <a:pt x="1824" y="2627"/>
                </a:cubicBezTo>
                <a:cubicBezTo>
                  <a:pt x="1821" y="2629"/>
                  <a:pt x="1818" y="2630"/>
                  <a:pt x="1814" y="2631"/>
                </a:cubicBezTo>
                <a:cubicBezTo>
                  <a:pt x="1813" y="2626"/>
                  <a:pt x="1811" y="2621"/>
                  <a:pt x="1810" y="2616"/>
                </a:cubicBezTo>
                <a:cubicBezTo>
                  <a:pt x="1809" y="2617"/>
                  <a:pt x="1808" y="2619"/>
                  <a:pt x="1808" y="2620"/>
                </a:cubicBezTo>
                <a:cubicBezTo>
                  <a:pt x="1796" y="2615"/>
                  <a:pt x="1783" y="2609"/>
                  <a:pt x="1769" y="2603"/>
                </a:cubicBezTo>
                <a:cubicBezTo>
                  <a:pt x="1769" y="2604"/>
                  <a:pt x="1765" y="2607"/>
                  <a:pt x="1761" y="2611"/>
                </a:cubicBezTo>
                <a:cubicBezTo>
                  <a:pt x="1756" y="2609"/>
                  <a:pt x="1750" y="2606"/>
                  <a:pt x="1744" y="2603"/>
                </a:cubicBezTo>
                <a:cubicBezTo>
                  <a:pt x="1745" y="2599"/>
                  <a:pt x="1747" y="2593"/>
                  <a:pt x="1749" y="2584"/>
                </a:cubicBezTo>
                <a:cubicBezTo>
                  <a:pt x="1740" y="2589"/>
                  <a:pt x="1735" y="2592"/>
                  <a:pt x="1729" y="2594"/>
                </a:cubicBezTo>
                <a:cubicBezTo>
                  <a:pt x="1730" y="2594"/>
                  <a:pt x="1730" y="2594"/>
                  <a:pt x="1730" y="2594"/>
                </a:cubicBezTo>
                <a:cubicBezTo>
                  <a:pt x="1722" y="2596"/>
                  <a:pt x="1714" y="2598"/>
                  <a:pt x="1707" y="2599"/>
                </a:cubicBezTo>
                <a:cubicBezTo>
                  <a:pt x="1705" y="2609"/>
                  <a:pt x="1702" y="2619"/>
                  <a:pt x="1699" y="2631"/>
                </a:cubicBezTo>
                <a:cubicBezTo>
                  <a:pt x="1695" y="2626"/>
                  <a:pt x="1693" y="2623"/>
                  <a:pt x="1690" y="2620"/>
                </a:cubicBezTo>
                <a:cubicBezTo>
                  <a:pt x="1689" y="2620"/>
                  <a:pt x="1688" y="2621"/>
                  <a:pt x="1686" y="2622"/>
                </a:cubicBezTo>
                <a:cubicBezTo>
                  <a:pt x="1694" y="2639"/>
                  <a:pt x="1701" y="2657"/>
                  <a:pt x="1710" y="2678"/>
                </a:cubicBezTo>
                <a:cubicBezTo>
                  <a:pt x="1717" y="2674"/>
                  <a:pt x="1724" y="2670"/>
                  <a:pt x="1730" y="2666"/>
                </a:cubicBezTo>
                <a:cubicBezTo>
                  <a:pt x="1731" y="2666"/>
                  <a:pt x="1729" y="2660"/>
                  <a:pt x="1729" y="2660"/>
                </a:cubicBezTo>
                <a:cubicBezTo>
                  <a:pt x="1725" y="2659"/>
                  <a:pt x="1720" y="2660"/>
                  <a:pt x="1713" y="2661"/>
                </a:cubicBezTo>
                <a:cubicBezTo>
                  <a:pt x="1715" y="2655"/>
                  <a:pt x="1717" y="2647"/>
                  <a:pt x="1720" y="2646"/>
                </a:cubicBezTo>
                <a:cubicBezTo>
                  <a:pt x="1726" y="2645"/>
                  <a:pt x="1735" y="2644"/>
                  <a:pt x="1740" y="2648"/>
                </a:cubicBezTo>
                <a:cubicBezTo>
                  <a:pt x="1747" y="2653"/>
                  <a:pt x="1751" y="2662"/>
                  <a:pt x="1754" y="2666"/>
                </a:cubicBezTo>
                <a:cubicBezTo>
                  <a:pt x="1772" y="2656"/>
                  <a:pt x="1787" y="2648"/>
                  <a:pt x="1801" y="2640"/>
                </a:cubicBezTo>
                <a:cubicBezTo>
                  <a:pt x="1823" y="2660"/>
                  <a:pt x="1802" y="2674"/>
                  <a:pt x="1802" y="2691"/>
                </a:cubicBezTo>
                <a:cubicBezTo>
                  <a:pt x="1802" y="2690"/>
                  <a:pt x="1802" y="2690"/>
                  <a:pt x="1802" y="2690"/>
                </a:cubicBezTo>
                <a:cubicBezTo>
                  <a:pt x="1769" y="2706"/>
                  <a:pt x="1736" y="2696"/>
                  <a:pt x="1704" y="2688"/>
                </a:cubicBezTo>
                <a:cubicBezTo>
                  <a:pt x="1693" y="2684"/>
                  <a:pt x="1684" y="2673"/>
                  <a:pt x="1674" y="2665"/>
                </a:cubicBezTo>
                <a:cubicBezTo>
                  <a:pt x="1670" y="2669"/>
                  <a:pt x="1663" y="2674"/>
                  <a:pt x="1656" y="2680"/>
                </a:cubicBezTo>
                <a:cubicBezTo>
                  <a:pt x="1658" y="2658"/>
                  <a:pt x="1652" y="2653"/>
                  <a:pt x="1635" y="2661"/>
                </a:cubicBezTo>
                <a:cubicBezTo>
                  <a:pt x="1635" y="2661"/>
                  <a:pt x="1635" y="2661"/>
                  <a:pt x="1635" y="2661"/>
                </a:cubicBezTo>
                <a:cubicBezTo>
                  <a:pt x="1622" y="2640"/>
                  <a:pt x="1610" y="2652"/>
                  <a:pt x="1598" y="2662"/>
                </a:cubicBezTo>
                <a:cubicBezTo>
                  <a:pt x="1588" y="2652"/>
                  <a:pt x="1579" y="2640"/>
                  <a:pt x="1567" y="2633"/>
                </a:cubicBezTo>
                <a:cubicBezTo>
                  <a:pt x="1558" y="2628"/>
                  <a:pt x="1545" y="2630"/>
                  <a:pt x="1533" y="2629"/>
                </a:cubicBezTo>
                <a:cubicBezTo>
                  <a:pt x="1533" y="2629"/>
                  <a:pt x="1535" y="2628"/>
                  <a:pt x="1535" y="2628"/>
                </a:cubicBezTo>
                <a:cubicBezTo>
                  <a:pt x="1532" y="2626"/>
                  <a:pt x="1528" y="2625"/>
                  <a:pt x="1527" y="2623"/>
                </a:cubicBezTo>
                <a:cubicBezTo>
                  <a:pt x="1524" y="2616"/>
                  <a:pt x="1522" y="2609"/>
                  <a:pt x="1520" y="2603"/>
                </a:cubicBezTo>
                <a:cubicBezTo>
                  <a:pt x="1519" y="2603"/>
                  <a:pt x="1517" y="2604"/>
                  <a:pt x="1515" y="2604"/>
                </a:cubicBezTo>
                <a:cubicBezTo>
                  <a:pt x="1514" y="2608"/>
                  <a:pt x="1513" y="2612"/>
                  <a:pt x="1511" y="2621"/>
                </a:cubicBezTo>
                <a:cubicBezTo>
                  <a:pt x="1507" y="2606"/>
                  <a:pt x="1505" y="2595"/>
                  <a:pt x="1502" y="2585"/>
                </a:cubicBezTo>
                <a:cubicBezTo>
                  <a:pt x="1491" y="2592"/>
                  <a:pt x="1480" y="2600"/>
                  <a:pt x="1468" y="2605"/>
                </a:cubicBezTo>
                <a:cubicBezTo>
                  <a:pt x="1464" y="2607"/>
                  <a:pt x="1457" y="2605"/>
                  <a:pt x="1453" y="2603"/>
                </a:cubicBezTo>
                <a:cubicBezTo>
                  <a:pt x="1435" y="2596"/>
                  <a:pt x="1418" y="2588"/>
                  <a:pt x="1399" y="2580"/>
                </a:cubicBezTo>
                <a:cubicBezTo>
                  <a:pt x="1402" y="2578"/>
                  <a:pt x="1405" y="2575"/>
                  <a:pt x="1407" y="2572"/>
                </a:cubicBezTo>
                <a:cubicBezTo>
                  <a:pt x="1409" y="2569"/>
                  <a:pt x="1410" y="2565"/>
                  <a:pt x="1412" y="2562"/>
                </a:cubicBezTo>
                <a:cubicBezTo>
                  <a:pt x="1409" y="2563"/>
                  <a:pt x="1405" y="2564"/>
                  <a:pt x="1403" y="2563"/>
                </a:cubicBezTo>
                <a:cubicBezTo>
                  <a:pt x="1398" y="2560"/>
                  <a:pt x="1396" y="2554"/>
                  <a:pt x="1391" y="2551"/>
                </a:cubicBezTo>
                <a:cubicBezTo>
                  <a:pt x="1386" y="2548"/>
                  <a:pt x="1379" y="2544"/>
                  <a:pt x="1373" y="2544"/>
                </a:cubicBezTo>
                <a:cubicBezTo>
                  <a:pt x="1364" y="2544"/>
                  <a:pt x="1355" y="2549"/>
                  <a:pt x="1345" y="2551"/>
                </a:cubicBezTo>
                <a:cubicBezTo>
                  <a:pt x="1328" y="2554"/>
                  <a:pt x="1324" y="2541"/>
                  <a:pt x="1319" y="2524"/>
                </a:cubicBezTo>
                <a:cubicBezTo>
                  <a:pt x="1315" y="2532"/>
                  <a:pt x="1314" y="2535"/>
                  <a:pt x="1312" y="2538"/>
                </a:cubicBezTo>
                <a:cubicBezTo>
                  <a:pt x="1302" y="2532"/>
                  <a:pt x="1292" y="2526"/>
                  <a:pt x="1281" y="2520"/>
                </a:cubicBezTo>
                <a:cubicBezTo>
                  <a:pt x="1306" y="2518"/>
                  <a:pt x="1313" y="2510"/>
                  <a:pt x="1304" y="2490"/>
                </a:cubicBezTo>
                <a:cubicBezTo>
                  <a:pt x="1296" y="2501"/>
                  <a:pt x="1289" y="2511"/>
                  <a:pt x="1282" y="2520"/>
                </a:cubicBezTo>
                <a:cubicBezTo>
                  <a:pt x="1277" y="2516"/>
                  <a:pt x="1271" y="2512"/>
                  <a:pt x="1267" y="2508"/>
                </a:cubicBezTo>
                <a:cubicBezTo>
                  <a:pt x="1264" y="2523"/>
                  <a:pt x="1264" y="2523"/>
                  <a:pt x="1226" y="2506"/>
                </a:cubicBezTo>
                <a:cubicBezTo>
                  <a:pt x="1225" y="2511"/>
                  <a:pt x="1225" y="2515"/>
                  <a:pt x="1224" y="2519"/>
                </a:cubicBezTo>
                <a:cubicBezTo>
                  <a:pt x="1222" y="2521"/>
                  <a:pt x="1219" y="2523"/>
                  <a:pt x="1217" y="2526"/>
                </a:cubicBezTo>
                <a:cubicBezTo>
                  <a:pt x="1212" y="2520"/>
                  <a:pt x="1207" y="2515"/>
                  <a:pt x="1202" y="2510"/>
                </a:cubicBezTo>
                <a:cubicBezTo>
                  <a:pt x="1204" y="2508"/>
                  <a:pt x="1207" y="2506"/>
                  <a:pt x="1209" y="2505"/>
                </a:cubicBezTo>
                <a:cubicBezTo>
                  <a:pt x="1218" y="2496"/>
                  <a:pt x="1228" y="2487"/>
                  <a:pt x="1238" y="2477"/>
                </a:cubicBezTo>
                <a:cubicBezTo>
                  <a:pt x="1225" y="2469"/>
                  <a:pt x="1211" y="2474"/>
                  <a:pt x="1211" y="2456"/>
                </a:cubicBezTo>
                <a:cubicBezTo>
                  <a:pt x="1211" y="2445"/>
                  <a:pt x="1203" y="2435"/>
                  <a:pt x="1197" y="2423"/>
                </a:cubicBezTo>
                <a:cubicBezTo>
                  <a:pt x="1192" y="2426"/>
                  <a:pt x="1187" y="2429"/>
                  <a:pt x="1182" y="2431"/>
                </a:cubicBezTo>
                <a:cubicBezTo>
                  <a:pt x="1179" y="2426"/>
                  <a:pt x="1175" y="2421"/>
                  <a:pt x="1171" y="2416"/>
                </a:cubicBezTo>
                <a:cubicBezTo>
                  <a:pt x="1170" y="2417"/>
                  <a:pt x="1168" y="2417"/>
                  <a:pt x="1167" y="2418"/>
                </a:cubicBezTo>
                <a:cubicBezTo>
                  <a:pt x="1169" y="2423"/>
                  <a:pt x="1170" y="2428"/>
                  <a:pt x="1172" y="2432"/>
                </a:cubicBezTo>
                <a:cubicBezTo>
                  <a:pt x="1158" y="2428"/>
                  <a:pt x="1146" y="2423"/>
                  <a:pt x="1132" y="2418"/>
                </a:cubicBezTo>
                <a:cubicBezTo>
                  <a:pt x="1131" y="2423"/>
                  <a:pt x="1131" y="2427"/>
                  <a:pt x="1130" y="2429"/>
                </a:cubicBezTo>
                <a:cubicBezTo>
                  <a:pt x="1123" y="2427"/>
                  <a:pt x="1116" y="2425"/>
                  <a:pt x="1107" y="2423"/>
                </a:cubicBezTo>
                <a:cubicBezTo>
                  <a:pt x="1111" y="2399"/>
                  <a:pt x="1082" y="2395"/>
                  <a:pt x="1070" y="2378"/>
                </a:cubicBezTo>
                <a:cubicBezTo>
                  <a:pt x="1055" y="2356"/>
                  <a:pt x="1036" y="2363"/>
                  <a:pt x="1018" y="2378"/>
                </a:cubicBezTo>
                <a:cubicBezTo>
                  <a:pt x="1015" y="2357"/>
                  <a:pt x="1013" y="2341"/>
                  <a:pt x="1010" y="2322"/>
                </a:cubicBezTo>
                <a:cubicBezTo>
                  <a:pt x="1022" y="2328"/>
                  <a:pt x="1030" y="2353"/>
                  <a:pt x="1047" y="2333"/>
                </a:cubicBezTo>
                <a:cubicBezTo>
                  <a:pt x="1052" y="2327"/>
                  <a:pt x="1058" y="2321"/>
                  <a:pt x="1063" y="2314"/>
                </a:cubicBezTo>
                <a:cubicBezTo>
                  <a:pt x="1071" y="2323"/>
                  <a:pt x="1079" y="2331"/>
                  <a:pt x="1091" y="2343"/>
                </a:cubicBezTo>
                <a:cubicBezTo>
                  <a:pt x="1094" y="2340"/>
                  <a:pt x="1102" y="2334"/>
                  <a:pt x="1109" y="2328"/>
                </a:cubicBezTo>
                <a:cubicBezTo>
                  <a:pt x="1101" y="2302"/>
                  <a:pt x="1085" y="2299"/>
                  <a:pt x="1061" y="2297"/>
                </a:cubicBezTo>
                <a:cubicBezTo>
                  <a:pt x="1040" y="2294"/>
                  <a:pt x="1018" y="2297"/>
                  <a:pt x="998" y="2291"/>
                </a:cubicBezTo>
                <a:cubicBezTo>
                  <a:pt x="987" y="2288"/>
                  <a:pt x="977" y="2274"/>
                  <a:pt x="966" y="2269"/>
                </a:cubicBezTo>
                <a:cubicBezTo>
                  <a:pt x="952" y="2267"/>
                  <a:pt x="938" y="2265"/>
                  <a:pt x="925" y="2263"/>
                </a:cubicBezTo>
                <a:cubicBezTo>
                  <a:pt x="921" y="2263"/>
                  <a:pt x="917" y="2261"/>
                  <a:pt x="914" y="2262"/>
                </a:cubicBezTo>
                <a:cubicBezTo>
                  <a:pt x="909" y="2263"/>
                  <a:pt x="904" y="2265"/>
                  <a:pt x="899" y="2266"/>
                </a:cubicBezTo>
                <a:cubicBezTo>
                  <a:pt x="900" y="2260"/>
                  <a:pt x="900" y="2254"/>
                  <a:pt x="900" y="2246"/>
                </a:cubicBezTo>
                <a:cubicBezTo>
                  <a:pt x="885" y="2240"/>
                  <a:pt x="867" y="2232"/>
                  <a:pt x="847" y="2223"/>
                </a:cubicBezTo>
                <a:cubicBezTo>
                  <a:pt x="842" y="2217"/>
                  <a:pt x="835" y="2209"/>
                  <a:pt x="830" y="2203"/>
                </a:cubicBezTo>
                <a:cubicBezTo>
                  <a:pt x="815" y="2199"/>
                  <a:pt x="792" y="2197"/>
                  <a:pt x="791" y="2191"/>
                </a:cubicBezTo>
                <a:cubicBezTo>
                  <a:pt x="788" y="2176"/>
                  <a:pt x="776" y="2176"/>
                  <a:pt x="769" y="2171"/>
                </a:cubicBezTo>
                <a:cubicBezTo>
                  <a:pt x="758" y="2164"/>
                  <a:pt x="745" y="2162"/>
                  <a:pt x="732" y="2157"/>
                </a:cubicBezTo>
                <a:cubicBezTo>
                  <a:pt x="714" y="2151"/>
                  <a:pt x="710" y="2139"/>
                  <a:pt x="717" y="2120"/>
                </a:cubicBezTo>
                <a:cubicBezTo>
                  <a:pt x="731" y="2147"/>
                  <a:pt x="760" y="2138"/>
                  <a:pt x="783" y="2147"/>
                </a:cubicBezTo>
                <a:cubicBezTo>
                  <a:pt x="797" y="2130"/>
                  <a:pt x="778" y="2122"/>
                  <a:pt x="770" y="2117"/>
                </a:cubicBezTo>
                <a:cubicBezTo>
                  <a:pt x="755" y="2107"/>
                  <a:pt x="750" y="2094"/>
                  <a:pt x="747" y="2078"/>
                </a:cubicBezTo>
                <a:cubicBezTo>
                  <a:pt x="746" y="2074"/>
                  <a:pt x="741" y="2069"/>
                  <a:pt x="738" y="2069"/>
                </a:cubicBezTo>
                <a:cubicBezTo>
                  <a:pt x="725" y="2070"/>
                  <a:pt x="711" y="2073"/>
                  <a:pt x="697" y="2073"/>
                </a:cubicBezTo>
                <a:cubicBezTo>
                  <a:pt x="693" y="2073"/>
                  <a:pt x="687" y="2069"/>
                  <a:pt x="683" y="2066"/>
                </a:cubicBezTo>
                <a:cubicBezTo>
                  <a:pt x="672" y="2058"/>
                  <a:pt x="661" y="2050"/>
                  <a:pt x="650" y="2041"/>
                </a:cubicBezTo>
                <a:cubicBezTo>
                  <a:pt x="646" y="2038"/>
                  <a:pt x="642" y="2034"/>
                  <a:pt x="641" y="2029"/>
                </a:cubicBezTo>
                <a:cubicBezTo>
                  <a:pt x="638" y="2016"/>
                  <a:pt x="638" y="2002"/>
                  <a:pt x="634" y="1989"/>
                </a:cubicBezTo>
                <a:cubicBezTo>
                  <a:pt x="630" y="1975"/>
                  <a:pt x="619" y="1980"/>
                  <a:pt x="614" y="1986"/>
                </a:cubicBezTo>
                <a:cubicBezTo>
                  <a:pt x="600" y="2002"/>
                  <a:pt x="584" y="1989"/>
                  <a:pt x="569" y="1992"/>
                </a:cubicBezTo>
                <a:cubicBezTo>
                  <a:pt x="568" y="1992"/>
                  <a:pt x="563" y="1984"/>
                  <a:pt x="564" y="1981"/>
                </a:cubicBezTo>
                <a:cubicBezTo>
                  <a:pt x="567" y="1967"/>
                  <a:pt x="561" y="1957"/>
                  <a:pt x="546" y="1956"/>
                </a:cubicBezTo>
                <a:cubicBezTo>
                  <a:pt x="525" y="1955"/>
                  <a:pt x="499" y="1930"/>
                  <a:pt x="495" y="1905"/>
                </a:cubicBezTo>
                <a:cubicBezTo>
                  <a:pt x="481" y="1910"/>
                  <a:pt x="474" y="1910"/>
                  <a:pt x="471" y="1890"/>
                </a:cubicBezTo>
                <a:cubicBezTo>
                  <a:pt x="467" y="1869"/>
                  <a:pt x="453" y="1851"/>
                  <a:pt x="442" y="1832"/>
                </a:cubicBezTo>
                <a:cubicBezTo>
                  <a:pt x="440" y="1828"/>
                  <a:pt x="434" y="1823"/>
                  <a:pt x="435" y="1821"/>
                </a:cubicBezTo>
                <a:cubicBezTo>
                  <a:pt x="446" y="1797"/>
                  <a:pt x="426" y="1783"/>
                  <a:pt x="414" y="1771"/>
                </a:cubicBezTo>
                <a:cubicBezTo>
                  <a:pt x="400" y="1754"/>
                  <a:pt x="378" y="1744"/>
                  <a:pt x="359" y="1730"/>
                </a:cubicBezTo>
                <a:cubicBezTo>
                  <a:pt x="359" y="1730"/>
                  <a:pt x="362" y="1727"/>
                  <a:pt x="365" y="1722"/>
                </a:cubicBezTo>
                <a:cubicBezTo>
                  <a:pt x="347" y="1726"/>
                  <a:pt x="331" y="1729"/>
                  <a:pt x="314" y="1733"/>
                </a:cubicBezTo>
                <a:cubicBezTo>
                  <a:pt x="314" y="1731"/>
                  <a:pt x="313" y="1729"/>
                  <a:pt x="312" y="1727"/>
                </a:cubicBezTo>
                <a:cubicBezTo>
                  <a:pt x="316" y="1722"/>
                  <a:pt x="319" y="1717"/>
                  <a:pt x="325" y="1707"/>
                </a:cubicBezTo>
                <a:cubicBezTo>
                  <a:pt x="307" y="1719"/>
                  <a:pt x="294" y="1727"/>
                  <a:pt x="277" y="1738"/>
                </a:cubicBezTo>
                <a:cubicBezTo>
                  <a:pt x="277" y="1728"/>
                  <a:pt x="276" y="1724"/>
                  <a:pt x="276" y="1717"/>
                </a:cubicBezTo>
                <a:cubicBezTo>
                  <a:pt x="272" y="1721"/>
                  <a:pt x="269" y="1724"/>
                  <a:pt x="266" y="1726"/>
                </a:cubicBezTo>
                <a:cubicBezTo>
                  <a:pt x="246" y="1700"/>
                  <a:pt x="237" y="1746"/>
                  <a:pt x="221" y="1730"/>
                </a:cubicBezTo>
                <a:cubicBezTo>
                  <a:pt x="216" y="1727"/>
                  <a:pt x="211" y="1721"/>
                  <a:pt x="206" y="1720"/>
                </a:cubicBezTo>
                <a:cubicBezTo>
                  <a:pt x="178" y="1716"/>
                  <a:pt x="159" y="1701"/>
                  <a:pt x="142" y="1681"/>
                </a:cubicBezTo>
                <a:cubicBezTo>
                  <a:pt x="139" y="1677"/>
                  <a:pt x="134" y="1674"/>
                  <a:pt x="129" y="1672"/>
                </a:cubicBezTo>
                <a:cubicBezTo>
                  <a:pt x="115" y="1667"/>
                  <a:pt x="103" y="1661"/>
                  <a:pt x="94" y="1646"/>
                </a:cubicBezTo>
                <a:cubicBezTo>
                  <a:pt x="89" y="1638"/>
                  <a:pt x="73" y="1636"/>
                  <a:pt x="63" y="1630"/>
                </a:cubicBezTo>
                <a:cubicBezTo>
                  <a:pt x="54" y="1624"/>
                  <a:pt x="46" y="1615"/>
                  <a:pt x="37" y="1608"/>
                </a:cubicBezTo>
                <a:cubicBezTo>
                  <a:pt x="38" y="1606"/>
                  <a:pt x="39" y="1605"/>
                  <a:pt x="41" y="1603"/>
                </a:cubicBezTo>
                <a:cubicBezTo>
                  <a:pt x="32" y="1600"/>
                  <a:pt x="22" y="1599"/>
                  <a:pt x="14" y="1595"/>
                </a:cubicBezTo>
                <a:cubicBezTo>
                  <a:pt x="9" y="1591"/>
                  <a:pt x="6" y="1582"/>
                  <a:pt x="0" y="1573"/>
                </a:cubicBezTo>
                <a:cubicBezTo>
                  <a:pt x="21" y="1569"/>
                  <a:pt x="29" y="1543"/>
                  <a:pt x="58" y="1545"/>
                </a:cubicBezTo>
                <a:cubicBezTo>
                  <a:pt x="73" y="1546"/>
                  <a:pt x="70" y="1529"/>
                  <a:pt x="64" y="1515"/>
                </a:cubicBezTo>
                <a:cubicBezTo>
                  <a:pt x="50" y="1532"/>
                  <a:pt x="37" y="1529"/>
                  <a:pt x="27" y="1512"/>
                </a:cubicBezTo>
                <a:cubicBezTo>
                  <a:pt x="24" y="1508"/>
                  <a:pt x="24" y="1498"/>
                  <a:pt x="26" y="1496"/>
                </a:cubicBezTo>
                <a:cubicBezTo>
                  <a:pt x="32" y="1492"/>
                  <a:pt x="44" y="1487"/>
                  <a:pt x="46" y="1490"/>
                </a:cubicBezTo>
                <a:cubicBezTo>
                  <a:pt x="59" y="1502"/>
                  <a:pt x="70" y="1506"/>
                  <a:pt x="85" y="1494"/>
                </a:cubicBezTo>
                <a:cubicBezTo>
                  <a:pt x="85" y="1486"/>
                  <a:pt x="108" y="1460"/>
                  <a:pt x="119" y="1463"/>
                </a:cubicBezTo>
                <a:cubicBezTo>
                  <a:pt x="129" y="1465"/>
                  <a:pt x="136" y="1477"/>
                  <a:pt x="145" y="1485"/>
                </a:cubicBezTo>
                <a:cubicBezTo>
                  <a:pt x="147" y="1480"/>
                  <a:pt x="151" y="1473"/>
                  <a:pt x="156" y="1465"/>
                </a:cubicBezTo>
                <a:cubicBezTo>
                  <a:pt x="184" y="1473"/>
                  <a:pt x="212" y="1482"/>
                  <a:pt x="241" y="1490"/>
                </a:cubicBezTo>
                <a:cubicBezTo>
                  <a:pt x="250" y="1492"/>
                  <a:pt x="260" y="1490"/>
                  <a:pt x="268" y="1490"/>
                </a:cubicBezTo>
                <a:cubicBezTo>
                  <a:pt x="264" y="1464"/>
                  <a:pt x="266" y="1441"/>
                  <a:pt x="257" y="1422"/>
                </a:cubicBezTo>
                <a:cubicBezTo>
                  <a:pt x="247" y="1403"/>
                  <a:pt x="227" y="1388"/>
                  <a:pt x="210" y="1369"/>
                </a:cubicBezTo>
                <a:cubicBezTo>
                  <a:pt x="208" y="1347"/>
                  <a:pt x="216" y="1319"/>
                  <a:pt x="204" y="1293"/>
                </a:cubicBezTo>
                <a:cubicBezTo>
                  <a:pt x="191" y="1266"/>
                  <a:pt x="175" y="1242"/>
                  <a:pt x="160" y="1216"/>
                </a:cubicBezTo>
                <a:cubicBezTo>
                  <a:pt x="170" y="1214"/>
                  <a:pt x="176" y="1212"/>
                  <a:pt x="184" y="1210"/>
                </a:cubicBezTo>
                <a:cubicBezTo>
                  <a:pt x="176" y="1200"/>
                  <a:pt x="170" y="1191"/>
                  <a:pt x="162" y="1181"/>
                </a:cubicBezTo>
                <a:cubicBezTo>
                  <a:pt x="158" y="1165"/>
                  <a:pt x="151" y="1146"/>
                  <a:pt x="148" y="1127"/>
                </a:cubicBezTo>
                <a:cubicBezTo>
                  <a:pt x="146" y="1114"/>
                  <a:pt x="149" y="1100"/>
                  <a:pt x="150" y="1087"/>
                </a:cubicBezTo>
                <a:cubicBezTo>
                  <a:pt x="151" y="1078"/>
                  <a:pt x="154" y="1069"/>
                  <a:pt x="152" y="1060"/>
                </a:cubicBezTo>
                <a:cubicBezTo>
                  <a:pt x="148" y="1044"/>
                  <a:pt x="150" y="1034"/>
                  <a:pt x="165" y="1031"/>
                </a:cubicBezTo>
                <a:cubicBezTo>
                  <a:pt x="167" y="1006"/>
                  <a:pt x="169" y="984"/>
                  <a:pt x="171" y="961"/>
                </a:cubicBezTo>
                <a:cubicBezTo>
                  <a:pt x="171" y="959"/>
                  <a:pt x="172" y="955"/>
                  <a:pt x="173" y="955"/>
                </a:cubicBezTo>
                <a:cubicBezTo>
                  <a:pt x="204" y="946"/>
                  <a:pt x="191" y="918"/>
                  <a:pt x="196" y="899"/>
                </a:cubicBezTo>
                <a:cubicBezTo>
                  <a:pt x="201" y="878"/>
                  <a:pt x="206" y="861"/>
                  <a:pt x="231" y="860"/>
                </a:cubicBezTo>
                <a:cubicBezTo>
                  <a:pt x="235" y="860"/>
                  <a:pt x="238" y="854"/>
                  <a:pt x="241" y="851"/>
                </a:cubicBezTo>
                <a:cubicBezTo>
                  <a:pt x="253" y="857"/>
                  <a:pt x="260" y="871"/>
                  <a:pt x="268" y="876"/>
                </a:cubicBezTo>
                <a:cubicBezTo>
                  <a:pt x="290" y="889"/>
                  <a:pt x="287" y="911"/>
                  <a:pt x="294" y="929"/>
                </a:cubicBezTo>
                <a:cubicBezTo>
                  <a:pt x="300" y="947"/>
                  <a:pt x="305" y="957"/>
                  <a:pt x="325" y="958"/>
                </a:cubicBezTo>
                <a:cubicBezTo>
                  <a:pt x="328" y="920"/>
                  <a:pt x="329" y="882"/>
                  <a:pt x="310" y="847"/>
                </a:cubicBezTo>
                <a:cubicBezTo>
                  <a:pt x="308" y="844"/>
                  <a:pt x="312" y="838"/>
                  <a:pt x="314" y="834"/>
                </a:cubicBezTo>
                <a:cubicBezTo>
                  <a:pt x="322" y="818"/>
                  <a:pt x="306" y="791"/>
                  <a:pt x="288" y="791"/>
                </a:cubicBezTo>
                <a:cubicBezTo>
                  <a:pt x="283" y="810"/>
                  <a:pt x="278" y="829"/>
                  <a:pt x="273" y="849"/>
                </a:cubicBezTo>
                <a:cubicBezTo>
                  <a:pt x="261" y="837"/>
                  <a:pt x="251" y="846"/>
                  <a:pt x="241" y="851"/>
                </a:cubicBezTo>
                <a:cubicBezTo>
                  <a:pt x="254" y="835"/>
                  <a:pt x="233" y="831"/>
                  <a:pt x="231" y="820"/>
                </a:cubicBezTo>
                <a:cubicBezTo>
                  <a:pt x="252" y="812"/>
                  <a:pt x="243" y="792"/>
                  <a:pt x="248" y="777"/>
                </a:cubicBezTo>
                <a:cubicBezTo>
                  <a:pt x="280" y="762"/>
                  <a:pt x="290" y="751"/>
                  <a:pt x="281" y="738"/>
                </a:cubicBezTo>
                <a:cubicBezTo>
                  <a:pt x="294" y="733"/>
                  <a:pt x="302" y="727"/>
                  <a:pt x="296" y="710"/>
                </a:cubicBezTo>
                <a:cubicBezTo>
                  <a:pt x="293" y="702"/>
                  <a:pt x="300" y="691"/>
                  <a:pt x="302" y="683"/>
                </a:cubicBezTo>
                <a:cubicBezTo>
                  <a:pt x="296" y="677"/>
                  <a:pt x="289" y="670"/>
                  <a:pt x="283" y="664"/>
                </a:cubicBezTo>
                <a:cubicBezTo>
                  <a:pt x="300" y="639"/>
                  <a:pt x="334" y="631"/>
                  <a:pt x="330" y="592"/>
                </a:cubicBezTo>
                <a:cubicBezTo>
                  <a:pt x="329" y="574"/>
                  <a:pt x="342" y="554"/>
                  <a:pt x="348" y="535"/>
                </a:cubicBezTo>
                <a:cubicBezTo>
                  <a:pt x="350" y="528"/>
                  <a:pt x="347" y="520"/>
                  <a:pt x="346" y="513"/>
                </a:cubicBezTo>
                <a:cubicBezTo>
                  <a:pt x="353" y="506"/>
                  <a:pt x="367" y="499"/>
                  <a:pt x="369" y="489"/>
                </a:cubicBezTo>
                <a:cubicBezTo>
                  <a:pt x="370" y="479"/>
                  <a:pt x="362" y="466"/>
                  <a:pt x="359" y="458"/>
                </a:cubicBezTo>
                <a:cubicBezTo>
                  <a:pt x="362" y="447"/>
                  <a:pt x="366" y="439"/>
                  <a:pt x="365" y="431"/>
                </a:cubicBezTo>
                <a:cubicBezTo>
                  <a:pt x="363" y="406"/>
                  <a:pt x="357" y="381"/>
                  <a:pt x="356" y="356"/>
                </a:cubicBezTo>
                <a:cubicBezTo>
                  <a:pt x="355" y="344"/>
                  <a:pt x="362" y="331"/>
                  <a:pt x="363" y="318"/>
                </a:cubicBezTo>
                <a:cubicBezTo>
                  <a:pt x="364" y="311"/>
                  <a:pt x="360" y="304"/>
                  <a:pt x="358" y="296"/>
                </a:cubicBezTo>
                <a:cubicBezTo>
                  <a:pt x="357" y="288"/>
                  <a:pt x="356" y="280"/>
                  <a:pt x="354" y="272"/>
                </a:cubicBezTo>
                <a:cubicBezTo>
                  <a:pt x="361" y="272"/>
                  <a:pt x="369" y="273"/>
                  <a:pt x="372" y="270"/>
                </a:cubicBezTo>
                <a:cubicBezTo>
                  <a:pt x="381" y="263"/>
                  <a:pt x="389" y="267"/>
                  <a:pt x="397" y="266"/>
                </a:cubicBezTo>
                <a:cubicBezTo>
                  <a:pt x="410" y="265"/>
                  <a:pt x="416" y="270"/>
                  <a:pt x="420" y="283"/>
                </a:cubicBezTo>
                <a:cubicBezTo>
                  <a:pt x="424" y="295"/>
                  <a:pt x="430" y="307"/>
                  <a:pt x="434" y="318"/>
                </a:cubicBezTo>
                <a:cubicBezTo>
                  <a:pt x="451" y="318"/>
                  <a:pt x="466" y="318"/>
                  <a:pt x="481" y="318"/>
                </a:cubicBezTo>
                <a:cubicBezTo>
                  <a:pt x="508" y="318"/>
                  <a:pt x="530" y="329"/>
                  <a:pt x="547" y="349"/>
                </a:cubicBezTo>
                <a:cubicBezTo>
                  <a:pt x="556" y="360"/>
                  <a:pt x="566" y="366"/>
                  <a:pt x="580" y="366"/>
                </a:cubicBezTo>
                <a:cubicBezTo>
                  <a:pt x="600" y="367"/>
                  <a:pt x="619" y="371"/>
                  <a:pt x="640" y="374"/>
                </a:cubicBezTo>
                <a:cubicBezTo>
                  <a:pt x="640" y="379"/>
                  <a:pt x="640" y="385"/>
                  <a:pt x="640" y="389"/>
                </a:cubicBezTo>
                <a:cubicBezTo>
                  <a:pt x="655" y="382"/>
                  <a:pt x="669" y="375"/>
                  <a:pt x="685" y="368"/>
                </a:cubicBezTo>
                <a:cubicBezTo>
                  <a:pt x="698" y="375"/>
                  <a:pt x="712" y="379"/>
                  <a:pt x="725" y="360"/>
                </a:cubicBezTo>
                <a:cubicBezTo>
                  <a:pt x="728" y="355"/>
                  <a:pt x="743" y="359"/>
                  <a:pt x="752" y="359"/>
                </a:cubicBezTo>
                <a:cubicBezTo>
                  <a:pt x="764" y="354"/>
                  <a:pt x="778" y="350"/>
                  <a:pt x="791" y="343"/>
                </a:cubicBezTo>
                <a:cubicBezTo>
                  <a:pt x="816" y="328"/>
                  <a:pt x="843" y="334"/>
                  <a:pt x="869" y="335"/>
                </a:cubicBezTo>
                <a:cubicBezTo>
                  <a:pt x="886" y="335"/>
                  <a:pt x="902" y="332"/>
                  <a:pt x="918" y="330"/>
                </a:cubicBezTo>
                <a:cubicBezTo>
                  <a:pt x="923" y="329"/>
                  <a:pt x="929" y="330"/>
                  <a:pt x="934" y="330"/>
                </a:cubicBezTo>
                <a:cubicBezTo>
                  <a:pt x="942" y="329"/>
                  <a:pt x="950" y="328"/>
                  <a:pt x="959" y="329"/>
                </a:cubicBezTo>
                <a:cubicBezTo>
                  <a:pt x="968" y="329"/>
                  <a:pt x="977" y="331"/>
                  <a:pt x="986" y="332"/>
                </a:cubicBezTo>
                <a:cubicBezTo>
                  <a:pt x="997" y="332"/>
                  <a:pt x="1008" y="332"/>
                  <a:pt x="1019" y="332"/>
                </a:cubicBezTo>
                <a:cubicBezTo>
                  <a:pt x="1020" y="329"/>
                  <a:pt x="1021" y="325"/>
                  <a:pt x="1021" y="326"/>
                </a:cubicBezTo>
                <a:cubicBezTo>
                  <a:pt x="1037" y="325"/>
                  <a:pt x="1049" y="323"/>
                  <a:pt x="1065" y="322"/>
                </a:cubicBezTo>
                <a:cubicBezTo>
                  <a:pt x="1067" y="324"/>
                  <a:pt x="1071" y="330"/>
                  <a:pt x="1077" y="338"/>
                </a:cubicBezTo>
                <a:cubicBezTo>
                  <a:pt x="1092" y="317"/>
                  <a:pt x="1112" y="319"/>
                  <a:pt x="1134" y="319"/>
                </a:cubicBezTo>
                <a:cubicBezTo>
                  <a:pt x="1154" y="319"/>
                  <a:pt x="1174" y="311"/>
                  <a:pt x="1194" y="307"/>
                </a:cubicBezTo>
                <a:cubicBezTo>
                  <a:pt x="1200" y="305"/>
                  <a:pt x="1210" y="303"/>
                  <a:pt x="1213" y="306"/>
                </a:cubicBezTo>
                <a:cubicBezTo>
                  <a:pt x="1222" y="316"/>
                  <a:pt x="1225" y="325"/>
                  <a:pt x="1235" y="305"/>
                </a:cubicBezTo>
                <a:cubicBezTo>
                  <a:pt x="1238" y="299"/>
                  <a:pt x="1264" y="296"/>
                  <a:pt x="1272" y="301"/>
                </a:cubicBezTo>
                <a:cubicBezTo>
                  <a:pt x="1285" y="310"/>
                  <a:pt x="1290" y="302"/>
                  <a:pt x="1296" y="297"/>
                </a:cubicBezTo>
                <a:cubicBezTo>
                  <a:pt x="1309" y="288"/>
                  <a:pt x="1321" y="282"/>
                  <a:pt x="1337" y="287"/>
                </a:cubicBezTo>
                <a:cubicBezTo>
                  <a:pt x="1341" y="288"/>
                  <a:pt x="1347" y="285"/>
                  <a:pt x="1352" y="286"/>
                </a:cubicBezTo>
                <a:cubicBezTo>
                  <a:pt x="1359" y="287"/>
                  <a:pt x="1366" y="290"/>
                  <a:pt x="1373" y="292"/>
                </a:cubicBezTo>
                <a:cubicBezTo>
                  <a:pt x="1384" y="288"/>
                  <a:pt x="1398" y="283"/>
                  <a:pt x="1412" y="279"/>
                </a:cubicBezTo>
                <a:cubicBezTo>
                  <a:pt x="1419" y="277"/>
                  <a:pt x="1427" y="278"/>
                  <a:pt x="1434" y="277"/>
                </a:cubicBezTo>
                <a:cubicBezTo>
                  <a:pt x="1452" y="276"/>
                  <a:pt x="1470" y="276"/>
                  <a:pt x="1487" y="273"/>
                </a:cubicBezTo>
                <a:cubicBezTo>
                  <a:pt x="1508" y="270"/>
                  <a:pt x="1529" y="265"/>
                  <a:pt x="1549" y="260"/>
                </a:cubicBezTo>
                <a:cubicBezTo>
                  <a:pt x="1583" y="251"/>
                  <a:pt x="1616" y="240"/>
                  <a:pt x="1652" y="246"/>
                </a:cubicBezTo>
                <a:cubicBezTo>
                  <a:pt x="1658" y="247"/>
                  <a:pt x="1665" y="240"/>
                  <a:pt x="1672" y="240"/>
                </a:cubicBezTo>
                <a:cubicBezTo>
                  <a:pt x="1686" y="242"/>
                  <a:pt x="1700" y="227"/>
                  <a:pt x="1715" y="241"/>
                </a:cubicBezTo>
                <a:cubicBezTo>
                  <a:pt x="1719" y="244"/>
                  <a:pt x="1731" y="238"/>
                  <a:pt x="1739" y="236"/>
                </a:cubicBezTo>
                <a:cubicBezTo>
                  <a:pt x="1757" y="231"/>
                  <a:pt x="1776" y="226"/>
                  <a:pt x="1795" y="222"/>
                </a:cubicBezTo>
                <a:cubicBezTo>
                  <a:pt x="1818" y="218"/>
                  <a:pt x="1842" y="216"/>
                  <a:pt x="1866" y="212"/>
                </a:cubicBezTo>
                <a:cubicBezTo>
                  <a:pt x="1867" y="214"/>
                  <a:pt x="1867" y="217"/>
                  <a:pt x="1868" y="221"/>
                </a:cubicBezTo>
                <a:cubicBezTo>
                  <a:pt x="1869" y="221"/>
                  <a:pt x="1870" y="221"/>
                  <a:pt x="1872" y="220"/>
                </a:cubicBezTo>
                <a:cubicBezTo>
                  <a:pt x="1881" y="217"/>
                  <a:pt x="1891" y="211"/>
                  <a:pt x="1901" y="209"/>
                </a:cubicBezTo>
                <a:cubicBezTo>
                  <a:pt x="1933" y="203"/>
                  <a:pt x="1966" y="195"/>
                  <a:pt x="1999" y="193"/>
                </a:cubicBezTo>
                <a:cubicBezTo>
                  <a:pt x="2021" y="192"/>
                  <a:pt x="2042" y="185"/>
                  <a:pt x="2064" y="184"/>
                </a:cubicBezTo>
                <a:cubicBezTo>
                  <a:pt x="2067" y="184"/>
                  <a:pt x="2070" y="188"/>
                  <a:pt x="2072" y="189"/>
                </a:cubicBezTo>
                <a:cubicBezTo>
                  <a:pt x="2088" y="175"/>
                  <a:pt x="2109" y="173"/>
                  <a:pt x="2130" y="174"/>
                </a:cubicBezTo>
                <a:cubicBezTo>
                  <a:pt x="2145" y="174"/>
                  <a:pt x="2161" y="179"/>
                  <a:pt x="2176" y="180"/>
                </a:cubicBezTo>
                <a:cubicBezTo>
                  <a:pt x="2181" y="180"/>
                  <a:pt x="2186" y="172"/>
                  <a:pt x="2192" y="171"/>
                </a:cubicBezTo>
                <a:cubicBezTo>
                  <a:pt x="2214" y="166"/>
                  <a:pt x="2237" y="162"/>
                  <a:pt x="2260" y="158"/>
                </a:cubicBezTo>
                <a:cubicBezTo>
                  <a:pt x="2288" y="153"/>
                  <a:pt x="2318" y="154"/>
                  <a:pt x="2343" y="144"/>
                </a:cubicBezTo>
                <a:cubicBezTo>
                  <a:pt x="2364" y="136"/>
                  <a:pt x="2381" y="151"/>
                  <a:pt x="2403" y="140"/>
                </a:cubicBezTo>
                <a:cubicBezTo>
                  <a:pt x="2376" y="166"/>
                  <a:pt x="2349" y="173"/>
                  <a:pt x="2341" y="161"/>
                </a:cubicBezTo>
                <a:cubicBezTo>
                  <a:pt x="2334" y="165"/>
                  <a:pt x="2328" y="172"/>
                  <a:pt x="2322" y="172"/>
                </a:cubicBezTo>
                <a:cubicBezTo>
                  <a:pt x="2283" y="170"/>
                  <a:pt x="2246" y="175"/>
                  <a:pt x="2209" y="187"/>
                </a:cubicBezTo>
                <a:cubicBezTo>
                  <a:pt x="2203" y="189"/>
                  <a:pt x="2196" y="184"/>
                  <a:pt x="2188" y="181"/>
                </a:cubicBezTo>
                <a:cubicBezTo>
                  <a:pt x="2181" y="185"/>
                  <a:pt x="2172" y="193"/>
                  <a:pt x="2161" y="195"/>
                </a:cubicBezTo>
                <a:cubicBezTo>
                  <a:pt x="2124" y="202"/>
                  <a:pt x="2086" y="207"/>
                  <a:pt x="2049" y="213"/>
                </a:cubicBezTo>
                <a:cubicBezTo>
                  <a:pt x="2033" y="215"/>
                  <a:pt x="2016" y="217"/>
                  <a:pt x="1999" y="221"/>
                </a:cubicBezTo>
                <a:cubicBezTo>
                  <a:pt x="1994" y="223"/>
                  <a:pt x="1991" y="229"/>
                  <a:pt x="1987" y="234"/>
                </a:cubicBezTo>
                <a:cubicBezTo>
                  <a:pt x="1983" y="239"/>
                  <a:pt x="1978" y="244"/>
                  <a:pt x="1976" y="250"/>
                </a:cubicBezTo>
                <a:cubicBezTo>
                  <a:pt x="1974" y="256"/>
                  <a:pt x="1972" y="263"/>
                  <a:pt x="1973" y="270"/>
                </a:cubicBezTo>
                <a:cubicBezTo>
                  <a:pt x="1974" y="273"/>
                  <a:pt x="1982" y="275"/>
                  <a:pt x="1987" y="276"/>
                </a:cubicBezTo>
                <a:cubicBezTo>
                  <a:pt x="2011" y="280"/>
                  <a:pt x="2022" y="261"/>
                  <a:pt x="2036" y="248"/>
                </a:cubicBezTo>
                <a:cubicBezTo>
                  <a:pt x="2046" y="238"/>
                  <a:pt x="2054" y="231"/>
                  <a:pt x="2070" y="238"/>
                </a:cubicBezTo>
                <a:cubicBezTo>
                  <a:pt x="2076" y="240"/>
                  <a:pt x="2085" y="236"/>
                  <a:pt x="2091" y="238"/>
                </a:cubicBezTo>
                <a:cubicBezTo>
                  <a:pt x="2105" y="242"/>
                  <a:pt x="2120" y="249"/>
                  <a:pt x="2134" y="248"/>
                </a:cubicBezTo>
                <a:cubicBezTo>
                  <a:pt x="2170" y="246"/>
                  <a:pt x="2205" y="240"/>
                  <a:pt x="2241" y="236"/>
                </a:cubicBezTo>
                <a:cubicBezTo>
                  <a:pt x="2248" y="235"/>
                  <a:pt x="2255" y="237"/>
                  <a:pt x="2262" y="237"/>
                </a:cubicBezTo>
                <a:cubicBezTo>
                  <a:pt x="2272" y="238"/>
                  <a:pt x="2281" y="240"/>
                  <a:pt x="2293" y="233"/>
                </a:cubicBezTo>
                <a:cubicBezTo>
                  <a:pt x="2304" y="226"/>
                  <a:pt x="2319" y="227"/>
                  <a:pt x="2333" y="225"/>
                </a:cubicBezTo>
                <a:cubicBezTo>
                  <a:pt x="2352" y="221"/>
                  <a:pt x="2372" y="218"/>
                  <a:pt x="2391" y="214"/>
                </a:cubicBezTo>
                <a:cubicBezTo>
                  <a:pt x="2414" y="208"/>
                  <a:pt x="2437" y="204"/>
                  <a:pt x="2461" y="205"/>
                </a:cubicBezTo>
                <a:cubicBezTo>
                  <a:pt x="2470" y="206"/>
                  <a:pt x="2480" y="201"/>
                  <a:pt x="2490" y="200"/>
                </a:cubicBezTo>
                <a:cubicBezTo>
                  <a:pt x="2504" y="199"/>
                  <a:pt x="2518" y="200"/>
                  <a:pt x="2532" y="199"/>
                </a:cubicBezTo>
                <a:cubicBezTo>
                  <a:pt x="2537" y="199"/>
                  <a:pt x="2546" y="199"/>
                  <a:pt x="2548" y="196"/>
                </a:cubicBezTo>
                <a:cubicBezTo>
                  <a:pt x="2556" y="181"/>
                  <a:pt x="2567" y="190"/>
                  <a:pt x="2577" y="190"/>
                </a:cubicBezTo>
                <a:cubicBezTo>
                  <a:pt x="2592" y="190"/>
                  <a:pt x="2607" y="192"/>
                  <a:pt x="2620" y="189"/>
                </a:cubicBezTo>
                <a:cubicBezTo>
                  <a:pt x="2634" y="185"/>
                  <a:pt x="2642" y="186"/>
                  <a:pt x="2647" y="201"/>
                </a:cubicBezTo>
                <a:cubicBezTo>
                  <a:pt x="2648" y="204"/>
                  <a:pt x="2651" y="207"/>
                  <a:pt x="2656" y="212"/>
                </a:cubicBezTo>
                <a:cubicBezTo>
                  <a:pt x="2658" y="203"/>
                  <a:pt x="2659" y="198"/>
                  <a:pt x="2661" y="189"/>
                </a:cubicBezTo>
                <a:cubicBezTo>
                  <a:pt x="2688" y="185"/>
                  <a:pt x="2716" y="178"/>
                  <a:pt x="2744" y="177"/>
                </a:cubicBezTo>
                <a:cubicBezTo>
                  <a:pt x="2766" y="176"/>
                  <a:pt x="2783" y="165"/>
                  <a:pt x="2804" y="162"/>
                </a:cubicBezTo>
                <a:cubicBezTo>
                  <a:pt x="2824" y="159"/>
                  <a:pt x="2845" y="158"/>
                  <a:pt x="2865" y="155"/>
                </a:cubicBezTo>
                <a:cubicBezTo>
                  <a:pt x="2877" y="153"/>
                  <a:pt x="2890" y="151"/>
                  <a:pt x="2902" y="149"/>
                </a:cubicBezTo>
                <a:cubicBezTo>
                  <a:pt x="2916" y="147"/>
                  <a:pt x="2931" y="145"/>
                  <a:pt x="2945" y="143"/>
                </a:cubicBezTo>
                <a:cubicBezTo>
                  <a:pt x="2955" y="141"/>
                  <a:pt x="2966" y="140"/>
                  <a:pt x="2976" y="138"/>
                </a:cubicBezTo>
                <a:cubicBezTo>
                  <a:pt x="3016" y="130"/>
                  <a:pt x="3055" y="121"/>
                  <a:pt x="3095" y="112"/>
                </a:cubicBezTo>
                <a:cubicBezTo>
                  <a:pt x="3098" y="111"/>
                  <a:pt x="3100" y="106"/>
                  <a:pt x="3104" y="105"/>
                </a:cubicBezTo>
                <a:cubicBezTo>
                  <a:pt x="3110" y="102"/>
                  <a:pt x="3118" y="97"/>
                  <a:pt x="3123" y="99"/>
                </a:cubicBezTo>
                <a:cubicBezTo>
                  <a:pt x="3163" y="115"/>
                  <a:pt x="3202" y="105"/>
                  <a:pt x="3241" y="102"/>
                </a:cubicBezTo>
                <a:cubicBezTo>
                  <a:pt x="3254" y="101"/>
                  <a:pt x="3268" y="100"/>
                  <a:pt x="3281" y="101"/>
                </a:cubicBezTo>
                <a:cubicBezTo>
                  <a:pt x="3295" y="99"/>
                  <a:pt x="3310" y="98"/>
                  <a:pt x="3324" y="97"/>
                </a:cubicBezTo>
                <a:cubicBezTo>
                  <a:pt x="3342" y="94"/>
                  <a:pt x="3359" y="91"/>
                  <a:pt x="3377" y="90"/>
                </a:cubicBezTo>
                <a:cubicBezTo>
                  <a:pt x="3415" y="86"/>
                  <a:pt x="3453" y="84"/>
                  <a:pt x="3492" y="81"/>
                </a:cubicBezTo>
                <a:cubicBezTo>
                  <a:pt x="3495" y="81"/>
                  <a:pt x="3498" y="80"/>
                  <a:pt x="3501" y="79"/>
                </a:cubicBezTo>
                <a:cubicBezTo>
                  <a:pt x="3519" y="72"/>
                  <a:pt x="3535" y="65"/>
                  <a:pt x="3556" y="70"/>
                </a:cubicBezTo>
                <a:cubicBezTo>
                  <a:pt x="3577" y="75"/>
                  <a:pt x="3600" y="69"/>
                  <a:pt x="3622" y="69"/>
                </a:cubicBezTo>
                <a:cubicBezTo>
                  <a:pt x="3639" y="69"/>
                  <a:pt x="3657" y="68"/>
                  <a:pt x="3672" y="75"/>
                </a:cubicBezTo>
                <a:cubicBezTo>
                  <a:pt x="3691" y="83"/>
                  <a:pt x="3706" y="75"/>
                  <a:pt x="3722" y="73"/>
                </a:cubicBezTo>
                <a:cubicBezTo>
                  <a:pt x="3746" y="70"/>
                  <a:pt x="3770" y="60"/>
                  <a:pt x="3793" y="60"/>
                </a:cubicBezTo>
                <a:cubicBezTo>
                  <a:pt x="3813" y="60"/>
                  <a:pt x="3826" y="38"/>
                  <a:pt x="3847" y="50"/>
                </a:cubicBezTo>
                <a:cubicBezTo>
                  <a:pt x="3853" y="53"/>
                  <a:pt x="3860" y="56"/>
                  <a:pt x="3866" y="61"/>
                </a:cubicBezTo>
                <a:cubicBezTo>
                  <a:pt x="3875" y="67"/>
                  <a:pt x="3906" y="67"/>
                  <a:pt x="3915" y="61"/>
                </a:cubicBezTo>
                <a:cubicBezTo>
                  <a:pt x="3924" y="54"/>
                  <a:pt x="3931" y="45"/>
                  <a:pt x="3947" y="50"/>
                </a:cubicBezTo>
                <a:cubicBezTo>
                  <a:pt x="3956" y="53"/>
                  <a:pt x="3969" y="43"/>
                  <a:pt x="3979" y="57"/>
                </a:cubicBezTo>
                <a:cubicBezTo>
                  <a:pt x="3980" y="59"/>
                  <a:pt x="3994" y="56"/>
                  <a:pt x="3999" y="52"/>
                </a:cubicBezTo>
                <a:cubicBezTo>
                  <a:pt x="4019" y="35"/>
                  <a:pt x="4041" y="43"/>
                  <a:pt x="4062" y="46"/>
                </a:cubicBezTo>
                <a:cubicBezTo>
                  <a:pt x="4065" y="46"/>
                  <a:pt x="4068" y="48"/>
                  <a:pt x="4069" y="50"/>
                </a:cubicBezTo>
                <a:cubicBezTo>
                  <a:pt x="4088" y="86"/>
                  <a:pt x="4120" y="71"/>
                  <a:pt x="4148" y="70"/>
                </a:cubicBezTo>
                <a:cubicBezTo>
                  <a:pt x="4149" y="70"/>
                  <a:pt x="4151" y="69"/>
                  <a:pt x="4152" y="69"/>
                </a:cubicBezTo>
                <a:cubicBezTo>
                  <a:pt x="4172" y="83"/>
                  <a:pt x="4190" y="62"/>
                  <a:pt x="4216" y="66"/>
                </a:cubicBezTo>
                <a:cubicBezTo>
                  <a:pt x="4208" y="55"/>
                  <a:pt x="4203" y="48"/>
                  <a:pt x="4196" y="40"/>
                </a:cubicBezTo>
                <a:cubicBezTo>
                  <a:pt x="4237" y="36"/>
                  <a:pt x="4276" y="11"/>
                  <a:pt x="4318" y="38"/>
                </a:cubicBezTo>
                <a:cubicBezTo>
                  <a:pt x="4318" y="43"/>
                  <a:pt x="4319" y="48"/>
                  <a:pt x="4319" y="53"/>
                </a:cubicBezTo>
                <a:cubicBezTo>
                  <a:pt x="4334" y="53"/>
                  <a:pt x="4347" y="53"/>
                  <a:pt x="4366" y="53"/>
                </a:cubicBezTo>
                <a:cubicBezTo>
                  <a:pt x="4376" y="60"/>
                  <a:pt x="4398" y="62"/>
                  <a:pt x="4413" y="51"/>
                </a:cubicBezTo>
                <a:cubicBezTo>
                  <a:pt x="4406" y="46"/>
                  <a:pt x="4400" y="41"/>
                  <a:pt x="4389" y="32"/>
                </a:cubicBezTo>
                <a:cubicBezTo>
                  <a:pt x="4402" y="26"/>
                  <a:pt x="4414" y="18"/>
                  <a:pt x="4426" y="15"/>
                </a:cubicBezTo>
                <a:cubicBezTo>
                  <a:pt x="4434" y="13"/>
                  <a:pt x="4439" y="19"/>
                  <a:pt x="4435" y="31"/>
                </a:cubicBezTo>
                <a:cubicBezTo>
                  <a:pt x="4428" y="52"/>
                  <a:pt x="4435" y="58"/>
                  <a:pt x="4458" y="53"/>
                </a:cubicBezTo>
                <a:cubicBezTo>
                  <a:pt x="4457" y="48"/>
                  <a:pt x="4455" y="44"/>
                  <a:pt x="4453" y="36"/>
                </a:cubicBezTo>
                <a:cubicBezTo>
                  <a:pt x="4466" y="39"/>
                  <a:pt x="4478" y="77"/>
                  <a:pt x="4490" y="37"/>
                </a:cubicBezTo>
                <a:cubicBezTo>
                  <a:pt x="4494" y="37"/>
                  <a:pt x="4500" y="37"/>
                  <a:pt x="4507" y="37"/>
                </a:cubicBezTo>
                <a:cubicBezTo>
                  <a:pt x="4507" y="31"/>
                  <a:pt x="4507" y="25"/>
                  <a:pt x="4507" y="15"/>
                </a:cubicBezTo>
                <a:cubicBezTo>
                  <a:pt x="4516" y="19"/>
                  <a:pt x="4524" y="21"/>
                  <a:pt x="4527" y="26"/>
                </a:cubicBezTo>
                <a:cubicBezTo>
                  <a:pt x="4530" y="31"/>
                  <a:pt x="4527" y="39"/>
                  <a:pt x="4526" y="47"/>
                </a:cubicBezTo>
                <a:cubicBezTo>
                  <a:pt x="4541" y="50"/>
                  <a:pt x="4558" y="55"/>
                  <a:pt x="4565" y="32"/>
                </a:cubicBezTo>
                <a:cubicBezTo>
                  <a:pt x="4570" y="34"/>
                  <a:pt x="4577" y="35"/>
                  <a:pt x="4577" y="37"/>
                </a:cubicBezTo>
                <a:cubicBezTo>
                  <a:pt x="4582" y="53"/>
                  <a:pt x="4594" y="54"/>
                  <a:pt x="4609" y="56"/>
                </a:cubicBezTo>
                <a:cubicBezTo>
                  <a:pt x="4630" y="60"/>
                  <a:pt x="4648" y="62"/>
                  <a:pt x="4667" y="49"/>
                </a:cubicBezTo>
                <a:cubicBezTo>
                  <a:pt x="4674" y="44"/>
                  <a:pt x="4686" y="46"/>
                  <a:pt x="4696" y="43"/>
                </a:cubicBezTo>
                <a:cubicBezTo>
                  <a:pt x="4702" y="42"/>
                  <a:pt x="4709" y="39"/>
                  <a:pt x="4715" y="40"/>
                </a:cubicBezTo>
                <a:cubicBezTo>
                  <a:pt x="4724" y="42"/>
                  <a:pt x="4733" y="48"/>
                  <a:pt x="4742" y="49"/>
                </a:cubicBezTo>
                <a:cubicBezTo>
                  <a:pt x="4751" y="50"/>
                  <a:pt x="4760" y="48"/>
                  <a:pt x="4769" y="48"/>
                </a:cubicBezTo>
                <a:cubicBezTo>
                  <a:pt x="4759" y="41"/>
                  <a:pt x="4749" y="33"/>
                  <a:pt x="4735" y="23"/>
                </a:cubicBezTo>
                <a:cubicBezTo>
                  <a:pt x="4769" y="16"/>
                  <a:pt x="4791" y="24"/>
                  <a:pt x="4799" y="45"/>
                </a:cubicBezTo>
                <a:cubicBezTo>
                  <a:pt x="4818" y="33"/>
                  <a:pt x="4837" y="21"/>
                  <a:pt x="4855" y="9"/>
                </a:cubicBezTo>
                <a:cubicBezTo>
                  <a:pt x="4868" y="0"/>
                  <a:pt x="4876" y="2"/>
                  <a:pt x="4883" y="15"/>
                </a:cubicBezTo>
                <a:cubicBezTo>
                  <a:pt x="4880" y="18"/>
                  <a:pt x="4875" y="23"/>
                  <a:pt x="4876" y="25"/>
                </a:cubicBezTo>
                <a:cubicBezTo>
                  <a:pt x="4879" y="31"/>
                  <a:pt x="4883" y="39"/>
                  <a:pt x="4888" y="41"/>
                </a:cubicBezTo>
                <a:cubicBezTo>
                  <a:pt x="4917" y="49"/>
                  <a:pt x="4947" y="58"/>
                  <a:pt x="4977" y="61"/>
                </a:cubicBezTo>
                <a:cubicBezTo>
                  <a:pt x="4998" y="63"/>
                  <a:pt x="5021" y="57"/>
                  <a:pt x="5043" y="54"/>
                </a:cubicBezTo>
                <a:cubicBezTo>
                  <a:pt x="5053" y="53"/>
                  <a:pt x="5064" y="53"/>
                  <a:pt x="5076" y="53"/>
                </a:cubicBezTo>
                <a:cubicBezTo>
                  <a:pt x="5080" y="60"/>
                  <a:pt x="5092" y="70"/>
                  <a:pt x="5080" y="85"/>
                </a:cubicBezTo>
                <a:cubicBezTo>
                  <a:pt x="5079" y="86"/>
                  <a:pt x="5088" y="98"/>
                  <a:pt x="5090" y="97"/>
                </a:cubicBezTo>
                <a:cubicBezTo>
                  <a:pt x="5128" y="83"/>
                  <a:pt x="5167" y="101"/>
                  <a:pt x="5205" y="93"/>
                </a:cubicBezTo>
                <a:cubicBezTo>
                  <a:pt x="5212" y="91"/>
                  <a:pt x="5217" y="85"/>
                  <a:pt x="5224" y="81"/>
                </a:cubicBezTo>
                <a:cubicBezTo>
                  <a:pt x="5223" y="79"/>
                  <a:pt x="5222" y="78"/>
                  <a:pt x="5222" y="76"/>
                </a:cubicBezTo>
                <a:cubicBezTo>
                  <a:pt x="5215" y="74"/>
                  <a:pt x="5209" y="72"/>
                  <a:pt x="5203" y="71"/>
                </a:cubicBezTo>
                <a:cubicBezTo>
                  <a:pt x="5203" y="70"/>
                  <a:pt x="5203" y="69"/>
                  <a:pt x="5203" y="68"/>
                </a:cubicBezTo>
                <a:cubicBezTo>
                  <a:pt x="5217" y="65"/>
                  <a:pt x="5233" y="66"/>
                  <a:pt x="5246" y="61"/>
                </a:cubicBezTo>
                <a:cubicBezTo>
                  <a:pt x="5267" y="52"/>
                  <a:pt x="5271" y="66"/>
                  <a:pt x="5278" y="78"/>
                </a:cubicBezTo>
                <a:cubicBezTo>
                  <a:pt x="5281" y="83"/>
                  <a:pt x="5289" y="89"/>
                  <a:pt x="5293" y="88"/>
                </a:cubicBezTo>
                <a:cubicBezTo>
                  <a:pt x="5298" y="87"/>
                  <a:pt x="5302" y="79"/>
                  <a:pt x="5305" y="74"/>
                </a:cubicBezTo>
                <a:cubicBezTo>
                  <a:pt x="5307" y="69"/>
                  <a:pt x="5308" y="63"/>
                  <a:pt x="5311" y="59"/>
                </a:cubicBezTo>
                <a:cubicBezTo>
                  <a:pt x="5320" y="88"/>
                  <a:pt x="5331" y="93"/>
                  <a:pt x="5358" y="83"/>
                </a:cubicBezTo>
                <a:cubicBezTo>
                  <a:pt x="5362" y="82"/>
                  <a:pt x="5368" y="84"/>
                  <a:pt x="5373" y="85"/>
                </a:cubicBezTo>
                <a:cubicBezTo>
                  <a:pt x="5393" y="92"/>
                  <a:pt x="5413" y="94"/>
                  <a:pt x="5433" y="92"/>
                </a:cubicBezTo>
                <a:cubicBezTo>
                  <a:pt x="5469" y="89"/>
                  <a:pt x="5505" y="88"/>
                  <a:pt x="5541" y="85"/>
                </a:cubicBezTo>
                <a:cubicBezTo>
                  <a:pt x="5578" y="82"/>
                  <a:pt x="5616" y="79"/>
                  <a:pt x="5653" y="76"/>
                </a:cubicBezTo>
                <a:cubicBezTo>
                  <a:pt x="5661" y="75"/>
                  <a:pt x="5668" y="76"/>
                  <a:pt x="5680" y="76"/>
                </a:cubicBezTo>
                <a:cubicBezTo>
                  <a:pt x="5675" y="70"/>
                  <a:pt x="5671" y="66"/>
                  <a:pt x="5665" y="59"/>
                </a:cubicBezTo>
                <a:cubicBezTo>
                  <a:pt x="5679" y="54"/>
                  <a:pt x="5692" y="49"/>
                  <a:pt x="5705" y="45"/>
                </a:cubicBezTo>
                <a:cubicBezTo>
                  <a:pt x="5708" y="45"/>
                  <a:pt x="5714" y="48"/>
                  <a:pt x="5714" y="47"/>
                </a:cubicBezTo>
                <a:cubicBezTo>
                  <a:pt x="5733" y="18"/>
                  <a:pt x="5739" y="47"/>
                  <a:pt x="5749" y="55"/>
                </a:cubicBezTo>
                <a:cubicBezTo>
                  <a:pt x="5752" y="57"/>
                  <a:pt x="5749" y="65"/>
                  <a:pt x="5749" y="77"/>
                </a:cubicBezTo>
                <a:cubicBezTo>
                  <a:pt x="5772" y="73"/>
                  <a:pt x="5793" y="69"/>
                  <a:pt x="5815" y="67"/>
                </a:cubicBezTo>
                <a:cubicBezTo>
                  <a:pt x="5826" y="66"/>
                  <a:pt x="5837" y="70"/>
                  <a:pt x="5848" y="70"/>
                </a:cubicBezTo>
                <a:cubicBezTo>
                  <a:pt x="5867" y="70"/>
                  <a:pt x="5887" y="69"/>
                  <a:pt x="5906" y="68"/>
                </a:cubicBezTo>
                <a:cubicBezTo>
                  <a:pt x="5906" y="66"/>
                  <a:pt x="5906" y="64"/>
                  <a:pt x="5906" y="62"/>
                </a:cubicBezTo>
                <a:cubicBezTo>
                  <a:pt x="5908" y="65"/>
                  <a:pt x="5910" y="68"/>
                  <a:pt x="5912" y="71"/>
                </a:cubicBezTo>
                <a:cubicBezTo>
                  <a:pt x="5913" y="71"/>
                  <a:pt x="5915" y="71"/>
                  <a:pt x="5916" y="70"/>
                </a:cubicBezTo>
                <a:cubicBezTo>
                  <a:pt x="5920" y="65"/>
                  <a:pt x="5920" y="60"/>
                  <a:pt x="5930" y="67"/>
                </a:cubicBezTo>
                <a:cubicBezTo>
                  <a:pt x="5940" y="74"/>
                  <a:pt x="5958" y="70"/>
                  <a:pt x="5972" y="68"/>
                </a:cubicBezTo>
                <a:cubicBezTo>
                  <a:pt x="5989" y="66"/>
                  <a:pt x="6005" y="62"/>
                  <a:pt x="6022" y="59"/>
                </a:cubicBezTo>
                <a:cubicBezTo>
                  <a:pt x="6030" y="58"/>
                  <a:pt x="6039" y="60"/>
                  <a:pt x="6048" y="61"/>
                </a:cubicBezTo>
                <a:cubicBezTo>
                  <a:pt x="6079" y="63"/>
                  <a:pt x="6110" y="65"/>
                  <a:pt x="6142" y="67"/>
                </a:cubicBezTo>
                <a:cubicBezTo>
                  <a:pt x="6165" y="68"/>
                  <a:pt x="6188" y="69"/>
                  <a:pt x="6212" y="69"/>
                </a:cubicBezTo>
                <a:cubicBezTo>
                  <a:pt x="6238" y="70"/>
                  <a:pt x="6264" y="70"/>
                  <a:pt x="6290" y="70"/>
                </a:cubicBezTo>
                <a:cubicBezTo>
                  <a:pt x="6312" y="71"/>
                  <a:pt x="6335" y="72"/>
                  <a:pt x="6357" y="71"/>
                </a:cubicBezTo>
                <a:cubicBezTo>
                  <a:pt x="6376" y="70"/>
                  <a:pt x="6395" y="67"/>
                  <a:pt x="6414" y="66"/>
                </a:cubicBezTo>
                <a:cubicBezTo>
                  <a:pt x="6459" y="64"/>
                  <a:pt x="6504" y="62"/>
                  <a:pt x="6549" y="62"/>
                </a:cubicBezTo>
                <a:cubicBezTo>
                  <a:pt x="6591" y="61"/>
                  <a:pt x="6633" y="63"/>
                  <a:pt x="6674" y="63"/>
                </a:cubicBezTo>
                <a:cubicBezTo>
                  <a:pt x="6709" y="63"/>
                  <a:pt x="6744" y="62"/>
                  <a:pt x="6779" y="61"/>
                </a:cubicBezTo>
                <a:cubicBezTo>
                  <a:pt x="6811" y="60"/>
                  <a:pt x="6844" y="57"/>
                  <a:pt x="6876" y="57"/>
                </a:cubicBezTo>
                <a:cubicBezTo>
                  <a:pt x="6902" y="58"/>
                  <a:pt x="6928" y="63"/>
                  <a:pt x="6954" y="63"/>
                </a:cubicBezTo>
                <a:cubicBezTo>
                  <a:pt x="6987" y="63"/>
                  <a:pt x="7020" y="59"/>
                  <a:pt x="7052" y="57"/>
                </a:cubicBezTo>
                <a:cubicBezTo>
                  <a:pt x="7060" y="57"/>
                  <a:pt x="7067" y="60"/>
                  <a:pt x="7075" y="60"/>
                </a:cubicBezTo>
                <a:cubicBezTo>
                  <a:pt x="7088" y="61"/>
                  <a:pt x="7101" y="61"/>
                  <a:pt x="7114" y="61"/>
                </a:cubicBezTo>
                <a:cubicBezTo>
                  <a:pt x="7135" y="60"/>
                  <a:pt x="7156" y="54"/>
                  <a:pt x="7176" y="67"/>
                </a:cubicBezTo>
                <a:cubicBezTo>
                  <a:pt x="7178" y="68"/>
                  <a:pt x="7183" y="64"/>
                  <a:pt x="7187" y="64"/>
                </a:cubicBezTo>
                <a:cubicBezTo>
                  <a:pt x="7195" y="64"/>
                  <a:pt x="7204" y="64"/>
                  <a:pt x="7209" y="67"/>
                </a:cubicBezTo>
                <a:cubicBezTo>
                  <a:pt x="7213" y="70"/>
                  <a:pt x="7212" y="79"/>
                  <a:pt x="7213" y="83"/>
                </a:cubicBezTo>
                <a:cubicBezTo>
                  <a:pt x="7196" y="81"/>
                  <a:pt x="7181" y="79"/>
                  <a:pt x="7166" y="78"/>
                </a:cubicBezTo>
                <a:cubicBezTo>
                  <a:pt x="7146" y="78"/>
                  <a:pt x="7126" y="79"/>
                  <a:pt x="7107" y="80"/>
                </a:cubicBezTo>
                <a:cubicBezTo>
                  <a:pt x="7103" y="81"/>
                  <a:pt x="7100" y="87"/>
                  <a:pt x="7096" y="90"/>
                </a:cubicBezTo>
                <a:cubicBezTo>
                  <a:pt x="7100" y="92"/>
                  <a:pt x="7103" y="96"/>
                  <a:pt x="7107" y="96"/>
                </a:cubicBezTo>
                <a:cubicBezTo>
                  <a:pt x="7133" y="99"/>
                  <a:pt x="7158" y="102"/>
                  <a:pt x="7187" y="105"/>
                </a:cubicBezTo>
                <a:cubicBezTo>
                  <a:pt x="7130" y="121"/>
                  <a:pt x="7077" y="105"/>
                  <a:pt x="7022" y="110"/>
                </a:cubicBezTo>
                <a:cubicBezTo>
                  <a:pt x="7017" y="121"/>
                  <a:pt x="7001" y="132"/>
                  <a:pt x="7022" y="146"/>
                </a:cubicBezTo>
                <a:cubicBezTo>
                  <a:pt x="7024" y="147"/>
                  <a:pt x="7022" y="156"/>
                  <a:pt x="7022" y="168"/>
                </a:cubicBezTo>
                <a:cubicBezTo>
                  <a:pt x="7040" y="160"/>
                  <a:pt x="7055" y="153"/>
                  <a:pt x="7069" y="146"/>
                </a:cubicBezTo>
                <a:cubicBezTo>
                  <a:pt x="7071" y="145"/>
                  <a:pt x="7072" y="142"/>
                  <a:pt x="7073" y="142"/>
                </a:cubicBezTo>
                <a:cubicBezTo>
                  <a:pt x="7097" y="145"/>
                  <a:pt x="7121" y="146"/>
                  <a:pt x="7144" y="153"/>
                </a:cubicBezTo>
                <a:cubicBezTo>
                  <a:pt x="7165" y="160"/>
                  <a:pt x="7181" y="164"/>
                  <a:pt x="7194" y="139"/>
                </a:cubicBezTo>
                <a:cubicBezTo>
                  <a:pt x="7207" y="166"/>
                  <a:pt x="7231" y="164"/>
                  <a:pt x="7250" y="162"/>
                </a:cubicBezTo>
                <a:cubicBezTo>
                  <a:pt x="7272" y="159"/>
                  <a:pt x="7292" y="148"/>
                  <a:pt x="7312" y="140"/>
                </a:cubicBezTo>
                <a:cubicBezTo>
                  <a:pt x="7315" y="139"/>
                  <a:pt x="7317" y="139"/>
                  <a:pt x="7320" y="138"/>
                </a:cubicBezTo>
                <a:cubicBezTo>
                  <a:pt x="7341" y="138"/>
                  <a:pt x="7362" y="136"/>
                  <a:pt x="7383" y="139"/>
                </a:cubicBezTo>
                <a:cubicBezTo>
                  <a:pt x="7402" y="141"/>
                  <a:pt x="7417" y="134"/>
                  <a:pt x="7432" y="120"/>
                </a:cubicBezTo>
                <a:cubicBezTo>
                  <a:pt x="7412" y="120"/>
                  <a:pt x="7392" y="120"/>
                  <a:pt x="7372" y="120"/>
                </a:cubicBezTo>
                <a:cubicBezTo>
                  <a:pt x="7353" y="119"/>
                  <a:pt x="7334" y="117"/>
                  <a:pt x="7316" y="114"/>
                </a:cubicBezTo>
                <a:cubicBezTo>
                  <a:pt x="7385" y="108"/>
                  <a:pt x="7454" y="98"/>
                  <a:pt x="7523" y="114"/>
                </a:cubicBezTo>
                <a:cubicBezTo>
                  <a:pt x="7523" y="114"/>
                  <a:pt x="7524" y="115"/>
                  <a:pt x="7523" y="115"/>
                </a:cubicBezTo>
                <a:cubicBezTo>
                  <a:pt x="7521" y="119"/>
                  <a:pt x="7519" y="123"/>
                  <a:pt x="7518" y="125"/>
                </a:cubicBezTo>
                <a:cubicBezTo>
                  <a:pt x="7528" y="132"/>
                  <a:pt x="7539" y="139"/>
                  <a:pt x="7547" y="144"/>
                </a:cubicBezTo>
                <a:cubicBezTo>
                  <a:pt x="7538" y="149"/>
                  <a:pt x="7530" y="152"/>
                  <a:pt x="7525" y="157"/>
                </a:cubicBezTo>
                <a:cubicBezTo>
                  <a:pt x="7519" y="164"/>
                  <a:pt x="7515" y="168"/>
                  <a:pt x="7503" y="167"/>
                </a:cubicBezTo>
                <a:cubicBezTo>
                  <a:pt x="7477" y="164"/>
                  <a:pt x="7451" y="168"/>
                  <a:pt x="7424" y="169"/>
                </a:cubicBezTo>
                <a:cubicBezTo>
                  <a:pt x="7424" y="171"/>
                  <a:pt x="7424" y="173"/>
                  <a:pt x="7424" y="174"/>
                </a:cubicBezTo>
                <a:cubicBezTo>
                  <a:pt x="7431" y="175"/>
                  <a:pt x="7439" y="176"/>
                  <a:pt x="7448" y="178"/>
                </a:cubicBezTo>
                <a:cubicBezTo>
                  <a:pt x="7447" y="183"/>
                  <a:pt x="7446" y="191"/>
                  <a:pt x="7444" y="192"/>
                </a:cubicBezTo>
                <a:cubicBezTo>
                  <a:pt x="7433" y="196"/>
                  <a:pt x="7422" y="197"/>
                  <a:pt x="7411" y="198"/>
                </a:cubicBezTo>
                <a:cubicBezTo>
                  <a:pt x="7408" y="199"/>
                  <a:pt x="7404" y="193"/>
                  <a:pt x="7402" y="194"/>
                </a:cubicBezTo>
                <a:cubicBezTo>
                  <a:pt x="7370" y="208"/>
                  <a:pt x="7336" y="195"/>
                  <a:pt x="7304" y="197"/>
                </a:cubicBezTo>
                <a:cubicBezTo>
                  <a:pt x="7297" y="197"/>
                  <a:pt x="7281" y="211"/>
                  <a:pt x="7281" y="186"/>
                </a:cubicBezTo>
                <a:cubicBezTo>
                  <a:pt x="7277" y="191"/>
                  <a:pt x="7274" y="194"/>
                  <a:pt x="7270" y="199"/>
                </a:cubicBezTo>
                <a:cubicBezTo>
                  <a:pt x="7269" y="193"/>
                  <a:pt x="7268" y="189"/>
                  <a:pt x="7267" y="183"/>
                </a:cubicBezTo>
                <a:cubicBezTo>
                  <a:pt x="7261" y="189"/>
                  <a:pt x="7256" y="192"/>
                  <a:pt x="7251" y="197"/>
                </a:cubicBezTo>
                <a:cubicBezTo>
                  <a:pt x="7242" y="208"/>
                  <a:pt x="7233" y="216"/>
                  <a:pt x="7220" y="199"/>
                </a:cubicBezTo>
                <a:cubicBezTo>
                  <a:pt x="7216" y="193"/>
                  <a:pt x="7201" y="189"/>
                  <a:pt x="7195" y="192"/>
                </a:cubicBezTo>
                <a:cubicBezTo>
                  <a:pt x="7169" y="205"/>
                  <a:pt x="7149" y="183"/>
                  <a:pt x="7124" y="185"/>
                </a:cubicBezTo>
                <a:cubicBezTo>
                  <a:pt x="7112" y="187"/>
                  <a:pt x="7100" y="186"/>
                  <a:pt x="7087" y="189"/>
                </a:cubicBezTo>
                <a:cubicBezTo>
                  <a:pt x="7061" y="195"/>
                  <a:pt x="7033" y="197"/>
                  <a:pt x="7007" y="201"/>
                </a:cubicBezTo>
                <a:cubicBezTo>
                  <a:pt x="7006" y="201"/>
                  <a:pt x="7004" y="201"/>
                  <a:pt x="7003" y="201"/>
                </a:cubicBezTo>
                <a:cubicBezTo>
                  <a:pt x="6985" y="183"/>
                  <a:pt x="6967" y="196"/>
                  <a:pt x="6950" y="203"/>
                </a:cubicBezTo>
                <a:cubicBezTo>
                  <a:pt x="6945" y="205"/>
                  <a:pt x="6944" y="213"/>
                  <a:pt x="6941" y="218"/>
                </a:cubicBezTo>
                <a:cubicBezTo>
                  <a:pt x="6900" y="214"/>
                  <a:pt x="6860" y="209"/>
                  <a:pt x="6820" y="222"/>
                </a:cubicBezTo>
                <a:cubicBezTo>
                  <a:pt x="6813" y="224"/>
                  <a:pt x="6804" y="220"/>
                  <a:pt x="6796" y="219"/>
                </a:cubicBezTo>
                <a:cubicBezTo>
                  <a:pt x="6781" y="216"/>
                  <a:pt x="6769" y="219"/>
                  <a:pt x="6770" y="239"/>
                </a:cubicBezTo>
                <a:cubicBezTo>
                  <a:pt x="6753" y="234"/>
                  <a:pt x="6744" y="237"/>
                  <a:pt x="6749" y="254"/>
                </a:cubicBezTo>
                <a:cubicBezTo>
                  <a:pt x="6716" y="256"/>
                  <a:pt x="6683" y="258"/>
                  <a:pt x="6648" y="260"/>
                </a:cubicBezTo>
                <a:cubicBezTo>
                  <a:pt x="6647" y="263"/>
                  <a:pt x="6646" y="269"/>
                  <a:pt x="6646" y="270"/>
                </a:cubicBezTo>
                <a:cubicBezTo>
                  <a:pt x="6656" y="275"/>
                  <a:pt x="6665" y="277"/>
                  <a:pt x="6672" y="282"/>
                </a:cubicBezTo>
                <a:cubicBezTo>
                  <a:pt x="6682" y="287"/>
                  <a:pt x="6691" y="294"/>
                  <a:pt x="6704" y="301"/>
                </a:cubicBezTo>
                <a:cubicBezTo>
                  <a:pt x="6706" y="291"/>
                  <a:pt x="6707" y="287"/>
                  <a:pt x="6709" y="277"/>
                </a:cubicBezTo>
                <a:cubicBezTo>
                  <a:pt x="6738" y="285"/>
                  <a:pt x="6767" y="293"/>
                  <a:pt x="6797" y="299"/>
                </a:cubicBezTo>
                <a:cubicBezTo>
                  <a:pt x="6807" y="301"/>
                  <a:pt x="6819" y="302"/>
                  <a:pt x="6829" y="299"/>
                </a:cubicBezTo>
                <a:cubicBezTo>
                  <a:pt x="6843" y="296"/>
                  <a:pt x="6856" y="286"/>
                  <a:pt x="6871" y="284"/>
                </a:cubicBezTo>
                <a:cubicBezTo>
                  <a:pt x="6899" y="280"/>
                  <a:pt x="6928" y="280"/>
                  <a:pt x="6955" y="292"/>
                </a:cubicBezTo>
                <a:cubicBezTo>
                  <a:pt x="6959" y="294"/>
                  <a:pt x="6963" y="298"/>
                  <a:pt x="6969" y="303"/>
                </a:cubicBezTo>
                <a:cubicBezTo>
                  <a:pt x="6973" y="297"/>
                  <a:pt x="6979" y="291"/>
                  <a:pt x="6985" y="284"/>
                </a:cubicBezTo>
                <a:cubicBezTo>
                  <a:pt x="6985" y="286"/>
                  <a:pt x="6985" y="288"/>
                  <a:pt x="6985" y="289"/>
                </a:cubicBezTo>
                <a:cubicBezTo>
                  <a:pt x="6999" y="289"/>
                  <a:pt x="7013" y="290"/>
                  <a:pt x="7027" y="289"/>
                </a:cubicBezTo>
                <a:cubicBezTo>
                  <a:pt x="7030" y="289"/>
                  <a:pt x="7032" y="289"/>
                  <a:pt x="7035" y="289"/>
                </a:cubicBezTo>
                <a:cubicBezTo>
                  <a:pt x="7056" y="292"/>
                  <a:pt x="7077" y="295"/>
                  <a:pt x="7098" y="290"/>
                </a:cubicBezTo>
                <a:cubicBezTo>
                  <a:pt x="7100" y="289"/>
                  <a:pt x="7103" y="294"/>
                  <a:pt x="7106" y="297"/>
                </a:cubicBezTo>
                <a:cubicBezTo>
                  <a:pt x="7124" y="289"/>
                  <a:pt x="7142" y="282"/>
                  <a:pt x="7163" y="295"/>
                </a:cubicBezTo>
                <a:cubicBezTo>
                  <a:pt x="7169" y="298"/>
                  <a:pt x="7179" y="295"/>
                  <a:pt x="7187" y="294"/>
                </a:cubicBezTo>
                <a:cubicBezTo>
                  <a:pt x="7192" y="293"/>
                  <a:pt x="7196" y="289"/>
                  <a:pt x="7201" y="288"/>
                </a:cubicBezTo>
                <a:cubicBezTo>
                  <a:pt x="7183" y="307"/>
                  <a:pt x="7161" y="314"/>
                  <a:pt x="7135" y="309"/>
                </a:cubicBezTo>
                <a:cubicBezTo>
                  <a:pt x="7132" y="306"/>
                  <a:pt x="7127" y="298"/>
                  <a:pt x="7124" y="299"/>
                </a:cubicBezTo>
                <a:cubicBezTo>
                  <a:pt x="7094" y="305"/>
                  <a:pt x="7065" y="299"/>
                  <a:pt x="7035" y="301"/>
                </a:cubicBezTo>
                <a:cubicBezTo>
                  <a:pt x="7032" y="301"/>
                  <a:pt x="7029" y="302"/>
                  <a:pt x="7027" y="303"/>
                </a:cubicBezTo>
                <a:cubicBezTo>
                  <a:pt x="7009" y="313"/>
                  <a:pt x="6991" y="315"/>
                  <a:pt x="6971" y="313"/>
                </a:cubicBezTo>
                <a:cubicBezTo>
                  <a:pt x="6966" y="312"/>
                  <a:pt x="6960" y="320"/>
                  <a:pt x="6952" y="326"/>
                </a:cubicBezTo>
                <a:cubicBezTo>
                  <a:pt x="6982" y="347"/>
                  <a:pt x="7011" y="330"/>
                  <a:pt x="7040" y="337"/>
                </a:cubicBezTo>
                <a:cubicBezTo>
                  <a:pt x="7024" y="346"/>
                  <a:pt x="7009" y="354"/>
                  <a:pt x="6989" y="366"/>
                </a:cubicBezTo>
                <a:cubicBezTo>
                  <a:pt x="6980" y="357"/>
                  <a:pt x="6969" y="347"/>
                  <a:pt x="6956" y="334"/>
                </a:cubicBezTo>
                <a:cubicBezTo>
                  <a:pt x="6952" y="358"/>
                  <a:pt x="6943" y="364"/>
                  <a:pt x="6923" y="359"/>
                </a:cubicBezTo>
                <a:cubicBezTo>
                  <a:pt x="6911" y="357"/>
                  <a:pt x="6897" y="356"/>
                  <a:pt x="6885" y="354"/>
                </a:cubicBezTo>
                <a:cubicBezTo>
                  <a:pt x="6868" y="357"/>
                  <a:pt x="6851" y="361"/>
                  <a:pt x="6833" y="365"/>
                </a:cubicBezTo>
                <a:cubicBezTo>
                  <a:pt x="6828" y="359"/>
                  <a:pt x="6823" y="353"/>
                  <a:pt x="6817" y="346"/>
                </a:cubicBezTo>
                <a:cubicBezTo>
                  <a:pt x="6812" y="354"/>
                  <a:pt x="6808" y="359"/>
                  <a:pt x="6803" y="366"/>
                </a:cubicBezTo>
                <a:cubicBezTo>
                  <a:pt x="6787" y="357"/>
                  <a:pt x="6777" y="362"/>
                  <a:pt x="6772" y="381"/>
                </a:cubicBezTo>
                <a:cubicBezTo>
                  <a:pt x="6769" y="390"/>
                  <a:pt x="6761" y="393"/>
                  <a:pt x="6752" y="399"/>
                </a:cubicBezTo>
                <a:cubicBezTo>
                  <a:pt x="6731" y="411"/>
                  <a:pt x="6709" y="407"/>
                  <a:pt x="6688" y="409"/>
                </a:cubicBezTo>
                <a:cubicBezTo>
                  <a:pt x="6684" y="409"/>
                  <a:pt x="6681" y="412"/>
                  <a:pt x="6681" y="412"/>
                </a:cubicBezTo>
                <a:cubicBezTo>
                  <a:pt x="6672" y="404"/>
                  <a:pt x="6665" y="399"/>
                  <a:pt x="6654" y="391"/>
                </a:cubicBezTo>
                <a:cubicBezTo>
                  <a:pt x="6651" y="403"/>
                  <a:pt x="6649" y="410"/>
                  <a:pt x="6648" y="413"/>
                </a:cubicBezTo>
                <a:cubicBezTo>
                  <a:pt x="6634" y="417"/>
                  <a:pt x="6621" y="421"/>
                  <a:pt x="6608" y="425"/>
                </a:cubicBezTo>
                <a:cubicBezTo>
                  <a:pt x="6598" y="427"/>
                  <a:pt x="6589" y="430"/>
                  <a:pt x="6580" y="431"/>
                </a:cubicBezTo>
                <a:cubicBezTo>
                  <a:pt x="6565" y="432"/>
                  <a:pt x="6560" y="442"/>
                  <a:pt x="6557" y="453"/>
                </a:cubicBezTo>
                <a:cubicBezTo>
                  <a:pt x="6576" y="461"/>
                  <a:pt x="6594" y="470"/>
                  <a:pt x="6612" y="476"/>
                </a:cubicBezTo>
                <a:cubicBezTo>
                  <a:pt x="6617" y="477"/>
                  <a:pt x="6624" y="469"/>
                  <a:pt x="6632" y="465"/>
                </a:cubicBezTo>
                <a:cubicBezTo>
                  <a:pt x="6676" y="465"/>
                  <a:pt x="6725" y="465"/>
                  <a:pt x="6775" y="465"/>
                </a:cubicBezTo>
                <a:cubicBezTo>
                  <a:pt x="6776" y="467"/>
                  <a:pt x="6778" y="472"/>
                  <a:pt x="6780" y="479"/>
                </a:cubicBezTo>
                <a:cubicBezTo>
                  <a:pt x="6788" y="473"/>
                  <a:pt x="6795" y="467"/>
                  <a:pt x="6802" y="462"/>
                </a:cubicBezTo>
                <a:cubicBezTo>
                  <a:pt x="6802" y="463"/>
                  <a:pt x="6802" y="465"/>
                  <a:pt x="6802" y="467"/>
                </a:cubicBezTo>
                <a:cubicBezTo>
                  <a:pt x="6820" y="466"/>
                  <a:pt x="6838" y="464"/>
                  <a:pt x="6855" y="463"/>
                </a:cubicBezTo>
                <a:cubicBezTo>
                  <a:pt x="6866" y="463"/>
                  <a:pt x="6880" y="460"/>
                  <a:pt x="6888" y="466"/>
                </a:cubicBezTo>
                <a:cubicBezTo>
                  <a:pt x="6907" y="480"/>
                  <a:pt x="6927" y="475"/>
                  <a:pt x="6947" y="475"/>
                </a:cubicBezTo>
                <a:cubicBezTo>
                  <a:pt x="6957" y="474"/>
                  <a:pt x="6967" y="478"/>
                  <a:pt x="6977" y="480"/>
                </a:cubicBezTo>
                <a:cubicBezTo>
                  <a:pt x="7010" y="485"/>
                  <a:pt x="7043" y="490"/>
                  <a:pt x="7076" y="480"/>
                </a:cubicBezTo>
                <a:cubicBezTo>
                  <a:pt x="7084" y="478"/>
                  <a:pt x="7095" y="477"/>
                  <a:pt x="7103" y="481"/>
                </a:cubicBezTo>
                <a:cubicBezTo>
                  <a:pt x="7123" y="491"/>
                  <a:pt x="7143" y="484"/>
                  <a:pt x="7163" y="485"/>
                </a:cubicBezTo>
                <a:cubicBezTo>
                  <a:pt x="7177" y="485"/>
                  <a:pt x="7191" y="486"/>
                  <a:pt x="7207" y="487"/>
                </a:cubicBezTo>
                <a:cubicBezTo>
                  <a:pt x="7209" y="494"/>
                  <a:pt x="7213" y="504"/>
                  <a:pt x="7216" y="515"/>
                </a:cubicBezTo>
                <a:cubicBezTo>
                  <a:pt x="7214" y="516"/>
                  <a:pt x="7213" y="518"/>
                  <a:pt x="7212" y="519"/>
                </a:cubicBezTo>
                <a:cubicBezTo>
                  <a:pt x="7200" y="514"/>
                  <a:pt x="7189" y="509"/>
                  <a:pt x="7176" y="503"/>
                </a:cubicBezTo>
                <a:cubicBezTo>
                  <a:pt x="7174" y="506"/>
                  <a:pt x="7170" y="511"/>
                  <a:pt x="7168" y="514"/>
                </a:cubicBezTo>
                <a:cubicBezTo>
                  <a:pt x="7154" y="508"/>
                  <a:pt x="7141" y="497"/>
                  <a:pt x="7127" y="498"/>
                </a:cubicBezTo>
                <a:cubicBezTo>
                  <a:pt x="7104" y="499"/>
                  <a:pt x="7080" y="508"/>
                  <a:pt x="7057" y="513"/>
                </a:cubicBezTo>
                <a:cubicBezTo>
                  <a:pt x="7057" y="516"/>
                  <a:pt x="7057" y="520"/>
                  <a:pt x="7056" y="523"/>
                </a:cubicBezTo>
                <a:cubicBezTo>
                  <a:pt x="7071" y="528"/>
                  <a:pt x="7085" y="534"/>
                  <a:pt x="7100" y="536"/>
                </a:cubicBezTo>
                <a:cubicBezTo>
                  <a:pt x="7118" y="539"/>
                  <a:pt x="7136" y="538"/>
                  <a:pt x="7154" y="537"/>
                </a:cubicBezTo>
                <a:cubicBezTo>
                  <a:pt x="7166" y="537"/>
                  <a:pt x="7178" y="534"/>
                  <a:pt x="7189" y="534"/>
                </a:cubicBezTo>
                <a:cubicBezTo>
                  <a:pt x="7195" y="534"/>
                  <a:pt x="7200" y="537"/>
                  <a:pt x="7206" y="538"/>
                </a:cubicBezTo>
                <a:cubicBezTo>
                  <a:pt x="7195" y="544"/>
                  <a:pt x="7188" y="548"/>
                  <a:pt x="7180" y="553"/>
                </a:cubicBezTo>
                <a:cubicBezTo>
                  <a:pt x="7182" y="557"/>
                  <a:pt x="7185" y="561"/>
                  <a:pt x="7188" y="564"/>
                </a:cubicBezTo>
                <a:cubicBezTo>
                  <a:pt x="7188" y="564"/>
                  <a:pt x="7192" y="562"/>
                  <a:pt x="7196" y="559"/>
                </a:cubicBezTo>
                <a:cubicBezTo>
                  <a:pt x="7195" y="576"/>
                  <a:pt x="7219" y="583"/>
                  <a:pt x="7213" y="603"/>
                </a:cubicBezTo>
                <a:cubicBezTo>
                  <a:pt x="7213" y="603"/>
                  <a:pt x="7224" y="609"/>
                  <a:pt x="7230" y="609"/>
                </a:cubicBezTo>
                <a:cubicBezTo>
                  <a:pt x="7237" y="609"/>
                  <a:pt x="7244" y="605"/>
                  <a:pt x="7251" y="602"/>
                </a:cubicBezTo>
                <a:cubicBezTo>
                  <a:pt x="7255" y="605"/>
                  <a:pt x="7259" y="609"/>
                  <a:pt x="7264" y="613"/>
                </a:cubicBezTo>
                <a:cubicBezTo>
                  <a:pt x="7286" y="599"/>
                  <a:pt x="7254" y="591"/>
                  <a:pt x="7263" y="578"/>
                </a:cubicBezTo>
                <a:cubicBezTo>
                  <a:pt x="7276" y="574"/>
                  <a:pt x="7290" y="557"/>
                  <a:pt x="7309" y="575"/>
                </a:cubicBezTo>
                <a:cubicBezTo>
                  <a:pt x="7311" y="577"/>
                  <a:pt x="7319" y="572"/>
                  <a:pt x="7325" y="572"/>
                </a:cubicBezTo>
                <a:cubicBezTo>
                  <a:pt x="7341" y="571"/>
                  <a:pt x="7357" y="570"/>
                  <a:pt x="7372" y="570"/>
                </a:cubicBezTo>
                <a:cubicBezTo>
                  <a:pt x="7384" y="570"/>
                  <a:pt x="7396" y="572"/>
                  <a:pt x="7407" y="573"/>
                </a:cubicBezTo>
                <a:cubicBezTo>
                  <a:pt x="7401" y="577"/>
                  <a:pt x="7392" y="584"/>
                  <a:pt x="7381" y="591"/>
                </a:cubicBezTo>
                <a:cubicBezTo>
                  <a:pt x="7402" y="609"/>
                  <a:pt x="7425" y="602"/>
                  <a:pt x="7446" y="603"/>
                </a:cubicBezTo>
                <a:cubicBezTo>
                  <a:pt x="7471" y="605"/>
                  <a:pt x="7497" y="607"/>
                  <a:pt x="7522" y="610"/>
                </a:cubicBezTo>
                <a:cubicBezTo>
                  <a:pt x="7533" y="611"/>
                  <a:pt x="7559" y="599"/>
                  <a:pt x="7561" y="584"/>
                </a:cubicBezTo>
                <a:cubicBezTo>
                  <a:pt x="7566" y="557"/>
                  <a:pt x="7583" y="574"/>
                  <a:pt x="7595" y="572"/>
                </a:cubicBezTo>
                <a:cubicBezTo>
                  <a:pt x="7599" y="571"/>
                  <a:pt x="7605" y="573"/>
                  <a:pt x="7608" y="571"/>
                </a:cubicBezTo>
                <a:cubicBezTo>
                  <a:pt x="7621" y="564"/>
                  <a:pt x="7633" y="553"/>
                  <a:pt x="7646" y="550"/>
                </a:cubicBezTo>
                <a:cubicBezTo>
                  <a:pt x="7658" y="547"/>
                  <a:pt x="7672" y="553"/>
                  <a:pt x="7689" y="555"/>
                </a:cubicBezTo>
                <a:cubicBezTo>
                  <a:pt x="7702" y="541"/>
                  <a:pt x="7723" y="559"/>
                  <a:pt x="7738" y="556"/>
                </a:cubicBezTo>
                <a:cubicBezTo>
                  <a:pt x="7742" y="562"/>
                  <a:pt x="7744" y="571"/>
                  <a:pt x="7748" y="572"/>
                </a:cubicBezTo>
                <a:cubicBezTo>
                  <a:pt x="7767" y="576"/>
                  <a:pt x="7787" y="578"/>
                  <a:pt x="7808" y="582"/>
                </a:cubicBezTo>
                <a:cubicBezTo>
                  <a:pt x="7802" y="589"/>
                  <a:pt x="7798" y="594"/>
                  <a:pt x="7790" y="603"/>
                </a:cubicBezTo>
                <a:cubicBezTo>
                  <a:pt x="7798" y="604"/>
                  <a:pt x="7803" y="605"/>
                  <a:pt x="7808" y="605"/>
                </a:cubicBezTo>
                <a:cubicBezTo>
                  <a:pt x="7813" y="606"/>
                  <a:pt x="7820" y="605"/>
                  <a:pt x="7825" y="608"/>
                </a:cubicBezTo>
                <a:cubicBezTo>
                  <a:pt x="7836" y="616"/>
                  <a:pt x="7848" y="613"/>
                  <a:pt x="7860" y="610"/>
                </a:cubicBezTo>
                <a:cubicBezTo>
                  <a:pt x="7875" y="608"/>
                  <a:pt x="7890" y="610"/>
                  <a:pt x="7904" y="611"/>
                </a:cubicBezTo>
                <a:cubicBezTo>
                  <a:pt x="7910" y="611"/>
                  <a:pt x="7916" y="612"/>
                  <a:pt x="7921" y="613"/>
                </a:cubicBezTo>
                <a:cubicBezTo>
                  <a:pt x="7930" y="585"/>
                  <a:pt x="7900" y="595"/>
                  <a:pt x="7895" y="581"/>
                </a:cubicBezTo>
                <a:cubicBezTo>
                  <a:pt x="7937" y="582"/>
                  <a:pt x="7982" y="565"/>
                  <a:pt x="8024" y="596"/>
                </a:cubicBezTo>
                <a:cubicBezTo>
                  <a:pt x="7994" y="599"/>
                  <a:pt x="7964" y="601"/>
                  <a:pt x="7935" y="604"/>
                </a:cubicBezTo>
                <a:cubicBezTo>
                  <a:pt x="7935" y="607"/>
                  <a:pt x="7935" y="609"/>
                  <a:pt x="7936" y="612"/>
                </a:cubicBezTo>
                <a:cubicBezTo>
                  <a:pt x="7981" y="611"/>
                  <a:pt x="8027" y="624"/>
                  <a:pt x="8067" y="610"/>
                </a:cubicBezTo>
                <a:cubicBezTo>
                  <a:pt x="8092" y="611"/>
                  <a:pt x="8113" y="612"/>
                  <a:pt x="8133" y="612"/>
                </a:cubicBezTo>
                <a:cubicBezTo>
                  <a:pt x="8148" y="612"/>
                  <a:pt x="8163" y="610"/>
                  <a:pt x="8178" y="609"/>
                </a:cubicBezTo>
                <a:cubicBezTo>
                  <a:pt x="8217" y="609"/>
                  <a:pt x="8256" y="612"/>
                  <a:pt x="8295" y="616"/>
                </a:cubicBezTo>
                <a:cubicBezTo>
                  <a:pt x="8332" y="620"/>
                  <a:pt x="8371" y="614"/>
                  <a:pt x="8409" y="613"/>
                </a:cubicBezTo>
                <a:cubicBezTo>
                  <a:pt x="8438" y="612"/>
                  <a:pt x="8467" y="613"/>
                  <a:pt x="8496" y="613"/>
                </a:cubicBezTo>
                <a:cubicBezTo>
                  <a:pt x="8517" y="613"/>
                  <a:pt x="8538" y="610"/>
                  <a:pt x="8558" y="610"/>
                </a:cubicBezTo>
                <a:cubicBezTo>
                  <a:pt x="8566" y="610"/>
                  <a:pt x="8573" y="618"/>
                  <a:pt x="8581" y="619"/>
                </a:cubicBezTo>
                <a:cubicBezTo>
                  <a:pt x="8625" y="622"/>
                  <a:pt x="8668" y="624"/>
                  <a:pt x="8712" y="628"/>
                </a:cubicBezTo>
                <a:cubicBezTo>
                  <a:pt x="8744" y="630"/>
                  <a:pt x="8776" y="636"/>
                  <a:pt x="8808" y="639"/>
                </a:cubicBezTo>
                <a:cubicBezTo>
                  <a:pt x="8817" y="639"/>
                  <a:pt x="8826" y="634"/>
                  <a:pt x="8836" y="634"/>
                </a:cubicBezTo>
                <a:cubicBezTo>
                  <a:pt x="8860" y="634"/>
                  <a:pt x="8884" y="636"/>
                  <a:pt x="8908" y="636"/>
                </a:cubicBezTo>
                <a:cubicBezTo>
                  <a:pt x="8933" y="637"/>
                  <a:pt x="8959" y="637"/>
                  <a:pt x="8984" y="637"/>
                </a:cubicBezTo>
                <a:cubicBezTo>
                  <a:pt x="9061" y="638"/>
                  <a:pt x="9137" y="639"/>
                  <a:pt x="9214" y="640"/>
                </a:cubicBezTo>
                <a:cubicBezTo>
                  <a:pt x="9246" y="641"/>
                  <a:pt x="9278" y="643"/>
                  <a:pt x="9310" y="645"/>
                </a:cubicBezTo>
                <a:cubicBezTo>
                  <a:pt x="9323" y="645"/>
                  <a:pt x="9336" y="643"/>
                  <a:pt x="9349" y="644"/>
                </a:cubicBezTo>
                <a:cubicBezTo>
                  <a:pt x="9356" y="645"/>
                  <a:pt x="9363" y="651"/>
                  <a:pt x="9369" y="658"/>
                </a:cubicBezTo>
                <a:cubicBezTo>
                  <a:pt x="9383" y="662"/>
                  <a:pt x="9400" y="668"/>
                  <a:pt x="9409" y="646"/>
                </a:cubicBezTo>
                <a:cubicBezTo>
                  <a:pt x="9409" y="651"/>
                  <a:pt x="9410" y="655"/>
                  <a:pt x="9411" y="664"/>
                </a:cubicBezTo>
                <a:cubicBezTo>
                  <a:pt x="9419" y="640"/>
                  <a:pt x="9435" y="644"/>
                  <a:pt x="9448" y="648"/>
                </a:cubicBezTo>
                <a:cubicBezTo>
                  <a:pt x="9461" y="652"/>
                  <a:pt x="9473" y="656"/>
                  <a:pt x="9487" y="653"/>
                </a:cubicBezTo>
                <a:cubicBezTo>
                  <a:pt x="9506" y="651"/>
                  <a:pt x="9525" y="655"/>
                  <a:pt x="9544" y="656"/>
                </a:cubicBezTo>
                <a:cubicBezTo>
                  <a:pt x="9559" y="656"/>
                  <a:pt x="9575" y="656"/>
                  <a:pt x="9593" y="656"/>
                </a:cubicBezTo>
                <a:cubicBezTo>
                  <a:pt x="9592" y="678"/>
                  <a:pt x="9635" y="680"/>
                  <a:pt x="9619" y="712"/>
                </a:cubicBezTo>
                <a:cubicBezTo>
                  <a:pt x="9623" y="706"/>
                  <a:pt x="9627" y="699"/>
                  <a:pt x="9632" y="693"/>
                </a:cubicBezTo>
                <a:cubicBezTo>
                  <a:pt x="9635" y="690"/>
                  <a:pt x="9640" y="685"/>
                  <a:pt x="9642" y="685"/>
                </a:cubicBezTo>
                <a:cubicBezTo>
                  <a:pt x="9662" y="695"/>
                  <a:pt x="9679" y="679"/>
                  <a:pt x="9698" y="678"/>
                </a:cubicBezTo>
                <a:cubicBezTo>
                  <a:pt x="9703" y="678"/>
                  <a:pt x="9708" y="678"/>
                  <a:pt x="9714" y="678"/>
                </a:cubicBezTo>
                <a:cubicBezTo>
                  <a:pt x="9707" y="697"/>
                  <a:pt x="9724" y="695"/>
                  <a:pt x="9737" y="703"/>
                </a:cubicBezTo>
                <a:cubicBezTo>
                  <a:pt x="9725" y="707"/>
                  <a:pt x="9712" y="707"/>
                  <a:pt x="9707" y="713"/>
                </a:cubicBezTo>
                <a:cubicBezTo>
                  <a:pt x="9688" y="733"/>
                  <a:pt x="9671" y="720"/>
                  <a:pt x="9654" y="712"/>
                </a:cubicBezTo>
                <a:cubicBezTo>
                  <a:pt x="9640" y="706"/>
                  <a:pt x="9638" y="715"/>
                  <a:pt x="9637" y="728"/>
                </a:cubicBezTo>
                <a:cubicBezTo>
                  <a:pt x="9627" y="724"/>
                  <a:pt x="9619" y="720"/>
                  <a:pt x="9610" y="717"/>
                </a:cubicBezTo>
                <a:cubicBezTo>
                  <a:pt x="9587" y="710"/>
                  <a:pt x="9559" y="693"/>
                  <a:pt x="9540" y="700"/>
                </a:cubicBezTo>
                <a:cubicBezTo>
                  <a:pt x="9518" y="708"/>
                  <a:pt x="9493" y="693"/>
                  <a:pt x="9476" y="713"/>
                </a:cubicBezTo>
                <a:cubicBezTo>
                  <a:pt x="9474" y="714"/>
                  <a:pt x="9471" y="716"/>
                  <a:pt x="9470" y="715"/>
                </a:cubicBezTo>
                <a:cubicBezTo>
                  <a:pt x="9460" y="707"/>
                  <a:pt x="9449" y="713"/>
                  <a:pt x="9438" y="715"/>
                </a:cubicBezTo>
                <a:cubicBezTo>
                  <a:pt x="9427" y="717"/>
                  <a:pt x="9416" y="717"/>
                  <a:pt x="9404" y="716"/>
                </a:cubicBezTo>
                <a:cubicBezTo>
                  <a:pt x="9388" y="715"/>
                  <a:pt x="9371" y="711"/>
                  <a:pt x="9355" y="709"/>
                </a:cubicBezTo>
                <a:cubicBezTo>
                  <a:pt x="9341" y="707"/>
                  <a:pt x="9328" y="709"/>
                  <a:pt x="9316" y="718"/>
                </a:cubicBezTo>
                <a:cubicBezTo>
                  <a:pt x="9311" y="722"/>
                  <a:pt x="9300" y="718"/>
                  <a:pt x="9288" y="716"/>
                </a:cubicBezTo>
                <a:cubicBezTo>
                  <a:pt x="9287" y="719"/>
                  <a:pt x="9284" y="725"/>
                  <a:pt x="9280" y="732"/>
                </a:cubicBezTo>
                <a:cubicBezTo>
                  <a:pt x="9271" y="729"/>
                  <a:pt x="9262" y="725"/>
                  <a:pt x="9247" y="720"/>
                </a:cubicBezTo>
                <a:cubicBezTo>
                  <a:pt x="9228" y="731"/>
                  <a:pt x="9205" y="727"/>
                  <a:pt x="9183" y="709"/>
                </a:cubicBezTo>
                <a:cubicBezTo>
                  <a:pt x="9180" y="706"/>
                  <a:pt x="9171" y="707"/>
                  <a:pt x="9167" y="709"/>
                </a:cubicBezTo>
                <a:cubicBezTo>
                  <a:pt x="9129" y="733"/>
                  <a:pt x="9088" y="724"/>
                  <a:pt x="9047" y="719"/>
                </a:cubicBezTo>
                <a:cubicBezTo>
                  <a:pt x="9034" y="717"/>
                  <a:pt x="9019" y="716"/>
                  <a:pt x="9007" y="720"/>
                </a:cubicBezTo>
                <a:cubicBezTo>
                  <a:pt x="8989" y="727"/>
                  <a:pt x="8973" y="713"/>
                  <a:pt x="8955" y="721"/>
                </a:cubicBezTo>
                <a:cubicBezTo>
                  <a:pt x="8948" y="724"/>
                  <a:pt x="8935" y="717"/>
                  <a:pt x="8927" y="712"/>
                </a:cubicBezTo>
                <a:cubicBezTo>
                  <a:pt x="8905" y="700"/>
                  <a:pt x="8868" y="690"/>
                  <a:pt x="8841" y="714"/>
                </a:cubicBezTo>
                <a:cubicBezTo>
                  <a:pt x="8830" y="701"/>
                  <a:pt x="8818" y="692"/>
                  <a:pt x="8802" y="709"/>
                </a:cubicBezTo>
                <a:cubicBezTo>
                  <a:pt x="8800" y="711"/>
                  <a:pt x="8790" y="706"/>
                  <a:pt x="8783" y="704"/>
                </a:cubicBezTo>
                <a:cubicBezTo>
                  <a:pt x="8765" y="706"/>
                  <a:pt x="8746" y="709"/>
                  <a:pt x="8724" y="712"/>
                </a:cubicBezTo>
                <a:cubicBezTo>
                  <a:pt x="8721" y="701"/>
                  <a:pt x="8717" y="690"/>
                  <a:pt x="8701" y="707"/>
                </a:cubicBezTo>
                <a:cubicBezTo>
                  <a:pt x="8697" y="712"/>
                  <a:pt x="8684" y="709"/>
                  <a:pt x="8676" y="710"/>
                </a:cubicBezTo>
                <a:cubicBezTo>
                  <a:pt x="8669" y="704"/>
                  <a:pt x="8670" y="679"/>
                  <a:pt x="8655" y="702"/>
                </a:cubicBezTo>
                <a:cubicBezTo>
                  <a:pt x="8654" y="703"/>
                  <a:pt x="8649" y="702"/>
                  <a:pt x="8646" y="702"/>
                </a:cubicBezTo>
                <a:cubicBezTo>
                  <a:pt x="8619" y="696"/>
                  <a:pt x="8600" y="699"/>
                  <a:pt x="8580" y="711"/>
                </a:cubicBezTo>
                <a:cubicBezTo>
                  <a:pt x="8568" y="704"/>
                  <a:pt x="8558" y="695"/>
                  <a:pt x="8546" y="690"/>
                </a:cubicBezTo>
                <a:cubicBezTo>
                  <a:pt x="8536" y="686"/>
                  <a:pt x="8528" y="691"/>
                  <a:pt x="8527" y="703"/>
                </a:cubicBezTo>
                <a:cubicBezTo>
                  <a:pt x="8526" y="705"/>
                  <a:pt x="8527" y="708"/>
                  <a:pt x="8526" y="711"/>
                </a:cubicBezTo>
                <a:cubicBezTo>
                  <a:pt x="8516" y="728"/>
                  <a:pt x="8517" y="732"/>
                  <a:pt x="8538" y="730"/>
                </a:cubicBezTo>
                <a:cubicBezTo>
                  <a:pt x="8562" y="726"/>
                  <a:pt x="8588" y="737"/>
                  <a:pt x="8612" y="721"/>
                </a:cubicBezTo>
                <a:cubicBezTo>
                  <a:pt x="8614" y="720"/>
                  <a:pt x="8625" y="731"/>
                  <a:pt x="8633" y="737"/>
                </a:cubicBezTo>
                <a:cubicBezTo>
                  <a:pt x="8628" y="740"/>
                  <a:pt x="8626" y="743"/>
                  <a:pt x="8623" y="743"/>
                </a:cubicBezTo>
                <a:cubicBezTo>
                  <a:pt x="8597" y="742"/>
                  <a:pt x="8571" y="741"/>
                  <a:pt x="8545" y="740"/>
                </a:cubicBezTo>
                <a:cubicBezTo>
                  <a:pt x="8538" y="739"/>
                  <a:pt x="8530" y="737"/>
                  <a:pt x="8524" y="739"/>
                </a:cubicBezTo>
                <a:cubicBezTo>
                  <a:pt x="8501" y="747"/>
                  <a:pt x="8480" y="737"/>
                  <a:pt x="8458" y="737"/>
                </a:cubicBezTo>
                <a:cubicBezTo>
                  <a:pt x="8448" y="737"/>
                  <a:pt x="8438" y="742"/>
                  <a:pt x="8429" y="745"/>
                </a:cubicBezTo>
                <a:cubicBezTo>
                  <a:pt x="8407" y="742"/>
                  <a:pt x="8385" y="740"/>
                  <a:pt x="8363" y="735"/>
                </a:cubicBezTo>
                <a:cubicBezTo>
                  <a:pt x="8350" y="732"/>
                  <a:pt x="8337" y="724"/>
                  <a:pt x="8323" y="730"/>
                </a:cubicBezTo>
                <a:cubicBezTo>
                  <a:pt x="8314" y="733"/>
                  <a:pt x="8306" y="738"/>
                  <a:pt x="8297" y="743"/>
                </a:cubicBezTo>
                <a:cubicBezTo>
                  <a:pt x="8285" y="750"/>
                  <a:pt x="8272" y="757"/>
                  <a:pt x="8259" y="764"/>
                </a:cubicBezTo>
                <a:cubicBezTo>
                  <a:pt x="8251" y="731"/>
                  <a:pt x="8223" y="716"/>
                  <a:pt x="8193" y="725"/>
                </a:cubicBezTo>
                <a:cubicBezTo>
                  <a:pt x="8181" y="728"/>
                  <a:pt x="8167" y="726"/>
                  <a:pt x="8154" y="729"/>
                </a:cubicBezTo>
                <a:cubicBezTo>
                  <a:pt x="8135" y="735"/>
                  <a:pt x="8112" y="730"/>
                  <a:pt x="8098" y="750"/>
                </a:cubicBezTo>
                <a:cubicBezTo>
                  <a:pt x="8106" y="759"/>
                  <a:pt x="8112" y="766"/>
                  <a:pt x="8118" y="774"/>
                </a:cubicBezTo>
                <a:cubicBezTo>
                  <a:pt x="8125" y="772"/>
                  <a:pt x="8135" y="768"/>
                  <a:pt x="8144" y="765"/>
                </a:cubicBezTo>
                <a:cubicBezTo>
                  <a:pt x="8145" y="768"/>
                  <a:pt x="8146" y="770"/>
                  <a:pt x="8147" y="772"/>
                </a:cubicBezTo>
                <a:cubicBezTo>
                  <a:pt x="8144" y="774"/>
                  <a:pt x="8140" y="776"/>
                  <a:pt x="8137" y="778"/>
                </a:cubicBezTo>
                <a:cubicBezTo>
                  <a:pt x="8137" y="779"/>
                  <a:pt x="8138" y="781"/>
                  <a:pt x="8138" y="783"/>
                </a:cubicBezTo>
                <a:cubicBezTo>
                  <a:pt x="8164" y="787"/>
                  <a:pt x="8190" y="791"/>
                  <a:pt x="8218" y="795"/>
                </a:cubicBezTo>
                <a:cubicBezTo>
                  <a:pt x="8211" y="812"/>
                  <a:pt x="8206" y="825"/>
                  <a:pt x="8199" y="842"/>
                </a:cubicBezTo>
                <a:cubicBezTo>
                  <a:pt x="8191" y="823"/>
                  <a:pt x="8183" y="819"/>
                  <a:pt x="8167" y="822"/>
                </a:cubicBezTo>
                <a:cubicBezTo>
                  <a:pt x="8148" y="826"/>
                  <a:pt x="8126" y="821"/>
                  <a:pt x="8106" y="822"/>
                </a:cubicBezTo>
                <a:cubicBezTo>
                  <a:pt x="8083" y="822"/>
                  <a:pt x="8061" y="826"/>
                  <a:pt x="8038" y="827"/>
                </a:cubicBezTo>
                <a:cubicBezTo>
                  <a:pt x="8025" y="828"/>
                  <a:pt x="8013" y="827"/>
                  <a:pt x="8000" y="828"/>
                </a:cubicBezTo>
                <a:cubicBezTo>
                  <a:pt x="7978" y="830"/>
                  <a:pt x="7956" y="833"/>
                  <a:pt x="7935" y="837"/>
                </a:cubicBezTo>
                <a:cubicBezTo>
                  <a:pt x="7930" y="838"/>
                  <a:pt x="7926" y="846"/>
                  <a:pt x="7923" y="849"/>
                </a:cubicBezTo>
                <a:cubicBezTo>
                  <a:pt x="7944" y="854"/>
                  <a:pt x="7962" y="859"/>
                  <a:pt x="7980" y="862"/>
                </a:cubicBezTo>
                <a:cubicBezTo>
                  <a:pt x="7988" y="863"/>
                  <a:pt x="7997" y="860"/>
                  <a:pt x="8005" y="860"/>
                </a:cubicBezTo>
                <a:cubicBezTo>
                  <a:pt x="8013" y="860"/>
                  <a:pt x="8021" y="862"/>
                  <a:pt x="8029" y="862"/>
                </a:cubicBezTo>
                <a:cubicBezTo>
                  <a:pt x="8039" y="863"/>
                  <a:pt x="8048" y="862"/>
                  <a:pt x="8058" y="862"/>
                </a:cubicBezTo>
                <a:cubicBezTo>
                  <a:pt x="8084" y="862"/>
                  <a:pt x="8108" y="870"/>
                  <a:pt x="8135" y="868"/>
                </a:cubicBezTo>
                <a:cubicBezTo>
                  <a:pt x="8156" y="867"/>
                  <a:pt x="8182" y="861"/>
                  <a:pt x="8203" y="879"/>
                </a:cubicBezTo>
                <a:cubicBezTo>
                  <a:pt x="8205" y="882"/>
                  <a:pt x="8212" y="881"/>
                  <a:pt x="8216" y="879"/>
                </a:cubicBezTo>
                <a:cubicBezTo>
                  <a:pt x="8245" y="867"/>
                  <a:pt x="8273" y="870"/>
                  <a:pt x="8302" y="881"/>
                </a:cubicBezTo>
                <a:cubicBezTo>
                  <a:pt x="8314" y="886"/>
                  <a:pt x="8329" y="880"/>
                  <a:pt x="8342" y="881"/>
                </a:cubicBezTo>
                <a:cubicBezTo>
                  <a:pt x="8358" y="881"/>
                  <a:pt x="8373" y="883"/>
                  <a:pt x="8388" y="882"/>
                </a:cubicBezTo>
                <a:cubicBezTo>
                  <a:pt x="8422" y="881"/>
                  <a:pt x="8456" y="880"/>
                  <a:pt x="8490" y="876"/>
                </a:cubicBezTo>
                <a:cubicBezTo>
                  <a:pt x="8501" y="875"/>
                  <a:pt x="8514" y="888"/>
                  <a:pt x="8524" y="873"/>
                </a:cubicBezTo>
                <a:cubicBezTo>
                  <a:pt x="8529" y="879"/>
                  <a:pt x="8535" y="884"/>
                  <a:pt x="8540" y="890"/>
                </a:cubicBezTo>
                <a:cubicBezTo>
                  <a:pt x="8557" y="887"/>
                  <a:pt x="8576" y="884"/>
                  <a:pt x="8596" y="880"/>
                </a:cubicBezTo>
                <a:cubicBezTo>
                  <a:pt x="8590" y="912"/>
                  <a:pt x="8596" y="920"/>
                  <a:pt x="8625" y="916"/>
                </a:cubicBezTo>
                <a:cubicBezTo>
                  <a:pt x="8649" y="912"/>
                  <a:pt x="8670" y="914"/>
                  <a:pt x="8693" y="920"/>
                </a:cubicBezTo>
                <a:cubicBezTo>
                  <a:pt x="8700" y="922"/>
                  <a:pt x="8709" y="918"/>
                  <a:pt x="8717" y="917"/>
                </a:cubicBezTo>
                <a:cubicBezTo>
                  <a:pt x="8729" y="916"/>
                  <a:pt x="8741" y="913"/>
                  <a:pt x="8754" y="914"/>
                </a:cubicBezTo>
                <a:cubicBezTo>
                  <a:pt x="8781" y="916"/>
                  <a:pt x="8808" y="916"/>
                  <a:pt x="8834" y="924"/>
                </a:cubicBezTo>
                <a:cubicBezTo>
                  <a:pt x="8859" y="932"/>
                  <a:pt x="8880" y="920"/>
                  <a:pt x="8904" y="921"/>
                </a:cubicBezTo>
                <a:cubicBezTo>
                  <a:pt x="8910" y="922"/>
                  <a:pt x="8917" y="916"/>
                  <a:pt x="8926" y="912"/>
                </a:cubicBezTo>
                <a:cubicBezTo>
                  <a:pt x="8929" y="916"/>
                  <a:pt x="8934" y="923"/>
                  <a:pt x="8941" y="931"/>
                </a:cubicBezTo>
                <a:cubicBezTo>
                  <a:pt x="8948" y="930"/>
                  <a:pt x="8956" y="903"/>
                  <a:pt x="8967" y="926"/>
                </a:cubicBezTo>
                <a:cubicBezTo>
                  <a:pt x="8980" y="927"/>
                  <a:pt x="8992" y="928"/>
                  <a:pt x="9006" y="929"/>
                </a:cubicBezTo>
                <a:cubicBezTo>
                  <a:pt x="9003" y="923"/>
                  <a:pt x="9000" y="918"/>
                  <a:pt x="8995" y="907"/>
                </a:cubicBezTo>
                <a:cubicBezTo>
                  <a:pt x="9015" y="915"/>
                  <a:pt x="9030" y="921"/>
                  <a:pt x="9045" y="927"/>
                </a:cubicBezTo>
                <a:cubicBezTo>
                  <a:pt x="9045" y="929"/>
                  <a:pt x="9044" y="931"/>
                  <a:pt x="9044" y="933"/>
                </a:cubicBezTo>
                <a:cubicBezTo>
                  <a:pt x="9060" y="928"/>
                  <a:pt x="9076" y="924"/>
                  <a:pt x="9088" y="921"/>
                </a:cubicBezTo>
                <a:cubicBezTo>
                  <a:pt x="9100" y="927"/>
                  <a:pt x="9111" y="934"/>
                  <a:pt x="9122" y="938"/>
                </a:cubicBezTo>
                <a:cubicBezTo>
                  <a:pt x="9125" y="939"/>
                  <a:pt x="9132" y="935"/>
                  <a:pt x="9134" y="931"/>
                </a:cubicBezTo>
                <a:cubicBezTo>
                  <a:pt x="9145" y="916"/>
                  <a:pt x="9165" y="909"/>
                  <a:pt x="9183" y="917"/>
                </a:cubicBezTo>
                <a:cubicBezTo>
                  <a:pt x="9188" y="920"/>
                  <a:pt x="9193" y="924"/>
                  <a:pt x="9201" y="929"/>
                </a:cubicBezTo>
                <a:cubicBezTo>
                  <a:pt x="9215" y="919"/>
                  <a:pt x="9231" y="922"/>
                  <a:pt x="9249" y="933"/>
                </a:cubicBezTo>
                <a:cubicBezTo>
                  <a:pt x="9257" y="939"/>
                  <a:pt x="9270" y="935"/>
                  <a:pt x="9281" y="936"/>
                </a:cubicBezTo>
                <a:cubicBezTo>
                  <a:pt x="9290" y="937"/>
                  <a:pt x="9298" y="939"/>
                  <a:pt x="9302" y="940"/>
                </a:cubicBezTo>
                <a:cubicBezTo>
                  <a:pt x="9322" y="937"/>
                  <a:pt x="9340" y="936"/>
                  <a:pt x="9357" y="932"/>
                </a:cubicBezTo>
                <a:cubicBezTo>
                  <a:pt x="9399" y="923"/>
                  <a:pt x="9440" y="936"/>
                  <a:pt x="9481" y="940"/>
                </a:cubicBezTo>
                <a:cubicBezTo>
                  <a:pt x="9507" y="942"/>
                  <a:pt x="9531" y="937"/>
                  <a:pt x="9555" y="936"/>
                </a:cubicBezTo>
                <a:cubicBezTo>
                  <a:pt x="9576" y="935"/>
                  <a:pt x="9598" y="943"/>
                  <a:pt x="9619" y="946"/>
                </a:cubicBezTo>
                <a:cubicBezTo>
                  <a:pt x="9621" y="947"/>
                  <a:pt x="9623" y="948"/>
                  <a:pt x="9626" y="948"/>
                </a:cubicBezTo>
                <a:cubicBezTo>
                  <a:pt x="9651" y="948"/>
                  <a:pt x="9676" y="948"/>
                  <a:pt x="9701" y="949"/>
                </a:cubicBezTo>
                <a:cubicBezTo>
                  <a:pt x="9738" y="950"/>
                  <a:pt x="9774" y="951"/>
                  <a:pt x="9810" y="953"/>
                </a:cubicBezTo>
                <a:cubicBezTo>
                  <a:pt x="9841" y="955"/>
                  <a:pt x="9872" y="958"/>
                  <a:pt x="9903" y="960"/>
                </a:cubicBezTo>
                <a:cubicBezTo>
                  <a:pt x="9909" y="961"/>
                  <a:pt x="9915" y="958"/>
                  <a:pt x="9921" y="957"/>
                </a:cubicBezTo>
                <a:cubicBezTo>
                  <a:pt x="9926" y="956"/>
                  <a:pt x="9933" y="953"/>
                  <a:pt x="9938" y="954"/>
                </a:cubicBezTo>
                <a:cubicBezTo>
                  <a:pt x="9969" y="965"/>
                  <a:pt x="10002" y="960"/>
                  <a:pt x="10034" y="961"/>
                </a:cubicBezTo>
                <a:cubicBezTo>
                  <a:pt x="10079" y="963"/>
                  <a:pt x="10124" y="967"/>
                  <a:pt x="10169" y="969"/>
                </a:cubicBezTo>
                <a:cubicBezTo>
                  <a:pt x="10177" y="970"/>
                  <a:pt x="10184" y="973"/>
                  <a:pt x="10191" y="971"/>
                </a:cubicBezTo>
                <a:cubicBezTo>
                  <a:pt x="10229" y="960"/>
                  <a:pt x="10267" y="978"/>
                  <a:pt x="10305" y="974"/>
                </a:cubicBezTo>
                <a:cubicBezTo>
                  <a:pt x="10316" y="973"/>
                  <a:pt x="10327" y="976"/>
                  <a:pt x="10339" y="974"/>
                </a:cubicBezTo>
                <a:cubicBezTo>
                  <a:pt x="10346" y="974"/>
                  <a:pt x="10353" y="979"/>
                  <a:pt x="10358" y="980"/>
                </a:cubicBezTo>
                <a:cubicBezTo>
                  <a:pt x="10367" y="980"/>
                  <a:pt x="10374" y="980"/>
                  <a:pt x="10382" y="980"/>
                </a:cubicBezTo>
                <a:cubicBezTo>
                  <a:pt x="10384" y="980"/>
                  <a:pt x="10387" y="983"/>
                  <a:pt x="10389" y="982"/>
                </a:cubicBezTo>
                <a:cubicBezTo>
                  <a:pt x="10435" y="966"/>
                  <a:pt x="10480" y="986"/>
                  <a:pt x="10525" y="987"/>
                </a:cubicBezTo>
                <a:cubicBezTo>
                  <a:pt x="10553" y="988"/>
                  <a:pt x="10580" y="996"/>
                  <a:pt x="10609" y="991"/>
                </a:cubicBezTo>
                <a:cubicBezTo>
                  <a:pt x="10626" y="988"/>
                  <a:pt x="10644" y="993"/>
                  <a:pt x="10662" y="995"/>
                </a:cubicBezTo>
                <a:cubicBezTo>
                  <a:pt x="10696" y="998"/>
                  <a:pt x="10730" y="1000"/>
                  <a:pt x="10763" y="1003"/>
                </a:cubicBezTo>
                <a:cubicBezTo>
                  <a:pt x="10807" y="1006"/>
                  <a:pt x="10850" y="1008"/>
                  <a:pt x="10894" y="1011"/>
                </a:cubicBezTo>
                <a:cubicBezTo>
                  <a:pt x="10906" y="1012"/>
                  <a:pt x="10919" y="1017"/>
                  <a:pt x="10933" y="1021"/>
                </a:cubicBezTo>
                <a:cubicBezTo>
                  <a:pt x="10934" y="1024"/>
                  <a:pt x="10936" y="1029"/>
                  <a:pt x="10937" y="1032"/>
                </a:cubicBezTo>
                <a:cubicBezTo>
                  <a:pt x="10912" y="1033"/>
                  <a:pt x="10886" y="1048"/>
                  <a:pt x="10861" y="1032"/>
                </a:cubicBezTo>
                <a:cubicBezTo>
                  <a:pt x="10858" y="1029"/>
                  <a:pt x="10851" y="1031"/>
                  <a:pt x="10846" y="1032"/>
                </a:cubicBezTo>
                <a:cubicBezTo>
                  <a:pt x="10833" y="1033"/>
                  <a:pt x="10820" y="1047"/>
                  <a:pt x="10807" y="1031"/>
                </a:cubicBezTo>
                <a:cubicBezTo>
                  <a:pt x="10805" y="1030"/>
                  <a:pt x="10801" y="1032"/>
                  <a:pt x="10797" y="1032"/>
                </a:cubicBezTo>
                <a:cubicBezTo>
                  <a:pt x="10792" y="1032"/>
                  <a:pt x="10787" y="1031"/>
                  <a:pt x="10781" y="1030"/>
                </a:cubicBezTo>
                <a:cubicBezTo>
                  <a:pt x="10772" y="1028"/>
                  <a:pt x="10763" y="1028"/>
                  <a:pt x="10754" y="1026"/>
                </a:cubicBezTo>
                <a:cubicBezTo>
                  <a:pt x="10740" y="1022"/>
                  <a:pt x="10726" y="1011"/>
                  <a:pt x="10711" y="1024"/>
                </a:cubicBezTo>
                <a:cubicBezTo>
                  <a:pt x="10696" y="1037"/>
                  <a:pt x="10677" y="1030"/>
                  <a:pt x="10662" y="1026"/>
                </a:cubicBezTo>
                <a:cubicBezTo>
                  <a:pt x="10643" y="1020"/>
                  <a:pt x="10625" y="1024"/>
                  <a:pt x="10606" y="1023"/>
                </a:cubicBezTo>
                <a:cubicBezTo>
                  <a:pt x="10597" y="1023"/>
                  <a:pt x="10588" y="1016"/>
                  <a:pt x="10577" y="1010"/>
                </a:cubicBezTo>
                <a:cubicBezTo>
                  <a:pt x="10553" y="1020"/>
                  <a:pt x="10527" y="1036"/>
                  <a:pt x="10494" y="1024"/>
                </a:cubicBezTo>
                <a:cubicBezTo>
                  <a:pt x="10495" y="1021"/>
                  <a:pt x="10495" y="1018"/>
                  <a:pt x="10496" y="1014"/>
                </a:cubicBezTo>
                <a:cubicBezTo>
                  <a:pt x="10494" y="1015"/>
                  <a:pt x="10492" y="1015"/>
                  <a:pt x="10492" y="1015"/>
                </a:cubicBezTo>
                <a:cubicBezTo>
                  <a:pt x="10487" y="1030"/>
                  <a:pt x="10476" y="1029"/>
                  <a:pt x="10467" y="1022"/>
                </a:cubicBezTo>
                <a:cubicBezTo>
                  <a:pt x="10455" y="1013"/>
                  <a:pt x="10446" y="1022"/>
                  <a:pt x="10434" y="1024"/>
                </a:cubicBezTo>
                <a:cubicBezTo>
                  <a:pt x="10425" y="1026"/>
                  <a:pt x="10414" y="1022"/>
                  <a:pt x="10404" y="1020"/>
                </a:cubicBezTo>
                <a:cubicBezTo>
                  <a:pt x="10398" y="1018"/>
                  <a:pt x="10393" y="1011"/>
                  <a:pt x="10388" y="1011"/>
                </a:cubicBezTo>
                <a:cubicBezTo>
                  <a:pt x="10359" y="1011"/>
                  <a:pt x="10329" y="1015"/>
                  <a:pt x="10301" y="1005"/>
                </a:cubicBezTo>
                <a:cubicBezTo>
                  <a:pt x="10299" y="1004"/>
                  <a:pt x="10295" y="1006"/>
                  <a:pt x="10293" y="1008"/>
                </a:cubicBezTo>
                <a:cubicBezTo>
                  <a:pt x="10268" y="1021"/>
                  <a:pt x="10243" y="1027"/>
                  <a:pt x="10218" y="1008"/>
                </a:cubicBezTo>
                <a:cubicBezTo>
                  <a:pt x="10212" y="1004"/>
                  <a:pt x="10203" y="1001"/>
                  <a:pt x="10197" y="1004"/>
                </a:cubicBezTo>
                <a:cubicBezTo>
                  <a:pt x="10172" y="1013"/>
                  <a:pt x="10149" y="1008"/>
                  <a:pt x="10124" y="999"/>
                </a:cubicBezTo>
                <a:cubicBezTo>
                  <a:pt x="10117" y="996"/>
                  <a:pt x="10106" y="1001"/>
                  <a:pt x="10098" y="1005"/>
                </a:cubicBezTo>
                <a:cubicBezTo>
                  <a:pt x="10064" y="1018"/>
                  <a:pt x="10030" y="1012"/>
                  <a:pt x="9996" y="1007"/>
                </a:cubicBezTo>
                <a:cubicBezTo>
                  <a:pt x="9991" y="1006"/>
                  <a:pt x="9987" y="1001"/>
                  <a:pt x="9982" y="1000"/>
                </a:cubicBezTo>
                <a:cubicBezTo>
                  <a:pt x="9974" y="999"/>
                  <a:pt x="9966" y="999"/>
                  <a:pt x="9958" y="1000"/>
                </a:cubicBezTo>
                <a:cubicBezTo>
                  <a:pt x="9943" y="1003"/>
                  <a:pt x="9928" y="1018"/>
                  <a:pt x="9913" y="1000"/>
                </a:cubicBezTo>
                <a:cubicBezTo>
                  <a:pt x="9911" y="998"/>
                  <a:pt x="9907" y="997"/>
                  <a:pt x="9904" y="997"/>
                </a:cubicBezTo>
                <a:cubicBezTo>
                  <a:pt x="9882" y="995"/>
                  <a:pt x="9881" y="991"/>
                  <a:pt x="9893" y="971"/>
                </a:cubicBezTo>
                <a:cubicBezTo>
                  <a:pt x="9892" y="969"/>
                  <a:pt x="9890" y="968"/>
                  <a:pt x="9889" y="967"/>
                </a:cubicBezTo>
                <a:cubicBezTo>
                  <a:pt x="9884" y="972"/>
                  <a:pt x="9876" y="977"/>
                  <a:pt x="9876" y="983"/>
                </a:cubicBezTo>
                <a:cubicBezTo>
                  <a:pt x="9873" y="1000"/>
                  <a:pt x="9864" y="1003"/>
                  <a:pt x="9850" y="999"/>
                </a:cubicBezTo>
                <a:cubicBezTo>
                  <a:pt x="9849" y="999"/>
                  <a:pt x="9849" y="998"/>
                  <a:pt x="9848" y="999"/>
                </a:cubicBezTo>
                <a:cubicBezTo>
                  <a:pt x="9822" y="1008"/>
                  <a:pt x="9795" y="995"/>
                  <a:pt x="9768" y="1002"/>
                </a:cubicBezTo>
                <a:cubicBezTo>
                  <a:pt x="9763" y="1003"/>
                  <a:pt x="9757" y="1006"/>
                  <a:pt x="9754" y="1008"/>
                </a:cubicBezTo>
                <a:cubicBezTo>
                  <a:pt x="9750" y="1003"/>
                  <a:pt x="9746" y="994"/>
                  <a:pt x="9743" y="994"/>
                </a:cubicBezTo>
                <a:cubicBezTo>
                  <a:pt x="9733" y="995"/>
                  <a:pt x="9724" y="999"/>
                  <a:pt x="9718" y="1000"/>
                </a:cubicBezTo>
                <a:cubicBezTo>
                  <a:pt x="9701" y="1001"/>
                  <a:pt x="9688" y="1002"/>
                  <a:pt x="9674" y="1002"/>
                </a:cubicBezTo>
                <a:cubicBezTo>
                  <a:pt x="9661" y="1002"/>
                  <a:pt x="9647" y="1001"/>
                  <a:pt x="9634" y="1001"/>
                </a:cubicBezTo>
                <a:cubicBezTo>
                  <a:pt x="9614" y="1001"/>
                  <a:pt x="9593" y="1001"/>
                  <a:pt x="9573" y="1001"/>
                </a:cubicBezTo>
                <a:cubicBezTo>
                  <a:pt x="9570" y="1001"/>
                  <a:pt x="9566" y="1000"/>
                  <a:pt x="9563" y="1001"/>
                </a:cubicBezTo>
                <a:cubicBezTo>
                  <a:pt x="9555" y="1001"/>
                  <a:pt x="9547" y="1003"/>
                  <a:pt x="9539" y="1004"/>
                </a:cubicBezTo>
                <a:cubicBezTo>
                  <a:pt x="9539" y="1007"/>
                  <a:pt x="9539" y="1009"/>
                  <a:pt x="9538" y="1012"/>
                </a:cubicBezTo>
                <a:cubicBezTo>
                  <a:pt x="9527" y="1007"/>
                  <a:pt x="9516" y="1002"/>
                  <a:pt x="9503" y="996"/>
                </a:cubicBezTo>
                <a:cubicBezTo>
                  <a:pt x="9502" y="997"/>
                  <a:pt x="9499" y="1002"/>
                  <a:pt x="9496" y="1007"/>
                </a:cubicBezTo>
                <a:cubicBezTo>
                  <a:pt x="9474" y="1005"/>
                  <a:pt x="9453" y="1002"/>
                  <a:pt x="9431" y="1001"/>
                </a:cubicBezTo>
                <a:cubicBezTo>
                  <a:pt x="9408" y="999"/>
                  <a:pt x="9385" y="1000"/>
                  <a:pt x="9361" y="998"/>
                </a:cubicBezTo>
                <a:cubicBezTo>
                  <a:pt x="9345" y="997"/>
                  <a:pt x="9328" y="987"/>
                  <a:pt x="9314" y="991"/>
                </a:cubicBezTo>
                <a:cubicBezTo>
                  <a:pt x="9293" y="996"/>
                  <a:pt x="9272" y="983"/>
                  <a:pt x="9252" y="998"/>
                </a:cubicBezTo>
                <a:cubicBezTo>
                  <a:pt x="9245" y="1004"/>
                  <a:pt x="9230" y="1000"/>
                  <a:pt x="9219" y="999"/>
                </a:cubicBezTo>
                <a:cubicBezTo>
                  <a:pt x="9211" y="999"/>
                  <a:pt x="9203" y="997"/>
                  <a:pt x="9196" y="994"/>
                </a:cubicBezTo>
                <a:cubicBezTo>
                  <a:pt x="9181" y="987"/>
                  <a:pt x="9172" y="994"/>
                  <a:pt x="9165" y="1009"/>
                </a:cubicBezTo>
                <a:cubicBezTo>
                  <a:pt x="9136" y="978"/>
                  <a:pt x="9103" y="993"/>
                  <a:pt x="9071" y="998"/>
                </a:cubicBezTo>
                <a:cubicBezTo>
                  <a:pt x="9072" y="1001"/>
                  <a:pt x="9073" y="1004"/>
                  <a:pt x="9073" y="1004"/>
                </a:cubicBezTo>
                <a:cubicBezTo>
                  <a:pt x="9058" y="1004"/>
                  <a:pt x="9043" y="1004"/>
                  <a:pt x="9028" y="1004"/>
                </a:cubicBezTo>
                <a:cubicBezTo>
                  <a:pt x="9020" y="1004"/>
                  <a:pt x="9011" y="1001"/>
                  <a:pt x="9003" y="1001"/>
                </a:cubicBezTo>
                <a:cubicBezTo>
                  <a:pt x="8964" y="1000"/>
                  <a:pt x="8924" y="1001"/>
                  <a:pt x="8884" y="1000"/>
                </a:cubicBezTo>
                <a:cubicBezTo>
                  <a:pt x="8829" y="998"/>
                  <a:pt x="8775" y="991"/>
                  <a:pt x="8720" y="1002"/>
                </a:cubicBezTo>
                <a:cubicBezTo>
                  <a:pt x="8714" y="1003"/>
                  <a:pt x="8708" y="999"/>
                  <a:pt x="8701" y="998"/>
                </a:cubicBezTo>
                <a:cubicBezTo>
                  <a:pt x="8682" y="997"/>
                  <a:pt x="8663" y="995"/>
                  <a:pt x="8643" y="995"/>
                </a:cubicBezTo>
                <a:cubicBezTo>
                  <a:pt x="8639" y="995"/>
                  <a:pt x="8635" y="1003"/>
                  <a:pt x="8630" y="1009"/>
                </a:cubicBezTo>
                <a:cubicBezTo>
                  <a:pt x="8619" y="990"/>
                  <a:pt x="8601" y="997"/>
                  <a:pt x="8583" y="997"/>
                </a:cubicBezTo>
                <a:cubicBezTo>
                  <a:pt x="8550" y="997"/>
                  <a:pt x="8517" y="994"/>
                  <a:pt x="8484" y="994"/>
                </a:cubicBezTo>
                <a:cubicBezTo>
                  <a:pt x="8466" y="995"/>
                  <a:pt x="8448" y="1000"/>
                  <a:pt x="8430" y="1003"/>
                </a:cubicBezTo>
                <a:cubicBezTo>
                  <a:pt x="8431" y="1014"/>
                  <a:pt x="8432" y="1023"/>
                  <a:pt x="8434" y="1037"/>
                </a:cubicBezTo>
                <a:cubicBezTo>
                  <a:pt x="8412" y="1026"/>
                  <a:pt x="8387" y="1042"/>
                  <a:pt x="8370" y="1020"/>
                </a:cubicBezTo>
                <a:cubicBezTo>
                  <a:pt x="8369" y="1020"/>
                  <a:pt x="8359" y="1026"/>
                  <a:pt x="8354" y="1028"/>
                </a:cubicBezTo>
                <a:cubicBezTo>
                  <a:pt x="8336" y="1028"/>
                  <a:pt x="8317" y="1029"/>
                  <a:pt x="8298" y="1028"/>
                </a:cubicBezTo>
                <a:cubicBezTo>
                  <a:pt x="8293" y="1028"/>
                  <a:pt x="8287" y="1023"/>
                  <a:pt x="8285" y="1018"/>
                </a:cubicBezTo>
                <a:cubicBezTo>
                  <a:pt x="8281" y="1011"/>
                  <a:pt x="8280" y="1002"/>
                  <a:pt x="8278" y="995"/>
                </a:cubicBezTo>
                <a:cubicBezTo>
                  <a:pt x="8262" y="1003"/>
                  <a:pt x="8251" y="1008"/>
                  <a:pt x="8239" y="1014"/>
                </a:cubicBezTo>
                <a:cubicBezTo>
                  <a:pt x="8238" y="1017"/>
                  <a:pt x="8235" y="1025"/>
                  <a:pt x="8234" y="1025"/>
                </a:cubicBezTo>
                <a:cubicBezTo>
                  <a:pt x="8227" y="1024"/>
                  <a:pt x="8220" y="1020"/>
                  <a:pt x="8213" y="1018"/>
                </a:cubicBezTo>
                <a:cubicBezTo>
                  <a:pt x="8205" y="1015"/>
                  <a:pt x="8197" y="1012"/>
                  <a:pt x="8189" y="1013"/>
                </a:cubicBezTo>
                <a:cubicBezTo>
                  <a:pt x="8183" y="1014"/>
                  <a:pt x="8177" y="1021"/>
                  <a:pt x="8175" y="1026"/>
                </a:cubicBezTo>
                <a:cubicBezTo>
                  <a:pt x="8174" y="1031"/>
                  <a:pt x="8176" y="1042"/>
                  <a:pt x="8180" y="1043"/>
                </a:cubicBezTo>
                <a:cubicBezTo>
                  <a:pt x="8197" y="1049"/>
                  <a:pt x="8214" y="1054"/>
                  <a:pt x="8232" y="1059"/>
                </a:cubicBezTo>
                <a:cubicBezTo>
                  <a:pt x="8237" y="1060"/>
                  <a:pt x="8242" y="1062"/>
                  <a:pt x="8247" y="1062"/>
                </a:cubicBezTo>
                <a:cubicBezTo>
                  <a:pt x="8251" y="1062"/>
                  <a:pt x="8260" y="1060"/>
                  <a:pt x="8260" y="1059"/>
                </a:cubicBezTo>
                <a:cubicBezTo>
                  <a:pt x="8263" y="1033"/>
                  <a:pt x="8284" y="1041"/>
                  <a:pt x="8299" y="1034"/>
                </a:cubicBezTo>
                <a:cubicBezTo>
                  <a:pt x="8295" y="1046"/>
                  <a:pt x="8291" y="1055"/>
                  <a:pt x="8287" y="1065"/>
                </a:cubicBezTo>
                <a:cubicBezTo>
                  <a:pt x="8312" y="1065"/>
                  <a:pt x="8333" y="1064"/>
                  <a:pt x="8353" y="1065"/>
                </a:cubicBezTo>
                <a:cubicBezTo>
                  <a:pt x="8366" y="1066"/>
                  <a:pt x="8378" y="1071"/>
                  <a:pt x="8391" y="1071"/>
                </a:cubicBezTo>
                <a:cubicBezTo>
                  <a:pt x="8416" y="1071"/>
                  <a:pt x="8441" y="1065"/>
                  <a:pt x="8465" y="1067"/>
                </a:cubicBezTo>
                <a:cubicBezTo>
                  <a:pt x="8493" y="1069"/>
                  <a:pt x="8521" y="1080"/>
                  <a:pt x="8549" y="1084"/>
                </a:cubicBezTo>
                <a:cubicBezTo>
                  <a:pt x="8568" y="1086"/>
                  <a:pt x="8589" y="1084"/>
                  <a:pt x="8608" y="1084"/>
                </a:cubicBezTo>
                <a:cubicBezTo>
                  <a:pt x="8642" y="1084"/>
                  <a:pt x="8676" y="1083"/>
                  <a:pt x="8710" y="1084"/>
                </a:cubicBezTo>
                <a:cubicBezTo>
                  <a:pt x="8727" y="1085"/>
                  <a:pt x="8739" y="1082"/>
                  <a:pt x="8743" y="1064"/>
                </a:cubicBezTo>
                <a:cubicBezTo>
                  <a:pt x="8743" y="1061"/>
                  <a:pt x="8748" y="1058"/>
                  <a:pt x="8748" y="1058"/>
                </a:cubicBezTo>
                <a:cubicBezTo>
                  <a:pt x="8754" y="1066"/>
                  <a:pt x="8757" y="1072"/>
                  <a:pt x="8763" y="1076"/>
                </a:cubicBezTo>
                <a:cubicBezTo>
                  <a:pt x="8777" y="1086"/>
                  <a:pt x="8793" y="1092"/>
                  <a:pt x="8812" y="1089"/>
                </a:cubicBezTo>
                <a:cubicBezTo>
                  <a:pt x="8815" y="1089"/>
                  <a:pt x="8820" y="1096"/>
                  <a:pt x="8824" y="1099"/>
                </a:cubicBezTo>
                <a:cubicBezTo>
                  <a:pt x="8839" y="1095"/>
                  <a:pt x="8855" y="1091"/>
                  <a:pt x="8870" y="1088"/>
                </a:cubicBezTo>
                <a:cubicBezTo>
                  <a:pt x="8873" y="1087"/>
                  <a:pt x="8877" y="1093"/>
                  <a:pt x="8879" y="1092"/>
                </a:cubicBezTo>
                <a:cubicBezTo>
                  <a:pt x="8886" y="1091"/>
                  <a:pt x="8892" y="1088"/>
                  <a:pt x="8900" y="1085"/>
                </a:cubicBezTo>
                <a:cubicBezTo>
                  <a:pt x="8907" y="1095"/>
                  <a:pt x="8907" y="1095"/>
                  <a:pt x="8916" y="1081"/>
                </a:cubicBezTo>
                <a:cubicBezTo>
                  <a:pt x="8917" y="1080"/>
                  <a:pt x="8920" y="1079"/>
                  <a:pt x="8922" y="1079"/>
                </a:cubicBezTo>
                <a:cubicBezTo>
                  <a:pt x="8939" y="1079"/>
                  <a:pt x="8956" y="1075"/>
                  <a:pt x="8971" y="1090"/>
                </a:cubicBezTo>
                <a:cubicBezTo>
                  <a:pt x="8978" y="1098"/>
                  <a:pt x="8992" y="1104"/>
                  <a:pt x="8999" y="1085"/>
                </a:cubicBezTo>
                <a:cubicBezTo>
                  <a:pt x="9000" y="1079"/>
                  <a:pt x="9008" y="1076"/>
                  <a:pt x="9009" y="1075"/>
                </a:cubicBezTo>
                <a:cubicBezTo>
                  <a:pt x="9019" y="1076"/>
                  <a:pt x="9025" y="1079"/>
                  <a:pt x="9031" y="1078"/>
                </a:cubicBezTo>
                <a:cubicBezTo>
                  <a:pt x="9050" y="1076"/>
                  <a:pt x="9068" y="1074"/>
                  <a:pt x="9079" y="1095"/>
                </a:cubicBezTo>
                <a:cubicBezTo>
                  <a:pt x="9082" y="1103"/>
                  <a:pt x="9131" y="1102"/>
                  <a:pt x="9133" y="1095"/>
                </a:cubicBezTo>
                <a:cubicBezTo>
                  <a:pt x="9142" y="1069"/>
                  <a:pt x="9159" y="1078"/>
                  <a:pt x="9176" y="1081"/>
                </a:cubicBezTo>
                <a:cubicBezTo>
                  <a:pt x="9184" y="1082"/>
                  <a:pt x="9193" y="1080"/>
                  <a:pt x="9202" y="1078"/>
                </a:cubicBezTo>
                <a:cubicBezTo>
                  <a:pt x="9211" y="1077"/>
                  <a:pt x="9220" y="1075"/>
                  <a:pt x="9230" y="1073"/>
                </a:cubicBezTo>
                <a:cubicBezTo>
                  <a:pt x="9233" y="1072"/>
                  <a:pt x="9237" y="1068"/>
                  <a:pt x="9239" y="1065"/>
                </a:cubicBezTo>
                <a:cubicBezTo>
                  <a:pt x="9245" y="1055"/>
                  <a:pt x="9250" y="1044"/>
                  <a:pt x="9256" y="1034"/>
                </a:cubicBezTo>
                <a:cubicBezTo>
                  <a:pt x="9274" y="1036"/>
                  <a:pt x="9288" y="1065"/>
                  <a:pt x="9303" y="1044"/>
                </a:cubicBezTo>
                <a:cubicBezTo>
                  <a:pt x="9320" y="1046"/>
                  <a:pt x="9333" y="1047"/>
                  <a:pt x="9350" y="1048"/>
                </a:cubicBezTo>
                <a:cubicBezTo>
                  <a:pt x="9353" y="1060"/>
                  <a:pt x="9361" y="1070"/>
                  <a:pt x="9384" y="1062"/>
                </a:cubicBezTo>
                <a:cubicBezTo>
                  <a:pt x="9399" y="1057"/>
                  <a:pt x="9418" y="1063"/>
                  <a:pt x="9435" y="1063"/>
                </a:cubicBezTo>
                <a:cubicBezTo>
                  <a:pt x="9438" y="1063"/>
                  <a:pt x="9442" y="1062"/>
                  <a:pt x="9449" y="1056"/>
                </a:cubicBezTo>
                <a:cubicBezTo>
                  <a:pt x="9443" y="1053"/>
                  <a:pt x="9436" y="1050"/>
                  <a:pt x="9426" y="1045"/>
                </a:cubicBezTo>
                <a:cubicBezTo>
                  <a:pt x="9437" y="1037"/>
                  <a:pt x="9442" y="1034"/>
                  <a:pt x="9447" y="1029"/>
                </a:cubicBezTo>
                <a:cubicBezTo>
                  <a:pt x="9452" y="1036"/>
                  <a:pt x="9455" y="1042"/>
                  <a:pt x="9458" y="1047"/>
                </a:cubicBezTo>
                <a:cubicBezTo>
                  <a:pt x="9456" y="1049"/>
                  <a:pt x="9452" y="1052"/>
                  <a:pt x="9445" y="1058"/>
                </a:cubicBezTo>
                <a:cubicBezTo>
                  <a:pt x="9465" y="1066"/>
                  <a:pt x="9481" y="1072"/>
                  <a:pt x="9499" y="1079"/>
                </a:cubicBezTo>
                <a:cubicBezTo>
                  <a:pt x="9482" y="1085"/>
                  <a:pt x="9469" y="1090"/>
                  <a:pt x="9456" y="1094"/>
                </a:cubicBezTo>
                <a:cubicBezTo>
                  <a:pt x="9456" y="1096"/>
                  <a:pt x="9457" y="1098"/>
                  <a:pt x="9457" y="1101"/>
                </a:cubicBezTo>
                <a:cubicBezTo>
                  <a:pt x="9468" y="1101"/>
                  <a:pt x="9479" y="1102"/>
                  <a:pt x="9490" y="1102"/>
                </a:cubicBezTo>
                <a:cubicBezTo>
                  <a:pt x="9486" y="1106"/>
                  <a:pt x="9482" y="1109"/>
                  <a:pt x="9478" y="1113"/>
                </a:cubicBezTo>
                <a:cubicBezTo>
                  <a:pt x="9518" y="1122"/>
                  <a:pt x="9522" y="1121"/>
                  <a:pt x="9545" y="1100"/>
                </a:cubicBezTo>
                <a:cubicBezTo>
                  <a:pt x="9546" y="1106"/>
                  <a:pt x="9546" y="1111"/>
                  <a:pt x="9547" y="1115"/>
                </a:cubicBezTo>
                <a:cubicBezTo>
                  <a:pt x="9555" y="1116"/>
                  <a:pt x="9564" y="1120"/>
                  <a:pt x="9571" y="1118"/>
                </a:cubicBezTo>
                <a:cubicBezTo>
                  <a:pt x="9578" y="1116"/>
                  <a:pt x="9590" y="1110"/>
                  <a:pt x="9591" y="1104"/>
                </a:cubicBezTo>
                <a:cubicBezTo>
                  <a:pt x="9593" y="1089"/>
                  <a:pt x="9600" y="1089"/>
                  <a:pt x="9610" y="1090"/>
                </a:cubicBezTo>
                <a:cubicBezTo>
                  <a:pt x="9614" y="1096"/>
                  <a:pt x="9616" y="1102"/>
                  <a:pt x="9620" y="1107"/>
                </a:cubicBezTo>
                <a:cubicBezTo>
                  <a:pt x="9624" y="1112"/>
                  <a:pt x="9628" y="1116"/>
                  <a:pt x="9635" y="1124"/>
                </a:cubicBezTo>
                <a:cubicBezTo>
                  <a:pt x="9640" y="1122"/>
                  <a:pt x="9647" y="1119"/>
                  <a:pt x="9655" y="1116"/>
                </a:cubicBezTo>
                <a:cubicBezTo>
                  <a:pt x="9672" y="1129"/>
                  <a:pt x="9687" y="1129"/>
                  <a:pt x="9705" y="1113"/>
                </a:cubicBezTo>
                <a:cubicBezTo>
                  <a:pt x="9718" y="1101"/>
                  <a:pt x="9743" y="1100"/>
                  <a:pt x="9758" y="1113"/>
                </a:cubicBezTo>
                <a:cubicBezTo>
                  <a:pt x="9768" y="1121"/>
                  <a:pt x="9776" y="1126"/>
                  <a:pt x="9788" y="1114"/>
                </a:cubicBezTo>
                <a:cubicBezTo>
                  <a:pt x="9794" y="1108"/>
                  <a:pt x="9806" y="1107"/>
                  <a:pt x="9808" y="1121"/>
                </a:cubicBezTo>
                <a:cubicBezTo>
                  <a:pt x="9808" y="1123"/>
                  <a:pt x="9809" y="1125"/>
                  <a:pt x="9810" y="1127"/>
                </a:cubicBezTo>
                <a:cubicBezTo>
                  <a:pt x="9818" y="1135"/>
                  <a:pt x="9865" y="1128"/>
                  <a:pt x="9870" y="1117"/>
                </a:cubicBezTo>
                <a:cubicBezTo>
                  <a:pt x="9878" y="1122"/>
                  <a:pt x="9885" y="1126"/>
                  <a:pt x="9895" y="1131"/>
                </a:cubicBezTo>
                <a:cubicBezTo>
                  <a:pt x="9896" y="1122"/>
                  <a:pt x="9897" y="1116"/>
                  <a:pt x="9897" y="1112"/>
                </a:cubicBezTo>
                <a:cubicBezTo>
                  <a:pt x="9921" y="1093"/>
                  <a:pt x="9949" y="1127"/>
                  <a:pt x="9972" y="1105"/>
                </a:cubicBezTo>
                <a:cubicBezTo>
                  <a:pt x="9977" y="1114"/>
                  <a:pt x="9982" y="1124"/>
                  <a:pt x="9987" y="1135"/>
                </a:cubicBezTo>
                <a:cubicBezTo>
                  <a:pt x="9991" y="1132"/>
                  <a:pt x="9993" y="1131"/>
                  <a:pt x="9994" y="1130"/>
                </a:cubicBezTo>
                <a:cubicBezTo>
                  <a:pt x="9999" y="1123"/>
                  <a:pt x="10004" y="1113"/>
                  <a:pt x="10009" y="1112"/>
                </a:cubicBezTo>
                <a:cubicBezTo>
                  <a:pt x="10016" y="1111"/>
                  <a:pt x="10023" y="1120"/>
                  <a:pt x="10030" y="1124"/>
                </a:cubicBezTo>
                <a:cubicBezTo>
                  <a:pt x="10036" y="1127"/>
                  <a:pt x="10043" y="1133"/>
                  <a:pt x="10050" y="1133"/>
                </a:cubicBezTo>
                <a:cubicBezTo>
                  <a:pt x="10053" y="1133"/>
                  <a:pt x="10057" y="1124"/>
                  <a:pt x="10059" y="1117"/>
                </a:cubicBezTo>
                <a:cubicBezTo>
                  <a:pt x="10080" y="1102"/>
                  <a:pt x="10094" y="1121"/>
                  <a:pt x="10110" y="1131"/>
                </a:cubicBezTo>
                <a:cubicBezTo>
                  <a:pt x="10121" y="1138"/>
                  <a:pt x="10141" y="1139"/>
                  <a:pt x="10151" y="1130"/>
                </a:cubicBezTo>
                <a:cubicBezTo>
                  <a:pt x="10166" y="1115"/>
                  <a:pt x="10213" y="1111"/>
                  <a:pt x="10229" y="1124"/>
                </a:cubicBezTo>
                <a:cubicBezTo>
                  <a:pt x="10231" y="1126"/>
                  <a:pt x="10232" y="1130"/>
                  <a:pt x="10233" y="1131"/>
                </a:cubicBezTo>
                <a:cubicBezTo>
                  <a:pt x="10236" y="1130"/>
                  <a:pt x="10240" y="1127"/>
                  <a:pt x="10242" y="1128"/>
                </a:cubicBezTo>
                <a:cubicBezTo>
                  <a:pt x="10255" y="1133"/>
                  <a:pt x="10267" y="1140"/>
                  <a:pt x="10280" y="1144"/>
                </a:cubicBezTo>
                <a:cubicBezTo>
                  <a:pt x="10291" y="1148"/>
                  <a:pt x="10298" y="1151"/>
                  <a:pt x="10285" y="1162"/>
                </a:cubicBezTo>
                <a:cubicBezTo>
                  <a:pt x="10283" y="1164"/>
                  <a:pt x="10281" y="1167"/>
                  <a:pt x="10279" y="1170"/>
                </a:cubicBezTo>
                <a:cubicBezTo>
                  <a:pt x="10277" y="1175"/>
                  <a:pt x="10277" y="1185"/>
                  <a:pt x="10274" y="1186"/>
                </a:cubicBezTo>
                <a:cubicBezTo>
                  <a:pt x="10265" y="1187"/>
                  <a:pt x="10254" y="1188"/>
                  <a:pt x="10245" y="1186"/>
                </a:cubicBezTo>
                <a:cubicBezTo>
                  <a:pt x="10221" y="1180"/>
                  <a:pt x="10198" y="1170"/>
                  <a:pt x="10174" y="1167"/>
                </a:cubicBezTo>
                <a:cubicBezTo>
                  <a:pt x="10154" y="1165"/>
                  <a:pt x="10132" y="1170"/>
                  <a:pt x="10112" y="1174"/>
                </a:cubicBezTo>
                <a:cubicBezTo>
                  <a:pt x="10107" y="1175"/>
                  <a:pt x="10105" y="1186"/>
                  <a:pt x="10099" y="1197"/>
                </a:cubicBezTo>
                <a:cubicBezTo>
                  <a:pt x="10089" y="1195"/>
                  <a:pt x="10075" y="1193"/>
                  <a:pt x="10061" y="1191"/>
                </a:cubicBezTo>
                <a:cubicBezTo>
                  <a:pt x="10055" y="1197"/>
                  <a:pt x="10047" y="1205"/>
                  <a:pt x="10038" y="1214"/>
                </a:cubicBezTo>
                <a:cubicBezTo>
                  <a:pt x="10034" y="1212"/>
                  <a:pt x="10029" y="1208"/>
                  <a:pt x="10024" y="1204"/>
                </a:cubicBezTo>
                <a:cubicBezTo>
                  <a:pt x="10024" y="1205"/>
                  <a:pt x="10024" y="1207"/>
                  <a:pt x="10025" y="1208"/>
                </a:cubicBezTo>
                <a:cubicBezTo>
                  <a:pt x="9997" y="1214"/>
                  <a:pt x="9970" y="1220"/>
                  <a:pt x="9942" y="1226"/>
                </a:cubicBezTo>
                <a:cubicBezTo>
                  <a:pt x="9936" y="1228"/>
                  <a:pt x="9930" y="1232"/>
                  <a:pt x="9924" y="1234"/>
                </a:cubicBezTo>
                <a:cubicBezTo>
                  <a:pt x="9916" y="1236"/>
                  <a:pt x="9908" y="1246"/>
                  <a:pt x="9901" y="1231"/>
                </a:cubicBezTo>
                <a:cubicBezTo>
                  <a:pt x="9900" y="1228"/>
                  <a:pt x="9890" y="1229"/>
                  <a:pt x="9885" y="1229"/>
                </a:cubicBezTo>
                <a:cubicBezTo>
                  <a:pt x="9862" y="1229"/>
                  <a:pt x="9839" y="1229"/>
                  <a:pt x="9814" y="1229"/>
                </a:cubicBezTo>
                <a:cubicBezTo>
                  <a:pt x="9794" y="1249"/>
                  <a:pt x="9777" y="1249"/>
                  <a:pt x="9765" y="1223"/>
                </a:cubicBezTo>
                <a:cubicBezTo>
                  <a:pt x="9760" y="1241"/>
                  <a:pt x="9748" y="1244"/>
                  <a:pt x="9732" y="1245"/>
                </a:cubicBezTo>
                <a:cubicBezTo>
                  <a:pt x="9715" y="1246"/>
                  <a:pt x="9699" y="1255"/>
                  <a:pt x="9680" y="1261"/>
                </a:cubicBezTo>
                <a:cubicBezTo>
                  <a:pt x="9679" y="1260"/>
                  <a:pt x="9674" y="1255"/>
                  <a:pt x="9670" y="1250"/>
                </a:cubicBezTo>
                <a:cubicBezTo>
                  <a:pt x="9658" y="1249"/>
                  <a:pt x="9659" y="1276"/>
                  <a:pt x="9642" y="1258"/>
                </a:cubicBezTo>
                <a:cubicBezTo>
                  <a:pt x="9640" y="1238"/>
                  <a:pt x="9638" y="1237"/>
                  <a:pt x="9618" y="1249"/>
                </a:cubicBezTo>
                <a:cubicBezTo>
                  <a:pt x="9614" y="1251"/>
                  <a:pt x="9608" y="1254"/>
                  <a:pt x="9605" y="1253"/>
                </a:cubicBezTo>
                <a:cubicBezTo>
                  <a:pt x="9593" y="1247"/>
                  <a:pt x="9590" y="1251"/>
                  <a:pt x="9589" y="1263"/>
                </a:cubicBezTo>
                <a:cubicBezTo>
                  <a:pt x="9588" y="1267"/>
                  <a:pt x="9580" y="1274"/>
                  <a:pt x="9575" y="1274"/>
                </a:cubicBezTo>
                <a:cubicBezTo>
                  <a:pt x="9559" y="1275"/>
                  <a:pt x="9544" y="1273"/>
                  <a:pt x="9528" y="1272"/>
                </a:cubicBezTo>
                <a:cubicBezTo>
                  <a:pt x="9529" y="1270"/>
                  <a:pt x="9529" y="1269"/>
                  <a:pt x="9529" y="1267"/>
                </a:cubicBezTo>
                <a:cubicBezTo>
                  <a:pt x="9510" y="1275"/>
                  <a:pt x="9491" y="1283"/>
                  <a:pt x="9471" y="1289"/>
                </a:cubicBezTo>
                <a:cubicBezTo>
                  <a:pt x="9465" y="1291"/>
                  <a:pt x="9456" y="1284"/>
                  <a:pt x="9449" y="1281"/>
                </a:cubicBezTo>
                <a:cubicBezTo>
                  <a:pt x="9449" y="1283"/>
                  <a:pt x="9449" y="1287"/>
                  <a:pt x="9450" y="1292"/>
                </a:cubicBezTo>
                <a:cubicBezTo>
                  <a:pt x="9412" y="1295"/>
                  <a:pt x="9375" y="1297"/>
                  <a:pt x="9339" y="1302"/>
                </a:cubicBezTo>
                <a:cubicBezTo>
                  <a:pt x="9303" y="1306"/>
                  <a:pt x="9268" y="1314"/>
                  <a:pt x="9232" y="1321"/>
                </a:cubicBezTo>
                <a:cubicBezTo>
                  <a:pt x="9232" y="1323"/>
                  <a:pt x="9232" y="1325"/>
                  <a:pt x="9232" y="1328"/>
                </a:cubicBezTo>
                <a:cubicBezTo>
                  <a:pt x="9238" y="1329"/>
                  <a:pt x="9244" y="1330"/>
                  <a:pt x="9249" y="1332"/>
                </a:cubicBezTo>
                <a:cubicBezTo>
                  <a:pt x="9249" y="1334"/>
                  <a:pt x="9249" y="1335"/>
                  <a:pt x="9249" y="1337"/>
                </a:cubicBezTo>
                <a:cubicBezTo>
                  <a:pt x="9235" y="1337"/>
                  <a:pt x="9221" y="1337"/>
                  <a:pt x="9206" y="1337"/>
                </a:cubicBezTo>
                <a:cubicBezTo>
                  <a:pt x="9204" y="1337"/>
                  <a:pt x="9201" y="1335"/>
                  <a:pt x="9198" y="1336"/>
                </a:cubicBezTo>
                <a:cubicBezTo>
                  <a:pt x="9177" y="1338"/>
                  <a:pt x="9156" y="1342"/>
                  <a:pt x="9134" y="1343"/>
                </a:cubicBezTo>
                <a:cubicBezTo>
                  <a:pt x="9125" y="1344"/>
                  <a:pt x="9114" y="1338"/>
                  <a:pt x="9105" y="1341"/>
                </a:cubicBezTo>
                <a:cubicBezTo>
                  <a:pt x="9082" y="1349"/>
                  <a:pt x="9062" y="1349"/>
                  <a:pt x="9037" y="1343"/>
                </a:cubicBezTo>
                <a:cubicBezTo>
                  <a:pt x="9017" y="1338"/>
                  <a:pt x="8992" y="1355"/>
                  <a:pt x="8968" y="1359"/>
                </a:cubicBezTo>
                <a:cubicBezTo>
                  <a:pt x="8955" y="1361"/>
                  <a:pt x="8940" y="1354"/>
                  <a:pt x="8926" y="1355"/>
                </a:cubicBezTo>
                <a:cubicBezTo>
                  <a:pt x="8913" y="1356"/>
                  <a:pt x="8898" y="1358"/>
                  <a:pt x="8890" y="1365"/>
                </a:cubicBezTo>
                <a:cubicBezTo>
                  <a:pt x="8876" y="1377"/>
                  <a:pt x="8868" y="1380"/>
                  <a:pt x="8862" y="1360"/>
                </a:cubicBezTo>
                <a:cubicBezTo>
                  <a:pt x="8843" y="1366"/>
                  <a:pt x="8824" y="1372"/>
                  <a:pt x="8806" y="1378"/>
                </a:cubicBezTo>
                <a:cubicBezTo>
                  <a:pt x="8804" y="1376"/>
                  <a:pt x="8803" y="1374"/>
                  <a:pt x="8802" y="1372"/>
                </a:cubicBezTo>
                <a:cubicBezTo>
                  <a:pt x="8805" y="1368"/>
                  <a:pt x="8808" y="1365"/>
                  <a:pt x="8814" y="1358"/>
                </a:cubicBezTo>
                <a:cubicBezTo>
                  <a:pt x="8803" y="1357"/>
                  <a:pt x="8795" y="1358"/>
                  <a:pt x="8788" y="1356"/>
                </a:cubicBezTo>
                <a:cubicBezTo>
                  <a:pt x="8753" y="1348"/>
                  <a:pt x="8717" y="1362"/>
                  <a:pt x="8682" y="1355"/>
                </a:cubicBezTo>
                <a:cubicBezTo>
                  <a:pt x="8661" y="1350"/>
                  <a:pt x="8640" y="1358"/>
                  <a:pt x="8618" y="1350"/>
                </a:cubicBezTo>
                <a:cubicBezTo>
                  <a:pt x="8603" y="1344"/>
                  <a:pt x="8581" y="1359"/>
                  <a:pt x="8562" y="1361"/>
                </a:cubicBezTo>
                <a:cubicBezTo>
                  <a:pt x="8551" y="1363"/>
                  <a:pt x="8538" y="1358"/>
                  <a:pt x="8526" y="1359"/>
                </a:cubicBezTo>
                <a:cubicBezTo>
                  <a:pt x="8514" y="1360"/>
                  <a:pt x="8501" y="1365"/>
                  <a:pt x="8486" y="1368"/>
                </a:cubicBezTo>
                <a:cubicBezTo>
                  <a:pt x="8500" y="1383"/>
                  <a:pt x="8497" y="1394"/>
                  <a:pt x="8487" y="1402"/>
                </a:cubicBezTo>
                <a:cubicBezTo>
                  <a:pt x="8478" y="1410"/>
                  <a:pt x="8470" y="1412"/>
                  <a:pt x="8462" y="1399"/>
                </a:cubicBezTo>
                <a:cubicBezTo>
                  <a:pt x="8459" y="1394"/>
                  <a:pt x="8446" y="1394"/>
                  <a:pt x="8438" y="1395"/>
                </a:cubicBezTo>
                <a:cubicBezTo>
                  <a:pt x="8435" y="1396"/>
                  <a:pt x="8434" y="1407"/>
                  <a:pt x="8433" y="1414"/>
                </a:cubicBezTo>
                <a:cubicBezTo>
                  <a:pt x="8432" y="1418"/>
                  <a:pt x="8432" y="1423"/>
                  <a:pt x="8429" y="1430"/>
                </a:cubicBezTo>
                <a:cubicBezTo>
                  <a:pt x="8426" y="1425"/>
                  <a:pt x="8422" y="1420"/>
                  <a:pt x="8420" y="1414"/>
                </a:cubicBezTo>
                <a:cubicBezTo>
                  <a:pt x="8417" y="1403"/>
                  <a:pt x="8413" y="1398"/>
                  <a:pt x="8399" y="1399"/>
                </a:cubicBezTo>
                <a:cubicBezTo>
                  <a:pt x="8384" y="1401"/>
                  <a:pt x="8369" y="1396"/>
                  <a:pt x="8354" y="1390"/>
                </a:cubicBezTo>
                <a:cubicBezTo>
                  <a:pt x="8359" y="1389"/>
                  <a:pt x="8365" y="1386"/>
                  <a:pt x="8371" y="1386"/>
                </a:cubicBezTo>
                <a:cubicBezTo>
                  <a:pt x="8392" y="1385"/>
                  <a:pt x="8412" y="1385"/>
                  <a:pt x="8433" y="1383"/>
                </a:cubicBezTo>
                <a:cubicBezTo>
                  <a:pt x="8440" y="1382"/>
                  <a:pt x="8448" y="1376"/>
                  <a:pt x="8454" y="1370"/>
                </a:cubicBezTo>
                <a:cubicBezTo>
                  <a:pt x="8455" y="1368"/>
                  <a:pt x="8451" y="1361"/>
                  <a:pt x="8449" y="1355"/>
                </a:cubicBezTo>
                <a:cubicBezTo>
                  <a:pt x="8451" y="1354"/>
                  <a:pt x="8453" y="1352"/>
                  <a:pt x="8459" y="1347"/>
                </a:cubicBezTo>
                <a:cubicBezTo>
                  <a:pt x="8450" y="1344"/>
                  <a:pt x="8444" y="1340"/>
                  <a:pt x="8437" y="1338"/>
                </a:cubicBezTo>
                <a:cubicBezTo>
                  <a:pt x="8435" y="1338"/>
                  <a:pt x="8429" y="1340"/>
                  <a:pt x="8429" y="1341"/>
                </a:cubicBezTo>
                <a:cubicBezTo>
                  <a:pt x="8430" y="1347"/>
                  <a:pt x="8432" y="1354"/>
                  <a:pt x="8434" y="1360"/>
                </a:cubicBezTo>
                <a:cubicBezTo>
                  <a:pt x="8432" y="1360"/>
                  <a:pt x="8427" y="1360"/>
                  <a:pt x="8426" y="1359"/>
                </a:cubicBezTo>
                <a:cubicBezTo>
                  <a:pt x="8417" y="1335"/>
                  <a:pt x="8398" y="1339"/>
                  <a:pt x="8379" y="1341"/>
                </a:cubicBezTo>
                <a:cubicBezTo>
                  <a:pt x="8364" y="1342"/>
                  <a:pt x="8349" y="1341"/>
                  <a:pt x="8334" y="1344"/>
                </a:cubicBezTo>
                <a:cubicBezTo>
                  <a:pt x="8322" y="1345"/>
                  <a:pt x="8310" y="1350"/>
                  <a:pt x="8298" y="1356"/>
                </a:cubicBezTo>
                <a:cubicBezTo>
                  <a:pt x="8280" y="1352"/>
                  <a:pt x="8262" y="1343"/>
                  <a:pt x="8243" y="1356"/>
                </a:cubicBezTo>
                <a:cubicBezTo>
                  <a:pt x="8243" y="1354"/>
                  <a:pt x="8242" y="1352"/>
                  <a:pt x="8242" y="1350"/>
                </a:cubicBezTo>
                <a:cubicBezTo>
                  <a:pt x="8232" y="1351"/>
                  <a:pt x="8221" y="1349"/>
                  <a:pt x="8212" y="1353"/>
                </a:cubicBezTo>
                <a:cubicBezTo>
                  <a:pt x="8198" y="1358"/>
                  <a:pt x="8185" y="1360"/>
                  <a:pt x="8174" y="1346"/>
                </a:cubicBezTo>
                <a:cubicBezTo>
                  <a:pt x="8171" y="1342"/>
                  <a:pt x="8167" y="1340"/>
                  <a:pt x="8163" y="1336"/>
                </a:cubicBezTo>
                <a:cubicBezTo>
                  <a:pt x="8162" y="1338"/>
                  <a:pt x="8160" y="1339"/>
                  <a:pt x="8159" y="1340"/>
                </a:cubicBezTo>
                <a:cubicBezTo>
                  <a:pt x="8163" y="1346"/>
                  <a:pt x="8168" y="1352"/>
                  <a:pt x="8175" y="1361"/>
                </a:cubicBezTo>
                <a:cubicBezTo>
                  <a:pt x="8167" y="1365"/>
                  <a:pt x="8158" y="1372"/>
                  <a:pt x="8149" y="1373"/>
                </a:cubicBezTo>
                <a:cubicBezTo>
                  <a:pt x="8130" y="1375"/>
                  <a:pt x="8109" y="1386"/>
                  <a:pt x="8092" y="1363"/>
                </a:cubicBezTo>
                <a:cubicBezTo>
                  <a:pt x="8088" y="1358"/>
                  <a:pt x="8072" y="1363"/>
                  <a:pt x="8062" y="1363"/>
                </a:cubicBezTo>
                <a:cubicBezTo>
                  <a:pt x="8062" y="1364"/>
                  <a:pt x="8062" y="1366"/>
                  <a:pt x="8062" y="1368"/>
                </a:cubicBezTo>
                <a:cubicBezTo>
                  <a:pt x="8051" y="1363"/>
                  <a:pt x="8039" y="1358"/>
                  <a:pt x="8025" y="1352"/>
                </a:cubicBezTo>
                <a:cubicBezTo>
                  <a:pt x="8022" y="1358"/>
                  <a:pt x="8019" y="1365"/>
                  <a:pt x="8015" y="1371"/>
                </a:cubicBezTo>
                <a:cubicBezTo>
                  <a:pt x="8022" y="1374"/>
                  <a:pt x="8030" y="1379"/>
                  <a:pt x="8037" y="1379"/>
                </a:cubicBezTo>
                <a:cubicBezTo>
                  <a:pt x="8080" y="1381"/>
                  <a:pt x="8124" y="1376"/>
                  <a:pt x="8165" y="1386"/>
                </a:cubicBezTo>
                <a:cubicBezTo>
                  <a:pt x="8209" y="1397"/>
                  <a:pt x="8248" y="1379"/>
                  <a:pt x="8290" y="1383"/>
                </a:cubicBezTo>
                <a:cubicBezTo>
                  <a:pt x="8307" y="1385"/>
                  <a:pt x="8324" y="1385"/>
                  <a:pt x="8346" y="1386"/>
                </a:cubicBezTo>
                <a:cubicBezTo>
                  <a:pt x="8340" y="1393"/>
                  <a:pt x="8337" y="1401"/>
                  <a:pt x="8332" y="1403"/>
                </a:cubicBezTo>
                <a:cubicBezTo>
                  <a:pt x="8317" y="1408"/>
                  <a:pt x="8302" y="1412"/>
                  <a:pt x="8286" y="1414"/>
                </a:cubicBezTo>
                <a:cubicBezTo>
                  <a:pt x="8271" y="1416"/>
                  <a:pt x="8255" y="1416"/>
                  <a:pt x="8240" y="1415"/>
                </a:cubicBezTo>
                <a:cubicBezTo>
                  <a:pt x="8224" y="1414"/>
                  <a:pt x="8212" y="1417"/>
                  <a:pt x="8200" y="1428"/>
                </a:cubicBezTo>
                <a:cubicBezTo>
                  <a:pt x="8195" y="1434"/>
                  <a:pt x="8180" y="1421"/>
                  <a:pt x="8177" y="1437"/>
                </a:cubicBezTo>
                <a:cubicBezTo>
                  <a:pt x="8177" y="1440"/>
                  <a:pt x="8176" y="1443"/>
                  <a:pt x="8175" y="1447"/>
                </a:cubicBezTo>
                <a:cubicBezTo>
                  <a:pt x="8191" y="1456"/>
                  <a:pt x="8212" y="1419"/>
                  <a:pt x="8222" y="1454"/>
                </a:cubicBezTo>
                <a:cubicBezTo>
                  <a:pt x="8230" y="1451"/>
                  <a:pt x="8236" y="1449"/>
                  <a:pt x="8247" y="1446"/>
                </a:cubicBezTo>
                <a:cubicBezTo>
                  <a:pt x="8250" y="1450"/>
                  <a:pt x="8253" y="1457"/>
                  <a:pt x="8259" y="1467"/>
                </a:cubicBezTo>
                <a:cubicBezTo>
                  <a:pt x="8269" y="1453"/>
                  <a:pt x="8278" y="1444"/>
                  <a:pt x="8284" y="1434"/>
                </a:cubicBezTo>
                <a:cubicBezTo>
                  <a:pt x="8290" y="1423"/>
                  <a:pt x="8296" y="1422"/>
                  <a:pt x="8306" y="1430"/>
                </a:cubicBezTo>
                <a:cubicBezTo>
                  <a:pt x="8313" y="1435"/>
                  <a:pt x="8322" y="1439"/>
                  <a:pt x="8335" y="1447"/>
                </a:cubicBezTo>
                <a:cubicBezTo>
                  <a:pt x="8323" y="1449"/>
                  <a:pt x="8315" y="1450"/>
                  <a:pt x="8307" y="1452"/>
                </a:cubicBezTo>
                <a:cubicBezTo>
                  <a:pt x="8301" y="1454"/>
                  <a:pt x="8295" y="1455"/>
                  <a:pt x="8292" y="1459"/>
                </a:cubicBezTo>
                <a:cubicBezTo>
                  <a:pt x="8290" y="1461"/>
                  <a:pt x="8293" y="1468"/>
                  <a:pt x="8295" y="1476"/>
                </a:cubicBezTo>
                <a:cubicBezTo>
                  <a:pt x="8247" y="1476"/>
                  <a:pt x="8199" y="1477"/>
                  <a:pt x="8151" y="1476"/>
                </a:cubicBezTo>
                <a:cubicBezTo>
                  <a:pt x="8125" y="1475"/>
                  <a:pt x="8099" y="1470"/>
                  <a:pt x="8072" y="1469"/>
                </a:cubicBezTo>
                <a:cubicBezTo>
                  <a:pt x="8055" y="1468"/>
                  <a:pt x="8038" y="1472"/>
                  <a:pt x="8021" y="1473"/>
                </a:cubicBezTo>
                <a:cubicBezTo>
                  <a:pt x="8016" y="1474"/>
                  <a:pt x="8012" y="1473"/>
                  <a:pt x="8007" y="1473"/>
                </a:cubicBezTo>
                <a:cubicBezTo>
                  <a:pt x="8000" y="1473"/>
                  <a:pt x="7991" y="1471"/>
                  <a:pt x="7985" y="1474"/>
                </a:cubicBezTo>
                <a:cubicBezTo>
                  <a:pt x="7949" y="1490"/>
                  <a:pt x="7915" y="1471"/>
                  <a:pt x="7880" y="1473"/>
                </a:cubicBezTo>
                <a:cubicBezTo>
                  <a:pt x="7878" y="1473"/>
                  <a:pt x="7875" y="1470"/>
                  <a:pt x="7873" y="1469"/>
                </a:cubicBezTo>
                <a:cubicBezTo>
                  <a:pt x="7865" y="1484"/>
                  <a:pt x="7875" y="1498"/>
                  <a:pt x="7891" y="1498"/>
                </a:cubicBezTo>
                <a:cubicBezTo>
                  <a:pt x="7910" y="1497"/>
                  <a:pt x="7928" y="1496"/>
                  <a:pt x="7949" y="1495"/>
                </a:cubicBezTo>
                <a:cubicBezTo>
                  <a:pt x="7947" y="1501"/>
                  <a:pt x="7945" y="1506"/>
                  <a:pt x="7942" y="1515"/>
                </a:cubicBezTo>
                <a:cubicBezTo>
                  <a:pt x="7963" y="1517"/>
                  <a:pt x="7983" y="1518"/>
                  <a:pt x="8003" y="1521"/>
                </a:cubicBezTo>
                <a:cubicBezTo>
                  <a:pt x="8012" y="1522"/>
                  <a:pt x="8020" y="1526"/>
                  <a:pt x="8029" y="1527"/>
                </a:cubicBezTo>
                <a:cubicBezTo>
                  <a:pt x="8046" y="1531"/>
                  <a:pt x="8063" y="1537"/>
                  <a:pt x="8079" y="1536"/>
                </a:cubicBezTo>
                <a:cubicBezTo>
                  <a:pt x="8098" y="1535"/>
                  <a:pt x="8117" y="1527"/>
                  <a:pt x="8136" y="1524"/>
                </a:cubicBezTo>
                <a:cubicBezTo>
                  <a:pt x="8146" y="1523"/>
                  <a:pt x="8157" y="1525"/>
                  <a:pt x="8167" y="1527"/>
                </a:cubicBezTo>
                <a:cubicBezTo>
                  <a:pt x="8184" y="1529"/>
                  <a:pt x="8198" y="1535"/>
                  <a:pt x="8216" y="1531"/>
                </a:cubicBezTo>
                <a:cubicBezTo>
                  <a:pt x="8239" y="1525"/>
                  <a:pt x="8264" y="1532"/>
                  <a:pt x="8288" y="1533"/>
                </a:cubicBezTo>
                <a:cubicBezTo>
                  <a:pt x="8299" y="1533"/>
                  <a:pt x="8309" y="1531"/>
                  <a:pt x="8320" y="1531"/>
                </a:cubicBezTo>
                <a:cubicBezTo>
                  <a:pt x="8333" y="1532"/>
                  <a:pt x="8350" y="1524"/>
                  <a:pt x="8357" y="1544"/>
                </a:cubicBezTo>
                <a:close/>
                <a:moveTo>
                  <a:pt x="1453" y="2489"/>
                </a:moveTo>
                <a:cubicBezTo>
                  <a:pt x="1439" y="2511"/>
                  <a:pt x="1439" y="2513"/>
                  <a:pt x="1467" y="2534"/>
                </a:cubicBezTo>
                <a:cubicBezTo>
                  <a:pt x="1462" y="2518"/>
                  <a:pt x="1457" y="2503"/>
                  <a:pt x="1452" y="2489"/>
                </a:cubicBezTo>
                <a:cubicBezTo>
                  <a:pt x="1452" y="2485"/>
                  <a:pt x="1451" y="2481"/>
                  <a:pt x="1451" y="2480"/>
                </a:cubicBezTo>
                <a:cubicBezTo>
                  <a:pt x="1460" y="2480"/>
                  <a:pt x="1470" y="2480"/>
                  <a:pt x="1482" y="2480"/>
                </a:cubicBezTo>
                <a:cubicBezTo>
                  <a:pt x="1470" y="2474"/>
                  <a:pt x="1463" y="2470"/>
                  <a:pt x="1453" y="2465"/>
                </a:cubicBezTo>
                <a:cubicBezTo>
                  <a:pt x="1446" y="2472"/>
                  <a:pt x="1428" y="2472"/>
                  <a:pt x="1429" y="2493"/>
                </a:cubicBezTo>
                <a:cubicBezTo>
                  <a:pt x="1438" y="2491"/>
                  <a:pt x="1446" y="2490"/>
                  <a:pt x="1453" y="2489"/>
                </a:cubicBezTo>
                <a:close/>
                <a:moveTo>
                  <a:pt x="6994" y="549"/>
                </a:moveTo>
                <a:cubicBezTo>
                  <a:pt x="6972" y="525"/>
                  <a:pt x="6949" y="523"/>
                  <a:pt x="6927" y="533"/>
                </a:cubicBezTo>
                <a:cubicBezTo>
                  <a:pt x="6906" y="541"/>
                  <a:pt x="6880" y="544"/>
                  <a:pt x="6867" y="534"/>
                </a:cubicBezTo>
                <a:cubicBezTo>
                  <a:pt x="6849" y="522"/>
                  <a:pt x="6843" y="527"/>
                  <a:pt x="6833" y="538"/>
                </a:cubicBezTo>
                <a:cubicBezTo>
                  <a:pt x="6823" y="529"/>
                  <a:pt x="6813" y="520"/>
                  <a:pt x="6803" y="538"/>
                </a:cubicBezTo>
                <a:cubicBezTo>
                  <a:pt x="6801" y="542"/>
                  <a:pt x="6793" y="543"/>
                  <a:pt x="6787" y="544"/>
                </a:cubicBezTo>
                <a:cubicBezTo>
                  <a:pt x="6775" y="546"/>
                  <a:pt x="6763" y="548"/>
                  <a:pt x="6751" y="549"/>
                </a:cubicBezTo>
                <a:cubicBezTo>
                  <a:pt x="6751" y="563"/>
                  <a:pt x="6751" y="574"/>
                  <a:pt x="6751" y="583"/>
                </a:cubicBezTo>
                <a:cubicBezTo>
                  <a:pt x="6766" y="585"/>
                  <a:pt x="6779" y="586"/>
                  <a:pt x="6793" y="587"/>
                </a:cubicBezTo>
                <a:cubicBezTo>
                  <a:pt x="6805" y="587"/>
                  <a:pt x="6817" y="589"/>
                  <a:pt x="6828" y="587"/>
                </a:cubicBezTo>
                <a:cubicBezTo>
                  <a:pt x="6842" y="585"/>
                  <a:pt x="6854" y="579"/>
                  <a:pt x="6867" y="575"/>
                </a:cubicBezTo>
                <a:cubicBezTo>
                  <a:pt x="6872" y="574"/>
                  <a:pt x="6879" y="575"/>
                  <a:pt x="6882" y="572"/>
                </a:cubicBezTo>
                <a:cubicBezTo>
                  <a:pt x="6899" y="550"/>
                  <a:pt x="6922" y="549"/>
                  <a:pt x="6946" y="549"/>
                </a:cubicBezTo>
                <a:cubicBezTo>
                  <a:pt x="6961" y="549"/>
                  <a:pt x="6975" y="549"/>
                  <a:pt x="6994" y="549"/>
                </a:cubicBezTo>
                <a:close/>
                <a:moveTo>
                  <a:pt x="6999" y="111"/>
                </a:moveTo>
                <a:cubicBezTo>
                  <a:pt x="6985" y="101"/>
                  <a:pt x="6974" y="114"/>
                  <a:pt x="6964" y="126"/>
                </a:cubicBezTo>
                <a:cubicBezTo>
                  <a:pt x="6960" y="121"/>
                  <a:pt x="6955" y="118"/>
                  <a:pt x="6954" y="114"/>
                </a:cubicBezTo>
                <a:cubicBezTo>
                  <a:pt x="6949" y="100"/>
                  <a:pt x="6937" y="101"/>
                  <a:pt x="6928" y="105"/>
                </a:cubicBezTo>
                <a:cubicBezTo>
                  <a:pt x="6914" y="112"/>
                  <a:pt x="6901" y="122"/>
                  <a:pt x="6888" y="132"/>
                </a:cubicBezTo>
                <a:cubicBezTo>
                  <a:pt x="6885" y="134"/>
                  <a:pt x="6884" y="144"/>
                  <a:pt x="6886" y="146"/>
                </a:cubicBezTo>
                <a:cubicBezTo>
                  <a:pt x="6889" y="149"/>
                  <a:pt x="6896" y="152"/>
                  <a:pt x="6900" y="151"/>
                </a:cubicBezTo>
                <a:cubicBezTo>
                  <a:pt x="6926" y="144"/>
                  <a:pt x="6951" y="142"/>
                  <a:pt x="6973" y="155"/>
                </a:cubicBezTo>
                <a:cubicBezTo>
                  <a:pt x="6982" y="140"/>
                  <a:pt x="6990" y="126"/>
                  <a:pt x="6999" y="111"/>
                </a:cubicBezTo>
                <a:close/>
                <a:moveTo>
                  <a:pt x="6267" y="140"/>
                </a:moveTo>
                <a:cubicBezTo>
                  <a:pt x="6275" y="139"/>
                  <a:pt x="6283" y="136"/>
                  <a:pt x="6288" y="138"/>
                </a:cubicBezTo>
                <a:cubicBezTo>
                  <a:pt x="6320" y="148"/>
                  <a:pt x="6343" y="126"/>
                  <a:pt x="6370" y="115"/>
                </a:cubicBezTo>
                <a:cubicBezTo>
                  <a:pt x="6333" y="87"/>
                  <a:pt x="6299" y="112"/>
                  <a:pt x="6263" y="120"/>
                </a:cubicBezTo>
                <a:cubicBezTo>
                  <a:pt x="6264" y="125"/>
                  <a:pt x="6266" y="133"/>
                  <a:pt x="6267" y="140"/>
                </a:cubicBezTo>
                <a:close/>
                <a:moveTo>
                  <a:pt x="7570" y="1621"/>
                </a:moveTo>
                <a:cubicBezTo>
                  <a:pt x="7592" y="1623"/>
                  <a:pt x="7610" y="1626"/>
                  <a:pt x="7629" y="1628"/>
                </a:cubicBezTo>
                <a:cubicBezTo>
                  <a:pt x="7629" y="1630"/>
                  <a:pt x="7630" y="1632"/>
                  <a:pt x="7630" y="1634"/>
                </a:cubicBezTo>
                <a:cubicBezTo>
                  <a:pt x="7637" y="1626"/>
                  <a:pt x="7644" y="1618"/>
                  <a:pt x="7651" y="1610"/>
                </a:cubicBezTo>
                <a:cubicBezTo>
                  <a:pt x="7625" y="1597"/>
                  <a:pt x="7588" y="1602"/>
                  <a:pt x="7570" y="1621"/>
                </a:cubicBezTo>
                <a:close/>
                <a:moveTo>
                  <a:pt x="6622" y="126"/>
                </a:moveTo>
                <a:cubicBezTo>
                  <a:pt x="6607" y="115"/>
                  <a:pt x="6593" y="106"/>
                  <a:pt x="6580" y="97"/>
                </a:cubicBezTo>
                <a:cubicBezTo>
                  <a:pt x="6572" y="106"/>
                  <a:pt x="6566" y="113"/>
                  <a:pt x="6560" y="120"/>
                </a:cubicBezTo>
                <a:cubicBezTo>
                  <a:pt x="6580" y="138"/>
                  <a:pt x="6598" y="140"/>
                  <a:pt x="6622" y="126"/>
                </a:cubicBezTo>
                <a:close/>
                <a:moveTo>
                  <a:pt x="1623" y="2542"/>
                </a:moveTo>
                <a:cubicBezTo>
                  <a:pt x="1623" y="2540"/>
                  <a:pt x="1623" y="2538"/>
                  <a:pt x="1623" y="2536"/>
                </a:cubicBezTo>
                <a:cubicBezTo>
                  <a:pt x="1617" y="2533"/>
                  <a:pt x="1611" y="2531"/>
                  <a:pt x="1600" y="2526"/>
                </a:cubicBezTo>
                <a:cubicBezTo>
                  <a:pt x="1610" y="2522"/>
                  <a:pt x="1615" y="2519"/>
                  <a:pt x="1620" y="2517"/>
                </a:cubicBezTo>
                <a:cubicBezTo>
                  <a:pt x="1617" y="2514"/>
                  <a:pt x="1615" y="2512"/>
                  <a:pt x="1612" y="2509"/>
                </a:cubicBezTo>
                <a:cubicBezTo>
                  <a:pt x="1605" y="2515"/>
                  <a:pt x="1599" y="2522"/>
                  <a:pt x="1591" y="2529"/>
                </a:cubicBezTo>
                <a:cubicBezTo>
                  <a:pt x="1586" y="2528"/>
                  <a:pt x="1580" y="2525"/>
                  <a:pt x="1573" y="2523"/>
                </a:cubicBezTo>
                <a:cubicBezTo>
                  <a:pt x="1572" y="2524"/>
                  <a:pt x="1571" y="2525"/>
                  <a:pt x="1569" y="2526"/>
                </a:cubicBezTo>
                <a:cubicBezTo>
                  <a:pt x="1573" y="2532"/>
                  <a:pt x="1576" y="2542"/>
                  <a:pt x="1580" y="2543"/>
                </a:cubicBezTo>
                <a:cubicBezTo>
                  <a:pt x="1594" y="2544"/>
                  <a:pt x="1609" y="2542"/>
                  <a:pt x="1623" y="2542"/>
                </a:cubicBezTo>
                <a:close/>
                <a:moveTo>
                  <a:pt x="8347" y="690"/>
                </a:moveTo>
                <a:cubicBezTo>
                  <a:pt x="8371" y="698"/>
                  <a:pt x="8389" y="720"/>
                  <a:pt x="8409" y="695"/>
                </a:cubicBezTo>
                <a:cubicBezTo>
                  <a:pt x="8406" y="690"/>
                  <a:pt x="8403" y="685"/>
                  <a:pt x="8401" y="683"/>
                </a:cubicBezTo>
                <a:cubicBezTo>
                  <a:pt x="8384" y="685"/>
                  <a:pt x="8368" y="687"/>
                  <a:pt x="8347" y="690"/>
                </a:cubicBezTo>
                <a:close/>
                <a:moveTo>
                  <a:pt x="8119" y="1344"/>
                </a:moveTo>
                <a:cubicBezTo>
                  <a:pt x="8116" y="1339"/>
                  <a:pt x="8114" y="1331"/>
                  <a:pt x="8110" y="1330"/>
                </a:cubicBezTo>
                <a:cubicBezTo>
                  <a:pt x="8100" y="1328"/>
                  <a:pt x="8088" y="1329"/>
                  <a:pt x="8078" y="1331"/>
                </a:cubicBezTo>
                <a:cubicBezTo>
                  <a:pt x="8076" y="1332"/>
                  <a:pt x="8077" y="1344"/>
                  <a:pt x="8076" y="1350"/>
                </a:cubicBezTo>
                <a:cubicBezTo>
                  <a:pt x="8091" y="1348"/>
                  <a:pt x="8103" y="1346"/>
                  <a:pt x="8119" y="1344"/>
                </a:cubicBezTo>
                <a:close/>
                <a:moveTo>
                  <a:pt x="8736" y="976"/>
                </a:moveTo>
                <a:cubicBezTo>
                  <a:pt x="8736" y="978"/>
                  <a:pt x="8736" y="980"/>
                  <a:pt x="8736" y="982"/>
                </a:cubicBezTo>
                <a:cubicBezTo>
                  <a:pt x="8753" y="983"/>
                  <a:pt x="8769" y="985"/>
                  <a:pt x="8785" y="985"/>
                </a:cubicBezTo>
                <a:cubicBezTo>
                  <a:pt x="8789" y="985"/>
                  <a:pt x="8793" y="981"/>
                  <a:pt x="8796" y="978"/>
                </a:cubicBezTo>
                <a:cubicBezTo>
                  <a:pt x="8797" y="977"/>
                  <a:pt x="8795" y="972"/>
                  <a:pt x="8795" y="972"/>
                </a:cubicBezTo>
                <a:cubicBezTo>
                  <a:pt x="8790" y="971"/>
                  <a:pt x="8786" y="971"/>
                  <a:pt x="8782" y="972"/>
                </a:cubicBezTo>
                <a:cubicBezTo>
                  <a:pt x="8778" y="973"/>
                  <a:pt x="8775" y="975"/>
                  <a:pt x="8772" y="976"/>
                </a:cubicBezTo>
                <a:cubicBezTo>
                  <a:pt x="8760" y="976"/>
                  <a:pt x="8748" y="976"/>
                  <a:pt x="8736" y="976"/>
                </a:cubicBezTo>
                <a:close/>
                <a:moveTo>
                  <a:pt x="1340" y="2428"/>
                </a:moveTo>
                <a:cubicBezTo>
                  <a:pt x="1346" y="2445"/>
                  <a:pt x="1352" y="2458"/>
                  <a:pt x="1357" y="2471"/>
                </a:cubicBezTo>
                <a:cubicBezTo>
                  <a:pt x="1376" y="2454"/>
                  <a:pt x="1373" y="2443"/>
                  <a:pt x="1340" y="2428"/>
                </a:cubicBezTo>
                <a:close/>
                <a:moveTo>
                  <a:pt x="1352" y="2416"/>
                </a:moveTo>
                <a:cubicBezTo>
                  <a:pt x="1351" y="2415"/>
                  <a:pt x="1350" y="2414"/>
                  <a:pt x="1350" y="2412"/>
                </a:cubicBezTo>
                <a:cubicBezTo>
                  <a:pt x="1344" y="2413"/>
                  <a:pt x="1339" y="2414"/>
                  <a:pt x="1334" y="2415"/>
                </a:cubicBezTo>
                <a:cubicBezTo>
                  <a:pt x="1329" y="2415"/>
                  <a:pt x="1323" y="2416"/>
                  <a:pt x="1318" y="2416"/>
                </a:cubicBezTo>
                <a:cubicBezTo>
                  <a:pt x="1320" y="2421"/>
                  <a:pt x="1322" y="2426"/>
                  <a:pt x="1324" y="2431"/>
                </a:cubicBezTo>
                <a:cubicBezTo>
                  <a:pt x="1335" y="2425"/>
                  <a:pt x="1344" y="2421"/>
                  <a:pt x="1352" y="2416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10">
            <a:extLst>
              <a:ext uri="{FF2B5EF4-FFF2-40B4-BE49-F238E27FC236}">
                <a16:creationId xmlns:a16="http://schemas.microsoft.com/office/drawing/2014/main" id="{4FB2DF91-3DDE-2D01-598A-95E37E30C15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605375" y="203942"/>
            <a:ext cx="2075596" cy="6857999"/>
          </a:xfrm>
          <a:custGeom>
            <a:avLst/>
            <a:gdLst>
              <a:gd name="T0" fmla="*/ 3637 w 5976"/>
              <a:gd name="T1" fmla="*/ 3352 h 19723"/>
              <a:gd name="T2" fmla="*/ 3750 w 5976"/>
              <a:gd name="T3" fmla="*/ 4678 h 19723"/>
              <a:gd name="T4" fmla="*/ 4667 w 5976"/>
              <a:gd name="T5" fmla="*/ 3200 h 19723"/>
              <a:gd name="T6" fmla="*/ 4177 w 5976"/>
              <a:gd name="T7" fmla="*/ 4225 h 19723"/>
              <a:gd name="T8" fmla="*/ 5110 w 5976"/>
              <a:gd name="T9" fmla="*/ 1227 h 19723"/>
              <a:gd name="T10" fmla="*/ 5769 w 5976"/>
              <a:gd name="T11" fmla="*/ 881 h 19723"/>
              <a:gd name="T12" fmla="*/ 4943 w 5976"/>
              <a:gd name="T13" fmla="*/ 3102 h 19723"/>
              <a:gd name="T14" fmla="*/ 4300 w 5976"/>
              <a:gd name="T15" fmla="*/ 5199 h 19723"/>
              <a:gd name="T16" fmla="*/ 4701 w 5976"/>
              <a:gd name="T17" fmla="*/ 6844 h 19723"/>
              <a:gd name="T18" fmla="*/ 4594 w 5976"/>
              <a:gd name="T19" fmla="*/ 8803 h 19723"/>
              <a:gd name="T20" fmla="*/ 4495 w 5976"/>
              <a:gd name="T21" fmla="*/ 10804 h 19723"/>
              <a:gd name="T22" fmla="*/ 4569 w 5976"/>
              <a:gd name="T23" fmla="*/ 13347 h 19723"/>
              <a:gd name="T24" fmla="*/ 4728 w 5976"/>
              <a:gd name="T25" fmla="*/ 15222 h 19723"/>
              <a:gd name="T26" fmla="*/ 5057 w 5976"/>
              <a:gd name="T27" fmla="*/ 16827 h 19723"/>
              <a:gd name="T28" fmla="*/ 5233 w 5976"/>
              <a:gd name="T29" fmla="*/ 17664 h 19723"/>
              <a:gd name="T30" fmla="*/ 5333 w 5976"/>
              <a:gd name="T31" fmla="*/ 18375 h 19723"/>
              <a:gd name="T32" fmla="*/ 4934 w 5976"/>
              <a:gd name="T33" fmla="*/ 18807 h 19723"/>
              <a:gd name="T34" fmla="*/ 4295 w 5976"/>
              <a:gd name="T35" fmla="*/ 18516 h 19723"/>
              <a:gd name="T36" fmla="*/ 3583 w 5976"/>
              <a:gd name="T37" fmla="*/ 18481 h 19723"/>
              <a:gd name="T38" fmla="*/ 3003 w 5976"/>
              <a:gd name="T39" fmla="*/ 18615 h 19723"/>
              <a:gd name="T40" fmla="*/ 2006 w 5976"/>
              <a:gd name="T41" fmla="*/ 19196 h 19723"/>
              <a:gd name="T42" fmla="*/ 1599 w 5976"/>
              <a:gd name="T43" fmla="*/ 18208 h 19723"/>
              <a:gd name="T44" fmla="*/ 1508 w 5976"/>
              <a:gd name="T45" fmla="*/ 17946 h 19723"/>
              <a:gd name="T46" fmla="*/ 995 w 5976"/>
              <a:gd name="T47" fmla="*/ 16940 h 19723"/>
              <a:gd name="T48" fmla="*/ 1104 w 5976"/>
              <a:gd name="T49" fmla="*/ 14443 h 19723"/>
              <a:gd name="T50" fmla="*/ 1285 w 5976"/>
              <a:gd name="T51" fmla="*/ 12196 h 19723"/>
              <a:gd name="T52" fmla="*/ 1134 w 5976"/>
              <a:gd name="T53" fmla="*/ 11780 h 19723"/>
              <a:gd name="T54" fmla="*/ 1126 w 5976"/>
              <a:gd name="T55" fmla="*/ 9741 h 19723"/>
              <a:gd name="T56" fmla="*/ 1183 w 5976"/>
              <a:gd name="T57" fmla="*/ 8656 h 19723"/>
              <a:gd name="T58" fmla="*/ 999 w 5976"/>
              <a:gd name="T59" fmla="*/ 9605 h 19723"/>
              <a:gd name="T60" fmla="*/ 1128 w 5976"/>
              <a:gd name="T61" fmla="*/ 8058 h 19723"/>
              <a:gd name="T62" fmla="*/ 652 w 5976"/>
              <a:gd name="T63" fmla="*/ 11057 h 19723"/>
              <a:gd name="T64" fmla="*/ 636 w 5976"/>
              <a:gd name="T65" fmla="*/ 11835 h 19723"/>
              <a:gd name="T66" fmla="*/ 705 w 5976"/>
              <a:gd name="T67" fmla="*/ 12654 h 19723"/>
              <a:gd name="T68" fmla="*/ 546 w 5976"/>
              <a:gd name="T69" fmla="*/ 14747 h 19723"/>
              <a:gd name="T70" fmla="*/ 330 w 5976"/>
              <a:gd name="T71" fmla="*/ 14705 h 19723"/>
              <a:gd name="T72" fmla="*/ 532 w 5976"/>
              <a:gd name="T73" fmla="*/ 11512 h 19723"/>
              <a:gd name="T74" fmla="*/ 722 w 5976"/>
              <a:gd name="T75" fmla="*/ 8914 h 19723"/>
              <a:gd name="T76" fmla="*/ 732 w 5976"/>
              <a:gd name="T77" fmla="*/ 8041 h 19723"/>
              <a:gd name="T78" fmla="*/ 752 w 5976"/>
              <a:gd name="T79" fmla="*/ 7547 h 19723"/>
              <a:gd name="T80" fmla="*/ 269 w 5976"/>
              <a:gd name="T81" fmla="*/ 10791 h 19723"/>
              <a:gd name="T82" fmla="*/ 40 w 5976"/>
              <a:gd name="T83" fmla="*/ 12512 h 19723"/>
              <a:gd name="T84" fmla="*/ 336 w 5976"/>
              <a:gd name="T85" fmla="*/ 9437 h 19723"/>
              <a:gd name="T86" fmla="*/ 400 w 5976"/>
              <a:gd name="T87" fmla="*/ 8355 h 19723"/>
              <a:gd name="T88" fmla="*/ 689 w 5976"/>
              <a:gd name="T89" fmla="*/ 6109 h 19723"/>
              <a:gd name="T90" fmla="*/ 1209 w 5976"/>
              <a:gd name="T91" fmla="*/ 6035 h 19723"/>
              <a:gd name="T92" fmla="*/ 1785 w 5976"/>
              <a:gd name="T93" fmla="*/ 6770 h 19723"/>
              <a:gd name="T94" fmla="*/ 1442 w 5976"/>
              <a:gd name="T95" fmla="*/ 9349 h 19723"/>
              <a:gd name="T96" fmla="*/ 1830 w 5976"/>
              <a:gd name="T97" fmla="*/ 6752 h 19723"/>
              <a:gd name="T98" fmla="*/ 2241 w 5976"/>
              <a:gd name="T99" fmla="*/ 4404 h 19723"/>
              <a:gd name="T100" fmla="*/ 2017 w 5976"/>
              <a:gd name="T101" fmla="*/ 4984 h 19723"/>
              <a:gd name="T102" fmla="*/ 2141 w 5976"/>
              <a:gd name="T103" fmla="*/ 3835 h 19723"/>
              <a:gd name="T104" fmla="*/ 5131 w 5976"/>
              <a:gd name="T105" fmla="*/ 18674 h 19723"/>
              <a:gd name="T106" fmla="*/ 4936 w 5976"/>
              <a:gd name="T107" fmla="*/ 18333 h 19723"/>
              <a:gd name="T108" fmla="*/ 374 w 5976"/>
              <a:gd name="T109" fmla="*/ 13440 h 19723"/>
              <a:gd name="T110" fmla="*/ 4748 w 5976"/>
              <a:gd name="T111" fmla="*/ 2845 h 19723"/>
              <a:gd name="T112" fmla="*/ 728 w 5976"/>
              <a:gd name="T113" fmla="*/ 12300 h 19723"/>
              <a:gd name="T114" fmla="*/ 362 w 5976"/>
              <a:gd name="T115" fmla="*/ 13964 h 19723"/>
              <a:gd name="T116" fmla="*/ 1017 w 5976"/>
              <a:gd name="T117" fmla="*/ 7006 h 19723"/>
              <a:gd name="T118" fmla="*/ 4844 w 5976"/>
              <a:gd name="T119" fmla="*/ 2958 h 19723"/>
              <a:gd name="T120" fmla="*/ 424 w 5976"/>
              <a:gd name="T121" fmla="*/ 8922 h 19723"/>
              <a:gd name="T122" fmla="*/ 408 w 5976"/>
              <a:gd name="T123" fmla="*/ 9052 h 19723"/>
              <a:gd name="T124" fmla="*/ 2273 w 5976"/>
              <a:gd name="T125" fmla="*/ 3418 h 19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76" h="19723">
                <a:moveTo>
                  <a:pt x="2386" y="3131"/>
                </a:moveTo>
                <a:cubicBezTo>
                  <a:pt x="2370" y="3158"/>
                  <a:pt x="2354" y="3185"/>
                  <a:pt x="2338" y="3212"/>
                </a:cubicBezTo>
                <a:cubicBezTo>
                  <a:pt x="2341" y="3214"/>
                  <a:pt x="2343" y="3216"/>
                  <a:pt x="2346" y="3219"/>
                </a:cubicBezTo>
                <a:cubicBezTo>
                  <a:pt x="2362" y="3205"/>
                  <a:pt x="2380" y="3192"/>
                  <a:pt x="2393" y="3176"/>
                </a:cubicBezTo>
                <a:cubicBezTo>
                  <a:pt x="2407" y="3159"/>
                  <a:pt x="2416" y="3138"/>
                  <a:pt x="2427" y="3119"/>
                </a:cubicBezTo>
                <a:cubicBezTo>
                  <a:pt x="2439" y="3099"/>
                  <a:pt x="2451" y="3079"/>
                  <a:pt x="2464" y="3057"/>
                </a:cubicBezTo>
                <a:cubicBezTo>
                  <a:pt x="2450" y="3050"/>
                  <a:pt x="2441" y="3045"/>
                  <a:pt x="2433" y="3041"/>
                </a:cubicBezTo>
                <a:cubicBezTo>
                  <a:pt x="2433" y="3036"/>
                  <a:pt x="2432" y="3033"/>
                  <a:pt x="2433" y="3031"/>
                </a:cubicBezTo>
                <a:cubicBezTo>
                  <a:pt x="2443" y="3022"/>
                  <a:pt x="2452" y="3014"/>
                  <a:pt x="2462" y="3005"/>
                </a:cubicBezTo>
                <a:cubicBezTo>
                  <a:pt x="2471" y="2999"/>
                  <a:pt x="2484" y="2995"/>
                  <a:pt x="2487" y="2987"/>
                </a:cubicBezTo>
                <a:cubicBezTo>
                  <a:pt x="2507" y="2934"/>
                  <a:pt x="2570" y="2930"/>
                  <a:pt x="2598" y="2887"/>
                </a:cubicBezTo>
                <a:cubicBezTo>
                  <a:pt x="2603" y="2878"/>
                  <a:pt x="2619" y="2877"/>
                  <a:pt x="2630" y="2872"/>
                </a:cubicBezTo>
                <a:cubicBezTo>
                  <a:pt x="2648" y="2881"/>
                  <a:pt x="2665" y="2889"/>
                  <a:pt x="2687" y="2900"/>
                </a:cubicBezTo>
                <a:cubicBezTo>
                  <a:pt x="2678" y="2918"/>
                  <a:pt x="2673" y="2939"/>
                  <a:pt x="2659" y="2950"/>
                </a:cubicBezTo>
                <a:cubicBezTo>
                  <a:pt x="2633" y="2972"/>
                  <a:pt x="2633" y="3001"/>
                  <a:pt x="2626" y="3029"/>
                </a:cubicBezTo>
                <a:cubicBezTo>
                  <a:pt x="2624" y="3037"/>
                  <a:pt x="2623" y="3045"/>
                  <a:pt x="2618" y="3050"/>
                </a:cubicBezTo>
                <a:cubicBezTo>
                  <a:pt x="2577" y="3095"/>
                  <a:pt x="2576" y="3125"/>
                  <a:pt x="2618" y="3178"/>
                </a:cubicBezTo>
                <a:cubicBezTo>
                  <a:pt x="2636" y="3149"/>
                  <a:pt x="2640" y="3110"/>
                  <a:pt x="2679" y="3097"/>
                </a:cubicBezTo>
                <a:cubicBezTo>
                  <a:pt x="2675" y="3063"/>
                  <a:pt x="2676" y="3031"/>
                  <a:pt x="2719" y="3021"/>
                </a:cubicBezTo>
                <a:cubicBezTo>
                  <a:pt x="2702" y="2983"/>
                  <a:pt x="2720" y="2962"/>
                  <a:pt x="2749" y="2945"/>
                </a:cubicBezTo>
                <a:cubicBezTo>
                  <a:pt x="2756" y="2940"/>
                  <a:pt x="2764" y="2936"/>
                  <a:pt x="2767" y="2930"/>
                </a:cubicBezTo>
                <a:cubicBezTo>
                  <a:pt x="2780" y="2907"/>
                  <a:pt x="2804" y="2906"/>
                  <a:pt x="2823" y="2908"/>
                </a:cubicBezTo>
                <a:cubicBezTo>
                  <a:pt x="2845" y="2910"/>
                  <a:pt x="2864" y="2911"/>
                  <a:pt x="2884" y="2901"/>
                </a:cubicBezTo>
                <a:cubicBezTo>
                  <a:pt x="2899" y="2894"/>
                  <a:pt x="2913" y="2903"/>
                  <a:pt x="2910" y="2919"/>
                </a:cubicBezTo>
                <a:cubicBezTo>
                  <a:pt x="2905" y="2945"/>
                  <a:pt x="2915" y="2960"/>
                  <a:pt x="2935" y="2974"/>
                </a:cubicBezTo>
                <a:cubicBezTo>
                  <a:pt x="2944" y="2980"/>
                  <a:pt x="2948" y="2994"/>
                  <a:pt x="2956" y="3007"/>
                </a:cubicBezTo>
                <a:cubicBezTo>
                  <a:pt x="3000" y="2978"/>
                  <a:pt x="3044" y="2973"/>
                  <a:pt x="3088" y="3002"/>
                </a:cubicBezTo>
                <a:cubicBezTo>
                  <a:pt x="3087" y="3010"/>
                  <a:pt x="3085" y="3017"/>
                  <a:pt x="3083" y="3027"/>
                </a:cubicBezTo>
                <a:cubicBezTo>
                  <a:pt x="3097" y="3030"/>
                  <a:pt x="3108" y="3035"/>
                  <a:pt x="3119" y="3034"/>
                </a:cubicBezTo>
                <a:cubicBezTo>
                  <a:pt x="3131" y="3032"/>
                  <a:pt x="3137" y="3033"/>
                  <a:pt x="3147" y="3041"/>
                </a:cubicBezTo>
                <a:cubicBezTo>
                  <a:pt x="3153" y="3047"/>
                  <a:pt x="3168" y="3042"/>
                  <a:pt x="3179" y="3042"/>
                </a:cubicBezTo>
                <a:cubicBezTo>
                  <a:pt x="3176" y="3048"/>
                  <a:pt x="3172" y="3055"/>
                  <a:pt x="3168" y="3063"/>
                </a:cubicBezTo>
                <a:cubicBezTo>
                  <a:pt x="3177" y="3064"/>
                  <a:pt x="3185" y="3068"/>
                  <a:pt x="3192" y="3067"/>
                </a:cubicBezTo>
                <a:cubicBezTo>
                  <a:pt x="3214" y="3064"/>
                  <a:pt x="3231" y="3071"/>
                  <a:pt x="3245" y="3089"/>
                </a:cubicBezTo>
                <a:cubicBezTo>
                  <a:pt x="3249" y="3094"/>
                  <a:pt x="3259" y="3096"/>
                  <a:pt x="3266" y="3096"/>
                </a:cubicBezTo>
                <a:cubicBezTo>
                  <a:pt x="3293" y="3093"/>
                  <a:pt x="3320" y="3090"/>
                  <a:pt x="3347" y="3084"/>
                </a:cubicBezTo>
                <a:cubicBezTo>
                  <a:pt x="3385" y="3076"/>
                  <a:pt x="3397" y="3082"/>
                  <a:pt x="3425" y="3113"/>
                </a:cubicBezTo>
                <a:cubicBezTo>
                  <a:pt x="3439" y="3129"/>
                  <a:pt x="3463" y="3136"/>
                  <a:pt x="3482" y="3148"/>
                </a:cubicBezTo>
                <a:cubicBezTo>
                  <a:pt x="3489" y="3152"/>
                  <a:pt x="3499" y="3158"/>
                  <a:pt x="3501" y="3165"/>
                </a:cubicBezTo>
                <a:cubicBezTo>
                  <a:pt x="3507" y="3186"/>
                  <a:pt x="3513" y="3206"/>
                  <a:pt x="3532" y="3219"/>
                </a:cubicBezTo>
                <a:cubicBezTo>
                  <a:pt x="3534" y="3220"/>
                  <a:pt x="3535" y="3224"/>
                  <a:pt x="3534" y="3226"/>
                </a:cubicBezTo>
                <a:cubicBezTo>
                  <a:pt x="3520" y="3250"/>
                  <a:pt x="3542" y="3264"/>
                  <a:pt x="3551" y="3281"/>
                </a:cubicBezTo>
                <a:cubicBezTo>
                  <a:pt x="3554" y="3287"/>
                  <a:pt x="3554" y="3294"/>
                  <a:pt x="3556" y="3300"/>
                </a:cubicBezTo>
                <a:cubicBezTo>
                  <a:pt x="3580" y="3313"/>
                  <a:pt x="3610" y="3316"/>
                  <a:pt x="3628" y="3339"/>
                </a:cubicBezTo>
                <a:cubicBezTo>
                  <a:pt x="3632" y="3343"/>
                  <a:pt x="3638" y="3349"/>
                  <a:pt x="3637" y="3352"/>
                </a:cubicBezTo>
                <a:cubicBezTo>
                  <a:pt x="3627" y="3379"/>
                  <a:pt x="3633" y="3411"/>
                  <a:pt x="3610" y="3435"/>
                </a:cubicBezTo>
                <a:cubicBezTo>
                  <a:pt x="3605" y="3440"/>
                  <a:pt x="3602" y="3447"/>
                  <a:pt x="3601" y="3454"/>
                </a:cubicBezTo>
                <a:cubicBezTo>
                  <a:pt x="3598" y="3468"/>
                  <a:pt x="3595" y="3484"/>
                  <a:pt x="3599" y="3497"/>
                </a:cubicBezTo>
                <a:cubicBezTo>
                  <a:pt x="3605" y="3515"/>
                  <a:pt x="3617" y="3531"/>
                  <a:pt x="3626" y="3547"/>
                </a:cubicBezTo>
                <a:cubicBezTo>
                  <a:pt x="3694" y="3508"/>
                  <a:pt x="3736" y="3448"/>
                  <a:pt x="3772" y="3382"/>
                </a:cubicBezTo>
                <a:cubicBezTo>
                  <a:pt x="3798" y="3335"/>
                  <a:pt x="3832" y="3292"/>
                  <a:pt x="3858" y="3244"/>
                </a:cubicBezTo>
                <a:cubicBezTo>
                  <a:pt x="3878" y="3208"/>
                  <a:pt x="3908" y="3184"/>
                  <a:pt x="3936" y="3157"/>
                </a:cubicBezTo>
                <a:cubicBezTo>
                  <a:pt x="3949" y="3144"/>
                  <a:pt x="3971" y="3140"/>
                  <a:pt x="3998" y="3142"/>
                </a:cubicBezTo>
                <a:cubicBezTo>
                  <a:pt x="4013" y="3166"/>
                  <a:pt x="3988" y="3177"/>
                  <a:pt x="3979" y="3197"/>
                </a:cubicBezTo>
                <a:cubicBezTo>
                  <a:pt x="4000" y="3221"/>
                  <a:pt x="4022" y="3246"/>
                  <a:pt x="4047" y="3275"/>
                </a:cubicBezTo>
                <a:cubicBezTo>
                  <a:pt x="4014" y="3274"/>
                  <a:pt x="3991" y="3263"/>
                  <a:pt x="3970" y="3249"/>
                </a:cubicBezTo>
                <a:cubicBezTo>
                  <a:pt x="3950" y="3237"/>
                  <a:pt x="3926" y="3237"/>
                  <a:pt x="3913" y="3253"/>
                </a:cubicBezTo>
                <a:cubicBezTo>
                  <a:pt x="3878" y="3296"/>
                  <a:pt x="3851" y="3345"/>
                  <a:pt x="3838" y="3400"/>
                </a:cubicBezTo>
                <a:cubicBezTo>
                  <a:pt x="3836" y="3408"/>
                  <a:pt x="3841" y="3417"/>
                  <a:pt x="3842" y="3424"/>
                </a:cubicBezTo>
                <a:cubicBezTo>
                  <a:pt x="3876" y="3409"/>
                  <a:pt x="3908" y="3394"/>
                  <a:pt x="3947" y="3377"/>
                </a:cubicBezTo>
                <a:cubicBezTo>
                  <a:pt x="3946" y="3392"/>
                  <a:pt x="3944" y="3399"/>
                  <a:pt x="3945" y="3405"/>
                </a:cubicBezTo>
                <a:cubicBezTo>
                  <a:pt x="3947" y="3411"/>
                  <a:pt x="3951" y="3416"/>
                  <a:pt x="3954" y="3421"/>
                </a:cubicBezTo>
                <a:cubicBezTo>
                  <a:pt x="3948" y="3430"/>
                  <a:pt x="3925" y="3424"/>
                  <a:pt x="3936" y="3450"/>
                </a:cubicBezTo>
                <a:cubicBezTo>
                  <a:pt x="3944" y="3469"/>
                  <a:pt x="3936" y="3495"/>
                  <a:pt x="3935" y="3518"/>
                </a:cubicBezTo>
                <a:cubicBezTo>
                  <a:pt x="3935" y="3528"/>
                  <a:pt x="3930" y="3542"/>
                  <a:pt x="3935" y="3548"/>
                </a:cubicBezTo>
                <a:cubicBezTo>
                  <a:pt x="3954" y="3568"/>
                  <a:pt x="3943" y="3589"/>
                  <a:pt x="3942" y="3606"/>
                </a:cubicBezTo>
                <a:cubicBezTo>
                  <a:pt x="3925" y="3621"/>
                  <a:pt x="3909" y="3634"/>
                  <a:pt x="3895" y="3646"/>
                </a:cubicBezTo>
                <a:cubicBezTo>
                  <a:pt x="3911" y="3676"/>
                  <a:pt x="3927" y="3655"/>
                  <a:pt x="3946" y="3653"/>
                </a:cubicBezTo>
                <a:cubicBezTo>
                  <a:pt x="3944" y="3664"/>
                  <a:pt x="3941" y="3673"/>
                  <a:pt x="3939" y="3682"/>
                </a:cubicBezTo>
                <a:cubicBezTo>
                  <a:pt x="3937" y="3691"/>
                  <a:pt x="3931" y="3700"/>
                  <a:pt x="3933" y="3707"/>
                </a:cubicBezTo>
                <a:cubicBezTo>
                  <a:pt x="3937" y="3720"/>
                  <a:pt x="3935" y="3728"/>
                  <a:pt x="3924" y="3734"/>
                </a:cubicBezTo>
                <a:cubicBezTo>
                  <a:pt x="3906" y="3742"/>
                  <a:pt x="3910" y="3754"/>
                  <a:pt x="3917" y="3767"/>
                </a:cubicBezTo>
                <a:cubicBezTo>
                  <a:pt x="3925" y="3783"/>
                  <a:pt x="3923" y="3797"/>
                  <a:pt x="3914" y="3815"/>
                </a:cubicBezTo>
                <a:cubicBezTo>
                  <a:pt x="3907" y="3830"/>
                  <a:pt x="3908" y="3858"/>
                  <a:pt x="3918" y="3872"/>
                </a:cubicBezTo>
                <a:cubicBezTo>
                  <a:pt x="3938" y="3900"/>
                  <a:pt x="3933" y="3928"/>
                  <a:pt x="3930" y="3957"/>
                </a:cubicBezTo>
                <a:cubicBezTo>
                  <a:pt x="3928" y="3977"/>
                  <a:pt x="3916" y="3998"/>
                  <a:pt x="3947" y="4011"/>
                </a:cubicBezTo>
                <a:cubicBezTo>
                  <a:pt x="3955" y="4014"/>
                  <a:pt x="3956" y="4033"/>
                  <a:pt x="3961" y="4046"/>
                </a:cubicBezTo>
                <a:cubicBezTo>
                  <a:pt x="3952" y="4056"/>
                  <a:pt x="3945" y="4065"/>
                  <a:pt x="3937" y="4074"/>
                </a:cubicBezTo>
                <a:cubicBezTo>
                  <a:pt x="3910" y="4108"/>
                  <a:pt x="3899" y="4148"/>
                  <a:pt x="3897" y="4189"/>
                </a:cubicBezTo>
                <a:cubicBezTo>
                  <a:pt x="3896" y="4201"/>
                  <a:pt x="3871" y="4210"/>
                  <a:pt x="3891" y="4221"/>
                </a:cubicBezTo>
                <a:cubicBezTo>
                  <a:pt x="3900" y="4227"/>
                  <a:pt x="3912" y="4224"/>
                  <a:pt x="3923" y="4225"/>
                </a:cubicBezTo>
                <a:cubicBezTo>
                  <a:pt x="3928" y="4265"/>
                  <a:pt x="3928" y="4265"/>
                  <a:pt x="3889" y="4275"/>
                </a:cubicBezTo>
                <a:cubicBezTo>
                  <a:pt x="3900" y="4295"/>
                  <a:pt x="3897" y="4313"/>
                  <a:pt x="3877" y="4326"/>
                </a:cubicBezTo>
                <a:cubicBezTo>
                  <a:pt x="3874" y="4328"/>
                  <a:pt x="3869" y="4332"/>
                  <a:pt x="3869" y="4335"/>
                </a:cubicBezTo>
                <a:cubicBezTo>
                  <a:pt x="3874" y="4361"/>
                  <a:pt x="3855" y="4375"/>
                  <a:pt x="3840" y="4385"/>
                </a:cubicBezTo>
                <a:cubicBezTo>
                  <a:pt x="3842" y="4438"/>
                  <a:pt x="3842" y="4485"/>
                  <a:pt x="3794" y="4510"/>
                </a:cubicBezTo>
                <a:cubicBezTo>
                  <a:pt x="3793" y="4525"/>
                  <a:pt x="3796" y="4540"/>
                  <a:pt x="3789" y="4550"/>
                </a:cubicBezTo>
                <a:cubicBezTo>
                  <a:pt x="3773" y="4574"/>
                  <a:pt x="3776" y="4599"/>
                  <a:pt x="3785" y="4626"/>
                </a:cubicBezTo>
                <a:cubicBezTo>
                  <a:pt x="3773" y="4629"/>
                  <a:pt x="3763" y="4632"/>
                  <a:pt x="3752" y="4635"/>
                </a:cubicBezTo>
                <a:cubicBezTo>
                  <a:pt x="3751" y="4649"/>
                  <a:pt x="3747" y="4664"/>
                  <a:pt x="3750" y="4678"/>
                </a:cubicBezTo>
                <a:cubicBezTo>
                  <a:pt x="3757" y="4711"/>
                  <a:pt x="3748" y="4736"/>
                  <a:pt x="3721" y="4757"/>
                </a:cubicBezTo>
                <a:cubicBezTo>
                  <a:pt x="3710" y="4766"/>
                  <a:pt x="3715" y="4807"/>
                  <a:pt x="3729" y="4812"/>
                </a:cubicBezTo>
                <a:cubicBezTo>
                  <a:pt x="3755" y="4820"/>
                  <a:pt x="3777" y="4848"/>
                  <a:pt x="3813" y="4827"/>
                </a:cubicBezTo>
                <a:cubicBezTo>
                  <a:pt x="3821" y="4846"/>
                  <a:pt x="3829" y="4864"/>
                  <a:pt x="3837" y="4883"/>
                </a:cubicBezTo>
                <a:cubicBezTo>
                  <a:pt x="3859" y="4881"/>
                  <a:pt x="3881" y="4887"/>
                  <a:pt x="3897" y="4908"/>
                </a:cubicBezTo>
                <a:cubicBezTo>
                  <a:pt x="3909" y="4924"/>
                  <a:pt x="3925" y="4927"/>
                  <a:pt x="3943" y="4921"/>
                </a:cubicBezTo>
                <a:cubicBezTo>
                  <a:pt x="3953" y="4917"/>
                  <a:pt x="3963" y="4915"/>
                  <a:pt x="3973" y="4913"/>
                </a:cubicBezTo>
                <a:cubicBezTo>
                  <a:pt x="3989" y="4931"/>
                  <a:pt x="3943" y="4970"/>
                  <a:pt x="3997" y="4972"/>
                </a:cubicBezTo>
                <a:cubicBezTo>
                  <a:pt x="3993" y="4999"/>
                  <a:pt x="3992" y="5023"/>
                  <a:pt x="4026" y="5030"/>
                </a:cubicBezTo>
                <a:cubicBezTo>
                  <a:pt x="4033" y="5025"/>
                  <a:pt x="4040" y="5018"/>
                  <a:pt x="4048" y="5011"/>
                </a:cubicBezTo>
                <a:cubicBezTo>
                  <a:pt x="4063" y="5035"/>
                  <a:pt x="4077" y="5056"/>
                  <a:pt x="4093" y="5081"/>
                </a:cubicBezTo>
                <a:cubicBezTo>
                  <a:pt x="4108" y="5054"/>
                  <a:pt x="4108" y="5027"/>
                  <a:pt x="4107" y="4999"/>
                </a:cubicBezTo>
                <a:cubicBezTo>
                  <a:pt x="4130" y="4991"/>
                  <a:pt x="4142" y="5006"/>
                  <a:pt x="4150" y="5023"/>
                </a:cubicBezTo>
                <a:cubicBezTo>
                  <a:pt x="4162" y="5050"/>
                  <a:pt x="4170" y="5078"/>
                  <a:pt x="4181" y="5104"/>
                </a:cubicBezTo>
                <a:cubicBezTo>
                  <a:pt x="4186" y="5115"/>
                  <a:pt x="4194" y="5128"/>
                  <a:pt x="4205" y="5133"/>
                </a:cubicBezTo>
                <a:cubicBezTo>
                  <a:pt x="4224" y="5142"/>
                  <a:pt x="4226" y="5154"/>
                  <a:pt x="4222" y="5172"/>
                </a:cubicBezTo>
                <a:cubicBezTo>
                  <a:pt x="4219" y="5185"/>
                  <a:pt x="4208" y="5199"/>
                  <a:pt x="4225" y="5211"/>
                </a:cubicBezTo>
                <a:cubicBezTo>
                  <a:pt x="4240" y="5211"/>
                  <a:pt x="4242" y="5201"/>
                  <a:pt x="4243" y="5189"/>
                </a:cubicBezTo>
                <a:cubicBezTo>
                  <a:pt x="4247" y="5142"/>
                  <a:pt x="4251" y="5095"/>
                  <a:pt x="4255" y="5048"/>
                </a:cubicBezTo>
                <a:cubicBezTo>
                  <a:pt x="4256" y="5044"/>
                  <a:pt x="4255" y="5040"/>
                  <a:pt x="4257" y="5037"/>
                </a:cubicBezTo>
                <a:cubicBezTo>
                  <a:pt x="4278" y="5001"/>
                  <a:pt x="4266" y="4956"/>
                  <a:pt x="4284" y="4924"/>
                </a:cubicBezTo>
                <a:cubicBezTo>
                  <a:pt x="4305" y="4887"/>
                  <a:pt x="4297" y="4845"/>
                  <a:pt x="4316" y="4809"/>
                </a:cubicBezTo>
                <a:cubicBezTo>
                  <a:pt x="4330" y="4784"/>
                  <a:pt x="4335" y="4754"/>
                  <a:pt x="4341" y="4726"/>
                </a:cubicBezTo>
                <a:cubicBezTo>
                  <a:pt x="4343" y="4716"/>
                  <a:pt x="4337" y="4705"/>
                  <a:pt x="4334" y="4688"/>
                </a:cubicBezTo>
                <a:cubicBezTo>
                  <a:pt x="4339" y="4684"/>
                  <a:pt x="4347" y="4678"/>
                  <a:pt x="4356" y="4670"/>
                </a:cubicBezTo>
                <a:cubicBezTo>
                  <a:pt x="4351" y="4660"/>
                  <a:pt x="4346" y="4650"/>
                  <a:pt x="4343" y="4644"/>
                </a:cubicBezTo>
                <a:cubicBezTo>
                  <a:pt x="4357" y="4625"/>
                  <a:pt x="4369" y="4608"/>
                  <a:pt x="4383" y="4589"/>
                </a:cubicBezTo>
                <a:cubicBezTo>
                  <a:pt x="4362" y="4576"/>
                  <a:pt x="4359" y="4562"/>
                  <a:pt x="4364" y="4537"/>
                </a:cubicBezTo>
                <a:cubicBezTo>
                  <a:pt x="4370" y="4506"/>
                  <a:pt x="4376" y="4476"/>
                  <a:pt x="4393" y="4454"/>
                </a:cubicBezTo>
                <a:cubicBezTo>
                  <a:pt x="4389" y="4419"/>
                  <a:pt x="4386" y="4388"/>
                  <a:pt x="4383" y="4356"/>
                </a:cubicBezTo>
                <a:cubicBezTo>
                  <a:pt x="4356" y="4356"/>
                  <a:pt x="4359" y="4380"/>
                  <a:pt x="4354" y="4395"/>
                </a:cubicBezTo>
                <a:cubicBezTo>
                  <a:pt x="4350" y="4409"/>
                  <a:pt x="4350" y="4425"/>
                  <a:pt x="4343" y="4439"/>
                </a:cubicBezTo>
                <a:cubicBezTo>
                  <a:pt x="4341" y="4412"/>
                  <a:pt x="4341" y="4386"/>
                  <a:pt x="4350" y="4360"/>
                </a:cubicBezTo>
                <a:cubicBezTo>
                  <a:pt x="4365" y="4317"/>
                  <a:pt x="4382" y="4274"/>
                  <a:pt x="4389" y="4229"/>
                </a:cubicBezTo>
                <a:cubicBezTo>
                  <a:pt x="4399" y="4170"/>
                  <a:pt x="4418" y="4112"/>
                  <a:pt x="4422" y="4054"/>
                </a:cubicBezTo>
                <a:cubicBezTo>
                  <a:pt x="4426" y="4010"/>
                  <a:pt x="4454" y="3976"/>
                  <a:pt x="4453" y="3934"/>
                </a:cubicBezTo>
                <a:cubicBezTo>
                  <a:pt x="4453" y="3904"/>
                  <a:pt x="4463" y="3878"/>
                  <a:pt x="4479" y="3853"/>
                </a:cubicBezTo>
                <a:cubicBezTo>
                  <a:pt x="4483" y="3847"/>
                  <a:pt x="4486" y="3839"/>
                  <a:pt x="4486" y="3831"/>
                </a:cubicBezTo>
                <a:cubicBezTo>
                  <a:pt x="4490" y="3770"/>
                  <a:pt x="4516" y="3715"/>
                  <a:pt x="4532" y="3657"/>
                </a:cubicBezTo>
                <a:cubicBezTo>
                  <a:pt x="4547" y="3602"/>
                  <a:pt x="4564" y="3546"/>
                  <a:pt x="4580" y="3491"/>
                </a:cubicBezTo>
                <a:cubicBezTo>
                  <a:pt x="4589" y="3457"/>
                  <a:pt x="4594" y="3422"/>
                  <a:pt x="4601" y="3387"/>
                </a:cubicBezTo>
                <a:cubicBezTo>
                  <a:pt x="4613" y="3362"/>
                  <a:pt x="4633" y="3341"/>
                  <a:pt x="4633" y="3311"/>
                </a:cubicBezTo>
                <a:cubicBezTo>
                  <a:pt x="4633" y="3306"/>
                  <a:pt x="4636" y="3300"/>
                  <a:pt x="4640" y="3297"/>
                </a:cubicBezTo>
                <a:cubicBezTo>
                  <a:pt x="4656" y="3285"/>
                  <a:pt x="4655" y="3268"/>
                  <a:pt x="4657" y="3251"/>
                </a:cubicBezTo>
                <a:cubicBezTo>
                  <a:pt x="4658" y="3234"/>
                  <a:pt x="4661" y="3216"/>
                  <a:pt x="4667" y="3200"/>
                </a:cubicBezTo>
                <a:cubicBezTo>
                  <a:pt x="4680" y="3165"/>
                  <a:pt x="4682" y="3126"/>
                  <a:pt x="4701" y="3092"/>
                </a:cubicBezTo>
                <a:cubicBezTo>
                  <a:pt x="4712" y="3074"/>
                  <a:pt x="4711" y="3049"/>
                  <a:pt x="4718" y="3019"/>
                </a:cubicBezTo>
                <a:cubicBezTo>
                  <a:pt x="4714" y="3016"/>
                  <a:pt x="4704" y="3008"/>
                  <a:pt x="4689" y="2996"/>
                </a:cubicBezTo>
                <a:cubicBezTo>
                  <a:pt x="4686" y="3017"/>
                  <a:pt x="4689" y="3035"/>
                  <a:pt x="4682" y="3046"/>
                </a:cubicBezTo>
                <a:cubicBezTo>
                  <a:pt x="4656" y="3088"/>
                  <a:pt x="4642" y="3132"/>
                  <a:pt x="4638" y="3181"/>
                </a:cubicBezTo>
                <a:cubicBezTo>
                  <a:pt x="4636" y="3195"/>
                  <a:pt x="4628" y="3208"/>
                  <a:pt x="4622" y="3220"/>
                </a:cubicBezTo>
                <a:cubicBezTo>
                  <a:pt x="4617" y="3231"/>
                  <a:pt x="4611" y="3240"/>
                  <a:pt x="4605" y="3249"/>
                </a:cubicBezTo>
                <a:cubicBezTo>
                  <a:pt x="4615" y="3258"/>
                  <a:pt x="4622" y="3264"/>
                  <a:pt x="4630" y="3270"/>
                </a:cubicBezTo>
                <a:cubicBezTo>
                  <a:pt x="4606" y="3290"/>
                  <a:pt x="4583" y="3308"/>
                  <a:pt x="4588" y="3339"/>
                </a:cubicBezTo>
                <a:cubicBezTo>
                  <a:pt x="4590" y="3356"/>
                  <a:pt x="4597" y="3372"/>
                  <a:pt x="4602" y="3388"/>
                </a:cubicBezTo>
                <a:cubicBezTo>
                  <a:pt x="4571" y="3389"/>
                  <a:pt x="4562" y="3414"/>
                  <a:pt x="4550" y="3435"/>
                </a:cubicBezTo>
                <a:cubicBezTo>
                  <a:pt x="4539" y="3456"/>
                  <a:pt x="4529" y="3477"/>
                  <a:pt x="4517" y="3503"/>
                </a:cubicBezTo>
                <a:cubicBezTo>
                  <a:pt x="4510" y="3484"/>
                  <a:pt x="4506" y="3472"/>
                  <a:pt x="4501" y="3459"/>
                </a:cubicBezTo>
                <a:cubicBezTo>
                  <a:pt x="4474" y="3463"/>
                  <a:pt x="4479" y="3486"/>
                  <a:pt x="4473" y="3501"/>
                </a:cubicBezTo>
                <a:cubicBezTo>
                  <a:pt x="4469" y="3514"/>
                  <a:pt x="4466" y="3528"/>
                  <a:pt x="4462" y="3541"/>
                </a:cubicBezTo>
                <a:cubicBezTo>
                  <a:pt x="4455" y="3564"/>
                  <a:pt x="4458" y="3585"/>
                  <a:pt x="4464" y="3609"/>
                </a:cubicBezTo>
                <a:cubicBezTo>
                  <a:pt x="4476" y="3589"/>
                  <a:pt x="4486" y="3571"/>
                  <a:pt x="4497" y="3553"/>
                </a:cubicBezTo>
                <a:cubicBezTo>
                  <a:pt x="4497" y="3582"/>
                  <a:pt x="4486" y="3605"/>
                  <a:pt x="4464" y="3621"/>
                </a:cubicBezTo>
                <a:cubicBezTo>
                  <a:pt x="4450" y="3631"/>
                  <a:pt x="4444" y="3641"/>
                  <a:pt x="4441" y="3656"/>
                </a:cubicBezTo>
                <a:cubicBezTo>
                  <a:pt x="4439" y="3669"/>
                  <a:pt x="4435" y="3684"/>
                  <a:pt x="4426" y="3692"/>
                </a:cubicBezTo>
                <a:cubicBezTo>
                  <a:pt x="4399" y="3715"/>
                  <a:pt x="4403" y="3743"/>
                  <a:pt x="4407" y="3772"/>
                </a:cubicBezTo>
                <a:cubicBezTo>
                  <a:pt x="4408" y="3777"/>
                  <a:pt x="4412" y="3784"/>
                  <a:pt x="4410" y="3786"/>
                </a:cubicBezTo>
                <a:cubicBezTo>
                  <a:pt x="4376" y="3819"/>
                  <a:pt x="4388" y="3868"/>
                  <a:pt x="4368" y="3907"/>
                </a:cubicBezTo>
                <a:cubicBezTo>
                  <a:pt x="4353" y="3937"/>
                  <a:pt x="4349" y="3971"/>
                  <a:pt x="4344" y="4006"/>
                </a:cubicBezTo>
                <a:cubicBezTo>
                  <a:pt x="4340" y="4040"/>
                  <a:pt x="4327" y="4074"/>
                  <a:pt x="4320" y="4108"/>
                </a:cubicBezTo>
                <a:cubicBezTo>
                  <a:pt x="4317" y="4124"/>
                  <a:pt x="4310" y="4142"/>
                  <a:pt x="4326" y="4155"/>
                </a:cubicBezTo>
                <a:cubicBezTo>
                  <a:pt x="4319" y="4164"/>
                  <a:pt x="4308" y="4172"/>
                  <a:pt x="4305" y="4182"/>
                </a:cubicBezTo>
                <a:cubicBezTo>
                  <a:pt x="4298" y="4206"/>
                  <a:pt x="4295" y="4231"/>
                  <a:pt x="4291" y="4255"/>
                </a:cubicBezTo>
                <a:cubicBezTo>
                  <a:pt x="4288" y="4267"/>
                  <a:pt x="4289" y="4282"/>
                  <a:pt x="4282" y="4291"/>
                </a:cubicBezTo>
                <a:cubicBezTo>
                  <a:pt x="4261" y="4316"/>
                  <a:pt x="4256" y="4346"/>
                  <a:pt x="4248" y="4375"/>
                </a:cubicBezTo>
                <a:cubicBezTo>
                  <a:pt x="4237" y="4412"/>
                  <a:pt x="4224" y="4447"/>
                  <a:pt x="4212" y="4483"/>
                </a:cubicBezTo>
                <a:cubicBezTo>
                  <a:pt x="4208" y="4495"/>
                  <a:pt x="4205" y="4508"/>
                  <a:pt x="4201" y="4520"/>
                </a:cubicBezTo>
                <a:cubicBezTo>
                  <a:pt x="4195" y="4538"/>
                  <a:pt x="4188" y="4556"/>
                  <a:pt x="4179" y="4580"/>
                </a:cubicBezTo>
                <a:cubicBezTo>
                  <a:pt x="4181" y="4583"/>
                  <a:pt x="4187" y="4591"/>
                  <a:pt x="4195" y="4601"/>
                </a:cubicBezTo>
                <a:cubicBezTo>
                  <a:pt x="4185" y="4622"/>
                  <a:pt x="4175" y="4646"/>
                  <a:pt x="4163" y="4674"/>
                </a:cubicBezTo>
                <a:cubicBezTo>
                  <a:pt x="4170" y="4687"/>
                  <a:pt x="4173" y="4705"/>
                  <a:pt x="4146" y="4715"/>
                </a:cubicBezTo>
                <a:cubicBezTo>
                  <a:pt x="4139" y="4709"/>
                  <a:pt x="4131" y="4702"/>
                  <a:pt x="4122" y="4695"/>
                </a:cubicBezTo>
                <a:cubicBezTo>
                  <a:pt x="4122" y="4693"/>
                  <a:pt x="4121" y="4689"/>
                  <a:pt x="4123" y="4689"/>
                </a:cubicBezTo>
                <a:cubicBezTo>
                  <a:pt x="4134" y="4680"/>
                  <a:pt x="4132" y="4670"/>
                  <a:pt x="4132" y="4657"/>
                </a:cubicBezTo>
                <a:cubicBezTo>
                  <a:pt x="4132" y="4642"/>
                  <a:pt x="4137" y="4626"/>
                  <a:pt x="4139" y="4609"/>
                </a:cubicBezTo>
                <a:cubicBezTo>
                  <a:pt x="4135" y="4611"/>
                  <a:pt x="4127" y="4615"/>
                  <a:pt x="4116" y="4620"/>
                </a:cubicBezTo>
                <a:cubicBezTo>
                  <a:pt x="4116" y="4611"/>
                  <a:pt x="4114" y="4603"/>
                  <a:pt x="4117" y="4597"/>
                </a:cubicBezTo>
                <a:cubicBezTo>
                  <a:pt x="4126" y="4570"/>
                  <a:pt x="4124" y="4541"/>
                  <a:pt x="4140" y="4513"/>
                </a:cubicBezTo>
                <a:cubicBezTo>
                  <a:pt x="4155" y="4486"/>
                  <a:pt x="4155" y="4450"/>
                  <a:pt x="4159" y="4417"/>
                </a:cubicBezTo>
                <a:cubicBezTo>
                  <a:pt x="4166" y="4353"/>
                  <a:pt x="4170" y="4289"/>
                  <a:pt x="4177" y="4225"/>
                </a:cubicBezTo>
                <a:cubicBezTo>
                  <a:pt x="4179" y="4206"/>
                  <a:pt x="4187" y="4189"/>
                  <a:pt x="4192" y="4171"/>
                </a:cubicBezTo>
                <a:cubicBezTo>
                  <a:pt x="4196" y="4156"/>
                  <a:pt x="4201" y="4141"/>
                  <a:pt x="4184" y="4128"/>
                </a:cubicBezTo>
                <a:cubicBezTo>
                  <a:pt x="4177" y="4124"/>
                  <a:pt x="4178" y="4109"/>
                  <a:pt x="4175" y="4098"/>
                </a:cubicBezTo>
                <a:cubicBezTo>
                  <a:pt x="4207" y="4106"/>
                  <a:pt x="4212" y="4103"/>
                  <a:pt x="4216" y="4075"/>
                </a:cubicBezTo>
                <a:cubicBezTo>
                  <a:pt x="4220" y="4047"/>
                  <a:pt x="4224" y="4018"/>
                  <a:pt x="4230" y="3990"/>
                </a:cubicBezTo>
                <a:cubicBezTo>
                  <a:pt x="4240" y="3948"/>
                  <a:pt x="4252" y="3906"/>
                  <a:pt x="4261" y="3863"/>
                </a:cubicBezTo>
                <a:cubicBezTo>
                  <a:pt x="4267" y="3839"/>
                  <a:pt x="4286" y="3817"/>
                  <a:pt x="4275" y="3788"/>
                </a:cubicBezTo>
                <a:cubicBezTo>
                  <a:pt x="4273" y="3784"/>
                  <a:pt x="4283" y="3776"/>
                  <a:pt x="4286" y="3769"/>
                </a:cubicBezTo>
                <a:cubicBezTo>
                  <a:pt x="4294" y="3741"/>
                  <a:pt x="4301" y="3714"/>
                  <a:pt x="4307" y="3686"/>
                </a:cubicBezTo>
                <a:cubicBezTo>
                  <a:pt x="4309" y="3679"/>
                  <a:pt x="4304" y="3671"/>
                  <a:pt x="4301" y="3661"/>
                </a:cubicBezTo>
                <a:cubicBezTo>
                  <a:pt x="4291" y="3665"/>
                  <a:pt x="4283" y="3669"/>
                  <a:pt x="4275" y="3673"/>
                </a:cubicBezTo>
                <a:cubicBezTo>
                  <a:pt x="4275" y="3672"/>
                  <a:pt x="4273" y="3670"/>
                  <a:pt x="4273" y="3669"/>
                </a:cubicBezTo>
                <a:cubicBezTo>
                  <a:pt x="4280" y="3639"/>
                  <a:pt x="4288" y="3610"/>
                  <a:pt x="4294" y="3580"/>
                </a:cubicBezTo>
                <a:cubicBezTo>
                  <a:pt x="4299" y="3560"/>
                  <a:pt x="4301" y="3539"/>
                  <a:pt x="4306" y="3519"/>
                </a:cubicBezTo>
                <a:cubicBezTo>
                  <a:pt x="4310" y="3502"/>
                  <a:pt x="4318" y="3485"/>
                  <a:pt x="4323" y="3468"/>
                </a:cubicBezTo>
                <a:cubicBezTo>
                  <a:pt x="4325" y="3462"/>
                  <a:pt x="4326" y="3455"/>
                  <a:pt x="4324" y="3449"/>
                </a:cubicBezTo>
                <a:cubicBezTo>
                  <a:pt x="4301" y="3372"/>
                  <a:pt x="4315" y="3300"/>
                  <a:pt x="4354" y="3230"/>
                </a:cubicBezTo>
                <a:cubicBezTo>
                  <a:pt x="4364" y="3212"/>
                  <a:pt x="4370" y="3192"/>
                  <a:pt x="4380" y="3167"/>
                </a:cubicBezTo>
                <a:cubicBezTo>
                  <a:pt x="4375" y="3134"/>
                  <a:pt x="4374" y="3095"/>
                  <a:pt x="4390" y="3055"/>
                </a:cubicBezTo>
                <a:cubicBezTo>
                  <a:pt x="4404" y="3020"/>
                  <a:pt x="4403" y="2978"/>
                  <a:pt x="4417" y="2943"/>
                </a:cubicBezTo>
                <a:cubicBezTo>
                  <a:pt x="4434" y="2903"/>
                  <a:pt x="4440" y="2857"/>
                  <a:pt x="4469" y="2822"/>
                </a:cubicBezTo>
                <a:cubicBezTo>
                  <a:pt x="4471" y="2820"/>
                  <a:pt x="4473" y="2815"/>
                  <a:pt x="4471" y="2813"/>
                </a:cubicBezTo>
                <a:cubicBezTo>
                  <a:pt x="4458" y="2791"/>
                  <a:pt x="4472" y="2773"/>
                  <a:pt x="4479" y="2753"/>
                </a:cubicBezTo>
                <a:cubicBezTo>
                  <a:pt x="4489" y="2723"/>
                  <a:pt x="4496" y="2692"/>
                  <a:pt x="4504" y="2661"/>
                </a:cubicBezTo>
                <a:cubicBezTo>
                  <a:pt x="4508" y="2644"/>
                  <a:pt x="4514" y="2629"/>
                  <a:pt x="4540" y="2626"/>
                </a:cubicBezTo>
                <a:cubicBezTo>
                  <a:pt x="4537" y="2635"/>
                  <a:pt x="4534" y="2641"/>
                  <a:pt x="4534" y="2646"/>
                </a:cubicBezTo>
                <a:cubicBezTo>
                  <a:pt x="4534" y="2654"/>
                  <a:pt x="4534" y="2666"/>
                  <a:pt x="4539" y="2669"/>
                </a:cubicBezTo>
                <a:cubicBezTo>
                  <a:pt x="4549" y="2677"/>
                  <a:pt x="4559" y="2670"/>
                  <a:pt x="4565" y="2660"/>
                </a:cubicBezTo>
                <a:cubicBezTo>
                  <a:pt x="4567" y="2657"/>
                  <a:pt x="4569" y="2653"/>
                  <a:pt x="4570" y="2649"/>
                </a:cubicBezTo>
                <a:cubicBezTo>
                  <a:pt x="4577" y="2626"/>
                  <a:pt x="4583" y="2603"/>
                  <a:pt x="4592" y="2573"/>
                </a:cubicBezTo>
                <a:cubicBezTo>
                  <a:pt x="4586" y="2570"/>
                  <a:pt x="4578" y="2565"/>
                  <a:pt x="4571" y="2559"/>
                </a:cubicBezTo>
                <a:cubicBezTo>
                  <a:pt x="4553" y="2541"/>
                  <a:pt x="4546" y="2521"/>
                  <a:pt x="4556" y="2495"/>
                </a:cubicBezTo>
                <a:cubicBezTo>
                  <a:pt x="4568" y="2463"/>
                  <a:pt x="4575" y="2429"/>
                  <a:pt x="4586" y="2396"/>
                </a:cubicBezTo>
                <a:cubicBezTo>
                  <a:pt x="4593" y="2375"/>
                  <a:pt x="4603" y="2356"/>
                  <a:pt x="4609" y="2335"/>
                </a:cubicBezTo>
                <a:cubicBezTo>
                  <a:pt x="4621" y="2297"/>
                  <a:pt x="4630" y="2259"/>
                  <a:pt x="4641" y="2221"/>
                </a:cubicBezTo>
                <a:cubicBezTo>
                  <a:pt x="4642" y="2217"/>
                  <a:pt x="4642" y="2212"/>
                  <a:pt x="4645" y="2210"/>
                </a:cubicBezTo>
                <a:cubicBezTo>
                  <a:pt x="4670" y="2184"/>
                  <a:pt x="4675" y="2149"/>
                  <a:pt x="4687" y="2117"/>
                </a:cubicBezTo>
                <a:cubicBezTo>
                  <a:pt x="4690" y="2108"/>
                  <a:pt x="4692" y="2095"/>
                  <a:pt x="4698" y="2092"/>
                </a:cubicBezTo>
                <a:cubicBezTo>
                  <a:pt x="4748" y="2073"/>
                  <a:pt x="4742" y="2021"/>
                  <a:pt x="4762" y="1985"/>
                </a:cubicBezTo>
                <a:cubicBezTo>
                  <a:pt x="4780" y="1952"/>
                  <a:pt x="4785" y="1914"/>
                  <a:pt x="4793" y="1878"/>
                </a:cubicBezTo>
                <a:cubicBezTo>
                  <a:pt x="4809" y="1812"/>
                  <a:pt x="4817" y="1742"/>
                  <a:pt x="4853" y="1683"/>
                </a:cubicBezTo>
                <a:cubicBezTo>
                  <a:pt x="4884" y="1633"/>
                  <a:pt x="4916" y="1584"/>
                  <a:pt x="4948" y="1535"/>
                </a:cubicBezTo>
                <a:cubicBezTo>
                  <a:pt x="4951" y="1530"/>
                  <a:pt x="4955" y="1524"/>
                  <a:pt x="4957" y="1518"/>
                </a:cubicBezTo>
                <a:cubicBezTo>
                  <a:pt x="4981" y="1467"/>
                  <a:pt x="5002" y="1415"/>
                  <a:pt x="5028" y="1365"/>
                </a:cubicBezTo>
                <a:cubicBezTo>
                  <a:pt x="5053" y="1318"/>
                  <a:pt x="5084" y="1274"/>
                  <a:pt x="5110" y="1227"/>
                </a:cubicBezTo>
                <a:cubicBezTo>
                  <a:pt x="5129" y="1191"/>
                  <a:pt x="5144" y="1153"/>
                  <a:pt x="5162" y="1117"/>
                </a:cubicBezTo>
                <a:cubicBezTo>
                  <a:pt x="5176" y="1087"/>
                  <a:pt x="5193" y="1059"/>
                  <a:pt x="5208" y="1029"/>
                </a:cubicBezTo>
                <a:cubicBezTo>
                  <a:pt x="5226" y="991"/>
                  <a:pt x="5243" y="951"/>
                  <a:pt x="5262" y="912"/>
                </a:cubicBezTo>
                <a:cubicBezTo>
                  <a:pt x="5284" y="869"/>
                  <a:pt x="5297" y="821"/>
                  <a:pt x="5328" y="782"/>
                </a:cubicBezTo>
                <a:cubicBezTo>
                  <a:pt x="5336" y="772"/>
                  <a:pt x="5338" y="757"/>
                  <a:pt x="5342" y="745"/>
                </a:cubicBezTo>
                <a:cubicBezTo>
                  <a:pt x="5353" y="713"/>
                  <a:pt x="5375" y="691"/>
                  <a:pt x="5402" y="673"/>
                </a:cubicBezTo>
                <a:cubicBezTo>
                  <a:pt x="5410" y="667"/>
                  <a:pt x="5417" y="659"/>
                  <a:pt x="5426" y="651"/>
                </a:cubicBezTo>
                <a:cubicBezTo>
                  <a:pt x="5430" y="676"/>
                  <a:pt x="5423" y="700"/>
                  <a:pt x="5402" y="716"/>
                </a:cubicBezTo>
                <a:cubicBezTo>
                  <a:pt x="5389" y="726"/>
                  <a:pt x="5386" y="737"/>
                  <a:pt x="5382" y="751"/>
                </a:cubicBezTo>
                <a:cubicBezTo>
                  <a:pt x="5378" y="767"/>
                  <a:pt x="5370" y="780"/>
                  <a:pt x="5365" y="795"/>
                </a:cubicBezTo>
                <a:cubicBezTo>
                  <a:pt x="5361" y="807"/>
                  <a:pt x="5358" y="819"/>
                  <a:pt x="5355" y="831"/>
                </a:cubicBezTo>
                <a:cubicBezTo>
                  <a:pt x="5357" y="832"/>
                  <a:pt x="5360" y="833"/>
                  <a:pt x="5363" y="834"/>
                </a:cubicBezTo>
                <a:cubicBezTo>
                  <a:pt x="5383" y="803"/>
                  <a:pt x="5404" y="771"/>
                  <a:pt x="5424" y="740"/>
                </a:cubicBezTo>
                <a:cubicBezTo>
                  <a:pt x="5444" y="709"/>
                  <a:pt x="5463" y="678"/>
                  <a:pt x="5482" y="647"/>
                </a:cubicBezTo>
                <a:cubicBezTo>
                  <a:pt x="5502" y="615"/>
                  <a:pt x="5522" y="582"/>
                  <a:pt x="5542" y="550"/>
                </a:cubicBezTo>
                <a:cubicBezTo>
                  <a:pt x="5558" y="525"/>
                  <a:pt x="5575" y="500"/>
                  <a:pt x="5592" y="476"/>
                </a:cubicBezTo>
                <a:cubicBezTo>
                  <a:pt x="5601" y="463"/>
                  <a:pt x="5610" y="453"/>
                  <a:pt x="5629" y="450"/>
                </a:cubicBezTo>
                <a:cubicBezTo>
                  <a:pt x="5641" y="448"/>
                  <a:pt x="5653" y="429"/>
                  <a:pt x="5662" y="415"/>
                </a:cubicBezTo>
                <a:cubicBezTo>
                  <a:pt x="5675" y="392"/>
                  <a:pt x="5683" y="366"/>
                  <a:pt x="5697" y="345"/>
                </a:cubicBezTo>
                <a:cubicBezTo>
                  <a:pt x="5715" y="318"/>
                  <a:pt x="5737" y="293"/>
                  <a:pt x="5760" y="270"/>
                </a:cubicBezTo>
                <a:cubicBezTo>
                  <a:pt x="5780" y="249"/>
                  <a:pt x="5801" y="230"/>
                  <a:pt x="5802" y="198"/>
                </a:cubicBezTo>
                <a:cubicBezTo>
                  <a:pt x="5802" y="187"/>
                  <a:pt x="5811" y="176"/>
                  <a:pt x="5817" y="166"/>
                </a:cubicBezTo>
                <a:cubicBezTo>
                  <a:pt x="5834" y="141"/>
                  <a:pt x="5850" y="116"/>
                  <a:pt x="5867" y="92"/>
                </a:cubicBezTo>
                <a:cubicBezTo>
                  <a:pt x="5879" y="75"/>
                  <a:pt x="5889" y="56"/>
                  <a:pt x="5914" y="52"/>
                </a:cubicBezTo>
                <a:cubicBezTo>
                  <a:pt x="5931" y="49"/>
                  <a:pt x="5945" y="40"/>
                  <a:pt x="5946" y="17"/>
                </a:cubicBezTo>
                <a:cubicBezTo>
                  <a:pt x="5946" y="3"/>
                  <a:pt x="5960" y="0"/>
                  <a:pt x="5976" y="6"/>
                </a:cubicBezTo>
                <a:cubicBezTo>
                  <a:pt x="5974" y="13"/>
                  <a:pt x="5974" y="21"/>
                  <a:pt x="5972" y="28"/>
                </a:cubicBezTo>
                <a:cubicBezTo>
                  <a:pt x="5964" y="50"/>
                  <a:pt x="5951" y="71"/>
                  <a:pt x="5947" y="94"/>
                </a:cubicBezTo>
                <a:cubicBezTo>
                  <a:pt x="5943" y="121"/>
                  <a:pt x="5936" y="143"/>
                  <a:pt x="5913" y="162"/>
                </a:cubicBezTo>
                <a:cubicBezTo>
                  <a:pt x="5902" y="171"/>
                  <a:pt x="5893" y="184"/>
                  <a:pt x="5892" y="207"/>
                </a:cubicBezTo>
                <a:cubicBezTo>
                  <a:pt x="5890" y="239"/>
                  <a:pt x="5882" y="238"/>
                  <a:pt x="5886" y="265"/>
                </a:cubicBezTo>
                <a:cubicBezTo>
                  <a:pt x="5898" y="257"/>
                  <a:pt x="5909" y="249"/>
                  <a:pt x="5921" y="241"/>
                </a:cubicBezTo>
                <a:cubicBezTo>
                  <a:pt x="5923" y="243"/>
                  <a:pt x="5925" y="244"/>
                  <a:pt x="5928" y="246"/>
                </a:cubicBezTo>
                <a:cubicBezTo>
                  <a:pt x="5923" y="266"/>
                  <a:pt x="5922" y="287"/>
                  <a:pt x="5914" y="305"/>
                </a:cubicBezTo>
                <a:cubicBezTo>
                  <a:pt x="5895" y="344"/>
                  <a:pt x="5872" y="383"/>
                  <a:pt x="5849" y="420"/>
                </a:cubicBezTo>
                <a:cubicBezTo>
                  <a:pt x="5838" y="439"/>
                  <a:pt x="5820" y="454"/>
                  <a:pt x="5809" y="473"/>
                </a:cubicBezTo>
                <a:cubicBezTo>
                  <a:pt x="5795" y="495"/>
                  <a:pt x="5783" y="519"/>
                  <a:pt x="5773" y="544"/>
                </a:cubicBezTo>
                <a:cubicBezTo>
                  <a:pt x="5767" y="556"/>
                  <a:pt x="5762" y="569"/>
                  <a:pt x="5776" y="584"/>
                </a:cubicBezTo>
                <a:cubicBezTo>
                  <a:pt x="5788" y="596"/>
                  <a:pt x="5779" y="625"/>
                  <a:pt x="5756" y="641"/>
                </a:cubicBezTo>
                <a:cubicBezTo>
                  <a:pt x="5739" y="653"/>
                  <a:pt x="5732" y="668"/>
                  <a:pt x="5727" y="686"/>
                </a:cubicBezTo>
                <a:cubicBezTo>
                  <a:pt x="5724" y="695"/>
                  <a:pt x="5725" y="706"/>
                  <a:pt x="5722" y="716"/>
                </a:cubicBezTo>
                <a:cubicBezTo>
                  <a:pt x="5718" y="733"/>
                  <a:pt x="5717" y="753"/>
                  <a:pt x="5707" y="767"/>
                </a:cubicBezTo>
                <a:cubicBezTo>
                  <a:pt x="5687" y="799"/>
                  <a:pt x="5686" y="808"/>
                  <a:pt x="5717" y="833"/>
                </a:cubicBezTo>
                <a:cubicBezTo>
                  <a:pt x="5704" y="856"/>
                  <a:pt x="5705" y="874"/>
                  <a:pt x="5731" y="891"/>
                </a:cubicBezTo>
                <a:cubicBezTo>
                  <a:pt x="5755" y="906"/>
                  <a:pt x="5759" y="910"/>
                  <a:pt x="5769" y="881"/>
                </a:cubicBezTo>
                <a:cubicBezTo>
                  <a:pt x="5783" y="841"/>
                  <a:pt x="5812" y="816"/>
                  <a:pt x="5850" y="788"/>
                </a:cubicBezTo>
                <a:cubicBezTo>
                  <a:pt x="5849" y="833"/>
                  <a:pt x="5858" y="872"/>
                  <a:pt x="5838" y="909"/>
                </a:cubicBezTo>
                <a:cubicBezTo>
                  <a:pt x="5837" y="911"/>
                  <a:pt x="5838" y="916"/>
                  <a:pt x="5836" y="917"/>
                </a:cubicBezTo>
                <a:cubicBezTo>
                  <a:pt x="5806" y="938"/>
                  <a:pt x="5804" y="976"/>
                  <a:pt x="5783" y="1003"/>
                </a:cubicBezTo>
                <a:cubicBezTo>
                  <a:pt x="5771" y="1019"/>
                  <a:pt x="5763" y="1040"/>
                  <a:pt x="5754" y="1059"/>
                </a:cubicBezTo>
                <a:cubicBezTo>
                  <a:pt x="5752" y="1062"/>
                  <a:pt x="5753" y="1067"/>
                  <a:pt x="5750" y="1070"/>
                </a:cubicBezTo>
                <a:cubicBezTo>
                  <a:pt x="5717" y="1107"/>
                  <a:pt x="5720" y="1153"/>
                  <a:pt x="5714" y="1198"/>
                </a:cubicBezTo>
                <a:cubicBezTo>
                  <a:pt x="5708" y="1240"/>
                  <a:pt x="5701" y="1282"/>
                  <a:pt x="5674" y="1319"/>
                </a:cubicBezTo>
                <a:cubicBezTo>
                  <a:pt x="5651" y="1351"/>
                  <a:pt x="5630" y="1386"/>
                  <a:pt x="5620" y="1426"/>
                </a:cubicBezTo>
                <a:cubicBezTo>
                  <a:pt x="5619" y="1430"/>
                  <a:pt x="5613" y="1434"/>
                  <a:pt x="5614" y="1435"/>
                </a:cubicBezTo>
                <a:cubicBezTo>
                  <a:pt x="5630" y="1472"/>
                  <a:pt x="5600" y="1481"/>
                  <a:pt x="5577" y="1497"/>
                </a:cubicBezTo>
                <a:cubicBezTo>
                  <a:pt x="5575" y="1525"/>
                  <a:pt x="5569" y="1551"/>
                  <a:pt x="5550" y="1576"/>
                </a:cubicBezTo>
                <a:cubicBezTo>
                  <a:pt x="5536" y="1594"/>
                  <a:pt x="5532" y="1621"/>
                  <a:pt x="5525" y="1644"/>
                </a:cubicBezTo>
                <a:cubicBezTo>
                  <a:pt x="5523" y="1648"/>
                  <a:pt x="5524" y="1654"/>
                  <a:pt x="5526" y="1658"/>
                </a:cubicBezTo>
                <a:cubicBezTo>
                  <a:pt x="5540" y="1691"/>
                  <a:pt x="5530" y="1719"/>
                  <a:pt x="5506" y="1743"/>
                </a:cubicBezTo>
                <a:cubicBezTo>
                  <a:pt x="5488" y="1761"/>
                  <a:pt x="5467" y="1776"/>
                  <a:pt x="5450" y="1791"/>
                </a:cubicBezTo>
                <a:cubicBezTo>
                  <a:pt x="5439" y="1816"/>
                  <a:pt x="5430" y="1840"/>
                  <a:pt x="5418" y="1863"/>
                </a:cubicBezTo>
                <a:cubicBezTo>
                  <a:pt x="5403" y="1892"/>
                  <a:pt x="5398" y="1922"/>
                  <a:pt x="5396" y="1955"/>
                </a:cubicBezTo>
                <a:cubicBezTo>
                  <a:pt x="5395" y="1978"/>
                  <a:pt x="5391" y="2001"/>
                  <a:pt x="5363" y="2012"/>
                </a:cubicBezTo>
                <a:cubicBezTo>
                  <a:pt x="5354" y="2015"/>
                  <a:pt x="5344" y="2029"/>
                  <a:pt x="5342" y="2039"/>
                </a:cubicBezTo>
                <a:cubicBezTo>
                  <a:pt x="5337" y="2068"/>
                  <a:pt x="5324" y="2093"/>
                  <a:pt x="5306" y="2116"/>
                </a:cubicBezTo>
                <a:cubicBezTo>
                  <a:pt x="5299" y="2126"/>
                  <a:pt x="5289" y="2138"/>
                  <a:pt x="5290" y="2147"/>
                </a:cubicBezTo>
                <a:cubicBezTo>
                  <a:pt x="5295" y="2183"/>
                  <a:pt x="5276" y="2207"/>
                  <a:pt x="5259" y="2234"/>
                </a:cubicBezTo>
                <a:cubicBezTo>
                  <a:pt x="5253" y="2242"/>
                  <a:pt x="5252" y="2254"/>
                  <a:pt x="5249" y="2264"/>
                </a:cubicBezTo>
                <a:cubicBezTo>
                  <a:pt x="5245" y="2275"/>
                  <a:pt x="5242" y="2286"/>
                  <a:pt x="5238" y="2296"/>
                </a:cubicBezTo>
                <a:cubicBezTo>
                  <a:pt x="5236" y="2301"/>
                  <a:pt x="5228" y="2306"/>
                  <a:pt x="5229" y="2309"/>
                </a:cubicBezTo>
                <a:cubicBezTo>
                  <a:pt x="5238" y="2341"/>
                  <a:pt x="5209" y="2356"/>
                  <a:pt x="5201" y="2380"/>
                </a:cubicBezTo>
                <a:cubicBezTo>
                  <a:pt x="5191" y="2406"/>
                  <a:pt x="5187" y="2432"/>
                  <a:pt x="5181" y="2459"/>
                </a:cubicBezTo>
                <a:cubicBezTo>
                  <a:pt x="5179" y="2466"/>
                  <a:pt x="5176" y="2476"/>
                  <a:pt x="5180" y="2481"/>
                </a:cubicBezTo>
                <a:cubicBezTo>
                  <a:pt x="5199" y="2513"/>
                  <a:pt x="5189" y="2539"/>
                  <a:pt x="5164" y="2562"/>
                </a:cubicBezTo>
                <a:cubicBezTo>
                  <a:pt x="5160" y="2566"/>
                  <a:pt x="5157" y="2574"/>
                  <a:pt x="5158" y="2579"/>
                </a:cubicBezTo>
                <a:cubicBezTo>
                  <a:pt x="5163" y="2623"/>
                  <a:pt x="5146" y="2663"/>
                  <a:pt x="5141" y="2705"/>
                </a:cubicBezTo>
                <a:cubicBezTo>
                  <a:pt x="5139" y="2720"/>
                  <a:pt x="5126" y="2734"/>
                  <a:pt x="5119" y="2749"/>
                </a:cubicBezTo>
                <a:cubicBezTo>
                  <a:pt x="5108" y="2773"/>
                  <a:pt x="5097" y="2797"/>
                  <a:pt x="5085" y="2823"/>
                </a:cubicBezTo>
                <a:cubicBezTo>
                  <a:pt x="5067" y="2812"/>
                  <a:pt x="5068" y="2800"/>
                  <a:pt x="5074" y="2787"/>
                </a:cubicBezTo>
                <a:cubicBezTo>
                  <a:pt x="5079" y="2776"/>
                  <a:pt x="5086" y="2766"/>
                  <a:pt x="5089" y="2755"/>
                </a:cubicBezTo>
                <a:cubicBezTo>
                  <a:pt x="5092" y="2745"/>
                  <a:pt x="5089" y="2734"/>
                  <a:pt x="5089" y="2724"/>
                </a:cubicBezTo>
                <a:cubicBezTo>
                  <a:pt x="5086" y="2723"/>
                  <a:pt x="5083" y="2722"/>
                  <a:pt x="5079" y="2721"/>
                </a:cubicBezTo>
                <a:cubicBezTo>
                  <a:pt x="5068" y="2738"/>
                  <a:pt x="5055" y="2753"/>
                  <a:pt x="5047" y="2770"/>
                </a:cubicBezTo>
                <a:cubicBezTo>
                  <a:pt x="5033" y="2804"/>
                  <a:pt x="5021" y="2839"/>
                  <a:pt x="5009" y="2874"/>
                </a:cubicBezTo>
                <a:cubicBezTo>
                  <a:pt x="5006" y="2882"/>
                  <a:pt x="5002" y="2893"/>
                  <a:pt x="5005" y="2901"/>
                </a:cubicBezTo>
                <a:cubicBezTo>
                  <a:pt x="5017" y="2932"/>
                  <a:pt x="5003" y="2963"/>
                  <a:pt x="5004" y="2994"/>
                </a:cubicBezTo>
                <a:cubicBezTo>
                  <a:pt x="5006" y="3014"/>
                  <a:pt x="4997" y="3035"/>
                  <a:pt x="4992" y="3055"/>
                </a:cubicBezTo>
                <a:cubicBezTo>
                  <a:pt x="4986" y="3080"/>
                  <a:pt x="4979" y="3104"/>
                  <a:pt x="4971" y="3134"/>
                </a:cubicBezTo>
                <a:cubicBezTo>
                  <a:pt x="4960" y="3122"/>
                  <a:pt x="4953" y="3113"/>
                  <a:pt x="4943" y="3102"/>
                </a:cubicBezTo>
                <a:cubicBezTo>
                  <a:pt x="4919" y="3136"/>
                  <a:pt x="4907" y="3173"/>
                  <a:pt x="4915" y="3213"/>
                </a:cubicBezTo>
                <a:cubicBezTo>
                  <a:pt x="4921" y="3239"/>
                  <a:pt x="4919" y="3262"/>
                  <a:pt x="4909" y="3286"/>
                </a:cubicBezTo>
                <a:cubicBezTo>
                  <a:pt x="4898" y="3312"/>
                  <a:pt x="4890" y="3337"/>
                  <a:pt x="4875" y="3361"/>
                </a:cubicBezTo>
                <a:cubicBezTo>
                  <a:pt x="4864" y="3380"/>
                  <a:pt x="4860" y="3407"/>
                  <a:pt x="4861" y="3430"/>
                </a:cubicBezTo>
                <a:cubicBezTo>
                  <a:pt x="4864" y="3499"/>
                  <a:pt x="4848" y="3562"/>
                  <a:pt x="4806" y="3618"/>
                </a:cubicBezTo>
                <a:cubicBezTo>
                  <a:pt x="4781" y="3652"/>
                  <a:pt x="4780" y="3694"/>
                  <a:pt x="4765" y="3732"/>
                </a:cubicBezTo>
                <a:cubicBezTo>
                  <a:pt x="4762" y="3740"/>
                  <a:pt x="4763" y="3749"/>
                  <a:pt x="4758" y="3757"/>
                </a:cubicBezTo>
                <a:cubicBezTo>
                  <a:pt x="4736" y="3795"/>
                  <a:pt x="4730" y="3839"/>
                  <a:pt x="4719" y="3881"/>
                </a:cubicBezTo>
                <a:cubicBezTo>
                  <a:pt x="4710" y="3916"/>
                  <a:pt x="4701" y="3948"/>
                  <a:pt x="4708" y="3985"/>
                </a:cubicBezTo>
                <a:cubicBezTo>
                  <a:pt x="4689" y="3989"/>
                  <a:pt x="4678" y="3999"/>
                  <a:pt x="4681" y="4021"/>
                </a:cubicBezTo>
                <a:cubicBezTo>
                  <a:pt x="4682" y="4029"/>
                  <a:pt x="4677" y="4038"/>
                  <a:pt x="4675" y="4046"/>
                </a:cubicBezTo>
                <a:cubicBezTo>
                  <a:pt x="4667" y="4077"/>
                  <a:pt x="4658" y="4107"/>
                  <a:pt x="4652" y="4138"/>
                </a:cubicBezTo>
                <a:cubicBezTo>
                  <a:pt x="4647" y="4161"/>
                  <a:pt x="4646" y="4184"/>
                  <a:pt x="4630" y="4204"/>
                </a:cubicBezTo>
                <a:cubicBezTo>
                  <a:pt x="4612" y="4228"/>
                  <a:pt x="4618" y="4259"/>
                  <a:pt x="4626" y="4284"/>
                </a:cubicBezTo>
                <a:cubicBezTo>
                  <a:pt x="4632" y="4303"/>
                  <a:pt x="4630" y="4316"/>
                  <a:pt x="4617" y="4325"/>
                </a:cubicBezTo>
                <a:cubicBezTo>
                  <a:pt x="4597" y="4339"/>
                  <a:pt x="4592" y="4355"/>
                  <a:pt x="4596" y="4376"/>
                </a:cubicBezTo>
                <a:cubicBezTo>
                  <a:pt x="4597" y="4382"/>
                  <a:pt x="4598" y="4392"/>
                  <a:pt x="4595" y="4395"/>
                </a:cubicBezTo>
                <a:cubicBezTo>
                  <a:pt x="4572" y="4416"/>
                  <a:pt x="4580" y="4444"/>
                  <a:pt x="4574" y="4469"/>
                </a:cubicBezTo>
                <a:cubicBezTo>
                  <a:pt x="4572" y="4478"/>
                  <a:pt x="4568" y="4486"/>
                  <a:pt x="4566" y="4495"/>
                </a:cubicBezTo>
                <a:cubicBezTo>
                  <a:pt x="4564" y="4506"/>
                  <a:pt x="4560" y="4517"/>
                  <a:pt x="4560" y="4529"/>
                </a:cubicBezTo>
                <a:cubicBezTo>
                  <a:pt x="4560" y="4550"/>
                  <a:pt x="4552" y="4563"/>
                  <a:pt x="4527" y="4566"/>
                </a:cubicBezTo>
                <a:cubicBezTo>
                  <a:pt x="4508" y="4513"/>
                  <a:pt x="4518" y="4459"/>
                  <a:pt x="4523" y="4407"/>
                </a:cubicBezTo>
                <a:cubicBezTo>
                  <a:pt x="4506" y="4387"/>
                  <a:pt x="4499" y="4414"/>
                  <a:pt x="4486" y="4414"/>
                </a:cubicBezTo>
                <a:cubicBezTo>
                  <a:pt x="4487" y="4404"/>
                  <a:pt x="4486" y="4394"/>
                  <a:pt x="4488" y="4385"/>
                </a:cubicBezTo>
                <a:cubicBezTo>
                  <a:pt x="4490" y="4373"/>
                  <a:pt x="4494" y="4361"/>
                  <a:pt x="4498" y="4345"/>
                </a:cubicBezTo>
                <a:cubicBezTo>
                  <a:pt x="4482" y="4347"/>
                  <a:pt x="4473" y="4348"/>
                  <a:pt x="4464" y="4349"/>
                </a:cubicBezTo>
                <a:cubicBezTo>
                  <a:pt x="4450" y="4392"/>
                  <a:pt x="4438" y="4432"/>
                  <a:pt x="4424" y="4475"/>
                </a:cubicBezTo>
                <a:cubicBezTo>
                  <a:pt x="4448" y="4478"/>
                  <a:pt x="4455" y="4462"/>
                  <a:pt x="4464" y="4448"/>
                </a:cubicBezTo>
                <a:cubicBezTo>
                  <a:pt x="4471" y="4436"/>
                  <a:pt x="4479" y="4424"/>
                  <a:pt x="4487" y="4413"/>
                </a:cubicBezTo>
                <a:cubicBezTo>
                  <a:pt x="4470" y="4475"/>
                  <a:pt x="4453" y="4537"/>
                  <a:pt x="4436" y="4596"/>
                </a:cubicBezTo>
                <a:cubicBezTo>
                  <a:pt x="4417" y="4603"/>
                  <a:pt x="4399" y="4609"/>
                  <a:pt x="4380" y="4615"/>
                </a:cubicBezTo>
                <a:cubicBezTo>
                  <a:pt x="4386" y="4627"/>
                  <a:pt x="4391" y="4636"/>
                  <a:pt x="4396" y="4645"/>
                </a:cubicBezTo>
                <a:cubicBezTo>
                  <a:pt x="4409" y="4648"/>
                  <a:pt x="4422" y="4650"/>
                  <a:pt x="4439" y="4654"/>
                </a:cubicBezTo>
                <a:cubicBezTo>
                  <a:pt x="4431" y="4665"/>
                  <a:pt x="4425" y="4673"/>
                  <a:pt x="4419" y="4682"/>
                </a:cubicBezTo>
                <a:cubicBezTo>
                  <a:pt x="4409" y="4676"/>
                  <a:pt x="4401" y="4671"/>
                  <a:pt x="4391" y="4665"/>
                </a:cubicBezTo>
                <a:cubicBezTo>
                  <a:pt x="4388" y="4669"/>
                  <a:pt x="4385" y="4672"/>
                  <a:pt x="4384" y="4675"/>
                </a:cubicBezTo>
                <a:cubicBezTo>
                  <a:pt x="4371" y="4734"/>
                  <a:pt x="4357" y="4793"/>
                  <a:pt x="4348" y="4852"/>
                </a:cubicBezTo>
                <a:cubicBezTo>
                  <a:pt x="4344" y="4873"/>
                  <a:pt x="4343" y="4895"/>
                  <a:pt x="4336" y="4916"/>
                </a:cubicBezTo>
                <a:cubicBezTo>
                  <a:pt x="4332" y="4926"/>
                  <a:pt x="4328" y="4935"/>
                  <a:pt x="4338" y="4945"/>
                </a:cubicBezTo>
                <a:cubicBezTo>
                  <a:pt x="4342" y="4949"/>
                  <a:pt x="4343" y="4958"/>
                  <a:pt x="4341" y="4963"/>
                </a:cubicBezTo>
                <a:cubicBezTo>
                  <a:pt x="4334" y="4984"/>
                  <a:pt x="4333" y="5002"/>
                  <a:pt x="4361" y="5015"/>
                </a:cubicBezTo>
                <a:cubicBezTo>
                  <a:pt x="4345" y="5023"/>
                  <a:pt x="4336" y="5028"/>
                  <a:pt x="4328" y="5033"/>
                </a:cubicBezTo>
                <a:cubicBezTo>
                  <a:pt x="4324" y="5055"/>
                  <a:pt x="4320" y="5077"/>
                  <a:pt x="4317" y="5099"/>
                </a:cubicBezTo>
                <a:cubicBezTo>
                  <a:pt x="4316" y="5109"/>
                  <a:pt x="4314" y="5120"/>
                  <a:pt x="4317" y="5129"/>
                </a:cubicBezTo>
                <a:cubicBezTo>
                  <a:pt x="4328" y="5156"/>
                  <a:pt x="4321" y="5177"/>
                  <a:pt x="4300" y="5199"/>
                </a:cubicBezTo>
                <a:cubicBezTo>
                  <a:pt x="4310" y="5215"/>
                  <a:pt x="4319" y="5231"/>
                  <a:pt x="4329" y="5247"/>
                </a:cubicBezTo>
                <a:cubicBezTo>
                  <a:pt x="4313" y="5275"/>
                  <a:pt x="4313" y="5275"/>
                  <a:pt x="4360" y="5350"/>
                </a:cubicBezTo>
                <a:cubicBezTo>
                  <a:pt x="4364" y="5339"/>
                  <a:pt x="4368" y="5329"/>
                  <a:pt x="4371" y="5319"/>
                </a:cubicBezTo>
                <a:cubicBezTo>
                  <a:pt x="4379" y="5335"/>
                  <a:pt x="4395" y="5348"/>
                  <a:pt x="4381" y="5366"/>
                </a:cubicBezTo>
                <a:cubicBezTo>
                  <a:pt x="4379" y="5369"/>
                  <a:pt x="4376" y="5376"/>
                  <a:pt x="4377" y="5376"/>
                </a:cubicBezTo>
                <a:cubicBezTo>
                  <a:pt x="4396" y="5393"/>
                  <a:pt x="4378" y="5414"/>
                  <a:pt x="4384" y="5432"/>
                </a:cubicBezTo>
                <a:cubicBezTo>
                  <a:pt x="4390" y="5448"/>
                  <a:pt x="4393" y="5466"/>
                  <a:pt x="4398" y="5485"/>
                </a:cubicBezTo>
                <a:cubicBezTo>
                  <a:pt x="4426" y="5486"/>
                  <a:pt x="4445" y="5473"/>
                  <a:pt x="4451" y="5446"/>
                </a:cubicBezTo>
                <a:cubicBezTo>
                  <a:pt x="4457" y="5422"/>
                  <a:pt x="4459" y="5397"/>
                  <a:pt x="4463" y="5373"/>
                </a:cubicBezTo>
                <a:cubicBezTo>
                  <a:pt x="4465" y="5361"/>
                  <a:pt x="4468" y="5350"/>
                  <a:pt x="4474" y="5339"/>
                </a:cubicBezTo>
                <a:cubicBezTo>
                  <a:pt x="4470" y="5371"/>
                  <a:pt x="4486" y="5392"/>
                  <a:pt x="4509" y="5411"/>
                </a:cubicBezTo>
                <a:cubicBezTo>
                  <a:pt x="4522" y="5406"/>
                  <a:pt x="4535" y="5400"/>
                  <a:pt x="4546" y="5395"/>
                </a:cubicBezTo>
                <a:cubicBezTo>
                  <a:pt x="4555" y="5407"/>
                  <a:pt x="4561" y="5423"/>
                  <a:pt x="4571" y="5427"/>
                </a:cubicBezTo>
                <a:cubicBezTo>
                  <a:pt x="4584" y="5432"/>
                  <a:pt x="4600" y="5428"/>
                  <a:pt x="4607" y="5448"/>
                </a:cubicBezTo>
                <a:cubicBezTo>
                  <a:pt x="4587" y="5450"/>
                  <a:pt x="4567" y="5453"/>
                  <a:pt x="4545" y="5455"/>
                </a:cubicBezTo>
                <a:cubicBezTo>
                  <a:pt x="4550" y="5474"/>
                  <a:pt x="4554" y="5488"/>
                  <a:pt x="4558" y="5501"/>
                </a:cubicBezTo>
                <a:cubicBezTo>
                  <a:pt x="4564" y="5521"/>
                  <a:pt x="4561" y="5539"/>
                  <a:pt x="4544" y="5551"/>
                </a:cubicBezTo>
                <a:cubicBezTo>
                  <a:pt x="4526" y="5564"/>
                  <a:pt x="4520" y="5581"/>
                  <a:pt x="4520" y="5605"/>
                </a:cubicBezTo>
                <a:cubicBezTo>
                  <a:pt x="4532" y="5613"/>
                  <a:pt x="4547" y="5621"/>
                  <a:pt x="4560" y="5631"/>
                </a:cubicBezTo>
                <a:cubicBezTo>
                  <a:pt x="4575" y="5644"/>
                  <a:pt x="4567" y="5660"/>
                  <a:pt x="4562" y="5673"/>
                </a:cubicBezTo>
                <a:cubicBezTo>
                  <a:pt x="4573" y="5684"/>
                  <a:pt x="4582" y="5693"/>
                  <a:pt x="4593" y="5703"/>
                </a:cubicBezTo>
                <a:cubicBezTo>
                  <a:pt x="4586" y="5711"/>
                  <a:pt x="4580" y="5717"/>
                  <a:pt x="4574" y="5724"/>
                </a:cubicBezTo>
                <a:cubicBezTo>
                  <a:pt x="4587" y="5770"/>
                  <a:pt x="4634" y="5784"/>
                  <a:pt x="4661" y="5816"/>
                </a:cubicBezTo>
                <a:cubicBezTo>
                  <a:pt x="4691" y="5808"/>
                  <a:pt x="4710" y="5843"/>
                  <a:pt x="4739" y="5838"/>
                </a:cubicBezTo>
                <a:cubicBezTo>
                  <a:pt x="4746" y="5837"/>
                  <a:pt x="4753" y="5844"/>
                  <a:pt x="4764" y="5850"/>
                </a:cubicBezTo>
                <a:cubicBezTo>
                  <a:pt x="4761" y="5878"/>
                  <a:pt x="4758" y="5906"/>
                  <a:pt x="4755" y="5934"/>
                </a:cubicBezTo>
                <a:cubicBezTo>
                  <a:pt x="4756" y="5935"/>
                  <a:pt x="4758" y="5936"/>
                  <a:pt x="4759" y="5937"/>
                </a:cubicBezTo>
                <a:cubicBezTo>
                  <a:pt x="4762" y="5930"/>
                  <a:pt x="4766" y="5924"/>
                  <a:pt x="4771" y="5913"/>
                </a:cubicBezTo>
                <a:cubicBezTo>
                  <a:pt x="4775" y="5943"/>
                  <a:pt x="4804" y="5963"/>
                  <a:pt x="4783" y="5994"/>
                </a:cubicBezTo>
                <a:cubicBezTo>
                  <a:pt x="4781" y="5997"/>
                  <a:pt x="4785" y="6007"/>
                  <a:pt x="4789" y="6012"/>
                </a:cubicBezTo>
                <a:cubicBezTo>
                  <a:pt x="4801" y="6029"/>
                  <a:pt x="4796" y="6045"/>
                  <a:pt x="4787" y="6061"/>
                </a:cubicBezTo>
                <a:cubicBezTo>
                  <a:pt x="4774" y="6081"/>
                  <a:pt x="4764" y="6101"/>
                  <a:pt x="4774" y="6126"/>
                </a:cubicBezTo>
                <a:cubicBezTo>
                  <a:pt x="4777" y="6134"/>
                  <a:pt x="4772" y="6144"/>
                  <a:pt x="4771" y="6155"/>
                </a:cubicBezTo>
                <a:cubicBezTo>
                  <a:pt x="4780" y="6162"/>
                  <a:pt x="4790" y="6171"/>
                  <a:pt x="4797" y="6178"/>
                </a:cubicBezTo>
                <a:cubicBezTo>
                  <a:pt x="4795" y="6199"/>
                  <a:pt x="4794" y="6218"/>
                  <a:pt x="4792" y="6238"/>
                </a:cubicBezTo>
                <a:cubicBezTo>
                  <a:pt x="4802" y="6243"/>
                  <a:pt x="4815" y="6250"/>
                  <a:pt x="4833" y="6258"/>
                </a:cubicBezTo>
                <a:cubicBezTo>
                  <a:pt x="4822" y="6281"/>
                  <a:pt x="4814" y="6304"/>
                  <a:pt x="4803" y="6324"/>
                </a:cubicBezTo>
                <a:cubicBezTo>
                  <a:pt x="4791" y="6344"/>
                  <a:pt x="4783" y="6363"/>
                  <a:pt x="4809" y="6380"/>
                </a:cubicBezTo>
                <a:cubicBezTo>
                  <a:pt x="4775" y="6431"/>
                  <a:pt x="4742" y="6481"/>
                  <a:pt x="4708" y="6534"/>
                </a:cubicBezTo>
                <a:cubicBezTo>
                  <a:pt x="4735" y="6566"/>
                  <a:pt x="4702" y="6599"/>
                  <a:pt x="4699" y="6633"/>
                </a:cubicBezTo>
                <a:cubicBezTo>
                  <a:pt x="4698" y="6641"/>
                  <a:pt x="4694" y="6654"/>
                  <a:pt x="4697" y="6655"/>
                </a:cubicBezTo>
                <a:cubicBezTo>
                  <a:pt x="4724" y="6668"/>
                  <a:pt x="4705" y="6686"/>
                  <a:pt x="4702" y="6702"/>
                </a:cubicBezTo>
                <a:cubicBezTo>
                  <a:pt x="4718" y="6711"/>
                  <a:pt x="4719" y="6726"/>
                  <a:pt x="4708" y="6761"/>
                </a:cubicBezTo>
                <a:cubicBezTo>
                  <a:pt x="4720" y="6784"/>
                  <a:pt x="4729" y="6803"/>
                  <a:pt x="4739" y="6822"/>
                </a:cubicBezTo>
                <a:cubicBezTo>
                  <a:pt x="4725" y="6830"/>
                  <a:pt x="4715" y="6836"/>
                  <a:pt x="4701" y="6844"/>
                </a:cubicBezTo>
                <a:cubicBezTo>
                  <a:pt x="4713" y="6852"/>
                  <a:pt x="4721" y="6856"/>
                  <a:pt x="4732" y="6863"/>
                </a:cubicBezTo>
                <a:cubicBezTo>
                  <a:pt x="4724" y="6869"/>
                  <a:pt x="4718" y="6874"/>
                  <a:pt x="4714" y="6877"/>
                </a:cubicBezTo>
                <a:cubicBezTo>
                  <a:pt x="4715" y="6905"/>
                  <a:pt x="4717" y="6930"/>
                  <a:pt x="4718" y="6957"/>
                </a:cubicBezTo>
                <a:cubicBezTo>
                  <a:pt x="4756" y="6983"/>
                  <a:pt x="4754" y="7011"/>
                  <a:pt x="4712" y="7033"/>
                </a:cubicBezTo>
                <a:cubicBezTo>
                  <a:pt x="4703" y="7038"/>
                  <a:pt x="4695" y="7045"/>
                  <a:pt x="4686" y="7051"/>
                </a:cubicBezTo>
                <a:cubicBezTo>
                  <a:pt x="4694" y="7066"/>
                  <a:pt x="4717" y="7067"/>
                  <a:pt x="4715" y="7090"/>
                </a:cubicBezTo>
                <a:cubicBezTo>
                  <a:pt x="4714" y="7107"/>
                  <a:pt x="4709" y="7121"/>
                  <a:pt x="4699" y="7134"/>
                </a:cubicBezTo>
                <a:cubicBezTo>
                  <a:pt x="4695" y="7139"/>
                  <a:pt x="4691" y="7150"/>
                  <a:pt x="4693" y="7155"/>
                </a:cubicBezTo>
                <a:cubicBezTo>
                  <a:pt x="4705" y="7178"/>
                  <a:pt x="4690" y="7187"/>
                  <a:pt x="4674" y="7197"/>
                </a:cubicBezTo>
                <a:cubicBezTo>
                  <a:pt x="4679" y="7221"/>
                  <a:pt x="4683" y="7246"/>
                  <a:pt x="4689" y="7272"/>
                </a:cubicBezTo>
                <a:cubicBezTo>
                  <a:pt x="4683" y="7276"/>
                  <a:pt x="4668" y="7281"/>
                  <a:pt x="4668" y="7286"/>
                </a:cubicBezTo>
                <a:cubicBezTo>
                  <a:pt x="4669" y="7300"/>
                  <a:pt x="4674" y="7314"/>
                  <a:pt x="4681" y="7326"/>
                </a:cubicBezTo>
                <a:cubicBezTo>
                  <a:pt x="4687" y="7336"/>
                  <a:pt x="4698" y="7342"/>
                  <a:pt x="4709" y="7352"/>
                </a:cubicBezTo>
                <a:cubicBezTo>
                  <a:pt x="4697" y="7365"/>
                  <a:pt x="4706" y="7388"/>
                  <a:pt x="4681" y="7396"/>
                </a:cubicBezTo>
                <a:cubicBezTo>
                  <a:pt x="4672" y="7399"/>
                  <a:pt x="4667" y="7417"/>
                  <a:pt x="4679" y="7426"/>
                </a:cubicBezTo>
                <a:cubicBezTo>
                  <a:pt x="4695" y="7439"/>
                  <a:pt x="4698" y="7453"/>
                  <a:pt x="4697" y="7472"/>
                </a:cubicBezTo>
                <a:cubicBezTo>
                  <a:pt x="4697" y="7482"/>
                  <a:pt x="4706" y="7492"/>
                  <a:pt x="4711" y="7503"/>
                </a:cubicBezTo>
                <a:cubicBezTo>
                  <a:pt x="4684" y="7511"/>
                  <a:pt x="4677" y="7519"/>
                  <a:pt x="4676" y="7543"/>
                </a:cubicBezTo>
                <a:cubicBezTo>
                  <a:pt x="4675" y="7560"/>
                  <a:pt x="4674" y="7576"/>
                  <a:pt x="4702" y="7575"/>
                </a:cubicBezTo>
                <a:cubicBezTo>
                  <a:pt x="4695" y="7603"/>
                  <a:pt x="4689" y="7629"/>
                  <a:pt x="4681" y="7659"/>
                </a:cubicBezTo>
                <a:cubicBezTo>
                  <a:pt x="4687" y="7664"/>
                  <a:pt x="4704" y="7670"/>
                  <a:pt x="4701" y="7689"/>
                </a:cubicBezTo>
                <a:cubicBezTo>
                  <a:pt x="4698" y="7702"/>
                  <a:pt x="4701" y="7715"/>
                  <a:pt x="4692" y="7730"/>
                </a:cubicBezTo>
                <a:cubicBezTo>
                  <a:pt x="4682" y="7745"/>
                  <a:pt x="4672" y="7766"/>
                  <a:pt x="4687" y="7789"/>
                </a:cubicBezTo>
                <a:cubicBezTo>
                  <a:pt x="4692" y="7798"/>
                  <a:pt x="4684" y="7813"/>
                  <a:pt x="4696" y="7826"/>
                </a:cubicBezTo>
                <a:cubicBezTo>
                  <a:pt x="4705" y="7834"/>
                  <a:pt x="4694" y="7846"/>
                  <a:pt x="4683" y="7849"/>
                </a:cubicBezTo>
                <a:cubicBezTo>
                  <a:pt x="4671" y="7853"/>
                  <a:pt x="4657" y="7855"/>
                  <a:pt x="4646" y="7858"/>
                </a:cubicBezTo>
                <a:cubicBezTo>
                  <a:pt x="4634" y="7888"/>
                  <a:pt x="4664" y="7886"/>
                  <a:pt x="4677" y="7902"/>
                </a:cubicBezTo>
                <a:cubicBezTo>
                  <a:pt x="4671" y="7927"/>
                  <a:pt x="4673" y="7962"/>
                  <a:pt x="4656" y="7980"/>
                </a:cubicBezTo>
                <a:cubicBezTo>
                  <a:pt x="4636" y="8000"/>
                  <a:pt x="4666" y="8041"/>
                  <a:pt x="4621" y="8043"/>
                </a:cubicBezTo>
                <a:cubicBezTo>
                  <a:pt x="4631" y="8063"/>
                  <a:pt x="4649" y="8076"/>
                  <a:pt x="4632" y="8101"/>
                </a:cubicBezTo>
                <a:cubicBezTo>
                  <a:pt x="4621" y="8117"/>
                  <a:pt x="4635" y="8138"/>
                  <a:pt x="4656" y="8151"/>
                </a:cubicBezTo>
                <a:cubicBezTo>
                  <a:pt x="4648" y="8156"/>
                  <a:pt x="4642" y="8160"/>
                  <a:pt x="4631" y="8166"/>
                </a:cubicBezTo>
                <a:cubicBezTo>
                  <a:pt x="4639" y="8183"/>
                  <a:pt x="4647" y="8200"/>
                  <a:pt x="4655" y="8219"/>
                </a:cubicBezTo>
                <a:cubicBezTo>
                  <a:pt x="4649" y="8234"/>
                  <a:pt x="4642" y="8251"/>
                  <a:pt x="4635" y="8268"/>
                </a:cubicBezTo>
                <a:cubicBezTo>
                  <a:pt x="4641" y="8284"/>
                  <a:pt x="4648" y="8299"/>
                  <a:pt x="4656" y="8318"/>
                </a:cubicBezTo>
                <a:cubicBezTo>
                  <a:pt x="4635" y="8332"/>
                  <a:pt x="4656" y="8377"/>
                  <a:pt x="4611" y="8375"/>
                </a:cubicBezTo>
                <a:cubicBezTo>
                  <a:pt x="4598" y="8431"/>
                  <a:pt x="4589" y="8486"/>
                  <a:pt x="4628" y="8536"/>
                </a:cubicBezTo>
                <a:cubicBezTo>
                  <a:pt x="4624" y="8549"/>
                  <a:pt x="4618" y="8563"/>
                  <a:pt x="4617" y="8576"/>
                </a:cubicBezTo>
                <a:cubicBezTo>
                  <a:pt x="4617" y="8587"/>
                  <a:pt x="4624" y="8599"/>
                  <a:pt x="4628" y="8612"/>
                </a:cubicBezTo>
                <a:cubicBezTo>
                  <a:pt x="4620" y="8624"/>
                  <a:pt x="4598" y="8631"/>
                  <a:pt x="4611" y="8656"/>
                </a:cubicBezTo>
                <a:cubicBezTo>
                  <a:pt x="4616" y="8665"/>
                  <a:pt x="4605" y="8682"/>
                  <a:pt x="4600" y="8698"/>
                </a:cubicBezTo>
                <a:cubicBezTo>
                  <a:pt x="4609" y="8700"/>
                  <a:pt x="4618" y="8702"/>
                  <a:pt x="4631" y="8704"/>
                </a:cubicBezTo>
                <a:cubicBezTo>
                  <a:pt x="4627" y="8726"/>
                  <a:pt x="4624" y="8746"/>
                  <a:pt x="4621" y="8770"/>
                </a:cubicBezTo>
                <a:cubicBezTo>
                  <a:pt x="4613" y="8767"/>
                  <a:pt x="4608" y="8765"/>
                  <a:pt x="4602" y="8762"/>
                </a:cubicBezTo>
                <a:cubicBezTo>
                  <a:pt x="4586" y="8772"/>
                  <a:pt x="4591" y="8789"/>
                  <a:pt x="4594" y="8803"/>
                </a:cubicBezTo>
                <a:cubicBezTo>
                  <a:pt x="4597" y="8822"/>
                  <a:pt x="4593" y="8832"/>
                  <a:pt x="4570" y="8833"/>
                </a:cubicBezTo>
                <a:cubicBezTo>
                  <a:pt x="4581" y="8850"/>
                  <a:pt x="4598" y="8863"/>
                  <a:pt x="4579" y="8882"/>
                </a:cubicBezTo>
                <a:cubicBezTo>
                  <a:pt x="4575" y="8886"/>
                  <a:pt x="4584" y="8906"/>
                  <a:pt x="4591" y="8916"/>
                </a:cubicBezTo>
                <a:cubicBezTo>
                  <a:pt x="4617" y="8951"/>
                  <a:pt x="4617" y="8961"/>
                  <a:pt x="4593" y="9000"/>
                </a:cubicBezTo>
                <a:cubicBezTo>
                  <a:pt x="4587" y="9010"/>
                  <a:pt x="4584" y="9024"/>
                  <a:pt x="4584" y="9035"/>
                </a:cubicBezTo>
                <a:cubicBezTo>
                  <a:pt x="4586" y="9067"/>
                  <a:pt x="4592" y="9099"/>
                  <a:pt x="4594" y="9130"/>
                </a:cubicBezTo>
                <a:cubicBezTo>
                  <a:pt x="4596" y="9159"/>
                  <a:pt x="4582" y="9190"/>
                  <a:pt x="4587" y="9215"/>
                </a:cubicBezTo>
                <a:cubicBezTo>
                  <a:pt x="4593" y="9248"/>
                  <a:pt x="4557" y="9274"/>
                  <a:pt x="4581" y="9304"/>
                </a:cubicBezTo>
                <a:cubicBezTo>
                  <a:pt x="4565" y="9314"/>
                  <a:pt x="4550" y="9323"/>
                  <a:pt x="4536" y="9331"/>
                </a:cubicBezTo>
                <a:cubicBezTo>
                  <a:pt x="4537" y="9334"/>
                  <a:pt x="4537" y="9336"/>
                  <a:pt x="4538" y="9339"/>
                </a:cubicBezTo>
                <a:cubicBezTo>
                  <a:pt x="4550" y="9337"/>
                  <a:pt x="4562" y="9335"/>
                  <a:pt x="4574" y="9333"/>
                </a:cubicBezTo>
                <a:cubicBezTo>
                  <a:pt x="4585" y="9346"/>
                  <a:pt x="4581" y="9357"/>
                  <a:pt x="4573" y="9369"/>
                </a:cubicBezTo>
                <a:cubicBezTo>
                  <a:pt x="4564" y="9382"/>
                  <a:pt x="4555" y="9392"/>
                  <a:pt x="4564" y="9412"/>
                </a:cubicBezTo>
                <a:cubicBezTo>
                  <a:pt x="4568" y="9419"/>
                  <a:pt x="4551" y="9437"/>
                  <a:pt x="4540" y="9456"/>
                </a:cubicBezTo>
                <a:cubicBezTo>
                  <a:pt x="4542" y="9462"/>
                  <a:pt x="4545" y="9474"/>
                  <a:pt x="4551" y="9486"/>
                </a:cubicBezTo>
                <a:cubicBezTo>
                  <a:pt x="4557" y="9499"/>
                  <a:pt x="4572" y="9513"/>
                  <a:pt x="4569" y="9524"/>
                </a:cubicBezTo>
                <a:cubicBezTo>
                  <a:pt x="4565" y="9544"/>
                  <a:pt x="4559" y="9566"/>
                  <a:pt x="4539" y="9580"/>
                </a:cubicBezTo>
                <a:cubicBezTo>
                  <a:pt x="4535" y="9583"/>
                  <a:pt x="4531" y="9586"/>
                  <a:pt x="4526" y="9590"/>
                </a:cubicBezTo>
                <a:cubicBezTo>
                  <a:pt x="4561" y="9628"/>
                  <a:pt x="4544" y="9676"/>
                  <a:pt x="4554" y="9720"/>
                </a:cubicBezTo>
                <a:cubicBezTo>
                  <a:pt x="4536" y="9722"/>
                  <a:pt x="4527" y="9733"/>
                  <a:pt x="4532" y="9751"/>
                </a:cubicBezTo>
                <a:cubicBezTo>
                  <a:pt x="4537" y="9766"/>
                  <a:pt x="4544" y="9780"/>
                  <a:pt x="4550" y="9795"/>
                </a:cubicBezTo>
                <a:cubicBezTo>
                  <a:pt x="4538" y="9802"/>
                  <a:pt x="4527" y="9810"/>
                  <a:pt x="4511" y="9820"/>
                </a:cubicBezTo>
                <a:cubicBezTo>
                  <a:pt x="4519" y="9833"/>
                  <a:pt x="4528" y="9844"/>
                  <a:pt x="4531" y="9857"/>
                </a:cubicBezTo>
                <a:cubicBezTo>
                  <a:pt x="4534" y="9871"/>
                  <a:pt x="4533" y="9887"/>
                  <a:pt x="4528" y="9900"/>
                </a:cubicBezTo>
                <a:cubicBezTo>
                  <a:pt x="4517" y="9932"/>
                  <a:pt x="4509" y="9960"/>
                  <a:pt x="4542" y="9984"/>
                </a:cubicBezTo>
                <a:cubicBezTo>
                  <a:pt x="4553" y="9993"/>
                  <a:pt x="4537" y="10002"/>
                  <a:pt x="4540" y="10007"/>
                </a:cubicBezTo>
                <a:cubicBezTo>
                  <a:pt x="4545" y="10018"/>
                  <a:pt x="4555" y="10027"/>
                  <a:pt x="4564" y="10039"/>
                </a:cubicBezTo>
                <a:cubicBezTo>
                  <a:pt x="4555" y="10045"/>
                  <a:pt x="4547" y="10051"/>
                  <a:pt x="4536" y="10059"/>
                </a:cubicBezTo>
                <a:cubicBezTo>
                  <a:pt x="4548" y="10074"/>
                  <a:pt x="4557" y="10088"/>
                  <a:pt x="4538" y="10103"/>
                </a:cubicBezTo>
                <a:cubicBezTo>
                  <a:pt x="4530" y="10110"/>
                  <a:pt x="4532" y="10123"/>
                  <a:pt x="4531" y="10135"/>
                </a:cubicBezTo>
                <a:cubicBezTo>
                  <a:pt x="4528" y="10163"/>
                  <a:pt x="4537" y="10190"/>
                  <a:pt x="4534" y="10217"/>
                </a:cubicBezTo>
                <a:cubicBezTo>
                  <a:pt x="4532" y="10228"/>
                  <a:pt x="4528" y="10239"/>
                  <a:pt x="4523" y="10258"/>
                </a:cubicBezTo>
                <a:cubicBezTo>
                  <a:pt x="4528" y="10269"/>
                  <a:pt x="4538" y="10288"/>
                  <a:pt x="4545" y="10308"/>
                </a:cubicBezTo>
                <a:cubicBezTo>
                  <a:pt x="4547" y="10313"/>
                  <a:pt x="4542" y="10320"/>
                  <a:pt x="4540" y="10326"/>
                </a:cubicBezTo>
                <a:cubicBezTo>
                  <a:pt x="4536" y="10335"/>
                  <a:pt x="4533" y="10344"/>
                  <a:pt x="4543" y="10350"/>
                </a:cubicBezTo>
                <a:cubicBezTo>
                  <a:pt x="4546" y="10352"/>
                  <a:pt x="4548" y="10355"/>
                  <a:pt x="4548" y="10357"/>
                </a:cubicBezTo>
                <a:cubicBezTo>
                  <a:pt x="4544" y="10386"/>
                  <a:pt x="4542" y="10415"/>
                  <a:pt x="4536" y="10443"/>
                </a:cubicBezTo>
                <a:cubicBezTo>
                  <a:pt x="4529" y="10475"/>
                  <a:pt x="4517" y="10506"/>
                  <a:pt x="4509" y="10537"/>
                </a:cubicBezTo>
                <a:cubicBezTo>
                  <a:pt x="4507" y="10547"/>
                  <a:pt x="4506" y="10561"/>
                  <a:pt x="4527" y="10561"/>
                </a:cubicBezTo>
                <a:cubicBezTo>
                  <a:pt x="4523" y="10569"/>
                  <a:pt x="4520" y="10576"/>
                  <a:pt x="4516" y="10583"/>
                </a:cubicBezTo>
                <a:cubicBezTo>
                  <a:pt x="4503" y="10601"/>
                  <a:pt x="4496" y="10618"/>
                  <a:pt x="4499" y="10644"/>
                </a:cubicBezTo>
                <a:cubicBezTo>
                  <a:pt x="4501" y="10667"/>
                  <a:pt x="4501" y="10693"/>
                  <a:pt x="4496" y="10716"/>
                </a:cubicBezTo>
                <a:cubicBezTo>
                  <a:pt x="4491" y="10741"/>
                  <a:pt x="4495" y="10760"/>
                  <a:pt x="4513" y="10778"/>
                </a:cubicBezTo>
                <a:cubicBezTo>
                  <a:pt x="4507" y="10786"/>
                  <a:pt x="4502" y="10794"/>
                  <a:pt x="4495" y="10805"/>
                </a:cubicBezTo>
                <a:cubicBezTo>
                  <a:pt x="4496" y="10802"/>
                  <a:pt x="4495" y="10804"/>
                  <a:pt x="4495" y="10804"/>
                </a:cubicBezTo>
                <a:cubicBezTo>
                  <a:pt x="4517" y="10825"/>
                  <a:pt x="4504" y="10846"/>
                  <a:pt x="4500" y="10869"/>
                </a:cubicBezTo>
                <a:cubicBezTo>
                  <a:pt x="4497" y="10890"/>
                  <a:pt x="4500" y="10912"/>
                  <a:pt x="4503" y="10934"/>
                </a:cubicBezTo>
                <a:cubicBezTo>
                  <a:pt x="4504" y="10943"/>
                  <a:pt x="4512" y="10951"/>
                  <a:pt x="4513" y="10961"/>
                </a:cubicBezTo>
                <a:cubicBezTo>
                  <a:pt x="4516" y="10990"/>
                  <a:pt x="4496" y="11005"/>
                  <a:pt x="4470" y="11014"/>
                </a:cubicBezTo>
                <a:cubicBezTo>
                  <a:pt x="4491" y="11039"/>
                  <a:pt x="4510" y="11061"/>
                  <a:pt x="4527" y="11081"/>
                </a:cubicBezTo>
                <a:cubicBezTo>
                  <a:pt x="4527" y="11098"/>
                  <a:pt x="4502" y="11103"/>
                  <a:pt x="4515" y="11124"/>
                </a:cubicBezTo>
                <a:cubicBezTo>
                  <a:pt x="4522" y="11134"/>
                  <a:pt x="4496" y="11151"/>
                  <a:pt x="4513" y="11167"/>
                </a:cubicBezTo>
                <a:cubicBezTo>
                  <a:pt x="4504" y="11208"/>
                  <a:pt x="4519" y="11251"/>
                  <a:pt x="4505" y="11291"/>
                </a:cubicBezTo>
                <a:cubicBezTo>
                  <a:pt x="4493" y="11324"/>
                  <a:pt x="4505" y="11354"/>
                  <a:pt x="4513" y="11385"/>
                </a:cubicBezTo>
                <a:cubicBezTo>
                  <a:pt x="4519" y="11405"/>
                  <a:pt x="4522" y="11425"/>
                  <a:pt x="4514" y="11445"/>
                </a:cubicBezTo>
                <a:cubicBezTo>
                  <a:pt x="4507" y="11461"/>
                  <a:pt x="4500" y="11478"/>
                  <a:pt x="4518" y="11493"/>
                </a:cubicBezTo>
                <a:cubicBezTo>
                  <a:pt x="4521" y="11495"/>
                  <a:pt x="4522" y="11504"/>
                  <a:pt x="4520" y="11507"/>
                </a:cubicBezTo>
                <a:cubicBezTo>
                  <a:pt x="4505" y="11533"/>
                  <a:pt x="4518" y="11562"/>
                  <a:pt x="4511" y="11588"/>
                </a:cubicBezTo>
                <a:cubicBezTo>
                  <a:pt x="4508" y="11598"/>
                  <a:pt x="4508" y="11610"/>
                  <a:pt x="4510" y="11620"/>
                </a:cubicBezTo>
                <a:cubicBezTo>
                  <a:pt x="4522" y="11670"/>
                  <a:pt x="4515" y="11720"/>
                  <a:pt x="4511" y="11770"/>
                </a:cubicBezTo>
                <a:cubicBezTo>
                  <a:pt x="4509" y="11785"/>
                  <a:pt x="4518" y="11801"/>
                  <a:pt x="4525" y="11816"/>
                </a:cubicBezTo>
                <a:cubicBezTo>
                  <a:pt x="4545" y="11857"/>
                  <a:pt x="4545" y="11860"/>
                  <a:pt x="4514" y="11891"/>
                </a:cubicBezTo>
                <a:cubicBezTo>
                  <a:pt x="4514" y="11931"/>
                  <a:pt x="4514" y="11972"/>
                  <a:pt x="4514" y="12013"/>
                </a:cubicBezTo>
                <a:cubicBezTo>
                  <a:pt x="4514" y="12016"/>
                  <a:pt x="4516" y="12019"/>
                  <a:pt x="4515" y="12021"/>
                </a:cubicBezTo>
                <a:cubicBezTo>
                  <a:pt x="4491" y="12052"/>
                  <a:pt x="4507" y="12083"/>
                  <a:pt x="4515" y="12114"/>
                </a:cubicBezTo>
                <a:cubicBezTo>
                  <a:pt x="4521" y="12135"/>
                  <a:pt x="4520" y="12156"/>
                  <a:pt x="4516" y="12179"/>
                </a:cubicBezTo>
                <a:cubicBezTo>
                  <a:pt x="4511" y="12216"/>
                  <a:pt x="4517" y="12257"/>
                  <a:pt x="4546" y="12290"/>
                </a:cubicBezTo>
                <a:cubicBezTo>
                  <a:pt x="4539" y="12298"/>
                  <a:pt x="4531" y="12307"/>
                  <a:pt x="4522" y="12318"/>
                </a:cubicBezTo>
                <a:cubicBezTo>
                  <a:pt x="4525" y="12329"/>
                  <a:pt x="4530" y="12341"/>
                  <a:pt x="4536" y="12359"/>
                </a:cubicBezTo>
                <a:cubicBezTo>
                  <a:pt x="4519" y="12372"/>
                  <a:pt x="4501" y="12387"/>
                  <a:pt x="4484" y="12401"/>
                </a:cubicBezTo>
                <a:cubicBezTo>
                  <a:pt x="4506" y="12420"/>
                  <a:pt x="4527" y="12439"/>
                  <a:pt x="4548" y="12458"/>
                </a:cubicBezTo>
                <a:cubicBezTo>
                  <a:pt x="4536" y="12506"/>
                  <a:pt x="4525" y="12552"/>
                  <a:pt x="4514" y="12602"/>
                </a:cubicBezTo>
                <a:cubicBezTo>
                  <a:pt x="4516" y="12604"/>
                  <a:pt x="4522" y="12608"/>
                  <a:pt x="4528" y="12614"/>
                </a:cubicBezTo>
                <a:cubicBezTo>
                  <a:pt x="4520" y="12626"/>
                  <a:pt x="4508" y="12637"/>
                  <a:pt x="4506" y="12650"/>
                </a:cubicBezTo>
                <a:cubicBezTo>
                  <a:pt x="4505" y="12663"/>
                  <a:pt x="4514" y="12677"/>
                  <a:pt x="4520" y="12692"/>
                </a:cubicBezTo>
                <a:cubicBezTo>
                  <a:pt x="4515" y="12701"/>
                  <a:pt x="4509" y="12714"/>
                  <a:pt x="4500" y="12732"/>
                </a:cubicBezTo>
                <a:cubicBezTo>
                  <a:pt x="4513" y="12732"/>
                  <a:pt x="4518" y="12732"/>
                  <a:pt x="4522" y="12732"/>
                </a:cubicBezTo>
                <a:cubicBezTo>
                  <a:pt x="4544" y="12734"/>
                  <a:pt x="4549" y="12739"/>
                  <a:pt x="4540" y="12758"/>
                </a:cubicBezTo>
                <a:cubicBezTo>
                  <a:pt x="4536" y="12768"/>
                  <a:pt x="4530" y="12777"/>
                  <a:pt x="4522" y="12783"/>
                </a:cubicBezTo>
                <a:cubicBezTo>
                  <a:pt x="4497" y="12805"/>
                  <a:pt x="4507" y="12833"/>
                  <a:pt x="4510" y="12858"/>
                </a:cubicBezTo>
                <a:cubicBezTo>
                  <a:pt x="4510" y="12867"/>
                  <a:pt x="4533" y="12866"/>
                  <a:pt x="4535" y="12885"/>
                </a:cubicBezTo>
                <a:cubicBezTo>
                  <a:pt x="4535" y="12896"/>
                  <a:pt x="4547" y="12906"/>
                  <a:pt x="4555" y="12918"/>
                </a:cubicBezTo>
                <a:cubicBezTo>
                  <a:pt x="4529" y="12937"/>
                  <a:pt x="4539" y="12964"/>
                  <a:pt x="4544" y="12989"/>
                </a:cubicBezTo>
                <a:cubicBezTo>
                  <a:pt x="4548" y="13009"/>
                  <a:pt x="4554" y="13029"/>
                  <a:pt x="4561" y="13049"/>
                </a:cubicBezTo>
                <a:cubicBezTo>
                  <a:pt x="4569" y="13073"/>
                  <a:pt x="4573" y="13096"/>
                  <a:pt x="4540" y="13111"/>
                </a:cubicBezTo>
                <a:cubicBezTo>
                  <a:pt x="4572" y="13133"/>
                  <a:pt x="4570" y="13167"/>
                  <a:pt x="4559" y="13188"/>
                </a:cubicBezTo>
                <a:cubicBezTo>
                  <a:pt x="4550" y="13206"/>
                  <a:pt x="4545" y="13228"/>
                  <a:pt x="4529" y="13243"/>
                </a:cubicBezTo>
                <a:cubicBezTo>
                  <a:pt x="4541" y="13262"/>
                  <a:pt x="4552" y="13279"/>
                  <a:pt x="4564" y="13296"/>
                </a:cubicBezTo>
                <a:cubicBezTo>
                  <a:pt x="4574" y="13310"/>
                  <a:pt x="4581" y="13323"/>
                  <a:pt x="4571" y="13340"/>
                </a:cubicBezTo>
                <a:cubicBezTo>
                  <a:pt x="4570" y="13342"/>
                  <a:pt x="4568" y="13346"/>
                  <a:pt x="4569" y="13347"/>
                </a:cubicBezTo>
                <a:cubicBezTo>
                  <a:pt x="4597" y="13380"/>
                  <a:pt x="4569" y="13412"/>
                  <a:pt x="4569" y="13448"/>
                </a:cubicBezTo>
                <a:cubicBezTo>
                  <a:pt x="4574" y="13454"/>
                  <a:pt x="4582" y="13464"/>
                  <a:pt x="4590" y="13475"/>
                </a:cubicBezTo>
                <a:cubicBezTo>
                  <a:pt x="4582" y="13483"/>
                  <a:pt x="4574" y="13489"/>
                  <a:pt x="4564" y="13498"/>
                </a:cubicBezTo>
                <a:cubicBezTo>
                  <a:pt x="4586" y="13522"/>
                  <a:pt x="4560" y="13542"/>
                  <a:pt x="4558" y="13568"/>
                </a:cubicBezTo>
                <a:cubicBezTo>
                  <a:pt x="4567" y="13579"/>
                  <a:pt x="4577" y="13591"/>
                  <a:pt x="4587" y="13604"/>
                </a:cubicBezTo>
                <a:cubicBezTo>
                  <a:pt x="4583" y="13608"/>
                  <a:pt x="4579" y="13613"/>
                  <a:pt x="4574" y="13618"/>
                </a:cubicBezTo>
                <a:cubicBezTo>
                  <a:pt x="4591" y="13656"/>
                  <a:pt x="4634" y="13679"/>
                  <a:pt x="4641" y="13727"/>
                </a:cubicBezTo>
                <a:cubicBezTo>
                  <a:pt x="4632" y="13730"/>
                  <a:pt x="4625" y="13731"/>
                  <a:pt x="4618" y="13734"/>
                </a:cubicBezTo>
                <a:cubicBezTo>
                  <a:pt x="4604" y="13740"/>
                  <a:pt x="4588" y="13744"/>
                  <a:pt x="4577" y="13754"/>
                </a:cubicBezTo>
                <a:cubicBezTo>
                  <a:pt x="4570" y="13759"/>
                  <a:pt x="4570" y="13775"/>
                  <a:pt x="4572" y="13786"/>
                </a:cubicBezTo>
                <a:cubicBezTo>
                  <a:pt x="4574" y="13798"/>
                  <a:pt x="4586" y="13801"/>
                  <a:pt x="4597" y="13796"/>
                </a:cubicBezTo>
                <a:cubicBezTo>
                  <a:pt x="4615" y="13787"/>
                  <a:pt x="4625" y="13796"/>
                  <a:pt x="4634" y="13812"/>
                </a:cubicBezTo>
                <a:cubicBezTo>
                  <a:pt x="4619" y="13822"/>
                  <a:pt x="4604" y="13832"/>
                  <a:pt x="4609" y="13855"/>
                </a:cubicBezTo>
                <a:cubicBezTo>
                  <a:pt x="4649" y="13849"/>
                  <a:pt x="4655" y="13882"/>
                  <a:pt x="4669" y="13910"/>
                </a:cubicBezTo>
                <a:cubicBezTo>
                  <a:pt x="4660" y="13918"/>
                  <a:pt x="4650" y="13926"/>
                  <a:pt x="4639" y="13935"/>
                </a:cubicBezTo>
                <a:cubicBezTo>
                  <a:pt x="4661" y="13972"/>
                  <a:pt x="4654" y="14021"/>
                  <a:pt x="4687" y="14055"/>
                </a:cubicBezTo>
                <a:cubicBezTo>
                  <a:pt x="4697" y="14065"/>
                  <a:pt x="4701" y="14081"/>
                  <a:pt x="4682" y="14092"/>
                </a:cubicBezTo>
                <a:cubicBezTo>
                  <a:pt x="4677" y="14095"/>
                  <a:pt x="4673" y="14102"/>
                  <a:pt x="4671" y="14108"/>
                </a:cubicBezTo>
                <a:cubicBezTo>
                  <a:pt x="4664" y="14128"/>
                  <a:pt x="4657" y="14149"/>
                  <a:pt x="4650" y="14172"/>
                </a:cubicBezTo>
                <a:cubicBezTo>
                  <a:pt x="4668" y="14195"/>
                  <a:pt x="4685" y="14220"/>
                  <a:pt x="4669" y="14255"/>
                </a:cubicBezTo>
                <a:cubicBezTo>
                  <a:pt x="4666" y="14262"/>
                  <a:pt x="4671" y="14277"/>
                  <a:pt x="4677" y="14283"/>
                </a:cubicBezTo>
                <a:cubicBezTo>
                  <a:pt x="4695" y="14303"/>
                  <a:pt x="4696" y="14327"/>
                  <a:pt x="4695" y="14352"/>
                </a:cubicBezTo>
                <a:cubicBezTo>
                  <a:pt x="4688" y="14358"/>
                  <a:pt x="4680" y="14365"/>
                  <a:pt x="4673" y="14372"/>
                </a:cubicBezTo>
                <a:cubicBezTo>
                  <a:pt x="4660" y="14385"/>
                  <a:pt x="4657" y="14400"/>
                  <a:pt x="4671" y="14414"/>
                </a:cubicBezTo>
                <a:cubicBezTo>
                  <a:pt x="4682" y="14424"/>
                  <a:pt x="4685" y="14434"/>
                  <a:pt x="4678" y="14449"/>
                </a:cubicBezTo>
                <a:cubicBezTo>
                  <a:pt x="4676" y="14454"/>
                  <a:pt x="4681" y="14464"/>
                  <a:pt x="4685" y="14470"/>
                </a:cubicBezTo>
                <a:cubicBezTo>
                  <a:pt x="4699" y="14491"/>
                  <a:pt x="4699" y="14491"/>
                  <a:pt x="4691" y="14514"/>
                </a:cubicBezTo>
                <a:cubicBezTo>
                  <a:pt x="4730" y="14546"/>
                  <a:pt x="4733" y="14560"/>
                  <a:pt x="4708" y="14612"/>
                </a:cubicBezTo>
                <a:cubicBezTo>
                  <a:pt x="4699" y="14612"/>
                  <a:pt x="4689" y="14610"/>
                  <a:pt x="4679" y="14612"/>
                </a:cubicBezTo>
                <a:cubicBezTo>
                  <a:pt x="4667" y="14614"/>
                  <a:pt x="4654" y="14623"/>
                  <a:pt x="4658" y="14636"/>
                </a:cubicBezTo>
                <a:cubicBezTo>
                  <a:pt x="4667" y="14662"/>
                  <a:pt x="4655" y="14685"/>
                  <a:pt x="4658" y="14715"/>
                </a:cubicBezTo>
                <a:cubicBezTo>
                  <a:pt x="4677" y="14716"/>
                  <a:pt x="4696" y="14717"/>
                  <a:pt x="4717" y="14718"/>
                </a:cubicBezTo>
                <a:cubicBezTo>
                  <a:pt x="4722" y="14748"/>
                  <a:pt x="4720" y="14774"/>
                  <a:pt x="4702" y="14798"/>
                </a:cubicBezTo>
                <a:cubicBezTo>
                  <a:pt x="4688" y="14817"/>
                  <a:pt x="4680" y="14839"/>
                  <a:pt x="4654" y="14848"/>
                </a:cubicBezTo>
                <a:cubicBezTo>
                  <a:pt x="4651" y="14849"/>
                  <a:pt x="4651" y="14864"/>
                  <a:pt x="4652" y="14872"/>
                </a:cubicBezTo>
                <a:cubicBezTo>
                  <a:pt x="4652" y="14875"/>
                  <a:pt x="4659" y="14878"/>
                  <a:pt x="4664" y="14880"/>
                </a:cubicBezTo>
                <a:cubicBezTo>
                  <a:pt x="4691" y="14895"/>
                  <a:pt x="4708" y="14917"/>
                  <a:pt x="4717" y="14947"/>
                </a:cubicBezTo>
                <a:cubicBezTo>
                  <a:pt x="4720" y="14955"/>
                  <a:pt x="4734" y="14959"/>
                  <a:pt x="4747" y="14968"/>
                </a:cubicBezTo>
                <a:cubicBezTo>
                  <a:pt x="4747" y="14971"/>
                  <a:pt x="4743" y="14981"/>
                  <a:pt x="4746" y="14988"/>
                </a:cubicBezTo>
                <a:cubicBezTo>
                  <a:pt x="4756" y="15011"/>
                  <a:pt x="4752" y="15031"/>
                  <a:pt x="4741" y="15052"/>
                </a:cubicBezTo>
                <a:cubicBezTo>
                  <a:pt x="4738" y="15057"/>
                  <a:pt x="4737" y="15066"/>
                  <a:pt x="4739" y="15070"/>
                </a:cubicBezTo>
                <a:cubicBezTo>
                  <a:pt x="4748" y="15079"/>
                  <a:pt x="4744" y="15086"/>
                  <a:pt x="4737" y="15093"/>
                </a:cubicBezTo>
                <a:cubicBezTo>
                  <a:pt x="4735" y="15095"/>
                  <a:pt x="4732" y="15098"/>
                  <a:pt x="4732" y="15099"/>
                </a:cubicBezTo>
                <a:cubicBezTo>
                  <a:pt x="4749" y="15131"/>
                  <a:pt x="4720" y="15176"/>
                  <a:pt x="4762" y="15204"/>
                </a:cubicBezTo>
                <a:cubicBezTo>
                  <a:pt x="4751" y="15209"/>
                  <a:pt x="4743" y="15214"/>
                  <a:pt x="4728" y="15222"/>
                </a:cubicBezTo>
                <a:cubicBezTo>
                  <a:pt x="4748" y="15239"/>
                  <a:pt x="4764" y="15253"/>
                  <a:pt x="4783" y="15270"/>
                </a:cubicBezTo>
                <a:cubicBezTo>
                  <a:pt x="4782" y="15271"/>
                  <a:pt x="4779" y="15277"/>
                  <a:pt x="4775" y="15282"/>
                </a:cubicBezTo>
                <a:cubicBezTo>
                  <a:pt x="4779" y="15312"/>
                  <a:pt x="4813" y="15306"/>
                  <a:pt x="4829" y="15326"/>
                </a:cubicBezTo>
                <a:cubicBezTo>
                  <a:pt x="4822" y="15334"/>
                  <a:pt x="4815" y="15341"/>
                  <a:pt x="4807" y="15350"/>
                </a:cubicBezTo>
                <a:cubicBezTo>
                  <a:pt x="4813" y="15356"/>
                  <a:pt x="4819" y="15361"/>
                  <a:pt x="4823" y="15364"/>
                </a:cubicBezTo>
                <a:cubicBezTo>
                  <a:pt x="4818" y="15380"/>
                  <a:pt x="4814" y="15394"/>
                  <a:pt x="4808" y="15412"/>
                </a:cubicBezTo>
                <a:cubicBezTo>
                  <a:pt x="4794" y="15416"/>
                  <a:pt x="4774" y="15419"/>
                  <a:pt x="4775" y="15449"/>
                </a:cubicBezTo>
                <a:cubicBezTo>
                  <a:pt x="4792" y="15451"/>
                  <a:pt x="4810" y="15454"/>
                  <a:pt x="4830" y="15457"/>
                </a:cubicBezTo>
                <a:cubicBezTo>
                  <a:pt x="4834" y="15491"/>
                  <a:pt x="4837" y="15524"/>
                  <a:pt x="4841" y="15558"/>
                </a:cubicBezTo>
                <a:cubicBezTo>
                  <a:pt x="4822" y="15567"/>
                  <a:pt x="4822" y="15567"/>
                  <a:pt x="4815" y="15598"/>
                </a:cubicBezTo>
                <a:cubicBezTo>
                  <a:pt x="4819" y="15600"/>
                  <a:pt x="4824" y="15601"/>
                  <a:pt x="4829" y="15602"/>
                </a:cubicBezTo>
                <a:cubicBezTo>
                  <a:pt x="4832" y="15604"/>
                  <a:pt x="4836" y="15605"/>
                  <a:pt x="4841" y="15606"/>
                </a:cubicBezTo>
                <a:cubicBezTo>
                  <a:pt x="4839" y="15610"/>
                  <a:pt x="4837" y="15613"/>
                  <a:pt x="4836" y="15616"/>
                </a:cubicBezTo>
                <a:cubicBezTo>
                  <a:pt x="4832" y="15622"/>
                  <a:pt x="4825" y="15630"/>
                  <a:pt x="4827" y="15634"/>
                </a:cubicBezTo>
                <a:cubicBezTo>
                  <a:pt x="4833" y="15647"/>
                  <a:pt x="4841" y="15661"/>
                  <a:pt x="4851" y="15672"/>
                </a:cubicBezTo>
                <a:cubicBezTo>
                  <a:pt x="4863" y="15686"/>
                  <a:pt x="4869" y="15709"/>
                  <a:pt x="4857" y="15722"/>
                </a:cubicBezTo>
                <a:cubicBezTo>
                  <a:pt x="4830" y="15749"/>
                  <a:pt x="4842" y="15777"/>
                  <a:pt x="4850" y="15806"/>
                </a:cubicBezTo>
                <a:cubicBezTo>
                  <a:pt x="4852" y="15814"/>
                  <a:pt x="4857" y="15820"/>
                  <a:pt x="4860" y="15827"/>
                </a:cubicBezTo>
                <a:cubicBezTo>
                  <a:pt x="4870" y="15851"/>
                  <a:pt x="4889" y="15871"/>
                  <a:pt x="4882" y="15901"/>
                </a:cubicBezTo>
                <a:cubicBezTo>
                  <a:pt x="4880" y="15908"/>
                  <a:pt x="4884" y="15919"/>
                  <a:pt x="4888" y="15927"/>
                </a:cubicBezTo>
                <a:cubicBezTo>
                  <a:pt x="4906" y="15954"/>
                  <a:pt x="4914" y="15984"/>
                  <a:pt x="4909" y="16016"/>
                </a:cubicBezTo>
                <a:cubicBezTo>
                  <a:pt x="4943" y="16026"/>
                  <a:pt x="4944" y="16027"/>
                  <a:pt x="4933" y="16058"/>
                </a:cubicBezTo>
                <a:cubicBezTo>
                  <a:pt x="4931" y="16064"/>
                  <a:pt x="4930" y="16070"/>
                  <a:pt x="4930" y="16076"/>
                </a:cubicBezTo>
                <a:cubicBezTo>
                  <a:pt x="4931" y="16092"/>
                  <a:pt x="4942" y="16104"/>
                  <a:pt x="4932" y="16124"/>
                </a:cubicBezTo>
                <a:cubicBezTo>
                  <a:pt x="4925" y="16137"/>
                  <a:pt x="4950" y="16153"/>
                  <a:pt x="4968" y="16159"/>
                </a:cubicBezTo>
                <a:cubicBezTo>
                  <a:pt x="4978" y="16163"/>
                  <a:pt x="4989" y="16163"/>
                  <a:pt x="4999" y="16168"/>
                </a:cubicBezTo>
                <a:cubicBezTo>
                  <a:pt x="5012" y="16174"/>
                  <a:pt x="5025" y="16182"/>
                  <a:pt x="5015" y="16207"/>
                </a:cubicBezTo>
                <a:cubicBezTo>
                  <a:pt x="5006" y="16193"/>
                  <a:pt x="4997" y="16180"/>
                  <a:pt x="4989" y="16169"/>
                </a:cubicBezTo>
                <a:cubicBezTo>
                  <a:pt x="4974" y="16173"/>
                  <a:pt x="4968" y="16178"/>
                  <a:pt x="4977" y="16189"/>
                </a:cubicBezTo>
                <a:cubicBezTo>
                  <a:pt x="4981" y="16194"/>
                  <a:pt x="4985" y="16199"/>
                  <a:pt x="4989" y="16204"/>
                </a:cubicBezTo>
                <a:cubicBezTo>
                  <a:pt x="5011" y="16237"/>
                  <a:pt x="5011" y="16237"/>
                  <a:pt x="4982" y="16264"/>
                </a:cubicBezTo>
                <a:cubicBezTo>
                  <a:pt x="4986" y="16284"/>
                  <a:pt x="4992" y="16303"/>
                  <a:pt x="4993" y="16323"/>
                </a:cubicBezTo>
                <a:cubicBezTo>
                  <a:pt x="4993" y="16337"/>
                  <a:pt x="4992" y="16345"/>
                  <a:pt x="5002" y="16357"/>
                </a:cubicBezTo>
                <a:cubicBezTo>
                  <a:pt x="5015" y="16372"/>
                  <a:pt x="5005" y="16388"/>
                  <a:pt x="4979" y="16400"/>
                </a:cubicBezTo>
                <a:cubicBezTo>
                  <a:pt x="4988" y="16410"/>
                  <a:pt x="4998" y="16419"/>
                  <a:pt x="5004" y="16424"/>
                </a:cubicBezTo>
                <a:cubicBezTo>
                  <a:pt x="5000" y="16454"/>
                  <a:pt x="4992" y="16480"/>
                  <a:pt x="4994" y="16505"/>
                </a:cubicBezTo>
                <a:cubicBezTo>
                  <a:pt x="4997" y="16531"/>
                  <a:pt x="5011" y="16554"/>
                  <a:pt x="5041" y="16564"/>
                </a:cubicBezTo>
                <a:cubicBezTo>
                  <a:pt x="5031" y="16582"/>
                  <a:pt x="5017" y="16594"/>
                  <a:pt x="5033" y="16613"/>
                </a:cubicBezTo>
                <a:cubicBezTo>
                  <a:pt x="5038" y="16619"/>
                  <a:pt x="5026" y="16641"/>
                  <a:pt x="5020" y="16661"/>
                </a:cubicBezTo>
                <a:cubicBezTo>
                  <a:pt x="5022" y="16664"/>
                  <a:pt x="5029" y="16671"/>
                  <a:pt x="5037" y="16680"/>
                </a:cubicBezTo>
                <a:cubicBezTo>
                  <a:pt x="5010" y="16718"/>
                  <a:pt x="5043" y="16753"/>
                  <a:pt x="5043" y="16790"/>
                </a:cubicBezTo>
                <a:cubicBezTo>
                  <a:pt x="5043" y="16795"/>
                  <a:pt x="5057" y="16801"/>
                  <a:pt x="5065" y="16803"/>
                </a:cubicBezTo>
                <a:cubicBezTo>
                  <a:pt x="5102" y="16813"/>
                  <a:pt x="5120" y="16839"/>
                  <a:pt x="5114" y="16884"/>
                </a:cubicBezTo>
                <a:cubicBezTo>
                  <a:pt x="5109" y="16870"/>
                  <a:pt x="5106" y="16854"/>
                  <a:pt x="5097" y="16845"/>
                </a:cubicBezTo>
                <a:cubicBezTo>
                  <a:pt x="5088" y="16835"/>
                  <a:pt x="5071" y="16833"/>
                  <a:pt x="5057" y="16827"/>
                </a:cubicBezTo>
                <a:cubicBezTo>
                  <a:pt x="5045" y="16850"/>
                  <a:pt x="5041" y="16870"/>
                  <a:pt x="5050" y="16891"/>
                </a:cubicBezTo>
                <a:cubicBezTo>
                  <a:pt x="5058" y="16908"/>
                  <a:pt x="5059" y="16923"/>
                  <a:pt x="5051" y="16941"/>
                </a:cubicBezTo>
                <a:cubicBezTo>
                  <a:pt x="5048" y="16948"/>
                  <a:pt x="5051" y="16958"/>
                  <a:pt x="5053" y="16967"/>
                </a:cubicBezTo>
                <a:cubicBezTo>
                  <a:pt x="5055" y="16978"/>
                  <a:pt x="5059" y="16989"/>
                  <a:pt x="5061" y="16996"/>
                </a:cubicBezTo>
                <a:cubicBezTo>
                  <a:pt x="5083" y="17014"/>
                  <a:pt x="5101" y="17030"/>
                  <a:pt x="5125" y="17050"/>
                </a:cubicBezTo>
                <a:cubicBezTo>
                  <a:pt x="5123" y="17059"/>
                  <a:pt x="5119" y="17073"/>
                  <a:pt x="5114" y="17092"/>
                </a:cubicBezTo>
                <a:cubicBezTo>
                  <a:pt x="5120" y="17098"/>
                  <a:pt x="5131" y="17104"/>
                  <a:pt x="5129" y="17124"/>
                </a:cubicBezTo>
                <a:cubicBezTo>
                  <a:pt x="5127" y="17147"/>
                  <a:pt x="5143" y="17173"/>
                  <a:pt x="5152" y="17200"/>
                </a:cubicBezTo>
                <a:cubicBezTo>
                  <a:pt x="5151" y="17200"/>
                  <a:pt x="5146" y="17202"/>
                  <a:pt x="5138" y="17204"/>
                </a:cubicBezTo>
                <a:cubicBezTo>
                  <a:pt x="5139" y="17211"/>
                  <a:pt x="5143" y="17220"/>
                  <a:pt x="5141" y="17227"/>
                </a:cubicBezTo>
                <a:cubicBezTo>
                  <a:pt x="5140" y="17233"/>
                  <a:pt x="5130" y="17237"/>
                  <a:pt x="5123" y="17242"/>
                </a:cubicBezTo>
                <a:cubicBezTo>
                  <a:pt x="5137" y="17261"/>
                  <a:pt x="5150" y="17276"/>
                  <a:pt x="5143" y="17301"/>
                </a:cubicBezTo>
                <a:cubicBezTo>
                  <a:pt x="5139" y="17313"/>
                  <a:pt x="5152" y="17329"/>
                  <a:pt x="5158" y="17346"/>
                </a:cubicBezTo>
                <a:cubicBezTo>
                  <a:pt x="5148" y="17346"/>
                  <a:pt x="5138" y="17346"/>
                  <a:pt x="5131" y="17346"/>
                </a:cubicBezTo>
                <a:cubicBezTo>
                  <a:pt x="5144" y="17388"/>
                  <a:pt x="5164" y="17423"/>
                  <a:pt x="5150" y="17470"/>
                </a:cubicBezTo>
                <a:cubicBezTo>
                  <a:pt x="5142" y="17495"/>
                  <a:pt x="5125" y="17525"/>
                  <a:pt x="5145" y="17554"/>
                </a:cubicBezTo>
                <a:cubicBezTo>
                  <a:pt x="5146" y="17556"/>
                  <a:pt x="5148" y="17560"/>
                  <a:pt x="5147" y="17561"/>
                </a:cubicBezTo>
                <a:cubicBezTo>
                  <a:pt x="5116" y="17598"/>
                  <a:pt x="5155" y="17636"/>
                  <a:pt x="5145" y="17674"/>
                </a:cubicBezTo>
                <a:cubicBezTo>
                  <a:pt x="5143" y="17683"/>
                  <a:pt x="5164" y="17699"/>
                  <a:pt x="5175" y="17712"/>
                </a:cubicBezTo>
                <a:cubicBezTo>
                  <a:pt x="5167" y="17716"/>
                  <a:pt x="5157" y="17722"/>
                  <a:pt x="5144" y="17729"/>
                </a:cubicBezTo>
                <a:cubicBezTo>
                  <a:pt x="5151" y="17739"/>
                  <a:pt x="5157" y="17746"/>
                  <a:pt x="5161" y="17755"/>
                </a:cubicBezTo>
                <a:cubicBezTo>
                  <a:pt x="5166" y="17763"/>
                  <a:pt x="5169" y="17770"/>
                  <a:pt x="5166" y="17783"/>
                </a:cubicBezTo>
                <a:cubicBezTo>
                  <a:pt x="5162" y="17800"/>
                  <a:pt x="5171" y="17819"/>
                  <a:pt x="5175" y="17842"/>
                </a:cubicBezTo>
                <a:cubicBezTo>
                  <a:pt x="5156" y="17852"/>
                  <a:pt x="5144" y="17874"/>
                  <a:pt x="5146" y="17899"/>
                </a:cubicBezTo>
                <a:cubicBezTo>
                  <a:pt x="5148" y="17922"/>
                  <a:pt x="5143" y="17947"/>
                  <a:pt x="5163" y="17966"/>
                </a:cubicBezTo>
                <a:cubicBezTo>
                  <a:pt x="5169" y="17972"/>
                  <a:pt x="5173" y="17984"/>
                  <a:pt x="5171" y="17992"/>
                </a:cubicBezTo>
                <a:cubicBezTo>
                  <a:pt x="5164" y="18019"/>
                  <a:pt x="5182" y="18047"/>
                  <a:pt x="5166" y="18074"/>
                </a:cubicBezTo>
                <a:cubicBezTo>
                  <a:pt x="5164" y="18078"/>
                  <a:pt x="5164" y="18085"/>
                  <a:pt x="5165" y="18089"/>
                </a:cubicBezTo>
                <a:cubicBezTo>
                  <a:pt x="5180" y="18143"/>
                  <a:pt x="5163" y="18190"/>
                  <a:pt x="5130" y="18235"/>
                </a:cubicBezTo>
                <a:cubicBezTo>
                  <a:pt x="5135" y="18241"/>
                  <a:pt x="5141" y="18248"/>
                  <a:pt x="5146" y="18255"/>
                </a:cubicBezTo>
                <a:cubicBezTo>
                  <a:pt x="5139" y="18283"/>
                  <a:pt x="5139" y="18310"/>
                  <a:pt x="5148" y="18339"/>
                </a:cubicBezTo>
                <a:cubicBezTo>
                  <a:pt x="5156" y="18366"/>
                  <a:pt x="5155" y="18396"/>
                  <a:pt x="5158" y="18425"/>
                </a:cubicBezTo>
                <a:cubicBezTo>
                  <a:pt x="5159" y="18431"/>
                  <a:pt x="5160" y="18437"/>
                  <a:pt x="5162" y="18450"/>
                </a:cubicBezTo>
                <a:cubicBezTo>
                  <a:pt x="5204" y="18400"/>
                  <a:pt x="5241" y="18357"/>
                  <a:pt x="5232" y="18293"/>
                </a:cubicBezTo>
                <a:cubicBezTo>
                  <a:pt x="5231" y="18284"/>
                  <a:pt x="5230" y="18273"/>
                  <a:pt x="5234" y="18266"/>
                </a:cubicBezTo>
                <a:cubicBezTo>
                  <a:pt x="5252" y="18222"/>
                  <a:pt x="5231" y="18193"/>
                  <a:pt x="5201" y="18166"/>
                </a:cubicBezTo>
                <a:cubicBezTo>
                  <a:pt x="5199" y="18164"/>
                  <a:pt x="5198" y="18161"/>
                  <a:pt x="5196" y="18157"/>
                </a:cubicBezTo>
                <a:cubicBezTo>
                  <a:pt x="5200" y="18154"/>
                  <a:pt x="5204" y="18150"/>
                  <a:pt x="5208" y="18149"/>
                </a:cubicBezTo>
                <a:cubicBezTo>
                  <a:pt x="5246" y="18138"/>
                  <a:pt x="5254" y="18123"/>
                  <a:pt x="5250" y="18083"/>
                </a:cubicBezTo>
                <a:cubicBezTo>
                  <a:pt x="5246" y="18046"/>
                  <a:pt x="5242" y="18008"/>
                  <a:pt x="5243" y="17971"/>
                </a:cubicBezTo>
                <a:cubicBezTo>
                  <a:pt x="5244" y="17951"/>
                  <a:pt x="5256" y="17931"/>
                  <a:pt x="5264" y="17907"/>
                </a:cubicBezTo>
                <a:cubicBezTo>
                  <a:pt x="5237" y="17878"/>
                  <a:pt x="5260" y="17840"/>
                  <a:pt x="5252" y="17796"/>
                </a:cubicBezTo>
                <a:cubicBezTo>
                  <a:pt x="5251" y="17796"/>
                  <a:pt x="5244" y="17790"/>
                  <a:pt x="5237" y="17784"/>
                </a:cubicBezTo>
                <a:cubicBezTo>
                  <a:pt x="5227" y="17776"/>
                  <a:pt x="5222" y="17766"/>
                  <a:pt x="5230" y="17753"/>
                </a:cubicBezTo>
                <a:cubicBezTo>
                  <a:pt x="5248" y="17724"/>
                  <a:pt x="5236" y="17694"/>
                  <a:pt x="5233" y="17664"/>
                </a:cubicBezTo>
                <a:cubicBezTo>
                  <a:pt x="5231" y="17650"/>
                  <a:pt x="5230" y="17635"/>
                  <a:pt x="5228" y="17621"/>
                </a:cubicBezTo>
                <a:cubicBezTo>
                  <a:pt x="5225" y="17580"/>
                  <a:pt x="5223" y="17539"/>
                  <a:pt x="5219" y="17499"/>
                </a:cubicBezTo>
                <a:cubicBezTo>
                  <a:pt x="5218" y="17492"/>
                  <a:pt x="5211" y="17485"/>
                  <a:pt x="5208" y="17478"/>
                </a:cubicBezTo>
                <a:cubicBezTo>
                  <a:pt x="5203" y="17467"/>
                  <a:pt x="5196" y="17456"/>
                  <a:pt x="5196" y="17445"/>
                </a:cubicBezTo>
                <a:cubicBezTo>
                  <a:pt x="5196" y="17422"/>
                  <a:pt x="5201" y="17399"/>
                  <a:pt x="5187" y="17376"/>
                </a:cubicBezTo>
                <a:cubicBezTo>
                  <a:pt x="5180" y="17364"/>
                  <a:pt x="5187" y="17343"/>
                  <a:pt x="5187" y="17327"/>
                </a:cubicBezTo>
                <a:cubicBezTo>
                  <a:pt x="5186" y="17255"/>
                  <a:pt x="5188" y="17183"/>
                  <a:pt x="5176" y="17112"/>
                </a:cubicBezTo>
                <a:cubicBezTo>
                  <a:pt x="5176" y="17110"/>
                  <a:pt x="5176" y="17109"/>
                  <a:pt x="5176" y="17108"/>
                </a:cubicBezTo>
                <a:cubicBezTo>
                  <a:pt x="5187" y="17041"/>
                  <a:pt x="5164" y="16978"/>
                  <a:pt x="5156" y="16913"/>
                </a:cubicBezTo>
                <a:cubicBezTo>
                  <a:pt x="5152" y="16888"/>
                  <a:pt x="5150" y="16863"/>
                  <a:pt x="5145" y="16839"/>
                </a:cubicBezTo>
                <a:cubicBezTo>
                  <a:pt x="5138" y="16800"/>
                  <a:pt x="5134" y="16762"/>
                  <a:pt x="5125" y="16724"/>
                </a:cubicBezTo>
                <a:cubicBezTo>
                  <a:pt x="5120" y="16703"/>
                  <a:pt x="5117" y="16674"/>
                  <a:pt x="5145" y="16652"/>
                </a:cubicBezTo>
                <a:cubicBezTo>
                  <a:pt x="5154" y="16681"/>
                  <a:pt x="5135" y="16709"/>
                  <a:pt x="5153" y="16734"/>
                </a:cubicBezTo>
                <a:cubicBezTo>
                  <a:pt x="5157" y="16731"/>
                  <a:pt x="5161" y="16728"/>
                  <a:pt x="5165" y="16725"/>
                </a:cubicBezTo>
                <a:cubicBezTo>
                  <a:pt x="5181" y="16713"/>
                  <a:pt x="5191" y="16718"/>
                  <a:pt x="5200" y="16734"/>
                </a:cubicBezTo>
                <a:cubicBezTo>
                  <a:pt x="5206" y="16744"/>
                  <a:pt x="5214" y="16754"/>
                  <a:pt x="5223" y="16768"/>
                </a:cubicBezTo>
                <a:cubicBezTo>
                  <a:pt x="5221" y="16772"/>
                  <a:pt x="5218" y="16782"/>
                  <a:pt x="5213" y="16791"/>
                </a:cubicBezTo>
                <a:cubicBezTo>
                  <a:pt x="5207" y="16803"/>
                  <a:pt x="5209" y="16812"/>
                  <a:pt x="5214" y="16825"/>
                </a:cubicBezTo>
                <a:cubicBezTo>
                  <a:pt x="5226" y="16854"/>
                  <a:pt x="5233" y="16885"/>
                  <a:pt x="5244" y="16914"/>
                </a:cubicBezTo>
                <a:cubicBezTo>
                  <a:pt x="5248" y="16926"/>
                  <a:pt x="5259" y="16937"/>
                  <a:pt x="5260" y="16949"/>
                </a:cubicBezTo>
                <a:cubicBezTo>
                  <a:pt x="5265" y="16984"/>
                  <a:pt x="5267" y="17021"/>
                  <a:pt x="5270" y="17059"/>
                </a:cubicBezTo>
                <a:cubicBezTo>
                  <a:pt x="5259" y="17062"/>
                  <a:pt x="5249" y="17064"/>
                  <a:pt x="5238" y="17067"/>
                </a:cubicBezTo>
                <a:cubicBezTo>
                  <a:pt x="5231" y="17094"/>
                  <a:pt x="5251" y="17115"/>
                  <a:pt x="5254" y="17140"/>
                </a:cubicBezTo>
                <a:cubicBezTo>
                  <a:pt x="5256" y="17153"/>
                  <a:pt x="5264" y="17165"/>
                  <a:pt x="5269" y="17177"/>
                </a:cubicBezTo>
                <a:cubicBezTo>
                  <a:pt x="5276" y="17191"/>
                  <a:pt x="5285" y="17205"/>
                  <a:pt x="5288" y="17220"/>
                </a:cubicBezTo>
                <a:cubicBezTo>
                  <a:pt x="5291" y="17228"/>
                  <a:pt x="5285" y="17239"/>
                  <a:pt x="5281" y="17248"/>
                </a:cubicBezTo>
                <a:cubicBezTo>
                  <a:pt x="5278" y="17259"/>
                  <a:pt x="5271" y="17270"/>
                  <a:pt x="5270" y="17281"/>
                </a:cubicBezTo>
                <a:cubicBezTo>
                  <a:pt x="5268" y="17313"/>
                  <a:pt x="5266" y="17346"/>
                  <a:pt x="5267" y="17379"/>
                </a:cubicBezTo>
                <a:cubicBezTo>
                  <a:pt x="5267" y="17388"/>
                  <a:pt x="5273" y="17398"/>
                  <a:pt x="5277" y="17408"/>
                </a:cubicBezTo>
                <a:cubicBezTo>
                  <a:pt x="5284" y="17423"/>
                  <a:pt x="5291" y="17437"/>
                  <a:pt x="5299" y="17455"/>
                </a:cubicBezTo>
                <a:cubicBezTo>
                  <a:pt x="5289" y="17453"/>
                  <a:pt x="5281" y="17451"/>
                  <a:pt x="5273" y="17450"/>
                </a:cubicBezTo>
                <a:cubicBezTo>
                  <a:pt x="5272" y="17452"/>
                  <a:pt x="5270" y="17453"/>
                  <a:pt x="5269" y="17455"/>
                </a:cubicBezTo>
                <a:cubicBezTo>
                  <a:pt x="5276" y="17462"/>
                  <a:pt x="5284" y="17470"/>
                  <a:pt x="5289" y="17475"/>
                </a:cubicBezTo>
                <a:cubicBezTo>
                  <a:pt x="5281" y="17515"/>
                  <a:pt x="5294" y="17550"/>
                  <a:pt x="5307" y="17590"/>
                </a:cubicBezTo>
                <a:cubicBezTo>
                  <a:pt x="5306" y="17597"/>
                  <a:pt x="5285" y="17599"/>
                  <a:pt x="5295" y="17618"/>
                </a:cubicBezTo>
                <a:cubicBezTo>
                  <a:pt x="5306" y="17640"/>
                  <a:pt x="5309" y="17666"/>
                  <a:pt x="5318" y="17690"/>
                </a:cubicBezTo>
                <a:cubicBezTo>
                  <a:pt x="5325" y="17708"/>
                  <a:pt x="5331" y="17721"/>
                  <a:pt x="5320" y="17744"/>
                </a:cubicBezTo>
                <a:cubicBezTo>
                  <a:pt x="5308" y="17770"/>
                  <a:pt x="5309" y="17806"/>
                  <a:pt x="5315" y="17835"/>
                </a:cubicBezTo>
                <a:cubicBezTo>
                  <a:pt x="5322" y="17863"/>
                  <a:pt x="5316" y="17890"/>
                  <a:pt x="5322" y="17916"/>
                </a:cubicBezTo>
                <a:cubicBezTo>
                  <a:pt x="5329" y="17948"/>
                  <a:pt x="5320" y="17979"/>
                  <a:pt x="5319" y="18010"/>
                </a:cubicBezTo>
                <a:cubicBezTo>
                  <a:pt x="5318" y="18053"/>
                  <a:pt x="5335" y="18089"/>
                  <a:pt x="5344" y="18128"/>
                </a:cubicBezTo>
                <a:cubicBezTo>
                  <a:pt x="5347" y="18140"/>
                  <a:pt x="5346" y="18154"/>
                  <a:pt x="5343" y="18166"/>
                </a:cubicBezTo>
                <a:cubicBezTo>
                  <a:pt x="5330" y="18202"/>
                  <a:pt x="5328" y="18238"/>
                  <a:pt x="5342" y="18274"/>
                </a:cubicBezTo>
                <a:cubicBezTo>
                  <a:pt x="5343" y="18277"/>
                  <a:pt x="5345" y="18280"/>
                  <a:pt x="5345" y="18281"/>
                </a:cubicBezTo>
                <a:cubicBezTo>
                  <a:pt x="5322" y="18312"/>
                  <a:pt x="5351" y="18350"/>
                  <a:pt x="5333" y="18375"/>
                </a:cubicBezTo>
                <a:cubicBezTo>
                  <a:pt x="5343" y="18400"/>
                  <a:pt x="5350" y="18420"/>
                  <a:pt x="5358" y="18441"/>
                </a:cubicBezTo>
                <a:cubicBezTo>
                  <a:pt x="5359" y="18443"/>
                  <a:pt x="5361" y="18447"/>
                  <a:pt x="5360" y="18448"/>
                </a:cubicBezTo>
                <a:cubicBezTo>
                  <a:pt x="5333" y="18484"/>
                  <a:pt x="5353" y="18522"/>
                  <a:pt x="5359" y="18557"/>
                </a:cubicBezTo>
                <a:cubicBezTo>
                  <a:pt x="5364" y="18587"/>
                  <a:pt x="5348" y="18612"/>
                  <a:pt x="5355" y="18641"/>
                </a:cubicBezTo>
                <a:cubicBezTo>
                  <a:pt x="5360" y="18669"/>
                  <a:pt x="5354" y="18699"/>
                  <a:pt x="5353" y="18728"/>
                </a:cubicBezTo>
                <a:cubicBezTo>
                  <a:pt x="5353" y="18758"/>
                  <a:pt x="5349" y="18789"/>
                  <a:pt x="5354" y="18818"/>
                </a:cubicBezTo>
                <a:cubicBezTo>
                  <a:pt x="5358" y="18847"/>
                  <a:pt x="5342" y="18861"/>
                  <a:pt x="5322" y="18882"/>
                </a:cubicBezTo>
                <a:cubicBezTo>
                  <a:pt x="5317" y="18858"/>
                  <a:pt x="5314" y="18839"/>
                  <a:pt x="5310" y="18820"/>
                </a:cubicBezTo>
                <a:cubicBezTo>
                  <a:pt x="5309" y="18813"/>
                  <a:pt x="5310" y="18800"/>
                  <a:pt x="5306" y="18798"/>
                </a:cubicBezTo>
                <a:cubicBezTo>
                  <a:pt x="5279" y="18783"/>
                  <a:pt x="5280" y="18749"/>
                  <a:pt x="5257" y="18732"/>
                </a:cubicBezTo>
                <a:cubicBezTo>
                  <a:pt x="5239" y="18717"/>
                  <a:pt x="5224" y="18721"/>
                  <a:pt x="5214" y="18743"/>
                </a:cubicBezTo>
                <a:cubicBezTo>
                  <a:pt x="5208" y="18756"/>
                  <a:pt x="5204" y="18770"/>
                  <a:pt x="5198" y="18784"/>
                </a:cubicBezTo>
                <a:cubicBezTo>
                  <a:pt x="5207" y="18791"/>
                  <a:pt x="5215" y="18797"/>
                  <a:pt x="5221" y="18801"/>
                </a:cubicBezTo>
                <a:cubicBezTo>
                  <a:pt x="5218" y="18823"/>
                  <a:pt x="5215" y="18843"/>
                  <a:pt x="5214" y="18863"/>
                </a:cubicBezTo>
                <a:cubicBezTo>
                  <a:pt x="5212" y="18891"/>
                  <a:pt x="5210" y="18925"/>
                  <a:pt x="5191" y="18942"/>
                </a:cubicBezTo>
                <a:cubicBezTo>
                  <a:pt x="5171" y="18960"/>
                  <a:pt x="5174" y="18980"/>
                  <a:pt x="5163" y="19002"/>
                </a:cubicBezTo>
                <a:cubicBezTo>
                  <a:pt x="5146" y="19006"/>
                  <a:pt x="5126" y="19011"/>
                  <a:pt x="5108" y="19015"/>
                </a:cubicBezTo>
                <a:cubicBezTo>
                  <a:pt x="5108" y="19039"/>
                  <a:pt x="5110" y="19068"/>
                  <a:pt x="5107" y="19097"/>
                </a:cubicBezTo>
                <a:cubicBezTo>
                  <a:pt x="5106" y="19113"/>
                  <a:pt x="5098" y="19129"/>
                  <a:pt x="5092" y="19144"/>
                </a:cubicBezTo>
                <a:cubicBezTo>
                  <a:pt x="5090" y="19152"/>
                  <a:pt x="5082" y="19159"/>
                  <a:pt x="5083" y="19166"/>
                </a:cubicBezTo>
                <a:cubicBezTo>
                  <a:pt x="5088" y="19194"/>
                  <a:pt x="5095" y="19223"/>
                  <a:pt x="5102" y="19250"/>
                </a:cubicBezTo>
                <a:cubicBezTo>
                  <a:pt x="5103" y="19254"/>
                  <a:pt x="5114" y="19256"/>
                  <a:pt x="5121" y="19259"/>
                </a:cubicBezTo>
                <a:cubicBezTo>
                  <a:pt x="5118" y="19268"/>
                  <a:pt x="5111" y="19279"/>
                  <a:pt x="5114" y="19284"/>
                </a:cubicBezTo>
                <a:cubicBezTo>
                  <a:pt x="5129" y="19314"/>
                  <a:pt x="5120" y="19344"/>
                  <a:pt x="5121" y="19374"/>
                </a:cubicBezTo>
                <a:cubicBezTo>
                  <a:pt x="5121" y="19378"/>
                  <a:pt x="5120" y="19382"/>
                  <a:pt x="5118" y="19385"/>
                </a:cubicBezTo>
                <a:cubicBezTo>
                  <a:pt x="5104" y="19408"/>
                  <a:pt x="5106" y="19432"/>
                  <a:pt x="5114" y="19457"/>
                </a:cubicBezTo>
                <a:cubicBezTo>
                  <a:pt x="5123" y="19485"/>
                  <a:pt x="5121" y="19488"/>
                  <a:pt x="5084" y="19503"/>
                </a:cubicBezTo>
                <a:cubicBezTo>
                  <a:pt x="5101" y="19468"/>
                  <a:pt x="5097" y="19435"/>
                  <a:pt x="5093" y="19402"/>
                </a:cubicBezTo>
                <a:cubicBezTo>
                  <a:pt x="5091" y="19388"/>
                  <a:pt x="5088" y="19381"/>
                  <a:pt x="5073" y="19377"/>
                </a:cubicBezTo>
                <a:cubicBezTo>
                  <a:pt x="5039" y="19367"/>
                  <a:pt x="5024" y="19342"/>
                  <a:pt x="5031" y="19308"/>
                </a:cubicBezTo>
                <a:cubicBezTo>
                  <a:pt x="5038" y="19276"/>
                  <a:pt x="5038" y="19276"/>
                  <a:pt x="5027" y="19243"/>
                </a:cubicBezTo>
                <a:cubicBezTo>
                  <a:pt x="5009" y="19249"/>
                  <a:pt x="5008" y="19264"/>
                  <a:pt x="5002" y="19280"/>
                </a:cubicBezTo>
                <a:cubicBezTo>
                  <a:pt x="4992" y="19310"/>
                  <a:pt x="4979" y="19341"/>
                  <a:pt x="4962" y="19368"/>
                </a:cubicBezTo>
                <a:cubicBezTo>
                  <a:pt x="4948" y="19392"/>
                  <a:pt x="4921" y="19384"/>
                  <a:pt x="4901" y="19353"/>
                </a:cubicBezTo>
                <a:cubicBezTo>
                  <a:pt x="4914" y="19352"/>
                  <a:pt x="4927" y="19352"/>
                  <a:pt x="4940" y="19350"/>
                </a:cubicBezTo>
                <a:cubicBezTo>
                  <a:pt x="4943" y="19350"/>
                  <a:pt x="4945" y="19348"/>
                  <a:pt x="4953" y="19345"/>
                </a:cubicBezTo>
                <a:cubicBezTo>
                  <a:pt x="4953" y="19334"/>
                  <a:pt x="4953" y="19320"/>
                  <a:pt x="4953" y="19307"/>
                </a:cubicBezTo>
                <a:cubicBezTo>
                  <a:pt x="4953" y="19303"/>
                  <a:pt x="4953" y="19299"/>
                  <a:pt x="4955" y="19296"/>
                </a:cubicBezTo>
                <a:cubicBezTo>
                  <a:pt x="4968" y="19274"/>
                  <a:pt x="4981" y="19252"/>
                  <a:pt x="4995" y="19229"/>
                </a:cubicBezTo>
                <a:cubicBezTo>
                  <a:pt x="4996" y="19227"/>
                  <a:pt x="4996" y="19224"/>
                  <a:pt x="4996" y="19221"/>
                </a:cubicBezTo>
                <a:cubicBezTo>
                  <a:pt x="4996" y="19169"/>
                  <a:pt x="5013" y="19118"/>
                  <a:pt x="5001" y="19065"/>
                </a:cubicBezTo>
                <a:cubicBezTo>
                  <a:pt x="4996" y="19041"/>
                  <a:pt x="4999" y="19015"/>
                  <a:pt x="4999" y="18990"/>
                </a:cubicBezTo>
                <a:cubicBezTo>
                  <a:pt x="4999" y="18955"/>
                  <a:pt x="5005" y="18918"/>
                  <a:pt x="4998" y="18884"/>
                </a:cubicBezTo>
                <a:cubicBezTo>
                  <a:pt x="4990" y="18844"/>
                  <a:pt x="4990" y="18795"/>
                  <a:pt x="4935" y="18780"/>
                </a:cubicBezTo>
                <a:cubicBezTo>
                  <a:pt x="4935" y="18790"/>
                  <a:pt x="4938" y="18800"/>
                  <a:pt x="4934" y="18807"/>
                </a:cubicBezTo>
                <a:cubicBezTo>
                  <a:pt x="4920" y="18834"/>
                  <a:pt x="4932" y="18860"/>
                  <a:pt x="4932" y="18887"/>
                </a:cubicBezTo>
                <a:cubicBezTo>
                  <a:pt x="4933" y="18907"/>
                  <a:pt x="4935" y="18927"/>
                  <a:pt x="4932" y="18946"/>
                </a:cubicBezTo>
                <a:cubicBezTo>
                  <a:pt x="4930" y="18961"/>
                  <a:pt x="4921" y="18974"/>
                  <a:pt x="4913" y="18991"/>
                </a:cubicBezTo>
                <a:cubicBezTo>
                  <a:pt x="4881" y="18948"/>
                  <a:pt x="4861" y="18908"/>
                  <a:pt x="4873" y="18859"/>
                </a:cubicBezTo>
                <a:cubicBezTo>
                  <a:pt x="4874" y="18854"/>
                  <a:pt x="4868" y="18845"/>
                  <a:pt x="4862" y="18841"/>
                </a:cubicBezTo>
                <a:cubicBezTo>
                  <a:pt x="4859" y="18839"/>
                  <a:pt x="4848" y="18843"/>
                  <a:pt x="4846" y="18847"/>
                </a:cubicBezTo>
                <a:cubicBezTo>
                  <a:pt x="4833" y="18872"/>
                  <a:pt x="4804" y="18887"/>
                  <a:pt x="4804" y="18919"/>
                </a:cubicBezTo>
                <a:cubicBezTo>
                  <a:pt x="4805" y="18941"/>
                  <a:pt x="4802" y="18963"/>
                  <a:pt x="4805" y="18985"/>
                </a:cubicBezTo>
                <a:cubicBezTo>
                  <a:pt x="4810" y="19016"/>
                  <a:pt x="4818" y="19047"/>
                  <a:pt x="4826" y="19085"/>
                </a:cubicBezTo>
                <a:cubicBezTo>
                  <a:pt x="4843" y="19056"/>
                  <a:pt x="4853" y="19035"/>
                  <a:pt x="4830" y="19009"/>
                </a:cubicBezTo>
                <a:cubicBezTo>
                  <a:pt x="4846" y="18997"/>
                  <a:pt x="4860" y="18986"/>
                  <a:pt x="4870" y="18978"/>
                </a:cubicBezTo>
                <a:cubicBezTo>
                  <a:pt x="4883" y="18992"/>
                  <a:pt x="4892" y="19003"/>
                  <a:pt x="4905" y="19017"/>
                </a:cubicBezTo>
                <a:cubicBezTo>
                  <a:pt x="4900" y="19024"/>
                  <a:pt x="4897" y="19036"/>
                  <a:pt x="4889" y="19040"/>
                </a:cubicBezTo>
                <a:cubicBezTo>
                  <a:pt x="4864" y="19052"/>
                  <a:pt x="4854" y="19070"/>
                  <a:pt x="4867" y="19099"/>
                </a:cubicBezTo>
                <a:cubicBezTo>
                  <a:pt x="4852" y="19103"/>
                  <a:pt x="4840" y="19106"/>
                  <a:pt x="4822" y="19110"/>
                </a:cubicBezTo>
                <a:cubicBezTo>
                  <a:pt x="4826" y="19155"/>
                  <a:pt x="4820" y="19202"/>
                  <a:pt x="4847" y="19251"/>
                </a:cubicBezTo>
                <a:cubicBezTo>
                  <a:pt x="4854" y="19229"/>
                  <a:pt x="4861" y="19213"/>
                  <a:pt x="4864" y="19196"/>
                </a:cubicBezTo>
                <a:cubicBezTo>
                  <a:pt x="4866" y="19179"/>
                  <a:pt x="4864" y="19161"/>
                  <a:pt x="4867" y="19142"/>
                </a:cubicBezTo>
                <a:cubicBezTo>
                  <a:pt x="4874" y="19162"/>
                  <a:pt x="4884" y="19182"/>
                  <a:pt x="4875" y="19204"/>
                </a:cubicBezTo>
                <a:cubicBezTo>
                  <a:pt x="4872" y="19211"/>
                  <a:pt x="4870" y="19221"/>
                  <a:pt x="4873" y="19228"/>
                </a:cubicBezTo>
                <a:cubicBezTo>
                  <a:pt x="4882" y="19251"/>
                  <a:pt x="4871" y="19268"/>
                  <a:pt x="4854" y="19285"/>
                </a:cubicBezTo>
                <a:cubicBezTo>
                  <a:pt x="4839" y="19280"/>
                  <a:pt x="4839" y="19242"/>
                  <a:pt x="4812" y="19266"/>
                </a:cubicBezTo>
                <a:cubicBezTo>
                  <a:pt x="4789" y="19236"/>
                  <a:pt x="4788" y="19203"/>
                  <a:pt x="4781" y="19172"/>
                </a:cubicBezTo>
                <a:cubicBezTo>
                  <a:pt x="4772" y="19134"/>
                  <a:pt x="4772" y="19092"/>
                  <a:pt x="4754" y="19061"/>
                </a:cubicBezTo>
                <a:cubicBezTo>
                  <a:pt x="4740" y="19037"/>
                  <a:pt x="4734" y="19011"/>
                  <a:pt x="4719" y="18988"/>
                </a:cubicBezTo>
                <a:cubicBezTo>
                  <a:pt x="4709" y="18973"/>
                  <a:pt x="4705" y="18954"/>
                  <a:pt x="4695" y="18931"/>
                </a:cubicBezTo>
                <a:cubicBezTo>
                  <a:pt x="4685" y="18938"/>
                  <a:pt x="4665" y="18943"/>
                  <a:pt x="4661" y="18954"/>
                </a:cubicBezTo>
                <a:cubicBezTo>
                  <a:pt x="4651" y="18980"/>
                  <a:pt x="4625" y="18984"/>
                  <a:pt x="4609" y="19008"/>
                </a:cubicBezTo>
                <a:cubicBezTo>
                  <a:pt x="4600" y="18993"/>
                  <a:pt x="4595" y="18982"/>
                  <a:pt x="4589" y="18973"/>
                </a:cubicBezTo>
                <a:cubicBezTo>
                  <a:pt x="4580" y="18960"/>
                  <a:pt x="4570" y="18948"/>
                  <a:pt x="4561" y="18936"/>
                </a:cubicBezTo>
                <a:cubicBezTo>
                  <a:pt x="4557" y="18930"/>
                  <a:pt x="4553" y="18923"/>
                  <a:pt x="4550" y="18916"/>
                </a:cubicBezTo>
                <a:cubicBezTo>
                  <a:pt x="4539" y="18893"/>
                  <a:pt x="4539" y="18864"/>
                  <a:pt x="4508" y="18854"/>
                </a:cubicBezTo>
                <a:cubicBezTo>
                  <a:pt x="4503" y="18853"/>
                  <a:pt x="4498" y="18842"/>
                  <a:pt x="4497" y="18834"/>
                </a:cubicBezTo>
                <a:cubicBezTo>
                  <a:pt x="4487" y="18782"/>
                  <a:pt x="4472" y="18733"/>
                  <a:pt x="4444" y="18687"/>
                </a:cubicBezTo>
                <a:cubicBezTo>
                  <a:pt x="4426" y="18657"/>
                  <a:pt x="4429" y="18626"/>
                  <a:pt x="4447" y="18597"/>
                </a:cubicBezTo>
                <a:cubicBezTo>
                  <a:pt x="4431" y="18574"/>
                  <a:pt x="4425" y="18544"/>
                  <a:pt x="4391" y="18540"/>
                </a:cubicBezTo>
                <a:cubicBezTo>
                  <a:pt x="4385" y="18540"/>
                  <a:pt x="4382" y="18523"/>
                  <a:pt x="4376" y="18513"/>
                </a:cubicBezTo>
                <a:cubicBezTo>
                  <a:pt x="4388" y="18508"/>
                  <a:pt x="4400" y="18504"/>
                  <a:pt x="4411" y="18500"/>
                </a:cubicBezTo>
                <a:cubicBezTo>
                  <a:pt x="4407" y="18496"/>
                  <a:pt x="4403" y="18492"/>
                  <a:pt x="4399" y="18488"/>
                </a:cubicBezTo>
                <a:cubicBezTo>
                  <a:pt x="4398" y="18485"/>
                  <a:pt x="4397" y="18482"/>
                  <a:pt x="4396" y="18481"/>
                </a:cubicBezTo>
                <a:cubicBezTo>
                  <a:pt x="4358" y="18465"/>
                  <a:pt x="4336" y="18436"/>
                  <a:pt x="4322" y="18397"/>
                </a:cubicBezTo>
                <a:cubicBezTo>
                  <a:pt x="4311" y="18363"/>
                  <a:pt x="4304" y="18362"/>
                  <a:pt x="4268" y="18382"/>
                </a:cubicBezTo>
                <a:cubicBezTo>
                  <a:pt x="4273" y="18407"/>
                  <a:pt x="4278" y="18433"/>
                  <a:pt x="4284" y="18461"/>
                </a:cubicBezTo>
                <a:cubicBezTo>
                  <a:pt x="4278" y="18469"/>
                  <a:pt x="4271" y="18478"/>
                  <a:pt x="4263" y="18490"/>
                </a:cubicBezTo>
                <a:cubicBezTo>
                  <a:pt x="4273" y="18498"/>
                  <a:pt x="4282" y="18506"/>
                  <a:pt x="4295" y="18516"/>
                </a:cubicBezTo>
                <a:cubicBezTo>
                  <a:pt x="4287" y="18527"/>
                  <a:pt x="4277" y="18538"/>
                  <a:pt x="4273" y="18551"/>
                </a:cubicBezTo>
                <a:cubicBezTo>
                  <a:pt x="4269" y="18563"/>
                  <a:pt x="4272" y="18578"/>
                  <a:pt x="4272" y="18594"/>
                </a:cubicBezTo>
                <a:cubicBezTo>
                  <a:pt x="4265" y="18600"/>
                  <a:pt x="4256" y="18609"/>
                  <a:pt x="4246" y="18618"/>
                </a:cubicBezTo>
                <a:cubicBezTo>
                  <a:pt x="4255" y="18649"/>
                  <a:pt x="4254" y="18684"/>
                  <a:pt x="4286" y="18708"/>
                </a:cubicBezTo>
                <a:cubicBezTo>
                  <a:pt x="4278" y="18718"/>
                  <a:pt x="4271" y="18727"/>
                  <a:pt x="4259" y="18742"/>
                </a:cubicBezTo>
                <a:cubicBezTo>
                  <a:pt x="4246" y="18709"/>
                  <a:pt x="4236" y="18684"/>
                  <a:pt x="4221" y="18646"/>
                </a:cubicBezTo>
                <a:cubicBezTo>
                  <a:pt x="4207" y="18668"/>
                  <a:pt x="4195" y="18685"/>
                  <a:pt x="4182" y="18704"/>
                </a:cubicBezTo>
                <a:cubicBezTo>
                  <a:pt x="4204" y="18740"/>
                  <a:pt x="4200" y="18796"/>
                  <a:pt x="4256" y="18820"/>
                </a:cubicBezTo>
                <a:cubicBezTo>
                  <a:pt x="4226" y="18839"/>
                  <a:pt x="4222" y="18802"/>
                  <a:pt x="4201" y="18812"/>
                </a:cubicBezTo>
                <a:cubicBezTo>
                  <a:pt x="4199" y="18828"/>
                  <a:pt x="4197" y="18847"/>
                  <a:pt x="4195" y="18865"/>
                </a:cubicBezTo>
                <a:cubicBezTo>
                  <a:pt x="4187" y="18871"/>
                  <a:pt x="4176" y="18876"/>
                  <a:pt x="4171" y="18884"/>
                </a:cubicBezTo>
                <a:cubicBezTo>
                  <a:pt x="4168" y="18888"/>
                  <a:pt x="4173" y="18898"/>
                  <a:pt x="4175" y="18906"/>
                </a:cubicBezTo>
                <a:cubicBezTo>
                  <a:pt x="4196" y="18897"/>
                  <a:pt x="4203" y="18934"/>
                  <a:pt x="4226" y="18922"/>
                </a:cubicBezTo>
                <a:cubicBezTo>
                  <a:pt x="4231" y="18920"/>
                  <a:pt x="4240" y="18925"/>
                  <a:pt x="4251" y="18928"/>
                </a:cubicBezTo>
                <a:cubicBezTo>
                  <a:pt x="4231" y="18948"/>
                  <a:pt x="4213" y="18960"/>
                  <a:pt x="4186" y="18962"/>
                </a:cubicBezTo>
                <a:cubicBezTo>
                  <a:pt x="4187" y="18948"/>
                  <a:pt x="4187" y="18935"/>
                  <a:pt x="4188" y="18916"/>
                </a:cubicBezTo>
                <a:cubicBezTo>
                  <a:pt x="4168" y="18934"/>
                  <a:pt x="4154" y="18948"/>
                  <a:pt x="4155" y="18970"/>
                </a:cubicBezTo>
                <a:cubicBezTo>
                  <a:pt x="4155" y="18988"/>
                  <a:pt x="4150" y="19003"/>
                  <a:pt x="4136" y="19016"/>
                </a:cubicBezTo>
                <a:cubicBezTo>
                  <a:pt x="4130" y="19022"/>
                  <a:pt x="4125" y="19036"/>
                  <a:pt x="4128" y="19044"/>
                </a:cubicBezTo>
                <a:cubicBezTo>
                  <a:pt x="4137" y="19069"/>
                  <a:pt x="4126" y="19081"/>
                  <a:pt x="4104" y="19090"/>
                </a:cubicBezTo>
                <a:cubicBezTo>
                  <a:pt x="4065" y="19066"/>
                  <a:pt x="4057" y="19034"/>
                  <a:pt x="4085" y="18996"/>
                </a:cubicBezTo>
                <a:cubicBezTo>
                  <a:pt x="4078" y="18992"/>
                  <a:pt x="4072" y="18988"/>
                  <a:pt x="4065" y="18986"/>
                </a:cubicBezTo>
                <a:cubicBezTo>
                  <a:pt x="4047" y="18980"/>
                  <a:pt x="4040" y="18967"/>
                  <a:pt x="4042" y="18949"/>
                </a:cubicBezTo>
                <a:cubicBezTo>
                  <a:pt x="4043" y="18939"/>
                  <a:pt x="4044" y="18928"/>
                  <a:pt x="4047" y="18918"/>
                </a:cubicBezTo>
                <a:cubicBezTo>
                  <a:pt x="4060" y="18870"/>
                  <a:pt x="4048" y="18822"/>
                  <a:pt x="4048" y="18773"/>
                </a:cubicBezTo>
                <a:cubicBezTo>
                  <a:pt x="4048" y="18756"/>
                  <a:pt x="4050" y="18738"/>
                  <a:pt x="4051" y="18714"/>
                </a:cubicBezTo>
                <a:cubicBezTo>
                  <a:pt x="4022" y="18667"/>
                  <a:pt x="3976" y="18630"/>
                  <a:pt x="3915" y="18610"/>
                </a:cubicBezTo>
                <a:cubicBezTo>
                  <a:pt x="3907" y="18599"/>
                  <a:pt x="3923" y="18574"/>
                  <a:pt x="3893" y="18571"/>
                </a:cubicBezTo>
                <a:cubicBezTo>
                  <a:pt x="3887" y="18570"/>
                  <a:pt x="3891" y="18547"/>
                  <a:pt x="3874" y="18540"/>
                </a:cubicBezTo>
                <a:cubicBezTo>
                  <a:pt x="3864" y="18536"/>
                  <a:pt x="3861" y="18517"/>
                  <a:pt x="3852" y="18501"/>
                </a:cubicBezTo>
                <a:cubicBezTo>
                  <a:pt x="3848" y="18502"/>
                  <a:pt x="3834" y="18504"/>
                  <a:pt x="3833" y="18508"/>
                </a:cubicBezTo>
                <a:cubicBezTo>
                  <a:pt x="3827" y="18537"/>
                  <a:pt x="3814" y="18563"/>
                  <a:pt x="3831" y="18596"/>
                </a:cubicBezTo>
                <a:cubicBezTo>
                  <a:pt x="3852" y="18637"/>
                  <a:pt x="3868" y="18681"/>
                  <a:pt x="3901" y="18715"/>
                </a:cubicBezTo>
                <a:cubicBezTo>
                  <a:pt x="3909" y="18722"/>
                  <a:pt x="3911" y="18735"/>
                  <a:pt x="3916" y="18747"/>
                </a:cubicBezTo>
                <a:cubicBezTo>
                  <a:pt x="3857" y="18751"/>
                  <a:pt x="3846" y="18742"/>
                  <a:pt x="3830" y="18684"/>
                </a:cubicBezTo>
                <a:cubicBezTo>
                  <a:pt x="3825" y="18666"/>
                  <a:pt x="3825" y="18666"/>
                  <a:pt x="3808" y="18654"/>
                </a:cubicBezTo>
                <a:cubicBezTo>
                  <a:pt x="3804" y="18667"/>
                  <a:pt x="3800" y="18679"/>
                  <a:pt x="3796" y="18691"/>
                </a:cubicBezTo>
                <a:cubicBezTo>
                  <a:pt x="3794" y="18691"/>
                  <a:pt x="3792" y="18691"/>
                  <a:pt x="3791" y="18691"/>
                </a:cubicBezTo>
                <a:cubicBezTo>
                  <a:pt x="3791" y="18675"/>
                  <a:pt x="3787" y="18658"/>
                  <a:pt x="3792" y="18645"/>
                </a:cubicBezTo>
                <a:cubicBezTo>
                  <a:pt x="3797" y="18632"/>
                  <a:pt x="3797" y="18622"/>
                  <a:pt x="3794" y="18609"/>
                </a:cubicBezTo>
                <a:cubicBezTo>
                  <a:pt x="3783" y="18556"/>
                  <a:pt x="3787" y="18504"/>
                  <a:pt x="3803" y="18450"/>
                </a:cubicBezTo>
                <a:cubicBezTo>
                  <a:pt x="3775" y="18449"/>
                  <a:pt x="3760" y="18437"/>
                  <a:pt x="3750" y="18412"/>
                </a:cubicBezTo>
                <a:cubicBezTo>
                  <a:pt x="3742" y="18393"/>
                  <a:pt x="3728" y="18372"/>
                  <a:pt x="3699" y="18372"/>
                </a:cubicBezTo>
                <a:cubicBezTo>
                  <a:pt x="3689" y="18396"/>
                  <a:pt x="3668" y="18409"/>
                  <a:pt x="3640" y="18413"/>
                </a:cubicBezTo>
                <a:cubicBezTo>
                  <a:pt x="3608" y="18418"/>
                  <a:pt x="3588" y="18447"/>
                  <a:pt x="3583" y="18481"/>
                </a:cubicBezTo>
                <a:cubicBezTo>
                  <a:pt x="3579" y="18508"/>
                  <a:pt x="3582" y="18535"/>
                  <a:pt x="3566" y="18561"/>
                </a:cubicBezTo>
                <a:cubicBezTo>
                  <a:pt x="3545" y="18593"/>
                  <a:pt x="3568" y="18628"/>
                  <a:pt x="3574" y="18661"/>
                </a:cubicBezTo>
                <a:cubicBezTo>
                  <a:pt x="3575" y="18665"/>
                  <a:pt x="3580" y="18668"/>
                  <a:pt x="3580" y="18671"/>
                </a:cubicBezTo>
                <a:cubicBezTo>
                  <a:pt x="3580" y="18678"/>
                  <a:pt x="3579" y="18687"/>
                  <a:pt x="3575" y="18692"/>
                </a:cubicBezTo>
                <a:cubicBezTo>
                  <a:pt x="3572" y="18695"/>
                  <a:pt x="3561" y="18695"/>
                  <a:pt x="3557" y="18693"/>
                </a:cubicBezTo>
                <a:cubicBezTo>
                  <a:pt x="3530" y="18671"/>
                  <a:pt x="3498" y="18687"/>
                  <a:pt x="3468" y="18679"/>
                </a:cubicBezTo>
                <a:cubicBezTo>
                  <a:pt x="3478" y="18663"/>
                  <a:pt x="3469" y="18653"/>
                  <a:pt x="3454" y="18653"/>
                </a:cubicBezTo>
                <a:cubicBezTo>
                  <a:pt x="3441" y="18652"/>
                  <a:pt x="3429" y="18657"/>
                  <a:pt x="3413" y="18660"/>
                </a:cubicBezTo>
                <a:cubicBezTo>
                  <a:pt x="3420" y="18677"/>
                  <a:pt x="3415" y="18697"/>
                  <a:pt x="3433" y="18712"/>
                </a:cubicBezTo>
                <a:cubicBezTo>
                  <a:pt x="3439" y="18719"/>
                  <a:pt x="3440" y="18743"/>
                  <a:pt x="3433" y="18751"/>
                </a:cubicBezTo>
                <a:cubicBezTo>
                  <a:pt x="3416" y="18771"/>
                  <a:pt x="3428" y="18794"/>
                  <a:pt x="3424" y="18814"/>
                </a:cubicBezTo>
                <a:cubicBezTo>
                  <a:pt x="3421" y="18835"/>
                  <a:pt x="3422" y="18857"/>
                  <a:pt x="3406" y="18873"/>
                </a:cubicBezTo>
                <a:cubicBezTo>
                  <a:pt x="3418" y="18902"/>
                  <a:pt x="3392" y="18922"/>
                  <a:pt x="3387" y="18947"/>
                </a:cubicBezTo>
                <a:cubicBezTo>
                  <a:pt x="3386" y="18956"/>
                  <a:pt x="3377" y="18964"/>
                  <a:pt x="3363" y="18969"/>
                </a:cubicBezTo>
                <a:cubicBezTo>
                  <a:pt x="3370" y="18931"/>
                  <a:pt x="3377" y="18892"/>
                  <a:pt x="3384" y="18852"/>
                </a:cubicBezTo>
                <a:cubicBezTo>
                  <a:pt x="3347" y="18860"/>
                  <a:pt x="3352" y="18861"/>
                  <a:pt x="3340" y="18895"/>
                </a:cubicBezTo>
                <a:cubicBezTo>
                  <a:pt x="3333" y="18915"/>
                  <a:pt x="3339" y="18946"/>
                  <a:pt x="3306" y="18956"/>
                </a:cubicBezTo>
                <a:cubicBezTo>
                  <a:pt x="3303" y="18929"/>
                  <a:pt x="3299" y="18903"/>
                  <a:pt x="3299" y="18877"/>
                </a:cubicBezTo>
                <a:cubicBezTo>
                  <a:pt x="3298" y="18864"/>
                  <a:pt x="3305" y="18852"/>
                  <a:pt x="3305" y="18840"/>
                </a:cubicBezTo>
                <a:cubicBezTo>
                  <a:pt x="3306" y="18821"/>
                  <a:pt x="3313" y="18800"/>
                  <a:pt x="3293" y="18785"/>
                </a:cubicBezTo>
                <a:cubicBezTo>
                  <a:pt x="3290" y="18782"/>
                  <a:pt x="3288" y="18776"/>
                  <a:pt x="3288" y="18772"/>
                </a:cubicBezTo>
                <a:cubicBezTo>
                  <a:pt x="3287" y="18750"/>
                  <a:pt x="3287" y="18728"/>
                  <a:pt x="3288" y="18706"/>
                </a:cubicBezTo>
                <a:cubicBezTo>
                  <a:pt x="3288" y="18693"/>
                  <a:pt x="3290" y="18680"/>
                  <a:pt x="3292" y="18667"/>
                </a:cubicBezTo>
                <a:cubicBezTo>
                  <a:pt x="3294" y="18650"/>
                  <a:pt x="3296" y="18635"/>
                  <a:pt x="3273" y="18625"/>
                </a:cubicBezTo>
                <a:cubicBezTo>
                  <a:pt x="3303" y="18615"/>
                  <a:pt x="3291" y="18592"/>
                  <a:pt x="3291" y="18573"/>
                </a:cubicBezTo>
                <a:cubicBezTo>
                  <a:pt x="3291" y="18555"/>
                  <a:pt x="3290" y="18539"/>
                  <a:pt x="3294" y="18520"/>
                </a:cubicBezTo>
                <a:cubicBezTo>
                  <a:pt x="3297" y="18504"/>
                  <a:pt x="3282" y="18485"/>
                  <a:pt x="3275" y="18467"/>
                </a:cubicBezTo>
                <a:cubicBezTo>
                  <a:pt x="3247" y="18468"/>
                  <a:pt x="3274" y="18428"/>
                  <a:pt x="3239" y="18431"/>
                </a:cubicBezTo>
                <a:cubicBezTo>
                  <a:pt x="3237" y="18438"/>
                  <a:pt x="3230" y="18449"/>
                  <a:pt x="3229" y="18461"/>
                </a:cubicBezTo>
                <a:cubicBezTo>
                  <a:pt x="3223" y="18509"/>
                  <a:pt x="3221" y="18514"/>
                  <a:pt x="3178" y="18537"/>
                </a:cubicBezTo>
                <a:cubicBezTo>
                  <a:pt x="3183" y="18582"/>
                  <a:pt x="3213" y="18619"/>
                  <a:pt x="3228" y="18662"/>
                </a:cubicBezTo>
                <a:cubicBezTo>
                  <a:pt x="3190" y="18668"/>
                  <a:pt x="3190" y="18667"/>
                  <a:pt x="3177" y="18637"/>
                </a:cubicBezTo>
                <a:cubicBezTo>
                  <a:pt x="3167" y="18616"/>
                  <a:pt x="3154" y="18596"/>
                  <a:pt x="3145" y="18575"/>
                </a:cubicBezTo>
                <a:cubicBezTo>
                  <a:pt x="3141" y="18564"/>
                  <a:pt x="3142" y="18552"/>
                  <a:pt x="3140" y="18539"/>
                </a:cubicBezTo>
                <a:cubicBezTo>
                  <a:pt x="3131" y="18537"/>
                  <a:pt x="3123" y="18535"/>
                  <a:pt x="3114" y="18533"/>
                </a:cubicBezTo>
                <a:cubicBezTo>
                  <a:pt x="3109" y="18520"/>
                  <a:pt x="3104" y="18507"/>
                  <a:pt x="3098" y="18492"/>
                </a:cubicBezTo>
                <a:cubicBezTo>
                  <a:pt x="3089" y="18495"/>
                  <a:pt x="3083" y="18497"/>
                  <a:pt x="3078" y="18500"/>
                </a:cubicBezTo>
                <a:cubicBezTo>
                  <a:pt x="3054" y="18512"/>
                  <a:pt x="3036" y="18505"/>
                  <a:pt x="3030" y="18480"/>
                </a:cubicBezTo>
                <a:cubicBezTo>
                  <a:pt x="3026" y="18464"/>
                  <a:pt x="3023" y="18447"/>
                  <a:pt x="3019" y="18430"/>
                </a:cubicBezTo>
                <a:cubicBezTo>
                  <a:pt x="2998" y="18425"/>
                  <a:pt x="2979" y="18420"/>
                  <a:pt x="2958" y="18415"/>
                </a:cubicBezTo>
                <a:cubicBezTo>
                  <a:pt x="2950" y="18432"/>
                  <a:pt x="2943" y="18447"/>
                  <a:pt x="2933" y="18466"/>
                </a:cubicBezTo>
                <a:cubicBezTo>
                  <a:pt x="2952" y="18464"/>
                  <a:pt x="2964" y="18466"/>
                  <a:pt x="2970" y="18486"/>
                </a:cubicBezTo>
                <a:cubicBezTo>
                  <a:pt x="2976" y="18508"/>
                  <a:pt x="2992" y="18527"/>
                  <a:pt x="3003" y="18548"/>
                </a:cubicBezTo>
                <a:cubicBezTo>
                  <a:pt x="3007" y="18558"/>
                  <a:pt x="3013" y="18574"/>
                  <a:pt x="3008" y="18579"/>
                </a:cubicBezTo>
                <a:cubicBezTo>
                  <a:pt x="2998" y="18592"/>
                  <a:pt x="2995" y="18602"/>
                  <a:pt x="3003" y="18615"/>
                </a:cubicBezTo>
                <a:cubicBezTo>
                  <a:pt x="3013" y="18628"/>
                  <a:pt x="3017" y="18647"/>
                  <a:pt x="3040" y="18647"/>
                </a:cubicBezTo>
                <a:cubicBezTo>
                  <a:pt x="3046" y="18648"/>
                  <a:pt x="3052" y="18654"/>
                  <a:pt x="3066" y="18661"/>
                </a:cubicBezTo>
                <a:cubicBezTo>
                  <a:pt x="3036" y="18668"/>
                  <a:pt x="3016" y="18657"/>
                  <a:pt x="3009" y="18642"/>
                </a:cubicBezTo>
                <a:cubicBezTo>
                  <a:pt x="2993" y="18609"/>
                  <a:pt x="2968" y="18609"/>
                  <a:pt x="2939" y="18613"/>
                </a:cubicBezTo>
                <a:cubicBezTo>
                  <a:pt x="2931" y="18614"/>
                  <a:pt x="2924" y="18615"/>
                  <a:pt x="2916" y="18615"/>
                </a:cubicBezTo>
                <a:cubicBezTo>
                  <a:pt x="2915" y="18628"/>
                  <a:pt x="2916" y="18640"/>
                  <a:pt x="2912" y="18649"/>
                </a:cubicBezTo>
                <a:cubicBezTo>
                  <a:pt x="2908" y="18660"/>
                  <a:pt x="2899" y="18668"/>
                  <a:pt x="2889" y="18681"/>
                </a:cubicBezTo>
                <a:cubicBezTo>
                  <a:pt x="2889" y="18682"/>
                  <a:pt x="2888" y="18690"/>
                  <a:pt x="2889" y="18698"/>
                </a:cubicBezTo>
                <a:cubicBezTo>
                  <a:pt x="2889" y="18705"/>
                  <a:pt x="2890" y="18711"/>
                  <a:pt x="2891" y="18720"/>
                </a:cubicBezTo>
                <a:cubicBezTo>
                  <a:pt x="2881" y="18716"/>
                  <a:pt x="2873" y="18713"/>
                  <a:pt x="2865" y="18709"/>
                </a:cubicBezTo>
                <a:cubicBezTo>
                  <a:pt x="2846" y="18722"/>
                  <a:pt x="2836" y="18736"/>
                  <a:pt x="2843" y="18759"/>
                </a:cubicBezTo>
                <a:cubicBezTo>
                  <a:pt x="2846" y="18768"/>
                  <a:pt x="2844" y="18780"/>
                  <a:pt x="2840" y="18789"/>
                </a:cubicBezTo>
                <a:cubicBezTo>
                  <a:pt x="2830" y="18808"/>
                  <a:pt x="2826" y="18826"/>
                  <a:pt x="2844" y="18840"/>
                </a:cubicBezTo>
                <a:cubicBezTo>
                  <a:pt x="2846" y="18858"/>
                  <a:pt x="2823" y="18869"/>
                  <a:pt x="2840" y="18890"/>
                </a:cubicBezTo>
                <a:cubicBezTo>
                  <a:pt x="2849" y="18900"/>
                  <a:pt x="2838" y="18928"/>
                  <a:pt x="2847" y="18936"/>
                </a:cubicBezTo>
                <a:cubicBezTo>
                  <a:pt x="2872" y="18959"/>
                  <a:pt x="2865" y="18990"/>
                  <a:pt x="2875" y="19016"/>
                </a:cubicBezTo>
                <a:cubicBezTo>
                  <a:pt x="2884" y="19037"/>
                  <a:pt x="2905" y="19054"/>
                  <a:pt x="2919" y="19071"/>
                </a:cubicBezTo>
                <a:cubicBezTo>
                  <a:pt x="2927" y="19099"/>
                  <a:pt x="2933" y="19128"/>
                  <a:pt x="2944" y="19154"/>
                </a:cubicBezTo>
                <a:cubicBezTo>
                  <a:pt x="2951" y="19169"/>
                  <a:pt x="2947" y="19181"/>
                  <a:pt x="2943" y="19195"/>
                </a:cubicBezTo>
                <a:cubicBezTo>
                  <a:pt x="2938" y="19213"/>
                  <a:pt x="2925" y="19213"/>
                  <a:pt x="2909" y="19214"/>
                </a:cubicBezTo>
                <a:cubicBezTo>
                  <a:pt x="2883" y="19217"/>
                  <a:pt x="2857" y="19225"/>
                  <a:pt x="2833" y="19205"/>
                </a:cubicBezTo>
                <a:cubicBezTo>
                  <a:pt x="2830" y="19203"/>
                  <a:pt x="2818" y="19207"/>
                  <a:pt x="2811" y="19211"/>
                </a:cubicBezTo>
                <a:cubicBezTo>
                  <a:pt x="2801" y="19217"/>
                  <a:pt x="2793" y="19225"/>
                  <a:pt x="2784" y="19232"/>
                </a:cubicBezTo>
                <a:cubicBezTo>
                  <a:pt x="2748" y="19226"/>
                  <a:pt x="2766" y="19190"/>
                  <a:pt x="2749" y="19169"/>
                </a:cubicBezTo>
                <a:cubicBezTo>
                  <a:pt x="2740" y="19180"/>
                  <a:pt x="2734" y="19188"/>
                  <a:pt x="2727" y="19197"/>
                </a:cubicBezTo>
                <a:cubicBezTo>
                  <a:pt x="2725" y="19198"/>
                  <a:pt x="2721" y="19200"/>
                  <a:pt x="2720" y="19199"/>
                </a:cubicBezTo>
                <a:cubicBezTo>
                  <a:pt x="2699" y="19187"/>
                  <a:pt x="2680" y="19196"/>
                  <a:pt x="2666" y="19209"/>
                </a:cubicBezTo>
                <a:cubicBezTo>
                  <a:pt x="2655" y="19220"/>
                  <a:pt x="2645" y="19222"/>
                  <a:pt x="2631" y="19224"/>
                </a:cubicBezTo>
                <a:cubicBezTo>
                  <a:pt x="2604" y="19228"/>
                  <a:pt x="2577" y="19232"/>
                  <a:pt x="2550" y="19239"/>
                </a:cubicBezTo>
                <a:cubicBezTo>
                  <a:pt x="2511" y="19251"/>
                  <a:pt x="2481" y="19241"/>
                  <a:pt x="2459" y="19206"/>
                </a:cubicBezTo>
                <a:cubicBezTo>
                  <a:pt x="2456" y="19202"/>
                  <a:pt x="2453" y="19198"/>
                  <a:pt x="2449" y="19193"/>
                </a:cubicBezTo>
                <a:cubicBezTo>
                  <a:pt x="2432" y="19199"/>
                  <a:pt x="2411" y="19190"/>
                  <a:pt x="2397" y="19213"/>
                </a:cubicBezTo>
                <a:cubicBezTo>
                  <a:pt x="2388" y="19228"/>
                  <a:pt x="2358" y="19218"/>
                  <a:pt x="2346" y="19238"/>
                </a:cubicBezTo>
                <a:cubicBezTo>
                  <a:pt x="2343" y="19242"/>
                  <a:pt x="2334" y="19242"/>
                  <a:pt x="2328" y="19244"/>
                </a:cubicBezTo>
                <a:cubicBezTo>
                  <a:pt x="2323" y="19246"/>
                  <a:pt x="2314" y="19248"/>
                  <a:pt x="2312" y="19252"/>
                </a:cubicBezTo>
                <a:cubicBezTo>
                  <a:pt x="2298" y="19284"/>
                  <a:pt x="2270" y="19310"/>
                  <a:pt x="2274" y="19349"/>
                </a:cubicBezTo>
                <a:cubicBezTo>
                  <a:pt x="2276" y="19368"/>
                  <a:pt x="2277" y="19386"/>
                  <a:pt x="2278" y="19404"/>
                </a:cubicBezTo>
                <a:cubicBezTo>
                  <a:pt x="2278" y="19411"/>
                  <a:pt x="2277" y="19418"/>
                  <a:pt x="2276" y="19425"/>
                </a:cubicBezTo>
                <a:cubicBezTo>
                  <a:pt x="2248" y="19417"/>
                  <a:pt x="2227" y="19404"/>
                  <a:pt x="2218" y="19375"/>
                </a:cubicBezTo>
                <a:cubicBezTo>
                  <a:pt x="2212" y="19357"/>
                  <a:pt x="2192" y="19352"/>
                  <a:pt x="2178" y="19361"/>
                </a:cubicBezTo>
                <a:cubicBezTo>
                  <a:pt x="2160" y="19374"/>
                  <a:pt x="2143" y="19374"/>
                  <a:pt x="2123" y="19369"/>
                </a:cubicBezTo>
                <a:cubicBezTo>
                  <a:pt x="2116" y="19367"/>
                  <a:pt x="2108" y="19372"/>
                  <a:pt x="2102" y="19374"/>
                </a:cubicBezTo>
                <a:cubicBezTo>
                  <a:pt x="2064" y="19355"/>
                  <a:pt x="2085" y="19329"/>
                  <a:pt x="2094" y="19306"/>
                </a:cubicBezTo>
                <a:cubicBezTo>
                  <a:pt x="2103" y="19283"/>
                  <a:pt x="2116" y="19262"/>
                  <a:pt x="2127" y="19241"/>
                </a:cubicBezTo>
                <a:cubicBezTo>
                  <a:pt x="2054" y="19181"/>
                  <a:pt x="2068" y="19173"/>
                  <a:pt x="2006" y="19196"/>
                </a:cubicBezTo>
                <a:cubicBezTo>
                  <a:pt x="1999" y="19212"/>
                  <a:pt x="2014" y="19233"/>
                  <a:pt x="1993" y="19247"/>
                </a:cubicBezTo>
                <a:cubicBezTo>
                  <a:pt x="1989" y="19250"/>
                  <a:pt x="1992" y="19267"/>
                  <a:pt x="1995" y="19277"/>
                </a:cubicBezTo>
                <a:cubicBezTo>
                  <a:pt x="2009" y="19315"/>
                  <a:pt x="2027" y="19352"/>
                  <a:pt x="2039" y="19391"/>
                </a:cubicBezTo>
                <a:cubicBezTo>
                  <a:pt x="2048" y="19419"/>
                  <a:pt x="2049" y="19449"/>
                  <a:pt x="2054" y="19479"/>
                </a:cubicBezTo>
                <a:cubicBezTo>
                  <a:pt x="2028" y="19493"/>
                  <a:pt x="2041" y="19530"/>
                  <a:pt x="2014" y="19547"/>
                </a:cubicBezTo>
                <a:cubicBezTo>
                  <a:pt x="2000" y="19555"/>
                  <a:pt x="1994" y="19577"/>
                  <a:pt x="1982" y="19591"/>
                </a:cubicBezTo>
                <a:cubicBezTo>
                  <a:pt x="1973" y="19602"/>
                  <a:pt x="1963" y="19616"/>
                  <a:pt x="1951" y="19619"/>
                </a:cubicBezTo>
                <a:cubicBezTo>
                  <a:pt x="1923" y="19627"/>
                  <a:pt x="1915" y="19651"/>
                  <a:pt x="1899" y="19669"/>
                </a:cubicBezTo>
                <a:cubicBezTo>
                  <a:pt x="1890" y="19678"/>
                  <a:pt x="1885" y="19692"/>
                  <a:pt x="1876" y="19701"/>
                </a:cubicBezTo>
                <a:cubicBezTo>
                  <a:pt x="1854" y="19723"/>
                  <a:pt x="1820" y="19714"/>
                  <a:pt x="1814" y="19684"/>
                </a:cubicBezTo>
                <a:cubicBezTo>
                  <a:pt x="1811" y="19668"/>
                  <a:pt x="1814" y="19650"/>
                  <a:pt x="1818" y="19633"/>
                </a:cubicBezTo>
                <a:cubicBezTo>
                  <a:pt x="1823" y="19615"/>
                  <a:pt x="1833" y="19597"/>
                  <a:pt x="1837" y="19578"/>
                </a:cubicBezTo>
                <a:cubicBezTo>
                  <a:pt x="1841" y="19563"/>
                  <a:pt x="1839" y="19546"/>
                  <a:pt x="1856" y="19537"/>
                </a:cubicBezTo>
                <a:cubicBezTo>
                  <a:pt x="1857" y="19536"/>
                  <a:pt x="1858" y="19535"/>
                  <a:pt x="1859" y="19534"/>
                </a:cubicBezTo>
                <a:cubicBezTo>
                  <a:pt x="1866" y="19508"/>
                  <a:pt x="1878" y="19482"/>
                  <a:pt x="1881" y="19456"/>
                </a:cubicBezTo>
                <a:cubicBezTo>
                  <a:pt x="1886" y="19404"/>
                  <a:pt x="1887" y="19352"/>
                  <a:pt x="1864" y="19302"/>
                </a:cubicBezTo>
                <a:cubicBezTo>
                  <a:pt x="1844" y="19258"/>
                  <a:pt x="1831" y="19210"/>
                  <a:pt x="1814" y="19164"/>
                </a:cubicBezTo>
                <a:cubicBezTo>
                  <a:pt x="1812" y="19158"/>
                  <a:pt x="1808" y="19151"/>
                  <a:pt x="1802" y="19148"/>
                </a:cubicBezTo>
                <a:cubicBezTo>
                  <a:pt x="1776" y="19131"/>
                  <a:pt x="1749" y="19115"/>
                  <a:pt x="1720" y="19097"/>
                </a:cubicBezTo>
                <a:cubicBezTo>
                  <a:pt x="1731" y="19080"/>
                  <a:pt x="1742" y="19063"/>
                  <a:pt x="1752" y="19046"/>
                </a:cubicBezTo>
                <a:cubicBezTo>
                  <a:pt x="1763" y="19026"/>
                  <a:pt x="1755" y="19008"/>
                  <a:pt x="1746" y="18992"/>
                </a:cubicBezTo>
                <a:cubicBezTo>
                  <a:pt x="1730" y="18991"/>
                  <a:pt x="1715" y="18990"/>
                  <a:pt x="1698" y="18989"/>
                </a:cubicBezTo>
                <a:cubicBezTo>
                  <a:pt x="1698" y="18967"/>
                  <a:pt x="1698" y="18949"/>
                  <a:pt x="1698" y="18932"/>
                </a:cubicBezTo>
                <a:cubicBezTo>
                  <a:pt x="1697" y="18914"/>
                  <a:pt x="1689" y="18896"/>
                  <a:pt x="1706" y="18880"/>
                </a:cubicBezTo>
                <a:cubicBezTo>
                  <a:pt x="1709" y="18878"/>
                  <a:pt x="1707" y="18870"/>
                  <a:pt x="1706" y="18865"/>
                </a:cubicBezTo>
                <a:cubicBezTo>
                  <a:pt x="1700" y="18841"/>
                  <a:pt x="1714" y="18830"/>
                  <a:pt x="1734" y="18821"/>
                </a:cubicBezTo>
                <a:cubicBezTo>
                  <a:pt x="1731" y="18811"/>
                  <a:pt x="1728" y="18801"/>
                  <a:pt x="1725" y="18791"/>
                </a:cubicBezTo>
                <a:cubicBezTo>
                  <a:pt x="1724" y="18787"/>
                  <a:pt x="1722" y="18779"/>
                  <a:pt x="1719" y="18778"/>
                </a:cubicBezTo>
                <a:cubicBezTo>
                  <a:pt x="1711" y="18776"/>
                  <a:pt x="1699" y="18779"/>
                  <a:pt x="1701" y="18764"/>
                </a:cubicBezTo>
                <a:cubicBezTo>
                  <a:pt x="1704" y="18749"/>
                  <a:pt x="1717" y="18749"/>
                  <a:pt x="1729" y="18750"/>
                </a:cubicBezTo>
                <a:cubicBezTo>
                  <a:pt x="1731" y="18750"/>
                  <a:pt x="1733" y="18747"/>
                  <a:pt x="1738" y="18742"/>
                </a:cubicBezTo>
                <a:cubicBezTo>
                  <a:pt x="1717" y="18738"/>
                  <a:pt x="1727" y="18710"/>
                  <a:pt x="1702" y="18705"/>
                </a:cubicBezTo>
                <a:cubicBezTo>
                  <a:pt x="1727" y="18678"/>
                  <a:pt x="1699" y="18657"/>
                  <a:pt x="1695" y="18632"/>
                </a:cubicBezTo>
                <a:cubicBezTo>
                  <a:pt x="1705" y="18623"/>
                  <a:pt x="1715" y="18615"/>
                  <a:pt x="1729" y="18604"/>
                </a:cubicBezTo>
                <a:cubicBezTo>
                  <a:pt x="1701" y="18573"/>
                  <a:pt x="1683" y="18535"/>
                  <a:pt x="1629" y="18541"/>
                </a:cubicBezTo>
                <a:cubicBezTo>
                  <a:pt x="1631" y="18526"/>
                  <a:pt x="1632" y="18513"/>
                  <a:pt x="1634" y="18501"/>
                </a:cubicBezTo>
                <a:cubicBezTo>
                  <a:pt x="1634" y="18493"/>
                  <a:pt x="1637" y="18480"/>
                  <a:pt x="1634" y="18478"/>
                </a:cubicBezTo>
                <a:cubicBezTo>
                  <a:pt x="1610" y="18467"/>
                  <a:pt x="1628" y="18445"/>
                  <a:pt x="1621" y="18428"/>
                </a:cubicBezTo>
                <a:cubicBezTo>
                  <a:pt x="1613" y="18408"/>
                  <a:pt x="1634" y="18395"/>
                  <a:pt x="1658" y="18404"/>
                </a:cubicBezTo>
                <a:cubicBezTo>
                  <a:pt x="1661" y="18406"/>
                  <a:pt x="1665" y="18407"/>
                  <a:pt x="1669" y="18409"/>
                </a:cubicBezTo>
                <a:cubicBezTo>
                  <a:pt x="1671" y="18404"/>
                  <a:pt x="1674" y="18400"/>
                  <a:pt x="1673" y="18397"/>
                </a:cubicBezTo>
                <a:cubicBezTo>
                  <a:pt x="1657" y="18358"/>
                  <a:pt x="1665" y="18317"/>
                  <a:pt x="1663" y="18276"/>
                </a:cubicBezTo>
                <a:cubicBezTo>
                  <a:pt x="1662" y="18272"/>
                  <a:pt x="1663" y="18268"/>
                  <a:pt x="1664" y="18265"/>
                </a:cubicBezTo>
                <a:cubicBezTo>
                  <a:pt x="1676" y="18227"/>
                  <a:pt x="1665" y="18207"/>
                  <a:pt x="1627" y="18205"/>
                </a:cubicBezTo>
                <a:cubicBezTo>
                  <a:pt x="1618" y="18204"/>
                  <a:pt x="1609" y="18207"/>
                  <a:pt x="1599" y="18208"/>
                </a:cubicBezTo>
                <a:cubicBezTo>
                  <a:pt x="1590" y="18224"/>
                  <a:pt x="1582" y="18241"/>
                  <a:pt x="1572" y="18256"/>
                </a:cubicBezTo>
                <a:cubicBezTo>
                  <a:pt x="1562" y="18272"/>
                  <a:pt x="1549" y="18285"/>
                  <a:pt x="1538" y="18300"/>
                </a:cubicBezTo>
                <a:cubicBezTo>
                  <a:pt x="1552" y="18328"/>
                  <a:pt x="1554" y="18329"/>
                  <a:pt x="1600" y="18324"/>
                </a:cubicBezTo>
                <a:cubicBezTo>
                  <a:pt x="1594" y="18337"/>
                  <a:pt x="1590" y="18348"/>
                  <a:pt x="1584" y="18362"/>
                </a:cubicBezTo>
                <a:cubicBezTo>
                  <a:pt x="1556" y="18363"/>
                  <a:pt x="1529" y="18371"/>
                  <a:pt x="1511" y="18402"/>
                </a:cubicBezTo>
                <a:cubicBezTo>
                  <a:pt x="1512" y="18406"/>
                  <a:pt x="1515" y="18415"/>
                  <a:pt x="1518" y="18424"/>
                </a:cubicBezTo>
                <a:cubicBezTo>
                  <a:pt x="1528" y="18449"/>
                  <a:pt x="1525" y="18454"/>
                  <a:pt x="1501" y="18460"/>
                </a:cubicBezTo>
                <a:cubicBezTo>
                  <a:pt x="1477" y="18467"/>
                  <a:pt x="1453" y="18468"/>
                  <a:pt x="1434" y="18449"/>
                </a:cubicBezTo>
                <a:cubicBezTo>
                  <a:pt x="1442" y="18436"/>
                  <a:pt x="1449" y="18424"/>
                  <a:pt x="1460" y="18404"/>
                </a:cubicBezTo>
                <a:cubicBezTo>
                  <a:pt x="1437" y="18407"/>
                  <a:pt x="1423" y="18409"/>
                  <a:pt x="1405" y="18411"/>
                </a:cubicBezTo>
                <a:cubicBezTo>
                  <a:pt x="1401" y="18385"/>
                  <a:pt x="1400" y="18358"/>
                  <a:pt x="1392" y="18332"/>
                </a:cubicBezTo>
                <a:cubicBezTo>
                  <a:pt x="1382" y="18301"/>
                  <a:pt x="1389" y="18270"/>
                  <a:pt x="1387" y="18239"/>
                </a:cubicBezTo>
                <a:cubicBezTo>
                  <a:pt x="1386" y="18220"/>
                  <a:pt x="1375" y="18201"/>
                  <a:pt x="1367" y="18177"/>
                </a:cubicBezTo>
                <a:cubicBezTo>
                  <a:pt x="1351" y="18196"/>
                  <a:pt x="1362" y="18209"/>
                  <a:pt x="1363" y="18222"/>
                </a:cubicBezTo>
                <a:cubicBezTo>
                  <a:pt x="1364" y="18234"/>
                  <a:pt x="1358" y="18245"/>
                  <a:pt x="1355" y="18258"/>
                </a:cubicBezTo>
                <a:cubicBezTo>
                  <a:pt x="1311" y="18237"/>
                  <a:pt x="1309" y="18232"/>
                  <a:pt x="1335" y="18189"/>
                </a:cubicBezTo>
                <a:cubicBezTo>
                  <a:pt x="1321" y="18179"/>
                  <a:pt x="1317" y="18167"/>
                  <a:pt x="1321" y="18147"/>
                </a:cubicBezTo>
                <a:cubicBezTo>
                  <a:pt x="1326" y="18119"/>
                  <a:pt x="1320" y="18089"/>
                  <a:pt x="1313" y="18060"/>
                </a:cubicBezTo>
                <a:cubicBezTo>
                  <a:pt x="1306" y="18029"/>
                  <a:pt x="1289" y="18001"/>
                  <a:pt x="1300" y="17965"/>
                </a:cubicBezTo>
                <a:cubicBezTo>
                  <a:pt x="1304" y="17953"/>
                  <a:pt x="1287" y="17934"/>
                  <a:pt x="1280" y="17917"/>
                </a:cubicBezTo>
                <a:cubicBezTo>
                  <a:pt x="1280" y="17918"/>
                  <a:pt x="1280" y="17918"/>
                  <a:pt x="1280" y="17918"/>
                </a:cubicBezTo>
                <a:cubicBezTo>
                  <a:pt x="1300" y="17923"/>
                  <a:pt x="1297" y="17906"/>
                  <a:pt x="1302" y="17889"/>
                </a:cubicBezTo>
                <a:cubicBezTo>
                  <a:pt x="1314" y="17929"/>
                  <a:pt x="1324" y="17964"/>
                  <a:pt x="1334" y="17999"/>
                </a:cubicBezTo>
                <a:cubicBezTo>
                  <a:pt x="1336" y="18017"/>
                  <a:pt x="1317" y="18033"/>
                  <a:pt x="1332" y="18054"/>
                </a:cubicBezTo>
                <a:cubicBezTo>
                  <a:pt x="1341" y="18069"/>
                  <a:pt x="1349" y="18084"/>
                  <a:pt x="1352" y="18103"/>
                </a:cubicBezTo>
                <a:cubicBezTo>
                  <a:pt x="1346" y="18099"/>
                  <a:pt x="1341" y="18095"/>
                  <a:pt x="1331" y="18088"/>
                </a:cubicBezTo>
                <a:cubicBezTo>
                  <a:pt x="1334" y="18114"/>
                  <a:pt x="1337" y="18135"/>
                  <a:pt x="1340" y="18157"/>
                </a:cubicBezTo>
                <a:cubicBezTo>
                  <a:pt x="1367" y="18157"/>
                  <a:pt x="1367" y="18157"/>
                  <a:pt x="1359" y="18131"/>
                </a:cubicBezTo>
                <a:cubicBezTo>
                  <a:pt x="1365" y="18129"/>
                  <a:pt x="1371" y="18127"/>
                  <a:pt x="1377" y="18125"/>
                </a:cubicBezTo>
                <a:cubicBezTo>
                  <a:pt x="1378" y="18122"/>
                  <a:pt x="1379" y="18119"/>
                  <a:pt x="1379" y="18117"/>
                </a:cubicBezTo>
                <a:cubicBezTo>
                  <a:pt x="1372" y="18099"/>
                  <a:pt x="1364" y="18082"/>
                  <a:pt x="1373" y="18061"/>
                </a:cubicBezTo>
                <a:cubicBezTo>
                  <a:pt x="1376" y="18054"/>
                  <a:pt x="1374" y="18041"/>
                  <a:pt x="1369" y="18034"/>
                </a:cubicBezTo>
                <a:cubicBezTo>
                  <a:pt x="1347" y="17999"/>
                  <a:pt x="1358" y="17957"/>
                  <a:pt x="1346" y="17919"/>
                </a:cubicBezTo>
                <a:cubicBezTo>
                  <a:pt x="1343" y="17911"/>
                  <a:pt x="1354" y="17897"/>
                  <a:pt x="1359" y="17886"/>
                </a:cubicBezTo>
                <a:cubicBezTo>
                  <a:pt x="1362" y="17887"/>
                  <a:pt x="1365" y="17887"/>
                  <a:pt x="1369" y="17887"/>
                </a:cubicBezTo>
                <a:cubicBezTo>
                  <a:pt x="1377" y="17910"/>
                  <a:pt x="1384" y="17933"/>
                  <a:pt x="1393" y="17955"/>
                </a:cubicBezTo>
                <a:cubicBezTo>
                  <a:pt x="1401" y="17976"/>
                  <a:pt x="1411" y="17995"/>
                  <a:pt x="1420" y="18015"/>
                </a:cubicBezTo>
                <a:cubicBezTo>
                  <a:pt x="1421" y="18019"/>
                  <a:pt x="1421" y="18023"/>
                  <a:pt x="1421" y="18027"/>
                </a:cubicBezTo>
                <a:cubicBezTo>
                  <a:pt x="1421" y="18035"/>
                  <a:pt x="1418" y="18045"/>
                  <a:pt x="1422" y="18051"/>
                </a:cubicBezTo>
                <a:cubicBezTo>
                  <a:pt x="1429" y="18061"/>
                  <a:pt x="1437" y="18055"/>
                  <a:pt x="1446" y="18049"/>
                </a:cubicBezTo>
                <a:cubicBezTo>
                  <a:pt x="1451" y="18046"/>
                  <a:pt x="1459" y="18047"/>
                  <a:pt x="1465" y="18047"/>
                </a:cubicBezTo>
                <a:cubicBezTo>
                  <a:pt x="1481" y="18047"/>
                  <a:pt x="1498" y="18049"/>
                  <a:pt x="1513" y="18046"/>
                </a:cubicBezTo>
                <a:cubicBezTo>
                  <a:pt x="1537" y="18042"/>
                  <a:pt x="1544" y="18028"/>
                  <a:pt x="1541" y="18003"/>
                </a:cubicBezTo>
                <a:cubicBezTo>
                  <a:pt x="1538" y="17985"/>
                  <a:pt x="1538" y="17967"/>
                  <a:pt x="1537" y="17947"/>
                </a:cubicBezTo>
                <a:cubicBezTo>
                  <a:pt x="1526" y="17947"/>
                  <a:pt x="1517" y="17946"/>
                  <a:pt x="1508" y="17946"/>
                </a:cubicBezTo>
                <a:cubicBezTo>
                  <a:pt x="1488" y="17946"/>
                  <a:pt x="1474" y="17934"/>
                  <a:pt x="1470" y="17917"/>
                </a:cubicBezTo>
                <a:cubicBezTo>
                  <a:pt x="1465" y="17899"/>
                  <a:pt x="1454" y="17884"/>
                  <a:pt x="1450" y="17868"/>
                </a:cubicBezTo>
                <a:cubicBezTo>
                  <a:pt x="1446" y="17850"/>
                  <a:pt x="1434" y="17847"/>
                  <a:pt x="1422" y="17839"/>
                </a:cubicBezTo>
                <a:cubicBezTo>
                  <a:pt x="1429" y="17818"/>
                  <a:pt x="1445" y="17797"/>
                  <a:pt x="1440" y="17782"/>
                </a:cubicBezTo>
                <a:cubicBezTo>
                  <a:pt x="1434" y="17764"/>
                  <a:pt x="1448" y="17751"/>
                  <a:pt x="1443" y="17737"/>
                </a:cubicBezTo>
                <a:cubicBezTo>
                  <a:pt x="1456" y="17732"/>
                  <a:pt x="1469" y="17726"/>
                  <a:pt x="1484" y="17720"/>
                </a:cubicBezTo>
                <a:cubicBezTo>
                  <a:pt x="1478" y="17705"/>
                  <a:pt x="1475" y="17691"/>
                  <a:pt x="1467" y="17680"/>
                </a:cubicBezTo>
                <a:cubicBezTo>
                  <a:pt x="1453" y="17659"/>
                  <a:pt x="1446" y="17642"/>
                  <a:pt x="1465" y="17620"/>
                </a:cubicBezTo>
                <a:cubicBezTo>
                  <a:pt x="1472" y="17612"/>
                  <a:pt x="1468" y="17594"/>
                  <a:pt x="1467" y="17581"/>
                </a:cubicBezTo>
                <a:cubicBezTo>
                  <a:pt x="1465" y="17567"/>
                  <a:pt x="1460" y="17554"/>
                  <a:pt x="1456" y="17539"/>
                </a:cubicBezTo>
                <a:cubicBezTo>
                  <a:pt x="1443" y="17541"/>
                  <a:pt x="1430" y="17543"/>
                  <a:pt x="1415" y="17545"/>
                </a:cubicBezTo>
                <a:cubicBezTo>
                  <a:pt x="1410" y="17559"/>
                  <a:pt x="1409" y="17580"/>
                  <a:pt x="1399" y="17586"/>
                </a:cubicBezTo>
                <a:cubicBezTo>
                  <a:pt x="1380" y="17598"/>
                  <a:pt x="1392" y="17612"/>
                  <a:pt x="1388" y="17631"/>
                </a:cubicBezTo>
                <a:cubicBezTo>
                  <a:pt x="1347" y="17590"/>
                  <a:pt x="1363" y="17539"/>
                  <a:pt x="1342" y="17490"/>
                </a:cubicBezTo>
                <a:cubicBezTo>
                  <a:pt x="1359" y="17497"/>
                  <a:pt x="1366" y="17500"/>
                  <a:pt x="1377" y="17505"/>
                </a:cubicBezTo>
                <a:cubicBezTo>
                  <a:pt x="1374" y="17493"/>
                  <a:pt x="1375" y="17481"/>
                  <a:pt x="1370" y="17473"/>
                </a:cubicBezTo>
                <a:cubicBezTo>
                  <a:pt x="1354" y="17449"/>
                  <a:pt x="1339" y="17427"/>
                  <a:pt x="1367" y="17402"/>
                </a:cubicBezTo>
                <a:cubicBezTo>
                  <a:pt x="1367" y="17371"/>
                  <a:pt x="1377" y="17339"/>
                  <a:pt x="1356" y="17311"/>
                </a:cubicBezTo>
                <a:cubicBezTo>
                  <a:pt x="1351" y="17304"/>
                  <a:pt x="1345" y="17296"/>
                  <a:pt x="1342" y="17292"/>
                </a:cubicBezTo>
                <a:cubicBezTo>
                  <a:pt x="1351" y="17273"/>
                  <a:pt x="1358" y="17257"/>
                  <a:pt x="1364" y="17243"/>
                </a:cubicBezTo>
                <a:cubicBezTo>
                  <a:pt x="1352" y="17222"/>
                  <a:pt x="1334" y="17209"/>
                  <a:pt x="1345" y="17181"/>
                </a:cubicBezTo>
                <a:cubicBezTo>
                  <a:pt x="1351" y="17166"/>
                  <a:pt x="1337" y="17144"/>
                  <a:pt x="1330" y="17120"/>
                </a:cubicBezTo>
                <a:cubicBezTo>
                  <a:pt x="1320" y="17113"/>
                  <a:pt x="1309" y="17113"/>
                  <a:pt x="1302" y="17133"/>
                </a:cubicBezTo>
                <a:cubicBezTo>
                  <a:pt x="1294" y="17119"/>
                  <a:pt x="1286" y="17105"/>
                  <a:pt x="1278" y="17089"/>
                </a:cubicBezTo>
                <a:cubicBezTo>
                  <a:pt x="1284" y="17084"/>
                  <a:pt x="1290" y="17078"/>
                  <a:pt x="1298" y="17071"/>
                </a:cubicBezTo>
                <a:cubicBezTo>
                  <a:pt x="1303" y="17079"/>
                  <a:pt x="1307" y="17087"/>
                  <a:pt x="1312" y="17095"/>
                </a:cubicBezTo>
                <a:cubicBezTo>
                  <a:pt x="1325" y="17058"/>
                  <a:pt x="1331" y="17022"/>
                  <a:pt x="1307" y="16986"/>
                </a:cubicBezTo>
                <a:cubicBezTo>
                  <a:pt x="1304" y="16999"/>
                  <a:pt x="1301" y="17013"/>
                  <a:pt x="1300" y="17017"/>
                </a:cubicBezTo>
                <a:cubicBezTo>
                  <a:pt x="1277" y="17042"/>
                  <a:pt x="1259" y="17061"/>
                  <a:pt x="1239" y="17082"/>
                </a:cubicBezTo>
                <a:cubicBezTo>
                  <a:pt x="1239" y="17099"/>
                  <a:pt x="1237" y="17119"/>
                  <a:pt x="1239" y="17138"/>
                </a:cubicBezTo>
                <a:cubicBezTo>
                  <a:pt x="1240" y="17148"/>
                  <a:pt x="1244" y="17159"/>
                  <a:pt x="1249" y="17167"/>
                </a:cubicBezTo>
                <a:cubicBezTo>
                  <a:pt x="1257" y="17183"/>
                  <a:pt x="1269" y="17197"/>
                  <a:pt x="1277" y="17213"/>
                </a:cubicBezTo>
                <a:cubicBezTo>
                  <a:pt x="1282" y="17224"/>
                  <a:pt x="1284" y="17236"/>
                  <a:pt x="1267" y="17240"/>
                </a:cubicBezTo>
                <a:cubicBezTo>
                  <a:pt x="1267" y="17240"/>
                  <a:pt x="1268" y="17241"/>
                  <a:pt x="1268" y="17241"/>
                </a:cubicBezTo>
                <a:cubicBezTo>
                  <a:pt x="1265" y="17237"/>
                  <a:pt x="1263" y="17231"/>
                  <a:pt x="1259" y="17229"/>
                </a:cubicBezTo>
                <a:cubicBezTo>
                  <a:pt x="1223" y="17211"/>
                  <a:pt x="1218" y="17181"/>
                  <a:pt x="1224" y="17146"/>
                </a:cubicBezTo>
                <a:cubicBezTo>
                  <a:pt x="1224" y="17144"/>
                  <a:pt x="1223" y="17141"/>
                  <a:pt x="1221" y="17136"/>
                </a:cubicBezTo>
                <a:cubicBezTo>
                  <a:pt x="1216" y="17137"/>
                  <a:pt x="1206" y="17135"/>
                  <a:pt x="1204" y="17139"/>
                </a:cubicBezTo>
                <a:cubicBezTo>
                  <a:pt x="1189" y="17161"/>
                  <a:pt x="1174" y="17184"/>
                  <a:pt x="1162" y="17207"/>
                </a:cubicBezTo>
                <a:cubicBezTo>
                  <a:pt x="1151" y="17228"/>
                  <a:pt x="1128" y="17240"/>
                  <a:pt x="1095" y="17239"/>
                </a:cubicBezTo>
                <a:cubicBezTo>
                  <a:pt x="1074" y="17238"/>
                  <a:pt x="1064" y="17227"/>
                  <a:pt x="1057" y="17206"/>
                </a:cubicBezTo>
                <a:cubicBezTo>
                  <a:pt x="1049" y="17182"/>
                  <a:pt x="1044" y="17161"/>
                  <a:pt x="1049" y="17137"/>
                </a:cubicBezTo>
                <a:cubicBezTo>
                  <a:pt x="1051" y="17121"/>
                  <a:pt x="1051" y="17103"/>
                  <a:pt x="1025" y="17102"/>
                </a:cubicBezTo>
                <a:cubicBezTo>
                  <a:pt x="1018" y="17110"/>
                  <a:pt x="1011" y="17118"/>
                  <a:pt x="998" y="17133"/>
                </a:cubicBezTo>
                <a:cubicBezTo>
                  <a:pt x="997" y="17064"/>
                  <a:pt x="998" y="17002"/>
                  <a:pt x="995" y="16940"/>
                </a:cubicBezTo>
                <a:cubicBezTo>
                  <a:pt x="994" y="16917"/>
                  <a:pt x="992" y="16891"/>
                  <a:pt x="980" y="16872"/>
                </a:cubicBezTo>
                <a:cubicBezTo>
                  <a:pt x="964" y="16848"/>
                  <a:pt x="970" y="16825"/>
                  <a:pt x="976" y="16804"/>
                </a:cubicBezTo>
                <a:cubicBezTo>
                  <a:pt x="987" y="16761"/>
                  <a:pt x="978" y="16718"/>
                  <a:pt x="979" y="16676"/>
                </a:cubicBezTo>
                <a:cubicBezTo>
                  <a:pt x="980" y="16667"/>
                  <a:pt x="977" y="16657"/>
                  <a:pt x="977" y="16648"/>
                </a:cubicBezTo>
                <a:cubicBezTo>
                  <a:pt x="978" y="16629"/>
                  <a:pt x="980" y="16610"/>
                  <a:pt x="981" y="16590"/>
                </a:cubicBezTo>
                <a:cubicBezTo>
                  <a:pt x="985" y="16548"/>
                  <a:pt x="990" y="16505"/>
                  <a:pt x="999" y="16464"/>
                </a:cubicBezTo>
                <a:cubicBezTo>
                  <a:pt x="1001" y="16454"/>
                  <a:pt x="993" y="16439"/>
                  <a:pt x="986" y="16430"/>
                </a:cubicBezTo>
                <a:cubicBezTo>
                  <a:pt x="976" y="16419"/>
                  <a:pt x="964" y="16411"/>
                  <a:pt x="969" y="16393"/>
                </a:cubicBezTo>
                <a:cubicBezTo>
                  <a:pt x="970" y="16389"/>
                  <a:pt x="967" y="16382"/>
                  <a:pt x="964" y="16379"/>
                </a:cubicBezTo>
                <a:cubicBezTo>
                  <a:pt x="950" y="16365"/>
                  <a:pt x="943" y="16351"/>
                  <a:pt x="945" y="16330"/>
                </a:cubicBezTo>
                <a:cubicBezTo>
                  <a:pt x="946" y="16318"/>
                  <a:pt x="934" y="16302"/>
                  <a:pt x="923" y="16293"/>
                </a:cubicBezTo>
                <a:cubicBezTo>
                  <a:pt x="911" y="16283"/>
                  <a:pt x="911" y="16273"/>
                  <a:pt x="910" y="16259"/>
                </a:cubicBezTo>
                <a:cubicBezTo>
                  <a:pt x="910" y="16226"/>
                  <a:pt x="906" y="16193"/>
                  <a:pt x="904" y="16160"/>
                </a:cubicBezTo>
                <a:cubicBezTo>
                  <a:pt x="903" y="16124"/>
                  <a:pt x="908" y="16090"/>
                  <a:pt x="914" y="16055"/>
                </a:cubicBezTo>
                <a:cubicBezTo>
                  <a:pt x="919" y="16028"/>
                  <a:pt x="929" y="16000"/>
                  <a:pt x="912" y="15970"/>
                </a:cubicBezTo>
                <a:cubicBezTo>
                  <a:pt x="906" y="15960"/>
                  <a:pt x="913" y="15931"/>
                  <a:pt x="923" y="15925"/>
                </a:cubicBezTo>
                <a:cubicBezTo>
                  <a:pt x="954" y="15904"/>
                  <a:pt x="947" y="15881"/>
                  <a:pt x="938" y="15855"/>
                </a:cubicBezTo>
                <a:cubicBezTo>
                  <a:pt x="937" y="15853"/>
                  <a:pt x="936" y="15851"/>
                  <a:pt x="935" y="15848"/>
                </a:cubicBezTo>
                <a:cubicBezTo>
                  <a:pt x="934" y="15847"/>
                  <a:pt x="935" y="15846"/>
                  <a:pt x="935" y="15843"/>
                </a:cubicBezTo>
                <a:cubicBezTo>
                  <a:pt x="978" y="15813"/>
                  <a:pt x="974" y="15768"/>
                  <a:pt x="971" y="15723"/>
                </a:cubicBezTo>
                <a:cubicBezTo>
                  <a:pt x="969" y="15686"/>
                  <a:pt x="963" y="15648"/>
                  <a:pt x="962" y="15610"/>
                </a:cubicBezTo>
                <a:cubicBezTo>
                  <a:pt x="962" y="15575"/>
                  <a:pt x="962" y="15541"/>
                  <a:pt x="970" y="15507"/>
                </a:cubicBezTo>
                <a:cubicBezTo>
                  <a:pt x="975" y="15485"/>
                  <a:pt x="972" y="15458"/>
                  <a:pt x="962" y="15438"/>
                </a:cubicBezTo>
                <a:cubicBezTo>
                  <a:pt x="946" y="15405"/>
                  <a:pt x="962" y="15373"/>
                  <a:pt x="957" y="15342"/>
                </a:cubicBezTo>
                <a:cubicBezTo>
                  <a:pt x="954" y="15323"/>
                  <a:pt x="956" y="15303"/>
                  <a:pt x="956" y="15280"/>
                </a:cubicBezTo>
                <a:cubicBezTo>
                  <a:pt x="983" y="15291"/>
                  <a:pt x="963" y="15315"/>
                  <a:pt x="980" y="15327"/>
                </a:cubicBezTo>
                <a:cubicBezTo>
                  <a:pt x="1000" y="15320"/>
                  <a:pt x="989" y="15306"/>
                  <a:pt x="989" y="15293"/>
                </a:cubicBezTo>
                <a:cubicBezTo>
                  <a:pt x="990" y="15279"/>
                  <a:pt x="999" y="15266"/>
                  <a:pt x="1005" y="15250"/>
                </a:cubicBezTo>
                <a:cubicBezTo>
                  <a:pt x="998" y="15246"/>
                  <a:pt x="990" y="15242"/>
                  <a:pt x="981" y="15238"/>
                </a:cubicBezTo>
                <a:cubicBezTo>
                  <a:pt x="976" y="15219"/>
                  <a:pt x="985" y="15207"/>
                  <a:pt x="1007" y="15202"/>
                </a:cubicBezTo>
                <a:cubicBezTo>
                  <a:pt x="1002" y="15180"/>
                  <a:pt x="998" y="15159"/>
                  <a:pt x="994" y="15139"/>
                </a:cubicBezTo>
                <a:cubicBezTo>
                  <a:pt x="993" y="15133"/>
                  <a:pt x="995" y="15127"/>
                  <a:pt x="996" y="15121"/>
                </a:cubicBezTo>
                <a:cubicBezTo>
                  <a:pt x="997" y="15114"/>
                  <a:pt x="1001" y="15106"/>
                  <a:pt x="999" y="15099"/>
                </a:cubicBezTo>
                <a:cubicBezTo>
                  <a:pt x="991" y="15068"/>
                  <a:pt x="1001" y="15037"/>
                  <a:pt x="995" y="15005"/>
                </a:cubicBezTo>
                <a:cubicBezTo>
                  <a:pt x="992" y="14989"/>
                  <a:pt x="999" y="14972"/>
                  <a:pt x="1002" y="14955"/>
                </a:cubicBezTo>
                <a:cubicBezTo>
                  <a:pt x="1007" y="14924"/>
                  <a:pt x="991" y="14892"/>
                  <a:pt x="1012" y="14862"/>
                </a:cubicBezTo>
                <a:cubicBezTo>
                  <a:pt x="1013" y="14860"/>
                  <a:pt x="1008" y="14853"/>
                  <a:pt x="1007" y="14848"/>
                </a:cubicBezTo>
                <a:cubicBezTo>
                  <a:pt x="1006" y="14840"/>
                  <a:pt x="1003" y="14830"/>
                  <a:pt x="1006" y="14825"/>
                </a:cubicBezTo>
                <a:cubicBezTo>
                  <a:pt x="1033" y="14786"/>
                  <a:pt x="1031" y="14743"/>
                  <a:pt x="1028" y="14699"/>
                </a:cubicBezTo>
                <a:cubicBezTo>
                  <a:pt x="1052" y="14672"/>
                  <a:pt x="1035" y="14644"/>
                  <a:pt x="1031" y="14616"/>
                </a:cubicBezTo>
                <a:cubicBezTo>
                  <a:pt x="1027" y="14586"/>
                  <a:pt x="1040" y="14562"/>
                  <a:pt x="1072" y="14540"/>
                </a:cubicBezTo>
                <a:cubicBezTo>
                  <a:pt x="1075" y="14537"/>
                  <a:pt x="1078" y="14532"/>
                  <a:pt x="1079" y="14527"/>
                </a:cubicBezTo>
                <a:cubicBezTo>
                  <a:pt x="1080" y="14519"/>
                  <a:pt x="1077" y="14510"/>
                  <a:pt x="1080" y="14504"/>
                </a:cubicBezTo>
                <a:cubicBezTo>
                  <a:pt x="1097" y="14475"/>
                  <a:pt x="1085" y="14458"/>
                  <a:pt x="1059" y="14443"/>
                </a:cubicBezTo>
                <a:cubicBezTo>
                  <a:pt x="1074" y="14443"/>
                  <a:pt x="1089" y="14443"/>
                  <a:pt x="1104" y="14443"/>
                </a:cubicBezTo>
                <a:cubicBezTo>
                  <a:pt x="1108" y="14490"/>
                  <a:pt x="1117" y="14538"/>
                  <a:pt x="1115" y="14586"/>
                </a:cubicBezTo>
                <a:cubicBezTo>
                  <a:pt x="1114" y="14613"/>
                  <a:pt x="1114" y="14640"/>
                  <a:pt x="1116" y="14668"/>
                </a:cubicBezTo>
                <a:cubicBezTo>
                  <a:pt x="1116" y="14679"/>
                  <a:pt x="1118" y="14690"/>
                  <a:pt x="1119" y="14701"/>
                </a:cubicBezTo>
                <a:cubicBezTo>
                  <a:pt x="1120" y="14713"/>
                  <a:pt x="1122" y="14724"/>
                  <a:pt x="1121" y="14735"/>
                </a:cubicBezTo>
                <a:cubicBezTo>
                  <a:pt x="1121" y="14754"/>
                  <a:pt x="1107" y="14772"/>
                  <a:pt x="1118" y="14793"/>
                </a:cubicBezTo>
                <a:cubicBezTo>
                  <a:pt x="1122" y="14800"/>
                  <a:pt x="1112" y="14813"/>
                  <a:pt x="1107" y="14827"/>
                </a:cubicBezTo>
                <a:cubicBezTo>
                  <a:pt x="1127" y="14827"/>
                  <a:pt x="1138" y="14825"/>
                  <a:pt x="1140" y="14805"/>
                </a:cubicBezTo>
                <a:cubicBezTo>
                  <a:pt x="1143" y="14781"/>
                  <a:pt x="1149" y="14757"/>
                  <a:pt x="1162" y="14735"/>
                </a:cubicBezTo>
                <a:cubicBezTo>
                  <a:pt x="1168" y="14725"/>
                  <a:pt x="1169" y="14709"/>
                  <a:pt x="1167" y="14697"/>
                </a:cubicBezTo>
                <a:cubicBezTo>
                  <a:pt x="1161" y="14655"/>
                  <a:pt x="1161" y="14614"/>
                  <a:pt x="1170" y="14572"/>
                </a:cubicBezTo>
                <a:cubicBezTo>
                  <a:pt x="1171" y="14565"/>
                  <a:pt x="1173" y="14556"/>
                  <a:pt x="1170" y="14549"/>
                </a:cubicBezTo>
                <a:cubicBezTo>
                  <a:pt x="1155" y="14507"/>
                  <a:pt x="1170" y="14470"/>
                  <a:pt x="1181" y="14431"/>
                </a:cubicBezTo>
                <a:cubicBezTo>
                  <a:pt x="1184" y="14422"/>
                  <a:pt x="1186" y="14413"/>
                  <a:pt x="1185" y="14404"/>
                </a:cubicBezTo>
                <a:cubicBezTo>
                  <a:pt x="1182" y="14382"/>
                  <a:pt x="1177" y="14360"/>
                  <a:pt x="1174" y="14338"/>
                </a:cubicBezTo>
                <a:cubicBezTo>
                  <a:pt x="1171" y="14322"/>
                  <a:pt x="1162" y="14305"/>
                  <a:pt x="1182" y="14293"/>
                </a:cubicBezTo>
                <a:cubicBezTo>
                  <a:pt x="1185" y="14290"/>
                  <a:pt x="1184" y="14277"/>
                  <a:pt x="1181" y="14270"/>
                </a:cubicBezTo>
                <a:cubicBezTo>
                  <a:pt x="1175" y="14247"/>
                  <a:pt x="1173" y="14226"/>
                  <a:pt x="1180" y="14202"/>
                </a:cubicBezTo>
                <a:cubicBezTo>
                  <a:pt x="1188" y="14179"/>
                  <a:pt x="1183" y="14152"/>
                  <a:pt x="1182" y="14127"/>
                </a:cubicBezTo>
                <a:cubicBezTo>
                  <a:pt x="1181" y="14087"/>
                  <a:pt x="1172" y="14046"/>
                  <a:pt x="1182" y="14006"/>
                </a:cubicBezTo>
                <a:cubicBezTo>
                  <a:pt x="1183" y="14002"/>
                  <a:pt x="1183" y="13997"/>
                  <a:pt x="1181" y="13995"/>
                </a:cubicBezTo>
                <a:cubicBezTo>
                  <a:pt x="1154" y="13967"/>
                  <a:pt x="1169" y="13935"/>
                  <a:pt x="1172" y="13905"/>
                </a:cubicBezTo>
                <a:cubicBezTo>
                  <a:pt x="1177" y="13869"/>
                  <a:pt x="1191" y="13831"/>
                  <a:pt x="1185" y="13796"/>
                </a:cubicBezTo>
                <a:cubicBezTo>
                  <a:pt x="1177" y="13747"/>
                  <a:pt x="1187" y="13698"/>
                  <a:pt x="1181" y="13650"/>
                </a:cubicBezTo>
                <a:cubicBezTo>
                  <a:pt x="1176" y="13618"/>
                  <a:pt x="1186" y="13585"/>
                  <a:pt x="1189" y="13553"/>
                </a:cubicBezTo>
                <a:cubicBezTo>
                  <a:pt x="1190" y="13545"/>
                  <a:pt x="1193" y="13537"/>
                  <a:pt x="1192" y="13530"/>
                </a:cubicBezTo>
                <a:cubicBezTo>
                  <a:pt x="1181" y="13489"/>
                  <a:pt x="1183" y="13450"/>
                  <a:pt x="1197" y="13411"/>
                </a:cubicBezTo>
                <a:cubicBezTo>
                  <a:pt x="1203" y="13396"/>
                  <a:pt x="1197" y="13376"/>
                  <a:pt x="1196" y="13359"/>
                </a:cubicBezTo>
                <a:cubicBezTo>
                  <a:pt x="1195" y="13355"/>
                  <a:pt x="1191" y="13350"/>
                  <a:pt x="1193" y="13348"/>
                </a:cubicBezTo>
                <a:cubicBezTo>
                  <a:pt x="1220" y="13296"/>
                  <a:pt x="1189" y="13240"/>
                  <a:pt x="1205" y="13187"/>
                </a:cubicBezTo>
                <a:cubicBezTo>
                  <a:pt x="1210" y="13169"/>
                  <a:pt x="1214" y="13143"/>
                  <a:pt x="1186" y="13133"/>
                </a:cubicBezTo>
                <a:cubicBezTo>
                  <a:pt x="1195" y="13111"/>
                  <a:pt x="1204" y="13091"/>
                  <a:pt x="1212" y="13071"/>
                </a:cubicBezTo>
                <a:cubicBezTo>
                  <a:pt x="1231" y="13020"/>
                  <a:pt x="1223" y="12967"/>
                  <a:pt x="1220" y="12915"/>
                </a:cubicBezTo>
                <a:cubicBezTo>
                  <a:pt x="1219" y="12893"/>
                  <a:pt x="1226" y="12871"/>
                  <a:pt x="1228" y="12849"/>
                </a:cubicBezTo>
                <a:cubicBezTo>
                  <a:pt x="1230" y="12829"/>
                  <a:pt x="1232" y="12808"/>
                  <a:pt x="1232" y="12787"/>
                </a:cubicBezTo>
                <a:cubicBezTo>
                  <a:pt x="1232" y="12769"/>
                  <a:pt x="1253" y="12754"/>
                  <a:pt x="1241" y="12734"/>
                </a:cubicBezTo>
                <a:cubicBezTo>
                  <a:pt x="1262" y="12700"/>
                  <a:pt x="1242" y="12667"/>
                  <a:pt x="1233" y="12636"/>
                </a:cubicBezTo>
                <a:cubicBezTo>
                  <a:pt x="1230" y="12625"/>
                  <a:pt x="1224" y="12615"/>
                  <a:pt x="1232" y="12608"/>
                </a:cubicBezTo>
                <a:cubicBezTo>
                  <a:pt x="1250" y="12594"/>
                  <a:pt x="1246" y="12576"/>
                  <a:pt x="1245" y="12558"/>
                </a:cubicBezTo>
                <a:cubicBezTo>
                  <a:pt x="1244" y="12553"/>
                  <a:pt x="1241" y="12546"/>
                  <a:pt x="1244" y="12543"/>
                </a:cubicBezTo>
                <a:cubicBezTo>
                  <a:pt x="1273" y="12509"/>
                  <a:pt x="1258" y="12468"/>
                  <a:pt x="1261" y="12429"/>
                </a:cubicBezTo>
                <a:cubicBezTo>
                  <a:pt x="1264" y="12400"/>
                  <a:pt x="1269" y="12370"/>
                  <a:pt x="1271" y="12340"/>
                </a:cubicBezTo>
                <a:cubicBezTo>
                  <a:pt x="1273" y="12327"/>
                  <a:pt x="1268" y="12312"/>
                  <a:pt x="1272" y="12299"/>
                </a:cubicBezTo>
                <a:cubicBezTo>
                  <a:pt x="1277" y="12281"/>
                  <a:pt x="1256" y="12261"/>
                  <a:pt x="1278" y="12245"/>
                </a:cubicBezTo>
                <a:cubicBezTo>
                  <a:pt x="1281" y="12243"/>
                  <a:pt x="1279" y="12233"/>
                  <a:pt x="1278" y="12227"/>
                </a:cubicBezTo>
                <a:cubicBezTo>
                  <a:pt x="1277" y="12216"/>
                  <a:pt x="1270" y="12204"/>
                  <a:pt x="1285" y="12196"/>
                </a:cubicBezTo>
                <a:cubicBezTo>
                  <a:pt x="1288" y="12195"/>
                  <a:pt x="1289" y="12187"/>
                  <a:pt x="1289" y="12182"/>
                </a:cubicBezTo>
                <a:cubicBezTo>
                  <a:pt x="1278" y="12132"/>
                  <a:pt x="1281" y="12101"/>
                  <a:pt x="1302" y="12057"/>
                </a:cubicBezTo>
                <a:cubicBezTo>
                  <a:pt x="1292" y="12046"/>
                  <a:pt x="1282" y="12034"/>
                  <a:pt x="1270" y="12019"/>
                </a:cubicBezTo>
                <a:cubicBezTo>
                  <a:pt x="1279" y="12016"/>
                  <a:pt x="1285" y="12014"/>
                  <a:pt x="1296" y="12011"/>
                </a:cubicBezTo>
                <a:cubicBezTo>
                  <a:pt x="1278" y="12003"/>
                  <a:pt x="1286" y="11987"/>
                  <a:pt x="1283" y="11974"/>
                </a:cubicBezTo>
                <a:cubicBezTo>
                  <a:pt x="1279" y="11960"/>
                  <a:pt x="1286" y="11943"/>
                  <a:pt x="1289" y="11924"/>
                </a:cubicBezTo>
                <a:cubicBezTo>
                  <a:pt x="1288" y="11923"/>
                  <a:pt x="1281" y="11920"/>
                  <a:pt x="1274" y="11917"/>
                </a:cubicBezTo>
                <a:cubicBezTo>
                  <a:pt x="1257" y="11936"/>
                  <a:pt x="1255" y="11958"/>
                  <a:pt x="1254" y="11981"/>
                </a:cubicBezTo>
                <a:cubicBezTo>
                  <a:pt x="1253" y="12002"/>
                  <a:pt x="1248" y="12023"/>
                  <a:pt x="1246" y="12044"/>
                </a:cubicBezTo>
                <a:cubicBezTo>
                  <a:pt x="1234" y="12051"/>
                  <a:pt x="1224" y="12057"/>
                  <a:pt x="1213" y="12064"/>
                </a:cubicBezTo>
                <a:cubicBezTo>
                  <a:pt x="1215" y="12052"/>
                  <a:pt x="1218" y="12040"/>
                  <a:pt x="1205" y="12024"/>
                </a:cubicBezTo>
                <a:cubicBezTo>
                  <a:pt x="1203" y="12043"/>
                  <a:pt x="1189" y="12058"/>
                  <a:pt x="1214" y="12063"/>
                </a:cubicBezTo>
                <a:cubicBezTo>
                  <a:pt x="1221" y="12090"/>
                  <a:pt x="1221" y="12090"/>
                  <a:pt x="1252" y="12079"/>
                </a:cubicBezTo>
                <a:cubicBezTo>
                  <a:pt x="1252" y="12106"/>
                  <a:pt x="1249" y="12112"/>
                  <a:pt x="1223" y="12134"/>
                </a:cubicBezTo>
                <a:cubicBezTo>
                  <a:pt x="1226" y="12141"/>
                  <a:pt x="1227" y="12153"/>
                  <a:pt x="1233" y="12157"/>
                </a:cubicBezTo>
                <a:cubicBezTo>
                  <a:pt x="1248" y="12169"/>
                  <a:pt x="1248" y="12181"/>
                  <a:pt x="1239" y="12195"/>
                </a:cubicBezTo>
                <a:cubicBezTo>
                  <a:pt x="1231" y="12209"/>
                  <a:pt x="1223" y="12211"/>
                  <a:pt x="1195" y="12208"/>
                </a:cubicBezTo>
                <a:cubicBezTo>
                  <a:pt x="1191" y="12246"/>
                  <a:pt x="1186" y="12284"/>
                  <a:pt x="1182" y="12322"/>
                </a:cubicBezTo>
                <a:cubicBezTo>
                  <a:pt x="1179" y="12352"/>
                  <a:pt x="1176" y="12383"/>
                  <a:pt x="1175" y="12413"/>
                </a:cubicBezTo>
                <a:cubicBezTo>
                  <a:pt x="1174" y="12443"/>
                  <a:pt x="1175" y="12473"/>
                  <a:pt x="1175" y="12504"/>
                </a:cubicBezTo>
                <a:cubicBezTo>
                  <a:pt x="1175" y="12509"/>
                  <a:pt x="1176" y="12515"/>
                  <a:pt x="1174" y="12518"/>
                </a:cubicBezTo>
                <a:cubicBezTo>
                  <a:pt x="1151" y="12556"/>
                  <a:pt x="1160" y="12597"/>
                  <a:pt x="1158" y="12638"/>
                </a:cubicBezTo>
                <a:cubicBezTo>
                  <a:pt x="1158" y="12658"/>
                  <a:pt x="1167" y="12679"/>
                  <a:pt x="1150" y="12701"/>
                </a:cubicBezTo>
                <a:cubicBezTo>
                  <a:pt x="1136" y="12682"/>
                  <a:pt x="1135" y="12660"/>
                  <a:pt x="1134" y="12641"/>
                </a:cubicBezTo>
                <a:cubicBezTo>
                  <a:pt x="1132" y="12600"/>
                  <a:pt x="1134" y="12560"/>
                  <a:pt x="1135" y="12519"/>
                </a:cubicBezTo>
                <a:cubicBezTo>
                  <a:pt x="1136" y="12510"/>
                  <a:pt x="1136" y="12500"/>
                  <a:pt x="1140" y="12492"/>
                </a:cubicBezTo>
                <a:cubicBezTo>
                  <a:pt x="1152" y="12470"/>
                  <a:pt x="1159" y="12449"/>
                  <a:pt x="1149" y="12424"/>
                </a:cubicBezTo>
                <a:cubicBezTo>
                  <a:pt x="1148" y="12421"/>
                  <a:pt x="1149" y="12416"/>
                  <a:pt x="1151" y="12413"/>
                </a:cubicBezTo>
                <a:cubicBezTo>
                  <a:pt x="1164" y="12376"/>
                  <a:pt x="1160" y="12363"/>
                  <a:pt x="1129" y="12337"/>
                </a:cubicBezTo>
                <a:cubicBezTo>
                  <a:pt x="1129" y="12337"/>
                  <a:pt x="1129" y="12337"/>
                  <a:pt x="1129" y="12337"/>
                </a:cubicBezTo>
                <a:cubicBezTo>
                  <a:pt x="1129" y="12326"/>
                  <a:pt x="1133" y="12319"/>
                  <a:pt x="1144" y="12313"/>
                </a:cubicBezTo>
                <a:cubicBezTo>
                  <a:pt x="1156" y="12307"/>
                  <a:pt x="1166" y="12293"/>
                  <a:pt x="1155" y="12280"/>
                </a:cubicBezTo>
                <a:cubicBezTo>
                  <a:pt x="1130" y="12252"/>
                  <a:pt x="1133" y="12218"/>
                  <a:pt x="1128" y="12186"/>
                </a:cubicBezTo>
                <a:cubicBezTo>
                  <a:pt x="1125" y="12161"/>
                  <a:pt x="1125" y="12136"/>
                  <a:pt x="1123" y="12110"/>
                </a:cubicBezTo>
                <a:cubicBezTo>
                  <a:pt x="1123" y="12106"/>
                  <a:pt x="1120" y="12102"/>
                  <a:pt x="1116" y="12090"/>
                </a:cubicBezTo>
                <a:cubicBezTo>
                  <a:pt x="1113" y="12124"/>
                  <a:pt x="1111" y="12150"/>
                  <a:pt x="1109" y="12175"/>
                </a:cubicBezTo>
                <a:cubicBezTo>
                  <a:pt x="1107" y="12175"/>
                  <a:pt x="1104" y="12175"/>
                  <a:pt x="1101" y="12174"/>
                </a:cubicBezTo>
                <a:cubicBezTo>
                  <a:pt x="1101" y="12139"/>
                  <a:pt x="1101" y="12103"/>
                  <a:pt x="1101" y="12064"/>
                </a:cubicBezTo>
                <a:cubicBezTo>
                  <a:pt x="1112" y="12069"/>
                  <a:pt x="1120" y="12072"/>
                  <a:pt x="1132" y="12077"/>
                </a:cubicBezTo>
                <a:cubicBezTo>
                  <a:pt x="1140" y="12040"/>
                  <a:pt x="1153" y="12006"/>
                  <a:pt x="1136" y="11968"/>
                </a:cubicBezTo>
                <a:cubicBezTo>
                  <a:pt x="1131" y="11957"/>
                  <a:pt x="1137" y="11940"/>
                  <a:pt x="1139" y="11926"/>
                </a:cubicBezTo>
                <a:cubicBezTo>
                  <a:pt x="1142" y="11912"/>
                  <a:pt x="1147" y="11898"/>
                  <a:pt x="1149" y="11884"/>
                </a:cubicBezTo>
                <a:cubicBezTo>
                  <a:pt x="1153" y="11857"/>
                  <a:pt x="1155" y="11830"/>
                  <a:pt x="1158" y="11801"/>
                </a:cubicBezTo>
                <a:cubicBezTo>
                  <a:pt x="1156" y="11801"/>
                  <a:pt x="1149" y="11801"/>
                  <a:pt x="1140" y="11801"/>
                </a:cubicBezTo>
                <a:cubicBezTo>
                  <a:pt x="1138" y="11794"/>
                  <a:pt x="1132" y="11786"/>
                  <a:pt x="1134" y="11780"/>
                </a:cubicBezTo>
                <a:cubicBezTo>
                  <a:pt x="1142" y="11757"/>
                  <a:pt x="1154" y="11736"/>
                  <a:pt x="1162" y="11713"/>
                </a:cubicBezTo>
                <a:cubicBezTo>
                  <a:pt x="1171" y="11685"/>
                  <a:pt x="1178" y="11656"/>
                  <a:pt x="1183" y="11626"/>
                </a:cubicBezTo>
                <a:cubicBezTo>
                  <a:pt x="1184" y="11619"/>
                  <a:pt x="1172" y="11611"/>
                  <a:pt x="1167" y="11604"/>
                </a:cubicBezTo>
                <a:cubicBezTo>
                  <a:pt x="1175" y="11592"/>
                  <a:pt x="1185" y="11577"/>
                  <a:pt x="1196" y="11560"/>
                </a:cubicBezTo>
                <a:cubicBezTo>
                  <a:pt x="1186" y="11552"/>
                  <a:pt x="1176" y="11546"/>
                  <a:pt x="1167" y="11539"/>
                </a:cubicBezTo>
                <a:cubicBezTo>
                  <a:pt x="1166" y="11536"/>
                  <a:pt x="1165" y="11534"/>
                  <a:pt x="1165" y="11531"/>
                </a:cubicBezTo>
                <a:cubicBezTo>
                  <a:pt x="1185" y="11443"/>
                  <a:pt x="1183" y="11352"/>
                  <a:pt x="1189" y="11263"/>
                </a:cubicBezTo>
                <a:cubicBezTo>
                  <a:pt x="1191" y="11230"/>
                  <a:pt x="1201" y="11199"/>
                  <a:pt x="1201" y="11167"/>
                </a:cubicBezTo>
                <a:cubicBezTo>
                  <a:pt x="1202" y="11131"/>
                  <a:pt x="1213" y="11095"/>
                  <a:pt x="1202" y="11058"/>
                </a:cubicBezTo>
                <a:cubicBezTo>
                  <a:pt x="1199" y="11047"/>
                  <a:pt x="1212" y="11032"/>
                  <a:pt x="1214" y="11018"/>
                </a:cubicBezTo>
                <a:cubicBezTo>
                  <a:pt x="1219" y="10966"/>
                  <a:pt x="1224" y="10913"/>
                  <a:pt x="1229" y="10861"/>
                </a:cubicBezTo>
                <a:cubicBezTo>
                  <a:pt x="1233" y="10812"/>
                  <a:pt x="1238" y="10762"/>
                  <a:pt x="1243" y="10713"/>
                </a:cubicBezTo>
                <a:cubicBezTo>
                  <a:pt x="1244" y="10698"/>
                  <a:pt x="1240" y="10681"/>
                  <a:pt x="1247" y="10668"/>
                </a:cubicBezTo>
                <a:cubicBezTo>
                  <a:pt x="1258" y="10646"/>
                  <a:pt x="1253" y="10630"/>
                  <a:pt x="1241" y="10619"/>
                </a:cubicBezTo>
                <a:cubicBezTo>
                  <a:pt x="1254" y="10576"/>
                  <a:pt x="1275" y="10538"/>
                  <a:pt x="1274" y="10500"/>
                </a:cubicBezTo>
                <a:cubicBezTo>
                  <a:pt x="1273" y="10457"/>
                  <a:pt x="1290" y="10419"/>
                  <a:pt x="1290" y="10380"/>
                </a:cubicBezTo>
                <a:cubicBezTo>
                  <a:pt x="1289" y="10334"/>
                  <a:pt x="1297" y="10290"/>
                  <a:pt x="1302" y="10245"/>
                </a:cubicBezTo>
                <a:cubicBezTo>
                  <a:pt x="1303" y="10233"/>
                  <a:pt x="1305" y="10220"/>
                  <a:pt x="1302" y="10209"/>
                </a:cubicBezTo>
                <a:cubicBezTo>
                  <a:pt x="1288" y="10166"/>
                  <a:pt x="1304" y="10123"/>
                  <a:pt x="1302" y="10080"/>
                </a:cubicBezTo>
                <a:cubicBezTo>
                  <a:pt x="1301" y="10056"/>
                  <a:pt x="1308" y="10031"/>
                  <a:pt x="1310" y="10006"/>
                </a:cubicBezTo>
                <a:cubicBezTo>
                  <a:pt x="1310" y="9999"/>
                  <a:pt x="1309" y="9991"/>
                  <a:pt x="1307" y="9984"/>
                </a:cubicBezTo>
                <a:cubicBezTo>
                  <a:pt x="1307" y="9979"/>
                  <a:pt x="1302" y="9972"/>
                  <a:pt x="1304" y="9969"/>
                </a:cubicBezTo>
                <a:cubicBezTo>
                  <a:pt x="1325" y="9936"/>
                  <a:pt x="1303" y="9900"/>
                  <a:pt x="1311" y="9868"/>
                </a:cubicBezTo>
                <a:cubicBezTo>
                  <a:pt x="1326" y="9808"/>
                  <a:pt x="1308" y="9750"/>
                  <a:pt x="1310" y="9692"/>
                </a:cubicBezTo>
                <a:cubicBezTo>
                  <a:pt x="1311" y="9651"/>
                  <a:pt x="1311" y="9610"/>
                  <a:pt x="1315" y="9569"/>
                </a:cubicBezTo>
                <a:cubicBezTo>
                  <a:pt x="1321" y="9505"/>
                  <a:pt x="1315" y="9441"/>
                  <a:pt x="1310" y="9377"/>
                </a:cubicBezTo>
                <a:cubicBezTo>
                  <a:pt x="1306" y="9320"/>
                  <a:pt x="1297" y="9262"/>
                  <a:pt x="1310" y="9204"/>
                </a:cubicBezTo>
                <a:cubicBezTo>
                  <a:pt x="1314" y="9188"/>
                  <a:pt x="1313" y="9170"/>
                  <a:pt x="1311" y="9153"/>
                </a:cubicBezTo>
                <a:cubicBezTo>
                  <a:pt x="1307" y="9130"/>
                  <a:pt x="1296" y="9109"/>
                  <a:pt x="1309" y="9085"/>
                </a:cubicBezTo>
                <a:cubicBezTo>
                  <a:pt x="1314" y="9077"/>
                  <a:pt x="1305" y="9062"/>
                  <a:pt x="1303" y="9050"/>
                </a:cubicBezTo>
                <a:cubicBezTo>
                  <a:pt x="1297" y="9029"/>
                  <a:pt x="1294" y="9008"/>
                  <a:pt x="1303" y="8985"/>
                </a:cubicBezTo>
                <a:cubicBezTo>
                  <a:pt x="1308" y="8973"/>
                  <a:pt x="1305" y="8953"/>
                  <a:pt x="1297" y="8941"/>
                </a:cubicBezTo>
                <a:cubicBezTo>
                  <a:pt x="1289" y="8927"/>
                  <a:pt x="1286" y="8915"/>
                  <a:pt x="1291" y="8901"/>
                </a:cubicBezTo>
                <a:cubicBezTo>
                  <a:pt x="1302" y="8874"/>
                  <a:pt x="1299" y="8847"/>
                  <a:pt x="1289" y="8813"/>
                </a:cubicBezTo>
                <a:cubicBezTo>
                  <a:pt x="1281" y="8823"/>
                  <a:pt x="1272" y="8831"/>
                  <a:pt x="1274" y="8834"/>
                </a:cubicBezTo>
                <a:cubicBezTo>
                  <a:pt x="1283" y="8859"/>
                  <a:pt x="1266" y="8876"/>
                  <a:pt x="1260" y="8897"/>
                </a:cubicBezTo>
                <a:cubicBezTo>
                  <a:pt x="1256" y="8909"/>
                  <a:pt x="1251" y="8922"/>
                  <a:pt x="1249" y="8935"/>
                </a:cubicBezTo>
                <a:cubicBezTo>
                  <a:pt x="1241" y="8988"/>
                  <a:pt x="1239" y="9042"/>
                  <a:pt x="1226" y="9095"/>
                </a:cubicBezTo>
                <a:cubicBezTo>
                  <a:pt x="1217" y="9136"/>
                  <a:pt x="1216" y="9178"/>
                  <a:pt x="1207" y="9218"/>
                </a:cubicBezTo>
                <a:cubicBezTo>
                  <a:pt x="1198" y="9259"/>
                  <a:pt x="1188" y="9299"/>
                  <a:pt x="1178" y="9339"/>
                </a:cubicBezTo>
                <a:cubicBezTo>
                  <a:pt x="1177" y="9341"/>
                  <a:pt x="1176" y="9344"/>
                  <a:pt x="1176" y="9347"/>
                </a:cubicBezTo>
                <a:cubicBezTo>
                  <a:pt x="1183" y="9408"/>
                  <a:pt x="1154" y="9464"/>
                  <a:pt x="1148" y="9524"/>
                </a:cubicBezTo>
                <a:cubicBezTo>
                  <a:pt x="1147" y="9530"/>
                  <a:pt x="1147" y="9537"/>
                  <a:pt x="1148" y="9543"/>
                </a:cubicBezTo>
                <a:cubicBezTo>
                  <a:pt x="1154" y="9570"/>
                  <a:pt x="1149" y="9595"/>
                  <a:pt x="1144" y="9622"/>
                </a:cubicBezTo>
                <a:cubicBezTo>
                  <a:pt x="1136" y="9661"/>
                  <a:pt x="1134" y="9702"/>
                  <a:pt x="1126" y="9741"/>
                </a:cubicBezTo>
                <a:cubicBezTo>
                  <a:pt x="1118" y="9780"/>
                  <a:pt x="1113" y="9819"/>
                  <a:pt x="1111" y="9858"/>
                </a:cubicBezTo>
                <a:cubicBezTo>
                  <a:pt x="1110" y="9875"/>
                  <a:pt x="1100" y="9891"/>
                  <a:pt x="1097" y="9907"/>
                </a:cubicBezTo>
                <a:cubicBezTo>
                  <a:pt x="1094" y="9924"/>
                  <a:pt x="1091" y="9941"/>
                  <a:pt x="1094" y="9957"/>
                </a:cubicBezTo>
                <a:cubicBezTo>
                  <a:pt x="1098" y="9987"/>
                  <a:pt x="1085" y="10007"/>
                  <a:pt x="1063" y="10028"/>
                </a:cubicBezTo>
                <a:cubicBezTo>
                  <a:pt x="1081" y="10048"/>
                  <a:pt x="1083" y="10072"/>
                  <a:pt x="1076" y="10101"/>
                </a:cubicBezTo>
                <a:cubicBezTo>
                  <a:pt x="1068" y="10133"/>
                  <a:pt x="1075" y="10169"/>
                  <a:pt x="1066" y="10202"/>
                </a:cubicBezTo>
                <a:cubicBezTo>
                  <a:pt x="1052" y="10252"/>
                  <a:pt x="1062" y="10305"/>
                  <a:pt x="1038" y="10353"/>
                </a:cubicBezTo>
                <a:cubicBezTo>
                  <a:pt x="1039" y="10439"/>
                  <a:pt x="1004" y="10520"/>
                  <a:pt x="997" y="10605"/>
                </a:cubicBezTo>
                <a:cubicBezTo>
                  <a:pt x="991" y="10681"/>
                  <a:pt x="974" y="10756"/>
                  <a:pt x="962" y="10832"/>
                </a:cubicBezTo>
                <a:cubicBezTo>
                  <a:pt x="961" y="10834"/>
                  <a:pt x="958" y="10836"/>
                  <a:pt x="956" y="10838"/>
                </a:cubicBezTo>
                <a:cubicBezTo>
                  <a:pt x="957" y="10839"/>
                  <a:pt x="957" y="10839"/>
                  <a:pt x="957" y="10839"/>
                </a:cubicBezTo>
                <a:cubicBezTo>
                  <a:pt x="955" y="10809"/>
                  <a:pt x="953" y="10779"/>
                  <a:pt x="952" y="10749"/>
                </a:cubicBezTo>
                <a:cubicBezTo>
                  <a:pt x="951" y="10739"/>
                  <a:pt x="952" y="10728"/>
                  <a:pt x="955" y="10718"/>
                </a:cubicBezTo>
                <a:cubicBezTo>
                  <a:pt x="963" y="10695"/>
                  <a:pt x="977" y="10672"/>
                  <a:pt x="963" y="10646"/>
                </a:cubicBezTo>
                <a:cubicBezTo>
                  <a:pt x="973" y="10601"/>
                  <a:pt x="958" y="10555"/>
                  <a:pt x="975" y="10510"/>
                </a:cubicBezTo>
                <a:cubicBezTo>
                  <a:pt x="982" y="10490"/>
                  <a:pt x="978" y="10466"/>
                  <a:pt x="980" y="10443"/>
                </a:cubicBezTo>
                <a:cubicBezTo>
                  <a:pt x="985" y="10384"/>
                  <a:pt x="991" y="10324"/>
                  <a:pt x="1007" y="10266"/>
                </a:cubicBezTo>
                <a:cubicBezTo>
                  <a:pt x="1012" y="10246"/>
                  <a:pt x="1009" y="10224"/>
                  <a:pt x="1013" y="10203"/>
                </a:cubicBezTo>
                <a:cubicBezTo>
                  <a:pt x="1032" y="10113"/>
                  <a:pt x="1031" y="10022"/>
                  <a:pt x="1033" y="9931"/>
                </a:cubicBezTo>
                <a:cubicBezTo>
                  <a:pt x="1033" y="9927"/>
                  <a:pt x="1032" y="9922"/>
                  <a:pt x="1034" y="9920"/>
                </a:cubicBezTo>
                <a:cubicBezTo>
                  <a:pt x="1064" y="9894"/>
                  <a:pt x="1035" y="9860"/>
                  <a:pt x="1050" y="9834"/>
                </a:cubicBezTo>
                <a:cubicBezTo>
                  <a:pt x="1020" y="9822"/>
                  <a:pt x="1020" y="9822"/>
                  <a:pt x="1037" y="9774"/>
                </a:cubicBezTo>
                <a:cubicBezTo>
                  <a:pt x="1032" y="9771"/>
                  <a:pt x="1026" y="9767"/>
                  <a:pt x="1020" y="9766"/>
                </a:cubicBezTo>
                <a:cubicBezTo>
                  <a:pt x="991" y="9759"/>
                  <a:pt x="972" y="9738"/>
                  <a:pt x="971" y="9710"/>
                </a:cubicBezTo>
                <a:cubicBezTo>
                  <a:pt x="971" y="9688"/>
                  <a:pt x="967" y="9665"/>
                  <a:pt x="965" y="9642"/>
                </a:cubicBezTo>
                <a:cubicBezTo>
                  <a:pt x="976" y="9637"/>
                  <a:pt x="986" y="9632"/>
                  <a:pt x="997" y="9627"/>
                </a:cubicBezTo>
                <a:cubicBezTo>
                  <a:pt x="1004" y="9653"/>
                  <a:pt x="1010" y="9678"/>
                  <a:pt x="1018" y="9706"/>
                </a:cubicBezTo>
                <a:cubicBezTo>
                  <a:pt x="997" y="9739"/>
                  <a:pt x="997" y="9740"/>
                  <a:pt x="1026" y="9757"/>
                </a:cubicBezTo>
                <a:cubicBezTo>
                  <a:pt x="1047" y="9740"/>
                  <a:pt x="1062" y="9721"/>
                  <a:pt x="1055" y="9690"/>
                </a:cubicBezTo>
                <a:cubicBezTo>
                  <a:pt x="1053" y="9685"/>
                  <a:pt x="1056" y="9678"/>
                  <a:pt x="1058" y="9672"/>
                </a:cubicBezTo>
                <a:cubicBezTo>
                  <a:pt x="1059" y="9666"/>
                  <a:pt x="1063" y="9657"/>
                  <a:pt x="1061" y="9652"/>
                </a:cubicBezTo>
                <a:cubicBezTo>
                  <a:pt x="1045" y="9621"/>
                  <a:pt x="1054" y="9596"/>
                  <a:pt x="1077" y="9577"/>
                </a:cubicBezTo>
                <a:cubicBezTo>
                  <a:pt x="1075" y="9536"/>
                  <a:pt x="1072" y="9497"/>
                  <a:pt x="1071" y="9458"/>
                </a:cubicBezTo>
                <a:cubicBezTo>
                  <a:pt x="1071" y="9432"/>
                  <a:pt x="1068" y="9406"/>
                  <a:pt x="1085" y="9381"/>
                </a:cubicBezTo>
                <a:cubicBezTo>
                  <a:pt x="1093" y="9368"/>
                  <a:pt x="1091" y="9348"/>
                  <a:pt x="1090" y="9331"/>
                </a:cubicBezTo>
                <a:cubicBezTo>
                  <a:pt x="1089" y="9306"/>
                  <a:pt x="1085" y="9281"/>
                  <a:pt x="1083" y="9264"/>
                </a:cubicBezTo>
                <a:cubicBezTo>
                  <a:pt x="1091" y="9242"/>
                  <a:pt x="1096" y="9227"/>
                  <a:pt x="1101" y="9212"/>
                </a:cubicBezTo>
                <a:cubicBezTo>
                  <a:pt x="1104" y="9203"/>
                  <a:pt x="1108" y="9193"/>
                  <a:pt x="1109" y="9183"/>
                </a:cubicBezTo>
                <a:cubicBezTo>
                  <a:pt x="1111" y="9158"/>
                  <a:pt x="1131" y="9137"/>
                  <a:pt x="1121" y="9109"/>
                </a:cubicBezTo>
                <a:cubicBezTo>
                  <a:pt x="1116" y="9098"/>
                  <a:pt x="1127" y="9081"/>
                  <a:pt x="1131" y="9067"/>
                </a:cubicBezTo>
                <a:cubicBezTo>
                  <a:pt x="1138" y="9039"/>
                  <a:pt x="1152" y="9014"/>
                  <a:pt x="1145" y="8983"/>
                </a:cubicBezTo>
                <a:cubicBezTo>
                  <a:pt x="1143" y="8972"/>
                  <a:pt x="1153" y="8957"/>
                  <a:pt x="1158" y="8944"/>
                </a:cubicBezTo>
                <a:cubicBezTo>
                  <a:pt x="1163" y="8932"/>
                  <a:pt x="1171" y="8920"/>
                  <a:pt x="1172" y="8907"/>
                </a:cubicBezTo>
                <a:cubicBezTo>
                  <a:pt x="1175" y="8871"/>
                  <a:pt x="1177" y="8834"/>
                  <a:pt x="1176" y="8797"/>
                </a:cubicBezTo>
                <a:cubicBezTo>
                  <a:pt x="1175" y="8750"/>
                  <a:pt x="1176" y="8704"/>
                  <a:pt x="1183" y="8656"/>
                </a:cubicBezTo>
                <a:cubicBezTo>
                  <a:pt x="1189" y="8621"/>
                  <a:pt x="1196" y="8586"/>
                  <a:pt x="1203" y="8551"/>
                </a:cubicBezTo>
                <a:cubicBezTo>
                  <a:pt x="1209" y="8517"/>
                  <a:pt x="1209" y="8486"/>
                  <a:pt x="1206" y="8453"/>
                </a:cubicBezTo>
                <a:cubicBezTo>
                  <a:pt x="1204" y="8441"/>
                  <a:pt x="1209" y="8429"/>
                  <a:pt x="1212" y="8418"/>
                </a:cubicBezTo>
                <a:cubicBezTo>
                  <a:pt x="1218" y="8401"/>
                  <a:pt x="1220" y="8387"/>
                  <a:pt x="1201" y="8379"/>
                </a:cubicBezTo>
                <a:cubicBezTo>
                  <a:pt x="1212" y="8358"/>
                  <a:pt x="1222" y="8340"/>
                  <a:pt x="1233" y="8319"/>
                </a:cubicBezTo>
                <a:cubicBezTo>
                  <a:pt x="1226" y="8308"/>
                  <a:pt x="1223" y="8296"/>
                  <a:pt x="1229" y="8278"/>
                </a:cubicBezTo>
                <a:cubicBezTo>
                  <a:pt x="1236" y="8255"/>
                  <a:pt x="1235" y="8229"/>
                  <a:pt x="1237" y="8205"/>
                </a:cubicBezTo>
                <a:cubicBezTo>
                  <a:pt x="1240" y="8170"/>
                  <a:pt x="1238" y="8135"/>
                  <a:pt x="1252" y="8101"/>
                </a:cubicBezTo>
                <a:cubicBezTo>
                  <a:pt x="1254" y="8096"/>
                  <a:pt x="1259" y="8088"/>
                  <a:pt x="1257" y="8084"/>
                </a:cubicBezTo>
                <a:cubicBezTo>
                  <a:pt x="1236" y="8042"/>
                  <a:pt x="1263" y="8007"/>
                  <a:pt x="1272" y="7969"/>
                </a:cubicBezTo>
                <a:cubicBezTo>
                  <a:pt x="1273" y="7964"/>
                  <a:pt x="1277" y="7960"/>
                  <a:pt x="1278" y="7955"/>
                </a:cubicBezTo>
                <a:cubicBezTo>
                  <a:pt x="1282" y="7920"/>
                  <a:pt x="1287" y="7884"/>
                  <a:pt x="1288" y="7849"/>
                </a:cubicBezTo>
                <a:cubicBezTo>
                  <a:pt x="1288" y="7828"/>
                  <a:pt x="1295" y="7808"/>
                  <a:pt x="1288" y="7786"/>
                </a:cubicBezTo>
                <a:cubicBezTo>
                  <a:pt x="1286" y="7779"/>
                  <a:pt x="1296" y="7768"/>
                  <a:pt x="1299" y="7758"/>
                </a:cubicBezTo>
                <a:cubicBezTo>
                  <a:pt x="1302" y="7749"/>
                  <a:pt x="1309" y="7737"/>
                  <a:pt x="1306" y="7730"/>
                </a:cubicBezTo>
                <a:cubicBezTo>
                  <a:pt x="1298" y="7710"/>
                  <a:pt x="1313" y="7704"/>
                  <a:pt x="1323" y="7691"/>
                </a:cubicBezTo>
                <a:cubicBezTo>
                  <a:pt x="1302" y="7671"/>
                  <a:pt x="1274" y="7654"/>
                  <a:pt x="1292" y="7616"/>
                </a:cubicBezTo>
                <a:cubicBezTo>
                  <a:pt x="1279" y="7611"/>
                  <a:pt x="1268" y="7607"/>
                  <a:pt x="1256" y="7603"/>
                </a:cubicBezTo>
                <a:cubicBezTo>
                  <a:pt x="1227" y="7656"/>
                  <a:pt x="1245" y="7712"/>
                  <a:pt x="1233" y="7765"/>
                </a:cubicBezTo>
                <a:cubicBezTo>
                  <a:pt x="1246" y="7751"/>
                  <a:pt x="1259" y="7737"/>
                  <a:pt x="1274" y="7720"/>
                </a:cubicBezTo>
                <a:cubicBezTo>
                  <a:pt x="1282" y="7760"/>
                  <a:pt x="1273" y="7793"/>
                  <a:pt x="1249" y="7835"/>
                </a:cubicBezTo>
                <a:cubicBezTo>
                  <a:pt x="1243" y="7819"/>
                  <a:pt x="1238" y="7808"/>
                  <a:pt x="1234" y="7796"/>
                </a:cubicBezTo>
                <a:cubicBezTo>
                  <a:pt x="1230" y="7798"/>
                  <a:pt x="1227" y="7801"/>
                  <a:pt x="1223" y="7803"/>
                </a:cubicBezTo>
                <a:cubicBezTo>
                  <a:pt x="1214" y="7836"/>
                  <a:pt x="1203" y="7870"/>
                  <a:pt x="1198" y="7904"/>
                </a:cubicBezTo>
                <a:cubicBezTo>
                  <a:pt x="1190" y="7958"/>
                  <a:pt x="1196" y="8016"/>
                  <a:pt x="1177" y="8065"/>
                </a:cubicBezTo>
                <a:cubicBezTo>
                  <a:pt x="1160" y="8113"/>
                  <a:pt x="1181" y="8165"/>
                  <a:pt x="1150" y="8209"/>
                </a:cubicBezTo>
                <a:cubicBezTo>
                  <a:pt x="1147" y="8213"/>
                  <a:pt x="1152" y="8221"/>
                  <a:pt x="1152" y="8228"/>
                </a:cubicBezTo>
                <a:cubicBezTo>
                  <a:pt x="1151" y="8241"/>
                  <a:pt x="1153" y="8255"/>
                  <a:pt x="1148" y="8267"/>
                </a:cubicBezTo>
                <a:cubicBezTo>
                  <a:pt x="1125" y="8319"/>
                  <a:pt x="1125" y="8375"/>
                  <a:pt x="1116" y="8429"/>
                </a:cubicBezTo>
                <a:cubicBezTo>
                  <a:pt x="1112" y="8452"/>
                  <a:pt x="1116" y="8477"/>
                  <a:pt x="1110" y="8498"/>
                </a:cubicBezTo>
                <a:cubicBezTo>
                  <a:pt x="1096" y="8548"/>
                  <a:pt x="1096" y="8599"/>
                  <a:pt x="1090" y="8649"/>
                </a:cubicBezTo>
                <a:cubicBezTo>
                  <a:pt x="1088" y="8674"/>
                  <a:pt x="1075" y="8697"/>
                  <a:pt x="1073" y="8722"/>
                </a:cubicBezTo>
                <a:cubicBezTo>
                  <a:pt x="1071" y="8762"/>
                  <a:pt x="1051" y="8799"/>
                  <a:pt x="1057" y="8841"/>
                </a:cubicBezTo>
                <a:cubicBezTo>
                  <a:pt x="1060" y="8869"/>
                  <a:pt x="1042" y="8899"/>
                  <a:pt x="1033" y="8931"/>
                </a:cubicBezTo>
                <a:cubicBezTo>
                  <a:pt x="1062" y="8959"/>
                  <a:pt x="1026" y="8993"/>
                  <a:pt x="1037" y="9030"/>
                </a:cubicBezTo>
                <a:cubicBezTo>
                  <a:pt x="1055" y="9004"/>
                  <a:pt x="1075" y="8984"/>
                  <a:pt x="1067" y="8948"/>
                </a:cubicBezTo>
                <a:cubicBezTo>
                  <a:pt x="1064" y="8933"/>
                  <a:pt x="1060" y="8909"/>
                  <a:pt x="1094" y="8905"/>
                </a:cubicBezTo>
                <a:cubicBezTo>
                  <a:pt x="1096" y="8918"/>
                  <a:pt x="1102" y="8933"/>
                  <a:pt x="1099" y="8945"/>
                </a:cubicBezTo>
                <a:cubicBezTo>
                  <a:pt x="1089" y="8987"/>
                  <a:pt x="1089" y="9031"/>
                  <a:pt x="1075" y="9072"/>
                </a:cubicBezTo>
                <a:cubicBezTo>
                  <a:pt x="1067" y="9099"/>
                  <a:pt x="1063" y="9126"/>
                  <a:pt x="1060" y="9154"/>
                </a:cubicBezTo>
                <a:cubicBezTo>
                  <a:pt x="1053" y="9212"/>
                  <a:pt x="1053" y="9272"/>
                  <a:pt x="1039" y="9329"/>
                </a:cubicBezTo>
                <a:cubicBezTo>
                  <a:pt x="1029" y="9370"/>
                  <a:pt x="1022" y="9409"/>
                  <a:pt x="1023" y="9451"/>
                </a:cubicBezTo>
                <a:cubicBezTo>
                  <a:pt x="1023" y="9453"/>
                  <a:pt x="1023" y="9457"/>
                  <a:pt x="1022" y="9458"/>
                </a:cubicBezTo>
                <a:cubicBezTo>
                  <a:pt x="995" y="9495"/>
                  <a:pt x="1008" y="9537"/>
                  <a:pt x="1005" y="9576"/>
                </a:cubicBezTo>
                <a:cubicBezTo>
                  <a:pt x="1004" y="9585"/>
                  <a:pt x="1001" y="9595"/>
                  <a:pt x="999" y="9605"/>
                </a:cubicBezTo>
                <a:cubicBezTo>
                  <a:pt x="978" y="9598"/>
                  <a:pt x="979" y="9584"/>
                  <a:pt x="983" y="9574"/>
                </a:cubicBezTo>
                <a:cubicBezTo>
                  <a:pt x="1001" y="9530"/>
                  <a:pt x="987" y="9490"/>
                  <a:pt x="969" y="9447"/>
                </a:cubicBezTo>
                <a:cubicBezTo>
                  <a:pt x="966" y="9460"/>
                  <a:pt x="964" y="9470"/>
                  <a:pt x="961" y="9480"/>
                </a:cubicBezTo>
                <a:cubicBezTo>
                  <a:pt x="960" y="9485"/>
                  <a:pt x="960" y="9494"/>
                  <a:pt x="958" y="9495"/>
                </a:cubicBezTo>
                <a:cubicBezTo>
                  <a:pt x="922" y="9505"/>
                  <a:pt x="936" y="9539"/>
                  <a:pt x="934" y="9559"/>
                </a:cubicBezTo>
                <a:cubicBezTo>
                  <a:pt x="931" y="9591"/>
                  <a:pt x="924" y="9623"/>
                  <a:pt x="920" y="9655"/>
                </a:cubicBezTo>
                <a:cubicBezTo>
                  <a:pt x="918" y="9676"/>
                  <a:pt x="921" y="9697"/>
                  <a:pt x="920" y="9718"/>
                </a:cubicBezTo>
                <a:cubicBezTo>
                  <a:pt x="919" y="9738"/>
                  <a:pt x="917" y="9758"/>
                  <a:pt x="912" y="9776"/>
                </a:cubicBezTo>
                <a:cubicBezTo>
                  <a:pt x="911" y="9783"/>
                  <a:pt x="898" y="9786"/>
                  <a:pt x="891" y="9791"/>
                </a:cubicBezTo>
                <a:cubicBezTo>
                  <a:pt x="890" y="9814"/>
                  <a:pt x="888" y="9837"/>
                  <a:pt x="886" y="9859"/>
                </a:cubicBezTo>
                <a:cubicBezTo>
                  <a:pt x="852" y="9841"/>
                  <a:pt x="866" y="9814"/>
                  <a:pt x="870" y="9788"/>
                </a:cubicBezTo>
                <a:cubicBezTo>
                  <a:pt x="874" y="9765"/>
                  <a:pt x="874" y="9741"/>
                  <a:pt x="878" y="9718"/>
                </a:cubicBezTo>
                <a:cubicBezTo>
                  <a:pt x="882" y="9699"/>
                  <a:pt x="890" y="9680"/>
                  <a:pt x="896" y="9662"/>
                </a:cubicBezTo>
                <a:cubicBezTo>
                  <a:pt x="913" y="9611"/>
                  <a:pt x="920" y="9559"/>
                  <a:pt x="919" y="9505"/>
                </a:cubicBezTo>
                <a:cubicBezTo>
                  <a:pt x="919" y="9472"/>
                  <a:pt x="928" y="9451"/>
                  <a:pt x="950" y="9424"/>
                </a:cubicBezTo>
                <a:cubicBezTo>
                  <a:pt x="943" y="9392"/>
                  <a:pt x="936" y="9361"/>
                  <a:pt x="928" y="9330"/>
                </a:cubicBezTo>
                <a:cubicBezTo>
                  <a:pt x="922" y="9304"/>
                  <a:pt x="942" y="9296"/>
                  <a:pt x="962" y="9285"/>
                </a:cubicBezTo>
                <a:cubicBezTo>
                  <a:pt x="958" y="9278"/>
                  <a:pt x="955" y="9271"/>
                  <a:pt x="950" y="9266"/>
                </a:cubicBezTo>
                <a:cubicBezTo>
                  <a:pt x="939" y="9255"/>
                  <a:pt x="939" y="9246"/>
                  <a:pt x="951" y="9235"/>
                </a:cubicBezTo>
                <a:cubicBezTo>
                  <a:pt x="957" y="9229"/>
                  <a:pt x="965" y="9220"/>
                  <a:pt x="964" y="9213"/>
                </a:cubicBezTo>
                <a:cubicBezTo>
                  <a:pt x="963" y="9165"/>
                  <a:pt x="995" y="9124"/>
                  <a:pt x="991" y="9076"/>
                </a:cubicBezTo>
                <a:cubicBezTo>
                  <a:pt x="991" y="9075"/>
                  <a:pt x="996" y="9073"/>
                  <a:pt x="1000" y="9071"/>
                </a:cubicBezTo>
                <a:cubicBezTo>
                  <a:pt x="1015" y="9097"/>
                  <a:pt x="1017" y="9126"/>
                  <a:pt x="1006" y="9152"/>
                </a:cubicBezTo>
                <a:cubicBezTo>
                  <a:pt x="1000" y="9165"/>
                  <a:pt x="997" y="9177"/>
                  <a:pt x="995" y="9191"/>
                </a:cubicBezTo>
                <a:cubicBezTo>
                  <a:pt x="991" y="9214"/>
                  <a:pt x="995" y="9238"/>
                  <a:pt x="978" y="9258"/>
                </a:cubicBezTo>
                <a:cubicBezTo>
                  <a:pt x="974" y="9264"/>
                  <a:pt x="977" y="9275"/>
                  <a:pt x="976" y="9286"/>
                </a:cubicBezTo>
                <a:cubicBezTo>
                  <a:pt x="1001" y="9286"/>
                  <a:pt x="1000" y="9266"/>
                  <a:pt x="1006" y="9253"/>
                </a:cubicBezTo>
                <a:cubicBezTo>
                  <a:pt x="1011" y="9243"/>
                  <a:pt x="1011" y="9230"/>
                  <a:pt x="1016" y="9220"/>
                </a:cubicBezTo>
                <a:cubicBezTo>
                  <a:pt x="1030" y="9191"/>
                  <a:pt x="1042" y="9162"/>
                  <a:pt x="1037" y="9129"/>
                </a:cubicBezTo>
                <a:cubicBezTo>
                  <a:pt x="1037" y="9125"/>
                  <a:pt x="1036" y="9120"/>
                  <a:pt x="1038" y="9117"/>
                </a:cubicBezTo>
                <a:cubicBezTo>
                  <a:pt x="1059" y="9084"/>
                  <a:pt x="1041" y="9061"/>
                  <a:pt x="1019" y="9035"/>
                </a:cubicBezTo>
                <a:cubicBezTo>
                  <a:pt x="1013" y="9038"/>
                  <a:pt x="1006" y="9041"/>
                  <a:pt x="994" y="9046"/>
                </a:cubicBezTo>
                <a:cubicBezTo>
                  <a:pt x="996" y="9013"/>
                  <a:pt x="997" y="8984"/>
                  <a:pt x="998" y="8956"/>
                </a:cubicBezTo>
                <a:cubicBezTo>
                  <a:pt x="1001" y="8906"/>
                  <a:pt x="1002" y="8857"/>
                  <a:pt x="1019" y="8808"/>
                </a:cubicBezTo>
                <a:cubicBezTo>
                  <a:pt x="1028" y="8780"/>
                  <a:pt x="1028" y="8749"/>
                  <a:pt x="1031" y="8718"/>
                </a:cubicBezTo>
                <a:cubicBezTo>
                  <a:pt x="1032" y="8711"/>
                  <a:pt x="1028" y="8703"/>
                  <a:pt x="1025" y="8696"/>
                </a:cubicBezTo>
                <a:cubicBezTo>
                  <a:pt x="1020" y="8679"/>
                  <a:pt x="1009" y="8663"/>
                  <a:pt x="1023" y="8644"/>
                </a:cubicBezTo>
                <a:cubicBezTo>
                  <a:pt x="1025" y="8640"/>
                  <a:pt x="1022" y="8632"/>
                  <a:pt x="1021" y="8625"/>
                </a:cubicBezTo>
                <a:cubicBezTo>
                  <a:pt x="1015" y="8591"/>
                  <a:pt x="1014" y="8560"/>
                  <a:pt x="1045" y="8532"/>
                </a:cubicBezTo>
                <a:cubicBezTo>
                  <a:pt x="1057" y="8521"/>
                  <a:pt x="1058" y="8496"/>
                  <a:pt x="1063" y="8477"/>
                </a:cubicBezTo>
                <a:cubicBezTo>
                  <a:pt x="1073" y="8443"/>
                  <a:pt x="1059" y="8410"/>
                  <a:pt x="1056" y="8376"/>
                </a:cubicBezTo>
                <a:cubicBezTo>
                  <a:pt x="1053" y="8348"/>
                  <a:pt x="1056" y="8325"/>
                  <a:pt x="1079" y="8305"/>
                </a:cubicBezTo>
                <a:cubicBezTo>
                  <a:pt x="1088" y="8296"/>
                  <a:pt x="1091" y="8279"/>
                  <a:pt x="1093" y="8265"/>
                </a:cubicBezTo>
                <a:cubicBezTo>
                  <a:pt x="1100" y="8220"/>
                  <a:pt x="1111" y="8174"/>
                  <a:pt x="1109" y="8129"/>
                </a:cubicBezTo>
                <a:cubicBezTo>
                  <a:pt x="1109" y="8101"/>
                  <a:pt x="1123" y="8082"/>
                  <a:pt x="1128" y="8058"/>
                </a:cubicBezTo>
                <a:cubicBezTo>
                  <a:pt x="1131" y="8042"/>
                  <a:pt x="1137" y="8028"/>
                  <a:pt x="1125" y="8010"/>
                </a:cubicBezTo>
                <a:cubicBezTo>
                  <a:pt x="1119" y="8015"/>
                  <a:pt x="1111" y="8018"/>
                  <a:pt x="1110" y="8022"/>
                </a:cubicBezTo>
                <a:cubicBezTo>
                  <a:pt x="1104" y="8058"/>
                  <a:pt x="1099" y="8095"/>
                  <a:pt x="1093" y="8131"/>
                </a:cubicBezTo>
                <a:cubicBezTo>
                  <a:pt x="1088" y="8157"/>
                  <a:pt x="1080" y="8182"/>
                  <a:pt x="1074" y="8207"/>
                </a:cubicBezTo>
                <a:cubicBezTo>
                  <a:pt x="1073" y="8212"/>
                  <a:pt x="1071" y="8218"/>
                  <a:pt x="1068" y="8221"/>
                </a:cubicBezTo>
                <a:cubicBezTo>
                  <a:pt x="1037" y="8253"/>
                  <a:pt x="1036" y="8267"/>
                  <a:pt x="1058" y="8300"/>
                </a:cubicBezTo>
                <a:cubicBezTo>
                  <a:pt x="1033" y="8324"/>
                  <a:pt x="1024" y="8354"/>
                  <a:pt x="1020" y="8387"/>
                </a:cubicBezTo>
                <a:cubicBezTo>
                  <a:pt x="1019" y="8396"/>
                  <a:pt x="1016" y="8404"/>
                  <a:pt x="1014" y="8413"/>
                </a:cubicBezTo>
                <a:cubicBezTo>
                  <a:pt x="1010" y="8427"/>
                  <a:pt x="1010" y="8440"/>
                  <a:pt x="1012" y="8455"/>
                </a:cubicBezTo>
                <a:cubicBezTo>
                  <a:pt x="1017" y="8481"/>
                  <a:pt x="1020" y="8509"/>
                  <a:pt x="1003" y="8534"/>
                </a:cubicBezTo>
                <a:cubicBezTo>
                  <a:pt x="995" y="8546"/>
                  <a:pt x="994" y="8560"/>
                  <a:pt x="994" y="8575"/>
                </a:cubicBezTo>
                <a:cubicBezTo>
                  <a:pt x="994" y="8615"/>
                  <a:pt x="986" y="8654"/>
                  <a:pt x="981" y="8694"/>
                </a:cubicBezTo>
                <a:cubicBezTo>
                  <a:pt x="980" y="8700"/>
                  <a:pt x="982" y="8706"/>
                  <a:pt x="982" y="8712"/>
                </a:cubicBezTo>
                <a:cubicBezTo>
                  <a:pt x="982" y="8723"/>
                  <a:pt x="986" y="8734"/>
                  <a:pt x="982" y="8743"/>
                </a:cubicBezTo>
                <a:cubicBezTo>
                  <a:pt x="969" y="8776"/>
                  <a:pt x="971" y="8810"/>
                  <a:pt x="966" y="8844"/>
                </a:cubicBezTo>
                <a:cubicBezTo>
                  <a:pt x="961" y="8877"/>
                  <a:pt x="963" y="8911"/>
                  <a:pt x="956" y="8944"/>
                </a:cubicBezTo>
                <a:cubicBezTo>
                  <a:pt x="949" y="8981"/>
                  <a:pt x="941" y="9018"/>
                  <a:pt x="933" y="9056"/>
                </a:cubicBezTo>
                <a:cubicBezTo>
                  <a:pt x="933" y="9057"/>
                  <a:pt x="933" y="9058"/>
                  <a:pt x="932" y="9059"/>
                </a:cubicBezTo>
                <a:cubicBezTo>
                  <a:pt x="879" y="9122"/>
                  <a:pt x="902" y="9202"/>
                  <a:pt x="884" y="9273"/>
                </a:cubicBezTo>
                <a:cubicBezTo>
                  <a:pt x="883" y="9278"/>
                  <a:pt x="884" y="9284"/>
                  <a:pt x="882" y="9289"/>
                </a:cubicBezTo>
                <a:cubicBezTo>
                  <a:pt x="860" y="9347"/>
                  <a:pt x="858" y="9365"/>
                  <a:pt x="862" y="9418"/>
                </a:cubicBezTo>
                <a:cubicBezTo>
                  <a:pt x="862" y="9425"/>
                  <a:pt x="856" y="9432"/>
                  <a:pt x="855" y="9439"/>
                </a:cubicBezTo>
                <a:cubicBezTo>
                  <a:pt x="850" y="9457"/>
                  <a:pt x="831" y="9476"/>
                  <a:pt x="858" y="9495"/>
                </a:cubicBezTo>
                <a:cubicBezTo>
                  <a:pt x="834" y="9500"/>
                  <a:pt x="829" y="9512"/>
                  <a:pt x="831" y="9534"/>
                </a:cubicBezTo>
                <a:cubicBezTo>
                  <a:pt x="832" y="9555"/>
                  <a:pt x="822" y="9576"/>
                  <a:pt x="823" y="9597"/>
                </a:cubicBezTo>
                <a:cubicBezTo>
                  <a:pt x="825" y="9637"/>
                  <a:pt x="811" y="9676"/>
                  <a:pt x="812" y="9715"/>
                </a:cubicBezTo>
                <a:cubicBezTo>
                  <a:pt x="814" y="9760"/>
                  <a:pt x="788" y="9799"/>
                  <a:pt x="794" y="9842"/>
                </a:cubicBezTo>
                <a:cubicBezTo>
                  <a:pt x="795" y="9849"/>
                  <a:pt x="790" y="9858"/>
                  <a:pt x="793" y="9862"/>
                </a:cubicBezTo>
                <a:cubicBezTo>
                  <a:pt x="823" y="9901"/>
                  <a:pt x="789" y="9937"/>
                  <a:pt x="785" y="9974"/>
                </a:cubicBezTo>
                <a:cubicBezTo>
                  <a:pt x="782" y="10010"/>
                  <a:pt x="764" y="10044"/>
                  <a:pt x="763" y="10080"/>
                </a:cubicBezTo>
                <a:cubicBezTo>
                  <a:pt x="762" y="10144"/>
                  <a:pt x="751" y="10207"/>
                  <a:pt x="742" y="10270"/>
                </a:cubicBezTo>
                <a:cubicBezTo>
                  <a:pt x="741" y="10274"/>
                  <a:pt x="739" y="10279"/>
                  <a:pt x="740" y="10281"/>
                </a:cubicBezTo>
                <a:cubicBezTo>
                  <a:pt x="758" y="10310"/>
                  <a:pt x="743" y="10337"/>
                  <a:pt x="736" y="10364"/>
                </a:cubicBezTo>
                <a:cubicBezTo>
                  <a:pt x="734" y="10370"/>
                  <a:pt x="732" y="10377"/>
                  <a:pt x="733" y="10383"/>
                </a:cubicBezTo>
                <a:cubicBezTo>
                  <a:pt x="739" y="10408"/>
                  <a:pt x="730" y="10431"/>
                  <a:pt x="729" y="10455"/>
                </a:cubicBezTo>
                <a:cubicBezTo>
                  <a:pt x="728" y="10471"/>
                  <a:pt x="735" y="10488"/>
                  <a:pt x="732" y="10503"/>
                </a:cubicBezTo>
                <a:cubicBezTo>
                  <a:pt x="728" y="10517"/>
                  <a:pt x="712" y="10528"/>
                  <a:pt x="708" y="10542"/>
                </a:cubicBezTo>
                <a:cubicBezTo>
                  <a:pt x="704" y="10552"/>
                  <a:pt x="710" y="10565"/>
                  <a:pt x="712" y="10576"/>
                </a:cubicBezTo>
                <a:cubicBezTo>
                  <a:pt x="716" y="10592"/>
                  <a:pt x="720" y="10606"/>
                  <a:pt x="702" y="10618"/>
                </a:cubicBezTo>
                <a:cubicBezTo>
                  <a:pt x="695" y="10623"/>
                  <a:pt x="693" y="10637"/>
                  <a:pt x="692" y="10647"/>
                </a:cubicBezTo>
                <a:cubicBezTo>
                  <a:pt x="688" y="10682"/>
                  <a:pt x="686" y="10717"/>
                  <a:pt x="683" y="10755"/>
                </a:cubicBezTo>
                <a:cubicBezTo>
                  <a:pt x="689" y="10753"/>
                  <a:pt x="696" y="10751"/>
                  <a:pt x="705" y="10748"/>
                </a:cubicBezTo>
                <a:cubicBezTo>
                  <a:pt x="706" y="10756"/>
                  <a:pt x="707" y="10764"/>
                  <a:pt x="708" y="10774"/>
                </a:cubicBezTo>
                <a:cubicBezTo>
                  <a:pt x="698" y="10771"/>
                  <a:pt x="691" y="10769"/>
                  <a:pt x="682" y="10767"/>
                </a:cubicBezTo>
                <a:cubicBezTo>
                  <a:pt x="672" y="10863"/>
                  <a:pt x="662" y="10957"/>
                  <a:pt x="652" y="11057"/>
                </a:cubicBezTo>
                <a:cubicBezTo>
                  <a:pt x="662" y="11049"/>
                  <a:pt x="667" y="11045"/>
                  <a:pt x="673" y="11040"/>
                </a:cubicBezTo>
                <a:cubicBezTo>
                  <a:pt x="675" y="11044"/>
                  <a:pt x="678" y="11048"/>
                  <a:pt x="678" y="11051"/>
                </a:cubicBezTo>
                <a:cubicBezTo>
                  <a:pt x="678" y="11056"/>
                  <a:pt x="677" y="11062"/>
                  <a:pt x="673" y="11066"/>
                </a:cubicBezTo>
                <a:cubicBezTo>
                  <a:pt x="638" y="11101"/>
                  <a:pt x="645" y="11148"/>
                  <a:pt x="639" y="11191"/>
                </a:cubicBezTo>
                <a:cubicBezTo>
                  <a:pt x="630" y="11255"/>
                  <a:pt x="623" y="11319"/>
                  <a:pt x="617" y="11383"/>
                </a:cubicBezTo>
                <a:cubicBezTo>
                  <a:pt x="611" y="11447"/>
                  <a:pt x="608" y="11511"/>
                  <a:pt x="602" y="11574"/>
                </a:cubicBezTo>
                <a:cubicBezTo>
                  <a:pt x="598" y="11618"/>
                  <a:pt x="590" y="11661"/>
                  <a:pt x="585" y="11705"/>
                </a:cubicBezTo>
                <a:cubicBezTo>
                  <a:pt x="581" y="11741"/>
                  <a:pt x="581" y="11778"/>
                  <a:pt x="577" y="11815"/>
                </a:cubicBezTo>
                <a:cubicBezTo>
                  <a:pt x="574" y="11848"/>
                  <a:pt x="569" y="11880"/>
                  <a:pt x="564" y="11913"/>
                </a:cubicBezTo>
                <a:cubicBezTo>
                  <a:pt x="557" y="11956"/>
                  <a:pt x="549" y="11998"/>
                  <a:pt x="544" y="12041"/>
                </a:cubicBezTo>
                <a:cubicBezTo>
                  <a:pt x="540" y="12073"/>
                  <a:pt x="538" y="12104"/>
                  <a:pt x="535" y="12136"/>
                </a:cubicBezTo>
                <a:cubicBezTo>
                  <a:pt x="531" y="12184"/>
                  <a:pt x="526" y="12233"/>
                  <a:pt x="521" y="12282"/>
                </a:cubicBezTo>
                <a:cubicBezTo>
                  <a:pt x="521" y="12288"/>
                  <a:pt x="516" y="12295"/>
                  <a:pt x="517" y="12301"/>
                </a:cubicBezTo>
                <a:cubicBezTo>
                  <a:pt x="533" y="12368"/>
                  <a:pt x="504" y="12432"/>
                  <a:pt x="507" y="12498"/>
                </a:cubicBezTo>
                <a:cubicBezTo>
                  <a:pt x="509" y="12578"/>
                  <a:pt x="492" y="12656"/>
                  <a:pt x="492" y="12735"/>
                </a:cubicBezTo>
                <a:cubicBezTo>
                  <a:pt x="492" y="12780"/>
                  <a:pt x="494" y="12826"/>
                  <a:pt x="493" y="12871"/>
                </a:cubicBezTo>
                <a:cubicBezTo>
                  <a:pt x="492" y="12892"/>
                  <a:pt x="489" y="12914"/>
                  <a:pt x="483" y="12934"/>
                </a:cubicBezTo>
                <a:cubicBezTo>
                  <a:pt x="474" y="12961"/>
                  <a:pt x="480" y="12983"/>
                  <a:pt x="496" y="13005"/>
                </a:cubicBezTo>
                <a:cubicBezTo>
                  <a:pt x="499" y="13007"/>
                  <a:pt x="499" y="13012"/>
                  <a:pt x="501" y="13018"/>
                </a:cubicBezTo>
                <a:cubicBezTo>
                  <a:pt x="460" y="13029"/>
                  <a:pt x="467" y="13064"/>
                  <a:pt x="466" y="13093"/>
                </a:cubicBezTo>
                <a:cubicBezTo>
                  <a:pt x="462" y="13157"/>
                  <a:pt x="463" y="13222"/>
                  <a:pt x="460" y="13286"/>
                </a:cubicBezTo>
                <a:cubicBezTo>
                  <a:pt x="460" y="13300"/>
                  <a:pt x="453" y="13313"/>
                  <a:pt x="450" y="13327"/>
                </a:cubicBezTo>
                <a:cubicBezTo>
                  <a:pt x="449" y="13332"/>
                  <a:pt x="445" y="13337"/>
                  <a:pt x="446" y="13342"/>
                </a:cubicBezTo>
                <a:cubicBezTo>
                  <a:pt x="455" y="13375"/>
                  <a:pt x="454" y="13409"/>
                  <a:pt x="449" y="13443"/>
                </a:cubicBezTo>
                <a:cubicBezTo>
                  <a:pt x="445" y="13464"/>
                  <a:pt x="441" y="13485"/>
                  <a:pt x="441" y="13507"/>
                </a:cubicBezTo>
                <a:cubicBezTo>
                  <a:pt x="480" y="13473"/>
                  <a:pt x="507" y="13434"/>
                  <a:pt x="508" y="13381"/>
                </a:cubicBezTo>
                <a:cubicBezTo>
                  <a:pt x="508" y="13370"/>
                  <a:pt x="515" y="13361"/>
                  <a:pt x="517" y="13350"/>
                </a:cubicBezTo>
                <a:cubicBezTo>
                  <a:pt x="519" y="13339"/>
                  <a:pt x="523" y="13326"/>
                  <a:pt x="521" y="13315"/>
                </a:cubicBezTo>
                <a:cubicBezTo>
                  <a:pt x="515" y="13272"/>
                  <a:pt x="519" y="13231"/>
                  <a:pt x="526" y="13187"/>
                </a:cubicBezTo>
                <a:cubicBezTo>
                  <a:pt x="537" y="13112"/>
                  <a:pt x="553" y="13037"/>
                  <a:pt x="549" y="12960"/>
                </a:cubicBezTo>
                <a:cubicBezTo>
                  <a:pt x="548" y="12933"/>
                  <a:pt x="557" y="12905"/>
                  <a:pt x="557" y="12878"/>
                </a:cubicBezTo>
                <a:cubicBezTo>
                  <a:pt x="558" y="12816"/>
                  <a:pt x="556" y="12754"/>
                  <a:pt x="556" y="12692"/>
                </a:cubicBezTo>
                <a:cubicBezTo>
                  <a:pt x="556" y="12688"/>
                  <a:pt x="556" y="12684"/>
                  <a:pt x="558" y="12680"/>
                </a:cubicBezTo>
                <a:cubicBezTo>
                  <a:pt x="567" y="12665"/>
                  <a:pt x="575" y="12648"/>
                  <a:pt x="588" y="12636"/>
                </a:cubicBezTo>
                <a:cubicBezTo>
                  <a:pt x="603" y="12623"/>
                  <a:pt x="587" y="12606"/>
                  <a:pt x="603" y="12589"/>
                </a:cubicBezTo>
                <a:cubicBezTo>
                  <a:pt x="635" y="12555"/>
                  <a:pt x="624" y="12512"/>
                  <a:pt x="603" y="12474"/>
                </a:cubicBezTo>
                <a:cubicBezTo>
                  <a:pt x="594" y="12457"/>
                  <a:pt x="585" y="12443"/>
                  <a:pt x="589" y="12422"/>
                </a:cubicBezTo>
                <a:cubicBezTo>
                  <a:pt x="592" y="12412"/>
                  <a:pt x="582" y="12398"/>
                  <a:pt x="577" y="12386"/>
                </a:cubicBezTo>
                <a:cubicBezTo>
                  <a:pt x="612" y="12375"/>
                  <a:pt x="627" y="12349"/>
                  <a:pt x="618" y="12303"/>
                </a:cubicBezTo>
                <a:cubicBezTo>
                  <a:pt x="614" y="12277"/>
                  <a:pt x="628" y="12252"/>
                  <a:pt x="617" y="12225"/>
                </a:cubicBezTo>
                <a:cubicBezTo>
                  <a:pt x="615" y="12218"/>
                  <a:pt x="624" y="12207"/>
                  <a:pt x="630" y="12193"/>
                </a:cubicBezTo>
                <a:cubicBezTo>
                  <a:pt x="619" y="12190"/>
                  <a:pt x="608" y="12187"/>
                  <a:pt x="595" y="12184"/>
                </a:cubicBezTo>
                <a:cubicBezTo>
                  <a:pt x="631" y="12148"/>
                  <a:pt x="629" y="12109"/>
                  <a:pt x="615" y="12064"/>
                </a:cubicBezTo>
                <a:cubicBezTo>
                  <a:pt x="607" y="12037"/>
                  <a:pt x="611" y="12004"/>
                  <a:pt x="614" y="11974"/>
                </a:cubicBezTo>
                <a:cubicBezTo>
                  <a:pt x="620" y="11928"/>
                  <a:pt x="633" y="11882"/>
                  <a:pt x="636" y="11835"/>
                </a:cubicBezTo>
                <a:cubicBezTo>
                  <a:pt x="639" y="11802"/>
                  <a:pt x="660" y="11781"/>
                  <a:pt x="671" y="11749"/>
                </a:cubicBezTo>
                <a:cubicBezTo>
                  <a:pt x="653" y="11733"/>
                  <a:pt x="653" y="11712"/>
                  <a:pt x="671" y="11690"/>
                </a:cubicBezTo>
                <a:cubicBezTo>
                  <a:pt x="675" y="11686"/>
                  <a:pt x="677" y="11678"/>
                  <a:pt x="677" y="11672"/>
                </a:cubicBezTo>
                <a:cubicBezTo>
                  <a:pt x="673" y="11644"/>
                  <a:pt x="674" y="11617"/>
                  <a:pt x="686" y="11590"/>
                </a:cubicBezTo>
                <a:cubicBezTo>
                  <a:pt x="694" y="11573"/>
                  <a:pt x="693" y="11551"/>
                  <a:pt x="695" y="11531"/>
                </a:cubicBezTo>
                <a:cubicBezTo>
                  <a:pt x="698" y="11509"/>
                  <a:pt x="699" y="11487"/>
                  <a:pt x="703" y="11466"/>
                </a:cubicBezTo>
                <a:cubicBezTo>
                  <a:pt x="708" y="11442"/>
                  <a:pt x="712" y="11419"/>
                  <a:pt x="734" y="11401"/>
                </a:cubicBezTo>
                <a:cubicBezTo>
                  <a:pt x="743" y="11394"/>
                  <a:pt x="745" y="11371"/>
                  <a:pt x="741" y="11358"/>
                </a:cubicBezTo>
                <a:cubicBezTo>
                  <a:pt x="734" y="11338"/>
                  <a:pt x="719" y="11320"/>
                  <a:pt x="728" y="11296"/>
                </a:cubicBezTo>
                <a:cubicBezTo>
                  <a:pt x="730" y="11293"/>
                  <a:pt x="720" y="11285"/>
                  <a:pt x="717" y="11282"/>
                </a:cubicBezTo>
                <a:cubicBezTo>
                  <a:pt x="728" y="11257"/>
                  <a:pt x="741" y="11234"/>
                  <a:pt x="747" y="11209"/>
                </a:cubicBezTo>
                <a:cubicBezTo>
                  <a:pt x="754" y="11182"/>
                  <a:pt x="768" y="11171"/>
                  <a:pt x="794" y="11169"/>
                </a:cubicBezTo>
                <a:cubicBezTo>
                  <a:pt x="796" y="11205"/>
                  <a:pt x="800" y="11240"/>
                  <a:pt x="800" y="11276"/>
                </a:cubicBezTo>
                <a:cubicBezTo>
                  <a:pt x="800" y="11295"/>
                  <a:pt x="794" y="11315"/>
                  <a:pt x="790" y="11334"/>
                </a:cubicBezTo>
                <a:cubicBezTo>
                  <a:pt x="786" y="11354"/>
                  <a:pt x="774" y="11373"/>
                  <a:pt x="786" y="11395"/>
                </a:cubicBezTo>
                <a:cubicBezTo>
                  <a:pt x="788" y="11400"/>
                  <a:pt x="783" y="11408"/>
                  <a:pt x="783" y="11414"/>
                </a:cubicBezTo>
                <a:cubicBezTo>
                  <a:pt x="780" y="11459"/>
                  <a:pt x="777" y="11504"/>
                  <a:pt x="781" y="11550"/>
                </a:cubicBezTo>
                <a:cubicBezTo>
                  <a:pt x="787" y="11543"/>
                  <a:pt x="793" y="11536"/>
                  <a:pt x="799" y="11529"/>
                </a:cubicBezTo>
                <a:cubicBezTo>
                  <a:pt x="798" y="11528"/>
                  <a:pt x="798" y="11528"/>
                  <a:pt x="798" y="11528"/>
                </a:cubicBezTo>
                <a:cubicBezTo>
                  <a:pt x="801" y="11535"/>
                  <a:pt x="804" y="11543"/>
                  <a:pt x="809" y="11549"/>
                </a:cubicBezTo>
                <a:cubicBezTo>
                  <a:pt x="830" y="11574"/>
                  <a:pt x="836" y="11601"/>
                  <a:pt x="825" y="11632"/>
                </a:cubicBezTo>
                <a:cubicBezTo>
                  <a:pt x="780" y="11642"/>
                  <a:pt x="778" y="11640"/>
                  <a:pt x="784" y="11594"/>
                </a:cubicBezTo>
                <a:cubicBezTo>
                  <a:pt x="767" y="11593"/>
                  <a:pt x="766" y="11603"/>
                  <a:pt x="765" y="11616"/>
                </a:cubicBezTo>
                <a:cubicBezTo>
                  <a:pt x="762" y="11651"/>
                  <a:pt x="758" y="11687"/>
                  <a:pt x="733" y="11717"/>
                </a:cubicBezTo>
                <a:cubicBezTo>
                  <a:pt x="746" y="11735"/>
                  <a:pt x="750" y="11751"/>
                  <a:pt x="741" y="11775"/>
                </a:cubicBezTo>
                <a:cubicBezTo>
                  <a:pt x="724" y="11820"/>
                  <a:pt x="727" y="11841"/>
                  <a:pt x="738" y="11867"/>
                </a:cubicBezTo>
                <a:cubicBezTo>
                  <a:pt x="730" y="11885"/>
                  <a:pt x="724" y="11900"/>
                  <a:pt x="714" y="11923"/>
                </a:cubicBezTo>
                <a:cubicBezTo>
                  <a:pt x="734" y="11918"/>
                  <a:pt x="744" y="11916"/>
                  <a:pt x="758" y="11913"/>
                </a:cubicBezTo>
                <a:cubicBezTo>
                  <a:pt x="758" y="11935"/>
                  <a:pt x="758" y="11957"/>
                  <a:pt x="757" y="11979"/>
                </a:cubicBezTo>
                <a:cubicBezTo>
                  <a:pt x="756" y="12008"/>
                  <a:pt x="753" y="12036"/>
                  <a:pt x="755" y="12065"/>
                </a:cubicBezTo>
                <a:cubicBezTo>
                  <a:pt x="758" y="12102"/>
                  <a:pt x="749" y="12141"/>
                  <a:pt x="740" y="12177"/>
                </a:cubicBezTo>
                <a:cubicBezTo>
                  <a:pt x="735" y="12198"/>
                  <a:pt x="735" y="12213"/>
                  <a:pt x="754" y="12227"/>
                </a:cubicBezTo>
                <a:cubicBezTo>
                  <a:pt x="769" y="12219"/>
                  <a:pt x="781" y="12199"/>
                  <a:pt x="805" y="12212"/>
                </a:cubicBezTo>
                <a:cubicBezTo>
                  <a:pt x="790" y="12231"/>
                  <a:pt x="781" y="12250"/>
                  <a:pt x="793" y="12274"/>
                </a:cubicBezTo>
                <a:cubicBezTo>
                  <a:pt x="797" y="12282"/>
                  <a:pt x="793" y="12295"/>
                  <a:pt x="792" y="12305"/>
                </a:cubicBezTo>
                <a:cubicBezTo>
                  <a:pt x="791" y="12319"/>
                  <a:pt x="790" y="12334"/>
                  <a:pt x="788" y="12348"/>
                </a:cubicBezTo>
                <a:cubicBezTo>
                  <a:pt x="786" y="12366"/>
                  <a:pt x="783" y="12383"/>
                  <a:pt x="780" y="12401"/>
                </a:cubicBezTo>
                <a:cubicBezTo>
                  <a:pt x="777" y="12400"/>
                  <a:pt x="774" y="12400"/>
                  <a:pt x="770" y="12400"/>
                </a:cubicBezTo>
                <a:cubicBezTo>
                  <a:pt x="769" y="12389"/>
                  <a:pt x="767" y="12377"/>
                  <a:pt x="765" y="12364"/>
                </a:cubicBezTo>
                <a:cubicBezTo>
                  <a:pt x="751" y="12371"/>
                  <a:pt x="738" y="12377"/>
                  <a:pt x="723" y="12384"/>
                </a:cubicBezTo>
                <a:cubicBezTo>
                  <a:pt x="718" y="12407"/>
                  <a:pt x="712" y="12433"/>
                  <a:pt x="709" y="12460"/>
                </a:cubicBezTo>
                <a:cubicBezTo>
                  <a:pt x="708" y="12469"/>
                  <a:pt x="710" y="12481"/>
                  <a:pt x="716" y="12487"/>
                </a:cubicBezTo>
                <a:cubicBezTo>
                  <a:pt x="729" y="12501"/>
                  <a:pt x="726" y="12514"/>
                  <a:pt x="720" y="12526"/>
                </a:cubicBezTo>
                <a:cubicBezTo>
                  <a:pt x="705" y="12554"/>
                  <a:pt x="697" y="12582"/>
                  <a:pt x="710" y="12613"/>
                </a:cubicBezTo>
                <a:cubicBezTo>
                  <a:pt x="716" y="12627"/>
                  <a:pt x="713" y="12641"/>
                  <a:pt x="705" y="12654"/>
                </a:cubicBezTo>
                <a:cubicBezTo>
                  <a:pt x="692" y="12674"/>
                  <a:pt x="692" y="12695"/>
                  <a:pt x="704" y="12716"/>
                </a:cubicBezTo>
                <a:cubicBezTo>
                  <a:pt x="706" y="12721"/>
                  <a:pt x="709" y="12727"/>
                  <a:pt x="708" y="12731"/>
                </a:cubicBezTo>
                <a:cubicBezTo>
                  <a:pt x="692" y="12775"/>
                  <a:pt x="711" y="12820"/>
                  <a:pt x="701" y="12864"/>
                </a:cubicBezTo>
                <a:cubicBezTo>
                  <a:pt x="698" y="12878"/>
                  <a:pt x="698" y="12893"/>
                  <a:pt x="692" y="12906"/>
                </a:cubicBezTo>
                <a:cubicBezTo>
                  <a:pt x="682" y="12933"/>
                  <a:pt x="680" y="12960"/>
                  <a:pt x="690" y="12987"/>
                </a:cubicBezTo>
                <a:cubicBezTo>
                  <a:pt x="695" y="13003"/>
                  <a:pt x="698" y="13019"/>
                  <a:pt x="685" y="13031"/>
                </a:cubicBezTo>
                <a:cubicBezTo>
                  <a:pt x="665" y="13050"/>
                  <a:pt x="670" y="13078"/>
                  <a:pt x="679" y="13090"/>
                </a:cubicBezTo>
                <a:cubicBezTo>
                  <a:pt x="691" y="13105"/>
                  <a:pt x="686" y="13116"/>
                  <a:pt x="684" y="13129"/>
                </a:cubicBezTo>
                <a:cubicBezTo>
                  <a:pt x="678" y="13165"/>
                  <a:pt x="664" y="13200"/>
                  <a:pt x="677" y="13237"/>
                </a:cubicBezTo>
                <a:cubicBezTo>
                  <a:pt x="678" y="13240"/>
                  <a:pt x="676" y="13245"/>
                  <a:pt x="675" y="13248"/>
                </a:cubicBezTo>
                <a:cubicBezTo>
                  <a:pt x="652" y="13301"/>
                  <a:pt x="659" y="13358"/>
                  <a:pt x="655" y="13414"/>
                </a:cubicBezTo>
                <a:cubicBezTo>
                  <a:pt x="653" y="13442"/>
                  <a:pt x="655" y="13469"/>
                  <a:pt x="647" y="13498"/>
                </a:cubicBezTo>
                <a:cubicBezTo>
                  <a:pt x="638" y="13534"/>
                  <a:pt x="641" y="13573"/>
                  <a:pt x="639" y="13611"/>
                </a:cubicBezTo>
                <a:cubicBezTo>
                  <a:pt x="639" y="13612"/>
                  <a:pt x="639" y="13614"/>
                  <a:pt x="640" y="13615"/>
                </a:cubicBezTo>
                <a:cubicBezTo>
                  <a:pt x="664" y="13645"/>
                  <a:pt x="659" y="13675"/>
                  <a:pt x="640" y="13706"/>
                </a:cubicBezTo>
                <a:cubicBezTo>
                  <a:pt x="637" y="13711"/>
                  <a:pt x="639" y="13723"/>
                  <a:pt x="643" y="13727"/>
                </a:cubicBezTo>
                <a:cubicBezTo>
                  <a:pt x="658" y="13744"/>
                  <a:pt x="654" y="13756"/>
                  <a:pt x="647" y="13776"/>
                </a:cubicBezTo>
                <a:cubicBezTo>
                  <a:pt x="633" y="13812"/>
                  <a:pt x="627" y="13852"/>
                  <a:pt x="652" y="13883"/>
                </a:cubicBezTo>
                <a:cubicBezTo>
                  <a:pt x="651" y="13945"/>
                  <a:pt x="630" y="14003"/>
                  <a:pt x="650" y="14067"/>
                </a:cubicBezTo>
                <a:cubicBezTo>
                  <a:pt x="644" y="14076"/>
                  <a:pt x="637" y="14088"/>
                  <a:pt x="628" y="14100"/>
                </a:cubicBezTo>
                <a:cubicBezTo>
                  <a:pt x="638" y="14125"/>
                  <a:pt x="650" y="14147"/>
                  <a:pt x="635" y="14175"/>
                </a:cubicBezTo>
                <a:cubicBezTo>
                  <a:pt x="630" y="14185"/>
                  <a:pt x="641" y="14203"/>
                  <a:pt x="643" y="14217"/>
                </a:cubicBezTo>
                <a:cubicBezTo>
                  <a:pt x="646" y="14232"/>
                  <a:pt x="655" y="14253"/>
                  <a:pt x="649" y="14261"/>
                </a:cubicBezTo>
                <a:cubicBezTo>
                  <a:pt x="624" y="14294"/>
                  <a:pt x="637" y="14330"/>
                  <a:pt x="634" y="14364"/>
                </a:cubicBezTo>
                <a:cubicBezTo>
                  <a:pt x="630" y="14403"/>
                  <a:pt x="631" y="14443"/>
                  <a:pt x="634" y="14482"/>
                </a:cubicBezTo>
                <a:cubicBezTo>
                  <a:pt x="636" y="14506"/>
                  <a:pt x="643" y="14530"/>
                  <a:pt x="648" y="14555"/>
                </a:cubicBezTo>
                <a:cubicBezTo>
                  <a:pt x="649" y="14561"/>
                  <a:pt x="649" y="14567"/>
                  <a:pt x="648" y="14573"/>
                </a:cubicBezTo>
                <a:cubicBezTo>
                  <a:pt x="645" y="14590"/>
                  <a:pt x="636" y="14606"/>
                  <a:pt x="637" y="14622"/>
                </a:cubicBezTo>
                <a:cubicBezTo>
                  <a:pt x="641" y="14658"/>
                  <a:pt x="628" y="14696"/>
                  <a:pt x="642" y="14731"/>
                </a:cubicBezTo>
                <a:cubicBezTo>
                  <a:pt x="644" y="14735"/>
                  <a:pt x="644" y="14740"/>
                  <a:pt x="643" y="14743"/>
                </a:cubicBezTo>
                <a:cubicBezTo>
                  <a:pt x="624" y="14791"/>
                  <a:pt x="635" y="14841"/>
                  <a:pt x="633" y="14890"/>
                </a:cubicBezTo>
                <a:cubicBezTo>
                  <a:pt x="632" y="14945"/>
                  <a:pt x="645" y="14999"/>
                  <a:pt x="643" y="15054"/>
                </a:cubicBezTo>
                <a:cubicBezTo>
                  <a:pt x="641" y="15085"/>
                  <a:pt x="636" y="15116"/>
                  <a:pt x="632" y="15146"/>
                </a:cubicBezTo>
                <a:cubicBezTo>
                  <a:pt x="631" y="15152"/>
                  <a:pt x="627" y="15157"/>
                  <a:pt x="617" y="15162"/>
                </a:cubicBezTo>
                <a:cubicBezTo>
                  <a:pt x="614" y="15148"/>
                  <a:pt x="611" y="15133"/>
                  <a:pt x="608" y="15118"/>
                </a:cubicBezTo>
                <a:cubicBezTo>
                  <a:pt x="604" y="15095"/>
                  <a:pt x="599" y="15072"/>
                  <a:pt x="595" y="15049"/>
                </a:cubicBezTo>
                <a:cubicBezTo>
                  <a:pt x="593" y="15042"/>
                  <a:pt x="592" y="15034"/>
                  <a:pt x="592" y="15027"/>
                </a:cubicBezTo>
                <a:cubicBezTo>
                  <a:pt x="591" y="14963"/>
                  <a:pt x="584" y="14901"/>
                  <a:pt x="575" y="14839"/>
                </a:cubicBezTo>
                <a:cubicBezTo>
                  <a:pt x="574" y="14833"/>
                  <a:pt x="578" y="14827"/>
                  <a:pt x="579" y="14821"/>
                </a:cubicBezTo>
                <a:cubicBezTo>
                  <a:pt x="580" y="14813"/>
                  <a:pt x="584" y="14804"/>
                  <a:pt x="581" y="14797"/>
                </a:cubicBezTo>
                <a:cubicBezTo>
                  <a:pt x="562" y="14751"/>
                  <a:pt x="562" y="14703"/>
                  <a:pt x="567" y="14654"/>
                </a:cubicBezTo>
                <a:cubicBezTo>
                  <a:pt x="568" y="14643"/>
                  <a:pt x="564" y="14631"/>
                  <a:pt x="561" y="14620"/>
                </a:cubicBezTo>
                <a:cubicBezTo>
                  <a:pt x="554" y="14646"/>
                  <a:pt x="532" y="14668"/>
                  <a:pt x="549" y="14698"/>
                </a:cubicBezTo>
                <a:cubicBezTo>
                  <a:pt x="552" y="14704"/>
                  <a:pt x="546" y="14715"/>
                  <a:pt x="545" y="14725"/>
                </a:cubicBezTo>
                <a:cubicBezTo>
                  <a:pt x="544" y="14732"/>
                  <a:pt x="542" y="14743"/>
                  <a:pt x="546" y="14747"/>
                </a:cubicBezTo>
                <a:cubicBezTo>
                  <a:pt x="568" y="14772"/>
                  <a:pt x="555" y="14800"/>
                  <a:pt x="554" y="14827"/>
                </a:cubicBezTo>
                <a:cubicBezTo>
                  <a:pt x="552" y="14851"/>
                  <a:pt x="553" y="14876"/>
                  <a:pt x="549" y="14901"/>
                </a:cubicBezTo>
                <a:cubicBezTo>
                  <a:pt x="547" y="14916"/>
                  <a:pt x="538" y="14930"/>
                  <a:pt x="532" y="14947"/>
                </a:cubicBezTo>
                <a:cubicBezTo>
                  <a:pt x="535" y="14947"/>
                  <a:pt x="541" y="14948"/>
                  <a:pt x="547" y="14948"/>
                </a:cubicBezTo>
                <a:cubicBezTo>
                  <a:pt x="550" y="14958"/>
                  <a:pt x="552" y="14969"/>
                  <a:pt x="555" y="14980"/>
                </a:cubicBezTo>
                <a:cubicBezTo>
                  <a:pt x="547" y="14986"/>
                  <a:pt x="538" y="14992"/>
                  <a:pt x="528" y="14999"/>
                </a:cubicBezTo>
                <a:cubicBezTo>
                  <a:pt x="548" y="15015"/>
                  <a:pt x="543" y="15035"/>
                  <a:pt x="538" y="15053"/>
                </a:cubicBezTo>
                <a:cubicBezTo>
                  <a:pt x="524" y="15095"/>
                  <a:pt x="532" y="15138"/>
                  <a:pt x="531" y="15180"/>
                </a:cubicBezTo>
                <a:cubicBezTo>
                  <a:pt x="531" y="15191"/>
                  <a:pt x="531" y="15201"/>
                  <a:pt x="530" y="15212"/>
                </a:cubicBezTo>
                <a:cubicBezTo>
                  <a:pt x="529" y="15227"/>
                  <a:pt x="527" y="15243"/>
                  <a:pt x="525" y="15262"/>
                </a:cubicBezTo>
                <a:cubicBezTo>
                  <a:pt x="567" y="15256"/>
                  <a:pt x="542" y="15226"/>
                  <a:pt x="553" y="15211"/>
                </a:cubicBezTo>
                <a:cubicBezTo>
                  <a:pt x="562" y="15213"/>
                  <a:pt x="562" y="15213"/>
                  <a:pt x="588" y="15281"/>
                </a:cubicBezTo>
                <a:cubicBezTo>
                  <a:pt x="568" y="15289"/>
                  <a:pt x="561" y="15302"/>
                  <a:pt x="571" y="15324"/>
                </a:cubicBezTo>
                <a:cubicBezTo>
                  <a:pt x="574" y="15332"/>
                  <a:pt x="571" y="15343"/>
                  <a:pt x="571" y="15358"/>
                </a:cubicBezTo>
                <a:cubicBezTo>
                  <a:pt x="535" y="15334"/>
                  <a:pt x="560" y="15296"/>
                  <a:pt x="541" y="15269"/>
                </a:cubicBezTo>
                <a:cubicBezTo>
                  <a:pt x="528" y="15281"/>
                  <a:pt x="535" y="15293"/>
                  <a:pt x="536" y="15303"/>
                </a:cubicBezTo>
                <a:cubicBezTo>
                  <a:pt x="537" y="15316"/>
                  <a:pt x="542" y="15329"/>
                  <a:pt x="541" y="15342"/>
                </a:cubicBezTo>
                <a:cubicBezTo>
                  <a:pt x="538" y="15376"/>
                  <a:pt x="537" y="15409"/>
                  <a:pt x="549" y="15442"/>
                </a:cubicBezTo>
                <a:cubicBezTo>
                  <a:pt x="553" y="15454"/>
                  <a:pt x="546" y="15474"/>
                  <a:pt x="538" y="15485"/>
                </a:cubicBezTo>
                <a:cubicBezTo>
                  <a:pt x="513" y="15517"/>
                  <a:pt x="501" y="15552"/>
                  <a:pt x="487" y="15588"/>
                </a:cubicBezTo>
                <a:cubicBezTo>
                  <a:pt x="475" y="15619"/>
                  <a:pt x="465" y="15648"/>
                  <a:pt x="466" y="15681"/>
                </a:cubicBezTo>
                <a:cubicBezTo>
                  <a:pt x="466" y="15696"/>
                  <a:pt x="447" y="15707"/>
                  <a:pt x="419" y="15712"/>
                </a:cubicBezTo>
                <a:cubicBezTo>
                  <a:pt x="416" y="15704"/>
                  <a:pt x="412" y="15696"/>
                  <a:pt x="407" y="15683"/>
                </a:cubicBezTo>
                <a:cubicBezTo>
                  <a:pt x="396" y="15707"/>
                  <a:pt x="381" y="15720"/>
                  <a:pt x="363" y="15717"/>
                </a:cubicBezTo>
                <a:cubicBezTo>
                  <a:pt x="363" y="15681"/>
                  <a:pt x="363" y="15647"/>
                  <a:pt x="363" y="15610"/>
                </a:cubicBezTo>
                <a:cubicBezTo>
                  <a:pt x="343" y="15608"/>
                  <a:pt x="326" y="15630"/>
                  <a:pt x="303" y="15614"/>
                </a:cubicBezTo>
                <a:cubicBezTo>
                  <a:pt x="283" y="15600"/>
                  <a:pt x="263" y="15587"/>
                  <a:pt x="259" y="15561"/>
                </a:cubicBezTo>
                <a:cubicBezTo>
                  <a:pt x="254" y="15525"/>
                  <a:pt x="237" y="15491"/>
                  <a:pt x="239" y="15453"/>
                </a:cubicBezTo>
                <a:cubicBezTo>
                  <a:pt x="240" y="15436"/>
                  <a:pt x="233" y="15419"/>
                  <a:pt x="231" y="15402"/>
                </a:cubicBezTo>
                <a:cubicBezTo>
                  <a:pt x="228" y="15370"/>
                  <a:pt x="224" y="15337"/>
                  <a:pt x="225" y="15304"/>
                </a:cubicBezTo>
                <a:cubicBezTo>
                  <a:pt x="226" y="15292"/>
                  <a:pt x="240" y="15280"/>
                  <a:pt x="249" y="15269"/>
                </a:cubicBezTo>
                <a:cubicBezTo>
                  <a:pt x="259" y="15258"/>
                  <a:pt x="272" y="15250"/>
                  <a:pt x="280" y="15238"/>
                </a:cubicBezTo>
                <a:cubicBezTo>
                  <a:pt x="286" y="15230"/>
                  <a:pt x="289" y="15217"/>
                  <a:pt x="289" y="15206"/>
                </a:cubicBezTo>
                <a:cubicBezTo>
                  <a:pt x="291" y="15179"/>
                  <a:pt x="290" y="15151"/>
                  <a:pt x="290" y="15124"/>
                </a:cubicBezTo>
                <a:cubicBezTo>
                  <a:pt x="290" y="15113"/>
                  <a:pt x="286" y="15101"/>
                  <a:pt x="284" y="15087"/>
                </a:cubicBezTo>
                <a:cubicBezTo>
                  <a:pt x="292" y="15086"/>
                  <a:pt x="301" y="15085"/>
                  <a:pt x="312" y="15084"/>
                </a:cubicBezTo>
                <a:cubicBezTo>
                  <a:pt x="315" y="15109"/>
                  <a:pt x="296" y="15137"/>
                  <a:pt x="328" y="15158"/>
                </a:cubicBezTo>
                <a:cubicBezTo>
                  <a:pt x="346" y="15109"/>
                  <a:pt x="339" y="15064"/>
                  <a:pt x="338" y="15016"/>
                </a:cubicBezTo>
                <a:cubicBezTo>
                  <a:pt x="321" y="15008"/>
                  <a:pt x="303" y="14999"/>
                  <a:pt x="280" y="14988"/>
                </a:cubicBezTo>
                <a:cubicBezTo>
                  <a:pt x="280" y="14986"/>
                  <a:pt x="278" y="14978"/>
                  <a:pt x="277" y="14966"/>
                </a:cubicBezTo>
                <a:cubicBezTo>
                  <a:pt x="287" y="14967"/>
                  <a:pt x="295" y="14968"/>
                  <a:pt x="306" y="14970"/>
                </a:cubicBezTo>
                <a:cubicBezTo>
                  <a:pt x="307" y="14950"/>
                  <a:pt x="309" y="14932"/>
                  <a:pt x="310" y="14914"/>
                </a:cubicBezTo>
                <a:cubicBezTo>
                  <a:pt x="312" y="14897"/>
                  <a:pt x="309" y="14879"/>
                  <a:pt x="314" y="14864"/>
                </a:cubicBezTo>
                <a:cubicBezTo>
                  <a:pt x="331" y="14817"/>
                  <a:pt x="306" y="14766"/>
                  <a:pt x="331" y="14720"/>
                </a:cubicBezTo>
                <a:cubicBezTo>
                  <a:pt x="333" y="14716"/>
                  <a:pt x="330" y="14710"/>
                  <a:pt x="330" y="14705"/>
                </a:cubicBezTo>
                <a:cubicBezTo>
                  <a:pt x="330" y="14666"/>
                  <a:pt x="331" y="14626"/>
                  <a:pt x="331" y="14587"/>
                </a:cubicBezTo>
                <a:cubicBezTo>
                  <a:pt x="331" y="14541"/>
                  <a:pt x="329" y="14495"/>
                  <a:pt x="329" y="14449"/>
                </a:cubicBezTo>
                <a:cubicBezTo>
                  <a:pt x="329" y="14407"/>
                  <a:pt x="330" y="14365"/>
                  <a:pt x="330" y="14323"/>
                </a:cubicBezTo>
                <a:cubicBezTo>
                  <a:pt x="330" y="14314"/>
                  <a:pt x="331" y="14304"/>
                  <a:pt x="328" y="14297"/>
                </a:cubicBezTo>
                <a:cubicBezTo>
                  <a:pt x="309" y="14250"/>
                  <a:pt x="325" y="14207"/>
                  <a:pt x="343" y="14167"/>
                </a:cubicBezTo>
                <a:cubicBezTo>
                  <a:pt x="351" y="14147"/>
                  <a:pt x="354" y="14125"/>
                  <a:pt x="360" y="14106"/>
                </a:cubicBezTo>
                <a:cubicBezTo>
                  <a:pt x="368" y="14082"/>
                  <a:pt x="360" y="14053"/>
                  <a:pt x="359" y="14021"/>
                </a:cubicBezTo>
                <a:cubicBezTo>
                  <a:pt x="330" y="14044"/>
                  <a:pt x="359" y="14073"/>
                  <a:pt x="340" y="14097"/>
                </a:cubicBezTo>
                <a:cubicBezTo>
                  <a:pt x="334" y="14088"/>
                  <a:pt x="328" y="14083"/>
                  <a:pt x="327" y="14077"/>
                </a:cubicBezTo>
                <a:cubicBezTo>
                  <a:pt x="323" y="14057"/>
                  <a:pt x="319" y="14038"/>
                  <a:pt x="318" y="14018"/>
                </a:cubicBezTo>
                <a:cubicBezTo>
                  <a:pt x="317" y="13970"/>
                  <a:pt x="319" y="13921"/>
                  <a:pt x="318" y="13872"/>
                </a:cubicBezTo>
                <a:cubicBezTo>
                  <a:pt x="318" y="13844"/>
                  <a:pt x="317" y="13815"/>
                  <a:pt x="315" y="13786"/>
                </a:cubicBezTo>
                <a:cubicBezTo>
                  <a:pt x="306" y="13679"/>
                  <a:pt x="310" y="13571"/>
                  <a:pt x="314" y="13464"/>
                </a:cubicBezTo>
                <a:cubicBezTo>
                  <a:pt x="316" y="13422"/>
                  <a:pt x="318" y="13380"/>
                  <a:pt x="321" y="13339"/>
                </a:cubicBezTo>
                <a:cubicBezTo>
                  <a:pt x="325" y="13291"/>
                  <a:pt x="332" y="13244"/>
                  <a:pt x="335" y="13197"/>
                </a:cubicBezTo>
                <a:cubicBezTo>
                  <a:pt x="340" y="13134"/>
                  <a:pt x="353" y="13072"/>
                  <a:pt x="352" y="13009"/>
                </a:cubicBezTo>
                <a:cubicBezTo>
                  <a:pt x="352" y="12997"/>
                  <a:pt x="358" y="12984"/>
                  <a:pt x="359" y="12971"/>
                </a:cubicBezTo>
                <a:cubicBezTo>
                  <a:pt x="361" y="12955"/>
                  <a:pt x="366" y="12939"/>
                  <a:pt x="372" y="12924"/>
                </a:cubicBezTo>
                <a:cubicBezTo>
                  <a:pt x="379" y="12908"/>
                  <a:pt x="378" y="12888"/>
                  <a:pt x="381" y="12869"/>
                </a:cubicBezTo>
                <a:cubicBezTo>
                  <a:pt x="372" y="12868"/>
                  <a:pt x="366" y="12868"/>
                  <a:pt x="358" y="12867"/>
                </a:cubicBezTo>
                <a:cubicBezTo>
                  <a:pt x="359" y="12850"/>
                  <a:pt x="359" y="12832"/>
                  <a:pt x="361" y="12815"/>
                </a:cubicBezTo>
                <a:cubicBezTo>
                  <a:pt x="367" y="12743"/>
                  <a:pt x="371" y="12671"/>
                  <a:pt x="366" y="12599"/>
                </a:cubicBezTo>
                <a:cubicBezTo>
                  <a:pt x="365" y="12579"/>
                  <a:pt x="370" y="12559"/>
                  <a:pt x="370" y="12539"/>
                </a:cubicBezTo>
                <a:cubicBezTo>
                  <a:pt x="369" y="12507"/>
                  <a:pt x="365" y="12475"/>
                  <a:pt x="366" y="12443"/>
                </a:cubicBezTo>
                <a:cubicBezTo>
                  <a:pt x="367" y="12405"/>
                  <a:pt x="373" y="12366"/>
                  <a:pt x="377" y="12328"/>
                </a:cubicBezTo>
                <a:cubicBezTo>
                  <a:pt x="382" y="12279"/>
                  <a:pt x="386" y="12229"/>
                  <a:pt x="393" y="12179"/>
                </a:cubicBezTo>
                <a:cubicBezTo>
                  <a:pt x="397" y="12153"/>
                  <a:pt x="405" y="12128"/>
                  <a:pt x="411" y="12104"/>
                </a:cubicBezTo>
                <a:cubicBezTo>
                  <a:pt x="426" y="12106"/>
                  <a:pt x="438" y="12108"/>
                  <a:pt x="450" y="12110"/>
                </a:cubicBezTo>
                <a:cubicBezTo>
                  <a:pt x="466" y="12085"/>
                  <a:pt x="477" y="12005"/>
                  <a:pt x="465" y="11973"/>
                </a:cubicBezTo>
                <a:cubicBezTo>
                  <a:pt x="456" y="12018"/>
                  <a:pt x="449" y="12054"/>
                  <a:pt x="442" y="12091"/>
                </a:cubicBezTo>
                <a:cubicBezTo>
                  <a:pt x="408" y="12084"/>
                  <a:pt x="410" y="12085"/>
                  <a:pt x="415" y="12055"/>
                </a:cubicBezTo>
                <a:cubicBezTo>
                  <a:pt x="422" y="12011"/>
                  <a:pt x="426" y="11966"/>
                  <a:pt x="432" y="11922"/>
                </a:cubicBezTo>
                <a:cubicBezTo>
                  <a:pt x="437" y="11885"/>
                  <a:pt x="445" y="11849"/>
                  <a:pt x="450" y="11813"/>
                </a:cubicBezTo>
                <a:cubicBezTo>
                  <a:pt x="454" y="11788"/>
                  <a:pt x="457" y="11763"/>
                  <a:pt x="456" y="11738"/>
                </a:cubicBezTo>
                <a:cubicBezTo>
                  <a:pt x="456" y="11719"/>
                  <a:pt x="460" y="11708"/>
                  <a:pt x="478" y="11701"/>
                </a:cubicBezTo>
                <a:cubicBezTo>
                  <a:pt x="482" y="11700"/>
                  <a:pt x="483" y="11690"/>
                  <a:pt x="485" y="11684"/>
                </a:cubicBezTo>
                <a:cubicBezTo>
                  <a:pt x="487" y="11693"/>
                  <a:pt x="493" y="11703"/>
                  <a:pt x="491" y="11711"/>
                </a:cubicBezTo>
                <a:cubicBezTo>
                  <a:pt x="479" y="11756"/>
                  <a:pt x="483" y="11802"/>
                  <a:pt x="476" y="11847"/>
                </a:cubicBezTo>
                <a:cubicBezTo>
                  <a:pt x="471" y="11884"/>
                  <a:pt x="464" y="11921"/>
                  <a:pt x="457" y="11961"/>
                </a:cubicBezTo>
                <a:cubicBezTo>
                  <a:pt x="462" y="11961"/>
                  <a:pt x="472" y="11962"/>
                  <a:pt x="474" y="11958"/>
                </a:cubicBezTo>
                <a:cubicBezTo>
                  <a:pt x="480" y="11950"/>
                  <a:pt x="482" y="11939"/>
                  <a:pt x="484" y="11929"/>
                </a:cubicBezTo>
                <a:cubicBezTo>
                  <a:pt x="489" y="11882"/>
                  <a:pt x="500" y="11836"/>
                  <a:pt x="501" y="11788"/>
                </a:cubicBezTo>
                <a:cubicBezTo>
                  <a:pt x="503" y="11740"/>
                  <a:pt x="514" y="11692"/>
                  <a:pt x="520" y="11643"/>
                </a:cubicBezTo>
                <a:cubicBezTo>
                  <a:pt x="521" y="11632"/>
                  <a:pt x="517" y="11618"/>
                  <a:pt x="521" y="11608"/>
                </a:cubicBezTo>
                <a:cubicBezTo>
                  <a:pt x="536" y="11577"/>
                  <a:pt x="528" y="11544"/>
                  <a:pt x="532" y="11512"/>
                </a:cubicBezTo>
                <a:cubicBezTo>
                  <a:pt x="532" y="11504"/>
                  <a:pt x="529" y="11496"/>
                  <a:pt x="526" y="11484"/>
                </a:cubicBezTo>
                <a:cubicBezTo>
                  <a:pt x="522" y="11491"/>
                  <a:pt x="520" y="11494"/>
                  <a:pt x="520" y="11496"/>
                </a:cubicBezTo>
                <a:cubicBezTo>
                  <a:pt x="515" y="11545"/>
                  <a:pt x="517" y="11596"/>
                  <a:pt x="491" y="11641"/>
                </a:cubicBezTo>
                <a:cubicBezTo>
                  <a:pt x="488" y="11646"/>
                  <a:pt x="492" y="11654"/>
                  <a:pt x="491" y="11660"/>
                </a:cubicBezTo>
                <a:cubicBezTo>
                  <a:pt x="490" y="11669"/>
                  <a:pt x="487" y="11678"/>
                  <a:pt x="485" y="11686"/>
                </a:cubicBezTo>
                <a:cubicBezTo>
                  <a:pt x="479" y="11659"/>
                  <a:pt x="472" y="11632"/>
                  <a:pt x="467" y="11605"/>
                </a:cubicBezTo>
                <a:cubicBezTo>
                  <a:pt x="463" y="11585"/>
                  <a:pt x="464" y="11565"/>
                  <a:pt x="468" y="11544"/>
                </a:cubicBezTo>
                <a:cubicBezTo>
                  <a:pt x="476" y="11494"/>
                  <a:pt x="474" y="11442"/>
                  <a:pt x="484" y="11391"/>
                </a:cubicBezTo>
                <a:cubicBezTo>
                  <a:pt x="491" y="11356"/>
                  <a:pt x="483" y="11319"/>
                  <a:pt x="498" y="11283"/>
                </a:cubicBezTo>
                <a:cubicBezTo>
                  <a:pt x="505" y="11267"/>
                  <a:pt x="495" y="11245"/>
                  <a:pt x="501" y="11228"/>
                </a:cubicBezTo>
                <a:cubicBezTo>
                  <a:pt x="508" y="11208"/>
                  <a:pt x="504" y="11192"/>
                  <a:pt x="498" y="11174"/>
                </a:cubicBezTo>
                <a:cubicBezTo>
                  <a:pt x="497" y="11171"/>
                  <a:pt x="497" y="11166"/>
                  <a:pt x="498" y="11163"/>
                </a:cubicBezTo>
                <a:cubicBezTo>
                  <a:pt x="518" y="11099"/>
                  <a:pt x="507" y="11031"/>
                  <a:pt x="525" y="10967"/>
                </a:cubicBezTo>
                <a:cubicBezTo>
                  <a:pt x="527" y="10959"/>
                  <a:pt x="527" y="10949"/>
                  <a:pt x="526" y="10940"/>
                </a:cubicBezTo>
                <a:cubicBezTo>
                  <a:pt x="523" y="10895"/>
                  <a:pt x="529" y="10852"/>
                  <a:pt x="538" y="10808"/>
                </a:cubicBezTo>
                <a:cubicBezTo>
                  <a:pt x="546" y="10775"/>
                  <a:pt x="544" y="10739"/>
                  <a:pt x="547" y="10705"/>
                </a:cubicBezTo>
                <a:cubicBezTo>
                  <a:pt x="548" y="10687"/>
                  <a:pt x="548" y="10668"/>
                  <a:pt x="552" y="10651"/>
                </a:cubicBezTo>
                <a:cubicBezTo>
                  <a:pt x="554" y="10639"/>
                  <a:pt x="560" y="10629"/>
                  <a:pt x="550" y="10618"/>
                </a:cubicBezTo>
                <a:cubicBezTo>
                  <a:pt x="548" y="10616"/>
                  <a:pt x="547" y="10610"/>
                  <a:pt x="549" y="10607"/>
                </a:cubicBezTo>
                <a:cubicBezTo>
                  <a:pt x="569" y="10562"/>
                  <a:pt x="559" y="10512"/>
                  <a:pt x="574" y="10466"/>
                </a:cubicBezTo>
                <a:cubicBezTo>
                  <a:pt x="580" y="10446"/>
                  <a:pt x="576" y="10422"/>
                  <a:pt x="574" y="10400"/>
                </a:cubicBezTo>
                <a:cubicBezTo>
                  <a:pt x="572" y="10378"/>
                  <a:pt x="575" y="10359"/>
                  <a:pt x="582" y="10338"/>
                </a:cubicBezTo>
                <a:cubicBezTo>
                  <a:pt x="589" y="10315"/>
                  <a:pt x="588" y="10287"/>
                  <a:pt x="585" y="10261"/>
                </a:cubicBezTo>
                <a:cubicBezTo>
                  <a:pt x="580" y="10210"/>
                  <a:pt x="579" y="10158"/>
                  <a:pt x="591" y="10107"/>
                </a:cubicBezTo>
                <a:cubicBezTo>
                  <a:pt x="593" y="10099"/>
                  <a:pt x="593" y="10090"/>
                  <a:pt x="593" y="10082"/>
                </a:cubicBezTo>
                <a:cubicBezTo>
                  <a:pt x="594" y="10054"/>
                  <a:pt x="595" y="10028"/>
                  <a:pt x="608" y="10002"/>
                </a:cubicBezTo>
                <a:cubicBezTo>
                  <a:pt x="628" y="9961"/>
                  <a:pt x="632" y="9917"/>
                  <a:pt x="621" y="9873"/>
                </a:cubicBezTo>
                <a:cubicBezTo>
                  <a:pt x="612" y="9833"/>
                  <a:pt x="626" y="9795"/>
                  <a:pt x="629" y="9756"/>
                </a:cubicBezTo>
                <a:cubicBezTo>
                  <a:pt x="631" y="9722"/>
                  <a:pt x="637" y="9689"/>
                  <a:pt x="641" y="9656"/>
                </a:cubicBezTo>
                <a:cubicBezTo>
                  <a:pt x="642" y="9649"/>
                  <a:pt x="639" y="9642"/>
                  <a:pt x="636" y="9637"/>
                </a:cubicBezTo>
                <a:cubicBezTo>
                  <a:pt x="631" y="9627"/>
                  <a:pt x="625" y="9619"/>
                  <a:pt x="638" y="9611"/>
                </a:cubicBezTo>
                <a:cubicBezTo>
                  <a:pt x="640" y="9609"/>
                  <a:pt x="639" y="9601"/>
                  <a:pt x="638" y="9596"/>
                </a:cubicBezTo>
                <a:cubicBezTo>
                  <a:pt x="635" y="9585"/>
                  <a:pt x="632" y="9573"/>
                  <a:pt x="628" y="9562"/>
                </a:cubicBezTo>
                <a:cubicBezTo>
                  <a:pt x="617" y="9539"/>
                  <a:pt x="609" y="9514"/>
                  <a:pt x="624" y="9492"/>
                </a:cubicBezTo>
                <a:cubicBezTo>
                  <a:pt x="639" y="9471"/>
                  <a:pt x="617" y="9463"/>
                  <a:pt x="612" y="9448"/>
                </a:cubicBezTo>
                <a:cubicBezTo>
                  <a:pt x="641" y="9419"/>
                  <a:pt x="648" y="9385"/>
                  <a:pt x="643" y="9344"/>
                </a:cubicBezTo>
                <a:cubicBezTo>
                  <a:pt x="640" y="9323"/>
                  <a:pt x="651" y="9301"/>
                  <a:pt x="655" y="9279"/>
                </a:cubicBezTo>
                <a:cubicBezTo>
                  <a:pt x="658" y="9262"/>
                  <a:pt x="658" y="9245"/>
                  <a:pt x="660" y="9228"/>
                </a:cubicBezTo>
                <a:cubicBezTo>
                  <a:pt x="661" y="9219"/>
                  <a:pt x="664" y="9210"/>
                  <a:pt x="667" y="9202"/>
                </a:cubicBezTo>
                <a:cubicBezTo>
                  <a:pt x="669" y="9195"/>
                  <a:pt x="676" y="9189"/>
                  <a:pt x="675" y="9184"/>
                </a:cubicBezTo>
                <a:cubicBezTo>
                  <a:pt x="666" y="9147"/>
                  <a:pt x="688" y="9113"/>
                  <a:pt x="686" y="9077"/>
                </a:cubicBezTo>
                <a:cubicBezTo>
                  <a:pt x="685" y="9055"/>
                  <a:pt x="692" y="9030"/>
                  <a:pt x="702" y="9010"/>
                </a:cubicBezTo>
                <a:cubicBezTo>
                  <a:pt x="714" y="8987"/>
                  <a:pt x="715" y="8959"/>
                  <a:pt x="733" y="8937"/>
                </a:cubicBezTo>
                <a:cubicBezTo>
                  <a:pt x="741" y="8928"/>
                  <a:pt x="740" y="8913"/>
                  <a:pt x="721" y="8913"/>
                </a:cubicBezTo>
                <a:cubicBezTo>
                  <a:pt x="722" y="8914"/>
                  <a:pt x="722" y="8914"/>
                  <a:pt x="722" y="8914"/>
                </a:cubicBezTo>
                <a:cubicBezTo>
                  <a:pt x="719" y="8905"/>
                  <a:pt x="717" y="8897"/>
                  <a:pt x="714" y="8888"/>
                </a:cubicBezTo>
                <a:cubicBezTo>
                  <a:pt x="724" y="8887"/>
                  <a:pt x="734" y="8887"/>
                  <a:pt x="742" y="8884"/>
                </a:cubicBezTo>
                <a:cubicBezTo>
                  <a:pt x="753" y="8879"/>
                  <a:pt x="755" y="8869"/>
                  <a:pt x="752" y="8857"/>
                </a:cubicBezTo>
                <a:cubicBezTo>
                  <a:pt x="751" y="8853"/>
                  <a:pt x="750" y="8848"/>
                  <a:pt x="752" y="8845"/>
                </a:cubicBezTo>
                <a:cubicBezTo>
                  <a:pt x="779" y="8813"/>
                  <a:pt x="761" y="8777"/>
                  <a:pt x="763" y="8743"/>
                </a:cubicBezTo>
                <a:cubicBezTo>
                  <a:pt x="763" y="8731"/>
                  <a:pt x="764" y="8719"/>
                  <a:pt x="769" y="8709"/>
                </a:cubicBezTo>
                <a:cubicBezTo>
                  <a:pt x="780" y="8686"/>
                  <a:pt x="782" y="8662"/>
                  <a:pt x="783" y="8637"/>
                </a:cubicBezTo>
                <a:cubicBezTo>
                  <a:pt x="784" y="8602"/>
                  <a:pt x="791" y="8567"/>
                  <a:pt x="793" y="8531"/>
                </a:cubicBezTo>
                <a:cubicBezTo>
                  <a:pt x="795" y="8491"/>
                  <a:pt x="799" y="8452"/>
                  <a:pt x="810" y="8414"/>
                </a:cubicBezTo>
                <a:cubicBezTo>
                  <a:pt x="812" y="8408"/>
                  <a:pt x="812" y="8400"/>
                  <a:pt x="810" y="8395"/>
                </a:cubicBezTo>
                <a:cubicBezTo>
                  <a:pt x="803" y="8376"/>
                  <a:pt x="805" y="8361"/>
                  <a:pt x="815" y="8343"/>
                </a:cubicBezTo>
                <a:cubicBezTo>
                  <a:pt x="822" y="8330"/>
                  <a:pt x="820" y="8312"/>
                  <a:pt x="820" y="8296"/>
                </a:cubicBezTo>
                <a:cubicBezTo>
                  <a:pt x="820" y="8275"/>
                  <a:pt x="833" y="8256"/>
                  <a:pt x="822" y="8232"/>
                </a:cubicBezTo>
                <a:cubicBezTo>
                  <a:pt x="815" y="8217"/>
                  <a:pt x="838" y="8195"/>
                  <a:pt x="831" y="8172"/>
                </a:cubicBezTo>
                <a:cubicBezTo>
                  <a:pt x="829" y="8164"/>
                  <a:pt x="838" y="8153"/>
                  <a:pt x="843" y="8143"/>
                </a:cubicBezTo>
                <a:cubicBezTo>
                  <a:pt x="836" y="8139"/>
                  <a:pt x="830" y="8136"/>
                  <a:pt x="825" y="8133"/>
                </a:cubicBezTo>
                <a:cubicBezTo>
                  <a:pt x="822" y="8136"/>
                  <a:pt x="819" y="8137"/>
                  <a:pt x="818" y="8139"/>
                </a:cubicBezTo>
                <a:cubicBezTo>
                  <a:pt x="812" y="8156"/>
                  <a:pt x="819" y="8174"/>
                  <a:pt x="804" y="8190"/>
                </a:cubicBezTo>
                <a:cubicBezTo>
                  <a:pt x="794" y="8200"/>
                  <a:pt x="797" y="8222"/>
                  <a:pt x="795" y="8238"/>
                </a:cubicBezTo>
                <a:cubicBezTo>
                  <a:pt x="792" y="8257"/>
                  <a:pt x="787" y="8277"/>
                  <a:pt x="789" y="8296"/>
                </a:cubicBezTo>
                <a:cubicBezTo>
                  <a:pt x="796" y="8349"/>
                  <a:pt x="783" y="8399"/>
                  <a:pt x="776" y="8450"/>
                </a:cubicBezTo>
                <a:cubicBezTo>
                  <a:pt x="775" y="8456"/>
                  <a:pt x="775" y="8463"/>
                  <a:pt x="774" y="8470"/>
                </a:cubicBezTo>
                <a:cubicBezTo>
                  <a:pt x="771" y="8491"/>
                  <a:pt x="778" y="8512"/>
                  <a:pt x="770" y="8534"/>
                </a:cubicBezTo>
                <a:cubicBezTo>
                  <a:pt x="763" y="8554"/>
                  <a:pt x="761" y="8575"/>
                  <a:pt x="756" y="8596"/>
                </a:cubicBezTo>
                <a:cubicBezTo>
                  <a:pt x="725" y="8589"/>
                  <a:pt x="749" y="8564"/>
                  <a:pt x="734" y="8540"/>
                </a:cubicBezTo>
                <a:cubicBezTo>
                  <a:pt x="729" y="8550"/>
                  <a:pt x="721" y="8558"/>
                  <a:pt x="722" y="8564"/>
                </a:cubicBezTo>
                <a:cubicBezTo>
                  <a:pt x="728" y="8587"/>
                  <a:pt x="710" y="8607"/>
                  <a:pt x="719" y="8631"/>
                </a:cubicBezTo>
                <a:cubicBezTo>
                  <a:pt x="728" y="8657"/>
                  <a:pt x="730" y="8689"/>
                  <a:pt x="696" y="8705"/>
                </a:cubicBezTo>
                <a:cubicBezTo>
                  <a:pt x="704" y="8725"/>
                  <a:pt x="717" y="8729"/>
                  <a:pt x="737" y="8722"/>
                </a:cubicBezTo>
                <a:cubicBezTo>
                  <a:pt x="739" y="8731"/>
                  <a:pt x="741" y="8740"/>
                  <a:pt x="741" y="8749"/>
                </a:cubicBezTo>
                <a:cubicBezTo>
                  <a:pt x="742" y="8764"/>
                  <a:pt x="734" y="8772"/>
                  <a:pt x="718" y="8774"/>
                </a:cubicBezTo>
                <a:cubicBezTo>
                  <a:pt x="688" y="8779"/>
                  <a:pt x="676" y="8797"/>
                  <a:pt x="676" y="8826"/>
                </a:cubicBezTo>
                <a:cubicBezTo>
                  <a:pt x="676" y="8843"/>
                  <a:pt x="668" y="8860"/>
                  <a:pt x="663" y="8880"/>
                </a:cubicBezTo>
                <a:cubicBezTo>
                  <a:pt x="685" y="8904"/>
                  <a:pt x="677" y="8925"/>
                  <a:pt x="622" y="8963"/>
                </a:cubicBezTo>
                <a:cubicBezTo>
                  <a:pt x="630" y="8948"/>
                  <a:pt x="634" y="8940"/>
                  <a:pt x="639" y="8930"/>
                </a:cubicBezTo>
                <a:cubicBezTo>
                  <a:pt x="636" y="8927"/>
                  <a:pt x="631" y="8922"/>
                  <a:pt x="623" y="8915"/>
                </a:cubicBezTo>
                <a:cubicBezTo>
                  <a:pt x="627" y="8908"/>
                  <a:pt x="630" y="8899"/>
                  <a:pt x="634" y="8891"/>
                </a:cubicBezTo>
                <a:cubicBezTo>
                  <a:pt x="636" y="8888"/>
                  <a:pt x="642" y="8883"/>
                  <a:pt x="642" y="8883"/>
                </a:cubicBezTo>
                <a:cubicBezTo>
                  <a:pt x="619" y="8856"/>
                  <a:pt x="649" y="8838"/>
                  <a:pt x="652" y="8815"/>
                </a:cubicBezTo>
                <a:cubicBezTo>
                  <a:pt x="656" y="8791"/>
                  <a:pt x="655" y="8767"/>
                  <a:pt x="658" y="8744"/>
                </a:cubicBezTo>
                <a:cubicBezTo>
                  <a:pt x="666" y="8689"/>
                  <a:pt x="669" y="8634"/>
                  <a:pt x="676" y="8579"/>
                </a:cubicBezTo>
                <a:cubicBezTo>
                  <a:pt x="683" y="8525"/>
                  <a:pt x="693" y="8470"/>
                  <a:pt x="699" y="8416"/>
                </a:cubicBezTo>
                <a:cubicBezTo>
                  <a:pt x="707" y="8336"/>
                  <a:pt x="711" y="8255"/>
                  <a:pt x="721" y="8176"/>
                </a:cubicBezTo>
                <a:cubicBezTo>
                  <a:pt x="726" y="8134"/>
                  <a:pt x="732" y="8093"/>
                  <a:pt x="731" y="8052"/>
                </a:cubicBezTo>
                <a:cubicBezTo>
                  <a:pt x="731" y="8048"/>
                  <a:pt x="730" y="8042"/>
                  <a:pt x="732" y="8041"/>
                </a:cubicBezTo>
                <a:cubicBezTo>
                  <a:pt x="760" y="8021"/>
                  <a:pt x="747" y="7989"/>
                  <a:pt x="755" y="7964"/>
                </a:cubicBezTo>
                <a:cubicBezTo>
                  <a:pt x="761" y="7942"/>
                  <a:pt x="758" y="7917"/>
                  <a:pt x="760" y="7894"/>
                </a:cubicBezTo>
                <a:cubicBezTo>
                  <a:pt x="760" y="7889"/>
                  <a:pt x="760" y="7883"/>
                  <a:pt x="763" y="7879"/>
                </a:cubicBezTo>
                <a:cubicBezTo>
                  <a:pt x="787" y="7831"/>
                  <a:pt x="781" y="7777"/>
                  <a:pt x="791" y="7726"/>
                </a:cubicBezTo>
                <a:cubicBezTo>
                  <a:pt x="805" y="7662"/>
                  <a:pt x="819" y="7598"/>
                  <a:pt x="827" y="7533"/>
                </a:cubicBezTo>
                <a:cubicBezTo>
                  <a:pt x="831" y="7505"/>
                  <a:pt x="836" y="7477"/>
                  <a:pt x="841" y="7449"/>
                </a:cubicBezTo>
                <a:cubicBezTo>
                  <a:pt x="846" y="7418"/>
                  <a:pt x="848" y="7387"/>
                  <a:pt x="860" y="7357"/>
                </a:cubicBezTo>
                <a:cubicBezTo>
                  <a:pt x="867" y="7338"/>
                  <a:pt x="865" y="7315"/>
                  <a:pt x="872" y="7293"/>
                </a:cubicBezTo>
                <a:cubicBezTo>
                  <a:pt x="878" y="7275"/>
                  <a:pt x="885" y="7264"/>
                  <a:pt x="910" y="7260"/>
                </a:cubicBezTo>
                <a:cubicBezTo>
                  <a:pt x="879" y="7238"/>
                  <a:pt x="897" y="7211"/>
                  <a:pt x="888" y="7190"/>
                </a:cubicBezTo>
                <a:cubicBezTo>
                  <a:pt x="896" y="7187"/>
                  <a:pt x="902" y="7184"/>
                  <a:pt x="908" y="7181"/>
                </a:cubicBezTo>
                <a:cubicBezTo>
                  <a:pt x="907" y="7165"/>
                  <a:pt x="892" y="7156"/>
                  <a:pt x="903" y="7137"/>
                </a:cubicBezTo>
                <a:cubicBezTo>
                  <a:pt x="914" y="7119"/>
                  <a:pt x="907" y="7091"/>
                  <a:pt x="911" y="7068"/>
                </a:cubicBezTo>
                <a:cubicBezTo>
                  <a:pt x="913" y="7053"/>
                  <a:pt x="921" y="7039"/>
                  <a:pt x="926" y="7024"/>
                </a:cubicBezTo>
                <a:cubicBezTo>
                  <a:pt x="937" y="6992"/>
                  <a:pt x="948" y="6961"/>
                  <a:pt x="956" y="6928"/>
                </a:cubicBezTo>
                <a:cubicBezTo>
                  <a:pt x="959" y="6916"/>
                  <a:pt x="959" y="6900"/>
                  <a:pt x="953" y="6890"/>
                </a:cubicBezTo>
                <a:cubicBezTo>
                  <a:pt x="941" y="6872"/>
                  <a:pt x="942" y="6854"/>
                  <a:pt x="952" y="6838"/>
                </a:cubicBezTo>
                <a:cubicBezTo>
                  <a:pt x="988" y="6784"/>
                  <a:pt x="993" y="6722"/>
                  <a:pt x="1002" y="6661"/>
                </a:cubicBezTo>
                <a:cubicBezTo>
                  <a:pt x="1004" y="6651"/>
                  <a:pt x="1009" y="6641"/>
                  <a:pt x="1012" y="6631"/>
                </a:cubicBezTo>
                <a:cubicBezTo>
                  <a:pt x="1021" y="6605"/>
                  <a:pt x="1026" y="6580"/>
                  <a:pt x="1024" y="6551"/>
                </a:cubicBezTo>
                <a:cubicBezTo>
                  <a:pt x="1021" y="6514"/>
                  <a:pt x="1030" y="6476"/>
                  <a:pt x="1035" y="6439"/>
                </a:cubicBezTo>
                <a:cubicBezTo>
                  <a:pt x="1036" y="6425"/>
                  <a:pt x="1037" y="6411"/>
                  <a:pt x="1039" y="6393"/>
                </a:cubicBezTo>
                <a:cubicBezTo>
                  <a:pt x="1022" y="6394"/>
                  <a:pt x="1009" y="6395"/>
                  <a:pt x="994" y="6397"/>
                </a:cubicBezTo>
                <a:cubicBezTo>
                  <a:pt x="995" y="6411"/>
                  <a:pt x="996" y="6422"/>
                  <a:pt x="996" y="6434"/>
                </a:cubicBezTo>
                <a:cubicBezTo>
                  <a:pt x="963" y="6459"/>
                  <a:pt x="963" y="6497"/>
                  <a:pt x="962" y="6533"/>
                </a:cubicBezTo>
                <a:cubicBezTo>
                  <a:pt x="962" y="6555"/>
                  <a:pt x="962" y="6576"/>
                  <a:pt x="950" y="6596"/>
                </a:cubicBezTo>
                <a:cubicBezTo>
                  <a:pt x="933" y="6623"/>
                  <a:pt x="929" y="6654"/>
                  <a:pt x="924" y="6686"/>
                </a:cubicBezTo>
                <a:cubicBezTo>
                  <a:pt x="917" y="6732"/>
                  <a:pt x="903" y="6778"/>
                  <a:pt x="893" y="6824"/>
                </a:cubicBezTo>
                <a:cubicBezTo>
                  <a:pt x="890" y="6840"/>
                  <a:pt x="889" y="6857"/>
                  <a:pt x="885" y="6873"/>
                </a:cubicBezTo>
                <a:cubicBezTo>
                  <a:pt x="877" y="6915"/>
                  <a:pt x="860" y="6955"/>
                  <a:pt x="859" y="6999"/>
                </a:cubicBezTo>
                <a:cubicBezTo>
                  <a:pt x="859" y="7016"/>
                  <a:pt x="855" y="7033"/>
                  <a:pt x="854" y="7050"/>
                </a:cubicBezTo>
                <a:cubicBezTo>
                  <a:pt x="852" y="7077"/>
                  <a:pt x="852" y="7077"/>
                  <a:pt x="831" y="7098"/>
                </a:cubicBezTo>
                <a:cubicBezTo>
                  <a:pt x="836" y="7109"/>
                  <a:pt x="840" y="7120"/>
                  <a:pt x="841" y="7122"/>
                </a:cubicBezTo>
                <a:cubicBezTo>
                  <a:pt x="835" y="7146"/>
                  <a:pt x="830" y="7163"/>
                  <a:pt x="826" y="7180"/>
                </a:cubicBezTo>
                <a:cubicBezTo>
                  <a:pt x="822" y="7196"/>
                  <a:pt x="819" y="7211"/>
                  <a:pt x="816" y="7227"/>
                </a:cubicBezTo>
                <a:cubicBezTo>
                  <a:pt x="813" y="7241"/>
                  <a:pt x="809" y="7255"/>
                  <a:pt x="807" y="7269"/>
                </a:cubicBezTo>
                <a:cubicBezTo>
                  <a:pt x="804" y="7305"/>
                  <a:pt x="803" y="7309"/>
                  <a:pt x="776" y="7341"/>
                </a:cubicBezTo>
                <a:cubicBezTo>
                  <a:pt x="781" y="7360"/>
                  <a:pt x="797" y="7382"/>
                  <a:pt x="769" y="7398"/>
                </a:cubicBezTo>
                <a:cubicBezTo>
                  <a:pt x="776" y="7412"/>
                  <a:pt x="752" y="7432"/>
                  <a:pt x="777" y="7444"/>
                </a:cubicBezTo>
                <a:cubicBezTo>
                  <a:pt x="781" y="7446"/>
                  <a:pt x="783" y="7454"/>
                  <a:pt x="782" y="7459"/>
                </a:cubicBezTo>
                <a:cubicBezTo>
                  <a:pt x="775" y="7488"/>
                  <a:pt x="767" y="7517"/>
                  <a:pt x="758" y="7546"/>
                </a:cubicBezTo>
                <a:cubicBezTo>
                  <a:pt x="758" y="7548"/>
                  <a:pt x="754" y="7548"/>
                  <a:pt x="751" y="7549"/>
                </a:cubicBezTo>
                <a:cubicBezTo>
                  <a:pt x="750" y="7537"/>
                  <a:pt x="749" y="7525"/>
                  <a:pt x="747" y="7509"/>
                </a:cubicBezTo>
                <a:cubicBezTo>
                  <a:pt x="744" y="7526"/>
                  <a:pt x="741" y="7539"/>
                  <a:pt x="738" y="7555"/>
                </a:cubicBezTo>
                <a:cubicBezTo>
                  <a:pt x="746" y="7551"/>
                  <a:pt x="749" y="7549"/>
                  <a:pt x="752" y="7547"/>
                </a:cubicBezTo>
                <a:cubicBezTo>
                  <a:pt x="763" y="7577"/>
                  <a:pt x="752" y="7605"/>
                  <a:pt x="748" y="7633"/>
                </a:cubicBezTo>
                <a:cubicBezTo>
                  <a:pt x="742" y="7673"/>
                  <a:pt x="738" y="7713"/>
                  <a:pt x="733" y="7757"/>
                </a:cubicBezTo>
                <a:cubicBezTo>
                  <a:pt x="723" y="7754"/>
                  <a:pt x="717" y="7753"/>
                  <a:pt x="704" y="7749"/>
                </a:cubicBezTo>
                <a:cubicBezTo>
                  <a:pt x="729" y="7774"/>
                  <a:pt x="733" y="7799"/>
                  <a:pt x="726" y="7826"/>
                </a:cubicBezTo>
                <a:cubicBezTo>
                  <a:pt x="721" y="7851"/>
                  <a:pt x="728" y="7881"/>
                  <a:pt x="693" y="7891"/>
                </a:cubicBezTo>
                <a:cubicBezTo>
                  <a:pt x="698" y="7900"/>
                  <a:pt x="703" y="7910"/>
                  <a:pt x="708" y="7920"/>
                </a:cubicBezTo>
                <a:cubicBezTo>
                  <a:pt x="698" y="7925"/>
                  <a:pt x="689" y="7930"/>
                  <a:pt x="678" y="7935"/>
                </a:cubicBezTo>
                <a:cubicBezTo>
                  <a:pt x="670" y="7963"/>
                  <a:pt x="662" y="7994"/>
                  <a:pt x="654" y="8025"/>
                </a:cubicBezTo>
                <a:cubicBezTo>
                  <a:pt x="653" y="8029"/>
                  <a:pt x="658" y="8034"/>
                  <a:pt x="661" y="8038"/>
                </a:cubicBezTo>
                <a:cubicBezTo>
                  <a:pt x="665" y="8035"/>
                  <a:pt x="675" y="8030"/>
                  <a:pt x="674" y="8028"/>
                </a:cubicBezTo>
                <a:cubicBezTo>
                  <a:pt x="668" y="8006"/>
                  <a:pt x="679" y="7991"/>
                  <a:pt x="698" y="7970"/>
                </a:cubicBezTo>
                <a:cubicBezTo>
                  <a:pt x="687" y="8009"/>
                  <a:pt x="703" y="8044"/>
                  <a:pt x="683" y="8076"/>
                </a:cubicBezTo>
                <a:cubicBezTo>
                  <a:pt x="694" y="8114"/>
                  <a:pt x="672" y="8146"/>
                  <a:pt x="663" y="8181"/>
                </a:cubicBezTo>
                <a:cubicBezTo>
                  <a:pt x="663" y="8182"/>
                  <a:pt x="661" y="8184"/>
                  <a:pt x="661" y="8184"/>
                </a:cubicBezTo>
                <a:cubicBezTo>
                  <a:pt x="681" y="8217"/>
                  <a:pt x="653" y="8246"/>
                  <a:pt x="653" y="8278"/>
                </a:cubicBezTo>
                <a:cubicBezTo>
                  <a:pt x="653" y="8286"/>
                  <a:pt x="653" y="8295"/>
                  <a:pt x="649" y="8301"/>
                </a:cubicBezTo>
                <a:cubicBezTo>
                  <a:pt x="641" y="8316"/>
                  <a:pt x="641" y="8329"/>
                  <a:pt x="643" y="8346"/>
                </a:cubicBezTo>
                <a:cubicBezTo>
                  <a:pt x="645" y="8364"/>
                  <a:pt x="648" y="8386"/>
                  <a:pt x="628" y="8401"/>
                </a:cubicBezTo>
                <a:cubicBezTo>
                  <a:pt x="625" y="8403"/>
                  <a:pt x="625" y="8410"/>
                  <a:pt x="625" y="8414"/>
                </a:cubicBezTo>
                <a:cubicBezTo>
                  <a:pt x="625" y="8426"/>
                  <a:pt x="626" y="8438"/>
                  <a:pt x="627" y="8449"/>
                </a:cubicBezTo>
                <a:cubicBezTo>
                  <a:pt x="613" y="8453"/>
                  <a:pt x="599" y="8453"/>
                  <a:pt x="593" y="8460"/>
                </a:cubicBezTo>
                <a:cubicBezTo>
                  <a:pt x="585" y="8471"/>
                  <a:pt x="584" y="8486"/>
                  <a:pt x="579" y="8500"/>
                </a:cubicBezTo>
                <a:cubicBezTo>
                  <a:pt x="565" y="8545"/>
                  <a:pt x="574" y="8592"/>
                  <a:pt x="566" y="8638"/>
                </a:cubicBezTo>
                <a:cubicBezTo>
                  <a:pt x="561" y="8675"/>
                  <a:pt x="553" y="8713"/>
                  <a:pt x="550" y="8751"/>
                </a:cubicBezTo>
                <a:cubicBezTo>
                  <a:pt x="546" y="8790"/>
                  <a:pt x="547" y="8829"/>
                  <a:pt x="546" y="8868"/>
                </a:cubicBezTo>
                <a:cubicBezTo>
                  <a:pt x="545" y="8875"/>
                  <a:pt x="543" y="8882"/>
                  <a:pt x="541" y="8889"/>
                </a:cubicBezTo>
                <a:cubicBezTo>
                  <a:pt x="532" y="8916"/>
                  <a:pt x="518" y="8943"/>
                  <a:pt x="531" y="8973"/>
                </a:cubicBezTo>
                <a:cubicBezTo>
                  <a:pt x="533" y="8977"/>
                  <a:pt x="526" y="8984"/>
                  <a:pt x="527" y="8989"/>
                </a:cubicBezTo>
                <a:cubicBezTo>
                  <a:pt x="529" y="9010"/>
                  <a:pt x="502" y="9027"/>
                  <a:pt x="521" y="9049"/>
                </a:cubicBezTo>
                <a:cubicBezTo>
                  <a:pt x="522" y="9050"/>
                  <a:pt x="522" y="9052"/>
                  <a:pt x="522" y="9052"/>
                </a:cubicBezTo>
                <a:cubicBezTo>
                  <a:pt x="496" y="9069"/>
                  <a:pt x="516" y="9090"/>
                  <a:pt x="515" y="9109"/>
                </a:cubicBezTo>
                <a:cubicBezTo>
                  <a:pt x="514" y="9127"/>
                  <a:pt x="504" y="9144"/>
                  <a:pt x="497" y="9165"/>
                </a:cubicBezTo>
                <a:cubicBezTo>
                  <a:pt x="520" y="9192"/>
                  <a:pt x="510" y="9225"/>
                  <a:pt x="502" y="9258"/>
                </a:cubicBezTo>
                <a:cubicBezTo>
                  <a:pt x="493" y="9299"/>
                  <a:pt x="492" y="9343"/>
                  <a:pt x="478" y="9382"/>
                </a:cubicBezTo>
                <a:cubicBezTo>
                  <a:pt x="458" y="9438"/>
                  <a:pt x="443" y="9497"/>
                  <a:pt x="439" y="9554"/>
                </a:cubicBezTo>
                <a:cubicBezTo>
                  <a:pt x="435" y="9636"/>
                  <a:pt x="413" y="9715"/>
                  <a:pt x="412" y="9797"/>
                </a:cubicBezTo>
                <a:cubicBezTo>
                  <a:pt x="411" y="9825"/>
                  <a:pt x="395" y="9852"/>
                  <a:pt x="401" y="9882"/>
                </a:cubicBezTo>
                <a:cubicBezTo>
                  <a:pt x="406" y="9903"/>
                  <a:pt x="403" y="9920"/>
                  <a:pt x="390" y="9940"/>
                </a:cubicBezTo>
                <a:cubicBezTo>
                  <a:pt x="378" y="9959"/>
                  <a:pt x="374" y="9986"/>
                  <a:pt x="375" y="10009"/>
                </a:cubicBezTo>
                <a:cubicBezTo>
                  <a:pt x="379" y="10052"/>
                  <a:pt x="362" y="10092"/>
                  <a:pt x="360" y="10134"/>
                </a:cubicBezTo>
                <a:cubicBezTo>
                  <a:pt x="357" y="10193"/>
                  <a:pt x="348" y="10251"/>
                  <a:pt x="335" y="10310"/>
                </a:cubicBezTo>
                <a:cubicBezTo>
                  <a:pt x="323" y="10363"/>
                  <a:pt x="323" y="10419"/>
                  <a:pt x="317" y="10474"/>
                </a:cubicBezTo>
                <a:cubicBezTo>
                  <a:pt x="315" y="10489"/>
                  <a:pt x="312" y="10505"/>
                  <a:pt x="309" y="10520"/>
                </a:cubicBezTo>
                <a:cubicBezTo>
                  <a:pt x="297" y="10575"/>
                  <a:pt x="288" y="10630"/>
                  <a:pt x="285" y="10687"/>
                </a:cubicBezTo>
                <a:cubicBezTo>
                  <a:pt x="284" y="10722"/>
                  <a:pt x="274" y="10756"/>
                  <a:pt x="269" y="10791"/>
                </a:cubicBezTo>
                <a:cubicBezTo>
                  <a:pt x="268" y="10798"/>
                  <a:pt x="269" y="10807"/>
                  <a:pt x="268" y="10815"/>
                </a:cubicBezTo>
                <a:cubicBezTo>
                  <a:pt x="261" y="10878"/>
                  <a:pt x="252" y="10941"/>
                  <a:pt x="245" y="11005"/>
                </a:cubicBezTo>
                <a:cubicBezTo>
                  <a:pt x="240" y="11052"/>
                  <a:pt x="239" y="11100"/>
                  <a:pt x="234" y="11147"/>
                </a:cubicBezTo>
                <a:cubicBezTo>
                  <a:pt x="232" y="11171"/>
                  <a:pt x="229" y="11194"/>
                  <a:pt x="222" y="11218"/>
                </a:cubicBezTo>
                <a:cubicBezTo>
                  <a:pt x="215" y="11244"/>
                  <a:pt x="214" y="11274"/>
                  <a:pt x="219" y="11300"/>
                </a:cubicBezTo>
                <a:cubicBezTo>
                  <a:pt x="223" y="11320"/>
                  <a:pt x="218" y="11336"/>
                  <a:pt x="217" y="11353"/>
                </a:cubicBezTo>
                <a:cubicBezTo>
                  <a:pt x="213" y="11393"/>
                  <a:pt x="207" y="11432"/>
                  <a:pt x="204" y="11471"/>
                </a:cubicBezTo>
                <a:cubicBezTo>
                  <a:pt x="200" y="11523"/>
                  <a:pt x="205" y="11577"/>
                  <a:pt x="193" y="11626"/>
                </a:cubicBezTo>
                <a:cubicBezTo>
                  <a:pt x="179" y="11682"/>
                  <a:pt x="179" y="11738"/>
                  <a:pt x="169" y="11793"/>
                </a:cubicBezTo>
                <a:cubicBezTo>
                  <a:pt x="160" y="11847"/>
                  <a:pt x="159" y="11902"/>
                  <a:pt x="155" y="11957"/>
                </a:cubicBezTo>
                <a:cubicBezTo>
                  <a:pt x="152" y="11988"/>
                  <a:pt x="151" y="12020"/>
                  <a:pt x="147" y="12051"/>
                </a:cubicBezTo>
                <a:cubicBezTo>
                  <a:pt x="146" y="12060"/>
                  <a:pt x="141" y="12068"/>
                  <a:pt x="138" y="12076"/>
                </a:cubicBezTo>
                <a:cubicBezTo>
                  <a:pt x="136" y="12083"/>
                  <a:pt x="131" y="12091"/>
                  <a:pt x="132" y="12097"/>
                </a:cubicBezTo>
                <a:cubicBezTo>
                  <a:pt x="145" y="12143"/>
                  <a:pt x="137" y="12188"/>
                  <a:pt x="129" y="12234"/>
                </a:cubicBezTo>
                <a:cubicBezTo>
                  <a:pt x="119" y="12293"/>
                  <a:pt x="114" y="12352"/>
                  <a:pt x="112" y="12412"/>
                </a:cubicBezTo>
                <a:cubicBezTo>
                  <a:pt x="111" y="12444"/>
                  <a:pt x="102" y="12476"/>
                  <a:pt x="100" y="12509"/>
                </a:cubicBezTo>
                <a:cubicBezTo>
                  <a:pt x="96" y="12558"/>
                  <a:pt x="90" y="12607"/>
                  <a:pt x="96" y="12656"/>
                </a:cubicBezTo>
                <a:cubicBezTo>
                  <a:pt x="79" y="12685"/>
                  <a:pt x="93" y="12717"/>
                  <a:pt x="93" y="12747"/>
                </a:cubicBezTo>
                <a:cubicBezTo>
                  <a:pt x="94" y="12821"/>
                  <a:pt x="89" y="12895"/>
                  <a:pt x="86" y="12970"/>
                </a:cubicBezTo>
                <a:cubicBezTo>
                  <a:pt x="83" y="13039"/>
                  <a:pt x="81" y="13109"/>
                  <a:pt x="68" y="13177"/>
                </a:cubicBezTo>
                <a:cubicBezTo>
                  <a:pt x="66" y="13191"/>
                  <a:pt x="70" y="13206"/>
                  <a:pt x="70" y="13220"/>
                </a:cubicBezTo>
                <a:cubicBezTo>
                  <a:pt x="66" y="13275"/>
                  <a:pt x="61" y="13330"/>
                  <a:pt x="57" y="13385"/>
                </a:cubicBezTo>
                <a:cubicBezTo>
                  <a:pt x="57" y="13397"/>
                  <a:pt x="55" y="13409"/>
                  <a:pt x="58" y="13420"/>
                </a:cubicBezTo>
                <a:cubicBezTo>
                  <a:pt x="70" y="13464"/>
                  <a:pt x="58" y="13506"/>
                  <a:pt x="53" y="13549"/>
                </a:cubicBezTo>
                <a:cubicBezTo>
                  <a:pt x="50" y="13580"/>
                  <a:pt x="53" y="13612"/>
                  <a:pt x="52" y="13643"/>
                </a:cubicBezTo>
                <a:cubicBezTo>
                  <a:pt x="51" y="13688"/>
                  <a:pt x="47" y="13732"/>
                  <a:pt x="46" y="13777"/>
                </a:cubicBezTo>
                <a:cubicBezTo>
                  <a:pt x="44" y="13830"/>
                  <a:pt x="44" y="13884"/>
                  <a:pt x="43" y="13938"/>
                </a:cubicBezTo>
                <a:cubicBezTo>
                  <a:pt x="43" y="13962"/>
                  <a:pt x="43" y="13986"/>
                  <a:pt x="41" y="14009"/>
                </a:cubicBezTo>
                <a:cubicBezTo>
                  <a:pt x="26" y="13958"/>
                  <a:pt x="14" y="13908"/>
                  <a:pt x="29" y="13853"/>
                </a:cubicBezTo>
                <a:cubicBezTo>
                  <a:pt x="36" y="13828"/>
                  <a:pt x="27" y="13799"/>
                  <a:pt x="25" y="13773"/>
                </a:cubicBezTo>
                <a:cubicBezTo>
                  <a:pt x="22" y="13741"/>
                  <a:pt x="22" y="13708"/>
                  <a:pt x="15" y="13677"/>
                </a:cubicBezTo>
                <a:cubicBezTo>
                  <a:pt x="10" y="13649"/>
                  <a:pt x="4" y="13621"/>
                  <a:pt x="5" y="13592"/>
                </a:cubicBezTo>
                <a:cubicBezTo>
                  <a:pt x="6" y="13573"/>
                  <a:pt x="0" y="13557"/>
                  <a:pt x="14" y="13537"/>
                </a:cubicBezTo>
                <a:cubicBezTo>
                  <a:pt x="27" y="13519"/>
                  <a:pt x="21" y="13489"/>
                  <a:pt x="26" y="13465"/>
                </a:cubicBezTo>
                <a:cubicBezTo>
                  <a:pt x="36" y="13418"/>
                  <a:pt x="33" y="13371"/>
                  <a:pt x="28" y="13324"/>
                </a:cubicBezTo>
                <a:cubicBezTo>
                  <a:pt x="27" y="13314"/>
                  <a:pt x="30" y="13304"/>
                  <a:pt x="30" y="13293"/>
                </a:cubicBezTo>
                <a:cubicBezTo>
                  <a:pt x="31" y="13272"/>
                  <a:pt x="31" y="13251"/>
                  <a:pt x="32" y="13230"/>
                </a:cubicBezTo>
                <a:cubicBezTo>
                  <a:pt x="34" y="13195"/>
                  <a:pt x="36" y="13160"/>
                  <a:pt x="38" y="13125"/>
                </a:cubicBezTo>
                <a:cubicBezTo>
                  <a:pt x="38" y="13117"/>
                  <a:pt x="39" y="13109"/>
                  <a:pt x="37" y="13101"/>
                </a:cubicBezTo>
                <a:cubicBezTo>
                  <a:pt x="25" y="13058"/>
                  <a:pt x="34" y="13015"/>
                  <a:pt x="34" y="12971"/>
                </a:cubicBezTo>
                <a:cubicBezTo>
                  <a:pt x="34" y="12912"/>
                  <a:pt x="48" y="12852"/>
                  <a:pt x="31" y="12794"/>
                </a:cubicBezTo>
                <a:cubicBezTo>
                  <a:pt x="29" y="12787"/>
                  <a:pt x="26" y="12778"/>
                  <a:pt x="28" y="12775"/>
                </a:cubicBezTo>
                <a:cubicBezTo>
                  <a:pt x="52" y="12746"/>
                  <a:pt x="31" y="12714"/>
                  <a:pt x="36" y="12683"/>
                </a:cubicBezTo>
                <a:cubicBezTo>
                  <a:pt x="41" y="12653"/>
                  <a:pt x="36" y="12622"/>
                  <a:pt x="37" y="12592"/>
                </a:cubicBezTo>
                <a:cubicBezTo>
                  <a:pt x="37" y="12565"/>
                  <a:pt x="39" y="12539"/>
                  <a:pt x="40" y="12512"/>
                </a:cubicBezTo>
                <a:cubicBezTo>
                  <a:pt x="41" y="12490"/>
                  <a:pt x="40" y="12468"/>
                  <a:pt x="41" y="12446"/>
                </a:cubicBezTo>
                <a:cubicBezTo>
                  <a:pt x="43" y="12407"/>
                  <a:pt x="47" y="12368"/>
                  <a:pt x="50" y="12329"/>
                </a:cubicBezTo>
                <a:cubicBezTo>
                  <a:pt x="51" y="12314"/>
                  <a:pt x="55" y="12299"/>
                  <a:pt x="53" y="12285"/>
                </a:cubicBezTo>
                <a:cubicBezTo>
                  <a:pt x="43" y="12229"/>
                  <a:pt x="54" y="12175"/>
                  <a:pt x="66" y="12121"/>
                </a:cubicBezTo>
                <a:cubicBezTo>
                  <a:pt x="71" y="12097"/>
                  <a:pt x="69" y="12072"/>
                  <a:pt x="68" y="12047"/>
                </a:cubicBezTo>
                <a:cubicBezTo>
                  <a:pt x="66" y="12018"/>
                  <a:pt x="71" y="11990"/>
                  <a:pt x="77" y="11962"/>
                </a:cubicBezTo>
                <a:cubicBezTo>
                  <a:pt x="82" y="11939"/>
                  <a:pt x="82" y="11915"/>
                  <a:pt x="84" y="11892"/>
                </a:cubicBezTo>
                <a:cubicBezTo>
                  <a:pt x="91" y="11825"/>
                  <a:pt x="98" y="11758"/>
                  <a:pt x="105" y="11691"/>
                </a:cubicBezTo>
                <a:cubicBezTo>
                  <a:pt x="110" y="11650"/>
                  <a:pt x="116" y="11610"/>
                  <a:pt x="121" y="11570"/>
                </a:cubicBezTo>
                <a:cubicBezTo>
                  <a:pt x="122" y="11561"/>
                  <a:pt x="120" y="11552"/>
                  <a:pt x="121" y="11543"/>
                </a:cubicBezTo>
                <a:cubicBezTo>
                  <a:pt x="123" y="11521"/>
                  <a:pt x="123" y="11499"/>
                  <a:pt x="130" y="11478"/>
                </a:cubicBezTo>
                <a:cubicBezTo>
                  <a:pt x="137" y="11456"/>
                  <a:pt x="135" y="11434"/>
                  <a:pt x="136" y="11412"/>
                </a:cubicBezTo>
                <a:cubicBezTo>
                  <a:pt x="138" y="11379"/>
                  <a:pt x="145" y="11347"/>
                  <a:pt x="148" y="11314"/>
                </a:cubicBezTo>
                <a:cubicBezTo>
                  <a:pt x="152" y="11284"/>
                  <a:pt x="162" y="11254"/>
                  <a:pt x="151" y="11222"/>
                </a:cubicBezTo>
                <a:cubicBezTo>
                  <a:pt x="149" y="11218"/>
                  <a:pt x="151" y="11212"/>
                  <a:pt x="152" y="11207"/>
                </a:cubicBezTo>
                <a:cubicBezTo>
                  <a:pt x="166" y="11158"/>
                  <a:pt x="166" y="11108"/>
                  <a:pt x="168" y="11059"/>
                </a:cubicBezTo>
                <a:cubicBezTo>
                  <a:pt x="168" y="11045"/>
                  <a:pt x="171" y="11032"/>
                  <a:pt x="175" y="11020"/>
                </a:cubicBezTo>
                <a:cubicBezTo>
                  <a:pt x="193" y="10953"/>
                  <a:pt x="187" y="10885"/>
                  <a:pt x="192" y="10818"/>
                </a:cubicBezTo>
                <a:cubicBezTo>
                  <a:pt x="196" y="10765"/>
                  <a:pt x="206" y="10713"/>
                  <a:pt x="213" y="10661"/>
                </a:cubicBezTo>
                <a:cubicBezTo>
                  <a:pt x="217" y="10633"/>
                  <a:pt x="221" y="10604"/>
                  <a:pt x="224" y="10576"/>
                </a:cubicBezTo>
                <a:cubicBezTo>
                  <a:pt x="225" y="10573"/>
                  <a:pt x="222" y="10570"/>
                  <a:pt x="223" y="10568"/>
                </a:cubicBezTo>
                <a:cubicBezTo>
                  <a:pt x="243" y="10536"/>
                  <a:pt x="228" y="10501"/>
                  <a:pt x="232" y="10467"/>
                </a:cubicBezTo>
                <a:cubicBezTo>
                  <a:pt x="237" y="10422"/>
                  <a:pt x="248" y="10377"/>
                  <a:pt x="257" y="10332"/>
                </a:cubicBezTo>
                <a:cubicBezTo>
                  <a:pt x="258" y="10325"/>
                  <a:pt x="265" y="10318"/>
                  <a:pt x="264" y="10314"/>
                </a:cubicBezTo>
                <a:cubicBezTo>
                  <a:pt x="246" y="10269"/>
                  <a:pt x="287" y="10229"/>
                  <a:pt x="273" y="10184"/>
                </a:cubicBezTo>
                <a:cubicBezTo>
                  <a:pt x="271" y="10176"/>
                  <a:pt x="283" y="10163"/>
                  <a:pt x="289" y="10150"/>
                </a:cubicBezTo>
                <a:cubicBezTo>
                  <a:pt x="285" y="10148"/>
                  <a:pt x="280" y="10145"/>
                  <a:pt x="274" y="10141"/>
                </a:cubicBezTo>
                <a:cubicBezTo>
                  <a:pt x="274" y="10140"/>
                  <a:pt x="273" y="10137"/>
                  <a:pt x="274" y="10135"/>
                </a:cubicBezTo>
                <a:cubicBezTo>
                  <a:pt x="278" y="10120"/>
                  <a:pt x="284" y="10105"/>
                  <a:pt x="287" y="10090"/>
                </a:cubicBezTo>
                <a:cubicBezTo>
                  <a:pt x="293" y="10048"/>
                  <a:pt x="291" y="10005"/>
                  <a:pt x="310" y="9965"/>
                </a:cubicBezTo>
                <a:cubicBezTo>
                  <a:pt x="315" y="9955"/>
                  <a:pt x="310" y="9941"/>
                  <a:pt x="310" y="9930"/>
                </a:cubicBezTo>
                <a:cubicBezTo>
                  <a:pt x="313" y="9879"/>
                  <a:pt x="323" y="9830"/>
                  <a:pt x="334" y="9780"/>
                </a:cubicBezTo>
                <a:cubicBezTo>
                  <a:pt x="342" y="9739"/>
                  <a:pt x="348" y="9698"/>
                  <a:pt x="344" y="9655"/>
                </a:cubicBezTo>
                <a:cubicBezTo>
                  <a:pt x="343" y="9649"/>
                  <a:pt x="347" y="9643"/>
                  <a:pt x="347" y="9636"/>
                </a:cubicBezTo>
                <a:cubicBezTo>
                  <a:pt x="348" y="9612"/>
                  <a:pt x="352" y="9586"/>
                  <a:pt x="348" y="9562"/>
                </a:cubicBezTo>
                <a:cubicBezTo>
                  <a:pt x="347" y="9556"/>
                  <a:pt x="332" y="9547"/>
                  <a:pt x="333" y="9536"/>
                </a:cubicBezTo>
                <a:cubicBezTo>
                  <a:pt x="345" y="9529"/>
                  <a:pt x="358" y="9525"/>
                  <a:pt x="365" y="9516"/>
                </a:cubicBezTo>
                <a:cubicBezTo>
                  <a:pt x="372" y="9507"/>
                  <a:pt x="365" y="9495"/>
                  <a:pt x="362" y="9484"/>
                </a:cubicBezTo>
                <a:cubicBezTo>
                  <a:pt x="356" y="9465"/>
                  <a:pt x="357" y="9442"/>
                  <a:pt x="360" y="9422"/>
                </a:cubicBezTo>
                <a:cubicBezTo>
                  <a:pt x="367" y="9381"/>
                  <a:pt x="367" y="9338"/>
                  <a:pt x="386" y="9299"/>
                </a:cubicBezTo>
                <a:cubicBezTo>
                  <a:pt x="401" y="9269"/>
                  <a:pt x="394" y="9239"/>
                  <a:pt x="395" y="9204"/>
                </a:cubicBezTo>
                <a:cubicBezTo>
                  <a:pt x="377" y="9214"/>
                  <a:pt x="365" y="9224"/>
                  <a:pt x="369" y="9244"/>
                </a:cubicBezTo>
                <a:cubicBezTo>
                  <a:pt x="372" y="9264"/>
                  <a:pt x="364" y="9281"/>
                  <a:pt x="359" y="9300"/>
                </a:cubicBezTo>
                <a:cubicBezTo>
                  <a:pt x="349" y="9340"/>
                  <a:pt x="330" y="9379"/>
                  <a:pt x="336" y="9422"/>
                </a:cubicBezTo>
                <a:cubicBezTo>
                  <a:pt x="337" y="9427"/>
                  <a:pt x="339" y="9434"/>
                  <a:pt x="336" y="9437"/>
                </a:cubicBezTo>
                <a:cubicBezTo>
                  <a:pt x="305" y="9471"/>
                  <a:pt x="312" y="9516"/>
                  <a:pt x="302" y="9556"/>
                </a:cubicBezTo>
                <a:cubicBezTo>
                  <a:pt x="287" y="9612"/>
                  <a:pt x="276" y="9669"/>
                  <a:pt x="274" y="9726"/>
                </a:cubicBezTo>
                <a:cubicBezTo>
                  <a:pt x="273" y="9738"/>
                  <a:pt x="271" y="9750"/>
                  <a:pt x="268" y="9762"/>
                </a:cubicBezTo>
                <a:cubicBezTo>
                  <a:pt x="246" y="9844"/>
                  <a:pt x="242" y="9929"/>
                  <a:pt x="230" y="10012"/>
                </a:cubicBezTo>
                <a:cubicBezTo>
                  <a:pt x="226" y="10040"/>
                  <a:pt x="216" y="10068"/>
                  <a:pt x="226" y="10097"/>
                </a:cubicBezTo>
                <a:cubicBezTo>
                  <a:pt x="227" y="10100"/>
                  <a:pt x="225" y="10105"/>
                  <a:pt x="223" y="10109"/>
                </a:cubicBezTo>
                <a:cubicBezTo>
                  <a:pt x="198" y="10145"/>
                  <a:pt x="202" y="10189"/>
                  <a:pt x="193" y="10229"/>
                </a:cubicBezTo>
                <a:cubicBezTo>
                  <a:pt x="185" y="10269"/>
                  <a:pt x="183" y="10310"/>
                  <a:pt x="178" y="10350"/>
                </a:cubicBezTo>
                <a:cubicBezTo>
                  <a:pt x="177" y="10357"/>
                  <a:pt x="173" y="10362"/>
                  <a:pt x="171" y="10369"/>
                </a:cubicBezTo>
                <a:cubicBezTo>
                  <a:pt x="168" y="10383"/>
                  <a:pt x="162" y="10397"/>
                  <a:pt x="164" y="10411"/>
                </a:cubicBezTo>
                <a:cubicBezTo>
                  <a:pt x="168" y="10459"/>
                  <a:pt x="154" y="10505"/>
                  <a:pt x="148" y="10551"/>
                </a:cubicBezTo>
                <a:cubicBezTo>
                  <a:pt x="145" y="10579"/>
                  <a:pt x="143" y="10607"/>
                  <a:pt x="138" y="10634"/>
                </a:cubicBezTo>
                <a:cubicBezTo>
                  <a:pt x="131" y="10670"/>
                  <a:pt x="121" y="10705"/>
                  <a:pt x="112" y="10741"/>
                </a:cubicBezTo>
                <a:cubicBezTo>
                  <a:pt x="113" y="10740"/>
                  <a:pt x="113" y="10740"/>
                  <a:pt x="113" y="10740"/>
                </a:cubicBezTo>
                <a:cubicBezTo>
                  <a:pt x="110" y="10733"/>
                  <a:pt x="104" y="10726"/>
                  <a:pt x="105" y="10719"/>
                </a:cubicBezTo>
                <a:cubicBezTo>
                  <a:pt x="109" y="10686"/>
                  <a:pt x="115" y="10653"/>
                  <a:pt x="121" y="10620"/>
                </a:cubicBezTo>
                <a:cubicBezTo>
                  <a:pt x="122" y="10614"/>
                  <a:pt x="125" y="10607"/>
                  <a:pt x="125" y="10601"/>
                </a:cubicBezTo>
                <a:cubicBezTo>
                  <a:pt x="123" y="10520"/>
                  <a:pt x="142" y="10442"/>
                  <a:pt x="154" y="10363"/>
                </a:cubicBezTo>
                <a:cubicBezTo>
                  <a:pt x="163" y="10296"/>
                  <a:pt x="169" y="10228"/>
                  <a:pt x="183" y="10162"/>
                </a:cubicBezTo>
                <a:cubicBezTo>
                  <a:pt x="199" y="10082"/>
                  <a:pt x="206" y="10002"/>
                  <a:pt x="216" y="9921"/>
                </a:cubicBezTo>
                <a:cubicBezTo>
                  <a:pt x="220" y="9889"/>
                  <a:pt x="227" y="9857"/>
                  <a:pt x="233" y="9824"/>
                </a:cubicBezTo>
                <a:cubicBezTo>
                  <a:pt x="236" y="9808"/>
                  <a:pt x="247" y="9792"/>
                  <a:pt x="231" y="9777"/>
                </a:cubicBezTo>
                <a:cubicBezTo>
                  <a:pt x="239" y="9748"/>
                  <a:pt x="232" y="9718"/>
                  <a:pt x="244" y="9688"/>
                </a:cubicBezTo>
                <a:cubicBezTo>
                  <a:pt x="257" y="9653"/>
                  <a:pt x="262" y="9614"/>
                  <a:pt x="271" y="9577"/>
                </a:cubicBezTo>
                <a:cubicBezTo>
                  <a:pt x="271" y="9573"/>
                  <a:pt x="272" y="9566"/>
                  <a:pt x="271" y="9565"/>
                </a:cubicBezTo>
                <a:cubicBezTo>
                  <a:pt x="234" y="9545"/>
                  <a:pt x="261" y="9508"/>
                  <a:pt x="248" y="9481"/>
                </a:cubicBezTo>
                <a:cubicBezTo>
                  <a:pt x="239" y="9461"/>
                  <a:pt x="250" y="9441"/>
                  <a:pt x="251" y="9421"/>
                </a:cubicBezTo>
                <a:cubicBezTo>
                  <a:pt x="251" y="9400"/>
                  <a:pt x="255" y="9379"/>
                  <a:pt x="261" y="9360"/>
                </a:cubicBezTo>
                <a:cubicBezTo>
                  <a:pt x="263" y="9352"/>
                  <a:pt x="276" y="9348"/>
                  <a:pt x="286" y="9340"/>
                </a:cubicBezTo>
                <a:cubicBezTo>
                  <a:pt x="277" y="9334"/>
                  <a:pt x="268" y="9328"/>
                  <a:pt x="255" y="9319"/>
                </a:cubicBezTo>
                <a:cubicBezTo>
                  <a:pt x="272" y="9312"/>
                  <a:pt x="283" y="9307"/>
                  <a:pt x="296" y="9301"/>
                </a:cubicBezTo>
                <a:cubicBezTo>
                  <a:pt x="279" y="9273"/>
                  <a:pt x="278" y="9245"/>
                  <a:pt x="292" y="9217"/>
                </a:cubicBezTo>
                <a:cubicBezTo>
                  <a:pt x="297" y="9207"/>
                  <a:pt x="301" y="9198"/>
                  <a:pt x="292" y="9189"/>
                </a:cubicBezTo>
                <a:cubicBezTo>
                  <a:pt x="290" y="9187"/>
                  <a:pt x="289" y="9184"/>
                  <a:pt x="289" y="9181"/>
                </a:cubicBezTo>
                <a:cubicBezTo>
                  <a:pt x="296" y="9156"/>
                  <a:pt x="303" y="9130"/>
                  <a:pt x="309" y="9104"/>
                </a:cubicBezTo>
                <a:cubicBezTo>
                  <a:pt x="316" y="9072"/>
                  <a:pt x="323" y="9039"/>
                  <a:pt x="329" y="9005"/>
                </a:cubicBezTo>
                <a:cubicBezTo>
                  <a:pt x="333" y="8980"/>
                  <a:pt x="333" y="8953"/>
                  <a:pt x="342" y="8929"/>
                </a:cubicBezTo>
                <a:cubicBezTo>
                  <a:pt x="353" y="8899"/>
                  <a:pt x="352" y="8873"/>
                  <a:pt x="333" y="8850"/>
                </a:cubicBezTo>
                <a:cubicBezTo>
                  <a:pt x="334" y="8845"/>
                  <a:pt x="333" y="8841"/>
                  <a:pt x="335" y="8839"/>
                </a:cubicBezTo>
                <a:cubicBezTo>
                  <a:pt x="359" y="8809"/>
                  <a:pt x="363" y="8776"/>
                  <a:pt x="360" y="8737"/>
                </a:cubicBezTo>
                <a:cubicBezTo>
                  <a:pt x="359" y="8711"/>
                  <a:pt x="358" y="8681"/>
                  <a:pt x="376" y="8656"/>
                </a:cubicBezTo>
                <a:cubicBezTo>
                  <a:pt x="381" y="8649"/>
                  <a:pt x="381" y="8638"/>
                  <a:pt x="382" y="8629"/>
                </a:cubicBezTo>
                <a:cubicBezTo>
                  <a:pt x="388" y="8590"/>
                  <a:pt x="393" y="8552"/>
                  <a:pt x="398" y="8513"/>
                </a:cubicBezTo>
                <a:cubicBezTo>
                  <a:pt x="403" y="8472"/>
                  <a:pt x="411" y="8432"/>
                  <a:pt x="412" y="8392"/>
                </a:cubicBezTo>
                <a:cubicBezTo>
                  <a:pt x="412" y="8382"/>
                  <a:pt x="428" y="8359"/>
                  <a:pt x="400" y="8355"/>
                </a:cubicBezTo>
                <a:cubicBezTo>
                  <a:pt x="405" y="8342"/>
                  <a:pt x="411" y="8330"/>
                  <a:pt x="414" y="8317"/>
                </a:cubicBezTo>
                <a:cubicBezTo>
                  <a:pt x="416" y="8309"/>
                  <a:pt x="413" y="8299"/>
                  <a:pt x="412" y="8290"/>
                </a:cubicBezTo>
                <a:cubicBezTo>
                  <a:pt x="426" y="8288"/>
                  <a:pt x="426" y="8288"/>
                  <a:pt x="416" y="8269"/>
                </a:cubicBezTo>
                <a:cubicBezTo>
                  <a:pt x="415" y="8276"/>
                  <a:pt x="414" y="8284"/>
                  <a:pt x="413" y="8291"/>
                </a:cubicBezTo>
                <a:cubicBezTo>
                  <a:pt x="398" y="8265"/>
                  <a:pt x="400" y="8255"/>
                  <a:pt x="427" y="8237"/>
                </a:cubicBezTo>
                <a:cubicBezTo>
                  <a:pt x="431" y="8227"/>
                  <a:pt x="435" y="8218"/>
                  <a:pt x="441" y="8205"/>
                </a:cubicBezTo>
                <a:cubicBezTo>
                  <a:pt x="420" y="8212"/>
                  <a:pt x="420" y="8212"/>
                  <a:pt x="427" y="8238"/>
                </a:cubicBezTo>
                <a:cubicBezTo>
                  <a:pt x="410" y="8228"/>
                  <a:pt x="402" y="8215"/>
                  <a:pt x="411" y="8195"/>
                </a:cubicBezTo>
                <a:cubicBezTo>
                  <a:pt x="415" y="8188"/>
                  <a:pt x="417" y="8180"/>
                  <a:pt x="416" y="8172"/>
                </a:cubicBezTo>
                <a:cubicBezTo>
                  <a:pt x="415" y="8145"/>
                  <a:pt x="427" y="8126"/>
                  <a:pt x="446" y="8118"/>
                </a:cubicBezTo>
                <a:cubicBezTo>
                  <a:pt x="456" y="8076"/>
                  <a:pt x="465" y="8038"/>
                  <a:pt x="472" y="8000"/>
                </a:cubicBezTo>
                <a:cubicBezTo>
                  <a:pt x="475" y="7986"/>
                  <a:pt x="475" y="7971"/>
                  <a:pt x="475" y="7957"/>
                </a:cubicBezTo>
                <a:cubicBezTo>
                  <a:pt x="475" y="7955"/>
                  <a:pt x="466" y="7954"/>
                  <a:pt x="460" y="7953"/>
                </a:cubicBezTo>
                <a:cubicBezTo>
                  <a:pt x="459" y="7937"/>
                  <a:pt x="455" y="7917"/>
                  <a:pt x="456" y="7898"/>
                </a:cubicBezTo>
                <a:cubicBezTo>
                  <a:pt x="458" y="7867"/>
                  <a:pt x="457" y="7836"/>
                  <a:pt x="468" y="7806"/>
                </a:cubicBezTo>
                <a:cubicBezTo>
                  <a:pt x="473" y="7794"/>
                  <a:pt x="474" y="7781"/>
                  <a:pt x="477" y="7768"/>
                </a:cubicBezTo>
                <a:cubicBezTo>
                  <a:pt x="479" y="7756"/>
                  <a:pt x="483" y="7743"/>
                  <a:pt x="485" y="7731"/>
                </a:cubicBezTo>
                <a:cubicBezTo>
                  <a:pt x="486" y="7722"/>
                  <a:pt x="488" y="7713"/>
                  <a:pt x="488" y="7704"/>
                </a:cubicBezTo>
                <a:cubicBezTo>
                  <a:pt x="488" y="7697"/>
                  <a:pt x="485" y="7690"/>
                  <a:pt x="487" y="7684"/>
                </a:cubicBezTo>
                <a:cubicBezTo>
                  <a:pt x="505" y="7633"/>
                  <a:pt x="500" y="7581"/>
                  <a:pt x="502" y="7529"/>
                </a:cubicBezTo>
                <a:cubicBezTo>
                  <a:pt x="502" y="7522"/>
                  <a:pt x="502" y="7515"/>
                  <a:pt x="503" y="7509"/>
                </a:cubicBezTo>
                <a:cubicBezTo>
                  <a:pt x="513" y="7476"/>
                  <a:pt x="523" y="7444"/>
                  <a:pt x="532" y="7411"/>
                </a:cubicBezTo>
                <a:cubicBezTo>
                  <a:pt x="534" y="7406"/>
                  <a:pt x="538" y="7398"/>
                  <a:pt x="536" y="7396"/>
                </a:cubicBezTo>
                <a:cubicBezTo>
                  <a:pt x="516" y="7372"/>
                  <a:pt x="536" y="7351"/>
                  <a:pt x="539" y="7328"/>
                </a:cubicBezTo>
                <a:cubicBezTo>
                  <a:pt x="542" y="7302"/>
                  <a:pt x="541" y="7274"/>
                  <a:pt x="542" y="7247"/>
                </a:cubicBezTo>
                <a:cubicBezTo>
                  <a:pt x="543" y="7234"/>
                  <a:pt x="540" y="7221"/>
                  <a:pt x="552" y="7210"/>
                </a:cubicBezTo>
                <a:cubicBezTo>
                  <a:pt x="557" y="7206"/>
                  <a:pt x="557" y="7196"/>
                  <a:pt x="558" y="7188"/>
                </a:cubicBezTo>
                <a:cubicBezTo>
                  <a:pt x="562" y="7133"/>
                  <a:pt x="566" y="7079"/>
                  <a:pt x="586" y="7026"/>
                </a:cubicBezTo>
                <a:cubicBezTo>
                  <a:pt x="596" y="6997"/>
                  <a:pt x="593" y="6963"/>
                  <a:pt x="599" y="6932"/>
                </a:cubicBezTo>
                <a:cubicBezTo>
                  <a:pt x="608" y="6876"/>
                  <a:pt x="619" y="6821"/>
                  <a:pt x="628" y="6766"/>
                </a:cubicBezTo>
                <a:cubicBezTo>
                  <a:pt x="635" y="6719"/>
                  <a:pt x="638" y="6672"/>
                  <a:pt x="648" y="6626"/>
                </a:cubicBezTo>
                <a:cubicBezTo>
                  <a:pt x="656" y="6592"/>
                  <a:pt x="655" y="6556"/>
                  <a:pt x="670" y="6522"/>
                </a:cubicBezTo>
                <a:cubicBezTo>
                  <a:pt x="680" y="6499"/>
                  <a:pt x="684" y="6471"/>
                  <a:pt x="685" y="6445"/>
                </a:cubicBezTo>
                <a:cubicBezTo>
                  <a:pt x="686" y="6421"/>
                  <a:pt x="695" y="6405"/>
                  <a:pt x="716" y="6394"/>
                </a:cubicBezTo>
                <a:cubicBezTo>
                  <a:pt x="707" y="6383"/>
                  <a:pt x="699" y="6373"/>
                  <a:pt x="690" y="6361"/>
                </a:cubicBezTo>
                <a:cubicBezTo>
                  <a:pt x="699" y="6351"/>
                  <a:pt x="706" y="6342"/>
                  <a:pt x="709" y="6338"/>
                </a:cubicBezTo>
                <a:cubicBezTo>
                  <a:pt x="716" y="6297"/>
                  <a:pt x="722" y="6261"/>
                  <a:pt x="728" y="6225"/>
                </a:cubicBezTo>
                <a:cubicBezTo>
                  <a:pt x="731" y="6211"/>
                  <a:pt x="736" y="6197"/>
                  <a:pt x="739" y="6182"/>
                </a:cubicBezTo>
                <a:cubicBezTo>
                  <a:pt x="742" y="6167"/>
                  <a:pt x="741" y="6167"/>
                  <a:pt x="724" y="6146"/>
                </a:cubicBezTo>
                <a:cubicBezTo>
                  <a:pt x="694" y="6157"/>
                  <a:pt x="700" y="6188"/>
                  <a:pt x="692" y="6210"/>
                </a:cubicBezTo>
                <a:cubicBezTo>
                  <a:pt x="674" y="6261"/>
                  <a:pt x="662" y="6315"/>
                  <a:pt x="646" y="6368"/>
                </a:cubicBezTo>
                <a:cubicBezTo>
                  <a:pt x="636" y="6401"/>
                  <a:pt x="624" y="6433"/>
                  <a:pt x="611" y="6472"/>
                </a:cubicBezTo>
                <a:cubicBezTo>
                  <a:pt x="602" y="6445"/>
                  <a:pt x="600" y="6427"/>
                  <a:pt x="609" y="6404"/>
                </a:cubicBezTo>
                <a:cubicBezTo>
                  <a:pt x="623" y="6366"/>
                  <a:pt x="626" y="6325"/>
                  <a:pt x="637" y="6286"/>
                </a:cubicBezTo>
                <a:cubicBezTo>
                  <a:pt x="653" y="6227"/>
                  <a:pt x="669" y="6167"/>
                  <a:pt x="689" y="6109"/>
                </a:cubicBezTo>
                <a:cubicBezTo>
                  <a:pt x="698" y="6084"/>
                  <a:pt x="718" y="6063"/>
                  <a:pt x="731" y="6040"/>
                </a:cubicBezTo>
                <a:cubicBezTo>
                  <a:pt x="746" y="6013"/>
                  <a:pt x="750" y="5984"/>
                  <a:pt x="755" y="5955"/>
                </a:cubicBezTo>
                <a:cubicBezTo>
                  <a:pt x="757" y="5947"/>
                  <a:pt x="760" y="5938"/>
                  <a:pt x="765" y="5931"/>
                </a:cubicBezTo>
                <a:cubicBezTo>
                  <a:pt x="770" y="5921"/>
                  <a:pt x="776" y="5914"/>
                  <a:pt x="769" y="5902"/>
                </a:cubicBezTo>
                <a:cubicBezTo>
                  <a:pt x="766" y="5898"/>
                  <a:pt x="770" y="5887"/>
                  <a:pt x="773" y="5881"/>
                </a:cubicBezTo>
                <a:cubicBezTo>
                  <a:pt x="781" y="5869"/>
                  <a:pt x="789" y="5857"/>
                  <a:pt x="799" y="5846"/>
                </a:cubicBezTo>
                <a:cubicBezTo>
                  <a:pt x="809" y="5836"/>
                  <a:pt x="810" y="5824"/>
                  <a:pt x="809" y="5810"/>
                </a:cubicBezTo>
                <a:cubicBezTo>
                  <a:pt x="809" y="5794"/>
                  <a:pt x="812" y="5776"/>
                  <a:pt x="818" y="5761"/>
                </a:cubicBezTo>
                <a:cubicBezTo>
                  <a:pt x="826" y="5739"/>
                  <a:pt x="838" y="5719"/>
                  <a:pt x="847" y="5697"/>
                </a:cubicBezTo>
                <a:cubicBezTo>
                  <a:pt x="853" y="5683"/>
                  <a:pt x="855" y="5667"/>
                  <a:pt x="874" y="5661"/>
                </a:cubicBezTo>
                <a:cubicBezTo>
                  <a:pt x="879" y="5660"/>
                  <a:pt x="882" y="5648"/>
                  <a:pt x="884" y="5641"/>
                </a:cubicBezTo>
                <a:cubicBezTo>
                  <a:pt x="894" y="5600"/>
                  <a:pt x="917" y="5565"/>
                  <a:pt x="938" y="5530"/>
                </a:cubicBezTo>
                <a:cubicBezTo>
                  <a:pt x="946" y="5517"/>
                  <a:pt x="951" y="5507"/>
                  <a:pt x="953" y="5492"/>
                </a:cubicBezTo>
                <a:cubicBezTo>
                  <a:pt x="956" y="5473"/>
                  <a:pt x="963" y="5452"/>
                  <a:pt x="985" y="5445"/>
                </a:cubicBezTo>
                <a:cubicBezTo>
                  <a:pt x="994" y="5443"/>
                  <a:pt x="1005" y="5446"/>
                  <a:pt x="1018" y="5447"/>
                </a:cubicBezTo>
                <a:cubicBezTo>
                  <a:pt x="1034" y="5418"/>
                  <a:pt x="1060" y="5394"/>
                  <a:pt x="1063" y="5354"/>
                </a:cubicBezTo>
                <a:cubicBezTo>
                  <a:pt x="1064" y="5330"/>
                  <a:pt x="1091" y="5318"/>
                  <a:pt x="1111" y="5306"/>
                </a:cubicBezTo>
                <a:cubicBezTo>
                  <a:pt x="1125" y="5297"/>
                  <a:pt x="1138" y="5288"/>
                  <a:pt x="1149" y="5274"/>
                </a:cubicBezTo>
                <a:cubicBezTo>
                  <a:pt x="1159" y="5273"/>
                  <a:pt x="1170" y="5269"/>
                  <a:pt x="1180" y="5271"/>
                </a:cubicBezTo>
                <a:cubicBezTo>
                  <a:pt x="1193" y="5273"/>
                  <a:pt x="1214" y="5277"/>
                  <a:pt x="1215" y="5284"/>
                </a:cubicBezTo>
                <a:cubicBezTo>
                  <a:pt x="1221" y="5314"/>
                  <a:pt x="1247" y="5317"/>
                  <a:pt x="1266" y="5329"/>
                </a:cubicBezTo>
                <a:cubicBezTo>
                  <a:pt x="1282" y="5340"/>
                  <a:pt x="1294" y="5351"/>
                  <a:pt x="1300" y="5370"/>
                </a:cubicBezTo>
                <a:cubicBezTo>
                  <a:pt x="1304" y="5382"/>
                  <a:pt x="1314" y="5392"/>
                  <a:pt x="1323" y="5402"/>
                </a:cubicBezTo>
                <a:cubicBezTo>
                  <a:pt x="1332" y="5412"/>
                  <a:pt x="1343" y="5422"/>
                  <a:pt x="1356" y="5436"/>
                </a:cubicBezTo>
                <a:cubicBezTo>
                  <a:pt x="1332" y="5460"/>
                  <a:pt x="1312" y="5484"/>
                  <a:pt x="1289" y="5504"/>
                </a:cubicBezTo>
                <a:cubicBezTo>
                  <a:pt x="1275" y="5516"/>
                  <a:pt x="1276" y="5526"/>
                  <a:pt x="1286" y="5538"/>
                </a:cubicBezTo>
                <a:cubicBezTo>
                  <a:pt x="1254" y="5556"/>
                  <a:pt x="1224" y="5580"/>
                  <a:pt x="1214" y="5613"/>
                </a:cubicBezTo>
                <a:cubicBezTo>
                  <a:pt x="1208" y="5633"/>
                  <a:pt x="1210" y="5655"/>
                  <a:pt x="1192" y="5668"/>
                </a:cubicBezTo>
                <a:cubicBezTo>
                  <a:pt x="1196" y="5682"/>
                  <a:pt x="1201" y="5695"/>
                  <a:pt x="1205" y="5708"/>
                </a:cubicBezTo>
                <a:cubicBezTo>
                  <a:pt x="1244" y="5708"/>
                  <a:pt x="1244" y="5708"/>
                  <a:pt x="1248" y="5665"/>
                </a:cubicBezTo>
                <a:cubicBezTo>
                  <a:pt x="1249" y="5660"/>
                  <a:pt x="1249" y="5654"/>
                  <a:pt x="1252" y="5650"/>
                </a:cubicBezTo>
                <a:cubicBezTo>
                  <a:pt x="1296" y="5598"/>
                  <a:pt x="1330" y="5536"/>
                  <a:pt x="1397" y="5506"/>
                </a:cubicBezTo>
                <a:cubicBezTo>
                  <a:pt x="1427" y="5493"/>
                  <a:pt x="1428" y="5494"/>
                  <a:pt x="1453" y="5518"/>
                </a:cubicBezTo>
                <a:cubicBezTo>
                  <a:pt x="1428" y="5536"/>
                  <a:pt x="1418" y="5560"/>
                  <a:pt x="1425" y="5590"/>
                </a:cubicBezTo>
                <a:cubicBezTo>
                  <a:pt x="1427" y="5599"/>
                  <a:pt x="1426" y="5609"/>
                  <a:pt x="1423" y="5618"/>
                </a:cubicBezTo>
                <a:cubicBezTo>
                  <a:pt x="1413" y="5655"/>
                  <a:pt x="1386" y="5668"/>
                  <a:pt x="1347" y="5656"/>
                </a:cubicBezTo>
                <a:cubicBezTo>
                  <a:pt x="1306" y="5683"/>
                  <a:pt x="1297" y="5722"/>
                  <a:pt x="1304" y="5769"/>
                </a:cubicBezTo>
                <a:cubicBezTo>
                  <a:pt x="1306" y="5778"/>
                  <a:pt x="1299" y="5791"/>
                  <a:pt x="1303" y="5799"/>
                </a:cubicBezTo>
                <a:cubicBezTo>
                  <a:pt x="1314" y="5823"/>
                  <a:pt x="1315" y="5847"/>
                  <a:pt x="1312" y="5872"/>
                </a:cubicBezTo>
                <a:cubicBezTo>
                  <a:pt x="1312" y="5875"/>
                  <a:pt x="1322" y="5879"/>
                  <a:pt x="1328" y="5883"/>
                </a:cubicBezTo>
                <a:cubicBezTo>
                  <a:pt x="1327" y="5881"/>
                  <a:pt x="1327" y="5881"/>
                  <a:pt x="1327" y="5881"/>
                </a:cubicBezTo>
                <a:cubicBezTo>
                  <a:pt x="1335" y="5921"/>
                  <a:pt x="1333" y="5924"/>
                  <a:pt x="1291" y="5948"/>
                </a:cubicBezTo>
                <a:cubicBezTo>
                  <a:pt x="1292" y="5955"/>
                  <a:pt x="1296" y="5966"/>
                  <a:pt x="1293" y="5969"/>
                </a:cubicBezTo>
                <a:cubicBezTo>
                  <a:pt x="1283" y="5979"/>
                  <a:pt x="1271" y="5991"/>
                  <a:pt x="1258" y="5995"/>
                </a:cubicBezTo>
                <a:cubicBezTo>
                  <a:pt x="1234" y="6001"/>
                  <a:pt x="1214" y="6003"/>
                  <a:pt x="1209" y="6035"/>
                </a:cubicBezTo>
                <a:cubicBezTo>
                  <a:pt x="1205" y="6056"/>
                  <a:pt x="1185" y="6074"/>
                  <a:pt x="1173" y="6093"/>
                </a:cubicBezTo>
                <a:cubicBezTo>
                  <a:pt x="1151" y="6127"/>
                  <a:pt x="1141" y="6165"/>
                  <a:pt x="1136" y="6205"/>
                </a:cubicBezTo>
                <a:cubicBezTo>
                  <a:pt x="1132" y="6235"/>
                  <a:pt x="1123" y="6264"/>
                  <a:pt x="1116" y="6293"/>
                </a:cubicBezTo>
                <a:cubicBezTo>
                  <a:pt x="1112" y="6307"/>
                  <a:pt x="1104" y="6319"/>
                  <a:pt x="1125" y="6329"/>
                </a:cubicBezTo>
                <a:cubicBezTo>
                  <a:pt x="1138" y="6336"/>
                  <a:pt x="1135" y="6352"/>
                  <a:pt x="1122" y="6360"/>
                </a:cubicBezTo>
                <a:cubicBezTo>
                  <a:pt x="1118" y="6362"/>
                  <a:pt x="1114" y="6361"/>
                  <a:pt x="1110" y="6363"/>
                </a:cubicBezTo>
                <a:cubicBezTo>
                  <a:pt x="1107" y="6365"/>
                  <a:pt x="1104" y="6368"/>
                  <a:pt x="1099" y="6372"/>
                </a:cubicBezTo>
                <a:cubicBezTo>
                  <a:pt x="1130" y="6392"/>
                  <a:pt x="1126" y="6422"/>
                  <a:pt x="1123" y="6452"/>
                </a:cubicBezTo>
                <a:cubicBezTo>
                  <a:pt x="1122" y="6469"/>
                  <a:pt x="1121" y="6485"/>
                  <a:pt x="1122" y="6502"/>
                </a:cubicBezTo>
                <a:cubicBezTo>
                  <a:pt x="1124" y="6529"/>
                  <a:pt x="1129" y="6555"/>
                  <a:pt x="1109" y="6578"/>
                </a:cubicBezTo>
                <a:cubicBezTo>
                  <a:pt x="1105" y="6581"/>
                  <a:pt x="1104" y="6587"/>
                  <a:pt x="1104" y="6593"/>
                </a:cubicBezTo>
                <a:cubicBezTo>
                  <a:pt x="1100" y="6636"/>
                  <a:pt x="1096" y="6680"/>
                  <a:pt x="1092" y="6724"/>
                </a:cubicBezTo>
                <a:cubicBezTo>
                  <a:pt x="1118" y="6715"/>
                  <a:pt x="1140" y="6707"/>
                  <a:pt x="1161" y="6699"/>
                </a:cubicBezTo>
                <a:cubicBezTo>
                  <a:pt x="1166" y="6697"/>
                  <a:pt x="1172" y="6693"/>
                  <a:pt x="1173" y="6689"/>
                </a:cubicBezTo>
                <a:cubicBezTo>
                  <a:pt x="1180" y="6661"/>
                  <a:pt x="1216" y="6649"/>
                  <a:pt x="1208" y="6611"/>
                </a:cubicBezTo>
                <a:cubicBezTo>
                  <a:pt x="1204" y="6592"/>
                  <a:pt x="1220" y="6569"/>
                  <a:pt x="1226" y="6548"/>
                </a:cubicBezTo>
                <a:cubicBezTo>
                  <a:pt x="1233" y="6520"/>
                  <a:pt x="1241" y="6492"/>
                  <a:pt x="1247" y="6464"/>
                </a:cubicBezTo>
                <a:cubicBezTo>
                  <a:pt x="1250" y="6453"/>
                  <a:pt x="1250" y="6437"/>
                  <a:pt x="1244" y="6429"/>
                </a:cubicBezTo>
                <a:cubicBezTo>
                  <a:pt x="1222" y="6395"/>
                  <a:pt x="1238" y="6369"/>
                  <a:pt x="1255" y="6339"/>
                </a:cubicBezTo>
                <a:cubicBezTo>
                  <a:pt x="1270" y="6314"/>
                  <a:pt x="1277" y="6283"/>
                  <a:pt x="1286" y="6254"/>
                </a:cubicBezTo>
                <a:cubicBezTo>
                  <a:pt x="1295" y="6226"/>
                  <a:pt x="1308" y="6206"/>
                  <a:pt x="1338" y="6194"/>
                </a:cubicBezTo>
                <a:cubicBezTo>
                  <a:pt x="1356" y="6187"/>
                  <a:pt x="1369" y="6167"/>
                  <a:pt x="1385" y="6153"/>
                </a:cubicBezTo>
                <a:cubicBezTo>
                  <a:pt x="1406" y="6133"/>
                  <a:pt x="1419" y="6133"/>
                  <a:pt x="1443" y="6151"/>
                </a:cubicBezTo>
                <a:cubicBezTo>
                  <a:pt x="1469" y="6169"/>
                  <a:pt x="1486" y="6190"/>
                  <a:pt x="1475" y="6224"/>
                </a:cubicBezTo>
                <a:cubicBezTo>
                  <a:pt x="1473" y="6229"/>
                  <a:pt x="1474" y="6235"/>
                  <a:pt x="1475" y="6240"/>
                </a:cubicBezTo>
                <a:cubicBezTo>
                  <a:pt x="1476" y="6262"/>
                  <a:pt x="1474" y="6274"/>
                  <a:pt x="1467" y="6289"/>
                </a:cubicBezTo>
                <a:cubicBezTo>
                  <a:pt x="1464" y="6295"/>
                  <a:pt x="1462" y="6301"/>
                  <a:pt x="1458" y="6306"/>
                </a:cubicBezTo>
                <a:cubicBezTo>
                  <a:pt x="1447" y="6320"/>
                  <a:pt x="1475" y="6335"/>
                  <a:pt x="1455" y="6351"/>
                </a:cubicBezTo>
                <a:cubicBezTo>
                  <a:pt x="1443" y="6360"/>
                  <a:pt x="1440" y="6381"/>
                  <a:pt x="1436" y="6397"/>
                </a:cubicBezTo>
                <a:cubicBezTo>
                  <a:pt x="1432" y="6413"/>
                  <a:pt x="1433" y="6431"/>
                  <a:pt x="1428" y="6447"/>
                </a:cubicBezTo>
                <a:cubicBezTo>
                  <a:pt x="1422" y="6467"/>
                  <a:pt x="1429" y="6475"/>
                  <a:pt x="1446" y="6484"/>
                </a:cubicBezTo>
                <a:cubicBezTo>
                  <a:pt x="1461" y="6492"/>
                  <a:pt x="1476" y="6504"/>
                  <a:pt x="1485" y="6518"/>
                </a:cubicBezTo>
                <a:cubicBezTo>
                  <a:pt x="1501" y="6545"/>
                  <a:pt x="1523" y="6559"/>
                  <a:pt x="1554" y="6565"/>
                </a:cubicBezTo>
                <a:cubicBezTo>
                  <a:pt x="1556" y="6552"/>
                  <a:pt x="1559" y="6539"/>
                  <a:pt x="1561" y="6527"/>
                </a:cubicBezTo>
                <a:cubicBezTo>
                  <a:pt x="1563" y="6526"/>
                  <a:pt x="1565" y="6526"/>
                  <a:pt x="1567" y="6526"/>
                </a:cubicBezTo>
                <a:cubicBezTo>
                  <a:pt x="1572" y="6539"/>
                  <a:pt x="1577" y="6552"/>
                  <a:pt x="1583" y="6565"/>
                </a:cubicBezTo>
                <a:cubicBezTo>
                  <a:pt x="1616" y="6583"/>
                  <a:pt x="1646" y="6568"/>
                  <a:pt x="1671" y="6551"/>
                </a:cubicBezTo>
                <a:cubicBezTo>
                  <a:pt x="1695" y="6534"/>
                  <a:pt x="1712" y="6508"/>
                  <a:pt x="1734" y="6483"/>
                </a:cubicBezTo>
                <a:cubicBezTo>
                  <a:pt x="1743" y="6495"/>
                  <a:pt x="1753" y="6511"/>
                  <a:pt x="1770" y="6498"/>
                </a:cubicBezTo>
                <a:cubicBezTo>
                  <a:pt x="1782" y="6489"/>
                  <a:pt x="1794" y="6478"/>
                  <a:pt x="1806" y="6467"/>
                </a:cubicBezTo>
                <a:cubicBezTo>
                  <a:pt x="1827" y="6508"/>
                  <a:pt x="1808" y="6562"/>
                  <a:pt x="1845" y="6597"/>
                </a:cubicBezTo>
                <a:cubicBezTo>
                  <a:pt x="1842" y="6613"/>
                  <a:pt x="1842" y="6627"/>
                  <a:pt x="1837" y="6640"/>
                </a:cubicBezTo>
                <a:cubicBezTo>
                  <a:pt x="1833" y="6652"/>
                  <a:pt x="1834" y="6665"/>
                  <a:pt x="1820" y="6676"/>
                </a:cubicBezTo>
                <a:cubicBezTo>
                  <a:pt x="1808" y="6686"/>
                  <a:pt x="1807" y="6710"/>
                  <a:pt x="1801" y="6727"/>
                </a:cubicBezTo>
                <a:cubicBezTo>
                  <a:pt x="1796" y="6741"/>
                  <a:pt x="1791" y="6756"/>
                  <a:pt x="1785" y="6770"/>
                </a:cubicBezTo>
                <a:cubicBezTo>
                  <a:pt x="1776" y="6788"/>
                  <a:pt x="1761" y="6804"/>
                  <a:pt x="1758" y="6826"/>
                </a:cubicBezTo>
                <a:cubicBezTo>
                  <a:pt x="1757" y="6835"/>
                  <a:pt x="1748" y="6848"/>
                  <a:pt x="1740" y="6849"/>
                </a:cubicBezTo>
                <a:cubicBezTo>
                  <a:pt x="1721" y="6852"/>
                  <a:pt x="1714" y="6868"/>
                  <a:pt x="1702" y="6880"/>
                </a:cubicBezTo>
                <a:cubicBezTo>
                  <a:pt x="1691" y="6891"/>
                  <a:pt x="1673" y="6902"/>
                  <a:pt x="1693" y="6921"/>
                </a:cubicBezTo>
                <a:cubicBezTo>
                  <a:pt x="1682" y="6955"/>
                  <a:pt x="1712" y="7000"/>
                  <a:pt x="1666" y="7024"/>
                </a:cubicBezTo>
                <a:cubicBezTo>
                  <a:pt x="1658" y="7053"/>
                  <a:pt x="1640" y="7080"/>
                  <a:pt x="1653" y="7111"/>
                </a:cubicBezTo>
                <a:cubicBezTo>
                  <a:pt x="1661" y="7131"/>
                  <a:pt x="1666" y="7148"/>
                  <a:pt x="1654" y="7170"/>
                </a:cubicBezTo>
                <a:cubicBezTo>
                  <a:pt x="1641" y="7195"/>
                  <a:pt x="1668" y="7198"/>
                  <a:pt x="1685" y="7207"/>
                </a:cubicBezTo>
                <a:cubicBezTo>
                  <a:pt x="1672" y="7229"/>
                  <a:pt x="1687" y="7261"/>
                  <a:pt x="1652" y="7270"/>
                </a:cubicBezTo>
                <a:cubicBezTo>
                  <a:pt x="1650" y="7270"/>
                  <a:pt x="1646" y="7276"/>
                  <a:pt x="1647" y="7279"/>
                </a:cubicBezTo>
                <a:cubicBezTo>
                  <a:pt x="1651" y="7304"/>
                  <a:pt x="1629" y="7313"/>
                  <a:pt x="1617" y="7328"/>
                </a:cubicBezTo>
                <a:cubicBezTo>
                  <a:pt x="1619" y="7340"/>
                  <a:pt x="1622" y="7351"/>
                  <a:pt x="1624" y="7363"/>
                </a:cubicBezTo>
                <a:cubicBezTo>
                  <a:pt x="1610" y="7374"/>
                  <a:pt x="1596" y="7384"/>
                  <a:pt x="1589" y="7389"/>
                </a:cubicBezTo>
                <a:cubicBezTo>
                  <a:pt x="1580" y="7428"/>
                  <a:pt x="1573" y="7462"/>
                  <a:pt x="1565" y="7494"/>
                </a:cubicBezTo>
                <a:cubicBezTo>
                  <a:pt x="1564" y="7498"/>
                  <a:pt x="1551" y="7498"/>
                  <a:pt x="1549" y="7503"/>
                </a:cubicBezTo>
                <a:cubicBezTo>
                  <a:pt x="1542" y="7520"/>
                  <a:pt x="1525" y="7534"/>
                  <a:pt x="1532" y="7557"/>
                </a:cubicBezTo>
                <a:cubicBezTo>
                  <a:pt x="1535" y="7566"/>
                  <a:pt x="1536" y="7583"/>
                  <a:pt x="1532" y="7586"/>
                </a:cubicBezTo>
                <a:cubicBezTo>
                  <a:pt x="1506" y="7604"/>
                  <a:pt x="1520" y="7630"/>
                  <a:pt x="1514" y="7652"/>
                </a:cubicBezTo>
                <a:cubicBezTo>
                  <a:pt x="1511" y="7661"/>
                  <a:pt x="1507" y="7671"/>
                  <a:pt x="1505" y="7680"/>
                </a:cubicBezTo>
                <a:cubicBezTo>
                  <a:pt x="1501" y="7698"/>
                  <a:pt x="1494" y="7716"/>
                  <a:pt x="1494" y="7733"/>
                </a:cubicBezTo>
                <a:cubicBezTo>
                  <a:pt x="1495" y="7760"/>
                  <a:pt x="1496" y="7785"/>
                  <a:pt x="1479" y="7809"/>
                </a:cubicBezTo>
                <a:cubicBezTo>
                  <a:pt x="1460" y="7836"/>
                  <a:pt x="1461" y="7869"/>
                  <a:pt x="1460" y="7901"/>
                </a:cubicBezTo>
                <a:cubicBezTo>
                  <a:pt x="1458" y="7924"/>
                  <a:pt x="1458" y="7948"/>
                  <a:pt x="1457" y="7972"/>
                </a:cubicBezTo>
                <a:cubicBezTo>
                  <a:pt x="1457" y="7973"/>
                  <a:pt x="1455" y="7975"/>
                  <a:pt x="1455" y="7976"/>
                </a:cubicBezTo>
                <a:cubicBezTo>
                  <a:pt x="1469" y="8015"/>
                  <a:pt x="1449" y="8050"/>
                  <a:pt x="1441" y="8087"/>
                </a:cubicBezTo>
                <a:cubicBezTo>
                  <a:pt x="1434" y="8120"/>
                  <a:pt x="1429" y="8150"/>
                  <a:pt x="1438" y="8186"/>
                </a:cubicBezTo>
                <a:cubicBezTo>
                  <a:pt x="1446" y="8218"/>
                  <a:pt x="1456" y="8258"/>
                  <a:pt x="1431" y="8291"/>
                </a:cubicBezTo>
                <a:cubicBezTo>
                  <a:pt x="1411" y="8319"/>
                  <a:pt x="1430" y="8350"/>
                  <a:pt x="1425" y="8379"/>
                </a:cubicBezTo>
                <a:cubicBezTo>
                  <a:pt x="1419" y="8411"/>
                  <a:pt x="1429" y="8445"/>
                  <a:pt x="1411" y="8476"/>
                </a:cubicBezTo>
                <a:cubicBezTo>
                  <a:pt x="1409" y="8478"/>
                  <a:pt x="1410" y="8483"/>
                  <a:pt x="1410" y="8487"/>
                </a:cubicBezTo>
                <a:cubicBezTo>
                  <a:pt x="1412" y="8533"/>
                  <a:pt x="1420" y="8579"/>
                  <a:pt x="1416" y="8624"/>
                </a:cubicBezTo>
                <a:cubicBezTo>
                  <a:pt x="1413" y="8659"/>
                  <a:pt x="1423" y="8693"/>
                  <a:pt x="1419" y="8725"/>
                </a:cubicBezTo>
                <a:cubicBezTo>
                  <a:pt x="1412" y="8776"/>
                  <a:pt x="1423" y="8828"/>
                  <a:pt x="1407" y="8880"/>
                </a:cubicBezTo>
                <a:cubicBezTo>
                  <a:pt x="1398" y="8909"/>
                  <a:pt x="1401" y="8946"/>
                  <a:pt x="1410" y="8977"/>
                </a:cubicBezTo>
                <a:cubicBezTo>
                  <a:pt x="1417" y="8999"/>
                  <a:pt x="1415" y="9017"/>
                  <a:pt x="1406" y="9036"/>
                </a:cubicBezTo>
                <a:cubicBezTo>
                  <a:pt x="1400" y="9047"/>
                  <a:pt x="1401" y="9056"/>
                  <a:pt x="1405" y="9069"/>
                </a:cubicBezTo>
                <a:cubicBezTo>
                  <a:pt x="1416" y="9098"/>
                  <a:pt x="1421" y="9127"/>
                  <a:pt x="1407" y="9160"/>
                </a:cubicBezTo>
                <a:cubicBezTo>
                  <a:pt x="1398" y="9181"/>
                  <a:pt x="1389" y="9207"/>
                  <a:pt x="1401" y="9233"/>
                </a:cubicBezTo>
                <a:cubicBezTo>
                  <a:pt x="1405" y="9240"/>
                  <a:pt x="1405" y="9251"/>
                  <a:pt x="1404" y="9260"/>
                </a:cubicBezTo>
                <a:cubicBezTo>
                  <a:pt x="1395" y="9311"/>
                  <a:pt x="1399" y="9362"/>
                  <a:pt x="1394" y="9412"/>
                </a:cubicBezTo>
                <a:cubicBezTo>
                  <a:pt x="1392" y="9429"/>
                  <a:pt x="1394" y="9447"/>
                  <a:pt x="1394" y="9464"/>
                </a:cubicBezTo>
                <a:cubicBezTo>
                  <a:pt x="1393" y="9484"/>
                  <a:pt x="1392" y="9504"/>
                  <a:pt x="1390" y="9523"/>
                </a:cubicBezTo>
                <a:cubicBezTo>
                  <a:pt x="1389" y="9535"/>
                  <a:pt x="1385" y="9547"/>
                  <a:pt x="1404" y="9557"/>
                </a:cubicBezTo>
                <a:cubicBezTo>
                  <a:pt x="1411" y="9531"/>
                  <a:pt x="1419" y="9507"/>
                  <a:pt x="1425" y="9482"/>
                </a:cubicBezTo>
                <a:cubicBezTo>
                  <a:pt x="1435" y="9438"/>
                  <a:pt x="1441" y="9394"/>
                  <a:pt x="1442" y="9349"/>
                </a:cubicBezTo>
                <a:cubicBezTo>
                  <a:pt x="1442" y="9339"/>
                  <a:pt x="1447" y="9330"/>
                  <a:pt x="1450" y="9320"/>
                </a:cubicBezTo>
                <a:cubicBezTo>
                  <a:pt x="1452" y="9311"/>
                  <a:pt x="1458" y="9301"/>
                  <a:pt x="1456" y="9293"/>
                </a:cubicBezTo>
                <a:cubicBezTo>
                  <a:pt x="1452" y="9268"/>
                  <a:pt x="1458" y="9247"/>
                  <a:pt x="1468" y="9224"/>
                </a:cubicBezTo>
                <a:cubicBezTo>
                  <a:pt x="1475" y="9206"/>
                  <a:pt x="1473" y="9184"/>
                  <a:pt x="1474" y="9164"/>
                </a:cubicBezTo>
                <a:cubicBezTo>
                  <a:pt x="1475" y="9159"/>
                  <a:pt x="1470" y="9152"/>
                  <a:pt x="1472" y="9148"/>
                </a:cubicBezTo>
                <a:cubicBezTo>
                  <a:pt x="1489" y="9120"/>
                  <a:pt x="1481" y="9087"/>
                  <a:pt x="1492" y="9057"/>
                </a:cubicBezTo>
                <a:cubicBezTo>
                  <a:pt x="1500" y="9034"/>
                  <a:pt x="1509" y="9010"/>
                  <a:pt x="1502" y="8984"/>
                </a:cubicBezTo>
                <a:cubicBezTo>
                  <a:pt x="1500" y="8975"/>
                  <a:pt x="1502" y="8962"/>
                  <a:pt x="1507" y="8954"/>
                </a:cubicBezTo>
                <a:cubicBezTo>
                  <a:pt x="1523" y="8924"/>
                  <a:pt x="1525" y="8891"/>
                  <a:pt x="1530" y="8858"/>
                </a:cubicBezTo>
                <a:cubicBezTo>
                  <a:pt x="1533" y="8833"/>
                  <a:pt x="1534" y="8808"/>
                  <a:pt x="1541" y="8784"/>
                </a:cubicBezTo>
                <a:cubicBezTo>
                  <a:pt x="1551" y="8746"/>
                  <a:pt x="1552" y="8711"/>
                  <a:pt x="1545" y="8672"/>
                </a:cubicBezTo>
                <a:cubicBezTo>
                  <a:pt x="1539" y="8642"/>
                  <a:pt x="1552" y="8607"/>
                  <a:pt x="1561" y="8576"/>
                </a:cubicBezTo>
                <a:cubicBezTo>
                  <a:pt x="1568" y="8551"/>
                  <a:pt x="1578" y="8529"/>
                  <a:pt x="1569" y="8502"/>
                </a:cubicBezTo>
                <a:cubicBezTo>
                  <a:pt x="1566" y="8494"/>
                  <a:pt x="1567" y="8479"/>
                  <a:pt x="1573" y="8473"/>
                </a:cubicBezTo>
                <a:cubicBezTo>
                  <a:pt x="1602" y="8440"/>
                  <a:pt x="1582" y="8396"/>
                  <a:pt x="1600" y="8361"/>
                </a:cubicBezTo>
                <a:cubicBezTo>
                  <a:pt x="1589" y="8339"/>
                  <a:pt x="1610" y="8320"/>
                  <a:pt x="1606" y="8298"/>
                </a:cubicBezTo>
                <a:cubicBezTo>
                  <a:pt x="1604" y="8285"/>
                  <a:pt x="1607" y="8270"/>
                  <a:pt x="1608" y="8256"/>
                </a:cubicBezTo>
                <a:cubicBezTo>
                  <a:pt x="1609" y="8242"/>
                  <a:pt x="1611" y="8227"/>
                  <a:pt x="1613" y="8213"/>
                </a:cubicBezTo>
                <a:cubicBezTo>
                  <a:pt x="1614" y="8196"/>
                  <a:pt x="1614" y="8179"/>
                  <a:pt x="1616" y="8162"/>
                </a:cubicBezTo>
                <a:cubicBezTo>
                  <a:pt x="1617" y="8152"/>
                  <a:pt x="1615" y="8138"/>
                  <a:pt x="1621" y="8132"/>
                </a:cubicBezTo>
                <a:cubicBezTo>
                  <a:pt x="1636" y="8117"/>
                  <a:pt x="1633" y="8100"/>
                  <a:pt x="1633" y="8084"/>
                </a:cubicBezTo>
                <a:cubicBezTo>
                  <a:pt x="1633" y="8063"/>
                  <a:pt x="1623" y="8042"/>
                  <a:pt x="1644" y="8025"/>
                </a:cubicBezTo>
                <a:cubicBezTo>
                  <a:pt x="1645" y="8024"/>
                  <a:pt x="1646" y="8020"/>
                  <a:pt x="1645" y="8018"/>
                </a:cubicBezTo>
                <a:cubicBezTo>
                  <a:pt x="1631" y="7988"/>
                  <a:pt x="1644" y="7964"/>
                  <a:pt x="1662" y="7940"/>
                </a:cubicBezTo>
                <a:cubicBezTo>
                  <a:pt x="1655" y="7934"/>
                  <a:pt x="1649" y="7929"/>
                  <a:pt x="1643" y="7924"/>
                </a:cubicBezTo>
                <a:cubicBezTo>
                  <a:pt x="1665" y="7912"/>
                  <a:pt x="1678" y="7899"/>
                  <a:pt x="1642" y="7883"/>
                </a:cubicBezTo>
                <a:cubicBezTo>
                  <a:pt x="1666" y="7858"/>
                  <a:pt x="1670" y="7830"/>
                  <a:pt x="1659" y="7799"/>
                </a:cubicBezTo>
                <a:cubicBezTo>
                  <a:pt x="1657" y="7794"/>
                  <a:pt x="1659" y="7783"/>
                  <a:pt x="1662" y="7780"/>
                </a:cubicBezTo>
                <a:cubicBezTo>
                  <a:pt x="1685" y="7762"/>
                  <a:pt x="1673" y="7736"/>
                  <a:pt x="1679" y="7714"/>
                </a:cubicBezTo>
                <a:cubicBezTo>
                  <a:pt x="1682" y="7703"/>
                  <a:pt x="1680" y="7689"/>
                  <a:pt x="1686" y="7680"/>
                </a:cubicBezTo>
                <a:cubicBezTo>
                  <a:pt x="1695" y="7667"/>
                  <a:pt x="1692" y="7659"/>
                  <a:pt x="1686" y="7647"/>
                </a:cubicBezTo>
                <a:cubicBezTo>
                  <a:pt x="1682" y="7637"/>
                  <a:pt x="1679" y="7625"/>
                  <a:pt x="1681" y="7614"/>
                </a:cubicBezTo>
                <a:cubicBezTo>
                  <a:pt x="1692" y="7563"/>
                  <a:pt x="1692" y="7509"/>
                  <a:pt x="1718" y="7460"/>
                </a:cubicBezTo>
                <a:cubicBezTo>
                  <a:pt x="1723" y="7452"/>
                  <a:pt x="1717" y="7437"/>
                  <a:pt x="1717" y="7426"/>
                </a:cubicBezTo>
                <a:cubicBezTo>
                  <a:pt x="1716" y="7394"/>
                  <a:pt x="1728" y="7366"/>
                  <a:pt x="1743" y="7339"/>
                </a:cubicBezTo>
                <a:cubicBezTo>
                  <a:pt x="1753" y="7321"/>
                  <a:pt x="1756" y="7303"/>
                  <a:pt x="1758" y="7283"/>
                </a:cubicBezTo>
                <a:cubicBezTo>
                  <a:pt x="1760" y="7241"/>
                  <a:pt x="1754" y="7199"/>
                  <a:pt x="1766" y="7158"/>
                </a:cubicBezTo>
                <a:cubicBezTo>
                  <a:pt x="1769" y="7147"/>
                  <a:pt x="1762" y="7134"/>
                  <a:pt x="1761" y="7131"/>
                </a:cubicBezTo>
                <a:cubicBezTo>
                  <a:pt x="1776" y="7102"/>
                  <a:pt x="1789" y="7079"/>
                  <a:pt x="1798" y="7056"/>
                </a:cubicBezTo>
                <a:cubicBezTo>
                  <a:pt x="1808" y="7030"/>
                  <a:pt x="1801" y="7007"/>
                  <a:pt x="1783" y="6987"/>
                </a:cubicBezTo>
                <a:cubicBezTo>
                  <a:pt x="1792" y="6968"/>
                  <a:pt x="1796" y="6945"/>
                  <a:pt x="1810" y="6936"/>
                </a:cubicBezTo>
                <a:cubicBezTo>
                  <a:pt x="1830" y="6923"/>
                  <a:pt x="1815" y="6903"/>
                  <a:pt x="1827" y="6887"/>
                </a:cubicBezTo>
                <a:cubicBezTo>
                  <a:pt x="1837" y="6876"/>
                  <a:pt x="1846" y="6851"/>
                  <a:pt x="1829" y="6832"/>
                </a:cubicBezTo>
                <a:cubicBezTo>
                  <a:pt x="1826" y="6828"/>
                  <a:pt x="1829" y="6816"/>
                  <a:pt x="1833" y="6810"/>
                </a:cubicBezTo>
                <a:cubicBezTo>
                  <a:pt x="1848" y="6791"/>
                  <a:pt x="1852" y="6773"/>
                  <a:pt x="1830" y="6752"/>
                </a:cubicBezTo>
                <a:cubicBezTo>
                  <a:pt x="1870" y="6742"/>
                  <a:pt x="1860" y="6712"/>
                  <a:pt x="1865" y="6688"/>
                </a:cubicBezTo>
                <a:cubicBezTo>
                  <a:pt x="1866" y="6680"/>
                  <a:pt x="1860" y="6670"/>
                  <a:pt x="1863" y="6664"/>
                </a:cubicBezTo>
                <a:cubicBezTo>
                  <a:pt x="1876" y="6642"/>
                  <a:pt x="1881" y="6621"/>
                  <a:pt x="1858" y="6601"/>
                </a:cubicBezTo>
                <a:cubicBezTo>
                  <a:pt x="1856" y="6599"/>
                  <a:pt x="1856" y="6591"/>
                  <a:pt x="1858" y="6590"/>
                </a:cubicBezTo>
                <a:cubicBezTo>
                  <a:pt x="1877" y="6572"/>
                  <a:pt x="1871" y="6544"/>
                  <a:pt x="1883" y="6526"/>
                </a:cubicBezTo>
                <a:cubicBezTo>
                  <a:pt x="1903" y="6498"/>
                  <a:pt x="1908" y="6474"/>
                  <a:pt x="1889" y="6452"/>
                </a:cubicBezTo>
                <a:cubicBezTo>
                  <a:pt x="1897" y="6431"/>
                  <a:pt x="1903" y="6415"/>
                  <a:pt x="1909" y="6398"/>
                </a:cubicBezTo>
                <a:cubicBezTo>
                  <a:pt x="1909" y="6397"/>
                  <a:pt x="1908" y="6395"/>
                  <a:pt x="1908" y="6394"/>
                </a:cubicBezTo>
                <a:cubicBezTo>
                  <a:pt x="1914" y="6373"/>
                  <a:pt x="1919" y="6351"/>
                  <a:pt x="1925" y="6330"/>
                </a:cubicBezTo>
                <a:cubicBezTo>
                  <a:pt x="1931" y="6308"/>
                  <a:pt x="1915" y="6289"/>
                  <a:pt x="1918" y="6265"/>
                </a:cubicBezTo>
                <a:cubicBezTo>
                  <a:pt x="1921" y="6242"/>
                  <a:pt x="1928" y="6223"/>
                  <a:pt x="1941" y="6204"/>
                </a:cubicBezTo>
                <a:cubicBezTo>
                  <a:pt x="1957" y="6180"/>
                  <a:pt x="1975" y="6155"/>
                  <a:pt x="1949" y="6127"/>
                </a:cubicBezTo>
                <a:cubicBezTo>
                  <a:pt x="1955" y="6120"/>
                  <a:pt x="1960" y="6114"/>
                  <a:pt x="1967" y="6106"/>
                </a:cubicBezTo>
                <a:cubicBezTo>
                  <a:pt x="1959" y="6101"/>
                  <a:pt x="1953" y="6096"/>
                  <a:pt x="1943" y="6088"/>
                </a:cubicBezTo>
                <a:cubicBezTo>
                  <a:pt x="1954" y="6068"/>
                  <a:pt x="1965" y="6046"/>
                  <a:pt x="1978" y="6021"/>
                </a:cubicBezTo>
                <a:cubicBezTo>
                  <a:pt x="1970" y="6006"/>
                  <a:pt x="1957" y="5987"/>
                  <a:pt x="1978" y="5964"/>
                </a:cubicBezTo>
                <a:cubicBezTo>
                  <a:pt x="1983" y="5959"/>
                  <a:pt x="1982" y="5947"/>
                  <a:pt x="1981" y="5938"/>
                </a:cubicBezTo>
                <a:cubicBezTo>
                  <a:pt x="1978" y="5918"/>
                  <a:pt x="1975" y="5900"/>
                  <a:pt x="1991" y="5882"/>
                </a:cubicBezTo>
                <a:cubicBezTo>
                  <a:pt x="1995" y="5877"/>
                  <a:pt x="1994" y="5861"/>
                  <a:pt x="1989" y="5853"/>
                </a:cubicBezTo>
                <a:cubicBezTo>
                  <a:pt x="1978" y="5837"/>
                  <a:pt x="1981" y="5817"/>
                  <a:pt x="1990" y="5809"/>
                </a:cubicBezTo>
                <a:cubicBezTo>
                  <a:pt x="2018" y="5784"/>
                  <a:pt x="2005" y="5759"/>
                  <a:pt x="1997" y="5730"/>
                </a:cubicBezTo>
                <a:cubicBezTo>
                  <a:pt x="2036" y="5718"/>
                  <a:pt x="2012" y="5685"/>
                  <a:pt x="2018" y="5661"/>
                </a:cubicBezTo>
                <a:cubicBezTo>
                  <a:pt x="2021" y="5647"/>
                  <a:pt x="2018" y="5631"/>
                  <a:pt x="2021" y="5618"/>
                </a:cubicBezTo>
                <a:cubicBezTo>
                  <a:pt x="2024" y="5607"/>
                  <a:pt x="2033" y="5598"/>
                  <a:pt x="2043" y="5584"/>
                </a:cubicBezTo>
                <a:cubicBezTo>
                  <a:pt x="2048" y="5562"/>
                  <a:pt x="2055" y="5534"/>
                  <a:pt x="2062" y="5506"/>
                </a:cubicBezTo>
                <a:cubicBezTo>
                  <a:pt x="2063" y="5503"/>
                  <a:pt x="2066" y="5499"/>
                  <a:pt x="2066" y="5495"/>
                </a:cubicBezTo>
                <a:cubicBezTo>
                  <a:pt x="2072" y="5470"/>
                  <a:pt x="2065" y="5464"/>
                  <a:pt x="2034" y="5473"/>
                </a:cubicBezTo>
                <a:cubicBezTo>
                  <a:pt x="2034" y="5464"/>
                  <a:pt x="2034" y="5455"/>
                  <a:pt x="2034" y="5444"/>
                </a:cubicBezTo>
                <a:cubicBezTo>
                  <a:pt x="2043" y="5448"/>
                  <a:pt x="2049" y="5450"/>
                  <a:pt x="2058" y="5454"/>
                </a:cubicBezTo>
                <a:cubicBezTo>
                  <a:pt x="2063" y="5440"/>
                  <a:pt x="2069" y="5426"/>
                  <a:pt x="2075" y="5413"/>
                </a:cubicBezTo>
                <a:cubicBezTo>
                  <a:pt x="2073" y="5412"/>
                  <a:pt x="2071" y="5410"/>
                  <a:pt x="2069" y="5409"/>
                </a:cubicBezTo>
                <a:cubicBezTo>
                  <a:pt x="2061" y="5416"/>
                  <a:pt x="2053" y="5423"/>
                  <a:pt x="2045" y="5430"/>
                </a:cubicBezTo>
                <a:cubicBezTo>
                  <a:pt x="2043" y="5428"/>
                  <a:pt x="2040" y="5426"/>
                  <a:pt x="2038" y="5424"/>
                </a:cubicBezTo>
                <a:cubicBezTo>
                  <a:pt x="2047" y="5408"/>
                  <a:pt x="2057" y="5391"/>
                  <a:pt x="2067" y="5374"/>
                </a:cubicBezTo>
                <a:cubicBezTo>
                  <a:pt x="2070" y="5369"/>
                  <a:pt x="2076" y="5366"/>
                  <a:pt x="2076" y="5361"/>
                </a:cubicBezTo>
                <a:cubicBezTo>
                  <a:pt x="2080" y="5326"/>
                  <a:pt x="2099" y="5294"/>
                  <a:pt x="2094" y="5259"/>
                </a:cubicBezTo>
                <a:cubicBezTo>
                  <a:pt x="2087" y="5214"/>
                  <a:pt x="2103" y="5176"/>
                  <a:pt x="2118" y="5136"/>
                </a:cubicBezTo>
                <a:cubicBezTo>
                  <a:pt x="2120" y="5132"/>
                  <a:pt x="2126" y="5127"/>
                  <a:pt x="2125" y="5123"/>
                </a:cubicBezTo>
                <a:cubicBezTo>
                  <a:pt x="2117" y="5070"/>
                  <a:pt x="2139" y="5021"/>
                  <a:pt x="2144" y="4971"/>
                </a:cubicBezTo>
                <a:cubicBezTo>
                  <a:pt x="2148" y="4934"/>
                  <a:pt x="2152" y="4897"/>
                  <a:pt x="2162" y="4862"/>
                </a:cubicBezTo>
                <a:cubicBezTo>
                  <a:pt x="2172" y="4828"/>
                  <a:pt x="2164" y="4791"/>
                  <a:pt x="2183" y="4759"/>
                </a:cubicBezTo>
                <a:cubicBezTo>
                  <a:pt x="2167" y="4725"/>
                  <a:pt x="2191" y="4697"/>
                  <a:pt x="2198" y="4666"/>
                </a:cubicBezTo>
                <a:cubicBezTo>
                  <a:pt x="2206" y="4634"/>
                  <a:pt x="2217" y="4603"/>
                  <a:pt x="2223" y="4571"/>
                </a:cubicBezTo>
                <a:cubicBezTo>
                  <a:pt x="2228" y="4548"/>
                  <a:pt x="2228" y="4525"/>
                  <a:pt x="2230" y="4502"/>
                </a:cubicBezTo>
                <a:cubicBezTo>
                  <a:pt x="2233" y="4469"/>
                  <a:pt x="2235" y="4436"/>
                  <a:pt x="2241" y="4404"/>
                </a:cubicBezTo>
                <a:cubicBezTo>
                  <a:pt x="2246" y="4377"/>
                  <a:pt x="2257" y="4352"/>
                  <a:pt x="2264" y="4325"/>
                </a:cubicBezTo>
                <a:cubicBezTo>
                  <a:pt x="2266" y="4316"/>
                  <a:pt x="2265" y="4306"/>
                  <a:pt x="2266" y="4296"/>
                </a:cubicBezTo>
                <a:cubicBezTo>
                  <a:pt x="2269" y="4267"/>
                  <a:pt x="2262" y="4236"/>
                  <a:pt x="2286" y="4211"/>
                </a:cubicBezTo>
                <a:cubicBezTo>
                  <a:pt x="2292" y="4205"/>
                  <a:pt x="2295" y="4190"/>
                  <a:pt x="2292" y="4183"/>
                </a:cubicBezTo>
                <a:cubicBezTo>
                  <a:pt x="2284" y="4163"/>
                  <a:pt x="2289" y="4149"/>
                  <a:pt x="2299" y="4131"/>
                </a:cubicBezTo>
                <a:cubicBezTo>
                  <a:pt x="2308" y="4115"/>
                  <a:pt x="2307" y="4093"/>
                  <a:pt x="2311" y="4074"/>
                </a:cubicBezTo>
                <a:cubicBezTo>
                  <a:pt x="2317" y="4046"/>
                  <a:pt x="2322" y="4018"/>
                  <a:pt x="2328" y="3990"/>
                </a:cubicBezTo>
                <a:cubicBezTo>
                  <a:pt x="2334" y="3958"/>
                  <a:pt x="2344" y="3927"/>
                  <a:pt x="2355" y="3898"/>
                </a:cubicBezTo>
                <a:cubicBezTo>
                  <a:pt x="2372" y="3851"/>
                  <a:pt x="2384" y="3803"/>
                  <a:pt x="2399" y="3756"/>
                </a:cubicBezTo>
                <a:cubicBezTo>
                  <a:pt x="2403" y="3744"/>
                  <a:pt x="2416" y="3734"/>
                  <a:pt x="2427" y="3721"/>
                </a:cubicBezTo>
                <a:cubicBezTo>
                  <a:pt x="2419" y="3699"/>
                  <a:pt x="2414" y="3674"/>
                  <a:pt x="2431" y="3649"/>
                </a:cubicBezTo>
                <a:cubicBezTo>
                  <a:pt x="2440" y="3636"/>
                  <a:pt x="2438" y="3616"/>
                  <a:pt x="2441" y="3597"/>
                </a:cubicBezTo>
                <a:cubicBezTo>
                  <a:pt x="2450" y="3598"/>
                  <a:pt x="2458" y="3599"/>
                  <a:pt x="2465" y="3600"/>
                </a:cubicBezTo>
                <a:cubicBezTo>
                  <a:pt x="2472" y="3569"/>
                  <a:pt x="2450" y="3534"/>
                  <a:pt x="2477" y="3496"/>
                </a:cubicBezTo>
                <a:cubicBezTo>
                  <a:pt x="2479" y="3509"/>
                  <a:pt x="2480" y="3512"/>
                  <a:pt x="2480" y="3515"/>
                </a:cubicBezTo>
                <a:cubicBezTo>
                  <a:pt x="2480" y="3518"/>
                  <a:pt x="2480" y="3521"/>
                  <a:pt x="2480" y="3526"/>
                </a:cubicBezTo>
                <a:cubicBezTo>
                  <a:pt x="2506" y="3516"/>
                  <a:pt x="2490" y="3496"/>
                  <a:pt x="2492" y="3479"/>
                </a:cubicBezTo>
                <a:cubicBezTo>
                  <a:pt x="2508" y="3470"/>
                  <a:pt x="2534" y="3465"/>
                  <a:pt x="2522" y="3436"/>
                </a:cubicBezTo>
                <a:cubicBezTo>
                  <a:pt x="2520" y="3433"/>
                  <a:pt x="2523" y="3428"/>
                  <a:pt x="2526" y="3425"/>
                </a:cubicBezTo>
                <a:cubicBezTo>
                  <a:pt x="2554" y="3398"/>
                  <a:pt x="2549" y="3356"/>
                  <a:pt x="2576" y="3319"/>
                </a:cubicBezTo>
                <a:cubicBezTo>
                  <a:pt x="2556" y="3325"/>
                  <a:pt x="2546" y="3328"/>
                  <a:pt x="2534" y="3332"/>
                </a:cubicBezTo>
                <a:cubicBezTo>
                  <a:pt x="2530" y="3324"/>
                  <a:pt x="2527" y="3316"/>
                  <a:pt x="2523" y="3306"/>
                </a:cubicBezTo>
                <a:cubicBezTo>
                  <a:pt x="2479" y="3314"/>
                  <a:pt x="2458" y="3348"/>
                  <a:pt x="2433" y="3385"/>
                </a:cubicBezTo>
                <a:cubicBezTo>
                  <a:pt x="2446" y="3389"/>
                  <a:pt x="2456" y="3393"/>
                  <a:pt x="2470" y="3398"/>
                </a:cubicBezTo>
                <a:cubicBezTo>
                  <a:pt x="2450" y="3437"/>
                  <a:pt x="2426" y="3475"/>
                  <a:pt x="2410" y="3516"/>
                </a:cubicBezTo>
                <a:cubicBezTo>
                  <a:pt x="2391" y="3566"/>
                  <a:pt x="2379" y="3618"/>
                  <a:pt x="2363" y="3669"/>
                </a:cubicBezTo>
                <a:cubicBezTo>
                  <a:pt x="2349" y="3713"/>
                  <a:pt x="2333" y="3757"/>
                  <a:pt x="2321" y="3802"/>
                </a:cubicBezTo>
                <a:cubicBezTo>
                  <a:pt x="2307" y="3850"/>
                  <a:pt x="2294" y="3898"/>
                  <a:pt x="2283" y="3947"/>
                </a:cubicBezTo>
                <a:cubicBezTo>
                  <a:pt x="2275" y="3987"/>
                  <a:pt x="2266" y="4027"/>
                  <a:pt x="2257" y="4067"/>
                </a:cubicBezTo>
                <a:cubicBezTo>
                  <a:pt x="2248" y="4104"/>
                  <a:pt x="2234" y="4141"/>
                  <a:pt x="2241" y="4180"/>
                </a:cubicBezTo>
                <a:cubicBezTo>
                  <a:pt x="2242" y="4186"/>
                  <a:pt x="2240" y="4193"/>
                  <a:pt x="2237" y="4198"/>
                </a:cubicBezTo>
                <a:cubicBezTo>
                  <a:pt x="2210" y="4255"/>
                  <a:pt x="2204" y="4317"/>
                  <a:pt x="2194" y="4377"/>
                </a:cubicBezTo>
                <a:cubicBezTo>
                  <a:pt x="2189" y="4402"/>
                  <a:pt x="2190" y="4426"/>
                  <a:pt x="2178" y="4450"/>
                </a:cubicBezTo>
                <a:cubicBezTo>
                  <a:pt x="2168" y="4470"/>
                  <a:pt x="2167" y="4495"/>
                  <a:pt x="2166" y="4518"/>
                </a:cubicBezTo>
                <a:cubicBezTo>
                  <a:pt x="2165" y="4540"/>
                  <a:pt x="2157" y="4559"/>
                  <a:pt x="2152" y="4579"/>
                </a:cubicBezTo>
                <a:cubicBezTo>
                  <a:pt x="2144" y="4617"/>
                  <a:pt x="2139" y="4656"/>
                  <a:pt x="2132" y="4694"/>
                </a:cubicBezTo>
                <a:cubicBezTo>
                  <a:pt x="2121" y="4750"/>
                  <a:pt x="2113" y="4806"/>
                  <a:pt x="2096" y="4860"/>
                </a:cubicBezTo>
                <a:cubicBezTo>
                  <a:pt x="2083" y="4899"/>
                  <a:pt x="2081" y="4939"/>
                  <a:pt x="2072" y="4979"/>
                </a:cubicBezTo>
                <a:cubicBezTo>
                  <a:pt x="2059" y="5033"/>
                  <a:pt x="2050" y="5088"/>
                  <a:pt x="2037" y="5142"/>
                </a:cubicBezTo>
                <a:cubicBezTo>
                  <a:pt x="2036" y="5149"/>
                  <a:pt x="2022" y="5160"/>
                  <a:pt x="2016" y="5159"/>
                </a:cubicBezTo>
                <a:cubicBezTo>
                  <a:pt x="2000" y="5155"/>
                  <a:pt x="2003" y="5145"/>
                  <a:pt x="2010" y="5132"/>
                </a:cubicBezTo>
                <a:cubicBezTo>
                  <a:pt x="2014" y="5122"/>
                  <a:pt x="2008" y="5107"/>
                  <a:pt x="2006" y="5088"/>
                </a:cubicBezTo>
                <a:cubicBezTo>
                  <a:pt x="2014" y="5097"/>
                  <a:pt x="2019" y="5102"/>
                  <a:pt x="2027" y="5110"/>
                </a:cubicBezTo>
                <a:cubicBezTo>
                  <a:pt x="2029" y="5100"/>
                  <a:pt x="2034" y="5090"/>
                  <a:pt x="2031" y="5087"/>
                </a:cubicBezTo>
                <a:cubicBezTo>
                  <a:pt x="2003" y="5056"/>
                  <a:pt x="2015" y="5017"/>
                  <a:pt x="2017" y="4984"/>
                </a:cubicBezTo>
                <a:cubicBezTo>
                  <a:pt x="2019" y="4935"/>
                  <a:pt x="2044" y="4888"/>
                  <a:pt x="2034" y="4836"/>
                </a:cubicBezTo>
                <a:cubicBezTo>
                  <a:pt x="2052" y="4803"/>
                  <a:pt x="2039" y="4765"/>
                  <a:pt x="2054" y="4731"/>
                </a:cubicBezTo>
                <a:cubicBezTo>
                  <a:pt x="2063" y="4711"/>
                  <a:pt x="2063" y="4686"/>
                  <a:pt x="2064" y="4663"/>
                </a:cubicBezTo>
                <a:cubicBezTo>
                  <a:pt x="2065" y="4644"/>
                  <a:pt x="2062" y="4625"/>
                  <a:pt x="2077" y="4611"/>
                </a:cubicBezTo>
                <a:cubicBezTo>
                  <a:pt x="2069" y="4575"/>
                  <a:pt x="2092" y="4545"/>
                  <a:pt x="2094" y="4511"/>
                </a:cubicBezTo>
                <a:cubicBezTo>
                  <a:pt x="2097" y="4465"/>
                  <a:pt x="2106" y="4420"/>
                  <a:pt x="2114" y="4375"/>
                </a:cubicBezTo>
                <a:cubicBezTo>
                  <a:pt x="2126" y="4309"/>
                  <a:pt x="2143" y="4244"/>
                  <a:pt x="2154" y="4179"/>
                </a:cubicBezTo>
                <a:cubicBezTo>
                  <a:pt x="2160" y="4144"/>
                  <a:pt x="2160" y="4108"/>
                  <a:pt x="2175" y="4075"/>
                </a:cubicBezTo>
                <a:cubicBezTo>
                  <a:pt x="2178" y="4069"/>
                  <a:pt x="2174" y="4060"/>
                  <a:pt x="2173" y="4052"/>
                </a:cubicBezTo>
                <a:cubicBezTo>
                  <a:pt x="2172" y="4047"/>
                  <a:pt x="2169" y="4039"/>
                  <a:pt x="2171" y="4037"/>
                </a:cubicBezTo>
                <a:cubicBezTo>
                  <a:pt x="2202" y="4010"/>
                  <a:pt x="2187" y="3969"/>
                  <a:pt x="2202" y="3936"/>
                </a:cubicBezTo>
                <a:cubicBezTo>
                  <a:pt x="2215" y="3903"/>
                  <a:pt x="2223" y="3867"/>
                  <a:pt x="2225" y="3832"/>
                </a:cubicBezTo>
                <a:cubicBezTo>
                  <a:pt x="2227" y="3809"/>
                  <a:pt x="2231" y="3788"/>
                  <a:pt x="2234" y="3767"/>
                </a:cubicBezTo>
                <a:cubicBezTo>
                  <a:pt x="2242" y="3720"/>
                  <a:pt x="2260" y="3676"/>
                  <a:pt x="2276" y="3632"/>
                </a:cubicBezTo>
                <a:cubicBezTo>
                  <a:pt x="2286" y="3603"/>
                  <a:pt x="2285" y="3571"/>
                  <a:pt x="2290" y="3541"/>
                </a:cubicBezTo>
                <a:cubicBezTo>
                  <a:pt x="2293" y="3523"/>
                  <a:pt x="2298" y="3506"/>
                  <a:pt x="2303" y="3486"/>
                </a:cubicBezTo>
                <a:cubicBezTo>
                  <a:pt x="2290" y="3486"/>
                  <a:pt x="2279" y="3486"/>
                  <a:pt x="2267" y="3486"/>
                </a:cubicBezTo>
                <a:cubicBezTo>
                  <a:pt x="2266" y="3488"/>
                  <a:pt x="2263" y="3491"/>
                  <a:pt x="2262" y="3495"/>
                </a:cubicBezTo>
                <a:cubicBezTo>
                  <a:pt x="2258" y="3509"/>
                  <a:pt x="2257" y="3524"/>
                  <a:pt x="2251" y="3536"/>
                </a:cubicBezTo>
                <a:cubicBezTo>
                  <a:pt x="2231" y="3572"/>
                  <a:pt x="2221" y="3611"/>
                  <a:pt x="2211" y="3651"/>
                </a:cubicBezTo>
                <a:cubicBezTo>
                  <a:pt x="2210" y="3656"/>
                  <a:pt x="2210" y="3661"/>
                  <a:pt x="2207" y="3666"/>
                </a:cubicBezTo>
                <a:cubicBezTo>
                  <a:pt x="2171" y="3749"/>
                  <a:pt x="2160" y="3839"/>
                  <a:pt x="2141" y="3927"/>
                </a:cubicBezTo>
                <a:cubicBezTo>
                  <a:pt x="2134" y="3959"/>
                  <a:pt x="2116" y="3991"/>
                  <a:pt x="2118" y="4022"/>
                </a:cubicBezTo>
                <a:cubicBezTo>
                  <a:pt x="2123" y="4084"/>
                  <a:pt x="2085" y="4138"/>
                  <a:pt x="2090" y="4198"/>
                </a:cubicBezTo>
                <a:cubicBezTo>
                  <a:pt x="2065" y="4231"/>
                  <a:pt x="2083" y="4272"/>
                  <a:pt x="2070" y="4309"/>
                </a:cubicBezTo>
                <a:cubicBezTo>
                  <a:pt x="2055" y="4351"/>
                  <a:pt x="2048" y="4397"/>
                  <a:pt x="2040" y="4442"/>
                </a:cubicBezTo>
                <a:cubicBezTo>
                  <a:pt x="2030" y="4496"/>
                  <a:pt x="2022" y="4551"/>
                  <a:pt x="2014" y="4605"/>
                </a:cubicBezTo>
                <a:cubicBezTo>
                  <a:pt x="2012" y="4614"/>
                  <a:pt x="2011" y="4623"/>
                  <a:pt x="2008" y="4632"/>
                </a:cubicBezTo>
                <a:cubicBezTo>
                  <a:pt x="2007" y="4638"/>
                  <a:pt x="2001" y="4646"/>
                  <a:pt x="2003" y="4651"/>
                </a:cubicBezTo>
                <a:cubicBezTo>
                  <a:pt x="2019" y="4683"/>
                  <a:pt x="1995" y="4709"/>
                  <a:pt x="1991" y="4738"/>
                </a:cubicBezTo>
                <a:cubicBezTo>
                  <a:pt x="1985" y="4771"/>
                  <a:pt x="1978" y="4805"/>
                  <a:pt x="1972" y="4838"/>
                </a:cubicBezTo>
                <a:cubicBezTo>
                  <a:pt x="1966" y="4870"/>
                  <a:pt x="1961" y="4902"/>
                  <a:pt x="1957" y="4933"/>
                </a:cubicBezTo>
                <a:cubicBezTo>
                  <a:pt x="1953" y="4961"/>
                  <a:pt x="1951" y="4990"/>
                  <a:pt x="1948" y="5025"/>
                </a:cubicBezTo>
                <a:cubicBezTo>
                  <a:pt x="1946" y="5027"/>
                  <a:pt x="1937" y="5033"/>
                  <a:pt x="1924" y="5043"/>
                </a:cubicBezTo>
                <a:cubicBezTo>
                  <a:pt x="1924" y="5013"/>
                  <a:pt x="1918" y="4991"/>
                  <a:pt x="1930" y="4968"/>
                </a:cubicBezTo>
                <a:cubicBezTo>
                  <a:pt x="1939" y="4948"/>
                  <a:pt x="1942" y="4925"/>
                  <a:pt x="1945" y="4903"/>
                </a:cubicBezTo>
                <a:cubicBezTo>
                  <a:pt x="1954" y="4844"/>
                  <a:pt x="1960" y="4785"/>
                  <a:pt x="1968" y="4727"/>
                </a:cubicBezTo>
                <a:cubicBezTo>
                  <a:pt x="1974" y="4692"/>
                  <a:pt x="1985" y="4657"/>
                  <a:pt x="1989" y="4622"/>
                </a:cubicBezTo>
                <a:cubicBezTo>
                  <a:pt x="1995" y="4562"/>
                  <a:pt x="2004" y="4503"/>
                  <a:pt x="2025" y="4446"/>
                </a:cubicBezTo>
                <a:cubicBezTo>
                  <a:pt x="2026" y="4443"/>
                  <a:pt x="2025" y="4440"/>
                  <a:pt x="2025" y="4438"/>
                </a:cubicBezTo>
                <a:cubicBezTo>
                  <a:pt x="2015" y="4378"/>
                  <a:pt x="2038" y="4323"/>
                  <a:pt x="2048" y="4266"/>
                </a:cubicBezTo>
                <a:cubicBezTo>
                  <a:pt x="2059" y="4204"/>
                  <a:pt x="2068" y="4141"/>
                  <a:pt x="2084" y="4079"/>
                </a:cubicBezTo>
                <a:cubicBezTo>
                  <a:pt x="2096" y="4031"/>
                  <a:pt x="2095" y="3980"/>
                  <a:pt x="2118" y="3934"/>
                </a:cubicBezTo>
                <a:cubicBezTo>
                  <a:pt x="2119" y="3932"/>
                  <a:pt x="2120" y="3930"/>
                  <a:pt x="2121" y="3927"/>
                </a:cubicBezTo>
                <a:cubicBezTo>
                  <a:pt x="2128" y="3897"/>
                  <a:pt x="2134" y="3866"/>
                  <a:pt x="2141" y="3835"/>
                </a:cubicBezTo>
                <a:cubicBezTo>
                  <a:pt x="2152" y="3790"/>
                  <a:pt x="2163" y="3744"/>
                  <a:pt x="2175" y="3698"/>
                </a:cubicBezTo>
                <a:cubicBezTo>
                  <a:pt x="2184" y="3660"/>
                  <a:pt x="2195" y="3622"/>
                  <a:pt x="2205" y="3584"/>
                </a:cubicBezTo>
                <a:cubicBezTo>
                  <a:pt x="2208" y="3575"/>
                  <a:pt x="2212" y="3566"/>
                  <a:pt x="2215" y="3558"/>
                </a:cubicBezTo>
                <a:cubicBezTo>
                  <a:pt x="2218" y="3551"/>
                  <a:pt x="2224" y="3542"/>
                  <a:pt x="2223" y="3536"/>
                </a:cubicBezTo>
                <a:cubicBezTo>
                  <a:pt x="2209" y="3481"/>
                  <a:pt x="2242" y="3437"/>
                  <a:pt x="2257" y="3389"/>
                </a:cubicBezTo>
                <a:cubicBezTo>
                  <a:pt x="2268" y="3354"/>
                  <a:pt x="2293" y="3324"/>
                  <a:pt x="2290" y="3285"/>
                </a:cubicBezTo>
                <a:cubicBezTo>
                  <a:pt x="2289" y="3280"/>
                  <a:pt x="2293" y="3273"/>
                  <a:pt x="2296" y="3271"/>
                </a:cubicBezTo>
                <a:cubicBezTo>
                  <a:pt x="2320" y="3260"/>
                  <a:pt x="2317" y="3235"/>
                  <a:pt x="2325" y="3216"/>
                </a:cubicBezTo>
                <a:cubicBezTo>
                  <a:pt x="2335" y="3190"/>
                  <a:pt x="2347" y="3165"/>
                  <a:pt x="2360" y="3140"/>
                </a:cubicBezTo>
                <a:cubicBezTo>
                  <a:pt x="2365" y="3130"/>
                  <a:pt x="2374" y="3125"/>
                  <a:pt x="2386" y="3132"/>
                </a:cubicBezTo>
                <a:lnTo>
                  <a:pt x="2386" y="3131"/>
                </a:lnTo>
                <a:close/>
                <a:moveTo>
                  <a:pt x="1277" y="11591"/>
                </a:moveTo>
                <a:cubicBezTo>
                  <a:pt x="1276" y="11604"/>
                  <a:pt x="1274" y="11617"/>
                  <a:pt x="1272" y="11636"/>
                </a:cubicBezTo>
                <a:cubicBezTo>
                  <a:pt x="1299" y="11608"/>
                  <a:pt x="1299" y="11603"/>
                  <a:pt x="1276" y="11592"/>
                </a:cubicBezTo>
                <a:cubicBezTo>
                  <a:pt x="1286" y="11578"/>
                  <a:pt x="1287" y="11565"/>
                  <a:pt x="1266" y="11546"/>
                </a:cubicBezTo>
                <a:cubicBezTo>
                  <a:pt x="1271" y="11567"/>
                  <a:pt x="1247" y="11583"/>
                  <a:pt x="1277" y="11591"/>
                </a:cubicBezTo>
                <a:close/>
                <a:moveTo>
                  <a:pt x="750" y="8456"/>
                </a:moveTo>
                <a:cubicBezTo>
                  <a:pt x="740" y="8462"/>
                  <a:pt x="723" y="8458"/>
                  <a:pt x="719" y="8476"/>
                </a:cubicBezTo>
                <a:cubicBezTo>
                  <a:pt x="727" y="8478"/>
                  <a:pt x="732" y="8479"/>
                  <a:pt x="738" y="8481"/>
                </a:cubicBezTo>
                <a:cubicBezTo>
                  <a:pt x="721" y="8524"/>
                  <a:pt x="721" y="8524"/>
                  <a:pt x="743" y="8530"/>
                </a:cubicBezTo>
                <a:cubicBezTo>
                  <a:pt x="760" y="8506"/>
                  <a:pt x="752" y="8480"/>
                  <a:pt x="749" y="8455"/>
                </a:cubicBezTo>
                <a:cubicBezTo>
                  <a:pt x="762" y="8446"/>
                  <a:pt x="762" y="8446"/>
                  <a:pt x="750" y="8427"/>
                </a:cubicBezTo>
                <a:cubicBezTo>
                  <a:pt x="750" y="8439"/>
                  <a:pt x="750" y="8448"/>
                  <a:pt x="750" y="8456"/>
                </a:cubicBezTo>
                <a:close/>
                <a:moveTo>
                  <a:pt x="4506" y="2788"/>
                </a:moveTo>
                <a:cubicBezTo>
                  <a:pt x="4514" y="2778"/>
                  <a:pt x="4523" y="2768"/>
                  <a:pt x="4530" y="2757"/>
                </a:cubicBezTo>
                <a:cubicBezTo>
                  <a:pt x="4542" y="2739"/>
                  <a:pt x="4540" y="2719"/>
                  <a:pt x="4522" y="2695"/>
                </a:cubicBezTo>
                <a:cubicBezTo>
                  <a:pt x="4509" y="2727"/>
                  <a:pt x="4510" y="2758"/>
                  <a:pt x="4507" y="2789"/>
                </a:cubicBezTo>
                <a:cubicBezTo>
                  <a:pt x="4502" y="2799"/>
                  <a:pt x="4489" y="2808"/>
                  <a:pt x="4502" y="2824"/>
                </a:cubicBezTo>
                <a:cubicBezTo>
                  <a:pt x="4515" y="2811"/>
                  <a:pt x="4514" y="2800"/>
                  <a:pt x="4506" y="2788"/>
                </a:cubicBezTo>
                <a:close/>
                <a:moveTo>
                  <a:pt x="5201" y="1745"/>
                </a:moveTo>
                <a:cubicBezTo>
                  <a:pt x="5211" y="1751"/>
                  <a:pt x="5222" y="1758"/>
                  <a:pt x="5233" y="1745"/>
                </a:cubicBezTo>
                <a:cubicBezTo>
                  <a:pt x="5232" y="1725"/>
                  <a:pt x="5231" y="1705"/>
                  <a:pt x="5229" y="1674"/>
                </a:cubicBezTo>
                <a:cubicBezTo>
                  <a:pt x="5216" y="1688"/>
                  <a:pt x="5206" y="1693"/>
                  <a:pt x="5204" y="1701"/>
                </a:cubicBezTo>
                <a:cubicBezTo>
                  <a:pt x="5201" y="1715"/>
                  <a:pt x="5202" y="1731"/>
                  <a:pt x="5201" y="1746"/>
                </a:cubicBezTo>
                <a:cubicBezTo>
                  <a:pt x="5201" y="1757"/>
                  <a:pt x="5201" y="1768"/>
                  <a:pt x="5201" y="1788"/>
                </a:cubicBezTo>
                <a:cubicBezTo>
                  <a:pt x="5216" y="1767"/>
                  <a:pt x="5202" y="1757"/>
                  <a:pt x="5201" y="1745"/>
                </a:cubicBezTo>
                <a:close/>
                <a:moveTo>
                  <a:pt x="5196" y="18726"/>
                </a:moveTo>
                <a:cubicBezTo>
                  <a:pt x="5164" y="18702"/>
                  <a:pt x="5153" y="18665"/>
                  <a:pt x="5165" y="18623"/>
                </a:cubicBezTo>
                <a:cubicBezTo>
                  <a:pt x="5168" y="18613"/>
                  <a:pt x="5172" y="18602"/>
                  <a:pt x="5171" y="18593"/>
                </a:cubicBezTo>
                <a:cubicBezTo>
                  <a:pt x="5167" y="18572"/>
                  <a:pt x="5171" y="18554"/>
                  <a:pt x="5176" y="18535"/>
                </a:cubicBezTo>
                <a:cubicBezTo>
                  <a:pt x="5180" y="18520"/>
                  <a:pt x="5187" y="18502"/>
                  <a:pt x="5166" y="18488"/>
                </a:cubicBezTo>
                <a:cubicBezTo>
                  <a:pt x="5162" y="18501"/>
                  <a:pt x="5161" y="18517"/>
                  <a:pt x="5154" y="18522"/>
                </a:cubicBezTo>
                <a:cubicBezTo>
                  <a:pt x="5140" y="18533"/>
                  <a:pt x="5140" y="18543"/>
                  <a:pt x="5145" y="18556"/>
                </a:cubicBezTo>
                <a:cubicBezTo>
                  <a:pt x="5146" y="18560"/>
                  <a:pt x="5147" y="18565"/>
                  <a:pt x="5145" y="18567"/>
                </a:cubicBezTo>
                <a:cubicBezTo>
                  <a:pt x="5121" y="18600"/>
                  <a:pt x="5141" y="18639"/>
                  <a:pt x="5131" y="18674"/>
                </a:cubicBezTo>
                <a:cubicBezTo>
                  <a:pt x="5127" y="18690"/>
                  <a:pt x="5126" y="18705"/>
                  <a:pt x="5114" y="18716"/>
                </a:cubicBezTo>
                <a:cubicBezTo>
                  <a:pt x="5089" y="18740"/>
                  <a:pt x="5096" y="18774"/>
                  <a:pt x="5086" y="18802"/>
                </a:cubicBezTo>
                <a:cubicBezTo>
                  <a:pt x="5085" y="18805"/>
                  <a:pt x="5086" y="18811"/>
                  <a:pt x="5088" y="18813"/>
                </a:cubicBezTo>
                <a:cubicBezTo>
                  <a:pt x="5103" y="18827"/>
                  <a:pt x="5099" y="18843"/>
                  <a:pt x="5096" y="18861"/>
                </a:cubicBezTo>
                <a:cubicBezTo>
                  <a:pt x="5090" y="18898"/>
                  <a:pt x="5115" y="18922"/>
                  <a:pt x="5139" y="18945"/>
                </a:cubicBezTo>
                <a:cubicBezTo>
                  <a:pt x="5141" y="18947"/>
                  <a:pt x="5148" y="18945"/>
                  <a:pt x="5149" y="18945"/>
                </a:cubicBezTo>
                <a:cubicBezTo>
                  <a:pt x="5152" y="18914"/>
                  <a:pt x="5154" y="18886"/>
                  <a:pt x="5159" y="18858"/>
                </a:cubicBezTo>
                <a:cubicBezTo>
                  <a:pt x="5161" y="18847"/>
                  <a:pt x="5171" y="18838"/>
                  <a:pt x="5173" y="18827"/>
                </a:cubicBezTo>
                <a:cubicBezTo>
                  <a:pt x="5177" y="18803"/>
                  <a:pt x="5177" y="18778"/>
                  <a:pt x="5181" y="18755"/>
                </a:cubicBezTo>
                <a:cubicBezTo>
                  <a:pt x="5182" y="18746"/>
                  <a:pt x="5189" y="18738"/>
                  <a:pt x="5196" y="18726"/>
                </a:cubicBezTo>
                <a:close/>
                <a:moveTo>
                  <a:pt x="1200" y="7543"/>
                </a:moveTo>
                <a:cubicBezTo>
                  <a:pt x="1167" y="7564"/>
                  <a:pt x="1172" y="7600"/>
                  <a:pt x="1163" y="7628"/>
                </a:cubicBezTo>
                <a:cubicBezTo>
                  <a:pt x="1153" y="7659"/>
                  <a:pt x="1141" y="7689"/>
                  <a:pt x="1132" y="7720"/>
                </a:cubicBezTo>
                <a:cubicBezTo>
                  <a:pt x="1123" y="7751"/>
                  <a:pt x="1129" y="7787"/>
                  <a:pt x="1125" y="7820"/>
                </a:cubicBezTo>
                <a:cubicBezTo>
                  <a:pt x="1121" y="7852"/>
                  <a:pt x="1112" y="7883"/>
                  <a:pt x="1106" y="7915"/>
                </a:cubicBezTo>
                <a:cubicBezTo>
                  <a:pt x="1106" y="7916"/>
                  <a:pt x="1109" y="7919"/>
                  <a:pt x="1110" y="7921"/>
                </a:cubicBezTo>
                <a:cubicBezTo>
                  <a:pt x="1114" y="7918"/>
                  <a:pt x="1118" y="7916"/>
                  <a:pt x="1123" y="7912"/>
                </a:cubicBezTo>
                <a:cubicBezTo>
                  <a:pt x="1125" y="7928"/>
                  <a:pt x="1127" y="7942"/>
                  <a:pt x="1127" y="7957"/>
                </a:cubicBezTo>
                <a:cubicBezTo>
                  <a:pt x="1127" y="7970"/>
                  <a:pt x="1110" y="7985"/>
                  <a:pt x="1136" y="8001"/>
                </a:cubicBezTo>
                <a:cubicBezTo>
                  <a:pt x="1143" y="7960"/>
                  <a:pt x="1150" y="7922"/>
                  <a:pt x="1157" y="7884"/>
                </a:cubicBezTo>
                <a:cubicBezTo>
                  <a:pt x="1163" y="7845"/>
                  <a:pt x="1170" y="7807"/>
                  <a:pt x="1175" y="7768"/>
                </a:cubicBezTo>
                <a:cubicBezTo>
                  <a:pt x="1179" y="7731"/>
                  <a:pt x="1180" y="7693"/>
                  <a:pt x="1183" y="7652"/>
                </a:cubicBezTo>
                <a:cubicBezTo>
                  <a:pt x="1204" y="7632"/>
                  <a:pt x="1213" y="7590"/>
                  <a:pt x="1200" y="7543"/>
                </a:cubicBezTo>
                <a:close/>
                <a:moveTo>
                  <a:pt x="5647" y="636"/>
                </a:moveTo>
                <a:cubicBezTo>
                  <a:pt x="5650" y="638"/>
                  <a:pt x="5653" y="639"/>
                  <a:pt x="5655" y="641"/>
                </a:cubicBezTo>
                <a:cubicBezTo>
                  <a:pt x="5661" y="634"/>
                  <a:pt x="5668" y="627"/>
                  <a:pt x="5672" y="618"/>
                </a:cubicBezTo>
                <a:cubicBezTo>
                  <a:pt x="5685" y="588"/>
                  <a:pt x="5692" y="555"/>
                  <a:pt x="5724" y="536"/>
                </a:cubicBezTo>
                <a:cubicBezTo>
                  <a:pt x="5733" y="531"/>
                  <a:pt x="5736" y="517"/>
                  <a:pt x="5742" y="506"/>
                </a:cubicBezTo>
                <a:cubicBezTo>
                  <a:pt x="5749" y="494"/>
                  <a:pt x="5755" y="480"/>
                  <a:pt x="5764" y="469"/>
                </a:cubicBezTo>
                <a:cubicBezTo>
                  <a:pt x="5797" y="422"/>
                  <a:pt x="5842" y="382"/>
                  <a:pt x="5858" y="324"/>
                </a:cubicBezTo>
                <a:cubicBezTo>
                  <a:pt x="5886" y="310"/>
                  <a:pt x="5871" y="286"/>
                  <a:pt x="5874" y="260"/>
                </a:cubicBezTo>
                <a:cubicBezTo>
                  <a:pt x="5863" y="265"/>
                  <a:pt x="5852" y="267"/>
                  <a:pt x="5851" y="271"/>
                </a:cubicBezTo>
                <a:cubicBezTo>
                  <a:pt x="5846" y="302"/>
                  <a:pt x="5828" y="324"/>
                  <a:pt x="5805" y="343"/>
                </a:cubicBezTo>
                <a:cubicBezTo>
                  <a:pt x="5800" y="347"/>
                  <a:pt x="5798" y="356"/>
                  <a:pt x="5795" y="364"/>
                </a:cubicBezTo>
                <a:cubicBezTo>
                  <a:pt x="5787" y="391"/>
                  <a:pt x="5773" y="414"/>
                  <a:pt x="5750" y="432"/>
                </a:cubicBezTo>
                <a:cubicBezTo>
                  <a:pt x="5740" y="440"/>
                  <a:pt x="5734" y="453"/>
                  <a:pt x="5727" y="464"/>
                </a:cubicBezTo>
                <a:cubicBezTo>
                  <a:pt x="5709" y="496"/>
                  <a:pt x="5693" y="530"/>
                  <a:pt x="5672" y="559"/>
                </a:cubicBezTo>
                <a:cubicBezTo>
                  <a:pt x="5654" y="583"/>
                  <a:pt x="5647" y="607"/>
                  <a:pt x="5647" y="636"/>
                </a:cubicBezTo>
                <a:close/>
                <a:moveTo>
                  <a:pt x="4947" y="18704"/>
                </a:moveTo>
                <a:cubicBezTo>
                  <a:pt x="4952" y="18674"/>
                  <a:pt x="4967" y="18653"/>
                  <a:pt x="4954" y="18627"/>
                </a:cubicBezTo>
                <a:cubicBezTo>
                  <a:pt x="4949" y="18616"/>
                  <a:pt x="4955" y="18601"/>
                  <a:pt x="4956" y="18588"/>
                </a:cubicBezTo>
                <a:cubicBezTo>
                  <a:pt x="4956" y="18572"/>
                  <a:pt x="4961" y="18554"/>
                  <a:pt x="4955" y="18541"/>
                </a:cubicBezTo>
                <a:cubicBezTo>
                  <a:pt x="4940" y="18507"/>
                  <a:pt x="4957" y="18474"/>
                  <a:pt x="4954" y="18441"/>
                </a:cubicBezTo>
                <a:cubicBezTo>
                  <a:pt x="4950" y="18401"/>
                  <a:pt x="4953" y="18361"/>
                  <a:pt x="4953" y="18313"/>
                </a:cubicBezTo>
                <a:cubicBezTo>
                  <a:pt x="4943" y="18324"/>
                  <a:pt x="4935" y="18331"/>
                  <a:pt x="4936" y="18333"/>
                </a:cubicBezTo>
                <a:cubicBezTo>
                  <a:pt x="4951" y="18371"/>
                  <a:pt x="4927" y="18405"/>
                  <a:pt x="4921" y="18439"/>
                </a:cubicBezTo>
                <a:cubicBezTo>
                  <a:pt x="4912" y="18486"/>
                  <a:pt x="4915" y="18531"/>
                  <a:pt x="4919" y="18576"/>
                </a:cubicBezTo>
                <a:cubicBezTo>
                  <a:pt x="4921" y="18592"/>
                  <a:pt x="4918" y="18608"/>
                  <a:pt x="4916" y="18623"/>
                </a:cubicBezTo>
                <a:cubicBezTo>
                  <a:pt x="4912" y="18653"/>
                  <a:pt x="4916" y="18680"/>
                  <a:pt x="4947" y="18704"/>
                </a:cubicBezTo>
                <a:close/>
                <a:moveTo>
                  <a:pt x="4594" y="3866"/>
                </a:moveTo>
                <a:cubicBezTo>
                  <a:pt x="4590" y="3864"/>
                  <a:pt x="4587" y="3863"/>
                  <a:pt x="4584" y="3861"/>
                </a:cubicBezTo>
                <a:cubicBezTo>
                  <a:pt x="4579" y="3869"/>
                  <a:pt x="4571" y="3876"/>
                  <a:pt x="4568" y="3885"/>
                </a:cubicBezTo>
                <a:cubicBezTo>
                  <a:pt x="4556" y="3922"/>
                  <a:pt x="4542" y="3959"/>
                  <a:pt x="4532" y="3997"/>
                </a:cubicBezTo>
                <a:cubicBezTo>
                  <a:pt x="4523" y="4033"/>
                  <a:pt x="4517" y="4069"/>
                  <a:pt x="4509" y="4105"/>
                </a:cubicBezTo>
                <a:cubicBezTo>
                  <a:pt x="4498" y="4152"/>
                  <a:pt x="4486" y="4200"/>
                  <a:pt x="4475" y="4247"/>
                </a:cubicBezTo>
                <a:cubicBezTo>
                  <a:pt x="4471" y="4260"/>
                  <a:pt x="4476" y="4267"/>
                  <a:pt x="4489" y="4270"/>
                </a:cubicBezTo>
                <a:cubicBezTo>
                  <a:pt x="4507" y="4255"/>
                  <a:pt x="4518" y="4239"/>
                  <a:pt x="4517" y="4212"/>
                </a:cubicBezTo>
                <a:cubicBezTo>
                  <a:pt x="4515" y="4184"/>
                  <a:pt x="4520" y="4155"/>
                  <a:pt x="4525" y="4127"/>
                </a:cubicBezTo>
                <a:cubicBezTo>
                  <a:pt x="4530" y="4101"/>
                  <a:pt x="4538" y="4076"/>
                  <a:pt x="4545" y="4051"/>
                </a:cubicBezTo>
                <a:cubicBezTo>
                  <a:pt x="4550" y="4036"/>
                  <a:pt x="4557" y="4020"/>
                  <a:pt x="4562" y="4005"/>
                </a:cubicBezTo>
                <a:cubicBezTo>
                  <a:pt x="4565" y="3997"/>
                  <a:pt x="4566" y="3989"/>
                  <a:pt x="4568" y="3982"/>
                </a:cubicBezTo>
                <a:cubicBezTo>
                  <a:pt x="4574" y="3965"/>
                  <a:pt x="4579" y="3948"/>
                  <a:pt x="4586" y="3932"/>
                </a:cubicBezTo>
                <a:cubicBezTo>
                  <a:pt x="4595" y="3910"/>
                  <a:pt x="4601" y="3889"/>
                  <a:pt x="4594" y="3866"/>
                </a:cubicBezTo>
                <a:close/>
                <a:moveTo>
                  <a:pt x="1266" y="6534"/>
                </a:moveTo>
                <a:cubicBezTo>
                  <a:pt x="1307" y="6506"/>
                  <a:pt x="1343" y="6482"/>
                  <a:pt x="1378" y="6457"/>
                </a:cubicBezTo>
                <a:cubicBezTo>
                  <a:pt x="1382" y="6455"/>
                  <a:pt x="1385" y="6448"/>
                  <a:pt x="1385" y="6444"/>
                </a:cubicBezTo>
                <a:cubicBezTo>
                  <a:pt x="1385" y="6405"/>
                  <a:pt x="1406" y="6362"/>
                  <a:pt x="1360" y="6331"/>
                </a:cubicBezTo>
                <a:cubicBezTo>
                  <a:pt x="1350" y="6344"/>
                  <a:pt x="1337" y="6358"/>
                  <a:pt x="1329" y="6374"/>
                </a:cubicBezTo>
                <a:cubicBezTo>
                  <a:pt x="1318" y="6396"/>
                  <a:pt x="1311" y="6420"/>
                  <a:pt x="1302" y="6443"/>
                </a:cubicBezTo>
                <a:cubicBezTo>
                  <a:pt x="1291" y="6472"/>
                  <a:pt x="1279" y="6500"/>
                  <a:pt x="1266" y="6534"/>
                </a:cubicBezTo>
                <a:close/>
                <a:moveTo>
                  <a:pt x="1232" y="11833"/>
                </a:moveTo>
                <a:cubicBezTo>
                  <a:pt x="1237" y="11830"/>
                  <a:pt x="1242" y="11829"/>
                  <a:pt x="1243" y="11826"/>
                </a:cubicBezTo>
                <a:cubicBezTo>
                  <a:pt x="1245" y="11815"/>
                  <a:pt x="1253" y="11809"/>
                  <a:pt x="1263" y="11815"/>
                </a:cubicBezTo>
                <a:cubicBezTo>
                  <a:pt x="1269" y="11818"/>
                  <a:pt x="1276" y="11828"/>
                  <a:pt x="1276" y="11835"/>
                </a:cubicBezTo>
                <a:cubicBezTo>
                  <a:pt x="1276" y="11849"/>
                  <a:pt x="1272" y="11864"/>
                  <a:pt x="1268" y="11877"/>
                </a:cubicBezTo>
                <a:cubicBezTo>
                  <a:pt x="1263" y="11890"/>
                  <a:pt x="1266" y="11896"/>
                  <a:pt x="1278" y="11900"/>
                </a:cubicBezTo>
                <a:cubicBezTo>
                  <a:pt x="1302" y="11838"/>
                  <a:pt x="1284" y="11772"/>
                  <a:pt x="1302" y="11710"/>
                </a:cubicBezTo>
                <a:cubicBezTo>
                  <a:pt x="1296" y="11707"/>
                  <a:pt x="1287" y="11704"/>
                  <a:pt x="1280" y="11701"/>
                </a:cubicBezTo>
                <a:cubicBezTo>
                  <a:pt x="1280" y="11682"/>
                  <a:pt x="1280" y="11665"/>
                  <a:pt x="1280" y="11648"/>
                </a:cubicBezTo>
                <a:cubicBezTo>
                  <a:pt x="1277" y="11648"/>
                  <a:pt x="1274" y="11647"/>
                  <a:pt x="1272" y="11646"/>
                </a:cubicBezTo>
                <a:cubicBezTo>
                  <a:pt x="1261" y="11674"/>
                  <a:pt x="1241" y="11702"/>
                  <a:pt x="1241" y="11730"/>
                </a:cubicBezTo>
                <a:cubicBezTo>
                  <a:pt x="1241" y="11764"/>
                  <a:pt x="1215" y="11794"/>
                  <a:pt x="1232" y="11833"/>
                </a:cubicBezTo>
                <a:close/>
                <a:moveTo>
                  <a:pt x="369" y="13289"/>
                </a:moveTo>
                <a:cubicBezTo>
                  <a:pt x="365" y="13329"/>
                  <a:pt x="360" y="13365"/>
                  <a:pt x="357" y="13402"/>
                </a:cubicBezTo>
                <a:cubicBezTo>
                  <a:pt x="355" y="13438"/>
                  <a:pt x="354" y="13473"/>
                  <a:pt x="353" y="13509"/>
                </a:cubicBezTo>
                <a:cubicBezTo>
                  <a:pt x="352" y="13545"/>
                  <a:pt x="351" y="13582"/>
                  <a:pt x="349" y="13619"/>
                </a:cubicBezTo>
                <a:cubicBezTo>
                  <a:pt x="348" y="13669"/>
                  <a:pt x="351" y="13712"/>
                  <a:pt x="362" y="13730"/>
                </a:cubicBezTo>
                <a:cubicBezTo>
                  <a:pt x="367" y="13684"/>
                  <a:pt x="372" y="13644"/>
                  <a:pt x="374" y="13604"/>
                </a:cubicBezTo>
                <a:cubicBezTo>
                  <a:pt x="376" y="13577"/>
                  <a:pt x="375" y="13551"/>
                  <a:pt x="373" y="13525"/>
                </a:cubicBezTo>
                <a:cubicBezTo>
                  <a:pt x="370" y="13496"/>
                  <a:pt x="370" y="13469"/>
                  <a:pt x="374" y="13440"/>
                </a:cubicBezTo>
                <a:cubicBezTo>
                  <a:pt x="380" y="13391"/>
                  <a:pt x="394" y="13341"/>
                  <a:pt x="369" y="13289"/>
                </a:cubicBezTo>
                <a:close/>
                <a:moveTo>
                  <a:pt x="4671" y="3540"/>
                </a:moveTo>
                <a:cubicBezTo>
                  <a:pt x="4668" y="3540"/>
                  <a:pt x="4664" y="3540"/>
                  <a:pt x="4661" y="3540"/>
                </a:cubicBezTo>
                <a:cubicBezTo>
                  <a:pt x="4645" y="3596"/>
                  <a:pt x="4629" y="3652"/>
                  <a:pt x="4613" y="3708"/>
                </a:cubicBezTo>
                <a:cubicBezTo>
                  <a:pt x="4603" y="3738"/>
                  <a:pt x="4592" y="3768"/>
                  <a:pt x="4582" y="3798"/>
                </a:cubicBezTo>
                <a:cubicBezTo>
                  <a:pt x="4579" y="3809"/>
                  <a:pt x="4575" y="3820"/>
                  <a:pt x="4576" y="3831"/>
                </a:cubicBezTo>
                <a:cubicBezTo>
                  <a:pt x="4576" y="3838"/>
                  <a:pt x="4585" y="3844"/>
                  <a:pt x="4591" y="3850"/>
                </a:cubicBezTo>
                <a:cubicBezTo>
                  <a:pt x="4596" y="3845"/>
                  <a:pt x="4603" y="3841"/>
                  <a:pt x="4605" y="3835"/>
                </a:cubicBezTo>
                <a:cubicBezTo>
                  <a:pt x="4610" y="3815"/>
                  <a:pt x="4613" y="3794"/>
                  <a:pt x="4618" y="3774"/>
                </a:cubicBezTo>
                <a:cubicBezTo>
                  <a:pt x="4627" y="3736"/>
                  <a:pt x="4647" y="3702"/>
                  <a:pt x="4648" y="3662"/>
                </a:cubicBezTo>
                <a:cubicBezTo>
                  <a:pt x="4649" y="3655"/>
                  <a:pt x="4655" y="3648"/>
                  <a:pt x="4658" y="3641"/>
                </a:cubicBezTo>
                <a:cubicBezTo>
                  <a:pt x="4669" y="3608"/>
                  <a:pt x="4680" y="3575"/>
                  <a:pt x="4671" y="3540"/>
                </a:cubicBezTo>
                <a:close/>
                <a:moveTo>
                  <a:pt x="582" y="10992"/>
                </a:moveTo>
                <a:cubicBezTo>
                  <a:pt x="579" y="10992"/>
                  <a:pt x="576" y="10992"/>
                  <a:pt x="573" y="10992"/>
                </a:cubicBezTo>
                <a:cubicBezTo>
                  <a:pt x="568" y="11020"/>
                  <a:pt x="562" y="11048"/>
                  <a:pt x="558" y="11076"/>
                </a:cubicBezTo>
                <a:cubicBezTo>
                  <a:pt x="553" y="11104"/>
                  <a:pt x="551" y="11132"/>
                  <a:pt x="548" y="11160"/>
                </a:cubicBezTo>
                <a:cubicBezTo>
                  <a:pt x="546" y="11187"/>
                  <a:pt x="547" y="11215"/>
                  <a:pt x="544" y="11242"/>
                </a:cubicBezTo>
                <a:cubicBezTo>
                  <a:pt x="541" y="11271"/>
                  <a:pt x="533" y="11299"/>
                  <a:pt x="530" y="11328"/>
                </a:cubicBezTo>
                <a:cubicBezTo>
                  <a:pt x="527" y="11355"/>
                  <a:pt x="529" y="11382"/>
                  <a:pt x="529" y="11409"/>
                </a:cubicBezTo>
                <a:cubicBezTo>
                  <a:pt x="533" y="11410"/>
                  <a:pt x="536" y="11410"/>
                  <a:pt x="540" y="11410"/>
                </a:cubicBezTo>
                <a:cubicBezTo>
                  <a:pt x="562" y="11271"/>
                  <a:pt x="567" y="11131"/>
                  <a:pt x="582" y="10992"/>
                </a:cubicBezTo>
                <a:close/>
                <a:moveTo>
                  <a:pt x="2762" y="19106"/>
                </a:moveTo>
                <a:cubicBezTo>
                  <a:pt x="2777" y="19118"/>
                  <a:pt x="2792" y="19130"/>
                  <a:pt x="2809" y="19145"/>
                </a:cubicBezTo>
                <a:cubicBezTo>
                  <a:pt x="2826" y="19122"/>
                  <a:pt x="2839" y="19102"/>
                  <a:pt x="2855" y="19080"/>
                </a:cubicBezTo>
                <a:cubicBezTo>
                  <a:pt x="2853" y="19075"/>
                  <a:pt x="2850" y="19067"/>
                  <a:pt x="2848" y="19060"/>
                </a:cubicBezTo>
                <a:cubicBezTo>
                  <a:pt x="2846" y="19051"/>
                  <a:pt x="2848" y="19041"/>
                  <a:pt x="2845" y="19032"/>
                </a:cubicBezTo>
                <a:cubicBezTo>
                  <a:pt x="2843" y="19025"/>
                  <a:pt x="2837" y="19013"/>
                  <a:pt x="2831" y="19012"/>
                </a:cubicBezTo>
                <a:cubicBezTo>
                  <a:pt x="2820" y="19009"/>
                  <a:pt x="2816" y="19019"/>
                  <a:pt x="2810" y="19029"/>
                </a:cubicBezTo>
                <a:cubicBezTo>
                  <a:pt x="2797" y="19052"/>
                  <a:pt x="2800" y="19085"/>
                  <a:pt x="2766" y="19094"/>
                </a:cubicBezTo>
                <a:cubicBezTo>
                  <a:pt x="2764" y="19095"/>
                  <a:pt x="2764" y="19101"/>
                  <a:pt x="2762" y="19106"/>
                </a:cubicBezTo>
                <a:close/>
                <a:moveTo>
                  <a:pt x="4876" y="2537"/>
                </a:moveTo>
                <a:cubicBezTo>
                  <a:pt x="4884" y="2516"/>
                  <a:pt x="4886" y="2496"/>
                  <a:pt x="4897" y="2485"/>
                </a:cubicBezTo>
                <a:cubicBezTo>
                  <a:pt x="4923" y="2460"/>
                  <a:pt x="4927" y="2426"/>
                  <a:pt x="4941" y="2397"/>
                </a:cubicBezTo>
                <a:cubicBezTo>
                  <a:pt x="4944" y="2391"/>
                  <a:pt x="4943" y="2384"/>
                  <a:pt x="4945" y="2378"/>
                </a:cubicBezTo>
                <a:cubicBezTo>
                  <a:pt x="4950" y="2364"/>
                  <a:pt x="4954" y="2349"/>
                  <a:pt x="4962" y="2336"/>
                </a:cubicBezTo>
                <a:cubicBezTo>
                  <a:pt x="4973" y="2322"/>
                  <a:pt x="4985" y="2309"/>
                  <a:pt x="4982" y="2282"/>
                </a:cubicBezTo>
                <a:cubicBezTo>
                  <a:pt x="4971" y="2290"/>
                  <a:pt x="4963" y="2293"/>
                  <a:pt x="4958" y="2299"/>
                </a:cubicBezTo>
                <a:cubicBezTo>
                  <a:pt x="4949" y="2312"/>
                  <a:pt x="4941" y="2326"/>
                  <a:pt x="4933" y="2340"/>
                </a:cubicBezTo>
                <a:cubicBezTo>
                  <a:pt x="4930" y="2345"/>
                  <a:pt x="4926" y="2353"/>
                  <a:pt x="4928" y="2357"/>
                </a:cubicBezTo>
                <a:cubicBezTo>
                  <a:pt x="4939" y="2378"/>
                  <a:pt x="4927" y="2393"/>
                  <a:pt x="4913" y="2402"/>
                </a:cubicBezTo>
                <a:cubicBezTo>
                  <a:pt x="4874" y="2427"/>
                  <a:pt x="4886" y="2474"/>
                  <a:pt x="4865" y="2507"/>
                </a:cubicBezTo>
                <a:cubicBezTo>
                  <a:pt x="4862" y="2512"/>
                  <a:pt x="4871" y="2525"/>
                  <a:pt x="4876" y="2537"/>
                </a:cubicBezTo>
                <a:close/>
                <a:moveTo>
                  <a:pt x="4775" y="2753"/>
                </a:moveTo>
                <a:cubicBezTo>
                  <a:pt x="4771" y="2769"/>
                  <a:pt x="4762" y="2783"/>
                  <a:pt x="4765" y="2796"/>
                </a:cubicBezTo>
                <a:cubicBezTo>
                  <a:pt x="4769" y="2817"/>
                  <a:pt x="4761" y="2831"/>
                  <a:pt x="4748" y="2845"/>
                </a:cubicBezTo>
                <a:cubicBezTo>
                  <a:pt x="4744" y="2850"/>
                  <a:pt x="4738" y="2859"/>
                  <a:pt x="4739" y="2861"/>
                </a:cubicBezTo>
                <a:cubicBezTo>
                  <a:pt x="4752" y="2876"/>
                  <a:pt x="4745" y="2892"/>
                  <a:pt x="4744" y="2908"/>
                </a:cubicBezTo>
                <a:cubicBezTo>
                  <a:pt x="4744" y="2913"/>
                  <a:pt x="4754" y="2919"/>
                  <a:pt x="4760" y="2925"/>
                </a:cubicBezTo>
                <a:cubicBezTo>
                  <a:pt x="4770" y="2889"/>
                  <a:pt x="4773" y="2852"/>
                  <a:pt x="4791" y="2825"/>
                </a:cubicBezTo>
                <a:cubicBezTo>
                  <a:pt x="4805" y="2801"/>
                  <a:pt x="4808" y="2778"/>
                  <a:pt x="4819" y="2749"/>
                </a:cubicBezTo>
                <a:cubicBezTo>
                  <a:pt x="4802" y="2751"/>
                  <a:pt x="4789" y="2752"/>
                  <a:pt x="4775" y="2753"/>
                </a:cubicBezTo>
                <a:close/>
                <a:moveTo>
                  <a:pt x="1034" y="6336"/>
                </a:moveTo>
                <a:cubicBezTo>
                  <a:pt x="1038" y="6337"/>
                  <a:pt x="1043" y="6338"/>
                  <a:pt x="1048" y="6339"/>
                </a:cubicBezTo>
                <a:cubicBezTo>
                  <a:pt x="1051" y="6329"/>
                  <a:pt x="1057" y="6320"/>
                  <a:pt x="1059" y="6309"/>
                </a:cubicBezTo>
                <a:cubicBezTo>
                  <a:pt x="1066" y="6277"/>
                  <a:pt x="1071" y="6245"/>
                  <a:pt x="1079" y="6213"/>
                </a:cubicBezTo>
                <a:cubicBezTo>
                  <a:pt x="1084" y="6187"/>
                  <a:pt x="1092" y="6161"/>
                  <a:pt x="1098" y="6135"/>
                </a:cubicBezTo>
                <a:cubicBezTo>
                  <a:pt x="1099" y="6129"/>
                  <a:pt x="1095" y="6122"/>
                  <a:pt x="1093" y="6111"/>
                </a:cubicBezTo>
                <a:cubicBezTo>
                  <a:pt x="1074" y="6132"/>
                  <a:pt x="1075" y="6160"/>
                  <a:pt x="1051" y="6172"/>
                </a:cubicBezTo>
                <a:cubicBezTo>
                  <a:pt x="1048" y="6173"/>
                  <a:pt x="1048" y="6193"/>
                  <a:pt x="1053" y="6197"/>
                </a:cubicBezTo>
                <a:cubicBezTo>
                  <a:pt x="1076" y="6217"/>
                  <a:pt x="1062" y="6236"/>
                  <a:pt x="1049" y="6251"/>
                </a:cubicBezTo>
                <a:cubicBezTo>
                  <a:pt x="1041" y="6261"/>
                  <a:pt x="1038" y="6266"/>
                  <a:pt x="1043" y="6278"/>
                </a:cubicBezTo>
                <a:cubicBezTo>
                  <a:pt x="1046" y="6285"/>
                  <a:pt x="1040" y="6295"/>
                  <a:pt x="1038" y="6304"/>
                </a:cubicBezTo>
                <a:cubicBezTo>
                  <a:pt x="1036" y="6314"/>
                  <a:pt x="1035" y="6325"/>
                  <a:pt x="1034" y="6336"/>
                </a:cubicBezTo>
                <a:close/>
                <a:moveTo>
                  <a:pt x="1298" y="7432"/>
                </a:moveTo>
                <a:cubicBezTo>
                  <a:pt x="1277" y="7458"/>
                  <a:pt x="1264" y="7524"/>
                  <a:pt x="1261" y="7596"/>
                </a:cubicBezTo>
                <a:cubicBezTo>
                  <a:pt x="1276" y="7593"/>
                  <a:pt x="1290" y="7589"/>
                  <a:pt x="1310" y="7585"/>
                </a:cubicBezTo>
                <a:cubicBezTo>
                  <a:pt x="1305" y="7570"/>
                  <a:pt x="1299" y="7555"/>
                  <a:pt x="1298" y="7539"/>
                </a:cubicBezTo>
                <a:cubicBezTo>
                  <a:pt x="1296" y="7522"/>
                  <a:pt x="1300" y="7505"/>
                  <a:pt x="1300" y="7488"/>
                </a:cubicBezTo>
                <a:cubicBezTo>
                  <a:pt x="1301" y="7471"/>
                  <a:pt x="1299" y="7455"/>
                  <a:pt x="1298" y="7432"/>
                </a:cubicBezTo>
                <a:close/>
                <a:moveTo>
                  <a:pt x="4591" y="4164"/>
                </a:moveTo>
                <a:cubicBezTo>
                  <a:pt x="4581" y="4161"/>
                  <a:pt x="4575" y="4159"/>
                  <a:pt x="4574" y="4160"/>
                </a:cubicBezTo>
                <a:cubicBezTo>
                  <a:pt x="4563" y="4173"/>
                  <a:pt x="4550" y="4185"/>
                  <a:pt x="4543" y="4201"/>
                </a:cubicBezTo>
                <a:cubicBezTo>
                  <a:pt x="4535" y="4218"/>
                  <a:pt x="4537" y="4240"/>
                  <a:pt x="4527" y="4256"/>
                </a:cubicBezTo>
                <a:cubicBezTo>
                  <a:pt x="4511" y="4281"/>
                  <a:pt x="4515" y="4305"/>
                  <a:pt x="4523" y="4341"/>
                </a:cubicBezTo>
                <a:cubicBezTo>
                  <a:pt x="4561" y="4283"/>
                  <a:pt x="4553" y="4217"/>
                  <a:pt x="4591" y="4164"/>
                </a:cubicBezTo>
                <a:close/>
                <a:moveTo>
                  <a:pt x="603" y="10776"/>
                </a:moveTo>
                <a:cubicBezTo>
                  <a:pt x="599" y="10775"/>
                  <a:pt x="595" y="10774"/>
                  <a:pt x="591" y="10773"/>
                </a:cubicBezTo>
                <a:cubicBezTo>
                  <a:pt x="588" y="10780"/>
                  <a:pt x="583" y="10788"/>
                  <a:pt x="583" y="10795"/>
                </a:cubicBezTo>
                <a:cubicBezTo>
                  <a:pt x="578" y="10842"/>
                  <a:pt x="573" y="10889"/>
                  <a:pt x="570" y="10936"/>
                </a:cubicBezTo>
                <a:cubicBezTo>
                  <a:pt x="569" y="10948"/>
                  <a:pt x="573" y="10960"/>
                  <a:pt x="585" y="10969"/>
                </a:cubicBezTo>
                <a:cubicBezTo>
                  <a:pt x="597" y="10903"/>
                  <a:pt x="605" y="10840"/>
                  <a:pt x="603" y="10776"/>
                </a:cubicBezTo>
                <a:close/>
                <a:moveTo>
                  <a:pt x="2554" y="3167"/>
                </a:moveTo>
                <a:cubicBezTo>
                  <a:pt x="2540" y="3186"/>
                  <a:pt x="2540" y="3204"/>
                  <a:pt x="2555" y="3218"/>
                </a:cubicBezTo>
                <a:cubicBezTo>
                  <a:pt x="2570" y="3231"/>
                  <a:pt x="2580" y="3217"/>
                  <a:pt x="2595" y="3210"/>
                </a:cubicBezTo>
                <a:cubicBezTo>
                  <a:pt x="2581" y="3178"/>
                  <a:pt x="2568" y="3147"/>
                  <a:pt x="2553" y="3114"/>
                </a:cubicBezTo>
                <a:cubicBezTo>
                  <a:pt x="2539" y="3128"/>
                  <a:pt x="2530" y="3138"/>
                  <a:pt x="2520" y="3149"/>
                </a:cubicBezTo>
                <a:cubicBezTo>
                  <a:pt x="2532" y="3155"/>
                  <a:pt x="2541" y="3160"/>
                  <a:pt x="2554" y="3167"/>
                </a:cubicBezTo>
                <a:close/>
                <a:moveTo>
                  <a:pt x="756" y="12245"/>
                </a:moveTo>
                <a:cubicBezTo>
                  <a:pt x="735" y="12247"/>
                  <a:pt x="731" y="12256"/>
                  <a:pt x="731" y="12270"/>
                </a:cubicBezTo>
                <a:cubicBezTo>
                  <a:pt x="732" y="12280"/>
                  <a:pt x="733" y="12293"/>
                  <a:pt x="728" y="12300"/>
                </a:cubicBezTo>
                <a:cubicBezTo>
                  <a:pt x="714" y="12319"/>
                  <a:pt x="722" y="12334"/>
                  <a:pt x="731" y="12353"/>
                </a:cubicBezTo>
                <a:cubicBezTo>
                  <a:pt x="742" y="12349"/>
                  <a:pt x="752" y="12345"/>
                  <a:pt x="764" y="12340"/>
                </a:cubicBezTo>
                <a:cubicBezTo>
                  <a:pt x="761" y="12308"/>
                  <a:pt x="759" y="12277"/>
                  <a:pt x="756" y="12245"/>
                </a:cubicBezTo>
                <a:close/>
                <a:moveTo>
                  <a:pt x="436" y="12329"/>
                </a:moveTo>
                <a:cubicBezTo>
                  <a:pt x="438" y="12299"/>
                  <a:pt x="455" y="12277"/>
                  <a:pt x="450" y="12246"/>
                </a:cubicBezTo>
                <a:cubicBezTo>
                  <a:pt x="445" y="12221"/>
                  <a:pt x="463" y="12192"/>
                  <a:pt x="443" y="12162"/>
                </a:cubicBezTo>
                <a:cubicBezTo>
                  <a:pt x="439" y="12175"/>
                  <a:pt x="433" y="12183"/>
                  <a:pt x="433" y="12192"/>
                </a:cubicBezTo>
                <a:cubicBezTo>
                  <a:pt x="430" y="12236"/>
                  <a:pt x="429" y="12280"/>
                  <a:pt x="427" y="12324"/>
                </a:cubicBezTo>
                <a:cubicBezTo>
                  <a:pt x="427" y="12324"/>
                  <a:pt x="429" y="12325"/>
                  <a:pt x="436" y="12329"/>
                </a:cubicBezTo>
                <a:close/>
                <a:moveTo>
                  <a:pt x="2437" y="18917"/>
                </a:moveTo>
                <a:cubicBezTo>
                  <a:pt x="2441" y="18918"/>
                  <a:pt x="2445" y="18919"/>
                  <a:pt x="2449" y="18919"/>
                </a:cubicBezTo>
                <a:cubicBezTo>
                  <a:pt x="2462" y="18896"/>
                  <a:pt x="2474" y="18873"/>
                  <a:pt x="2486" y="18849"/>
                </a:cubicBezTo>
                <a:cubicBezTo>
                  <a:pt x="2487" y="18847"/>
                  <a:pt x="2483" y="18843"/>
                  <a:pt x="2481" y="18839"/>
                </a:cubicBezTo>
                <a:cubicBezTo>
                  <a:pt x="2462" y="18842"/>
                  <a:pt x="2443" y="18845"/>
                  <a:pt x="2423" y="18849"/>
                </a:cubicBezTo>
                <a:cubicBezTo>
                  <a:pt x="2428" y="18875"/>
                  <a:pt x="2433" y="18896"/>
                  <a:pt x="2437" y="18917"/>
                </a:cubicBezTo>
                <a:close/>
                <a:moveTo>
                  <a:pt x="5223" y="1949"/>
                </a:moveTo>
                <a:cubicBezTo>
                  <a:pt x="5243" y="1941"/>
                  <a:pt x="5260" y="1933"/>
                  <a:pt x="5278" y="1925"/>
                </a:cubicBezTo>
                <a:cubicBezTo>
                  <a:pt x="5256" y="1908"/>
                  <a:pt x="5296" y="1877"/>
                  <a:pt x="5263" y="1861"/>
                </a:cubicBezTo>
                <a:cubicBezTo>
                  <a:pt x="5238" y="1885"/>
                  <a:pt x="5232" y="1917"/>
                  <a:pt x="5223" y="1949"/>
                </a:cubicBezTo>
                <a:close/>
                <a:moveTo>
                  <a:pt x="4840" y="2670"/>
                </a:moveTo>
                <a:cubicBezTo>
                  <a:pt x="4869" y="2612"/>
                  <a:pt x="4869" y="2595"/>
                  <a:pt x="4835" y="2581"/>
                </a:cubicBezTo>
                <a:cubicBezTo>
                  <a:pt x="4841" y="2600"/>
                  <a:pt x="4835" y="2613"/>
                  <a:pt x="4822" y="2627"/>
                </a:cubicBezTo>
                <a:cubicBezTo>
                  <a:pt x="4802" y="2648"/>
                  <a:pt x="4810" y="2665"/>
                  <a:pt x="4840" y="2670"/>
                </a:cubicBezTo>
                <a:close/>
                <a:moveTo>
                  <a:pt x="1369" y="17161"/>
                </a:moveTo>
                <a:cubicBezTo>
                  <a:pt x="1369" y="17161"/>
                  <a:pt x="1370" y="17162"/>
                  <a:pt x="1371" y="17162"/>
                </a:cubicBezTo>
                <a:cubicBezTo>
                  <a:pt x="1371" y="17161"/>
                  <a:pt x="1372" y="17160"/>
                  <a:pt x="1372" y="17158"/>
                </a:cubicBezTo>
                <a:cubicBezTo>
                  <a:pt x="1372" y="17123"/>
                  <a:pt x="1372" y="17087"/>
                  <a:pt x="1371" y="17052"/>
                </a:cubicBezTo>
                <a:cubicBezTo>
                  <a:pt x="1371" y="17045"/>
                  <a:pt x="1366" y="17039"/>
                  <a:pt x="1362" y="17029"/>
                </a:cubicBezTo>
                <a:cubicBezTo>
                  <a:pt x="1336" y="17057"/>
                  <a:pt x="1363" y="17085"/>
                  <a:pt x="1352" y="17111"/>
                </a:cubicBezTo>
                <a:cubicBezTo>
                  <a:pt x="1347" y="17123"/>
                  <a:pt x="1363" y="17144"/>
                  <a:pt x="1369" y="17161"/>
                </a:cubicBezTo>
                <a:close/>
                <a:moveTo>
                  <a:pt x="345" y="15352"/>
                </a:moveTo>
                <a:cubicBezTo>
                  <a:pt x="344" y="15315"/>
                  <a:pt x="358" y="15276"/>
                  <a:pt x="326" y="15238"/>
                </a:cubicBezTo>
                <a:cubicBezTo>
                  <a:pt x="317" y="15283"/>
                  <a:pt x="330" y="15317"/>
                  <a:pt x="345" y="15352"/>
                </a:cubicBezTo>
                <a:close/>
                <a:moveTo>
                  <a:pt x="1952" y="18611"/>
                </a:moveTo>
                <a:cubicBezTo>
                  <a:pt x="1956" y="18599"/>
                  <a:pt x="1967" y="18582"/>
                  <a:pt x="1962" y="18577"/>
                </a:cubicBezTo>
                <a:cubicBezTo>
                  <a:pt x="1949" y="18561"/>
                  <a:pt x="1952" y="18533"/>
                  <a:pt x="1921" y="18519"/>
                </a:cubicBezTo>
                <a:cubicBezTo>
                  <a:pt x="1927" y="18535"/>
                  <a:pt x="1931" y="18545"/>
                  <a:pt x="1934" y="18554"/>
                </a:cubicBezTo>
                <a:cubicBezTo>
                  <a:pt x="1935" y="18559"/>
                  <a:pt x="1937" y="18568"/>
                  <a:pt x="1935" y="18570"/>
                </a:cubicBezTo>
                <a:cubicBezTo>
                  <a:pt x="1918" y="18589"/>
                  <a:pt x="1937" y="18598"/>
                  <a:pt x="1952" y="18611"/>
                </a:cubicBezTo>
                <a:close/>
                <a:moveTo>
                  <a:pt x="1929" y="15890"/>
                </a:moveTo>
                <a:cubicBezTo>
                  <a:pt x="1921" y="15919"/>
                  <a:pt x="1946" y="15929"/>
                  <a:pt x="1954" y="15949"/>
                </a:cubicBezTo>
                <a:cubicBezTo>
                  <a:pt x="1980" y="15914"/>
                  <a:pt x="1971" y="15894"/>
                  <a:pt x="1929" y="15890"/>
                </a:cubicBezTo>
                <a:close/>
                <a:moveTo>
                  <a:pt x="352" y="13997"/>
                </a:moveTo>
                <a:cubicBezTo>
                  <a:pt x="355" y="13996"/>
                  <a:pt x="357" y="13996"/>
                  <a:pt x="359" y="13996"/>
                </a:cubicBezTo>
                <a:cubicBezTo>
                  <a:pt x="360" y="13985"/>
                  <a:pt x="362" y="13974"/>
                  <a:pt x="362" y="13964"/>
                </a:cubicBezTo>
                <a:cubicBezTo>
                  <a:pt x="363" y="13951"/>
                  <a:pt x="359" y="13937"/>
                  <a:pt x="363" y="13926"/>
                </a:cubicBezTo>
                <a:cubicBezTo>
                  <a:pt x="366" y="13912"/>
                  <a:pt x="363" y="13904"/>
                  <a:pt x="349" y="13893"/>
                </a:cubicBezTo>
                <a:cubicBezTo>
                  <a:pt x="346" y="13924"/>
                  <a:pt x="343" y="13949"/>
                  <a:pt x="343" y="13974"/>
                </a:cubicBezTo>
                <a:cubicBezTo>
                  <a:pt x="342" y="13981"/>
                  <a:pt x="349" y="13989"/>
                  <a:pt x="352" y="13997"/>
                </a:cubicBezTo>
                <a:close/>
                <a:moveTo>
                  <a:pt x="350" y="13869"/>
                </a:moveTo>
                <a:cubicBezTo>
                  <a:pt x="354" y="13868"/>
                  <a:pt x="357" y="13868"/>
                  <a:pt x="360" y="13867"/>
                </a:cubicBezTo>
                <a:cubicBezTo>
                  <a:pt x="360" y="13855"/>
                  <a:pt x="360" y="13842"/>
                  <a:pt x="360" y="13829"/>
                </a:cubicBezTo>
                <a:cubicBezTo>
                  <a:pt x="360" y="13818"/>
                  <a:pt x="360" y="13806"/>
                  <a:pt x="359" y="13794"/>
                </a:cubicBezTo>
                <a:cubicBezTo>
                  <a:pt x="359" y="13783"/>
                  <a:pt x="374" y="13769"/>
                  <a:pt x="349" y="13762"/>
                </a:cubicBezTo>
                <a:cubicBezTo>
                  <a:pt x="353" y="13799"/>
                  <a:pt x="330" y="13834"/>
                  <a:pt x="350" y="13869"/>
                </a:cubicBezTo>
                <a:close/>
                <a:moveTo>
                  <a:pt x="609" y="8332"/>
                </a:moveTo>
                <a:cubicBezTo>
                  <a:pt x="619" y="8322"/>
                  <a:pt x="626" y="8319"/>
                  <a:pt x="626" y="8315"/>
                </a:cubicBezTo>
                <a:cubicBezTo>
                  <a:pt x="630" y="8285"/>
                  <a:pt x="633" y="8255"/>
                  <a:pt x="637" y="8216"/>
                </a:cubicBezTo>
                <a:cubicBezTo>
                  <a:pt x="606" y="8253"/>
                  <a:pt x="624" y="8291"/>
                  <a:pt x="609" y="8332"/>
                </a:cubicBezTo>
                <a:close/>
                <a:moveTo>
                  <a:pt x="1060" y="6578"/>
                </a:moveTo>
                <a:cubicBezTo>
                  <a:pt x="1086" y="6547"/>
                  <a:pt x="1096" y="6522"/>
                  <a:pt x="1093" y="6501"/>
                </a:cubicBezTo>
                <a:cubicBezTo>
                  <a:pt x="1092" y="6497"/>
                  <a:pt x="1085" y="6493"/>
                  <a:pt x="1077" y="6486"/>
                </a:cubicBezTo>
                <a:cubicBezTo>
                  <a:pt x="1071" y="6519"/>
                  <a:pt x="1066" y="6546"/>
                  <a:pt x="1060" y="6578"/>
                </a:cubicBezTo>
                <a:close/>
                <a:moveTo>
                  <a:pt x="1037" y="7075"/>
                </a:moveTo>
                <a:cubicBezTo>
                  <a:pt x="994" y="7102"/>
                  <a:pt x="994" y="7102"/>
                  <a:pt x="1000" y="7128"/>
                </a:cubicBezTo>
                <a:cubicBezTo>
                  <a:pt x="1018" y="7114"/>
                  <a:pt x="1033" y="7100"/>
                  <a:pt x="1037" y="7075"/>
                </a:cubicBezTo>
                <a:close/>
                <a:moveTo>
                  <a:pt x="4963" y="2870"/>
                </a:moveTo>
                <a:cubicBezTo>
                  <a:pt x="4952" y="2891"/>
                  <a:pt x="4923" y="2907"/>
                  <a:pt x="4947" y="2935"/>
                </a:cubicBezTo>
                <a:cubicBezTo>
                  <a:pt x="4947" y="2912"/>
                  <a:pt x="4972" y="2896"/>
                  <a:pt x="4963" y="2870"/>
                </a:cubicBezTo>
                <a:close/>
                <a:moveTo>
                  <a:pt x="399" y="13005"/>
                </a:moveTo>
                <a:cubicBezTo>
                  <a:pt x="402" y="12981"/>
                  <a:pt x="405" y="12958"/>
                  <a:pt x="408" y="12931"/>
                </a:cubicBezTo>
                <a:cubicBezTo>
                  <a:pt x="385" y="12947"/>
                  <a:pt x="385" y="12947"/>
                  <a:pt x="399" y="13005"/>
                </a:cubicBezTo>
                <a:close/>
                <a:moveTo>
                  <a:pt x="320" y="15164"/>
                </a:moveTo>
                <a:cubicBezTo>
                  <a:pt x="307" y="15192"/>
                  <a:pt x="325" y="15207"/>
                  <a:pt x="331" y="15225"/>
                </a:cubicBezTo>
                <a:cubicBezTo>
                  <a:pt x="338" y="15183"/>
                  <a:pt x="338" y="15183"/>
                  <a:pt x="320" y="15164"/>
                </a:cubicBezTo>
                <a:close/>
                <a:moveTo>
                  <a:pt x="2768" y="18217"/>
                </a:moveTo>
                <a:cubicBezTo>
                  <a:pt x="2752" y="18238"/>
                  <a:pt x="2769" y="18248"/>
                  <a:pt x="2781" y="18255"/>
                </a:cubicBezTo>
                <a:cubicBezTo>
                  <a:pt x="2795" y="18264"/>
                  <a:pt x="2802" y="18252"/>
                  <a:pt x="2805" y="18240"/>
                </a:cubicBezTo>
                <a:cubicBezTo>
                  <a:pt x="2793" y="18232"/>
                  <a:pt x="2781" y="18225"/>
                  <a:pt x="2768" y="18217"/>
                </a:cubicBezTo>
                <a:close/>
                <a:moveTo>
                  <a:pt x="4702" y="2971"/>
                </a:moveTo>
                <a:cubicBezTo>
                  <a:pt x="4710" y="2983"/>
                  <a:pt x="4718" y="2994"/>
                  <a:pt x="4726" y="3004"/>
                </a:cubicBezTo>
                <a:cubicBezTo>
                  <a:pt x="4729" y="3004"/>
                  <a:pt x="4732" y="3004"/>
                  <a:pt x="4734" y="3003"/>
                </a:cubicBezTo>
                <a:cubicBezTo>
                  <a:pt x="4736" y="2993"/>
                  <a:pt x="4742" y="2981"/>
                  <a:pt x="4739" y="2974"/>
                </a:cubicBezTo>
                <a:cubicBezTo>
                  <a:pt x="4732" y="2960"/>
                  <a:pt x="4719" y="2959"/>
                  <a:pt x="4702" y="2971"/>
                </a:cubicBezTo>
                <a:close/>
                <a:moveTo>
                  <a:pt x="5097" y="19312"/>
                </a:moveTo>
                <a:cubicBezTo>
                  <a:pt x="5067" y="19328"/>
                  <a:pt x="5066" y="19337"/>
                  <a:pt x="5092" y="19365"/>
                </a:cubicBezTo>
                <a:cubicBezTo>
                  <a:pt x="5094" y="19347"/>
                  <a:pt x="5095" y="19331"/>
                  <a:pt x="5097" y="19312"/>
                </a:cubicBezTo>
                <a:close/>
                <a:moveTo>
                  <a:pt x="1034" y="7017"/>
                </a:moveTo>
                <a:cubicBezTo>
                  <a:pt x="1052" y="6987"/>
                  <a:pt x="1051" y="6986"/>
                  <a:pt x="1026" y="6972"/>
                </a:cubicBezTo>
                <a:cubicBezTo>
                  <a:pt x="1023" y="6983"/>
                  <a:pt x="1020" y="6994"/>
                  <a:pt x="1017" y="7006"/>
                </a:cubicBezTo>
                <a:cubicBezTo>
                  <a:pt x="1023" y="7009"/>
                  <a:pt x="1028" y="7013"/>
                  <a:pt x="1034" y="7017"/>
                </a:cubicBezTo>
                <a:close/>
                <a:moveTo>
                  <a:pt x="1216" y="11907"/>
                </a:moveTo>
                <a:cubicBezTo>
                  <a:pt x="1219" y="11908"/>
                  <a:pt x="1222" y="11908"/>
                  <a:pt x="1225" y="11908"/>
                </a:cubicBezTo>
                <a:cubicBezTo>
                  <a:pt x="1235" y="11886"/>
                  <a:pt x="1241" y="11864"/>
                  <a:pt x="1223" y="11841"/>
                </a:cubicBezTo>
                <a:cubicBezTo>
                  <a:pt x="1220" y="11863"/>
                  <a:pt x="1218" y="11885"/>
                  <a:pt x="1216" y="11907"/>
                </a:cubicBezTo>
                <a:close/>
                <a:moveTo>
                  <a:pt x="1714" y="18378"/>
                </a:moveTo>
                <a:cubicBezTo>
                  <a:pt x="1716" y="18357"/>
                  <a:pt x="1718" y="18344"/>
                  <a:pt x="1721" y="18322"/>
                </a:cubicBezTo>
                <a:cubicBezTo>
                  <a:pt x="1705" y="18333"/>
                  <a:pt x="1696" y="18339"/>
                  <a:pt x="1686" y="18346"/>
                </a:cubicBezTo>
                <a:cubicBezTo>
                  <a:pt x="1695" y="18356"/>
                  <a:pt x="1701" y="18364"/>
                  <a:pt x="1714" y="18378"/>
                </a:cubicBezTo>
                <a:close/>
                <a:moveTo>
                  <a:pt x="5006" y="2289"/>
                </a:moveTo>
                <a:cubicBezTo>
                  <a:pt x="5006" y="2292"/>
                  <a:pt x="5007" y="2296"/>
                  <a:pt x="5007" y="2299"/>
                </a:cubicBezTo>
                <a:cubicBezTo>
                  <a:pt x="5020" y="2299"/>
                  <a:pt x="5033" y="2299"/>
                  <a:pt x="5046" y="2299"/>
                </a:cubicBezTo>
                <a:cubicBezTo>
                  <a:pt x="5046" y="2291"/>
                  <a:pt x="5046" y="2283"/>
                  <a:pt x="5046" y="2273"/>
                </a:cubicBezTo>
                <a:cubicBezTo>
                  <a:pt x="5030" y="2280"/>
                  <a:pt x="5018" y="2284"/>
                  <a:pt x="5006" y="2289"/>
                </a:cubicBezTo>
                <a:close/>
                <a:moveTo>
                  <a:pt x="4781" y="3171"/>
                </a:moveTo>
                <a:cubicBezTo>
                  <a:pt x="4754" y="3183"/>
                  <a:pt x="4766" y="3210"/>
                  <a:pt x="4758" y="3229"/>
                </a:cubicBezTo>
                <a:cubicBezTo>
                  <a:pt x="4786" y="3218"/>
                  <a:pt x="4780" y="3193"/>
                  <a:pt x="4781" y="3171"/>
                </a:cubicBezTo>
                <a:close/>
                <a:moveTo>
                  <a:pt x="1267" y="11522"/>
                </a:moveTo>
                <a:cubicBezTo>
                  <a:pt x="1290" y="11471"/>
                  <a:pt x="1290" y="11471"/>
                  <a:pt x="1273" y="11458"/>
                </a:cubicBezTo>
                <a:cubicBezTo>
                  <a:pt x="1271" y="11479"/>
                  <a:pt x="1269" y="11498"/>
                  <a:pt x="1267" y="11522"/>
                </a:cubicBezTo>
                <a:close/>
                <a:moveTo>
                  <a:pt x="421" y="12442"/>
                </a:moveTo>
                <a:cubicBezTo>
                  <a:pt x="411" y="12461"/>
                  <a:pt x="411" y="12461"/>
                  <a:pt x="421" y="12491"/>
                </a:cubicBezTo>
                <a:cubicBezTo>
                  <a:pt x="440" y="12477"/>
                  <a:pt x="440" y="12477"/>
                  <a:pt x="421" y="12442"/>
                </a:cubicBezTo>
                <a:close/>
                <a:moveTo>
                  <a:pt x="432" y="12410"/>
                </a:moveTo>
                <a:cubicBezTo>
                  <a:pt x="433" y="12398"/>
                  <a:pt x="433" y="12387"/>
                  <a:pt x="435" y="12376"/>
                </a:cubicBezTo>
                <a:cubicBezTo>
                  <a:pt x="437" y="12364"/>
                  <a:pt x="445" y="12353"/>
                  <a:pt x="431" y="12343"/>
                </a:cubicBezTo>
                <a:cubicBezTo>
                  <a:pt x="431" y="12366"/>
                  <a:pt x="409" y="12386"/>
                  <a:pt x="432" y="12410"/>
                </a:cubicBezTo>
                <a:close/>
                <a:moveTo>
                  <a:pt x="391" y="9109"/>
                </a:moveTo>
                <a:cubicBezTo>
                  <a:pt x="424" y="9108"/>
                  <a:pt x="424" y="9108"/>
                  <a:pt x="411" y="9073"/>
                </a:cubicBezTo>
                <a:cubicBezTo>
                  <a:pt x="404" y="9085"/>
                  <a:pt x="399" y="9095"/>
                  <a:pt x="391" y="9109"/>
                </a:cubicBezTo>
                <a:close/>
                <a:moveTo>
                  <a:pt x="1864" y="15340"/>
                </a:moveTo>
                <a:cubicBezTo>
                  <a:pt x="1864" y="15360"/>
                  <a:pt x="1864" y="15372"/>
                  <a:pt x="1864" y="15385"/>
                </a:cubicBezTo>
                <a:cubicBezTo>
                  <a:pt x="1893" y="15375"/>
                  <a:pt x="1893" y="15375"/>
                  <a:pt x="1864" y="15340"/>
                </a:cubicBezTo>
                <a:close/>
                <a:moveTo>
                  <a:pt x="1227" y="11932"/>
                </a:moveTo>
                <a:cubicBezTo>
                  <a:pt x="1223" y="11931"/>
                  <a:pt x="1219" y="11931"/>
                  <a:pt x="1215" y="11931"/>
                </a:cubicBezTo>
                <a:cubicBezTo>
                  <a:pt x="1215" y="11953"/>
                  <a:pt x="1215" y="11976"/>
                  <a:pt x="1215" y="11998"/>
                </a:cubicBezTo>
                <a:cubicBezTo>
                  <a:pt x="1216" y="11999"/>
                  <a:pt x="1218" y="11999"/>
                  <a:pt x="1219" y="11999"/>
                </a:cubicBezTo>
                <a:cubicBezTo>
                  <a:pt x="1222" y="11976"/>
                  <a:pt x="1225" y="11954"/>
                  <a:pt x="1227" y="11932"/>
                </a:cubicBezTo>
                <a:close/>
                <a:moveTo>
                  <a:pt x="653" y="11880"/>
                </a:moveTo>
                <a:cubicBezTo>
                  <a:pt x="674" y="11880"/>
                  <a:pt x="674" y="11866"/>
                  <a:pt x="672" y="11855"/>
                </a:cubicBezTo>
                <a:cubicBezTo>
                  <a:pt x="670" y="11848"/>
                  <a:pt x="661" y="11843"/>
                  <a:pt x="655" y="11836"/>
                </a:cubicBezTo>
                <a:cubicBezTo>
                  <a:pt x="653" y="11838"/>
                  <a:pt x="651" y="11839"/>
                  <a:pt x="649" y="11841"/>
                </a:cubicBezTo>
                <a:cubicBezTo>
                  <a:pt x="650" y="11854"/>
                  <a:pt x="652" y="11867"/>
                  <a:pt x="653" y="11880"/>
                </a:cubicBezTo>
                <a:close/>
                <a:moveTo>
                  <a:pt x="4852" y="2962"/>
                </a:moveTo>
                <a:cubicBezTo>
                  <a:pt x="4849" y="2961"/>
                  <a:pt x="4847" y="2959"/>
                  <a:pt x="4844" y="2958"/>
                </a:cubicBezTo>
                <a:cubicBezTo>
                  <a:pt x="4821" y="2979"/>
                  <a:pt x="4821" y="2979"/>
                  <a:pt x="4827" y="3007"/>
                </a:cubicBezTo>
                <a:cubicBezTo>
                  <a:pt x="4837" y="2990"/>
                  <a:pt x="4845" y="2976"/>
                  <a:pt x="4852" y="2962"/>
                </a:cubicBezTo>
                <a:close/>
                <a:moveTo>
                  <a:pt x="613" y="10626"/>
                </a:moveTo>
                <a:cubicBezTo>
                  <a:pt x="636" y="10599"/>
                  <a:pt x="610" y="10577"/>
                  <a:pt x="613" y="10555"/>
                </a:cubicBezTo>
                <a:cubicBezTo>
                  <a:pt x="613" y="10576"/>
                  <a:pt x="613" y="10597"/>
                  <a:pt x="613" y="10626"/>
                </a:cubicBezTo>
                <a:close/>
                <a:moveTo>
                  <a:pt x="619" y="10663"/>
                </a:moveTo>
                <a:cubicBezTo>
                  <a:pt x="592" y="10682"/>
                  <a:pt x="592" y="10683"/>
                  <a:pt x="610" y="10713"/>
                </a:cubicBezTo>
                <a:cubicBezTo>
                  <a:pt x="613" y="10698"/>
                  <a:pt x="615" y="10683"/>
                  <a:pt x="619" y="10663"/>
                </a:cubicBezTo>
                <a:close/>
                <a:moveTo>
                  <a:pt x="375" y="13196"/>
                </a:moveTo>
                <a:cubicBezTo>
                  <a:pt x="378" y="13197"/>
                  <a:pt x="382" y="13197"/>
                  <a:pt x="386" y="13197"/>
                </a:cubicBezTo>
                <a:cubicBezTo>
                  <a:pt x="391" y="13184"/>
                  <a:pt x="396" y="13170"/>
                  <a:pt x="380" y="13155"/>
                </a:cubicBezTo>
                <a:cubicBezTo>
                  <a:pt x="378" y="13169"/>
                  <a:pt x="377" y="13183"/>
                  <a:pt x="375" y="13196"/>
                </a:cubicBezTo>
                <a:close/>
                <a:moveTo>
                  <a:pt x="2883" y="18415"/>
                </a:moveTo>
                <a:cubicBezTo>
                  <a:pt x="2870" y="18433"/>
                  <a:pt x="2878" y="18445"/>
                  <a:pt x="2891" y="18462"/>
                </a:cubicBezTo>
                <a:cubicBezTo>
                  <a:pt x="2888" y="18443"/>
                  <a:pt x="2886" y="18429"/>
                  <a:pt x="2883" y="18415"/>
                </a:cubicBezTo>
                <a:close/>
                <a:moveTo>
                  <a:pt x="4693" y="3476"/>
                </a:moveTo>
                <a:cubicBezTo>
                  <a:pt x="4690" y="3475"/>
                  <a:pt x="4687" y="3474"/>
                  <a:pt x="4685" y="3474"/>
                </a:cubicBezTo>
                <a:cubicBezTo>
                  <a:pt x="4682" y="3486"/>
                  <a:pt x="4679" y="3498"/>
                  <a:pt x="4675" y="3516"/>
                </a:cubicBezTo>
                <a:cubicBezTo>
                  <a:pt x="4700" y="3503"/>
                  <a:pt x="4692" y="3489"/>
                  <a:pt x="4693" y="3476"/>
                </a:cubicBezTo>
                <a:close/>
                <a:moveTo>
                  <a:pt x="373" y="13262"/>
                </a:moveTo>
                <a:cubicBezTo>
                  <a:pt x="392" y="13249"/>
                  <a:pt x="389" y="13236"/>
                  <a:pt x="376" y="13213"/>
                </a:cubicBezTo>
                <a:cubicBezTo>
                  <a:pt x="374" y="13235"/>
                  <a:pt x="374" y="13249"/>
                  <a:pt x="373" y="13262"/>
                </a:cubicBezTo>
                <a:close/>
                <a:moveTo>
                  <a:pt x="2582" y="3273"/>
                </a:moveTo>
                <a:cubicBezTo>
                  <a:pt x="2569" y="3269"/>
                  <a:pt x="2560" y="3266"/>
                  <a:pt x="2546" y="3261"/>
                </a:cubicBezTo>
                <a:cubicBezTo>
                  <a:pt x="2558" y="3289"/>
                  <a:pt x="2558" y="3289"/>
                  <a:pt x="2582" y="3273"/>
                </a:cubicBezTo>
                <a:close/>
                <a:moveTo>
                  <a:pt x="4958" y="2842"/>
                </a:moveTo>
                <a:cubicBezTo>
                  <a:pt x="4982" y="2831"/>
                  <a:pt x="4982" y="2831"/>
                  <a:pt x="4975" y="2806"/>
                </a:cubicBezTo>
                <a:cubicBezTo>
                  <a:pt x="4969" y="2819"/>
                  <a:pt x="4964" y="2829"/>
                  <a:pt x="4958" y="2842"/>
                </a:cubicBezTo>
                <a:close/>
                <a:moveTo>
                  <a:pt x="2311" y="3382"/>
                </a:moveTo>
                <a:cubicBezTo>
                  <a:pt x="2311" y="3370"/>
                  <a:pt x="2311" y="3362"/>
                  <a:pt x="2311" y="3350"/>
                </a:cubicBezTo>
                <a:cubicBezTo>
                  <a:pt x="2296" y="3366"/>
                  <a:pt x="2296" y="3366"/>
                  <a:pt x="2311" y="3382"/>
                </a:cubicBezTo>
                <a:close/>
                <a:moveTo>
                  <a:pt x="1403" y="9573"/>
                </a:moveTo>
                <a:cubicBezTo>
                  <a:pt x="1399" y="9573"/>
                  <a:pt x="1396" y="9573"/>
                  <a:pt x="1392" y="9572"/>
                </a:cubicBezTo>
                <a:cubicBezTo>
                  <a:pt x="1391" y="9581"/>
                  <a:pt x="1391" y="9590"/>
                  <a:pt x="1390" y="9599"/>
                </a:cubicBezTo>
                <a:cubicBezTo>
                  <a:pt x="1400" y="9596"/>
                  <a:pt x="1404" y="9592"/>
                  <a:pt x="1405" y="9588"/>
                </a:cubicBezTo>
                <a:cubicBezTo>
                  <a:pt x="1406" y="9583"/>
                  <a:pt x="1404" y="9578"/>
                  <a:pt x="1403" y="9573"/>
                </a:cubicBezTo>
                <a:close/>
                <a:moveTo>
                  <a:pt x="4534" y="9495"/>
                </a:moveTo>
                <a:cubicBezTo>
                  <a:pt x="4531" y="9495"/>
                  <a:pt x="4528" y="9494"/>
                  <a:pt x="4525" y="9493"/>
                </a:cubicBezTo>
                <a:cubicBezTo>
                  <a:pt x="4523" y="9503"/>
                  <a:pt x="4520" y="9513"/>
                  <a:pt x="4518" y="9523"/>
                </a:cubicBezTo>
                <a:cubicBezTo>
                  <a:pt x="4521" y="9523"/>
                  <a:pt x="4523" y="9524"/>
                  <a:pt x="4526" y="9525"/>
                </a:cubicBezTo>
                <a:cubicBezTo>
                  <a:pt x="4529" y="9515"/>
                  <a:pt x="4531" y="9505"/>
                  <a:pt x="4534" y="9495"/>
                </a:cubicBezTo>
                <a:close/>
                <a:moveTo>
                  <a:pt x="415" y="8950"/>
                </a:moveTo>
                <a:cubicBezTo>
                  <a:pt x="418" y="8951"/>
                  <a:pt x="422" y="8951"/>
                  <a:pt x="425" y="8952"/>
                </a:cubicBezTo>
                <a:cubicBezTo>
                  <a:pt x="427" y="8943"/>
                  <a:pt x="429" y="8934"/>
                  <a:pt x="431" y="8924"/>
                </a:cubicBezTo>
                <a:cubicBezTo>
                  <a:pt x="429" y="8924"/>
                  <a:pt x="426" y="8923"/>
                  <a:pt x="424" y="8922"/>
                </a:cubicBezTo>
                <a:cubicBezTo>
                  <a:pt x="421" y="8932"/>
                  <a:pt x="418" y="8941"/>
                  <a:pt x="415" y="8950"/>
                </a:cubicBezTo>
                <a:close/>
                <a:moveTo>
                  <a:pt x="709" y="8772"/>
                </a:moveTo>
                <a:cubicBezTo>
                  <a:pt x="711" y="8757"/>
                  <a:pt x="713" y="8748"/>
                  <a:pt x="715" y="8732"/>
                </a:cubicBezTo>
                <a:cubicBezTo>
                  <a:pt x="696" y="8746"/>
                  <a:pt x="693" y="8754"/>
                  <a:pt x="709" y="8772"/>
                </a:cubicBezTo>
                <a:close/>
                <a:moveTo>
                  <a:pt x="651" y="11987"/>
                </a:moveTo>
                <a:cubicBezTo>
                  <a:pt x="648" y="11986"/>
                  <a:pt x="645" y="11985"/>
                  <a:pt x="642" y="11984"/>
                </a:cubicBezTo>
                <a:cubicBezTo>
                  <a:pt x="641" y="11993"/>
                  <a:pt x="640" y="12002"/>
                  <a:pt x="639" y="12011"/>
                </a:cubicBezTo>
                <a:cubicBezTo>
                  <a:pt x="641" y="12011"/>
                  <a:pt x="642" y="12011"/>
                  <a:pt x="644" y="12011"/>
                </a:cubicBezTo>
                <a:cubicBezTo>
                  <a:pt x="646" y="12003"/>
                  <a:pt x="649" y="11995"/>
                  <a:pt x="651" y="11987"/>
                </a:cubicBezTo>
                <a:close/>
                <a:moveTo>
                  <a:pt x="1716" y="18411"/>
                </a:moveTo>
                <a:cubicBezTo>
                  <a:pt x="1723" y="18404"/>
                  <a:pt x="1728" y="18401"/>
                  <a:pt x="1728" y="18397"/>
                </a:cubicBezTo>
                <a:cubicBezTo>
                  <a:pt x="1729" y="18393"/>
                  <a:pt x="1725" y="18389"/>
                  <a:pt x="1723" y="18385"/>
                </a:cubicBezTo>
                <a:cubicBezTo>
                  <a:pt x="1719" y="18388"/>
                  <a:pt x="1714" y="18390"/>
                  <a:pt x="1712" y="18393"/>
                </a:cubicBezTo>
                <a:cubicBezTo>
                  <a:pt x="1711" y="18396"/>
                  <a:pt x="1714" y="18402"/>
                  <a:pt x="1716" y="18411"/>
                </a:cubicBezTo>
                <a:close/>
                <a:moveTo>
                  <a:pt x="4524" y="10399"/>
                </a:moveTo>
                <a:cubicBezTo>
                  <a:pt x="4519" y="10394"/>
                  <a:pt x="4516" y="10391"/>
                  <a:pt x="4512" y="10389"/>
                </a:cubicBezTo>
                <a:cubicBezTo>
                  <a:pt x="4511" y="10388"/>
                  <a:pt x="4506" y="10392"/>
                  <a:pt x="4506" y="10392"/>
                </a:cubicBezTo>
                <a:cubicBezTo>
                  <a:pt x="4508" y="10396"/>
                  <a:pt x="4509" y="10400"/>
                  <a:pt x="4512" y="10404"/>
                </a:cubicBezTo>
                <a:cubicBezTo>
                  <a:pt x="4513" y="10404"/>
                  <a:pt x="4518" y="10402"/>
                  <a:pt x="4524" y="10399"/>
                </a:cubicBezTo>
                <a:close/>
                <a:moveTo>
                  <a:pt x="4737" y="3301"/>
                </a:moveTo>
                <a:cubicBezTo>
                  <a:pt x="4740" y="3302"/>
                  <a:pt x="4743" y="3303"/>
                  <a:pt x="4746" y="3303"/>
                </a:cubicBezTo>
                <a:cubicBezTo>
                  <a:pt x="4748" y="3294"/>
                  <a:pt x="4750" y="3285"/>
                  <a:pt x="4753" y="3270"/>
                </a:cubicBezTo>
                <a:cubicBezTo>
                  <a:pt x="4736" y="3281"/>
                  <a:pt x="4731" y="3289"/>
                  <a:pt x="4737" y="3301"/>
                </a:cubicBezTo>
                <a:close/>
                <a:moveTo>
                  <a:pt x="745" y="8435"/>
                </a:moveTo>
                <a:cubicBezTo>
                  <a:pt x="739" y="8431"/>
                  <a:pt x="736" y="8428"/>
                  <a:pt x="732" y="8426"/>
                </a:cubicBezTo>
                <a:cubicBezTo>
                  <a:pt x="730" y="8428"/>
                  <a:pt x="726" y="8431"/>
                  <a:pt x="727" y="8434"/>
                </a:cubicBezTo>
                <a:cubicBezTo>
                  <a:pt x="727" y="8438"/>
                  <a:pt x="731" y="8442"/>
                  <a:pt x="733" y="8446"/>
                </a:cubicBezTo>
                <a:cubicBezTo>
                  <a:pt x="736" y="8443"/>
                  <a:pt x="739" y="8440"/>
                  <a:pt x="745" y="8435"/>
                </a:cubicBezTo>
                <a:close/>
                <a:moveTo>
                  <a:pt x="394" y="9172"/>
                </a:moveTo>
                <a:cubicBezTo>
                  <a:pt x="396" y="9173"/>
                  <a:pt x="398" y="9174"/>
                  <a:pt x="399" y="9176"/>
                </a:cubicBezTo>
                <a:cubicBezTo>
                  <a:pt x="403" y="9172"/>
                  <a:pt x="407" y="9169"/>
                  <a:pt x="409" y="9165"/>
                </a:cubicBezTo>
                <a:cubicBezTo>
                  <a:pt x="410" y="9162"/>
                  <a:pt x="409" y="9158"/>
                  <a:pt x="408" y="9154"/>
                </a:cubicBezTo>
                <a:cubicBezTo>
                  <a:pt x="407" y="9154"/>
                  <a:pt x="405" y="9154"/>
                  <a:pt x="403" y="9154"/>
                </a:cubicBezTo>
                <a:cubicBezTo>
                  <a:pt x="400" y="9160"/>
                  <a:pt x="397" y="9166"/>
                  <a:pt x="394" y="9172"/>
                </a:cubicBezTo>
                <a:close/>
                <a:moveTo>
                  <a:pt x="556" y="14597"/>
                </a:moveTo>
                <a:cubicBezTo>
                  <a:pt x="558" y="14596"/>
                  <a:pt x="561" y="14595"/>
                  <a:pt x="563" y="14595"/>
                </a:cubicBezTo>
                <a:cubicBezTo>
                  <a:pt x="561" y="14587"/>
                  <a:pt x="559" y="14580"/>
                  <a:pt x="558" y="14573"/>
                </a:cubicBezTo>
                <a:cubicBezTo>
                  <a:pt x="555" y="14574"/>
                  <a:pt x="552" y="14574"/>
                  <a:pt x="550" y="14575"/>
                </a:cubicBezTo>
                <a:cubicBezTo>
                  <a:pt x="552" y="14582"/>
                  <a:pt x="554" y="14589"/>
                  <a:pt x="556" y="14597"/>
                </a:cubicBezTo>
                <a:close/>
                <a:moveTo>
                  <a:pt x="1885" y="15732"/>
                </a:moveTo>
                <a:cubicBezTo>
                  <a:pt x="1882" y="15735"/>
                  <a:pt x="1880" y="15737"/>
                  <a:pt x="1877" y="15740"/>
                </a:cubicBezTo>
                <a:cubicBezTo>
                  <a:pt x="1882" y="15744"/>
                  <a:pt x="1886" y="15748"/>
                  <a:pt x="1891" y="15752"/>
                </a:cubicBezTo>
                <a:cubicBezTo>
                  <a:pt x="1891" y="15752"/>
                  <a:pt x="1896" y="15748"/>
                  <a:pt x="1896" y="15747"/>
                </a:cubicBezTo>
                <a:cubicBezTo>
                  <a:pt x="1892" y="15742"/>
                  <a:pt x="1889" y="15737"/>
                  <a:pt x="1885" y="15732"/>
                </a:cubicBezTo>
                <a:close/>
                <a:moveTo>
                  <a:pt x="408" y="9052"/>
                </a:moveTo>
                <a:cubicBezTo>
                  <a:pt x="411" y="9052"/>
                  <a:pt x="414" y="9051"/>
                  <a:pt x="418" y="9051"/>
                </a:cubicBezTo>
                <a:cubicBezTo>
                  <a:pt x="416" y="9044"/>
                  <a:pt x="415" y="9038"/>
                  <a:pt x="414" y="9031"/>
                </a:cubicBezTo>
                <a:cubicBezTo>
                  <a:pt x="411" y="9032"/>
                  <a:pt x="409" y="9032"/>
                  <a:pt x="407" y="9032"/>
                </a:cubicBezTo>
                <a:cubicBezTo>
                  <a:pt x="407" y="9039"/>
                  <a:pt x="407" y="9046"/>
                  <a:pt x="408" y="9052"/>
                </a:cubicBezTo>
                <a:close/>
                <a:moveTo>
                  <a:pt x="1207" y="7507"/>
                </a:moveTo>
                <a:cubicBezTo>
                  <a:pt x="1203" y="7509"/>
                  <a:pt x="1199" y="7511"/>
                  <a:pt x="1195" y="7513"/>
                </a:cubicBezTo>
                <a:cubicBezTo>
                  <a:pt x="1199" y="7519"/>
                  <a:pt x="1202" y="7525"/>
                  <a:pt x="1206" y="7531"/>
                </a:cubicBezTo>
                <a:cubicBezTo>
                  <a:pt x="1206" y="7531"/>
                  <a:pt x="1212" y="7529"/>
                  <a:pt x="1212" y="7528"/>
                </a:cubicBezTo>
                <a:cubicBezTo>
                  <a:pt x="1211" y="7521"/>
                  <a:pt x="1209" y="7514"/>
                  <a:pt x="1207" y="7507"/>
                </a:cubicBezTo>
                <a:close/>
                <a:moveTo>
                  <a:pt x="2329" y="3391"/>
                </a:moveTo>
                <a:cubicBezTo>
                  <a:pt x="2326" y="3390"/>
                  <a:pt x="2324" y="3389"/>
                  <a:pt x="2321" y="3388"/>
                </a:cubicBezTo>
                <a:cubicBezTo>
                  <a:pt x="2318" y="3396"/>
                  <a:pt x="2315" y="3403"/>
                  <a:pt x="2312" y="3411"/>
                </a:cubicBezTo>
                <a:cubicBezTo>
                  <a:pt x="2315" y="3412"/>
                  <a:pt x="2318" y="3413"/>
                  <a:pt x="2320" y="3414"/>
                </a:cubicBezTo>
                <a:cubicBezTo>
                  <a:pt x="2323" y="3406"/>
                  <a:pt x="2326" y="3399"/>
                  <a:pt x="2329" y="3391"/>
                </a:cubicBezTo>
                <a:close/>
                <a:moveTo>
                  <a:pt x="741" y="6084"/>
                </a:moveTo>
                <a:cubicBezTo>
                  <a:pt x="739" y="6084"/>
                  <a:pt x="737" y="6084"/>
                  <a:pt x="734" y="6084"/>
                </a:cubicBezTo>
                <a:cubicBezTo>
                  <a:pt x="734" y="6090"/>
                  <a:pt x="733" y="6097"/>
                  <a:pt x="733" y="6104"/>
                </a:cubicBezTo>
                <a:cubicBezTo>
                  <a:pt x="736" y="6104"/>
                  <a:pt x="739" y="6104"/>
                  <a:pt x="741" y="6104"/>
                </a:cubicBezTo>
                <a:cubicBezTo>
                  <a:pt x="741" y="6097"/>
                  <a:pt x="741" y="6090"/>
                  <a:pt x="741" y="6084"/>
                </a:cubicBezTo>
                <a:close/>
                <a:moveTo>
                  <a:pt x="1862" y="15637"/>
                </a:moveTo>
                <a:cubicBezTo>
                  <a:pt x="1860" y="15640"/>
                  <a:pt x="1859" y="15644"/>
                  <a:pt x="1857" y="15647"/>
                </a:cubicBezTo>
                <a:cubicBezTo>
                  <a:pt x="1864" y="15649"/>
                  <a:pt x="1870" y="15651"/>
                  <a:pt x="1877" y="15652"/>
                </a:cubicBezTo>
                <a:cubicBezTo>
                  <a:pt x="1877" y="15653"/>
                  <a:pt x="1880" y="15646"/>
                  <a:pt x="1879" y="15646"/>
                </a:cubicBezTo>
                <a:cubicBezTo>
                  <a:pt x="1873" y="15643"/>
                  <a:pt x="1867" y="15640"/>
                  <a:pt x="1862" y="15637"/>
                </a:cubicBezTo>
                <a:close/>
                <a:moveTo>
                  <a:pt x="3518" y="16242"/>
                </a:moveTo>
                <a:cubicBezTo>
                  <a:pt x="3516" y="16242"/>
                  <a:pt x="3514" y="16243"/>
                  <a:pt x="3512" y="16243"/>
                </a:cubicBezTo>
                <a:cubicBezTo>
                  <a:pt x="3512" y="16250"/>
                  <a:pt x="3513" y="16257"/>
                  <a:pt x="3513" y="16264"/>
                </a:cubicBezTo>
                <a:cubicBezTo>
                  <a:pt x="3515" y="16264"/>
                  <a:pt x="3518" y="16264"/>
                  <a:pt x="3520" y="16263"/>
                </a:cubicBezTo>
                <a:cubicBezTo>
                  <a:pt x="3520" y="16256"/>
                  <a:pt x="3519" y="16249"/>
                  <a:pt x="3518" y="16242"/>
                </a:cubicBezTo>
                <a:close/>
                <a:moveTo>
                  <a:pt x="444" y="8174"/>
                </a:moveTo>
                <a:cubicBezTo>
                  <a:pt x="440" y="8170"/>
                  <a:pt x="437" y="8166"/>
                  <a:pt x="434" y="8166"/>
                </a:cubicBezTo>
                <a:cubicBezTo>
                  <a:pt x="433" y="8165"/>
                  <a:pt x="428" y="8171"/>
                  <a:pt x="428" y="8172"/>
                </a:cubicBezTo>
                <a:cubicBezTo>
                  <a:pt x="429" y="8175"/>
                  <a:pt x="432" y="8179"/>
                  <a:pt x="435" y="8180"/>
                </a:cubicBezTo>
                <a:cubicBezTo>
                  <a:pt x="437" y="8181"/>
                  <a:pt x="440" y="8177"/>
                  <a:pt x="444" y="8174"/>
                </a:cubicBezTo>
                <a:close/>
                <a:moveTo>
                  <a:pt x="4516" y="10445"/>
                </a:moveTo>
                <a:cubicBezTo>
                  <a:pt x="4514" y="10444"/>
                  <a:pt x="4513" y="10442"/>
                  <a:pt x="4511" y="10440"/>
                </a:cubicBezTo>
                <a:cubicBezTo>
                  <a:pt x="4507" y="10444"/>
                  <a:pt x="4503" y="10448"/>
                  <a:pt x="4493" y="10457"/>
                </a:cubicBezTo>
                <a:cubicBezTo>
                  <a:pt x="4505" y="10451"/>
                  <a:pt x="4511" y="10448"/>
                  <a:pt x="4516" y="10445"/>
                </a:cubicBezTo>
                <a:close/>
                <a:moveTo>
                  <a:pt x="478" y="13573"/>
                </a:moveTo>
                <a:cubicBezTo>
                  <a:pt x="480" y="13573"/>
                  <a:pt x="481" y="13572"/>
                  <a:pt x="483" y="13571"/>
                </a:cubicBezTo>
                <a:cubicBezTo>
                  <a:pt x="481" y="13566"/>
                  <a:pt x="478" y="13560"/>
                  <a:pt x="476" y="13554"/>
                </a:cubicBezTo>
                <a:cubicBezTo>
                  <a:pt x="474" y="13555"/>
                  <a:pt x="473" y="13555"/>
                  <a:pt x="471" y="13556"/>
                </a:cubicBezTo>
                <a:cubicBezTo>
                  <a:pt x="473" y="13562"/>
                  <a:pt x="475" y="13568"/>
                  <a:pt x="478" y="13573"/>
                </a:cubicBezTo>
                <a:close/>
                <a:moveTo>
                  <a:pt x="2279" y="3408"/>
                </a:moveTo>
                <a:cubicBezTo>
                  <a:pt x="2276" y="3412"/>
                  <a:pt x="2273" y="3415"/>
                  <a:pt x="2273" y="3418"/>
                </a:cubicBezTo>
                <a:cubicBezTo>
                  <a:pt x="2272" y="3421"/>
                  <a:pt x="2275" y="3424"/>
                  <a:pt x="2276" y="3428"/>
                </a:cubicBezTo>
                <a:cubicBezTo>
                  <a:pt x="2279" y="3425"/>
                  <a:pt x="2284" y="3422"/>
                  <a:pt x="2285" y="3419"/>
                </a:cubicBezTo>
                <a:cubicBezTo>
                  <a:pt x="2286" y="3417"/>
                  <a:pt x="2282" y="3413"/>
                  <a:pt x="2279" y="3408"/>
                </a:cubicBezTo>
                <a:close/>
                <a:moveTo>
                  <a:pt x="1722" y="18255"/>
                </a:moveTo>
                <a:cubicBezTo>
                  <a:pt x="1718" y="18252"/>
                  <a:pt x="1716" y="18248"/>
                  <a:pt x="1714" y="18247"/>
                </a:cubicBezTo>
                <a:cubicBezTo>
                  <a:pt x="1711" y="18247"/>
                  <a:pt x="1707" y="18249"/>
                  <a:pt x="1704" y="18250"/>
                </a:cubicBezTo>
                <a:cubicBezTo>
                  <a:pt x="1707" y="18254"/>
                  <a:pt x="1709" y="18258"/>
                  <a:pt x="1712" y="18260"/>
                </a:cubicBezTo>
                <a:cubicBezTo>
                  <a:pt x="1713" y="18261"/>
                  <a:pt x="1717" y="18258"/>
                  <a:pt x="1722" y="18255"/>
                </a:cubicBezTo>
                <a:close/>
                <a:moveTo>
                  <a:pt x="659" y="11955"/>
                </a:moveTo>
                <a:cubicBezTo>
                  <a:pt x="656" y="11950"/>
                  <a:pt x="654" y="11944"/>
                  <a:pt x="651" y="11943"/>
                </a:cubicBezTo>
                <a:cubicBezTo>
                  <a:pt x="648" y="11942"/>
                  <a:pt x="643" y="11946"/>
                  <a:pt x="640" y="11948"/>
                </a:cubicBezTo>
                <a:cubicBezTo>
                  <a:pt x="642" y="11952"/>
                  <a:pt x="644" y="11956"/>
                  <a:pt x="648" y="11959"/>
                </a:cubicBezTo>
                <a:cubicBezTo>
                  <a:pt x="649" y="11960"/>
                  <a:pt x="654" y="11957"/>
                  <a:pt x="659" y="11955"/>
                </a:cubicBezTo>
                <a:close/>
                <a:moveTo>
                  <a:pt x="4736" y="3340"/>
                </a:moveTo>
                <a:cubicBezTo>
                  <a:pt x="4733" y="3338"/>
                  <a:pt x="4730" y="3337"/>
                  <a:pt x="4728" y="3335"/>
                </a:cubicBezTo>
                <a:cubicBezTo>
                  <a:pt x="4725" y="3340"/>
                  <a:pt x="4723" y="3345"/>
                  <a:pt x="4721" y="3350"/>
                </a:cubicBezTo>
                <a:cubicBezTo>
                  <a:pt x="4721" y="3351"/>
                  <a:pt x="4726" y="3353"/>
                  <a:pt x="4729" y="3355"/>
                </a:cubicBezTo>
                <a:cubicBezTo>
                  <a:pt x="4731" y="3350"/>
                  <a:pt x="4734" y="3345"/>
                  <a:pt x="4736" y="3340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6C01EA2-2E21-9CBA-F9E7-7551B6C59231}"/>
              </a:ext>
            </a:extLst>
          </p:cNvPr>
          <p:cNvSpPr>
            <a:spLocks noEditPoints="1"/>
          </p:cNvSpPr>
          <p:nvPr/>
        </p:nvSpPr>
        <p:spPr bwMode="auto">
          <a:xfrm rot="943263">
            <a:off x="8220004" y="-131734"/>
            <a:ext cx="2880359" cy="6858000"/>
          </a:xfrm>
          <a:custGeom>
            <a:avLst/>
            <a:gdLst>
              <a:gd name="T0" fmla="*/ 1293 w 7967"/>
              <a:gd name="T1" fmla="*/ 11605 h 18958"/>
              <a:gd name="T2" fmla="*/ 1028 w 7967"/>
              <a:gd name="T3" fmla="*/ 10107 h 18958"/>
              <a:gd name="T4" fmla="*/ 1216 w 7967"/>
              <a:gd name="T5" fmla="*/ 10171 h 18958"/>
              <a:gd name="T6" fmla="*/ 852 w 7967"/>
              <a:gd name="T7" fmla="*/ 8496 h 18958"/>
              <a:gd name="T8" fmla="*/ 644 w 7967"/>
              <a:gd name="T9" fmla="*/ 5040 h 18958"/>
              <a:gd name="T10" fmla="*/ 58 w 7967"/>
              <a:gd name="T11" fmla="*/ 2112 h 18958"/>
              <a:gd name="T12" fmla="*/ 368 w 7967"/>
              <a:gd name="T13" fmla="*/ 479 h 18958"/>
              <a:gd name="T14" fmla="*/ 1563 w 7967"/>
              <a:gd name="T15" fmla="*/ 692 h 18958"/>
              <a:gd name="T16" fmla="*/ 2798 w 7967"/>
              <a:gd name="T17" fmla="*/ 386 h 18958"/>
              <a:gd name="T18" fmla="*/ 3625 w 7967"/>
              <a:gd name="T19" fmla="*/ 274 h 18958"/>
              <a:gd name="T20" fmla="*/ 4486 w 7967"/>
              <a:gd name="T21" fmla="*/ 1489 h 18958"/>
              <a:gd name="T22" fmla="*/ 4761 w 7967"/>
              <a:gd name="T23" fmla="*/ 3191 h 18958"/>
              <a:gd name="T24" fmla="*/ 5237 w 7967"/>
              <a:gd name="T25" fmla="*/ 3059 h 18958"/>
              <a:gd name="T26" fmla="*/ 5601 w 7967"/>
              <a:gd name="T27" fmla="*/ 5043 h 18958"/>
              <a:gd name="T28" fmla="*/ 5661 w 7967"/>
              <a:gd name="T29" fmla="*/ 3287 h 18958"/>
              <a:gd name="T30" fmla="*/ 6569 w 7967"/>
              <a:gd name="T31" fmla="*/ 7073 h 18958"/>
              <a:gd name="T32" fmla="*/ 6894 w 7967"/>
              <a:gd name="T33" fmla="*/ 9877 h 18958"/>
              <a:gd name="T34" fmla="*/ 7174 w 7967"/>
              <a:gd name="T35" fmla="*/ 9007 h 18958"/>
              <a:gd name="T36" fmla="*/ 6460 w 7967"/>
              <a:gd name="T37" fmla="*/ 4465 h 18958"/>
              <a:gd name="T38" fmla="*/ 6964 w 7967"/>
              <a:gd name="T39" fmla="*/ 5052 h 18958"/>
              <a:gd name="T40" fmla="*/ 7242 w 7967"/>
              <a:gd name="T41" fmla="*/ 8195 h 18958"/>
              <a:gd name="T42" fmla="*/ 7348 w 7967"/>
              <a:gd name="T43" fmla="*/ 9338 h 18958"/>
              <a:gd name="T44" fmla="*/ 7771 w 7967"/>
              <a:gd name="T45" fmla="*/ 11297 h 18958"/>
              <a:gd name="T46" fmla="*/ 7421 w 7967"/>
              <a:gd name="T47" fmla="*/ 14003 h 18958"/>
              <a:gd name="T48" fmla="*/ 6576 w 7967"/>
              <a:gd name="T49" fmla="*/ 16745 h 18958"/>
              <a:gd name="T50" fmla="*/ 5138 w 7967"/>
              <a:gd name="T51" fmla="*/ 17708 h 18958"/>
              <a:gd name="T52" fmla="*/ 4177 w 7967"/>
              <a:gd name="T53" fmla="*/ 16492 h 18958"/>
              <a:gd name="T54" fmla="*/ 3229 w 7967"/>
              <a:gd name="T55" fmla="*/ 15959 h 18958"/>
              <a:gd name="T56" fmla="*/ 3031 w 7967"/>
              <a:gd name="T57" fmla="*/ 14501 h 18958"/>
              <a:gd name="T58" fmla="*/ 2512 w 7967"/>
              <a:gd name="T59" fmla="*/ 17444 h 18958"/>
              <a:gd name="T60" fmla="*/ 2216 w 7967"/>
              <a:gd name="T61" fmla="*/ 18351 h 18958"/>
              <a:gd name="T62" fmla="*/ 2426 w 7967"/>
              <a:gd name="T63" fmla="*/ 15109 h 18958"/>
              <a:gd name="T64" fmla="*/ 2412 w 7967"/>
              <a:gd name="T65" fmla="*/ 13741 h 18958"/>
              <a:gd name="T66" fmla="*/ 2070 w 7967"/>
              <a:gd name="T67" fmla="*/ 17172 h 18958"/>
              <a:gd name="T68" fmla="*/ 1942 w 7967"/>
              <a:gd name="T69" fmla="*/ 15618 h 18958"/>
              <a:gd name="T70" fmla="*/ 1212 w 7967"/>
              <a:gd name="T71" fmla="*/ 18564 h 18958"/>
              <a:gd name="T72" fmla="*/ 1367 w 7967"/>
              <a:gd name="T73" fmla="*/ 14746 h 18958"/>
              <a:gd name="T74" fmla="*/ 3793 w 7967"/>
              <a:gd name="T75" fmla="*/ 482 h 18958"/>
              <a:gd name="T76" fmla="*/ 5727 w 7967"/>
              <a:gd name="T77" fmla="*/ 5859 h 18958"/>
              <a:gd name="T78" fmla="*/ 5890 w 7967"/>
              <a:gd name="T79" fmla="*/ 6898 h 18958"/>
              <a:gd name="T80" fmla="*/ 6130 w 7967"/>
              <a:gd name="T81" fmla="*/ 9702 h 18958"/>
              <a:gd name="T82" fmla="*/ 2237 w 7967"/>
              <a:gd name="T83" fmla="*/ 14450 h 18958"/>
              <a:gd name="T84" fmla="*/ 2033 w 7967"/>
              <a:gd name="T85" fmla="*/ 15705 h 18958"/>
              <a:gd name="T86" fmla="*/ 6994 w 7967"/>
              <a:gd name="T87" fmla="*/ 13553 h 18958"/>
              <a:gd name="T88" fmla="*/ 6835 w 7967"/>
              <a:gd name="T89" fmla="*/ 16014 h 18958"/>
              <a:gd name="T90" fmla="*/ 5346 w 7967"/>
              <a:gd name="T91" fmla="*/ 10141 h 18958"/>
              <a:gd name="T92" fmla="*/ 4297 w 7967"/>
              <a:gd name="T93" fmla="*/ 1142 h 18958"/>
              <a:gd name="T94" fmla="*/ 7336 w 7967"/>
              <a:gd name="T95" fmla="*/ 13149 h 18958"/>
              <a:gd name="T96" fmla="*/ 6941 w 7967"/>
              <a:gd name="T97" fmla="*/ 13370 h 18958"/>
              <a:gd name="T98" fmla="*/ 4149 w 7967"/>
              <a:gd name="T99" fmla="*/ 1292 h 18958"/>
              <a:gd name="T100" fmla="*/ 3958 w 7967"/>
              <a:gd name="T101" fmla="*/ 1392 h 18958"/>
              <a:gd name="T102" fmla="*/ 3786 w 7967"/>
              <a:gd name="T103" fmla="*/ 313 h 18958"/>
              <a:gd name="T104" fmla="*/ 5838 w 7967"/>
              <a:gd name="T105" fmla="*/ 6405 h 18958"/>
              <a:gd name="T106" fmla="*/ 1990 w 7967"/>
              <a:gd name="T107" fmla="*/ 16627 h 18958"/>
              <a:gd name="T108" fmla="*/ 1994 w 7967"/>
              <a:gd name="T109" fmla="*/ 15371 h 18958"/>
              <a:gd name="T110" fmla="*/ 1056 w 7967"/>
              <a:gd name="T111" fmla="*/ 7631 h 18958"/>
              <a:gd name="T112" fmla="*/ 5413 w 7967"/>
              <a:gd name="T113" fmla="*/ 11495 h 18958"/>
              <a:gd name="T114" fmla="*/ 3560 w 7967"/>
              <a:gd name="T115" fmla="*/ 360 h 18958"/>
              <a:gd name="T116" fmla="*/ 3649 w 7967"/>
              <a:gd name="T117" fmla="*/ 371 h 18958"/>
              <a:gd name="T118" fmla="*/ 3555 w 7967"/>
              <a:gd name="T119" fmla="*/ 234 h 18958"/>
              <a:gd name="T120" fmla="*/ 3389 w 7967"/>
              <a:gd name="T121" fmla="*/ 356 h 18958"/>
              <a:gd name="T122" fmla="*/ 5986 w 7967"/>
              <a:gd name="T123" fmla="*/ 8335 h 18958"/>
              <a:gd name="T124" fmla="*/ 7029 w 7967"/>
              <a:gd name="T125" fmla="*/ 6197 h 18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67" h="18958">
                <a:moveTo>
                  <a:pt x="1536" y="13473"/>
                </a:moveTo>
                <a:cubicBezTo>
                  <a:pt x="1535" y="13452"/>
                  <a:pt x="1533" y="13430"/>
                  <a:pt x="1531" y="13410"/>
                </a:cubicBezTo>
                <a:cubicBezTo>
                  <a:pt x="1530" y="13401"/>
                  <a:pt x="1528" y="13391"/>
                  <a:pt x="1523" y="13384"/>
                </a:cubicBezTo>
                <a:cubicBezTo>
                  <a:pt x="1504" y="13357"/>
                  <a:pt x="1487" y="13329"/>
                  <a:pt x="1481" y="13295"/>
                </a:cubicBezTo>
                <a:cubicBezTo>
                  <a:pt x="1479" y="13280"/>
                  <a:pt x="1469" y="13266"/>
                  <a:pt x="1465" y="13252"/>
                </a:cubicBezTo>
                <a:cubicBezTo>
                  <a:pt x="1462" y="13243"/>
                  <a:pt x="1463" y="13232"/>
                  <a:pt x="1464" y="13223"/>
                </a:cubicBezTo>
                <a:cubicBezTo>
                  <a:pt x="1465" y="13213"/>
                  <a:pt x="1471" y="13202"/>
                  <a:pt x="1469" y="13193"/>
                </a:cubicBezTo>
                <a:cubicBezTo>
                  <a:pt x="1463" y="13166"/>
                  <a:pt x="1470" y="13140"/>
                  <a:pt x="1468" y="13110"/>
                </a:cubicBezTo>
                <a:cubicBezTo>
                  <a:pt x="1459" y="13109"/>
                  <a:pt x="1449" y="13108"/>
                  <a:pt x="1441" y="13107"/>
                </a:cubicBezTo>
                <a:cubicBezTo>
                  <a:pt x="1421" y="13155"/>
                  <a:pt x="1435" y="13201"/>
                  <a:pt x="1439" y="13246"/>
                </a:cubicBezTo>
                <a:cubicBezTo>
                  <a:pt x="1442" y="13289"/>
                  <a:pt x="1440" y="13332"/>
                  <a:pt x="1441" y="13375"/>
                </a:cubicBezTo>
                <a:cubicBezTo>
                  <a:pt x="1442" y="13441"/>
                  <a:pt x="1440" y="13506"/>
                  <a:pt x="1446" y="13572"/>
                </a:cubicBezTo>
                <a:cubicBezTo>
                  <a:pt x="1447" y="13577"/>
                  <a:pt x="1448" y="13585"/>
                  <a:pt x="1446" y="13586"/>
                </a:cubicBezTo>
                <a:cubicBezTo>
                  <a:pt x="1420" y="13601"/>
                  <a:pt x="1438" y="13618"/>
                  <a:pt x="1441" y="13636"/>
                </a:cubicBezTo>
                <a:cubicBezTo>
                  <a:pt x="1448" y="13667"/>
                  <a:pt x="1468" y="13698"/>
                  <a:pt x="1449" y="13732"/>
                </a:cubicBezTo>
                <a:cubicBezTo>
                  <a:pt x="1446" y="13737"/>
                  <a:pt x="1451" y="13747"/>
                  <a:pt x="1451" y="13755"/>
                </a:cubicBezTo>
                <a:cubicBezTo>
                  <a:pt x="1455" y="13793"/>
                  <a:pt x="1458" y="13831"/>
                  <a:pt x="1461" y="13869"/>
                </a:cubicBezTo>
                <a:cubicBezTo>
                  <a:pt x="1462" y="13880"/>
                  <a:pt x="1459" y="13887"/>
                  <a:pt x="1453" y="13897"/>
                </a:cubicBezTo>
                <a:cubicBezTo>
                  <a:pt x="1435" y="13929"/>
                  <a:pt x="1430" y="13964"/>
                  <a:pt x="1452" y="13997"/>
                </a:cubicBezTo>
                <a:cubicBezTo>
                  <a:pt x="1459" y="14007"/>
                  <a:pt x="1469" y="14015"/>
                  <a:pt x="1482" y="14029"/>
                </a:cubicBezTo>
                <a:cubicBezTo>
                  <a:pt x="1469" y="14029"/>
                  <a:pt x="1462" y="14030"/>
                  <a:pt x="1453" y="14030"/>
                </a:cubicBezTo>
                <a:cubicBezTo>
                  <a:pt x="1434" y="14065"/>
                  <a:pt x="1455" y="14106"/>
                  <a:pt x="1448" y="14151"/>
                </a:cubicBezTo>
                <a:cubicBezTo>
                  <a:pt x="1428" y="14133"/>
                  <a:pt x="1429" y="14115"/>
                  <a:pt x="1428" y="14099"/>
                </a:cubicBezTo>
                <a:cubicBezTo>
                  <a:pt x="1424" y="14044"/>
                  <a:pt x="1424" y="13989"/>
                  <a:pt x="1420" y="13935"/>
                </a:cubicBezTo>
                <a:cubicBezTo>
                  <a:pt x="1415" y="13876"/>
                  <a:pt x="1420" y="13816"/>
                  <a:pt x="1399" y="13759"/>
                </a:cubicBezTo>
                <a:cubicBezTo>
                  <a:pt x="1413" y="13724"/>
                  <a:pt x="1392" y="13691"/>
                  <a:pt x="1395" y="13656"/>
                </a:cubicBezTo>
                <a:cubicBezTo>
                  <a:pt x="1398" y="13616"/>
                  <a:pt x="1390" y="13574"/>
                  <a:pt x="1384" y="13534"/>
                </a:cubicBezTo>
                <a:cubicBezTo>
                  <a:pt x="1382" y="13518"/>
                  <a:pt x="1385" y="13504"/>
                  <a:pt x="1386" y="13488"/>
                </a:cubicBezTo>
                <a:cubicBezTo>
                  <a:pt x="1389" y="13458"/>
                  <a:pt x="1388" y="13426"/>
                  <a:pt x="1382" y="13396"/>
                </a:cubicBezTo>
                <a:cubicBezTo>
                  <a:pt x="1374" y="13365"/>
                  <a:pt x="1373" y="13357"/>
                  <a:pt x="1401" y="13339"/>
                </a:cubicBezTo>
                <a:cubicBezTo>
                  <a:pt x="1387" y="13293"/>
                  <a:pt x="1364" y="13250"/>
                  <a:pt x="1374" y="13200"/>
                </a:cubicBezTo>
                <a:cubicBezTo>
                  <a:pt x="1375" y="13194"/>
                  <a:pt x="1370" y="13188"/>
                  <a:pt x="1370" y="13182"/>
                </a:cubicBezTo>
                <a:cubicBezTo>
                  <a:pt x="1367" y="13165"/>
                  <a:pt x="1360" y="13146"/>
                  <a:pt x="1364" y="13131"/>
                </a:cubicBezTo>
                <a:cubicBezTo>
                  <a:pt x="1376" y="13089"/>
                  <a:pt x="1364" y="13049"/>
                  <a:pt x="1361" y="13008"/>
                </a:cubicBezTo>
                <a:cubicBezTo>
                  <a:pt x="1360" y="13002"/>
                  <a:pt x="1359" y="12993"/>
                  <a:pt x="1363" y="12990"/>
                </a:cubicBezTo>
                <a:cubicBezTo>
                  <a:pt x="1395" y="12962"/>
                  <a:pt x="1367" y="12929"/>
                  <a:pt x="1371" y="12899"/>
                </a:cubicBezTo>
                <a:cubicBezTo>
                  <a:pt x="1372" y="12889"/>
                  <a:pt x="1371" y="12879"/>
                  <a:pt x="1371" y="12870"/>
                </a:cubicBezTo>
                <a:cubicBezTo>
                  <a:pt x="1372" y="12859"/>
                  <a:pt x="1374" y="12849"/>
                  <a:pt x="1373" y="12839"/>
                </a:cubicBezTo>
                <a:cubicBezTo>
                  <a:pt x="1368" y="12775"/>
                  <a:pt x="1366" y="12711"/>
                  <a:pt x="1357" y="12647"/>
                </a:cubicBezTo>
                <a:cubicBezTo>
                  <a:pt x="1354" y="12628"/>
                  <a:pt x="1358" y="12608"/>
                  <a:pt x="1358" y="12588"/>
                </a:cubicBezTo>
                <a:cubicBezTo>
                  <a:pt x="1356" y="12519"/>
                  <a:pt x="1354" y="12450"/>
                  <a:pt x="1349" y="12382"/>
                </a:cubicBezTo>
                <a:cubicBezTo>
                  <a:pt x="1347" y="12354"/>
                  <a:pt x="1337" y="12327"/>
                  <a:pt x="1329" y="12295"/>
                </a:cubicBezTo>
                <a:cubicBezTo>
                  <a:pt x="1350" y="12278"/>
                  <a:pt x="1357" y="12257"/>
                  <a:pt x="1338" y="12229"/>
                </a:cubicBezTo>
                <a:cubicBezTo>
                  <a:pt x="1331" y="12220"/>
                  <a:pt x="1335" y="12204"/>
                  <a:pt x="1335" y="12191"/>
                </a:cubicBezTo>
                <a:cubicBezTo>
                  <a:pt x="1335" y="12183"/>
                  <a:pt x="1339" y="12175"/>
                  <a:pt x="1338" y="12168"/>
                </a:cubicBezTo>
                <a:cubicBezTo>
                  <a:pt x="1330" y="12138"/>
                  <a:pt x="1327" y="12109"/>
                  <a:pt x="1329" y="12078"/>
                </a:cubicBezTo>
                <a:cubicBezTo>
                  <a:pt x="1331" y="12047"/>
                  <a:pt x="1326" y="12015"/>
                  <a:pt x="1325" y="11983"/>
                </a:cubicBezTo>
                <a:cubicBezTo>
                  <a:pt x="1322" y="11939"/>
                  <a:pt x="1320" y="11895"/>
                  <a:pt x="1317" y="11851"/>
                </a:cubicBezTo>
                <a:cubicBezTo>
                  <a:pt x="1317" y="11842"/>
                  <a:pt x="1315" y="11832"/>
                  <a:pt x="1312" y="11824"/>
                </a:cubicBezTo>
                <a:cubicBezTo>
                  <a:pt x="1298" y="11789"/>
                  <a:pt x="1303" y="11754"/>
                  <a:pt x="1305" y="11719"/>
                </a:cubicBezTo>
                <a:cubicBezTo>
                  <a:pt x="1305" y="11707"/>
                  <a:pt x="1309" y="11697"/>
                  <a:pt x="1301" y="11685"/>
                </a:cubicBezTo>
                <a:cubicBezTo>
                  <a:pt x="1297" y="11680"/>
                  <a:pt x="1300" y="11671"/>
                  <a:pt x="1301" y="11663"/>
                </a:cubicBezTo>
                <a:cubicBezTo>
                  <a:pt x="1301" y="11643"/>
                  <a:pt x="1314" y="11622"/>
                  <a:pt x="1293" y="11605"/>
                </a:cubicBezTo>
                <a:cubicBezTo>
                  <a:pt x="1290" y="11602"/>
                  <a:pt x="1291" y="11594"/>
                  <a:pt x="1291" y="11589"/>
                </a:cubicBezTo>
                <a:cubicBezTo>
                  <a:pt x="1290" y="11548"/>
                  <a:pt x="1289" y="11507"/>
                  <a:pt x="1288" y="11465"/>
                </a:cubicBezTo>
                <a:cubicBezTo>
                  <a:pt x="1288" y="11429"/>
                  <a:pt x="1289" y="11393"/>
                  <a:pt x="1289" y="11353"/>
                </a:cubicBezTo>
                <a:cubicBezTo>
                  <a:pt x="1303" y="11351"/>
                  <a:pt x="1314" y="11342"/>
                  <a:pt x="1314" y="11320"/>
                </a:cubicBezTo>
                <a:cubicBezTo>
                  <a:pt x="1314" y="11291"/>
                  <a:pt x="1312" y="11264"/>
                  <a:pt x="1304" y="11236"/>
                </a:cubicBezTo>
                <a:cubicBezTo>
                  <a:pt x="1292" y="11190"/>
                  <a:pt x="1258" y="11150"/>
                  <a:pt x="1269" y="11099"/>
                </a:cubicBezTo>
                <a:cubicBezTo>
                  <a:pt x="1271" y="11089"/>
                  <a:pt x="1272" y="11078"/>
                  <a:pt x="1272" y="11068"/>
                </a:cubicBezTo>
                <a:cubicBezTo>
                  <a:pt x="1271" y="11044"/>
                  <a:pt x="1279" y="11020"/>
                  <a:pt x="1266" y="10996"/>
                </a:cubicBezTo>
                <a:cubicBezTo>
                  <a:pt x="1255" y="10975"/>
                  <a:pt x="1259" y="10950"/>
                  <a:pt x="1269" y="10927"/>
                </a:cubicBezTo>
                <a:cubicBezTo>
                  <a:pt x="1275" y="10916"/>
                  <a:pt x="1276" y="10903"/>
                  <a:pt x="1279" y="10891"/>
                </a:cubicBezTo>
                <a:cubicBezTo>
                  <a:pt x="1285" y="10868"/>
                  <a:pt x="1271" y="10844"/>
                  <a:pt x="1289" y="10822"/>
                </a:cubicBezTo>
                <a:cubicBezTo>
                  <a:pt x="1292" y="10819"/>
                  <a:pt x="1285" y="10806"/>
                  <a:pt x="1283" y="10797"/>
                </a:cubicBezTo>
                <a:cubicBezTo>
                  <a:pt x="1276" y="10774"/>
                  <a:pt x="1269" y="10750"/>
                  <a:pt x="1280" y="10722"/>
                </a:cubicBezTo>
                <a:cubicBezTo>
                  <a:pt x="1316" y="10745"/>
                  <a:pt x="1296" y="10786"/>
                  <a:pt x="1320" y="10818"/>
                </a:cubicBezTo>
                <a:cubicBezTo>
                  <a:pt x="1325" y="10807"/>
                  <a:pt x="1332" y="10799"/>
                  <a:pt x="1330" y="10795"/>
                </a:cubicBezTo>
                <a:cubicBezTo>
                  <a:pt x="1317" y="10764"/>
                  <a:pt x="1320" y="10733"/>
                  <a:pt x="1327" y="10701"/>
                </a:cubicBezTo>
                <a:cubicBezTo>
                  <a:pt x="1330" y="10685"/>
                  <a:pt x="1329" y="10685"/>
                  <a:pt x="1303" y="10658"/>
                </a:cubicBezTo>
                <a:cubicBezTo>
                  <a:pt x="1299" y="10674"/>
                  <a:pt x="1296" y="10686"/>
                  <a:pt x="1292" y="10699"/>
                </a:cubicBezTo>
                <a:cubicBezTo>
                  <a:pt x="1258" y="10691"/>
                  <a:pt x="1256" y="10687"/>
                  <a:pt x="1259" y="10656"/>
                </a:cubicBezTo>
                <a:cubicBezTo>
                  <a:pt x="1261" y="10632"/>
                  <a:pt x="1259" y="10608"/>
                  <a:pt x="1261" y="10585"/>
                </a:cubicBezTo>
                <a:cubicBezTo>
                  <a:pt x="1261" y="10573"/>
                  <a:pt x="1266" y="10562"/>
                  <a:pt x="1269" y="10547"/>
                </a:cubicBezTo>
                <a:cubicBezTo>
                  <a:pt x="1267" y="10545"/>
                  <a:pt x="1261" y="10538"/>
                  <a:pt x="1257" y="10533"/>
                </a:cubicBezTo>
                <a:cubicBezTo>
                  <a:pt x="1269" y="10510"/>
                  <a:pt x="1281" y="10489"/>
                  <a:pt x="1292" y="10468"/>
                </a:cubicBezTo>
                <a:cubicBezTo>
                  <a:pt x="1290" y="10467"/>
                  <a:pt x="1288" y="10465"/>
                  <a:pt x="1286" y="10463"/>
                </a:cubicBezTo>
                <a:cubicBezTo>
                  <a:pt x="1278" y="10466"/>
                  <a:pt x="1269" y="10469"/>
                  <a:pt x="1257" y="10474"/>
                </a:cubicBezTo>
                <a:cubicBezTo>
                  <a:pt x="1258" y="10445"/>
                  <a:pt x="1227" y="10417"/>
                  <a:pt x="1261" y="10394"/>
                </a:cubicBezTo>
                <a:cubicBezTo>
                  <a:pt x="1251" y="10384"/>
                  <a:pt x="1241" y="10375"/>
                  <a:pt x="1230" y="10365"/>
                </a:cubicBezTo>
                <a:cubicBezTo>
                  <a:pt x="1221" y="10377"/>
                  <a:pt x="1212" y="10388"/>
                  <a:pt x="1205" y="10400"/>
                </a:cubicBezTo>
                <a:cubicBezTo>
                  <a:pt x="1198" y="10410"/>
                  <a:pt x="1193" y="10421"/>
                  <a:pt x="1178" y="10419"/>
                </a:cubicBezTo>
                <a:cubicBezTo>
                  <a:pt x="1161" y="10416"/>
                  <a:pt x="1153" y="10405"/>
                  <a:pt x="1149" y="10390"/>
                </a:cubicBezTo>
                <a:cubicBezTo>
                  <a:pt x="1147" y="10386"/>
                  <a:pt x="1148" y="10381"/>
                  <a:pt x="1145" y="10376"/>
                </a:cubicBezTo>
                <a:cubicBezTo>
                  <a:pt x="1137" y="10399"/>
                  <a:pt x="1143" y="10422"/>
                  <a:pt x="1147" y="10445"/>
                </a:cubicBezTo>
                <a:cubicBezTo>
                  <a:pt x="1150" y="10461"/>
                  <a:pt x="1158" y="10475"/>
                  <a:pt x="1148" y="10491"/>
                </a:cubicBezTo>
                <a:cubicBezTo>
                  <a:pt x="1145" y="10497"/>
                  <a:pt x="1147" y="10507"/>
                  <a:pt x="1147" y="10515"/>
                </a:cubicBezTo>
                <a:cubicBezTo>
                  <a:pt x="1154" y="10589"/>
                  <a:pt x="1155" y="10665"/>
                  <a:pt x="1170" y="10738"/>
                </a:cubicBezTo>
                <a:cubicBezTo>
                  <a:pt x="1183" y="10803"/>
                  <a:pt x="1165" y="10867"/>
                  <a:pt x="1175" y="10931"/>
                </a:cubicBezTo>
                <a:cubicBezTo>
                  <a:pt x="1176" y="10936"/>
                  <a:pt x="1175" y="10944"/>
                  <a:pt x="1171" y="10946"/>
                </a:cubicBezTo>
                <a:cubicBezTo>
                  <a:pt x="1151" y="10957"/>
                  <a:pt x="1153" y="10976"/>
                  <a:pt x="1160" y="10999"/>
                </a:cubicBezTo>
                <a:cubicBezTo>
                  <a:pt x="1138" y="10992"/>
                  <a:pt x="1122" y="10986"/>
                  <a:pt x="1104" y="10980"/>
                </a:cubicBezTo>
                <a:cubicBezTo>
                  <a:pt x="1110" y="10974"/>
                  <a:pt x="1116" y="10970"/>
                  <a:pt x="1121" y="10965"/>
                </a:cubicBezTo>
                <a:cubicBezTo>
                  <a:pt x="1101" y="10927"/>
                  <a:pt x="1100" y="10887"/>
                  <a:pt x="1099" y="10846"/>
                </a:cubicBezTo>
                <a:cubicBezTo>
                  <a:pt x="1099" y="10833"/>
                  <a:pt x="1096" y="10821"/>
                  <a:pt x="1094" y="10808"/>
                </a:cubicBezTo>
                <a:cubicBezTo>
                  <a:pt x="1093" y="10804"/>
                  <a:pt x="1089" y="10800"/>
                  <a:pt x="1089" y="10797"/>
                </a:cubicBezTo>
                <a:cubicBezTo>
                  <a:pt x="1107" y="10746"/>
                  <a:pt x="1074" y="10697"/>
                  <a:pt x="1083" y="10646"/>
                </a:cubicBezTo>
                <a:cubicBezTo>
                  <a:pt x="1085" y="10639"/>
                  <a:pt x="1083" y="10630"/>
                  <a:pt x="1086" y="10624"/>
                </a:cubicBezTo>
                <a:cubicBezTo>
                  <a:pt x="1093" y="10612"/>
                  <a:pt x="1094" y="10602"/>
                  <a:pt x="1087" y="10588"/>
                </a:cubicBezTo>
                <a:cubicBezTo>
                  <a:pt x="1082" y="10578"/>
                  <a:pt x="1084" y="10559"/>
                  <a:pt x="1090" y="10550"/>
                </a:cubicBezTo>
                <a:cubicBezTo>
                  <a:pt x="1111" y="10519"/>
                  <a:pt x="1094" y="10489"/>
                  <a:pt x="1090" y="10459"/>
                </a:cubicBezTo>
                <a:cubicBezTo>
                  <a:pt x="1089" y="10445"/>
                  <a:pt x="1082" y="10430"/>
                  <a:pt x="1073" y="10421"/>
                </a:cubicBezTo>
                <a:cubicBezTo>
                  <a:pt x="1048" y="10393"/>
                  <a:pt x="1051" y="10356"/>
                  <a:pt x="1041" y="10324"/>
                </a:cubicBezTo>
                <a:cubicBezTo>
                  <a:pt x="1032" y="10293"/>
                  <a:pt x="1037" y="10256"/>
                  <a:pt x="1037" y="10221"/>
                </a:cubicBezTo>
                <a:cubicBezTo>
                  <a:pt x="1036" y="10202"/>
                  <a:pt x="1034" y="10182"/>
                  <a:pt x="1032" y="10164"/>
                </a:cubicBezTo>
                <a:cubicBezTo>
                  <a:pt x="1031" y="10145"/>
                  <a:pt x="1034" y="10127"/>
                  <a:pt x="1028" y="10107"/>
                </a:cubicBezTo>
                <a:cubicBezTo>
                  <a:pt x="1021" y="10085"/>
                  <a:pt x="1026" y="10060"/>
                  <a:pt x="1025" y="10035"/>
                </a:cubicBezTo>
                <a:cubicBezTo>
                  <a:pt x="1025" y="10033"/>
                  <a:pt x="1027" y="10030"/>
                  <a:pt x="1026" y="10028"/>
                </a:cubicBezTo>
                <a:cubicBezTo>
                  <a:pt x="1002" y="9994"/>
                  <a:pt x="1016" y="9957"/>
                  <a:pt x="1015" y="9921"/>
                </a:cubicBezTo>
                <a:cubicBezTo>
                  <a:pt x="1014" y="9912"/>
                  <a:pt x="1015" y="9902"/>
                  <a:pt x="1012" y="9894"/>
                </a:cubicBezTo>
                <a:cubicBezTo>
                  <a:pt x="1005" y="9869"/>
                  <a:pt x="998" y="9845"/>
                  <a:pt x="999" y="9818"/>
                </a:cubicBezTo>
                <a:cubicBezTo>
                  <a:pt x="999" y="9795"/>
                  <a:pt x="991" y="9772"/>
                  <a:pt x="999" y="9749"/>
                </a:cubicBezTo>
                <a:cubicBezTo>
                  <a:pt x="1000" y="9748"/>
                  <a:pt x="1000" y="9746"/>
                  <a:pt x="999" y="9745"/>
                </a:cubicBezTo>
                <a:cubicBezTo>
                  <a:pt x="970" y="9701"/>
                  <a:pt x="988" y="9648"/>
                  <a:pt x="977" y="9601"/>
                </a:cubicBezTo>
                <a:cubicBezTo>
                  <a:pt x="971" y="9578"/>
                  <a:pt x="965" y="9555"/>
                  <a:pt x="959" y="9533"/>
                </a:cubicBezTo>
                <a:cubicBezTo>
                  <a:pt x="951" y="9500"/>
                  <a:pt x="966" y="9466"/>
                  <a:pt x="954" y="9433"/>
                </a:cubicBezTo>
                <a:cubicBezTo>
                  <a:pt x="949" y="9420"/>
                  <a:pt x="949" y="9405"/>
                  <a:pt x="948" y="9391"/>
                </a:cubicBezTo>
                <a:cubicBezTo>
                  <a:pt x="947" y="9372"/>
                  <a:pt x="942" y="9352"/>
                  <a:pt x="956" y="9334"/>
                </a:cubicBezTo>
                <a:cubicBezTo>
                  <a:pt x="961" y="9327"/>
                  <a:pt x="962" y="9317"/>
                  <a:pt x="965" y="9307"/>
                </a:cubicBezTo>
                <a:cubicBezTo>
                  <a:pt x="947" y="9288"/>
                  <a:pt x="938" y="9266"/>
                  <a:pt x="946" y="9238"/>
                </a:cubicBezTo>
                <a:cubicBezTo>
                  <a:pt x="957" y="9239"/>
                  <a:pt x="967" y="9240"/>
                  <a:pt x="979" y="9241"/>
                </a:cubicBezTo>
                <a:cubicBezTo>
                  <a:pt x="987" y="9227"/>
                  <a:pt x="995" y="9211"/>
                  <a:pt x="1003" y="9195"/>
                </a:cubicBezTo>
                <a:cubicBezTo>
                  <a:pt x="1007" y="9186"/>
                  <a:pt x="1009" y="9176"/>
                  <a:pt x="1014" y="9167"/>
                </a:cubicBezTo>
                <a:cubicBezTo>
                  <a:pt x="1024" y="9149"/>
                  <a:pt x="1044" y="9149"/>
                  <a:pt x="1050" y="9167"/>
                </a:cubicBezTo>
                <a:cubicBezTo>
                  <a:pt x="1060" y="9196"/>
                  <a:pt x="1071" y="9225"/>
                  <a:pt x="1067" y="9258"/>
                </a:cubicBezTo>
                <a:cubicBezTo>
                  <a:pt x="1062" y="9310"/>
                  <a:pt x="1069" y="9362"/>
                  <a:pt x="1079" y="9414"/>
                </a:cubicBezTo>
                <a:cubicBezTo>
                  <a:pt x="1087" y="9451"/>
                  <a:pt x="1090" y="9489"/>
                  <a:pt x="1100" y="9525"/>
                </a:cubicBezTo>
                <a:cubicBezTo>
                  <a:pt x="1110" y="9562"/>
                  <a:pt x="1109" y="9597"/>
                  <a:pt x="1100" y="9633"/>
                </a:cubicBezTo>
                <a:cubicBezTo>
                  <a:pt x="1098" y="9643"/>
                  <a:pt x="1105" y="9659"/>
                  <a:pt x="1112" y="9669"/>
                </a:cubicBezTo>
                <a:cubicBezTo>
                  <a:pt x="1122" y="9683"/>
                  <a:pt x="1123" y="9697"/>
                  <a:pt x="1120" y="9714"/>
                </a:cubicBezTo>
                <a:cubicBezTo>
                  <a:pt x="1117" y="9732"/>
                  <a:pt x="1120" y="9752"/>
                  <a:pt x="1114" y="9769"/>
                </a:cubicBezTo>
                <a:cubicBezTo>
                  <a:pt x="1106" y="9793"/>
                  <a:pt x="1127" y="9806"/>
                  <a:pt x="1129" y="9825"/>
                </a:cubicBezTo>
                <a:cubicBezTo>
                  <a:pt x="1130" y="9835"/>
                  <a:pt x="1132" y="9844"/>
                  <a:pt x="1133" y="9854"/>
                </a:cubicBezTo>
                <a:cubicBezTo>
                  <a:pt x="1134" y="9868"/>
                  <a:pt x="1133" y="9882"/>
                  <a:pt x="1133" y="9896"/>
                </a:cubicBezTo>
                <a:cubicBezTo>
                  <a:pt x="1104" y="9888"/>
                  <a:pt x="1104" y="9887"/>
                  <a:pt x="1105" y="9855"/>
                </a:cubicBezTo>
                <a:cubicBezTo>
                  <a:pt x="1106" y="9840"/>
                  <a:pt x="1109" y="9827"/>
                  <a:pt x="1087" y="9832"/>
                </a:cubicBezTo>
                <a:cubicBezTo>
                  <a:pt x="1095" y="9818"/>
                  <a:pt x="1098" y="9805"/>
                  <a:pt x="1094" y="9787"/>
                </a:cubicBezTo>
                <a:cubicBezTo>
                  <a:pt x="1089" y="9763"/>
                  <a:pt x="1091" y="9738"/>
                  <a:pt x="1089" y="9713"/>
                </a:cubicBezTo>
                <a:cubicBezTo>
                  <a:pt x="1088" y="9707"/>
                  <a:pt x="1082" y="9701"/>
                  <a:pt x="1079" y="9695"/>
                </a:cubicBezTo>
                <a:cubicBezTo>
                  <a:pt x="1076" y="9695"/>
                  <a:pt x="1073" y="9696"/>
                  <a:pt x="1070" y="9696"/>
                </a:cubicBezTo>
                <a:cubicBezTo>
                  <a:pt x="1070" y="9714"/>
                  <a:pt x="1069" y="9731"/>
                  <a:pt x="1071" y="9748"/>
                </a:cubicBezTo>
                <a:cubicBezTo>
                  <a:pt x="1073" y="9777"/>
                  <a:pt x="1073" y="9806"/>
                  <a:pt x="1087" y="9832"/>
                </a:cubicBezTo>
                <a:cubicBezTo>
                  <a:pt x="1088" y="9867"/>
                  <a:pt x="1088" y="9902"/>
                  <a:pt x="1090" y="9938"/>
                </a:cubicBezTo>
                <a:cubicBezTo>
                  <a:pt x="1092" y="9977"/>
                  <a:pt x="1095" y="10016"/>
                  <a:pt x="1100" y="10055"/>
                </a:cubicBezTo>
                <a:cubicBezTo>
                  <a:pt x="1104" y="10092"/>
                  <a:pt x="1112" y="10130"/>
                  <a:pt x="1118" y="10167"/>
                </a:cubicBezTo>
                <a:cubicBezTo>
                  <a:pt x="1119" y="10176"/>
                  <a:pt x="1117" y="10185"/>
                  <a:pt x="1117" y="10194"/>
                </a:cubicBezTo>
                <a:cubicBezTo>
                  <a:pt x="1122" y="10242"/>
                  <a:pt x="1127" y="10290"/>
                  <a:pt x="1132" y="10343"/>
                </a:cubicBezTo>
                <a:cubicBezTo>
                  <a:pt x="1155" y="10324"/>
                  <a:pt x="1145" y="10306"/>
                  <a:pt x="1145" y="10290"/>
                </a:cubicBezTo>
                <a:cubicBezTo>
                  <a:pt x="1146" y="10262"/>
                  <a:pt x="1144" y="10233"/>
                  <a:pt x="1143" y="10204"/>
                </a:cubicBezTo>
                <a:cubicBezTo>
                  <a:pt x="1143" y="10200"/>
                  <a:pt x="1142" y="10193"/>
                  <a:pt x="1143" y="10192"/>
                </a:cubicBezTo>
                <a:cubicBezTo>
                  <a:pt x="1173" y="10185"/>
                  <a:pt x="1160" y="10161"/>
                  <a:pt x="1162" y="10143"/>
                </a:cubicBezTo>
                <a:cubicBezTo>
                  <a:pt x="1162" y="10139"/>
                  <a:pt x="1164" y="10136"/>
                  <a:pt x="1165" y="10130"/>
                </a:cubicBezTo>
                <a:cubicBezTo>
                  <a:pt x="1173" y="10143"/>
                  <a:pt x="1178" y="10155"/>
                  <a:pt x="1187" y="10164"/>
                </a:cubicBezTo>
                <a:cubicBezTo>
                  <a:pt x="1203" y="10183"/>
                  <a:pt x="1208" y="10202"/>
                  <a:pt x="1202" y="10226"/>
                </a:cubicBezTo>
                <a:cubicBezTo>
                  <a:pt x="1193" y="10260"/>
                  <a:pt x="1205" y="10290"/>
                  <a:pt x="1231" y="10314"/>
                </a:cubicBezTo>
                <a:cubicBezTo>
                  <a:pt x="1233" y="10316"/>
                  <a:pt x="1238" y="10314"/>
                  <a:pt x="1244" y="10315"/>
                </a:cubicBezTo>
                <a:cubicBezTo>
                  <a:pt x="1241" y="10295"/>
                  <a:pt x="1240" y="10274"/>
                  <a:pt x="1233" y="10257"/>
                </a:cubicBezTo>
                <a:cubicBezTo>
                  <a:pt x="1220" y="10230"/>
                  <a:pt x="1225" y="10207"/>
                  <a:pt x="1247" y="10187"/>
                </a:cubicBezTo>
                <a:cubicBezTo>
                  <a:pt x="1234" y="10180"/>
                  <a:pt x="1224" y="10175"/>
                  <a:pt x="1216" y="10171"/>
                </a:cubicBezTo>
                <a:cubicBezTo>
                  <a:pt x="1216" y="10143"/>
                  <a:pt x="1216" y="10118"/>
                  <a:pt x="1216" y="10093"/>
                </a:cubicBezTo>
                <a:cubicBezTo>
                  <a:pt x="1218" y="10092"/>
                  <a:pt x="1220" y="10092"/>
                  <a:pt x="1223" y="10092"/>
                </a:cubicBezTo>
                <a:cubicBezTo>
                  <a:pt x="1228" y="10103"/>
                  <a:pt x="1233" y="10114"/>
                  <a:pt x="1238" y="10125"/>
                </a:cubicBezTo>
                <a:cubicBezTo>
                  <a:pt x="1240" y="10125"/>
                  <a:pt x="1242" y="10125"/>
                  <a:pt x="1244" y="10125"/>
                </a:cubicBezTo>
                <a:cubicBezTo>
                  <a:pt x="1244" y="10105"/>
                  <a:pt x="1247" y="10085"/>
                  <a:pt x="1244" y="10067"/>
                </a:cubicBezTo>
                <a:cubicBezTo>
                  <a:pt x="1239" y="10044"/>
                  <a:pt x="1236" y="10023"/>
                  <a:pt x="1240" y="10000"/>
                </a:cubicBezTo>
                <a:cubicBezTo>
                  <a:pt x="1242" y="9993"/>
                  <a:pt x="1235" y="9983"/>
                  <a:pt x="1232" y="9975"/>
                </a:cubicBezTo>
                <a:cubicBezTo>
                  <a:pt x="1228" y="9975"/>
                  <a:pt x="1225" y="9976"/>
                  <a:pt x="1221" y="9976"/>
                </a:cubicBezTo>
                <a:cubicBezTo>
                  <a:pt x="1219" y="9990"/>
                  <a:pt x="1218" y="10004"/>
                  <a:pt x="1215" y="10026"/>
                </a:cubicBezTo>
                <a:cubicBezTo>
                  <a:pt x="1191" y="9988"/>
                  <a:pt x="1198" y="9954"/>
                  <a:pt x="1201" y="9920"/>
                </a:cubicBezTo>
                <a:cubicBezTo>
                  <a:pt x="1208" y="9934"/>
                  <a:pt x="1215" y="9949"/>
                  <a:pt x="1223" y="9965"/>
                </a:cubicBezTo>
                <a:cubicBezTo>
                  <a:pt x="1251" y="9920"/>
                  <a:pt x="1234" y="9864"/>
                  <a:pt x="1185" y="9836"/>
                </a:cubicBezTo>
                <a:cubicBezTo>
                  <a:pt x="1198" y="9816"/>
                  <a:pt x="1192" y="9797"/>
                  <a:pt x="1179" y="9779"/>
                </a:cubicBezTo>
                <a:cubicBezTo>
                  <a:pt x="1166" y="9763"/>
                  <a:pt x="1156" y="9748"/>
                  <a:pt x="1168" y="9725"/>
                </a:cubicBezTo>
                <a:cubicBezTo>
                  <a:pt x="1172" y="9717"/>
                  <a:pt x="1166" y="9703"/>
                  <a:pt x="1165" y="9691"/>
                </a:cubicBezTo>
                <a:cubicBezTo>
                  <a:pt x="1165" y="9683"/>
                  <a:pt x="1164" y="9673"/>
                  <a:pt x="1167" y="9668"/>
                </a:cubicBezTo>
                <a:cubicBezTo>
                  <a:pt x="1182" y="9652"/>
                  <a:pt x="1174" y="9641"/>
                  <a:pt x="1166" y="9623"/>
                </a:cubicBezTo>
                <a:cubicBezTo>
                  <a:pt x="1156" y="9604"/>
                  <a:pt x="1161" y="9578"/>
                  <a:pt x="1160" y="9555"/>
                </a:cubicBezTo>
                <a:cubicBezTo>
                  <a:pt x="1160" y="9549"/>
                  <a:pt x="1166" y="9541"/>
                  <a:pt x="1163" y="9536"/>
                </a:cubicBezTo>
                <a:cubicBezTo>
                  <a:pt x="1147" y="9507"/>
                  <a:pt x="1149" y="9476"/>
                  <a:pt x="1146" y="9444"/>
                </a:cubicBezTo>
                <a:cubicBezTo>
                  <a:pt x="1143" y="9419"/>
                  <a:pt x="1133" y="9395"/>
                  <a:pt x="1141" y="9368"/>
                </a:cubicBezTo>
                <a:cubicBezTo>
                  <a:pt x="1143" y="9363"/>
                  <a:pt x="1137" y="9356"/>
                  <a:pt x="1134" y="9349"/>
                </a:cubicBezTo>
                <a:cubicBezTo>
                  <a:pt x="1125" y="9352"/>
                  <a:pt x="1116" y="9355"/>
                  <a:pt x="1102" y="9360"/>
                </a:cubicBezTo>
                <a:cubicBezTo>
                  <a:pt x="1104" y="9349"/>
                  <a:pt x="1104" y="9341"/>
                  <a:pt x="1107" y="9338"/>
                </a:cubicBezTo>
                <a:cubicBezTo>
                  <a:pt x="1137" y="9316"/>
                  <a:pt x="1134" y="9283"/>
                  <a:pt x="1125" y="9256"/>
                </a:cubicBezTo>
                <a:cubicBezTo>
                  <a:pt x="1119" y="9238"/>
                  <a:pt x="1116" y="9221"/>
                  <a:pt x="1116" y="9203"/>
                </a:cubicBezTo>
                <a:cubicBezTo>
                  <a:pt x="1115" y="9178"/>
                  <a:pt x="1111" y="9156"/>
                  <a:pt x="1078" y="9144"/>
                </a:cubicBezTo>
                <a:cubicBezTo>
                  <a:pt x="1104" y="9131"/>
                  <a:pt x="1114" y="9118"/>
                  <a:pt x="1097" y="9094"/>
                </a:cubicBezTo>
                <a:cubicBezTo>
                  <a:pt x="1088" y="9081"/>
                  <a:pt x="1096" y="9057"/>
                  <a:pt x="1078" y="9045"/>
                </a:cubicBezTo>
                <a:cubicBezTo>
                  <a:pt x="1077" y="9045"/>
                  <a:pt x="1077" y="9042"/>
                  <a:pt x="1078" y="9042"/>
                </a:cubicBezTo>
                <a:cubicBezTo>
                  <a:pt x="1100" y="9016"/>
                  <a:pt x="1069" y="8989"/>
                  <a:pt x="1080" y="8963"/>
                </a:cubicBezTo>
                <a:cubicBezTo>
                  <a:pt x="1081" y="8959"/>
                  <a:pt x="1082" y="8954"/>
                  <a:pt x="1080" y="8951"/>
                </a:cubicBezTo>
                <a:cubicBezTo>
                  <a:pt x="1059" y="8913"/>
                  <a:pt x="1058" y="8869"/>
                  <a:pt x="1049" y="8827"/>
                </a:cubicBezTo>
                <a:cubicBezTo>
                  <a:pt x="1042" y="8795"/>
                  <a:pt x="1020" y="8767"/>
                  <a:pt x="1031" y="8731"/>
                </a:cubicBezTo>
                <a:cubicBezTo>
                  <a:pt x="1032" y="8726"/>
                  <a:pt x="1029" y="8717"/>
                  <a:pt x="1025" y="8713"/>
                </a:cubicBezTo>
                <a:cubicBezTo>
                  <a:pt x="1022" y="8709"/>
                  <a:pt x="1015" y="8707"/>
                  <a:pt x="1009" y="8707"/>
                </a:cubicBezTo>
                <a:cubicBezTo>
                  <a:pt x="1007" y="8707"/>
                  <a:pt x="1003" y="8717"/>
                  <a:pt x="1004" y="8719"/>
                </a:cubicBezTo>
                <a:cubicBezTo>
                  <a:pt x="1016" y="8737"/>
                  <a:pt x="1000" y="8747"/>
                  <a:pt x="991" y="8760"/>
                </a:cubicBezTo>
                <a:cubicBezTo>
                  <a:pt x="987" y="8733"/>
                  <a:pt x="982" y="8707"/>
                  <a:pt x="979" y="8683"/>
                </a:cubicBezTo>
                <a:cubicBezTo>
                  <a:pt x="992" y="8676"/>
                  <a:pt x="1009" y="8673"/>
                  <a:pt x="1012" y="8664"/>
                </a:cubicBezTo>
                <a:cubicBezTo>
                  <a:pt x="1019" y="8647"/>
                  <a:pt x="1020" y="8627"/>
                  <a:pt x="1021" y="8607"/>
                </a:cubicBezTo>
                <a:cubicBezTo>
                  <a:pt x="1021" y="8592"/>
                  <a:pt x="1016" y="8577"/>
                  <a:pt x="1016" y="8562"/>
                </a:cubicBezTo>
                <a:cubicBezTo>
                  <a:pt x="1016" y="8532"/>
                  <a:pt x="1006" y="8505"/>
                  <a:pt x="997" y="8477"/>
                </a:cubicBezTo>
                <a:cubicBezTo>
                  <a:pt x="995" y="8468"/>
                  <a:pt x="988" y="8458"/>
                  <a:pt x="991" y="8451"/>
                </a:cubicBezTo>
                <a:cubicBezTo>
                  <a:pt x="1009" y="8406"/>
                  <a:pt x="972" y="8369"/>
                  <a:pt x="981" y="8320"/>
                </a:cubicBezTo>
                <a:cubicBezTo>
                  <a:pt x="950" y="8346"/>
                  <a:pt x="940" y="8374"/>
                  <a:pt x="942" y="8405"/>
                </a:cubicBezTo>
                <a:cubicBezTo>
                  <a:pt x="942" y="8416"/>
                  <a:pt x="939" y="8423"/>
                  <a:pt x="933" y="8433"/>
                </a:cubicBezTo>
                <a:cubicBezTo>
                  <a:pt x="916" y="8461"/>
                  <a:pt x="897" y="8487"/>
                  <a:pt x="904" y="8527"/>
                </a:cubicBezTo>
                <a:cubicBezTo>
                  <a:pt x="910" y="8560"/>
                  <a:pt x="895" y="8597"/>
                  <a:pt x="890" y="8632"/>
                </a:cubicBezTo>
                <a:cubicBezTo>
                  <a:pt x="889" y="8642"/>
                  <a:pt x="893" y="8653"/>
                  <a:pt x="895" y="8665"/>
                </a:cubicBezTo>
                <a:cubicBezTo>
                  <a:pt x="875" y="8671"/>
                  <a:pt x="865" y="8659"/>
                  <a:pt x="867" y="8639"/>
                </a:cubicBezTo>
                <a:cubicBezTo>
                  <a:pt x="869" y="8603"/>
                  <a:pt x="863" y="8569"/>
                  <a:pt x="852" y="8535"/>
                </a:cubicBezTo>
                <a:cubicBezTo>
                  <a:pt x="849" y="8523"/>
                  <a:pt x="848" y="8508"/>
                  <a:pt x="852" y="8496"/>
                </a:cubicBezTo>
                <a:cubicBezTo>
                  <a:pt x="857" y="8479"/>
                  <a:pt x="857" y="8466"/>
                  <a:pt x="846" y="8451"/>
                </a:cubicBezTo>
                <a:cubicBezTo>
                  <a:pt x="834" y="8436"/>
                  <a:pt x="844" y="8426"/>
                  <a:pt x="855" y="8414"/>
                </a:cubicBezTo>
                <a:cubicBezTo>
                  <a:pt x="873" y="8393"/>
                  <a:pt x="869" y="8374"/>
                  <a:pt x="844" y="8360"/>
                </a:cubicBezTo>
                <a:cubicBezTo>
                  <a:pt x="860" y="8321"/>
                  <a:pt x="857" y="8284"/>
                  <a:pt x="830" y="8250"/>
                </a:cubicBezTo>
                <a:cubicBezTo>
                  <a:pt x="826" y="8244"/>
                  <a:pt x="823" y="8235"/>
                  <a:pt x="823" y="8228"/>
                </a:cubicBezTo>
                <a:cubicBezTo>
                  <a:pt x="826" y="8199"/>
                  <a:pt x="816" y="8173"/>
                  <a:pt x="809" y="8146"/>
                </a:cubicBezTo>
                <a:cubicBezTo>
                  <a:pt x="804" y="8122"/>
                  <a:pt x="806" y="8096"/>
                  <a:pt x="808" y="8072"/>
                </a:cubicBezTo>
                <a:cubicBezTo>
                  <a:pt x="809" y="8050"/>
                  <a:pt x="817" y="8028"/>
                  <a:pt x="803" y="8006"/>
                </a:cubicBezTo>
                <a:cubicBezTo>
                  <a:pt x="800" y="8002"/>
                  <a:pt x="800" y="7993"/>
                  <a:pt x="802" y="7987"/>
                </a:cubicBezTo>
                <a:cubicBezTo>
                  <a:pt x="812" y="7954"/>
                  <a:pt x="801" y="7922"/>
                  <a:pt x="800" y="7890"/>
                </a:cubicBezTo>
                <a:cubicBezTo>
                  <a:pt x="800" y="7871"/>
                  <a:pt x="789" y="7853"/>
                  <a:pt x="785" y="7834"/>
                </a:cubicBezTo>
                <a:cubicBezTo>
                  <a:pt x="783" y="7824"/>
                  <a:pt x="785" y="7814"/>
                  <a:pt x="786" y="7804"/>
                </a:cubicBezTo>
                <a:cubicBezTo>
                  <a:pt x="790" y="7780"/>
                  <a:pt x="797" y="7757"/>
                  <a:pt x="797" y="7734"/>
                </a:cubicBezTo>
                <a:cubicBezTo>
                  <a:pt x="796" y="7691"/>
                  <a:pt x="807" y="7655"/>
                  <a:pt x="846" y="7631"/>
                </a:cubicBezTo>
                <a:cubicBezTo>
                  <a:pt x="820" y="7601"/>
                  <a:pt x="832" y="7567"/>
                  <a:pt x="838" y="7538"/>
                </a:cubicBezTo>
                <a:cubicBezTo>
                  <a:pt x="844" y="7507"/>
                  <a:pt x="845" y="7477"/>
                  <a:pt x="843" y="7446"/>
                </a:cubicBezTo>
                <a:cubicBezTo>
                  <a:pt x="841" y="7416"/>
                  <a:pt x="839" y="7386"/>
                  <a:pt x="836" y="7356"/>
                </a:cubicBezTo>
                <a:cubicBezTo>
                  <a:pt x="834" y="7338"/>
                  <a:pt x="830" y="7319"/>
                  <a:pt x="828" y="7300"/>
                </a:cubicBezTo>
                <a:cubicBezTo>
                  <a:pt x="825" y="7301"/>
                  <a:pt x="822" y="7301"/>
                  <a:pt x="819" y="7301"/>
                </a:cubicBezTo>
                <a:cubicBezTo>
                  <a:pt x="812" y="7343"/>
                  <a:pt x="806" y="7386"/>
                  <a:pt x="799" y="7430"/>
                </a:cubicBezTo>
                <a:cubicBezTo>
                  <a:pt x="788" y="7431"/>
                  <a:pt x="774" y="7432"/>
                  <a:pt x="760" y="7434"/>
                </a:cubicBezTo>
                <a:cubicBezTo>
                  <a:pt x="759" y="7427"/>
                  <a:pt x="756" y="7420"/>
                  <a:pt x="758" y="7418"/>
                </a:cubicBezTo>
                <a:cubicBezTo>
                  <a:pt x="772" y="7401"/>
                  <a:pt x="771" y="7384"/>
                  <a:pt x="767" y="7363"/>
                </a:cubicBezTo>
                <a:cubicBezTo>
                  <a:pt x="761" y="7331"/>
                  <a:pt x="772" y="7299"/>
                  <a:pt x="782" y="7268"/>
                </a:cubicBezTo>
                <a:cubicBezTo>
                  <a:pt x="789" y="7248"/>
                  <a:pt x="786" y="7235"/>
                  <a:pt x="767" y="7226"/>
                </a:cubicBezTo>
                <a:cubicBezTo>
                  <a:pt x="773" y="7201"/>
                  <a:pt x="789" y="7176"/>
                  <a:pt x="774" y="7149"/>
                </a:cubicBezTo>
                <a:cubicBezTo>
                  <a:pt x="771" y="7143"/>
                  <a:pt x="766" y="7133"/>
                  <a:pt x="769" y="7131"/>
                </a:cubicBezTo>
                <a:cubicBezTo>
                  <a:pt x="792" y="7106"/>
                  <a:pt x="768" y="7096"/>
                  <a:pt x="754" y="7085"/>
                </a:cubicBezTo>
                <a:cubicBezTo>
                  <a:pt x="727" y="7064"/>
                  <a:pt x="733" y="7033"/>
                  <a:pt x="729" y="7005"/>
                </a:cubicBezTo>
                <a:cubicBezTo>
                  <a:pt x="727" y="6991"/>
                  <a:pt x="726" y="6977"/>
                  <a:pt x="725" y="6963"/>
                </a:cubicBezTo>
                <a:cubicBezTo>
                  <a:pt x="722" y="6933"/>
                  <a:pt x="716" y="6902"/>
                  <a:pt x="717" y="6872"/>
                </a:cubicBezTo>
                <a:cubicBezTo>
                  <a:pt x="717" y="6855"/>
                  <a:pt x="729" y="6839"/>
                  <a:pt x="733" y="6821"/>
                </a:cubicBezTo>
                <a:cubicBezTo>
                  <a:pt x="738" y="6801"/>
                  <a:pt x="741" y="6779"/>
                  <a:pt x="744" y="6757"/>
                </a:cubicBezTo>
                <a:cubicBezTo>
                  <a:pt x="733" y="6749"/>
                  <a:pt x="722" y="6741"/>
                  <a:pt x="707" y="6730"/>
                </a:cubicBezTo>
                <a:cubicBezTo>
                  <a:pt x="722" y="6724"/>
                  <a:pt x="731" y="6720"/>
                  <a:pt x="742" y="6715"/>
                </a:cubicBezTo>
                <a:cubicBezTo>
                  <a:pt x="729" y="6691"/>
                  <a:pt x="721" y="6668"/>
                  <a:pt x="732" y="6641"/>
                </a:cubicBezTo>
                <a:cubicBezTo>
                  <a:pt x="736" y="6632"/>
                  <a:pt x="735" y="6619"/>
                  <a:pt x="731" y="6611"/>
                </a:cubicBezTo>
                <a:cubicBezTo>
                  <a:pt x="719" y="6592"/>
                  <a:pt x="726" y="6569"/>
                  <a:pt x="717" y="6553"/>
                </a:cubicBezTo>
                <a:cubicBezTo>
                  <a:pt x="707" y="6532"/>
                  <a:pt x="705" y="6513"/>
                  <a:pt x="706" y="6492"/>
                </a:cubicBezTo>
                <a:cubicBezTo>
                  <a:pt x="706" y="6489"/>
                  <a:pt x="705" y="6486"/>
                  <a:pt x="704" y="6484"/>
                </a:cubicBezTo>
                <a:cubicBezTo>
                  <a:pt x="686" y="6432"/>
                  <a:pt x="691" y="6377"/>
                  <a:pt x="684" y="6324"/>
                </a:cubicBezTo>
                <a:cubicBezTo>
                  <a:pt x="678" y="6280"/>
                  <a:pt x="671" y="6235"/>
                  <a:pt x="674" y="6188"/>
                </a:cubicBezTo>
                <a:cubicBezTo>
                  <a:pt x="677" y="6138"/>
                  <a:pt x="667" y="6086"/>
                  <a:pt x="663" y="6035"/>
                </a:cubicBezTo>
                <a:cubicBezTo>
                  <a:pt x="661" y="6007"/>
                  <a:pt x="660" y="5978"/>
                  <a:pt x="658" y="5950"/>
                </a:cubicBezTo>
                <a:cubicBezTo>
                  <a:pt x="655" y="5889"/>
                  <a:pt x="650" y="5827"/>
                  <a:pt x="648" y="5766"/>
                </a:cubicBezTo>
                <a:cubicBezTo>
                  <a:pt x="646" y="5723"/>
                  <a:pt x="652" y="5679"/>
                  <a:pt x="646" y="5637"/>
                </a:cubicBezTo>
                <a:cubicBezTo>
                  <a:pt x="640" y="5585"/>
                  <a:pt x="660" y="5535"/>
                  <a:pt x="646" y="5484"/>
                </a:cubicBezTo>
                <a:cubicBezTo>
                  <a:pt x="642" y="5468"/>
                  <a:pt x="642" y="5451"/>
                  <a:pt x="639" y="5429"/>
                </a:cubicBezTo>
                <a:cubicBezTo>
                  <a:pt x="653" y="5419"/>
                  <a:pt x="654" y="5401"/>
                  <a:pt x="650" y="5380"/>
                </a:cubicBezTo>
                <a:cubicBezTo>
                  <a:pt x="647" y="5365"/>
                  <a:pt x="649" y="5349"/>
                  <a:pt x="651" y="5333"/>
                </a:cubicBezTo>
                <a:cubicBezTo>
                  <a:pt x="656" y="5292"/>
                  <a:pt x="655" y="5251"/>
                  <a:pt x="650" y="5211"/>
                </a:cubicBezTo>
                <a:cubicBezTo>
                  <a:pt x="646" y="5164"/>
                  <a:pt x="641" y="5117"/>
                  <a:pt x="637" y="5070"/>
                </a:cubicBezTo>
                <a:cubicBezTo>
                  <a:pt x="636" y="5060"/>
                  <a:pt x="638" y="5046"/>
                  <a:pt x="644" y="5040"/>
                </a:cubicBezTo>
                <a:cubicBezTo>
                  <a:pt x="661" y="5022"/>
                  <a:pt x="656" y="5002"/>
                  <a:pt x="654" y="4981"/>
                </a:cubicBezTo>
                <a:cubicBezTo>
                  <a:pt x="654" y="4973"/>
                  <a:pt x="654" y="4964"/>
                  <a:pt x="656" y="4956"/>
                </a:cubicBezTo>
                <a:cubicBezTo>
                  <a:pt x="661" y="4928"/>
                  <a:pt x="670" y="4900"/>
                  <a:pt x="631" y="4874"/>
                </a:cubicBezTo>
                <a:cubicBezTo>
                  <a:pt x="654" y="4874"/>
                  <a:pt x="666" y="4874"/>
                  <a:pt x="682" y="4874"/>
                </a:cubicBezTo>
                <a:cubicBezTo>
                  <a:pt x="683" y="4846"/>
                  <a:pt x="684" y="4818"/>
                  <a:pt x="685" y="4789"/>
                </a:cubicBezTo>
                <a:cubicBezTo>
                  <a:pt x="685" y="4788"/>
                  <a:pt x="685" y="4786"/>
                  <a:pt x="684" y="4785"/>
                </a:cubicBezTo>
                <a:cubicBezTo>
                  <a:pt x="655" y="4766"/>
                  <a:pt x="660" y="4734"/>
                  <a:pt x="653" y="4707"/>
                </a:cubicBezTo>
                <a:cubicBezTo>
                  <a:pt x="648" y="4682"/>
                  <a:pt x="635" y="4655"/>
                  <a:pt x="662" y="4632"/>
                </a:cubicBezTo>
                <a:cubicBezTo>
                  <a:pt x="671" y="4624"/>
                  <a:pt x="669" y="4604"/>
                  <a:pt x="671" y="4590"/>
                </a:cubicBezTo>
                <a:cubicBezTo>
                  <a:pt x="675" y="4560"/>
                  <a:pt x="685" y="4532"/>
                  <a:pt x="674" y="4501"/>
                </a:cubicBezTo>
                <a:cubicBezTo>
                  <a:pt x="669" y="4488"/>
                  <a:pt x="672" y="4472"/>
                  <a:pt x="674" y="4458"/>
                </a:cubicBezTo>
                <a:cubicBezTo>
                  <a:pt x="675" y="4448"/>
                  <a:pt x="681" y="4439"/>
                  <a:pt x="670" y="4430"/>
                </a:cubicBezTo>
                <a:cubicBezTo>
                  <a:pt x="667" y="4428"/>
                  <a:pt x="673" y="4416"/>
                  <a:pt x="675" y="4409"/>
                </a:cubicBezTo>
                <a:cubicBezTo>
                  <a:pt x="682" y="4383"/>
                  <a:pt x="686" y="4359"/>
                  <a:pt x="681" y="4330"/>
                </a:cubicBezTo>
                <a:cubicBezTo>
                  <a:pt x="675" y="4292"/>
                  <a:pt x="654" y="4266"/>
                  <a:pt x="633" y="4238"/>
                </a:cubicBezTo>
                <a:cubicBezTo>
                  <a:pt x="608" y="4204"/>
                  <a:pt x="599" y="4162"/>
                  <a:pt x="581" y="4124"/>
                </a:cubicBezTo>
                <a:cubicBezTo>
                  <a:pt x="580" y="4121"/>
                  <a:pt x="579" y="4115"/>
                  <a:pt x="581" y="4112"/>
                </a:cubicBezTo>
                <a:cubicBezTo>
                  <a:pt x="601" y="4071"/>
                  <a:pt x="582" y="4038"/>
                  <a:pt x="563" y="4003"/>
                </a:cubicBezTo>
                <a:cubicBezTo>
                  <a:pt x="542" y="3961"/>
                  <a:pt x="525" y="3917"/>
                  <a:pt x="504" y="3876"/>
                </a:cubicBezTo>
                <a:cubicBezTo>
                  <a:pt x="486" y="3840"/>
                  <a:pt x="468" y="3803"/>
                  <a:pt x="439" y="3773"/>
                </a:cubicBezTo>
                <a:cubicBezTo>
                  <a:pt x="428" y="3761"/>
                  <a:pt x="420" y="3745"/>
                  <a:pt x="411" y="3731"/>
                </a:cubicBezTo>
                <a:cubicBezTo>
                  <a:pt x="377" y="3677"/>
                  <a:pt x="342" y="3623"/>
                  <a:pt x="307" y="3570"/>
                </a:cubicBezTo>
                <a:cubicBezTo>
                  <a:pt x="302" y="3561"/>
                  <a:pt x="292" y="3556"/>
                  <a:pt x="285" y="3549"/>
                </a:cubicBezTo>
                <a:cubicBezTo>
                  <a:pt x="263" y="3529"/>
                  <a:pt x="240" y="3509"/>
                  <a:pt x="219" y="3488"/>
                </a:cubicBezTo>
                <a:cubicBezTo>
                  <a:pt x="214" y="3483"/>
                  <a:pt x="213" y="3474"/>
                  <a:pt x="213" y="3467"/>
                </a:cubicBezTo>
                <a:cubicBezTo>
                  <a:pt x="211" y="3443"/>
                  <a:pt x="217" y="3419"/>
                  <a:pt x="199" y="3399"/>
                </a:cubicBezTo>
                <a:cubicBezTo>
                  <a:pt x="196" y="3396"/>
                  <a:pt x="199" y="3382"/>
                  <a:pt x="202" y="3381"/>
                </a:cubicBezTo>
                <a:cubicBezTo>
                  <a:pt x="220" y="3377"/>
                  <a:pt x="217" y="3356"/>
                  <a:pt x="226" y="3350"/>
                </a:cubicBezTo>
                <a:cubicBezTo>
                  <a:pt x="258" y="3327"/>
                  <a:pt x="253" y="3292"/>
                  <a:pt x="263" y="3261"/>
                </a:cubicBezTo>
                <a:cubicBezTo>
                  <a:pt x="278" y="3257"/>
                  <a:pt x="294" y="3253"/>
                  <a:pt x="313" y="3248"/>
                </a:cubicBezTo>
                <a:cubicBezTo>
                  <a:pt x="298" y="3227"/>
                  <a:pt x="272" y="3209"/>
                  <a:pt x="296" y="3179"/>
                </a:cubicBezTo>
                <a:cubicBezTo>
                  <a:pt x="262" y="3161"/>
                  <a:pt x="252" y="3128"/>
                  <a:pt x="242" y="3095"/>
                </a:cubicBezTo>
                <a:cubicBezTo>
                  <a:pt x="238" y="3081"/>
                  <a:pt x="233" y="3069"/>
                  <a:pt x="215" y="3072"/>
                </a:cubicBezTo>
                <a:cubicBezTo>
                  <a:pt x="206" y="3042"/>
                  <a:pt x="197" y="3012"/>
                  <a:pt x="185" y="2975"/>
                </a:cubicBezTo>
                <a:cubicBezTo>
                  <a:pt x="187" y="2968"/>
                  <a:pt x="197" y="2949"/>
                  <a:pt x="191" y="2940"/>
                </a:cubicBezTo>
                <a:cubicBezTo>
                  <a:pt x="180" y="2923"/>
                  <a:pt x="162" y="2907"/>
                  <a:pt x="144" y="2901"/>
                </a:cubicBezTo>
                <a:cubicBezTo>
                  <a:pt x="105" y="2888"/>
                  <a:pt x="96" y="2857"/>
                  <a:pt x="88" y="2824"/>
                </a:cubicBezTo>
                <a:cubicBezTo>
                  <a:pt x="82" y="2800"/>
                  <a:pt x="81" y="2773"/>
                  <a:pt x="70" y="2752"/>
                </a:cubicBezTo>
                <a:cubicBezTo>
                  <a:pt x="60" y="2732"/>
                  <a:pt x="64" y="2709"/>
                  <a:pt x="51" y="2693"/>
                </a:cubicBezTo>
                <a:cubicBezTo>
                  <a:pt x="61" y="2672"/>
                  <a:pt x="71" y="2652"/>
                  <a:pt x="81" y="2632"/>
                </a:cubicBezTo>
                <a:cubicBezTo>
                  <a:pt x="62" y="2625"/>
                  <a:pt x="35" y="2625"/>
                  <a:pt x="50" y="2592"/>
                </a:cubicBezTo>
                <a:cubicBezTo>
                  <a:pt x="34" y="2572"/>
                  <a:pt x="34" y="2540"/>
                  <a:pt x="0" y="2527"/>
                </a:cubicBezTo>
                <a:cubicBezTo>
                  <a:pt x="34" y="2511"/>
                  <a:pt x="15" y="2468"/>
                  <a:pt x="46" y="2450"/>
                </a:cubicBezTo>
                <a:cubicBezTo>
                  <a:pt x="47" y="2449"/>
                  <a:pt x="47" y="2445"/>
                  <a:pt x="47" y="2443"/>
                </a:cubicBezTo>
                <a:cubicBezTo>
                  <a:pt x="37" y="2411"/>
                  <a:pt x="60" y="2401"/>
                  <a:pt x="82" y="2392"/>
                </a:cubicBezTo>
                <a:cubicBezTo>
                  <a:pt x="84" y="2376"/>
                  <a:pt x="85" y="2361"/>
                  <a:pt x="88" y="2347"/>
                </a:cubicBezTo>
                <a:cubicBezTo>
                  <a:pt x="91" y="2328"/>
                  <a:pt x="96" y="2311"/>
                  <a:pt x="76" y="2297"/>
                </a:cubicBezTo>
                <a:cubicBezTo>
                  <a:pt x="73" y="2294"/>
                  <a:pt x="72" y="2285"/>
                  <a:pt x="72" y="2279"/>
                </a:cubicBezTo>
                <a:cubicBezTo>
                  <a:pt x="71" y="2272"/>
                  <a:pt x="74" y="2261"/>
                  <a:pt x="70" y="2257"/>
                </a:cubicBezTo>
                <a:cubicBezTo>
                  <a:pt x="55" y="2239"/>
                  <a:pt x="64" y="2226"/>
                  <a:pt x="72" y="2210"/>
                </a:cubicBezTo>
                <a:cubicBezTo>
                  <a:pt x="78" y="2201"/>
                  <a:pt x="82" y="2190"/>
                  <a:pt x="85" y="2179"/>
                </a:cubicBezTo>
                <a:cubicBezTo>
                  <a:pt x="89" y="2164"/>
                  <a:pt x="76" y="2160"/>
                  <a:pt x="68" y="2151"/>
                </a:cubicBezTo>
                <a:cubicBezTo>
                  <a:pt x="60" y="2143"/>
                  <a:pt x="59" y="2126"/>
                  <a:pt x="58" y="2112"/>
                </a:cubicBezTo>
                <a:cubicBezTo>
                  <a:pt x="57" y="2093"/>
                  <a:pt x="58" y="2076"/>
                  <a:pt x="45" y="2058"/>
                </a:cubicBezTo>
                <a:cubicBezTo>
                  <a:pt x="37" y="2047"/>
                  <a:pt x="37" y="2029"/>
                  <a:pt x="37" y="2014"/>
                </a:cubicBezTo>
                <a:cubicBezTo>
                  <a:pt x="38" y="1998"/>
                  <a:pt x="43" y="1983"/>
                  <a:pt x="46" y="1966"/>
                </a:cubicBezTo>
                <a:cubicBezTo>
                  <a:pt x="68" y="1966"/>
                  <a:pt x="82" y="1929"/>
                  <a:pt x="112" y="1951"/>
                </a:cubicBezTo>
                <a:cubicBezTo>
                  <a:pt x="117" y="1938"/>
                  <a:pt x="121" y="1929"/>
                  <a:pt x="125" y="1919"/>
                </a:cubicBezTo>
                <a:cubicBezTo>
                  <a:pt x="160" y="1934"/>
                  <a:pt x="193" y="1961"/>
                  <a:pt x="239" y="1935"/>
                </a:cubicBezTo>
                <a:cubicBezTo>
                  <a:pt x="227" y="1922"/>
                  <a:pt x="218" y="1913"/>
                  <a:pt x="210" y="1904"/>
                </a:cubicBezTo>
                <a:cubicBezTo>
                  <a:pt x="204" y="1898"/>
                  <a:pt x="196" y="1894"/>
                  <a:pt x="194" y="1888"/>
                </a:cubicBezTo>
                <a:cubicBezTo>
                  <a:pt x="185" y="1861"/>
                  <a:pt x="169" y="1848"/>
                  <a:pt x="135" y="1859"/>
                </a:cubicBezTo>
                <a:cubicBezTo>
                  <a:pt x="157" y="1815"/>
                  <a:pt x="119" y="1792"/>
                  <a:pt x="112" y="1760"/>
                </a:cubicBezTo>
                <a:cubicBezTo>
                  <a:pt x="108" y="1743"/>
                  <a:pt x="73" y="1743"/>
                  <a:pt x="44" y="1759"/>
                </a:cubicBezTo>
                <a:cubicBezTo>
                  <a:pt x="58" y="1729"/>
                  <a:pt x="67" y="1703"/>
                  <a:pt x="97" y="1696"/>
                </a:cubicBezTo>
                <a:cubicBezTo>
                  <a:pt x="105" y="1683"/>
                  <a:pt x="77" y="1669"/>
                  <a:pt x="100" y="1657"/>
                </a:cubicBezTo>
                <a:cubicBezTo>
                  <a:pt x="104" y="1655"/>
                  <a:pt x="104" y="1643"/>
                  <a:pt x="104" y="1636"/>
                </a:cubicBezTo>
                <a:cubicBezTo>
                  <a:pt x="103" y="1622"/>
                  <a:pt x="100" y="1609"/>
                  <a:pt x="98" y="1596"/>
                </a:cubicBezTo>
                <a:cubicBezTo>
                  <a:pt x="95" y="1562"/>
                  <a:pt x="105" y="1551"/>
                  <a:pt x="137" y="1539"/>
                </a:cubicBezTo>
                <a:cubicBezTo>
                  <a:pt x="169" y="1528"/>
                  <a:pt x="204" y="1534"/>
                  <a:pt x="234" y="1513"/>
                </a:cubicBezTo>
                <a:cubicBezTo>
                  <a:pt x="244" y="1507"/>
                  <a:pt x="262" y="1512"/>
                  <a:pt x="276" y="1512"/>
                </a:cubicBezTo>
                <a:cubicBezTo>
                  <a:pt x="285" y="1512"/>
                  <a:pt x="296" y="1516"/>
                  <a:pt x="302" y="1511"/>
                </a:cubicBezTo>
                <a:cubicBezTo>
                  <a:pt x="324" y="1496"/>
                  <a:pt x="345" y="1478"/>
                  <a:pt x="361" y="1465"/>
                </a:cubicBezTo>
                <a:cubicBezTo>
                  <a:pt x="366" y="1442"/>
                  <a:pt x="371" y="1425"/>
                  <a:pt x="374" y="1408"/>
                </a:cubicBezTo>
                <a:cubicBezTo>
                  <a:pt x="376" y="1401"/>
                  <a:pt x="379" y="1390"/>
                  <a:pt x="375" y="1386"/>
                </a:cubicBezTo>
                <a:cubicBezTo>
                  <a:pt x="358" y="1368"/>
                  <a:pt x="363" y="1345"/>
                  <a:pt x="367" y="1326"/>
                </a:cubicBezTo>
                <a:cubicBezTo>
                  <a:pt x="372" y="1301"/>
                  <a:pt x="369" y="1277"/>
                  <a:pt x="364" y="1253"/>
                </a:cubicBezTo>
                <a:cubicBezTo>
                  <a:pt x="362" y="1246"/>
                  <a:pt x="364" y="1238"/>
                  <a:pt x="364" y="1231"/>
                </a:cubicBezTo>
                <a:cubicBezTo>
                  <a:pt x="364" y="1223"/>
                  <a:pt x="365" y="1211"/>
                  <a:pt x="362" y="1209"/>
                </a:cubicBezTo>
                <a:cubicBezTo>
                  <a:pt x="337" y="1197"/>
                  <a:pt x="343" y="1174"/>
                  <a:pt x="338" y="1154"/>
                </a:cubicBezTo>
                <a:cubicBezTo>
                  <a:pt x="336" y="1146"/>
                  <a:pt x="332" y="1136"/>
                  <a:pt x="326" y="1130"/>
                </a:cubicBezTo>
                <a:cubicBezTo>
                  <a:pt x="313" y="1115"/>
                  <a:pt x="309" y="1100"/>
                  <a:pt x="321" y="1083"/>
                </a:cubicBezTo>
                <a:cubicBezTo>
                  <a:pt x="323" y="1079"/>
                  <a:pt x="324" y="1074"/>
                  <a:pt x="323" y="1069"/>
                </a:cubicBezTo>
                <a:cubicBezTo>
                  <a:pt x="322" y="1055"/>
                  <a:pt x="321" y="1041"/>
                  <a:pt x="317" y="1028"/>
                </a:cubicBezTo>
                <a:cubicBezTo>
                  <a:pt x="313" y="1014"/>
                  <a:pt x="304" y="1001"/>
                  <a:pt x="301" y="986"/>
                </a:cubicBezTo>
                <a:cubicBezTo>
                  <a:pt x="296" y="971"/>
                  <a:pt x="296" y="955"/>
                  <a:pt x="293" y="939"/>
                </a:cubicBezTo>
                <a:cubicBezTo>
                  <a:pt x="292" y="934"/>
                  <a:pt x="292" y="927"/>
                  <a:pt x="289" y="924"/>
                </a:cubicBezTo>
                <a:cubicBezTo>
                  <a:pt x="253" y="894"/>
                  <a:pt x="272" y="854"/>
                  <a:pt x="270" y="818"/>
                </a:cubicBezTo>
                <a:cubicBezTo>
                  <a:pt x="269" y="789"/>
                  <a:pt x="261" y="760"/>
                  <a:pt x="256" y="732"/>
                </a:cubicBezTo>
                <a:cubicBezTo>
                  <a:pt x="254" y="724"/>
                  <a:pt x="251" y="716"/>
                  <a:pt x="251" y="708"/>
                </a:cubicBezTo>
                <a:cubicBezTo>
                  <a:pt x="251" y="687"/>
                  <a:pt x="253" y="666"/>
                  <a:pt x="252" y="645"/>
                </a:cubicBezTo>
                <a:cubicBezTo>
                  <a:pt x="252" y="627"/>
                  <a:pt x="242" y="606"/>
                  <a:pt x="249" y="593"/>
                </a:cubicBezTo>
                <a:cubicBezTo>
                  <a:pt x="260" y="569"/>
                  <a:pt x="257" y="546"/>
                  <a:pt x="261" y="523"/>
                </a:cubicBezTo>
                <a:cubicBezTo>
                  <a:pt x="262" y="515"/>
                  <a:pt x="265" y="506"/>
                  <a:pt x="262" y="500"/>
                </a:cubicBezTo>
                <a:cubicBezTo>
                  <a:pt x="245" y="473"/>
                  <a:pt x="259" y="449"/>
                  <a:pt x="266" y="424"/>
                </a:cubicBezTo>
                <a:cubicBezTo>
                  <a:pt x="278" y="387"/>
                  <a:pt x="296" y="351"/>
                  <a:pt x="292" y="311"/>
                </a:cubicBezTo>
                <a:cubicBezTo>
                  <a:pt x="290" y="291"/>
                  <a:pt x="305" y="284"/>
                  <a:pt x="322" y="277"/>
                </a:cubicBezTo>
                <a:cubicBezTo>
                  <a:pt x="338" y="290"/>
                  <a:pt x="355" y="303"/>
                  <a:pt x="370" y="315"/>
                </a:cubicBezTo>
                <a:cubicBezTo>
                  <a:pt x="389" y="353"/>
                  <a:pt x="331" y="359"/>
                  <a:pt x="339" y="395"/>
                </a:cubicBezTo>
                <a:cubicBezTo>
                  <a:pt x="368" y="389"/>
                  <a:pt x="380" y="367"/>
                  <a:pt x="396" y="346"/>
                </a:cubicBezTo>
                <a:cubicBezTo>
                  <a:pt x="413" y="350"/>
                  <a:pt x="431" y="354"/>
                  <a:pt x="454" y="360"/>
                </a:cubicBezTo>
                <a:cubicBezTo>
                  <a:pt x="446" y="389"/>
                  <a:pt x="439" y="418"/>
                  <a:pt x="430" y="451"/>
                </a:cubicBezTo>
                <a:cubicBezTo>
                  <a:pt x="420" y="459"/>
                  <a:pt x="410" y="459"/>
                  <a:pt x="405" y="439"/>
                </a:cubicBezTo>
                <a:cubicBezTo>
                  <a:pt x="411" y="434"/>
                  <a:pt x="418" y="429"/>
                  <a:pt x="428" y="421"/>
                </a:cubicBezTo>
                <a:cubicBezTo>
                  <a:pt x="416" y="415"/>
                  <a:pt x="407" y="411"/>
                  <a:pt x="392" y="403"/>
                </a:cubicBezTo>
                <a:cubicBezTo>
                  <a:pt x="383" y="430"/>
                  <a:pt x="374" y="454"/>
                  <a:pt x="368" y="479"/>
                </a:cubicBezTo>
                <a:cubicBezTo>
                  <a:pt x="363" y="499"/>
                  <a:pt x="366" y="520"/>
                  <a:pt x="354" y="538"/>
                </a:cubicBezTo>
                <a:cubicBezTo>
                  <a:pt x="347" y="549"/>
                  <a:pt x="352" y="563"/>
                  <a:pt x="367" y="565"/>
                </a:cubicBezTo>
                <a:cubicBezTo>
                  <a:pt x="385" y="568"/>
                  <a:pt x="404" y="568"/>
                  <a:pt x="421" y="570"/>
                </a:cubicBezTo>
                <a:cubicBezTo>
                  <a:pt x="427" y="553"/>
                  <a:pt x="431" y="541"/>
                  <a:pt x="435" y="529"/>
                </a:cubicBezTo>
                <a:cubicBezTo>
                  <a:pt x="437" y="521"/>
                  <a:pt x="439" y="512"/>
                  <a:pt x="438" y="504"/>
                </a:cubicBezTo>
                <a:cubicBezTo>
                  <a:pt x="436" y="481"/>
                  <a:pt x="450" y="467"/>
                  <a:pt x="473" y="469"/>
                </a:cubicBezTo>
                <a:cubicBezTo>
                  <a:pt x="501" y="471"/>
                  <a:pt x="535" y="463"/>
                  <a:pt x="561" y="448"/>
                </a:cubicBezTo>
                <a:cubicBezTo>
                  <a:pt x="585" y="461"/>
                  <a:pt x="563" y="478"/>
                  <a:pt x="565" y="493"/>
                </a:cubicBezTo>
                <a:cubicBezTo>
                  <a:pt x="575" y="505"/>
                  <a:pt x="583" y="521"/>
                  <a:pt x="595" y="528"/>
                </a:cubicBezTo>
                <a:cubicBezTo>
                  <a:pt x="606" y="533"/>
                  <a:pt x="622" y="527"/>
                  <a:pt x="638" y="526"/>
                </a:cubicBezTo>
                <a:cubicBezTo>
                  <a:pt x="642" y="558"/>
                  <a:pt x="654" y="585"/>
                  <a:pt x="684" y="606"/>
                </a:cubicBezTo>
                <a:cubicBezTo>
                  <a:pt x="700" y="618"/>
                  <a:pt x="709" y="642"/>
                  <a:pt x="724" y="664"/>
                </a:cubicBezTo>
                <a:cubicBezTo>
                  <a:pt x="704" y="661"/>
                  <a:pt x="683" y="659"/>
                  <a:pt x="659" y="656"/>
                </a:cubicBezTo>
                <a:cubicBezTo>
                  <a:pt x="659" y="671"/>
                  <a:pt x="659" y="685"/>
                  <a:pt x="659" y="699"/>
                </a:cubicBezTo>
                <a:cubicBezTo>
                  <a:pt x="660" y="725"/>
                  <a:pt x="674" y="735"/>
                  <a:pt x="701" y="732"/>
                </a:cubicBezTo>
                <a:cubicBezTo>
                  <a:pt x="719" y="731"/>
                  <a:pt x="738" y="733"/>
                  <a:pt x="763" y="734"/>
                </a:cubicBezTo>
                <a:cubicBezTo>
                  <a:pt x="782" y="714"/>
                  <a:pt x="815" y="719"/>
                  <a:pt x="849" y="722"/>
                </a:cubicBezTo>
                <a:cubicBezTo>
                  <a:pt x="844" y="710"/>
                  <a:pt x="840" y="701"/>
                  <a:pt x="835" y="690"/>
                </a:cubicBezTo>
                <a:cubicBezTo>
                  <a:pt x="850" y="682"/>
                  <a:pt x="861" y="681"/>
                  <a:pt x="870" y="698"/>
                </a:cubicBezTo>
                <a:cubicBezTo>
                  <a:pt x="895" y="679"/>
                  <a:pt x="918" y="662"/>
                  <a:pt x="943" y="643"/>
                </a:cubicBezTo>
                <a:cubicBezTo>
                  <a:pt x="948" y="651"/>
                  <a:pt x="955" y="660"/>
                  <a:pt x="961" y="669"/>
                </a:cubicBezTo>
                <a:cubicBezTo>
                  <a:pt x="967" y="669"/>
                  <a:pt x="971" y="670"/>
                  <a:pt x="974" y="668"/>
                </a:cubicBezTo>
                <a:cubicBezTo>
                  <a:pt x="992" y="657"/>
                  <a:pt x="1009" y="646"/>
                  <a:pt x="1027" y="636"/>
                </a:cubicBezTo>
                <a:cubicBezTo>
                  <a:pt x="1051" y="623"/>
                  <a:pt x="1059" y="605"/>
                  <a:pt x="1049" y="581"/>
                </a:cubicBezTo>
                <a:cubicBezTo>
                  <a:pt x="1037" y="577"/>
                  <a:pt x="1025" y="574"/>
                  <a:pt x="1008" y="569"/>
                </a:cubicBezTo>
                <a:cubicBezTo>
                  <a:pt x="1041" y="544"/>
                  <a:pt x="1073" y="546"/>
                  <a:pt x="1101" y="552"/>
                </a:cubicBezTo>
                <a:cubicBezTo>
                  <a:pt x="1130" y="557"/>
                  <a:pt x="1157" y="572"/>
                  <a:pt x="1186" y="583"/>
                </a:cubicBezTo>
                <a:cubicBezTo>
                  <a:pt x="1194" y="548"/>
                  <a:pt x="1181" y="522"/>
                  <a:pt x="1161" y="495"/>
                </a:cubicBezTo>
                <a:cubicBezTo>
                  <a:pt x="1144" y="497"/>
                  <a:pt x="1119" y="480"/>
                  <a:pt x="1106" y="526"/>
                </a:cubicBezTo>
                <a:cubicBezTo>
                  <a:pt x="1096" y="463"/>
                  <a:pt x="1047" y="473"/>
                  <a:pt x="1015" y="453"/>
                </a:cubicBezTo>
                <a:cubicBezTo>
                  <a:pt x="1013" y="441"/>
                  <a:pt x="1012" y="426"/>
                  <a:pt x="1010" y="409"/>
                </a:cubicBezTo>
                <a:cubicBezTo>
                  <a:pt x="1000" y="415"/>
                  <a:pt x="993" y="420"/>
                  <a:pt x="986" y="424"/>
                </a:cubicBezTo>
                <a:cubicBezTo>
                  <a:pt x="984" y="422"/>
                  <a:pt x="981" y="420"/>
                  <a:pt x="981" y="419"/>
                </a:cubicBezTo>
                <a:cubicBezTo>
                  <a:pt x="983" y="402"/>
                  <a:pt x="986" y="385"/>
                  <a:pt x="989" y="368"/>
                </a:cubicBezTo>
                <a:cubicBezTo>
                  <a:pt x="990" y="364"/>
                  <a:pt x="990" y="359"/>
                  <a:pt x="993" y="357"/>
                </a:cubicBezTo>
                <a:cubicBezTo>
                  <a:pt x="1020" y="335"/>
                  <a:pt x="1040" y="306"/>
                  <a:pt x="1066" y="283"/>
                </a:cubicBezTo>
                <a:cubicBezTo>
                  <a:pt x="1072" y="278"/>
                  <a:pt x="1083" y="278"/>
                  <a:pt x="1092" y="276"/>
                </a:cubicBezTo>
                <a:cubicBezTo>
                  <a:pt x="1127" y="269"/>
                  <a:pt x="1158" y="282"/>
                  <a:pt x="1190" y="295"/>
                </a:cubicBezTo>
                <a:cubicBezTo>
                  <a:pt x="1218" y="308"/>
                  <a:pt x="1225" y="306"/>
                  <a:pt x="1241" y="283"/>
                </a:cubicBezTo>
                <a:cubicBezTo>
                  <a:pt x="1254" y="264"/>
                  <a:pt x="1266" y="254"/>
                  <a:pt x="1290" y="265"/>
                </a:cubicBezTo>
                <a:cubicBezTo>
                  <a:pt x="1299" y="269"/>
                  <a:pt x="1312" y="264"/>
                  <a:pt x="1318" y="263"/>
                </a:cubicBezTo>
                <a:cubicBezTo>
                  <a:pt x="1317" y="297"/>
                  <a:pt x="1317" y="331"/>
                  <a:pt x="1316" y="365"/>
                </a:cubicBezTo>
                <a:cubicBezTo>
                  <a:pt x="1316" y="382"/>
                  <a:pt x="1321" y="401"/>
                  <a:pt x="1314" y="415"/>
                </a:cubicBezTo>
                <a:cubicBezTo>
                  <a:pt x="1300" y="443"/>
                  <a:pt x="1311" y="465"/>
                  <a:pt x="1320" y="480"/>
                </a:cubicBezTo>
                <a:cubicBezTo>
                  <a:pt x="1346" y="489"/>
                  <a:pt x="1365" y="495"/>
                  <a:pt x="1389" y="504"/>
                </a:cubicBezTo>
                <a:cubicBezTo>
                  <a:pt x="1359" y="532"/>
                  <a:pt x="1386" y="557"/>
                  <a:pt x="1394" y="577"/>
                </a:cubicBezTo>
                <a:cubicBezTo>
                  <a:pt x="1406" y="608"/>
                  <a:pt x="1404" y="633"/>
                  <a:pt x="1395" y="661"/>
                </a:cubicBezTo>
                <a:cubicBezTo>
                  <a:pt x="1427" y="678"/>
                  <a:pt x="1427" y="678"/>
                  <a:pt x="1457" y="653"/>
                </a:cubicBezTo>
                <a:cubicBezTo>
                  <a:pt x="1466" y="661"/>
                  <a:pt x="1478" y="667"/>
                  <a:pt x="1481" y="677"/>
                </a:cubicBezTo>
                <a:cubicBezTo>
                  <a:pt x="1492" y="706"/>
                  <a:pt x="1514" y="709"/>
                  <a:pt x="1539" y="707"/>
                </a:cubicBezTo>
                <a:cubicBezTo>
                  <a:pt x="1549" y="706"/>
                  <a:pt x="1560" y="707"/>
                  <a:pt x="1571" y="707"/>
                </a:cubicBezTo>
                <a:cubicBezTo>
                  <a:pt x="1568" y="701"/>
                  <a:pt x="1566" y="696"/>
                  <a:pt x="1564" y="691"/>
                </a:cubicBezTo>
                <a:cubicBezTo>
                  <a:pt x="1563" y="692"/>
                  <a:pt x="1563" y="692"/>
                  <a:pt x="1563" y="692"/>
                </a:cubicBezTo>
                <a:cubicBezTo>
                  <a:pt x="1600" y="679"/>
                  <a:pt x="1609" y="679"/>
                  <a:pt x="1640" y="692"/>
                </a:cubicBezTo>
                <a:cubicBezTo>
                  <a:pt x="1636" y="674"/>
                  <a:pt x="1642" y="661"/>
                  <a:pt x="1659" y="654"/>
                </a:cubicBezTo>
                <a:cubicBezTo>
                  <a:pt x="1663" y="653"/>
                  <a:pt x="1668" y="648"/>
                  <a:pt x="1669" y="644"/>
                </a:cubicBezTo>
                <a:cubicBezTo>
                  <a:pt x="1672" y="632"/>
                  <a:pt x="1679" y="622"/>
                  <a:pt x="1690" y="626"/>
                </a:cubicBezTo>
                <a:cubicBezTo>
                  <a:pt x="1698" y="629"/>
                  <a:pt x="1703" y="641"/>
                  <a:pt x="1708" y="650"/>
                </a:cubicBezTo>
                <a:cubicBezTo>
                  <a:pt x="1710" y="654"/>
                  <a:pt x="1708" y="660"/>
                  <a:pt x="1708" y="664"/>
                </a:cubicBezTo>
                <a:cubicBezTo>
                  <a:pt x="1732" y="667"/>
                  <a:pt x="1726" y="646"/>
                  <a:pt x="1733" y="633"/>
                </a:cubicBezTo>
                <a:cubicBezTo>
                  <a:pt x="1759" y="658"/>
                  <a:pt x="1788" y="664"/>
                  <a:pt x="1821" y="661"/>
                </a:cubicBezTo>
                <a:cubicBezTo>
                  <a:pt x="1829" y="660"/>
                  <a:pt x="1840" y="661"/>
                  <a:pt x="1843" y="666"/>
                </a:cubicBezTo>
                <a:cubicBezTo>
                  <a:pt x="1859" y="692"/>
                  <a:pt x="1875" y="674"/>
                  <a:pt x="1889" y="665"/>
                </a:cubicBezTo>
                <a:cubicBezTo>
                  <a:pt x="1903" y="656"/>
                  <a:pt x="1915" y="645"/>
                  <a:pt x="1934" y="630"/>
                </a:cubicBezTo>
                <a:cubicBezTo>
                  <a:pt x="1935" y="663"/>
                  <a:pt x="1942" y="687"/>
                  <a:pt x="1918" y="708"/>
                </a:cubicBezTo>
                <a:cubicBezTo>
                  <a:pt x="1932" y="711"/>
                  <a:pt x="1943" y="714"/>
                  <a:pt x="1957" y="716"/>
                </a:cubicBezTo>
                <a:cubicBezTo>
                  <a:pt x="1960" y="728"/>
                  <a:pt x="1962" y="741"/>
                  <a:pt x="1965" y="751"/>
                </a:cubicBezTo>
                <a:cubicBezTo>
                  <a:pt x="1980" y="755"/>
                  <a:pt x="1995" y="759"/>
                  <a:pt x="2010" y="762"/>
                </a:cubicBezTo>
                <a:cubicBezTo>
                  <a:pt x="2009" y="761"/>
                  <a:pt x="2009" y="761"/>
                  <a:pt x="2009" y="761"/>
                </a:cubicBezTo>
                <a:cubicBezTo>
                  <a:pt x="2009" y="800"/>
                  <a:pt x="2042" y="805"/>
                  <a:pt x="2068" y="816"/>
                </a:cubicBezTo>
                <a:cubicBezTo>
                  <a:pt x="2074" y="818"/>
                  <a:pt x="2086" y="813"/>
                  <a:pt x="2092" y="808"/>
                </a:cubicBezTo>
                <a:cubicBezTo>
                  <a:pt x="2103" y="801"/>
                  <a:pt x="2114" y="792"/>
                  <a:pt x="2121" y="781"/>
                </a:cubicBezTo>
                <a:cubicBezTo>
                  <a:pt x="2132" y="761"/>
                  <a:pt x="2144" y="751"/>
                  <a:pt x="2168" y="763"/>
                </a:cubicBezTo>
                <a:cubicBezTo>
                  <a:pt x="2174" y="766"/>
                  <a:pt x="2188" y="759"/>
                  <a:pt x="2196" y="753"/>
                </a:cubicBezTo>
                <a:cubicBezTo>
                  <a:pt x="2221" y="733"/>
                  <a:pt x="2221" y="733"/>
                  <a:pt x="2251" y="749"/>
                </a:cubicBezTo>
                <a:cubicBezTo>
                  <a:pt x="2258" y="752"/>
                  <a:pt x="2266" y="752"/>
                  <a:pt x="2275" y="753"/>
                </a:cubicBezTo>
                <a:cubicBezTo>
                  <a:pt x="2275" y="778"/>
                  <a:pt x="2275" y="802"/>
                  <a:pt x="2275" y="828"/>
                </a:cubicBezTo>
                <a:cubicBezTo>
                  <a:pt x="2282" y="828"/>
                  <a:pt x="2291" y="827"/>
                  <a:pt x="2302" y="826"/>
                </a:cubicBezTo>
                <a:cubicBezTo>
                  <a:pt x="2295" y="812"/>
                  <a:pt x="2290" y="800"/>
                  <a:pt x="2283" y="783"/>
                </a:cubicBezTo>
                <a:cubicBezTo>
                  <a:pt x="2294" y="780"/>
                  <a:pt x="2305" y="776"/>
                  <a:pt x="2315" y="774"/>
                </a:cubicBezTo>
                <a:cubicBezTo>
                  <a:pt x="2355" y="767"/>
                  <a:pt x="2356" y="766"/>
                  <a:pt x="2353" y="730"/>
                </a:cubicBezTo>
                <a:cubicBezTo>
                  <a:pt x="2366" y="726"/>
                  <a:pt x="2379" y="721"/>
                  <a:pt x="2392" y="718"/>
                </a:cubicBezTo>
                <a:cubicBezTo>
                  <a:pt x="2407" y="713"/>
                  <a:pt x="2411" y="702"/>
                  <a:pt x="2413" y="688"/>
                </a:cubicBezTo>
                <a:cubicBezTo>
                  <a:pt x="2415" y="673"/>
                  <a:pt x="2422" y="658"/>
                  <a:pt x="2427" y="642"/>
                </a:cubicBezTo>
                <a:cubicBezTo>
                  <a:pt x="2443" y="645"/>
                  <a:pt x="2454" y="647"/>
                  <a:pt x="2465" y="649"/>
                </a:cubicBezTo>
                <a:cubicBezTo>
                  <a:pt x="2466" y="648"/>
                  <a:pt x="2467" y="646"/>
                  <a:pt x="2468" y="645"/>
                </a:cubicBezTo>
                <a:cubicBezTo>
                  <a:pt x="2449" y="627"/>
                  <a:pt x="2430" y="609"/>
                  <a:pt x="2412" y="592"/>
                </a:cubicBezTo>
                <a:cubicBezTo>
                  <a:pt x="2435" y="577"/>
                  <a:pt x="2458" y="562"/>
                  <a:pt x="2479" y="546"/>
                </a:cubicBezTo>
                <a:cubicBezTo>
                  <a:pt x="2489" y="537"/>
                  <a:pt x="2495" y="525"/>
                  <a:pt x="2505" y="513"/>
                </a:cubicBezTo>
                <a:cubicBezTo>
                  <a:pt x="2503" y="512"/>
                  <a:pt x="2499" y="509"/>
                  <a:pt x="2496" y="507"/>
                </a:cubicBezTo>
                <a:cubicBezTo>
                  <a:pt x="2502" y="490"/>
                  <a:pt x="2508" y="473"/>
                  <a:pt x="2515" y="452"/>
                </a:cubicBezTo>
                <a:cubicBezTo>
                  <a:pt x="2524" y="455"/>
                  <a:pt x="2535" y="458"/>
                  <a:pt x="2546" y="460"/>
                </a:cubicBezTo>
                <a:cubicBezTo>
                  <a:pt x="2557" y="462"/>
                  <a:pt x="2568" y="464"/>
                  <a:pt x="2579" y="466"/>
                </a:cubicBezTo>
                <a:cubicBezTo>
                  <a:pt x="2576" y="470"/>
                  <a:pt x="2573" y="475"/>
                  <a:pt x="2568" y="482"/>
                </a:cubicBezTo>
                <a:cubicBezTo>
                  <a:pt x="2591" y="485"/>
                  <a:pt x="2602" y="480"/>
                  <a:pt x="2606" y="452"/>
                </a:cubicBezTo>
                <a:cubicBezTo>
                  <a:pt x="2593" y="459"/>
                  <a:pt x="2585" y="463"/>
                  <a:pt x="2577" y="468"/>
                </a:cubicBezTo>
                <a:cubicBezTo>
                  <a:pt x="2590" y="450"/>
                  <a:pt x="2603" y="432"/>
                  <a:pt x="2618" y="415"/>
                </a:cubicBezTo>
                <a:cubicBezTo>
                  <a:pt x="2627" y="406"/>
                  <a:pt x="2639" y="405"/>
                  <a:pt x="2648" y="418"/>
                </a:cubicBezTo>
                <a:cubicBezTo>
                  <a:pt x="2653" y="424"/>
                  <a:pt x="2657" y="430"/>
                  <a:pt x="2666" y="442"/>
                </a:cubicBezTo>
                <a:cubicBezTo>
                  <a:pt x="2668" y="428"/>
                  <a:pt x="2669" y="420"/>
                  <a:pt x="2671" y="411"/>
                </a:cubicBezTo>
                <a:cubicBezTo>
                  <a:pt x="2687" y="411"/>
                  <a:pt x="2704" y="411"/>
                  <a:pt x="2722" y="411"/>
                </a:cubicBezTo>
                <a:cubicBezTo>
                  <a:pt x="2725" y="399"/>
                  <a:pt x="2727" y="388"/>
                  <a:pt x="2729" y="379"/>
                </a:cubicBezTo>
                <a:cubicBezTo>
                  <a:pt x="2753" y="381"/>
                  <a:pt x="2776" y="383"/>
                  <a:pt x="2798" y="385"/>
                </a:cubicBezTo>
                <a:cubicBezTo>
                  <a:pt x="2798" y="393"/>
                  <a:pt x="2798" y="401"/>
                  <a:pt x="2798" y="415"/>
                </a:cubicBezTo>
                <a:cubicBezTo>
                  <a:pt x="2813" y="405"/>
                  <a:pt x="2822" y="400"/>
                  <a:pt x="2834" y="392"/>
                </a:cubicBezTo>
                <a:cubicBezTo>
                  <a:pt x="2818" y="389"/>
                  <a:pt x="2808" y="387"/>
                  <a:pt x="2798" y="386"/>
                </a:cubicBezTo>
                <a:cubicBezTo>
                  <a:pt x="2799" y="371"/>
                  <a:pt x="2808" y="361"/>
                  <a:pt x="2821" y="367"/>
                </a:cubicBezTo>
                <a:cubicBezTo>
                  <a:pt x="2851" y="380"/>
                  <a:pt x="2878" y="370"/>
                  <a:pt x="2907" y="364"/>
                </a:cubicBezTo>
                <a:cubicBezTo>
                  <a:pt x="2934" y="358"/>
                  <a:pt x="2934" y="358"/>
                  <a:pt x="2933" y="330"/>
                </a:cubicBezTo>
                <a:cubicBezTo>
                  <a:pt x="2970" y="330"/>
                  <a:pt x="3007" y="330"/>
                  <a:pt x="3045" y="330"/>
                </a:cubicBezTo>
                <a:cubicBezTo>
                  <a:pt x="3042" y="336"/>
                  <a:pt x="3039" y="341"/>
                  <a:pt x="3036" y="347"/>
                </a:cubicBezTo>
                <a:cubicBezTo>
                  <a:pt x="3055" y="360"/>
                  <a:pt x="3075" y="373"/>
                  <a:pt x="3097" y="387"/>
                </a:cubicBezTo>
                <a:cubicBezTo>
                  <a:pt x="3110" y="348"/>
                  <a:pt x="3141" y="347"/>
                  <a:pt x="3176" y="349"/>
                </a:cubicBezTo>
                <a:cubicBezTo>
                  <a:pt x="3180" y="339"/>
                  <a:pt x="3184" y="329"/>
                  <a:pt x="3188" y="318"/>
                </a:cubicBezTo>
                <a:cubicBezTo>
                  <a:pt x="3175" y="303"/>
                  <a:pt x="3163" y="289"/>
                  <a:pt x="3147" y="270"/>
                </a:cubicBezTo>
                <a:cubicBezTo>
                  <a:pt x="3179" y="269"/>
                  <a:pt x="3211" y="286"/>
                  <a:pt x="3232" y="254"/>
                </a:cubicBezTo>
                <a:cubicBezTo>
                  <a:pt x="3241" y="258"/>
                  <a:pt x="3248" y="262"/>
                  <a:pt x="3255" y="266"/>
                </a:cubicBezTo>
                <a:cubicBezTo>
                  <a:pt x="3242" y="272"/>
                  <a:pt x="3229" y="278"/>
                  <a:pt x="3216" y="283"/>
                </a:cubicBezTo>
                <a:cubicBezTo>
                  <a:pt x="3205" y="286"/>
                  <a:pt x="3195" y="289"/>
                  <a:pt x="3200" y="306"/>
                </a:cubicBezTo>
                <a:cubicBezTo>
                  <a:pt x="3227" y="305"/>
                  <a:pt x="3254" y="309"/>
                  <a:pt x="3268" y="276"/>
                </a:cubicBezTo>
                <a:cubicBezTo>
                  <a:pt x="3262" y="272"/>
                  <a:pt x="3258" y="269"/>
                  <a:pt x="3254" y="267"/>
                </a:cubicBezTo>
                <a:cubicBezTo>
                  <a:pt x="3246" y="256"/>
                  <a:pt x="3238" y="246"/>
                  <a:pt x="3229" y="234"/>
                </a:cubicBezTo>
                <a:cubicBezTo>
                  <a:pt x="3240" y="229"/>
                  <a:pt x="3268" y="243"/>
                  <a:pt x="3256" y="214"/>
                </a:cubicBezTo>
                <a:cubicBezTo>
                  <a:pt x="3272" y="213"/>
                  <a:pt x="3284" y="213"/>
                  <a:pt x="3301" y="212"/>
                </a:cubicBezTo>
                <a:cubicBezTo>
                  <a:pt x="3293" y="201"/>
                  <a:pt x="3289" y="195"/>
                  <a:pt x="3283" y="187"/>
                </a:cubicBezTo>
                <a:cubicBezTo>
                  <a:pt x="3299" y="176"/>
                  <a:pt x="3314" y="166"/>
                  <a:pt x="3329" y="155"/>
                </a:cubicBezTo>
                <a:cubicBezTo>
                  <a:pt x="3333" y="170"/>
                  <a:pt x="3335" y="184"/>
                  <a:pt x="3341" y="195"/>
                </a:cubicBezTo>
                <a:cubicBezTo>
                  <a:pt x="3347" y="207"/>
                  <a:pt x="3358" y="217"/>
                  <a:pt x="3368" y="228"/>
                </a:cubicBezTo>
                <a:cubicBezTo>
                  <a:pt x="3382" y="205"/>
                  <a:pt x="3382" y="205"/>
                  <a:pt x="3366" y="193"/>
                </a:cubicBezTo>
                <a:cubicBezTo>
                  <a:pt x="3367" y="152"/>
                  <a:pt x="3404" y="133"/>
                  <a:pt x="3421" y="99"/>
                </a:cubicBezTo>
                <a:cubicBezTo>
                  <a:pt x="3418" y="84"/>
                  <a:pt x="3414" y="68"/>
                  <a:pt x="3412" y="59"/>
                </a:cubicBezTo>
                <a:cubicBezTo>
                  <a:pt x="3422" y="39"/>
                  <a:pt x="3430" y="25"/>
                  <a:pt x="3438" y="8"/>
                </a:cubicBezTo>
                <a:cubicBezTo>
                  <a:pt x="3457" y="0"/>
                  <a:pt x="3470" y="9"/>
                  <a:pt x="3478" y="30"/>
                </a:cubicBezTo>
                <a:cubicBezTo>
                  <a:pt x="3479" y="33"/>
                  <a:pt x="3499" y="107"/>
                  <a:pt x="3499" y="109"/>
                </a:cubicBezTo>
                <a:cubicBezTo>
                  <a:pt x="3503" y="135"/>
                  <a:pt x="3507" y="162"/>
                  <a:pt x="3511" y="191"/>
                </a:cubicBezTo>
                <a:cubicBezTo>
                  <a:pt x="3515" y="190"/>
                  <a:pt x="3521" y="190"/>
                  <a:pt x="3527" y="189"/>
                </a:cubicBezTo>
                <a:cubicBezTo>
                  <a:pt x="3528" y="191"/>
                  <a:pt x="3528" y="194"/>
                  <a:pt x="3529" y="197"/>
                </a:cubicBezTo>
                <a:cubicBezTo>
                  <a:pt x="3531" y="194"/>
                  <a:pt x="3533" y="192"/>
                  <a:pt x="3534" y="189"/>
                </a:cubicBezTo>
                <a:cubicBezTo>
                  <a:pt x="3531" y="190"/>
                  <a:pt x="3528" y="191"/>
                  <a:pt x="3524" y="192"/>
                </a:cubicBezTo>
                <a:cubicBezTo>
                  <a:pt x="3532" y="183"/>
                  <a:pt x="3540" y="174"/>
                  <a:pt x="3547" y="165"/>
                </a:cubicBezTo>
                <a:cubicBezTo>
                  <a:pt x="3546" y="164"/>
                  <a:pt x="3546" y="164"/>
                  <a:pt x="3546" y="164"/>
                </a:cubicBezTo>
                <a:cubicBezTo>
                  <a:pt x="3560" y="175"/>
                  <a:pt x="3570" y="172"/>
                  <a:pt x="3578" y="157"/>
                </a:cubicBezTo>
                <a:cubicBezTo>
                  <a:pt x="3586" y="162"/>
                  <a:pt x="3592" y="171"/>
                  <a:pt x="3601" y="173"/>
                </a:cubicBezTo>
                <a:cubicBezTo>
                  <a:pt x="3627" y="179"/>
                  <a:pt x="3636" y="199"/>
                  <a:pt x="3643" y="221"/>
                </a:cubicBezTo>
                <a:cubicBezTo>
                  <a:pt x="3643" y="221"/>
                  <a:pt x="3644" y="220"/>
                  <a:pt x="3644" y="220"/>
                </a:cubicBezTo>
                <a:cubicBezTo>
                  <a:pt x="3630" y="210"/>
                  <a:pt x="3615" y="201"/>
                  <a:pt x="3597" y="189"/>
                </a:cubicBezTo>
                <a:cubicBezTo>
                  <a:pt x="3588" y="193"/>
                  <a:pt x="3576" y="199"/>
                  <a:pt x="3560" y="207"/>
                </a:cubicBezTo>
                <a:cubicBezTo>
                  <a:pt x="3580" y="215"/>
                  <a:pt x="3595" y="222"/>
                  <a:pt x="3611" y="228"/>
                </a:cubicBezTo>
                <a:cubicBezTo>
                  <a:pt x="3612" y="227"/>
                  <a:pt x="3612" y="227"/>
                  <a:pt x="3612" y="227"/>
                </a:cubicBezTo>
                <a:cubicBezTo>
                  <a:pt x="3605" y="228"/>
                  <a:pt x="3599" y="229"/>
                  <a:pt x="3593" y="230"/>
                </a:cubicBezTo>
                <a:cubicBezTo>
                  <a:pt x="3604" y="252"/>
                  <a:pt x="3575" y="256"/>
                  <a:pt x="3577" y="277"/>
                </a:cubicBezTo>
                <a:cubicBezTo>
                  <a:pt x="3569" y="268"/>
                  <a:pt x="3565" y="263"/>
                  <a:pt x="3560" y="257"/>
                </a:cubicBezTo>
                <a:cubicBezTo>
                  <a:pt x="3551" y="265"/>
                  <a:pt x="3542" y="272"/>
                  <a:pt x="3532" y="281"/>
                </a:cubicBezTo>
                <a:cubicBezTo>
                  <a:pt x="3560" y="296"/>
                  <a:pt x="3532" y="315"/>
                  <a:pt x="3536" y="333"/>
                </a:cubicBezTo>
                <a:cubicBezTo>
                  <a:pt x="3548" y="331"/>
                  <a:pt x="3566" y="331"/>
                  <a:pt x="3567" y="326"/>
                </a:cubicBezTo>
                <a:cubicBezTo>
                  <a:pt x="3579" y="295"/>
                  <a:pt x="3599" y="314"/>
                  <a:pt x="3616" y="316"/>
                </a:cubicBezTo>
                <a:cubicBezTo>
                  <a:pt x="3608" y="320"/>
                  <a:pt x="3601" y="323"/>
                  <a:pt x="3593" y="326"/>
                </a:cubicBezTo>
                <a:cubicBezTo>
                  <a:pt x="3610" y="334"/>
                  <a:pt x="3619" y="332"/>
                  <a:pt x="3613" y="315"/>
                </a:cubicBezTo>
                <a:cubicBezTo>
                  <a:pt x="3634" y="306"/>
                  <a:pt x="3619" y="287"/>
                  <a:pt x="3625" y="274"/>
                </a:cubicBezTo>
                <a:cubicBezTo>
                  <a:pt x="3631" y="282"/>
                  <a:pt x="3636" y="291"/>
                  <a:pt x="3643" y="301"/>
                </a:cubicBezTo>
                <a:cubicBezTo>
                  <a:pt x="3649" y="288"/>
                  <a:pt x="3653" y="277"/>
                  <a:pt x="3660" y="270"/>
                </a:cubicBezTo>
                <a:cubicBezTo>
                  <a:pt x="3668" y="262"/>
                  <a:pt x="3680" y="259"/>
                  <a:pt x="3698" y="249"/>
                </a:cubicBezTo>
                <a:cubicBezTo>
                  <a:pt x="3690" y="262"/>
                  <a:pt x="3686" y="268"/>
                  <a:pt x="3682" y="274"/>
                </a:cubicBezTo>
                <a:cubicBezTo>
                  <a:pt x="3678" y="279"/>
                  <a:pt x="3674" y="283"/>
                  <a:pt x="3672" y="291"/>
                </a:cubicBezTo>
                <a:cubicBezTo>
                  <a:pt x="3716" y="262"/>
                  <a:pt x="3766" y="278"/>
                  <a:pt x="3812" y="269"/>
                </a:cubicBezTo>
                <a:cubicBezTo>
                  <a:pt x="3812" y="269"/>
                  <a:pt x="3809" y="267"/>
                  <a:pt x="3809" y="267"/>
                </a:cubicBezTo>
                <a:cubicBezTo>
                  <a:pt x="3827" y="292"/>
                  <a:pt x="3851" y="309"/>
                  <a:pt x="3878" y="322"/>
                </a:cubicBezTo>
                <a:cubicBezTo>
                  <a:pt x="3876" y="326"/>
                  <a:pt x="3873" y="329"/>
                  <a:pt x="3871" y="333"/>
                </a:cubicBezTo>
                <a:cubicBezTo>
                  <a:pt x="3871" y="333"/>
                  <a:pt x="3872" y="334"/>
                  <a:pt x="3873" y="335"/>
                </a:cubicBezTo>
                <a:cubicBezTo>
                  <a:pt x="3875" y="331"/>
                  <a:pt x="3877" y="328"/>
                  <a:pt x="3879" y="324"/>
                </a:cubicBezTo>
                <a:cubicBezTo>
                  <a:pt x="3882" y="338"/>
                  <a:pt x="3885" y="352"/>
                  <a:pt x="3887" y="366"/>
                </a:cubicBezTo>
                <a:cubicBezTo>
                  <a:pt x="3889" y="385"/>
                  <a:pt x="3898" y="394"/>
                  <a:pt x="3919" y="394"/>
                </a:cubicBezTo>
                <a:cubicBezTo>
                  <a:pt x="3921" y="382"/>
                  <a:pt x="3922" y="371"/>
                  <a:pt x="3923" y="359"/>
                </a:cubicBezTo>
                <a:cubicBezTo>
                  <a:pt x="3937" y="357"/>
                  <a:pt x="3953" y="354"/>
                  <a:pt x="3949" y="334"/>
                </a:cubicBezTo>
                <a:cubicBezTo>
                  <a:pt x="3954" y="327"/>
                  <a:pt x="3959" y="321"/>
                  <a:pt x="3964" y="315"/>
                </a:cubicBezTo>
                <a:cubicBezTo>
                  <a:pt x="3949" y="321"/>
                  <a:pt x="3949" y="321"/>
                  <a:pt x="3950" y="335"/>
                </a:cubicBezTo>
                <a:cubicBezTo>
                  <a:pt x="3932" y="336"/>
                  <a:pt x="3928" y="324"/>
                  <a:pt x="3929" y="309"/>
                </a:cubicBezTo>
                <a:cubicBezTo>
                  <a:pt x="3958" y="294"/>
                  <a:pt x="3982" y="307"/>
                  <a:pt x="4008" y="321"/>
                </a:cubicBezTo>
                <a:cubicBezTo>
                  <a:pt x="4013" y="309"/>
                  <a:pt x="4017" y="299"/>
                  <a:pt x="4022" y="288"/>
                </a:cubicBezTo>
                <a:cubicBezTo>
                  <a:pt x="4041" y="290"/>
                  <a:pt x="4039" y="300"/>
                  <a:pt x="4039" y="313"/>
                </a:cubicBezTo>
                <a:cubicBezTo>
                  <a:pt x="4040" y="337"/>
                  <a:pt x="4047" y="339"/>
                  <a:pt x="4067" y="326"/>
                </a:cubicBezTo>
                <a:cubicBezTo>
                  <a:pt x="4081" y="337"/>
                  <a:pt x="4092" y="349"/>
                  <a:pt x="4106" y="355"/>
                </a:cubicBezTo>
                <a:cubicBezTo>
                  <a:pt x="4121" y="361"/>
                  <a:pt x="4139" y="361"/>
                  <a:pt x="4156" y="369"/>
                </a:cubicBezTo>
                <a:cubicBezTo>
                  <a:pt x="4146" y="371"/>
                  <a:pt x="4136" y="372"/>
                  <a:pt x="4117" y="375"/>
                </a:cubicBezTo>
                <a:cubicBezTo>
                  <a:pt x="4144" y="390"/>
                  <a:pt x="4146" y="421"/>
                  <a:pt x="4176" y="423"/>
                </a:cubicBezTo>
                <a:cubicBezTo>
                  <a:pt x="4175" y="437"/>
                  <a:pt x="4173" y="451"/>
                  <a:pt x="4172" y="467"/>
                </a:cubicBezTo>
                <a:cubicBezTo>
                  <a:pt x="4188" y="470"/>
                  <a:pt x="4203" y="473"/>
                  <a:pt x="4229" y="477"/>
                </a:cubicBezTo>
                <a:cubicBezTo>
                  <a:pt x="4204" y="485"/>
                  <a:pt x="4194" y="495"/>
                  <a:pt x="4198" y="515"/>
                </a:cubicBezTo>
                <a:cubicBezTo>
                  <a:pt x="4201" y="529"/>
                  <a:pt x="4227" y="533"/>
                  <a:pt x="4212" y="564"/>
                </a:cubicBezTo>
                <a:cubicBezTo>
                  <a:pt x="4207" y="553"/>
                  <a:pt x="4204" y="547"/>
                  <a:pt x="4199" y="534"/>
                </a:cubicBezTo>
                <a:cubicBezTo>
                  <a:pt x="4194" y="548"/>
                  <a:pt x="4191" y="556"/>
                  <a:pt x="4187" y="568"/>
                </a:cubicBezTo>
                <a:cubicBezTo>
                  <a:pt x="4212" y="577"/>
                  <a:pt x="4235" y="584"/>
                  <a:pt x="4257" y="592"/>
                </a:cubicBezTo>
                <a:cubicBezTo>
                  <a:pt x="4262" y="585"/>
                  <a:pt x="4266" y="580"/>
                  <a:pt x="4272" y="573"/>
                </a:cubicBezTo>
                <a:cubicBezTo>
                  <a:pt x="4302" y="615"/>
                  <a:pt x="4337" y="580"/>
                  <a:pt x="4378" y="583"/>
                </a:cubicBezTo>
                <a:cubicBezTo>
                  <a:pt x="4363" y="596"/>
                  <a:pt x="4352" y="605"/>
                  <a:pt x="4340" y="615"/>
                </a:cubicBezTo>
                <a:cubicBezTo>
                  <a:pt x="4341" y="623"/>
                  <a:pt x="4343" y="633"/>
                  <a:pt x="4343" y="642"/>
                </a:cubicBezTo>
                <a:cubicBezTo>
                  <a:pt x="4343" y="659"/>
                  <a:pt x="4341" y="676"/>
                  <a:pt x="4342" y="693"/>
                </a:cubicBezTo>
                <a:cubicBezTo>
                  <a:pt x="4343" y="715"/>
                  <a:pt x="4341" y="735"/>
                  <a:pt x="4322" y="743"/>
                </a:cubicBezTo>
                <a:cubicBezTo>
                  <a:pt x="4332" y="772"/>
                  <a:pt x="4341" y="798"/>
                  <a:pt x="4352" y="826"/>
                </a:cubicBezTo>
                <a:cubicBezTo>
                  <a:pt x="4356" y="826"/>
                  <a:pt x="4361" y="826"/>
                  <a:pt x="4366" y="825"/>
                </a:cubicBezTo>
                <a:cubicBezTo>
                  <a:pt x="4370" y="824"/>
                  <a:pt x="4375" y="822"/>
                  <a:pt x="4381" y="820"/>
                </a:cubicBezTo>
                <a:cubicBezTo>
                  <a:pt x="4394" y="843"/>
                  <a:pt x="4404" y="864"/>
                  <a:pt x="4404" y="891"/>
                </a:cubicBezTo>
                <a:cubicBezTo>
                  <a:pt x="4403" y="910"/>
                  <a:pt x="4409" y="931"/>
                  <a:pt x="4417" y="949"/>
                </a:cubicBezTo>
                <a:cubicBezTo>
                  <a:pt x="4422" y="958"/>
                  <a:pt x="4436" y="963"/>
                  <a:pt x="4448" y="971"/>
                </a:cubicBezTo>
                <a:cubicBezTo>
                  <a:pt x="4418" y="990"/>
                  <a:pt x="4427" y="1014"/>
                  <a:pt x="4443" y="1038"/>
                </a:cubicBezTo>
                <a:cubicBezTo>
                  <a:pt x="4450" y="1049"/>
                  <a:pt x="4452" y="1060"/>
                  <a:pt x="4445" y="1071"/>
                </a:cubicBezTo>
                <a:cubicBezTo>
                  <a:pt x="4432" y="1089"/>
                  <a:pt x="4435" y="1108"/>
                  <a:pt x="4438" y="1128"/>
                </a:cubicBezTo>
                <a:cubicBezTo>
                  <a:pt x="4446" y="1178"/>
                  <a:pt x="4452" y="1229"/>
                  <a:pt x="4461" y="1280"/>
                </a:cubicBezTo>
                <a:cubicBezTo>
                  <a:pt x="4467" y="1307"/>
                  <a:pt x="4467" y="1341"/>
                  <a:pt x="4503" y="1349"/>
                </a:cubicBezTo>
                <a:cubicBezTo>
                  <a:pt x="4491" y="1368"/>
                  <a:pt x="4482" y="1385"/>
                  <a:pt x="4470" y="1400"/>
                </a:cubicBezTo>
                <a:cubicBezTo>
                  <a:pt x="4455" y="1420"/>
                  <a:pt x="4464" y="1442"/>
                  <a:pt x="4464" y="1463"/>
                </a:cubicBezTo>
                <a:cubicBezTo>
                  <a:pt x="4464" y="1472"/>
                  <a:pt x="4476" y="1484"/>
                  <a:pt x="4486" y="1489"/>
                </a:cubicBezTo>
                <a:cubicBezTo>
                  <a:pt x="4514" y="1504"/>
                  <a:pt x="4525" y="1525"/>
                  <a:pt x="4527" y="1558"/>
                </a:cubicBezTo>
                <a:cubicBezTo>
                  <a:pt x="4531" y="1606"/>
                  <a:pt x="4542" y="1654"/>
                  <a:pt x="4550" y="1702"/>
                </a:cubicBezTo>
                <a:cubicBezTo>
                  <a:pt x="4551" y="1706"/>
                  <a:pt x="4552" y="1712"/>
                  <a:pt x="4549" y="1715"/>
                </a:cubicBezTo>
                <a:cubicBezTo>
                  <a:pt x="4539" y="1730"/>
                  <a:pt x="4546" y="1743"/>
                  <a:pt x="4553" y="1756"/>
                </a:cubicBezTo>
                <a:cubicBezTo>
                  <a:pt x="4561" y="1771"/>
                  <a:pt x="4572" y="1775"/>
                  <a:pt x="4586" y="1765"/>
                </a:cubicBezTo>
                <a:cubicBezTo>
                  <a:pt x="4597" y="1756"/>
                  <a:pt x="4606" y="1743"/>
                  <a:pt x="4623" y="1754"/>
                </a:cubicBezTo>
                <a:cubicBezTo>
                  <a:pt x="4625" y="1754"/>
                  <a:pt x="4633" y="1744"/>
                  <a:pt x="4638" y="1739"/>
                </a:cubicBezTo>
                <a:cubicBezTo>
                  <a:pt x="4648" y="1727"/>
                  <a:pt x="4657" y="1725"/>
                  <a:pt x="4669" y="1738"/>
                </a:cubicBezTo>
                <a:cubicBezTo>
                  <a:pt x="4680" y="1750"/>
                  <a:pt x="4694" y="1760"/>
                  <a:pt x="4706" y="1770"/>
                </a:cubicBezTo>
                <a:cubicBezTo>
                  <a:pt x="4709" y="1769"/>
                  <a:pt x="4711" y="1767"/>
                  <a:pt x="4714" y="1766"/>
                </a:cubicBezTo>
                <a:cubicBezTo>
                  <a:pt x="4709" y="1744"/>
                  <a:pt x="4706" y="1722"/>
                  <a:pt x="4701" y="1699"/>
                </a:cubicBezTo>
                <a:cubicBezTo>
                  <a:pt x="4695" y="1665"/>
                  <a:pt x="4688" y="1630"/>
                  <a:pt x="4681" y="1596"/>
                </a:cubicBezTo>
                <a:cubicBezTo>
                  <a:pt x="4681" y="1596"/>
                  <a:pt x="4681" y="1596"/>
                  <a:pt x="4681" y="1596"/>
                </a:cubicBezTo>
                <a:cubicBezTo>
                  <a:pt x="4688" y="1564"/>
                  <a:pt x="4677" y="1535"/>
                  <a:pt x="4668" y="1505"/>
                </a:cubicBezTo>
                <a:cubicBezTo>
                  <a:pt x="4657" y="1467"/>
                  <a:pt x="4667" y="1431"/>
                  <a:pt x="4700" y="1405"/>
                </a:cubicBezTo>
                <a:cubicBezTo>
                  <a:pt x="4699" y="1404"/>
                  <a:pt x="4699" y="1404"/>
                  <a:pt x="4699" y="1404"/>
                </a:cubicBezTo>
                <a:cubicBezTo>
                  <a:pt x="4711" y="1423"/>
                  <a:pt x="4712" y="1457"/>
                  <a:pt x="4751" y="1437"/>
                </a:cubicBezTo>
                <a:cubicBezTo>
                  <a:pt x="4756" y="1435"/>
                  <a:pt x="4766" y="1444"/>
                  <a:pt x="4777" y="1449"/>
                </a:cubicBezTo>
                <a:cubicBezTo>
                  <a:pt x="4773" y="1458"/>
                  <a:pt x="4769" y="1467"/>
                  <a:pt x="4764" y="1478"/>
                </a:cubicBezTo>
                <a:cubicBezTo>
                  <a:pt x="4783" y="1497"/>
                  <a:pt x="4784" y="1521"/>
                  <a:pt x="4782" y="1547"/>
                </a:cubicBezTo>
                <a:cubicBezTo>
                  <a:pt x="4780" y="1565"/>
                  <a:pt x="4777" y="1583"/>
                  <a:pt x="4789" y="1600"/>
                </a:cubicBezTo>
                <a:cubicBezTo>
                  <a:pt x="4793" y="1605"/>
                  <a:pt x="4794" y="1613"/>
                  <a:pt x="4792" y="1619"/>
                </a:cubicBezTo>
                <a:cubicBezTo>
                  <a:pt x="4780" y="1673"/>
                  <a:pt x="4798" y="1725"/>
                  <a:pt x="4796" y="1778"/>
                </a:cubicBezTo>
                <a:cubicBezTo>
                  <a:pt x="4793" y="1818"/>
                  <a:pt x="4802" y="1857"/>
                  <a:pt x="4805" y="1896"/>
                </a:cubicBezTo>
                <a:cubicBezTo>
                  <a:pt x="4806" y="1916"/>
                  <a:pt x="4806" y="1945"/>
                  <a:pt x="4842" y="1944"/>
                </a:cubicBezTo>
                <a:cubicBezTo>
                  <a:pt x="4829" y="1978"/>
                  <a:pt x="4867" y="1999"/>
                  <a:pt x="4869" y="2033"/>
                </a:cubicBezTo>
                <a:cubicBezTo>
                  <a:pt x="4856" y="2032"/>
                  <a:pt x="4847" y="2031"/>
                  <a:pt x="4833" y="2029"/>
                </a:cubicBezTo>
                <a:cubicBezTo>
                  <a:pt x="4841" y="2040"/>
                  <a:pt x="4846" y="2048"/>
                  <a:pt x="4851" y="2055"/>
                </a:cubicBezTo>
                <a:cubicBezTo>
                  <a:pt x="4839" y="2080"/>
                  <a:pt x="4849" y="2103"/>
                  <a:pt x="4860" y="2125"/>
                </a:cubicBezTo>
                <a:cubicBezTo>
                  <a:pt x="4859" y="2124"/>
                  <a:pt x="4859" y="2124"/>
                  <a:pt x="4859" y="2124"/>
                </a:cubicBezTo>
                <a:cubicBezTo>
                  <a:pt x="4866" y="2134"/>
                  <a:pt x="4874" y="2143"/>
                  <a:pt x="4882" y="2154"/>
                </a:cubicBezTo>
                <a:cubicBezTo>
                  <a:pt x="4865" y="2171"/>
                  <a:pt x="4855" y="2192"/>
                  <a:pt x="4848" y="2218"/>
                </a:cubicBezTo>
                <a:cubicBezTo>
                  <a:pt x="4834" y="2265"/>
                  <a:pt x="4809" y="2309"/>
                  <a:pt x="4764" y="2335"/>
                </a:cubicBezTo>
                <a:cubicBezTo>
                  <a:pt x="4742" y="2348"/>
                  <a:pt x="4721" y="2340"/>
                  <a:pt x="4701" y="2326"/>
                </a:cubicBezTo>
                <a:cubicBezTo>
                  <a:pt x="4691" y="2340"/>
                  <a:pt x="4682" y="2353"/>
                  <a:pt x="4674" y="2363"/>
                </a:cubicBezTo>
                <a:cubicBezTo>
                  <a:pt x="4650" y="2371"/>
                  <a:pt x="4627" y="2379"/>
                  <a:pt x="4606" y="2386"/>
                </a:cubicBezTo>
                <a:cubicBezTo>
                  <a:pt x="4610" y="2482"/>
                  <a:pt x="4615" y="2574"/>
                  <a:pt x="4618" y="2667"/>
                </a:cubicBezTo>
                <a:cubicBezTo>
                  <a:pt x="4621" y="2735"/>
                  <a:pt x="4636" y="2802"/>
                  <a:pt x="4648" y="2870"/>
                </a:cubicBezTo>
                <a:cubicBezTo>
                  <a:pt x="4649" y="2871"/>
                  <a:pt x="4652" y="2873"/>
                  <a:pt x="4655" y="2875"/>
                </a:cubicBezTo>
                <a:cubicBezTo>
                  <a:pt x="4677" y="2848"/>
                  <a:pt x="4655" y="2817"/>
                  <a:pt x="4664" y="2784"/>
                </a:cubicBezTo>
                <a:cubicBezTo>
                  <a:pt x="4693" y="2822"/>
                  <a:pt x="4690" y="2855"/>
                  <a:pt x="4663" y="2888"/>
                </a:cubicBezTo>
                <a:cubicBezTo>
                  <a:pt x="4686" y="2895"/>
                  <a:pt x="4700" y="2880"/>
                  <a:pt x="4714" y="2869"/>
                </a:cubicBezTo>
                <a:cubicBezTo>
                  <a:pt x="4723" y="2862"/>
                  <a:pt x="4730" y="2851"/>
                  <a:pt x="4740" y="2844"/>
                </a:cubicBezTo>
                <a:cubicBezTo>
                  <a:pt x="4755" y="2834"/>
                  <a:pt x="4771" y="2831"/>
                  <a:pt x="4786" y="2847"/>
                </a:cubicBezTo>
                <a:cubicBezTo>
                  <a:pt x="4790" y="2852"/>
                  <a:pt x="4795" y="2855"/>
                  <a:pt x="4799" y="2858"/>
                </a:cubicBezTo>
                <a:cubicBezTo>
                  <a:pt x="4790" y="2892"/>
                  <a:pt x="4781" y="2929"/>
                  <a:pt x="4770" y="2964"/>
                </a:cubicBezTo>
                <a:cubicBezTo>
                  <a:pt x="4764" y="2982"/>
                  <a:pt x="4747" y="2998"/>
                  <a:pt x="4743" y="3017"/>
                </a:cubicBezTo>
                <a:cubicBezTo>
                  <a:pt x="4736" y="3053"/>
                  <a:pt x="4722" y="3088"/>
                  <a:pt x="4728" y="3126"/>
                </a:cubicBezTo>
                <a:cubicBezTo>
                  <a:pt x="4730" y="3135"/>
                  <a:pt x="4726" y="3144"/>
                  <a:pt x="4723" y="3153"/>
                </a:cubicBezTo>
                <a:cubicBezTo>
                  <a:pt x="4715" y="3170"/>
                  <a:pt x="4723" y="3180"/>
                  <a:pt x="4741" y="3190"/>
                </a:cubicBezTo>
                <a:cubicBezTo>
                  <a:pt x="4744" y="3177"/>
                  <a:pt x="4746" y="3166"/>
                  <a:pt x="4749" y="3156"/>
                </a:cubicBezTo>
                <a:cubicBezTo>
                  <a:pt x="4752" y="3157"/>
                  <a:pt x="4755" y="3158"/>
                  <a:pt x="4755" y="3160"/>
                </a:cubicBezTo>
                <a:cubicBezTo>
                  <a:pt x="4758" y="3170"/>
                  <a:pt x="4760" y="3180"/>
                  <a:pt x="4761" y="3191"/>
                </a:cubicBezTo>
                <a:cubicBezTo>
                  <a:pt x="4763" y="3214"/>
                  <a:pt x="4748" y="3238"/>
                  <a:pt x="4769" y="3259"/>
                </a:cubicBezTo>
                <a:cubicBezTo>
                  <a:pt x="4769" y="3260"/>
                  <a:pt x="4769" y="3262"/>
                  <a:pt x="4769" y="3263"/>
                </a:cubicBezTo>
                <a:cubicBezTo>
                  <a:pt x="4757" y="3293"/>
                  <a:pt x="4763" y="3323"/>
                  <a:pt x="4762" y="3354"/>
                </a:cubicBezTo>
                <a:cubicBezTo>
                  <a:pt x="4760" y="3401"/>
                  <a:pt x="4766" y="3444"/>
                  <a:pt x="4789" y="3485"/>
                </a:cubicBezTo>
                <a:cubicBezTo>
                  <a:pt x="4797" y="3498"/>
                  <a:pt x="4792" y="3518"/>
                  <a:pt x="4793" y="3540"/>
                </a:cubicBezTo>
                <a:cubicBezTo>
                  <a:pt x="4792" y="3539"/>
                  <a:pt x="4796" y="3543"/>
                  <a:pt x="4800" y="3545"/>
                </a:cubicBezTo>
                <a:cubicBezTo>
                  <a:pt x="4805" y="3548"/>
                  <a:pt x="4812" y="3550"/>
                  <a:pt x="4821" y="3553"/>
                </a:cubicBezTo>
                <a:cubicBezTo>
                  <a:pt x="4826" y="3542"/>
                  <a:pt x="4831" y="3533"/>
                  <a:pt x="4833" y="3523"/>
                </a:cubicBezTo>
                <a:cubicBezTo>
                  <a:pt x="4838" y="3503"/>
                  <a:pt x="4837" y="3480"/>
                  <a:pt x="4859" y="3467"/>
                </a:cubicBezTo>
                <a:cubicBezTo>
                  <a:pt x="4861" y="3465"/>
                  <a:pt x="4861" y="3457"/>
                  <a:pt x="4861" y="3452"/>
                </a:cubicBezTo>
                <a:cubicBezTo>
                  <a:pt x="4862" y="3447"/>
                  <a:pt x="4861" y="3438"/>
                  <a:pt x="4863" y="3437"/>
                </a:cubicBezTo>
                <a:cubicBezTo>
                  <a:pt x="4889" y="3428"/>
                  <a:pt x="4892" y="3401"/>
                  <a:pt x="4907" y="3383"/>
                </a:cubicBezTo>
                <a:cubicBezTo>
                  <a:pt x="4919" y="3368"/>
                  <a:pt x="4936" y="3358"/>
                  <a:pt x="4924" y="3333"/>
                </a:cubicBezTo>
                <a:cubicBezTo>
                  <a:pt x="4921" y="3326"/>
                  <a:pt x="4925" y="3314"/>
                  <a:pt x="4927" y="3304"/>
                </a:cubicBezTo>
                <a:cubicBezTo>
                  <a:pt x="4935" y="3249"/>
                  <a:pt x="4928" y="3193"/>
                  <a:pt x="4946" y="3139"/>
                </a:cubicBezTo>
                <a:cubicBezTo>
                  <a:pt x="4952" y="3120"/>
                  <a:pt x="4961" y="3112"/>
                  <a:pt x="4983" y="3119"/>
                </a:cubicBezTo>
                <a:cubicBezTo>
                  <a:pt x="4985" y="3158"/>
                  <a:pt x="4987" y="3198"/>
                  <a:pt x="4989" y="3238"/>
                </a:cubicBezTo>
                <a:cubicBezTo>
                  <a:pt x="4989" y="3245"/>
                  <a:pt x="4990" y="3252"/>
                  <a:pt x="4988" y="3258"/>
                </a:cubicBezTo>
                <a:cubicBezTo>
                  <a:pt x="4966" y="3323"/>
                  <a:pt x="4966" y="3389"/>
                  <a:pt x="4977" y="3456"/>
                </a:cubicBezTo>
                <a:cubicBezTo>
                  <a:pt x="4980" y="3477"/>
                  <a:pt x="5000" y="3506"/>
                  <a:pt x="4959" y="3515"/>
                </a:cubicBezTo>
                <a:cubicBezTo>
                  <a:pt x="4956" y="3516"/>
                  <a:pt x="4955" y="3532"/>
                  <a:pt x="4955" y="3541"/>
                </a:cubicBezTo>
                <a:cubicBezTo>
                  <a:pt x="4954" y="3550"/>
                  <a:pt x="4959" y="3561"/>
                  <a:pt x="4955" y="3567"/>
                </a:cubicBezTo>
                <a:cubicBezTo>
                  <a:pt x="4939" y="3596"/>
                  <a:pt x="4939" y="3625"/>
                  <a:pt x="4943" y="3656"/>
                </a:cubicBezTo>
                <a:cubicBezTo>
                  <a:pt x="4947" y="3679"/>
                  <a:pt x="4937" y="3703"/>
                  <a:pt x="4950" y="3725"/>
                </a:cubicBezTo>
                <a:cubicBezTo>
                  <a:pt x="4951" y="3727"/>
                  <a:pt x="4948" y="3732"/>
                  <a:pt x="4947" y="3736"/>
                </a:cubicBezTo>
                <a:cubicBezTo>
                  <a:pt x="4926" y="3782"/>
                  <a:pt x="4945" y="3829"/>
                  <a:pt x="4947" y="3876"/>
                </a:cubicBezTo>
                <a:cubicBezTo>
                  <a:pt x="4948" y="3889"/>
                  <a:pt x="4960" y="3901"/>
                  <a:pt x="4968" y="3917"/>
                </a:cubicBezTo>
                <a:cubicBezTo>
                  <a:pt x="4976" y="3880"/>
                  <a:pt x="4986" y="3849"/>
                  <a:pt x="4972" y="3814"/>
                </a:cubicBezTo>
                <a:cubicBezTo>
                  <a:pt x="4965" y="3799"/>
                  <a:pt x="4965" y="3777"/>
                  <a:pt x="4985" y="3764"/>
                </a:cubicBezTo>
                <a:cubicBezTo>
                  <a:pt x="4988" y="3762"/>
                  <a:pt x="4989" y="3756"/>
                  <a:pt x="4989" y="3752"/>
                </a:cubicBezTo>
                <a:cubicBezTo>
                  <a:pt x="4986" y="3715"/>
                  <a:pt x="4987" y="3681"/>
                  <a:pt x="5031" y="3667"/>
                </a:cubicBezTo>
                <a:cubicBezTo>
                  <a:pt x="5036" y="3666"/>
                  <a:pt x="5038" y="3657"/>
                  <a:pt x="5040" y="3651"/>
                </a:cubicBezTo>
                <a:cubicBezTo>
                  <a:pt x="5052" y="3609"/>
                  <a:pt x="5066" y="3568"/>
                  <a:pt x="5069" y="3524"/>
                </a:cubicBezTo>
                <a:cubicBezTo>
                  <a:pt x="5070" y="3513"/>
                  <a:pt x="5072" y="3502"/>
                  <a:pt x="5076" y="3493"/>
                </a:cubicBezTo>
                <a:cubicBezTo>
                  <a:pt x="5077" y="3489"/>
                  <a:pt x="5085" y="3487"/>
                  <a:pt x="5096" y="3482"/>
                </a:cubicBezTo>
                <a:cubicBezTo>
                  <a:pt x="5089" y="3513"/>
                  <a:pt x="5084" y="3538"/>
                  <a:pt x="5079" y="3564"/>
                </a:cubicBezTo>
                <a:cubicBezTo>
                  <a:pt x="5081" y="3565"/>
                  <a:pt x="5083" y="3566"/>
                  <a:pt x="5085" y="3567"/>
                </a:cubicBezTo>
                <a:cubicBezTo>
                  <a:pt x="5088" y="3564"/>
                  <a:pt x="5093" y="3561"/>
                  <a:pt x="5094" y="3558"/>
                </a:cubicBezTo>
                <a:cubicBezTo>
                  <a:pt x="5102" y="3526"/>
                  <a:pt x="5125" y="3499"/>
                  <a:pt x="5122" y="3463"/>
                </a:cubicBezTo>
                <a:cubicBezTo>
                  <a:pt x="5120" y="3449"/>
                  <a:pt x="5131" y="3433"/>
                  <a:pt x="5130" y="3419"/>
                </a:cubicBezTo>
                <a:cubicBezTo>
                  <a:pt x="5130" y="3404"/>
                  <a:pt x="5127" y="3391"/>
                  <a:pt x="5143" y="3383"/>
                </a:cubicBezTo>
                <a:cubicBezTo>
                  <a:pt x="5144" y="3383"/>
                  <a:pt x="5144" y="3381"/>
                  <a:pt x="5144" y="3379"/>
                </a:cubicBezTo>
                <a:cubicBezTo>
                  <a:pt x="5148" y="3361"/>
                  <a:pt x="5126" y="3347"/>
                  <a:pt x="5140" y="3325"/>
                </a:cubicBezTo>
                <a:cubicBezTo>
                  <a:pt x="5148" y="3313"/>
                  <a:pt x="5139" y="3291"/>
                  <a:pt x="5137" y="3271"/>
                </a:cubicBezTo>
                <a:cubicBezTo>
                  <a:pt x="5157" y="3260"/>
                  <a:pt x="5149" y="3290"/>
                  <a:pt x="5164" y="3296"/>
                </a:cubicBezTo>
                <a:cubicBezTo>
                  <a:pt x="5173" y="3253"/>
                  <a:pt x="5183" y="3213"/>
                  <a:pt x="5190" y="3172"/>
                </a:cubicBezTo>
                <a:cubicBezTo>
                  <a:pt x="5192" y="3157"/>
                  <a:pt x="5184" y="3141"/>
                  <a:pt x="5184" y="3125"/>
                </a:cubicBezTo>
                <a:cubicBezTo>
                  <a:pt x="5182" y="3066"/>
                  <a:pt x="5182" y="3008"/>
                  <a:pt x="5176" y="2949"/>
                </a:cubicBezTo>
                <a:cubicBezTo>
                  <a:pt x="5174" y="2926"/>
                  <a:pt x="5174" y="2894"/>
                  <a:pt x="5206" y="2876"/>
                </a:cubicBezTo>
                <a:cubicBezTo>
                  <a:pt x="5214" y="2898"/>
                  <a:pt x="5221" y="2920"/>
                  <a:pt x="5215" y="2940"/>
                </a:cubicBezTo>
                <a:cubicBezTo>
                  <a:pt x="5204" y="2982"/>
                  <a:pt x="5203" y="3023"/>
                  <a:pt x="5215" y="3068"/>
                </a:cubicBezTo>
                <a:cubicBezTo>
                  <a:pt x="5221" y="3062"/>
                  <a:pt x="5225" y="3057"/>
                  <a:pt x="5230" y="3051"/>
                </a:cubicBezTo>
                <a:cubicBezTo>
                  <a:pt x="5232" y="3053"/>
                  <a:pt x="5236" y="3056"/>
                  <a:pt x="5237" y="3059"/>
                </a:cubicBezTo>
                <a:cubicBezTo>
                  <a:pt x="5253" y="3094"/>
                  <a:pt x="5242" y="3131"/>
                  <a:pt x="5248" y="3167"/>
                </a:cubicBezTo>
                <a:cubicBezTo>
                  <a:pt x="5248" y="3169"/>
                  <a:pt x="5247" y="3173"/>
                  <a:pt x="5246" y="3174"/>
                </a:cubicBezTo>
                <a:cubicBezTo>
                  <a:pt x="5203" y="3216"/>
                  <a:pt x="5230" y="3265"/>
                  <a:pt x="5236" y="3310"/>
                </a:cubicBezTo>
                <a:cubicBezTo>
                  <a:pt x="5237" y="3321"/>
                  <a:pt x="5236" y="3329"/>
                  <a:pt x="5235" y="3339"/>
                </a:cubicBezTo>
                <a:cubicBezTo>
                  <a:pt x="5231" y="3370"/>
                  <a:pt x="5233" y="3402"/>
                  <a:pt x="5232" y="3433"/>
                </a:cubicBezTo>
                <a:cubicBezTo>
                  <a:pt x="5232" y="3448"/>
                  <a:pt x="5233" y="3462"/>
                  <a:pt x="5233" y="3477"/>
                </a:cubicBezTo>
                <a:cubicBezTo>
                  <a:pt x="5233" y="3492"/>
                  <a:pt x="5222" y="3497"/>
                  <a:pt x="5208" y="3501"/>
                </a:cubicBezTo>
                <a:cubicBezTo>
                  <a:pt x="5224" y="3533"/>
                  <a:pt x="5239" y="3566"/>
                  <a:pt x="5229" y="3603"/>
                </a:cubicBezTo>
                <a:cubicBezTo>
                  <a:pt x="5228" y="3607"/>
                  <a:pt x="5230" y="3614"/>
                  <a:pt x="5232" y="3618"/>
                </a:cubicBezTo>
                <a:cubicBezTo>
                  <a:pt x="5254" y="3663"/>
                  <a:pt x="5251" y="3709"/>
                  <a:pt x="5239" y="3756"/>
                </a:cubicBezTo>
                <a:cubicBezTo>
                  <a:pt x="5235" y="3774"/>
                  <a:pt x="5237" y="3793"/>
                  <a:pt x="5238" y="3812"/>
                </a:cubicBezTo>
                <a:cubicBezTo>
                  <a:pt x="5239" y="3838"/>
                  <a:pt x="5242" y="3864"/>
                  <a:pt x="5244" y="3891"/>
                </a:cubicBezTo>
                <a:cubicBezTo>
                  <a:pt x="5233" y="3892"/>
                  <a:pt x="5227" y="3892"/>
                  <a:pt x="5221" y="3893"/>
                </a:cubicBezTo>
                <a:cubicBezTo>
                  <a:pt x="5229" y="3942"/>
                  <a:pt x="5237" y="3990"/>
                  <a:pt x="5245" y="4038"/>
                </a:cubicBezTo>
                <a:cubicBezTo>
                  <a:pt x="5246" y="4040"/>
                  <a:pt x="5251" y="4042"/>
                  <a:pt x="5257" y="4046"/>
                </a:cubicBezTo>
                <a:cubicBezTo>
                  <a:pt x="5264" y="4038"/>
                  <a:pt x="5272" y="4030"/>
                  <a:pt x="5280" y="4021"/>
                </a:cubicBezTo>
                <a:cubicBezTo>
                  <a:pt x="5304" y="4038"/>
                  <a:pt x="5300" y="4061"/>
                  <a:pt x="5299" y="4083"/>
                </a:cubicBezTo>
                <a:cubicBezTo>
                  <a:pt x="5299" y="4121"/>
                  <a:pt x="5299" y="4159"/>
                  <a:pt x="5298" y="4196"/>
                </a:cubicBezTo>
                <a:cubicBezTo>
                  <a:pt x="5298" y="4205"/>
                  <a:pt x="5296" y="4215"/>
                  <a:pt x="5294" y="4224"/>
                </a:cubicBezTo>
                <a:cubicBezTo>
                  <a:pt x="5290" y="4237"/>
                  <a:pt x="5287" y="4250"/>
                  <a:pt x="5303" y="4258"/>
                </a:cubicBezTo>
                <a:cubicBezTo>
                  <a:pt x="5307" y="4260"/>
                  <a:pt x="5312" y="4266"/>
                  <a:pt x="5312" y="4270"/>
                </a:cubicBezTo>
                <a:cubicBezTo>
                  <a:pt x="5305" y="4306"/>
                  <a:pt x="5332" y="4331"/>
                  <a:pt x="5342" y="4361"/>
                </a:cubicBezTo>
                <a:cubicBezTo>
                  <a:pt x="5349" y="4383"/>
                  <a:pt x="5354" y="4402"/>
                  <a:pt x="5338" y="4420"/>
                </a:cubicBezTo>
                <a:cubicBezTo>
                  <a:pt x="5350" y="4439"/>
                  <a:pt x="5361" y="4455"/>
                  <a:pt x="5374" y="4474"/>
                </a:cubicBezTo>
                <a:cubicBezTo>
                  <a:pt x="5379" y="4464"/>
                  <a:pt x="5384" y="4455"/>
                  <a:pt x="5393" y="4440"/>
                </a:cubicBezTo>
                <a:cubicBezTo>
                  <a:pt x="5395" y="4464"/>
                  <a:pt x="5397" y="4481"/>
                  <a:pt x="5399" y="4500"/>
                </a:cubicBezTo>
                <a:cubicBezTo>
                  <a:pt x="5411" y="4496"/>
                  <a:pt x="5422" y="4493"/>
                  <a:pt x="5434" y="4489"/>
                </a:cubicBezTo>
                <a:cubicBezTo>
                  <a:pt x="5434" y="4497"/>
                  <a:pt x="5437" y="4508"/>
                  <a:pt x="5434" y="4512"/>
                </a:cubicBezTo>
                <a:cubicBezTo>
                  <a:pt x="5408" y="4536"/>
                  <a:pt x="5423" y="4566"/>
                  <a:pt x="5420" y="4593"/>
                </a:cubicBezTo>
                <a:cubicBezTo>
                  <a:pt x="5418" y="4603"/>
                  <a:pt x="5421" y="4616"/>
                  <a:pt x="5427" y="4623"/>
                </a:cubicBezTo>
                <a:cubicBezTo>
                  <a:pt x="5443" y="4643"/>
                  <a:pt x="5441" y="4667"/>
                  <a:pt x="5449" y="4689"/>
                </a:cubicBezTo>
                <a:cubicBezTo>
                  <a:pt x="5451" y="4696"/>
                  <a:pt x="5452" y="4704"/>
                  <a:pt x="5456" y="4710"/>
                </a:cubicBezTo>
                <a:cubicBezTo>
                  <a:pt x="5464" y="4723"/>
                  <a:pt x="5466" y="4735"/>
                  <a:pt x="5464" y="4751"/>
                </a:cubicBezTo>
                <a:cubicBezTo>
                  <a:pt x="5460" y="4778"/>
                  <a:pt x="5464" y="4805"/>
                  <a:pt x="5479" y="4831"/>
                </a:cubicBezTo>
                <a:cubicBezTo>
                  <a:pt x="5508" y="4884"/>
                  <a:pt x="5525" y="4942"/>
                  <a:pt x="5539" y="5001"/>
                </a:cubicBezTo>
                <a:cubicBezTo>
                  <a:pt x="5546" y="5031"/>
                  <a:pt x="5549" y="5063"/>
                  <a:pt x="5569" y="5088"/>
                </a:cubicBezTo>
                <a:cubicBezTo>
                  <a:pt x="5574" y="5094"/>
                  <a:pt x="5575" y="5103"/>
                  <a:pt x="5578" y="5110"/>
                </a:cubicBezTo>
                <a:cubicBezTo>
                  <a:pt x="5578" y="5113"/>
                  <a:pt x="5577" y="5116"/>
                  <a:pt x="5578" y="5118"/>
                </a:cubicBezTo>
                <a:cubicBezTo>
                  <a:pt x="5579" y="5125"/>
                  <a:pt x="5580" y="5136"/>
                  <a:pt x="5583" y="5137"/>
                </a:cubicBezTo>
                <a:cubicBezTo>
                  <a:pt x="5622" y="5146"/>
                  <a:pt x="5602" y="5196"/>
                  <a:pt x="5637" y="5210"/>
                </a:cubicBezTo>
                <a:cubicBezTo>
                  <a:pt x="5629" y="5219"/>
                  <a:pt x="5623" y="5226"/>
                  <a:pt x="5614" y="5235"/>
                </a:cubicBezTo>
                <a:cubicBezTo>
                  <a:pt x="5617" y="5241"/>
                  <a:pt x="5620" y="5249"/>
                  <a:pt x="5624" y="5255"/>
                </a:cubicBezTo>
                <a:cubicBezTo>
                  <a:pt x="5636" y="5272"/>
                  <a:pt x="5637" y="5289"/>
                  <a:pt x="5632" y="5310"/>
                </a:cubicBezTo>
                <a:cubicBezTo>
                  <a:pt x="5623" y="5343"/>
                  <a:pt x="5627" y="5374"/>
                  <a:pt x="5649" y="5405"/>
                </a:cubicBezTo>
                <a:cubicBezTo>
                  <a:pt x="5668" y="5430"/>
                  <a:pt x="5670" y="5466"/>
                  <a:pt x="5659" y="5497"/>
                </a:cubicBezTo>
                <a:cubicBezTo>
                  <a:pt x="5653" y="5512"/>
                  <a:pt x="5655" y="5521"/>
                  <a:pt x="5664" y="5532"/>
                </a:cubicBezTo>
                <a:cubicBezTo>
                  <a:pt x="5677" y="5532"/>
                  <a:pt x="5690" y="5532"/>
                  <a:pt x="5705" y="5532"/>
                </a:cubicBezTo>
                <a:cubicBezTo>
                  <a:pt x="5703" y="5510"/>
                  <a:pt x="5701" y="5490"/>
                  <a:pt x="5698" y="5469"/>
                </a:cubicBezTo>
                <a:cubicBezTo>
                  <a:pt x="5695" y="5449"/>
                  <a:pt x="5689" y="5429"/>
                  <a:pt x="5688" y="5408"/>
                </a:cubicBezTo>
                <a:cubicBezTo>
                  <a:pt x="5686" y="5377"/>
                  <a:pt x="5661" y="5351"/>
                  <a:pt x="5673" y="5319"/>
                </a:cubicBezTo>
                <a:cubicBezTo>
                  <a:pt x="5647" y="5268"/>
                  <a:pt x="5661" y="5207"/>
                  <a:pt x="5628" y="5158"/>
                </a:cubicBezTo>
                <a:cubicBezTo>
                  <a:pt x="5618" y="5142"/>
                  <a:pt x="5617" y="5120"/>
                  <a:pt x="5613" y="5101"/>
                </a:cubicBezTo>
                <a:cubicBezTo>
                  <a:pt x="5608" y="5082"/>
                  <a:pt x="5603" y="5063"/>
                  <a:pt x="5601" y="5043"/>
                </a:cubicBezTo>
                <a:cubicBezTo>
                  <a:pt x="5600" y="5034"/>
                  <a:pt x="5606" y="5025"/>
                  <a:pt x="5609" y="5012"/>
                </a:cubicBezTo>
                <a:cubicBezTo>
                  <a:pt x="5573" y="4985"/>
                  <a:pt x="5578" y="4940"/>
                  <a:pt x="5577" y="4891"/>
                </a:cubicBezTo>
                <a:cubicBezTo>
                  <a:pt x="5593" y="4924"/>
                  <a:pt x="5590" y="4960"/>
                  <a:pt x="5620" y="4982"/>
                </a:cubicBezTo>
                <a:cubicBezTo>
                  <a:pt x="5606" y="4919"/>
                  <a:pt x="5587" y="4858"/>
                  <a:pt x="5580" y="4795"/>
                </a:cubicBezTo>
                <a:cubicBezTo>
                  <a:pt x="5577" y="4770"/>
                  <a:pt x="5571" y="4745"/>
                  <a:pt x="5569" y="4720"/>
                </a:cubicBezTo>
                <a:cubicBezTo>
                  <a:pt x="5568" y="4715"/>
                  <a:pt x="5568" y="4709"/>
                  <a:pt x="5565" y="4704"/>
                </a:cubicBezTo>
                <a:cubicBezTo>
                  <a:pt x="5540" y="4663"/>
                  <a:pt x="5543" y="4617"/>
                  <a:pt x="5542" y="4571"/>
                </a:cubicBezTo>
                <a:cubicBezTo>
                  <a:pt x="5542" y="4564"/>
                  <a:pt x="5538" y="4557"/>
                  <a:pt x="5535" y="4550"/>
                </a:cubicBezTo>
                <a:cubicBezTo>
                  <a:pt x="5534" y="4547"/>
                  <a:pt x="5527" y="4546"/>
                  <a:pt x="5527" y="4543"/>
                </a:cubicBezTo>
                <a:cubicBezTo>
                  <a:pt x="5522" y="4508"/>
                  <a:pt x="5517" y="4474"/>
                  <a:pt x="5512" y="4438"/>
                </a:cubicBezTo>
                <a:cubicBezTo>
                  <a:pt x="5509" y="4439"/>
                  <a:pt x="5503" y="4442"/>
                  <a:pt x="5497" y="4444"/>
                </a:cubicBezTo>
                <a:cubicBezTo>
                  <a:pt x="5496" y="4439"/>
                  <a:pt x="5492" y="4433"/>
                  <a:pt x="5492" y="4427"/>
                </a:cubicBezTo>
                <a:cubicBezTo>
                  <a:pt x="5493" y="4418"/>
                  <a:pt x="5493" y="4407"/>
                  <a:pt x="5498" y="4401"/>
                </a:cubicBezTo>
                <a:cubicBezTo>
                  <a:pt x="5515" y="4379"/>
                  <a:pt x="5510" y="4360"/>
                  <a:pt x="5499" y="4339"/>
                </a:cubicBezTo>
                <a:cubicBezTo>
                  <a:pt x="5482" y="4309"/>
                  <a:pt x="5484" y="4276"/>
                  <a:pt x="5481" y="4244"/>
                </a:cubicBezTo>
                <a:cubicBezTo>
                  <a:pt x="5477" y="4204"/>
                  <a:pt x="5464" y="4168"/>
                  <a:pt x="5452" y="4130"/>
                </a:cubicBezTo>
                <a:cubicBezTo>
                  <a:pt x="5449" y="4121"/>
                  <a:pt x="5449" y="4111"/>
                  <a:pt x="5447" y="4101"/>
                </a:cubicBezTo>
                <a:cubicBezTo>
                  <a:pt x="5450" y="4100"/>
                  <a:pt x="5452" y="4099"/>
                  <a:pt x="5455" y="4099"/>
                </a:cubicBezTo>
                <a:cubicBezTo>
                  <a:pt x="5459" y="4104"/>
                  <a:pt x="5463" y="4109"/>
                  <a:pt x="5466" y="4114"/>
                </a:cubicBezTo>
                <a:cubicBezTo>
                  <a:pt x="5473" y="4134"/>
                  <a:pt x="5475" y="4155"/>
                  <a:pt x="5492" y="4170"/>
                </a:cubicBezTo>
                <a:cubicBezTo>
                  <a:pt x="5497" y="4174"/>
                  <a:pt x="5502" y="4179"/>
                  <a:pt x="5508" y="4181"/>
                </a:cubicBezTo>
                <a:cubicBezTo>
                  <a:pt x="5550" y="4198"/>
                  <a:pt x="5554" y="4204"/>
                  <a:pt x="5553" y="4248"/>
                </a:cubicBezTo>
                <a:cubicBezTo>
                  <a:pt x="5553" y="4254"/>
                  <a:pt x="5554" y="4260"/>
                  <a:pt x="5556" y="4267"/>
                </a:cubicBezTo>
                <a:cubicBezTo>
                  <a:pt x="5557" y="4270"/>
                  <a:pt x="5561" y="4272"/>
                  <a:pt x="5564" y="4276"/>
                </a:cubicBezTo>
                <a:cubicBezTo>
                  <a:pt x="5590" y="4269"/>
                  <a:pt x="5591" y="4249"/>
                  <a:pt x="5595" y="4226"/>
                </a:cubicBezTo>
                <a:cubicBezTo>
                  <a:pt x="5600" y="4237"/>
                  <a:pt x="5605" y="4249"/>
                  <a:pt x="5613" y="4267"/>
                </a:cubicBezTo>
                <a:cubicBezTo>
                  <a:pt x="5624" y="4255"/>
                  <a:pt x="5632" y="4246"/>
                  <a:pt x="5641" y="4237"/>
                </a:cubicBezTo>
                <a:cubicBezTo>
                  <a:pt x="5653" y="4248"/>
                  <a:pt x="5667" y="4258"/>
                  <a:pt x="5688" y="4276"/>
                </a:cubicBezTo>
                <a:cubicBezTo>
                  <a:pt x="5684" y="4238"/>
                  <a:pt x="5684" y="4211"/>
                  <a:pt x="5679" y="4185"/>
                </a:cubicBezTo>
                <a:cubicBezTo>
                  <a:pt x="5675" y="4168"/>
                  <a:pt x="5661" y="4155"/>
                  <a:pt x="5664" y="4134"/>
                </a:cubicBezTo>
                <a:cubicBezTo>
                  <a:pt x="5667" y="4119"/>
                  <a:pt x="5665" y="4102"/>
                  <a:pt x="5665" y="4082"/>
                </a:cubicBezTo>
                <a:cubicBezTo>
                  <a:pt x="5661" y="4082"/>
                  <a:pt x="5654" y="4081"/>
                  <a:pt x="5646" y="4079"/>
                </a:cubicBezTo>
                <a:cubicBezTo>
                  <a:pt x="5646" y="4077"/>
                  <a:pt x="5645" y="4074"/>
                  <a:pt x="5646" y="4072"/>
                </a:cubicBezTo>
                <a:cubicBezTo>
                  <a:pt x="5669" y="4046"/>
                  <a:pt x="5655" y="4014"/>
                  <a:pt x="5653" y="3986"/>
                </a:cubicBezTo>
                <a:cubicBezTo>
                  <a:pt x="5650" y="3954"/>
                  <a:pt x="5636" y="3923"/>
                  <a:pt x="5626" y="3891"/>
                </a:cubicBezTo>
                <a:cubicBezTo>
                  <a:pt x="5626" y="3889"/>
                  <a:pt x="5625" y="3885"/>
                  <a:pt x="5624" y="3884"/>
                </a:cubicBezTo>
                <a:cubicBezTo>
                  <a:pt x="5578" y="3857"/>
                  <a:pt x="5591" y="3808"/>
                  <a:pt x="5587" y="3770"/>
                </a:cubicBezTo>
                <a:cubicBezTo>
                  <a:pt x="5583" y="3729"/>
                  <a:pt x="5579" y="3687"/>
                  <a:pt x="5573" y="3646"/>
                </a:cubicBezTo>
                <a:cubicBezTo>
                  <a:pt x="5568" y="3612"/>
                  <a:pt x="5573" y="3582"/>
                  <a:pt x="5590" y="3551"/>
                </a:cubicBezTo>
                <a:cubicBezTo>
                  <a:pt x="5579" y="3532"/>
                  <a:pt x="5569" y="3513"/>
                  <a:pt x="5558" y="3494"/>
                </a:cubicBezTo>
                <a:cubicBezTo>
                  <a:pt x="5557" y="3493"/>
                  <a:pt x="5556" y="3492"/>
                  <a:pt x="5556" y="3491"/>
                </a:cubicBezTo>
                <a:cubicBezTo>
                  <a:pt x="5569" y="3453"/>
                  <a:pt x="5538" y="3428"/>
                  <a:pt x="5530" y="3396"/>
                </a:cubicBezTo>
                <a:cubicBezTo>
                  <a:pt x="5526" y="3378"/>
                  <a:pt x="5524" y="3359"/>
                  <a:pt x="5523" y="3341"/>
                </a:cubicBezTo>
                <a:cubicBezTo>
                  <a:pt x="5520" y="3287"/>
                  <a:pt x="5500" y="3237"/>
                  <a:pt x="5493" y="3184"/>
                </a:cubicBezTo>
                <a:cubicBezTo>
                  <a:pt x="5488" y="3150"/>
                  <a:pt x="5486" y="3116"/>
                  <a:pt x="5485" y="3083"/>
                </a:cubicBezTo>
                <a:cubicBezTo>
                  <a:pt x="5484" y="3066"/>
                  <a:pt x="5488" y="3051"/>
                  <a:pt x="5513" y="3055"/>
                </a:cubicBezTo>
                <a:cubicBezTo>
                  <a:pt x="5513" y="3071"/>
                  <a:pt x="5513" y="3086"/>
                  <a:pt x="5513" y="3098"/>
                </a:cubicBezTo>
                <a:cubicBezTo>
                  <a:pt x="5535" y="3098"/>
                  <a:pt x="5555" y="3098"/>
                  <a:pt x="5575" y="3098"/>
                </a:cubicBezTo>
                <a:cubicBezTo>
                  <a:pt x="5580" y="3127"/>
                  <a:pt x="5574" y="3156"/>
                  <a:pt x="5597" y="3178"/>
                </a:cubicBezTo>
                <a:cubicBezTo>
                  <a:pt x="5608" y="3166"/>
                  <a:pt x="5602" y="3155"/>
                  <a:pt x="5600" y="3144"/>
                </a:cubicBezTo>
                <a:cubicBezTo>
                  <a:pt x="5598" y="3135"/>
                  <a:pt x="5595" y="3125"/>
                  <a:pt x="5598" y="3112"/>
                </a:cubicBezTo>
                <a:cubicBezTo>
                  <a:pt x="5603" y="3117"/>
                  <a:pt x="5610" y="3122"/>
                  <a:pt x="5612" y="3128"/>
                </a:cubicBezTo>
                <a:cubicBezTo>
                  <a:pt x="5628" y="3181"/>
                  <a:pt x="5642" y="3235"/>
                  <a:pt x="5661" y="3287"/>
                </a:cubicBezTo>
                <a:cubicBezTo>
                  <a:pt x="5677" y="3332"/>
                  <a:pt x="5679" y="3382"/>
                  <a:pt x="5698" y="3426"/>
                </a:cubicBezTo>
                <a:cubicBezTo>
                  <a:pt x="5717" y="3471"/>
                  <a:pt x="5730" y="3518"/>
                  <a:pt x="5743" y="3566"/>
                </a:cubicBezTo>
                <a:cubicBezTo>
                  <a:pt x="5749" y="3588"/>
                  <a:pt x="5740" y="3614"/>
                  <a:pt x="5764" y="3631"/>
                </a:cubicBezTo>
                <a:cubicBezTo>
                  <a:pt x="5797" y="3630"/>
                  <a:pt x="5830" y="3629"/>
                  <a:pt x="5850" y="3596"/>
                </a:cubicBezTo>
                <a:cubicBezTo>
                  <a:pt x="5853" y="3591"/>
                  <a:pt x="5865" y="3589"/>
                  <a:pt x="5872" y="3590"/>
                </a:cubicBezTo>
                <a:cubicBezTo>
                  <a:pt x="5888" y="3591"/>
                  <a:pt x="5901" y="3596"/>
                  <a:pt x="5912" y="3611"/>
                </a:cubicBezTo>
                <a:cubicBezTo>
                  <a:pt x="5920" y="3622"/>
                  <a:pt x="5944" y="3620"/>
                  <a:pt x="5938" y="3644"/>
                </a:cubicBezTo>
                <a:cubicBezTo>
                  <a:pt x="5967" y="3691"/>
                  <a:pt x="5979" y="3745"/>
                  <a:pt x="5999" y="3796"/>
                </a:cubicBezTo>
                <a:cubicBezTo>
                  <a:pt x="6015" y="3835"/>
                  <a:pt x="6030" y="3875"/>
                  <a:pt x="6044" y="3914"/>
                </a:cubicBezTo>
                <a:cubicBezTo>
                  <a:pt x="6055" y="3944"/>
                  <a:pt x="6066" y="3974"/>
                  <a:pt x="6074" y="4004"/>
                </a:cubicBezTo>
                <a:cubicBezTo>
                  <a:pt x="6081" y="4030"/>
                  <a:pt x="6091" y="4055"/>
                  <a:pt x="6094" y="4082"/>
                </a:cubicBezTo>
                <a:cubicBezTo>
                  <a:pt x="6098" y="4112"/>
                  <a:pt x="6112" y="4141"/>
                  <a:pt x="6120" y="4171"/>
                </a:cubicBezTo>
                <a:cubicBezTo>
                  <a:pt x="6134" y="4222"/>
                  <a:pt x="6147" y="4274"/>
                  <a:pt x="6162" y="4329"/>
                </a:cubicBezTo>
                <a:cubicBezTo>
                  <a:pt x="6164" y="4330"/>
                  <a:pt x="6171" y="4330"/>
                  <a:pt x="6185" y="4332"/>
                </a:cubicBezTo>
                <a:cubicBezTo>
                  <a:pt x="6177" y="4343"/>
                  <a:pt x="6170" y="4352"/>
                  <a:pt x="6162" y="4362"/>
                </a:cubicBezTo>
                <a:cubicBezTo>
                  <a:pt x="6171" y="4400"/>
                  <a:pt x="6185" y="4441"/>
                  <a:pt x="6187" y="4483"/>
                </a:cubicBezTo>
                <a:cubicBezTo>
                  <a:pt x="6189" y="4511"/>
                  <a:pt x="6191" y="4538"/>
                  <a:pt x="6198" y="4566"/>
                </a:cubicBezTo>
                <a:cubicBezTo>
                  <a:pt x="6209" y="4609"/>
                  <a:pt x="6217" y="4652"/>
                  <a:pt x="6225" y="4696"/>
                </a:cubicBezTo>
                <a:cubicBezTo>
                  <a:pt x="6228" y="4709"/>
                  <a:pt x="6231" y="4726"/>
                  <a:pt x="6226" y="4737"/>
                </a:cubicBezTo>
                <a:cubicBezTo>
                  <a:pt x="6214" y="4763"/>
                  <a:pt x="6219" y="4784"/>
                  <a:pt x="6232" y="4807"/>
                </a:cubicBezTo>
                <a:cubicBezTo>
                  <a:pt x="6237" y="4814"/>
                  <a:pt x="6243" y="4827"/>
                  <a:pt x="6240" y="4832"/>
                </a:cubicBezTo>
                <a:cubicBezTo>
                  <a:pt x="6225" y="4853"/>
                  <a:pt x="6238" y="4868"/>
                  <a:pt x="6246" y="4886"/>
                </a:cubicBezTo>
                <a:cubicBezTo>
                  <a:pt x="6256" y="4905"/>
                  <a:pt x="6261" y="4925"/>
                  <a:pt x="6255" y="4947"/>
                </a:cubicBezTo>
                <a:cubicBezTo>
                  <a:pt x="6253" y="4956"/>
                  <a:pt x="6255" y="4971"/>
                  <a:pt x="6261" y="4976"/>
                </a:cubicBezTo>
                <a:cubicBezTo>
                  <a:pt x="6278" y="4990"/>
                  <a:pt x="6277" y="5007"/>
                  <a:pt x="6280" y="5026"/>
                </a:cubicBezTo>
                <a:cubicBezTo>
                  <a:pt x="6281" y="5039"/>
                  <a:pt x="6270" y="5059"/>
                  <a:pt x="6294" y="5065"/>
                </a:cubicBezTo>
                <a:cubicBezTo>
                  <a:pt x="6295" y="5065"/>
                  <a:pt x="6294" y="5072"/>
                  <a:pt x="6294" y="5075"/>
                </a:cubicBezTo>
                <a:cubicBezTo>
                  <a:pt x="6299" y="5111"/>
                  <a:pt x="6304" y="5146"/>
                  <a:pt x="6309" y="5182"/>
                </a:cubicBezTo>
                <a:cubicBezTo>
                  <a:pt x="6310" y="5187"/>
                  <a:pt x="6311" y="5192"/>
                  <a:pt x="6312" y="5197"/>
                </a:cubicBezTo>
                <a:cubicBezTo>
                  <a:pt x="6333" y="5277"/>
                  <a:pt x="6348" y="5358"/>
                  <a:pt x="6349" y="5442"/>
                </a:cubicBezTo>
                <a:cubicBezTo>
                  <a:pt x="6349" y="5449"/>
                  <a:pt x="6352" y="5456"/>
                  <a:pt x="6354" y="5464"/>
                </a:cubicBezTo>
                <a:cubicBezTo>
                  <a:pt x="6356" y="5468"/>
                  <a:pt x="6361" y="5473"/>
                  <a:pt x="6362" y="5477"/>
                </a:cubicBezTo>
                <a:cubicBezTo>
                  <a:pt x="6362" y="5540"/>
                  <a:pt x="6390" y="5598"/>
                  <a:pt x="6393" y="5660"/>
                </a:cubicBezTo>
                <a:cubicBezTo>
                  <a:pt x="6394" y="5696"/>
                  <a:pt x="6398" y="5732"/>
                  <a:pt x="6407" y="5767"/>
                </a:cubicBezTo>
                <a:cubicBezTo>
                  <a:pt x="6408" y="5770"/>
                  <a:pt x="6410" y="5772"/>
                  <a:pt x="6409" y="5775"/>
                </a:cubicBezTo>
                <a:cubicBezTo>
                  <a:pt x="6404" y="5805"/>
                  <a:pt x="6413" y="5834"/>
                  <a:pt x="6417" y="5863"/>
                </a:cubicBezTo>
                <a:cubicBezTo>
                  <a:pt x="6427" y="5922"/>
                  <a:pt x="6436" y="5981"/>
                  <a:pt x="6446" y="6039"/>
                </a:cubicBezTo>
                <a:cubicBezTo>
                  <a:pt x="6451" y="6064"/>
                  <a:pt x="6459" y="6088"/>
                  <a:pt x="6465" y="6112"/>
                </a:cubicBezTo>
                <a:cubicBezTo>
                  <a:pt x="6466" y="6115"/>
                  <a:pt x="6466" y="6118"/>
                  <a:pt x="6466" y="6120"/>
                </a:cubicBezTo>
                <a:cubicBezTo>
                  <a:pt x="6456" y="6165"/>
                  <a:pt x="6480" y="6207"/>
                  <a:pt x="6479" y="6251"/>
                </a:cubicBezTo>
                <a:cubicBezTo>
                  <a:pt x="6478" y="6277"/>
                  <a:pt x="6486" y="6300"/>
                  <a:pt x="6490" y="6325"/>
                </a:cubicBezTo>
                <a:cubicBezTo>
                  <a:pt x="6495" y="6349"/>
                  <a:pt x="6500" y="6374"/>
                  <a:pt x="6502" y="6399"/>
                </a:cubicBezTo>
                <a:cubicBezTo>
                  <a:pt x="6506" y="6447"/>
                  <a:pt x="6516" y="6494"/>
                  <a:pt x="6520" y="6541"/>
                </a:cubicBezTo>
                <a:cubicBezTo>
                  <a:pt x="6521" y="6554"/>
                  <a:pt x="6513" y="6568"/>
                  <a:pt x="6509" y="6584"/>
                </a:cubicBezTo>
                <a:cubicBezTo>
                  <a:pt x="6537" y="6596"/>
                  <a:pt x="6517" y="6623"/>
                  <a:pt x="6516" y="6642"/>
                </a:cubicBezTo>
                <a:cubicBezTo>
                  <a:pt x="6516" y="6657"/>
                  <a:pt x="6533" y="6671"/>
                  <a:pt x="6519" y="6691"/>
                </a:cubicBezTo>
                <a:cubicBezTo>
                  <a:pt x="6510" y="6703"/>
                  <a:pt x="6520" y="6728"/>
                  <a:pt x="6520" y="6747"/>
                </a:cubicBezTo>
                <a:cubicBezTo>
                  <a:pt x="6521" y="6766"/>
                  <a:pt x="6516" y="6785"/>
                  <a:pt x="6520" y="6802"/>
                </a:cubicBezTo>
                <a:cubicBezTo>
                  <a:pt x="6527" y="6834"/>
                  <a:pt x="6522" y="6868"/>
                  <a:pt x="6538" y="6899"/>
                </a:cubicBezTo>
                <a:cubicBezTo>
                  <a:pt x="6542" y="6907"/>
                  <a:pt x="6556" y="6917"/>
                  <a:pt x="6541" y="6931"/>
                </a:cubicBezTo>
                <a:cubicBezTo>
                  <a:pt x="6537" y="6934"/>
                  <a:pt x="6551" y="6955"/>
                  <a:pt x="6557" y="6970"/>
                </a:cubicBezTo>
                <a:cubicBezTo>
                  <a:pt x="6553" y="6975"/>
                  <a:pt x="6546" y="6983"/>
                  <a:pt x="6537" y="6993"/>
                </a:cubicBezTo>
                <a:cubicBezTo>
                  <a:pt x="6562" y="7013"/>
                  <a:pt x="6531" y="7053"/>
                  <a:pt x="6569" y="7073"/>
                </a:cubicBezTo>
                <a:cubicBezTo>
                  <a:pt x="6541" y="7086"/>
                  <a:pt x="6553" y="7109"/>
                  <a:pt x="6555" y="7130"/>
                </a:cubicBezTo>
                <a:cubicBezTo>
                  <a:pt x="6556" y="7146"/>
                  <a:pt x="6574" y="7161"/>
                  <a:pt x="6556" y="7177"/>
                </a:cubicBezTo>
                <a:cubicBezTo>
                  <a:pt x="6563" y="7183"/>
                  <a:pt x="6569" y="7190"/>
                  <a:pt x="6577" y="7195"/>
                </a:cubicBezTo>
                <a:cubicBezTo>
                  <a:pt x="6580" y="7197"/>
                  <a:pt x="6587" y="7193"/>
                  <a:pt x="6593" y="7199"/>
                </a:cubicBezTo>
                <a:cubicBezTo>
                  <a:pt x="6584" y="7201"/>
                  <a:pt x="6575" y="7203"/>
                  <a:pt x="6561" y="7207"/>
                </a:cubicBezTo>
                <a:cubicBezTo>
                  <a:pt x="6565" y="7218"/>
                  <a:pt x="6569" y="7228"/>
                  <a:pt x="6575" y="7243"/>
                </a:cubicBezTo>
                <a:cubicBezTo>
                  <a:pt x="6581" y="7230"/>
                  <a:pt x="6584" y="7222"/>
                  <a:pt x="6587" y="7214"/>
                </a:cubicBezTo>
                <a:cubicBezTo>
                  <a:pt x="6589" y="7214"/>
                  <a:pt x="6591" y="7214"/>
                  <a:pt x="6592" y="7214"/>
                </a:cubicBezTo>
                <a:cubicBezTo>
                  <a:pt x="6591" y="7227"/>
                  <a:pt x="6591" y="7241"/>
                  <a:pt x="6590" y="7254"/>
                </a:cubicBezTo>
                <a:cubicBezTo>
                  <a:pt x="6585" y="7254"/>
                  <a:pt x="6580" y="7253"/>
                  <a:pt x="6569" y="7252"/>
                </a:cubicBezTo>
                <a:cubicBezTo>
                  <a:pt x="6575" y="7275"/>
                  <a:pt x="6580" y="7295"/>
                  <a:pt x="6586" y="7316"/>
                </a:cubicBezTo>
                <a:cubicBezTo>
                  <a:pt x="6585" y="7315"/>
                  <a:pt x="6585" y="7315"/>
                  <a:pt x="6585" y="7315"/>
                </a:cubicBezTo>
                <a:cubicBezTo>
                  <a:pt x="6569" y="7358"/>
                  <a:pt x="6579" y="7407"/>
                  <a:pt x="6609" y="7433"/>
                </a:cubicBezTo>
                <a:cubicBezTo>
                  <a:pt x="6600" y="7457"/>
                  <a:pt x="6577" y="7481"/>
                  <a:pt x="6609" y="7504"/>
                </a:cubicBezTo>
                <a:cubicBezTo>
                  <a:pt x="6600" y="7539"/>
                  <a:pt x="6591" y="7572"/>
                  <a:pt x="6613" y="7603"/>
                </a:cubicBezTo>
                <a:cubicBezTo>
                  <a:pt x="6605" y="7641"/>
                  <a:pt x="6625" y="7673"/>
                  <a:pt x="6638" y="7717"/>
                </a:cubicBezTo>
                <a:cubicBezTo>
                  <a:pt x="6626" y="7707"/>
                  <a:pt x="6621" y="7703"/>
                  <a:pt x="6614" y="7698"/>
                </a:cubicBezTo>
                <a:cubicBezTo>
                  <a:pt x="6612" y="7706"/>
                  <a:pt x="6610" y="7714"/>
                  <a:pt x="6608" y="7722"/>
                </a:cubicBezTo>
                <a:cubicBezTo>
                  <a:pt x="6611" y="7725"/>
                  <a:pt x="6613" y="7729"/>
                  <a:pt x="6616" y="7730"/>
                </a:cubicBezTo>
                <a:cubicBezTo>
                  <a:pt x="6635" y="7736"/>
                  <a:pt x="6643" y="7750"/>
                  <a:pt x="6645" y="7769"/>
                </a:cubicBezTo>
                <a:cubicBezTo>
                  <a:pt x="6647" y="7794"/>
                  <a:pt x="6652" y="7818"/>
                  <a:pt x="6655" y="7843"/>
                </a:cubicBezTo>
                <a:cubicBezTo>
                  <a:pt x="6659" y="7866"/>
                  <a:pt x="6662" y="7889"/>
                  <a:pt x="6665" y="7915"/>
                </a:cubicBezTo>
                <a:cubicBezTo>
                  <a:pt x="6658" y="7919"/>
                  <a:pt x="6649" y="7923"/>
                  <a:pt x="6640" y="7928"/>
                </a:cubicBezTo>
                <a:cubicBezTo>
                  <a:pt x="6640" y="7931"/>
                  <a:pt x="6640" y="7934"/>
                  <a:pt x="6640" y="7936"/>
                </a:cubicBezTo>
                <a:cubicBezTo>
                  <a:pt x="6655" y="7978"/>
                  <a:pt x="6653" y="8021"/>
                  <a:pt x="6653" y="8064"/>
                </a:cubicBezTo>
                <a:cubicBezTo>
                  <a:pt x="6653" y="8069"/>
                  <a:pt x="6652" y="8075"/>
                  <a:pt x="6653" y="8080"/>
                </a:cubicBezTo>
                <a:cubicBezTo>
                  <a:pt x="6669" y="8121"/>
                  <a:pt x="6660" y="8165"/>
                  <a:pt x="6666" y="8207"/>
                </a:cubicBezTo>
                <a:cubicBezTo>
                  <a:pt x="6669" y="8232"/>
                  <a:pt x="6670" y="8257"/>
                  <a:pt x="6689" y="8280"/>
                </a:cubicBezTo>
                <a:cubicBezTo>
                  <a:pt x="6679" y="8297"/>
                  <a:pt x="6682" y="8316"/>
                  <a:pt x="6684" y="8337"/>
                </a:cubicBezTo>
                <a:cubicBezTo>
                  <a:pt x="6689" y="8387"/>
                  <a:pt x="6687" y="8438"/>
                  <a:pt x="6689" y="8488"/>
                </a:cubicBezTo>
                <a:cubicBezTo>
                  <a:pt x="6692" y="8539"/>
                  <a:pt x="6686" y="8591"/>
                  <a:pt x="6706" y="8640"/>
                </a:cubicBezTo>
                <a:cubicBezTo>
                  <a:pt x="6708" y="8644"/>
                  <a:pt x="6709" y="8649"/>
                  <a:pt x="6708" y="8653"/>
                </a:cubicBezTo>
                <a:cubicBezTo>
                  <a:pt x="6693" y="8719"/>
                  <a:pt x="6698" y="8783"/>
                  <a:pt x="6714" y="8847"/>
                </a:cubicBezTo>
                <a:cubicBezTo>
                  <a:pt x="6715" y="8853"/>
                  <a:pt x="6715" y="8860"/>
                  <a:pt x="6714" y="8866"/>
                </a:cubicBezTo>
                <a:cubicBezTo>
                  <a:pt x="6704" y="8908"/>
                  <a:pt x="6712" y="8951"/>
                  <a:pt x="6707" y="8992"/>
                </a:cubicBezTo>
                <a:cubicBezTo>
                  <a:pt x="6703" y="9022"/>
                  <a:pt x="6705" y="9049"/>
                  <a:pt x="6715" y="9076"/>
                </a:cubicBezTo>
                <a:cubicBezTo>
                  <a:pt x="6716" y="9081"/>
                  <a:pt x="6718" y="9087"/>
                  <a:pt x="6716" y="9091"/>
                </a:cubicBezTo>
                <a:cubicBezTo>
                  <a:pt x="6701" y="9123"/>
                  <a:pt x="6706" y="9156"/>
                  <a:pt x="6711" y="9190"/>
                </a:cubicBezTo>
                <a:cubicBezTo>
                  <a:pt x="6713" y="9201"/>
                  <a:pt x="6709" y="9213"/>
                  <a:pt x="6706" y="9225"/>
                </a:cubicBezTo>
                <a:cubicBezTo>
                  <a:pt x="6702" y="9245"/>
                  <a:pt x="6710" y="9254"/>
                  <a:pt x="6732" y="9257"/>
                </a:cubicBezTo>
                <a:cubicBezTo>
                  <a:pt x="6724" y="9272"/>
                  <a:pt x="6711" y="9287"/>
                  <a:pt x="6730" y="9302"/>
                </a:cubicBezTo>
                <a:cubicBezTo>
                  <a:pt x="6715" y="9338"/>
                  <a:pt x="6734" y="9378"/>
                  <a:pt x="6713" y="9414"/>
                </a:cubicBezTo>
                <a:cubicBezTo>
                  <a:pt x="6711" y="9417"/>
                  <a:pt x="6712" y="9424"/>
                  <a:pt x="6714" y="9428"/>
                </a:cubicBezTo>
                <a:cubicBezTo>
                  <a:pt x="6730" y="9466"/>
                  <a:pt x="6717" y="9502"/>
                  <a:pt x="6712" y="9539"/>
                </a:cubicBezTo>
                <a:cubicBezTo>
                  <a:pt x="6709" y="9556"/>
                  <a:pt x="6711" y="9572"/>
                  <a:pt x="6704" y="9588"/>
                </a:cubicBezTo>
                <a:cubicBezTo>
                  <a:pt x="6699" y="9600"/>
                  <a:pt x="6720" y="9610"/>
                  <a:pt x="6715" y="9628"/>
                </a:cubicBezTo>
                <a:cubicBezTo>
                  <a:pt x="6712" y="9643"/>
                  <a:pt x="6721" y="9660"/>
                  <a:pt x="6723" y="9676"/>
                </a:cubicBezTo>
                <a:cubicBezTo>
                  <a:pt x="6724" y="9680"/>
                  <a:pt x="6724" y="9686"/>
                  <a:pt x="6723" y="9687"/>
                </a:cubicBezTo>
                <a:cubicBezTo>
                  <a:pt x="6692" y="9702"/>
                  <a:pt x="6715" y="9719"/>
                  <a:pt x="6720" y="9736"/>
                </a:cubicBezTo>
                <a:cubicBezTo>
                  <a:pt x="6727" y="9761"/>
                  <a:pt x="6733" y="9786"/>
                  <a:pt x="6736" y="9812"/>
                </a:cubicBezTo>
                <a:cubicBezTo>
                  <a:pt x="6739" y="9833"/>
                  <a:pt x="6737" y="9855"/>
                  <a:pt x="6737" y="9877"/>
                </a:cubicBezTo>
                <a:cubicBezTo>
                  <a:pt x="6763" y="9891"/>
                  <a:pt x="6778" y="9871"/>
                  <a:pt x="6794" y="9860"/>
                </a:cubicBezTo>
                <a:cubicBezTo>
                  <a:pt x="6835" y="9830"/>
                  <a:pt x="6867" y="9834"/>
                  <a:pt x="6894" y="9877"/>
                </a:cubicBezTo>
                <a:cubicBezTo>
                  <a:pt x="6905" y="9865"/>
                  <a:pt x="6915" y="9854"/>
                  <a:pt x="6926" y="9842"/>
                </a:cubicBezTo>
                <a:cubicBezTo>
                  <a:pt x="6946" y="9850"/>
                  <a:pt x="6964" y="9857"/>
                  <a:pt x="6988" y="9867"/>
                </a:cubicBezTo>
                <a:cubicBezTo>
                  <a:pt x="6981" y="9873"/>
                  <a:pt x="6976" y="9877"/>
                  <a:pt x="6973" y="9881"/>
                </a:cubicBezTo>
                <a:cubicBezTo>
                  <a:pt x="6971" y="9883"/>
                  <a:pt x="6972" y="9890"/>
                  <a:pt x="6974" y="9891"/>
                </a:cubicBezTo>
                <a:cubicBezTo>
                  <a:pt x="6977" y="9894"/>
                  <a:pt x="6983" y="9895"/>
                  <a:pt x="6986" y="9894"/>
                </a:cubicBezTo>
                <a:cubicBezTo>
                  <a:pt x="7015" y="9883"/>
                  <a:pt x="7016" y="9884"/>
                  <a:pt x="7015" y="9917"/>
                </a:cubicBezTo>
                <a:cubicBezTo>
                  <a:pt x="7015" y="9919"/>
                  <a:pt x="7017" y="9922"/>
                  <a:pt x="7019" y="9928"/>
                </a:cubicBezTo>
                <a:cubicBezTo>
                  <a:pt x="7032" y="9929"/>
                  <a:pt x="7047" y="9931"/>
                  <a:pt x="7068" y="9933"/>
                </a:cubicBezTo>
                <a:cubicBezTo>
                  <a:pt x="7052" y="9940"/>
                  <a:pt x="7042" y="9944"/>
                  <a:pt x="7023" y="9951"/>
                </a:cubicBezTo>
                <a:cubicBezTo>
                  <a:pt x="7039" y="9964"/>
                  <a:pt x="7053" y="9970"/>
                  <a:pt x="7060" y="9981"/>
                </a:cubicBezTo>
                <a:cubicBezTo>
                  <a:pt x="7067" y="9992"/>
                  <a:pt x="7066" y="10007"/>
                  <a:pt x="7069" y="10025"/>
                </a:cubicBezTo>
                <a:cubicBezTo>
                  <a:pt x="7056" y="10020"/>
                  <a:pt x="7047" y="10016"/>
                  <a:pt x="7038" y="10012"/>
                </a:cubicBezTo>
                <a:cubicBezTo>
                  <a:pt x="7032" y="10024"/>
                  <a:pt x="7026" y="10037"/>
                  <a:pt x="7020" y="10049"/>
                </a:cubicBezTo>
                <a:cubicBezTo>
                  <a:pt x="7037" y="10068"/>
                  <a:pt x="7062" y="10017"/>
                  <a:pt x="7079" y="10057"/>
                </a:cubicBezTo>
                <a:cubicBezTo>
                  <a:pt x="7072" y="10057"/>
                  <a:pt x="7066" y="10057"/>
                  <a:pt x="7056" y="10058"/>
                </a:cubicBezTo>
                <a:cubicBezTo>
                  <a:pt x="7069" y="10071"/>
                  <a:pt x="7079" y="10083"/>
                  <a:pt x="7090" y="10094"/>
                </a:cubicBezTo>
                <a:cubicBezTo>
                  <a:pt x="7099" y="10102"/>
                  <a:pt x="7110" y="10108"/>
                  <a:pt x="7102" y="10124"/>
                </a:cubicBezTo>
                <a:cubicBezTo>
                  <a:pt x="7101" y="10126"/>
                  <a:pt x="7104" y="10133"/>
                  <a:pt x="7107" y="10137"/>
                </a:cubicBezTo>
                <a:cubicBezTo>
                  <a:pt x="7118" y="10149"/>
                  <a:pt x="7129" y="10162"/>
                  <a:pt x="7139" y="10174"/>
                </a:cubicBezTo>
                <a:cubicBezTo>
                  <a:pt x="7133" y="10187"/>
                  <a:pt x="7122" y="10199"/>
                  <a:pt x="7124" y="10209"/>
                </a:cubicBezTo>
                <a:cubicBezTo>
                  <a:pt x="7125" y="10218"/>
                  <a:pt x="7141" y="10224"/>
                  <a:pt x="7150" y="10231"/>
                </a:cubicBezTo>
                <a:cubicBezTo>
                  <a:pt x="7143" y="10242"/>
                  <a:pt x="7135" y="10253"/>
                  <a:pt x="7127" y="10265"/>
                </a:cubicBezTo>
                <a:cubicBezTo>
                  <a:pt x="7128" y="10267"/>
                  <a:pt x="7130" y="10269"/>
                  <a:pt x="7132" y="10270"/>
                </a:cubicBezTo>
                <a:cubicBezTo>
                  <a:pt x="7139" y="10268"/>
                  <a:pt x="7145" y="10266"/>
                  <a:pt x="7152" y="10264"/>
                </a:cubicBezTo>
                <a:cubicBezTo>
                  <a:pt x="7162" y="10276"/>
                  <a:pt x="7172" y="10289"/>
                  <a:pt x="7184" y="10304"/>
                </a:cubicBezTo>
                <a:cubicBezTo>
                  <a:pt x="7165" y="10322"/>
                  <a:pt x="7159" y="10342"/>
                  <a:pt x="7172" y="10368"/>
                </a:cubicBezTo>
                <a:cubicBezTo>
                  <a:pt x="7176" y="10376"/>
                  <a:pt x="7168" y="10391"/>
                  <a:pt x="7165" y="10403"/>
                </a:cubicBezTo>
                <a:cubicBezTo>
                  <a:pt x="7173" y="10404"/>
                  <a:pt x="7187" y="10404"/>
                  <a:pt x="7194" y="10410"/>
                </a:cubicBezTo>
                <a:cubicBezTo>
                  <a:pt x="7203" y="10420"/>
                  <a:pt x="7200" y="10434"/>
                  <a:pt x="7193" y="10447"/>
                </a:cubicBezTo>
                <a:cubicBezTo>
                  <a:pt x="7187" y="10457"/>
                  <a:pt x="7187" y="10470"/>
                  <a:pt x="7184" y="10485"/>
                </a:cubicBezTo>
                <a:cubicBezTo>
                  <a:pt x="7197" y="10487"/>
                  <a:pt x="7207" y="10489"/>
                  <a:pt x="7218" y="10491"/>
                </a:cubicBezTo>
                <a:cubicBezTo>
                  <a:pt x="7225" y="10467"/>
                  <a:pt x="7206" y="10471"/>
                  <a:pt x="7198" y="10465"/>
                </a:cubicBezTo>
                <a:cubicBezTo>
                  <a:pt x="7199" y="10462"/>
                  <a:pt x="7199" y="10459"/>
                  <a:pt x="7200" y="10458"/>
                </a:cubicBezTo>
                <a:cubicBezTo>
                  <a:pt x="7214" y="10450"/>
                  <a:pt x="7219" y="10437"/>
                  <a:pt x="7212" y="10424"/>
                </a:cubicBezTo>
                <a:cubicBezTo>
                  <a:pt x="7195" y="10390"/>
                  <a:pt x="7213" y="10355"/>
                  <a:pt x="7205" y="10321"/>
                </a:cubicBezTo>
                <a:cubicBezTo>
                  <a:pt x="7202" y="10310"/>
                  <a:pt x="7198" y="10300"/>
                  <a:pt x="7197" y="10289"/>
                </a:cubicBezTo>
                <a:cubicBezTo>
                  <a:pt x="7196" y="10280"/>
                  <a:pt x="7199" y="10270"/>
                  <a:pt x="7200" y="10261"/>
                </a:cubicBezTo>
                <a:cubicBezTo>
                  <a:pt x="7201" y="10234"/>
                  <a:pt x="7203" y="10207"/>
                  <a:pt x="7204" y="10180"/>
                </a:cubicBezTo>
                <a:cubicBezTo>
                  <a:pt x="7204" y="10170"/>
                  <a:pt x="7203" y="10160"/>
                  <a:pt x="7203" y="10150"/>
                </a:cubicBezTo>
                <a:cubicBezTo>
                  <a:pt x="7202" y="10138"/>
                  <a:pt x="7200" y="10127"/>
                  <a:pt x="7199" y="10115"/>
                </a:cubicBezTo>
                <a:cubicBezTo>
                  <a:pt x="7198" y="10096"/>
                  <a:pt x="7198" y="10078"/>
                  <a:pt x="7188" y="10058"/>
                </a:cubicBezTo>
                <a:cubicBezTo>
                  <a:pt x="7179" y="10041"/>
                  <a:pt x="7166" y="10019"/>
                  <a:pt x="7179" y="9994"/>
                </a:cubicBezTo>
                <a:cubicBezTo>
                  <a:pt x="7185" y="9982"/>
                  <a:pt x="7184" y="9962"/>
                  <a:pt x="7179" y="9948"/>
                </a:cubicBezTo>
                <a:cubicBezTo>
                  <a:pt x="7173" y="9927"/>
                  <a:pt x="7190" y="9905"/>
                  <a:pt x="7171" y="9886"/>
                </a:cubicBezTo>
                <a:cubicBezTo>
                  <a:pt x="7168" y="9884"/>
                  <a:pt x="7171" y="9874"/>
                  <a:pt x="7173" y="9868"/>
                </a:cubicBezTo>
                <a:cubicBezTo>
                  <a:pt x="7186" y="9825"/>
                  <a:pt x="7192" y="9781"/>
                  <a:pt x="7189" y="9735"/>
                </a:cubicBezTo>
                <a:cubicBezTo>
                  <a:pt x="7185" y="9681"/>
                  <a:pt x="7188" y="9626"/>
                  <a:pt x="7186" y="9571"/>
                </a:cubicBezTo>
                <a:cubicBezTo>
                  <a:pt x="7185" y="9531"/>
                  <a:pt x="7181" y="9492"/>
                  <a:pt x="7179" y="9453"/>
                </a:cubicBezTo>
                <a:cubicBezTo>
                  <a:pt x="7177" y="9418"/>
                  <a:pt x="7176" y="9383"/>
                  <a:pt x="7175" y="9349"/>
                </a:cubicBezTo>
                <a:cubicBezTo>
                  <a:pt x="7174" y="9319"/>
                  <a:pt x="7172" y="9290"/>
                  <a:pt x="7171" y="9261"/>
                </a:cubicBezTo>
                <a:cubicBezTo>
                  <a:pt x="7171" y="9255"/>
                  <a:pt x="7172" y="9249"/>
                  <a:pt x="7173" y="9242"/>
                </a:cubicBezTo>
                <a:cubicBezTo>
                  <a:pt x="7175" y="9228"/>
                  <a:pt x="7179" y="9214"/>
                  <a:pt x="7178" y="9200"/>
                </a:cubicBezTo>
                <a:cubicBezTo>
                  <a:pt x="7171" y="9135"/>
                  <a:pt x="7170" y="9071"/>
                  <a:pt x="7174" y="9007"/>
                </a:cubicBezTo>
                <a:cubicBezTo>
                  <a:pt x="7175" y="8980"/>
                  <a:pt x="7168" y="8952"/>
                  <a:pt x="7169" y="8925"/>
                </a:cubicBezTo>
                <a:cubicBezTo>
                  <a:pt x="7169" y="8883"/>
                  <a:pt x="7167" y="8841"/>
                  <a:pt x="7159" y="8799"/>
                </a:cubicBezTo>
                <a:cubicBezTo>
                  <a:pt x="7152" y="8756"/>
                  <a:pt x="7155" y="8711"/>
                  <a:pt x="7154" y="8667"/>
                </a:cubicBezTo>
                <a:cubicBezTo>
                  <a:pt x="7154" y="8630"/>
                  <a:pt x="7154" y="8592"/>
                  <a:pt x="7153" y="8554"/>
                </a:cubicBezTo>
                <a:cubicBezTo>
                  <a:pt x="7153" y="8551"/>
                  <a:pt x="7153" y="8548"/>
                  <a:pt x="7152" y="8546"/>
                </a:cubicBezTo>
                <a:cubicBezTo>
                  <a:pt x="7136" y="8520"/>
                  <a:pt x="7142" y="8490"/>
                  <a:pt x="7139" y="8462"/>
                </a:cubicBezTo>
                <a:cubicBezTo>
                  <a:pt x="7135" y="8410"/>
                  <a:pt x="7133" y="8357"/>
                  <a:pt x="7129" y="8305"/>
                </a:cubicBezTo>
                <a:cubicBezTo>
                  <a:pt x="7127" y="8280"/>
                  <a:pt x="7123" y="8254"/>
                  <a:pt x="7118" y="8229"/>
                </a:cubicBezTo>
                <a:cubicBezTo>
                  <a:pt x="7111" y="8197"/>
                  <a:pt x="7096" y="8165"/>
                  <a:pt x="7096" y="8133"/>
                </a:cubicBezTo>
                <a:cubicBezTo>
                  <a:pt x="7098" y="8067"/>
                  <a:pt x="7081" y="8003"/>
                  <a:pt x="7076" y="7939"/>
                </a:cubicBezTo>
                <a:cubicBezTo>
                  <a:pt x="7072" y="7886"/>
                  <a:pt x="7067" y="7834"/>
                  <a:pt x="7062" y="7782"/>
                </a:cubicBezTo>
                <a:cubicBezTo>
                  <a:pt x="7061" y="7772"/>
                  <a:pt x="7058" y="7762"/>
                  <a:pt x="7054" y="7753"/>
                </a:cubicBezTo>
                <a:cubicBezTo>
                  <a:pt x="7040" y="7720"/>
                  <a:pt x="7054" y="7686"/>
                  <a:pt x="7050" y="7653"/>
                </a:cubicBezTo>
                <a:cubicBezTo>
                  <a:pt x="7045" y="7621"/>
                  <a:pt x="7047" y="7588"/>
                  <a:pt x="7043" y="7556"/>
                </a:cubicBezTo>
                <a:cubicBezTo>
                  <a:pt x="7040" y="7523"/>
                  <a:pt x="7035" y="7489"/>
                  <a:pt x="7028" y="7457"/>
                </a:cubicBezTo>
                <a:cubicBezTo>
                  <a:pt x="7017" y="7407"/>
                  <a:pt x="7005" y="7358"/>
                  <a:pt x="7016" y="7305"/>
                </a:cubicBezTo>
                <a:cubicBezTo>
                  <a:pt x="7022" y="7277"/>
                  <a:pt x="7016" y="7246"/>
                  <a:pt x="7011" y="7218"/>
                </a:cubicBezTo>
                <a:cubicBezTo>
                  <a:pt x="7005" y="7188"/>
                  <a:pt x="6990" y="7160"/>
                  <a:pt x="6999" y="7129"/>
                </a:cubicBezTo>
                <a:cubicBezTo>
                  <a:pt x="6978" y="7113"/>
                  <a:pt x="6996" y="7091"/>
                  <a:pt x="6989" y="7075"/>
                </a:cubicBezTo>
                <a:cubicBezTo>
                  <a:pt x="6983" y="7057"/>
                  <a:pt x="6986" y="7033"/>
                  <a:pt x="6959" y="7025"/>
                </a:cubicBezTo>
                <a:cubicBezTo>
                  <a:pt x="6951" y="7022"/>
                  <a:pt x="6945" y="7004"/>
                  <a:pt x="6944" y="6992"/>
                </a:cubicBezTo>
                <a:cubicBezTo>
                  <a:pt x="6940" y="6958"/>
                  <a:pt x="6940" y="6924"/>
                  <a:pt x="6936" y="6890"/>
                </a:cubicBezTo>
                <a:cubicBezTo>
                  <a:pt x="6934" y="6874"/>
                  <a:pt x="6926" y="6858"/>
                  <a:pt x="6921" y="6842"/>
                </a:cubicBezTo>
                <a:cubicBezTo>
                  <a:pt x="6904" y="6793"/>
                  <a:pt x="6908" y="6741"/>
                  <a:pt x="6898" y="6690"/>
                </a:cubicBezTo>
                <a:cubicBezTo>
                  <a:pt x="6891" y="6650"/>
                  <a:pt x="6889" y="6608"/>
                  <a:pt x="6889" y="6567"/>
                </a:cubicBezTo>
                <a:cubicBezTo>
                  <a:pt x="6889" y="6526"/>
                  <a:pt x="6879" y="6486"/>
                  <a:pt x="6873" y="6446"/>
                </a:cubicBezTo>
                <a:cubicBezTo>
                  <a:pt x="6871" y="6428"/>
                  <a:pt x="6868" y="6409"/>
                  <a:pt x="6868" y="6391"/>
                </a:cubicBezTo>
                <a:cubicBezTo>
                  <a:pt x="6868" y="6363"/>
                  <a:pt x="6862" y="6337"/>
                  <a:pt x="6851" y="6310"/>
                </a:cubicBezTo>
                <a:cubicBezTo>
                  <a:pt x="6842" y="6289"/>
                  <a:pt x="6845" y="6262"/>
                  <a:pt x="6842" y="6238"/>
                </a:cubicBezTo>
                <a:cubicBezTo>
                  <a:pt x="6841" y="6227"/>
                  <a:pt x="6840" y="6216"/>
                  <a:pt x="6836" y="6207"/>
                </a:cubicBezTo>
                <a:cubicBezTo>
                  <a:pt x="6826" y="6178"/>
                  <a:pt x="6816" y="6151"/>
                  <a:pt x="6822" y="6118"/>
                </a:cubicBezTo>
                <a:cubicBezTo>
                  <a:pt x="6825" y="6101"/>
                  <a:pt x="6814" y="6081"/>
                  <a:pt x="6809" y="6063"/>
                </a:cubicBezTo>
                <a:cubicBezTo>
                  <a:pt x="6791" y="6001"/>
                  <a:pt x="6772" y="5940"/>
                  <a:pt x="6755" y="5878"/>
                </a:cubicBezTo>
                <a:cubicBezTo>
                  <a:pt x="6750" y="5861"/>
                  <a:pt x="6752" y="5842"/>
                  <a:pt x="6750" y="5824"/>
                </a:cubicBezTo>
                <a:cubicBezTo>
                  <a:pt x="6749" y="5813"/>
                  <a:pt x="6747" y="5801"/>
                  <a:pt x="6746" y="5790"/>
                </a:cubicBezTo>
                <a:cubicBezTo>
                  <a:pt x="6742" y="5761"/>
                  <a:pt x="6739" y="5731"/>
                  <a:pt x="6733" y="5702"/>
                </a:cubicBezTo>
                <a:cubicBezTo>
                  <a:pt x="6730" y="5686"/>
                  <a:pt x="6721" y="5671"/>
                  <a:pt x="6713" y="5651"/>
                </a:cubicBezTo>
                <a:cubicBezTo>
                  <a:pt x="6733" y="5628"/>
                  <a:pt x="6717" y="5596"/>
                  <a:pt x="6710" y="5570"/>
                </a:cubicBezTo>
                <a:cubicBezTo>
                  <a:pt x="6697" y="5526"/>
                  <a:pt x="6692" y="5481"/>
                  <a:pt x="6682" y="5437"/>
                </a:cubicBezTo>
                <a:cubicBezTo>
                  <a:pt x="6673" y="5397"/>
                  <a:pt x="6660" y="5359"/>
                  <a:pt x="6663" y="5317"/>
                </a:cubicBezTo>
                <a:cubicBezTo>
                  <a:pt x="6664" y="5306"/>
                  <a:pt x="6656" y="5294"/>
                  <a:pt x="6653" y="5283"/>
                </a:cubicBezTo>
                <a:cubicBezTo>
                  <a:pt x="6648" y="5268"/>
                  <a:pt x="6637" y="5255"/>
                  <a:pt x="6647" y="5238"/>
                </a:cubicBezTo>
                <a:cubicBezTo>
                  <a:pt x="6649" y="5235"/>
                  <a:pt x="6648" y="5226"/>
                  <a:pt x="6646" y="5224"/>
                </a:cubicBezTo>
                <a:cubicBezTo>
                  <a:pt x="6630" y="5212"/>
                  <a:pt x="6638" y="5194"/>
                  <a:pt x="6633" y="5180"/>
                </a:cubicBezTo>
                <a:cubicBezTo>
                  <a:pt x="6627" y="5167"/>
                  <a:pt x="6620" y="5154"/>
                  <a:pt x="6611" y="5134"/>
                </a:cubicBezTo>
                <a:cubicBezTo>
                  <a:pt x="6620" y="5120"/>
                  <a:pt x="6618" y="5100"/>
                  <a:pt x="6604" y="5080"/>
                </a:cubicBezTo>
                <a:cubicBezTo>
                  <a:pt x="6595" y="5067"/>
                  <a:pt x="6591" y="5050"/>
                  <a:pt x="6590" y="5035"/>
                </a:cubicBezTo>
                <a:cubicBezTo>
                  <a:pt x="6586" y="4996"/>
                  <a:pt x="6576" y="4961"/>
                  <a:pt x="6556" y="4927"/>
                </a:cubicBezTo>
                <a:cubicBezTo>
                  <a:pt x="6542" y="4904"/>
                  <a:pt x="6527" y="4876"/>
                  <a:pt x="6548" y="4855"/>
                </a:cubicBezTo>
                <a:cubicBezTo>
                  <a:pt x="6542" y="4831"/>
                  <a:pt x="6539" y="4812"/>
                  <a:pt x="6534" y="4794"/>
                </a:cubicBezTo>
                <a:cubicBezTo>
                  <a:pt x="6525" y="4757"/>
                  <a:pt x="6508" y="4721"/>
                  <a:pt x="6507" y="4684"/>
                </a:cubicBezTo>
                <a:cubicBezTo>
                  <a:pt x="6505" y="4644"/>
                  <a:pt x="6487" y="4610"/>
                  <a:pt x="6486" y="4570"/>
                </a:cubicBezTo>
                <a:cubicBezTo>
                  <a:pt x="6485" y="4535"/>
                  <a:pt x="6467" y="4500"/>
                  <a:pt x="6460" y="4465"/>
                </a:cubicBezTo>
                <a:cubicBezTo>
                  <a:pt x="6453" y="4436"/>
                  <a:pt x="6449" y="4406"/>
                  <a:pt x="6445" y="4376"/>
                </a:cubicBezTo>
                <a:cubicBezTo>
                  <a:pt x="6442" y="4358"/>
                  <a:pt x="6442" y="4339"/>
                  <a:pt x="6440" y="4321"/>
                </a:cubicBezTo>
                <a:cubicBezTo>
                  <a:pt x="6437" y="4294"/>
                  <a:pt x="6427" y="4270"/>
                  <a:pt x="6443" y="4242"/>
                </a:cubicBezTo>
                <a:cubicBezTo>
                  <a:pt x="6453" y="4223"/>
                  <a:pt x="6445" y="4195"/>
                  <a:pt x="6444" y="4172"/>
                </a:cubicBezTo>
                <a:cubicBezTo>
                  <a:pt x="6444" y="4159"/>
                  <a:pt x="6438" y="4145"/>
                  <a:pt x="6452" y="4135"/>
                </a:cubicBezTo>
                <a:cubicBezTo>
                  <a:pt x="6454" y="4133"/>
                  <a:pt x="6456" y="4128"/>
                  <a:pt x="6455" y="4124"/>
                </a:cubicBezTo>
                <a:cubicBezTo>
                  <a:pt x="6449" y="4094"/>
                  <a:pt x="6442" y="4064"/>
                  <a:pt x="6435" y="4034"/>
                </a:cubicBezTo>
                <a:cubicBezTo>
                  <a:pt x="6433" y="4025"/>
                  <a:pt x="6433" y="4016"/>
                  <a:pt x="6431" y="4005"/>
                </a:cubicBezTo>
                <a:cubicBezTo>
                  <a:pt x="6444" y="4007"/>
                  <a:pt x="6454" y="4009"/>
                  <a:pt x="6462" y="4010"/>
                </a:cubicBezTo>
                <a:cubicBezTo>
                  <a:pt x="6472" y="3998"/>
                  <a:pt x="6481" y="3987"/>
                  <a:pt x="6495" y="3971"/>
                </a:cubicBezTo>
                <a:cubicBezTo>
                  <a:pt x="6484" y="3925"/>
                  <a:pt x="6471" y="3874"/>
                  <a:pt x="6460" y="3822"/>
                </a:cubicBezTo>
                <a:cubicBezTo>
                  <a:pt x="6452" y="3786"/>
                  <a:pt x="6453" y="3747"/>
                  <a:pt x="6439" y="3714"/>
                </a:cubicBezTo>
                <a:cubicBezTo>
                  <a:pt x="6414" y="3654"/>
                  <a:pt x="6411" y="3589"/>
                  <a:pt x="6379" y="3531"/>
                </a:cubicBezTo>
                <a:cubicBezTo>
                  <a:pt x="6351" y="3481"/>
                  <a:pt x="6337" y="3425"/>
                  <a:pt x="6313" y="3373"/>
                </a:cubicBezTo>
                <a:cubicBezTo>
                  <a:pt x="6294" y="3333"/>
                  <a:pt x="6270" y="3296"/>
                  <a:pt x="6235" y="3267"/>
                </a:cubicBezTo>
                <a:cubicBezTo>
                  <a:pt x="6226" y="3259"/>
                  <a:pt x="6220" y="3249"/>
                  <a:pt x="6213" y="3240"/>
                </a:cubicBezTo>
                <a:cubicBezTo>
                  <a:pt x="6204" y="3227"/>
                  <a:pt x="6199" y="3214"/>
                  <a:pt x="6208" y="3200"/>
                </a:cubicBezTo>
                <a:cubicBezTo>
                  <a:pt x="6218" y="3186"/>
                  <a:pt x="6237" y="3181"/>
                  <a:pt x="6254" y="3187"/>
                </a:cubicBezTo>
                <a:cubicBezTo>
                  <a:pt x="6304" y="3207"/>
                  <a:pt x="6330" y="3243"/>
                  <a:pt x="6339" y="3297"/>
                </a:cubicBezTo>
                <a:cubicBezTo>
                  <a:pt x="6346" y="3336"/>
                  <a:pt x="6367" y="3372"/>
                  <a:pt x="6382" y="3410"/>
                </a:cubicBezTo>
                <a:cubicBezTo>
                  <a:pt x="6387" y="3423"/>
                  <a:pt x="6394" y="3435"/>
                  <a:pt x="6400" y="3449"/>
                </a:cubicBezTo>
                <a:cubicBezTo>
                  <a:pt x="6412" y="3479"/>
                  <a:pt x="6424" y="3509"/>
                  <a:pt x="6439" y="3538"/>
                </a:cubicBezTo>
                <a:cubicBezTo>
                  <a:pt x="6430" y="3471"/>
                  <a:pt x="6398" y="3406"/>
                  <a:pt x="6416" y="3329"/>
                </a:cubicBezTo>
                <a:cubicBezTo>
                  <a:pt x="6425" y="3359"/>
                  <a:pt x="6433" y="3382"/>
                  <a:pt x="6440" y="3405"/>
                </a:cubicBezTo>
                <a:cubicBezTo>
                  <a:pt x="6447" y="3427"/>
                  <a:pt x="6458" y="3447"/>
                  <a:pt x="6460" y="3472"/>
                </a:cubicBezTo>
                <a:cubicBezTo>
                  <a:pt x="6463" y="3509"/>
                  <a:pt x="6476" y="3546"/>
                  <a:pt x="6488" y="3582"/>
                </a:cubicBezTo>
                <a:cubicBezTo>
                  <a:pt x="6494" y="3597"/>
                  <a:pt x="6507" y="3610"/>
                  <a:pt x="6519" y="3627"/>
                </a:cubicBezTo>
                <a:cubicBezTo>
                  <a:pt x="6517" y="3633"/>
                  <a:pt x="6514" y="3643"/>
                  <a:pt x="6511" y="3652"/>
                </a:cubicBezTo>
                <a:cubicBezTo>
                  <a:pt x="6513" y="3654"/>
                  <a:pt x="6516" y="3657"/>
                  <a:pt x="6517" y="3656"/>
                </a:cubicBezTo>
                <a:cubicBezTo>
                  <a:pt x="6532" y="3644"/>
                  <a:pt x="6545" y="3644"/>
                  <a:pt x="6554" y="3664"/>
                </a:cubicBezTo>
                <a:cubicBezTo>
                  <a:pt x="6558" y="3674"/>
                  <a:pt x="6566" y="3681"/>
                  <a:pt x="6573" y="3691"/>
                </a:cubicBezTo>
                <a:cubicBezTo>
                  <a:pt x="6583" y="3684"/>
                  <a:pt x="6592" y="3678"/>
                  <a:pt x="6601" y="3671"/>
                </a:cubicBezTo>
                <a:cubicBezTo>
                  <a:pt x="6605" y="3674"/>
                  <a:pt x="6612" y="3676"/>
                  <a:pt x="6614" y="3679"/>
                </a:cubicBezTo>
                <a:cubicBezTo>
                  <a:pt x="6619" y="3694"/>
                  <a:pt x="6625" y="3709"/>
                  <a:pt x="6625" y="3725"/>
                </a:cubicBezTo>
                <a:cubicBezTo>
                  <a:pt x="6625" y="3759"/>
                  <a:pt x="6629" y="3791"/>
                  <a:pt x="6656" y="3816"/>
                </a:cubicBezTo>
                <a:cubicBezTo>
                  <a:pt x="6660" y="3820"/>
                  <a:pt x="6662" y="3828"/>
                  <a:pt x="6664" y="3834"/>
                </a:cubicBezTo>
                <a:cubicBezTo>
                  <a:pt x="6669" y="3856"/>
                  <a:pt x="6674" y="3878"/>
                  <a:pt x="6679" y="3899"/>
                </a:cubicBezTo>
                <a:cubicBezTo>
                  <a:pt x="6682" y="3910"/>
                  <a:pt x="6683" y="3910"/>
                  <a:pt x="6663" y="3924"/>
                </a:cubicBezTo>
                <a:cubicBezTo>
                  <a:pt x="6673" y="3945"/>
                  <a:pt x="6684" y="3966"/>
                  <a:pt x="6697" y="3993"/>
                </a:cubicBezTo>
                <a:cubicBezTo>
                  <a:pt x="6694" y="4001"/>
                  <a:pt x="6685" y="4013"/>
                  <a:pt x="6693" y="4034"/>
                </a:cubicBezTo>
                <a:cubicBezTo>
                  <a:pt x="6706" y="4065"/>
                  <a:pt x="6719" y="4097"/>
                  <a:pt x="6717" y="4132"/>
                </a:cubicBezTo>
                <a:cubicBezTo>
                  <a:pt x="6717" y="4135"/>
                  <a:pt x="6718" y="4138"/>
                  <a:pt x="6719" y="4140"/>
                </a:cubicBezTo>
                <a:cubicBezTo>
                  <a:pt x="6733" y="4183"/>
                  <a:pt x="6749" y="4225"/>
                  <a:pt x="6761" y="4269"/>
                </a:cubicBezTo>
                <a:cubicBezTo>
                  <a:pt x="6770" y="4301"/>
                  <a:pt x="6784" y="4331"/>
                  <a:pt x="6788" y="4366"/>
                </a:cubicBezTo>
                <a:cubicBezTo>
                  <a:pt x="6792" y="4406"/>
                  <a:pt x="6808" y="4444"/>
                  <a:pt x="6818" y="4484"/>
                </a:cubicBezTo>
                <a:cubicBezTo>
                  <a:pt x="6825" y="4509"/>
                  <a:pt x="6830" y="4534"/>
                  <a:pt x="6838" y="4559"/>
                </a:cubicBezTo>
                <a:cubicBezTo>
                  <a:pt x="6850" y="4603"/>
                  <a:pt x="6863" y="4647"/>
                  <a:pt x="6877" y="4691"/>
                </a:cubicBezTo>
                <a:cubicBezTo>
                  <a:pt x="6878" y="4695"/>
                  <a:pt x="6883" y="4699"/>
                  <a:pt x="6882" y="4701"/>
                </a:cubicBezTo>
                <a:cubicBezTo>
                  <a:pt x="6869" y="4730"/>
                  <a:pt x="6893" y="4752"/>
                  <a:pt x="6899" y="4778"/>
                </a:cubicBezTo>
                <a:cubicBezTo>
                  <a:pt x="6900" y="4783"/>
                  <a:pt x="6905" y="4789"/>
                  <a:pt x="6904" y="4793"/>
                </a:cubicBezTo>
                <a:cubicBezTo>
                  <a:pt x="6891" y="4829"/>
                  <a:pt x="6914" y="4858"/>
                  <a:pt x="6922" y="4891"/>
                </a:cubicBezTo>
                <a:cubicBezTo>
                  <a:pt x="6927" y="4907"/>
                  <a:pt x="6924" y="4924"/>
                  <a:pt x="6928" y="4940"/>
                </a:cubicBezTo>
                <a:cubicBezTo>
                  <a:pt x="6939" y="4978"/>
                  <a:pt x="6952" y="5015"/>
                  <a:pt x="6964" y="5052"/>
                </a:cubicBezTo>
                <a:cubicBezTo>
                  <a:pt x="6965" y="5058"/>
                  <a:pt x="6968" y="5065"/>
                  <a:pt x="6967" y="5071"/>
                </a:cubicBezTo>
                <a:cubicBezTo>
                  <a:pt x="6958" y="5112"/>
                  <a:pt x="6968" y="5149"/>
                  <a:pt x="6989" y="5185"/>
                </a:cubicBezTo>
                <a:cubicBezTo>
                  <a:pt x="6991" y="5188"/>
                  <a:pt x="6995" y="5193"/>
                  <a:pt x="6994" y="5194"/>
                </a:cubicBezTo>
                <a:cubicBezTo>
                  <a:pt x="6982" y="5211"/>
                  <a:pt x="6999" y="5226"/>
                  <a:pt x="6997" y="5239"/>
                </a:cubicBezTo>
                <a:cubicBezTo>
                  <a:pt x="6991" y="5269"/>
                  <a:pt x="7013" y="5294"/>
                  <a:pt x="7005" y="5325"/>
                </a:cubicBezTo>
                <a:cubicBezTo>
                  <a:pt x="7001" y="5341"/>
                  <a:pt x="7014" y="5360"/>
                  <a:pt x="7016" y="5378"/>
                </a:cubicBezTo>
                <a:cubicBezTo>
                  <a:pt x="7021" y="5413"/>
                  <a:pt x="7023" y="5448"/>
                  <a:pt x="7027" y="5483"/>
                </a:cubicBezTo>
                <a:cubicBezTo>
                  <a:pt x="7029" y="5499"/>
                  <a:pt x="7036" y="5515"/>
                  <a:pt x="7038" y="5531"/>
                </a:cubicBezTo>
                <a:cubicBezTo>
                  <a:pt x="7041" y="5553"/>
                  <a:pt x="7042" y="5575"/>
                  <a:pt x="7044" y="5596"/>
                </a:cubicBezTo>
                <a:cubicBezTo>
                  <a:pt x="7047" y="5622"/>
                  <a:pt x="7049" y="5649"/>
                  <a:pt x="7052" y="5675"/>
                </a:cubicBezTo>
                <a:cubicBezTo>
                  <a:pt x="7056" y="5711"/>
                  <a:pt x="7059" y="5747"/>
                  <a:pt x="7067" y="5782"/>
                </a:cubicBezTo>
                <a:cubicBezTo>
                  <a:pt x="7075" y="5815"/>
                  <a:pt x="7073" y="5850"/>
                  <a:pt x="7082" y="5880"/>
                </a:cubicBezTo>
                <a:cubicBezTo>
                  <a:pt x="7100" y="5944"/>
                  <a:pt x="7107" y="6008"/>
                  <a:pt x="7113" y="6073"/>
                </a:cubicBezTo>
                <a:cubicBezTo>
                  <a:pt x="7115" y="6102"/>
                  <a:pt x="7133" y="6125"/>
                  <a:pt x="7133" y="6156"/>
                </a:cubicBezTo>
                <a:cubicBezTo>
                  <a:pt x="7132" y="6189"/>
                  <a:pt x="7144" y="6223"/>
                  <a:pt x="7150" y="6256"/>
                </a:cubicBezTo>
                <a:cubicBezTo>
                  <a:pt x="7154" y="6276"/>
                  <a:pt x="7158" y="6297"/>
                  <a:pt x="7163" y="6320"/>
                </a:cubicBezTo>
                <a:cubicBezTo>
                  <a:pt x="7145" y="6332"/>
                  <a:pt x="7158" y="6352"/>
                  <a:pt x="7160" y="6370"/>
                </a:cubicBezTo>
                <a:cubicBezTo>
                  <a:pt x="7164" y="6420"/>
                  <a:pt x="7166" y="6470"/>
                  <a:pt x="7172" y="6519"/>
                </a:cubicBezTo>
                <a:cubicBezTo>
                  <a:pt x="7177" y="6565"/>
                  <a:pt x="7186" y="6610"/>
                  <a:pt x="7192" y="6655"/>
                </a:cubicBezTo>
                <a:cubicBezTo>
                  <a:pt x="7193" y="6663"/>
                  <a:pt x="7190" y="6672"/>
                  <a:pt x="7190" y="6680"/>
                </a:cubicBezTo>
                <a:cubicBezTo>
                  <a:pt x="7190" y="6696"/>
                  <a:pt x="7186" y="6714"/>
                  <a:pt x="7193" y="6726"/>
                </a:cubicBezTo>
                <a:cubicBezTo>
                  <a:pt x="7215" y="6765"/>
                  <a:pt x="7203" y="6803"/>
                  <a:pt x="7198" y="6843"/>
                </a:cubicBezTo>
                <a:cubicBezTo>
                  <a:pt x="7195" y="6862"/>
                  <a:pt x="7200" y="6882"/>
                  <a:pt x="7201" y="6901"/>
                </a:cubicBezTo>
                <a:cubicBezTo>
                  <a:pt x="7205" y="6944"/>
                  <a:pt x="7211" y="6987"/>
                  <a:pt x="7211" y="7030"/>
                </a:cubicBezTo>
                <a:cubicBezTo>
                  <a:pt x="7211" y="7043"/>
                  <a:pt x="7194" y="7056"/>
                  <a:pt x="7180" y="7074"/>
                </a:cubicBezTo>
                <a:cubicBezTo>
                  <a:pt x="7182" y="7124"/>
                  <a:pt x="7184" y="7183"/>
                  <a:pt x="7188" y="7242"/>
                </a:cubicBezTo>
                <a:cubicBezTo>
                  <a:pt x="7189" y="7256"/>
                  <a:pt x="7201" y="7270"/>
                  <a:pt x="7211" y="7281"/>
                </a:cubicBezTo>
                <a:cubicBezTo>
                  <a:pt x="7223" y="7295"/>
                  <a:pt x="7236" y="7325"/>
                  <a:pt x="7224" y="7338"/>
                </a:cubicBezTo>
                <a:cubicBezTo>
                  <a:pt x="7192" y="7373"/>
                  <a:pt x="7206" y="7412"/>
                  <a:pt x="7205" y="7450"/>
                </a:cubicBezTo>
                <a:cubicBezTo>
                  <a:pt x="7204" y="7468"/>
                  <a:pt x="7205" y="7485"/>
                  <a:pt x="7205" y="7503"/>
                </a:cubicBezTo>
                <a:cubicBezTo>
                  <a:pt x="7202" y="7503"/>
                  <a:pt x="7199" y="7504"/>
                  <a:pt x="7196" y="7504"/>
                </a:cubicBezTo>
                <a:cubicBezTo>
                  <a:pt x="7193" y="7498"/>
                  <a:pt x="7187" y="7493"/>
                  <a:pt x="7186" y="7486"/>
                </a:cubicBezTo>
                <a:cubicBezTo>
                  <a:pt x="7182" y="7466"/>
                  <a:pt x="7174" y="7443"/>
                  <a:pt x="7180" y="7425"/>
                </a:cubicBezTo>
                <a:cubicBezTo>
                  <a:pt x="7191" y="7389"/>
                  <a:pt x="7174" y="7357"/>
                  <a:pt x="7176" y="7323"/>
                </a:cubicBezTo>
                <a:cubicBezTo>
                  <a:pt x="7179" y="7271"/>
                  <a:pt x="7178" y="7218"/>
                  <a:pt x="7168" y="7166"/>
                </a:cubicBezTo>
                <a:cubicBezTo>
                  <a:pt x="7160" y="7121"/>
                  <a:pt x="7154" y="7074"/>
                  <a:pt x="7145" y="7029"/>
                </a:cubicBezTo>
                <a:cubicBezTo>
                  <a:pt x="7143" y="7019"/>
                  <a:pt x="7142" y="7008"/>
                  <a:pt x="7144" y="6998"/>
                </a:cubicBezTo>
                <a:cubicBezTo>
                  <a:pt x="7149" y="6975"/>
                  <a:pt x="7139" y="6955"/>
                  <a:pt x="7127" y="6928"/>
                </a:cubicBezTo>
                <a:cubicBezTo>
                  <a:pt x="7123" y="6940"/>
                  <a:pt x="7118" y="6946"/>
                  <a:pt x="7119" y="6950"/>
                </a:cubicBezTo>
                <a:cubicBezTo>
                  <a:pt x="7133" y="7002"/>
                  <a:pt x="7130" y="7056"/>
                  <a:pt x="7132" y="7110"/>
                </a:cubicBezTo>
                <a:cubicBezTo>
                  <a:pt x="7134" y="7138"/>
                  <a:pt x="7138" y="7167"/>
                  <a:pt x="7140" y="7196"/>
                </a:cubicBezTo>
                <a:cubicBezTo>
                  <a:pt x="7143" y="7252"/>
                  <a:pt x="7158" y="7308"/>
                  <a:pt x="7152" y="7365"/>
                </a:cubicBezTo>
                <a:cubicBezTo>
                  <a:pt x="7150" y="7379"/>
                  <a:pt x="7160" y="7395"/>
                  <a:pt x="7159" y="7410"/>
                </a:cubicBezTo>
                <a:cubicBezTo>
                  <a:pt x="7158" y="7428"/>
                  <a:pt x="7173" y="7446"/>
                  <a:pt x="7159" y="7467"/>
                </a:cubicBezTo>
                <a:cubicBezTo>
                  <a:pt x="7153" y="7474"/>
                  <a:pt x="7157" y="7490"/>
                  <a:pt x="7161" y="7501"/>
                </a:cubicBezTo>
                <a:cubicBezTo>
                  <a:pt x="7176" y="7548"/>
                  <a:pt x="7173" y="7596"/>
                  <a:pt x="7179" y="7643"/>
                </a:cubicBezTo>
                <a:cubicBezTo>
                  <a:pt x="7181" y="7653"/>
                  <a:pt x="7178" y="7664"/>
                  <a:pt x="7176" y="7674"/>
                </a:cubicBezTo>
                <a:cubicBezTo>
                  <a:pt x="7169" y="7713"/>
                  <a:pt x="7174" y="7731"/>
                  <a:pt x="7203" y="7763"/>
                </a:cubicBezTo>
                <a:cubicBezTo>
                  <a:pt x="7185" y="7800"/>
                  <a:pt x="7196" y="7838"/>
                  <a:pt x="7200" y="7877"/>
                </a:cubicBezTo>
                <a:cubicBezTo>
                  <a:pt x="7204" y="7907"/>
                  <a:pt x="7206" y="7938"/>
                  <a:pt x="7202" y="7970"/>
                </a:cubicBezTo>
                <a:cubicBezTo>
                  <a:pt x="7201" y="7988"/>
                  <a:pt x="7210" y="8008"/>
                  <a:pt x="7213" y="8028"/>
                </a:cubicBezTo>
                <a:cubicBezTo>
                  <a:pt x="7216" y="8043"/>
                  <a:pt x="7217" y="8059"/>
                  <a:pt x="7220" y="8074"/>
                </a:cubicBezTo>
                <a:cubicBezTo>
                  <a:pt x="7228" y="8114"/>
                  <a:pt x="7214" y="8158"/>
                  <a:pt x="7242" y="8195"/>
                </a:cubicBezTo>
                <a:cubicBezTo>
                  <a:pt x="7245" y="8198"/>
                  <a:pt x="7245" y="8205"/>
                  <a:pt x="7245" y="8210"/>
                </a:cubicBezTo>
                <a:cubicBezTo>
                  <a:pt x="7247" y="8252"/>
                  <a:pt x="7248" y="8293"/>
                  <a:pt x="7251" y="8335"/>
                </a:cubicBezTo>
                <a:cubicBezTo>
                  <a:pt x="7253" y="8378"/>
                  <a:pt x="7257" y="8421"/>
                  <a:pt x="7260" y="8464"/>
                </a:cubicBezTo>
                <a:cubicBezTo>
                  <a:pt x="7265" y="8525"/>
                  <a:pt x="7265" y="8587"/>
                  <a:pt x="7277" y="8646"/>
                </a:cubicBezTo>
                <a:cubicBezTo>
                  <a:pt x="7287" y="8694"/>
                  <a:pt x="7274" y="8741"/>
                  <a:pt x="7285" y="8789"/>
                </a:cubicBezTo>
                <a:cubicBezTo>
                  <a:pt x="7295" y="8830"/>
                  <a:pt x="7285" y="8876"/>
                  <a:pt x="7283" y="8920"/>
                </a:cubicBezTo>
                <a:cubicBezTo>
                  <a:pt x="7283" y="8922"/>
                  <a:pt x="7283" y="8923"/>
                  <a:pt x="7283" y="8924"/>
                </a:cubicBezTo>
                <a:cubicBezTo>
                  <a:pt x="7299" y="8989"/>
                  <a:pt x="7286" y="9054"/>
                  <a:pt x="7292" y="9119"/>
                </a:cubicBezTo>
                <a:cubicBezTo>
                  <a:pt x="7299" y="9191"/>
                  <a:pt x="7300" y="9263"/>
                  <a:pt x="7299" y="9335"/>
                </a:cubicBezTo>
                <a:cubicBezTo>
                  <a:pt x="7298" y="9402"/>
                  <a:pt x="7305" y="9469"/>
                  <a:pt x="7308" y="9536"/>
                </a:cubicBezTo>
                <a:cubicBezTo>
                  <a:pt x="7309" y="9541"/>
                  <a:pt x="7305" y="9546"/>
                  <a:pt x="7304" y="9551"/>
                </a:cubicBezTo>
                <a:cubicBezTo>
                  <a:pt x="7302" y="9558"/>
                  <a:pt x="7298" y="9566"/>
                  <a:pt x="7301" y="9570"/>
                </a:cubicBezTo>
                <a:cubicBezTo>
                  <a:pt x="7316" y="9603"/>
                  <a:pt x="7303" y="9636"/>
                  <a:pt x="7303" y="9669"/>
                </a:cubicBezTo>
                <a:cubicBezTo>
                  <a:pt x="7302" y="9694"/>
                  <a:pt x="7305" y="9719"/>
                  <a:pt x="7308" y="9744"/>
                </a:cubicBezTo>
                <a:cubicBezTo>
                  <a:pt x="7315" y="9789"/>
                  <a:pt x="7315" y="9835"/>
                  <a:pt x="7314" y="9880"/>
                </a:cubicBezTo>
                <a:cubicBezTo>
                  <a:pt x="7313" y="9897"/>
                  <a:pt x="7318" y="9914"/>
                  <a:pt x="7319" y="9931"/>
                </a:cubicBezTo>
                <a:cubicBezTo>
                  <a:pt x="7324" y="9982"/>
                  <a:pt x="7325" y="10034"/>
                  <a:pt x="7332" y="10084"/>
                </a:cubicBezTo>
                <a:cubicBezTo>
                  <a:pt x="7341" y="10140"/>
                  <a:pt x="7332" y="10195"/>
                  <a:pt x="7344" y="10251"/>
                </a:cubicBezTo>
                <a:cubicBezTo>
                  <a:pt x="7352" y="10290"/>
                  <a:pt x="7349" y="10332"/>
                  <a:pt x="7349" y="10372"/>
                </a:cubicBezTo>
                <a:cubicBezTo>
                  <a:pt x="7350" y="10386"/>
                  <a:pt x="7355" y="10393"/>
                  <a:pt x="7366" y="10401"/>
                </a:cubicBezTo>
                <a:cubicBezTo>
                  <a:pt x="7394" y="10423"/>
                  <a:pt x="7393" y="10457"/>
                  <a:pt x="7367" y="10483"/>
                </a:cubicBezTo>
                <a:cubicBezTo>
                  <a:pt x="7363" y="10487"/>
                  <a:pt x="7354" y="10493"/>
                  <a:pt x="7355" y="10496"/>
                </a:cubicBezTo>
                <a:cubicBezTo>
                  <a:pt x="7367" y="10534"/>
                  <a:pt x="7344" y="10576"/>
                  <a:pt x="7363" y="10613"/>
                </a:cubicBezTo>
                <a:cubicBezTo>
                  <a:pt x="7367" y="10620"/>
                  <a:pt x="7376" y="10627"/>
                  <a:pt x="7384" y="10628"/>
                </a:cubicBezTo>
                <a:cubicBezTo>
                  <a:pt x="7396" y="10629"/>
                  <a:pt x="7409" y="10625"/>
                  <a:pt x="7423" y="10623"/>
                </a:cubicBezTo>
                <a:cubicBezTo>
                  <a:pt x="7424" y="10589"/>
                  <a:pt x="7427" y="10558"/>
                  <a:pt x="7426" y="10527"/>
                </a:cubicBezTo>
                <a:cubicBezTo>
                  <a:pt x="7426" y="10515"/>
                  <a:pt x="7418" y="10501"/>
                  <a:pt x="7409" y="10493"/>
                </a:cubicBezTo>
                <a:cubicBezTo>
                  <a:pt x="7395" y="10481"/>
                  <a:pt x="7393" y="10464"/>
                  <a:pt x="7401" y="10455"/>
                </a:cubicBezTo>
                <a:cubicBezTo>
                  <a:pt x="7414" y="10438"/>
                  <a:pt x="7398" y="10420"/>
                  <a:pt x="7409" y="10405"/>
                </a:cubicBezTo>
                <a:cubicBezTo>
                  <a:pt x="7409" y="10404"/>
                  <a:pt x="7403" y="10399"/>
                  <a:pt x="7402" y="10396"/>
                </a:cubicBezTo>
                <a:cubicBezTo>
                  <a:pt x="7400" y="10391"/>
                  <a:pt x="7399" y="10385"/>
                  <a:pt x="7397" y="10380"/>
                </a:cubicBezTo>
                <a:cubicBezTo>
                  <a:pt x="7421" y="10374"/>
                  <a:pt x="7413" y="10357"/>
                  <a:pt x="7411" y="10342"/>
                </a:cubicBezTo>
                <a:cubicBezTo>
                  <a:pt x="7408" y="10312"/>
                  <a:pt x="7404" y="10283"/>
                  <a:pt x="7400" y="10251"/>
                </a:cubicBezTo>
                <a:cubicBezTo>
                  <a:pt x="7365" y="10275"/>
                  <a:pt x="7365" y="10276"/>
                  <a:pt x="7376" y="10307"/>
                </a:cubicBezTo>
                <a:cubicBezTo>
                  <a:pt x="7381" y="10321"/>
                  <a:pt x="7391" y="10337"/>
                  <a:pt x="7369" y="10350"/>
                </a:cubicBezTo>
                <a:cubicBezTo>
                  <a:pt x="7357" y="10337"/>
                  <a:pt x="7361" y="10322"/>
                  <a:pt x="7361" y="10307"/>
                </a:cubicBezTo>
                <a:cubicBezTo>
                  <a:pt x="7361" y="10291"/>
                  <a:pt x="7358" y="10276"/>
                  <a:pt x="7357" y="10261"/>
                </a:cubicBezTo>
                <a:cubicBezTo>
                  <a:pt x="7355" y="10241"/>
                  <a:pt x="7351" y="10221"/>
                  <a:pt x="7353" y="10201"/>
                </a:cubicBezTo>
                <a:cubicBezTo>
                  <a:pt x="7358" y="10155"/>
                  <a:pt x="7359" y="10110"/>
                  <a:pt x="7348" y="10064"/>
                </a:cubicBezTo>
                <a:cubicBezTo>
                  <a:pt x="7344" y="10046"/>
                  <a:pt x="7350" y="10024"/>
                  <a:pt x="7353" y="10005"/>
                </a:cubicBezTo>
                <a:cubicBezTo>
                  <a:pt x="7359" y="9971"/>
                  <a:pt x="7372" y="9938"/>
                  <a:pt x="7358" y="9903"/>
                </a:cubicBezTo>
                <a:cubicBezTo>
                  <a:pt x="7357" y="9901"/>
                  <a:pt x="7356" y="9897"/>
                  <a:pt x="7357" y="9896"/>
                </a:cubicBezTo>
                <a:cubicBezTo>
                  <a:pt x="7389" y="9876"/>
                  <a:pt x="7355" y="9853"/>
                  <a:pt x="7359" y="9832"/>
                </a:cubicBezTo>
                <a:cubicBezTo>
                  <a:pt x="7362" y="9815"/>
                  <a:pt x="7356" y="9796"/>
                  <a:pt x="7354" y="9778"/>
                </a:cubicBezTo>
                <a:cubicBezTo>
                  <a:pt x="7364" y="9774"/>
                  <a:pt x="7371" y="9771"/>
                  <a:pt x="7380" y="9768"/>
                </a:cubicBezTo>
                <a:cubicBezTo>
                  <a:pt x="7375" y="9755"/>
                  <a:pt x="7370" y="9745"/>
                  <a:pt x="7365" y="9734"/>
                </a:cubicBezTo>
                <a:cubicBezTo>
                  <a:pt x="7367" y="9734"/>
                  <a:pt x="7369" y="9734"/>
                  <a:pt x="7371" y="9735"/>
                </a:cubicBezTo>
                <a:cubicBezTo>
                  <a:pt x="7374" y="9709"/>
                  <a:pt x="7378" y="9684"/>
                  <a:pt x="7381" y="9658"/>
                </a:cubicBezTo>
                <a:cubicBezTo>
                  <a:pt x="7381" y="9652"/>
                  <a:pt x="7377" y="9645"/>
                  <a:pt x="7378" y="9639"/>
                </a:cubicBezTo>
                <a:cubicBezTo>
                  <a:pt x="7389" y="9593"/>
                  <a:pt x="7373" y="9550"/>
                  <a:pt x="7370" y="9505"/>
                </a:cubicBezTo>
                <a:cubicBezTo>
                  <a:pt x="7368" y="9471"/>
                  <a:pt x="7377" y="9435"/>
                  <a:pt x="7358" y="9402"/>
                </a:cubicBezTo>
                <a:cubicBezTo>
                  <a:pt x="7356" y="9398"/>
                  <a:pt x="7355" y="9391"/>
                  <a:pt x="7357" y="9387"/>
                </a:cubicBezTo>
                <a:cubicBezTo>
                  <a:pt x="7369" y="9367"/>
                  <a:pt x="7364" y="9353"/>
                  <a:pt x="7348" y="9338"/>
                </a:cubicBezTo>
                <a:cubicBezTo>
                  <a:pt x="7342" y="9332"/>
                  <a:pt x="7339" y="9313"/>
                  <a:pt x="7343" y="9310"/>
                </a:cubicBezTo>
                <a:cubicBezTo>
                  <a:pt x="7368" y="9291"/>
                  <a:pt x="7365" y="9261"/>
                  <a:pt x="7377" y="9227"/>
                </a:cubicBezTo>
                <a:cubicBezTo>
                  <a:pt x="7380" y="9243"/>
                  <a:pt x="7381" y="9250"/>
                  <a:pt x="7382" y="9257"/>
                </a:cubicBezTo>
                <a:cubicBezTo>
                  <a:pt x="7383" y="9299"/>
                  <a:pt x="7388" y="9340"/>
                  <a:pt x="7393" y="9382"/>
                </a:cubicBezTo>
                <a:cubicBezTo>
                  <a:pt x="7399" y="9427"/>
                  <a:pt x="7394" y="9474"/>
                  <a:pt x="7393" y="9520"/>
                </a:cubicBezTo>
                <a:cubicBezTo>
                  <a:pt x="7393" y="9526"/>
                  <a:pt x="7394" y="9532"/>
                  <a:pt x="7395" y="9538"/>
                </a:cubicBezTo>
                <a:cubicBezTo>
                  <a:pt x="7398" y="9538"/>
                  <a:pt x="7400" y="9538"/>
                  <a:pt x="7403" y="9539"/>
                </a:cubicBezTo>
                <a:cubicBezTo>
                  <a:pt x="7405" y="9523"/>
                  <a:pt x="7406" y="9508"/>
                  <a:pt x="7408" y="9488"/>
                </a:cubicBezTo>
                <a:cubicBezTo>
                  <a:pt x="7430" y="9504"/>
                  <a:pt x="7424" y="9526"/>
                  <a:pt x="7428" y="9543"/>
                </a:cubicBezTo>
                <a:cubicBezTo>
                  <a:pt x="7431" y="9559"/>
                  <a:pt x="7429" y="9577"/>
                  <a:pt x="7432" y="9593"/>
                </a:cubicBezTo>
                <a:cubicBezTo>
                  <a:pt x="7438" y="9627"/>
                  <a:pt x="7442" y="9660"/>
                  <a:pt x="7401" y="9679"/>
                </a:cubicBezTo>
                <a:cubicBezTo>
                  <a:pt x="7413" y="9699"/>
                  <a:pt x="7412" y="9718"/>
                  <a:pt x="7407" y="9739"/>
                </a:cubicBezTo>
                <a:cubicBezTo>
                  <a:pt x="7404" y="9752"/>
                  <a:pt x="7409" y="9766"/>
                  <a:pt x="7410" y="9780"/>
                </a:cubicBezTo>
                <a:cubicBezTo>
                  <a:pt x="7400" y="9814"/>
                  <a:pt x="7397" y="9848"/>
                  <a:pt x="7399" y="9883"/>
                </a:cubicBezTo>
                <a:cubicBezTo>
                  <a:pt x="7399" y="9903"/>
                  <a:pt x="7400" y="9925"/>
                  <a:pt x="7395" y="9945"/>
                </a:cubicBezTo>
                <a:cubicBezTo>
                  <a:pt x="7382" y="9994"/>
                  <a:pt x="7382" y="10044"/>
                  <a:pt x="7381" y="10093"/>
                </a:cubicBezTo>
                <a:cubicBezTo>
                  <a:pt x="7381" y="10109"/>
                  <a:pt x="7384" y="10125"/>
                  <a:pt x="7386" y="10140"/>
                </a:cubicBezTo>
                <a:cubicBezTo>
                  <a:pt x="7389" y="10140"/>
                  <a:pt x="7392" y="10140"/>
                  <a:pt x="7395" y="10140"/>
                </a:cubicBezTo>
                <a:cubicBezTo>
                  <a:pt x="7405" y="10102"/>
                  <a:pt x="7407" y="10061"/>
                  <a:pt x="7411" y="10021"/>
                </a:cubicBezTo>
                <a:cubicBezTo>
                  <a:pt x="7416" y="9982"/>
                  <a:pt x="7418" y="9942"/>
                  <a:pt x="7415" y="9902"/>
                </a:cubicBezTo>
                <a:cubicBezTo>
                  <a:pt x="7412" y="9863"/>
                  <a:pt x="7421" y="9823"/>
                  <a:pt x="7425" y="9783"/>
                </a:cubicBezTo>
                <a:cubicBezTo>
                  <a:pt x="7417" y="9782"/>
                  <a:pt x="7413" y="9782"/>
                  <a:pt x="7409" y="9781"/>
                </a:cubicBezTo>
                <a:cubicBezTo>
                  <a:pt x="7414" y="9772"/>
                  <a:pt x="7419" y="9763"/>
                  <a:pt x="7425" y="9752"/>
                </a:cubicBezTo>
                <a:cubicBezTo>
                  <a:pt x="7428" y="9755"/>
                  <a:pt x="7432" y="9756"/>
                  <a:pt x="7433" y="9759"/>
                </a:cubicBezTo>
                <a:cubicBezTo>
                  <a:pt x="7444" y="9802"/>
                  <a:pt x="7451" y="9846"/>
                  <a:pt x="7444" y="9890"/>
                </a:cubicBezTo>
                <a:cubicBezTo>
                  <a:pt x="7443" y="9898"/>
                  <a:pt x="7439" y="9906"/>
                  <a:pt x="7441" y="9912"/>
                </a:cubicBezTo>
                <a:cubicBezTo>
                  <a:pt x="7458" y="9964"/>
                  <a:pt x="7455" y="10019"/>
                  <a:pt x="7459" y="10072"/>
                </a:cubicBezTo>
                <a:cubicBezTo>
                  <a:pt x="7461" y="10111"/>
                  <a:pt x="7458" y="10149"/>
                  <a:pt x="7468" y="10189"/>
                </a:cubicBezTo>
                <a:cubicBezTo>
                  <a:pt x="7478" y="10232"/>
                  <a:pt x="7472" y="10280"/>
                  <a:pt x="7473" y="10326"/>
                </a:cubicBezTo>
                <a:cubicBezTo>
                  <a:pt x="7473" y="10353"/>
                  <a:pt x="7475" y="10381"/>
                  <a:pt x="7474" y="10409"/>
                </a:cubicBezTo>
                <a:cubicBezTo>
                  <a:pt x="7472" y="10446"/>
                  <a:pt x="7471" y="10483"/>
                  <a:pt x="7437" y="10510"/>
                </a:cubicBezTo>
                <a:cubicBezTo>
                  <a:pt x="7446" y="10529"/>
                  <a:pt x="7455" y="10548"/>
                  <a:pt x="7463" y="10567"/>
                </a:cubicBezTo>
                <a:cubicBezTo>
                  <a:pt x="7462" y="10581"/>
                  <a:pt x="7443" y="10595"/>
                  <a:pt x="7459" y="10607"/>
                </a:cubicBezTo>
                <a:cubicBezTo>
                  <a:pt x="7476" y="10620"/>
                  <a:pt x="7496" y="10630"/>
                  <a:pt x="7516" y="10638"/>
                </a:cubicBezTo>
                <a:cubicBezTo>
                  <a:pt x="7530" y="10643"/>
                  <a:pt x="7548" y="10640"/>
                  <a:pt x="7562" y="10646"/>
                </a:cubicBezTo>
                <a:cubicBezTo>
                  <a:pt x="7593" y="10658"/>
                  <a:pt x="7603" y="10680"/>
                  <a:pt x="7597" y="10713"/>
                </a:cubicBezTo>
                <a:cubicBezTo>
                  <a:pt x="7594" y="10726"/>
                  <a:pt x="7593" y="10739"/>
                  <a:pt x="7590" y="10755"/>
                </a:cubicBezTo>
                <a:cubicBezTo>
                  <a:pt x="7577" y="10751"/>
                  <a:pt x="7568" y="10748"/>
                  <a:pt x="7556" y="10744"/>
                </a:cubicBezTo>
                <a:cubicBezTo>
                  <a:pt x="7548" y="10755"/>
                  <a:pt x="7540" y="10768"/>
                  <a:pt x="7530" y="10783"/>
                </a:cubicBezTo>
                <a:cubicBezTo>
                  <a:pt x="7556" y="10809"/>
                  <a:pt x="7585" y="10790"/>
                  <a:pt x="7613" y="10793"/>
                </a:cubicBezTo>
                <a:cubicBezTo>
                  <a:pt x="7629" y="10817"/>
                  <a:pt x="7655" y="10837"/>
                  <a:pt x="7656" y="10874"/>
                </a:cubicBezTo>
                <a:cubicBezTo>
                  <a:pt x="7640" y="10885"/>
                  <a:pt x="7622" y="10897"/>
                  <a:pt x="7604" y="10909"/>
                </a:cubicBezTo>
                <a:cubicBezTo>
                  <a:pt x="7611" y="10917"/>
                  <a:pt x="7624" y="10927"/>
                  <a:pt x="7626" y="10938"/>
                </a:cubicBezTo>
                <a:cubicBezTo>
                  <a:pt x="7628" y="10951"/>
                  <a:pt x="7621" y="10966"/>
                  <a:pt x="7615" y="10978"/>
                </a:cubicBezTo>
                <a:cubicBezTo>
                  <a:pt x="7600" y="11007"/>
                  <a:pt x="7602" y="11009"/>
                  <a:pt x="7630" y="11025"/>
                </a:cubicBezTo>
                <a:cubicBezTo>
                  <a:pt x="7644" y="11034"/>
                  <a:pt x="7664" y="11030"/>
                  <a:pt x="7675" y="11051"/>
                </a:cubicBezTo>
                <a:cubicBezTo>
                  <a:pt x="7689" y="11078"/>
                  <a:pt x="7693" y="11076"/>
                  <a:pt x="7693" y="11099"/>
                </a:cubicBezTo>
                <a:cubicBezTo>
                  <a:pt x="7681" y="11109"/>
                  <a:pt x="7671" y="11118"/>
                  <a:pt x="7660" y="11128"/>
                </a:cubicBezTo>
                <a:cubicBezTo>
                  <a:pt x="7680" y="11159"/>
                  <a:pt x="7697" y="11187"/>
                  <a:pt x="7744" y="11186"/>
                </a:cubicBezTo>
                <a:cubicBezTo>
                  <a:pt x="7737" y="11201"/>
                  <a:pt x="7733" y="11211"/>
                  <a:pt x="7727" y="11220"/>
                </a:cubicBezTo>
                <a:cubicBezTo>
                  <a:pt x="7718" y="11235"/>
                  <a:pt x="7717" y="11246"/>
                  <a:pt x="7732" y="11258"/>
                </a:cubicBezTo>
                <a:cubicBezTo>
                  <a:pt x="7744" y="11267"/>
                  <a:pt x="7755" y="11278"/>
                  <a:pt x="7766" y="11288"/>
                </a:cubicBezTo>
                <a:cubicBezTo>
                  <a:pt x="7768" y="11291"/>
                  <a:pt x="7772" y="11295"/>
                  <a:pt x="7771" y="11297"/>
                </a:cubicBezTo>
                <a:cubicBezTo>
                  <a:pt x="7764" y="11331"/>
                  <a:pt x="7786" y="11359"/>
                  <a:pt x="7789" y="11391"/>
                </a:cubicBezTo>
                <a:cubicBezTo>
                  <a:pt x="7791" y="11404"/>
                  <a:pt x="7803" y="11415"/>
                  <a:pt x="7812" y="11429"/>
                </a:cubicBezTo>
                <a:cubicBezTo>
                  <a:pt x="7813" y="11440"/>
                  <a:pt x="7814" y="11455"/>
                  <a:pt x="7815" y="11471"/>
                </a:cubicBezTo>
                <a:cubicBezTo>
                  <a:pt x="7824" y="11470"/>
                  <a:pt x="7831" y="11469"/>
                  <a:pt x="7840" y="11468"/>
                </a:cubicBezTo>
                <a:cubicBezTo>
                  <a:pt x="7839" y="11474"/>
                  <a:pt x="7839" y="11479"/>
                  <a:pt x="7837" y="11483"/>
                </a:cubicBezTo>
                <a:cubicBezTo>
                  <a:pt x="7826" y="11512"/>
                  <a:pt x="7827" y="11510"/>
                  <a:pt x="7855" y="11521"/>
                </a:cubicBezTo>
                <a:cubicBezTo>
                  <a:pt x="7866" y="11526"/>
                  <a:pt x="7873" y="11540"/>
                  <a:pt x="7881" y="11553"/>
                </a:cubicBezTo>
                <a:cubicBezTo>
                  <a:pt x="7864" y="11547"/>
                  <a:pt x="7848" y="11535"/>
                  <a:pt x="7836" y="11557"/>
                </a:cubicBezTo>
                <a:cubicBezTo>
                  <a:pt x="7830" y="11557"/>
                  <a:pt x="7824" y="11557"/>
                  <a:pt x="7815" y="11558"/>
                </a:cubicBezTo>
                <a:cubicBezTo>
                  <a:pt x="7829" y="11572"/>
                  <a:pt x="7829" y="11572"/>
                  <a:pt x="7835" y="11556"/>
                </a:cubicBezTo>
                <a:cubicBezTo>
                  <a:pt x="7849" y="11571"/>
                  <a:pt x="7863" y="11586"/>
                  <a:pt x="7877" y="11601"/>
                </a:cubicBezTo>
                <a:cubicBezTo>
                  <a:pt x="7878" y="11636"/>
                  <a:pt x="7878" y="11636"/>
                  <a:pt x="7904" y="11630"/>
                </a:cubicBezTo>
                <a:cubicBezTo>
                  <a:pt x="7893" y="11620"/>
                  <a:pt x="7885" y="11611"/>
                  <a:pt x="7876" y="11602"/>
                </a:cubicBezTo>
                <a:cubicBezTo>
                  <a:pt x="7881" y="11597"/>
                  <a:pt x="7886" y="11591"/>
                  <a:pt x="7892" y="11585"/>
                </a:cubicBezTo>
                <a:cubicBezTo>
                  <a:pt x="7903" y="11600"/>
                  <a:pt x="7913" y="11614"/>
                  <a:pt x="7924" y="11628"/>
                </a:cubicBezTo>
                <a:cubicBezTo>
                  <a:pt x="7943" y="11654"/>
                  <a:pt x="7941" y="11673"/>
                  <a:pt x="7923" y="11700"/>
                </a:cubicBezTo>
                <a:cubicBezTo>
                  <a:pt x="7914" y="11715"/>
                  <a:pt x="7910" y="11733"/>
                  <a:pt x="7906" y="11750"/>
                </a:cubicBezTo>
                <a:cubicBezTo>
                  <a:pt x="7905" y="11755"/>
                  <a:pt x="7914" y="11763"/>
                  <a:pt x="7919" y="11771"/>
                </a:cubicBezTo>
                <a:cubicBezTo>
                  <a:pt x="7893" y="11782"/>
                  <a:pt x="7906" y="11807"/>
                  <a:pt x="7902" y="11828"/>
                </a:cubicBezTo>
                <a:cubicBezTo>
                  <a:pt x="7922" y="11828"/>
                  <a:pt x="7941" y="11828"/>
                  <a:pt x="7967" y="11828"/>
                </a:cubicBezTo>
                <a:cubicBezTo>
                  <a:pt x="7957" y="11841"/>
                  <a:pt x="7953" y="11852"/>
                  <a:pt x="7946" y="11854"/>
                </a:cubicBezTo>
                <a:cubicBezTo>
                  <a:pt x="7935" y="11857"/>
                  <a:pt x="7924" y="11858"/>
                  <a:pt x="7923" y="11871"/>
                </a:cubicBezTo>
                <a:cubicBezTo>
                  <a:pt x="7922" y="11883"/>
                  <a:pt x="7922" y="11903"/>
                  <a:pt x="7929" y="11907"/>
                </a:cubicBezTo>
                <a:cubicBezTo>
                  <a:pt x="7950" y="11920"/>
                  <a:pt x="7948" y="11937"/>
                  <a:pt x="7948" y="11955"/>
                </a:cubicBezTo>
                <a:cubicBezTo>
                  <a:pt x="7948" y="11962"/>
                  <a:pt x="7955" y="11969"/>
                  <a:pt x="7958" y="11975"/>
                </a:cubicBezTo>
                <a:cubicBezTo>
                  <a:pt x="7936" y="12015"/>
                  <a:pt x="7908" y="12050"/>
                  <a:pt x="7906" y="12097"/>
                </a:cubicBezTo>
                <a:cubicBezTo>
                  <a:pt x="7906" y="12105"/>
                  <a:pt x="7903" y="12115"/>
                  <a:pt x="7907" y="12120"/>
                </a:cubicBezTo>
                <a:cubicBezTo>
                  <a:pt x="7919" y="12137"/>
                  <a:pt x="7905" y="12147"/>
                  <a:pt x="7906" y="12159"/>
                </a:cubicBezTo>
                <a:cubicBezTo>
                  <a:pt x="7909" y="12190"/>
                  <a:pt x="7913" y="12221"/>
                  <a:pt x="7917" y="12255"/>
                </a:cubicBezTo>
                <a:cubicBezTo>
                  <a:pt x="7897" y="12274"/>
                  <a:pt x="7893" y="12298"/>
                  <a:pt x="7895" y="12330"/>
                </a:cubicBezTo>
                <a:cubicBezTo>
                  <a:pt x="7897" y="12360"/>
                  <a:pt x="7892" y="12393"/>
                  <a:pt x="7864" y="12419"/>
                </a:cubicBezTo>
                <a:cubicBezTo>
                  <a:pt x="7842" y="12440"/>
                  <a:pt x="7815" y="12465"/>
                  <a:pt x="7821" y="12507"/>
                </a:cubicBezTo>
                <a:cubicBezTo>
                  <a:pt x="7824" y="12532"/>
                  <a:pt x="7812" y="12559"/>
                  <a:pt x="7807" y="12586"/>
                </a:cubicBezTo>
                <a:cubicBezTo>
                  <a:pt x="7803" y="12607"/>
                  <a:pt x="7801" y="12629"/>
                  <a:pt x="7797" y="12651"/>
                </a:cubicBezTo>
                <a:cubicBezTo>
                  <a:pt x="7794" y="12669"/>
                  <a:pt x="7785" y="12683"/>
                  <a:pt x="7770" y="12694"/>
                </a:cubicBezTo>
                <a:cubicBezTo>
                  <a:pt x="7738" y="12718"/>
                  <a:pt x="7712" y="12749"/>
                  <a:pt x="7665" y="12744"/>
                </a:cubicBezTo>
                <a:cubicBezTo>
                  <a:pt x="7652" y="12743"/>
                  <a:pt x="7634" y="12755"/>
                  <a:pt x="7625" y="12766"/>
                </a:cubicBezTo>
                <a:cubicBezTo>
                  <a:pt x="7614" y="12779"/>
                  <a:pt x="7604" y="12778"/>
                  <a:pt x="7590" y="12778"/>
                </a:cubicBezTo>
                <a:cubicBezTo>
                  <a:pt x="7572" y="12777"/>
                  <a:pt x="7553" y="12780"/>
                  <a:pt x="7538" y="12787"/>
                </a:cubicBezTo>
                <a:cubicBezTo>
                  <a:pt x="7517" y="12798"/>
                  <a:pt x="7500" y="12797"/>
                  <a:pt x="7483" y="12783"/>
                </a:cubicBezTo>
                <a:cubicBezTo>
                  <a:pt x="7475" y="12776"/>
                  <a:pt x="7465" y="12772"/>
                  <a:pt x="7451" y="12763"/>
                </a:cubicBezTo>
                <a:cubicBezTo>
                  <a:pt x="7451" y="12812"/>
                  <a:pt x="7450" y="12858"/>
                  <a:pt x="7449" y="12903"/>
                </a:cubicBezTo>
                <a:cubicBezTo>
                  <a:pt x="7449" y="12922"/>
                  <a:pt x="7448" y="12941"/>
                  <a:pt x="7444" y="12959"/>
                </a:cubicBezTo>
                <a:cubicBezTo>
                  <a:pt x="7439" y="12977"/>
                  <a:pt x="7435" y="12993"/>
                  <a:pt x="7443" y="13012"/>
                </a:cubicBezTo>
                <a:cubicBezTo>
                  <a:pt x="7446" y="13019"/>
                  <a:pt x="7442" y="13029"/>
                  <a:pt x="7441" y="13038"/>
                </a:cubicBezTo>
                <a:cubicBezTo>
                  <a:pt x="7436" y="13081"/>
                  <a:pt x="7425" y="13125"/>
                  <a:pt x="7429" y="13167"/>
                </a:cubicBezTo>
                <a:cubicBezTo>
                  <a:pt x="7433" y="13205"/>
                  <a:pt x="7436" y="13244"/>
                  <a:pt x="7450" y="13281"/>
                </a:cubicBezTo>
                <a:cubicBezTo>
                  <a:pt x="7457" y="13302"/>
                  <a:pt x="7455" y="13328"/>
                  <a:pt x="7454" y="13351"/>
                </a:cubicBezTo>
                <a:cubicBezTo>
                  <a:pt x="7451" y="13404"/>
                  <a:pt x="7445" y="13458"/>
                  <a:pt x="7443" y="13511"/>
                </a:cubicBezTo>
                <a:cubicBezTo>
                  <a:pt x="7442" y="13564"/>
                  <a:pt x="7445" y="13616"/>
                  <a:pt x="7444" y="13669"/>
                </a:cubicBezTo>
                <a:cubicBezTo>
                  <a:pt x="7444" y="13712"/>
                  <a:pt x="7441" y="13755"/>
                  <a:pt x="7439" y="13798"/>
                </a:cubicBezTo>
                <a:cubicBezTo>
                  <a:pt x="7439" y="13806"/>
                  <a:pt x="7437" y="13814"/>
                  <a:pt x="7437" y="13822"/>
                </a:cubicBezTo>
                <a:cubicBezTo>
                  <a:pt x="7436" y="13883"/>
                  <a:pt x="7432" y="13943"/>
                  <a:pt x="7421" y="14003"/>
                </a:cubicBezTo>
                <a:cubicBezTo>
                  <a:pt x="7435" y="14024"/>
                  <a:pt x="7405" y="14040"/>
                  <a:pt x="7414" y="14064"/>
                </a:cubicBezTo>
                <a:cubicBezTo>
                  <a:pt x="7421" y="14081"/>
                  <a:pt x="7415" y="14105"/>
                  <a:pt x="7413" y="14125"/>
                </a:cubicBezTo>
                <a:cubicBezTo>
                  <a:pt x="7411" y="14147"/>
                  <a:pt x="7402" y="14171"/>
                  <a:pt x="7407" y="14191"/>
                </a:cubicBezTo>
                <a:cubicBezTo>
                  <a:pt x="7417" y="14234"/>
                  <a:pt x="7400" y="14274"/>
                  <a:pt x="7401" y="14316"/>
                </a:cubicBezTo>
                <a:cubicBezTo>
                  <a:pt x="7402" y="14347"/>
                  <a:pt x="7396" y="14379"/>
                  <a:pt x="7396" y="14411"/>
                </a:cubicBezTo>
                <a:cubicBezTo>
                  <a:pt x="7395" y="14424"/>
                  <a:pt x="7400" y="14438"/>
                  <a:pt x="7404" y="14458"/>
                </a:cubicBezTo>
                <a:cubicBezTo>
                  <a:pt x="7390" y="14474"/>
                  <a:pt x="7376" y="14495"/>
                  <a:pt x="7374" y="14527"/>
                </a:cubicBezTo>
                <a:cubicBezTo>
                  <a:pt x="7369" y="14598"/>
                  <a:pt x="7349" y="14668"/>
                  <a:pt x="7344" y="14739"/>
                </a:cubicBezTo>
                <a:cubicBezTo>
                  <a:pt x="7340" y="14794"/>
                  <a:pt x="7321" y="14846"/>
                  <a:pt x="7316" y="14900"/>
                </a:cubicBezTo>
                <a:cubicBezTo>
                  <a:pt x="7312" y="14948"/>
                  <a:pt x="7301" y="14994"/>
                  <a:pt x="7287" y="15039"/>
                </a:cubicBezTo>
                <a:cubicBezTo>
                  <a:pt x="7281" y="15057"/>
                  <a:pt x="7294" y="15077"/>
                  <a:pt x="7277" y="15094"/>
                </a:cubicBezTo>
                <a:cubicBezTo>
                  <a:pt x="7270" y="15102"/>
                  <a:pt x="7267" y="15114"/>
                  <a:pt x="7260" y="15126"/>
                </a:cubicBezTo>
                <a:cubicBezTo>
                  <a:pt x="7254" y="15126"/>
                  <a:pt x="7245" y="15126"/>
                  <a:pt x="7236" y="15126"/>
                </a:cubicBezTo>
                <a:cubicBezTo>
                  <a:pt x="7235" y="15131"/>
                  <a:pt x="7232" y="15135"/>
                  <a:pt x="7232" y="15138"/>
                </a:cubicBezTo>
                <a:cubicBezTo>
                  <a:pt x="7230" y="15163"/>
                  <a:pt x="7229" y="15189"/>
                  <a:pt x="7228" y="15214"/>
                </a:cubicBezTo>
                <a:cubicBezTo>
                  <a:pt x="7227" y="15247"/>
                  <a:pt x="7227" y="15247"/>
                  <a:pt x="7191" y="15263"/>
                </a:cubicBezTo>
                <a:cubicBezTo>
                  <a:pt x="7176" y="15269"/>
                  <a:pt x="7145" y="15325"/>
                  <a:pt x="7155" y="15336"/>
                </a:cubicBezTo>
                <a:cubicBezTo>
                  <a:pt x="7168" y="15352"/>
                  <a:pt x="7157" y="15359"/>
                  <a:pt x="7151" y="15370"/>
                </a:cubicBezTo>
                <a:cubicBezTo>
                  <a:pt x="7148" y="15376"/>
                  <a:pt x="7144" y="15386"/>
                  <a:pt x="7146" y="15391"/>
                </a:cubicBezTo>
                <a:cubicBezTo>
                  <a:pt x="7157" y="15420"/>
                  <a:pt x="7141" y="15446"/>
                  <a:pt x="7140" y="15472"/>
                </a:cubicBezTo>
                <a:cubicBezTo>
                  <a:pt x="7137" y="15520"/>
                  <a:pt x="7116" y="15564"/>
                  <a:pt x="7111" y="15611"/>
                </a:cubicBezTo>
                <a:cubicBezTo>
                  <a:pt x="7110" y="15617"/>
                  <a:pt x="7106" y="15623"/>
                  <a:pt x="7104" y="15629"/>
                </a:cubicBezTo>
                <a:cubicBezTo>
                  <a:pt x="7094" y="15650"/>
                  <a:pt x="7090" y="15672"/>
                  <a:pt x="7090" y="15697"/>
                </a:cubicBezTo>
                <a:cubicBezTo>
                  <a:pt x="7088" y="15736"/>
                  <a:pt x="7076" y="15774"/>
                  <a:pt x="7069" y="15813"/>
                </a:cubicBezTo>
                <a:cubicBezTo>
                  <a:pt x="7066" y="15827"/>
                  <a:pt x="7060" y="15842"/>
                  <a:pt x="7061" y="15856"/>
                </a:cubicBezTo>
                <a:cubicBezTo>
                  <a:pt x="7066" y="15926"/>
                  <a:pt x="7044" y="15993"/>
                  <a:pt x="7040" y="16063"/>
                </a:cubicBezTo>
                <a:cubicBezTo>
                  <a:pt x="7037" y="16104"/>
                  <a:pt x="7019" y="16144"/>
                  <a:pt x="7007" y="16185"/>
                </a:cubicBezTo>
                <a:cubicBezTo>
                  <a:pt x="7000" y="16210"/>
                  <a:pt x="6987" y="16234"/>
                  <a:pt x="6984" y="16260"/>
                </a:cubicBezTo>
                <a:cubicBezTo>
                  <a:pt x="6980" y="16300"/>
                  <a:pt x="6962" y="16335"/>
                  <a:pt x="6947" y="16372"/>
                </a:cubicBezTo>
                <a:cubicBezTo>
                  <a:pt x="6939" y="16395"/>
                  <a:pt x="6930" y="16418"/>
                  <a:pt x="6921" y="16442"/>
                </a:cubicBezTo>
                <a:cubicBezTo>
                  <a:pt x="6917" y="16434"/>
                  <a:pt x="6910" y="16425"/>
                  <a:pt x="6901" y="16411"/>
                </a:cubicBezTo>
                <a:cubicBezTo>
                  <a:pt x="6888" y="16431"/>
                  <a:pt x="6851" y="16413"/>
                  <a:pt x="6857" y="16453"/>
                </a:cubicBezTo>
                <a:cubicBezTo>
                  <a:pt x="6841" y="16453"/>
                  <a:pt x="6817" y="16440"/>
                  <a:pt x="6820" y="16471"/>
                </a:cubicBezTo>
                <a:cubicBezTo>
                  <a:pt x="6829" y="16473"/>
                  <a:pt x="6837" y="16475"/>
                  <a:pt x="6845" y="16476"/>
                </a:cubicBezTo>
                <a:cubicBezTo>
                  <a:pt x="6848" y="16509"/>
                  <a:pt x="6818" y="16506"/>
                  <a:pt x="6802" y="16521"/>
                </a:cubicBezTo>
                <a:cubicBezTo>
                  <a:pt x="6806" y="16529"/>
                  <a:pt x="6809" y="16536"/>
                  <a:pt x="6813" y="16544"/>
                </a:cubicBezTo>
                <a:cubicBezTo>
                  <a:pt x="6799" y="16545"/>
                  <a:pt x="6784" y="16547"/>
                  <a:pt x="6766" y="16548"/>
                </a:cubicBezTo>
                <a:cubicBezTo>
                  <a:pt x="6767" y="16557"/>
                  <a:pt x="6770" y="16563"/>
                  <a:pt x="6769" y="16568"/>
                </a:cubicBezTo>
                <a:cubicBezTo>
                  <a:pt x="6769" y="16574"/>
                  <a:pt x="6766" y="16579"/>
                  <a:pt x="6763" y="16589"/>
                </a:cubicBezTo>
                <a:cubicBezTo>
                  <a:pt x="6750" y="16578"/>
                  <a:pt x="6741" y="16570"/>
                  <a:pt x="6731" y="16561"/>
                </a:cubicBezTo>
                <a:cubicBezTo>
                  <a:pt x="6722" y="16567"/>
                  <a:pt x="6714" y="16573"/>
                  <a:pt x="6703" y="16581"/>
                </a:cubicBezTo>
                <a:cubicBezTo>
                  <a:pt x="6706" y="16590"/>
                  <a:pt x="6709" y="16600"/>
                  <a:pt x="6714" y="16614"/>
                </a:cubicBezTo>
                <a:cubicBezTo>
                  <a:pt x="6701" y="16621"/>
                  <a:pt x="6688" y="16627"/>
                  <a:pt x="6672" y="16635"/>
                </a:cubicBezTo>
                <a:cubicBezTo>
                  <a:pt x="6692" y="16649"/>
                  <a:pt x="6712" y="16645"/>
                  <a:pt x="6735" y="16641"/>
                </a:cubicBezTo>
                <a:cubicBezTo>
                  <a:pt x="6732" y="16632"/>
                  <a:pt x="6729" y="16624"/>
                  <a:pt x="6727" y="16615"/>
                </a:cubicBezTo>
                <a:cubicBezTo>
                  <a:pt x="6748" y="16618"/>
                  <a:pt x="6748" y="16618"/>
                  <a:pt x="6747" y="16652"/>
                </a:cubicBezTo>
                <a:cubicBezTo>
                  <a:pt x="6727" y="16659"/>
                  <a:pt x="6708" y="16665"/>
                  <a:pt x="6693" y="16671"/>
                </a:cubicBezTo>
                <a:cubicBezTo>
                  <a:pt x="6691" y="16690"/>
                  <a:pt x="6691" y="16705"/>
                  <a:pt x="6686" y="16719"/>
                </a:cubicBezTo>
                <a:cubicBezTo>
                  <a:pt x="6685" y="16725"/>
                  <a:pt x="6673" y="16728"/>
                  <a:pt x="6660" y="16736"/>
                </a:cubicBezTo>
                <a:cubicBezTo>
                  <a:pt x="6666" y="16724"/>
                  <a:pt x="6669" y="16720"/>
                  <a:pt x="6675" y="16708"/>
                </a:cubicBezTo>
                <a:cubicBezTo>
                  <a:pt x="6653" y="16716"/>
                  <a:pt x="6637" y="16721"/>
                  <a:pt x="6623" y="16726"/>
                </a:cubicBezTo>
                <a:cubicBezTo>
                  <a:pt x="6620" y="16743"/>
                  <a:pt x="6618" y="16758"/>
                  <a:pt x="6614" y="16783"/>
                </a:cubicBezTo>
                <a:cubicBezTo>
                  <a:pt x="6598" y="16767"/>
                  <a:pt x="6588" y="16756"/>
                  <a:pt x="6576" y="16745"/>
                </a:cubicBezTo>
                <a:cubicBezTo>
                  <a:pt x="6563" y="16755"/>
                  <a:pt x="6540" y="16755"/>
                  <a:pt x="6539" y="16779"/>
                </a:cubicBezTo>
                <a:cubicBezTo>
                  <a:pt x="6539" y="16785"/>
                  <a:pt x="6549" y="16791"/>
                  <a:pt x="6555" y="16796"/>
                </a:cubicBezTo>
                <a:cubicBezTo>
                  <a:pt x="6551" y="16807"/>
                  <a:pt x="6545" y="16822"/>
                  <a:pt x="6540" y="16836"/>
                </a:cubicBezTo>
                <a:cubicBezTo>
                  <a:pt x="6526" y="16837"/>
                  <a:pt x="6516" y="16842"/>
                  <a:pt x="6513" y="16862"/>
                </a:cubicBezTo>
                <a:cubicBezTo>
                  <a:pt x="6524" y="16857"/>
                  <a:pt x="6531" y="16853"/>
                  <a:pt x="6537" y="16850"/>
                </a:cubicBezTo>
                <a:cubicBezTo>
                  <a:pt x="6516" y="16876"/>
                  <a:pt x="6501" y="16883"/>
                  <a:pt x="6447" y="16889"/>
                </a:cubicBezTo>
                <a:cubicBezTo>
                  <a:pt x="6451" y="16901"/>
                  <a:pt x="6454" y="16913"/>
                  <a:pt x="6459" y="16928"/>
                </a:cubicBezTo>
                <a:cubicBezTo>
                  <a:pt x="6448" y="16932"/>
                  <a:pt x="6439" y="16935"/>
                  <a:pt x="6430" y="16938"/>
                </a:cubicBezTo>
                <a:cubicBezTo>
                  <a:pt x="6429" y="16947"/>
                  <a:pt x="6428" y="16956"/>
                  <a:pt x="6427" y="16964"/>
                </a:cubicBezTo>
                <a:cubicBezTo>
                  <a:pt x="6422" y="16964"/>
                  <a:pt x="6419" y="16966"/>
                  <a:pt x="6417" y="16965"/>
                </a:cubicBezTo>
                <a:cubicBezTo>
                  <a:pt x="6399" y="16952"/>
                  <a:pt x="6380" y="16950"/>
                  <a:pt x="6364" y="16968"/>
                </a:cubicBezTo>
                <a:cubicBezTo>
                  <a:pt x="6349" y="16983"/>
                  <a:pt x="6319" y="16967"/>
                  <a:pt x="6310" y="16995"/>
                </a:cubicBezTo>
                <a:cubicBezTo>
                  <a:pt x="6304" y="17013"/>
                  <a:pt x="6295" y="17031"/>
                  <a:pt x="6289" y="17049"/>
                </a:cubicBezTo>
                <a:cubicBezTo>
                  <a:pt x="6282" y="17066"/>
                  <a:pt x="6277" y="17083"/>
                  <a:pt x="6272" y="17096"/>
                </a:cubicBezTo>
                <a:cubicBezTo>
                  <a:pt x="6236" y="17110"/>
                  <a:pt x="6226" y="17077"/>
                  <a:pt x="6203" y="17066"/>
                </a:cubicBezTo>
                <a:cubicBezTo>
                  <a:pt x="6202" y="17076"/>
                  <a:pt x="6201" y="17083"/>
                  <a:pt x="6200" y="17091"/>
                </a:cubicBezTo>
                <a:cubicBezTo>
                  <a:pt x="6191" y="17083"/>
                  <a:pt x="6182" y="17076"/>
                  <a:pt x="6175" y="17071"/>
                </a:cubicBezTo>
                <a:cubicBezTo>
                  <a:pt x="6149" y="17088"/>
                  <a:pt x="6125" y="17102"/>
                  <a:pt x="6099" y="17118"/>
                </a:cubicBezTo>
                <a:cubicBezTo>
                  <a:pt x="6096" y="17112"/>
                  <a:pt x="6093" y="17102"/>
                  <a:pt x="6086" y="17097"/>
                </a:cubicBezTo>
                <a:cubicBezTo>
                  <a:pt x="6079" y="17092"/>
                  <a:pt x="6069" y="17091"/>
                  <a:pt x="6060" y="17088"/>
                </a:cubicBezTo>
                <a:cubicBezTo>
                  <a:pt x="6047" y="17104"/>
                  <a:pt x="6074" y="17141"/>
                  <a:pt x="6032" y="17138"/>
                </a:cubicBezTo>
                <a:cubicBezTo>
                  <a:pt x="6025" y="17127"/>
                  <a:pt x="6019" y="17116"/>
                  <a:pt x="6008" y="17097"/>
                </a:cubicBezTo>
                <a:cubicBezTo>
                  <a:pt x="6001" y="17121"/>
                  <a:pt x="6000" y="17141"/>
                  <a:pt x="5990" y="17155"/>
                </a:cubicBezTo>
                <a:cubicBezTo>
                  <a:pt x="5978" y="17172"/>
                  <a:pt x="5964" y="17185"/>
                  <a:pt x="5976" y="17214"/>
                </a:cubicBezTo>
                <a:cubicBezTo>
                  <a:pt x="5944" y="17199"/>
                  <a:pt x="5920" y="17198"/>
                  <a:pt x="5897" y="17214"/>
                </a:cubicBezTo>
                <a:cubicBezTo>
                  <a:pt x="5894" y="17216"/>
                  <a:pt x="5887" y="17217"/>
                  <a:pt x="5886" y="17215"/>
                </a:cubicBezTo>
                <a:cubicBezTo>
                  <a:pt x="5874" y="17193"/>
                  <a:pt x="5832" y="17206"/>
                  <a:pt x="5832" y="17166"/>
                </a:cubicBezTo>
                <a:cubicBezTo>
                  <a:pt x="5796" y="17177"/>
                  <a:pt x="5760" y="17179"/>
                  <a:pt x="5744" y="17220"/>
                </a:cubicBezTo>
                <a:cubicBezTo>
                  <a:pt x="5738" y="17234"/>
                  <a:pt x="5724" y="17251"/>
                  <a:pt x="5700" y="17246"/>
                </a:cubicBezTo>
                <a:cubicBezTo>
                  <a:pt x="5693" y="17244"/>
                  <a:pt x="5683" y="17251"/>
                  <a:pt x="5677" y="17256"/>
                </a:cubicBezTo>
                <a:cubicBezTo>
                  <a:pt x="5667" y="17265"/>
                  <a:pt x="5660" y="17277"/>
                  <a:pt x="5649" y="17291"/>
                </a:cubicBezTo>
                <a:cubicBezTo>
                  <a:pt x="5634" y="17285"/>
                  <a:pt x="5619" y="17280"/>
                  <a:pt x="5602" y="17274"/>
                </a:cubicBezTo>
                <a:cubicBezTo>
                  <a:pt x="5586" y="17302"/>
                  <a:pt x="5609" y="17319"/>
                  <a:pt x="5624" y="17334"/>
                </a:cubicBezTo>
                <a:cubicBezTo>
                  <a:pt x="5613" y="17348"/>
                  <a:pt x="5604" y="17360"/>
                  <a:pt x="5593" y="17374"/>
                </a:cubicBezTo>
                <a:cubicBezTo>
                  <a:pt x="5584" y="17370"/>
                  <a:pt x="5574" y="17366"/>
                  <a:pt x="5563" y="17361"/>
                </a:cubicBezTo>
                <a:cubicBezTo>
                  <a:pt x="5551" y="17402"/>
                  <a:pt x="5565" y="17434"/>
                  <a:pt x="5585" y="17466"/>
                </a:cubicBezTo>
                <a:cubicBezTo>
                  <a:pt x="5602" y="17492"/>
                  <a:pt x="5598" y="17499"/>
                  <a:pt x="5569" y="17512"/>
                </a:cubicBezTo>
                <a:cubicBezTo>
                  <a:pt x="5563" y="17502"/>
                  <a:pt x="5557" y="17492"/>
                  <a:pt x="5550" y="17479"/>
                </a:cubicBezTo>
                <a:cubicBezTo>
                  <a:pt x="5539" y="17492"/>
                  <a:pt x="5526" y="17500"/>
                  <a:pt x="5523" y="17511"/>
                </a:cubicBezTo>
                <a:cubicBezTo>
                  <a:pt x="5521" y="17519"/>
                  <a:pt x="5531" y="17531"/>
                  <a:pt x="5537" y="17542"/>
                </a:cubicBezTo>
                <a:cubicBezTo>
                  <a:pt x="5532" y="17543"/>
                  <a:pt x="5523" y="17545"/>
                  <a:pt x="5515" y="17547"/>
                </a:cubicBezTo>
                <a:cubicBezTo>
                  <a:pt x="5513" y="17567"/>
                  <a:pt x="5511" y="17585"/>
                  <a:pt x="5510" y="17603"/>
                </a:cubicBezTo>
                <a:cubicBezTo>
                  <a:pt x="5511" y="17603"/>
                  <a:pt x="5511" y="17604"/>
                  <a:pt x="5511" y="17604"/>
                </a:cubicBezTo>
                <a:cubicBezTo>
                  <a:pt x="5492" y="17633"/>
                  <a:pt x="5491" y="17633"/>
                  <a:pt x="5464" y="17614"/>
                </a:cubicBezTo>
                <a:cubicBezTo>
                  <a:pt x="5458" y="17609"/>
                  <a:pt x="5447" y="17610"/>
                  <a:pt x="5437" y="17607"/>
                </a:cubicBezTo>
                <a:cubicBezTo>
                  <a:pt x="5436" y="17603"/>
                  <a:pt x="5435" y="17597"/>
                  <a:pt x="5432" y="17585"/>
                </a:cubicBezTo>
                <a:cubicBezTo>
                  <a:pt x="5424" y="17599"/>
                  <a:pt x="5418" y="17609"/>
                  <a:pt x="5412" y="17619"/>
                </a:cubicBezTo>
                <a:cubicBezTo>
                  <a:pt x="5412" y="17619"/>
                  <a:pt x="5413" y="17618"/>
                  <a:pt x="5413" y="17618"/>
                </a:cubicBezTo>
                <a:cubicBezTo>
                  <a:pt x="5373" y="17636"/>
                  <a:pt x="5334" y="17655"/>
                  <a:pt x="5293" y="17672"/>
                </a:cubicBezTo>
                <a:cubicBezTo>
                  <a:pt x="5270" y="17682"/>
                  <a:pt x="5245" y="17697"/>
                  <a:pt x="5224" y="17666"/>
                </a:cubicBezTo>
                <a:cubicBezTo>
                  <a:pt x="5221" y="17661"/>
                  <a:pt x="5209" y="17661"/>
                  <a:pt x="5202" y="17661"/>
                </a:cubicBezTo>
                <a:cubicBezTo>
                  <a:pt x="5188" y="17662"/>
                  <a:pt x="5174" y="17664"/>
                  <a:pt x="5156" y="17667"/>
                </a:cubicBezTo>
                <a:cubicBezTo>
                  <a:pt x="5151" y="17678"/>
                  <a:pt x="5145" y="17692"/>
                  <a:pt x="5138" y="17708"/>
                </a:cubicBezTo>
                <a:cubicBezTo>
                  <a:pt x="5088" y="17695"/>
                  <a:pt x="5041" y="17702"/>
                  <a:pt x="4997" y="17731"/>
                </a:cubicBezTo>
                <a:cubicBezTo>
                  <a:pt x="4973" y="17722"/>
                  <a:pt x="4975" y="17697"/>
                  <a:pt x="4963" y="17677"/>
                </a:cubicBezTo>
                <a:cubicBezTo>
                  <a:pt x="4944" y="17674"/>
                  <a:pt x="4923" y="17670"/>
                  <a:pt x="4901" y="17666"/>
                </a:cubicBezTo>
                <a:cubicBezTo>
                  <a:pt x="4898" y="17676"/>
                  <a:pt x="4897" y="17688"/>
                  <a:pt x="4891" y="17693"/>
                </a:cubicBezTo>
                <a:cubicBezTo>
                  <a:pt x="4885" y="17697"/>
                  <a:pt x="4874" y="17693"/>
                  <a:pt x="4865" y="17692"/>
                </a:cubicBezTo>
                <a:cubicBezTo>
                  <a:pt x="4851" y="17690"/>
                  <a:pt x="4836" y="17688"/>
                  <a:pt x="4822" y="17684"/>
                </a:cubicBezTo>
                <a:cubicBezTo>
                  <a:pt x="4816" y="17682"/>
                  <a:pt x="4806" y="17674"/>
                  <a:pt x="4806" y="17670"/>
                </a:cubicBezTo>
                <a:cubicBezTo>
                  <a:pt x="4811" y="17641"/>
                  <a:pt x="4791" y="17645"/>
                  <a:pt x="4773" y="17640"/>
                </a:cubicBezTo>
                <a:cubicBezTo>
                  <a:pt x="4772" y="17650"/>
                  <a:pt x="4771" y="17657"/>
                  <a:pt x="4770" y="17668"/>
                </a:cubicBezTo>
                <a:cubicBezTo>
                  <a:pt x="4761" y="17657"/>
                  <a:pt x="4754" y="17648"/>
                  <a:pt x="4747" y="17639"/>
                </a:cubicBezTo>
                <a:cubicBezTo>
                  <a:pt x="4741" y="17644"/>
                  <a:pt x="4737" y="17647"/>
                  <a:pt x="4730" y="17652"/>
                </a:cubicBezTo>
                <a:cubicBezTo>
                  <a:pt x="4729" y="17643"/>
                  <a:pt x="4728" y="17636"/>
                  <a:pt x="4727" y="17628"/>
                </a:cubicBezTo>
                <a:cubicBezTo>
                  <a:pt x="4716" y="17627"/>
                  <a:pt x="4699" y="17630"/>
                  <a:pt x="4693" y="17624"/>
                </a:cubicBezTo>
                <a:cubicBezTo>
                  <a:pt x="4687" y="17617"/>
                  <a:pt x="4692" y="17601"/>
                  <a:pt x="4692" y="17584"/>
                </a:cubicBezTo>
                <a:cubicBezTo>
                  <a:pt x="4677" y="17592"/>
                  <a:pt x="4665" y="17599"/>
                  <a:pt x="4653" y="17606"/>
                </a:cubicBezTo>
                <a:cubicBezTo>
                  <a:pt x="4639" y="17600"/>
                  <a:pt x="4624" y="17594"/>
                  <a:pt x="4606" y="17587"/>
                </a:cubicBezTo>
                <a:cubicBezTo>
                  <a:pt x="4608" y="17568"/>
                  <a:pt x="4610" y="17549"/>
                  <a:pt x="4612" y="17529"/>
                </a:cubicBezTo>
                <a:cubicBezTo>
                  <a:pt x="4593" y="17511"/>
                  <a:pt x="4578" y="17485"/>
                  <a:pt x="4550" y="17473"/>
                </a:cubicBezTo>
                <a:cubicBezTo>
                  <a:pt x="4543" y="17470"/>
                  <a:pt x="4535" y="17468"/>
                  <a:pt x="4528" y="17467"/>
                </a:cubicBezTo>
                <a:cubicBezTo>
                  <a:pt x="4523" y="17467"/>
                  <a:pt x="4519" y="17472"/>
                  <a:pt x="4514" y="17474"/>
                </a:cubicBezTo>
                <a:cubicBezTo>
                  <a:pt x="4499" y="17452"/>
                  <a:pt x="4522" y="17440"/>
                  <a:pt x="4527" y="17416"/>
                </a:cubicBezTo>
                <a:cubicBezTo>
                  <a:pt x="4512" y="17423"/>
                  <a:pt x="4501" y="17427"/>
                  <a:pt x="4488" y="17433"/>
                </a:cubicBezTo>
                <a:cubicBezTo>
                  <a:pt x="4482" y="17417"/>
                  <a:pt x="4476" y="17400"/>
                  <a:pt x="4468" y="17378"/>
                </a:cubicBezTo>
                <a:cubicBezTo>
                  <a:pt x="4459" y="17377"/>
                  <a:pt x="4444" y="17377"/>
                  <a:pt x="4428" y="17376"/>
                </a:cubicBezTo>
                <a:cubicBezTo>
                  <a:pt x="4428" y="17372"/>
                  <a:pt x="4427" y="17367"/>
                  <a:pt x="4427" y="17364"/>
                </a:cubicBezTo>
                <a:cubicBezTo>
                  <a:pt x="4409" y="17361"/>
                  <a:pt x="4392" y="17359"/>
                  <a:pt x="4372" y="17356"/>
                </a:cubicBezTo>
                <a:cubicBezTo>
                  <a:pt x="4376" y="17341"/>
                  <a:pt x="4378" y="17331"/>
                  <a:pt x="4382" y="17315"/>
                </a:cubicBezTo>
                <a:cubicBezTo>
                  <a:pt x="4366" y="17320"/>
                  <a:pt x="4354" y="17324"/>
                  <a:pt x="4342" y="17328"/>
                </a:cubicBezTo>
                <a:cubicBezTo>
                  <a:pt x="4356" y="17307"/>
                  <a:pt x="4352" y="17287"/>
                  <a:pt x="4347" y="17265"/>
                </a:cubicBezTo>
                <a:cubicBezTo>
                  <a:pt x="4338" y="17225"/>
                  <a:pt x="4339" y="17225"/>
                  <a:pt x="4294" y="17217"/>
                </a:cubicBezTo>
                <a:cubicBezTo>
                  <a:pt x="4301" y="17213"/>
                  <a:pt x="4306" y="17210"/>
                  <a:pt x="4316" y="17205"/>
                </a:cubicBezTo>
                <a:cubicBezTo>
                  <a:pt x="4283" y="17184"/>
                  <a:pt x="4252" y="17165"/>
                  <a:pt x="4216" y="17143"/>
                </a:cubicBezTo>
                <a:cubicBezTo>
                  <a:pt x="4233" y="17123"/>
                  <a:pt x="4251" y="17102"/>
                  <a:pt x="4272" y="17077"/>
                </a:cubicBezTo>
                <a:cubicBezTo>
                  <a:pt x="4251" y="17073"/>
                  <a:pt x="4237" y="17070"/>
                  <a:pt x="4222" y="17068"/>
                </a:cubicBezTo>
                <a:cubicBezTo>
                  <a:pt x="4228" y="17025"/>
                  <a:pt x="4271" y="17024"/>
                  <a:pt x="4290" y="16999"/>
                </a:cubicBezTo>
                <a:cubicBezTo>
                  <a:pt x="4289" y="16988"/>
                  <a:pt x="4287" y="16977"/>
                  <a:pt x="4285" y="16962"/>
                </a:cubicBezTo>
                <a:cubicBezTo>
                  <a:pt x="4279" y="16963"/>
                  <a:pt x="4274" y="16964"/>
                  <a:pt x="4268" y="16966"/>
                </a:cubicBezTo>
                <a:cubicBezTo>
                  <a:pt x="4258" y="16944"/>
                  <a:pt x="4274" y="16942"/>
                  <a:pt x="4288" y="16938"/>
                </a:cubicBezTo>
                <a:cubicBezTo>
                  <a:pt x="4302" y="16934"/>
                  <a:pt x="4316" y="16930"/>
                  <a:pt x="4328" y="16921"/>
                </a:cubicBezTo>
                <a:cubicBezTo>
                  <a:pt x="4302" y="16921"/>
                  <a:pt x="4275" y="16921"/>
                  <a:pt x="4247" y="16921"/>
                </a:cubicBezTo>
                <a:cubicBezTo>
                  <a:pt x="4245" y="16910"/>
                  <a:pt x="4242" y="16899"/>
                  <a:pt x="4241" y="16890"/>
                </a:cubicBezTo>
                <a:cubicBezTo>
                  <a:pt x="4225" y="16884"/>
                  <a:pt x="4211" y="16879"/>
                  <a:pt x="4193" y="16873"/>
                </a:cubicBezTo>
                <a:cubicBezTo>
                  <a:pt x="4201" y="16861"/>
                  <a:pt x="4206" y="16854"/>
                  <a:pt x="4212" y="16845"/>
                </a:cubicBezTo>
                <a:cubicBezTo>
                  <a:pt x="4206" y="16845"/>
                  <a:pt x="4199" y="16843"/>
                  <a:pt x="4196" y="16846"/>
                </a:cubicBezTo>
                <a:cubicBezTo>
                  <a:pt x="4171" y="16863"/>
                  <a:pt x="4148" y="16843"/>
                  <a:pt x="4125" y="16839"/>
                </a:cubicBezTo>
                <a:cubicBezTo>
                  <a:pt x="4118" y="16838"/>
                  <a:pt x="4110" y="16820"/>
                  <a:pt x="4111" y="16810"/>
                </a:cubicBezTo>
                <a:cubicBezTo>
                  <a:pt x="4111" y="16798"/>
                  <a:pt x="4111" y="16789"/>
                  <a:pt x="4099" y="16784"/>
                </a:cubicBezTo>
                <a:cubicBezTo>
                  <a:pt x="4082" y="16778"/>
                  <a:pt x="4108" y="16762"/>
                  <a:pt x="4090" y="16752"/>
                </a:cubicBezTo>
                <a:cubicBezTo>
                  <a:pt x="4072" y="16741"/>
                  <a:pt x="4091" y="16711"/>
                  <a:pt x="4083" y="16701"/>
                </a:cubicBezTo>
                <a:cubicBezTo>
                  <a:pt x="4068" y="16684"/>
                  <a:pt x="4067" y="16670"/>
                  <a:pt x="4071" y="16653"/>
                </a:cubicBezTo>
                <a:cubicBezTo>
                  <a:pt x="4077" y="16630"/>
                  <a:pt x="4084" y="16609"/>
                  <a:pt x="4101" y="16591"/>
                </a:cubicBezTo>
                <a:cubicBezTo>
                  <a:pt x="4112" y="16579"/>
                  <a:pt x="4115" y="16560"/>
                  <a:pt x="4121" y="16545"/>
                </a:cubicBezTo>
                <a:cubicBezTo>
                  <a:pt x="4133" y="16513"/>
                  <a:pt x="4146" y="16501"/>
                  <a:pt x="4177" y="16492"/>
                </a:cubicBezTo>
                <a:cubicBezTo>
                  <a:pt x="4181" y="16480"/>
                  <a:pt x="4183" y="16465"/>
                  <a:pt x="4191" y="16458"/>
                </a:cubicBezTo>
                <a:cubicBezTo>
                  <a:pt x="4205" y="16445"/>
                  <a:pt x="4221" y="16431"/>
                  <a:pt x="4239" y="16427"/>
                </a:cubicBezTo>
                <a:cubicBezTo>
                  <a:pt x="4270" y="16419"/>
                  <a:pt x="4290" y="16401"/>
                  <a:pt x="4292" y="16370"/>
                </a:cubicBezTo>
                <a:cubicBezTo>
                  <a:pt x="4292" y="16359"/>
                  <a:pt x="4290" y="16349"/>
                  <a:pt x="4289" y="16338"/>
                </a:cubicBezTo>
                <a:cubicBezTo>
                  <a:pt x="4307" y="16319"/>
                  <a:pt x="4326" y="16303"/>
                  <a:pt x="4357" y="16325"/>
                </a:cubicBezTo>
                <a:cubicBezTo>
                  <a:pt x="4363" y="16310"/>
                  <a:pt x="4369" y="16298"/>
                  <a:pt x="4371" y="16286"/>
                </a:cubicBezTo>
                <a:cubicBezTo>
                  <a:pt x="4377" y="16257"/>
                  <a:pt x="4358" y="16240"/>
                  <a:pt x="4328" y="16242"/>
                </a:cubicBezTo>
                <a:cubicBezTo>
                  <a:pt x="4308" y="16244"/>
                  <a:pt x="4288" y="16245"/>
                  <a:pt x="4269" y="16241"/>
                </a:cubicBezTo>
                <a:cubicBezTo>
                  <a:pt x="4220" y="16230"/>
                  <a:pt x="4181" y="16246"/>
                  <a:pt x="4139" y="16270"/>
                </a:cubicBezTo>
                <a:cubicBezTo>
                  <a:pt x="4108" y="16287"/>
                  <a:pt x="4069" y="16291"/>
                  <a:pt x="4033" y="16300"/>
                </a:cubicBezTo>
                <a:cubicBezTo>
                  <a:pt x="4028" y="16301"/>
                  <a:pt x="4022" y="16294"/>
                  <a:pt x="4016" y="16291"/>
                </a:cubicBezTo>
                <a:cubicBezTo>
                  <a:pt x="3972" y="16261"/>
                  <a:pt x="3932" y="16229"/>
                  <a:pt x="3915" y="16172"/>
                </a:cubicBezTo>
                <a:cubicBezTo>
                  <a:pt x="3918" y="16166"/>
                  <a:pt x="3923" y="16157"/>
                  <a:pt x="3928" y="16149"/>
                </a:cubicBezTo>
                <a:cubicBezTo>
                  <a:pt x="3908" y="16120"/>
                  <a:pt x="3907" y="16099"/>
                  <a:pt x="3926" y="16071"/>
                </a:cubicBezTo>
                <a:cubicBezTo>
                  <a:pt x="3940" y="16050"/>
                  <a:pt x="3939" y="16042"/>
                  <a:pt x="3922" y="16018"/>
                </a:cubicBezTo>
                <a:cubicBezTo>
                  <a:pt x="3906" y="15996"/>
                  <a:pt x="3896" y="15992"/>
                  <a:pt x="3873" y="16000"/>
                </a:cubicBezTo>
                <a:cubicBezTo>
                  <a:pt x="3842" y="16013"/>
                  <a:pt x="3806" y="16021"/>
                  <a:pt x="3800" y="16064"/>
                </a:cubicBezTo>
                <a:cubicBezTo>
                  <a:pt x="3799" y="16067"/>
                  <a:pt x="3789" y="16069"/>
                  <a:pt x="3783" y="16071"/>
                </a:cubicBezTo>
                <a:cubicBezTo>
                  <a:pt x="3783" y="16071"/>
                  <a:pt x="3783" y="16071"/>
                  <a:pt x="3783" y="16071"/>
                </a:cubicBezTo>
                <a:cubicBezTo>
                  <a:pt x="3790" y="16061"/>
                  <a:pt x="3797" y="16053"/>
                  <a:pt x="3783" y="16042"/>
                </a:cubicBezTo>
                <a:cubicBezTo>
                  <a:pt x="3773" y="16035"/>
                  <a:pt x="3768" y="16021"/>
                  <a:pt x="3764" y="16009"/>
                </a:cubicBezTo>
                <a:cubicBezTo>
                  <a:pt x="3752" y="15977"/>
                  <a:pt x="3730" y="15953"/>
                  <a:pt x="3704" y="15930"/>
                </a:cubicBezTo>
                <a:cubicBezTo>
                  <a:pt x="3694" y="15921"/>
                  <a:pt x="3682" y="15908"/>
                  <a:pt x="3681" y="15896"/>
                </a:cubicBezTo>
                <a:cubicBezTo>
                  <a:pt x="3679" y="15869"/>
                  <a:pt x="3668" y="15844"/>
                  <a:pt x="3672" y="15815"/>
                </a:cubicBezTo>
                <a:cubicBezTo>
                  <a:pt x="3676" y="15793"/>
                  <a:pt x="3660" y="15768"/>
                  <a:pt x="3650" y="15746"/>
                </a:cubicBezTo>
                <a:cubicBezTo>
                  <a:pt x="3646" y="15739"/>
                  <a:pt x="3644" y="15737"/>
                  <a:pt x="3647" y="15728"/>
                </a:cubicBezTo>
                <a:cubicBezTo>
                  <a:pt x="3654" y="15704"/>
                  <a:pt x="3661" y="15679"/>
                  <a:pt x="3660" y="15655"/>
                </a:cubicBezTo>
                <a:cubicBezTo>
                  <a:pt x="3658" y="15629"/>
                  <a:pt x="3685" y="15622"/>
                  <a:pt x="3688" y="15602"/>
                </a:cubicBezTo>
                <a:cubicBezTo>
                  <a:pt x="3667" y="15587"/>
                  <a:pt x="3646" y="15580"/>
                  <a:pt x="3620" y="15580"/>
                </a:cubicBezTo>
                <a:cubicBezTo>
                  <a:pt x="3587" y="15579"/>
                  <a:pt x="3554" y="15572"/>
                  <a:pt x="3515" y="15566"/>
                </a:cubicBezTo>
                <a:cubicBezTo>
                  <a:pt x="3511" y="15580"/>
                  <a:pt x="3506" y="15600"/>
                  <a:pt x="3498" y="15628"/>
                </a:cubicBezTo>
                <a:cubicBezTo>
                  <a:pt x="3483" y="15584"/>
                  <a:pt x="3505" y="15537"/>
                  <a:pt x="3457" y="15511"/>
                </a:cubicBezTo>
                <a:cubicBezTo>
                  <a:pt x="3458" y="15483"/>
                  <a:pt x="3462" y="15451"/>
                  <a:pt x="3459" y="15420"/>
                </a:cubicBezTo>
                <a:cubicBezTo>
                  <a:pt x="3457" y="15388"/>
                  <a:pt x="3458" y="15357"/>
                  <a:pt x="3460" y="15326"/>
                </a:cubicBezTo>
                <a:cubicBezTo>
                  <a:pt x="3460" y="15320"/>
                  <a:pt x="3448" y="15313"/>
                  <a:pt x="3441" y="15306"/>
                </a:cubicBezTo>
                <a:cubicBezTo>
                  <a:pt x="3444" y="15278"/>
                  <a:pt x="3448" y="15246"/>
                  <a:pt x="3452" y="15212"/>
                </a:cubicBezTo>
                <a:cubicBezTo>
                  <a:pt x="3440" y="15204"/>
                  <a:pt x="3428" y="15197"/>
                  <a:pt x="3412" y="15189"/>
                </a:cubicBezTo>
                <a:cubicBezTo>
                  <a:pt x="3428" y="15170"/>
                  <a:pt x="3427" y="15143"/>
                  <a:pt x="3453" y="15134"/>
                </a:cubicBezTo>
                <a:cubicBezTo>
                  <a:pt x="3457" y="15132"/>
                  <a:pt x="3456" y="15119"/>
                  <a:pt x="3457" y="15109"/>
                </a:cubicBezTo>
                <a:cubicBezTo>
                  <a:pt x="3446" y="15110"/>
                  <a:pt x="3437" y="15110"/>
                  <a:pt x="3432" y="15111"/>
                </a:cubicBezTo>
                <a:cubicBezTo>
                  <a:pt x="3411" y="15081"/>
                  <a:pt x="3390" y="15051"/>
                  <a:pt x="3368" y="15019"/>
                </a:cubicBezTo>
                <a:cubicBezTo>
                  <a:pt x="3348" y="15033"/>
                  <a:pt x="3355" y="15055"/>
                  <a:pt x="3355" y="15073"/>
                </a:cubicBezTo>
                <a:cubicBezTo>
                  <a:pt x="3354" y="15090"/>
                  <a:pt x="3352" y="15106"/>
                  <a:pt x="3348" y="15123"/>
                </a:cubicBezTo>
                <a:cubicBezTo>
                  <a:pt x="3342" y="15151"/>
                  <a:pt x="3342" y="15180"/>
                  <a:pt x="3340" y="15209"/>
                </a:cubicBezTo>
                <a:cubicBezTo>
                  <a:pt x="3331" y="15323"/>
                  <a:pt x="3323" y="15437"/>
                  <a:pt x="3313" y="15551"/>
                </a:cubicBezTo>
                <a:cubicBezTo>
                  <a:pt x="3311" y="15580"/>
                  <a:pt x="3303" y="15610"/>
                  <a:pt x="3298" y="15640"/>
                </a:cubicBezTo>
                <a:cubicBezTo>
                  <a:pt x="3297" y="15644"/>
                  <a:pt x="3295" y="15647"/>
                  <a:pt x="3294" y="15651"/>
                </a:cubicBezTo>
                <a:cubicBezTo>
                  <a:pt x="3294" y="15651"/>
                  <a:pt x="3284" y="15728"/>
                  <a:pt x="3284" y="15728"/>
                </a:cubicBezTo>
                <a:cubicBezTo>
                  <a:pt x="3296" y="15763"/>
                  <a:pt x="3282" y="15799"/>
                  <a:pt x="3282" y="15835"/>
                </a:cubicBezTo>
                <a:cubicBezTo>
                  <a:pt x="3281" y="15844"/>
                  <a:pt x="3273" y="15853"/>
                  <a:pt x="3269" y="15862"/>
                </a:cubicBezTo>
                <a:cubicBezTo>
                  <a:pt x="3265" y="15870"/>
                  <a:pt x="3257" y="15878"/>
                  <a:pt x="3257" y="15886"/>
                </a:cubicBezTo>
                <a:cubicBezTo>
                  <a:pt x="3256" y="15903"/>
                  <a:pt x="3251" y="15915"/>
                  <a:pt x="3236" y="15926"/>
                </a:cubicBezTo>
                <a:cubicBezTo>
                  <a:pt x="3230" y="15931"/>
                  <a:pt x="3231" y="15947"/>
                  <a:pt x="3229" y="15959"/>
                </a:cubicBezTo>
                <a:cubicBezTo>
                  <a:pt x="3230" y="15959"/>
                  <a:pt x="3230" y="15959"/>
                  <a:pt x="3230" y="15959"/>
                </a:cubicBezTo>
                <a:cubicBezTo>
                  <a:pt x="3225" y="15956"/>
                  <a:pt x="3220" y="15953"/>
                  <a:pt x="3210" y="15948"/>
                </a:cubicBezTo>
                <a:cubicBezTo>
                  <a:pt x="3215" y="15895"/>
                  <a:pt x="3221" y="15839"/>
                  <a:pt x="3226" y="15780"/>
                </a:cubicBezTo>
                <a:cubicBezTo>
                  <a:pt x="3232" y="15781"/>
                  <a:pt x="3242" y="15782"/>
                  <a:pt x="3256" y="15783"/>
                </a:cubicBezTo>
                <a:cubicBezTo>
                  <a:pt x="3250" y="15769"/>
                  <a:pt x="3242" y="15759"/>
                  <a:pt x="3241" y="15748"/>
                </a:cubicBezTo>
                <a:cubicBezTo>
                  <a:pt x="3240" y="15728"/>
                  <a:pt x="3219" y="15745"/>
                  <a:pt x="3216" y="15730"/>
                </a:cubicBezTo>
                <a:cubicBezTo>
                  <a:pt x="3219" y="15728"/>
                  <a:pt x="3222" y="15725"/>
                  <a:pt x="3226" y="15721"/>
                </a:cubicBezTo>
                <a:cubicBezTo>
                  <a:pt x="3205" y="15698"/>
                  <a:pt x="3221" y="15673"/>
                  <a:pt x="3223" y="15649"/>
                </a:cubicBezTo>
                <a:cubicBezTo>
                  <a:pt x="3225" y="15624"/>
                  <a:pt x="3232" y="15599"/>
                  <a:pt x="3236" y="15574"/>
                </a:cubicBezTo>
                <a:cubicBezTo>
                  <a:pt x="3242" y="15542"/>
                  <a:pt x="3253" y="15509"/>
                  <a:pt x="3251" y="15477"/>
                </a:cubicBezTo>
                <a:cubicBezTo>
                  <a:pt x="3250" y="15451"/>
                  <a:pt x="3257" y="15424"/>
                  <a:pt x="3249" y="15398"/>
                </a:cubicBezTo>
                <a:cubicBezTo>
                  <a:pt x="3248" y="15395"/>
                  <a:pt x="3249" y="15390"/>
                  <a:pt x="3250" y="15387"/>
                </a:cubicBezTo>
                <a:cubicBezTo>
                  <a:pt x="3270" y="15352"/>
                  <a:pt x="3264" y="15313"/>
                  <a:pt x="3271" y="15275"/>
                </a:cubicBezTo>
                <a:cubicBezTo>
                  <a:pt x="3278" y="15239"/>
                  <a:pt x="3277" y="15200"/>
                  <a:pt x="3281" y="15163"/>
                </a:cubicBezTo>
                <a:cubicBezTo>
                  <a:pt x="3287" y="15107"/>
                  <a:pt x="3294" y="15051"/>
                  <a:pt x="3299" y="14995"/>
                </a:cubicBezTo>
                <a:cubicBezTo>
                  <a:pt x="3301" y="14976"/>
                  <a:pt x="3295" y="14956"/>
                  <a:pt x="3298" y="14937"/>
                </a:cubicBezTo>
                <a:cubicBezTo>
                  <a:pt x="3310" y="14863"/>
                  <a:pt x="3309" y="14788"/>
                  <a:pt x="3316" y="14714"/>
                </a:cubicBezTo>
                <a:cubicBezTo>
                  <a:pt x="3321" y="14670"/>
                  <a:pt x="3330" y="14625"/>
                  <a:pt x="3329" y="14581"/>
                </a:cubicBezTo>
                <a:cubicBezTo>
                  <a:pt x="3328" y="14508"/>
                  <a:pt x="3349" y="14436"/>
                  <a:pt x="3335" y="14363"/>
                </a:cubicBezTo>
                <a:cubicBezTo>
                  <a:pt x="3334" y="14357"/>
                  <a:pt x="3331" y="14349"/>
                  <a:pt x="3333" y="14344"/>
                </a:cubicBezTo>
                <a:cubicBezTo>
                  <a:pt x="3359" y="14286"/>
                  <a:pt x="3333" y="14223"/>
                  <a:pt x="3352" y="14164"/>
                </a:cubicBezTo>
                <a:cubicBezTo>
                  <a:pt x="3335" y="14120"/>
                  <a:pt x="3365" y="14075"/>
                  <a:pt x="3351" y="14029"/>
                </a:cubicBezTo>
                <a:cubicBezTo>
                  <a:pt x="3346" y="14012"/>
                  <a:pt x="3355" y="13990"/>
                  <a:pt x="3360" y="13971"/>
                </a:cubicBezTo>
                <a:cubicBezTo>
                  <a:pt x="3365" y="13948"/>
                  <a:pt x="3358" y="13930"/>
                  <a:pt x="3343" y="13911"/>
                </a:cubicBezTo>
                <a:cubicBezTo>
                  <a:pt x="3390" y="13874"/>
                  <a:pt x="3329" y="13860"/>
                  <a:pt x="3330" y="13832"/>
                </a:cubicBezTo>
                <a:cubicBezTo>
                  <a:pt x="3336" y="13809"/>
                  <a:pt x="3336" y="13809"/>
                  <a:pt x="3324" y="13797"/>
                </a:cubicBezTo>
                <a:cubicBezTo>
                  <a:pt x="3328" y="13770"/>
                  <a:pt x="3332" y="13746"/>
                  <a:pt x="3336" y="13719"/>
                </a:cubicBezTo>
                <a:cubicBezTo>
                  <a:pt x="3320" y="13715"/>
                  <a:pt x="3308" y="13711"/>
                  <a:pt x="3291" y="13722"/>
                </a:cubicBezTo>
                <a:cubicBezTo>
                  <a:pt x="3277" y="13730"/>
                  <a:pt x="3259" y="13739"/>
                  <a:pt x="3241" y="13721"/>
                </a:cubicBezTo>
                <a:cubicBezTo>
                  <a:pt x="3236" y="13717"/>
                  <a:pt x="3222" y="13719"/>
                  <a:pt x="3212" y="13721"/>
                </a:cubicBezTo>
                <a:cubicBezTo>
                  <a:pt x="3199" y="13724"/>
                  <a:pt x="3185" y="13730"/>
                  <a:pt x="3164" y="13737"/>
                </a:cubicBezTo>
                <a:cubicBezTo>
                  <a:pt x="3175" y="13700"/>
                  <a:pt x="3159" y="13670"/>
                  <a:pt x="3170" y="13638"/>
                </a:cubicBezTo>
                <a:cubicBezTo>
                  <a:pt x="3180" y="13607"/>
                  <a:pt x="3153" y="13588"/>
                  <a:pt x="3118" y="13600"/>
                </a:cubicBezTo>
                <a:cubicBezTo>
                  <a:pt x="3110" y="13591"/>
                  <a:pt x="3102" y="13582"/>
                  <a:pt x="3093" y="13570"/>
                </a:cubicBezTo>
                <a:cubicBezTo>
                  <a:pt x="3105" y="13564"/>
                  <a:pt x="3113" y="13560"/>
                  <a:pt x="3121" y="13556"/>
                </a:cubicBezTo>
                <a:cubicBezTo>
                  <a:pt x="3117" y="13519"/>
                  <a:pt x="3083" y="13489"/>
                  <a:pt x="3094" y="13443"/>
                </a:cubicBezTo>
                <a:cubicBezTo>
                  <a:pt x="3104" y="13452"/>
                  <a:pt x="3111" y="13460"/>
                  <a:pt x="3119" y="13463"/>
                </a:cubicBezTo>
                <a:cubicBezTo>
                  <a:pt x="3124" y="13465"/>
                  <a:pt x="3132" y="13460"/>
                  <a:pt x="3139" y="13458"/>
                </a:cubicBezTo>
                <a:cubicBezTo>
                  <a:pt x="3137" y="13453"/>
                  <a:pt x="3136" y="13444"/>
                  <a:pt x="3132" y="13442"/>
                </a:cubicBezTo>
                <a:cubicBezTo>
                  <a:pt x="3122" y="13437"/>
                  <a:pt x="3110" y="13435"/>
                  <a:pt x="3096" y="13431"/>
                </a:cubicBezTo>
                <a:cubicBezTo>
                  <a:pt x="3103" y="13424"/>
                  <a:pt x="3110" y="13417"/>
                  <a:pt x="3119" y="13409"/>
                </a:cubicBezTo>
                <a:cubicBezTo>
                  <a:pt x="3082" y="13405"/>
                  <a:pt x="3085" y="13406"/>
                  <a:pt x="3074" y="13435"/>
                </a:cubicBezTo>
                <a:cubicBezTo>
                  <a:pt x="3060" y="13466"/>
                  <a:pt x="3070" y="13497"/>
                  <a:pt x="3066" y="13527"/>
                </a:cubicBezTo>
                <a:cubicBezTo>
                  <a:pt x="3061" y="13559"/>
                  <a:pt x="3057" y="13590"/>
                  <a:pt x="3054" y="13622"/>
                </a:cubicBezTo>
                <a:cubicBezTo>
                  <a:pt x="3052" y="13639"/>
                  <a:pt x="3053" y="13656"/>
                  <a:pt x="3053" y="13673"/>
                </a:cubicBezTo>
                <a:cubicBezTo>
                  <a:pt x="3053" y="13692"/>
                  <a:pt x="3055" y="13711"/>
                  <a:pt x="3052" y="13730"/>
                </a:cubicBezTo>
                <a:cubicBezTo>
                  <a:pt x="3049" y="13747"/>
                  <a:pt x="3039" y="13763"/>
                  <a:pt x="3037" y="13780"/>
                </a:cubicBezTo>
                <a:cubicBezTo>
                  <a:pt x="3036" y="13788"/>
                  <a:pt x="3045" y="13798"/>
                  <a:pt x="3053" y="13813"/>
                </a:cubicBezTo>
                <a:cubicBezTo>
                  <a:pt x="3039" y="13844"/>
                  <a:pt x="3034" y="13884"/>
                  <a:pt x="3039" y="13927"/>
                </a:cubicBezTo>
                <a:cubicBezTo>
                  <a:pt x="3043" y="13956"/>
                  <a:pt x="3035" y="13987"/>
                  <a:pt x="3034" y="14017"/>
                </a:cubicBezTo>
                <a:cubicBezTo>
                  <a:pt x="3033" y="14076"/>
                  <a:pt x="3032" y="14136"/>
                  <a:pt x="3031" y="14196"/>
                </a:cubicBezTo>
                <a:cubicBezTo>
                  <a:pt x="3030" y="14242"/>
                  <a:pt x="3027" y="14288"/>
                  <a:pt x="3027" y="14334"/>
                </a:cubicBezTo>
                <a:cubicBezTo>
                  <a:pt x="3027" y="14390"/>
                  <a:pt x="3014" y="14446"/>
                  <a:pt x="3031" y="14501"/>
                </a:cubicBezTo>
                <a:cubicBezTo>
                  <a:pt x="3033" y="14508"/>
                  <a:pt x="3032" y="14518"/>
                  <a:pt x="3028" y="14524"/>
                </a:cubicBezTo>
                <a:cubicBezTo>
                  <a:pt x="3004" y="14565"/>
                  <a:pt x="3001" y="14611"/>
                  <a:pt x="3003" y="14657"/>
                </a:cubicBezTo>
                <a:cubicBezTo>
                  <a:pt x="2989" y="14652"/>
                  <a:pt x="2975" y="14648"/>
                  <a:pt x="2968" y="14646"/>
                </a:cubicBezTo>
                <a:cubicBezTo>
                  <a:pt x="2968" y="14594"/>
                  <a:pt x="2975" y="14545"/>
                  <a:pt x="2966" y="14498"/>
                </a:cubicBezTo>
                <a:cubicBezTo>
                  <a:pt x="2954" y="14441"/>
                  <a:pt x="2958" y="14386"/>
                  <a:pt x="2966" y="14330"/>
                </a:cubicBezTo>
                <a:cubicBezTo>
                  <a:pt x="2970" y="14301"/>
                  <a:pt x="2974" y="14273"/>
                  <a:pt x="2968" y="14243"/>
                </a:cubicBezTo>
                <a:cubicBezTo>
                  <a:pt x="2964" y="14225"/>
                  <a:pt x="2967" y="14206"/>
                  <a:pt x="2967" y="14182"/>
                </a:cubicBezTo>
                <a:cubicBezTo>
                  <a:pt x="2958" y="14200"/>
                  <a:pt x="2951" y="14212"/>
                  <a:pt x="2945" y="14225"/>
                </a:cubicBezTo>
                <a:cubicBezTo>
                  <a:pt x="2943" y="14231"/>
                  <a:pt x="2939" y="14238"/>
                  <a:pt x="2940" y="14243"/>
                </a:cubicBezTo>
                <a:cubicBezTo>
                  <a:pt x="2950" y="14292"/>
                  <a:pt x="2932" y="14337"/>
                  <a:pt x="2927" y="14384"/>
                </a:cubicBezTo>
                <a:cubicBezTo>
                  <a:pt x="2925" y="14396"/>
                  <a:pt x="2920" y="14405"/>
                  <a:pt x="2928" y="14417"/>
                </a:cubicBezTo>
                <a:cubicBezTo>
                  <a:pt x="2931" y="14420"/>
                  <a:pt x="2931" y="14428"/>
                  <a:pt x="2929" y="14432"/>
                </a:cubicBezTo>
                <a:cubicBezTo>
                  <a:pt x="2917" y="14458"/>
                  <a:pt x="2920" y="14484"/>
                  <a:pt x="2929" y="14510"/>
                </a:cubicBezTo>
                <a:cubicBezTo>
                  <a:pt x="2930" y="14513"/>
                  <a:pt x="2931" y="14517"/>
                  <a:pt x="2930" y="14518"/>
                </a:cubicBezTo>
                <a:cubicBezTo>
                  <a:pt x="2910" y="14537"/>
                  <a:pt x="2924" y="14563"/>
                  <a:pt x="2917" y="14586"/>
                </a:cubicBezTo>
                <a:cubicBezTo>
                  <a:pt x="2906" y="14618"/>
                  <a:pt x="2907" y="14653"/>
                  <a:pt x="2901" y="14687"/>
                </a:cubicBezTo>
                <a:cubicBezTo>
                  <a:pt x="2891" y="14741"/>
                  <a:pt x="2893" y="14795"/>
                  <a:pt x="2894" y="14849"/>
                </a:cubicBezTo>
                <a:cubicBezTo>
                  <a:pt x="2895" y="14867"/>
                  <a:pt x="2887" y="14885"/>
                  <a:pt x="2881" y="14902"/>
                </a:cubicBezTo>
                <a:cubicBezTo>
                  <a:pt x="2876" y="14918"/>
                  <a:pt x="2865" y="14933"/>
                  <a:pt x="2876" y="14951"/>
                </a:cubicBezTo>
                <a:cubicBezTo>
                  <a:pt x="2857" y="14984"/>
                  <a:pt x="2868" y="15023"/>
                  <a:pt x="2853" y="15056"/>
                </a:cubicBezTo>
                <a:cubicBezTo>
                  <a:pt x="2840" y="15083"/>
                  <a:pt x="2841" y="15111"/>
                  <a:pt x="2844" y="15139"/>
                </a:cubicBezTo>
                <a:cubicBezTo>
                  <a:pt x="2845" y="15155"/>
                  <a:pt x="2836" y="15172"/>
                  <a:pt x="2831" y="15191"/>
                </a:cubicBezTo>
                <a:cubicBezTo>
                  <a:pt x="2835" y="15193"/>
                  <a:pt x="2847" y="15196"/>
                  <a:pt x="2847" y="15200"/>
                </a:cubicBezTo>
                <a:cubicBezTo>
                  <a:pt x="2848" y="15215"/>
                  <a:pt x="2847" y="15230"/>
                  <a:pt x="2843" y="15243"/>
                </a:cubicBezTo>
                <a:cubicBezTo>
                  <a:pt x="2839" y="15258"/>
                  <a:pt x="2829" y="15272"/>
                  <a:pt x="2826" y="15287"/>
                </a:cubicBezTo>
                <a:cubicBezTo>
                  <a:pt x="2822" y="15308"/>
                  <a:pt x="2818" y="15330"/>
                  <a:pt x="2820" y="15351"/>
                </a:cubicBezTo>
                <a:cubicBezTo>
                  <a:pt x="2821" y="15373"/>
                  <a:pt x="2809" y="15391"/>
                  <a:pt x="2807" y="15410"/>
                </a:cubicBezTo>
                <a:cubicBezTo>
                  <a:pt x="2805" y="15429"/>
                  <a:pt x="2803" y="15448"/>
                  <a:pt x="2797" y="15467"/>
                </a:cubicBezTo>
                <a:cubicBezTo>
                  <a:pt x="2791" y="15483"/>
                  <a:pt x="2795" y="15503"/>
                  <a:pt x="2795" y="15521"/>
                </a:cubicBezTo>
                <a:cubicBezTo>
                  <a:pt x="2795" y="15554"/>
                  <a:pt x="2805" y="15590"/>
                  <a:pt x="2794" y="15618"/>
                </a:cubicBezTo>
                <a:cubicBezTo>
                  <a:pt x="2773" y="15675"/>
                  <a:pt x="2787" y="15735"/>
                  <a:pt x="2770" y="15791"/>
                </a:cubicBezTo>
                <a:cubicBezTo>
                  <a:pt x="2768" y="15797"/>
                  <a:pt x="2769" y="15805"/>
                  <a:pt x="2770" y="15811"/>
                </a:cubicBezTo>
                <a:cubicBezTo>
                  <a:pt x="2780" y="15861"/>
                  <a:pt x="2765" y="15909"/>
                  <a:pt x="2754" y="15957"/>
                </a:cubicBezTo>
                <a:cubicBezTo>
                  <a:pt x="2748" y="15989"/>
                  <a:pt x="2747" y="16023"/>
                  <a:pt x="2735" y="16053"/>
                </a:cubicBezTo>
                <a:cubicBezTo>
                  <a:pt x="2716" y="16101"/>
                  <a:pt x="2727" y="16149"/>
                  <a:pt x="2723" y="16197"/>
                </a:cubicBezTo>
                <a:cubicBezTo>
                  <a:pt x="2721" y="16210"/>
                  <a:pt x="2720" y="16223"/>
                  <a:pt x="2717" y="16236"/>
                </a:cubicBezTo>
                <a:cubicBezTo>
                  <a:pt x="2715" y="16253"/>
                  <a:pt x="2707" y="16270"/>
                  <a:pt x="2709" y="16287"/>
                </a:cubicBezTo>
                <a:cubicBezTo>
                  <a:pt x="2714" y="16331"/>
                  <a:pt x="2701" y="16371"/>
                  <a:pt x="2686" y="16411"/>
                </a:cubicBezTo>
                <a:cubicBezTo>
                  <a:pt x="2682" y="16425"/>
                  <a:pt x="2678" y="16439"/>
                  <a:pt x="2677" y="16454"/>
                </a:cubicBezTo>
                <a:cubicBezTo>
                  <a:pt x="2673" y="16509"/>
                  <a:pt x="2659" y="16564"/>
                  <a:pt x="2664" y="16620"/>
                </a:cubicBezTo>
                <a:cubicBezTo>
                  <a:pt x="2645" y="16644"/>
                  <a:pt x="2656" y="16675"/>
                  <a:pt x="2644" y="16702"/>
                </a:cubicBezTo>
                <a:cubicBezTo>
                  <a:pt x="2631" y="16732"/>
                  <a:pt x="2634" y="16769"/>
                  <a:pt x="2630" y="16803"/>
                </a:cubicBezTo>
                <a:cubicBezTo>
                  <a:pt x="2630" y="16812"/>
                  <a:pt x="2636" y="16824"/>
                  <a:pt x="2621" y="16829"/>
                </a:cubicBezTo>
                <a:cubicBezTo>
                  <a:pt x="2622" y="16868"/>
                  <a:pt x="2594" y="16899"/>
                  <a:pt x="2597" y="16939"/>
                </a:cubicBezTo>
                <a:cubicBezTo>
                  <a:pt x="2599" y="16964"/>
                  <a:pt x="2592" y="16990"/>
                  <a:pt x="2585" y="17015"/>
                </a:cubicBezTo>
                <a:cubicBezTo>
                  <a:pt x="2575" y="17050"/>
                  <a:pt x="2588" y="17089"/>
                  <a:pt x="2562" y="17121"/>
                </a:cubicBezTo>
                <a:cubicBezTo>
                  <a:pt x="2560" y="17124"/>
                  <a:pt x="2559" y="17133"/>
                  <a:pt x="2562" y="17136"/>
                </a:cubicBezTo>
                <a:cubicBezTo>
                  <a:pt x="2580" y="17160"/>
                  <a:pt x="2562" y="17180"/>
                  <a:pt x="2556" y="17201"/>
                </a:cubicBezTo>
                <a:cubicBezTo>
                  <a:pt x="2554" y="17207"/>
                  <a:pt x="2547" y="17214"/>
                  <a:pt x="2549" y="17218"/>
                </a:cubicBezTo>
                <a:cubicBezTo>
                  <a:pt x="2562" y="17245"/>
                  <a:pt x="2547" y="17266"/>
                  <a:pt x="2537" y="17289"/>
                </a:cubicBezTo>
                <a:cubicBezTo>
                  <a:pt x="2533" y="17296"/>
                  <a:pt x="2530" y="17303"/>
                  <a:pt x="2529" y="17311"/>
                </a:cubicBezTo>
                <a:cubicBezTo>
                  <a:pt x="2526" y="17335"/>
                  <a:pt x="2537" y="17359"/>
                  <a:pt x="2516" y="17383"/>
                </a:cubicBezTo>
                <a:cubicBezTo>
                  <a:pt x="2506" y="17396"/>
                  <a:pt x="2513" y="17423"/>
                  <a:pt x="2512" y="17444"/>
                </a:cubicBezTo>
                <a:cubicBezTo>
                  <a:pt x="2509" y="17488"/>
                  <a:pt x="2510" y="17533"/>
                  <a:pt x="2496" y="17575"/>
                </a:cubicBezTo>
                <a:cubicBezTo>
                  <a:pt x="2495" y="17579"/>
                  <a:pt x="2492" y="17582"/>
                  <a:pt x="2491" y="17583"/>
                </a:cubicBezTo>
                <a:cubicBezTo>
                  <a:pt x="2476" y="17580"/>
                  <a:pt x="2463" y="17579"/>
                  <a:pt x="2446" y="17576"/>
                </a:cubicBezTo>
                <a:cubicBezTo>
                  <a:pt x="2450" y="17568"/>
                  <a:pt x="2456" y="17560"/>
                  <a:pt x="2458" y="17552"/>
                </a:cubicBezTo>
                <a:cubicBezTo>
                  <a:pt x="2460" y="17542"/>
                  <a:pt x="2464" y="17529"/>
                  <a:pt x="2461" y="17519"/>
                </a:cubicBezTo>
                <a:cubicBezTo>
                  <a:pt x="2454" y="17488"/>
                  <a:pt x="2465" y="17459"/>
                  <a:pt x="2467" y="17430"/>
                </a:cubicBezTo>
                <a:cubicBezTo>
                  <a:pt x="2469" y="17392"/>
                  <a:pt x="2501" y="17361"/>
                  <a:pt x="2489" y="17321"/>
                </a:cubicBezTo>
                <a:cubicBezTo>
                  <a:pt x="2487" y="17315"/>
                  <a:pt x="2492" y="17306"/>
                  <a:pt x="2495" y="17299"/>
                </a:cubicBezTo>
                <a:cubicBezTo>
                  <a:pt x="2510" y="17268"/>
                  <a:pt x="2512" y="17236"/>
                  <a:pt x="2503" y="17203"/>
                </a:cubicBezTo>
                <a:cubicBezTo>
                  <a:pt x="2485" y="17204"/>
                  <a:pt x="2479" y="17217"/>
                  <a:pt x="2477" y="17229"/>
                </a:cubicBezTo>
                <a:cubicBezTo>
                  <a:pt x="2471" y="17258"/>
                  <a:pt x="2467" y="17288"/>
                  <a:pt x="2457" y="17323"/>
                </a:cubicBezTo>
                <a:cubicBezTo>
                  <a:pt x="2454" y="17317"/>
                  <a:pt x="2448" y="17311"/>
                  <a:pt x="2449" y="17306"/>
                </a:cubicBezTo>
                <a:cubicBezTo>
                  <a:pt x="2452" y="17283"/>
                  <a:pt x="2458" y="17261"/>
                  <a:pt x="2461" y="17239"/>
                </a:cubicBezTo>
                <a:cubicBezTo>
                  <a:pt x="2464" y="17218"/>
                  <a:pt x="2463" y="17197"/>
                  <a:pt x="2464" y="17176"/>
                </a:cubicBezTo>
                <a:cubicBezTo>
                  <a:pt x="2465" y="17145"/>
                  <a:pt x="2466" y="17113"/>
                  <a:pt x="2477" y="17083"/>
                </a:cubicBezTo>
                <a:cubicBezTo>
                  <a:pt x="2483" y="17066"/>
                  <a:pt x="2488" y="17049"/>
                  <a:pt x="2491" y="17031"/>
                </a:cubicBezTo>
                <a:cubicBezTo>
                  <a:pt x="2498" y="16988"/>
                  <a:pt x="2500" y="16944"/>
                  <a:pt x="2509" y="16902"/>
                </a:cubicBezTo>
                <a:cubicBezTo>
                  <a:pt x="2521" y="16850"/>
                  <a:pt x="2526" y="16794"/>
                  <a:pt x="2566" y="16752"/>
                </a:cubicBezTo>
                <a:cubicBezTo>
                  <a:pt x="2567" y="16718"/>
                  <a:pt x="2598" y="16683"/>
                  <a:pt x="2562" y="16650"/>
                </a:cubicBezTo>
                <a:cubicBezTo>
                  <a:pt x="2557" y="16645"/>
                  <a:pt x="2556" y="16635"/>
                  <a:pt x="2556" y="16628"/>
                </a:cubicBezTo>
                <a:cubicBezTo>
                  <a:pt x="2556" y="16612"/>
                  <a:pt x="2555" y="16595"/>
                  <a:pt x="2559" y="16580"/>
                </a:cubicBezTo>
                <a:cubicBezTo>
                  <a:pt x="2566" y="16559"/>
                  <a:pt x="2562" y="16535"/>
                  <a:pt x="2585" y="16517"/>
                </a:cubicBezTo>
                <a:cubicBezTo>
                  <a:pt x="2600" y="16505"/>
                  <a:pt x="2593" y="16479"/>
                  <a:pt x="2575" y="16461"/>
                </a:cubicBezTo>
                <a:cubicBezTo>
                  <a:pt x="2579" y="16448"/>
                  <a:pt x="2583" y="16435"/>
                  <a:pt x="2587" y="16422"/>
                </a:cubicBezTo>
                <a:cubicBezTo>
                  <a:pt x="2561" y="16441"/>
                  <a:pt x="2556" y="16467"/>
                  <a:pt x="2554" y="16495"/>
                </a:cubicBezTo>
                <a:cubicBezTo>
                  <a:pt x="2553" y="16518"/>
                  <a:pt x="2555" y="16543"/>
                  <a:pt x="2529" y="16557"/>
                </a:cubicBezTo>
                <a:cubicBezTo>
                  <a:pt x="2526" y="16558"/>
                  <a:pt x="2525" y="16566"/>
                  <a:pt x="2523" y="16570"/>
                </a:cubicBezTo>
                <a:cubicBezTo>
                  <a:pt x="2508" y="16611"/>
                  <a:pt x="2498" y="16652"/>
                  <a:pt x="2502" y="16696"/>
                </a:cubicBezTo>
                <a:cubicBezTo>
                  <a:pt x="2504" y="16731"/>
                  <a:pt x="2498" y="16768"/>
                  <a:pt x="2493" y="16803"/>
                </a:cubicBezTo>
                <a:cubicBezTo>
                  <a:pt x="2487" y="16843"/>
                  <a:pt x="2477" y="16882"/>
                  <a:pt x="2471" y="16922"/>
                </a:cubicBezTo>
                <a:cubicBezTo>
                  <a:pt x="2461" y="16984"/>
                  <a:pt x="2455" y="17047"/>
                  <a:pt x="2445" y="17109"/>
                </a:cubicBezTo>
                <a:cubicBezTo>
                  <a:pt x="2441" y="17136"/>
                  <a:pt x="2442" y="17159"/>
                  <a:pt x="2465" y="17177"/>
                </a:cubicBezTo>
                <a:cubicBezTo>
                  <a:pt x="2457" y="17178"/>
                  <a:pt x="2444" y="17177"/>
                  <a:pt x="2442" y="17181"/>
                </a:cubicBezTo>
                <a:cubicBezTo>
                  <a:pt x="2435" y="17198"/>
                  <a:pt x="2419" y="17213"/>
                  <a:pt x="2426" y="17236"/>
                </a:cubicBezTo>
                <a:cubicBezTo>
                  <a:pt x="2429" y="17245"/>
                  <a:pt x="2425" y="17257"/>
                  <a:pt x="2424" y="17267"/>
                </a:cubicBezTo>
                <a:cubicBezTo>
                  <a:pt x="2421" y="17286"/>
                  <a:pt x="2418" y="17306"/>
                  <a:pt x="2416" y="17325"/>
                </a:cubicBezTo>
                <a:cubicBezTo>
                  <a:pt x="2409" y="17379"/>
                  <a:pt x="2404" y="17433"/>
                  <a:pt x="2395" y="17486"/>
                </a:cubicBezTo>
                <a:cubicBezTo>
                  <a:pt x="2390" y="17524"/>
                  <a:pt x="2380" y="17561"/>
                  <a:pt x="2372" y="17602"/>
                </a:cubicBezTo>
                <a:cubicBezTo>
                  <a:pt x="2391" y="17601"/>
                  <a:pt x="2393" y="17591"/>
                  <a:pt x="2392" y="17580"/>
                </a:cubicBezTo>
                <a:cubicBezTo>
                  <a:pt x="2392" y="17554"/>
                  <a:pt x="2399" y="17530"/>
                  <a:pt x="2418" y="17512"/>
                </a:cubicBezTo>
                <a:cubicBezTo>
                  <a:pt x="2405" y="17462"/>
                  <a:pt x="2407" y="17454"/>
                  <a:pt x="2439" y="17435"/>
                </a:cubicBezTo>
                <a:cubicBezTo>
                  <a:pt x="2441" y="17462"/>
                  <a:pt x="2442" y="17485"/>
                  <a:pt x="2435" y="17511"/>
                </a:cubicBezTo>
                <a:cubicBezTo>
                  <a:pt x="2422" y="17569"/>
                  <a:pt x="2414" y="17627"/>
                  <a:pt x="2403" y="17685"/>
                </a:cubicBezTo>
                <a:cubicBezTo>
                  <a:pt x="2395" y="17723"/>
                  <a:pt x="2386" y="17759"/>
                  <a:pt x="2376" y="17796"/>
                </a:cubicBezTo>
                <a:cubicBezTo>
                  <a:pt x="2375" y="17801"/>
                  <a:pt x="2371" y="17806"/>
                  <a:pt x="2366" y="17808"/>
                </a:cubicBezTo>
                <a:cubicBezTo>
                  <a:pt x="2318" y="17834"/>
                  <a:pt x="2310" y="17874"/>
                  <a:pt x="2344" y="17914"/>
                </a:cubicBezTo>
                <a:cubicBezTo>
                  <a:pt x="2320" y="17926"/>
                  <a:pt x="2311" y="17946"/>
                  <a:pt x="2309" y="17972"/>
                </a:cubicBezTo>
                <a:cubicBezTo>
                  <a:pt x="2305" y="18004"/>
                  <a:pt x="2297" y="18036"/>
                  <a:pt x="2291" y="18068"/>
                </a:cubicBezTo>
                <a:cubicBezTo>
                  <a:pt x="2285" y="18100"/>
                  <a:pt x="2279" y="18133"/>
                  <a:pt x="2272" y="18165"/>
                </a:cubicBezTo>
                <a:cubicBezTo>
                  <a:pt x="2271" y="18173"/>
                  <a:pt x="2269" y="18184"/>
                  <a:pt x="2264" y="18187"/>
                </a:cubicBezTo>
                <a:cubicBezTo>
                  <a:pt x="2243" y="18199"/>
                  <a:pt x="2266" y="18216"/>
                  <a:pt x="2258" y="18229"/>
                </a:cubicBezTo>
                <a:cubicBezTo>
                  <a:pt x="2250" y="18241"/>
                  <a:pt x="2239" y="18253"/>
                  <a:pt x="2238" y="18266"/>
                </a:cubicBezTo>
                <a:cubicBezTo>
                  <a:pt x="2235" y="18296"/>
                  <a:pt x="2231" y="18324"/>
                  <a:pt x="2216" y="18351"/>
                </a:cubicBezTo>
                <a:cubicBezTo>
                  <a:pt x="2206" y="18367"/>
                  <a:pt x="2214" y="18391"/>
                  <a:pt x="2199" y="18409"/>
                </a:cubicBezTo>
                <a:cubicBezTo>
                  <a:pt x="2190" y="18420"/>
                  <a:pt x="2185" y="18434"/>
                  <a:pt x="2178" y="18446"/>
                </a:cubicBezTo>
                <a:cubicBezTo>
                  <a:pt x="2175" y="18453"/>
                  <a:pt x="2168" y="18462"/>
                  <a:pt x="2170" y="18467"/>
                </a:cubicBezTo>
                <a:cubicBezTo>
                  <a:pt x="2186" y="18504"/>
                  <a:pt x="2158" y="18532"/>
                  <a:pt x="2152" y="18563"/>
                </a:cubicBezTo>
                <a:cubicBezTo>
                  <a:pt x="2149" y="18574"/>
                  <a:pt x="2148" y="18584"/>
                  <a:pt x="2145" y="18594"/>
                </a:cubicBezTo>
                <a:cubicBezTo>
                  <a:pt x="2131" y="18631"/>
                  <a:pt x="2121" y="18670"/>
                  <a:pt x="2112" y="18710"/>
                </a:cubicBezTo>
                <a:cubicBezTo>
                  <a:pt x="2107" y="18734"/>
                  <a:pt x="2096" y="18756"/>
                  <a:pt x="2087" y="18779"/>
                </a:cubicBezTo>
                <a:cubicBezTo>
                  <a:pt x="2071" y="18791"/>
                  <a:pt x="2055" y="18803"/>
                  <a:pt x="2036" y="18817"/>
                </a:cubicBezTo>
                <a:cubicBezTo>
                  <a:pt x="2039" y="18799"/>
                  <a:pt x="2040" y="18780"/>
                  <a:pt x="2045" y="18762"/>
                </a:cubicBezTo>
                <a:cubicBezTo>
                  <a:pt x="2058" y="18711"/>
                  <a:pt x="2073" y="18660"/>
                  <a:pt x="2085" y="18609"/>
                </a:cubicBezTo>
                <a:cubicBezTo>
                  <a:pt x="2091" y="18583"/>
                  <a:pt x="2092" y="18556"/>
                  <a:pt x="2095" y="18527"/>
                </a:cubicBezTo>
                <a:cubicBezTo>
                  <a:pt x="2071" y="18522"/>
                  <a:pt x="2058" y="18528"/>
                  <a:pt x="2050" y="18550"/>
                </a:cubicBezTo>
                <a:cubicBezTo>
                  <a:pt x="2044" y="18568"/>
                  <a:pt x="2031" y="18583"/>
                  <a:pt x="2022" y="18600"/>
                </a:cubicBezTo>
                <a:cubicBezTo>
                  <a:pt x="2022" y="18600"/>
                  <a:pt x="2022" y="18600"/>
                  <a:pt x="2022" y="18600"/>
                </a:cubicBezTo>
                <a:cubicBezTo>
                  <a:pt x="2006" y="18576"/>
                  <a:pt x="1990" y="18551"/>
                  <a:pt x="1974" y="18526"/>
                </a:cubicBezTo>
                <a:cubicBezTo>
                  <a:pt x="1954" y="18493"/>
                  <a:pt x="1967" y="18459"/>
                  <a:pt x="1968" y="18425"/>
                </a:cubicBezTo>
                <a:cubicBezTo>
                  <a:pt x="1969" y="18418"/>
                  <a:pt x="1970" y="18412"/>
                  <a:pt x="1966" y="18404"/>
                </a:cubicBezTo>
                <a:cubicBezTo>
                  <a:pt x="1953" y="18428"/>
                  <a:pt x="1941" y="18451"/>
                  <a:pt x="1928" y="18475"/>
                </a:cubicBezTo>
                <a:cubicBezTo>
                  <a:pt x="1926" y="18474"/>
                  <a:pt x="1925" y="18474"/>
                  <a:pt x="1923" y="18474"/>
                </a:cubicBezTo>
                <a:cubicBezTo>
                  <a:pt x="1924" y="18463"/>
                  <a:pt x="1924" y="18453"/>
                  <a:pt x="1926" y="18442"/>
                </a:cubicBezTo>
                <a:cubicBezTo>
                  <a:pt x="1935" y="18386"/>
                  <a:pt x="1932" y="18329"/>
                  <a:pt x="1946" y="18273"/>
                </a:cubicBezTo>
                <a:cubicBezTo>
                  <a:pt x="1956" y="18232"/>
                  <a:pt x="1973" y="18193"/>
                  <a:pt x="1982" y="18152"/>
                </a:cubicBezTo>
                <a:cubicBezTo>
                  <a:pt x="1988" y="18129"/>
                  <a:pt x="1990" y="18106"/>
                  <a:pt x="1997" y="18084"/>
                </a:cubicBezTo>
                <a:cubicBezTo>
                  <a:pt x="2015" y="18026"/>
                  <a:pt x="2026" y="17968"/>
                  <a:pt x="2031" y="17907"/>
                </a:cubicBezTo>
                <a:cubicBezTo>
                  <a:pt x="2034" y="17868"/>
                  <a:pt x="2049" y="17830"/>
                  <a:pt x="2056" y="17792"/>
                </a:cubicBezTo>
                <a:cubicBezTo>
                  <a:pt x="2066" y="17736"/>
                  <a:pt x="2072" y="17680"/>
                  <a:pt x="2082" y="17625"/>
                </a:cubicBezTo>
                <a:cubicBezTo>
                  <a:pt x="2092" y="17564"/>
                  <a:pt x="2106" y="17504"/>
                  <a:pt x="2115" y="17443"/>
                </a:cubicBezTo>
                <a:cubicBezTo>
                  <a:pt x="2123" y="17397"/>
                  <a:pt x="2125" y="17349"/>
                  <a:pt x="2132" y="17302"/>
                </a:cubicBezTo>
                <a:cubicBezTo>
                  <a:pt x="2138" y="17251"/>
                  <a:pt x="2146" y="17200"/>
                  <a:pt x="2154" y="17150"/>
                </a:cubicBezTo>
                <a:cubicBezTo>
                  <a:pt x="2163" y="17095"/>
                  <a:pt x="2174" y="17042"/>
                  <a:pt x="2180" y="16987"/>
                </a:cubicBezTo>
                <a:cubicBezTo>
                  <a:pt x="2189" y="16917"/>
                  <a:pt x="2201" y="16846"/>
                  <a:pt x="2200" y="16775"/>
                </a:cubicBezTo>
                <a:cubicBezTo>
                  <a:pt x="2200" y="16774"/>
                  <a:pt x="2200" y="16772"/>
                  <a:pt x="2200" y="16771"/>
                </a:cubicBezTo>
                <a:cubicBezTo>
                  <a:pt x="2221" y="16714"/>
                  <a:pt x="2219" y="16654"/>
                  <a:pt x="2223" y="16595"/>
                </a:cubicBezTo>
                <a:cubicBezTo>
                  <a:pt x="2226" y="16552"/>
                  <a:pt x="2238" y="16511"/>
                  <a:pt x="2246" y="16469"/>
                </a:cubicBezTo>
                <a:cubicBezTo>
                  <a:pt x="2247" y="16466"/>
                  <a:pt x="2249" y="16463"/>
                  <a:pt x="2248" y="16461"/>
                </a:cubicBezTo>
                <a:cubicBezTo>
                  <a:pt x="2231" y="16417"/>
                  <a:pt x="2268" y="16375"/>
                  <a:pt x="2255" y="16330"/>
                </a:cubicBezTo>
                <a:cubicBezTo>
                  <a:pt x="2251" y="16317"/>
                  <a:pt x="2264" y="16300"/>
                  <a:pt x="2266" y="16285"/>
                </a:cubicBezTo>
                <a:cubicBezTo>
                  <a:pt x="2272" y="16250"/>
                  <a:pt x="2276" y="16215"/>
                  <a:pt x="2284" y="16180"/>
                </a:cubicBezTo>
                <a:cubicBezTo>
                  <a:pt x="2288" y="16199"/>
                  <a:pt x="2293" y="16218"/>
                  <a:pt x="2299" y="16244"/>
                </a:cubicBezTo>
                <a:cubicBezTo>
                  <a:pt x="2318" y="16221"/>
                  <a:pt x="2325" y="16205"/>
                  <a:pt x="2319" y="16182"/>
                </a:cubicBezTo>
                <a:cubicBezTo>
                  <a:pt x="2314" y="16165"/>
                  <a:pt x="2318" y="16146"/>
                  <a:pt x="2318" y="16120"/>
                </a:cubicBezTo>
                <a:cubicBezTo>
                  <a:pt x="2333" y="16108"/>
                  <a:pt x="2339" y="16085"/>
                  <a:pt x="2342" y="16057"/>
                </a:cubicBezTo>
                <a:cubicBezTo>
                  <a:pt x="2348" y="16002"/>
                  <a:pt x="2354" y="15948"/>
                  <a:pt x="2351" y="15893"/>
                </a:cubicBezTo>
                <a:cubicBezTo>
                  <a:pt x="2350" y="15866"/>
                  <a:pt x="2367" y="15838"/>
                  <a:pt x="2369" y="15810"/>
                </a:cubicBezTo>
                <a:cubicBezTo>
                  <a:pt x="2373" y="15769"/>
                  <a:pt x="2370" y="15727"/>
                  <a:pt x="2370" y="15685"/>
                </a:cubicBezTo>
                <a:cubicBezTo>
                  <a:pt x="2370" y="15674"/>
                  <a:pt x="2370" y="15662"/>
                  <a:pt x="2372" y="15651"/>
                </a:cubicBezTo>
                <a:cubicBezTo>
                  <a:pt x="2381" y="15598"/>
                  <a:pt x="2391" y="15545"/>
                  <a:pt x="2399" y="15492"/>
                </a:cubicBezTo>
                <a:cubicBezTo>
                  <a:pt x="2403" y="15465"/>
                  <a:pt x="2402" y="15437"/>
                  <a:pt x="2403" y="15409"/>
                </a:cubicBezTo>
                <a:cubicBezTo>
                  <a:pt x="2404" y="15399"/>
                  <a:pt x="2404" y="15388"/>
                  <a:pt x="2404" y="15377"/>
                </a:cubicBezTo>
                <a:cubicBezTo>
                  <a:pt x="2406" y="15339"/>
                  <a:pt x="2408" y="15301"/>
                  <a:pt x="2410" y="15263"/>
                </a:cubicBezTo>
                <a:cubicBezTo>
                  <a:pt x="2411" y="15238"/>
                  <a:pt x="2401" y="15211"/>
                  <a:pt x="2430" y="15195"/>
                </a:cubicBezTo>
                <a:cubicBezTo>
                  <a:pt x="2432" y="15194"/>
                  <a:pt x="2433" y="15190"/>
                  <a:pt x="2433" y="15188"/>
                </a:cubicBezTo>
                <a:cubicBezTo>
                  <a:pt x="2431" y="15163"/>
                  <a:pt x="2429" y="15138"/>
                  <a:pt x="2426" y="15109"/>
                </a:cubicBezTo>
                <a:cubicBezTo>
                  <a:pt x="2437" y="15102"/>
                  <a:pt x="2449" y="15090"/>
                  <a:pt x="2438" y="15071"/>
                </a:cubicBezTo>
                <a:cubicBezTo>
                  <a:pt x="2455" y="15030"/>
                  <a:pt x="2433" y="14987"/>
                  <a:pt x="2449" y="14946"/>
                </a:cubicBezTo>
                <a:cubicBezTo>
                  <a:pt x="2455" y="14930"/>
                  <a:pt x="2450" y="14910"/>
                  <a:pt x="2450" y="14892"/>
                </a:cubicBezTo>
                <a:cubicBezTo>
                  <a:pt x="2451" y="14861"/>
                  <a:pt x="2457" y="14830"/>
                  <a:pt x="2462" y="14799"/>
                </a:cubicBezTo>
                <a:cubicBezTo>
                  <a:pt x="2463" y="14793"/>
                  <a:pt x="2468" y="14786"/>
                  <a:pt x="2466" y="14784"/>
                </a:cubicBezTo>
                <a:cubicBezTo>
                  <a:pt x="2446" y="14754"/>
                  <a:pt x="2458" y="14720"/>
                  <a:pt x="2454" y="14688"/>
                </a:cubicBezTo>
                <a:cubicBezTo>
                  <a:pt x="2450" y="14665"/>
                  <a:pt x="2445" y="14640"/>
                  <a:pt x="2473" y="14624"/>
                </a:cubicBezTo>
                <a:cubicBezTo>
                  <a:pt x="2454" y="14595"/>
                  <a:pt x="2445" y="14566"/>
                  <a:pt x="2463" y="14535"/>
                </a:cubicBezTo>
                <a:cubicBezTo>
                  <a:pt x="2465" y="14531"/>
                  <a:pt x="2463" y="14524"/>
                  <a:pt x="2461" y="14520"/>
                </a:cubicBezTo>
                <a:cubicBezTo>
                  <a:pt x="2453" y="14505"/>
                  <a:pt x="2458" y="14492"/>
                  <a:pt x="2466" y="14480"/>
                </a:cubicBezTo>
                <a:cubicBezTo>
                  <a:pt x="2479" y="14460"/>
                  <a:pt x="2479" y="14439"/>
                  <a:pt x="2475" y="14417"/>
                </a:cubicBezTo>
                <a:cubicBezTo>
                  <a:pt x="2474" y="14407"/>
                  <a:pt x="2475" y="14396"/>
                  <a:pt x="2480" y="14388"/>
                </a:cubicBezTo>
                <a:cubicBezTo>
                  <a:pt x="2488" y="14371"/>
                  <a:pt x="2487" y="14352"/>
                  <a:pt x="2491" y="14335"/>
                </a:cubicBezTo>
                <a:cubicBezTo>
                  <a:pt x="2493" y="14324"/>
                  <a:pt x="2495" y="14314"/>
                  <a:pt x="2481" y="14308"/>
                </a:cubicBezTo>
                <a:cubicBezTo>
                  <a:pt x="2477" y="14307"/>
                  <a:pt x="2474" y="14297"/>
                  <a:pt x="2474" y="14292"/>
                </a:cubicBezTo>
                <a:cubicBezTo>
                  <a:pt x="2473" y="14240"/>
                  <a:pt x="2473" y="14189"/>
                  <a:pt x="2506" y="14142"/>
                </a:cubicBezTo>
                <a:cubicBezTo>
                  <a:pt x="2493" y="14132"/>
                  <a:pt x="2478" y="14122"/>
                  <a:pt x="2490" y="14101"/>
                </a:cubicBezTo>
                <a:cubicBezTo>
                  <a:pt x="2494" y="14093"/>
                  <a:pt x="2493" y="14080"/>
                  <a:pt x="2490" y="14070"/>
                </a:cubicBezTo>
                <a:cubicBezTo>
                  <a:pt x="2478" y="14026"/>
                  <a:pt x="2475" y="13982"/>
                  <a:pt x="2491" y="13938"/>
                </a:cubicBezTo>
                <a:cubicBezTo>
                  <a:pt x="2492" y="13937"/>
                  <a:pt x="2492" y="13935"/>
                  <a:pt x="2492" y="13934"/>
                </a:cubicBezTo>
                <a:cubicBezTo>
                  <a:pt x="2483" y="13904"/>
                  <a:pt x="2490" y="13881"/>
                  <a:pt x="2527" y="13865"/>
                </a:cubicBezTo>
                <a:cubicBezTo>
                  <a:pt x="2500" y="13858"/>
                  <a:pt x="2485" y="13848"/>
                  <a:pt x="2495" y="13825"/>
                </a:cubicBezTo>
                <a:cubicBezTo>
                  <a:pt x="2500" y="13828"/>
                  <a:pt x="2506" y="13830"/>
                  <a:pt x="2513" y="13834"/>
                </a:cubicBezTo>
                <a:cubicBezTo>
                  <a:pt x="2508" y="13815"/>
                  <a:pt x="2504" y="13799"/>
                  <a:pt x="2499" y="13783"/>
                </a:cubicBezTo>
                <a:cubicBezTo>
                  <a:pt x="2505" y="13776"/>
                  <a:pt x="2511" y="13769"/>
                  <a:pt x="2518" y="13760"/>
                </a:cubicBezTo>
                <a:cubicBezTo>
                  <a:pt x="2491" y="13743"/>
                  <a:pt x="2491" y="13716"/>
                  <a:pt x="2495" y="13693"/>
                </a:cubicBezTo>
                <a:cubicBezTo>
                  <a:pt x="2500" y="13661"/>
                  <a:pt x="2494" y="13630"/>
                  <a:pt x="2491" y="13599"/>
                </a:cubicBezTo>
                <a:cubicBezTo>
                  <a:pt x="2488" y="13568"/>
                  <a:pt x="2487" y="13569"/>
                  <a:pt x="2519" y="13560"/>
                </a:cubicBezTo>
                <a:cubicBezTo>
                  <a:pt x="2525" y="13559"/>
                  <a:pt x="2534" y="13555"/>
                  <a:pt x="2536" y="13551"/>
                </a:cubicBezTo>
                <a:cubicBezTo>
                  <a:pt x="2541" y="13530"/>
                  <a:pt x="2559" y="13507"/>
                  <a:pt x="2546" y="13487"/>
                </a:cubicBezTo>
                <a:cubicBezTo>
                  <a:pt x="2526" y="13453"/>
                  <a:pt x="2549" y="13422"/>
                  <a:pt x="2547" y="13390"/>
                </a:cubicBezTo>
                <a:cubicBezTo>
                  <a:pt x="2547" y="13388"/>
                  <a:pt x="2552" y="13386"/>
                  <a:pt x="2552" y="13384"/>
                </a:cubicBezTo>
                <a:cubicBezTo>
                  <a:pt x="2542" y="13318"/>
                  <a:pt x="2570" y="13254"/>
                  <a:pt x="2563" y="13186"/>
                </a:cubicBezTo>
                <a:cubicBezTo>
                  <a:pt x="2559" y="13148"/>
                  <a:pt x="2557" y="13106"/>
                  <a:pt x="2574" y="13067"/>
                </a:cubicBezTo>
                <a:cubicBezTo>
                  <a:pt x="2578" y="13058"/>
                  <a:pt x="2575" y="13044"/>
                  <a:pt x="2575" y="13033"/>
                </a:cubicBezTo>
                <a:cubicBezTo>
                  <a:pt x="2575" y="13025"/>
                  <a:pt x="2573" y="13016"/>
                  <a:pt x="2577" y="13010"/>
                </a:cubicBezTo>
                <a:cubicBezTo>
                  <a:pt x="2600" y="12970"/>
                  <a:pt x="2576" y="12943"/>
                  <a:pt x="2554" y="12915"/>
                </a:cubicBezTo>
                <a:cubicBezTo>
                  <a:pt x="2546" y="12904"/>
                  <a:pt x="2537" y="12892"/>
                  <a:pt x="2525" y="12878"/>
                </a:cubicBezTo>
                <a:cubicBezTo>
                  <a:pt x="2518" y="12881"/>
                  <a:pt x="2509" y="12884"/>
                  <a:pt x="2495" y="12889"/>
                </a:cubicBezTo>
                <a:cubicBezTo>
                  <a:pt x="2519" y="12930"/>
                  <a:pt x="2506" y="12970"/>
                  <a:pt x="2497" y="13010"/>
                </a:cubicBezTo>
                <a:cubicBezTo>
                  <a:pt x="2489" y="13041"/>
                  <a:pt x="2485" y="13071"/>
                  <a:pt x="2494" y="13104"/>
                </a:cubicBezTo>
                <a:cubicBezTo>
                  <a:pt x="2498" y="13122"/>
                  <a:pt x="2488" y="13145"/>
                  <a:pt x="2480" y="13163"/>
                </a:cubicBezTo>
                <a:cubicBezTo>
                  <a:pt x="2473" y="13177"/>
                  <a:pt x="2473" y="13190"/>
                  <a:pt x="2474" y="13205"/>
                </a:cubicBezTo>
                <a:cubicBezTo>
                  <a:pt x="2475" y="13224"/>
                  <a:pt x="2480" y="13244"/>
                  <a:pt x="2464" y="13260"/>
                </a:cubicBezTo>
                <a:cubicBezTo>
                  <a:pt x="2462" y="13262"/>
                  <a:pt x="2460" y="13266"/>
                  <a:pt x="2461" y="13267"/>
                </a:cubicBezTo>
                <a:cubicBezTo>
                  <a:pt x="2474" y="13296"/>
                  <a:pt x="2459" y="13324"/>
                  <a:pt x="2459" y="13352"/>
                </a:cubicBezTo>
                <a:cubicBezTo>
                  <a:pt x="2459" y="13378"/>
                  <a:pt x="2456" y="13403"/>
                  <a:pt x="2450" y="13428"/>
                </a:cubicBezTo>
                <a:cubicBezTo>
                  <a:pt x="2443" y="13463"/>
                  <a:pt x="2440" y="13500"/>
                  <a:pt x="2436" y="13536"/>
                </a:cubicBezTo>
                <a:cubicBezTo>
                  <a:pt x="2431" y="13573"/>
                  <a:pt x="2428" y="13609"/>
                  <a:pt x="2423" y="13645"/>
                </a:cubicBezTo>
                <a:cubicBezTo>
                  <a:pt x="2421" y="13661"/>
                  <a:pt x="2418" y="13674"/>
                  <a:pt x="2438" y="13681"/>
                </a:cubicBezTo>
                <a:cubicBezTo>
                  <a:pt x="2443" y="13683"/>
                  <a:pt x="2444" y="13696"/>
                  <a:pt x="2446" y="13703"/>
                </a:cubicBezTo>
                <a:cubicBezTo>
                  <a:pt x="2433" y="13706"/>
                  <a:pt x="2422" y="13707"/>
                  <a:pt x="2414" y="13713"/>
                </a:cubicBezTo>
                <a:cubicBezTo>
                  <a:pt x="2402" y="13720"/>
                  <a:pt x="2408" y="13730"/>
                  <a:pt x="2412" y="13741"/>
                </a:cubicBezTo>
                <a:cubicBezTo>
                  <a:pt x="2418" y="13759"/>
                  <a:pt x="2412" y="13780"/>
                  <a:pt x="2431" y="13794"/>
                </a:cubicBezTo>
                <a:cubicBezTo>
                  <a:pt x="2419" y="13817"/>
                  <a:pt x="2440" y="13842"/>
                  <a:pt x="2419" y="13868"/>
                </a:cubicBezTo>
                <a:cubicBezTo>
                  <a:pt x="2397" y="13895"/>
                  <a:pt x="2399" y="13935"/>
                  <a:pt x="2406" y="13970"/>
                </a:cubicBezTo>
                <a:cubicBezTo>
                  <a:pt x="2411" y="13992"/>
                  <a:pt x="2416" y="14009"/>
                  <a:pt x="2404" y="14032"/>
                </a:cubicBezTo>
                <a:cubicBezTo>
                  <a:pt x="2395" y="14050"/>
                  <a:pt x="2399" y="14076"/>
                  <a:pt x="2398" y="14098"/>
                </a:cubicBezTo>
                <a:cubicBezTo>
                  <a:pt x="2398" y="14109"/>
                  <a:pt x="2404" y="14123"/>
                  <a:pt x="2399" y="14129"/>
                </a:cubicBezTo>
                <a:cubicBezTo>
                  <a:pt x="2373" y="14161"/>
                  <a:pt x="2396" y="14200"/>
                  <a:pt x="2380" y="14232"/>
                </a:cubicBezTo>
                <a:cubicBezTo>
                  <a:pt x="2391" y="14252"/>
                  <a:pt x="2377" y="14272"/>
                  <a:pt x="2382" y="14292"/>
                </a:cubicBezTo>
                <a:cubicBezTo>
                  <a:pt x="2394" y="14340"/>
                  <a:pt x="2391" y="14389"/>
                  <a:pt x="2388" y="14438"/>
                </a:cubicBezTo>
                <a:cubicBezTo>
                  <a:pt x="2386" y="14475"/>
                  <a:pt x="2379" y="14512"/>
                  <a:pt x="2376" y="14549"/>
                </a:cubicBezTo>
                <a:cubicBezTo>
                  <a:pt x="2373" y="14583"/>
                  <a:pt x="2374" y="14617"/>
                  <a:pt x="2372" y="14651"/>
                </a:cubicBezTo>
                <a:cubicBezTo>
                  <a:pt x="2369" y="14691"/>
                  <a:pt x="2367" y="14731"/>
                  <a:pt x="2362" y="14771"/>
                </a:cubicBezTo>
                <a:cubicBezTo>
                  <a:pt x="2356" y="14822"/>
                  <a:pt x="2347" y="14873"/>
                  <a:pt x="2343" y="14924"/>
                </a:cubicBezTo>
                <a:cubicBezTo>
                  <a:pt x="2340" y="14954"/>
                  <a:pt x="2346" y="14985"/>
                  <a:pt x="2347" y="15016"/>
                </a:cubicBezTo>
                <a:cubicBezTo>
                  <a:pt x="2348" y="15022"/>
                  <a:pt x="2346" y="15028"/>
                  <a:pt x="2345" y="15034"/>
                </a:cubicBezTo>
                <a:cubicBezTo>
                  <a:pt x="2343" y="15046"/>
                  <a:pt x="2338" y="15058"/>
                  <a:pt x="2340" y="15070"/>
                </a:cubicBezTo>
                <a:cubicBezTo>
                  <a:pt x="2346" y="15108"/>
                  <a:pt x="2333" y="15143"/>
                  <a:pt x="2326" y="15178"/>
                </a:cubicBezTo>
                <a:cubicBezTo>
                  <a:pt x="2324" y="15185"/>
                  <a:pt x="2326" y="15192"/>
                  <a:pt x="2326" y="15198"/>
                </a:cubicBezTo>
                <a:cubicBezTo>
                  <a:pt x="2326" y="15219"/>
                  <a:pt x="2325" y="15240"/>
                  <a:pt x="2326" y="15260"/>
                </a:cubicBezTo>
                <a:cubicBezTo>
                  <a:pt x="2327" y="15271"/>
                  <a:pt x="2330" y="15282"/>
                  <a:pt x="2332" y="15297"/>
                </a:cubicBezTo>
                <a:cubicBezTo>
                  <a:pt x="2329" y="15299"/>
                  <a:pt x="2323" y="15302"/>
                  <a:pt x="2315" y="15306"/>
                </a:cubicBezTo>
                <a:cubicBezTo>
                  <a:pt x="2315" y="15330"/>
                  <a:pt x="2316" y="15356"/>
                  <a:pt x="2315" y="15381"/>
                </a:cubicBezTo>
                <a:cubicBezTo>
                  <a:pt x="2313" y="15418"/>
                  <a:pt x="2317" y="15457"/>
                  <a:pt x="2305" y="15490"/>
                </a:cubicBezTo>
                <a:cubicBezTo>
                  <a:pt x="2289" y="15532"/>
                  <a:pt x="2299" y="15575"/>
                  <a:pt x="2286" y="15617"/>
                </a:cubicBezTo>
                <a:cubicBezTo>
                  <a:pt x="2274" y="15662"/>
                  <a:pt x="2280" y="15712"/>
                  <a:pt x="2276" y="15759"/>
                </a:cubicBezTo>
                <a:cubicBezTo>
                  <a:pt x="2275" y="15777"/>
                  <a:pt x="2265" y="15796"/>
                  <a:pt x="2265" y="15814"/>
                </a:cubicBezTo>
                <a:cubicBezTo>
                  <a:pt x="2264" y="15853"/>
                  <a:pt x="2252" y="15893"/>
                  <a:pt x="2264" y="15932"/>
                </a:cubicBezTo>
                <a:cubicBezTo>
                  <a:pt x="2265" y="15934"/>
                  <a:pt x="2265" y="15938"/>
                  <a:pt x="2264" y="15940"/>
                </a:cubicBezTo>
                <a:cubicBezTo>
                  <a:pt x="2242" y="15965"/>
                  <a:pt x="2251" y="15994"/>
                  <a:pt x="2255" y="16022"/>
                </a:cubicBezTo>
                <a:cubicBezTo>
                  <a:pt x="2255" y="16027"/>
                  <a:pt x="2256" y="16034"/>
                  <a:pt x="2254" y="16038"/>
                </a:cubicBezTo>
                <a:cubicBezTo>
                  <a:pt x="2225" y="16077"/>
                  <a:pt x="2250" y="16123"/>
                  <a:pt x="2235" y="16164"/>
                </a:cubicBezTo>
                <a:cubicBezTo>
                  <a:pt x="2234" y="16165"/>
                  <a:pt x="2234" y="16167"/>
                  <a:pt x="2234" y="16168"/>
                </a:cubicBezTo>
                <a:cubicBezTo>
                  <a:pt x="2244" y="16214"/>
                  <a:pt x="2228" y="16259"/>
                  <a:pt x="2225" y="16305"/>
                </a:cubicBezTo>
                <a:cubicBezTo>
                  <a:pt x="2225" y="16311"/>
                  <a:pt x="2222" y="16318"/>
                  <a:pt x="2218" y="16323"/>
                </a:cubicBezTo>
                <a:cubicBezTo>
                  <a:pt x="2205" y="16339"/>
                  <a:pt x="2206" y="16355"/>
                  <a:pt x="2208" y="16375"/>
                </a:cubicBezTo>
                <a:cubicBezTo>
                  <a:pt x="2211" y="16400"/>
                  <a:pt x="2204" y="16426"/>
                  <a:pt x="2201" y="16453"/>
                </a:cubicBezTo>
                <a:cubicBezTo>
                  <a:pt x="2199" y="16473"/>
                  <a:pt x="2194" y="16495"/>
                  <a:pt x="2197" y="16515"/>
                </a:cubicBezTo>
                <a:cubicBezTo>
                  <a:pt x="2200" y="16539"/>
                  <a:pt x="2197" y="16564"/>
                  <a:pt x="2182" y="16577"/>
                </a:cubicBezTo>
                <a:cubicBezTo>
                  <a:pt x="2166" y="16589"/>
                  <a:pt x="2188" y="16604"/>
                  <a:pt x="2170" y="16615"/>
                </a:cubicBezTo>
                <a:cubicBezTo>
                  <a:pt x="2162" y="16620"/>
                  <a:pt x="2161" y="16642"/>
                  <a:pt x="2160" y="16657"/>
                </a:cubicBezTo>
                <a:cubicBezTo>
                  <a:pt x="2159" y="16672"/>
                  <a:pt x="2163" y="16688"/>
                  <a:pt x="2163" y="16703"/>
                </a:cubicBezTo>
                <a:cubicBezTo>
                  <a:pt x="2163" y="16727"/>
                  <a:pt x="2166" y="16754"/>
                  <a:pt x="2158" y="16776"/>
                </a:cubicBezTo>
                <a:cubicBezTo>
                  <a:pt x="2149" y="16802"/>
                  <a:pt x="2146" y="16826"/>
                  <a:pt x="2147" y="16853"/>
                </a:cubicBezTo>
                <a:cubicBezTo>
                  <a:pt x="2148" y="16881"/>
                  <a:pt x="2136" y="16909"/>
                  <a:pt x="2129" y="16936"/>
                </a:cubicBezTo>
                <a:cubicBezTo>
                  <a:pt x="2122" y="16961"/>
                  <a:pt x="2118" y="16985"/>
                  <a:pt x="2119" y="17011"/>
                </a:cubicBezTo>
                <a:cubicBezTo>
                  <a:pt x="2119" y="17017"/>
                  <a:pt x="2118" y="17023"/>
                  <a:pt x="2116" y="17030"/>
                </a:cubicBezTo>
                <a:cubicBezTo>
                  <a:pt x="2109" y="17058"/>
                  <a:pt x="2101" y="17087"/>
                  <a:pt x="2096" y="17116"/>
                </a:cubicBezTo>
                <a:cubicBezTo>
                  <a:pt x="2094" y="17129"/>
                  <a:pt x="2095" y="17144"/>
                  <a:pt x="2099" y="17157"/>
                </a:cubicBezTo>
                <a:cubicBezTo>
                  <a:pt x="2107" y="17185"/>
                  <a:pt x="2096" y="17209"/>
                  <a:pt x="2084" y="17232"/>
                </a:cubicBezTo>
                <a:cubicBezTo>
                  <a:pt x="2076" y="17247"/>
                  <a:pt x="2072" y="17259"/>
                  <a:pt x="2080" y="17277"/>
                </a:cubicBezTo>
                <a:cubicBezTo>
                  <a:pt x="2090" y="17298"/>
                  <a:pt x="2086" y="17303"/>
                  <a:pt x="2056" y="17329"/>
                </a:cubicBezTo>
                <a:cubicBezTo>
                  <a:pt x="2039" y="17317"/>
                  <a:pt x="2042" y="17300"/>
                  <a:pt x="2045" y="17283"/>
                </a:cubicBezTo>
                <a:cubicBezTo>
                  <a:pt x="2054" y="17246"/>
                  <a:pt x="2062" y="17209"/>
                  <a:pt x="2070" y="17172"/>
                </a:cubicBezTo>
                <a:cubicBezTo>
                  <a:pt x="2071" y="17167"/>
                  <a:pt x="2069" y="17161"/>
                  <a:pt x="2067" y="17157"/>
                </a:cubicBezTo>
                <a:cubicBezTo>
                  <a:pt x="2052" y="17127"/>
                  <a:pt x="2055" y="17096"/>
                  <a:pt x="2061" y="17065"/>
                </a:cubicBezTo>
                <a:cubicBezTo>
                  <a:pt x="2064" y="17050"/>
                  <a:pt x="2066" y="17035"/>
                  <a:pt x="2062" y="17017"/>
                </a:cubicBezTo>
                <a:cubicBezTo>
                  <a:pt x="2058" y="17022"/>
                  <a:pt x="2051" y="17027"/>
                  <a:pt x="2050" y="17033"/>
                </a:cubicBezTo>
                <a:cubicBezTo>
                  <a:pt x="2045" y="17057"/>
                  <a:pt x="2040" y="17081"/>
                  <a:pt x="2037" y="17106"/>
                </a:cubicBezTo>
                <a:cubicBezTo>
                  <a:pt x="2034" y="17120"/>
                  <a:pt x="2033" y="17135"/>
                  <a:pt x="2032" y="17149"/>
                </a:cubicBezTo>
                <a:cubicBezTo>
                  <a:pt x="2031" y="17161"/>
                  <a:pt x="2038" y="17173"/>
                  <a:pt x="2025" y="17182"/>
                </a:cubicBezTo>
                <a:cubicBezTo>
                  <a:pt x="2023" y="17183"/>
                  <a:pt x="2021" y="17187"/>
                  <a:pt x="2021" y="17189"/>
                </a:cubicBezTo>
                <a:cubicBezTo>
                  <a:pt x="2026" y="17224"/>
                  <a:pt x="2015" y="17256"/>
                  <a:pt x="2004" y="17289"/>
                </a:cubicBezTo>
                <a:cubicBezTo>
                  <a:pt x="1998" y="17308"/>
                  <a:pt x="1995" y="17328"/>
                  <a:pt x="1991" y="17348"/>
                </a:cubicBezTo>
                <a:cubicBezTo>
                  <a:pt x="1989" y="17357"/>
                  <a:pt x="1987" y="17365"/>
                  <a:pt x="1986" y="17374"/>
                </a:cubicBezTo>
                <a:cubicBezTo>
                  <a:pt x="1981" y="17417"/>
                  <a:pt x="1987" y="17461"/>
                  <a:pt x="1961" y="17500"/>
                </a:cubicBezTo>
                <a:cubicBezTo>
                  <a:pt x="1968" y="17539"/>
                  <a:pt x="1940" y="17575"/>
                  <a:pt x="1949" y="17616"/>
                </a:cubicBezTo>
                <a:cubicBezTo>
                  <a:pt x="1950" y="17623"/>
                  <a:pt x="1946" y="17635"/>
                  <a:pt x="1941" y="17641"/>
                </a:cubicBezTo>
                <a:cubicBezTo>
                  <a:pt x="1923" y="17663"/>
                  <a:pt x="1919" y="17686"/>
                  <a:pt x="1934" y="17718"/>
                </a:cubicBezTo>
                <a:cubicBezTo>
                  <a:pt x="1921" y="17714"/>
                  <a:pt x="1911" y="17711"/>
                  <a:pt x="1911" y="17710"/>
                </a:cubicBezTo>
                <a:cubicBezTo>
                  <a:pt x="1913" y="17695"/>
                  <a:pt x="1904" y="17689"/>
                  <a:pt x="1892" y="17684"/>
                </a:cubicBezTo>
                <a:cubicBezTo>
                  <a:pt x="1908" y="17666"/>
                  <a:pt x="1885" y="17650"/>
                  <a:pt x="1889" y="17632"/>
                </a:cubicBezTo>
                <a:cubicBezTo>
                  <a:pt x="1891" y="17623"/>
                  <a:pt x="1887" y="17610"/>
                  <a:pt x="1881" y="17602"/>
                </a:cubicBezTo>
                <a:cubicBezTo>
                  <a:pt x="1862" y="17574"/>
                  <a:pt x="1862" y="17575"/>
                  <a:pt x="1872" y="17539"/>
                </a:cubicBezTo>
                <a:cubicBezTo>
                  <a:pt x="1852" y="17543"/>
                  <a:pt x="1834" y="17547"/>
                  <a:pt x="1814" y="17552"/>
                </a:cubicBezTo>
                <a:cubicBezTo>
                  <a:pt x="1799" y="17534"/>
                  <a:pt x="1783" y="17517"/>
                  <a:pt x="1800" y="17483"/>
                </a:cubicBezTo>
                <a:cubicBezTo>
                  <a:pt x="1813" y="17457"/>
                  <a:pt x="1808" y="17421"/>
                  <a:pt x="1808" y="17390"/>
                </a:cubicBezTo>
                <a:cubicBezTo>
                  <a:pt x="1808" y="17371"/>
                  <a:pt x="1809" y="17354"/>
                  <a:pt x="1817" y="17335"/>
                </a:cubicBezTo>
                <a:cubicBezTo>
                  <a:pt x="1826" y="17315"/>
                  <a:pt x="1824" y="17291"/>
                  <a:pt x="1827" y="17269"/>
                </a:cubicBezTo>
                <a:cubicBezTo>
                  <a:pt x="1833" y="17237"/>
                  <a:pt x="1828" y="17205"/>
                  <a:pt x="1842" y="17172"/>
                </a:cubicBezTo>
                <a:cubicBezTo>
                  <a:pt x="1855" y="17140"/>
                  <a:pt x="1850" y="17100"/>
                  <a:pt x="1852" y="17063"/>
                </a:cubicBezTo>
                <a:cubicBezTo>
                  <a:pt x="1855" y="17021"/>
                  <a:pt x="1857" y="16979"/>
                  <a:pt x="1862" y="16938"/>
                </a:cubicBezTo>
                <a:cubicBezTo>
                  <a:pt x="1863" y="16924"/>
                  <a:pt x="1874" y="16912"/>
                  <a:pt x="1880" y="16899"/>
                </a:cubicBezTo>
                <a:cubicBezTo>
                  <a:pt x="1874" y="16876"/>
                  <a:pt x="1868" y="16854"/>
                  <a:pt x="1861" y="16829"/>
                </a:cubicBezTo>
                <a:cubicBezTo>
                  <a:pt x="1866" y="16820"/>
                  <a:pt x="1895" y="16812"/>
                  <a:pt x="1866" y="16793"/>
                </a:cubicBezTo>
                <a:cubicBezTo>
                  <a:pt x="1864" y="16792"/>
                  <a:pt x="1863" y="16786"/>
                  <a:pt x="1864" y="16783"/>
                </a:cubicBezTo>
                <a:cubicBezTo>
                  <a:pt x="1871" y="16759"/>
                  <a:pt x="1878" y="16736"/>
                  <a:pt x="1884" y="16712"/>
                </a:cubicBezTo>
                <a:cubicBezTo>
                  <a:pt x="1886" y="16704"/>
                  <a:pt x="1886" y="16692"/>
                  <a:pt x="1882" y="16686"/>
                </a:cubicBezTo>
                <a:cubicBezTo>
                  <a:pt x="1875" y="16676"/>
                  <a:pt x="1875" y="16669"/>
                  <a:pt x="1883" y="16662"/>
                </a:cubicBezTo>
                <a:cubicBezTo>
                  <a:pt x="1895" y="16651"/>
                  <a:pt x="1879" y="16642"/>
                  <a:pt x="1882" y="16635"/>
                </a:cubicBezTo>
                <a:cubicBezTo>
                  <a:pt x="1886" y="16620"/>
                  <a:pt x="1899" y="16609"/>
                  <a:pt x="1890" y="16592"/>
                </a:cubicBezTo>
                <a:cubicBezTo>
                  <a:pt x="1911" y="16571"/>
                  <a:pt x="1894" y="16543"/>
                  <a:pt x="1904" y="16520"/>
                </a:cubicBezTo>
                <a:cubicBezTo>
                  <a:pt x="1905" y="16517"/>
                  <a:pt x="1902" y="16512"/>
                  <a:pt x="1901" y="16508"/>
                </a:cubicBezTo>
                <a:cubicBezTo>
                  <a:pt x="1898" y="16498"/>
                  <a:pt x="1893" y="16488"/>
                  <a:pt x="1894" y="16480"/>
                </a:cubicBezTo>
                <a:cubicBezTo>
                  <a:pt x="1898" y="16451"/>
                  <a:pt x="1905" y="16423"/>
                  <a:pt x="1909" y="16394"/>
                </a:cubicBezTo>
                <a:cubicBezTo>
                  <a:pt x="1911" y="16377"/>
                  <a:pt x="1904" y="16358"/>
                  <a:pt x="1908" y="16342"/>
                </a:cubicBezTo>
                <a:cubicBezTo>
                  <a:pt x="1912" y="16325"/>
                  <a:pt x="1926" y="16310"/>
                  <a:pt x="1930" y="16293"/>
                </a:cubicBezTo>
                <a:cubicBezTo>
                  <a:pt x="1935" y="16267"/>
                  <a:pt x="1935" y="16241"/>
                  <a:pt x="1938" y="16215"/>
                </a:cubicBezTo>
                <a:cubicBezTo>
                  <a:pt x="1942" y="16176"/>
                  <a:pt x="1948" y="16137"/>
                  <a:pt x="1953" y="16098"/>
                </a:cubicBezTo>
                <a:cubicBezTo>
                  <a:pt x="1961" y="16029"/>
                  <a:pt x="1969" y="15959"/>
                  <a:pt x="1977" y="15889"/>
                </a:cubicBezTo>
                <a:cubicBezTo>
                  <a:pt x="1959" y="15844"/>
                  <a:pt x="1972" y="15800"/>
                  <a:pt x="1974" y="15755"/>
                </a:cubicBezTo>
                <a:cubicBezTo>
                  <a:pt x="1976" y="15710"/>
                  <a:pt x="1976" y="15666"/>
                  <a:pt x="1978" y="15621"/>
                </a:cubicBezTo>
                <a:cubicBezTo>
                  <a:pt x="1979" y="15604"/>
                  <a:pt x="1986" y="15587"/>
                  <a:pt x="1986" y="15570"/>
                </a:cubicBezTo>
                <a:cubicBezTo>
                  <a:pt x="1986" y="15544"/>
                  <a:pt x="1982" y="15518"/>
                  <a:pt x="1979" y="15486"/>
                </a:cubicBezTo>
                <a:cubicBezTo>
                  <a:pt x="1967" y="15495"/>
                  <a:pt x="1959" y="15501"/>
                  <a:pt x="1949" y="15508"/>
                </a:cubicBezTo>
                <a:cubicBezTo>
                  <a:pt x="1953" y="15517"/>
                  <a:pt x="1957" y="15523"/>
                  <a:pt x="1961" y="15530"/>
                </a:cubicBezTo>
                <a:cubicBezTo>
                  <a:pt x="1932" y="15555"/>
                  <a:pt x="1935" y="15587"/>
                  <a:pt x="1942" y="15618"/>
                </a:cubicBezTo>
                <a:cubicBezTo>
                  <a:pt x="1948" y="15647"/>
                  <a:pt x="1940" y="15673"/>
                  <a:pt x="1930" y="15699"/>
                </a:cubicBezTo>
                <a:cubicBezTo>
                  <a:pt x="1927" y="15706"/>
                  <a:pt x="1917" y="15711"/>
                  <a:pt x="1910" y="15717"/>
                </a:cubicBezTo>
                <a:cubicBezTo>
                  <a:pt x="1910" y="15720"/>
                  <a:pt x="1913" y="15724"/>
                  <a:pt x="1912" y="15727"/>
                </a:cubicBezTo>
                <a:cubicBezTo>
                  <a:pt x="1906" y="15756"/>
                  <a:pt x="1905" y="15785"/>
                  <a:pt x="1902" y="15814"/>
                </a:cubicBezTo>
                <a:cubicBezTo>
                  <a:pt x="1900" y="15836"/>
                  <a:pt x="1884" y="15856"/>
                  <a:pt x="1880" y="15878"/>
                </a:cubicBezTo>
                <a:cubicBezTo>
                  <a:pt x="1877" y="15897"/>
                  <a:pt x="1880" y="15918"/>
                  <a:pt x="1883" y="15937"/>
                </a:cubicBezTo>
                <a:cubicBezTo>
                  <a:pt x="1891" y="15992"/>
                  <a:pt x="1900" y="16046"/>
                  <a:pt x="1883" y="16101"/>
                </a:cubicBezTo>
                <a:cubicBezTo>
                  <a:pt x="1881" y="16107"/>
                  <a:pt x="1879" y="16117"/>
                  <a:pt x="1882" y="16119"/>
                </a:cubicBezTo>
                <a:cubicBezTo>
                  <a:pt x="1904" y="16136"/>
                  <a:pt x="1872" y="16156"/>
                  <a:pt x="1885" y="16173"/>
                </a:cubicBezTo>
                <a:cubicBezTo>
                  <a:pt x="1864" y="16195"/>
                  <a:pt x="1879" y="16214"/>
                  <a:pt x="1893" y="16236"/>
                </a:cubicBezTo>
                <a:cubicBezTo>
                  <a:pt x="1869" y="16243"/>
                  <a:pt x="1867" y="16261"/>
                  <a:pt x="1866" y="16282"/>
                </a:cubicBezTo>
                <a:cubicBezTo>
                  <a:pt x="1866" y="16296"/>
                  <a:pt x="1860" y="16310"/>
                  <a:pt x="1859" y="16324"/>
                </a:cubicBezTo>
                <a:cubicBezTo>
                  <a:pt x="1855" y="16357"/>
                  <a:pt x="1844" y="16389"/>
                  <a:pt x="1854" y="16422"/>
                </a:cubicBezTo>
                <a:cubicBezTo>
                  <a:pt x="1857" y="16430"/>
                  <a:pt x="1856" y="16440"/>
                  <a:pt x="1854" y="16448"/>
                </a:cubicBezTo>
                <a:cubicBezTo>
                  <a:pt x="1845" y="16487"/>
                  <a:pt x="1842" y="16525"/>
                  <a:pt x="1842" y="16564"/>
                </a:cubicBezTo>
                <a:cubicBezTo>
                  <a:pt x="1841" y="16593"/>
                  <a:pt x="1830" y="16622"/>
                  <a:pt x="1826" y="16651"/>
                </a:cubicBezTo>
                <a:cubicBezTo>
                  <a:pt x="1822" y="16685"/>
                  <a:pt x="1818" y="16719"/>
                  <a:pt x="1819" y="16753"/>
                </a:cubicBezTo>
                <a:cubicBezTo>
                  <a:pt x="1819" y="16772"/>
                  <a:pt x="1817" y="16785"/>
                  <a:pt x="1806" y="16803"/>
                </a:cubicBezTo>
                <a:cubicBezTo>
                  <a:pt x="1794" y="16823"/>
                  <a:pt x="1793" y="16854"/>
                  <a:pt x="1798" y="16879"/>
                </a:cubicBezTo>
                <a:cubicBezTo>
                  <a:pt x="1802" y="16900"/>
                  <a:pt x="1803" y="16919"/>
                  <a:pt x="1792" y="16936"/>
                </a:cubicBezTo>
                <a:cubicBezTo>
                  <a:pt x="1774" y="16963"/>
                  <a:pt x="1782" y="17002"/>
                  <a:pt x="1752" y="17024"/>
                </a:cubicBezTo>
                <a:cubicBezTo>
                  <a:pt x="1749" y="17026"/>
                  <a:pt x="1751" y="17034"/>
                  <a:pt x="1751" y="17039"/>
                </a:cubicBezTo>
                <a:cubicBezTo>
                  <a:pt x="1750" y="17064"/>
                  <a:pt x="1745" y="17088"/>
                  <a:pt x="1734" y="17111"/>
                </a:cubicBezTo>
                <a:cubicBezTo>
                  <a:pt x="1716" y="17147"/>
                  <a:pt x="1716" y="17188"/>
                  <a:pt x="1715" y="17227"/>
                </a:cubicBezTo>
                <a:cubicBezTo>
                  <a:pt x="1715" y="17230"/>
                  <a:pt x="1717" y="17233"/>
                  <a:pt x="1716" y="17235"/>
                </a:cubicBezTo>
                <a:cubicBezTo>
                  <a:pt x="1696" y="17280"/>
                  <a:pt x="1702" y="17330"/>
                  <a:pt x="1691" y="17376"/>
                </a:cubicBezTo>
                <a:cubicBezTo>
                  <a:pt x="1684" y="17404"/>
                  <a:pt x="1680" y="17432"/>
                  <a:pt x="1679" y="17461"/>
                </a:cubicBezTo>
                <a:cubicBezTo>
                  <a:pt x="1679" y="17469"/>
                  <a:pt x="1674" y="17477"/>
                  <a:pt x="1671" y="17486"/>
                </a:cubicBezTo>
                <a:cubicBezTo>
                  <a:pt x="1670" y="17491"/>
                  <a:pt x="1666" y="17495"/>
                  <a:pt x="1666" y="17500"/>
                </a:cubicBezTo>
                <a:cubicBezTo>
                  <a:pt x="1660" y="17560"/>
                  <a:pt x="1655" y="17620"/>
                  <a:pt x="1649" y="17680"/>
                </a:cubicBezTo>
                <a:cubicBezTo>
                  <a:pt x="1649" y="17687"/>
                  <a:pt x="1650" y="17694"/>
                  <a:pt x="1647" y="17699"/>
                </a:cubicBezTo>
                <a:cubicBezTo>
                  <a:pt x="1629" y="17729"/>
                  <a:pt x="1628" y="17762"/>
                  <a:pt x="1623" y="17795"/>
                </a:cubicBezTo>
                <a:cubicBezTo>
                  <a:pt x="1617" y="17834"/>
                  <a:pt x="1625" y="17873"/>
                  <a:pt x="1613" y="17911"/>
                </a:cubicBezTo>
                <a:cubicBezTo>
                  <a:pt x="1608" y="17924"/>
                  <a:pt x="1605" y="17938"/>
                  <a:pt x="1602" y="17952"/>
                </a:cubicBezTo>
                <a:cubicBezTo>
                  <a:pt x="1597" y="17983"/>
                  <a:pt x="1595" y="18015"/>
                  <a:pt x="1587" y="18045"/>
                </a:cubicBezTo>
                <a:cubicBezTo>
                  <a:pt x="1578" y="18075"/>
                  <a:pt x="1584" y="18109"/>
                  <a:pt x="1561" y="18135"/>
                </a:cubicBezTo>
                <a:cubicBezTo>
                  <a:pt x="1558" y="18138"/>
                  <a:pt x="1557" y="18143"/>
                  <a:pt x="1557" y="18146"/>
                </a:cubicBezTo>
                <a:cubicBezTo>
                  <a:pt x="1565" y="18187"/>
                  <a:pt x="1544" y="18225"/>
                  <a:pt x="1542" y="18265"/>
                </a:cubicBezTo>
                <a:cubicBezTo>
                  <a:pt x="1539" y="18309"/>
                  <a:pt x="1523" y="18353"/>
                  <a:pt x="1515" y="18397"/>
                </a:cubicBezTo>
                <a:cubicBezTo>
                  <a:pt x="1505" y="18448"/>
                  <a:pt x="1499" y="18500"/>
                  <a:pt x="1489" y="18551"/>
                </a:cubicBezTo>
                <a:cubicBezTo>
                  <a:pt x="1483" y="18587"/>
                  <a:pt x="1471" y="18621"/>
                  <a:pt x="1465" y="18656"/>
                </a:cubicBezTo>
                <a:cubicBezTo>
                  <a:pt x="1461" y="18681"/>
                  <a:pt x="1463" y="18706"/>
                  <a:pt x="1463" y="18731"/>
                </a:cubicBezTo>
                <a:cubicBezTo>
                  <a:pt x="1463" y="18738"/>
                  <a:pt x="1464" y="18749"/>
                  <a:pt x="1460" y="18753"/>
                </a:cubicBezTo>
                <a:cubicBezTo>
                  <a:pt x="1440" y="18769"/>
                  <a:pt x="1441" y="18792"/>
                  <a:pt x="1435" y="18813"/>
                </a:cubicBezTo>
                <a:cubicBezTo>
                  <a:pt x="1432" y="18825"/>
                  <a:pt x="1430" y="18837"/>
                  <a:pt x="1425" y="18847"/>
                </a:cubicBezTo>
                <a:cubicBezTo>
                  <a:pt x="1410" y="18881"/>
                  <a:pt x="1395" y="18915"/>
                  <a:pt x="1380" y="18949"/>
                </a:cubicBezTo>
                <a:cubicBezTo>
                  <a:pt x="1378" y="18953"/>
                  <a:pt x="1373" y="18956"/>
                  <a:pt x="1366" y="18958"/>
                </a:cubicBezTo>
                <a:cubicBezTo>
                  <a:pt x="1379" y="18917"/>
                  <a:pt x="1390" y="18876"/>
                  <a:pt x="1406" y="18837"/>
                </a:cubicBezTo>
                <a:cubicBezTo>
                  <a:pt x="1423" y="18796"/>
                  <a:pt x="1410" y="18752"/>
                  <a:pt x="1421" y="18711"/>
                </a:cubicBezTo>
                <a:cubicBezTo>
                  <a:pt x="1406" y="18685"/>
                  <a:pt x="1386" y="18687"/>
                  <a:pt x="1363" y="18698"/>
                </a:cubicBezTo>
                <a:cubicBezTo>
                  <a:pt x="1337" y="18712"/>
                  <a:pt x="1309" y="18719"/>
                  <a:pt x="1282" y="18706"/>
                </a:cubicBezTo>
                <a:cubicBezTo>
                  <a:pt x="1270" y="18716"/>
                  <a:pt x="1261" y="18724"/>
                  <a:pt x="1247" y="18736"/>
                </a:cubicBezTo>
                <a:cubicBezTo>
                  <a:pt x="1238" y="18675"/>
                  <a:pt x="1231" y="18619"/>
                  <a:pt x="1212" y="18564"/>
                </a:cubicBezTo>
                <a:cubicBezTo>
                  <a:pt x="1220" y="18562"/>
                  <a:pt x="1225" y="18560"/>
                  <a:pt x="1233" y="18558"/>
                </a:cubicBezTo>
                <a:cubicBezTo>
                  <a:pt x="1217" y="18538"/>
                  <a:pt x="1213" y="18518"/>
                  <a:pt x="1224" y="18493"/>
                </a:cubicBezTo>
                <a:cubicBezTo>
                  <a:pt x="1231" y="18476"/>
                  <a:pt x="1229" y="18456"/>
                  <a:pt x="1225" y="18435"/>
                </a:cubicBezTo>
                <a:cubicBezTo>
                  <a:pt x="1218" y="18400"/>
                  <a:pt x="1221" y="18362"/>
                  <a:pt x="1237" y="18327"/>
                </a:cubicBezTo>
                <a:cubicBezTo>
                  <a:pt x="1246" y="18305"/>
                  <a:pt x="1252" y="18283"/>
                  <a:pt x="1240" y="18260"/>
                </a:cubicBezTo>
                <a:cubicBezTo>
                  <a:pt x="1238" y="18255"/>
                  <a:pt x="1241" y="18246"/>
                  <a:pt x="1244" y="18239"/>
                </a:cubicBezTo>
                <a:cubicBezTo>
                  <a:pt x="1256" y="18210"/>
                  <a:pt x="1264" y="18181"/>
                  <a:pt x="1247" y="18152"/>
                </a:cubicBezTo>
                <a:cubicBezTo>
                  <a:pt x="1237" y="18136"/>
                  <a:pt x="1224" y="18120"/>
                  <a:pt x="1209" y="18110"/>
                </a:cubicBezTo>
                <a:cubicBezTo>
                  <a:pt x="1190" y="18099"/>
                  <a:pt x="1187" y="18086"/>
                  <a:pt x="1189" y="18068"/>
                </a:cubicBezTo>
                <a:cubicBezTo>
                  <a:pt x="1197" y="18018"/>
                  <a:pt x="1196" y="17967"/>
                  <a:pt x="1212" y="17917"/>
                </a:cubicBezTo>
                <a:cubicBezTo>
                  <a:pt x="1219" y="17898"/>
                  <a:pt x="1224" y="17872"/>
                  <a:pt x="1214" y="17848"/>
                </a:cubicBezTo>
                <a:cubicBezTo>
                  <a:pt x="1209" y="17834"/>
                  <a:pt x="1211" y="17813"/>
                  <a:pt x="1217" y="17799"/>
                </a:cubicBezTo>
                <a:cubicBezTo>
                  <a:pt x="1242" y="17744"/>
                  <a:pt x="1241" y="17686"/>
                  <a:pt x="1246" y="17628"/>
                </a:cubicBezTo>
                <a:cubicBezTo>
                  <a:pt x="1251" y="17578"/>
                  <a:pt x="1248" y="17529"/>
                  <a:pt x="1253" y="17481"/>
                </a:cubicBezTo>
                <a:cubicBezTo>
                  <a:pt x="1258" y="17421"/>
                  <a:pt x="1279" y="17364"/>
                  <a:pt x="1306" y="17310"/>
                </a:cubicBezTo>
                <a:cubicBezTo>
                  <a:pt x="1309" y="17303"/>
                  <a:pt x="1314" y="17295"/>
                  <a:pt x="1314" y="17288"/>
                </a:cubicBezTo>
                <a:cubicBezTo>
                  <a:pt x="1313" y="17252"/>
                  <a:pt x="1332" y="17228"/>
                  <a:pt x="1359" y="17206"/>
                </a:cubicBezTo>
                <a:cubicBezTo>
                  <a:pt x="1342" y="17166"/>
                  <a:pt x="1341" y="17124"/>
                  <a:pt x="1355" y="17081"/>
                </a:cubicBezTo>
                <a:cubicBezTo>
                  <a:pt x="1361" y="17062"/>
                  <a:pt x="1360" y="17040"/>
                  <a:pt x="1364" y="17019"/>
                </a:cubicBezTo>
                <a:cubicBezTo>
                  <a:pt x="1365" y="17009"/>
                  <a:pt x="1367" y="16997"/>
                  <a:pt x="1373" y="16989"/>
                </a:cubicBezTo>
                <a:cubicBezTo>
                  <a:pt x="1392" y="16966"/>
                  <a:pt x="1395" y="16948"/>
                  <a:pt x="1382" y="16916"/>
                </a:cubicBezTo>
                <a:cubicBezTo>
                  <a:pt x="1369" y="16886"/>
                  <a:pt x="1377" y="16846"/>
                  <a:pt x="1383" y="16811"/>
                </a:cubicBezTo>
                <a:cubicBezTo>
                  <a:pt x="1391" y="16773"/>
                  <a:pt x="1403" y="16737"/>
                  <a:pt x="1382" y="16698"/>
                </a:cubicBezTo>
                <a:cubicBezTo>
                  <a:pt x="1376" y="16687"/>
                  <a:pt x="1380" y="16665"/>
                  <a:pt x="1388" y="16655"/>
                </a:cubicBezTo>
                <a:cubicBezTo>
                  <a:pt x="1408" y="16629"/>
                  <a:pt x="1394" y="16602"/>
                  <a:pt x="1395" y="16575"/>
                </a:cubicBezTo>
                <a:cubicBezTo>
                  <a:pt x="1397" y="16545"/>
                  <a:pt x="1401" y="16514"/>
                  <a:pt x="1408" y="16485"/>
                </a:cubicBezTo>
                <a:cubicBezTo>
                  <a:pt x="1411" y="16475"/>
                  <a:pt x="1428" y="16468"/>
                  <a:pt x="1442" y="16456"/>
                </a:cubicBezTo>
                <a:cubicBezTo>
                  <a:pt x="1439" y="16444"/>
                  <a:pt x="1428" y="16428"/>
                  <a:pt x="1430" y="16415"/>
                </a:cubicBezTo>
                <a:cubicBezTo>
                  <a:pt x="1435" y="16388"/>
                  <a:pt x="1425" y="16359"/>
                  <a:pt x="1433" y="16339"/>
                </a:cubicBezTo>
                <a:cubicBezTo>
                  <a:pt x="1447" y="16300"/>
                  <a:pt x="1425" y="16268"/>
                  <a:pt x="1428" y="16233"/>
                </a:cubicBezTo>
                <a:cubicBezTo>
                  <a:pt x="1431" y="16204"/>
                  <a:pt x="1408" y="16172"/>
                  <a:pt x="1439" y="16145"/>
                </a:cubicBezTo>
                <a:cubicBezTo>
                  <a:pt x="1445" y="16140"/>
                  <a:pt x="1442" y="16123"/>
                  <a:pt x="1441" y="16111"/>
                </a:cubicBezTo>
                <a:cubicBezTo>
                  <a:pt x="1439" y="16094"/>
                  <a:pt x="1436" y="16078"/>
                  <a:pt x="1447" y="16062"/>
                </a:cubicBezTo>
                <a:cubicBezTo>
                  <a:pt x="1451" y="16057"/>
                  <a:pt x="1449" y="16048"/>
                  <a:pt x="1448" y="16040"/>
                </a:cubicBezTo>
                <a:cubicBezTo>
                  <a:pt x="1448" y="16035"/>
                  <a:pt x="1444" y="16030"/>
                  <a:pt x="1446" y="16026"/>
                </a:cubicBezTo>
                <a:cubicBezTo>
                  <a:pt x="1460" y="15985"/>
                  <a:pt x="1453" y="15944"/>
                  <a:pt x="1456" y="15903"/>
                </a:cubicBezTo>
                <a:cubicBezTo>
                  <a:pt x="1456" y="15893"/>
                  <a:pt x="1468" y="15884"/>
                  <a:pt x="1471" y="15873"/>
                </a:cubicBezTo>
                <a:cubicBezTo>
                  <a:pt x="1479" y="15847"/>
                  <a:pt x="1485" y="15821"/>
                  <a:pt x="1491" y="15795"/>
                </a:cubicBezTo>
                <a:cubicBezTo>
                  <a:pt x="1495" y="15773"/>
                  <a:pt x="1494" y="15753"/>
                  <a:pt x="1476" y="15733"/>
                </a:cubicBezTo>
                <a:cubicBezTo>
                  <a:pt x="1459" y="15715"/>
                  <a:pt x="1450" y="15689"/>
                  <a:pt x="1435" y="15662"/>
                </a:cubicBezTo>
                <a:cubicBezTo>
                  <a:pt x="1453" y="15626"/>
                  <a:pt x="1425" y="15575"/>
                  <a:pt x="1460" y="15537"/>
                </a:cubicBezTo>
                <a:cubicBezTo>
                  <a:pt x="1424" y="15486"/>
                  <a:pt x="1448" y="15432"/>
                  <a:pt x="1443" y="15376"/>
                </a:cubicBezTo>
                <a:cubicBezTo>
                  <a:pt x="1408" y="15365"/>
                  <a:pt x="1401" y="15332"/>
                  <a:pt x="1392" y="15299"/>
                </a:cubicBezTo>
                <a:cubicBezTo>
                  <a:pt x="1387" y="15283"/>
                  <a:pt x="1379" y="15267"/>
                  <a:pt x="1374" y="15251"/>
                </a:cubicBezTo>
                <a:cubicBezTo>
                  <a:pt x="1370" y="15236"/>
                  <a:pt x="1367" y="15221"/>
                  <a:pt x="1364" y="15205"/>
                </a:cubicBezTo>
                <a:cubicBezTo>
                  <a:pt x="1361" y="15193"/>
                  <a:pt x="1359" y="15180"/>
                  <a:pt x="1356" y="15168"/>
                </a:cubicBezTo>
                <a:cubicBezTo>
                  <a:pt x="1356" y="15164"/>
                  <a:pt x="1351" y="15161"/>
                  <a:pt x="1350" y="15158"/>
                </a:cubicBezTo>
                <a:cubicBezTo>
                  <a:pt x="1348" y="15104"/>
                  <a:pt x="1327" y="15052"/>
                  <a:pt x="1338" y="14997"/>
                </a:cubicBezTo>
                <a:cubicBezTo>
                  <a:pt x="1343" y="14972"/>
                  <a:pt x="1335" y="14944"/>
                  <a:pt x="1341" y="14919"/>
                </a:cubicBezTo>
                <a:cubicBezTo>
                  <a:pt x="1345" y="14897"/>
                  <a:pt x="1356" y="14875"/>
                  <a:pt x="1343" y="14855"/>
                </a:cubicBezTo>
                <a:cubicBezTo>
                  <a:pt x="1319" y="14818"/>
                  <a:pt x="1345" y="14781"/>
                  <a:pt x="1339" y="14744"/>
                </a:cubicBezTo>
                <a:cubicBezTo>
                  <a:pt x="1339" y="14739"/>
                  <a:pt x="1351" y="14733"/>
                  <a:pt x="1357" y="14727"/>
                </a:cubicBezTo>
                <a:cubicBezTo>
                  <a:pt x="1361" y="14734"/>
                  <a:pt x="1368" y="14741"/>
                  <a:pt x="1367" y="14746"/>
                </a:cubicBezTo>
                <a:cubicBezTo>
                  <a:pt x="1360" y="14777"/>
                  <a:pt x="1374" y="14808"/>
                  <a:pt x="1370" y="14836"/>
                </a:cubicBezTo>
                <a:cubicBezTo>
                  <a:pt x="1366" y="14865"/>
                  <a:pt x="1382" y="14877"/>
                  <a:pt x="1390" y="14898"/>
                </a:cubicBezTo>
                <a:cubicBezTo>
                  <a:pt x="1402" y="14927"/>
                  <a:pt x="1399" y="14963"/>
                  <a:pt x="1403" y="14995"/>
                </a:cubicBezTo>
                <a:cubicBezTo>
                  <a:pt x="1411" y="15061"/>
                  <a:pt x="1407" y="15128"/>
                  <a:pt x="1429" y="15191"/>
                </a:cubicBezTo>
                <a:cubicBezTo>
                  <a:pt x="1436" y="15210"/>
                  <a:pt x="1442" y="15229"/>
                  <a:pt x="1449" y="15251"/>
                </a:cubicBezTo>
                <a:cubicBezTo>
                  <a:pt x="1457" y="15246"/>
                  <a:pt x="1468" y="15243"/>
                  <a:pt x="1468" y="15238"/>
                </a:cubicBezTo>
                <a:cubicBezTo>
                  <a:pt x="1472" y="15202"/>
                  <a:pt x="1483" y="15166"/>
                  <a:pt x="1465" y="15132"/>
                </a:cubicBezTo>
                <a:cubicBezTo>
                  <a:pt x="1474" y="15118"/>
                  <a:pt x="1488" y="15105"/>
                  <a:pt x="1488" y="15092"/>
                </a:cubicBezTo>
                <a:cubicBezTo>
                  <a:pt x="1488" y="15079"/>
                  <a:pt x="1474" y="15067"/>
                  <a:pt x="1466" y="15053"/>
                </a:cubicBezTo>
                <a:cubicBezTo>
                  <a:pt x="1470" y="15032"/>
                  <a:pt x="1474" y="15008"/>
                  <a:pt x="1480" y="14981"/>
                </a:cubicBezTo>
                <a:cubicBezTo>
                  <a:pt x="1460" y="14968"/>
                  <a:pt x="1473" y="14943"/>
                  <a:pt x="1471" y="14922"/>
                </a:cubicBezTo>
                <a:cubicBezTo>
                  <a:pt x="1468" y="14898"/>
                  <a:pt x="1479" y="14878"/>
                  <a:pt x="1501" y="14864"/>
                </a:cubicBezTo>
                <a:cubicBezTo>
                  <a:pt x="1486" y="14832"/>
                  <a:pt x="1504" y="14800"/>
                  <a:pt x="1498" y="14768"/>
                </a:cubicBezTo>
                <a:cubicBezTo>
                  <a:pt x="1497" y="14766"/>
                  <a:pt x="1506" y="14762"/>
                  <a:pt x="1513" y="14757"/>
                </a:cubicBezTo>
                <a:cubicBezTo>
                  <a:pt x="1500" y="14747"/>
                  <a:pt x="1488" y="14738"/>
                  <a:pt x="1477" y="14730"/>
                </a:cubicBezTo>
                <a:cubicBezTo>
                  <a:pt x="1471" y="14643"/>
                  <a:pt x="1469" y="14555"/>
                  <a:pt x="1534" y="14476"/>
                </a:cubicBezTo>
                <a:cubicBezTo>
                  <a:pt x="1520" y="14476"/>
                  <a:pt x="1514" y="14476"/>
                  <a:pt x="1509" y="14475"/>
                </a:cubicBezTo>
                <a:cubicBezTo>
                  <a:pt x="1504" y="14475"/>
                  <a:pt x="1499" y="14473"/>
                  <a:pt x="1495" y="14470"/>
                </a:cubicBezTo>
                <a:cubicBezTo>
                  <a:pt x="1483" y="14460"/>
                  <a:pt x="1512" y="14442"/>
                  <a:pt x="1486" y="14431"/>
                </a:cubicBezTo>
                <a:cubicBezTo>
                  <a:pt x="1469" y="14424"/>
                  <a:pt x="1483" y="14405"/>
                  <a:pt x="1484" y="14391"/>
                </a:cubicBezTo>
                <a:cubicBezTo>
                  <a:pt x="1485" y="14376"/>
                  <a:pt x="1489" y="14361"/>
                  <a:pt x="1492" y="14344"/>
                </a:cubicBezTo>
                <a:cubicBezTo>
                  <a:pt x="1507" y="14335"/>
                  <a:pt x="1524" y="14326"/>
                  <a:pt x="1514" y="14300"/>
                </a:cubicBezTo>
                <a:cubicBezTo>
                  <a:pt x="1505" y="14280"/>
                  <a:pt x="1524" y="14274"/>
                  <a:pt x="1532" y="14269"/>
                </a:cubicBezTo>
                <a:cubicBezTo>
                  <a:pt x="1527" y="14244"/>
                  <a:pt x="1524" y="14223"/>
                  <a:pt x="1520" y="14202"/>
                </a:cubicBezTo>
                <a:cubicBezTo>
                  <a:pt x="1516" y="14182"/>
                  <a:pt x="1511" y="14163"/>
                  <a:pt x="1505" y="14139"/>
                </a:cubicBezTo>
                <a:cubicBezTo>
                  <a:pt x="1508" y="14134"/>
                  <a:pt x="1514" y="14123"/>
                  <a:pt x="1519" y="14113"/>
                </a:cubicBezTo>
                <a:cubicBezTo>
                  <a:pt x="1523" y="14106"/>
                  <a:pt x="1525" y="14099"/>
                  <a:pt x="1529" y="14092"/>
                </a:cubicBezTo>
                <a:cubicBezTo>
                  <a:pt x="1532" y="14087"/>
                  <a:pt x="1538" y="14082"/>
                  <a:pt x="1540" y="14077"/>
                </a:cubicBezTo>
                <a:cubicBezTo>
                  <a:pt x="1544" y="14063"/>
                  <a:pt x="1542" y="14047"/>
                  <a:pt x="1549" y="14036"/>
                </a:cubicBezTo>
                <a:cubicBezTo>
                  <a:pt x="1556" y="14024"/>
                  <a:pt x="1571" y="14018"/>
                  <a:pt x="1584" y="14007"/>
                </a:cubicBezTo>
                <a:cubicBezTo>
                  <a:pt x="1577" y="13997"/>
                  <a:pt x="1570" y="13988"/>
                  <a:pt x="1564" y="13981"/>
                </a:cubicBezTo>
                <a:cubicBezTo>
                  <a:pt x="1573" y="13934"/>
                  <a:pt x="1581" y="13888"/>
                  <a:pt x="1588" y="13842"/>
                </a:cubicBezTo>
                <a:cubicBezTo>
                  <a:pt x="1589" y="13838"/>
                  <a:pt x="1590" y="13831"/>
                  <a:pt x="1588" y="13830"/>
                </a:cubicBezTo>
                <a:cubicBezTo>
                  <a:pt x="1561" y="13816"/>
                  <a:pt x="1588" y="13788"/>
                  <a:pt x="1572" y="13771"/>
                </a:cubicBezTo>
                <a:cubicBezTo>
                  <a:pt x="1570" y="13768"/>
                  <a:pt x="1571" y="13758"/>
                  <a:pt x="1574" y="13756"/>
                </a:cubicBezTo>
                <a:cubicBezTo>
                  <a:pt x="1594" y="13744"/>
                  <a:pt x="1587" y="13724"/>
                  <a:pt x="1583" y="13710"/>
                </a:cubicBezTo>
                <a:cubicBezTo>
                  <a:pt x="1573" y="13677"/>
                  <a:pt x="1587" y="13642"/>
                  <a:pt x="1570" y="13610"/>
                </a:cubicBezTo>
                <a:cubicBezTo>
                  <a:pt x="1565" y="13603"/>
                  <a:pt x="1570" y="13585"/>
                  <a:pt x="1577" y="13578"/>
                </a:cubicBezTo>
                <a:cubicBezTo>
                  <a:pt x="1592" y="13562"/>
                  <a:pt x="1593" y="13543"/>
                  <a:pt x="1595" y="13523"/>
                </a:cubicBezTo>
                <a:cubicBezTo>
                  <a:pt x="1597" y="13497"/>
                  <a:pt x="1577" y="13485"/>
                  <a:pt x="1562" y="13470"/>
                </a:cubicBezTo>
                <a:cubicBezTo>
                  <a:pt x="1558" y="13466"/>
                  <a:pt x="1545" y="13471"/>
                  <a:pt x="1536" y="13472"/>
                </a:cubicBezTo>
                <a:lnTo>
                  <a:pt x="1536" y="13473"/>
                </a:lnTo>
                <a:close/>
                <a:moveTo>
                  <a:pt x="3314" y="340"/>
                </a:moveTo>
                <a:cubicBezTo>
                  <a:pt x="3318" y="349"/>
                  <a:pt x="3322" y="358"/>
                  <a:pt x="3326" y="368"/>
                </a:cubicBezTo>
                <a:cubicBezTo>
                  <a:pt x="3321" y="371"/>
                  <a:pt x="3314" y="378"/>
                  <a:pt x="3309" y="376"/>
                </a:cubicBezTo>
                <a:cubicBezTo>
                  <a:pt x="3285" y="369"/>
                  <a:pt x="3284" y="389"/>
                  <a:pt x="3272" y="401"/>
                </a:cubicBezTo>
                <a:cubicBezTo>
                  <a:pt x="3318" y="406"/>
                  <a:pt x="3318" y="406"/>
                  <a:pt x="3325" y="367"/>
                </a:cubicBezTo>
                <a:cubicBezTo>
                  <a:pt x="3329" y="361"/>
                  <a:pt x="3333" y="356"/>
                  <a:pt x="3339" y="348"/>
                </a:cubicBezTo>
                <a:cubicBezTo>
                  <a:pt x="3327" y="345"/>
                  <a:pt x="3320" y="343"/>
                  <a:pt x="3313" y="341"/>
                </a:cubicBezTo>
                <a:cubicBezTo>
                  <a:pt x="3308" y="337"/>
                  <a:pt x="3303" y="332"/>
                  <a:pt x="3298" y="328"/>
                </a:cubicBezTo>
                <a:cubicBezTo>
                  <a:pt x="3297" y="330"/>
                  <a:pt x="3295" y="333"/>
                  <a:pt x="3296" y="335"/>
                </a:cubicBezTo>
                <a:cubicBezTo>
                  <a:pt x="3299" y="346"/>
                  <a:pt x="3306" y="343"/>
                  <a:pt x="3314" y="340"/>
                </a:cubicBezTo>
                <a:close/>
                <a:moveTo>
                  <a:pt x="3793" y="482"/>
                </a:moveTo>
                <a:cubicBezTo>
                  <a:pt x="3800" y="474"/>
                  <a:pt x="3817" y="474"/>
                  <a:pt x="3813" y="457"/>
                </a:cubicBezTo>
                <a:cubicBezTo>
                  <a:pt x="3812" y="454"/>
                  <a:pt x="3806" y="451"/>
                  <a:pt x="3803" y="452"/>
                </a:cubicBezTo>
                <a:cubicBezTo>
                  <a:pt x="3788" y="458"/>
                  <a:pt x="3792" y="470"/>
                  <a:pt x="3793" y="482"/>
                </a:cubicBezTo>
                <a:cubicBezTo>
                  <a:pt x="3783" y="479"/>
                  <a:pt x="3775" y="466"/>
                  <a:pt x="3759" y="482"/>
                </a:cubicBezTo>
                <a:cubicBezTo>
                  <a:pt x="3773" y="482"/>
                  <a:pt x="3783" y="482"/>
                  <a:pt x="3793" y="482"/>
                </a:cubicBezTo>
                <a:close/>
                <a:moveTo>
                  <a:pt x="5741" y="5923"/>
                </a:moveTo>
                <a:cubicBezTo>
                  <a:pt x="5740" y="5930"/>
                  <a:pt x="5740" y="5938"/>
                  <a:pt x="5739" y="5945"/>
                </a:cubicBezTo>
                <a:cubicBezTo>
                  <a:pt x="5751" y="5936"/>
                  <a:pt x="5766" y="5925"/>
                  <a:pt x="5740" y="5924"/>
                </a:cubicBezTo>
                <a:cubicBezTo>
                  <a:pt x="5748" y="5914"/>
                  <a:pt x="5774" y="5914"/>
                  <a:pt x="5753" y="5882"/>
                </a:cubicBezTo>
                <a:cubicBezTo>
                  <a:pt x="5759" y="5905"/>
                  <a:pt x="5722" y="5899"/>
                  <a:pt x="5741" y="5923"/>
                </a:cubicBezTo>
                <a:close/>
                <a:moveTo>
                  <a:pt x="3811" y="397"/>
                </a:moveTo>
                <a:cubicBezTo>
                  <a:pt x="3804" y="407"/>
                  <a:pt x="3797" y="417"/>
                  <a:pt x="3787" y="429"/>
                </a:cubicBezTo>
                <a:cubicBezTo>
                  <a:pt x="3800" y="431"/>
                  <a:pt x="3810" y="432"/>
                  <a:pt x="3823" y="434"/>
                </a:cubicBezTo>
                <a:cubicBezTo>
                  <a:pt x="3824" y="427"/>
                  <a:pt x="3826" y="422"/>
                  <a:pt x="3824" y="417"/>
                </a:cubicBezTo>
                <a:cubicBezTo>
                  <a:pt x="3822" y="410"/>
                  <a:pt x="3817" y="404"/>
                  <a:pt x="3813" y="397"/>
                </a:cubicBezTo>
                <a:cubicBezTo>
                  <a:pt x="3819" y="398"/>
                  <a:pt x="3825" y="398"/>
                  <a:pt x="3837" y="399"/>
                </a:cubicBezTo>
                <a:cubicBezTo>
                  <a:pt x="3829" y="383"/>
                  <a:pt x="3829" y="364"/>
                  <a:pt x="3810" y="370"/>
                </a:cubicBezTo>
                <a:cubicBezTo>
                  <a:pt x="3796" y="374"/>
                  <a:pt x="3798" y="387"/>
                  <a:pt x="3809" y="396"/>
                </a:cubicBezTo>
                <a:cubicBezTo>
                  <a:pt x="3801" y="390"/>
                  <a:pt x="3793" y="382"/>
                  <a:pt x="3780" y="389"/>
                </a:cubicBezTo>
                <a:cubicBezTo>
                  <a:pt x="3790" y="403"/>
                  <a:pt x="3800" y="403"/>
                  <a:pt x="3811" y="397"/>
                </a:cubicBezTo>
                <a:close/>
                <a:moveTo>
                  <a:pt x="7197" y="10549"/>
                </a:moveTo>
                <a:cubicBezTo>
                  <a:pt x="7203" y="10556"/>
                  <a:pt x="7210" y="10562"/>
                  <a:pt x="7217" y="10568"/>
                </a:cubicBezTo>
                <a:cubicBezTo>
                  <a:pt x="7187" y="10594"/>
                  <a:pt x="7188" y="10624"/>
                  <a:pt x="7224" y="10645"/>
                </a:cubicBezTo>
                <a:cubicBezTo>
                  <a:pt x="7221" y="10617"/>
                  <a:pt x="7218" y="10592"/>
                  <a:pt x="7215" y="10567"/>
                </a:cubicBezTo>
                <a:cubicBezTo>
                  <a:pt x="7226" y="10543"/>
                  <a:pt x="7222" y="10521"/>
                  <a:pt x="7204" y="10501"/>
                </a:cubicBezTo>
                <a:cubicBezTo>
                  <a:pt x="7207" y="10519"/>
                  <a:pt x="7177" y="10531"/>
                  <a:pt x="7197" y="10550"/>
                </a:cubicBezTo>
                <a:cubicBezTo>
                  <a:pt x="7189" y="10550"/>
                  <a:pt x="7175" y="10544"/>
                  <a:pt x="7180" y="10567"/>
                </a:cubicBezTo>
                <a:cubicBezTo>
                  <a:pt x="7187" y="10559"/>
                  <a:pt x="7192" y="10554"/>
                  <a:pt x="7197" y="10549"/>
                </a:cubicBezTo>
                <a:close/>
                <a:moveTo>
                  <a:pt x="6544" y="3855"/>
                </a:moveTo>
                <a:cubicBezTo>
                  <a:pt x="6538" y="3865"/>
                  <a:pt x="6531" y="3875"/>
                  <a:pt x="6525" y="3884"/>
                </a:cubicBezTo>
                <a:cubicBezTo>
                  <a:pt x="6530" y="3893"/>
                  <a:pt x="6534" y="3902"/>
                  <a:pt x="6540" y="3912"/>
                </a:cubicBezTo>
                <a:cubicBezTo>
                  <a:pt x="6561" y="3892"/>
                  <a:pt x="6550" y="3874"/>
                  <a:pt x="6544" y="3856"/>
                </a:cubicBezTo>
                <a:cubicBezTo>
                  <a:pt x="6531" y="3814"/>
                  <a:pt x="6517" y="3773"/>
                  <a:pt x="6504" y="3731"/>
                </a:cubicBezTo>
                <a:cubicBezTo>
                  <a:pt x="6501" y="3748"/>
                  <a:pt x="6504" y="3762"/>
                  <a:pt x="6509" y="3776"/>
                </a:cubicBezTo>
                <a:cubicBezTo>
                  <a:pt x="6516" y="3800"/>
                  <a:pt x="6516" y="3800"/>
                  <a:pt x="6501" y="3823"/>
                </a:cubicBezTo>
                <a:cubicBezTo>
                  <a:pt x="6518" y="3831"/>
                  <a:pt x="6511" y="3868"/>
                  <a:pt x="6544" y="3855"/>
                </a:cubicBezTo>
                <a:close/>
                <a:moveTo>
                  <a:pt x="2173" y="17374"/>
                </a:moveTo>
                <a:cubicBezTo>
                  <a:pt x="2171" y="17376"/>
                  <a:pt x="2168" y="17377"/>
                  <a:pt x="2167" y="17379"/>
                </a:cubicBezTo>
                <a:cubicBezTo>
                  <a:pt x="2157" y="17434"/>
                  <a:pt x="2147" y="17489"/>
                  <a:pt x="2138" y="17545"/>
                </a:cubicBezTo>
                <a:cubicBezTo>
                  <a:pt x="2134" y="17571"/>
                  <a:pt x="2133" y="17597"/>
                  <a:pt x="2130" y="17624"/>
                </a:cubicBezTo>
                <a:cubicBezTo>
                  <a:pt x="2140" y="17620"/>
                  <a:pt x="2145" y="17616"/>
                  <a:pt x="2146" y="17610"/>
                </a:cubicBezTo>
                <a:cubicBezTo>
                  <a:pt x="2151" y="17596"/>
                  <a:pt x="2152" y="17580"/>
                  <a:pt x="2158" y="17566"/>
                </a:cubicBezTo>
                <a:cubicBezTo>
                  <a:pt x="2182" y="17507"/>
                  <a:pt x="2173" y="17445"/>
                  <a:pt x="2177" y="17384"/>
                </a:cubicBezTo>
                <a:cubicBezTo>
                  <a:pt x="2177" y="17381"/>
                  <a:pt x="2174" y="17377"/>
                  <a:pt x="2172" y="17373"/>
                </a:cubicBezTo>
                <a:cubicBezTo>
                  <a:pt x="2199" y="17349"/>
                  <a:pt x="2181" y="17313"/>
                  <a:pt x="2195" y="17284"/>
                </a:cubicBezTo>
                <a:cubicBezTo>
                  <a:pt x="2202" y="17268"/>
                  <a:pt x="2201" y="17248"/>
                  <a:pt x="2202" y="17230"/>
                </a:cubicBezTo>
                <a:cubicBezTo>
                  <a:pt x="2203" y="17225"/>
                  <a:pt x="2196" y="17220"/>
                  <a:pt x="2189" y="17207"/>
                </a:cubicBezTo>
                <a:cubicBezTo>
                  <a:pt x="2182" y="17258"/>
                  <a:pt x="2175" y="17301"/>
                  <a:pt x="2170" y="17343"/>
                </a:cubicBezTo>
                <a:cubicBezTo>
                  <a:pt x="2169" y="17353"/>
                  <a:pt x="2172" y="17364"/>
                  <a:pt x="2173" y="17374"/>
                </a:cubicBezTo>
                <a:close/>
                <a:moveTo>
                  <a:pt x="5742" y="5794"/>
                </a:moveTo>
                <a:cubicBezTo>
                  <a:pt x="5738" y="5799"/>
                  <a:pt x="5735" y="5806"/>
                  <a:pt x="5729" y="5809"/>
                </a:cubicBezTo>
                <a:cubicBezTo>
                  <a:pt x="5712" y="5821"/>
                  <a:pt x="5707" y="5835"/>
                  <a:pt x="5718" y="5853"/>
                </a:cubicBezTo>
                <a:cubicBezTo>
                  <a:pt x="5719" y="5856"/>
                  <a:pt x="5724" y="5857"/>
                  <a:pt x="5727" y="5859"/>
                </a:cubicBezTo>
                <a:cubicBezTo>
                  <a:pt x="5737" y="5853"/>
                  <a:pt x="5746" y="5848"/>
                  <a:pt x="5756" y="5843"/>
                </a:cubicBezTo>
                <a:cubicBezTo>
                  <a:pt x="5753" y="5833"/>
                  <a:pt x="5751" y="5826"/>
                  <a:pt x="5748" y="5819"/>
                </a:cubicBezTo>
                <a:cubicBezTo>
                  <a:pt x="5746" y="5811"/>
                  <a:pt x="5743" y="5803"/>
                  <a:pt x="5741" y="5795"/>
                </a:cubicBezTo>
                <a:cubicBezTo>
                  <a:pt x="5745" y="5788"/>
                  <a:pt x="5749" y="5782"/>
                  <a:pt x="5753" y="5774"/>
                </a:cubicBezTo>
                <a:cubicBezTo>
                  <a:pt x="5733" y="5742"/>
                  <a:pt x="5743" y="5701"/>
                  <a:pt x="5725" y="5664"/>
                </a:cubicBezTo>
                <a:cubicBezTo>
                  <a:pt x="5709" y="5630"/>
                  <a:pt x="5712" y="5587"/>
                  <a:pt x="5701" y="5544"/>
                </a:cubicBezTo>
                <a:cubicBezTo>
                  <a:pt x="5684" y="5566"/>
                  <a:pt x="5681" y="5581"/>
                  <a:pt x="5686" y="5602"/>
                </a:cubicBezTo>
                <a:cubicBezTo>
                  <a:pt x="5698" y="5652"/>
                  <a:pt x="5719" y="5701"/>
                  <a:pt x="5722" y="5754"/>
                </a:cubicBezTo>
                <a:cubicBezTo>
                  <a:pt x="5723" y="5768"/>
                  <a:pt x="5722" y="5787"/>
                  <a:pt x="5742" y="5794"/>
                </a:cubicBezTo>
                <a:close/>
                <a:moveTo>
                  <a:pt x="1784" y="2246"/>
                </a:moveTo>
                <a:cubicBezTo>
                  <a:pt x="1774" y="2238"/>
                  <a:pt x="1764" y="2230"/>
                  <a:pt x="1754" y="2222"/>
                </a:cubicBezTo>
                <a:cubicBezTo>
                  <a:pt x="1771" y="2202"/>
                  <a:pt x="1760" y="2180"/>
                  <a:pt x="1753" y="2159"/>
                </a:cubicBezTo>
                <a:cubicBezTo>
                  <a:pt x="1743" y="2129"/>
                  <a:pt x="1733" y="2099"/>
                  <a:pt x="1721" y="2070"/>
                </a:cubicBezTo>
                <a:cubicBezTo>
                  <a:pt x="1717" y="2059"/>
                  <a:pt x="1709" y="2049"/>
                  <a:pt x="1700" y="2043"/>
                </a:cubicBezTo>
                <a:cubicBezTo>
                  <a:pt x="1687" y="2034"/>
                  <a:pt x="1673" y="2026"/>
                  <a:pt x="1659" y="2021"/>
                </a:cubicBezTo>
                <a:cubicBezTo>
                  <a:pt x="1651" y="2018"/>
                  <a:pt x="1642" y="2021"/>
                  <a:pt x="1634" y="2021"/>
                </a:cubicBezTo>
                <a:cubicBezTo>
                  <a:pt x="1640" y="2047"/>
                  <a:pt x="1654" y="2072"/>
                  <a:pt x="1650" y="2095"/>
                </a:cubicBezTo>
                <a:cubicBezTo>
                  <a:pt x="1644" y="2123"/>
                  <a:pt x="1655" y="2143"/>
                  <a:pt x="1666" y="2164"/>
                </a:cubicBezTo>
                <a:cubicBezTo>
                  <a:pt x="1668" y="2168"/>
                  <a:pt x="1673" y="2171"/>
                  <a:pt x="1673" y="2174"/>
                </a:cubicBezTo>
                <a:cubicBezTo>
                  <a:pt x="1671" y="2200"/>
                  <a:pt x="1697" y="2221"/>
                  <a:pt x="1695" y="2241"/>
                </a:cubicBezTo>
                <a:cubicBezTo>
                  <a:pt x="1693" y="2267"/>
                  <a:pt x="1704" y="2287"/>
                  <a:pt x="1707" y="2310"/>
                </a:cubicBezTo>
                <a:cubicBezTo>
                  <a:pt x="1712" y="2350"/>
                  <a:pt x="1737" y="2385"/>
                  <a:pt x="1736" y="2427"/>
                </a:cubicBezTo>
                <a:cubicBezTo>
                  <a:pt x="1736" y="2432"/>
                  <a:pt x="1743" y="2437"/>
                  <a:pt x="1746" y="2442"/>
                </a:cubicBezTo>
                <a:cubicBezTo>
                  <a:pt x="1756" y="2436"/>
                  <a:pt x="1764" y="2426"/>
                  <a:pt x="1771" y="2426"/>
                </a:cubicBezTo>
                <a:cubicBezTo>
                  <a:pt x="1797" y="2429"/>
                  <a:pt x="1803" y="2412"/>
                  <a:pt x="1805" y="2393"/>
                </a:cubicBezTo>
                <a:cubicBezTo>
                  <a:pt x="1807" y="2371"/>
                  <a:pt x="1812" y="2347"/>
                  <a:pt x="1805" y="2327"/>
                </a:cubicBezTo>
                <a:cubicBezTo>
                  <a:pt x="1799" y="2311"/>
                  <a:pt x="1804" y="2304"/>
                  <a:pt x="1813" y="2291"/>
                </a:cubicBezTo>
                <a:cubicBezTo>
                  <a:pt x="1788" y="2284"/>
                  <a:pt x="1784" y="2265"/>
                  <a:pt x="1784" y="2245"/>
                </a:cubicBezTo>
                <a:cubicBezTo>
                  <a:pt x="1790" y="2254"/>
                  <a:pt x="1797" y="2264"/>
                  <a:pt x="1804" y="2273"/>
                </a:cubicBezTo>
                <a:cubicBezTo>
                  <a:pt x="1816" y="2249"/>
                  <a:pt x="1816" y="2248"/>
                  <a:pt x="1784" y="2246"/>
                </a:cubicBezTo>
                <a:close/>
                <a:moveTo>
                  <a:pt x="5925" y="6880"/>
                </a:moveTo>
                <a:cubicBezTo>
                  <a:pt x="5923" y="6873"/>
                  <a:pt x="5917" y="6865"/>
                  <a:pt x="5919" y="6862"/>
                </a:cubicBezTo>
                <a:cubicBezTo>
                  <a:pt x="5928" y="6847"/>
                  <a:pt x="5939" y="6834"/>
                  <a:pt x="5951" y="6820"/>
                </a:cubicBezTo>
                <a:cubicBezTo>
                  <a:pt x="5944" y="6812"/>
                  <a:pt x="5935" y="6801"/>
                  <a:pt x="5927" y="6789"/>
                </a:cubicBezTo>
                <a:cubicBezTo>
                  <a:pt x="5924" y="6785"/>
                  <a:pt x="5920" y="6776"/>
                  <a:pt x="5921" y="6775"/>
                </a:cubicBezTo>
                <a:cubicBezTo>
                  <a:pt x="5944" y="6757"/>
                  <a:pt x="5917" y="6746"/>
                  <a:pt x="5916" y="6732"/>
                </a:cubicBezTo>
                <a:cubicBezTo>
                  <a:pt x="5914" y="6707"/>
                  <a:pt x="5911" y="6683"/>
                  <a:pt x="5913" y="6659"/>
                </a:cubicBezTo>
                <a:cubicBezTo>
                  <a:pt x="5913" y="6652"/>
                  <a:pt x="5927" y="6646"/>
                  <a:pt x="5934" y="6640"/>
                </a:cubicBezTo>
                <a:cubicBezTo>
                  <a:pt x="5934" y="6630"/>
                  <a:pt x="5934" y="6620"/>
                  <a:pt x="5934" y="6608"/>
                </a:cubicBezTo>
                <a:cubicBezTo>
                  <a:pt x="5925" y="6605"/>
                  <a:pt x="5917" y="6602"/>
                  <a:pt x="5912" y="6601"/>
                </a:cubicBezTo>
                <a:cubicBezTo>
                  <a:pt x="5909" y="6584"/>
                  <a:pt x="5906" y="6570"/>
                  <a:pt x="5902" y="6553"/>
                </a:cubicBezTo>
                <a:cubicBezTo>
                  <a:pt x="5888" y="6562"/>
                  <a:pt x="5878" y="6568"/>
                  <a:pt x="5868" y="6573"/>
                </a:cubicBezTo>
                <a:cubicBezTo>
                  <a:pt x="5865" y="6566"/>
                  <a:pt x="5863" y="6559"/>
                  <a:pt x="5860" y="6552"/>
                </a:cubicBezTo>
                <a:cubicBezTo>
                  <a:pt x="5852" y="6536"/>
                  <a:pt x="5844" y="6520"/>
                  <a:pt x="5821" y="6524"/>
                </a:cubicBezTo>
                <a:cubicBezTo>
                  <a:pt x="5820" y="6538"/>
                  <a:pt x="5816" y="6551"/>
                  <a:pt x="5818" y="6563"/>
                </a:cubicBezTo>
                <a:cubicBezTo>
                  <a:pt x="5822" y="6583"/>
                  <a:pt x="5820" y="6609"/>
                  <a:pt x="5851" y="6612"/>
                </a:cubicBezTo>
                <a:cubicBezTo>
                  <a:pt x="5853" y="6618"/>
                  <a:pt x="5857" y="6624"/>
                  <a:pt x="5856" y="6630"/>
                </a:cubicBezTo>
                <a:cubicBezTo>
                  <a:pt x="5854" y="6643"/>
                  <a:pt x="5836" y="6655"/>
                  <a:pt x="5856" y="6667"/>
                </a:cubicBezTo>
                <a:cubicBezTo>
                  <a:pt x="5856" y="6668"/>
                  <a:pt x="5854" y="6674"/>
                  <a:pt x="5852" y="6677"/>
                </a:cubicBezTo>
                <a:cubicBezTo>
                  <a:pt x="5831" y="6702"/>
                  <a:pt x="5837" y="6726"/>
                  <a:pt x="5857" y="6747"/>
                </a:cubicBezTo>
                <a:cubicBezTo>
                  <a:pt x="5874" y="6765"/>
                  <a:pt x="5866" y="6787"/>
                  <a:pt x="5872" y="6806"/>
                </a:cubicBezTo>
                <a:cubicBezTo>
                  <a:pt x="5843" y="6835"/>
                  <a:pt x="5859" y="6857"/>
                  <a:pt x="5882" y="6879"/>
                </a:cubicBezTo>
                <a:cubicBezTo>
                  <a:pt x="5887" y="6883"/>
                  <a:pt x="5888" y="6891"/>
                  <a:pt x="5890" y="6898"/>
                </a:cubicBezTo>
                <a:cubicBezTo>
                  <a:pt x="5893" y="6912"/>
                  <a:pt x="5897" y="6928"/>
                  <a:pt x="5900" y="6943"/>
                </a:cubicBezTo>
                <a:cubicBezTo>
                  <a:pt x="5875" y="6964"/>
                  <a:pt x="5876" y="6964"/>
                  <a:pt x="5890" y="7002"/>
                </a:cubicBezTo>
                <a:cubicBezTo>
                  <a:pt x="5893" y="7010"/>
                  <a:pt x="5891" y="7020"/>
                  <a:pt x="5892" y="7029"/>
                </a:cubicBezTo>
                <a:cubicBezTo>
                  <a:pt x="5892" y="7038"/>
                  <a:pt x="5892" y="7047"/>
                  <a:pt x="5893" y="7056"/>
                </a:cubicBezTo>
                <a:cubicBezTo>
                  <a:pt x="5897" y="7080"/>
                  <a:pt x="5900" y="7103"/>
                  <a:pt x="5904" y="7126"/>
                </a:cubicBezTo>
                <a:cubicBezTo>
                  <a:pt x="5906" y="7142"/>
                  <a:pt x="5908" y="7157"/>
                  <a:pt x="5912" y="7173"/>
                </a:cubicBezTo>
                <a:cubicBezTo>
                  <a:pt x="5915" y="7191"/>
                  <a:pt x="5927" y="7210"/>
                  <a:pt x="5923" y="7226"/>
                </a:cubicBezTo>
                <a:cubicBezTo>
                  <a:pt x="5915" y="7254"/>
                  <a:pt x="5927" y="7271"/>
                  <a:pt x="5940" y="7294"/>
                </a:cubicBezTo>
                <a:cubicBezTo>
                  <a:pt x="5949" y="7311"/>
                  <a:pt x="5966" y="7329"/>
                  <a:pt x="5952" y="7356"/>
                </a:cubicBezTo>
                <a:cubicBezTo>
                  <a:pt x="5945" y="7370"/>
                  <a:pt x="5954" y="7388"/>
                  <a:pt x="5972" y="7396"/>
                </a:cubicBezTo>
                <a:cubicBezTo>
                  <a:pt x="5960" y="7430"/>
                  <a:pt x="5960" y="7430"/>
                  <a:pt x="5983" y="7443"/>
                </a:cubicBezTo>
                <a:cubicBezTo>
                  <a:pt x="5992" y="7418"/>
                  <a:pt x="6000" y="7395"/>
                  <a:pt x="6008" y="7371"/>
                </a:cubicBezTo>
                <a:cubicBezTo>
                  <a:pt x="5999" y="7363"/>
                  <a:pt x="5990" y="7355"/>
                  <a:pt x="5981" y="7347"/>
                </a:cubicBezTo>
                <a:cubicBezTo>
                  <a:pt x="5984" y="7340"/>
                  <a:pt x="5984" y="7335"/>
                  <a:pt x="5987" y="7333"/>
                </a:cubicBezTo>
                <a:cubicBezTo>
                  <a:pt x="6003" y="7320"/>
                  <a:pt x="6008" y="7308"/>
                  <a:pt x="5991" y="7290"/>
                </a:cubicBezTo>
                <a:cubicBezTo>
                  <a:pt x="5984" y="7284"/>
                  <a:pt x="5986" y="7270"/>
                  <a:pt x="5984" y="7252"/>
                </a:cubicBezTo>
                <a:cubicBezTo>
                  <a:pt x="5996" y="7262"/>
                  <a:pt x="6001" y="7266"/>
                  <a:pt x="6007" y="7271"/>
                </a:cubicBezTo>
                <a:cubicBezTo>
                  <a:pt x="6008" y="7249"/>
                  <a:pt x="5989" y="7244"/>
                  <a:pt x="5983" y="7232"/>
                </a:cubicBezTo>
                <a:cubicBezTo>
                  <a:pt x="5965" y="7204"/>
                  <a:pt x="5956" y="7170"/>
                  <a:pt x="5946" y="7137"/>
                </a:cubicBezTo>
                <a:cubicBezTo>
                  <a:pt x="5939" y="7110"/>
                  <a:pt x="5935" y="7083"/>
                  <a:pt x="5930" y="7056"/>
                </a:cubicBezTo>
                <a:cubicBezTo>
                  <a:pt x="5927" y="7044"/>
                  <a:pt x="5921" y="7027"/>
                  <a:pt x="5925" y="7023"/>
                </a:cubicBezTo>
                <a:cubicBezTo>
                  <a:pt x="5940" y="7008"/>
                  <a:pt x="5929" y="6992"/>
                  <a:pt x="5931" y="6978"/>
                </a:cubicBezTo>
                <a:cubicBezTo>
                  <a:pt x="5934" y="6951"/>
                  <a:pt x="5937" y="6924"/>
                  <a:pt x="5941" y="6893"/>
                </a:cubicBezTo>
                <a:cubicBezTo>
                  <a:pt x="5939" y="6891"/>
                  <a:pt x="5932" y="6885"/>
                  <a:pt x="5925" y="6880"/>
                </a:cubicBezTo>
                <a:cubicBezTo>
                  <a:pt x="5938" y="6881"/>
                  <a:pt x="5952" y="6882"/>
                  <a:pt x="5970" y="6883"/>
                </a:cubicBezTo>
                <a:cubicBezTo>
                  <a:pt x="5967" y="6870"/>
                  <a:pt x="5965" y="6860"/>
                  <a:pt x="5963" y="6851"/>
                </a:cubicBezTo>
                <a:cubicBezTo>
                  <a:pt x="5948" y="6862"/>
                  <a:pt x="5936" y="6871"/>
                  <a:pt x="5925" y="6880"/>
                </a:cubicBezTo>
                <a:close/>
                <a:moveTo>
                  <a:pt x="6072" y="9849"/>
                </a:moveTo>
                <a:cubicBezTo>
                  <a:pt x="6065" y="9845"/>
                  <a:pt x="6058" y="9841"/>
                  <a:pt x="6049" y="9836"/>
                </a:cubicBezTo>
                <a:cubicBezTo>
                  <a:pt x="6051" y="9852"/>
                  <a:pt x="6057" y="9870"/>
                  <a:pt x="6052" y="9874"/>
                </a:cubicBezTo>
                <a:cubicBezTo>
                  <a:pt x="6036" y="9887"/>
                  <a:pt x="6043" y="9898"/>
                  <a:pt x="6049" y="9912"/>
                </a:cubicBezTo>
                <a:cubicBezTo>
                  <a:pt x="6056" y="9926"/>
                  <a:pt x="6059" y="9942"/>
                  <a:pt x="6063" y="9958"/>
                </a:cubicBezTo>
                <a:cubicBezTo>
                  <a:pt x="6056" y="9962"/>
                  <a:pt x="6048" y="9967"/>
                  <a:pt x="6036" y="9974"/>
                </a:cubicBezTo>
                <a:cubicBezTo>
                  <a:pt x="6075" y="9997"/>
                  <a:pt x="6067" y="10022"/>
                  <a:pt x="6051" y="10046"/>
                </a:cubicBezTo>
                <a:cubicBezTo>
                  <a:pt x="6059" y="10052"/>
                  <a:pt x="6066" y="10057"/>
                  <a:pt x="6069" y="10058"/>
                </a:cubicBezTo>
                <a:cubicBezTo>
                  <a:pt x="6066" y="10119"/>
                  <a:pt x="6035" y="10173"/>
                  <a:pt x="6064" y="10230"/>
                </a:cubicBezTo>
                <a:cubicBezTo>
                  <a:pt x="6067" y="10236"/>
                  <a:pt x="6067" y="10246"/>
                  <a:pt x="6065" y="10253"/>
                </a:cubicBezTo>
                <a:cubicBezTo>
                  <a:pt x="6049" y="10288"/>
                  <a:pt x="6058" y="10326"/>
                  <a:pt x="6060" y="10361"/>
                </a:cubicBezTo>
                <a:cubicBezTo>
                  <a:pt x="6060" y="10382"/>
                  <a:pt x="6073" y="10404"/>
                  <a:pt x="6095" y="10415"/>
                </a:cubicBezTo>
                <a:cubicBezTo>
                  <a:pt x="6098" y="10370"/>
                  <a:pt x="6100" y="10329"/>
                  <a:pt x="6103" y="10287"/>
                </a:cubicBezTo>
                <a:cubicBezTo>
                  <a:pt x="6114" y="10292"/>
                  <a:pt x="6121" y="10298"/>
                  <a:pt x="6121" y="10303"/>
                </a:cubicBezTo>
                <a:cubicBezTo>
                  <a:pt x="6121" y="10335"/>
                  <a:pt x="6119" y="10367"/>
                  <a:pt x="6118" y="10399"/>
                </a:cubicBezTo>
                <a:cubicBezTo>
                  <a:pt x="6121" y="10401"/>
                  <a:pt x="6124" y="10403"/>
                  <a:pt x="6128" y="10404"/>
                </a:cubicBezTo>
                <a:cubicBezTo>
                  <a:pt x="6130" y="10399"/>
                  <a:pt x="6133" y="10395"/>
                  <a:pt x="6134" y="10390"/>
                </a:cubicBezTo>
                <a:cubicBezTo>
                  <a:pt x="6145" y="10352"/>
                  <a:pt x="6147" y="10313"/>
                  <a:pt x="6144" y="10274"/>
                </a:cubicBezTo>
                <a:cubicBezTo>
                  <a:pt x="6141" y="10234"/>
                  <a:pt x="6147" y="10193"/>
                  <a:pt x="6135" y="10152"/>
                </a:cubicBezTo>
                <a:cubicBezTo>
                  <a:pt x="6124" y="10114"/>
                  <a:pt x="6141" y="10074"/>
                  <a:pt x="6129" y="10035"/>
                </a:cubicBezTo>
                <a:cubicBezTo>
                  <a:pt x="6124" y="10019"/>
                  <a:pt x="6128" y="10000"/>
                  <a:pt x="6129" y="9982"/>
                </a:cubicBezTo>
                <a:cubicBezTo>
                  <a:pt x="6130" y="9961"/>
                  <a:pt x="6134" y="9941"/>
                  <a:pt x="6135" y="9920"/>
                </a:cubicBezTo>
                <a:cubicBezTo>
                  <a:pt x="6137" y="9890"/>
                  <a:pt x="6139" y="9859"/>
                  <a:pt x="6139" y="9829"/>
                </a:cubicBezTo>
                <a:cubicBezTo>
                  <a:pt x="6139" y="9807"/>
                  <a:pt x="6145" y="9784"/>
                  <a:pt x="6130" y="9764"/>
                </a:cubicBezTo>
                <a:cubicBezTo>
                  <a:pt x="6126" y="9758"/>
                  <a:pt x="6127" y="9749"/>
                  <a:pt x="6128" y="9741"/>
                </a:cubicBezTo>
                <a:cubicBezTo>
                  <a:pt x="6128" y="9728"/>
                  <a:pt x="6133" y="9714"/>
                  <a:pt x="6130" y="9702"/>
                </a:cubicBezTo>
                <a:cubicBezTo>
                  <a:pt x="6124" y="9677"/>
                  <a:pt x="6142" y="9647"/>
                  <a:pt x="6116" y="9627"/>
                </a:cubicBezTo>
                <a:cubicBezTo>
                  <a:pt x="6128" y="9603"/>
                  <a:pt x="6121" y="9578"/>
                  <a:pt x="6119" y="9553"/>
                </a:cubicBezTo>
                <a:cubicBezTo>
                  <a:pt x="6115" y="9500"/>
                  <a:pt x="6106" y="9446"/>
                  <a:pt x="6108" y="9393"/>
                </a:cubicBezTo>
                <a:cubicBezTo>
                  <a:pt x="6109" y="9358"/>
                  <a:pt x="6113" y="9324"/>
                  <a:pt x="6109" y="9289"/>
                </a:cubicBezTo>
                <a:cubicBezTo>
                  <a:pt x="6105" y="9255"/>
                  <a:pt x="6111" y="9221"/>
                  <a:pt x="6098" y="9188"/>
                </a:cubicBezTo>
                <a:cubicBezTo>
                  <a:pt x="6094" y="9177"/>
                  <a:pt x="6099" y="9163"/>
                  <a:pt x="6100" y="9150"/>
                </a:cubicBezTo>
                <a:cubicBezTo>
                  <a:pt x="6082" y="9143"/>
                  <a:pt x="6083" y="9128"/>
                  <a:pt x="6086" y="9111"/>
                </a:cubicBezTo>
                <a:cubicBezTo>
                  <a:pt x="6093" y="9080"/>
                  <a:pt x="6095" y="9038"/>
                  <a:pt x="6083" y="9021"/>
                </a:cubicBezTo>
                <a:cubicBezTo>
                  <a:pt x="6062" y="8992"/>
                  <a:pt x="6072" y="8961"/>
                  <a:pt x="6072" y="8931"/>
                </a:cubicBezTo>
                <a:cubicBezTo>
                  <a:pt x="6071" y="8920"/>
                  <a:pt x="6073" y="8908"/>
                  <a:pt x="6078" y="8898"/>
                </a:cubicBezTo>
                <a:cubicBezTo>
                  <a:pt x="6086" y="8882"/>
                  <a:pt x="6091" y="8868"/>
                  <a:pt x="6074" y="8854"/>
                </a:cubicBezTo>
                <a:cubicBezTo>
                  <a:pt x="6081" y="8825"/>
                  <a:pt x="6055" y="8836"/>
                  <a:pt x="6043" y="8822"/>
                </a:cubicBezTo>
                <a:cubicBezTo>
                  <a:pt x="6040" y="8854"/>
                  <a:pt x="6040" y="8879"/>
                  <a:pt x="6043" y="8905"/>
                </a:cubicBezTo>
                <a:cubicBezTo>
                  <a:pt x="6047" y="8937"/>
                  <a:pt x="6040" y="8970"/>
                  <a:pt x="6050" y="9003"/>
                </a:cubicBezTo>
                <a:cubicBezTo>
                  <a:pt x="6051" y="9006"/>
                  <a:pt x="6051" y="9011"/>
                  <a:pt x="6050" y="9015"/>
                </a:cubicBezTo>
                <a:cubicBezTo>
                  <a:pt x="6041" y="9044"/>
                  <a:pt x="6051" y="9074"/>
                  <a:pt x="6051" y="9103"/>
                </a:cubicBezTo>
                <a:cubicBezTo>
                  <a:pt x="6051" y="9138"/>
                  <a:pt x="6064" y="9172"/>
                  <a:pt x="6071" y="9204"/>
                </a:cubicBezTo>
                <a:cubicBezTo>
                  <a:pt x="6065" y="9216"/>
                  <a:pt x="6055" y="9226"/>
                  <a:pt x="6055" y="9236"/>
                </a:cubicBezTo>
                <a:cubicBezTo>
                  <a:pt x="6055" y="9258"/>
                  <a:pt x="6060" y="9280"/>
                  <a:pt x="6063" y="9302"/>
                </a:cubicBezTo>
                <a:cubicBezTo>
                  <a:pt x="6069" y="9341"/>
                  <a:pt x="6088" y="9380"/>
                  <a:pt x="6068" y="9420"/>
                </a:cubicBezTo>
                <a:cubicBezTo>
                  <a:pt x="6066" y="9424"/>
                  <a:pt x="6065" y="9432"/>
                  <a:pt x="6068" y="9435"/>
                </a:cubicBezTo>
                <a:cubicBezTo>
                  <a:pt x="6089" y="9455"/>
                  <a:pt x="6075" y="9478"/>
                  <a:pt x="6076" y="9500"/>
                </a:cubicBezTo>
                <a:cubicBezTo>
                  <a:pt x="6076" y="9513"/>
                  <a:pt x="6079" y="9526"/>
                  <a:pt x="6081" y="9538"/>
                </a:cubicBezTo>
                <a:cubicBezTo>
                  <a:pt x="6084" y="9565"/>
                  <a:pt x="6090" y="9591"/>
                  <a:pt x="6088" y="9617"/>
                </a:cubicBezTo>
                <a:cubicBezTo>
                  <a:pt x="6086" y="9640"/>
                  <a:pt x="6084" y="9663"/>
                  <a:pt x="6087" y="9687"/>
                </a:cubicBezTo>
                <a:cubicBezTo>
                  <a:pt x="6090" y="9710"/>
                  <a:pt x="6088" y="9734"/>
                  <a:pt x="6088" y="9757"/>
                </a:cubicBezTo>
                <a:cubicBezTo>
                  <a:pt x="6085" y="9757"/>
                  <a:pt x="6082" y="9758"/>
                  <a:pt x="6078" y="9758"/>
                </a:cubicBezTo>
                <a:cubicBezTo>
                  <a:pt x="6076" y="9726"/>
                  <a:pt x="6073" y="9695"/>
                  <a:pt x="6071" y="9663"/>
                </a:cubicBezTo>
                <a:cubicBezTo>
                  <a:pt x="6055" y="9679"/>
                  <a:pt x="6046" y="9693"/>
                  <a:pt x="6050" y="9714"/>
                </a:cubicBezTo>
                <a:cubicBezTo>
                  <a:pt x="6059" y="9759"/>
                  <a:pt x="6065" y="9805"/>
                  <a:pt x="6072" y="9850"/>
                </a:cubicBezTo>
                <a:cubicBezTo>
                  <a:pt x="6072" y="9850"/>
                  <a:pt x="6072" y="9849"/>
                  <a:pt x="6072" y="9849"/>
                </a:cubicBezTo>
                <a:close/>
                <a:moveTo>
                  <a:pt x="2207" y="15384"/>
                </a:moveTo>
                <a:cubicBezTo>
                  <a:pt x="2221" y="15365"/>
                  <a:pt x="2226" y="15347"/>
                  <a:pt x="2210" y="15334"/>
                </a:cubicBezTo>
                <a:cubicBezTo>
                  <a:pt x="2218" y="15315"/>
                  <a:pt x="2226" y="15299"/>
                  <a:pt x="2232" y="15286"/>
                </a:cubicBezTo>
                <a:cubicBezTo>
                  <a:pt x="2212" y="15267"/>
                  <a:pt x="2196" y="15251"/>
                  <a:pt x="2180" y="15235"/>
                </a:cubicBezTo>
                <a:cubicBezTo>
                  <a:pt x="2204" y="15214"/>
                  <a:pt x="2211" y="15191"/>
                  <a:pt x="2209" y="15163"/>
                </a:cubicBezTo>
                <a:cubicBezTo>
                  <a:pt x="2208" y="15148"/>
                  <a:pt x="2212" y="15129"/>
                  <a:pt x="2221" y="15118"/>
                </a:cubicBezTo>
                <a:cubicBezTo>
                  <a:pt x="2239" y="15095"/>
                  <a:pt x="2239" y="15069"/>
                  <a:pt x="2244" y="15045"/>
                </a:cubicBezTo>
                <a:cubicBezTo>
                  <a:pt x="2247" y="15030"/>
                  <a:pt x="2243" y="15014"/>
                  <a:pt x="2241" y="14997"/>
                </a:cubicBezTo>
                <a:cubicBezTo>
                  <a:pt x="2230" y="14996"/>
                  <a:pt x="2220" y="14995"/>
                  <a:pt x="2209" y="14994"/>
                </a:cubicBezTo>
                <a:cubicBezTo>
                  <a:pt x="2208" y="15001"/>
                  <a:pt x="2208" y="15005"/>
                  <a:pt x="2207" y="15008"/>
                </a:cubicBezTo>
                <a:cubicBezTo>
                  <a:pt x="2205" y="15013"/>
                  <a:pt x="2202" y="15017"/>
                  <a:pt x="2199" y="15021"/>
                </a:cubicBezTo>
                <a:cubicBezTo>
                  <a:pt x="2169" y="15004"/>
                  <a:pt x="2168" y="15004"/>
                  <a:pt x="2177" y="14958"/>
                </a:cubicBezTo>
                <a:cubicBezTo>
                  <a:pt x="2216" y="14981"/>
                  <a:pt x="2208" y="14913"/>
                  <a:pt x="2246" y="14928"/>
                </a:cubicBezTo>
                <a:cubicBezTo>
                  <a:pt x="2242" y="14911"/>
                  <a:pt x="2233" y="14895"/>
                  <a:pt x="2237" y="14887"/>
                </a:cubicBezTo>
                <a:cubicBezTo>
                  <a:pt x="2255" y="14858"/>
                  <a:pt x="2247" y="14823"/>
                  <a:pt x="2261" y="14796"/>
                </a:cubicBezTo>
                <a:cubicBezTo>
                  <a:pt x="2276" y="14767"/>
                  <a:pt x="2271" y="14738"/>
                  <a:pt x="2271" y="14707"/>
                </a:cubicBezTo>
                <a:cubicBezTo>
                  <a:pt x="2231" y="14702"/>
                  <a:pt x="2219" y="14674"/>
                  <a:pt x="2215" y="14642"/>
                </a:cubicBezTo>
                <a:cubicBezTo>
                  <a:pt x="2210" y="14603"/>
                  <a:pt x="2239" y="14584"/>
                  <a:pt x="2267" y="14566"/>
                </a:cubicBezTo>
                <a:cubicBezTo>
                  <a:pt x="2263" y="14553"/>
                  <a:pt x="2260" y="14542"/>
                  <a:pt x="2257" y="14529"/>
                </a:cubicBezTo>
                <a:cubicBezTo>
                  <a:pt x="2252" y="14537"/>
                  <a:pt x="2249" y="14541"/>
                  <a:pt x="2248" y="14542"/>
                </a:cubicBezTo>
                <a:cubicBezTo>
                  <a:pt x="2241" y="14522"/>
                  <a:pt x="2234" y="14501"/>
                  <a:pt x="2226" y="14478"/>
                </a:cubicBezTo>
                <a:cubicBezTo>
                  <a:pt x="2228" y="14471"/>
                  <a:pt x="2239" y="14459"/>
                  <a:pt x="2237" y="14450"/>
                </a:cubicBezTo>
                <a:cubicBezTo>
                  <a:pt x="2227" y="14410"/>
                  <a:pt x="2243" y="14369"/>
                  <a:pt x="2236" y="14329"/>
                </a:cubicBezTo>
                <a:cubicBezTo>
                  <a:pt x="2235" y="14323"/>
                  <a:pt x="2234" y="14316"/>
                  <a:pt x="2234" y="14310"/>
                </a:cubicBezTo>
                <a:cubicBezTo>
                  <a:pt x="2239" y="14270"/>
                  <a:pt x="2247" y="14231"/>
                  <a:pt x="2231" y="14190"/>
                </a:cubicBezTo>
                <a:cubicBezTo>
                  <a:pt x="2225" y="14174"/>
                  <a:pt x="2231" y="14151"/>
                  <a:pt x="2222" y="14132"/>
                </a:cubicBezTo>
                <a:cubicBezTo>
                  <a:pt x="2221" y="14129"/>
                  <a:pt x="2225" y="14123"/>
                  <a:pt x="2226" y="14118"/>
                </a:cubicBezTo>
                <a:cubicBezTo>
                  <a:pt x="2228" y="14112"/>
                  <a:pt x="2228" y="14105"/>
                  <a:pt x="2229" y="14097"/>
                </a:cubicBezTo>
                <a:cubicBezTo>
                  <a:pt x="2217" y="14101"/>
                  <a:pt x="2209" y="14104"/>
                  <a:pt x="2201" y="14107"/>
                </a:cubicBezTo>
                <a:cubicBezTo>
                  <a:pt x="2199" y="14105"/>
                  <a:pt x="2197" y="14103"/>
                  <a:pt x="2195" y="14100"/>
                </a:cubicBezTo>
                <a:cubicBezTo>
                  <a:pt x="2200" y="14091"/>
                  <a:pt x="2206" y="14082"/>
                  <a:pt x="2210" y="14072"/>
                </a:cubicBezTo>
                <a:cubicBezTo>
                  <a:pt x="2214" y="14062"/>
                  <a:pt x="2220" y="14050"/>
                  <a:pt x="2217" y="14043"/>
                </a:cubicBezTo>
                <a:cubicBezTo>
                  <a:pt x="2203" y="14003"/>
                  <a:pt x="2197" y="13963"/>
                  <a:pt x="2202" y="13922"/>
                </a:cubicBezTo>
                <a:cubicBezTo>
                  <a:pt x="2203" y="13906"/>
                  <a:pt x="2212" y="13885"/>
                  <a:pt x="2206" y="13877"/>
                </a:cubicBezTo>
                <a:cubicBezTo>
                  <a:pt x="2184" y="13855"/>
                  <a:pt x="2197" y="13831"/>
                  <a:pt x="2195" y="13808"/>
                </a:cubicBezTo>
                <a:cubicBezTo>
                  <a:pt x="2195" y="13802"/>
                  <a:pt x="2187" y="13796"/>
                  <a:pt x="2182" y="13791"/>
                </a:cubicBezTo>
                <a:cubicBezTo>
                  <a:pt x="2194" y="13769"/>
                  <a:pt x="2202" y="13744"/>
                  <a:pt x="2195" y="13720"/>
                </a:cubicBezTo>
                <a:cubicBezTo>
                  <a:pt x="2192" y="13708"/>
                  <a:pt x="2188" y="13699"/>
                  <a:pt x="2194" y="13688"/>
                </a:cubicBezTo>
                <a:cubicBezTo>
                  <a:pt x="2197" y="13681"/>
                  <a:pt x="2200" y="13668"/>
                  <a:pt x="2197" y="13664"/>
                </a:cubicBezTo>
                <a:cubicBezTo>
                  <a:pt x="2175" y="13642"/>
                  <a:pt x="2186" y="13617"/>
                  <a:pt x="2191" y="13592"/>
                </a:cubicBezTo>
                <a:cubicBezTo>
                  <a:pt x="2155" y="13594"/>
                  <a:pt x="2154" y="13595"/>
                  <a:pt x="2152" y="13623"/>
                </a:cubicBezTo>
                <a:cubicBezTo>
                  <a:pt x="2152" y="13634"/>
                  <a:pt x="2152" y="13644"/>
                  <a:pt x="2149" y="13654"/>
                </a:cubicBezTo>
                <a:cubicBezTo>
                  <a:pt x="2145" y="13670"/>
                  <a:pt x="2152" y="13681"/>
                  <a:pt x="2163" y="13688"/>
                </a:cubicBezTo>
                <a:cubicBezTo>
                  <a:pt x="2146" y="13708"/>
                  <a:pt x="2133" y="13723"/>
                  <a:pt x="2142" y="13750"/>
                </a:cubicBezTo>
                <a:cubicBezTo>
                  <a:pt x="2147" y="13767"/>
                  <a:pt x="2146" y="13788"/>
                  <a:pt x="2141" y="13805"/>
                </a:cubicBezTo>
                <a:cubicBezTo>
                  <a:pt x="2135" y="13826"/>
                  <a:pt x="2135" y="13844"/>
                  <a:pt x="2148" y="13863"/>
                </a:cubicBezTo>
                <a:cubicBezTo>
                  <a:pt x="2137" y="13872"/>
                  <a:pt x="2129" y="13880"/>
                  <a:pt x="2125" y="13884"/>
                </a:cubicBezTo>
                <a:cubicBezTo>
                  <a:pt x="2124" y="13923"/>
                  <a:pt x="2124" y="13956"/>
                  <a:pt x="2122" y="13990"/>
                </a:cubicBezTo>
                <a:cubicBezTo>
                  <a:pt x="2122" y="14002"/>
                  <a:pt x="2115" y="14014"/>
                  <a:pt x="2114" y="14027"/>
                </a:cubicBezTo>
                <a:cubicBezTo>
                  <a:pt x="2112" y="14068"/>
                  <a:pt x="2102" y="14109"/>
                  <a:pt x="2105" y="14152"/>
                </a:cubicBezTo>
                <a:cubicBezTo>
                  <a:pt x="2107" y="14180"/>
                  <a:pt x="2099" y="14208"/>
                  <a:pt x="2097" y="14236"/>
                </a:cubicBezTo>
                <a:cubicBezTo>
                  <a:pt x="2094" y="14277"/>
                  <a:pt x="2096" y="14318"/>
                  <a:pt x="2092" y="14358"/>
                </a:cubicBezTo>
                <a:cubicBezTo>
                  <a:pt x="2085" y="14420"/>
                  <a:pt x="2080" y="14482"/>
                  <a:pt x="2082" y="14544"/>
                </a:cubicBezTo>
                <a:cubicBezTo>
                  <a:pt x="2082" y="14575"/>
                  <a:pt x="2076" y="14605"/>
                  <a:pt x="2062" y="14635"/>
                </a:cubicBezTo>
                <a:cubicBezTo>
                  <a:pt x="2045" y="14672"/>
                  <a:pt x="2032" y="14712"/>
                  <a:pt x="2063" y="14747"/>
                </a:cubicBezTo>
                <a:cubicBezTo>
                  <a:pt x="2057" y="14760"/>
                  <a:pt x="2046" y="14772"/>
                  <a:pt x="2047" y="14783"/>
                </a:cubicBezTo>
                <a:cubicBezTo>
                  <a:pt x="2049" y="14831"/>
                  <a:pt x="2025" y="14874"/>
                  <a:pt x="2026" y="14921"/>
                </a:cubicBezTo>
                <a:cubicBezTo>
                  <a:pt x="2027" y="14938"/>
                  <a:pt x="2032" y="14952"/>
                  <a:pt x="2026" y="14971"/>
                </a:cubicBezTo>
                <a:cubicBezTo>
                  <a:pt x="2021" y="14984"/>
                  <a:pt x="2013" y="14998"/>
                  <a:pt x="2011" y="15012"/>
                </a:cubicBezTo>
                <a:cubicBezTo>
                  <a:pt x="2009" y="15027"/>
                  <a:pt x="2013" y="15043"/>
                  <a:pt x="2013" y="15059"/>
                </a:cubicBezTo>
                <a:cubicBezTo>
                  <a:pt x="2013" y="15070"/>
                  <a:pt x="2013" y="15081"/>
                  <a:pt x="2009" y="15091"/>
                </a:cubicBezTo>
                <a:cubicBezTo>
                  <a:pt x="1999" y="15120"/>
                  <a:pt x="1994" y="15150"/>
                  <a:pt x="2000" y="15182"/>
                </a:cubicBezTo>
                <a:cubicBezTo>
                  <a:pt x="2002" y="15193"/>
                  <a:pt x="1990" y="15206"/>
                  <a:pt x="2007" y="15221"/>
                </a:cubicBezTo>
                <a:cubicBezTo>
                  <a:pt x="2012" y="15210"/>
                  <a:pt x="2018" y="15202"/>
                  <a:pt x="2019" y="15193"/>
                </a:cubicBezTo>
                <a:cubicBezTo>
                  <a:pt x="2023" y="15168"/>
                  <a:pt x="2020" y="15141"/>
                  <a:pt x="2028" y="15118"/>
                </a:cubicBezTo>
                <a:cubicBezTo>
                  <a:pt x="2037" y="15088"/>
                  <a:pt x="2043" y="15062"/>
                  <a:pt x="2029" y="15032"/>
                </a:cubicBezTo>
                <a:cubicBezTo>
                  <a:pt x="2026" y="15026"/>
                  <a:pt x="2031" y="15014"/>
                  <a:pt x="2035" y="15006"/>
                </a:cubicBezTo>
                <a:cubicBezTo>
                  <a:pt x="2038" y="15002"/>
                  <a:pt x="2047" y="14997"/>
                  <a:pt x="2052" y="14998"/>
                </a:cubicBezTo>
                <a:cubicBezTo>
                  <a:pt x="2056" y="14999"/>
                  <a:pt x="2063" y="15006"/>
                  <a:pt x="2064" y="15011"/>
                </a:cubicBezTo>
                <a:cubicBezTo>
                  <a:pt x="2066" y="15024"/>
                  <a:pt x="2065" y="15037"/>
                  <a:pt x="2066" y="15051"/>
                </a:cubicBezTo>
                <a:cubicBezTo>
                  <a:pt x="2067" y="15073"/>
                  <a:pt x="2068" y="15095"/>
                  <a:pt x="2069" y="15117"/>
                </a:cubicBezTo>
                <a:cubicBezTo>
                  <a:pt x="2070" y="15129"/>
                  <a:pt x="2074" y="15141"/>
                  <a:pt x="2074" y="15152"/>
                </a:cubicBezTo>
                <a:cubicBezTo>
                  <a:pt x="2073" y="15199"/>
                  <a:pt x="2076" y="15247"/>
                  <a:pt x="2069" y="15293"/>
                </a:cubicBezTo>
                <a:cubicBezTo>
                  <a:pt x="2058" y="15360"/>
                  <a:pt x="2066" y="15428"/>
                  <a:pt x="2053" y="15495"/>
                </a:cubicBezTo>
                <a:cubicBezTo>
                  <a:pt x="2041" y="15564"/>
                  <a:pt x="2038" y="15635"/>
                  <a:pt x="2033" y="15705"/>
                </a:cubicBezTo>
                <a:cubicBezTo>
                  <a:pt x="2031" y="15730"/>
                  <a:pt x="2033" y="15755"/>
                  <a:pt x="2033" y="15780"/>
                </a:cubicBezTo>
                <a:cubicBezTo>
                  <a:pt x="2033" y="15794"/>
                  <a:pt x="2031" y="15808"/>
                  <a:pt x="2030" y="15822"/>
                </a:cubicBezTo>
                <a:cubicBezTo>
                  <a:pt x="2027" y="15858"/>
                  <a:pt x="2022" y="15893"/>
                  <a:pt x="2022" y="15929"/>
                </a:cubicBezTo>
                <a:cubicBezTo>
                  <a:pt x="2022" y="15988"/>
                  <a:pt x="2028" y="16047"/>
                  <a:pt x="2025" y="16106"/>
                </a:cubicBezTo>
                <a:cubicBezTo>
                  <a:pt x="2023" y="16166"/>
                  <a:pt x="2012" y="16226"/>
                  <a:pt x="2023" y="16287"/>
                </a:cubicBezTo>
                <a:cubicBezTo>
                  <a:pt x="2024" y="16294"/>
                  <a:pt x="2021" y="16301"/>
                  <a:pt x="2020" y="16308"/>
                </a:cubicBezTo>
                <a:cubicBezTo>
                  <a:pt x="2014" y="16340"/>
                  <a:pt x="2008" y="16372"/>
                  <a:pt x="2002" y="16405"/>
                </a:cubicBezTo>
                <a:cubicBezTo>
                  <a:pt x="2002" y="16406"/>
                  <a:pt x="2005" y="16409"/>
                  <a:pt x="2007" y="16413"/>
                </a:cubicBezTo>
                <a:cubicBezTo>
                  <a:pt x="2016" y="16413"/>
                  <a:pt x="2026" y="16413"/>
                  <a:pt x="2036" y="16413"/>
                </a:cubicBezTo>
                <a:cubicBezTo>
                  <a:pt x="2037" y="16401"/>
                  <a:pt x="2039" y="16392"/>
                  <a:pt x="2038" y="16383"/>
                </a:cubicBezTo>
                <a:cubicBezTo>
                  <a:pt x="2037" y="16374"/>
                  <a:pt x="2032" y="16366"/>
                  <a:pt x="2031" y="16358"/>
                </a:cubicBezTo>
                <a:cubicBezTo>
                  <a:pt x="2030" y="16354"/>
                  <a:pt x="2036" y="16351"/>
                  <a:pt x="2037" y="16347"/>
                </a:cubicBezTo>
                <a:cubicBezTo>
                  <a:pt x="2048" y="16311"/>
                  <a:pt x="2069" y="16280"/>
                  <a:pt x="2077" y="16242"/>
                </a:cubicBezTo>
                <a:cubicBezTo>
                  <a:pt x="2087" y="16199"/>
                  <a:pt x="2088" y="16156"/>
                  <a:pt x="2092" y="16113"/>
                </a:cubicBezTo>
                <a:cubicBezTo>
                  <a:pt x="2094" y="16100"/>
                  <a:pt x="2102" y="16088"/>
                  <a:pt x="2107" y="16074"/>
                </a:cubicBezTo>
                <a:cubicBezTo>
                  <a:pt x="2117" y="16083"/>
                  <a:pt x="2123" y="16089"/>
                  <a:pt x="2129" y="16094"/>
                </a:cubicBezTo>
                <a:cubicBezTo>
                  <a:pt x="2148" y="16070"/>
                  <a:pt x="2150" y="16047"/>
                  <a:pt x="2133" y="16025"/>
                </a:cubicBezTo>
                <a:cubicBezTo>
                  <a:pt x="2139" y="16020"/>
                  <a:pt x="2144" y="16016"/>
                  <a:pt x="2150" y="16010"/>
                </a:cubicBezTo>
                <a:cubicBezTo>
                  <a:pt x="2139" y="16001"/>
                  <a:pt x="2129" y="15993"/>
                  <a:pt x="2119" y="15984"/>
                </a:cubicBezTo>
                <a:cubicBezTo>
                  <a:pt x="2114" y="15961"/>
                  <a:pt x="2128" y="15933"/>
                  <a:pt x="2103" y="15913"/>
                </a:cubicBezTo>
                <a:cubicBezTo>
                  <a:pt x="2126" y="15905"/>
                  <a:pt x="2126" y="15905"/>
                  <a:pt x="2134" y="15881"/>
                </a:cubicBezTo>
                <a:cubicBezTo>
                  <a:pt x="2139" y="15893"/>
                  <a:pt x="2143" y="15902"/>
                  <a:pt x="2149" y="15916"/>
                </a:cubicBezTo>
                <a:cubicBezTo>
                  <a:pt x="2170" y="15893"/>
                  <a:pt x="2157" y="15863"/>
                  <a:pt x="2175" y="15846"/>
                </a:cubicBezTo>
                <a:cubicBezTo>
                  <a:pt x="2176" y="15845"/>
                  <a:pt x="2174" y="15841"/>
                  <a:pt x="2173" y="15838"/>
                </a:cubicBezTo>
                <a:cubicBezTo>
                  <a:pt x="2161" y="15813"/>
                  <a:pt x="2163" y="15788"/>
                  <a:pt x="2171" y="15762"/>
                </a:cubicBezTo>
                <a:cubicBezTo>
                  <a:pt x="2175" y="15747"/>
                  <a:pt x="2182" y="15733"/>
                  <a:pt x="2183" y="15718"/>
                </a:cubicBezTo>
                <a:cubicBezTo>
                  <a:pt x="2187" y="15682"/>
                  <a:pt x="2187" y="15646"/>
                  <a:pt x="2190" y="15610"/>
                </a:cubicBezTo>
                <a:cubicBezTo>
                  <a:pt x="2195" y="15550"/>
                  <a:pt x="2202" y="15490"/>
                  <a:pt x="2208" y="15430"/>
                </a:cubicBezTo>
                <a:cubicBezTo>
                  <a:pt x="2203" y="15415"/>
                  <a:pt x="2172" y="15432"/>
                  <a:pt x="2180" y="15409"/>
                </a:cubicBezTo>
                <a:cubicBezTo>
                  <a:pt x="2192" y="15408"/>
                  <a:pt x="2204" y="15410"/>
                  <a:pt x="2211" y="15406"/>
                </a:cubicBezTo>
                <a:cubicBezTo>
                  <a:pt x="2221" y="15400"/>
                  <a:pt x="2218" y="15389"/>
                  <a:pt x="2208" y="15383"/>
                </a:cubicBezTo>
                <a:lnTo>
                  <a:pt x="2207" y="15384"/>
                </a:lnTo>
                <a:close/>
                <a:moveTo>
                  <a:pt x="7000" y="14264"/>
                </a:moveTo>
                <a:cubicBezTo>
                  <a:pt x="6995" y="14263"/>
                  <a:pt x="6991" y="14261"/>
                  <a:pt x="6986" y="14260"/>
                </a:cubicBezTo>
                <a:cubicBezTo>
                  <a:pt x="7012" y="14240"/>
                  <a:pt x="6997" y="14225"/>
                  <a:pt x="6990" y="14209"/>
                </a:cubicBezTo>
                <a:cubicBezTo>
                  <a:pt x="6989" y="14208"/>
                  <a:pt x="6993" y="14205"/>
                  <a:pt x="6996" y="14201"/>
                </a:cubicBezTo>
                <a:cubicBezTo>
                  <a:pt x="7004" y="14206"/>
                  <a:pt x="7013" y="14212"/>
                  <a:pt x="7024" y="14220"/>
                </a:cubicBezTo>
                <a:cubicBezTo>
                  <a:pt x="7026" y="14210"/>
                  <a:pt x="7027" y="14205"/>
                  <a:pt x="7027" y="14200"/>
                </a:cubicBezTo>
                <a:cubicBezTo>
                  <a:pt x="7030" y="14160"/>
                  <a:pt x="7032" y="14121"/>
                  <a:pt x="7034" y="14081"/>
                </a:cubicBezTo>
                <a:cubicBezTo>
                  <a:pt x="7035" y="14056"/>
                  <a:pt x="7036" y="14032"/>
                  <a:pt x="7037" y="14007"/>
                </a:cubicBezTo>
                <a:cubicBezTo>
                  <a:pt x="7038" y="14000"/>
                  <a:pt x="7037" y="13989"/>
                  <a:pt x="7041" y="13986"/>
                </a:cubicBezTo>
                <a:cubicBezTo>
                  <a:pt x="7060" y="13971"/>
                  <a:pt x="7059" y="13951"/>
                  <a:pt x="7060" y="13932"/>
                </a:cubicBezTo>
                <a:cubicBezTo>
                  <a:pt x="7063" y="13891"/>
                  <a:pt x="7056" y="13850"/>
                  <a:pt x="7071" y="13811"/>
                </a:cubicBezTo>
                <a:cubicBezTo>
                  <a:pt x="7074" y="13804"/>
                  <a:pt x="7069" y="13795"/>
                  <a:pt x="7069" y="13787"/>
                </a:cubicBezTo>
                <a:cubicBezTo>
                  <a:pt x="7069" y="13762"/>
                  <a:pt x="7066" y="13736"/>
                  <a:pt x="7071" y="13711"/>
                </a:cubicBezTo>
                <a:cubicBezTo>
                  <a:pt x="7077" y="13684"/>
                  <a:pt x="7078" y="13658"/>
                  <a:pt x="7077" y="13630"/>
                </a:cubicBezTo>
                <a:cubicBezTo>
                  <a:pt x="7077" y="13613"/>
                  <a:pt x="7073" y="13596"/>
                  <a:pt x="7076" y="13579"/>
                </a:cubicBezTo>
                <a:cubicBezTo>
                  <a:pt x="7087" y="13523"/>
                  <a:pt x="7086" y="13467"/>
                  <a:pt x="7085" y="13410"/>
                </a:cubicBezTo>
                <a:cubicBezTo>
                  <a:pt x="7085" y="13378"/>
                  <a:pt x="7076" y="13364"/>
                  <a:pt x="7048" y="13355"/>
                </a:cubicBezTo>
                <a:cubicBezTo>
                  <a:pt x="7046" y="13368"/>
                  <a:pt x="7044" y="13381"/>
                  <a:pt x="7042" y="13390"/>
                </a:cubicBezTo>
                <a:cubicBezTo>
                  <a:pt x="6992" y="13411"/>
                  <a:pt x="6991" y="13454"/>
                  <a:pt x="6982" y="13490"/>
                </a:cubicBezTo>
                <a:cubicBezTo>
                  <a:pt x="6999" y="13506"/>
                  <a:pt x="7012" y="13519"/>
                  <a:pt x="7027" y="13534"/>
                </a:cubicBezTo>
                <a:cubicBezTo>
                  <a:pt x="7013" y="13542"/>
                  <a:pt x="7004" y="13547"/>
                  <a:pt x="6994" y="13553"/>
                </a:cubicBezTo>
                <a:cubicBezTo>
                  <a:pt x="7000" y="13563"/>
                  <a:pt x="7005" y="13572"/>
                  <a:pt x="7012" y="13583"/>
                </a:cubicBezTo>
                <a:cubicBezTo>
                  <a:pt x="6983" y="13603"/>
                  <a:pt x="6956" y="13621"/>
                  <a:pt x="6928" y="13641"/>
                </a:cubicBezTo>
                <a:cubicBezTo>
                  <a:pt x="6912" y="13641"/>
                  <a:pt x="6893" y="13641"/>
                  <a:pt x="6873" y="13641"/>
                </a:cubicBezTo>
                <a:cubicBezTo>
                  <a:pt x="6865" y="13661"/>
                  <a:pt x="6854" y="13676"/>
                  <a:pt x="6833" y="13683"/>
                </a:cubicBezTo>
                <a:cubicBezTo>
                  <a:pt x="6810" y="13692"/>
                  <a:pt x="6807" y="13706"/>
                  <a:pt x="6825" y="13724"/>
                </a:cubicBezTo>
                <a:cubicBezTo>
                  <a:pt x="6844" y="13742"/>
                  <a:pt x="6866" y="13754"/>
                  <a:pt x="6894" y="13742"/>
                </a:cubicBezTo>
                <a:cubicBezTo>
                  <a:pt x="6910" y="13794"/>
                  <a:pt x="6951" y="13824"/>
                  <a:pt x="6987" y="13859"/>
                </a:cubicBezTo>
                <a:cubicBezTo>
                  <a:pt x="6953" y="13890"/>
                  <a:pt x="6920" y="13912"/>
                  <a:pt x="6878" y="13922"/>
                </a:cubicBezTo>
                <a:cubicBezTo>
                  <a:pt x="6848" y="13912"/>
                  <a:pt x="6816" y="13901"/>
                  <a:pt x="6780" y="13888"/>
                </a:cubicBezTo>
                <a:cubicBezTo>
                  <a:pt x="6777" y="13900"/>
                  <a:pt x="6775" y="13909"/>
                  <a:pt x="6772" y="13919"/>
                </a:cubicBezTo>
                <a:cubicBezTo>
                  <a:pt x="6769" y="13929"/>
                  <a:pt x="6769" y="13941"/>
                  <a:pt x="6763" y="13948"/>
                </a:cubicBezTo>
                <a:cubicBezTo>
                  <a:pt x="6751" y="13962"/>
                  <a:pt x="6747" y="13974"/>
                  <a:pt x="6753" y="13992"/>
                </a:cubicBezTo>
                <a:cubicBezTo>
                  <a:pt x="6757" y="14000"/>
                  <a:pt x="6753" y="14010"/>
                  <a:pt x="6754" y="14019"/>
                </a:cubicBezTo>
                <a:cubicBezTo>
                  <a:pt x="6757" y="14060"/>
                  <a:pt x="6727" y="14100"/>
                  <a:pt x="6751" y="14141"/>
                </a:cubicBezTo>
                <a:cubicBezTo>
                  <a:pt x="6752" y="14142"/>
                  <a:pt x="6749" y="14145"/>
                  <a:pt x="6748" y="14148"/>
                </a:cubicBezTo>
                <a:cubicBezTo>
                  <a:pt x="6743" y="14162"/>
                  <a:pt x="6735" y="14177"/>
                  <a:pt x="6734" y="14192"/>
                </a:cubicBezTo>
                <a:cubicBezTo>
                  <a:pt x="6727" y="14245"/>
                  <a:pt x="6723" y="14298"/>
                  <a:pt x="6718" y="14352"/>
                </a:cubicBezTo>
                <a:cubicBezTo>
                  <a:pt x="6713" y="14403"/>
                  <a:pt x="6710" y="14454"/>
                  <a:pt x="6704" y="14505"/>
                </a:cubicBezTo>
                <a:cubicBezTo>
                  <a:pt x="6698" y="14560"/>
                  <a:pt x="6690" y="14614"/>
                  <a:pt x="6682" y="14666"/>
                </a:cubicBezTo>
                <a:cubicBezTo>
                  <a:pt x="6691" y="14672"/>
                  <a:pt x="6694" y="14675"/>
                  <a:pt x="6697" y="14676"/>
                </a:cubicBezTo>
                <a:cubicBezTo>
                  <a:pt x="6725" y="14682"/>
                  <a:pt x="6718" y="14711"/>
                  <a:pt x="6727" y="14728"/>
                </a:cubicBezTo>
                <a:cubicBezTo>
                  <a:pt x="6733" y="14740"/>
                  <a:pt x="6712" y="14746"/>
                  <a:pt x="6702" y="14754"/>
                </a:cubicBezTo>
                <a:cubicBezTo>
                  <a:pt x="6690" y="14765"/>
                  <a:pt x="6669" y="14782"/>
                  <a:pt x="6671" y="14792"/>
                </a:cubicBezTo>
                <a:cubicBezTo>
                  <a:pt x="6675" y="14820"/>
                  <a:pt x="6661" y="14834"/>
                  <a:pt x="6644" y="14852"/>
                </a:cubicBezTo>
                <a:cubicBezTo>
                  <a:pt x="6679" y="14897"/>
                  <a:pt x="6628" y="14905"/>
                  <a:pt x="6610" y="14929"/>
                </a:cubicBezTo>
                <a:cubicBezTo>
                  <a:pt x="6616" y="14941"/>
                  <a:pt x="6621" y="14953"/>
                  <a:pt x="6627" y="14967"/>
                </a:cubicBezTo>
                <a:cubicBezTo>
                  <a:pt x="6614" y="14975"/>
                  <a:pt x="6604" y="14985"/>
                  <a:pt x="6609" y="15004"/>
                </a:cubicBezTo>
                <a:cubicBezTo>
                  <a:pt x="6614" y="15025"/>
                  <a:pt x="6614" y="15047"/>
                  <a:pt x="6598" y="15066"/>
                </a:cubicBezTo>
                <a:cubicBezTo>
                  <a:pt x="6588" y="15077"/>
                  <a:pt x="6596" y="15089"/>
                  <a:pt x="6601" y="15102"/>
                </a:cubicBezTo>
                <a:cubicBezTo>
                  <a:pt x="6611" y="15127"/>
                  <a:pt x="6630" y="15151"/>
                  <a:pt x="6618" y="15181"/>
                </a:cubicBezTo>
                <a:cubicBezTo>
                  <a:pt x="6616" y="15187"/>
                  <a:pt x="6622" y="15198"/>
                  <a:pt x="6627" y="15205"/>
                </a:cubicBezTo>
                <a:cubicBezTo>
                  <a:pt x="6637" y="15218"/>
                  <a:pt x="6649" y="15230"/>
                  <a:pt x="6662" y="15244"/>
                </a:cubicBezTo>
                <a:cubicBezTo>
                  <a:pt x="6649" y="15250"/>
                  <a:pt x="6639" y="15251"/>
                  <a:pt x="6635" y="15256"/>
                </a:cubicBezTo>
                <a:cubicBezTo>
                  <a:pt x="6617" y="15286"/>
                  <a:pt x="6596" y="15315"/>
                  <a:pt x="6603" y="15354"/>
                </a:cubicBezTo>
                <a:cubicBezTo>
                  <a:pt x="6604" y="15358"/>
                  <a:pt x="6603" y="15364"/>
                  <a:pt x="6601" y="15367"/>
                </a:cubicBezTo>
                <a:cubicBezTo>
                  <a:pt x="6578" y="15398"/>
                  <a:pt x="6570" y="15430"/>
                  <a:pt x="6575" y="15469"/>
                </a:cubicBezTo>
                <a:cubicBezTo>
                  <a:pt x="6577" y="15482"/>
                  <a:pt x="6562" y="15499"/>
                  <a:pt x="6552" y="15513"/>
                </a:cubicBezTo>
                <a:cubicBezTo>
                  <a:pt x="6547" y="15520"/>
                  <a:pt x="6537" y="15523"/>
                  <a:pt x="6529" y="15529"/>
                </a:cubicBezTo>
                <a:cubicBezTo>
                  <a:pt x="6534" y="15544"/>
                  <a:pt x="6537" y="15556"/>
                  <a:pt x="6523" y="15568"/>
                </a:cubicBezTo>
                <a:cubicBezTo>
                  <a:pt x="6512" y="15577"/>
                  <a:pt x="6503" y="15590"/>
                  <a:pt x="6511" y="15607"/>
                </a:cubicBezTo>
                <a:cubicBezTo>
                  <a:pt x="6512" y="15611"/>
                  <a:pt x="6511" y="15618"/>
                  <a:pt x="6508" y="15621"/>
                </a:cubicBezTo>
                <a:cubicBezTo>
                  <a:pt x="6482" y="15650"/>
                  <a:pt x="6510" y="15676"/>
                  <a:pt x="6518" y="15699"/>
                </a:cubicBezTo>
                <a:cubicBezTo>
                  <a:pt x="6523" y="15714"/>
                  <a:pt x="6539" y="15730"/>
                  <a:pt x="6547" y="15748"/>
                </a:cubicBezTo>
                <a:cubicBezTo>
                  <a:pt x="6550" y="15756"/>
                  <a:pt x="6563" y="15765"/>
                  <a:pt x="6571" y="15765"/>
                </a:cubicBezTo>
                <a:cubicBezTo>
                  <a:pt x="6606" y="15763"/>
                  <a:pt x="6640" y="15759"/>
                  <a:pt x="6666" y="15790"/>
                </a:cubicBezTo>
                <a:cubicBezTo>
                  <a:pt x="6668" y="15792"/>
                  <a:pt x="6674" y="15790"/>
                  <a:pt x="6678" y="15791"/>
                </a:cubicBezTo>
                <a:cubicBezTo>
                  <a:pt x="6702" y="15798"/>
                  <a:pt x="6707" y="15802"/>
                  <a:pt x="6699" y="15827"/>
                </a:cubicBezTo>
                <a:cubicBezTo>
                  <a:pt x="6691" y="15853"/>
                  <a:pt x="6699" y="15871"/>
                  <a:pt x="6719" y="15886"/>
                </a:cubicBezTo>
                <a:cubicBezTo>
                  <a:pt x="6724" y="15890"/>
                  <a:pt x="6728" y="15896"/>
                  <a:pt x="6732" y="15900"/>
                </a:cubicBezTo>
                <a:cubicBezTo>
                  <a:pt x="6748" y="15899"/>
                  <a:pt x="6762" y="15899"/>
                  <a:pt x="6772" y="15898"/>
                </a:cubicBezTo>
                <a:cubicBezTo>
                  <a:pt x="6786" y="15912"/>
                  <a:pt x="6797" y="15922"/>
                  <a:pt x="6808" y="15934"/>
                </a:cubicBezTo>
                <a:cubicBezTo>
                  <a:pt x="6812" y="15937"/>
                  <a:pt x="6819" y="15943"/>
                  <a:pt x="6818" y="15946"/>
                </a:cubicBezTo>
                <a:cubicBezTo>
                  <a:pt x="6807" y="15973"/>
                  <a:pt x="6835" y="15990"/>
                  <a:pt x="6835" y="16014"/>
                </a:cubicBezTo>
                <a:cubicBezTo>
                  <a:pt x="6835" y="16031"/>
                  <a:pt x="6850" y="16038"/>
                  <a:pt x="6856" y="16049"/>
                </a:cubicBezTo>
                <a:cubicBezTo>
                  <a:pt x="6861" y="16058"/>
                  <a:pt x="6850" y="16074"/>
                  <a:pt x="6860" y="16089"/>
                </a:cubicBezTo>
                <a:cubicBezTo>
                  <a:pt x="6865" y="16097"/>
                  <a:pt x="6867" y="16113"/>
                  <a:pt x="6863" y="16122"/>
                </a:cubicBezTo>
                <a:cubicBezTo>
                  <a:pt x="6850" y="16149"/>
                  <a:pt x="6835" y="16174"/>
                  <a:pt x="6819" y="16202"/>
                </a:cubicBezTo>
                <a:cubicBezTo>
                  <a:pt x="6839" y="16223"/>
                  <a:pt x="6859" y="16245"/>
                  <a:pt x="6884" y="16273"/>
                </a:cubicBezTo>
                <a:cubicBezTo>
                  <a:pt x="6889" y="16242"/>
                  <a:pt x="6894" y="16217"/>
                  <a:pt x="6897" y="16193"/>
                </a:cubicBezTo>
                <a:cubicBezTo>
                  <a:pt x="6899" y="16164"/>
                  <a:pt x="6897" y="16135"/>
                  <a:pt x="6901" y="16106"/>
                </a:cubicBezTo>
                <a:cubicBezTo>
                  <a:pt x="6904" y="16084"/>
                  <a:pt x="6901" y="16066"/>
                  <a:pt x="6890" y="16048"/>
                </a:cubicBezTo>
                <a:cubicBezTo>
                  <a:pt x="6884" y="16037"/>
                  <a:pt x="6876" y="16024"/>
                  <a:pt x="6876" y="16012"/>
                </a:cubicBezTo>
                <a:cubicBezTo>
                  <a:pt x="6879" y="15965"/>
                  <a:pt x="6886" y="15918"/>
                  <a:pt x="6889" y="15872"/>
                </a:cubicBezTo>
                <a:cubicBezTo>
                  <a:pt x="6892" y="15830"/>
                  <a:pt x="6902" y="15789"/>
                  <a:pt x="6892" y="15746"/>
                </a:cubicBezTo>
                <a:cubicBezTo>
                  <a:pt x="6888" y="15727"/>
                  <a:pt x="6888" y="15705"/>
                  <a:pt x="6903" y="15685"/>
                </a:cubicBezTo>
                <a:cubicBezTo>
                  <a:pt x="6911" y="15674"/>
                  <a:pt x="6914" y="15654"/>
                  <a:pt x="6911" y="15640"/>
                </a:cubicBezTo>
                <a:cubicBezTo>
                  <a:pt x="6905" y="15615"/>
                  <a:pt x="6924" y="15590"/>
                  <a:pt x="6908" y="15565"/>
                </a:cubicBezTo>
                <a:cubicBezTo>
                  <a:pt x="6905" y="15561"/>
                  <a:pt x="6914" y="15549"/>
                  <a:pt x="6918" y="15541"/>
                </a:cubicBezTo>
                <a:cubicBezTo>
                  <a:pt x="6920" y="15536"/>
                  <a:pt x="6926" y="15531"/>
                  <a:pt x="6925" y="15528"/>
                </a:cubicBezTo>
                <a:cubicBezTo>
                  <a:pt x="6914" y="15495"/>
                  <a:pt x="6926" y="15462"/>
                  <a:pt x="6926" y="15430"/>
                </a:cubicBezTo>
                <a:cubicBezTo>
                  <a:pt x="6926" y="15396"/>
                  <a:pt x="6931" y="15362"/>
                  <a:pt x="6930" y="15328"/>
                </a:cubicBezTo>
                <a:cubicBezTo>
                  <a:pt x="6929" y="15305"/>
                  <a:pt x="6920" y="15283"/>
                  <a:pt x="6915" y="15260"/>
                </a:cubicBezTo>
                <a:cubicBezTo>
                  <a:pt x="6911" y="15239"/>
                  <a:pt x="6908" y="15217"/>
                  <a:pt x="6906" y="15195"/>
                </a:cubicBezTo>
                <a:cubicBezTo>
                  <a:pt x="6905" y="15181"/>
                  <a:pt x="6909" y="15166"/>
                  <a:pt x="6909" y="15152"/>
                </a:cubicBezTo>
                <a:cubicBezTo>
                  <a:pt x="6907" y="15118"/>
                  <a:pt x="6897" y="15084"/>
                  <a:pt x="6912" y="15051"/>
                </a:cubicBezTo>
                <a:cubicBezTo>
                  <a:pt x="6914" y="15045"/>
                  <a:pt x="6908" y="15036"/>
                  <a:pt x="6907" y="15029"/>
                </a:cubicBezTo>
                <a:cubicBezTo>
                  <a:pt x="6905" y="15018"/>
                  <a:pt x="6900" y="15008"/>
                  <a:pt x="6901" y="14998"/>
                </a:cubicBezTo>
                <a:cubicBezTo>
                  <a:pt x="6904" y="14971"/>
                  <a:pt x="6909" y="14944"/>
                  <a:pt x="6913" y="14917"/>
                </a:cubicBezTo>
                <a:cubicBezTo>
                  <a:pt x="6917" y="14889"/>
                  <a:pt x="6920" y="14860"/>
                  <a:pt x="6925" y="14832"/>
                </a:cubicBezTo>
                <a:cubicBezTo>
                  <a:pt x="6934" y="14780"/>
                  <a:pt x="6924" y="14725"/>
                  <a:pt x="6953" y="14678"/>
                </a:cubicBezTo>
                <a:cubicBezTo>
                  <a:pt x="6962" y="14663"/>
                  <a:pt x="6945" y="14651"/>
                  <a:pt x="6951" y="14642"/>
                </a:cubicBezTo>
                <a:cubicBezTo>
                  <a:pt x="6981" y="14599"/>
                  <a:pt x="6959" y="14546"/>
                  <a:pt x="6979" y="14501"/>
                </a:cubicBezTo>
                <a:cubicBezTo>
                  <a:pt x="6968" y="14479"/>
                  <a:pt x="6990" y="14465"/>
                  <a:pt x="6991" y="14445"/>
                </a:cubicBezTo>
                <a:cubicBezTo>
                  <a:pt x="6994" y="14405"/>
                  <a:pt x="6998" y="14364"/>
                  <a:pt x="7017" y="14327"/>
                </a:cubicBezTo>
                <a:cubicBezTo>
                  <a:pt x="7019" y="14323"/>
                  <a:pt x="7019" y="14316"/>
                  <a:pt x="7017" y="14312"/>
                </a:cubicBezTo>
                <a:cubicBezTo>
                  <a:pt x="7011" y="14298"/>
                  <a:pt x="7012" y="14287"/>
                  <a:pt x="7023" y="14276"/>
                </a:cubicBezTo>
                <a:cubicBezTo>
                  <a:pt x="7026" y="14273"/>
                  <a:pt x="7021" y="14263"/>
                  <a:pt x="7020" y="14256"/>
                </a:cubicBezTo>
                <a:cubicBezTo>
                  <a:pt x="7011" y="14259"/>
                  <a:pt x="7006" y="14262"/>
                  <a:pt x="7000" y="14264"/>
                </a:cubicBezTo>
                <a:close/>
                <a:moveTo>
                  <a:pt x="5404" y="11080"/>
                </a:moveTo>
                <a:cubicBezTo>
                  <a:pt x="5441" y="11069"/>
                  <a:pt x="5419" y="11034"/>
                  <a:pt x="5434" y="11014"/>
                </a:cubicBezTo>
                <a:cubicBezTo>
                  <a:pt x="5439" y="11007"/>
                  <a:pt x="5436" y="10990"/>
                  <a:pt x="5431" y="10980"/>
                </a:cubicBezTo>
                <a:cubicBezTo>
                  <a:pt x="5418" y="10957"/>
                  <a:pt x="5419" y="10936"/>
                  <a:pt x="5439" y="10918"/>
                </a:cubicBezTo>
                <a:cubicBezTo>
                  <a:pt x="5426" y="10905"/>
                  <a:pt x="5414" y="10897"/>
                  <a:pt x="5427" y="10879"/>
                </a:cubicBezTo>
                <a:cubicBezTo>
                  <a:pt x="5432" y="10872"/>
                  <a:pt x="5430" y="10859"/>
                  <a:pt x="5430" y="10849"/>
                </a:cubicBezTo>
                <a:cubicBezTo>
                  <a:pt x="5433" y="10805"/>
                  <a:pt x="5439" y="10761"/>
                  <a:pt x="5438" y="10717"/>
                </a:cubicBezTo>
                <a:cubicBezTo>
                  <a:pt x="5437" y="10674"/>
                  <a:pt x="5441" y="10631"/>
                  <a:pt x="5425" y="10589"/>
                </a:cubicBezTo>
                <a:cubicBezTo>
                  <a:pt x="5420" y="10575"/>
                  <a:pt x="5412" y="10557"/>
                  <a:pt x="5428" y="10541"/>
                </a:cubicBezTo>
                <a:cubicBezTo>
                  <a:pt x="5433" y="10537"/>
                  <a:pt x="5429" y="10524"/>
                  <a:pt x="5428" y="10515"/>
                </a:cubicBezTo>
                <a:cubicBezTo>
                  <a:pt x="5427" y="10508"/>
                  <a:pt x="5423" y="10500"/>
                  <a:pt x="5423" y="10493"/>
                </a:cubicBezTo>
                <a:cubicBezTo>
                  <a:pt x="5424" y="10455"/>
                  <a:pt x="5435" y="10417"/>
                  <a:pt x="5422" y="10377"/>
                </a:cubicBezTo>
                <a:cubicBezTo>
                  <a:pt x="5417" y="10363"/>
                  <a:pt x="5416" y="10348"/>
                  <a:pt x="5405" y="10335"/>
                </a:cubicBezTo>
                <a:cubicBezTo>
                  <a:pt x="5399" y="10328"/>
                  <a:pt x="5400" y="10313"/>
                  <a:pt x="5399" y="10302"/>
                </a:cubicBezTo>
                <a:cubicBezTo>
                  <a:pt x="5399" y="10292"/>
                  <a:pt x="5402" y="10282"/>
                  <a:pt x="5402" y="10272"/>
                </a:cubicBezTo>
                <a:cubicBezTo>
                  <a:pt x="5400" y="10236"/>
                  <a:pt x="5396" y="10201"/>
                  <a:pt x="5394" y="10166"/>
                </a:cubicBezTo>
                <a:cubicBezTo>
                  <a:pt x="5394" y="10148"/>
                  <a:pt x="5385" y="10142"/>
                  <a:pt x="5370" y="10140"/>
                </a:cubicBezTo>
                <a:cubicBezTo>
                  <a:pt x="5362" y="10140"/>
                  <a:pt x="5354" y="10143"/>
                  <a:pt x="5346" y="10141"/>
                </a:cubicBezTo>
                <a:cubicBezTo>
                  <a:pt x="5331" y="10137"/>
                  <a:pt x="5324" y="10128"/>
                  <a:pt x="5334" y="10113"/>
                </a:cubicBezTo>
                <a:cubicBezTo>
                  <a:pt x="5338" y="10113"/>
                  <a:pt x="5342" y="10111"/>
                  <a:pt x="5343" y="10113"/>
                </a:cubicBezTo>
                <a:cubicBezTo>
                  <a:pt x="5358" y="10124"/>
                  <a:pt x="5373" y="10125"/>
                  <a:pt x="5387" y="10114"/>
                </a:cubicBezTo>
                <a:cubicBezTo>
                  <a:pt x="5402" y="10101"/>
                  <a:pt x="5389" y="10086"/>
                  <a:pt x="5387" y="10073"/>
                </a:cubicBezTo>
                <a:cubicBezTo>
                  <a:pt x="5384" y="10059"/>
                  <a:pt x="5377" y="10048"/>
                  <a:pt x="5381" y="10031"/>
                </a:cubicBezTo>
                <a:cubicBezTo>
                  <a:pt x="5390" y="9992"/>
                  <a:pt x="5392" y="9953"/>
                  <a:pt x="5359" y="9920"/>
                </a:cubicBezTo>
                <a:cubicBezTo>
                  <a:pt x="5355" y="9916"/>
                  <a:pt x="5353" y="9908"/>
                  <a:pt x="5354" y="9902"/>
                </a:cubicBezTo>
                <a:cubicBezTo>
                  <a:pt x="5356" y="9878"/>
                  <a:pt x="5345" y="9859"/>
                  <a:pt x="5336" y="9838"/>
                </a:cubicBezTo>
                <a:cubicBezTo>
                  <a:pt x="5332" y="9829"/>
                  <a:pt x="5329" y="9818"/>
                  <a:pt x="5328" y="9808"/>
                </a:cubicBezTo>
                <a:cubicBezTo>
                  <a:pt x="5324" y="9774"/>
                  <a:pt x="5322" y="9740"/>
                  <a:pt x="5318" y="9706"/>
                </a:cubicBezTo>
                <a:cubicBezTo>
                  <a:pt x="5317" y="9698"/>
                  <a:pt x="5313" y="9690"/>
                  <a:pt x="5310" y="9683"/>
                </a:cubicBezTo>
                <a:cubicBezTo>
                  <a:pt x="5297" y="9703"/>
                  <a:pt x="5288" y="9724"/>
                  <a:pt x="5286" y="9745"/>
                </a:cubicBezTo>
                <a:cubicBezTo>
                  <a:pt x="5283" y="9768"/>
                  <a:pt x="5283" y="9791"/>
                  <a:pt x="5274" y="9813"/>
                </a:cubicBezTo>
                <a:cubicBezTo>
                  <a:pt x="5269" y="9826"/>
                  <a:pt x="5275" y="9843"/>
                  <a:pt x="5275" y="9858"/>
                </a:cubicBezTo>
                <a:cubicBezTo>
                  <a:pt x="5274" y="9893"/>
                  <a:pt x="5286" y="9928"/>
                  <a:pt x="5265" y="9961"/>
                </a:cubicBezTo>
                <a:cubicBezTo>
                  <a:pt x="5251" y="9983"/>
                  <a:pt x="5245" y="10008"/>
                  <a:pt x="5274" y="10026"/>
                </a:cubicBezTo>
                <a:cubicBezTo>
                  <a:pt x="5259" y="10052"/>
                  <a:pt x="5259" y="10076"/>
                  <a:pt x="5274" y="10101"/>
                </a:cubicBezTo>
                <a:cubicBezTo>
                  <a:pt x="5277" y="10106"/>
                  <a:pt x="5281" y="10116"/>
                  <a:pt x="5279" y="10119"/>
                </a:cubicBezTo>
                <a:cubicBezTo>
                  <a:pt x="5256" y="10151"/>
                  <a:pt x="5285" y="10189"/>
                  <a:pt x="5265" y="10221"/>
                </a:cubicBezTo>
                <a:cubicBezTo>
                  <a:pt x="5263" y="10225"/>
                  <a:pt x="5270" y="10235"/>
                  <a:pt x="5272" y="10243"/>
                </a:cubicBezTo>
                <a:cubicBezTo>
                  <a:pt x="5277" y="10263"/>
                  <a:pt x="5291" y="10286"/>
                  <a:pt x="5286" y="10304"/>
                </a:cubicBezTo>
                <a:cubicBezTo>
                  <a:pt x="5277" y="10342"/>
                  <a:pt x="5297" y="10376"/>
                  <a:pt x="5296" y="10413"/>
                </a:cubicBezTo>
                <a:cubicBezTo>
                  <a:pt x="5296" y="10438"/>
                  <a:pt x="5307" y="10458"/>
                  <a:pt x="5327" y="10473"/>
                </a:cubicBezTo>
                <a:cubicBezTo>
                  <a:pt x="5310" y="10501"/>
                  <a:pt x="5312" y="10526"/>
                  <a:pt x="5329" y="10547"/>
                </a:cubicBezTo>
                <a:cubicBezTo>
                  <a:pt x="5323" y="10558"/>
                  <a:pt x="5319" y="10566"/>
                  <a:pt x="5314" y="10576"/>
                </a:cubicBezTo>
                <a:cubicBezTo>
                  <a:pt x="5329" y="10579"/>
                  <a:pt x="5340" y="10580"/>
                  <a:pt x="5352" y="10582"/>
                </a:cubicBezTo>
                <a:cubicBezTo>
                  <a:pt x="5339" y="10610"/>
                  <a:pt x="5342" y="10630"/>
                  <a:pt x="5361" y="10670"/>
                </a:cubicBezTo>
                <a:cubicBezTo>
                  <a:pt x="5344" y="10676"/>
                  <a:pt x="5328" y="10681"/>
                  <a:pt x="5312" y="10687"/>
                </a:cubicBezTo>
                <a:cubicBezTo>
                  <a:pt x="5312" y="10689"/>
                  <a:pt x="5312" y="10691"/>
                  <a:pt x="5313" y="10694"/>
                </a:cubicBezTo>
                <a:cubicBezTo>
                  <a:pt x="5325" y="10697"/>
                  <a:pt x="5337" y="10700"/>
                  <a:pt x="5352" y="10703"/>
                </a:cubicBezTo>
                <a:cubicBezTo>
                  <a:pt x="5357" y="10716"/>
                  <a:pt x="5369" y="10731"/>
                  <a:pt x="5368" y="10745"/>
                </a:cubicBezTo>
                <a:cubicBezTo>
                  <a:pt x="5365" y="10779"/>
                  <a:pt x="5378" y="10809"/>
                  <a:pt x="5383" y="10841"/>
                </a:cubicBezTo>
                <a:cubicBezTo>
                  <a:pt x="5386" y="10856"/>
                  <a:pt x="5391" y="10871"/>
                  <a:pt x="5386" y="10887"/>
                </a:cubicBezTo>
                <a:cubicBezTo>
                  <a:pt x="5374" y="10920"/>
                  <a:pt x="5373" y="10953"/>
                  <a:pt x="5390" y="10986"/>
                </a:cubicBezTo>
                <a:cubicBezTo>
                  <a:pt x="5395" y="10995"/>
                  <a:pt x="5391" y="11009"/>
                  <a:pt x="5391" y="11020"/>
                </a:cubicBezTo>
                <a:cubicBezTo>
                  <a:pt x="5381" y="11021"/>
                  <a:pt x="5374" y="11022"/>
                  <a:pt x="5369" y="11022"/>
                </a:cubicBezTo>
                <a:cubicBezTo>
                  <a:pt x="5340" y="11070"/>
                  <a:pt x="5357" y="11119"/>
                  <a:pt x="5360" y="11166"/>
                </a:cubicBezTo>
                <a:cubicBezTo>
                  <a:pt x="5362" y="11195"/>
                  <a:pt x="5366" y="11220"/>
                  <a:pt x="5357" y="11249"/>
                </a:cubicBezTo>
                <a:cubicBezTo>
                  <a:pt x="5342" y="11295"/>
                  <a:pt x="5367" y="11321"/>
                  <a:pt x="5415" y="11317"/>
                </a:cubicBezTo>
                <a:cubicBezTo>
                  <a:pt x="5398" y="11294"/>
                  <a:pt x="5404" y="11272"/>
                  <a:pt x="5419" y="11252"/>
                </a:cubicBezTo>
                <a:cubicBezTo>
                  <a:pt x="5423" y="11247"/>
                  <a:pt x="5425" y="11240"/>
                  <a:pt x="5424" y="11233"/>
                </a:cubicBezTo>
                <a:cubicBezTo>
                  <a:pt x="5423" y="11206"/>
                  <a:pt x="5417" y="11178"/>
                  <a:pt x="5420" y="11151"/>
                </a:cubicBezTo>
                <a:cubicBezTo>
                  <a:pt x="5422" y="11126"/>
                  <a:pt x="5418" y="11104"/>
                  <a:pt x="5404" y="11080"/>
                </a:cubicBezTo>
                <a:close/>
                <a:moveTo>
                  <a:pt x="4241" y="1485"/>
                </a:moveTo>
                <a:cubicBezTo>
                  <a:pt x="4269" y="1483"/>
                  <a:pt x="4281" y="1463"/>
                  <a:pt x="4296" y="1447"/>
                </a:cubicBezTo>
                <a:cubicBezTo>
                  <a:pt x="4315" y="1427"/>
                  <a:pt x="4324" y="1426"/>
                  <a:pt x="4346" y="1443"/>
                </a:cubicBezTo>
                <a:cubicBezTo>
                  <a:pt x="4353" y="1448"/>
                  <a:pt x="4360" y="1452"/>
                  <a:pt x="4368" y="1457"/>
                </a:cubicBezTo>
                <a:cubicBezTo>
                  <a:pt x="4395" y="1424"/>
                  <a:pt x="4353" y="1406"/>
                  <a:pt x="4354" y="1379"/>
                </a:cubicBezTo>
                <a:cubicBezTo>
                  <a:pt x="4355" y="1373"/>
                  <a:pt x="4341" y="1367"/>
                  <a:pt x="4329" y="1357"/>
                </a:cubicBezTo>
                <a:cubicBezTo>
                  <a:pt x="4335" y="1346"/>
                  <a:pt x="4342" y="1333"/>
                  <a:pt x="4349" y="1320"/>
                </a:cubicBezTo>
                <a:cubicBezTo>
                  <a:pt x="4353" y="1311"/>
                  <a:pt x="4358" y="1302"/>
                  <a:pt x="4361" y="1292"/>
                </a:cubicBezTo>
                <a:cubicBezTo>
                  <a:pt x="4370" y="1265"/>
                  <a:pt x="4351" y="1244"/>
                  <a:pt x="4348" y="1219"/>
                </a:cubicBezTo>
                <a:cubicBezTo>
                  <a:pt x="4343" y="1187"/>
                  <a:pt x="4340" y="1154"/>
                  <a:pt x="4297" y="1142"/>
                </a:cubicBezTo>
                <a:cubicBezTo>
                  <a:pt x="4308" y="1130"/>
                  <a:pt x="4315" y="1121"/>
                  <a:pt x="4324" y="1110"/>
                </a:cubicBezTo>
                <a:cubicBezTo>
                  <a:pt x="4298" y="1069"/>
                  <a:pt x="4311" y="1017"/>
                  <a:pt x="4288" y="970"/>
                </a:cubicBezTo>
                <a:cubicBezTo>
                  <a:pt x="4274" y="989"/>
                  <a:pt x="4255" y="1000"/>
                  <a:pt x="4266" y="1023"/>
                </a:cubicBezTo>
                <a:cubicBezTo>
                  <a:pt x="4236" y="1034"/>
                  <a:pt x="4198" y="1025"/>
                  <a:pt x="4188" y="1067"/>
                </a:cubicBezTo>
                <a:cubicBezTo>
                  <a:pt x="4188" y="1068"/>
                  <a:pt x="4183" y="1068"/>
                  <a:pt x="4181" y="1070"/>
                </a:cubicBezTo>
                <a:cubicBezTo>
                  <a:pt x="4157" y="1087"/>
                  <a:pt x="4157" y="1092"/>
                  <a:pt x="4182" y="1107"/>
                </a:cubicBezTo>
                <a:cubicBezTo>
                  <a:pt x="4205" y="1121"/>
                  <a:pt x="4205" y="1122"/>
                  <a:pt x="4195" y="1147"/>
                </a:cubicBezTo>
                <a:cubicBezTo>
                  <a:pt x="4190" y="1160"/>
                  <a:pt x="4182" y="1174"/>
                  <a:pt x="4184" y="1187"/>
                </a:cubicBezTo>
                <a:cubicBezTo>
                  <a:pt x="4189" y="1239"/>
                  <a:pt x="4197" y="1291"/>
                  <a:pt x="4205" y="1343"/>
                </a:cubicBezTo>
                <a:cubicBezTo>
                  <a:pt x="4206" y="1351"/>
                  <a:pt x="4210" y="1358"/>
                  <a:pt x="4212" y="1365"/>
                </a:cubicBezTo>
                <a:cubicBezTo>
                  <a:pt x="4216" y="1379"/>
                  <a:pt x="4227" y="1396"/>
                  <a:pt x="4223" y="1407"/>
                </a:cubicBezTo>
                <a:cubicBezTo>
                  <a:pt x="4212" y="1437"/>
                  <a:pt x="4230" y="1458"/>
                  <a:pt x="4241" y="1485"/>
                </a:cubicBezTo>
                <a:close/>
                <a:moveTo>
                  <a:pt x="1338" y="10980"/>
                </a:moveTo>
                <a:cubicBezTo>
                  <a:pt x="1332" y="10991"/>
                  <a:pt x="1325" y="10998"/>
                  <a:pt x="1325" y="11006"/>
                </a:cubicBezTo>
                <a:cubicBezTo>
                  <a:pt x="1323" y="11036"/>
                  <a:pt x="1324" y="11065"/>
                  <a:pt x="1325" y="11095"/>
                </a:cubicBezTo>
                <a:cubicBezTo>
                  <a:pt x="1325" y="11103"/>
                  <a:pt x="1327" y="11111"/>
                  <a:pt x="1326" y="11118"/>
                </a:cubicBezTo>
                <a:cubicBezTo>
                  <a:pt x="1318" y="11160"/>
                  <a:pt x="1324" y="11201"/>
                  <a:pt x="1341" y="11240"/>
                </a:cubicBezTo>
                <a:cubicBezTo>
                  <a:pt x="1346" y="11252"/>
                  <a:pt x="1347" y="11265"/>
                  <a:pt x="1348" y="11277"/>
                </a:cubicBezTo>
                <a:cubicBezTo>
                  <a:pt x="1352" y="11323"/>
                  <a:pt x="1355" y="11369"/>
                  <a:pt x="1357" y="11415"/>
                </a:cubicBezTo>
                <a:cubicBezTo>
                  <a:pt x="1359" y="11458"/>
                  <a:pt x="1364" y="11501"/>
                  <a:pt x="1363" y="11545"/>
                </a:cubicBezTo>
                <a:cubicBezTo>
                  <a:pt x="1361" y="11586"/>
                  <a:pt x="1364" y="11628"/>
                  <a:pt x="1371" y="11668"/>
                </a:cubicBezTo>
                <a:cubicBezTo>
                  <a:pt x="1379" y="11714"/>
                  <a:pt x="1383" y="11759"/>
                  <a:pt x="1379" y="11806"/>
                </a:cubicBezTo>
                <a:cubicBezTo>
                  <a:pt x="1377" y="11822"/>
                  <a:pt x="1383" y="11836"/>
                  <a:pt x="1395" y="11847"/>
                </a:cubicBezTo>
                <a:cubicBezTo>
                  <a:pt x="1417" y="11833"/>
                  <a:pt x="1409" y="11813"/>
                  <a:pt x="1404" y="11799"/>
                </a:cubicBezTo>
                <a:cubicBezTo>
                  <a:pt x="1398" y="11778"/>
                  <a:pt x="1402" y="11760"/>
                  <a:pt x="1415" y="11742"/>
                </a:cubicBezTo>
                <a:cubicBezTo>
                  <a:pt x="1408" y="11737"/>
                  <a:pt x="1404" y="11733"/>
                  <a:pt x="1398" y="11728"/>
                </a:cubicBezTo>
                <a:cubicBezTo>
                  <a:pt x="1416" y="11712"/>
                  <a:pt x="1419" y="11691"/>
                  <a:pt x="1418" y="11669"/>
                </a:cubicBezTo>
                <a:cubicBezTo>
                  <a:pt x="1417" y="11652"/>
                  <a:pt x="1412" y="11636"/>
                  <a:pt x="1425" y="11620"/>
                </a:cubicBezTo>
                <a:cubicBezTo>
                  <a:pt x="1430" y="11614"/>
                  <a:pt x="1429" y="11597"/>
                  <a:pt x="1424" y="11588"/>
                </a:cubicBezTo>
                <a:cubicBezTo>
                  <a:pt x="1411" y="11562"/>
                  <a:pt x="1406" y="11522"/>
                  <a:pt x="1414" y="11496"/>
                </a:cubicBezTo>
                <a:cubicBezTo>
                  <a:pt x="1419" y="11479"/>
                  <a:pt x="1428" y="11458"/>
                  <a:pt x="1422" y="11447"/>
                </a:cubicBezTo>
                <a:cubicBezTo>
                  <a:pt x="1411" y="11426"/>
                  <a:pt x="1415" y="11408"/>
                  <a:pt x="1419" y="11390"/>
                </a:cubicBezTo>
                <a:cubicBezTo>
                  <a:pt x="1423" y="11377"/>
                  <a:pt x="1398" y="11363"/>
                  <a:pt x="1422" y="11352"/>
                </a:cubicBezTo>
                <a:cubicBezTo>
                  <a:pt x="1422" y="11352"/>
                  <a:pt x="1421" y="11343"/>
                  <a:pt x="1419" y="11342"/>
                </a:cubicBezTo>
                <a:cubicBezTo>
                  <a:pt x="1398" y="11334"/>
                  <a:pt x="1410" y="11321"/>
                  <a:pt x="1411" y="11309"/>
                </a:cubicBezTo>
                <a:cubicBezTo>
                  <a:pt x="1413" y="11297"/>
                  <a:pt x="1416" y="11282"/>
                  <a:pt x="1411" y="11273"/>
                </a:cubicBezTo>
                <a:cubicBezTo>
                  <a:pt x="1398" y="11250"/>
                  <a:pt x="1403" y="11227"/>
                  <a:pt x="1403" y="11204"/>
                </a:cubicBezTo>
                <a:cubicBezTo>
                  <a:pt x="1403" y="11202"/>
                  <a:pt x="1401" y="11199"/>
                  <a:pt x="1399" y="11197"/>
                </a:cubicBezTo>
                <a:cubicBezTo>
                  <a:pt x="1390" y="11196"/>
                  <a:pt x="1380" y="11196"/>
                  <a:pt x="1369" y="11194"/>
                </a:cubicBezTo>
                <a:cubicBezTo>
                  <a:pt x="1370" y="11172"/>
                  <a:pt x="1368" y="11151"/>
                  <a:pt x="1374" y="11133"/>
                </a:cubicBezTo>
                <a:cubicBezTo>
                  <a:pt x="1380" y="11115"/>
                  <a:pt x="1360" y="11092"/>
                  <a:pt x="1384" y="11078"/>
                </a:cubicBezTo>
                <a:cubicBezTo>
                  <a:pt x="1374" y="11044"/>
                  <a:pt x="1367" y="11009"/>
                  <a:pt x="1338" y="10980"/>
                </a:cubicBezTo>
                <a:close/>
                <a:moveTo>
                  <a:pt x="7319" y="13622"/>
                </a:moveTo>
                <a:cubicBezTo>
                  <a:pt x="7340" y="13594"/>
                  <a:pt x="7340" y="13591"/>
                  <a:pt x="7334" y="13566"/>
                </a:cubicBezTo>
                <a:cubicBezTo>
                  <a:pt x="7332" y="13557"/>
                  <a:pt x="7334" y="13546"/>
                  <a:pt x="7336" y="13537"/>
                </a:cubicBezTo>
                <a:cubicBezTo>
                  <a:pt x="7342" y="13505"/>
                  <a:pt x="7352" y="13473"/>
                  <a:pt x="7355" y="13441"/>
                </a:cubicBezTo>
                <a:cubicBezTo>
                  <a:pt x="7360" y="13398"/>
                  <a:pt x="7359" y="13354"/>
                  <a:pt x="7362" y="13311"/>
                </a:cubicBezTo>
                <a:cubicBezTo>
                  <a:pt x="7365" y="13270"/>
                  <a:pt x="7372" y="13230"/>
                  <a:pt x="7375" y="13190"/>
                </a:cubicBezTo>
                <a:cubicBezTo>
                  <a:pt x="7379" y="13129"/>
                  <a:pt x="7383" y="13069"/>
                  <a:pt x="7385" y="13008"/>
                </a:cubicBezTo>
                <a:cubicBezTo>
                  <a:pt x="7387" y="12964"/>
                  <a:pt x="7385" y="12919"/>
                  <a:pt x="7385" y="12875"/>
                </a:cubicBezTo>
                <a:cubicBezTo>
                  <a:pt x="7354" y="12902"/>
                  <a:pt x="7333" y="12931"/>
                  <a:pt x="7344" y="12973"/>
                </a:cubicBezTo>
                <a:cubicBezTo>
                  <a:pt x="7347" y="12983"/>
                  <a:pt x="7348" y="12996"/>
                  <a:pt x="7345" y="13005"/>
                </a:cubicBezTo>
                <a:cubicBezTo>
                  <a:pt x="7328" y="13052"/>
                  <a:pt x="7340" y="13101"/>
                  <a:pt x="7336" y="13149"/>
                </a:cubicBezTo>
                <a:cubicBezTo>
                  <a:pt x="7333" y="13182"/>
                  <a:pt x="7352" y="13216"/>
                  <a:pt x="7326" y="13247"/>
                </a:cubicBezTo>
                <a:cubicBezTo>
                  <a:pt x="7325" y="13248"/>
                  <a:pt x="7325" y="13252"/>
                  <a:pt x="7325" y="13255"/>
                </a:cubicBezTo>
                <a:cubicBezTo>
                  <a:pt x="7316" y="13330"/>
                  <a:pt x="7324" y="13406"/>
                  <a:pt x="7309" y="13480"/>
                </a:cubicBezTo>
                <a:cubicBezTo>
                  <a:pt x="7309" y="13481"/>
                  <a:pt x="7309" y="13483"/>
                  <a:pt x="7309" y="13484"/>
                </a:cubicBezTo>
                <a:cubicBezTo>
                  <a:pt x="7326" y="13515"/>
                  <a:pt x="7309" y="13545"/>
                  <a:pt x="7306" y="13575"/>
                </a:cubicBezTo>
                <a:cubicBezTo>
                  <a:pt x="7304" y="13593"/>
                  <a:pt x="7308" y="13605"/>
                  <a:pt x="7319" y="13622"/>
                </a:cubicBezTo>
                <a:close/>
                <a:moveTo>
                  <a:pt x="2287" y="16439"/>
                </a:moveTo>
                <a:cubicBezTo>
                  <a:pt x="2279" y="16456"/>
                  <a:pt x="2269" y="16467"/>
                  <a:pt x="2270" y="16478"/>
                </a:cubicBezTo>
                <a:cubicBezTo>
                  <a:pt x="2277" y="16561"/>
                  <a:pt x="2251" y="16641"/>
                  <a:pt x="2242" y="16723"/>
                </a:cubicBezTo>
                <a:cubicBezTo>
                  <a:pt x="2236" y="16775"/>
                  <a:pt x="2243" y="16831"/>
                  <a:pt x="2219" y="16880"/>
                </a:cubicBezTo>
                <a:cubicBezTo>
                  <a:pt x="2219" y="16952"/>
                  <a:pt x="2217" y="17023"/>
                  <a:pt x="2201" y="17093"/>
                </a:cubicBezTo>
                <a:cubicBezTo>
                  <a:pt x="2195" y="17120"/>
                  <a:pt x="2200" y="17148"/>
                  <a:pt x="2200" y="17180"/>
                </a:cubicBezTo>
                <a:cubicBezTo>
                  <a:pt x="2222" y="17148"/>
                  <a:pt x="2230" y="17115"/>
                  <a:pt x="2235" y="17082"/>
                </a:cubicBezTo>
                <a:cubicBezTo>
                  <a:pt x="2241" y="17049"/>
                  <a:pt x="2225" y="17012"/>
                  <a:pt x="2250" y="16980"/>
                </a:cubicBezTo>
                <a:cubicBezTo>
                  <a:pt x="2253" y="16977"/>
                  <a:pt x="2249" y="16968"/>
                  <a:pt x="2249" y="16961"/>
                </a:cubicBezTo>
                <a:cubicBezTo>
                  <a:pt x="2249" y="16953"/>
                  <a:pt x="2247" y="16944"/>
                  <a:pt x="2250" y="16938"/>
                </a:cubicBezTo>
                <a:cubicBezTo>
                  <a:pt x="2266" y="16903"/>
                  <a:pt x="2265" y="16866"/>
                  <a:pt x="2267" y="16830"/>
                </a:cubicBezTo>
                <a:cubicBezTo>
                  <a:pt x="2267" y="16823"/>
                  <a:pt x="2269" y="16817"/>
                  <a:pt x="2270" y="16810"/>
                </a:cubicBezTo>
                <a:cubicBezTo>
                  <a:pt x="2283" y="16755"/>
                  <a:pt x="2290" y="16699"/>
                  <a:pt x="2277" y="16642"/>
                </a:cubicBezTo>
                <a:cubicBezTo>
                  <a:pt x="2275" y="16634"/>
                  <a:pt x="2275" y="16622"/>
                  <a:pt x="2280" y="16616"/>
                </a:cubicBezTo>
                <a:cubicBezTo>
                  <a:pt x="2297" y="16598"/>
                  <a:pt x="2275" y="16581"/>
                  <a:pt x="2282" y="16563"/>
                </a:cubicBezTo>
                <a:cubicBezTo>
                  <a:pt x="2290" y="16546"/>
                  <a:pt x="2293" y="16526"/>
                  <a:pt x="2298" y="16508"/>
                </a:cubicBezTo>
                <a:cubicBezTo>
                  <a:pt x="2299" y="16504"/>
                  <a:pt x="2298" y="16500"/>
                  <a:pt x="2298" y="16496"/>
                </a:cubicBezTo>
                <a:cubicBezTo>
                  <a:pt x="2295" y="16481"/>
                  <a:pt x="2292" y="16465"/>
                  <a:pt x="2287" y="16439"/>
                </a:cubicBezTo>
                <a:close/>
                <a:moveTo>
                  <a:pt x="7309" y="14079"/>
                </a:moveTo>
                <a:cubicBezTo>
                  <a:pt x="7306" y="14078"/>
                  <a:pt x="7304" y="14076"/>
                  <a:pt x="7301" y="14075"/>
                </a:cubicBezTo>
                <a:cubicBezTo>
                  <a:pt x="7295" y="14081"/>
                  <a:pt x="7285" y="14086"/>
                  <a:pt x="7284" y="14093"/>
                </a:cubicBezTo>
                <a:cubicBezTo>
                  <a:pt x="7281" y="14118"/>
                  <a:pt x="7291" y="14144"/>
                  <a:pt x="7275" y="14167"/>
                </a:cubicBezTo>
                <a:cubicBezTo>
                  <a:pt x="7280" y="14212"/>
                  <a:pt x="7275" y="14256"/>
                  <a:pt x="7257" y="14298"/>
                </a:cubicBezTo>
                <a:cubicBezTo>
                  <a:pt x="7255" y="14303"/>
                  <a:pt x="7257" y="14311"/>
                  <a:pt x="7258" y="14317"/>
                </a:cubicBezTo>
                <a:cubicBezTo>
                  <a:pt x="7268" y="14348"/>
                  <a:pt x="7263" y="14379"/>
                  <a:pt x="7259" y="14410"/>
                </a:cubicBezTo>
                <a:cubicBezTo>
                  <a:pt x="7254" y="14452"/>
                  <a:pt x="7247" y="14493"/>
                  <a:pt x="7242" y="14536"/>
                </a:cubicBezTo>
                <a:cubicBezTo>
                  <a:pt x="7236" y="14597"/>
                  <a:pt x="7231" y="14659"/>
                  <a:pt x="7224" y="14721"/>
                </a:cubicBezTo>
                <a:cubicBezTo>
                  <a:pt x="7218" y="14785"/>
                  <a:pt x="7210" y="14848"/>
                  <a:pt x="7204" y="14912"/>
                </a:cubicBezTo>
                <a:cubicBezTo>
                  <a:pt x="7201" y="14935"/>
                  <a:pt x="7203" y="14958"/>
                  <a:pt x="7203" y="14981"/>
                </a:cubicBezTo>
                <a:cubicBezTo>
                  <a:pt x="7213" y="14963"/>
                  <a:pt x="7217" y="14944"/>
                  <a:pt x="7219" y="14926"/>
                </a:cubicBezTo>
                <a:cubicBezTo>
                  <a:pt x="7225" y="14890"/>
                  <a:pt x="7231" y="14854"/>
                  <a:pt x="7234" y="14817"/>
                </a:cubicBezTo>
                <a:cubicBezTo>
                  <a:pt x="7237" y="14774"/>
                  <a:pt x="7247" y="14732"/>
                  <a:pt x="7248" y="14689"/>
                </a:cubicBezTo>
                <a:cubicBezTo>
                  <a:pt x="7250" y="14650"/>
                  <a:pt x="7271" y="14611"/>
                  <a:pt x="7256" y="14570"/>
                </a:cubicBezTo>
                <a:cubicBezTo>
                  <a:pt x="7278" y="14543"/>
                  <a:pt x="7269" y="14510"/>
                  <a:pt x="7272" y="14478"/>
                </a:cubicBezTo>
                <a:cubicBezTo>
                  <a:pt x="7274" y="14462"/>
                  <a:pt x="7283" y="14445"/>
                  <a:pt x="7284" y="14429"/>
                </a:cubicBezTo>
                <a:cubicBezTo>
                  <a:pt x="7288" y="14372"/>
                  <a:pt x="7289" y="14314"/>
                  <a:pt x="7293" y="14257"/>
                </a:cubicBezTo>
                <a:cubicBezTo>
                  <a:pt x="7294" y="14232"/>
                  <a:pt x="7299" y="14206"/>
                  <a:pt x="7301" y="14181"/>
                </a:cubicBezTo>
                <a:cubicBezTo>
                  <a:pt x="7304" y="14147"/>
                  <a:pt x="7306" y="14113"/>
                  <a:pt x="7309" y="14079"/>
                </a:cubicBezTo>
                <a:close/>
                <a:moveTo>
                  <a:pt x="6812" y="13202"/>
                </a:moveTo>
                <a:cubicBezTo>
                  <a:pt x="6803" y="13215"/>
                  <a:pt x="6799" y="13218"/>
                  <a:pt x="6799" y="13221"/>
                </a:cubicBezTo>
                <a:cubicBezTo>
                  <a:pt x="6795" y="13255"/>
                  <a:pt x="6791" y="13289"/>
                  <a:pt x="6788" y="13323"/>
                </a:cubicBezTo>
                <a:cubicBezTo>
                  <a:pt x="6788" y="13329"/>
                  <a:pt x="6790" y="13337"/>
                  <a:pt x="6794" y="13342"/>
                </a:cubicBezTo>
                <a:cubicBezTo>
                  <a:pt x="6808" y="13355"/>
                  <a:pt x="6821" y="13370"/>
                  <a:pt x="6838" y="13377"/>
                </a:cubicBezTo>
                <a:cubicBezTo>
                  <a:pt x="6860" y="13388"/>
                  <a:pt x="6880" y="13403"/>
                  <a:pt x="6909" y="13399"/>
                </a:cubicBezTo>
                <a:cubicBezTo>
                  <a:pt x="6927" y="13397"/>
                  <a:pt x="6948" y="13410"/>
                  <a:pt x="6969" y="13416"/>
                </a:cubicBezTo>
                <a:cubicBezTo>
                  <a:pt x="6978" y="13397"/>
                  <a:pt x="6973" y="13387"/>
                  <a:pt x="6956" y="13380"/>
                </a:cubicBezTo>
                <a:cubicBezTo>
                  <a:pt x="6951" y="13378"/>
                  <a:pt x="6941" y="13373"/>
                  <a:pt x="6941" y="13370"/>
                </a:cubicBezTo>
                <a:cubicBezTo>
                  <a:pt x="6944" y="13343"/>
                  <a:pt x="6929" y="13333"/>
                  <a:pt x="6906" y="13327"/>
                </a:cubicBezTo>
                <a:cubicBezTo>
                  <a:pt x="6902" y="13325"/>
                  <a:pt x="6897" y="13319"/>
                  <a:pt x="6896" y="13315"/>
                </a:cubicBezTo>
                <a:cubicBezTo>
                  <a:pt x="6890" y="13293"/>
                  <a:pt x="6871" y="13285"/>
                  <a:pt x="6855" y="13274"/>
                </a:cubicBezTo>
                <a:cubicBezTo>
                  <a:pt x="6839" y="13263"/>
                  <a:pt x="6814" y="13258"/>
                  <a:pt x="6825" y="13228"/>
                </a:cubicBezTo>
                <a:cubicBezTo>
                  <a:pt x="6827" y="13222"/>
                  <a:pt x="6818" y="13212"/>
                  <a:pt x="6812" y="13202"/>
                </a:cubicBezTo>
                <a:close/>
                <a:moveTo>
                  <a:pt x="4512" y="2737"/>
                </a:moveTo>
                <a:cubicBezTo>
                  <a:pt x="4541" y="2732"/>
                  <a:pt x="4540" y="2732"/>
                  <a:pt x="4535" y="2705"/>
                </a:cubicBezTo>
                <a:cubicBezTo>
                  <a:pt x="4527" y="2663"/>
                  <a:pt x="4521" y="2621"/>
                  <a:pt x="4514" y="2579"/>
                </a:cubicBezTo>
                <a:cubicBezTo>
                  <a:pt x="4512" y="2566"/>
                  <a:pt x="4508" y="2553"/>
                  <a:pt x="4506" y="2540"/>
                </a:cubicBezTo>
                <a:cubicBezTo>
                  <a:pt x="4505" y="2529"/>
                  <a:pt x="4506" y="2518"/>
                  <a:pt x="4506" y="2507"/>
                </a:cubicBezTo>
                <a:cubicBezTo>
                  <a:pt x="4508" y="2479"/>
                  <a:pt x="4516" y="2451"/>
                  <a:pt x="4499" y="2421"/>
                </a:cubicBezTo>
                <a:cubicBezTo>
                  <a:pt x="4460" y="2454"/>
                  <a:pt x="4486" y="2492"/>
                  <a:pt x="4485" y="2528"/>
                </a:cubicBezTo>
                <a:cubicBezTo>
                  <a:pt x="4453" y="2515"/>
                  <a:pt x="4476" y="2477"/>
                  <a:pt x="4450" y="2466"/>
                </a:cubicBezTo>
                <a:cubicBezTo>
                  <a:pt x="4447" y="2505"/>
                  <a:pt x="4447" y="2505"/>
                  <a:pt x="4458" y="2534"/>
                </a:cubicBezTo>
                <a:cubicBezTo>
                  <a:pt x="4460" y="2542"/>
                  <a:pt x="4462" y="2550"/>
                  <a:pt x="4461" y="2558"/>
                </a:cubicBezTo>
                <a:cubicBezTo>
                  <a:pt x="4455" y="2609"/>
                  <a:pt x="4467" y="2657"/>
                  <a:pt x="4482" y="2705"/>
                </a:cubicBezTo>
                <a:cubicBezTo>
                  <a:pt x="4487" y="2722"/>
                  <a:pt x="4497" y="2740"/>
                  <a:pt x="4483" y="2758"/>
                </a:cubicBezTo>
                <a:cubicBezTo>
                  <a:pt x="4481" y="2762"/>
                  <a:pt x="4488" y="2771"/>
                  <a:pt x="4492" y="2783"/>
                </a:cubicBezTo>
                <a:cubicBezTo>
                  <a:pt x="4501" y="2764"/>
                  <a:pt x="4507" y="2750"/>
                  <a:pt x="4512" y="2737"/>
                </a:cubicBezTo>
                <a:close/>
                <a:moveTo>
                  <a:pt x="1300" y="575"/>
                </a:moveTo>
                <a:cubicBezTo>
                  <a:pt x="1298" y="567"/>
                  <a:pt x="1292" y="553"/>
                  <a:pt x="1294" y="552"/>
                </a:cubicBezTo>
                <a:cubicBezTo>
                  <a:pt x="1318" y="538"/>
                  <a:pt x="1303" y="522"/>
                  <a:pt x="1298" y="507"/>
                </a:cubicBezTo>
                <a:cubicBezTo>
                  <a:pt x="1292" y="486"/>
                  <a:pt x="1285" y="465"/>
                  <a:pt x="1279" y="444"/>
                </a:cubicBezTo>
                <a:cubicBezTo>
                  <a:pt x="1272" y="423"/>
                  <a:pt x="1263" y="405"/>
                  <a:pt x="1237" y="404"/>
                </a:cubicBezTo>
                <a:cubicBezTo>
                  <a:pt x="1235" y="437"/>
                  <a:pt x="1233" y="470"/>
                  <a:pt x="1231" y="503"/>
                </a:cubicBezTo>
                <a:cubicBezTo>
                  <a:pt x="1230" y="506"/>
                  <a:pt x="1231" y="513"/>
                  <a:pt x="1229" y="514"/>
                </a:cubicBezTo>
                <a:cubicBezTo>
                  <a:pt x="1193" y="534"/>
                  <a:pt x="1221" y="566"/>
                  <a:pt x="1216" y="592"/>
                </a:cubicBezTo>
                <a:cubicBezTo>
                  <a:pt x="1214" y="601"/>
                  <a:pt x="1229" y="622"/>
                  <a:pt x="1238" y="612"/>
                </a:cubicBezTo>
                <a:cubicBezTo>
                  <a:pt x="1255" y="592"/>
                  <a:pt x="1284" y="596"/>
                  <a:pt x="1300" y="575"/>
                </a:cubicBezTo>
                <a:close/>
                <a:moveTo>
                  <a:pt x="6377" y="10261"/>
                </a:moveTo>
                <a:cubicBezTo>
                  <a:pt x="6348" y="10210"/>
                  <a:pt x="6339" y="10161"/>
                  <a:pt x="6348" y="10109"/>
                </a:cubicBezTo>
                <a:cubicBezTo>
                  <a:pt x="6350" y="10102"/>
                  <a:pt x="6346" y="10094"/>
                  <a:pt x="6346" y="10086"/>
                </a:cubicBezTo>
                <a:cubicBezTo>
                  <a:pt x="6344" y="10049"/>
                  <a:pt x="6322" y="10015"/>
                  <a:pt x="6325" y="9977"/>
                </a:cubicBezTo>
                <a:cubicBezTo>
                  <a:pt x="6328" y="9954"/>
                  <a:pt x="6317" y="9945"/>
                  <a:pt x="6293" y="9942"/>
                </a:cubicBezTo>
                <a:cubicBezTo>
                  <a:pt x="6290" y="9969"/>
                  <a:pt x="6280" y="9997"/>
                  <a:pt x="6286" y="10022"/>
                </a:cubicBezTo>
                <a:cubicBezTo>
                  <a:pt x="6292" y="10049"/>
                  <a:pt x="6291" y="10074"/>
                  <a:pt x="6291" y="10100"/>
                </a:cubicBezTo>
                <a:cubicBezTo>
                  <a:pt x="6291" y="10117"/>
                  <a:pt x="6291" y="10134"/>
                  <a:pt x="6293" y="10151"/>
                </a:cubicBezTo>
                <a:cubicBezTo>
                  <a:pt x="6293" y="10156"/>
                  <a:pt x="6302" y="10159"/>
                  <a:pt x="6310" y="10166"/>
                </a:cubicBezTo>
                <a:cubicBezTo>
                  <a:pt x="6310" y="10130"/>
                  <a:pt x="6310" y="10099"/>
                  <a:pt x="6310" y="10068"/>
                </a:cubicBezTo>
                <a:cubicBezTo>
                  <a:pt x="6313" y="10068"/>
                  <a:pt x="6316" y="10068"/>
                  <a:pt x="6319" y="10068"/>
                </a:cubicBezTo>
                <a:cubicBezTo>
                  <a:pt x="6326" y="10134"/>
                  <a:pt x="6315" y="10203"/>
                  <a:pt x="6338" y="10270"/>
                </a:cubicBezTo>
                <a:cubicBezTo>
                  <a:pt x="6349" y="10267"/>
                  <a:pt x="6359" y="10265"/>
                  <a:pt x="6377" y="10261"/>
                </a:cubicBezTo>
                <a:close/>
                <a:moveTo>
                  <a:pt x="7299" y="14011"/>
                </a:moveTo>
                <a:cubicBezTo>
                  <a:pt x="7335" y="13892"/>
                  <a:pt x="7331" y="13771"/>
                  <a:pt x="7330" y="13640"/>
                </a:cubicBezTo>
                <a:cubicBezTo>
                  <a:pt x="7313" y="13669"/>
                  <a:pt x="7291" y="13685"/>
                  <a:pt x="7296" y="13713"/>
                </a:cubicBezTo>
                <a:cubicBezTo>
                  <a:pt x="7310" y="13791"/>
                  <a:pt x="7285" y="13868"/>
                  <a:pt x="7290" y="13946"/>
                </a:cubicBezTo>
                <a:cubicBezTo>
                  <a:pt x="7292" y="13968"/>
                  <a:pt x="7284" y="13990"/>
                  <a:pt x="7299" y="14011"/>
                </a:cubicBezTo>
                <a:close/>
                <a:moveTo>
                  <a:pt x="4183" y="1622"/>
                </a:moveTo>
                <a:cubicBezTo>
                  <a:pt x="4191" y="1605"/>
                  <a:pt x="4199" y="1595"/>
                  <a:pt x="4199" y="1586"/>
                </a:cubicBezTo>
                <a:cubicBezTo>
                  <a:pt x="4197" y="1546"/>
                  <a:pt x="4200" y="1505"/>
                  <a:pt x="4185" y="1465"/>
                </a:cubicBezTo>
                <a:cubicBezTo>
                  <a:pt x="4179" y="1450"/>
                  <a:pt x="4183" y="1432"/>
                  <a:pt x="4180" y="1415"/>
                </a:cubicBezTo>
                <a:cubicBezTo>
                  <a:pt x="4176" y="1392"/>
                  <a:pt x="4176" y="1366"/>
                  <a:pt x="4164" y="1347"/>
                </a:cubicBezTo>
                <a:cubicBezTo>
                  <a:pt x="4153" y="1329"/>
                  <a:pt x="4150" y="1312"/>
                  <a:pt x="4149" y="1292"/>
                </a:cubicBezTo>
                <a:cubicBezTo>
                  <a:pt x="4148" y="1279"/>
                  <a:pt x="4152" y="1262"/>
                  <a:pt x="4129" y="1252"/>
                </a:cubicBezTo>
                <a:cubicBezTo>
                  <a:pt x="4127" y="1268"/>
                  <a:pt x="4124" y="1281"/>
                  <a:pt x="4125" y="1295"/>
                </a:cubicBezTo>
                <a:cubicBezTo>
                  <a:pt x="4131" y="1365"/>
                  <a:pt x="4164" y="1431"/>
                  <a:pt x="4159" y="1503"/>
                </a:cubicBezTo>
                <a:cubicBezTo>
                  <a:pt x="4157" y="1535"/>
                  <a:pt x="4167" y="1568"/>
                  <a:pt x="4171" y="1601"/>
                </a:cubicBezTo>
                <a:cubicBezTo>
                  <a:pt x="4172" y="1605"/>
                  <a:pt x="4175" y="1608"/>
                  <a:pt x="4183" y="1622"/>
                </a:cubicBezTo>
                <a:close/>
                <a:moveTo>
                  <a:pt x="2138" y="16138"/>
                </a:moveTo>
                <a:cubicBezTo>
                  <a:pt x="2133" y="16137"/>
                  <a:pt x="2129" y="16136"/>
                  <a:pt x="2125" y="16135"/>
                </a:cubicBezTo>
                <a:cubicBezTo>
                  <a:pt x="2122" y="16140"/>
                  <a:pt x="2117" y="16146"/>
                  <a:pt x="2116" y="16152"/>
                </a:cubicBezTo>
                <a:cubicBezTo>
                  <a:pt x="2111" y="16192"/>
                  <a:pt x="2107" y="16232"/>
                  <a:pt x="2103" y="16273"/>
                </a:cubicBezTo>
                <a:cubicBezTo>
                  <a:pt x="2101" y="16288"/>
                  <a:pt x="2093" y="16304"/>
                  <a:pt x="2097" y="16318"/>
                </a:cubicBezTo>
                <a:cubicBezTo>
                  <a:pt x="2103" y="16339"/>
                  <a:pt x="2101" y="16358"/>
                  <a:pt x="2093" y="16376"/>
                </a:cubicBezTo>
                <a:cubicBezTo>
                  <a:pt x="2078" y="16408"/>
                  <a:pt x="2094" y="16436"/>
                  <a:pt x="2099" y="16466"/>
                </a:cubicBezTo>
                <a:cubicBezTo>
                  <a:pt x="2099" y="16467"/>
                  <a:pt x="2103" y="16468"/>
                  <a:pt x="2107" y="16470"/>
                </a:cubicBezTo>
                <a:cubicBezTo>
                  <a:pt x="2109" y="16465"/>
                  <a:pt x="2111" y="16460"/>
                  <a:pt x="2111" y="16456"/>
                </a:cubicBezTo>
                <a:cubicBezTo>
                  <a:pt x="2120" y="16383"/>
                  <a:pt x="2132" y="16311"/>
                  <a:pt x="2137" y="16238"/>
                </a:cubicBezTo>
                <a:cubicBezTo>
                  <a:pt x="2139" y="16205"/>
                  <a:pt x="2127" y="16172"/>
                  <a:pt x="2138" y="16138"/>
                </a:cubicBezTo>
                <a:close/>
                <a:moveTo>
                  <a:pt x="4042" y="1092"/>
                </a:moveTo>
                <a:cubicBezTo>
                  <a:pt x="4056" y="1113"/>
                  <a:pt x="4067" y="1123"/>
                  <a:pt x="4071" y="1136"/>
                </a:cubicBezTo>
                <a:cubicBezTo>
                  <a:pt x="4082" y="1170"/>
                  <a:pt x="4098" y="1199"/>
                  <a:pt x="4135" y="1211"/>
                </a:cubicBezTo>
                <a:cubicBezTo>
                  <a:pt x="4128" y="1169"/>
                  <a:pt x="4121" y="1127"/>
                  <a:pt x="4114" y="1082"/>
                </a:cubicBezTo>
                <a:cubicBezTo>
                  <a:pt x="4092" y="1085"/>
                  <a:pt x="4070" y="1088"/>
                  <a:pt x="4042" y="1092"/>
                </a:cubicBezTo>
                <a:close/>
                <a:moveTo>
                  <a:pt x="1797" y="2112"/>
                </a:moveTo>
                <a:cubicBezTo>
                  <a:pt x="1820" y="2096"/>
                  <a:pt x="1808" y="2076"/>
                  <a:pt x="1802" y="2058"/>
                </a:cubicBezTo>
                <a:cubicBezTo>
                  <a:pt x="1795" y="2033"/>
                  <a:pt x="1770" y="2040"/>
                  <a:pt x="1753" y="2031"/>
                </a:cubicBezTo>
                <a:cubicBezTo>
                  <a:pt x="1748" y="2063"/>
                  <a:pt x="1776" y="2139"/>
                  <a:pt x="1802" y="2166"/>
                </a:cubicBezTo>
                <a:cubicBezTo>
                  <a:pt x="1810" y="2157"/>
                  <a:pt x="1817" y="2149"/>
                  <a:pt x="1826" y="2140"/>
                </a:cubicBezTo>
                <a:cubicBezTo>
                  <a:pt x="1816" y="2131"/>
                  <a:pt x="1809" y="2124"/>
                  <a:pt x="1797" y="2112"/>
                </a:cubicBezTo>
                <a:close/>
                <a:moveTo>
                  <a:pt x="3925" y="1230"/>
                </a:moveTo>
                <a:cubicBezTo>
                  <a:pt x="3921" y="1231"/>
                  <a:pt x="3917" y="1232"/>
                  <a:pt x="3913" y="1233"/>
                </a:cubicBezTo>
                <a:cubicBezTo>
                  <a:pt x="3915" y="1267"/>
                  <a:pt x="3916" y="1301"/>
                  <a:pt x="3918" y="1338"/>
                </a:cubicBezTo>
                <a:cubicBezTo>
                  <a:pt x="3938" y="1340"/>
                  <a:pt x="3951" y="1348"/>
                  <a:pt x="3944" y="1378"/>
                </a:cubicBezTo>
                <a:cubicBezTo>
                  <a:pt x="3961" y="1365"/>
                  <a:pt x="3973" y="1361"/>
                  <a:pt x="3967" y="1342"/>
                </a:cubicBezTo>
                <a:cubicBezTo>
                  <a:pt x="3963" y="1327"/>
                  <a:pt x="3962" y="1311"/>
                  <a:pt x="3960" y="1296"/>
                </a:cubicBezTo>
                <a:cubicBezTo>
                  <a:pt x="3957" y="1268"/>
                  <a:pt x="3942" y="1249"/>
                  <a:pt x="3925" y="1230"/>
                </a:cubicBezTo>
                <a:close/>
                <a:moveTo>
                  <a:pt x="2589" y="3710"/>
                </a:moveTo>
                <a:cubicBezTo>
                  <a:pt x="2587" y="3709"/>
                  <a:pt x="2584" y="3708"/>
                  <a:pt x="2582" y="3707"/>
                </a:cubicBezTo>
                <a:cubicBezTo>
                  <a:pt x="2580" y="3717"/>
                  <a:pt x="2575" y="3729"/>
                  <a:pt x="2578" y="3737"/>
                </a:cubicBezTo>
                <a:cubicBezTo>
                  <a:pt x="2589" y="3766"/>
                  <a:pt x="2603" y="3794"/>
                  <a:pt x="2617" y="3823"/>
                </a:cubicBezTo>
                <a:cubicBezTo>
                  <a:pt x="2624" y="3837"/>
                  <a:pt x="2629" y="3853"/>
                  <a:pt x="2649" y="3854"/>
                </a:cubicBezTo>
                <a:cubicBezTo>
                  <a:pt x="2652" y="3854"/>
                  <a:pt x="2656" y="3851"/>
                  <a:pt x="2659" y="3849"/>
                </a:cubicBezTo>
                <a:cubicBezTo>
                  <a:pt x="2653" y="3844"/>
                  <a:pt x="2648" y="3838"/>
                  <a:pt x="2642" y="3833"/>
                </a:cubicBezTo>
                <a:cubicBezTo>
                  <a:pt x="2665" y="3795"/>
                  <a:pt x="2665" y="3791"/>
                  <a:pt x="2641" y="3771"/>
                </a:cubicBezTo>
                <a:cubicBezTo>
                  <a:pt x="2634" y="3778"/>
                  <a:pt x="2628" y="3785"/>
                  <a:pt x="2618" y="3797"/>
                </a:cubicBezTo>
                <a:cubicBezTo>
                  <a:pt x="2607" y="3764"/>
                  <a:pt x="2598" y="3737"/>
                  <a:pt x="2589" y="3710"/>
                </a:cubicBezTo>
                <a:close/>
                <a:moveTo>
                  <a:pt x="3958" y="1392"/>
                </a:moveTo>
                <a:cubicBezTo>
                  <a:pt x="3959" y="1416"/>
                  <a:pt x="3959" y="1439"/>
                  <a:pt x="3962" y="1462"/>
                </a:cubicBezTo>
                <a:cubicBezTo>
                  <a:pt x="3965" y="1486"/>
                  <a:pt x="3972" y="1508"/>
                  <a:pt x="3977" y="1531"/>
                </a:cubicBezTo>
                <a:cubicBezTo>
                  <a:pt x="3980" y="1545"/>
                  <a:pt x="3981" y="1559"/>
                  <a:pt x="3985" y="1573"/>
                </a:cubicBezTo>
                <a:cubicBezTo>
                  <a:pt x="3987" y="1579"/>
                  <a:pt x="3994" y="1584"/>
                  <a:pt x="4002" y="1594"/>
                </a:cubicBezTo>
                <a:cubicBezTo>
                  <a:pt x="4002" y="1568"/>
                  <a:pt x="4002" y="1551"/>
                  <a:pt x="4002" y="1533"/>
                </a:cubicBezTo>
                <a:cubicBezTo>
                  <a:pt x="4002" y="1528"/>
                  <a:pt x="4000" y="1522"/>
                  <a:pt x="3998" y="1519"/>
                </a:cubicBezTo>
                <a:cubicBezTo>
                  <a:pt x="3985" y="1502"/>
                  <a:pt x="3986" y="1484"/>
                  <a:pt x="3988" y="1466"/>
                </a:cubicBezTo>
                <a:cubicBezTo>
                  <a:pt x="3991" y="1437"/>
                  <a:pt x="3976" y="1414"/>
                  <a:pt x="3958" y="1392"/>
                </a:cubicBezTo>
                <a:close/>
                <a:moveTo>
                  <a:pt x="6271" y="8483"/>
                </a:moveTo>
                <a:cubicBezTo>
                  <a:pt x="6246" y="8488"/>
                  <a:pt x="6250" y="8510"/>
                  <a:pt x="6249" y="8526"/>
                </a:cubicBezTo>
                <a:cubicBezTo>
                  <a:pt x="6247" y="8544"/>
                  <a:pt x="6256" y="8563"/>
                  <a:pt x="6251" y="8580"/>
                </a:cubicBezTo>
                <a:cubicBezTo>
                  <a:pt x="6245" y="8606"/>
                  <a:pt x="6267" y="8624"/>
                  <a:pt x="6263" y="8648"/>
                </a:cubicBezTo>
                <a:cubicBezTo>
                  <a:pt x="6263" y="8648"/>
                  <a:pt x="6272" y="8650"/>
                  <a:pt x="6280" y="8653"/>
                </a:cubicBezTo>
                <a:cubicBezTo>
                  <a:pt x="6281" y="8640"/>
                  <a:pt x="6284" y="8630"/>
                  <a:pt x="6283" y="8620"/>
                </a:cubicBezTo>
                <a:cubicBezTo>
                  <a:pt x="6282" y="8599"/>
                  <a:pt x="6276" y="8580"/>
                  <a:pt x="6269" y="8560"/>
                </a:cubicBezTo>
                <a:cubicBezTo>
                  <a:pt x="6263" y="8542"/>
                  <a:pt x="6274" y="8517"/>
                  <a:pt x="6276" y="8496"/>
                </a:cubicBezTo>
                <a:cubicBezTo>
                  <a:pt x="6277" y="8492"/>
                  <a:pt x="6274" y="8488"/>
                  <a:pt x="6271" y="8483"/>
                </a:cubicBezTo>
                <a:close/>
                <a:moveTo>
                  <a:pt x="1058" y="9485"/>
                </a:moveTo>
                <a:cubicBezTo>
                  <a:pt x="1055" y="9487"/>
                  <a:pt x="1052" y="9488"/>
                  <a:pt x="1049" y="9490"/>
                </a:cubicBezTo>
                <a:cubicBezTo>
                  <a:pt x="1049" y="9511"/>
                  <a:pt x="1044" y="9534"/>
                  <a:pt x="1051" y="9553"/>
                </a:cubicBezTo>
                <a:cubicBezTo>
                  <a:pt x="1059" y="9576"/>
                  <a:pt x="1053" y="9598"/>
                  <a:pt x="1057" y="9620"/>
                </a:cubicBezTo>
                <a:cubicBezTo>
                  <a:pt x="1060" y="9641"/>
                  <a:pt x="1065" y="9661"/>
                  <a:pt x="1070" y="9681"/>
                </a:cubicBezTo>
                <a:cubicBezTo>
                  <a:pt x="1079" y="9676"/>
                  <a:pt x="1084" y="9670"/>
                  <a:pt x="1083" y="9665"/>
                </a:cubicBezTo>
                <a:cubicBezTo>
                  <a:pt x="1078" y="9609"/>
                  <a:pt x="1071" y="9554"/>
                  <a:pt x="1065" y="9499"/>
                </a:cubicBezTo>
                <a:cubicBezTo>
                  <a:pt x="1064" y="9494"/>
                  <a:pt x="1061" y="9490"/>
                  <a:pt x="1058" y="9485"/>
                </a:cubicBezTo>
                <a:close/>
                <a:moveTo>
                  <a:pt x="6276" y="8871"/>
                </a:moveTo>
                <a:cubicBezTo>
                  <a:pt x="6279" y="8872"/>
                  <a:pt x="6283" y="8873"/>
                  <a:pt x="6287" y="8874"/>
                </a:cubicBezTo>
                <a:cubicBezTo>
                  <a:pt x="6291" y="8865"/>
                  <a:pt x="6299" y="8856"/>
                  <a:pt x="6299" y="8846"/>
                </a:cubicBezTo>
                <a:cubicBezTo>
                  <a:pt x="6302" y="8813"/>
                  <a:pt x="6301" y="8779"/>
                  <a:pt x="6302" y="8740"/>
                </a:cubicBezTo>
                <a:cubicBezTo>
                  <a:pt x="6299" y="8737"/>
                  <a:pt x="6289" y="8730"/>
                  <a:pt x="6279" y="8722"/>
                </a:cubicBezTo>
                <a:cubicBezTo>
                  <a:pt x="6267" y="8749"/>
                  <a:pt x="6268" y="8772"/>
                  <a:pt x="6274" y="8797"/>
                </a:cubicBezTo>
                <a:cubicBezTo>
                  <a:pt x="6280" y="8821"/>
                  <a:pt x="6276" y="8846"/>
                  <a:pt x="6276" y="8871"/>
                </a:cubicBezTo>
                <a:close/>
                <a:moveTo>
                  <a:pt x="2011" y="16433"/>
                </a:moveTo>
                <a:cubicBezTo>
                  <a:pt x="2008" y="16433"/>
                  <a:pt x="2004" y="16434"/>
                  <a:pt x="2001" y="16434"/>
                </a:cubicBezTo>
                <a:cubicBezTo>
                  <a:pt x="1997" y="16471"/>
                  <a:pt x="1992" y="16507"/>
                  <a:pt x="1989" y="16544"/>
                </a:cubicBezTo>
                <a:cubicBezTo>
                  <a:pt x="1989" y="16549"/>
                  <a:pt x="1996" y="16555"/>
                  <a:pt x="1999" y="16560"/>
                </a:cubicBezTo>
                <a:cubicBezTo>
                  <a:pt x="2021" y="16536"/>
                  <a:pt x="2031" y="16468"/>
                  <a:pt x="2018" y="16442"/>
                </a:cubicBezTo>
                <a:cubicBezTo>
                  <a:pt x="2016" y="16439"/>
                  <a:pt x="2013" y="16436"/>
                  <a:pt x="2011" y="16433"/>
                </a:cubicBezTo>
                <a:close/>
                <a:moveTo>
                  <a:pt x="2373" y="17611"/>
                </a:moveTo>
                <a:cubicBezTo>
                  <a:pt x="2364" y="17674"/>
                  <a:pt x="2357" y="17729"/>
                  <a:pt x="2349" y="17785"/>
                </a:cubicBezTo>
                <a:cubicBezTo>
                  <a:pt x="2358" y="17779"/>
                  <a:pt x="2362" y="17772"/>
                  <a:pt x="2364" y="17765"/>
                </a:cubicBezTo>
                <a:cubicBezTo>
                  <a:pt x="2376" y="17730"/>
                  <a:pt x="2385" y="17696"/>
                  <a:pt x="2390" y="17659"/>
                </a:cubicBezTo>
                <a:cubicBezTo>
                  <a:pt x="2393" y="17640"/>
                  <a:pt x="2390" y="17630"/>
                  <a:pt x="2373" y="17611"/>
                </a:cubicBezTo>
                <a:close/>
                <a:moveTo>
                  <a:pt x="6275" y="8369"/>
                </a:moveTo>
                <a:cubicBezTo>
                  <a:pt x="6246" y="8341"/>
                  <a:pt x="6274" y="8296"/>
                  <a:pt x="6238" y="8269"/>
                </a:cubicBezTo>
                <a:cubicBezTo>
                  <a:pt x="6234" y="8277"/>
                  <a:pt x="6227" y="8283"/>
                  <a:pt x="6227" y="8289"/>
                </a:cubicBezTo>
                <a:cubicBezTo>
                  <a:pt x="6229" y="8314"/>
                  <a:pt x="6233" y="8338"/>
                  <a:pt x="6236" y="8363"/>
                </a:cubicBezTo>
                <a:cubicBezTo>
                  <a:pt x="6240" y="8388"/>
                  <a:pt x="6247" y="8390"/>
                  <a:pt x="6275" y="8369"/>
                </a:cubicBezTo>
                <a:close/>
                <a:moveTo>
                  <a:pt x="1423" y="12519"/>
                </a:moveTo>
                <a:cubicBezTo>
                  <a:pt x="1427" y="12502"/>
                  <a:pt x="1435" y="12488"/>
                  <a:pt x="1432" y="12476"/>
                </a:cubicBezTo>
                <a:cubicBezTo>
                  <a:pt x="1421" y="12434"/>
                  <a:pt x="1428" y="12392"/>
                  <a:pt x="1430" y="12348"/>
                </a:cubicBezTo>
                <a:cubicBezTo>
                  <a:pt x="1413" y="12349"/>
                  <a:pt x="1405" y="12361"/>
                  <a:pt x="1407" y="12374"/>
                </a:cubicBezTo>
                <a:cubicBezTo>
                  <a:pt x="1412" y="12420"/>
                  <a:pt x="1406" y="12469"/>
                  <a:pt x="1423" y="12519"/>
                </a:cubicBezTo>
                <a:close/>
                <a:moveTo>
                  <a:pt x="5981" y="7746"/>
                </a:moveTo>
                <a:cubicBezTo>
                  <a:pt x="5985" y="7746"/>
                  <a:pt x="5988" y="7747"/>
                  <a:pt x="5992" y="7747"/>
                </a:cubicBezTo>
                <a:cubicBezTo>
                  <a:pt x="5995" y="7739"/>
                  <a:pt x="6002" y="7730"/>
                  <a:pt x="6000" y="7724"/>
                </a:cubicBezTo>
                <a:cubicBezTo>
                  <a:pt x="5987" y="7693"/>
                  <a:pt x="6002" y="7656"/>
                  <a:pt x="5974" y="7621"/>
                </a:cubicBezTo>
                <a:cubicBezTo>
                  <a:pt x="5960" y="7669"/>
                  <a:pt x="5976" y="7707"/>
                  <a:pt x="5981" y="7746"/>
                </a:cubicBezTo>
                <a:close/>
                <a:moveTo>
                  <a:pt x="3844" y="359"/>
                </a:moveTo>
                <a:cubicBezTo>
                  <a:pt x="3825" y="298"/>
                  <a:pt x="3795" y="279"/>
                  <a:pt x="3761" y="306"/>
                </a:cubicBezTo>
                <a:cubicBezTo>
                  <a:pt x="3771" y="309"/>
                  <a:pt x="3778" y="311"/>
                  <a:pt x="3786" y="313"/>
                </a:cubicBezTo>
                <a:cubicBezTo>
                  <a:pt x="3785" y="320"/>
                  <a:pt x="3785" y="326"/>
                  <a:pt x="3785" y="328"/>
                </a:cubicBezTo>
                <a:cubicBezTo>
                  <a:pt x="3805" y="339"/>
                  <a:pt x="3821" y="347"/>
                  <a:pt x="3844" y="359"/>
                </a:cubicBezTo>
                <a:close/>
                <a:moveTo>
                  <a:pt x="3154" y="415"/>
                </a:moveTo>
                <a:cubicBezTo>
                  <a:pt x="3173" y="399"/>
                  <a:pt x="3187" y="436"/>
                  <a:pt x="3212" y="415"/>
                </a:cubicBezTo>
                <a:cubicBezTo>
                  <a:pt x="3193" y="399"/>
                  <a:pt x="3177" y="383"/>
                  <a:pt x="3158" y="370"/>
                </a:cubicBezTo>
                <a:cubicBezTo>
                  <a:pt x="3154" y="366"/>
                  <a:pt x="3143" y="371"/>
                  <a:pt x="3133" y="373"/>
                </a:cubicBezTo>
                <a:cubicBezTo>
                  <a:pt x="3141" y="389"/>
                  <a:pt x="3147" y="400"/>
                  <a:pt x="3154" y="415"/>
                </a:cubicBezTo>
                <a:close/>
                <a:moveTo>
                  <a:pt x="2514" y="13574"/>
                </a:moveTo>
                <a:cubicBezTo>
                  <a:pt x="2503" y="13611"/>
                  <a:pt x="2502" y="13639"/>
                  <a:pt x="2512" y="13656"/>
                </a:cubicBezTo>
                <a:cubicBezTo>
                  <a:pt x="2515" y="13660"/>
                  <a:pt x="2522" y="13661"/>
                  <a:pt x="2528" y="13663"/>
                </a:cubicBezTo>
                <a:cubicBezTo>
                  <a:pt x="2542" y="13598"/>
                  <a:pt x="2541" y="13591"/>
                  <a:pt x="2514" y="13574"/>
                </a:cubicBezTo>
                <a:close/>
                <a:moveTo>
                  <a:pt x="6032" y="7622"/>
                </a:moveTo>
                <a:cubicBezTo>
                  <a:pt x="6048" y="7588"/>
                  <a:pt x="6033" y="7559"/>
                  <a:pt x="6022" y="7531"/>
                </a:cubicBezTo>
                <a:cubicBezTo>
                  <a:pt x="6018" y="7518"/>
                  <a:pt x="6007" y="7516"/>
                  <a:pt x="5992" y="7518"/>
                </a:cubicBezTo>
                <a:cubicBezTo>
                  <a:pt x="6000" y="7542"/>
                  <a:pt x="5994" y="7570"/>
                  <a:pt x="6027" y="7578"/>
                </a:cubicBezTo>
                <a:cubicBezTo>
                  <a:pt x="6012" y="7595"/>
                  <a:pt x="6015" y="7608"/>
                  <a:pt x="6032" y="7622"/>
                </a:cubicBezTo>
                <a:close/>
                <a:moveTo>
                  <a:pt x="3294" y="15380"/>
                </a:moveTo>
                <a:cubicBezTo>
                  <a:pt x="3287" y="15416"/>
                  <a:pt x="3268" y="15450"/>
                  <a:pt x="3274" y="15496"/>
                </a:cubicBezTo>
                <a:cubicBezTo>
                  <a:pt x="3287" y="15477"/>
                  <a:pt x="3305" y="15464"/>
                  <a:pt x="3306" y="15449"/>
                </a:cubicBezTo>
                <a:cubicBezTo>
                  <a:pt x="3308" y="15426"/>
                  <a:pt x="3299" y="15403"/>
                  <a:pt x="3294" y="15380"/>
                </a:cubicBezTo>
                <a:close/>
                <a:moveTo>
                  <a:pt x="2125" y="16599"/>
                </a:moveTo>
                <a:cubicBezTo>
                  <a:pt x="2102" y="16648"/>
                  <a:pt x="2097" y="16692"/>
                  <a:pt x="2110" y="16719"/>
                </a:cubicBezTo>
                <a:cubicBezTo>
                  <a:pt x="2127" y="16678"/>
                  <a:pt x="2123" y="16638"/>
                  <a:pt x="2125" y="16599"/>
                </a:cubicBezTo>
                <a:close/>
                <a:moveTo>
                  <a:pt x="2602" y="16315"/>
                </a:moveTo>
                <a:cubicBezTo>
                  <a:pt x="2609" y="16311"/>
                  <a:pt x="2613" y="16310"/>
                  <a:pt x="2613" y="16309"/>
                </a:cubicBezTo>
                <a:cubicBezTo>
                  <a:pt x="2615" y="16270"/>
                  <a:pt x="2624" y="16233"/>
                  <a:pt x="2631" y="16195"/>
                </a:cubicBezTo>
                <a:cubicBezTo>
                  <a:pt x="2631" y="16193"/>
                  <a:pt x="2628" y="16190"/>
                  <a:pt x="2623" y="16182"/>
                </a:cubicBezTo>
                <a:cubicBezTo>
                  <a:pt x="2609" y="16227"/>
                  <a:pt x="2599" y="16268"/>
                  <a:pt x="2602" y="16315"/>
                </a:cubicBezTo>
                <a:close/>
                <a:moveTo>
                  <a:pt x="5985" y="8658"/>
                </a:moveTo>
                <a:cubicBezTo>
                  <a:pt x="5994" y="8672"/>
                  <a:pt x="5998" y="8680"/>
                  <a:pt x="6003" y="8687"/>
                </a:cubicBezTo>
                <a:cubicBezTo>
                  <a:pt x="5996" y="8696"/>
                  <a:pt x="5989" y="8703"/>
                  <a:pt x="5981" y="8713"/>
                </a:cubicBezTo>
                <a:cubicBezTo>
                  <a:pt x="5990" y="8713"/>
                  <a:pt x="6000" y="8716"/>
                  <a:pt x="6002" y="8713"/>
                </a:cubicBezTo>
                <a:cubicBezTo>
                  <a:pt x="6016" y="8691"/>
                  <a:pt x="6029" y="8667"/>
                  <a:pt x="6042" y="8644"/>
                </a:cubicBezTo>
                <a:cubicBezTo>
                  <a:pt x="6040" y="8642"/>
                  <a:pt x="6037" y="8639"/>
                  <a:pt x="6035" y="8637"/>
                </a:cubicBezTo>
                <a:cubicBezTo>
                  <a:pt x="6019" y="8644"/>
                  <a:pt x="6004" y="8650"/>
                  <a:pt x="5985" y="8658"/>
                </a:cubicBezTo>
                <a:close/>
                <a:moveTo>
                  <a:pt x="1925" y="17191"/>
                </a:moveTo>
                <a:cubicBezTo>
                  <a:pt x="1929" y="17191"/>
                  <a:pt x="1932" y="17191"/>
                  <a:pt x="1935" y="17191"/>
                </a:cubicBezTo>
                <a:cubicBezTo>
                  <a:pt x="1939" y="17155"/>
                  <a:pt x="1944" y="17119"/>
                  <a:pt x="1947" y="17083"/>
                </a:cubicBezTo>
                <a:cubicBezTo>
                  <a:pt x="1947" y="17080"/>
                  <a:pt x="1940" y="17076"/>
                  <a:pt x="1932" y="17068"/>
                </a:cubicBezTo>
                <a:cubicBezTo>
                  <a:pt x="1932" y="17114"/>
                  <a:pt x="1915" y="17152"/>
                  <a:pt x="1925" y="17191"/>
                </a:cubicBezTo>
                <a:close/>
                <a:moveTo>
                  <a:pt x="6175" y="7931"/>
                </a:moveTo>
                <a:cubicBezTo>
                  <a:pt x="6171" y="7931"/>
                  <a:pt x="6167" y="7931"/>
                  <a:pt x="6163" y="7932"/>
                </a:cubicBezTo>
                <a:cubicBezTo>
                  <a:pt x="6170" y="7970"/>
                  <a:pt x="6176" y="8009"/>
                  <a:pt x="6184" y="8050"/>
                </a:cubicBezTo>
                <a:cubicBezTo>
                  <a:pt x="6211" y="8004"/>
                  <a:pt x="6181" y="7969"/>
                  <a:pt x="6175" y="7931"/>
                </a:cubicBezTo>
                <a:close/>
                <a:moveTo>
                  <a:pt x="1429" y="12284"/>
                </a:moveTo>
                <a:cubicBezTo>
                  <a:pt x="1425" y="12265"/>
                  <a:pt x="1418" y="12249"/>
                  <a:pt x="1418" y="12233"/>
                </a:cubicBezTo>
                <a:cubicBezTo>
                  <a:pt x="1418" y="12204"/>
                  <a:pt x="1419" y="12204"/>
                  <a:pt x="1403" y="12189"/>
                </a:cubicBezTo>
                <a:cubicBezTo>
                  <a:pt x="1397" y="12251"/>
                  <a:pt x="1402" y="12271"/>
                  <a:pt x="1429" y="12284"/>
                </a:cubicBezTo>
                <a:close/>
                <a:moveTo>
                  <a:pt x="1398" y="11959"/>
                </a:moveTo>
                <a:cubicBezTo>
                  <a:pt x="1414" y="11924"/>
                  <a:pt x="1408" y="11885"/>
                  <a:pt x="1387" y="11858"/>
                </a:cubicBezTo>
                <a:cubicBezTo>
                  <a:pt x="1385" y="11893"/>
                  <a:pt x="1379" y="11922"/>
                  <a:pt x="1398" y="11959"/>
                </a:cubicBezTo>
                <a:close/>
                <a:moveTo>
                  <a:pt x="5828" y="6412"/>
                </a:moveTo>
                <a:cubicBezTo>
                  <a:pt x="5831" y="6410"/>
                  <a:pt x="5835" y="6407"/>
                  <a:pt x="5838" y="6405"/>
                </a:cubicBezTo>
                <a:cubicBezTo>
                  <a:pt x="5826" y="6377"/>
                  <a:pt x="5849" y="6338"/>
                  <a:pt x="5802" y="6313"/>
                </a:cubicBezTo>
                <a:cubicBezTo>
                  <a:pt x="5809" y="6345"/>
                  <a:pt x="5814" y="6370"/>
                  <a:pt x="5820" y="6395"/>
                </a:cubicBezTo>
                <a:cubicBezTo>
                  <a:pt x="5822" y="6401"/>
                  <a:pt x="5825" y="6406"/>
                  <a:pt x="5828" y="6412"/>
                </a:cubicBezTo>
                <a:close/>
                <a:moveTo>
                  <a:pt x="6033" y="7908"/>
                </a:moveTo>
                <a:cubicBezTo>
                  <a:pt x="6029" y="7860"/>
                  <a:pt x="6019" y="7829"/>
                  <a:pt x="6002" y="7813"/>
                </a:cubicBezTo>
                <a:cubicBezTo>
                  <a:pt x="6004" y="7847"/>
                  <a:pt x="6006" y="7877"/>
                  <a:pt x="6033" y="7908"/>
                </a:cubicBezTo>
                <a:close/>
                <a:moveTo>
                  <a:pt x="7076" y="6458"/>
                </a:moveTo>
                <a:cubicBezTo>
                  <a:pt x="7076" y="6440"/>
                  <a:pt x="7076" y="6425"/>
                  <a:pt x="7076" y="6409"/>
                </a:cubicBezTo>
                <a:cubicBezTo>
                  <a:pt x="7075" y="6395"/>
                  <a:pt x="7079" y="6377"/>
                  <a:pt x="7055" y="6376"/>
                </a:cubicBezTo>
                <a:cubicBezTo>
                  <a:pt x="7060" y="6454"/>
                  <a:pt x="7060" y="6454"/>
                  <a:pt x="7076" y="6458"/>
                </a:cubicBezTo>
                <a:close/>
                <a:moveTo>
                  <a:pt x="6150" y="7676"/>
                </a:moveTo>
                <a:cubicBezTo>
                  <a:pt x="6148" y="7677"/>
                  <a:pt x="6145" y="7678"/>
                  <a:pt x="6142" y="7679"/>
                </a:cubicBezTo>
                <a:cubicBezTo>
                  <a:pt x="6140" y="7746"/>
                  <a:pt x="6140" y="7746"/>
                  <a:pt x="6168" y="7749"/>
                </a:cubicBezTo>
                <a:cubicBezTo>
                  <a:pt x="6162" y="7724"/>
                  <a:pt x="6156" y="7700"/>
                  <a:pt x="6150" y="7676"/>
                </a:cubicBezTo>
                <a:close/>
                <a:moveTo>
                  <a:pt x="2615" y="4066"/>
                </a:moveTo>
                <a:cubicBezTo>
                  <a:pt x="2627" y="4034"/>
                  <a:pt x="2613" y="4009"/>
                  <a:pt x="2575" y="3998"/>
                </a:cubicBezTo>
                <a:cubicBezTo>
                  <a:pt x="2574" y="4002"/>
                  <a:pt x="2571" y="4007"/>
                  <a:pt x="2572" y="4009"/>
                </a:cubicBezTo>
                <a:cubicBezTo>
                  <a:pt x="2586" y="4028"/>
                  <a:pt x="2600" y="4046"/>
                  <a:pt x="2615" y="4066"/>
                </a:cubicBezTo>
                <a:close/>
                <a:moveTo>
                  <a:pt x="6900" y="5385"/>
                </a:moveTo>
                <a:cubicBezTo>
                  <a:pt x="6900" y="5402"/>
                  <a:pt x="6899" y="5413"/>
                  <a:pt x="6900" y="5424"/>
                </a:cubicBezTo>
                <a:cubicBezTo>
                  <a:pt x="6901" y="5435"/>
                  <a:pt x="6906" y="5447"/>
                  <a:pt x="6904" y="5458"/>
                </a:cubicBezTo>
                <a:cubicBezTo>
                  <a:pt x="6901" y="5473"/>
                  <a:pt x="6907" y="5479"/>
                  <a:pt x="6922" y="5488"/>
                </a:cubicBezTo>
                <a:cubicBezTo>
                  <a:pt x="6912" y="5452"/>
                  <a:pt x="6931" y="5417"/>
                  <a:pt x="6900" y="5385"/>
                </a:cubicBezTo>
                <a:close/>
                <a:moveTo>
                  <a:pt x="5786" y="6144"/>
                </a:moveTo>
                <a:cubicBezTo>
                  <a:pt x="5789" y="6143"/>
                  <a:pt x="5792" y="6142"/>
                  <a:pt x="5796" y="6141"/>
                </a:cubicBezTo>
                <a:cubicBezTo>
                  <a:pt x="5797" y="6127"/>
                  <a:pt x="5799" y="6112"/>
                  <a:pt x="5800" y="6098"/>
                </a:cubicBezTo>
                <a:cubicBezTo>
                  <a:pt x="5800" y="6095"/>
                  <a:pt x="5796" y="6092"/>
                  <a:pt x="5792" y="6088"/>
                </a:cubicBezTo>
                <a:cubicBezTo>
                  <a:pt x="5782" y="6095"/>
                  <a:pt x="5773" y="6101"/>
                  <a:pt x="5759" y="6109"/>
                </a:cubicBezTo>
                <a:cubicBezTo>
                  <a:pt x="5769" y="6122"/>
                  <a:pt x="5778" y="6133"/>
                  <a:pt x="5786" y="6144"/>
                </a:cubicBezTo>
                <a:close/>
                <a:moveTo>
                  <a:pt x="6294" y="9820"/>
                </a:moveTo>
                <a:cubicBezTo>
                  <a:pt x="6277" y="9853"/>
                  <a:pt x="6273" y="9878"/>
                  <a:pt x="6299" y="9905"/>
                </a:cubicBezTo>
                <a:cubicBezTo>
                  <a:pt x="6304" y="9898"/>
                  <a:pt x="6308" y="9892"/>
                  <a:pt x="6313" y="9886"/>
                </a:cubicBezTo>
                <a:cubicBezTo>
                  <a:pt x="6292" y="9872"/>
                  <a:pt x="6304" y="9846"/>
                  <a:pt x="6294" y="9820"/>
                </a:cubicBezTo>
                <a:close/>
                <a:moveTo>
                  <a:pt x="2968" y="14086"/>
                </a:moveTo>
                <a:cubicBezTo>
                  <a:pt x="2971" y="14085"/>
                  <a:pt x="2974" y="14083"/>
                  <a:pt x="2977" y="14082"/>
                </a:cubicBezTo>
                <a:cubicBezTo>
                  <a:pt x="2976" y="14057"/>
                  <a:pt x="2974" y="14032"/>
                  <a:pt x="2972" y="13999"/>
                </a:cubicBezTo>
                <a:cubicBezTo>
                  <a:pt x="2964" y="14010"/>
                  <a:pt x="2954" y="14018"/>
                  <a:pt x="2956" y="14022"/>
                </a:cubicBezTo>
                <a:cubicBezTo>
                  <a:pt x="2963" y="14038"/>
                  <a:pt x="2964" y="14051"/>
                  <a:pt x="2956" y="14067"/>
                </a:cubicBezTo>
                <a:cubicBezTo>
                  <a:pt x="2955" y="14071"/>
                  <a:pt x="2964" y="14080"/>
                  <a:pt x="2968" y="14086"/>
                </a:cubicBezTo>
                <a:close/>
                <a:moveTo>
                  <a:pt x="7177" y="15126"/>
                </a:moveTo>
                <a:cubicBezTo>
                  <a:pt x="7202" y="15108"/>
                  <a:pt x="7195" y="15091"/>
                  <a:pt x="7194" y="15076"/>
                </a:cubicBezTo>
                <a:cubicBezTo>
                  <a:pt x="7194" y="15061"/>
                  <a:pt x="7211" y="15045"/>
                  <a:pt x="7190" y="15023"/>
                </a:cubicBezTo>
                <a:cubicBezTo>
                  <a:pt x="7185" y="15059"/>
                  <a:pt x="7182" y="15089"/>
                  <a:pt x="7177" y="15126"/>
                </a:cubicBezTo>
                <a:close/>
                <a:moveTo>
                  <a:pt x="2141" y="16385"/>
                </a:moveTo>
                <a:cubicBezTo>
                  <a:pt x="2163" y="16368"/>
                  <a:pt x="2168" y="16334"/>
                  <a:pt x="2150" y="16299"/>
                </a:cubicBezTo>
                <a:cubicBezTo>
                  <a:pt x="2147" y="16331"/>
                  <a:pt x="2144" y="16358"/>
                  <a:pt x="2141" y="16385"/>
                </a:cubicBezTo>
                <a:close/>
                <a:moveTo>
                  <a:pt x="2104" y="16746"/>
                </a:moveTo>
                <a:cubicBezTo>
                  <a:pt x="2101" y="16746"/>
                  <a:pt x="2098" y="16746"/>
                  <a:pt x="2095" y="16745"/>
                </a:cubicBezTo>
                <a:cubicBezTo>
                  <a:pt x="2092" y="16770"/>
                  <a:pt x="2089" y="16795"/>
                  <a:pt x="2085" y="16820"/>
                </a:cubicBezTo>
                <a:cubicBezTo>
                  <a:pt x="2088" y="16820"/>
                  <a:pt x="2091" y="16821"/>
                  <a:pt x="2095" y="16821"/>
                </a:cubicBezTo>
                <a:cubicBezTo>
                  <a:pt x="2106" y="16798"/>
                  <a:pt x="2108" y="16772"/>
                  <a:pt x="2104" y="16746"/>
                </a:cubicBezTo>
                <a:close/>
                <a:moveTo>
                  <a:pt x="1980" y="16702"/>
                </a:moveTo>
                <a:cubicBezTo>
                  <a:pt x="2003" y="16680"/>
                  <a:pt x="2004" y="16662"/>
                  <a:pt x="1990" y="16627"/>
                </a:cubicBezTo>
                <a:cubicBezTo>
                  <a:pt x="1972" y="16649"/>
                  <a:pt x="1984" y="16673"/>
                  <a:pt x="1980" y="16702"/>
                </a:cubicBezTo>
                <a:close/>
                <a:moveTo>
                  <a:pt x="6944" y="5675"/>
                </a:moveTo>
                <a:cubicBezTo>
                  <a:pt x="6945" y="5653"/>
                  <a:pt x="6947" y="5634"/>
                  <a:pt x="6948" y="5614"/>
                </a:cubicBezTo>
                <a:cubicBezTo>
                  <a:pt x="6917" y="5628"/>
                  <a:pt x="6916" y="5636"/>
                  <a:pt x="6944" y="5675"/>
                </a:cubicBezTo>
                <a:close/>
                <a:moveTo>
                  <a:pt x="6991" y="5999"/>
                </a:moveTo>
                <a:cubicBezTo>
                  <a:pt x="7005" y="5974"/>
                  <a:pt x="7008" y="5948"/>
                  <a:pt x="6993" y="5924"/>
                </a:cubicBezTo>
                <a:cubicBezTo>
                  <a:pt x="6990" y="5924"/>
                  <a:pt x="6987" y="5924"/>
                  <a:pt x="6984" y="5924"/>
                </a:cubicBezTo>
                <a:cubicBezTo>
                  <a:pt x="6986" y="5949"/>
                  <a:pt x="6989" y="5974"/>
                  <a:pt x="6991" y="5999"/>
                </a:cubicBezTo>
                <a:close/>
                <a:moveTo>
                  <a:pt x="3023" y="13415"/>
                </a:moveTo>
                <a:cubicBezTo>
                  <a:pt x="3020" y="13415"/>
                  <a:pt x="3018" y="13415"/>
                  <a:pt x="3015" y="13414"/>
                </a:cubicBezTo>
                <a:cubicBezTo>
                  <a:pt x="3000" y="13445"/>
                  <a:pt x="3000" y="13465"/>
                  <a:pt x="3016" y="13495"/>
                </a:cubicBezTo>
                <a:cubicBezTo>
                  <a:pt x="3018" y="13465"/>
                  <a:pt x="3021" y="13440"/>
                  <a:pt x="3023" y="13415"/>
                </a:cubicBezTo>
                <a:close/>
                <a:moveTo>
                  <a:pt x="1972" y="16782"/>
                </a:moveTo>
                <a:cubicBezTo>
                  <a:pt x="1975" y="16782"/>
                  <a:pt x="1978" y="16782"/>
                  <a:pt x="1982" y="16782"/>
                </a:cubicBezTo>
                <a:cubicBezTo>
                  <a:pt x="1987" y="16759"/>
                  <a:pt x="2002" y="16737"/>
                  <a:pt x="1990" y="16713"/>
                </a:cubicBezTo>
                <a:cubicBezTo>
                  <a:pt x="1987" y="16713"/>
                  <a:pt x="1984" y="16713"/>
                  <a:pt x="1981" y="16713"/>
                </a:cubicBezTo>
                <a:cubicBezTo>
                  <a:pt x="1978" y="16736"/>
                  <a:pt x="1975" y="16759"/>
                  <a:pt x="1972" y="16782"/>
                </a:cubicBezTo>
                <a:close/>
                <a:moveTo>
                  <a:pt x="965" y="8278"/>
                </a:moveTo>
                <a:cubicBezTo>
                  <a:pt x="991" y="8241"/>
                  <a:pt x="990" y="8233"/>
                  <a:pt x="953" y="8217"/>
                </a:cubicBezTo>
                <a:cubicBezTo>
                  <a:pt x="957" y="8237"/>
                  <a:pt x="961" y="8254"/>
                  <a:pt x="965" y="8278"/>
                </a:cubicBezTo>
                <a:close/>
                <a:moveTo>
                  <a:pt x="5994" y="8497"/>
                </a:moveTo>
                <a:cubicBezTo>
                  <a:pt x="5998" y="8492"/>
                  <a:pt x="6006" y="8488"/>
                  <a:pt x="6006" y="8483"/>
                </a:cubicBezTo>
                <a:cubicBezTo>
                  <a:pt x="6006" y="8468"/>
                  <a:pt x="6011" y="8450"/>
                  <a:pt x="5995" y="8436"/>
                </a:cubicBezTo>
                <a:cubicBezTo>
                  <a:pt x="5981" y="8456"/>
                  <a:pt x="5971" y="8475"/>
                  <a:pt x="5994" y="8497"/>
                </a:cubicBezTo>
                <a:close/>
                <a:moveTo>
                  <a:pt x="1297" y="10645"/>
                </a:moveTo>
                <a:cubicBezTo>
                  <a:pt x="1301" y="10645"/>
                  <a:pt x="1305" y="10646"/>
                  <a:pt x="1308" y="10647"/>
                </a:cubicBezTo>
                <a:cubicBezTo>
                  <a:pt x="1315" y="10632"/>
                  <a:pt x="1322" y="10617"/>
                  <a:pt x="1330" y="10599"/>
                </a:cubicBezTo>
                <a:cubicBezTo>
                  <a:pt x="1316" y="10602"/>
                  <a:pt x="1307" y="10604"/>
                  <a:pt x="1294" y="10607"/>
                </a:cubicBezTo>
                <a:cubicBezTo>
                  <a:pt x="1295" y="10620"/>
                  <a:pt x="1296" y="10632"/>
                  <a:pt x="1297" y="10645"/>
                </a:cubicBezTo>
                <a:close/>
                <a:moveTo>
                  <a:pt x="1801" y="2176"/>
                </a:moveTo>
                <a:cubicBezTo>
                  <a:pt x="1789" y="2201"/>
                  <a:pt x="1797" y="2215"/>
                  <a:pt x="1816" y="2227"/>
                </a:cubicBezTo>
                <a:cubicBezTo>
                  <a:pt x="1827" y="2206"/>
                  <a:pt x="1829" y="2189"/>
                  <a:pt x="1801" y="2176"/>
                </a:cubicBezTo>
                <a:close/>
                <a:moveTo>
                  <a:pt x="6247" y="8402"/>
                </a:moveTo>
                <a:cubicBezTo>
                  <a:pt x="6229" y="8418"/>
                  <a:pt x="6242" y="8437"/>
                  <a:pt x="6248" y="8455"/>
                </a:cubicBezTo>
                <a:cubicBezTo>
                  <a:pt x="6248" y="8456"/>
                  <a:pt x="6260" y="8455"/>
                  <a:pt x="6268" y="8455"/>
                </a:cubicBezTo>
                <a:cubicBezTo>
                  <a:pt x="6260" y="8435"/>
                  <a:pt x="6254" y="8418"/>
                  <a:pt x="6247" y="8402"/>
                </a:cubicBezTo>
                <a:close/>
                <a:moveTo>
                  <a:pt x="6869" y="5158"/>
                </a:moveTo>
                <a:cubicBezTo>
                  <a:pt x="6867" y="5157"/>
                  <a:pt x="6864" y="5156"/>
                  <a:pt x="6862" y="5154"/>
                </a:cubicBezTo>
                <a:cubicBezTo>
                  <a:pt x="6858" y="5159"/>
                  <a:pt x="6851" y="5164"/>
                  <a:pt x="6852" y="5167"/>
                </a:cubicBezTo>
                <a:cubicBezTo>
                  <a:pt x="6857" y="5180"/>
                  <a:pt x="6853" y="5199"/>
                  <a:pt x="6874" y="5211"/>
                </a:cubicBezTo>
                <a:cubicBezTo>
                  <a:pt x="6872" y="5190"/>
                  <a:pt x="6871" y="5174"/>
                  <a:pt x="6869" y="5158"/>
                </a:cubicBezTo>
                <a:close/>
                <a:moveTo>
                  <a:pt x="3699" y="336"/>
                </a:moveTo>
                <a:cubicBezTo>
                  <a:pt x="3705" y="319"/>
                  <a:pt x="3706" y="312"/>
                  <a:pt x="3709" y="306"/>
                </a:cubicBezTo>
                <a:cubicBezTo>
                  <a:pt x="3712" y="301"/>
                  <a:pt x="3717" y="297"/>
                  <a:pt x="3721" y="291"/>
                </a:cubicBezTo>
                <a:cubicBezTo>
                  <a:pt x="3704" y="282"/>
                  <a:pt x="3694" y="290"/>
                  <a:pt x="3690" y="301"/>
                </a:cubicBezTo>
                <a:cubicBezTo>
                  <a:pt x="3688" y="308"/>
                  <a:pt x="3694" y="318"/>
                  <a:pt x="3699" y="336"/>
                </a:cubicBezTo>
                <a:close/>
                <a:moveTo>
                  <a:pt x="3345" y="274"/>
                </a:moveTo>
                <a:cubicBezTo>
                  <a:pt x="3311" y="267"/>
                  <a:pt x="3311" y="267"/>
                  <a:pt x="3296" y="281"/>
                </a:cubicBezTo>
                <a:cubicBezTo>
                  <a:pt x="3329" y="284"/>
                  <a:pt x="3329" y="284"/>
                  <a:pt x="3345" y="274"/>
                </a:cubicBezTo>
                <a:close/>
                <a:moveTo>
                  <a:pt x="1998" y="15295"/>
                </a:moveTo>
                <a:cubicBezTo>
                  <a:pt x="1995" y="15294"/>
                  <a:pt x="1991" y="15294"/>
                  <a:pt x="1987" y="15293"/>
                </a:cubicBezTo>
                <a:cubicBezTo>
                  <a:pt x="1987" y="15319"/>
                  <a:pt x="1987" y="15345"/>
                  <a:pt x="1987" y="15371"/>
                </a:cubicBezTo>
                <a:cubicBezTo>
                  <a:pt x="1990" y="15371"/>
                  <a:pt x="1992" y="15371"/>
                  <a:pt x="1994" y="15371"/>
                </a:cubicBezTo>
                <a:cubicBezTo>
                  <a:pt x="1995" y="15346"/>
                  <a:pt x="1997" y="15320"/>
                  <a:pt x="1998" y="15295"/>
                </a:cubicBezTo>
                <a:close/>
                <a:moveTo>
                  <a:pt x="6233" y="8197"/>
                </a:moveTo>
                <a:cubicBezTo>
                  <a:pt x="6246" y="8176"/>
                  <a:pt x="6237" y="8159"/>
                  <a:pt x="6230" y="8143"/>
                </a:cubicBezTo>
                <a:cubicBezTo>
                  <a:pt x="6220" y="8160"/>
                  <a:pt x="6213" y="8178"/>
                  <a:pt x="6233" y="8197"/>
                </a:cubicBezTo>
                <a:close/>
                <a:moveTo>
                  <a:pt x="6267" y="8663"/>
                </a:moveTo>
                <a:cubicBezTo>
                  <a:pt x="6252" y="8682"/>
                  <a:pt x="6264" y="8694"/>
                  <a:pt x="6271" y="8709"/>
                </a:cubicBezTo>
                <a:cubicBezTo>
                  <a:pt x="6284" y="8685"/>
                  <a:pt x="6284" y="8685"/>
                  <a:pt x="6267" y="8663"/>
                </a:cubicBezTo>
                <a:close/>
                <a:moveTo>
                  <a:pt x="6821" y="5018"/>
                </a:moveTo>
                <a:cubicBezTo>
                  <a:pt x="6826" y="5036"/>
                  <a:pt x="6831" y="5053"/>
                  <a:pt x="6837" y="5074"/>
                </a:cubicBezTo>
                <a:cubicBezTo>
                  <a:pt x="6850" y="5049"/>
                  <a:pt x="6850" y="5049"/>
                  <a:pt x="6821" y="5018"/>
                </a:cubicBezTo>
                <a:close/>
                <a:moveTo>
                  <a:pt x="6607" y="4162"/>
                </a:moveTo>
                <a:cubicBezTo>
                  <a:pt x="6611" y="4161"/>
                  <a:pt x="6614" y="4161"/>
                  <a:pt x="6617" y="4160"/>
                </a:cubicBezTo>
                <a:cubicBezTo>
                  <a:pt x="6614" y="4146"/>
                  <a:pt x="6611" y="4132"/>
                  <a:pt x="6607" y="4112"/>
                </a:cubicBezTo>
                <a:cubicBezTo>
                  <a:pt x="6579" y="4139"/>
                  <a:pt x="6613" y="4146"/>
                  <a:pt x="6607" y="4162"/>
                </a:cubicBezTo>
                <a:close/>
                <a:moveTo>
                  <a:pt x="7104" y="6729"/>
                </a:moveTo>
                <a:cubicBezTo>
                  <a:pt x="7101" y="6778"/>
                  <a:pt x="7101" y="6778"/>
                  <a:pt x="7123" y="6783"/>
                </a:cubicBezTo>
                <a:cubicBezTo>
                  <a:pt x="7104" y="6770"/>
                  <a:pt x="7129" y="6746"/>
                  <a:pt x="7104" y="6729"/>
                </a:cubicBezTo>
                <a:close/>
                <a:moveTo>
                  <a:pt x="5131" y="3630"/>
                </a:moveTo>
                <a:cubicBezTo>
                  <a:pt x="5152" y="3603"/>
                  <a:pt x="5151" y="3595"/>
                  <a:pt x="5131" y="3583"/>
                </a:cubicBezTo>
                <a:cubicBezTo>
                  <a:pt x="5131" y="3599"/>
                  <a:pt x="5131" y="3615"/>
                  <a:pt x="5131" y="3630"/>
                </a:cubicBezTo>
                <a:close/>
                <a:moveTo>
                  <a:pt x="7318" y="14022"/>
                </a:moveTo>
                <a:cubicBezTo>
                  <a:pt x="7291" y="14016"/>
                  <a:pt x="7291" y="14034"/>
                  <a:pt x="7286" y="14046"/>
                </a:cubicBezTo>
                <a:cubicBezTo>
                  <a:pt x="7282" y="14056"/>
                  <a:pt x="7284" y="14063"/>
                  <a:pt x="7300" y="14064"/>
                </a:cubicBezTo>
                <a:cubicBezTo>
                  <a:pt x="7306" y="14051"/>
                  <a:pt x="7311" y="14037"/>
                  <a:pt x="7318" y="14022"/>
                </a:cubicBezTo>
                <a:close/>
                <a:moveTo>
                  <a:pt x="7017" y="6083"/>
                </a:moveTo>
                <a:cubicBezTo>
                  <a:pt x="7015" y="6064"/>
                  <a:pt x="7013" y="6046"/>
                  <a:pt x="7011" y="6021"/>
                </a:cubicBezTo>
                <a:cubicBezTo>
                  <a:pt x="6991" y="6048"/>
                  <a:pt x="6997" y="6066"/>
                  <a:pt x="7017" y="6083"/>
                </a:cubicBezTo>
                <a:close/>
                <a:moveTo>
                  <a:pt x="6021" y="8909"/>
                </a:moveTo>
                <a:cubicBezTo>
                  <a:pt x="6024" y="8909"/>
                  <a:pt x="6027" y="8909"/>
                  <a:pt x="6030" y="8909"/>
                </a:cubicBezTo>
                <a:cubicBezTo>
                  <a:pt x="6028" y="8892"/>
                  <a:pt x="6027" y="8875"/>
                  <a:pt x="6025" y="8854"/>
                </a:cubicBezTo>
                <a:cubicBezTo>
                  <a:pt x="5996" y="8877"/>
                  <a:pt x="6022" y="8892"/>
                  <a:pt x="6021" y="8909"/>
                </a:cubicBezTo>
                <a:close/>
                <a:moveTo>
                  <a:pt x="2622" y="4363"/>
                </a:moveTo>
                <a:cubicBezTo>
                  <a:pt x="2610" y="4374"/>
                  <a:pt x="2602" y="4380"/>
                  <a:pt x="2599" y="4387"/>
                </a:cubicBezTo>
                <a:cubicBezTo>
                  <a:pt x="2597" y="4390"/>
                  <a:pt x="2608" y="4399"/>
                  <a:pt x="2614" y="4404"/>
                </a:cubicBezTo>
                <a:cubicBezTo>
                  <a:pt x="2616" y="4405"/>
                  <a:pt x="2621" y="4402"/>
                  <a:pt x="2626" y="4401"/>
                </a:cubicBezTo>
                <a:cubicBezTo>
                  <a:pt x="2625" y="4391"/>
                  <a:pt x="2624" y="4381"/>
                  <a:pt x="2622" y="4363"/>
                </a:cubicBezTo>
                <a:close/>
                <a:moveTo>
                  <a:pt x="5984" y="8261"/>
                </a:moveTo>
                <a:cubicBezTo>
                  <a:pt x="5966" y="8271"/>
                  <a:pt x="5963" y="8281"/>
                  <a:pt x="5979" y="8292"/>
                </a:cubicBezTo>
                <a:cubicBezTo>
                  <a:pt x="5982" y="8294"/>
                  <a:pt x="5988" y="8292"/>
                  <a:pt x="5997" y="8292"/>
                </a:cubicBezTo>
                <a:cubicBezTo>
                  <a:pt x="5992" y="8280"/>
                  <a:pt x="5988" y="8271"/>
                  <a:pt x="5984" y="8261"/>
                </a:cubicBezTo>
                <a:close/>
                <a:moveTo>
                  <a:pt x="2961" y="14155"/>
                </a:moveTo>
                <a:cubicBezTo>
                  <a:pt x="2972" y="14141"/>
                  <a:pt x="2980" y="14126"/>
                  <a:pt x="2966" y="14108"/>
                </a:cubicBezTo>
                <a:cubicBezTo>
                  <a:pt x="2934" y="14122"/>
                  <a:pt x="2965" y="14140"/>
                  <a:pt x="2961" y="14155"/>
                </a:cubicBezTo>
                <a:close/>
                <a:moveTo>
                  <a:pt x="6948" y="5690"/>
                </a:moveTo>
                <a:cubicBezTo>
                  <a:pt x="6924" y="5710"/>
                  <a:pt x="6956" y="5724"/>
                  <a:pt x="6950" y="5741"/>
                </a:cubicBezTo>
                <a:cubicBezTo>
                  <a:pt x="6950" y="5725"/>
                  <a:pt x="6965" y="5708"/>
                  <a:pt x="6948" y="5690"/>
                </a:cubicBezTo>
                <a:close/>
                <a:moveTo>
                  <a:pt x="6981" y="5865"/>
                </a:moveTo>
                <a:cubicBezTo>
                  <a:pt x="6972" y="5874"/>
                  <a:pt x="6962" y="5882"/>
                  <a:pt x="6963" y="5884"/>
                </a:cubicBezTo>
                <a:cubicBezTo>
                  <a:pt x="6968" y="5892"/>
                  <a:pt x="6976" y="5899"/>
                  <a:pt x="6983" y="5907"/>
                </a:cubicBezTo>
                <a:cubicBezTo>
                  <a:pt x="6985" y="5906"/>
                  <a:pt x="6987" y="5904"/>
                  <a:pt x="6989" y="5903"/>
                </a:cubicBezTo>
                <a:cubicBezTo>
                  <a:pt x="6987" y="5892"/>
                  <a:pt x="6985" y="5882"/>
                  <a:pt x="6981" y="5865"/>
                </a:cubicBezTo>
                <a:close/>
                <a:moveTo>
                  <a:pt x="1039" y="7665"/>
                </a:moveTo>
                <a:cubicBezTo>
                  <a:pt x="1060" y="7657"/>
                  <a:pt x="1065" y="7648"/>
                  <a:pt x="1056" y="7631"/>
                </a:cubicBezTo>
                <a:cubicBezTo>
                  <a:pt x="1040" y="7641"/>
                  <a:pt x="1040" y="7641"/>
                  <a:pt x="1039" y="7665"/>
                </a:cubicBezTo>
                <a:close/>
                <a:moveTo>
                  <a:pt x="6036" y="8988"/>
                </a:moveTo>
                <a:cubicBezTo>
                  <a:pt x="6035" y="8975"/>
                  <a:pt x="6034" y="8962"/>
                  <a:pt x="6033" y="8942"/>
                </a:cubicBezTo>
                <a:cubicBezTo>
                  <a:pt x="6011" y="8963"/>
                  <a:pt x="6010" y="8976"/>
                  <a:pt x="6036" y="8988"/>
                </a:cubicBezTo>
                <a:close/>
                <a:moveTo>
                  <a:pt x="1894" y="17359"/>
                </a:moveTo>
                <a:cubicBezTo>
                  <a:pt x="1898" y="17359"/>
                  <a:pt x="1901" y="17359"/>
                  <a:pt x="1905" y="17359"/>
                </a:cubicBezTo>
                <a:cubicBezTo>
                  <a:pt x="1906" y="17341"/>
                  <a:pt x="1908" y="17323"/>
                  <a:pt x="1909" y="17304"/>
                </a:cubicBezTo>
                <a:cubicBezTo>
                  <a:pt x="1907" y="17304"/>
                  <a:pt x="1904" y="17304"/>
                  <a:pt x="1901" y="17304"/>
                </a:cubicBezTo>
                <a:cubicBezTo>
                  <a:pt x="1899" y="17322"/>
                  <a:pt x="1896" y="17341"/>
                  <a:pt x="1894" y="17359"/>
                </a:cubicBezTo>
                <a:close/>
                <a:moveTo>
                  <a:pt x="1357" y="10963"/>
                </a:moveTo>
                <a:cubicBezTo>
                  <a:pt x="1358" y="10941"/>
                  <a:pt x="1350" y="10931"/>
                  <a:pt x="1328" y="10929"/>
                </a:cubicBezTo>
                <a:cubicBezTo>
                  <a:pt x="1326" y="10952"/>
                  <a:pt x="1332" y="10964"/>
                  <a:pt x="1357" y="10963"/>
                </a:cubicBezTo>
                <a:close/>
                <a:moveTo>
                  <a:pt x="3957" y="457"/>
                </a:moveTo>
                <a:cubicBezTo>
                  <a:pt x="3955" y="455"/>
                  <a:pt x="3953" y="452"/>
                  <a:pt x="3950" y="449"/>
                </a:cubicBezTo>
                <a:cubicBezTo>
                  <a:pt x="3928" y="453"/>
                  <a:pt x="3928" y="453"/>
                  <a:pt x="3932" y="469"/>
                </a:cubicBezTo>
                <a:cubicBezTo>
                  <a:pt x="3939" y="466"/>
                  <a:pt x="3948" y="461"/>
                  <a:pt x="3957" y="457"/>
                </a:cubicBezTo>
                <a:close/>
                <a:moveTo>
                  <a:pt x="6058" y="9623"/>
                </a:moveTo>
                <a:cubicBezTo>
                  <a:pt x="6062" y="9622"/>
                  <a:pt x="6066" y="9622"/>
                  <a:pt x="6070" y="9622"/>
                </a:cubicBezTo>
                <a:cubicBezTo>
                  <a:pt x="6067" y="9602"/>
                  <a:pt x="6065" y="9581"/>
                  <a:pt x="6063" y="9561"/>
                </a:cubicBezTo>
                <a:cubicBezTo>
                  <a:pt x="6061" y="9561"/>
                  <a:pt x="6059" y="9562"/>
                  <a:pt x="6058" y="9562"/>
                </a:cubicBezTo>
                <a:cubicBezTo>
                  <a:pt x="6058" y="9582"/>
                  <a:pt x="6058" y="9602"/>
                  <a:pt x="6058" y="9623"/>
                </a:cubicBezTo>
                <a:close/>
                <a:moveTo>
                  <a:pt x="3666" y="428"/>
                </a:moveTo>
                <a:cubicBezTo>
                  <a:pt x="3665" y="430"/>
                  <a:pt x="3663" y="433"/>
                  <a:pt x="3662" y="436"/>
                </a:cubicBezTo>
                <a:cubicBezTo>
                  <a:pt x="3669" y="445"/>
                  <a:pt x="3676" y="455"/>
                  <a:pt x="3698" y="443"/>
                </a:cubicBezTo>
                <a:cubicBezTo>
                  <a:pt x="3684" y="437"/>
                  <a:pt x="3675" y="432"/>
                  <a:pt x="3666" y="428"/>
                </a:cubicBezTo>
                <a:close/>
                <a:moveTo>
                  <a:pt x="3245" y="318"/>
                </a:moveTo>
                <a:cubicBezTo>
                  <a:pt x="3238" y="341"/>
                  <a:pt x="3246" y="347"/>
                  <a:pt x="3260" y="348"/>
                </a:cubicBezTo>
                <a:cubicBezTo>
                  <a:pt x="3262" y="349"/>
                  <a:pt x="3264" y="346"/>
                  <a:pt x="3268" y="344"/>
                </a:cubicBezTo>
                <a:cubicBezTo>
                  <a:pt x="3262" y="337"/>
                  <a:pt x="3255" y="329"/>
                  <a:pt x="3245" y="318"/>
                </a:cubicBezTo>
                <a:close/>
                <a:moveTo>
                  <a:pt x="6642" y="16616"/>
                </a:moveTo>
                <a:cubicBezTo>
                  <a:pt x="6643" y="16612"/>
                  <a:pt x="6643" y="16609"/>
                  <a:pt x="6644" y="16606"/>
                </a:cubicBezTo>
                <a:cubicBezTo>
                  <a:pt x="6631" y="16603"/>
                  <a:pt x="6617" y="16601"/>
                  <a:pt x="6604" y="16598"/>
                </a:cubicBezTo>
                <a:cubicBezTo>
                  <a:pt x="6603" y="16600"/>
                  <a:pt x="6603" y="16602"/>
                  <a:pt x="6603" y="16603"/>
                </a:cubicBezTo>
                <a:cubicBezTo>
                  <a:pt x="6616" y="16607"/>
                  <a:pt x="6629" y="16611"/>
                  <a:pt x="6642" y="16616"/>
                </a:cubicBezTo>
                <a:close/>
                <a:moveTo>
                  <a:pt x="6154" y="7631"/>
                </a:moveTo>
                <a:cubicBezTo>
                  <a:pt x="6150" y="7630"/>
                  <a:pt x="6146" y="7629"/>
                  <a:pt x="6143" y="7628"/>
                </a:cubicBezTo>
                <a:cubicBezTo>
                  <a:pt x="6139" y="7637"/>
                  <a:pt x="6127" y="7645"/>
                  <a:pt x="6144" y="7663"/>
                </a:cubicBezTo>
                <a:cubicBezTo>
                  <a:pt x="6148" y="7649"/>
                  <a:pt x="6151" y="7640"/>
                  <a:pt x="6154" y="7631"/>
                </a:cubicBezTo>
                <a:close/>
                <a:moveTo>
                  <a:pt x="6292" y="10230"/>
                </a:moveTo>
                <a:cubicBezTo>
                  <a:pt x="6297" y="10245"/>
                  <a:pt x="6301" y="10256"/>
                  <a:pt x="6306" y="10272"/>
                </a:cubicBezTo>
                <a:cubicBezTo>
                  <a:pt x="6315" y="10235"/>
                  <a:pt x="6315" y="10235"/>
                  <a:pt x="6292" y="10230"/>
                </a:cubicBezTo>
                <a:close/>
                <a:moveTo>
                  <a:pt x="1434" y="12591"/>
                </a:moveTo>
                <a:cubicBezTo>
                  <a:pt x="1426" y="12609"/>
                  <a:pt x="1416" y="12622"/>
                  <a:pt x="1437" y="12637"/>
                </a:cubicBezTo>
                <a:cubicBezTo>
                  <a:pt x="1442" y="12622"/>
                  <a:pt x="1451" y="12611"/>
                  <a:pt x="1434" y="12591"/>
                </a:cubicBezTo>
                <a:close/>
                <a:moveTo>
                  <a:pt x="1903" y="17264"/>
                </a:moveTo>
                <a:cubicBezTo>
                  <a:pt x="1907" y="17266"/>
                  <a:pt x="1911" y="17267"/>
                  <a:pt x="1916" y="17268"/>
                </a:cubicBezTo>
                <a:cubicBezTo>
                  <a:pt x="1918" y="17257"/>
                  <a:pt x="1920" y="17245"/>
                  <a:pt x="1923" y="17234"/>
                </a:cubicBezTo>
                <a:cubicBezTo>
                  <a:pt x="1920" y="17233"/>
                  <a:pt x="1918" y="17232"/>
                  <a:pt x="1915" y="17232"/>
                </a:cubicBezTo>
                <a:cubicBezTo>
                  <a:pt x="1911" y="17243"/>
                  <a:pt x="1907" y="17253"/>
                  <a:pt x="1903" y="17264"/>
                </a:cubicBezTo>
                <a:close/>
                <a:moveTo>
                  <a:pt x="931" y="7892"/>
                </a:moveTo>
                <a:cubicBezTo>
                  <a:pt x="917" y="7912"/>
                  <a:pt x="921" y="7921"/>
                  <a:pt x="939" y="7936"/>
                </a:cubicBezTo>
                <a:cubicBezTo>
                  <a:pt x="936" y="7918"/>
                  <a:pt x="934" y="7909"/>
                  <a:pt x="931" y="7892"/>
                </a:cubicBezTo>
                <a:close/>
                <a:moveTo>
                  <a:pt x="5413" y="11495"/>
                </a:moveTo>
                <a:cubicBezTo>
                  <a:pt x="5407" y="11509"/>
                  <a:pt x="5387" y="11517"/>
                  <a:pt x="5407" y="11540"/>
                </a:cubicBezTo>
                <a:cubicBezTo>
                  <a:pt x="5410" y="11523"/>
                  <a:pt x="5432" y="11515"/>
                  <a:pt x="5413" y="11495"/>
                </a:cubicBezTo>
                <a:close/>
                <a:moveTo>
                  <a:pt x="1877" y="17500"/>
                </a:moveTo>
                <a:cubicBezTo>
                  <a:pt x="1874" y="17499"/>
                  <a:pt x="1872" y="17498"/>
                  <a:pt x="1869" y="17497"/>
                </a:cubicBezTo>
                <a:cubicBezTo>
                  <a:pt x="1864" y="17507"/>
                  <a:pt x="1860" y="17517"/>
                  <a:pt x="1855" y="17527"/>
                </a:cubicBezTo>
                <a:cubicBezTo>
                  <a:pt x="1858" y="17528"/>
                  <a:pt x="1861" y="17530"/>
                  <a:pt x="1864" y="17531"/>
                </a:cubicBezTo>
                <a:cubicBezTo>
                  <a:pt x="1868" y="17521"/>
                  <a:pt x="1873" y="17510"/>
                  <a:pt x="1877" y="17500"/>
                </a:cubicBezTo>
                <a:close/>
                <a:moveTo>
                  <a:pt x="7125" y="6862"/>
                </a:moveTo>
                <a:cubicBezTo>
                  <a:pt x="7130" y="6844"/>
                  <a:pt x="7126" y="6834"/>
                  <a:pt x="7114" y="6824"/>
                </a:cubicBezTo>
                <a:cubicBezTo>
                  <a:pt x="7102" y="6840"/>
                  <a:pt x="7108" y="6849"/>
                  <a:pt x="7125" y="6862"/>
                </a:cubicBezTo>
                <a:close/>
                <a:moveTo>
                  <a:pt x="3690" y="386"/>
                </a:moveTo>
                <a:cubicBezTo>
                  <a:pt x="3670" y="394"/>
                  <a:pt x="3657" y="399"/>
                  <a:pt x="3645" y="404"/>
                </a:cubicBezTo>
                <a:cubicBezTo>
                  <a:pt x="3646" y="407"/>
                  <a:pt x="3647" y="410"/>
                  <a:pt x="3648" y="413"/>
                </a:cubicBezTo>
                <a:cubicBezTo>
                  <a:pt x="3660" y="406"/>
                  <a:pt x="3678" y="413"/>
                  <a:pt x="3690" y="386"/>
                </a:cubicBezTo>
                <a:close/>
                <a:moveTo>
                  <a:pt x="1718" y="704"/>
                </a:moveTo>
                <a:cubicBezTo>
                  <a:pt x="1721" y="706"/>
                  <a:pt x="1725" y="708"/>
                  <a:pt x="1729" y="710"/>
                </a:cubicBezTo>
                <a:cubicBezTo>
                  <a:pt x="1731" y="706"/>
                  <a:pt x="1734" y="703"/>
                  <a:pt x="1735" y="699"/>
                </a:cubicBezTo>
                <a:cubicBezTo>
                  <a:pt x="1736" y="695"/>
                  <a:pt x="1735" y="690"/>
                  <a:pt x="1735" y="686"/>
                </a:cubicBezTo>
                <a:cubicBezTo>
                  <a:pt x="1732" y="685"/>
                  <a:pt x="1730" y="684"/>
                  <a:pt x="1727" y="683"/>
                </a:cubicBezTo>
                <a:cubicBezTo>
                  <a:pt x="1724" y="690"/>
                  <a:pt x="1721" y="697"/>
                  <a:pt x="1718" y="704"/>
                </a:cubicBezTo>
                <a:close/>
                <a:moveTo>
                  <a:pt x="1792" y="1977"/>
                </a:moveTo>
                <a:cubicBezTo>
                  <a:pt x="1795" y="1976"/>
                  <a:pt x="1799" y="1975"/>
                  <a:pt x="1802" y="1974"/>
                </a:cubicBezTo>
                <a:cubicBezTo>
                  <a:pt x="1798" y="1965"/>
                  <a:pt x="1794" y="1956"/>
                  <a:pt x="1790" y="1946"/>
                </a:cubicBezTo>
                <a:cubicBezTo>
                  <a:pt x="1787" y="1947"/>
                  <a:pt x="1784" y="1949"/>
                  <a:pt x="1782" y="1950"/>
                </a:cubicBezTo>
                <a:cubicBezTo>
                  <a:pt x="1785" y="1959"/>
                  <a:pt x="1788" y="1968"/>
                  <a:pt x="1792" y="1977"/>
                </a:cubicBezTo>
                <a:close/>
                <a:moveTo>
                  <a:pt x="4070" y="2059"/>
                </a:moveTo>
                <a:cubicBezTo>
                  <a:pt x="4067" y="2059"/>
                  <a:pt x="4065" y="2059"/>
                  <a:pt x="4063" y="2059"/>
                </a:cubicBezTo>
                <a:cubicBezTo>
                  <a:pt x="4063" y="2067"/>
                  <a:pt x="4063" y="2075"/>
                  <a:pt x="4063" y="2083"/>
                </a:cubicBezTo>
                <a:cubicBezTo>
                  <a:pt x="4065" y="2083"/>
                  <a:pt x="4067" y="2083"/>
                  <a:pt x="4070" y="2083"/>
                </a:cubicBezTo>
                <a:cubicBezTo>
                  <a:pt x="4070" y="2075"/>
                  <a:pt x="4070" y="2067"/>
                  <a:pt x="4070" y="2059"/>
                </a:cubicBezTo>
                <a:close/>
                <a:moveTo>
                  <a:pt x="5864" y="17188"/>
                </a:moveTo>
                <a:cubicBezTo>
                  <a:pt x="5888" y="17184"/>
                  <a:pt x="5884" y="17174"/>
                  <a:pt x="5878" y="17164"/>
                </a:cubicBezTo>
                <a:cubicBezTo>
                  <a:pt x="5877" y="17163"/>
                  <a:pt x="5874" y="17162"/>
                  <a:pt x="5870" y="17160"/>
                </a:cubicBezTo>
                <a:cubicBezTo>
                  <a:pt x="5868" y="17169"/>
                  <a:pt x="5867" y="17177"/>
                  <a:pt x="5864" y="17188"/>
                </a:cubicBezTo>
                <a:close/>
                <a:moveTo>
                  <a:pt x="3002" y="13641"/>
                </a:moveTo>
                <a:cubicBezTo>
                  <a:pt x="2984" y="13653"/>
                  <a:pt x="2985" y="13663"/>
                  <a:pt x="2994" y="13674"/>
                </a:cubicBezTo>
                <a:cubicBezTo>
                  <a:pt x="2995" y="13675"/>
                  <a:pt x="2999" y="13675"/>
                  <a:pt x="3002" y="13676"/>
                </a:cubicBezTo>
                <a:cubicBezTo>
                  <a:pt x="3002" y="13666"/>
                  <a:pt x="3002" y="13656"/>
                  <a:pt x="3002" y="13641"/>
                </a:cubicBezTo>
                <a:close/>
                <a:moveTo>
                  <a:pt x="7036" y="6279"/>
                </a:moveTo>
                <a:cubicBezTo>
                  <a:pt x="7049" y="6260"/>
                  <a:pt x="7049" y="6260"/>
                  <a:pt x="7032" y="6241"/>
                </a:cubicBezTo>
                <a:cubicBezTo>
                  <a:pt x="7034" y="6255"/>
                  <a:pt x="7035" y="6265"/>
                  <a:pt x="7036" y="6279"/>
                </a:cubicBezTo>
                <a:close/>
                <a:moveTo>
                  <a:pt x="2304" y="16290"/>
                </a:moveTo>
                <a:cubicBezTo>
                  <a:pt x="2317" y="16268"/>
                  <a:pt x="2317" y="16268"/>
                  <a:pt x="2300" y="16245"/>
                </a:cubicBezTo>
                <a:cubicBezTo>
                  <a:pt x="2301" y="16263"/>
                  <a:pt x="2303" y="16273"/>
                  <a:pt x="2304" y="16290"/>
                </a:cubicBezTo>
                <a:close/>
                <a:moveTo>
                  <a:pt x="7120" y="6869"/>
                </a:moveTo>
                <a:cubicBezTo>
                  <a:pt x="7120" y="6886"/>
                  <a:pt x="7120" y="6896"/>
                  <a:pt x="7120" y="6913"/>
                </a:cubicBezTo>
                <a:cubicBezTo>
                  <a:pt x="7133" y="6896"/>
                  <a:pt x="7132" y="6886"/>
                  <a:pt x="7120" y="6869"/>
                </a:cubicBezTo>
                <a:close/>
                <a:moveTo>
                  <a:pt x="2324" y="14702"/>
                </a:moveTo>
                <a:cubicBezTo>
                  <a:pt x="2304" y="14720"/>
                  <a:pt x="2304" y="14720"/>
                  <a:pt x="2316" y="14741"/>
                </a:cubicBezTo>
                <a:cubicBezTo>
                  <a:pt x="2319" y="14725"/>
                  <a:pt x="2321" y="14714"/>
                  <a:pt x="2324" y="14702"/>
                </a:cubicBezTo>
                <a:close/>
                <a:moveTo>
                  <a:pt x="3537" y="360"/>
                </a:moveTo>
                <a:cubicBezTo>
                  <a:pt x="3539" y="363"/>
                  <a:pt x="3540" y="366"/>
                  <a:pt x="3542" y="369"/>
                </a:cubicBezTo>
                <a:cubicBezTo>
                  <a:pt x="3548" y="366"/>
                  <a:pt x="3554" y="363"/>
                  <a:pt x="3560" y="360"/>
                </a:cubicBezTo>
                <a:cubicBezTo>
                  <a:pt x="3558" y="357"/>
                  <a:pt x="3555" y="351"/>
                  <a:pt x="3555" y="352"/>
                </a:cubicBezTo>
                <a:cubicBezTo>
                  <a:pt x="3549" y="354"/>
                  <a:pt x="3543" y="357"/>
                  <a:pt x="3537" y="360"/>
                </a:cubicBezTo>
                <a:close/>
                <a:moveTo>
                  <a:pt x="3241" y="15836"/>
                </a:moveTo>
                <a:cubicBezTo>
                  <a:pt x="3244" y="15835"/>
                  <a:pt x="3248" y="15834"/>
                  <a:pt x="3251" y="15834"/>
                </a:cubicBezTo>
                <a:cubicBezTo>
                  <a:pt x="3249" y="15827"/>
                  <a:pt x="3248" y="15821"/>
                  <a:pt x="3246" y="15814"/>
                </a:cubicBezTo>
                <a:cubicBezTo>
                  <a:pt x="3244" y="15815"/>
                  <a:pt x="3239" y="15816"/>
                  <a:pt x="3239" y="15817"/>
                </a:cubicBezTo>
                <a:cubicBezTo>
                  <a:pt x="3239" y="15823"/>
                  <a:pt x="3240" y="15829"/>
                  <a:pt x="3241" y="15836"/>
                </a:cubicBezTo>
                <a:close/>
                <a:moveTo>
                  <a:pt x="1993" y="862"/>
                </a:moveTo>
                <a:cubicBezTo>
                  <a:pt x="1993" y="865"/>
                  <a:pt x="1992" y="868"/>
                  <a:pt x="1991" y="871"/>
                </a:cubicBezTo>
                <a:cubicBezTo>
                  <a:pt x="2000" y="872"/>
                  <a:pt x="2009" y="873"/>
                  <a:pt x="2017" y="874"/>
                </a:cubicBezTo>
                <a:cubicBezTo>
                  <a:pt x="2018" y="872"/>
                  <a:pt x="2018" y="869"/>
                  <a:pt x="2018" y="867"/>
                </a:cubicBezTo>
                <a:cubicBezTo>
                  <a:pt x="2010" y="865"/>
                  <a:pt x="2002" y="864"/>
                  <a:pt x="1993" y="862"/>
                </a:cubicBezTo>
                <a:close/>
                <a:moveTo>
                  <a:pt x="7763" y="11335"/>
                </a:moveTo>
                <a:cubicBezTo>
                  <a:pt x="7751" y="11343"/>
                  <a:pt x="7745" y="11347"/>
                  <a:pt x="7737" y="11353"/>
                </a:cubicBezTo>
                <a:cubicBezTo>
                  <a:pt x="7754" y="11362"/>
                  <a:pt x="7761" y="11360"/>
                  <a:pt x="7763" y="11335"/>
                </a:cubicBezTo>
                <a:close/>
                <a:moveTo>
                  <a:pt x="1272" y="10355"/>
                </a:moveTo>
                <a:cubicBezTo>
                  <a:pt x="1272" y="10353"/>
                  <a:pt x="1272" y="10351"/>
                  <a:pt x="1272" y="10349"/>
                </a:cubicBezTo>
                <a:cubicBezTo>
                  <a:pt x="1265" y="10348"/>
                  <a:pt x="1259" y="10347"/>
                  <a:pt x="1253" y="10346"/>
                </a:cubicBezTo>
                <a:cubicBezTo>
                  <a:pt x="1253" y="10351"/>
                  <a:pt x="1254" y="10356"/>
                  <a:pt x="1254" y="10361"/>
                </a:cubicBezTo>
                <a:cubicBezTo>
                  <a:pt x="1260" y="10359"/>
                  <a:pt x="1266" y="10357"/>
                  <a:pt x="1272" y="10355"/>
                </a:cubicBezTo>
                <a:close/>
                <a:moveTo>
                  <a:pt x="1536" y="744"/>
                </a:moveTo>
                <a:cubicBezTo>
                  <a:pt x="1534" y="742"/>
                  <a:pt x="1531" y="740"/>
                  <a:pt x="1529" y="738"/>
                </a:cubicBezTo>
                <a:cubicBezTo>
                  <a:pt x="1525" y="743"/>
                  <a:pt x="1522" y="748"/>
                  <a:pt x="1518" y="754"/>
                </a:cubicBezTo>
                <a:cubicBezTo>
                  <a:pt x="1520" y="755"/>
                  <a:pt x="1521" y="756"/>
                  <a:pt x="1523" y="757"/>
                </a:cubicBezTo>
                <a:cubicBezTo>
                  <a:pt x="1527" y="752"/>
                  <a:pt x="1532" y="748"/>
                  <a:pt x="1536" y="744"/>
                </a:cubicBezTo>
                <a:close/>
                <a:moveTo>
                  <a:pt x="6295" y="10211"/>
                </a:moveTo>
                <a:cubicBezTo>
                  <a:pt x="6299" y="10212"/>
                  <a:pt x="6302" y="10214"/>
                  <a:pt x="6306" y="10215"/>
                </a:cubicBezTo>
                <a:cubicBezTo>
                  <a:pt x="6312" y="10209"/>
                  <a:pt x="6322" y="10202"/>
                  <a:pt x="6302" y="10190"/>
                </a:cubicBezTo>
                <a:cubicBezTo>
                  <a:pt x="6300" y="10198"/>
                  <a:pt x="6297" y="10204"/>
                  <a:pt x="6295" y="10211"/>
                </a:cubicBezTo>
                <a:close/>
                <a:moveTo>
                  <a:pt x="1429" y="12556"/>
                </a:moveTo>
                <a:cubicBezTo>
                  <a:pt x="1425" y="12558"/>
                  <a:pt x="1421" y="12560"/>
                  <a:pt x="1417" y="12562"/>
                </a:cubicBezTo>
                <a:cubicBezTo>
                  <a:pt x="1421" y="12569"/>
                  <a:pt x="1425" y="12575"/>
                  <a:pt x="1429" y="12580"/>
                </a:cubicBezTo>
                <a:cubicBezTo>
                  <a:pt x="1430" y="12581"/>
                  <a:pt x="1438" y="12576"/>
                  <a:pt x="1438" y="12575"/>
                </a:cubicBezTo>
                <a:cubicBezTo>
                  <a:pt x="1436" y="12569"/>
                  <a:pt x="1432" y="12562"/>
                  <a:pt x="1429" y="12556"/>
                </a:cubicBezTo>
                <a:close/>
                <a:moveTo>
                  <a:pt x="7092" y="6623"/>
                </a:moveTo>
                <a:cubicBezTo>
                  <a:pt x="7095" y="6621"/>
                  <a:pt x="7098" y="6620"/>
                  <a:pt x="7101" y="6619"/>
                </a:cubicBezTo>
                <a:cubicBezTo>
                  <a:pt x="7098" y="6611"/>
                  <a:pt x="7095" y="6604"/>
                  <a:pt x="7092" y="6597"/>
                </a:cubicBezTo>
                <a:cubicBezTo>
                  <a:pt x="7089" y="6598"/>
                  <a:pt x="7086" y="6600"/>
                  <a:pt x="7083" y="6601"/>
                </a:cubicBezTo>
                <a:cubicBezTo>
                  <a:pt x="7086" y="6608"/>
                  <a:pt x="7089" y="6615"/>
                  <a:pt x="7092" y="6623"/>
                </a:cubicBezTo>
                <a:close/>
                <a:moveTo>
                  <a:pt x="3060" y="382"/>
                </a:moveTo>
                <a:cubicBezTo>
                  <a:pt x="3059" y="380"/>
                  <a:pt x="3059" y="378"/>
                  <a:pt x="3058" y="375"/>
                </a:cubicBezTo>
                <a:cubicBezTo>
                  <a:pt x="3050" y="377"/>
                  <a:pt x="3042" y="379"/>
                  <a:pt x="3033" y="382"/>
                </a:cubicBezTo>
                <a:cubicBezTo>
                  <a:pt x="3034" y="383"/>
                  <a:pt x="3034" y="385"/>
                  <a:pt x="3035" y="387"/>
                </a:cubicBezTo>
                <a:cubicBezTo>
                  <a:pt x="3043" y="385"/>
                  <a:pt x="3051" y="384"/>
                  <a:pt x="3060" y="382"/>
                </a:cubicBezTo>
                <a:close/>
                <a:moveTo>
                  <a:pt x="6170" y="7839"/>
                </a:moveTo>
                <a:cubicBezTo>
                  <a:pt x="6173" y="7839"/>
                  <a:pt x="6175" y="7838"/>
                  <a:pt x="6177" y="7838"/>
                </a:cubicBezTo>
                <a:cubicBezTo>
                  <a:pt x="6176" y="7829"/>
                  <a:pt x="6174" y="7819"/>
                  <a:pt x="6172" y="7810"/>
                </a:cubicBezTo>
                <a:cubicBezTo>
                  <a:pt x="6172" y="7810"/>
                  <a:pt x="6168" y="7810"/>
                  <a:pt x="6164" y="7810"/>
                </a:cubicBezTo>
                <a:cubicBezTo>
                  <a:pt x="6166" y="7820"/>
                  <a:pt x="6168" y="7830"/>
                  <a:pt x="6170" y="7839"/>
                </a:cubicBezTo>
                <a:close/>
                <a:moveTo>
                  <a:pt x="3630" y="360"/>
                </a:moveTo>
                <a:cubicBezTo>
                  <a:pt x="3628" y="363"/>
                  <a:pt x="3628" y="366"/>
                  <a:pt x="3627" y="369"/>
                </a:cubicBezTo>
                <a:cubicBezTo>
                  <a:pt x="3633" y="371"/>
                  <a:pt x="3639" y="374"/>
                  <a:pt x="3646" y="377"/>
                </a:cubicBezTo>
                <a:cubicBezTo>
                  <a:pt x="3647" y="375"/>
                  <a:pt x="3648" y="373"/>
                  <a:pt x="3649" y="371"/>
                </a:cubicBezTo>
                <a:cubicBezTo>
                  <a:pt x="3642" y="367"/>
                  <a:pt x="3636" y="364"/>
                  <a:pt x="3630" y="360"/>
                </a:cubicBezTo>
                <a:close/>
                <a:moveTo>
                  <a:pt x="2075" y="893"/>
                </a:moveTo>
                <a:cubicBezTo>
                  <a:pt x="2068" y="889"/>
                  <a:pt x="2064" y="886"/>
                  <a:pt x="2062" y="887"/>
                </a:cubicBezTo>
                <a:cubicBezTo>
                  <a:pt x="2058" y="888"/>
                  <a:pt x="2054" y="892"/>
                  <a:pt x="2051" y="895"/>
                </a:cubicBezTo>
                <a:cubicBezTo>
                  <a:pt x="2053" y="898"/>
                  <a:pt x="2056" y="903"/>
                  <a:pt x="2057" y="903"/>
                </a:cubicBezTo>
                <a:cubicBezTo>
                  <a:pt x="2062" y="902"/>
                  <a:pt x="2065" y="899"/>
                  <a:pt x="2075" y="893"/>
                </a:cubicBezTo>
                <a:close/>
                <a:moveTo>
                  <a:pt x="6822" y="4972"/>
                </a:moveTo>
                <a:cubicBezTo>
                  <a:pt x="6820" y="4973"/>
                  <a:pt x="6818" y="4974"/>
                  <a:pt x="6816" y="4974"/>
                </a:cubicBezTo>
                <a:cubicBezTo>
                  <a:pt x="6818" y="4982"/>
                  <a:pt x="6820" y="4989"/>
                  <a:pt x="6823" y="4996"/>
                </a:cubicBezTo>
                <a:cubicBezTo>
                  <a:pt x="6825" y="4995"/>
                  <a:pt x="6827" y="4995"/>
                  <a:pt x="6829" y="4994"/>
                </a:cubicBezTo>
                <a:cubicBezTo>
                  <a:pt x="6827" y="4987"/>
                  <a:pt x="6824" y="4979"/>
                  <a:pt x="6822" y="4972"/>
                </a:cubicBezTo>
                <a:close/>
                <a:moveTo>
                  <a:pt x="2624" y="4351"/>
                </a:moveTo>
                <a:cubicBezTo>
                  <a:pt x="2617" y="4346"/>
                  <a:pt x="2614" y="4341"/>
                  <a:pt x="2611" y="4341"/>
                </a:cubicBezTo>
                <a:cubicBezTo>
                  <a:pt x="2606" y="4342"/>
                  <a:pt x="2603" y="4347"/>
                  <a:pt x="2599" y="4350"/>
                </a:cubicBezTo>
                <a:cubicBezTo>
                  <a:pt x="2602" y="4353"/>
                  <a:pt x="2605" y="4358"/>
                  <a:pt x="2609" y="4358"/>
                </a:cubicBezTo>
                <a:cubicBezTo>
                  <a:pt x="2612" y="4359"/>
                  <a:pt x="2617" y="4355"/>
                  <a:pt x="2624" y="4351"/>
                </a:cubicBezTo>
                <a:close/>
                <a:moveTo>
                  <a:pt x="6640" y="4249"/>
                </a:moveTo>
                <a:cubicBezTo>
                  <a:pt x="6636" y="4250"/>
                  <a:pt x="6633" y="4251"/>
                  <a:pt x="6629" y="4253"/>
                </a:cubicBezTo>
                <a:cubicBezTo>
                  <a:pt x="6632" y="4258"/>
                  <a:pt x="6636" y="4264"/>
                  <a:pt x="6639" y="4269"/>
                </a:cubicBezTo>
                <a:cubicBezTo>
                  <a:pt x="6642" y="4268"/>
                  <a:pt x="6644" y="4266"/>
                  <a:pt x="6646" y="4265"/>
                </a:cubicBezTo>
                <a:cubicBezTo>
                  <a:pt x="6644" y="4260"/>
                  <a:pt x="6642" y="4254"/>
                  <a:pt x="6640" y="4249"/>
                </a:cubicBezTo>
                <a:close/>
                <a:moveTo>
                  <a:pt x="6314" y="9192"/>
                </a:moveTo>
                <a:cubicBezTo>
                  <a:pt x="6312" y="9195"/>
                  <a:pt x="6310" y="9197"/>
                  <a:pt x="6308" y="9200"/>
                </a:cubicBezTo>
                <a:cubicBezTo>
                  <a:pt x="6314" y="9204"/>
                  <a:pt x="6320" y="9208"/>
                  <a:pt x="6325" y="9212"/>
                </a:cubicBezTo>
                <a:cubicBezTo>
                  <a:pt x="6327" y="9210"/>
                  <a:pt x="6328" y="9209"/>
                  <a:pt x="6330" y="9207"/>
                </a:cubicBezTo>
                <a:cubicBezTo>
                  <a:pt x="6324" y="9202"/>
                  <a:pt x="6319" y="9197"/>
                  <a:pt x="6314" y="9192"/>
                </a:cubicBezTo>
                <a:close/>
                <a:moveTo>
                  <a:pt x="2633" y="16137"/>
                </a:moveTo>
                <a:cubicBezTo>
                  <a:pt x="2636" y="16136"/>
                  <a:pt x="2639" y="16136"/>
                  <a:pt x="2641" y="16136"/>
                </a:cubicBezTo>
                <a:cubicBezTo>
                  <a:pt x="2640" y="16128"/>
                  <a:pt x="2639" y="16121"/>
                  <a:pt x="2638" y="16114"/>
                </a:cubicBezTo>
                <a:cubicBezTo>
                  <a:pt x="2636" y="16115"/>
                  <a:pt x="2634" y="16115"/>
                  <a:pt x="2631" y="16115"/>
                </a:cubicBezTo>
                <a:cubicBezTo>
                  <a:pt x="2632" y="16122"/>
                  <a:pt x="2633" y="16129"/>
                  <a:pt x="2633" y="16137"/>
                </a:cubicBezTo>
                <a:close/>
                <a:moveTo>
                  <a:pt x="2176" y="16178"/>
                </a:moveTo>
                <a:cubicBezTo>
                  <a:pt x="2174" y="16177"/>
                  <a:pt x="2172" y="16177"/>
                  <a:pt x="2169" y="16177"/>
                </a:cubicBezTo>
                <a:cubicBezTo>
                  <a:pt x="2169" y="16183"/>
                  <a:pt x="2168" y="16189"/>
                  <a:pt x="2167" y="16195"/>
                </a:cubicBezTo>
                <a:cubicBezTo>
                  <a:pt x="2169" y="16195"/>
                  <a:pt x="2171" y="16195"/>
                  <a:pt x="2173" y="16196"/>
                </a:cubicBezTo>
                <a:cubicBezTo>
                  <a:pt x="2174" y="16190"/>
                  <a:pt x="2175" y="16184"/>
                  <a:pt x="2176" y="16178"/>
                </a:cubicBezTo>
                <a:close/>
                <a:moveTo>
                  <a:pt x="2076" y="16953"/>
                </a:moveTo>
                <a:cubicBezTo>
                  <a:pt x="2079" y="16946"/>
                  <a:pt x="2083" y="16942"/>
                  <a:pt x="2086" y="16937"/>
                </a:cubicBezTo>
                <a:cubicBezTo>
                  <a:pt x="2083" y="16935"/>
                  <a:pt x="2078" y="16931"/>
                  <a:pt x="2077" y="16932"/>
                </a:cubicBezTo>
                <a:cubicBezTo>
                  <a:pt x="2073" y="16935"/>
                  <a:pt x="2070" y="16940"/>
                  <a:pt x="2067" y="16945"/>
                </a:cubicBezTo>
                <a:cubicBezTo>
                  <a:pt x="2066" y="16945"/>
                  <a:pt x="2071" y="16949"/>
                  <a:pt x="2076" y="16953"/>
                </a:cubicBezTo>
                <a:close/>
                <a:moveTo>
                  <a:pt x="6302" y="16947"/>
                </a:moveTo>
                <a:cubicBezTo>
                  <a:pt x="6295" y="16951"/>
                  <a:pt x="6289" y="16955"/>
                  <a:pt x="6281" y="16960"/>
                </a:cubicBezTo>
                <a:cubicBezTo>
                  <a:pt x="6299" y="16975"/>
                  <a:pt x="6301" y="16960"/>
                  <a:pt x="6302" y="16947"/>
                </a:cubicBezTo>
                <a:close/>
                <a:moveTo>
                  <a:pt x="4822" y="17616"/>
                </a:moveTo>
                <a:cubicBezTo>
                  <a:pt x="4824" y="17616"/>
                  <a:pt x="4826" y="17616"/>
                  <a:pt x="4828" y="17615"/>
                </a:cubicBezTo>
                <a:cubicBezTo>
                  <a:pt x="4828" y="17610"/>
                  <a:pt x="4827" y="17605"/>
                  <a:pt x="4826" y="17600"/>
                </a:cubicBezTo>
                <a:cubicBezTo>
                  <a:pt x="4824" y="17600"/>
                  <a:pt x="4819" y="17601"/>
                  <a:pt x="4819" y="17602"/>
                </a:cubicBezTo>
                <a:cubicBezTo>
                  <a:pt x="4820" y="17607"/>
                  <a:pt x="4821" y="17612"/>
                  <a:pt x="4822" y="17616"/>
                </a:cubicBezTo>
                <a:close/>
                <a:moveTo>
                  <a:pt x="3562" y="240"/>
                </a:moveTo>
                <a:cubicBezTo>
                  <a:pt x="3564" y="237"/>
                  <a:pt x="3566" y="234"/>
                  <a:pt x="3567" y="231"/>
                </a:cubicBezTo>
                <a:cubicBezTo>
                  <a:pt x="3567" y="230"/>
                  <a:pt x="3564" y="228"/>
                  <a:pt x="3562" y="226"/>
                </a:cubicBezTo>
                <a:cubicBezTo>
                  <a:pt x="3560" y="228"/>
                  <a:pt x="3557" y="231"/>
                  <a:pt x="3555" y="234"/>
                </a:cubicBezTo>
                <a:cubicBezTo>
                  <a:pt x="3555" y="234"/>
                  <a:pt x="3559" y="237"/>
                  <a:pt x="3562" y="240"/>
                </a:cubicBezTo>
                <a:close/>
                <a:moveTo>
                  <a:pt x="4092" y="457"/>
                </a:moveTo>
                <a:cubicBezTo>
                  <a:pt x="4093" y="459"/>
                  <a:pt x="4093" y="461"/>
                  <a:pt x="4094" y="463"/>
                </a:cubicBezTo>
                <a:cubicBezTo>
                  <a:pt x="4101" y="461"/>
                  <a:pt x="4109" y="459"/>
                  <a:pt x="4116" y="457"/>
                </a:cubicBezTo>
                <a:cubicBezTo>
                  <a:pt x="4115" y="455"/>
                  <a:pt x="4115" y="454"/>
                  <a:pt x="4115" y="452"/>
                </a:cubicBezTo>
                <a:cubicBezTo>
                  <a:pt x="4107" y="453"/>
                  <a:pt x="4100" y="455"/>
                  <a:pt x="4092" y="457"/>
                </a:cubicBezTo>
                <a:close/>
                <a:moveTo>
                  <a:pt x="6312" y="8969"/>
                </a:moveTo>
                <a:cubicBezTo>
                  <a:pt x="6309" y="8968"/>
                  <a:pt x="6306" y="8967"/>
                  <a:pt x="6303" y="8966"/>
                </a:cubicBezTo>
                <a:cubicBezTo>
                  <a:pt x="6301" y="8973"/>
                  <a:pt x="6299" y="8980"/>
                  <a:pt x="6297" y="8987"/>
                </a:cubicBezTo>
                <a:cubicBezTo>
                  <a:pt x="6299" y="8988"/>
                  <a:pt x="6300" y="8988"/>
                  <a:pt x="6301" y="8989"/>
                </a:cubicBezTo>
                <a:cubicBezTo>
                  <a:pt x="6305" y="8982"/>
                  <a:pt x="6308" y="8976"/>
                  <a:pt x="6312" y="8969"/>
                </a:cubicBezTo>
                <a:close/>
                <a:moveTo>
                  <a:pt x="6034" y="8684"/>
                </a:moveTo>
                <a:cubicBezTo>
                  <a:pt x="6032" y="8687"/>
                  <a:pt x="6029" y="8689"/>
                  <a:pt x="6027" y="8692"/>
                </a:cubicBezTo>
                <a:cubicBezTo>
                  <a:pt x="6032" y="8696"/>
                  <a:pt x="6036" y="8701"/>
                  <a:pt x="6041" y="8706"/>
                </a:cubicBezTo>
                <a:cubicBezTo>
                  <a:pt x="6043" y="8703"/>
                  <a:pt x="6048" y="8698"/>
                  <a:pt x="6047" y="8697"/>
                </a:cubicBezTo>
                <a:cubicBezTo>
                  <a:pt x="6044" y="8693"/>
                  <a:pt x="6039" y="8688"/>
                  <a:pt x="6034" y="8684"/>
                </a:cubicBezTo>
                <a:close/>
                <a:moveTo>
                  <a:pt x="6066" y="6834"/>
                </a:moveTo>
                <a:cubicBezTo>
                  <a:pt x="6063" y="6833"/>
                  <a:pt x="6060" y="6833"/>
                  <a:pt x="6057" y="6832"/>
                </a:cubicBezTo>
                <a:cubicBezTo>
                  <a:pt x="6055" y="6840"/>
                  <a:pt x="6053" y="6848"/>
                  <a:pt x="6051" y="6856"/>
                </a:cubicBezTo>
                <a:cubicBezTo>
                  <a:pt x="6054" y="6857"/>
                  <a:pt x="6057" y="6857"/>
                  <a:pt x="6060" y="6858"/>
                </a:cubicBezTo>
                <a:cubicBezTo>
                  <a:pt x="6062" y="6850"/>
                  <a:pt x="6064" y="6842"/>
                  <a:pt x="6066" y="6834"/>
                </a:cubicBezTo>
                <a:close/>
                <a:moveTo>
                  <a:pt x="947" y="8149"/>
                </a:moveTo>
                <a:cubicBezTo>
                  <a:pt x="950" y="8149"/>
                  <a:pt x="954" y="8149"/>
                  <a:pt x="957" y="8149"/>
                </a:cubicBezTo>
                <a:cubicBezTo>
                  <a:pt x="952" y="8142"/>
                  <a:pt x="972" y="8135"/>
                  <a:pt x="946" y="8127"/>
                </a:cubicBezTo>
                <a:cubicBezTo>
                  <a:pt x="947" y="8135"/>
                  <a:pt x="947" y="8142"/>
                  <a:pt x="947" y="8149"/>
                </a:cubicBezTo>
                <a:close/>
                <a:moveTo>
                  <a:pt x="6179" y="7882"/>
                </a:moveTo>
                <a:cubicBezTo>
                  <a:pt x="6177" y="7882"/>
                  <a:pt x="6175" y="7882"/>
                  <a:pt x="6173" y="7881"/>
                </a:cubicBezTo>
                <a:cubicBezTo>
                  <a:pt x="6172" y="7889"/>
                  <a:pt x="6172" y="7896"/>
                  <a:pt x="6171" y="7903"/>
                </a:cubicBezTo>
                <a:cubicBezTo>
                  <a:pt x="6175" y="7903"/>
                  <a:pt x="6178" y="7903"/>
                  <a:pt x="6181" y="7903"/>
                </a:cubicBezTo>
                <a:cubicBezTo>
                  <a:pt x="6181" y="7896"/>
                  <a:pt x="6180" y="7889"/>
                  <a:pt x="6179" y="7882"/>
                </a:cubicBezTo>
                <a:close/>
                <a:moveTo>
                  <a:pt x="7540" y="11393"/>
                </a:moveTo>
                <a:cubicBezTo>
                  <a:pt x="7537" y="11392"/>
                  <a:pt x="7533" y="11391"/>
                  <a:pt x="7530" y="11391"/>
                </a:cubicBezTo>
                <a:cubicBezTo>
                  <a:pt x="7530" y="11399"/>
                  <a:pt x="7531" y="11406"/>
                  <a:pt x="7531" y="11414"/>
                </a:cubicBezTo>
                <a:cubicBezTo>
                  <a:pt x="7533" y="11414"/>
                  <a:pt x="7534" y="11414"/>
                  <a:pt x="7536" y="11414"/>
                </a:cubicBezTo>
                <a:cubicBezTo>
                  <a:pt x="7537" y="11407"/>
                  <a:pt x="7539" y="11400"/>
                  <a:pt x="7540" y="11393"/>
                </a:cubicBezTo>
                <a:close/>
                <a:moveTo>
                  <a:pt x="7844" y="11666"/>
                </a:moveTo>
                <a:cubicBezTo>
                  <a:pt x="7844" y="11669"/>
                  <a:pt x="7843" y="11672"/>
                  <a:pt x="7842" y="11675"/>
                </a:cubicBezTo>
                <a:cubicBezTo>
                  <a:pt x="7850" y="11675"/>
                  <a:pt x="7857" y="11675"/>
                  <a:pt x="7865" y="11675"/>
                </a:cubicBezTo>
                <a:cubicBezTo>
                  <a:pt x="7865" y="11673"/>
                  <a:pt x="7865" y="11671"/>
                  <a:pt x="7865" y="11670"/>
                </a:cubicBezTo>
                <a:cubicBezTo>
                  <a:pt x="7858" y="11668"/>
                  <a:pt x="7851" y="11667"/>
                  <a:pt x="7844" y="11666"/>
                </a:cubicBezTo>
                <a:close/>
                <a:moveTo>
                  <a:pt x="1431" y="12908"/>
                </a:moveTo>
                <a:cubicBezTo>
                  <a:pt x="1443" y="12908"/>
                  <a:pt x="1450" y="12907"/>
                  <a:pt x="1463" y="12906"/>
                </a:cubicBezTo>
                <a:cubicBezTo>
                  <a:pt x="1449" y="12890"/>
                  <a:pt x="1441" y="12889"/>
                  <a:pt x="1431" y="12908"/>
                </a:cubicBezTo>
                <a:close/>
                <a:moveTo>
                  <a:pt x="5913" y="6701"/>
                </a:moveTo>
                <a:cubicBezTo>
                  <a:pt x="5938" y="6695"/>
                  <a:pt x="5938" y="6695"/>
                  <a:pt x="5933" y="6677"/>
                </a:cubicBezTo>
                <a:cubicBezTo>
                  <a:pt x="5927" y="6684"/>
                  <a:pt x="5922" y="6689"/>
                  <a:pt x="5913" y="6701"/>
                </a:cubicBezTo>
                <a:close/>
                <a:moveTo>
                  <a:pt x="7107" y="13700"/>
                </a:moveTo>
                <a:cubicBezTo>
                  <a:pt x="7105" y="13698"/>
                  <a:pt x="7104" y="13697"/>
                  <a:pt x="7102" y="13695"/>
                </a:cubicBezTo>
                <a:cubicBezTo>
                  <a:pt x="7097" y="13700"/>
                  <a:pt x="7091" y="13705"/>
                  <a:pt x="7086" y="13710"/>
                </a:cubicBezTo>
                <a:cubicBezTo>
                  <a:pt x="7088" y="13711"/>
                  <a:pt x="7090" y="13713"/>
                  <a:pt x="7091" y="13715"/>
                </a:cubicBezTo>
                <a:cubicBezTo>
                  <a:pt x="7097" y="13710"/>
                  <a:pt x="7102" y="13705"/>
                  <a:pt x="7107" y="13700"/>
                </a:cubicBezTo>
                <a:close/>
                <a:moveTo>
                  <a:pt x="3397" y="362"/>
                </a:moveTo>
                <a:cubicBezTo>
                  <a:pt x="3394" y="360"/>
                  <a:pt x="3391" y="356"/>
                  <a:pt x="3389" y="356"/>
                </a:cubicBezTo>
                <a:cubicBezTo>
                  <a:pt x="3386" y="356"/>
                  <a:pt x="3382" y="362"/>
                  <a:pt x="3382" y="362"/>
                </a:cubicBezTo>
                <a:cubicBezTo>
                  <a:pt x="3384" y="366"/>
                  <a:pt x="3388" y="368"/>
                  <a:pt x="3391" y="371"/>
                </a:cubicBezTo>
                <a:cubicBezTo>
                  <a:pt x="3393" y="369"/>
                  <a:pt x="3395" y="366"/>
                  <a:pt x="3397" y="362"/>
                </a:cubicBezTo>
                <a:close/>
                <a:moveTo>
                  <a:pt x="4325" y="16995"/>
                </a:moveTo>
                <a:cubicBezTo>
                  <a:pt x="4326" y="16993"/>
                  <a:pt x="4327" y="16991"/>
                  <a:pt x="4327" y="16989"/>
                </a:cubicBezTo>
                <a:cubicBezTo>
                  <a:pt x="4321" y="16986"/>
                  <a:pt x="4315" y="16984"/>
                  <a:pt x="4308" y="16981"/>
                </a:cubicBezTo>
                <a:cubicBezTo>
                  <a:pt x="4307" y="16983"/>
                  <a:pt x="4307" y="16985"/>
                  <a:pt x="4306" y="16987"/>
                </a:cubicBezTo>
                <a:cubicBezTo>
                  <a:pt x="4312" y="16989"/>
                  <a:pt x="4319" y="16992"/>
                  <a:pt x="4325" y="16995"/>
                </a:cubicBezTo>
                <a:close/>
                <a:moveTo>
                  <a:pt x="1717" y="1463"/>
                </a:moveTo>
                <a:cubicBezTo>
                  <a:pt x="1715" y="1461"/>
                  <a:pt x="1713" y="1458"/>
                  <a:pt x="1712" y="1458"/>
                </a:cubicBezTo>
                <a:cubicBezTo>
                  <a:pt x="1710" y="1458"/>
                  <a:pt x="1708" y="1460"/>
                  <a:pt x="1706" y="1462"/>
                </a:cubicBezTo>
                <a:cubicBezTo>
                  <a:pt x="1706" y="1463"/>
                  <a:pt x="1707" y="1465"/>
                  <a:pt x="1707" y="1467"/>
                </a:cubicBezTo>
                <a:cubicBezTo>
                  <a:pt x="1710" y="1466"/>
                  <a:pt x="1713" y="1464"/>
                  <a:pt x="1717" y="1463"/>
                </a:cubicBezTo>
                <a:close/>
                <a:moveTo>
                  <a:pt x="1698" y="1421"/>
                </a:moveTo>
                <a:cubicBezTo>
                  <a:pt x="1698" y="1419"/>
                  <a:pt x="1699" y="1418"/>
                  <a:pt x="1699" y="1416"/>
                </a:cubicBezTo>
                <a:cubicBezTo>
                  <a:pt x="1694" y="1415"/>
                  <a:pt x="1688" y="1413"/>
                  <a:pt x="1683" y="1412"/>
                </a:cubicBezTo>
                <a:cubicBezTo>
                  <a:pt x="1682" y="1414"/>
                  <a:pt x="1682" y="1415"/>
                  <a:pt x="1681" y="1417"/>
                </a:cubicBezTo>
                <a:cubicBezTo>
                  <a:pt x="1687" y="1419"/>
                  <a:pt x="1692" y="1420"/>
                  <a:pt x="1698" y="1421"/>
                </a:cubicBezTo>
                <a:close/>
                <a:moveTo>
                  <a:pt x="1999" y="967"/>
                </a:moveTo>
                <a:cubicBezTo>
                  <a:pt x="2001" y="968"/>
                  <a:pt x="2003" y="970"/>
                  <a:pt x="2005" y="972"/>
                </a:cubicBezTo>
                <a:cubicBezTo>
                  <a:pt x="2008" y="966"/>
                  <a:pt x="2012" y="961"/>
                  <a:pt x="2015" y="956"/>
                </a:cubicBezTo>
                <a:cubicBezTo>
                  <a:pt x="2015" y="956"/>
                  <a:pt x="2011" y="953"/>
                  <a:pt x="2009" y="952"/>
                </a:cubicBezTo>
                <a:cubicBezTo>
                  <a:pt x="2006" y="957"/>
                  <a:pt x="2002" y="962"/>
                  <a:pt x="1999" y="967"/>
                </a:cubicBezTo>
                <a:close/>
                <a:moveTo>
                  <a:pt x="7506" y="12171"/>
                </a:moveTo>
                <a:cubicBezTo>
                  <a:pt x="7505" y="12169"/>
                  <a:pt x="7503" y="12167"/>
                  <a:pt x="7502" y="12164"/>
                </a:cubicBezTo>
                <a:cubicBezTo>
                  <a:pt x="7497" y="12168"/>
                  <a:pt x="7493" y="12171"/>
                  <a:pt x="7488" y="12175"/>
                </a:cubicBezTo>
                <a:cubicBezTo>
                  <a:pt x="7488" y="12175"/>
                  <a:pt x="7490" y="12179"/>
                  <a:pt x="7491" y="12181"/>
                </a:cubicBezTo>
                <a:cubicBezTo>
                  <a:pt x="7496" y="12178"/>
                  <a:pt x="7501" y="12174"/>
                  <a:pt x="7506" y="12171"/>
                </a:cubicBezTo>
                <a:close/>
                <a:moveTo>
                  <a:pt x="5989" y="7495"/>
                </a:moveTo>
                <a:cubicBezTo>
                  <a:pt x="5991" y="7494"/>
                  <a:pt x="5993" y="7493"/>
                  <a:pt x="5995" y="7493"/>
                </a:cubicBezTo>
                <a:cubicBezTo>
                  <a:pt x="5993" y="7488"/>
                  <a:pt x="5992" y="7483"/>
                  <a:pt x="5989" y="7478"/>
                </a:cubicBezTo>
                <a:cubicBezTo>
                  <a:pt x="5989" y="7477"/>
                  <a:pt x="5985" y="7479"/>
                  <a:pt x="5983" y="7480"/>
                </a:cubicBezTo>
                <a:cubicBezTo>
                  <a:pt x="5985" y="7485"/>
                  <a:pt x="5987" y="7490"/>
                  <a:pt x="5989" y="7495"/>
                </a:cubicBezTo>
                <a:close/>
                <a:moveTo>
                  <a:pt x="5916" y="17193"/>
                </a:moveTo>
                <a:cubicBezTo>
                  <a:pt x="5917" y="17190"/>
                  <a:pt x="5918" y="17187"/>
                  <a:pt x="5920" y="17185"/>
                </a:cubicBezTo>
                <a:cubicBezTo>
                  <a:pt x="5914" y="17183"/>
                  <a:pt x="5909" y="17181"/>
                  <a:pt x="5904" y="17179"/>
                </a:cubicBezTo>
                <a:cubicBezTo>
                  <a:pt x="5904" y="17179"/>
                  <a:pt x="5901" y="17185"/>
                  <a:pt x="5902" y="17185"/>
                </a:cubicBezTo>
                <a:cubicBezTo>
                  <a:pt x="5906" y="17188"/>
                  <a:pt x="5911" y="17190"/>
                  <a:pt x="5916" y="17193"/>
                </a:cubicBezTo>
                <a:close/>
                <a:moveTo>
                  <a:pt x="6193" y="8084"/>
                </a:moveTo>
                <a:cubicBezTo>
                  <a:pt x="6190" y="8081"/>
                  <a:pt x="6187" y="8076"/>
                  <a:pt x="6185" y="8076"/>
                </a:cubicBezTo>
                <a:cubicBezTo>
                  <a:pt x="6182" y="8076"/>
                  <a:pt x="6179" y="8080"/>
                  <a:pt x="6176" y="8082"/>
                </a:cubicBezTo>
                <a:cubicBezTo>
                  <a:pt x="6179" y="8085"/>
                  <a:pt x="6182" y="8088"/>
                  <a:pt x="6184" y="8092"/>
                </a:cubicBezTo>
                <a:cubicBezTo>
                  <a:pt x="6187" y="8089"/>
                  <a:pt x="6190" y="8087"/>
                  <a:pt x="6193" y="8084"/>
                </a:cubicBezTo>
                <a:close/>
                <a:moveTo>
                  <a:pt x="1260" y="10286"/>
                </a:moveTo>
                <a:cubicBezTo>
                  <a:pt x="1262" y="10281"/>
                  <a:pt x="1264" y="10277"/>
                  <a:pt x="1267" y="10273"/>
                </a:cubicBezTo>
                <a:cubicBezTo>
                  <a:pt x="1263" y="10271"/>
                  <a:pt x="1260" y="10267"/>
                  <a:pt x="1257" y="10268"/>
                </a:cubicBezTo>
                <a:cubicBezTo>
                  <a:pt x="1253" y="10269"/>
                  <a:pt x="1251" y="10273"/>
                  <a:pt x="1247" y="10276"/>
                </a:cubicBezTo>
                <a:cubicBezTo>
                  <a:pt x="1250" y="10278"/>
                  <a:pt x="1252" y="10280"/>
                  <a:pt x="1260" y="10286"/>
                </a:cubicBezTo>
                <a:close/>
                <a:moveTo>
                  <a:pt x="5986" y="8335"/>
                </a:moveTo>
                <a:cubicBezTo>
                  <a:pt x="5984" y="8335"/>
                  <a:pt x="5982" y="8334"/>
                  <a:pt x="5980" y="8334"/>
                </a:cubicBezTo>
                <a:cubicBezTo>
                  <a:pt x="5978" y="8340"/>
                  <a:pt x="5977" y="8346"/>
                  <a:pt x="5976" y="8351"/>
                </a:cubicBezTo>
                <a:cubicBezTo>
                  <a:pt x="5978" y="8351"/>
                  <a:pt x="5982" y="8352"/>
                  <a:pt x="5982" y="8351"/>
                </a:cubicBezTo>
                <a:cubicBezTo>
                  <a:pt x="5984" y="8346"/>
                  <a:pt x="5985" y="8340"/>
                  <a:pt x="5986" y="8335"/>
                </a:cubicBezTo>
                <a:close/>
                <a:moveTo>
                  <a:pt x="1757" y="703"/>
                </a:moveTo>
                <a:cubicBezTo>
                  <a:pt x="1760" y="702"/>
                  <a:pt x="1762" y="702"/>
                  <a:pt x="1764" y="701"/>
                </a:cubicBezTo>
                <a:cubicBezTo>
                  <a:pt x="1764" y="697"/>
                  <a:pt x="1763" y="692"/>
                  <a:pt x="1763" y="688"/>
                </a:cubicBezTo>
                <a:cubicBezTo>
                  <a:pt x="1760" y="689"/>
                  <a:pt x="1757" y="689"/>
                  <a:pt x="1754" y="690"/>
                </a:cubicBezTo>
                <a:cubicBezTo>
                  <a:pt x="1755" y="694"/>
                  <a:pt x="1756" y="699"/>
                  <a:pt x="1757" y="703"/>
                </a:cubicBezTo>
                <a:close/>
                <a:moveTo>
                  <a:pt x="3669" y="340"/>
                </a:moveTo>
                <a:cubicBezTo>
                  <a:pt x="3667" y="341"/>
                  <a:pt x="3665" y="342"/>
                  <a:pt x="3664" y="344"/>
                </a:cubicBezTo>
                <a:cubicBezTo>
                  <a:pt x="3667" y="348"/>
                  <a:pt x="3671" y="352"/>
                  <a:pt x="3674" y="357"/>
                </a:cubicBezTo>
                <a:cubicBezTo>
                  <a:pt x="3676" y="355"/>
                  <a:pt x="3678" y="354"/>
                  <a:pt x="3679" y="353"/>
                </a:cubicBezTo>
                <a:cubicBezTo>
                  <a:pt x="3676" y="348"/>
                  <a:pt x="3672" y="344"/>
                  <a:pt x="3669" y="340"/>
                </a:cubicBezTo>
                <a:close/>
                <a:moveTo>
                  <a:pt x="2479" y="650"/>
                </a:moveTo>
                <a:cubicBezTo>
                  <a:pt x="2478" y="653"/>
                  <a:pt x="2475" y="656"/>
                  <a:pt x="2475" y="660"/>
                </a:cubicBezTo>
                <a:cubicBezTo>
                  <a:pt x="2475" y="661"/>
                  <a:pt x="2480" y="663"/>
                  <a:pt x="2483" y="664"/>
                </a:cubicBezTo>
                <a:cubicBezTo>
                  <a:pt x="2484" y="661"/>
                  <a:pt x="2486" y="657"/>
                  <a:pt x="2486" y="654"/>
                </a:cubicBezTo>
                <a:cubicBezTo>
                  <a:pt x="2486" y="653"/>
                  <a:pt x="2482" y="652"/>
                  <a:pt x="2479" y="650"/>
                </a:cubicBezTo>
                <a:close/>
                <a:moveTo>
                  <a:pt x="5195" y="3244"/>
                </a:moveTo>
                <a:cubicBezTo>
                  <a:pt x="5193" y="3244"/>
                  <a:pt x="5190" y="3245"/>
                  <a:pt x="5188" y="3246"/>
                </a:cubicBezTo>
                <a:cubicBezTo>
                  <a:pt x="5190" y="3252"/>
                  <a:pt x="5192" y="3259"/>
                  <a:pt x="5194" y="3265"/>
                </a:cubicBezTo>
                <a:cubicBezTo>
                  <a:pt x="5196" y="3264"/>
                  <a:pt x="5200" y="3263"/>
                  <a:pt x="5200" y="3262"/>
                </a:cubicBezTo>
                <a:cubicBezTo>
                  <a:pt x="5199" y="3256"/>
                  <a:pt x="5197" y="3250"/>
                  <a:pt x="5195" y="3244"/>
                </a:cubicBezTo>
                <a:close/>
                <a:moveTo>
                  <a:pt x="2834" y="481"/>
                </a:moveTo>
                <a:cubicBezTo>
                  <a:pt x="2831" y="484"/>
                  <a:pt x="2826" y="487"/>
                  <a:pt x="2827" y="489"/>
                </a:cubicBezTo>
                <a:cubicBezTo>
                  <a:pt x="2828" y="492"/>
                  <a:pt x="2831" y="495"/>
                  <a:pt x="2834" y="496"/>
                </a:cubicBezTo>
                <a:cubicBezTo>
                  <a:pt x="2836" y="496"/>
                  <a:pt x="2841" y="492"/>
                  <a:pt x="2841" y="490"/>
                </a:cubicBezTo>
                <a:cubicBezTo>
                  <a:pt x="2840" y="487"/>
                  <a:pt x="2837" y="485"/>
                  <a:pt x="2834" y="481"/>
                </a:cubicBezTo>
                <a:close/>
                <a:moveTo>
                  <a:pt x="6935" y="5527"/>
                </a:moveTo>
                <a:cubicBezTo>
                  <a:pt x="6928" y="5522"/>
                  <a:pt x="6925" y="5519"/>
                  <a:pt x="6921" y="5518"/>
                </a:cubicBezTo>
                <a:cubicBezTo>
                  <a:pt x="6919" y="5517"/>
                  <a:pt x="6915" y="5523"/>
                  <a:pt x="6915" y="5525"/>
                </a:cubicBezTo>
                <a:cubicBezTo>
                  <a:pt x="6915" y="5529"/>
                  <a:pt x="6918" y="5532"/>
                  <a:pt x="6919" y="5535"/>
                </a:cubicBezTo>
                <a:cubicBezTo>
                  <a:pt x="6923" y="5533"/>
                  <a:pt x="6927" y="5531"/>
                  <a:pt x="6935" y="5527"/>
                </a:cubicBezTo>
                <a:close/>
                <a:moveTo>
                  <a:pt x="2116" y="17673"/>
                </a:moveTo>
                <a:cubicBezTo>
                  <a:pt x="2120" y="17673"/>
                  <a:pt x="2123" y="17674"/>
                  <a:pt x="2126" y="17675"/>
                </a:cubicBezTo>
                <a:cubicBezTo>
                  <a:pt x="2127" y="17668"/>
                  <a:pt x="2128" y="17660"/>
                  <a:pt x="2129" y="17653"/>
                </a:cubicBezTo>
                <a:cubicBezTo>
                  <a:pt x="2127" y="17652"/>
                  <a:pt x="2126" y="17652"/>
                  <a:pt x="2124" y="17651"/>
                </a:cubicBezTo>
                <a:cubicBezTo>
                  <a:pt x="2121" y="17658"/>
                  <a:pt x="2119" y="17666"/>
                  <a:pt x="2116" y="17673"/>
                </a:cubicBezTo>
                <a:close/>
                <a:moveTo>
                  <a:pt x="6952" y="5795"/>
                </a:moveTo>
                <a:cubicBezTo>
                  <a:pt x="6958" y="5798"/>
                  <a:pt x="6962" y="5800"/>
                  <a:pt x="6966" y="5802"/>
                </a:cubicBezTo>
                <a:cubicBezTo>
                  <a:pt x="6967" y="5799"/>
                  <a:pt x="6971" y="5795"/>
                  <a:pt x="6970" y="5793"/>
                </a:cubicBezTo>
                <a:cubicBezTo>
                  <a:pt x="6968" y="5790"/>
                  <a:pt x="6963" y="5787"/>
                  <a:pt x="6960" y="5785"/>
                </a:cubicBezTo>
                <a:cubicBezTo>
                  <a:pt x="6958" y="5788"/>
                  <a:pt x="6956" y="5791"/>
                  <a:pt x="6952" y="5795"/>
                </a:cubicBezTo>
                <a:close/>
                <a:moveTo>
                  <a:pt x="6328" y="9165"/>
                </a:moveTo>
                <a:cubicBezTo>
                  <a:pt x="6327" y="9163"/>
                  <a:pt x="6325" y="9161"/>
                  <a:pt x="6324" y="9159"/>
                </a:cubicBezTo>
                <a:cubicBezTo>
                  <a:pt x="6319" y="9163"/>
                  <a:pt x="6314" y="9166"/>
                  <a:pt x="6310" y="9170"/>
                </a:cubicBezTo>
                <a:cubicBezTo>
                  <a:pt x="6309" y="9170"/>
                  <a:pt x="6312" y="9174"/>
                  <a:pt x="6313" y="9176"/>
                </a:cubicBezTo>
                <a:cubicBezTo>
                  <a:pt x="6318" y="9172"/>
                  <a:pt x="6323" y="9169"/>
                  <a:pt x="6328" y="9165"/>
                </a:cubicBezTo>
                <a:close/>
                <a:moveTo>
                  <a:pt x="5583" y="17307"/>
                </a:moveTo>
                <a:cubicBezTo>
                  <a:pt x="5582" y="17304"/>
                  <a:pt x="5581" y="17302"/>
                  <a:pt x="5581" y="17300"/>
                </a:cubicBezTo>
                <a:cubicBezTo>
                  <a:pt x="5578" y="17301"/>
                  <a:pt x="5574" y="17302"/>
                  <a:pt x="5573" y="17305"/>
                </a:cubicBezTo>
                <a:cubicBezTo>
                  <a:pt x="5572" y="17306"/>
                  <a:pt x="5574" y="17310"/>
                  <a:pt x="5575" y="17313"/>
                </a:cubicBezTo>
                <a:cubicBezTo>
                  <a:pt x="5577" y="17311"/>
                  <a:pt x="5580" y="17309"/>
                  <a:pt x="5583" y="17307"/>
                </a:cubicBezTo>
                <a:close/>
                <a:moveTo>
                  <a:pt x="7030" y="6216"/>
                </a:moveTo>
                <a:cubicBezTo>
                  <a:pt x="7032" y="6215"/>
                  <a:pt x="7035" y="6214"/>
                  <a:pt x="7037" y="6213"/>
                </a:cubicBezTo>
                <a:cubicBezTo>
                  <a:pt x="7034" y="6208"/>
                  <a:pt x="7032" y="6202"/>
                  <a:pt x="7029" y="6197"/>
                </a:cubicBezTo>
                <a:cubicBezTo>
                  <a:pt x="7029" y="6197"/>
                  <a:pt x="7026" y="6199"/>
                  <a:pt x="7024" y="6199"/>
                </a:cubicBezTo>
                <a:cubicBezTo>
                  <a:pt x="7026" y="6205"/>
                  <a:pt x="7028" y="6210"/>
                  <a:pt x="7030" y="6216"/>
                </a:cubicBezTo>
                <a:close/>
                <a:moveTo>
                  <a:pt x="6632" y="4219"/>
                </a:moveTo>
                <a:cubicBezTo>
                  <a:pt x="6632" y="4217"/>
                  <a:pt x="6633" y="4214"/>
                  <a:pt x="6633" y="4212"/>
                </a:cubicBezTo>
                <a:cubicBezTo>
                  <a:pt x="6627" y="4211"/>
                  <a:pt x="6621" y="4209"/>
                  <a:pt x="6615" y="4208"/>
                </a:cubicBezTo>
                <a:cubicBezTo>
                  <a:pt x="6615" y="4208"/>
                  <a:pt x="6614" y="4213"/>
                  <a:pt x="6613" y="4215"/>
                </a:cubicBezTo>
                <a:cubicBezTo>
                  <a:pt x="6619" y="4216"/>
                  <a:pt x="6625" y="4218"/>
                  <a:pt x="6632" y="4219"/>
                </a:cubicBezTo>
                <a:close/>
                <a:moveTo>
                  <a:pt x="2188" y="13559"/>
                </a:moveTo>
                <a:cubicBezTo>
                  <a:pt x="2184" y="13557"/>
                  <a:pt x="2181" y="13555"/>
                  <a:pt x="2178" y="13555"/>
                </a:cubicBezTo>
                <a:cubicBezTo>
                  <a:pt x="2177" y="13555"/>
                  <a:pt x="2174" y="13559"/>
                  <a:pt x="2175" y="13561"/>
                </a:cubicBezTo>
                <a:cubicBezTo>
                  <a:pt x="2176" y="13564"/>
                  <a:pt x="2179" y="13566"/>
                  <a:pt x="2181" y="13569"/>
                </a:cubicBezTo>
                <a:cubicBezTo>
                  <a:pt x="2183" y="13566"/>
                  <a:pt x="2185" y="13563"/>
                  <a:pt x="2188" y="13559"/>
                </a:cubicBezTo>
                <a:close/>
                <a:moveTo>
                  <a:pt x="1994" y="16573"/>
                </a:moveTo>
                <a:cubicBezTo>
                  <a:pt x="1991" y="16578"/>
                  <a:pt x="1988" y="16581"/>
                  <a:pt x="1989" y="16584"/>
                </a:cubicBezTo>
                <a:cubicBezTo>
                  <a:pt x="1989" y="16587"/>
                  <a:pt x="1993" y="16589"/>
                  <a:pt x="1996" y="16591"/>
                </a:cubicBezTo>
                <a:cubicBezTo>
                  <a:pt x="1997" y="16588"/>
                  <a:pt x="2000" y="16586"/>
                  <a:pt x="2000" y="16583"/>
                </a:cubicBezTo>
                <a:cubicBezTo>
                  <a:pt x="2000" y="16580"/>
                  <a:pt x="1997" y="16577"/>
                  <a:pt x="1994" y="16573"/>
                </a:cubicBezTo>
                <a:close/>
                <a:moveTo>
                  <a:pt x="6685" y="16602"/>
                </a:moveTo>
                <a:cubicBezTo>
                  <a:pt x="6683" y="16599"/>
                  <a:pt x="6681" y="16597"/>
                  <a:pt x="6678" y="16595"/>
                </a:cubicBezTo>
                <a:cubicBezTo>
                  <a:pt x="6677" y="16597"/>
                  <a:pt x="6673" y="16601"/>
                  <a:pt x="6674" y="16602"/>
                </a:cubicBezTo>
                <a:cubicBezTo>
                  <a:pt x="6676" y="16605"/>
                  <a:pt x="6679" y="16606"/>
                  <a:pt x="6682" y="16608"/>
                </a:cubicBezTo>
                <a:cubicBezTo>
                  <a:pt x="6683" y="16606"/>
                  <a:pt x="6684" y="16604"/>
                  <a:pt x="6685" y="16602"/>
                </a:cubicBezTo>
                <a:close/>
                <a:moveTo>
                  <a:pt x="3009" y="13548"/>
                </a:moveTo>
                <a:cubicBezTo>
                  <a:pt x="3006" y="13548"/>
                  <a:pt x="3003" y="13549"/>
                  <a:pt x="3000" y="13549"/>
                </a:cubicBezTo>
                <a:cubicBezTo>
                  <a:pt x="3002" y="13555"/>
                  <a:pt x="3003" y="13561"/>
                  <a:pt x="3004" y="13566"/>
                </a:cubicBezTo>
                <a:cubicBezTo>
                  <a:pt x="3006" y="13566"/>
                  <a:pt x="3007" y="13566"/>
                  <a:pt x="3009" y="13565"/>
                </a:cubicBezTo>
                <a:cubicBezTo>
                  <a:pt x="3009" y="13560"/>
                  <a:pt x="3009" y="13554"/>
                  <a:pt x="3009" y="13548"/>
                </a:cubicBezTo>
                <a:close/>
                <a:moveTo>
                  <a:pt x="6300" y="9791"/>
                </a:moveTo>
                <a:cubicBezTo>
                  <a:pt x="6295" y="9788"/>
                  <a:pt x="6291" y="9784"/>
                  <a:pt x="6289" y="9785"/>
                </a:cubicBezTo>
                <a:cubicBezTo>
                  <a:pt x="6287" y="9786"/>
                  <a:pt x="6284" y="9790"/>
                  <a:pt x="6283" y="9793"/>
                </a:cubicBezTo>
                <a:cubicBezTo>
                  <a:pt x="6283" y="9795"/>
                  <a:pt x="6287" y="9798"/>
                  <a:pt x="6288" y="9801"/>
                </a:cubicBezTo>
                <a:cubicBezTo>
                  <a:pt x="6292" y="9798"/>
                  <a:pt x="6295" y="9795"/>
                  <a:pt x="6300" y="9791"/>
                </a:cubicBezTo>
                <a:close/>
                <a:moveTo>
                  <a:pt x="6662" y="16669"/>
                </a:moveTo>
                <a:cubicBezTo>
                  <a:pt x="6663" y="16667"/>
                  <a:pt x="6664" y="16665"/>
                  <a:pt x="6665" y="16663"/>
                </a:cubicBezTo>
                <a:cubicBezTo>
                  <a:pt x="6660" y="16660"/>
                  <a:pt x="6656" y="16658"/>
                  <a:pt x="6651" y="16655"/>
                </a:cubicBezTo>
                <a:cubicBezTo>
                  <a:pt x="6650" y="16658"/>
                  <a:pt x="6648" y="16661"/>
                  <a:pt x="6647" y="16664"/>
                </a:cubicBezTo>
                <a:cubicBezTo>
                  <a:pt x="6652" y="16665"/>
                  <a:pt x="6657" y="16667"/>
                  <a:pt x="6662" y="16669"/>
                </a:cubicBezTo>
                <a:close/>
                <a:moveTo>
                  <a:pt x="1437" y="12654"/>
                </a:moveTo>
                <a:cubicBezTo>
                  <a:pt x="1435" y="12658"/>
                  <a:pt x="1433" y="12661"/>
                  <a:pt x="1432" y="12664"/>
                </a:cubicBezTo>
                <a:cubicBezTo>
                  <a:pt x="1432" y="12666"/>
                  <a:pt x="1434" y="12668"/>
                  <a:pt x="1436" y="12670"/>
                </a:cubicBezTo>
                <a:cubicBezTo>
                  <a:pt x="1438" y="12667"/>
                  <a:pt x="1440" y="12663"/>
                  <a:pt x="1442" y="12660"/>
                </a:cubicBezTo>
                <a:cubicBezTo>
                  <a:pt x="1442" y="12659"/>
                  <a:pt x="1439" y="12657"/>
                  <a:pt x="1437" y="12654"/>
                </a:cubicBezTo>
                <a:close/>
                <a:moveTo>
                  <a:pt x="3598" y="360"/>
                </a:moveTo>
                <a:cubicBezTo>
                  <a:pt x="3596" y="358"/>
                  <a:pt x="3594" y="355"/>
                  <a:pt x="3593" y="355"/>
                </a:cubicBezTo>
                <a:cubicBezTo>
                  <a:pt x="3591" y="355"/>
                  <a:pt x="3588" y="357"/>
                  <a:pt x="3588" y="359"/>
                </a:cubicBezTo>
                <a:cubicBezTo>
                  <a:pt x="3587" y="361"/>
                  <a:pt x="3588" y="363"/>
                  <a:pt x="3589" y="366"/>
                </a:cubicBezTo>
                <a:cubicBezTo>
                  <a:pt x="3592" y="364"/>
                  <a:pt x="3595" y="362"/>
                  <a:pt x="3598" y="360"/>
                </a:cubicBezTo>
                <a:close/>
                <a:moveTo>
                  <a:pt x="1627" y="1463"/>
                </a:moveTo>
                <a:cubicBezTo>
                  <a:pt x="1627" y="1465"/>
                  <a:pt x="1627" y="1466"/>
                  <a:pt x="1627" y="1468"/>
                </a:cubicBezTo>
                <a:cubicBezTo>
                  <a:pt x="1633" y="1468"/>
                  <a:pt x="1640" y="1468"/>
                  <a:pt x="1646" y="1468"/>
                </a:cubicBezTo>
                <a:cubicBezTo>
                  <a:pt x="1646" y="1466"/>
                  <a:pt x="1646" y="1465"/>
                  <a:pt x="1646" y="1463"/>
                </a:cubicBezTo>
                <a:cubicBezTo>
                  <a:pt x="1639" y="1463"/>
                  <a:pt x="1633" y="1463"/>
                  <a:pt x="1627" y="1463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D3C1A50C-35E5-E761-CAE5-30E5E85635A7}"/>
              </a:ext>
            </a:extLst>
          </p:cNvPr>
          <p:cNvSpPr>
            <a:spLocks noEditPoints="1"/>
          </p:cNvSpPr>
          <p:nvPr/>
        </p:nvSpPr>
        <p:spPr bwMode="auto">
          <a:xfrm rot="16686043" flipH="1">
            <a:off x="-607835" y="3042706"/>
            <a:ext cx="7595943" cy="1880862"/>
          </a:xfrm>
          <a:custGeom>
            <a:avLst/>
            <a:gdLst>
              <a:gd name="T0" fmla="*/ 8464 w 10937"/>
              <a:gd name="T1" fmla="*/ 1535 h 2706"/>
              <a:gd name="T2" fmla="*/ 9565 w 10937"/>
              <a:gd name="T3" fmla="*/ 1554 h 2706"/>
              <a:gd name="T4" fmla="*/ 9327 w 10937"/>
              <a:gd name="T5" fmla="*/ 1614 h 2706"/>
              <a:gd name="T6" fmla="*/ 8642 w 10937"/>
              <a:gd name="T7" fmla="*/ 1660 h 2706"/>
              <a:gd name="T8" fmla="*/ 8284 w 10937"/>
              <a:gd name="T9" fmla="*/ 1662 h 2706"/>
              <a:gd name="T10" fmla="*/ 7636 w 10937"/>
              <a:gd name="T11" fmla="*/ 1668 h 2706"/>
              <a:gd name="T12" fmla="*/ 7478 w 10937"/>
              <a:gd name="T13" fmla="*/ 1727 h 2706"/>
              <a:gd name="T14" fmla="*/ 7690 w 10937"/>
              <a:gd name="T15" fmla="*/ 1813 h 2706"/>
              <a:gd name="T16" fmla="*/ 7529 w 10937"/>
              <a:gd name="T17" fmla="*/ 1904 h 2706"/>
              <a:gd name="T18" fmla="*/ 7139 w 10937"/>
              <a:gd name="T19" fmla="*/ 2022 h 2706"/>
              <a:gd name="T20" fmla="*/ 6580 w 10937"/>
              <a:gd name="T21" fmla="*/ 2128 h 2706"/>
              <a:gd name="T22" fmla="*/ 6097 w 10937"/>
              <a:gd name="T23" fmla="*/ 2201 h 2706"/>
              <a:gd name="T24" fmla="*/ 5385 w 10937"/>
              <a:gd name="T25" fmla="*/ 2284 h 2706"/>
              <a:gd name="T26" fmla="*/ 4592 w 10937"/>
              <a:gd name="T27" fmla="*/ 2392 h 2706"/>
              <a:gd name="T28" fmla="*/ 3405 w 10937"/>
              <a:gd name="T29" fmla="*/ 2505 h 2706"/>
              <a:gd name="T30" fmla="*/ 2720 w 10937"/>
              <a:gd name="T31" fmla="*/ 2565 h 2706"/>
              <a:gd name="T32" fmla="*/ 2266 w 10937"/>
              <a:gd name="T33" fmla="*/ 2628 h 2706"/>
              <a:gd name="T34" fmla="*/ 1707 w 10937"/>
              <a:gd name="T35" fmla="*/ 2599 h 2706"/>
              <a:gd name="T36" fmla="*/ 1527 w 10937"/>
              <a:gd name="T37" fmla="*/ 2623 h 2706"/>
              <a:gd name="T38" fmla="*/ 1202 w 10937"/>
              <a:gd name="T39" fmla="*/ 2510 h 2706"/>
              <a:gd name="T40" fmla="*/ 914 w 10937"/>
              <a:gd name="T41" fmla="*/ 2262 h 2706"/>
              <a:gd name="T42" fmla="*/ 471 w 10937"/>
              <a:gd name="T43" fmla="*/ 1890 h 2706"/>
              <a:gd name="T44" fmla="*/ 64 w 10937"/>
              <a:gd name="T45" fmla="*/ 1515 h 2706"/>
              <a:gd name="T46" fmla="*/ 231 w 10937"/>
              <a:gd name="T47" fmla="*/ 860 h 2706"/>
              <a:gd name="T48" fmla="*/ 363 w 10937"/>
              <a:gd name="T49" fmla="*/ 318 h 2706"/>
              <a:gd name="T50" fmla="*/ 1065 w 10937"/>
              <a:gd name="T51" fmla="*/ 322 h 2706"/>
              <a:gd name="T52" fmla="*/ 1901 w 10937"/>
              <a:gd name="T53" fmla="*/ 209 h 2706"/>
              <a:gd name="T54" fmla="*/ 2091 w 10937"/>
              <a:gd name="T55" fmla="*/ 238 h 2706"/>
              <a:gd name="T56" fmla="*/ 3104 w 10937"/>
              <a:gd name="T57" fmla="*/ 105 h 2706"/>
              <a:gd name="T58" fmla="*/ 4216 w 10937"/>
              <a:gd name="T59" fmla="*/ 66 h 2706"/>
              <a:gd name="T60" fmla="*/ 4769 w 10937"/>
              <a:gd name="T61" fmla="*/ 48 h 2706"/>
              <a:gd name="T62" fmla="*/ 5373 w 10937"/>
              <a:gd name="T63" fmla="*/ 85 h 2706"/>
              <a:gd name="T64" fmla="*/ 6357 w 10937"/>
              <a:gd name="T65" fmla="*/ 71 h 2706"/>
              <a:gd name="T66" fmla="*/ 7073 w 10937"/>
              <a:gd name="T67" fmla="*/ 142 h 2706"/>
              <a:gd name="T68" fmla="*/ 7281 w 10937"/>
              <a:gd name="T69" fmla="*/ 186 h 2706"/>
              <a:gd name="T70" fmla="*/ 6871 w 10937"/>
              <a:gd name="T71" fmla="*/ 284 h 2706"/>
              <a:gd name="T72" fmla="*/ 6833 w 10937"/>
              <a:gd name="T73" fmla="*/ 365 h 2706"/>
              <a:gd name="T74" fmla="*/ 7103 w 10937"/>
              <a:gd name="T75" fmla="*/ 481 h 2706"/>
              <a:gd name="T76" fmla="*/ 7325 w 10937"/>
              <a:gd name="T77" fmla="*/ 572 h 2706"/>
              <a:gd name="T78" fmla="*/ 7936 w 10937"/>
              <a:gd name="T79" fmla="*/ 612 h 2706"/>
              <a:gd name="T80" fmla="*/ 9593 w 10937"/>
              <a:gd name="T81" fmla="*/ 656 h 2706"/>
              <a:gd name="T82" fmla="*/ 9047 w 10937"/>
              <a:gd name="T83" fmla="*/ 719 h 2706"/>
              <a:gd name="T84" fmla="*/ 8429 w 10937"/>
              <a:gd name="T85" fmla="*/ 745 h 2706"/>
              <a:gd name="T86" fmla="*/ 8029 w 10937"/>
              <a:gd name="T87" fmla="*/ 862 h 2706"/>
              <a:gd name="T88" fmla="*/ 9045 w 10937"/>
              <a:gd name="T89" fmla="*/ 927 h 2706"/>
              <a:gd name="T90" fmla="*/ 10305 w 10937"/>
              <a:gd name="T91" fmla="*/ 974 h 2706"/>
              <a:gd name="T92" fmla="*/ 10496 w 10937"/>
              <a:gd name="T93" fmla="*/ 1014 h 2706"/>
              <a:gd name="T94" fmla="*/ 9754 w 10937"/>
              <a:gd name="T95" fmla="*/ 1008 h 2706"/>
              <a:gd name="T96" fmla="*/ 8720 w 10937"/>
              <a:gd name="T97" fmla="*/ 1002 h 2706"/>
              <a:gd name="T98" fmla="*/ 8287 w 10937"/>
              <a:gd name="T99" fmla="*/ 1065 h 2706"/>
              <a:gd name="T100" fmla="*/ 9176 w 10937"/>
              <a:gd name="T101" fmla="*/ 1081 h 2706"/>
              <a:gd name="T102" fmla="*/ 9610 w 10937"/>
              <a:gd name="T103" fmla="*/ 1090 h 2706"/>
              <a:gd name="T104" fmla="*/ 10242 w 10937"/>
              <a:gd name="T105" fmla="*/ 1128 h 2706"/>
              <a:gd name="T106" fmla="*/ 9618 w 10937"/>
              <a:gd name="T107" fmla="*/ 1249 h 2706"/>
              <a:gd name="T108" fmla="*/ 8806 w 10937"/>
              <a:gd name="T109" fmla="*/ 1378 h 2706"/>
              <a:gd name="T110" fmla="*/ 8429 w 10937"/>
              <a:gd name="T111" fmla="*/ 1341 h 2706"/>
              <a:gd name="T112" fmla="*/ 8332 w 10937"/>
              <a:gd name="T113" fmla="*/ 1403 h 2706"/>
              <a:gd name="T114" fmla="*/ 7949 w 10937"/>
              <a:gd name="T115" fmla="*/ 1495 h 2706"/>
              <a:gd name="T116" fmla="*/ 6803 w 10937"/>
              <a:gd name="T117" fmla="*/ 538 h 2706"/>
              <a:gd name="T118" fmla="*/ 6267 w 10937"/>
              <a:gd name="T119" fmla="*/ 140 h 2706"/>
              <a:gd name="T120" fmla="*/ 8347 w 10937"/>
              <a:gd name="T121" fmla="*/ 690 h 2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937" h="2706">
                <a:moveTo>
                  <a:pt x="8357" y="1544"/>
                </a:moveTo>
                <a:cubicBezTo>
                  <a:pt x="8330" y="1542"/>
                  <a:pt x="8303" y="1541"/>
                  <a:pt x="8276" y="1541"/>
                </a:cubicBezTo>
                <a:cubicBezTo>
                  <a:pt x="8274" y="1540"/>
                  <a:pt x="8271" y="1541"/>
                  <a:pt x="8269" y="1542"/>
                </a:cubicBezTo>
                <a:cubicBezTo>
                  <a:pt x="8264" y="1542"/>
                  <a:pt x="8256" y="1541"/>
                  <a:pt x="8255" y="1544"/>
                </a:cubicBezTo>
                <a:cubicBezTo>
                  <a:pt x="8253" y="1549"/>
                  <a:pt x="8254" y="1555"/>
                  <a:pt x="8254" y="1566"/>
                </a:cubicBezTo>
                <a:cubicBezTo>
                  <a:pt x="8224" y="1570"/>
                  <a:pt x="8191" y="1576"/>
                  <a:pt x="8157" y="1581"/>
                </a:cubicBezTo>
                <a:cubicBezTo>
                  <a:pt x="8157" y="1585"/>
                  <a:pt x="8157" y="1592"/>
                  <a:pt x="8157" y="1604"/>
                </a:cubicBezTo>
                <a:cubicBezTo>
                  <a:pt x="8143" y="1586"/>
                  <a:pt x="8128" y="1576"/>
                  <a:pt x="8111" y="1590"/>
                </a:cubicBezTo>
                <a:cubicBezTo>
                  <a:pt x="8102" y="1598"/>
                  <a:pt x="8075" y="1586"/>
                  <a:pt x="8087" y="1613"/>
                </a:cubicBezTo>
                <a:cubicBezTo>
                  <a:pt x="8080" y="1616"/>
                  <a:pt x="8073" y="1618"/>
                  <a:pt x="8067" y="1621"/>
                </a:cubicBezTo>
                <a:cubicBezTo>
                  <a:pt x="8063" y="1623"/>
                  <a:pt x="8059" y="1627"/>
                  <a:pt x="8055" y="1630"/>
                </a:cubicBezTo>
                <a:cubicBezTo>
                  <a:pt x="8060" y="1633"/>
                  <a:pt x="8064" y="1637"/>
                  <a:pt x="8068" y="1638"/>
                </a:cubicBezTo>
                <a:cubicBezTo>
                  <a:pt x="8089" y="1638"/>
                  <a:pt x="8112" y="1646"/>
                  <a:pt x="8126" y="1623"/>
                </a:cubicBezTo>
                <a:cubicBezTo>
                  <a:pt x="8160" y="1637"/>
                  <a:pt x="8182" y="1624"/>
                  <a:pt x="8193" y="1597"/>
                </a:cubicBezTo>
                <a:cubicBezTo>
                  <a:pt x="8215" y="1597"/>
                  <a:pt x="8232" y="1597"/>
                  <a:pt x="8251" y="1597"/>
                </a:cubicBezTo>
                <a:cubicBezTo>
                  <a:pt x="8254" y="1609"/>
                  <a:pt x="8225" y="1633"/>
                  <a:pt x="8262" y="1638"/>
                </a:cubicBezTo>
                <a:cubicBezTo>
                  <a:pt x="8281" y="1641"/>
                  <a:pt x="8298" y="1632"/>
                  <a:pt x="8301" y="1615"/>
                </a:cubicBezTo>
                <a:cubicBezTo>
                  <a:pt x="8302" y="1611"/>
                  <a:pt x="8300" y="1607"/>
                  <a:pt x="8296" y="1603"/>
                </a:cubicBezTo>
                <a:cubicBezTo>
                  <a:pt x="8301" y="1578"/>
                  <a:pt x="8302" y="1578"/>
                  <a:pt x="8329" y="1589"/>
                </a:cubicBezTo>
                <a:cubicBezTo>
                  <a:pt x="8330" y="1589"/>
                  <a:pt x="8331" y="1591"/>
                  <a:pt x="8332" y="1590"/>
                </a:cubicBezTo>
                <a:cubicBezTo>
                  <a:pt x="8360" y="1584"/>
                  <a:pt x="8388" y="1576"/>
                  <a:pt x="8417" y="1571"/>
                </a:cubicBezTo>
                <a:cubicBezTo>
                  <a:pt x="8437" y="1567"/>
                  <a:pt x="8449" y="1555"/>
                  <a:pt x="8457" y="1538"/>
                </a:cubicBezTo>
                <a:cubicBezTo>
                  <a:pt x="8458" y="1536"/>
                  <a:pt x="8462" y="1534"/>
                  <a:pt x="8464" y="1535"/>
                </a:cubicBezTo>
                <a:cubicBezTo>
                  <a:pt x="8490" y="1542"/>
                  <a:pt x="8505" y="1518"/>
                  <a:pt x="8527" y="1513"/>
                </a:cubicBezTo>
                <a:cubicBezTo>
                  <a:pt x="8532" y="1512"/>
                  <a:pt x="8539" y="1511"/>
                  <a:pt x="8543" y="1513"/>
                </a:cubicBezTo>
                <a:cubicBezTo>
                  <a:pt x="8559" y="1520"/>
                  <a:pt x="8574" y="1529"/>
                  <a:pt x="8589" y="1537"/>
                </a:cubicBezTo>
                <a:cubicBezTo>
                  <a:pt x="8595" y="1541"/>
                  <a:pt x="8601" y="1545"/>
                  <a:pt x="8608" y="1550"/>
                </a:cubicBezTo>
                <a:cubicBezTo>
                  <a:pt x="8616" y="1548"/>
                  <a:pt x="8626" y="1544"/>
                  <a:pt x="8637" y="1543"/>
                </a:cubicBezTo>
                <a:cubicBezTo>
                  <a:pt x="8647" y="1541"/>
                  <a:pt x="8658" y="1542"/>
                  <a:pt x="8663" y="1541"/>
                </a:cubicBezTo>
                <a:cubicBezTo>
                  <a:pt x="8654" y="1551"/>
                  <a:pt x="8645" y="1561"/>
                  <a:pt x="8635" y="1572"/>
                </a:cubicBezTo>
                <a:cubicBezTo>
                  <a:pt x="8645" y="1577"/>
                  <a:pt x="8650" y="1579"/>
                  <a:pt x="8654" y="1582"/>
                </a:cubicBezTo>
                <a:cubicBezTo>
                  <a:pt x="8666" y="1590"/>
                  <a:pt x="8696" y="1588"/>
                  <a:pt x="8701" y="1576"/>
                </a:cubicBezTo>
                <a:cubicBezTo>
                  <a:pt x="8704" y="1569"/>
                  <a:pt x="8697" y="1558"/>
                  <a:pt x="8694" y="1544"/>
                </a:cubicBezTo>
                <a:cubicBezTo>
                  <a:pt x="8702" y="1544"/>
                  <a:pt x="8715" y="1539"/>
                  <a:pt x="8726" y="1542"/>
                </a:cubicBezTo>
                <a:cubicBezTo>
                  <a:pt x="8764" y="1554"/>
                  <a:pt x="8803" y="1542"/>
                  <a:pt x="8841" y="1547"/>
                </a:cubicBezTo>
                <a:cubicBezTo>
                  <a:pt x="8871" y="1550"/>
                  <a:pt x="8900" y="1546"/>
                  <a:pt x="8929" y="1547"/>
                </a:cubicBezTo>
                <a:cubicBezTo>
                  <a:pt x="8947" y="1548"/>
                  <a:pt x="8966" y="1543"/>
                  <a:pt x="8984" y="1542"/>
                </a:cubicBezTo>
                <a:cubicBezTo>
                  <a:pt x="9006" y="1542"/>
                  <a:pt x="9027" y="1544"/>
                  <a:pt x="9048" y="1544"/>
                </a:cubicBezTo>
                <a:cubicBezTo>
                  <a:pt x="9059" y="1545"/>
                  <a:pt x="9070" y="1542"/>
                  <a:pt x="9081" y="1542"/>
                </a:cubicBezTo>
                <a:cubicBezTo>
                  <a:pt x="9101" y="1542"/>
                  <a:pt x="9120" y="1545"/>
                  <a:pt x="9139" y="1544"/>
                </a:cubicBezTo>
                <a:cubicBezTo>
                  <a:pt x="9171" y="1543"/>
                  <a:pt x="9203" y="1538"/>
                  <a:pt x="9234" y="1539"/>
                </a:cubicBezTo>
                <a:cubicBezTo>
                  <a:pt x="9252" y="1540"/>
                  <a:pt x="9269" y="1551"/>
                  <a:pt x="9287" y="1557"/>
                </a:cubicBezTo>
                <a:cubicBezTo>
                  <a:pt x="9294" y="1559"/>
                  <a:pt x="9301" y="1561"/>
                  <a:pt x="9308" y="1561"/>
                </a:cubicBezTo>
                <a:cubicBezTo>
                  <a:pt x="9343" y="1557"/>
                  <a:pt x="9377" y="1553"/>
                  <a:pt x="9412" y="1550"/>
                </a:cubicBezTo>
                <a:cubicBezTo>
                  <a:pt x="9437" y="1548"/>
                  <a:pt x="9463" y="1546"/>
                  <a:pt x="9488" y="1546"/>
                </a:cubicBezTo>
                <a:cubicBezTo>
                  <a:pt x="9514" y="1547"/>
                  <a:pt x="9539" y="1552"/>
                  <a:pt x="9565" y="1554"/>
                </a:cubicBezTo>
                <a:cubicBezTo>
                  <a:pt x="9603" y="1557"/>
                  <a:pt x="9640" y="1559"/>
                  <a:pt x="9678" y="1560"/>
                </a:cubicBezTo>
                <a:cubicBezTo>
                  <a:pt x="9721" y="1560"/>
                  <a:pt x="9764" y="1558"/>
                  <a:pt x="9808" y="1558"/>
                </a:cubicBezTo>
                <a:cubicBezTo>
                  <a:pt x="9828" y="1558"/>
                  <a:pt x="9849" y="1562"/>
                  <a:pt x="9869" y="1563"/>
                </a:cubicBezTo>
                <a:cubicBezTo>
                  <a:pt x="9883" y="1564"/>
                  <a:pt x="9897" y="1561"/>
                  <a:pt x="9910" y="1561"/>
                </a:cubicBezTo>
                <a:cubicBezTo>
                  <a:pt x="9943" y="1561"/>
                  <a:pt x="9976" y="1562"/>
                  <a:pt x="10009" y="1562"/>
                </a:cubicBezTo>
                <a:cubicBezTo>
                  <a:pt x="10030" y="1562"/>
                  <a:pt x="10052" y="1562"/>
                  <a:pt x="10076" y="1562"/>
                </a:cubicBezTo>
                <a:cubicBezTo>
                  <a:pt x="10066" y="1584"/>
                  <a:pt x="10053" y="1581"/>
                  <a:pt x="10039" y="1579"/>
                </a:cubicBezTo>
                <a:cubicBezTo>
                  <a:pt x="10032" y="1578"/>
                  <a:pt x="10024" y="1578"/>
                  <a:pt x="10017" y="1578"/>
                </a:cubicBezTo>
                <a:cubicBezTo>
                  <a:pt x="10007" y="1579"/>
                  <a:pt x="9997" y="1588"/>
                  <a:pt x="9990" y="1573"/>
                </a:cubicBezTo>
                <a:cubicBezTo>
                  <a:pt x="9989" y="1571"/>
                  <a:pt x="9980" y="1573"/>
                  <a:pt x="9975" y="1574"/>
                </a:cubicBezTo>
                <a:cubicBezTo>
                  <a:pt x="9964" y="1575"/>
                  <a:pt x="9952" y="1575"/>
                  <a:pt x="9941" y="1578"/>
                </a:cubicBezTo>
                <a:cubicBezTo>
                  <a:pt x="9936" y="1579"/>
                  <a:pt x="9931" y="1585"/>
                  <a:pt x="9929" y="1587"/>
                </a:cubicBezTo>
                <a:cubicBezTo>
                  <a:pt x="9917" y="1587"/>
                  <a:pt x="9907" y="1588"/>
                  <a:pt x="9897" y="1587"/>
                </a:cubicBezTo>
                <a:cubicBezTo>
                  <a:pt x="9880" y="1586"/>
                  <a:pt x="9863" y="1583"/>
                  <a:pt x="9846" y="1582"/>
                </a:cubicBezTo>
                <a:cubicBezTo>
                  <a:pt x="9798" y="1581"/>
                  <a:pt x="9749" y="1581"/>
                  <a:pt x="9701" y="1582"/>
                </a:cubicBezTo>
                <a:cubicBezTo>
                  <a:pt x="9662" y="1582"/>
                  <a:pt x="9623" y="1583"/>
                  <a:pt x="9584" y="1586"/>
                </a:cubicBezTo>
                <a:cubicBezTo>
                  <a:pt x="9543" y="1589"/>
                  <a:pt x="9503" y="1596"/>
                  <a:pt x="9462" y="1600"/>
                </a:cubicBezTo>
                <a:cubicBezTo>
                  <a:pt x="9451" y="1601"/>
                  <a:pt x="9439" y="1595"/>
                  <a:pt x="9430" y="1598"/>
                </a:cubicBezTo>
                <a:cubicBezTo>
                  <a:pt x="9411" y="1604"/>
                  <a:pt x="9393" y="1615"/>
                  <a:pt x="9373" y="1624"/>
                </a:cubicBezTo>
                <a:cubicBezTo>
                  <a:pt x="9379" y="1631"/>
                  <a:pt x="9382" y="1633"/>
                  <a:pt x="9385" y="1636"/>
                </a:cubicBezTo>
                <a:cubicBezTo>
                  <a:pt x="9376" y="1641"/>
                  <a:pt x="9366" y="1646"/>
                  <a:pt x="9358" y="1651"/>
                </a:cubicBezTo>
                <a:cubicBezTo>
                  <a:pt x="9357" y="1638"/>
                  <a:pt x="9356" y="1622"/>
                  <a:pt x="9355" y="1608"/>
                </a:cubicBezTo>
                <a:cubicBezTo>
                  <a:pt x="9344" y="1611"/>
                  <a:pt x="9335" y="1614"/>
                  <a:pt x="9327" y="1614"/>
                </a:cubicBezTo>
                <a:cubicBezTo>
                  <a:pt x="9311" y="1615"/>
                  <a:pt x="9296" y="1613"/>
                  <a:pt x="9281" y="1612"/>
                </a:cubicBezTo>
                <a:cubicBezTo>
                  <a:pt x="9267" y="1612"/>
                  <a:pt x="9253" y="1609"/>
                  <a:pt x="9244" y="1624"/>
                </a:cubicBezTo>
                <a:cubicBezTo>
                  <a:pt x="9242" y="1627"/>
                  <a:pt x="9235" y="1627"/>
                  <a:pt x="9231" y="1629"/>
                </a:cubicBezTo>
                <a:cubicBezTo>
                  <a:pt x="9226" y="1633"/>
                  <a:pt x="9221" y="1638"/>
                  <a:pt x="9216" y="1643"/>
                </a:cubicBezTo>
                <a:cubicBezTo>
                  <a:pt x="9213" y="1646"/>
                  <a:pt x="9210" y="1654"/>
                  <a:pt x="9207" y="1654"/>
                </a:cubicBezTo>
                <a:cubicBezTo>
                  <a:pt x="9201" y="1654"/>
                  <a:pt x="9193" y="1652"/>
                  <a:pt x="9190" y="1647"/>
                </a:cubicBezTo>
                <a:cubicBezTo>
                  <a:pt x="9163" y="1613"/>
                  <a:pt x="9145" y="1607"/>
                  <a:pt x="9102" y="1621"/>
                </a:cubicBezTo>
                <a:cubicBezTo>
                  <a:pt x="9093" y="1624"/>
                  <a:pt x="9083" y="1621"/>
                  <a:pt x="9075" y="1624"/>
                </a:cubicBezTo>
                <a:cubicBezTo>
                  <a:pt x="9066" y="1628"/>
                  <a:pt x="9059" y="1634"/>
                  <a:pt x="9052" y="1642"/>
                </a:cubicBezTo>
                <a:cubicBezTo>
                  <a:pt x="9026" y="1640"/>
                  <a:pt x="9042" y="1610"/>
                  <a:pt x="9026" y="1598"/>
                </a:cubicBezTo>
                <a:cubicBezTo>
                  <a:pt x="9023" y="1601"/>
                  <a:pt x="9020" y="1604"/>
                  <a:pt x="9016" y="1608"/>
                </a:cubicBezTo>
                <a:cubicBezTo>
                  <a:pt x="9013" y="1604"/>
                  <a:pt x="9011" y="1601"/>
                  <a:pt x="9007" y="1597"/>
                </a:cubicBezTo>
                <a:cubicBezTo>
                  <a:pt x="8995" y="1608"/>
                  <a:pt x="8985" y="1617"/>
                  <a:pt x="9000" y="1633"/>
                </a:cubicBezTo>
                <a:cubicBezTo>
                  <a:pt x="9008" y="1643"/>
                  <a:pt x="9005" y="1650"/>
                  <a:pt x="8992" y="1652"/>
                </a:cubicBezTo>
                <a:cubicBezTo>
                  <a:pt x="8976" y="1655"/>
                  <a:pt x="8959" y="1657"/>
                  <a:pt x="8943" y="1659"/>
                </a:cubicBezTo>
                <a:cubicBezTo>
                  <a:pt x="8937" y="1659"/>
                  <a:pt x="8932" y="1655"/>
                  <a:pt x="8930" y="1655"/>
                </a:cubicBezTo>
                <a:cubicBezTo>
                  <a:pt x="8921" y="1659"/>
                  <a:pt x="8915" y="1665"/>
                  <a:pt x="8909" y="1665"/>
                </a:cubicBezTo>
                <a:cubicBezTo>
                  <a:pt x="8884" y="1665"/>
                  <a:pt x="8857" y="1670"/>
                  <a:pt x="8834" y="1662"/>
                </a:cubicBezTo>
                <a:cubicBezTo>
                  <a:pt x="8813" y="1655"/>
                  <a:pt x="8798" y="1666"/>
                  <a:pt x="8783" y="1670"/>
                </a:cubicBezTo>
                <a:cubicBezTo>
                  <a:pt x="8766" y="1674"/>
                  <a:pt x="8751" y="1676"/>
                  <a:pt x="8735" y="1677"/>
                </a:cubicBezTo>
                <a:cubicBezTo>
                  <a:pt x="8717" y="1677"/>
                  <a:pt x="8698" y="1677"/>
                  <a:pt x="8681" y="1675"/>
                </a:cubicBezTo>
                <a:cubicBezTo>
                  <a:pt x="8667" y="1673"/>
                  <a:pt x="8653" y="1668"/>
                  <a:pt x="8640" y="1664"/>
                </a:cubicBezTo>
                <a:cubicBezTo>
                  <a:pt x="8640" y="1663"/>
                  <a:pt x="8641" y="1661"/>
                  <a:pt x="8642" y="1660"/>
                </a:cubicBezTo>
                <a:cubicBezTo>
                  <a:pt x="8659" y="1658"/>
                  <a:pt x="8676" y="1657"/>
                  <a:pt x="8692" y="1654"/>
                </a:cubicBezTo>
                <a:cubicBezTo>
                  <a:pt x="8698" y="1653"/>
                  <a:pt x="8704" y="1646"/>
                  <a:pt x="8708" y="1641"/>
                </a:cubicBezTo>
                <a:cubicBezTo>
                  <a:pt x="8714" y="1635"/>
                  <a:pt x="8719" y="1628"/>
                  <a:pt x="8724" y="1621"/>
                </a:cubicBezTo>
                <a:cubicBezTo>
                  <a:pt x="8725" y="1621"/>
                  <a:pt x="8727" y="1622"/>
                  <a:pt x="8728" y="1623"/>
                </a:cubicBezTo>
                <a:cubicBezTo>
                  <a:pt x="8728" y="1616"/>
                  <a:pt x="8727" y="1610"/>
                  <a:pt x="8725" y="1599"/>
                </a:cubicBezTo>
                <a:cubicBezTo>
                  <a:pt x="8707" y="1603"/>
                  <a:pt x="8690" y="1608"/>
                  <a:pt x="8672" y="1610"/>
                </a:cubicBezTo>
                <a:cubicBezTo>
                  <a:pt x="8656" y="1611"/>
                  <a:pt x="8640" y="1609"/>
                  <a:pt x="8624" y="1604"/>
                </a:cubicBezTo>
                <a:cubicBezTo>
                  <a:pt x="8623" y="1605"/>
                  <a:pt x="8621" y="1605"/>
                  <a:pt x="8621" y="1606"/>
                </a:cubicBezTo>
                <a:cubicBezTo>
                  <a:pt x="8606" y="1638"/>
                  <a:pt x="8597" y="1642"/>
                  <a:pt x="8563" y="1636"/>
                </a:cubicBezTo>
                <a:cubicBezTo>
                  <a:pt x="8557" y="1635"/>
                  <a:pt x="8549" y="1636"/>
                  <a:pt x="8543" y="1638"/>
                </a:cubicBezTo>
                <a:cubicBezTo>
                  <a:pt x="8526" y="1645"/>
                  <a:pt x="8509" y="1651"/>
                  <a:pt x="8491" y="1643"/>
                </a:cubicBezTo>
                <a:cubicBezTo>
                  <a:pt x="8489" y="1643"/>
                  <a:pt x="8483" y="1650"/>
                  <a:pt x="8478" y="1656"/>
                </a:cubicBezTo>
                <a:cubicBezTo>
                  <a:pt x="8474" y="1652"/>
                  <a:pt x="8468" y="1646"/>
                  <a:pt x="8464" y="1641"/>
                </a:cubicBezTo>
                <a:cubicBezTo>
                  <a:pt x="8454" y="1642"/>
                  <a:pt x="8444" y="1644"/>
                  <a:pt x="8434" y="1645"/>
                </a:cubicBezTo>
                <a:cubicBezTo>
                  <a:pt x="8411" y="1647"/>
                  <a:pt x="8388" y="1648"/>
                  <a:pt x="8365" y="1649"/>
                </a:cubicBezTo>
                <a:cubicBezTo>
                  <a:pt x="8360" y="1649"/>
                  <a:pt x="8355" y="1649"/>
                  <a:pt x="8352" y="1647"/>
                </a:cubicBezTo>
                <a:cubicBezTo>
                  <a:pt x="8342" y="1642"/>
                  <a:pt x="8337" y="1644"/>
                  <a:pt x="8334" y="1654"/>
                </a:cubicBezTo>
                <a:cubicBezTo>
                  <a:pt x="8330" y="1665"/>
                  <a:pt x="8324" y="1666"/>
                  <a:pt x="8314" y="1662"/>
                </a:cubicBezTo>
                <a:cubicBezTo>
                  <a:pt x="8310" y="1660"/>
                  <a:pt x="8304" y="1660"/>
                  <a:pt x="8300" y="1660"/>
                </a:cubicBezTo>
                <a:cubicBezTo>
                  <a:pt x="8296" y="1661"/>
                  <a:pt x="8293" y="1664"/>
                  <a:pt x="8289" y="1665"/>
                </a:cubicBezTo>
                <a:cubicBezTo>
                  <a:pt x="8292" y="1670"/>
                  <a:pt x="8295" y="1675"/>
                  <a:pt x="8300" y="1684"/>
                </a:cubicBezTo>
                <a:cubicBezTo>
                  <a:pt x="8285" y="1682"/>
                  <a:pt x="8273" y="1680"/>
                  <a:pt x="8255" y="1677"/>
                </a:cubicBezTo>
                <a:cubicBezTo>
                  <a:pt x="8266" y="1672"/>
                  <a:pt x="8272" y="1668"/>
                  <a:pt x="8284" y="1662"/>
                </a:cubicBezTo>
                <a:cubicBezTo>
                  <a:pt x="8268" y="1661"/>
                  <a:pt x="8257" y="1660"/>
                  <a:pt x="8245" y="1659"/>
                </a:cubicBezTo>
                <a:cubicBezTo>
                  <a:pt x="8246" y="1684"/>
                  <a:pt x="8231" y="1684"/>
                  <a:pt x="8213" y="1682"/>
                </a:cubicBezTo>
                <a:cubicBezTo>
                  <a:pt x="8188" y="1680"/>
                  <a:pt x="8163" y="1690"/>
                  <a:pt x="8140" y="1676"/>
                </a:cubicBezTo>
                <a:cubicBezTo>
                  <a:pt x="8138" y="1675"/>
                  <a:pt x="8135" y="1675"/>
                  <a:pt x="8135" y="1674"/>
                </a:cubicBezTo>
                <a:cubicBezTo>
                  <a:pt x="8125" y="1648"/>
                  <a:pt x="8104" y="1656"/>
                  <a:pt x="8086" y="1658"/>
                </a:cubicBezTo>
                <a:cubicBezTo>
                  <a:pt x="8076" y="1659"/>
                  <a:pt x="8067" y="1663"/>
                  <a:pt x="8056" y="1666"/>
                </a:cubicBezTo>
                <a:cubicBezTo>
                  <a:pt x="8055" y="1664"/>
                  <a:pt x="8054" y="1660"/>
                  <a:pt x="8051" y="1654"/>
                </a:cubicBezTo>
                <a:cubicBezTo>
                  <a:pt x="8046" y="1656"/>
                  <a:pt x="8041" y="1658"/>
                  <a:pt x="8035" y="1660"/>
                </a:cubicBezTo>
                <a:cubicBezTo>
                  <a:pt x="8034" y="1656"/>
                  <a:pt x="8032" y="1652"/>
                  <a:pt x="8030" y="1648"/>
                </a:cubicBezTo>
                <a:cubicBezTo>
                  <a:pt x="8025" y="1651"/>
                  <a:pt x="8019" y="1654"/>
                  <a:pt x="8009" y="1660"/>
                </a:cubicBezTo>
                <a:cubicBezTo>
                  <a:pt x="8013" y="1652"/>
                  <a:pt x="8015" y="1648"/>
                  <a:pt x="8019" y="1641"/>
                </a:cubicBezTo>
                <a:cubicBezTo>
                  <a:pt x="8011" y="1645"/>
                  <a:pt x="8006" y="1647"/>
                  <a:pt x="7999" y="1651"/>
                </a:cubicBezTo>
                <a:cubicBezTo>
                  <a:pt x="8002" y="1635"/>
                  <a:pt x="8019" y="1612"/>
                  <a:pt x="7984" y="1616"/>
                </a:cubicBezTo>
                <a:cubicBezTo>
                  <a:pt x="7971" y="1618"/>
                  <a:pt x="7955" y="1622"/>
                  <a:pt x="7957" y="1643"/>
                </a:cubicBezTo>
                <a:cubicBezTo>
                  <a:pt x="7941" y="1636"/>
                  <a:pt x="7926" y="1630"/>
                  <a:pt x="7909" y="1623"/>
                </a:cubicBezTo>
                <a:cubicBezTo>
                  <a:pt x="7907" y="1635"/>
                  <a:pt x="7906" y="1642"/>
                  <a:pt x="7905" y="1651"/>
                </a:cubicBezTo>
                <a:cubicBezTo>
                  <a:pt x="7888" y="1652"/>
                  <a:pt x="7877" y="1658"/>
                  <a:pt x="7892" y="1680"/>
                </a:cubicBezTo>
                <a:cubicBezTo>
                  <a:pt x="7842" y="1680"/>
                  <a:pt x="7794" y="1680"/>
                  <a:pt x="7743" y="1680"/>
                </a:cubicBezTo>
                <a:cubicBezTo>
                  <a:pt x="7765" y="1671"/>
                  <a:pt x="7755" y="1658"/>
                  <a:pt x="7751" y="1647"/>
                </a:cubicBezTo>
                <a:cubicBezTo>
                  <a:pt x="7747" y="1634"/>
                  <a:pt x="7736" y="1638"/>
                  <a:pt x="7726" y="1641"/>
                </a:cubicBezTo>
                <a:cubicBezTo>
                  <a:pt x="7718" y="1643"/>
                  <a:pt x="7710" y="1645"/>
                  <a:pt x="7701" y="1646"/>
                </a:cubicBezTo>
                <a:cubicBezTo>
                  <a:pt x="7684" y="1648"/>
                  <a:pt x="7668" y="1651"/>
                  <a:pt x="7653" y="1663"/>
                </a:cubicBezTo>
                <a:cubicBezTo>
                  <a:pt x="7649" y="1666"/>
                  <a:pt x="7642" y="1666"/>
                  <a:pt x="7636" y="1668"/>
                </a:cubicBezTo>
                <a:cubicBezTo>
                  <a:pt x="7636" y="1661"/>
                  <a:pt x="7635" y="1655"/>
                  <a:pt x="7635" y="1648"/>
                </a:cubicBezTo>
                <a:cubicBezTo>
                  <a:pt x="7635" y="1646"/>
                  <a:pt x="7634" y="1644"/>
                  <a:pt x="7634" y="1642"/>
                </a:cubicBezTo>
                <a:cubicBezTo>
                  <a:pt x="7617" y="1636"/>
                  <a:pt x="7613" y="1651"/>
                  <a:pt x="7609" y="1660"/>
                </a:cubicBezTo>
                <a:cubicBezTo>
                  <a:pt x="7607" y="1664"/>
                  <a:pt x="7613" y="1673"/>
                  <a:pt x="7618" y="1678"/>
                </a:cubicBezTo>
                <a:cubicBezTo>
                  <a:pt x="7619" y="1680"/>
                  <a:pt x="7626" y="1676"/>
                  <a:pt x="7632" y="1674"/>
                </a:cubicBezTo>
                <a:cubicBezTo>
                  <a:pt x="7634" y="1681"/>
                  <a:pt x="7636" y="1690"/>
                  <a:pt x="7638" y="1704"/>
                </a:cubicBezTo>
                <a:cubicBezTo>
                  <a:pt x="7650" y="1697"/>
                  <a:pt x="7659" y="1692"/>
                  <a:pt x="7669" y="1685"/>
                </a:cubicBezTo>
                <a:cubicBezTo>
                  <a:pt x="7670" y="1706"/>
                  <a:pt x="7687" y="1704"/>
                  <a:pt x="7701" y="1704"/>
                </a:cubicBezTo>
                <a:cubicBezTo>
                  <a:pt x="7726" y="1704"/>
                  <a:pt x="7751" y="1700"/>
                  <a:pt x="7777" y="1701"/>
                </a:cubicBezTo>
                <a:cubicBezTo>
                  <a:pt x="7817" y="1701"/>
                  <a:pt x="7856" y="1705"/>
                  <a:pt x="7896" y="1705"/>
                </a:cubicBezTo>
                <a:cubicBezTo>
                  <a:pt x="7939" y="1706"/>
                  <a:pt x="7982" y="1704"/>
                  <a:pt x="8024" y="1704"/>
                </a:cubicBezTo>
                <a:cubicBezTo>
                  <a:pt x="8045" y="1704"/>
                  <a:pt x="8066" y="1706"/>
                  <a:pt x="8092" y="1707"/>
                </a:cubicBezTo>
                <a:cubicBezTo>
                  <a:pt x="8062" y="1715"/>
                  <a:pt x="8037" y="1721"/>
                  <a:pt x="8012" y="1728"/>
                </a:cubicBezTo>
                <a:cubicBezTo>
                  <a:pt x="8002" y="1724"/>
                  <a:pt x="7993" y="1721"/>
                  <a:pt x="7978" y="1731"/>
                </a:cubicBezTo>
                <a:cubicBezTo>
                  <a:pt x="7968" y="1737"/>
                  <a:pt x="7951" y="1731"/>
                  <a:pt x="7937" y="1730"/>
                </a:cubicBezTo>
                <a:cubicBezTo>
                  <a:pt x="7910" y="1727"/>
                  <a:pt x="7883" y="1721"/>
                  <a:pt x="7857" y="1721"/>
                </a:cubicBezTo>
                <a:cubicBezTo>
                  <a:pt x="7843" y="1720"/>
                  <a:pt x="7829" y="1729"/>
                  <a:pt x="7815" y="1730"/>
                </a:cubicBezTo>
                <a:cubicBezTo>
                  <a:pt x="7800" y="1730"/>
                  <a:pt x="7784" y="1726"/>
                  <a:pt x="7769" y="1726"/>
                </a:cubicBezTo>
                <a:cubicBezTo>
                  <a:pt x="7759" y="1726"/>
                  <a:pt x="7749" y="1731"/>
                  <a:pt x="7739" y="1732"/>
                </a:cubicBezTo>
                <a:cubicBezTo>
                  <a:pt x="7719" y="1734"/>
                  <a:pt x="7699" y="1735"/>
                  <a:pt x="7678" y="1736"/>
                </a:cubicBezTo>
                <a:cubicBezTo>
                  <a:pt x="7653" y="1737"/>
                  <a:pt x="7628" y="1739"/>
                  <a:pt x="7603" y="1738"/>
                </a:cubicBezTo>
                <a:cubicBezTo>
                  <a:pt x="7575" y="1736"/>
                  <a:pt x="7548" y="1731"/>
                  <a:pt x="7520" y="1728"/>
                </a:cubicBezTo>
                <a:cubicBezTo>
                  <a:pt x="7506" y="1727"/>
                  <a:pt x="7487" y="1721"/>
                  <a:pt x="7478" y="1727"/>
                </a:cubicBezTo>
                <a:cubicBezTo>
                  <a:pt x="7455" y="1743"/>
                  <a:pt x="7431" y="1738"/>
                  <a:pt x="7407" y="1737"/>
                </a:cubicBezTo>
                <a:cubicBezTo>
                  <a:pt x="7397" y="1736"/>
                  <a:pt x="7387" y="1735"/>
                  <a:pt x="7377" y="1734"/>
                </a:cubicBezTo>
                <a:cubicBezTo>
                  <a:pt x="7374" y="1734"/>
                  <a:pt x="7370" y="1733"/>
                  <a:pt x="7369" y="1734"/>
                </a:cubicBezTo>
                <a:cubicBezTo>
                  <a:pt x="7347" y="1758"/>
                  <a:pt x="7313" y="1754"/>
                  <a:pt x="7287" y="1768"/>
                </a:cubicBezTo>
                <a:cubicBezTo>
                  <a:pt x="7283" y="1770"/>
                  <a:pt x="7276" y="1774"/>
                  <a:pt x="7277" y="1776"/>
                </a:cubicBezTo>
                <a:cubicBezTo>
                  <a:pt x="7277" y="1782"/>
                  <a:pt x="7282" y="1786"/>
                  <a:pt x="7285" y="1790"/>
                </a:cubicBezTo>
                <a:cubicBezTo>
                  <a:pt x="7290" y="1795"/>
                  <a:pt x="7295" y="1799"/>
                  <a:pt x="7302" y="1804"/>
                </a:cubicBezTo>
                <a:cubicBezTo>
                  <a:pt x="7309" y="1800"/>
                  <a:pt x="7319" y="1795"/>
                  <a:pt x="7331" y="1788"/>
                </a:cubicBezTo>
                <a:cubicBezTo>
                  <a:pt x="7333" y="1791"/>
                  <a:pt x="7336" y="1795"/>
                  <a:pt x="7339" y="1799"/>
                </a:cubicBezTo>
                <a:cubicBezTo>
                  <a:pt x="7361" y="1782"/>
                  <a:pt x="7394" y="1782"/>
                  <a:pt x="7406" y="1798"/>
                </a:cubicBezTo>
                <a:cubicBezTo>
                  <a:pt x="7424" y="1793"/>
                  <a:pt x="7441" y="1789"/>
                  <a:pt x="7459" y="1786"/>
                </a:cubicBezTo>
                <a:cubicBezTo>
                  <a:pt x="7463" y="1785"/>
                  <a:pt x="7468" y="1785"/>
                  <a:pt x="7471" y="1787"/>
                </a:cubicBezTo>
                <a:cubicBezTo>
                  <a:pt x="7491" y="1798"/>
                  <a:pt x="7513" y="1799"/>
                  <a:pt x="7534" y="1793"/>
                </a:cubicBezTo>
                <a:cubicBezTo>
                  <a:pt x="7555" y="1787"/>
                  <a:pt x="7569" y="1799"/>
                  <a:pt x="7565" y="1821"/>
                </a:cubicBezTo>
                <a:cubicBezTo>
                  <a:pt x="7564" y="1825"/>
                  <a:pt x="7564" y="1829"/>
                  <a:pt x="7563" y="1834"/>
                </a:cubicBezTo>
                <a:cubicBezTo>
                  <a:pt x="7571" y="1832"/>
                  <a:pt x="7578" y="1831"/>
                  <a:pt x="7586" y="1829"/>
                </a:cubicBezTo>
                <a:cubicBezTo>
                  <a:pt x="7585" y="1827"/>
                  <a:pt x="7585" y="1824"/>
                  <a:pt x="7583" y="1822"/>
                </a:cubicBezTo>
                <a:cubicBezTo>
                  <a:pt x="7571" y="1811"/>
                  <a:pt x="7573" y="1803"/>
                  <a:pt x="7589" y="1799"/>
                </a:cubicBezTo>
                <a:cubicBezTo>
                  <a:pt x="7605" y="1796"/>
                  <a:pt x="7622" y="1792"/>
                  <a:pt x="7638" y="1792"/>
                </a:cubicBezTo>
                <a:cubicBezTo>
                  <a:pt x="7662" y="1793"/>
                  <a:pt x="7685" y="1792"/>
                  <a:pt x="7708" y="1788"/>
                </a:cubicBezTo>
                <a:cubicBezTo>
                  <a:pt x="7731" y="1785"/>
                  <a:pt x="7760" y="1782"/>
                  <a:pt x="7780" y="1808"/>
                </a:cubicBezTo>
                <a:cubicBezTo>
                  <a:pt x="7762" y="1810"/>
                  <a:pt x="7744" y="1813"/>
                  <a:pt x="7726" y="1814"/>
                </a:cubicBezTo>
                <a:cubicBezTo>
                  <a:pt x="7714" y="1815"/>
                  <a:pt x="7702" y="1813"/>
                  <a:pt x="7690" y="1813"/>
                </a:cubicBezTo>
                <a:cubicBezTo>
                  <a:pt x="7677" y="1813"/>
                  <a:pt x="7663" y="1813"/>
                  <a:pt x="7649" y="1814"/>
                </a:cubicBezTo>
                <a:cubicBezTo>
                  <a:pt x="7640" y="1814"/>
                  <a:pt x="7629" y="1814"/>
                  <a:pt x="7622" y="1819"/>
                </a:cubicBezTo>
                <a:cubicBezTo>
                  <a:pt x="7607" y="1829"/>
                  <a:pt x="7609" y="1839"/>
                  <a:pt x="7625" y="1847"/>
                </a:cubicBezTo>
                <a:cubicBezTo>
                  <a:pt x="7635" y="1851"/>
                  <a:pt x="7646" y="1850"/>
                  <a:pt x="7657" y="1851"/>
                </a:cubicBezTo>
                <a:cubicBezTo>
                  <a:pt x="7668" y="1852"/>
                  <a:pt x="7679" y="1852"/>
                  <a:pt x="7690" y="1852"/>
                </a:cubicBezTo>
                <a:cubicBezTo>
                  <a:pt x="7721" y="1854"/>
                  <a:pt x="7753" y="1855"/>
                  <a:pt x="7784" y="1857"/>
                </a:cubicBezTo>
                <a:cubicBezTo>
                  <a:pt x="7792" y="1857"/>
                  <a:pt x="7800" y="1858"/>
                  <a:pt x="7808" y="1858"/>
                </a:cubicBezTo>
                <a:cubicBezTo>
                  <a:pt x="7829" y="1856"/>
                  <a:pt x="7848" y="1854"/>
                  <a:pt x="7869" y="1862"/>
                </a:cubicBezTo>
                <a:cubicBezTo>
                  <a:pt x="7884" y="1868"/>
                  <a:pt x="7903" y="1863"/>
                  <a:pt x="7920" y="1863"/>
                </a:cubicBezTo>
                <a:cubicBezTo>
                  <a:pt x="7945" y="1863"/>
                  <a:pt x="7969" y="1863"/>
                  <a:pt x="7994" y="1863"/>
                </a:cubicBezTo>
                <a:cubicBezTo>
                  <a:pt x="7983" y="1881"/>
                  <a:pt x="7984" y="1889"/>
                  <a:pt x="7999" y="1902"/>
                </a:cubicBezTo>
                <a:cubicBezTo>
                  <a:pt x="7977" y="1905"/>
                  <a:pt x="7954" y="1908"/>
                  <a:pt x="7931" y="1911"/>
                </a:cubicBezTo>
                <a:cubicBezTo>
                  <a:pt x="7926" y="1911"/>
                  <a:pt x="7919" y="1913"/>
                  <a:pt x="7916" y="1910"/>
                </a:cubicBezTo>
                <a:cubicBezTo>
                  <a:pt x="7903" y="1898"/>
                  <a:pt x="7889" y="1905"/>
                  <a:pt x="7880" y="1912"/>
                </a:cubicBezTo>
                <a:cubicBezTo>
                  <a:pt x="7866" y="1921"/>
                  <a:pt x="7858" y="1919"/>
                  <a:pt x="7848" y="1909"/>
                </a:cubicBezTo>
                <a:cubicBezTo>
                  <a:pt x="7845" y="1906"/>
                  <a:pt x="7839" y="1906"/>
                  <a:pt x="7835" y="1906"/>
                </a:cubicBezTo>
                <a:cubicBezTo>
                  <a:pt x="7810" y="1908"/>
                  <a:pt x="7784" y="1895"/>
                  <a:pt x="7762" y="1917"/>
                </a:cubicBezTo>
                <a:cubicBezTo>
                  <a:pt x="7754" y="1923"/>
                  <a:pt x="7739" y="1922"/>
                  <a:pt x="7728" y="1923"/>
                </a:cubicBezTo>
                <a:cubicBezTo>
                  <a:pt x="7710" y="1924"/>
                  <a:pt x="7691" y="1924"/>
                  <a:pt x="7673" y="1924"/>
                </a:cubicBezTo>
                <a:cubicBezTo>
                  <a:pt x="7666" y="1924"/>
                  <a:pt x="7660" y="1919"/>
                  <a:pt x="7654" y="1919"/>
                </a:cubicBezTo>
                <a:cubicBezTo>
                  <a:pt x="7646" y="1917"/>
                  <a:pt x="7637" y="1915"/>
                  <a:pt x="7630" y="1918"/>
                </a:cubicBezTo>
                <a:cubicBezTo>
                  <a:pt x="7611" y="1928"/>
                  <a:pt x="7579" y="1926"/>
                  <a:pt x="7561" y="1915"/>
                </a:cubicBezTo>
                <a:cubicBezTo>
                  <a:pt x="7552" y="1909"/>
                  <a:pt x="7541" y="1908"/>
                  <a:pt x="7529" y="1904"/>
                </a:cubicBezTo>
                <a:cubicBezTo>
                  <a:pt x="7515" y="1913"/>
                  <a:pt x="7500" y="1918"/>
                  <a:pt x="7478" y="1916"/>
                </a:cubicBezTo>
                <a:cubicBezTo>
                  <a:pt x="7447" y="1913"/>
                  <a:pt x="7416" y="1924"/>
                  <a:pt x="7384" y="1928"/>
                </a:cubicBezTo>
                <a:cubicBezTo>
                  <a:pt x="7371" y="1930"/>
                  <a:pt x="7356" y="1931"/>
                  <a:pt x="7343" y="1928"/>
                </a:cubicBezTo>
                <a:cubicBezTo>
                  <a:pt x="7323" y="1924"/>
                  <a:pt x="7306" y="1922"/>
                  <a:pt x="7289" y="1935"/>
                </a:cubicBezTo>
                <a:cubicBezTo>
                  <a:pt x="7285" y="1938"/>
                  <a:pt x="7276" y="1935"/>
                  <a:pt x="7270" y="1935"/>
                </a:cubicBezTo>
                <a:cubicBezTo>
                  <a:pt x="7250" y="1935"/>
                  <a:pt x="7226" y="1929"/>
                  <a:pt x="7210" y="1937"/>
                </a:cubicBezTo>
                <a:cubicBezTo>
                  <a:pt x="7188" y="1950"/>
                  <a:pt x="7171" y="1939"/>
                  <a:pt x="7151" y="1938"/>
                </a:cubicBezTo>
                <a:cubicBezTo>
                  <a:pt x="7130" y="1936"/>
                  <a:pt x="7113" y="1948"/>
                  <a:pt x="7112" y="1974"/>
                </a:cubicBezTo>
                <a:cubicBezTo>
                  <a:pt x="7134" y="1983"/>
                  <a:pt x="7155" y="1992"/>
                  <a:pt x="7181" y="1982"/>
                </a:cubicBezTo>
                <a:cubicBezTo>
                  <a:pt x="7185" y="1980"/>
                  <a:pt x="7194" y="1988"/>
                  <a:pt x="7198" y="1991"/>
                </a:cubicBezTo>
                <a:cubicBezTo>
                  <a:pt x="7207" y="1990"/>
                  <a:pt x="7214" y="1988"/>
                  <a:pt x="7221" y="1988"/>
                </a:cubicBezTo>
                <a:cubicBezTo>
                  <a:pt x="7246" y="1988"/>
                  <a:pt x="7270" y="1988"/>
                  <a:pt x="7295" y="1989"/>
                </a:cubicBezTo>
                <a:cubicBezTo>
                  <a:pt x="7322" y="1990"/>
                  <a:pt x="7349" y="1982"/>
                  <a:pt x="7376" y="1992"/>
                </a:cubicBezTo>
                <a:cubicBezTo>
                  <a:pt x="7386" y="1995"/>
                  <a:pt x="7398" y="1992"/>
                  <a:pt x="7409" y="1992"/>
                </a:cubicBezTo>
                <a:cubicBezTo>
                  <a:pt x="7434" y="1992"/>
                  <a:pt x="7458" y="1994"/>
                  <a:pt x="7482" y="1994"/>
                </a:cubicBezTo>
                <a:cubicBezTo>
                  <a:pt x="7503" y="1993"/>
                  <a:pt x="7524" y="1990"/>
                  <a:pt x="7545" y="1989"/>
                </a:cubicBezTo>
                <a:cubicBezTo>
                  <a:pt x="7556" y="1988"/>
                  <a:pt x="7567" y="1989"/>
                  <a:pt x="7578" y="1989"/>
                </a:cubicBezTo>
                <a:cubicBezTo>
                  <a:pt x="7578" y="1991"/>
                  <a:pt x="7578" y="1994"/>
                  <a:pt x="7578" y="1996"/>
                </a:cubicBezTo>
                <a:cubicBezTo>
                  <a:pt x="7559" y="1997"/>
                  <a:pt x="7540" y="1999"/>
                  <a:pt x="7520" y="2000"/>
                </a:cubicBezTo>
                <a:cubicBezTo>
                  <a:pt x="7499" y="2001"/>
                  <a:pt x="7479" y="1999"/>
                  <a:pt x="7458" y="2000"/>
                </a:cubicBezTo>
                <a:cubicBezTo>
                  <a:pt x="7414" y="2002"/>
                  <a:pt x="7370" y="2004"/>
                  <a:pt x="7326" y="2008"/>
                </a:cubicBezTo>
                <a:cubicBezTo>
                  <a:pt x="7287" y="2011"/>
                  <a:pt x="7247" y="2017"/>
                  <a:pt x="7207" y="2020"/>
                </a:cubicBezTo>
                <a:cubicBezTo>
                  <a:pt x="7184" y="2022"/>
                  <a:pt x="7161" y="2020"/>
                  <a:pt x="7139" y="2022"/>
                </a:cubicBezTo>
                <a:cubicBezTo>
                  <a:pt x="7105" y="2023"/>
                  <a:pt x="7072" y="2026"/>
                  <a:pt x="7039" y="2029"/>
                </a:cubicBezTo>
                <a:cubicBezTo>
                  <a:pt x="6996" y="2033"/>
                  <a:pt x="6952" y="2038"/>
                  <a:pt x="6909" y="2041"/>
                </a:cubicBezTo>
                <a:cubicBezTo>
                  <a:pt x="6868" y="2044"/>
                  <a:pt x="6826" y="2046"/>
                  <a:pt x="6785" y="2047"/>
                </a:cubicBezTo>
                <a:cubicBezTo>
                  <a:pt x="6751" y="2048"/>
                  <a:pt x="6717" y="2046"/>
                  <a:pt x="6684" y="2047"/>
                </a:cubicBezTo>
                <a:cubicBezTo>
                  <a:pt x="6670" y="2048"/>
                  <a:pt x="6656" y="2054"/>
                  <a:pt x="6643" y="2058"/>
                </a:cubicBezTo>
                <a:cubicBezTo>
                  <a:pt x="6631" y="2062"/>
                  <a:pt x="6619" y="2077"/>
                  <a:pt x="6605" y="2060"/>
                </a:cubicBezTo>
                <a:cubicBezTo>
                  <a:pt x="6603" y="2058"/>
                  <a:pt x="6593" y="2064"/>
                  <a:pt x="6586" y="2065"/>
                </a:cubicBezTo>
                <a:cubicBezTo>
                  <a:pt x="6560" y="2070"/>
                  <a:pt x="6534" y="2071"/>
                  <a:pt x="6507" y="2077"/>
                </a:cubicBezTo>
                <a:cubicBezTo>
                  <a:pt x="6473" y="2086"/>
                  <a:pt x="6435" y="2095"/>
                  <a:pt x="6398" y="2081"/>
                </a:cubicBezTo>
                <a:cubicBezTo>
                  <a:pt x="6390" y="2078"/>
                  <a:pt x="6378" y="2084"/>
                  <a:pt x="6367" y="2085"/>
                </a:cubicBezTo>
                <a:cubicBezTo>
                  <a:pt x="6360" y="2086"/>
                  <a:pt x="6353" y="2086"/>
                  <a:pt x="6344" y="2087"/>
                </a:cubicBezTo>
                <a:cubicBezTo>
                  <a:pt x="6343" y="2090"/>
                  <a:pt x="6342" y="2095"/>
                  <a:pt x="6340" y="2101"/>
                </a:cubicBezTo>
                <a:cubicBezTo>
                  <a:pt x="6326" y="2093"/>
                  <a:pt x="6314" y="2095"/>
                  <a:pt x="6303" y="2106"/>
                </a:cubicBezTo>
                <a:cubicBezTo>
                  <a:pt x="6298" y="2111"/>
                  <a:pt x="6288" y="2109"/>
                  <a:pt x="6280" y="2111"/>
                </a:cubicBezTo>
                <a:cubicBezTo>
                  <a:pt x="6264" y="2114"/>
                  <a:pt x="6260" y="2125"/>
                  <a:pt x="6264" y="2139"/>
                </a:cubicBezTo>
                <a:cubicBezTo>
                  <a:pt x="6283" y="2135"/>
                  <a:pt x="6301" y="2131"/>
                  <a:pt x="6318" y="2128"/>
                </a:cubicBezTo>
                <a:cubicBezTo>
                  <a:pt x="6321" y="2128"/>
                  <a:pt x="6325" y="2129"/>
                  <a:pt x="6328" y="2131"/>
                </a:cubicBezTo>
                <a:cubicBezTo>
                  <a:pt x="6342" y="2139"/>
                  <a:pt x="6355" y="2151"/>
                  <a:pt x="6373" y="2141"/>
                </a:cubicBezTo>
                <a:cubicBezTo>
                  <a:pt x="6375" y="2140"/>
                  <a:pt x="6377" y="2139"/>
                  <a:pt x="6378" y="2140"/>
                </a:cubicBezTo>
                <a:cubicBezTo>
                  <a:pt x="6409" y="2149"/>
                  <a:pt x="6428" y="2145"/>
                  <a:pt x="6454" y="2137"/>
                </a:cubicBezTo>
                <a:cubicBezTo>
                  <a:pt x="6471" y="2132"/>
                  <a:pt x="6491" y="2120"/>
                  <a:pt x="6510" y="2134"/>
                </a:cubicBezTo>
                <a:cubicBezTo>
                  <a:pt x="6512" y="2135"/>
                  <a:pt x="6515" y="2135"/>
                  <a:pt x="6517" y="2134"/>
                </a:cubicBezTo>
                <a:cubicBezTo>
                  <a:pt x="6537" y="2121"/>
                  <a:pt x="6559" y="2127"/>
                  <a:pt x="6580" y="2128"/>
                </a:cubicBezTo>
                <a:cubicBezTo>
                  <a:pt x="6588" y="2128"/>
                  <a:pt x="6596" y="2127"/>
                  <a:pt x="6605" y="2126"/>
                </a:cubicBezTo>
                <a:cubicBezTo>
                  <a:pt x="6626" y="2124"/>
                  <a:pt x="6648" y="2122"/>
                  <a:pt x="6669" y="2121"/>
                </a:cubicBezTo>
                <a:cubicBezTo>
                  <a:pt x="6671" y="2121"/>
                  <a:pt x="6673" y="2123"/>
                  <a:pt x="6675" y="2123"/>
                </a:cubicBezTo>
                <a:cubicBezTo>
                  <a:pt x="6684" y="2127"/>
                  <a:pt x="6693" y="2131"/>
                  <a:pt x="6702" y="2134"/>
                </a:cubicBezTo>
                <a:cubicBezTo>
                  <a:pt x="6703" y="2133"/>
                  <a:pt x="6704" y="2131"/>
                  <a:pt x="6705" y="2130"/>
                </a:cubicBezTo>
                <a:cubicBezTo>
                  <a:pt x="6706" y="2137"/>
                  <a:pt x="6708" y="2145"/>
                  <a:pt x="6709" y="2152"/>
                </a:cubicBezTo>
                <a:cubicBezTo>
                  <a:pt x="6670" y="2154"/>
                  <a:pt x="6632" y="2155"/>
                  <a:pt x="6593" y="2158"/>
                </a:cubicBezTo>
                <a:cubicBezTo>
                  <a:pt x="6588" y="2158"/>
                  <a:pt x="6583" y="2160"/>
                  <a:pt x="6578" y="2162"/>
                </a:cubicBezTo>
                <a:cubicBezTo>
                  <a:pt x="6562" y="2168"/>
                  <a:pt x="6557" y="2164"/>
                  <a:pt x="6556" y="2147"/>
                </a:cubicBezTo>
                <a:cubicBezTo>
                  <a:pt x="6556" y="2144"/>
                  <a:pt x="6553" y="2139"/>
                  <a:pt x="6553" y="2139"/>
                </a:cubicBezTo>
                <a:cubicBezTo>
                  <a:pt x="6540" y="2144"/>
                  <a:pt x="6519" y="2147"/>
                  <a:pt x="6518" y="2154"/>
                </a:cubicBezTo>
                <a:cubicBezTo>
                  <a:pt x="6513" y="2174"/>
                  <a:pt x="6498" y="2170"/>
                  <a:pt x="6489" y="2171"/>
                </a:cubicBezTo>
                <a:cubicBezTo>
                  <a:pt x="6477" y="2171"/>
                  <a:pt x="6465" y="2162"/>
                  <a:pt x="6458" y="2159"/>
                </a:cubicBezTo>
                <a:cubicBezTo>
                  <a:pt x="6450" y="2163"/>
                  <a:pt x="6445" y="2166"/>
                  <a:pt x="6440" y="2167"/>
                </a:cubicBezTo>
                <a:cubicBezTo>
                  <a:pt x="6435" y="2169"/>
                  <a:pt x="6429" y="2168"/>
                  <a:pt x="6425" y="2170"/>
                </a:cubicBezTo>
                <a:cubicBezTo>
                  <a:pt x="6413" y="2178"/>
                  <a:pt x="6401" y="2178"/>
                  <a:pt x="6387" y="2175"/>
                </a:cubicBezTo>
                <a:cubicBezTo>
                  <a:pt x="6377" y="2173"/>
                  <a:pt x="6364" y="2177"/>
                  <a:pt x="6354" y="2182"/>
                </a:cubicBezTo>
                <a:cubicBezTo>
                  <a:pt x="6340" y="2190"/>
                  <a:pt x="6314" y="2190"/>
                  <a:pt x="6293" y="2177"/>
                </a:cubicBezTo>
                <a:cubicBezTo>
                  <a:pt x="6286" y="2193"/>
                  <a:pt x="6274" y="2193"/>
                  <a:pt x="6259" y="2190"/>
                </a:cubicBezTo>
                <a:cubicBezTo>
                  <a:pt x="6252" y="2188"/>
                  <a:pt x="6243" y="2195"/>
                  <a:pt x="6234" y="2196"/>
                </a:cubicBezTo>
                <a:cubicBezTo>
                  <a:pt x="6221" y="2197"/>
                  <a:pt x="6207" y="2196"/>
                  <a:pt x="6194" y="2198"/>
                </a:cubicBezTo>
                <a:cubicBezTo>
                  <a:pt x="6171" y="2200"/>
                  <a:pt x="6149" y="2205"/>
                  <a:pt x="6127" y="2206"/>
                </a:cubicBezTo>
                <a:cubicBezTo>
                  <a:pt x="6117" y="2207"/>
                  <a:pt x="6105" y="2205"/>
                  <a:pt x="6097" y="2201"/>
                </a:cubicBezTo>
                <a:cubicBezTo>
                  <a:pt x="6070" y="2185"/>
                  <a:pt x="6068" y="2185"/>
                  <a:pt x="6046" y="2208"/>
                </a:cubicBezTo>
                <a:cubicBezTo>
                  <a:pt x="6044" y="2211"/>
                  <a:pt x="6042" y="2213"/>
                  <a:pt x="6039" y="2211"/>
                </a:cubicBezTo>
                <a:cubicBezTo>
                  <a:pt x="6028" y="2212"/>
                  <a:pt x="6017" y="2213"/>
                  <a:pt x="6001" y="2215"/>
                </a:cubicBezTo>
                <a:cubicBezTo>
                  <a:pt x="6010" y="2206"/>
                  <a:pt x="6016" y="2198"/>
                  <a:pt x="6023" y="2191"/>
                </a:cubicBezTo>
                <a:cubicBezTo>
                  <a:pt x="5999" y="2178"/>
                  <a:pt x="5994" y="2181"/>
                  <a:pt x="5985" y="2205"/>
                </a:cubicBezTo>
                <a:cubicBezTo>
                  <a:pt x="5984" y="2210"/>
                  <a:pt x="5976" y="2214"/>
                  <a:pt x="5971" y="2216"/>
                </a:cubicBezTo>
                <a:cubicBezTo>
                  <a:pt x="5955" y="2221"/>
                  <a:pt x="5939" y="2225"/>
                  <a:pt x="5923" y="2227"/>
                </a:cubicBezTo>
                <a:cubicBezTo>
                  <a:pt x="5918" y="2228"/>
                  <a:pt x="5911" y="2224"/>
                  <a:pt x="5905" y="2220"/>
                </a:cubicBezTo>
                <a:cubicBezTo>
                  <a:pt x="5884" y="2206"/>
                  <a:pt x="5873" y="2209"/>
                  <a:pt x="5863" y="2233"/>
                </a:cubicBezTo>
                <a:cubicBezTo>
                  <a:pt x="5837" y="2223"/>
                  <a:pt x="5814" y="2246"/>
                  <a:pt x="5787" y="2241"/>
                </a:cubicBezTo>
                <a:cubicBezTo>
                  <a:pt x="5764" y="2236"/>
                  <a:pt x="5745" y="2253"/>
                  <a:pt x="5723" y="2251"/>
                </a:cubicBezTo>
                <a:cubicBezTo>
                  <a:pt x="5708" y="2249"/>
                  <a:pt x="5694" y="2248"/>
                  <a:pt x="5680" y="2247"/>
                </a:cubicBezTo>
                <a:cubicBezTo>
                  <a:pt x="5680" y="2247"/>
                  <a:pt x="5679" y="2251"/>
                  <a:pt x="5679" y="2254"/>
                </a:cubicBezTo>
                <a:cubicBezTo>
                  <a:pt x="5649" y="2259"/>
                  <a:pt x="5621" y="2265"/>
                  <a:pt x="5592" y="2269"/>
                </a:cubicBezTo>
                <a:cubicBezTo>
                  <a:pt x="5583" y="2271"/>
                  <a:pt x="5572" y="2268"/>
                  <a:pt x="5562" y="2269"/>
                </a:cubicBezTo>
                <a:cubicBezTo>
                  <a:pt x="5552" y="2270"/>
                  <a:pt x="5543" y="2274"/>
                  <a:pt x="5533" y="2275"/>
                </a:cubicBezTo>
                <a:cubicBezTo>
                  <a:pt x="5525" y="2276"/>
                  <a:pt x="5518" y="2275"/>
                  <a:pt x="5510" y="2274"/>
                </a:cubicBezTo>
                <a:cubicBezTo>
                  <a:pt x="5506" y="2274"/>
                  <a:pt x="5501" y="2270"/>
                  <a:pt x="5497" y="2271"/>
                </a:cubicBezTo>
                <a:cubicBezTo>
                  <a:pt x="5479" y="2276"/>
                  <a:pt x="5460" y="2291"/>
                  <a:pt x="5443" y="2267"/>
                </a:cubicBezTo>
                <a:cubicBezTo>
                  <a:pt x="5444" y="2272"/>
                  <a:pt x="5446" y="2276"/>
                  <a:pt x="5447" y="2282"/>
                </a:cubicBezTo>
                <a:cubicBezTo>
                  <a:pt x="5446" y="2282"/>
                  <a:pt x="5444" y="2283"/>
                  <a:pt x="5442" y="2283"/>
                </a:cubicBezTo>
                <a:cubicBezTo>
                  <a:pt x="5431" y="2285"/>
                  <a:pt x="5419" y="2287"/>
                  <a:pt x="5407" y="2287"/>
                </a:cubicBezTo>
                <a:cubicBezTo>
                  <a:pt x="5400" y="2287"/>
                  <a:pt x="5393" y="2284"/>
                  <a:pt x="5385" y="2284"/>
                </a:cubicBezTo>
                <a:cubicBezTo>
                  <a:pt x="5379" y="2284"/>
                  <a:pt x="5370" y="2284"/>
                  <a:pt x="5366" y="2288"/>
                </a:cubicBezTo>
                <a:cubicBezTo>
                  <a:pt x="5350" y="2307"/>
                  <a:pt x="5328" y="2303"/>
                  <a:pt x="5308" y="2305"/>
                </a:cubicBezTo>
                <a:cubicBezTo>
                  <a:pt x="5293" y="2307"/>
                  <a:pt x="5278" y="2305"/>
                  <a:pt x="5263" y="2307"/>
                </a:cubicBezTo>
                <a:cubicBezTo>
                  <a:pt x="5251" y="2308"/>
                  <a:pt x="5234" y="2305"/>
                  <a:pt x="5234" y="2327"/>
                </a:cubicBezTo>
                <a:cubicBezTo>
                  <a:pt x="5234" y="2329"/>
                  <a:pt x="5228" y="2333"/>
                  <a:pt x="5226" y="2332"/>
                </a:cubicBezTo>
                <a:cubicBezTo>
                  <a:pt x="5222" y="2332"/>
                  <a:pt x="5219" y="2328"/>
                  <a:pt x="5217" y="2324"/>
                </a:cubicBezTo>
                <a:cubicBezTo>
                  <a:pt x="5215" y="2321"/>
                  <a:pt x="5216" y="2317"/>
                  <a:pt x="5215" y="2312"/>
                </a:cubicBezTo>
                <a:cubicBezTo>
                  <a:pt x="5206" y="2312"/>
                  <a:pt x="5197" y="2313"/>
                  <a:pt x="5188" y="2313"/>
                </a:cubicBezTo>
                <a:cubicBezTo>
                  <a:pt x="5185" y="2319"/>
                  <a:pt x="5183" y="2326"/>
                  <a:pt x="5179" y="2330"/>
                </a:cubicBezTo>
                <a:cubicBezTo>
                  <a:pt x="5175" y="2333"/>
                  <a:pt x="5168" y="2331"/>
                  <a:pt x="5162" y="2331"/>
                </a:cubicBezTo>
                <a:cubicBezTo>
                  <a:pt x="5164" y="2318"/>
                  <a:pt x="5155" y="2322"/>
                  <a:pt x="5148" y="2322"/>
                </a:cubicBezTo>
                <a:cubicBezTo>
                  <a:pt x="5121" y="2319"/>
                  <a:pt x="5100" y="2326"/>
                  <a:pt x="5079" y="2345"/>
                </a:cubicBezTo>
                <a:cubicBezTo>
                  <a:pt x="5067" y="2355"/>
                  <a:pt x="5041" y="2349"/>
                  <a:pt x="5022" y="2352"/>
                </a:cubicBezTo>
                <a:cubicBezTo>
                  <a:pt x="5011" y="2353"/>
                  <a:pt x="5000" y="2356"/>
                  <a:pt x="4988" y="2357"/>
                </a:cubicBezTo>
                <a:cubicBezTo>
                  <a:pt x="4965" y="2359"/>
                  <a:pt x="4941" y="2360"/>
                  <a:pt x="4918" y="2361"/>
                </a:cubicBezTo>
                <a:cubicBezTo>
                  <a:pt x="4910" y="2361"/>
                  <a:pt x="4901" y="2362"/>
                  <a:pt x="4896" y="2358"/>
                </a:cubicBezTo>
                <a:cubicBezTo>
                  <a:pt x="4883" y="2348"/>
                  <a:pt x="4871" y="2349"/>
                  <a:pt x="4858" y="2358"/>
                </a:cubicBezTo>
                <a:cubicBezTo>
                  <a:pt x="4857" y="2359"/>
                  <a:pt x="4853" y="2358"/>
                  <a:pt x="4850" y="2357"/>
                </a:cubicBezTo>
                <a:cubicBezTo>
                  <a:pt x="4846" y="2356"/>
                  <a:pt x="4843" y="2353"/>
                  <a:pt x="4841" y="2354"/>
                </a:cubicBezTo>
                <a:cubicBezTo>
                  <a:pt x="4817" y="2366"/>
                  <a:pt x="4791" y="2366"/>
                  <a:pt x="4767" y="2370"/>
                </a:cubicBezTo>
                <a:cubicBezTo>
                  <a:pt x="4749" y="2373"/>
                  <a:pt x="4729" y="2388"/>
                  <a:pt x="4710" y="2374"/>
                </a:cubicBezTo>
                <a:cubicBezTo>
                  <a:pt x="4708" y="2373"/>
                  <a:pt x="4704" y="2373"/>
                  <a:pt x="4702" y="2374"/>
                </a:cubicBezTo>
                <a:cubicBezTo>
                  <a:pt x="4668" y="2396"/>
                  <a:pt x="4629" y="2384"/>
                  <a:pt x="4592" y="2392"/>
                </a:cubicBezTo>
                <a:cubicBezTo>
                  <a:pt x="4579" y="2395"/>
                  <a:pt x="4565" y="2399"/>
                  <a:pt x="4551" y="2401"/>
                </a:cubicBezTo>
                <a:cubicBezTo>
                  <a:pt x="4544" y="2403"/>
                  <a:pt x="4537" y="2399"/>
                  <a:pt x="4529" y="2397"/>
                </a:cubicBezTo>
                <a:cubicBezTo>
                  <a:pt x="4524" y="2397"/>
                  <a:pt x="4517" y="2394"/>
                  <a:pt x="4514" y="2396"/>
                </a:cubicBezTo>
                <a:cubicBezTo>
                  <a:pt x="4495" y="2418"/>
                  <a:pt x="4468" y="2409"/>
                  <a:pt x="4445" y="2415"/>
                </a:cubicBezTo>
                <a:cubicBezTo>
                  <a:pt x="4423" y="2421"/>
                  <a:pt x="4399" y="2423"/>
                  <a:pt x="4376" y="2425"/>
                </a:cubicBezTo>
                <a:cubicBezTo>
                  <a:pt x="4349" y="2427"/>
                  <a:pt x="4322" y="2425"/>
                  <a:pt x="4294" y="2427"/>
                </a:cubicBezTo>
                <a:cubicBezTo>
                  <a:pt x="4280" y="2428"/>
                  <a:pt x="4266" y="2432"/>
                  <a:pt x="4251" y="2434"/>
                </a:cubicBezTo>
                <a:cubicBezTo>
                  <a:pt x="4220" y="2438"/>
                  <a:pt x="4189" y="2442"/>
                  <a:pt x="4158" y="2446"/>
                </a:cubicBezTo>
                <a:cubicBezTo>
                  <a:pt x="4142" y="2449"/>
                  <a:pt x="4127" y="2453"/>
                  <a:pt x="4111" y="2455"/>
                </a:cubicBezTo>
                <a:cubicBezTo>
                  <a:pt x="4085" y="2458"/>
                  <a:pt x="4058" y="2460"/>
                  <a:pt x="4031" y="2461"/>
                </a:cubicBezTo>
                <a:cubicBezTo>
                  <a:pt x="4025" y="2461"/>
                  <a:pt x="4019" y="2456"/>
                  <a:pt x="4013" y="2453"/>
                </a:cubicBezTo>
                <a:cubicBezTo>
                  <a:pt x="4008" y="2464"/>
                  <a:pt x="4002" y="2464"/>
                  <a:pt x="3988" y="2463"/>
                </a:cubicBezTo>
                <a:cubicBezTo>
                  <a:pt x="3962" y="2461"/>
                  <a:pt x="3936" y="2471"/>
                  <a:pt x="3910" y="2475"/>
                </a:cubicBezTo>
                <a:cubicBezTo>
                  <a:pt x="3905" y="2476"/>
                  <a:pt x="3901" y="2481"/>
                  <a:pt x="3897" y="2480"/>
                </a:cubicBezTo>
                <a:cubicBezTo>
                  <a:pt x="3864" y="2470"/>
                  <a:pt x="3831" y="2483"/>
                  <a:pt x="3799" y="2482"/>
                </a:cubicBezTo>
                <a:cubicBezTo>
                  <a:pt x="3779" y="2482"/>
                  <a:pt x="3754" y="2471"/>
                  <a:pt x="3740" y="2479"/>
                </a:cubicBezTo>
                <a:cubicBezTo>
                  <a:pt x="3708" y="2496"/>
                  <a:pt x="3676" y="2472"/>
                  <a:pt x="3645" y="2488"/>
                </a:cubicBezTo>
                <a:cubicBezTo>
                  <a:pt x="3639" y="2491"/>
                  <a:pt x="3626" y="2480"/>
                  <a:pt x="3621" y="2478"/>
                </a:cubicBezTo>
                <a:cubicBezTo>
                  <a:pt x="3597" y="2480"/>
                  <a:pt x="3574" y="2477"/>
                  <a:pt x="3556" y="2486"/>
                </a:cubicBezTo>
                <a:cubicBezTo>
                  <a:pt x="3535" y="2497"/>
                  <a:pt x="3518" y="2481"/>
                  <a:pt x="3501" y="2489"/>
                </a:cubicBezTo>
                <a:cubicBezTo>
                  <a:pt x="3488" y="2494"/>
                  <a:pt x="3475" y="2502"/>
                  <a:pt x="3462" y="2503"/>
                </a:cubicBezTo>
                <a:cubicBezTo>
                  <a:pt x="3448" y="2504"/>
                  <a:pt x="3434" y="2497"/>
                  <a:pt x="3417" y="2492"/>
                </a:cubicBezTo>
                <a:cubicBezTo>
                  <a:pt x="3416" y="2492"/>
                  <a:pt x="3412" y="2497"/>
                  <a:pt x="3405" y="2505"/>
                </a:cubicBezTo>
                <a:cubicBezTo>
                  <a:pt x="3399" y="2495"/>
                  <a:pt x="3394" y="2486"/>
                  <a:pt x="3389" y="2476"/>
                </a:cubicBezTo>
                <a:cubicBezTo>
                  <a:pt x="3384" y="2481"/>
                  <a:pt x="3380" y="2487"/>
                  <a:pt x="3377" y="2490"/>
                </a:cubicBezTo>
                <a:cubicBezTo>
                  <a:pt x="3369" y="2487"/>
                  <a:pt x="3362" y="2481"/>
                  <a:pt x="3355" y="2481"/>
                </a:cubicBezTo>
                <a:cubicBezTo>
                  <a:pt x="3351" y="2482"/>
                  <a:pt x="3348" y="2492"/>
                  <a:pt x="3343" y="2501"/>
                </a:cubicBezTo>
                <a:cubicBezTo>
                  <a:pt x="3324" y="2503"/>
                  <a:pt x="3302" y="2507"/>
                  <a:pt x="3280" y="2510"/>
                </a:cubicBezTo>
                <a:cubicBezTo>
                  <a:pt x="3280" y="2508"/>
                  <a:pt x="3280" y="2507"/>
                  <a:pt x="3280" y="2504"/>
                </a:cubicBezTo>
                <a:cubicBezTo>
                  <a:pt x="3257" y="2525"/>
                  <a:pt x="3229" y="2522"/>
                  <a:pt x="3202" y="2521"/>
                </a:cubicBezTo>
                <a:cubicBezTo>
                  <a:pt x="3200" y="2521"/>
                  <a:pt x="3198" y="2518"/>
                  <a:pt x="3197" y="2519"/>
                </a:cubicBezTo>
                <a:cubicBezTo>
                  <a:pt x="3176" y="2531"/>
                  <a:pt x="3152" y="2520"/>
                  <a:pt x="3132" y="2527"/>
                </a:cubicBezTo>
                <a:cubicBezTo>
                  <a:pt x="3118" y="2532"/>
                  <a:pt x="3109" y="2527"/>
                  <a:pt x="3097" y="2524"/>
                </a:cubicBezTo>
                <a:cubicBezTo>
                  <a:pt x="3084" y="2521"/>
                  <a:pt x="3070" y="2525"/>
                  <a:pt x="3056" y="2527"/>
                </a:cubicBezTo>
                <a:cubicBezTo>
                  <a:pt x="3047" y="2529"/>
                  <a:pt x="3039" y="2535"/>
                  <a:pt x="3029" y="2538"/>
                </a:cubicBezTo>
                <a:cubicBezTo>
                  <a:pt x="3017" y="2541"/>
                  <a:pt x="3004" y="2542"/>
                  <a:pt x="2992" y="2543"/>
                </a:cubicBezTo>
                <a:cubicBezTo>
                  <a:pt x="2985" y="2544"/>
                  <a:pt x="2977" y="2543"/>
                  <a:pt x="2970" y="2544"/>
                </a:cubicBezTo>
                <a:cubicBezTo>
                  <a:pt x="2959" y="2545"/>
                  <a:pt x="2949" y="2545"/>
                  <a:pt x="2938" y="2546"/>
                </a:cubicBezTo>
                <a:cubicBezTo>
                  <a:pt x="2938" y="2548"/>
                  <a:pt x="2938" y="2549"/>
                  <a:pt x="2938" y="2551"/>
                </a:cubicBezTo>
                <a:cubicBezTo>
                  <a:pt x="2932" y="2546"/>
                  <a:pt x="2926" y="2541"/>
                  <a:pt x="2919" y="2535"/>
                </a:cubicBezTo>
                <a:cubicBezTo>
                  <a:pt x="2907" y="2544"/>
                  <a:pt x="2894" y="2554"/>
                  <a:pt x="2881" y="2564"/>
                </a:cubicBezTo>
                <a:cubicBezTo>
                  <a:pt x="2870" y="2559"/>
                  <a:pt x="2858" y="2553"/>
                  <a:pt x="2845" y="2547"/>
                </a:cubicBezTo>
                <a:cubicBezTo>
                  <a:pt x="2846" y="2543"/>
                  <a:pt x="2846" y="2539"/>
                  <a:pt x="2847" y="2535"/>
                </a:cubicBezTo>
                <a:cubicBezTo>
                  <a:pt x="2836" y="2527"/>
                  <a:pt x="2820" y="2545"/>
                  <a:pt x="2818" y="2563"/>
                </a:cubicBezTo>
                <a:cubicBezTo>
                  <a:pt x="2802" y="2557"/>
                  <a:pt x="2785" y="2545"/>
                  <a:pt x="2769" y="2545"/>
                </a:cubicBezTo>
                <a:cubicBezTo>
                  <a:pt x="2754" y="2545"/>
                  <a:pt x="2738" y="2557"/>
                  <a:pt x="2720" y="2565"/>
                </a:cubicBezTo>
                <a:cubicBezTo>
                  <a:pt x="2718" y="2563"/>
                  <a:pt x="2711" y="2558"/>
                  <a:pt x="2708" y="2556"/>
                </a:cubicBezTo>
                <a:cubicBezTo>
                  <a:pt x="2695" y="2561"/>
                  <a:pt x="2685" y="2564"/>
                  <a:pt x="2675" y="2568"/>
                </a:cubicBezTo>
                <a:cubicBezTo>
                  <a:pt x="2665" y="2573"/>
                  <a:pt x="2657" y="2579"/>
                  <a:pt x="2646" y="2586"/>
                </a:cubicBezTo>
                <a:cubicBezTo>
                  <a:pt x="2646" y="2581"/>
                  <a:pt x="2646" y="2577"/>
                  <a:pt x="2645" y="2573"/>
                </a:cubicBezTo>
                <a:cubicBezTo>
                  <a:pt x="2615" y="2590"/>
                  <a:pt x="2604" y="2588"/>
                  <a:pt x="2588" y="2562"/>
                </a:cubicBezTo>
                <a:cubicBezTo>
                  <a:pt x="2588" y="2568"/>
                  <a:pt x="2588" y="2573"/>
                  <a:pt x="2588" y="2579"/>
                </a:cubicBezTo>
                <a:cubicBezTo>
                  <a:pt x="2580" y="2579"/>
                  <a:pt x="2572" y="2583"/>
                  <a:pt x="2566" y="2580"/>
                </a:cubicBezTo>
                <a:cubicBezTo>
                  <a:pt x="2552" y="2574"/>
                  <a:pt x="2539" y="2569"/>
                  <a:pt x="2526" y="2582"/>
                </a:cubicBezTo>
                <a:cubicBezTo>
                  <a:pt x="2524" y="2584"/>
                  <a:pt x="2517" y="2578"/>
                  <a:pt x="2511" y="2577"/>
                </a:cubicBezTo>
                <a:cubicBezTo>
                  <a:pt x="2495" y="2574"/>
                  <a:pt x="2481" y="2580"/>
                  <a:pt x="2467" y="2589"/>
                </a:cubicBezTo>
                <a:cubicBezTo>
                  <a:pt x="2449" y="2601"/>
                  <a:pt x="2449" y="2601"/>
                  <a:pt x="2430" y="2593"/>
                </a:cubicBezTo>
                <a:cubicBezTo>
                  <a:pt x="2426" y="2597"/>
                  <a:pt x="2422" y="2600"/>
                  <a:pt x="2418" y="2604"/>
                </a:cubicBezTo>
                <a:cubicBezTo>
                  <a:pt x="2417" y="2604"/>
                  <a:pt x="2417" y="2603"/>
                  <a:pt x="2416" y="2603"/>
                </a:cubicBezTo>
                <a:cubicBezTo>
                  <a:pt x="2418" y="2600"/>
                  <a:pt x="2419" y="2597"/>
                  <a:pt x="2420" y="2594"/>
                </a:cubicBezTo>
                <a:cubicBezTo>
                  <a:pt x="2420" y="2592"/>
                  <a:pt x="2420" y="2590"/>
                  <a:pt x="2420" y="2589"/>
                </a:cubicBezTo>
                <a:cubicBezTo>
                  <a:pt x="2398" y="2601"/>
                  <a:pt x="2375" y="2603"/>
                  <a:pt x="2351" y="2595"/>
                </a:cubicBezTo>
                <a:cubicBezTo>
                  <a:pt x="2351" y="2592"/>
                  <a:pt x="2350" y="2585"/>
                  <a:pt x="2350" y="2578"/>
                </a:cubicBezTo>
                <a:cubicBezTo>
                  <a:pt x="2348" y="2578"/>
                  <a:pt x="2347" y="2578"/>
                  <a:pt x="2345" y="2578"/>
                </a:cubicBezTo>
                <a:cubicBezTo>
                  <a:pt x="2344" y="2583"/>
                  <a:pt x="2343" y="2588"/>
                  <a:pt x="2342" y="2594"/>
                </a:cubicBezTo>
                <a:cubicBezTo>
                  <a:pt x="2334" y="2590"/>
                  <a:pt x="2326" y="2585"/>
                  <a:pt x="2317" y="2580"/>
                </a:cubicBezTo>
                <a:cubicBezTo>
                  <a:pt x="2316" y="2582"/>
                  <a:pt x="2313" y="2585"/>
                  <a:pt x="2310" y="2588"/>
                </a:cubicBezTo>
                <a:cubicBezTo>
                  <a:pt x="2305" y="2583"/>
                  <a:pt x="2299" y="2579"/>
                  <a:pt x="2290" y="2572"/>
                </a:cubicBezTo>
                <a:cubicBezTo>
                  <a:pt x="2282" y="2591"/>
                  <a:pt x="2275" y="2608"/>
                  <a:pt x="2266" y="2628"/>
                </a:cubicBezTo>
                <a:cubicBezTo>
                  <a:pt x="2254" y="2630"/>
                  <a:pt x="2239" y="2628"/>
                  <a:pt x="2227" y="2615"/>
                </a:cubicBezTo>
                <a:cubicBezTo>
                  <a:pt x="2225" y="2613"/>
                  <a:pt x="2222" y="2612"/>
                  <a:pt x="2220" y="2612"/>
                </a:cubicBezTo>
                <a:cubicBezTo>
                  <a:pt x="2200" y="2625"/>
                  <a:pt x="2182" y="2617"/>
                  <a:pt x="2161" y="2612"/>
                </a:cubicBezTo>
                <a:cubicBezTo>
                  <a:pt x="2133" y="2606"/>
                  <a:pt x="2099" y="2605"/>
                  <a:pt x="2080" y="2638"/>
                </a:cubicBezTo>
                <a:cubicBezTo>
                  <a:pt x="2081" y="2632"/>
                  <a:pt x="2082" y="2627"/>
                  <a:pt x="2083" y="2623"/>
                </a:cubicBezTo>
                <a:cubicBezTo>
                  <a:pt x="2075" y="2622"/>
                  <a:pt x="2067" y="2620"/>
                  <a:pt x="2061" y="2622"/>
                </a:cubicBezTo>
                <a:cubicBezTo>
                  <a:pt x="2057" y="2622"/>
                  <a:pt x="2055" y="2628"/>
                  <a:pt x="2052" y="2633"/>
                </a:cubicBezTo>
                <a:cubicBezTo>
                  <a:pt x="2040" y="2628"/>
                  <a:pt x="2026" y="2622"/>
                  <a:pt x="2014" y="2616"/>
                </a:cubicBezTo>
                <a:cubicBezTo>
                  <a:pt x="2000" y="2627"/>
                  <a:pt x="1986" y="2639"/>
                  <a:pt x="1970" y="2653"/>
                </a:cubicBezTo>
                <a:cubicBezTo>
                  <a:pt x="1966" y="2634"/>
                  <a:pt x="1931" y="2646"/>
                  <a:pt x="1937" y="2614"/>
                </a:cubicBezTo>
                <a:cubicBezTo>
                  <a:pt x="1927" y="2620"/>
                  <a:pt x="1917" y="2620"/>
                  <a:pt x="1910" y="2632"/>
                </a:cubicBezTo>
                <a:cubicBezTo>
                  <a:pt x="1907" y="2637"/>
                  <a:pt x="1879" y="2638"/>
                  <a:pt x="1875" y="2633"/>
                </a:cubicBezTo>
                <a:cubicBezTo>
                  <a:pt x="1858" y="2609"/>
                  <a:pt x="1843" y="2613"/>
                  <a:pt x="1824" y="2627"/>
                </a:cubicBezTo>
                <a:cubicBezTo>
                  <a:pt x="1821" y="2629"/>
                  <a:pt x="1818" y="2630"/>
                  <a:pt x="1814" y="2631"/>
                </a:cubicBezTo>
                <a:cubicBezTo>
                  <a:pt x="1813" y="2626"/>
                  <a:pt x="1811" y="2621"/>
                  <a:pt x="1810" y="2616"/>
                </a:cubicBezTo>
                <a:cubicBezTo>
                  <a:pt x="1809" y="2617"/>
                  <a:pt x="1808" y="2619"/>
                  <a:pt x="1808" y="2620"/>
                </a:cubicBezTo>
                <a:cubicBezTo>
                  <a:pt x="1796" y="2615"/>
                  <a:pt x="1783" y="2609"/>
                  <a:pt x="1769" y="2603"/>
                </a:cubicBezTo>
                <a:cubicBezTo>
                  <a:pt x="1769" y="2604"/>
                  <a:pt x="1765" y="2607"/>
                  <a:pt x="1761" y="2611"/>
                </a:cubicBezTo>
                <a:cubicBezTo>
                  <a:pt x="1756" y="2609"/>
                  <a:pt x="1750" y="2606"/>
                  <a:pt x="1744" y="2603"/>
                </a:cubicBezTo>
                <a:cubicBezTo>
                  <a:pt x="1745" y="2599"/>
                  <a:pt x="1747" y="2593"/>
                  <a:pt x="1749" y="2584"/>
                </a:cubicBezTo>
                <a:cubicBezTo>
                  <a:pt x="1740" y="2589"/>
                  <a:pt x="1735" y="2592"/>
                  <a:pt x="1729" y="2594"/>
                </a:cubicBezTo>
                <a:cubicBezTo>
                  <a:pt x="1730" y="2594"/>
                  <a:pt x="1730" y="2594"/>
                  <a:pt x="1730" y="2594"/>
                </a:cubicBezTo>
                <a:cubicBezTo>
                  <a:pt x="1722" y="2596"/>
                  <a:pt x="1714" y="2598"/>
                  <a:pt x="1707" y="2599"/>
                </a:cubicBezTo>
                <a:cubicBezTo>
                  <a:pt x="1705" y="2609"/>
                  <a:pt x="1702" y="2619"/>
                  <a:pt x="1699" y="2631"/>
                </a:cubicBezTo>
                <a:cubicBezTo>
                  <a:pt x="1695" y="2626"/>
                  <a:pt x="1693" y="2623"/>
                  <a:pt x="1690" y="2620"/>
                </a:cubicBezTo>
                <a:cubicBezTo>
                  <a:pt x="1689" y="2620"/>
                  <a:pt x="1688" y="2621"/>
                  <a:pt x="1686" y="2622"/>
                </a:cubicBezTo>
                <a:cubicBezTo>
                  <a:pt x="1694" y="2639"/>
                  <a:pt x="1701" y="2657"/>
                  <a:pt x="1710" y="2678"/>
                </a:cubicBezTo>
                <a:cubicBezTo>
                  <a:pt x="1717" y="2674"/>
                  <a:pt x="1724" y="2670"/>
                  <a:pt x="1730" y="2666"/>
                </a:cubicBezTo>
                <a:cubicBezTo>
                  <a:pt x="1731" y="2666"/>
                  <a:pt x="1729" y="2660"/>
                  <a:pt x="1729" y="2660"/>
                </a:cubicBezTo>
                <a:cubicBezTo>
                  <a:pt x="1725" y="2659"/>
                  <a:pt x="1720" y="2660"/>
                  <a:pt x="1713" y="2661"/>
                </a:cubicBezTo>
                <a:cubicBezTo>
                  <a:pt x="1715" y="2655"/>
                  <a:pt x="1717" y="2647"/>
                  <a:pt x="1720" y="2646"/>
                </a:cubicBezTo>
                <a:cubicBezTo>
                  <a:pt x="1726" y="2645"/>
                  <a:pt x="1735" y="2644"/>
                  <a:pt x="1740" y="2648"/>
                </a:cubicBezTo>
                <a:cubicBezTo>
                  <a:pt x="1747" y="2653"/>
                  <a:pt x="1751" y="2662"/>
                  <a:pt x="1754" y="2666"/>
                </a:cubicBezTo>
                <a:cubicBezTo>
                  <a:pt x="1772" y="2656"/>
                  <a:pt x="1787" y="2648"/>
                  <a:pt x="1801" y="2640"/>
                </a:cubicBezTo>
                <a:cubicBezTo>
                  <a:pt x="1823" y="2660"/>
                  <a:pt x="1802" y="2674"/>
                  <a:pt x="1802" y="2691"/>
                </a:cubicBezTo>
                <a:cubicBezTo>
                  <a:pt x="1802" y="2690"/>
                  <a:pt x="1802" y="2690"/>
                  <a:pt x="1802" y="2690"/>
                </a:cubicBezTo>
                <a:cubicBezTo>
                  <a:pt x="1769" y="2706"/>
                  <a:pt x="1736" y="2696"/>
                  <a:pt x="1704" y="2688"/>
                </a:cubicBezTo>
                <a:cubicBezTo>
                  <a:pt x="1693" y="2684"/>
                  <a:pt x="1684" y="2673"/>
                  <a:pt x="1674" y="2665"/>
                </a:cubicBezTo>
                <a:cubicBezTo>
                  <a:pt x="1670" y="2669"/>
                  <a:pt x="1663" y="2674"/>
                  <a:pt x="1656" y="2680"/>
                </a:cubicBezTo>
                <a:cubicBezTo>
                  <a:pt x="1658" y="2658"/>
                  <a:pt x="1652" y="2653"/>
                  <a:pt x="1635" y="2661"/>
                </a:cubicBezTo>
                <a:cubicBezTo>
                  <a:pt x="1635" y="2661"/>
                  <a:pt x="1635" y="2661"/>
                  <a:pt x="1635" y="2661"/>
                </a:cubicBezTo>
                <a:cubicBezTo>
                  <a:pt x="1622" y="2640"/>
                  <a:pt x="1610" y="2652"/>
                  <a:pt x="1598" y="2662"/>
                </a:cubicBezTo>
                <a:cubicBezTo>
                  <a:pt x="1588" y="2652"/>
                  <a:pt x="1579" y="2640"/>
                  <a:pt x="1567" y="2633"/>
                </a:cubicBezTo>
                <a:cubicBezTo>
                  <a:pt x="1558" y="2628"/>
                  <a:pt x="1545" y="2630"/>
                  <a:pt x="1533" y="2629"/>
                </a:cubicBezTo>
                <a:cubicBezTo>
                  <a:pt x="1533" y="2629"/>
                  <a:pt x="1535" y="2628"/>
                  <a:pt x="1535" y="2628"/>
                </a:cubicBezTo>
                <a:cubicBezTo>
                  <a:pt x="1532" y="2626"/>
                  <a:pt x="1528" y="2625"/>
                  <a:pt x="1527" y="2623"/>
                </a:cubicBezTo>
                <a:cubicBezTo>
                  <a:pt x="1524" y="2616"/>
                  <a:pt x="1522" y="2609"/>
                  <a:pt x="1520" y="2603"/>
                </a:cubicBezTo>
                <a:cubicBezTo>
                  <a:pt x="1519" y="2603"/>
                  <a:pt x="1517" y="2604"/>
                  <a:pt x="1515" y="2604"/>
                </a:cubicBezTo>
                <a:cubicBezTo>
                  <a:pt x="1514" y="2608"/>
                  <a:pt x="1513" y="2612"/>
                  <a:pt x="1511" y="2621"/>
                </a:cubicBezTo>
                <a:cubicBezTo>
                  <a:pt x="1507" y="2606"/>
                  <a:pt x="1505" y="2595"/>
                  <a:pt x="1502" y="2585"/>
                </a:cubicBezTo>
                <a:cubicBezTo>
                  <a:pt x="1491" y="2592"/>
                  <a:pt x="1480" y="2600"/>
                  <a:pt x="1468" y="2605"/>
                </a:cubicBezTo>
                <a:cubicBezTo>
                  <a:pt x="1464" y="2607"/>
                  <a:pt x="1457" y="2605"/>
                  <a:pt x="1453" y="2603"/>
                </a:cubicBezTo>
                <a:cubicBezTo>
                  <a:pt x="1435" y="2596"/>
                  <a:pt x="1418" y="2588"/>
                  <a:pt x="1399" y="2580"/>
                </a:cubicBezTo>
                <a:cubicBezTo>
                  <a:pt x="1402" y="2578"/>
                  <a:pt x="1405" y="2575"/>
                  <a:pt x="1407" y="2572"/>
                </a:cubicBezTo>
                <a:cubicBezTo>
                  <a:pt x="1409" y="2569"/>
                  <a:pt x="1410" y="2565"/>
                  <a:pt x="1412" y="2562"/>
                </a:cubicBezTo>
                <a:cubicBezTo>
                  <a:pt x="1409" y="2563"/>
                  <a:pt x="1405" y="2564"/>
                  <a:pt x="1403" y="2563"/>
                </a:cubicBezTo>
                <a:cubicBezTo>
                  <a:pt x="1398" y="2560"/>
                  <a:pt x="1396" y="2554"/>
                  <a:pt x="1391" y="2551"/>
                </a:cubicBezTo>
                <a:cubicBezTo>
                  <a:pt x="1386" y="2548"/>
                  <a:pt x="1379" y="2544"/>
                  <a:pt x="1373" y="2544"/>
                </a:cubicBezTo>
                <a:cubicBezTo>
                  <a:pt x="1364" y="2544"/>
                  <a:pt x="1355" y="2549"/>
                  <a:pt x="1345" y="2551"/>
                </a:cubicBezTo>
                <a:cubicBezTo>
                  <a:pt x="1328" y="2554"/>
                  <a:pt x="1324" y="2541"/>
                  <a:pt x="1319" y="2524"/>
                </a:cubicBezTo>
                <a:cubicBezTo>
                  <a:pt x="1315" y="2532"/>
                  <a:pt x="1314" y="2535"/>
                  <a:pt x="1312" y="2538"/>
                </a:cubicBezTo>
                <a:cubicBezTo>
                  <a:pt x="1302" y="2532"/>
                  <a:pt x="1292" y="2526"/>
                  <a:pt x="1281" y="2520"/>
                </a:cubicBezTo>
                <a:cubicBezTo>
                  <a:pt x="1306" y="2518"/>
                  <a:pt x="1313" y="2510"/>
                  <a:pt x="1304" y="2490"/>
                </a:cubicBezTo>
                <a:cubicBezTo>
                  <a:pt x="1296" y="2501"/>
                  <a:pt x="1289" y="2511"/>
                  <a:pt x="1282" y="2520"/>
                </a:cubicBezTo>
                <a:cubicBezTo>
                  <a:pt x="1277" y="2516"/>
                  <a:pt x="1271" y="2512"/>
                  <a:pt x="1267" y="2508"/>
                </a:cubicBezTo>
                <a:cubicBezTo>
                  <a:pt x="1264" y="2523"/>
                  <a:pt x="1264" y="2523"/>
                  <a:pt x="1226" y="2506"/>
                </a:cubicBezTo>
                <a:cubicBezTo>
                  <a:pt x="1225" y="2511"/>
                  <a:pt x="1225" y="2515"/>
                  <a:pt x="1224" y="2519"/>
                </a:cubicBezTo>
                <a:cubicBezTo>
                  <a:pt x="1222" y="2521"/>
                  <a:pt x="1219" y="2523"/>
                  <a:pt x="1217" y="2526"/>
                </a:cubicBezTo>
                <a:cubicBezTo>
                  <a:pt x="1212" y="2520"/>
                  <a:pt x="1207" y="2515"/>
                  <a:pt x="1202" y="2510"/>
                </a:cubicBezTo>
                <a:cubicBezTo>
                  <a:pt x="1204" y="2508"/>
                  <a:pt x="1207" y="2506"/>
                  <a:pt x="1209" y="2505"/>
                </a:cubicBezTo>
                <a:cubicBezTo>
                  <a:pt x="1218" y="2496"/>
                  <a:pt x="1228" y="2487"/>
                  <a:pt x="1238" y="2477"/>
                </a:cubicBezTo>
                <a:cubicBezTo>
                  <a:pt x="1225" y="2469"/>
                  <a:pt x="1211" y="2474"/>
                  <a:pt x="1211" y="2456"/>
                </a:cubicBezTo>
                <a:cubicBezTo>
                  <a:pt x="1211" y="2445"/>
                  <a:pt x="1203" y="2435"/>
                  <a:pt x="1197" y="2423"/>
                </a:cubicBezTo>
                <a:cubicBezTo>
                  <a:pt x="1192" y="2426"/>
                  <a:pt x="1187" y="2429"/>
                  <a:pt x="1182" y="2431"/>
                </a:cubicBezTo>
                <a:cubicBezTo>
                  <a:pt x="1179" y="2426"/>
                  <a:pt x="1175" y="2421"/>
                  <a:pt x="1171" y="2416"/>
                </a:cubicBezTo>
                <a:cubicBezTo>
                  <a:pt x="1170" y="2417"/>
                  <a:pt x="1168" y="2417"/>
                  <a:pt x="1167" y="2418"/>
                </a:cubicBezTo>
                <a:cubicBezTo>
                  <a:pt x="1169" y="2423"/>
                  <a:pt x="1170" y="2428"/>
                  <a:pt x="1172" y="2432"/>
                </a:cubicBezTo>
                <a:cubicBezTo>
                  <a:pt x="1158" y="2428"/>
                  <a:pt x="1146" y="2423"/>
                  <a:pt x="1132" y="2418"/>
                </a:cubicBezTo>
                <a:cubicBezTo>
                  <a:pt x="1131" y="2423"/>
                  <a:pt x="1131" y="2427"/>
                  <a:pt x="1130" y="2429"/>
                </a:cubicBezTo>
                <a:cubicBezTo>
                  <a:pt x="1123" y="2427"/>
                  <a:pt x="1116" y="2425"/>
                  <a:pt x="1107" y="2423"/>
                </a:cubicBezTo>
                <a:cubicBezTo>
                  <a:pt x="1111" y="2399"/>
                  <a:pt x="1082" y="2395"/>
                  <a:pt x="1070" y="2378"/>
                </a:cubicBezTo>
                <a:cubicBezTo>
                  <a:pt x="1055" y="2356"/>
                  <a:pt x="1036" y="2363"/>
                  <a:pt x="1018" y="2378"/>
                </a:cubicBezTo>
                <a:cubicBezTo>
                  <a:pt x="1015" y="2357"/>
                  <a:pt x="1013" y="2341"/>
                  <a:pt x="1010" y="2322"/>
                </a:cubicBezTo>
                <a:cubicBezTo>
                  <a:pt x="1022" y="2328"/>
                  <a:pt x="1030" y="2353"/>
                  <a:pt x="1047" y="2333"/>
                </a:cubicBezTo>
                <a:cubicBezTo>
                  <a:pt x="1052" y="2327"/>
                  <a:pt x="1058" y="2321"/>
                  <a:pt x="1063" y="2314"/>
                </a:cubicBezTo>
                <a:cubicBezTo>
                  <a:pt x="1071" y="2323"/>
                  <a:pt x="1079" y="2331"/>
                  <a:pt x="1091" y="2343"/>
                </a:cubicBezTo>
                <a:cubicBezTo>
                  <a:pt x="1094" y="2340"/>
                  <a:pt x="1102" y="2334"/>
                  <a:pt x="1109" y="2328"/>
                </a:cubicBezTo>
                <a:cubicBezTo>
                  <a:pt x="1101" y="2302"/>
                  <a:pt x="1085" y="2299"/>
                  <a:pt x="1061" y="2297"/>
                </a:cubicBezTo>
                <a:cubicBezTo>
                  <a:pt x="1040" y="2294"/>
                  <a:pt x="1018" y="2297"/>
                  <a:pt x="998" y="2291"/>
                </a:cubicBezTo>
                <a:cubicBezTo>
                  <a:pt x="987" y="2288"/>
                  <a:pt x="977" y="2274"/>
                  <a:pt x="966" y="2269"/>
                </a:cubicBezTo>
                <a:cubicBezTo>
                  <a:pt x="952" y="2267"/>
                  <a:pt x="938" y="2265"/>
                  <a:pt x="925" y="2263"/>
                </a:cubicBezTo>
                <a:cubicBezTo>
                  <a:pt x="921" y="2263"/>
                  <a:pt x="917" y="2261"/>
                  <a:pt x="914" y="2262"/>
                </a:cubicBezTo>
                <a:cubicBezTo>
                  <a:pt x="909" y="2263"/>
                  <a:pt x="904" y="2265"/>
                  <a:pt x="899" y="2266"/>
                </a:cubicBezTo>
                <a:cubicBezTo>
                  <a:pt x="900" y="2260"/>
                  <a:pt x="900" y="2254"/>
                  <a:pt x="900" y="2246"/>
                </a:cubicBezTo>
                <a:cubicBezTo>
                  <a:pt x="885" y="2240"/>
                  <a:pt x="867" y="2232"/>
                  <a:pt x="847" y="2223"/>
                </a:cubicBezTo>
                <a:cubicBezTo>
                  <a:pt x="842" y="2217"/>
                  <a:pt x="835" y="2209"/>
                  <a:pt x="830" y="2203"/>
                </a:cubicBezTo>
                <a:cubicBezTo>
                  <a:pt x="815" y="2199"/>
                  <a:pt x="792" y="2197"/>
                  <a:pt x="791" y="2191"/>
                </a:cubicBezTo>
                <a:cubicBezTo>
                  <a:pt x="788" y="2176"/>
                  <a:pt x="776" y="2176"/>
                  <a:pt x="769" y="2171"/>
                </a:cubicBezTo>
                <a:cubicBezTo>
                  <a:pt x="758" y="2164"/>
                  <a:pt x="745" y="2162"/>
                  <a:pt x="732" y="2157"/>
                </a:cubicBezTo>
                <a:cubicBezTo>
                  <a:pt x="714" y="2151"/>
                  <a:pt x="710" y="2139"/>
                  <a:pt x="717" y="2120"/>
                </a:cubicBezTo>
                <a:cubicBezTo>
                  <a:pt x="731" y="2147"/>
                  <a:pt x="760" y="2138"/>
                  <a:pt x="783" y="2147"/>
                </a:cubicBezTo>
                <a:cubicBezTo>
                  <a:pt x="797" y="2130"/>
                  <a:pt x="778" y="2122"/>
                  <a:pt x="770" y="2117"/>
                </a:cubicBezTo>
                <a:cubicBezTo>
                  <a:pt x="755" y="2107"/>
                  <a:pt x="750" y="2094"/>
                  <a:pt x="747" y="2078"/>
                </a:cubicBezTo>
                <a:cubicBezTo>
                  <a:pt x="746" y="2074"/>
                  <a:pt x="741" y="2069"/>
                  <a:pt x="738" y="2069"/>
                </a:cubicBezTo>
                <a:cubicBezTo>
                  <a:pt x="725" y="2070"/>
                  <a:pt x="711" y="2073"/>
                  <a:pt x="697" y="2073"/>
                </a:cubicBezTo>
                <a:cubicBezTo>
                  <a:pt x="693" y="2073"/>
                  <a:pt x="687" y="2069"/>
                  <a:pt x="683" y="2066"/>
                </a:cubicBezTo>
                <a:cubicBezTo>
                  <a:pt x="672" y="2058"/>
                  <a:pt x="661" y="2050"/>
                  <a:pt x="650" y="2041"/>
                </a:cubicBezTo>
                <a:cubicBezTo>
                  <a:pt x="646" y="2038"/>
                  <a:pt x="642" y="2034"/>
                  <a:pt x="641" y="2029"/>
                </a:cubicBezTo>
                <a:cubicBezTo>
                  <a:pt x="638" y="2016"/>
                  <a:pt x="638" y="2002"/>
                  <a:pt x="634" y="1989"/>
                </a:cubicBezTo>
                <a:cubicBezTo>
                  <a:pt x="630" y="1975"/>
                  <a:pt x="619" y="1980"/>
                  <a:pt x="614" y="1986"/>
                </a:cubicBezTo>
                <a:cubicBezTo>
                  <a:pt x="600" y="2002"/>
                  <a:pt x="584" y="1989"/>
                  <a:pt x="569" y="1992"/>
                </a:cubicBezTo>
                <a:cubicBezTo>
                  <a:pt x="568" y="1992"/>
                  <a:pt x="563" y="1984"/>
                  <a:pt x="564" y="1981"/>
                </a:cubicBezTo>
                <a:cubicBezTo>
                  <a:pt x="567" y="1967"/>
                  <a:pt x="561" y="1957"/>
                  <a:pt x="546" y="1956"/>
                </a:cubicBezTo>
                <a:cubicBezTo>
                  <a:pt x="525" y="1955"/>
                  <a:pt x="499" y="1930"/>
                  <a:pt x="495" y="1905"/>
                </a:cubicBezTo>
                <a:cubicBezTo>
                  <a:pt x="481" y="1910"/>
                  <a:pt x="474" y="1910"/>
                  <a:pt x="471" y="1890"/>
                </a:cubicBezTo>
                <a:cubicBezTo>
                  <a:pt x="467" y="1869"/>
                  <a:pt x="453" y="1851"/>
                  <a:pt x="442" y="1832"/>
                </a:cubicBezTo>
                <a:cubicBezTo>
                  <a:pt x="440" y="1828"/>
                  <a:pt x="434" y="1823"/>
                  <a:pt x="435" y="1821"/>
                </a:cubicBezTo>
                <a:cubicBezTo>
                  <a:pt x="446" y="1797"/>
                  <a:pt x="426" y="1783"/>
                  <a:pt x="414" y="1771"/>
                </a:cubicBezTo>
                <a:cubicBezTo>
                  <a:pt x="400" y="1754"/>
                  <a:pt x="378" y="1744"/>
                  <a:pt x="359" y="1730"/>
                </a:cubicBezTo>
                <a:cubicBezTo>
                  <a:pt x="359" y="1730"/>
                  <a:pt x="362" y="1727"/>
                  <a:pt x="365" y="1722"/>
                </a:cubicBezTo>
                <a:cubicBezTo>
                  <a:pt x="347" y="1726"/>
                  <a:pt x="331" y="1729"/>
                  <a:pt x="314" y="1733"/>
                </a:cubicBezTo>
                <a:cubicBezTo>
                  <a:pt x="314" y="1731"/>
                  <a:pt x="313" y="1729"/>
                  <a:pt x="312" y="1727"/>
                </a:cubicBezTo>
                <a:cubicBezTo>
                  <a:pt x="316" y="1722"/>
                  <a:pt x="319" y="1717"/>
                  <a:pt x="325" y="1707"/>
                </a:cubicBezTo>
                <a:cubicBezTo>
                  <a:pt x="307" y="1719"/>
                  <a:pt x="294" y="1727"/>
                  <a:pt x="277" y="1738"/>
                </a:cubicBezTo>
                <a:cubicBezTo>
                  <a:pt x="277" y="1728"/>
                  <a:pt x="276" y="1724"/>
                  <a:pt x="276" y="1717"/>
                </a:cubicBezTo>
                <a:cubicBezTo>
                  <a:pt x="272" y="1721"/>
                  <a:pt x="269" y="1724"/>
                  <a:pt x="266" y="1726"/>
                </a:cubicBezTo>
                <a:cubicBezTo>
                  <a:pt x="246" y="1700"/>
                  <a:pt x="237" y="1746"/>
                  <a:pt x="221" y="1730"/>
                </a:cubicBezTo>
                <a:cubicBezTo>
                  <a:pt x="216" y="1727"/>
                  <a:pt x="211" y="1721"/>
                  <a:pt x="206" y="1720"/>
                </a:cubicBezTo>
                <a:cubicBezTo>
                  <a:pt x="178" y="1716"/>
                  <a:pt x="159" y="1701"/>
                  <a:pt x="142" y="1681"/>
                </a:cubicBezTo>
                <a:cubicBezTo>
                  <a:pt x="139" y="1677"/>
                  <a:pt x="134" y="1674"/>
                  <a:pt x="129" y="1672"/>
                </a:cubicBezTo>
                <a:cubicBezTo>
                  <a:pt x="115" y="1667"/>
                  <a:pt x="103" y="1661"/>
                  <a:pt x="94" y="1646"/>
                </a:cubicBezTo>
                <a:cubicBezTo>
                  <a:pt x="89" y="1638"/>
                  <a:pt x="73" y="1636"/>
                  <a:pt x="63" y="1630"/>
                </a:cubicBezTo>
                <a:cubicBezTo>
                  <a:pt x="54" y="1624"/>
                  <a:pt x="46" y="1615"/>
                  <a:pt x="37" y="1608"/>
                </a:cubicBezTo>
                <a:cubicBezTo>
                  <a:pt x="38" y="1606"/>
                  <a:pt x="39" y="1605"/>
                  <a:pt x="41" y="1603"/>
                </a:cubicBezTo>
                <a:cubicBezTo>
                  <a:pt x="32" y="1600"/>
                  <a:pt x="22" y="1599"/>
                  <a:pt x="14" y="1595"/>
                </a:cubicBezTo>
                <a:cubicBezTo>
                  <a:pt x="9" y="1591"/>
                  <a:pt x="6" y="1582"/>
                  <a:pt x="0" y="1573"/>
                </a:cubicBezTo>
                <a:cubicBezTo>
                  <a:pt x="21" y="1569"/>
                  <a:pt x="29" y="1543"/>
                  <a:pt x="58" y="1545"/>
                </a:cubicBezTo>
                <a:cubicBezTo>
                  <a:pt x="73" y="1546"/>
                  <a:pt x="70" y="1529"/>
                  <a:pt x="64" y="1515"/>
                </a:cubicBezTo>
                <a:cubicBezTo>
                  <a:pt x="50" y="1532"/>
                  <a:pt x="37" y="1529"/>
                  <a:pt x="27" y="1512"/>
                </a:cubicBezTo>
                <a:cubicBezTo>
                  <a:pt x="24" y="1508"/>
                  <a:pt x="24" y="1498"/>
                  <a:pt x="26" y="1496"/>
                </a:cubicBezTo>
                <a:cubicBezTo>
                  <a:pt x="32" y="1492"/>
                  <a:pt x="44" y="1487"/>
                  <a:pt x="46" y="1490"/>
                </a:cubicBezTo>
                <a:cubicBezTo>
                  <a:pt x="59" y="1502"/>
                  <a:pt x="70" y="1506"/>
                  <a:pt x="85" y="1494"/>
                </a:cubicBezTo>
                <a:cubicBezTo>
                  <a:pt x="85" y="1486"/>
                  <a:pt x="108" y="1460"/>
                  <a:pt x="119" y="1463"/>
                </a:cubicBezTo>
                <a:cubicBezTo>
                  <a:pt x="129" y="1465"/>
                  <a:pt x="136" y="1477"/>
                  <a:pt x="145" y="1485"/>
                </a:cubicBezTo>
                <a:cubicBezTo>
                  <a:pt x="147" y="1480"/>
                  <a:pt x="151" y="1473"/>
                  <a:pt x="156" y="1465"/>
                </a:cubicBezTo>
                <a:cubicBezTo>
                  <a:pt x="184" y="1473"/>
                  <a:pt x="212" y="1482"/>
                  <a:pt x="241" y="1490"/>
                </a:cubicBezTo>
                <a:cubicBezTo>
                  <a:pt x="250" y="1492"/>
                  <a:pt x="260" y="1490"/>
                  <a:pt x="268" y="1490"/>
                </a:cubicBezTo>
                <a:cubicBezTo>
                  <a:pt x="264" y="1464"/>
                  <a:pt x="266" y="1441"/>
                  <a:pt x="257" y="1422"/>
                </a:cubicBezTo>
                <a:cubicBezTo>
                  <a:pt x="247" y="1403"/>
                  <a:pt x="227" y="1388"/>
                  <a:pt x="210" y="1369"/>
                </a:cubicBezTo>
                <a:cubicBezTo>
                  <a:pt x="208" y="1347"/>
                  <a:pt x="216" y="1319"/>
                  <a:pt x="204" y="1293"/>
                </a:cubicBezTo>
                <a:cubicBezTo>
                  <a:pt x="191" y="1266"/>
                  <a:pt x="175" y="1242"/>
                  <a:pt x="160" y="1216"/>
                </a:cubicBezTo>
                <a:cubicBezTo>
                  <a:pt x="170" y="1214"/>
                  <a:pt x="176" y="1212"/>
                  <a:pt x="184" y="1210"/>
                </a:cubicBezTo>
                <a:cubicBezTo>
                  <a:pt x="176" y="1200"/>
                  <a:pt x="170" y="1191"/>
                  <a:pt x="162" y="1181"/>
                </a:cubicBezTo>
                <a:cubicBezTo>
                  <a:pt x="158" y="1165"/>
                  <a:pt x="151" y="1146"/>
                  <a:pt x="148" y="1127"/>
                </a:cubicBezTo>
                <a:cubicBezTo>
                  <a:pt x="146" y="1114"/>
                  <a:pt x="149" y="1100"/>
                  <a:pt x="150" y="1087"/>
                </a:cubicBezTo>
                <a:cubicBezTo>
                  <a:pt x="151" y="1078"/>
                  <a:pt x="154" y="1069"/>
                  <a:pt x="152" y="1060"/>
                </a:cubicBezTo>
                <a:cubicBezTo>
                  <a:pt x="148" y="1044"/>
                  <a:pt x="150" y="1034"/>
                  <a:pt x="165" y="1031"/>
                </a:cubicBezTo>
                <a:cubicBezTo>
                  <a:pt x="167" y="1006"/>
                  <a:pt x="169" y="984"/>
                  <a:pt x="171" y="961"/>
                </a:cubicBezTo>
                <a:cubicBezTo>
                  <a:pt x="171" y="959"/>
                  <a:pt x="172" y="955"/>
                  <a:pt x="173" y="955"/>
                </a:cubicBezTo>
                <a:cubicBezTo>
                  <a:pt x="204" y="946"/>
                  <a:pt x="191" y="918"/>
                  <a:pt x="196" y="899"/>
                </a:cubicBezTo>
                <a:cubicBezTo>
                  <a:pt x="201" y="878"/>
                  <a:pt x="206" y="861"/>
                  <a:pt x="231" y="860"/>
                </a:cubicBezTo>
                <a:cubicBezTo>
                  <a:pt x="235" y="860"/>
                  <a:pt x="238" y="854"/>
                  <a:pt x="241" y="851"/>
                </a:cubicBezTo>
                <a:cubicBezTo>
                  <a:pt x="253" y="857"/>
                  <a:pt x="260" y="871"/>
                  <a:pt x="268" y="876"/>
                </a:cubicBezTo>
                <a:cubicBezTo>
                  <a:pt x="290" y="889"/>
                  <a:pt x="287" y="911"/>
                  <a:pt x="294" y="929"/>
                </a:cubicBezTo>
                <a:cubicBezTo>
                  <a:pt x="300" y="947"/>
                  <a:pt x="305" y="957"/>
                  <a:pt x="325" y="958"/>
                </a:cubicBezTo>
                <a:cubicBezTo>
                  <a:pt x="328" y="920"/>
                  <a:pt x="329" y="882"/>
                  <a:pt x="310" y="847"/>
                </a:cubicBezTo>
                <a:cubicBezTo>
                  <a:pt x="308" y="844"/>
                  <a:pt x="312" y="838"/>
                  <a:pt x="314" y="834"/>
                </a:cubicBezTo>
                <a:cubicBezTo>
                  <a:pt x="322" y="818"/>
                  <a:pt x="306" y="791"/>
                  <a:pt x="288" y="791"/>
                </a:cubicBezTo>
                <a:cubicBezTo>
                  <a:pt x="283" y="810"/>
                  <a:pt x="278" y="829"/>
                  <a:pt x="273" y="849"/>
                </a:cubicBezTo>
                <a:cubicBezTo>
                  <a:pt x="261" y="837"/>
                  <a:pt x="251" y="846"/>
                  <a:pt x="241" y="851"/>
                </a:cubicBezTo>
                <a:cubicBezTo>
                  <a:pt x="254" y="835"/>
                  <a:pt x="233" y="831"/>
                  <a:pt x="231" y="820"/>
                </a:cubicBezTo>
                <a:cubicBezTo>
                  <a:pt x="252" y="812"/>
                  <a:pt x="243" y="792"/>
                  <a:pt x="248" y="777"/>
                </a:cubicBezTo>
                <a:cubicBezTo>
                  <a:pt x="280" y="762"/>
                  <a:pt x="290" y="751"/>
                  <a:pt x="281" y="738"/>
                </a:cubicBezTo>
                <a:cubicBezTo>
                  <a:pt x="294" y="733"/>
                  <a:pt x="302" y="727"/>
                  <a:pt x="296" y="710"/>
                </a:cubicBezTo>
                <a:cubicBezTo>
                  <a:pt x="293" y="702"/>
                  <a:pt x="300" y="691"/>
                  <a:pt x="302" y="683"/>
                </a:cubicBezTo>
                <a:cubicBezTo>
                  <a:pt x="296" y="677"/>
                  <a:pt x="289" y="670"/>
                  <a:pt x="283" y="664"/>
                </a:cubicBezTo>
                <a:cubicBezTo>
                  <a:pt x="300" y="639"/>
                  <a:pt x="334" y="631"/>
                  <a:pt x="330" y="592"/>
                </a:cubicBezTo>
                <a:cubicBezTo>
                  <a:pt x="329" y="574"/>
                  <a:pt x="342" y="554"/>
                  <a:pt x="348" y="535"/>
                </a:cubicBezTo>
                <a:cubicBezTo>
                  <a:pt x="350" y="528"/>
                  <a:pt x="347" y="520"/>
                  <a:pt x="346" y="513"/>
                </a:cubicBezTo>
                <a:cubicBezTo>
                  <a:pt x="353" y="506"/>
                  <a:pt x="367" y="499"/>
                  <a:pt x="369" y="489"/>
                </a:cubicBezTo>
                <a:cubicBezTo>
                  <a:pt x="370" y="479"/>
                  <a:pt x="362" y="466"/>
                  <a:pt x="359" y="458"/>
                </a:cubicBezTo>
                <a:cubicBezTo>
                  <a:pt x="362" y="447"/>
                  <a:pt x="366" y="439"/>
                  <a:pt x="365" y="431"/>
                </a:cubicBezTo>
                <a:cubicBezTo>
                  <a:pt x="363" y="406"/>
                  <a:pt x="357" y="381"/>
                  <a:pt x="356" y="356"/>
                </a:cubicBezTo>
                <a:cubicBezTo>
                  <a:pt x="355" y="344"/>
                  <a:pt x="362" y="331"/>
                  <a:pt x="363" y="318"/>
                </a:cubicBezTo>
                <a:cubicBezTo>
                  <a:pt x="364" y="311"/>
                  <a:pt x="360" y="304"/>
                  <a:pt x="358" y="296"/>
                </a:cubicBezTo>
                <a:cubicBezTo>
                  <a:pt x="357" y="288"/>
                  <a:pt x="356" y="280"/>
                  <a:pt x="354" y="272"/>
                </a:cubicBezTo>
                <a:cubicBezTo>
                  <a:pt x="361" y="272"/>
                  <a:pt x="369" y="273"/>
                  <a:pt x="372" y="270"/>
                </a:cubicBezTo>
                <a:cubicBezTo>
                  <a:pt x="381" y="263"/>
                  <a:pt x="389" y="267"/>
                  <a:pt x="397" y="266"/>
                </a:cubicBezTo>
                <a:cubicBezTo>
                  <a:pt x="410" y="265"/>
                  <a:pt x="416" y="270"/>
                  <a:pt x="420" y="283"/>
                </a:cubicBezTo>
                <a:cubicBezTo>
                  <a:pt x="424" y="295"/>
                  <a:pt x="430" y="307"/>
                  <a:pt x="434" y="318"/>
                </a:cubicBezTo>
                <a:cubicBezTo>
                  <a:pt x="451" y="318"/>
                  <a:pt x="466" y="318"/>
                  <a:pt x="481" y="318"/>
                </a:cubicBezTo>
                <a:cubicBezTo>
                  <a:pt x="508" y="318"/>
                  <a:pt x="530" y="329"/>
                  <a:pt x="547" y="349"/>
                </a:cubicBezTo>
                <a:cubicBezTo>
                  <a:pt x="556" y="360"/>
                  <a:pt x="566" y="366"/>
                  <a:pt x="580" y="366"/>
                </a:cubicBezTo>
                <a:cubicBezTo>
                  <a:pt x="600" y="367"/>
                  <a:pt x="619" y="371"/>
                  <a:pt x="640" y="374"/>
                </a:cubicBezTo>
                <a:cubicBezTo>
                  <a:pt x="640" y="379"/>
                  <a:pt x="640" y="385"/>
                  <a:pt x="640" y="389"/>
                </a:cubicBezTo>
                <a:cubicBezTo>
                  <a:pt x="655" y="382"/>
                  <a:pt x="669" y="375"/>
                  <a:pt x="685" y="368"/>
                </a:cubicBezTo>
                <a:cubicBezTo>
                  <a:pt x="698" y="375"/>
                  <a:pt x="712" y="379"/>
                  <a:pt x="725" y="360"/>
                </a:cubicBezTo>
                <a:cubicBezTo>
                  <a:pt x="728" y="355"/>
                  <a:pt x="743" y="359"/>
                  <a:pt x="752" y="359"/>
                </a:cubicBezTo>
                <a:cubicBezTo>
                  <a:pt x="764" y="354"/>
                  <a:pt x="778" y="350"/>
                  <a:pt x="791" y="343"/>
                </a:cubicBezTo>
                <a:cubicBezTo>
                  <a:pt x="816" y="328"/>
                  <a:pt x="843" y="334"/>
                  <a:pt x="869" y="335"/>
                </a:cubicBezTo>
                <a:cubicBezTo>
                  <a:pt x="886" y="335"/>
                  <a:pt x="902" y="332"/>
                  <a:pt x="918" y="330"/>
                </a:cubicBezTo>
                <a:cubicBezTo>
                  <a:pt x="923" y="329"/>
                  <a:pt x="929" y="330"/>
                  <a:pt x="934" y="330"/>
                </a:cubicBezTo>
                <a:cubicBezTo>
                  <a:pt x="942" y="329"/>
                  <a:pt x="950" y="328"/>
                  <a:pt x="959" y="329"/>
                </a:cubicBezTo>
                <a:cubicBezTo>
                  <a:pt x="968" y="329"/>
                  <a:pt x="977" y="331"/>
                  <a:pt x="986" y="332"/>
                </a:cubicBezTo>
                <a:cubicBezTo>
                  <a:pt x="997" y="332"/>
                  <a:pt x="1008" y="332"/>
                  <a:pt x="1019" y="332"/>
                </a:cubicBezTo>
                <a:cubicBezTo>
                  <a:pt x="1020" y="329"/>
                  <a:pt x="1021" y="325"/>
                  <a:pt x="1021" y="326"/>
                </a:cubicBezTo>
                <a:cubicBezTo>
                  <a:pt x="1037" y="325"/>
                  <a:pt x="1049" y="323"/>
                  <a:pt x="1065" y="322"/>
                </a:cubicBezTo>
                <a:cubicBezTo>
                  <a:pt x="1067" y="324"/>
                  <a:pt x="1071" y="330"/>
                  <a:pt x="1077" y="338"/>
                </a:cubicBezTo>
                <a:cubicBezTo>
                  <a:pt x="1092" y="317"/>
                  <a:pt x="1112" y="319"/>
                  <a:pt x="1134" y="319"/>
                </a:cubicBezTo>
                <a:cubicBezTo>
                  <a:pt x="1154" y="319"/>
                  <a:pt x="1174" y="311"/>
                  <a:pt x="1194" y="307"/>
                </a:cubicBezTo>
                <a:cubicBezTo>
                  <a:pt x="1200" y="305"/>
                  <a:pt x="1210" y="303"/>
                  <a:pt x="1213" y="306"/>
                </a:cubicBezTo>
                <a:cubicBezTo>
                  <a:pt x="1222" y="316"/>
                  <a:pt x="1225" y="325"/>
                  <a:pt x="1235" y="305"/>
                </a:cubicBezTo>
                <a:cubicBezTo>
                  <a:pt x="1238" y="299"/>
                  <a:pt x="1264" y="296"/>
                  <a:pt x="1272" y="301"/>
                </a:cubicBezTo>
                <a:cubicBezTo>
                  <a:pt x="1285" y="310"/>
                  <a:pt x="1290" y="302"/>
                  <a:pt x="1296" y="297"/>
                </a:cubicBezTo>
                <a:cubicBezTo>
                  <a:pt x="1309" y="288"/>
                  <a:pt x="1321" y="282"/>
                  <a:pt x="1337" y="287"/>
                </a:cubicBezTo>
                <a:cubicBezTo>
                  <a:pt x="1341" y="288"/>
                  <a:pt x="1347" y="285"/>
                  <a:pt x="1352" y="286"/>
                </a:cubicBezTo>
                <a:cubicBezTo>
                  <a:pt x="1359" y="287"/>
                  <a:pt x="1366" y="290"/>
                  <a:pt x="1373" y="292"/>
                </a:cubicBezTo>
                <a:cubicBezTo>
                  <a:pt x="1384" y="288"/>
                  <a:pt x="1398" y="283"/>
                  <a:pt x="1412" y="279"/>
                </a:cubicBezTo>
                <a:cubicBezTo>
                  <a:pt x="1419" y="277"/>
                  <a:pt x="1427" y="278"/>
                  <a:pt x="1434" y="277"/>
                </a:cubicBezTo>
                <a:cubicBezTo>
                  <a:pt x="1452" y="276"/>
                  <a:pt x="1470" y="276"/>
                  <a:pt x="1487" y="273"/>
                </a:cubicBezTo>
                <a:cubicBezTo>
                  <a:pt x="1508" y="270"/>
                  <a:pt x="1529" y="265"/>
                  <a:pt x="1549" y="260"/>
                </a:cubicBezTo>
                <a:cubicBezTo>
                  <a:pt x="1583" y="251"/>
                  <a:pt x="1616" y="240"/>
                  <a:pt x="1652" y="246"/>
                </a:cubicBezTo>
                <a:cubicBezTo>
                  <a:pt x="1658" y="247"/>
                  <a:pt x="1665" y="240"/>
                  <a:pt x="1672" y="240"/>
                </a:cubicBezTo>
                <a:cubicBezTo>
                  <a:pt x="1686" y="242"/>
                  <a:pt x="1700" y="227"/>
                  <a:pt x="1715" y="241"/>
                </a:cubicBezTo>
                <a:cubicBezTo>
                  <a:pt x="1719" y="244"/>
                  <a:pt x="1731" y="238"/>
                  <a:pt x="1739" y="236"/>
                </a:cubicBezTo>
                <a:cubicBezTo>
                  <a:pt x="1757" y="231"/>
                  <a:pt x="1776" y="226"/>
                  <a:pt x="1795" y="222"/>
                </a:cubicBezTo>
                <a:cubicBezTo>
                  <a:pt x="1818" y="218"/>
                  <a:pt x="1842" y="216"/>
                  <a:pt x="1866" y="212"/>
                </a:cubicBezTo>
                <a:cubicBezTo>
                  <a:pt x="1867" y="214"/>
                  <a:pt x="1867" y="217"/>
                  <a:pt x="1868" y="221"/>
                </a:cubicBezTo>
                <a:cubicBezTo>
                  <a:pt x="1869" y="221"/>
                  <a:pt x="1870" y="221"/>
                  <a:pt x="1872" y="220"/>
                </a:cubicBezTo>
                <a:cubicBezTo>
                  <a:pt x="1881" y="217"/>
                  <a:pt x="1891" y="211"/>
                  <a:pt x="1901" y="209"/>
                </a:cubicBezTo>
                <a:cubicBezTo>
                  <a:pt x="1933" y="203"/>
                  <a:pt x="1966" y="195"/>
                  <a:pt x="1999" y="193"/>
                </a:cubicBezTo>
                <a:cubicBezTo>
                  <a:pt x="2021" y="192"/>
                  <a:pt x="2042" y="185"/>
                  <a:pt x="2064" y="184"/>
                </a:cubicBezTo>
                <a:cubicBezTo>
                  <a:pt x="2067" y="184"/>
                  <a:pt x="2070" y="188"/>
                  <a:pt x="2072" y="189"/>
                </a:cubicBezTo>
                <a:cubicBezTo>
                  <a:pt x="2088" y="175"/>
                  <a:pt x="2109" y="173"/>
                  <a:pt x="2130" y="174"/>
                </a:cubicBezTo>
                <a:cubicBezTo>
                  <a:pt x="2145" y="174"/>
                  <a:pt x="2161" y="179"/>
                  <a:pt x="2176" y="180"/>
                </a:cubicBezTo>
                <a:cubicBezTo>
                  <a:pt x="2181" y="180"/>
                  <a:pt x="2186" y="172"/>
                  <a:pt x="2192" y="171"/>
                </a:cubicBezTo>
                <a:cubicBezTo>
                  <a:pt x="2214" y="166"/>
                  <a:pt x="2237" y="162"/>
                  <a:pt x="2260" y="158"/>
                </a:cubicBezTo>
                <a:cubicBezTo>
                  <a:pt x="2288" y="153"/>
                  <a:pt x="2318" y="154"/>
                  <a:pt x="2343" y="144"/>
                </a:cubicBezTo>
                <a:cubicBezTo>
                  <a:pt x="2364" y="136"/>
                  <a:pt x="2381" y="151"/>
                  <a:pt x="2403" y="140"/>
                </a:cubicBezTo>
                <a:cubicBezTo>
                  <a:pt x="2376" y="166"/>
                  <a:pt x="2349" y="173"/>
                  <a:pt x="2341" y="161"/>
                </a:cubicBezTo>
                <a:cubicBezTo>
                  <a:pt x="2334" y="165"/>
                  <a:pt x="2328" y="172"/>
                  <a:pt x="2322" y="172"/>
                </a:cubicBezTo>
                <a:cubicBezTo>
                  <a:pt x="2283" y="170"/>
                  <a:pt x="2246" y="175"/>
                  <a:pt x="2209" y="187"/>
                </a:cubicBezTo>
                <a:cubicBezTo>
                  <a:pt x="2203" y="189"/>
                  <a:pt x="2196" y="184"/>
                  <a:pt x="2188" y="181"/>
                </a:cubicBezTo>
                <a:cubicBezTo>
                  <a:pt x="2181" y="185"/>
                  <a:pt x="2172" y="193"/>
                  <a:pt x="2161" y="195"/>
                </a:cubicBezTo>
                <a:cubicBezTo>
                  <a:pt x="2124" y="202"/>
                  <a:pt x="2086" y="207"/>
                  <a:pt x="2049" y="213"/>
                </a:cubicBezTo>
                <a:cubicBezTo>
                  <a:pt x="2033" y="215"/>
                  <a:pt x="2016" y="217"/>
                  <a:pt x="1999" y="221"/>
                </a:cubicBezTo>
                <a:cubicBezTo>
                  <a:pt x="1994" y="223"/>
                  <a:pt x="1991" y="229"/>
                  <a:pt x="1987" y="234"/>
                </a:cubicBezTo>
                <a:cubicBezTo>
                  <a:pt x="1983" y="239"/>
                  <a:pt x="1978" y="244"/>
                  <a:pt x="1976" y="250"/>
                </a:cubicBezTo>
                <a:cubicBezTo>
                  <a:pt x="1974" y="256"/>
                  <a:pt x="1972" y="263"/>
                  <a:pt x="1973" y="270"/>
                </a:cubicBezTo>
                <a:cubicBezTo>
                  <a:pt x="1974" y="273"/>
                  <a:pt x="1982" y="275"/>
                  <a:pt x="1987" y="276"/>
                </a:cubicBezTo>
                <a:cubicBezTo>
                  <a:pt x="2011" y="280"/>
                  <a:pt x="2022" y="261"/>
                  <a:pt x="2036" y="248"/>
                </a:cubicBezTo>
                <a:cubicBezTo>
                  <a:pt x="2046" y="238"/>
                  <a:pt x="2054" y="231"/>
                  <a:pt x="2070" y="238"/>
                </a:cubicBezTo>
                <a:cubicBezTo>
                  <a:pt x="2076" y="240"/>
                  <a:pt x="2085" y="236"/>
                  <a:pt x="2091" y="238"/>
                </a:cubicBezTo>
                <a:cubicBezTo>
                  <a:pt x="2105" y="242"/>
                  <a:pt x="2120" y="249"/>
                  <a:pt x="2134" y="248"/>
                </a:cubicBezTo>
                <a:cubicBezTo>
                  <a:pt x="2170" y="246"/>
                  <a:pt x="2205" y="240"/>
                  <a:pt x="2241" y="236"/>
                </a:cubicBezTo>
                <a:cubicBezTo>
                  <a:pt x="2248" y="235"/>
                  <a:pt x="2255" y="237"/>
                  <a:pt x="2262" y="237"/>
                </a:cubicBezTo>
                <a:cubicBezTo>
                  <a:pt x="2272" y="238"/>
                  <a:pt x="2281" y="240"/>
                  <a:pt x="2293" y="233"/>
                </a:cubicBezTo>
                <a:cubicBezTo>
                  <a:pt x="2304" y="226"/>
                  <a:pt x="2319" y="227"/>
                  <a:pt x="2333" y="225"/>
                </a:cubicBezTo>
                <a:cubicBezTo>
                  <a:pt x="2352" y="221"/>
                  <a:pt x="2372" y="218"/>
                  <a:pt x="2391" y="214"/>
                </a:cubicBezTo>
                <a:cubicBezTo>
                  <a:pt x="2414" y="208"/>
                  <a:pt x="2437" y="204"/>
                  <a:pt x="2461" y="205"/>
                </a:cubicBezTo>
                <a:cubicBezTo>
                  <a:pt x="2470" y="206"/>
                  <a:pt x="2480" y="201"/>
                  <a:pt x="2490" y="200"/>
                </a:cubicBezTo>
                <a:cubicBezTo>
                  <a:pt x="2504" y="199"/>
                  <a:pt x="2518" y="200"/>
                  <a:pt x="2532" y="199"/>
                </a:cubicBezTo>
                <a:cubicBezTo>
                  <a:pt x="2537" y="199"/>
                  <a:pt x="2546" y="199"/>
                  <a:pt x="2548" y="196"/>
                </a:cubicBezTo>
                <a:cubicBezTo>
                  <a:pt x="2556" y="181"/>
                  <a:pt x="2567" y="190"/>
                  <a:pt x="2577" y="190"/>
                </a:cubicBezTo>
                <a:cubicBezTo>
                  <a:pt x="2592" y="190"/>
                  <a:pt x="2607" y="192"/>
                  <a:pt x="2620" y="189"/>
                </a:cubicBezTo>
                <a:cubicBezTo>
                  <a:pt x="2634" y="185"/>
                  <a:pt x="2642" y="186"/>
                  <a:pt x="2647" y="201"/>
                </a:cubicBezTo>
                <a:cubicBezTo>
                  <a:pt x="2648" y="204"/>
                  <a:pt x="2651" y="207"/>
                  <a:pt x="2656" y="212"/>
                </a:cubicBezTo>
                <a:cubicBezTo>
                  <a:pt x="2658" y="203"/>
                  <a:pt x="2659" y="198"/>
                  <a:pt x="2661" y="189"/>
                </a:cubicBezTo>
                <a:cubicBezTo>
                  <a:pt x="2688" y="185"/>
                  <a:pt x="2716" y="178"/>
                  <a:pt x="2744" y="177"/>
                </a:cubicBezTo>
                <a:cubicBezTo>
                  <a:pt x="2766" y="176"/>
                  <a:pt x="2783" y="165"/>
                  <a:pt x="2804" y="162"/>
                </a:cubicBezTo>
                <a:cubicBezTo>
                  <a:pt x="2824" y="159"/>
                  <a:pt x="2845" y="158"/>
                  <a:pt x="2865" y="155"/>
                </a:cubicBezTo>
                <a:cubicBezTo>
                  <a:pt x="2877" y="153"/>
                  <a:pt x="2890" y="151"/>
                  <a:pt x="2902" y="149"/>
                </a:cubicBezTo>
                <a:cubicBezTo>
                  <a:pt x="2916" y="147"/>
                  <a:pt x="2931" y="145"/>
                  <a:pt x="2945" y="143"/>
                </a:cubicBezTo>
                <a:cubicBezTo>
                  <a:pt x="2955" y="141"/>
                  <a:pt x="2966" y="140"/>
                  <a:pt x="2976" y="138"/>
                </a:cubicBezTo>
                <a:cubicBezTo>
                  <a:pt x="3016" y="130"/>
                  <a:pt x="3055" y="121"/>
                  <a:pt x="3095" y="112"/>
                </a:cubicBezTo>
                <a:cubicBezTo>
                  <a:pt x="3098" y="111"/>
                  <a:pt x="3100" y="106"/>
                  <a:pt x="3104" y="105"/>
                </a:cubicBezTo>
                <a:cubicBezTo>
                  <a:pt x="3110" y="102"/>
                  <a:pt x="3118" y="97"/>
                  <a:pt x="3123" y="99"/>
                </a:cubicBezTo>
                <a:cubicBezTo>
                  <a:pt x="3163" y="115"/>
                  <a:pt x="3202" y="105"/>
                  <a:pt x="3241" y="102"/>
                </a:cubicBezTo>
                <a:cubicBezTo>
                  <a:pt x="3254" y="101"/>
                  <a:pt x="3268" y="100"/>
                  <a:pt x="3281" y="101"/>
                </a:cubicBezTo>
                <a:cubicBezTo>
                  <a:pt x="3295" y="99"/>
                  <a:pt x="3310" y="98"/>
                  <a:pt x="3324" y="97"/>
                </a:cubicBezTo>
                <a:cubicBezTo>
                  <a:pt x="3342" y="94"/>
                  <a:pt x="3359" y="91"/>
                  <a:pt x="3377" y="90"/>
                </a:cubicBezTo>
                <a:cubicBezTo>
                  <a:pt x="3415" y="86"/>
                  <a:pt x="3453" y="84"/>
                  <a:pt x="3492" y="81"/>
                </a:cubicBezTo>
                <a:cubicBezTo>
                  <a:pt x="3495" y="81"/>
                  <a:pt x="3498" y="80"/>
                  <a:pt x="3501" y="79"/>
                </a:cubicBezTo>
                <a:cubicBezTo>
                  <a:pt x="3519" y="72"/>
                  <a:pt x="3535" y="65"/>
                  <a:pt x="3556" y="70"/>
                </a:cubicBezTo>
                <a:cubicBezTo>
                  <a:pt x="3577" y="75"/>
                  <a:pt x="3600" y="69"/>
                  <a:pt x="3622" y="69"/>
                </a:cubicBezTo>
                <a:cubicBezTo>
                  <a:pt x="3639" y="69"/>
                  <a:pt x="3657" y="68"/>
                  <a:pt x="3672" y="75"/>
                </a:cubicBezTo>
                <a:cubicBezTo>
                  <a:pt x="3691" y="83"/>
                  <a:pt x="3706" y="75"/>
                  <a:pt x="3722" y="73"/>
                </a:cubicBezTo>
                <a:cubicBezTo>
                  <a:pt x="3746" y="70"/>
                  <a:pt x="3770" y="60"/>
                  <a:pt x="3793" y="60"/>
                </a:cubicBezTo>
                <a:cubicBezTo>
                  <a:pt x="3813" y="60"/>
                  <a:pt x="3826" y="38"/>
                  <a:pt x="3847" y="50"/>
                </a:cubicBezTo>
                <a:cubicBezTo>
                  <a:pt x="3853" y="53"/>
                  <a:pt x="3860" y="56"/>
                  <a:pt x="3866" y="61"/>
                </a:cubicBezTo>
                <a:cubicBezTo>
                  <a:pt x="3875" y="67"/>
                  <a:pt x="3906" y="67"/>
                  <a:pt x="3915" y="61"/>
                </a:cubicBezTo>
                <a:cubicBezTo>
                  <a:pt x="3924" y="54"/>
                  <a:pt x="3931" y="45"/>
                  <a:pt x="3947" y="50"/>
                </a:cubicBezTo>
                <a:cubicBezTo>
                  <a:pt x="3956" y="53"/>
                  <a:pt x="3969" y="43"/>
                  <a:pt x="3979" y="57"/>
                </a:cubicBezTo>
                <a:cubicBezTo>
                  <a:pt x="3980" y="59"/>
                  <a:pt x="3994" y="56"/>
                  <a:pt x="3999" y="52"/>
                </a:cubicBezTo>
                <a:cubicBezTo>
                  <a:pt x="4019" y="35"/>
                  <a:pt x="4041" y="43"/>
                  <a:pt x="4062" y="46"/>
                </a:cubicBezTo>
                <a:cubicBezTo>
                  <a:pt x="4065" y="46"/>
                  <a:pt x="4068" y="48"/>
                  <a:pt x="4069" y="50"/>
                </a:cubicBezTo>
                <a:cubicBezTo>
                  <a:pt x="4088" y="86"/>
                  <a:pt x="4120" y="71"/>
                  <a:pt x="4148" y="70"/>
                </a:cubicBezTo>
                <a:cubicBezTo>
                  <a:pt x="4149" y="70"/>
                  <a:pt x="4151" y="69"/>
                  <a:pt x="4152" y="69"/>
                </a:cubicBezTo>
                <a:cubicBezTo>
                  <a:pt x="4172" y="83"/>
                  <a:pt x="4190" y="62"/>
                  <a:pt x="4216" y="66"/>
                </a:cubicBezTo>
                <a:cubicBezTo>
                  <a:pt x="4208" y="55"/>
                  <a:pt x="4203" y="48"/>
                  <a:pt x="4196" y="40"/>
                </a:cubicBezTo>
                <a:cubicBezTo>
                  <a:pt x="4237" y="36"/>
                  <a:pt x="4276" y="11"/>
                  <a:pt x="4318" y="38"/>
                </a:cubicBezTo>
                <a:cubicBezTo>
                  <a:pt x="4318" y="43"/>
                  <a:pt x="4319" y="48"/>
                  <a:pt x="4319" y="53"/>
                </a:cubicBezTo>
                <a:cubicBezTo>
                  <a:pt x="4334" y="53"/>
                  <a:pt x="4347" y="53"/>
                  <a:pt x="4366" y="53"/>
                </a:cubicBezTo>
                <a:cubicBezTo>
                  <a:pt x="4376" y="60"/>
                  <a:pt x="4398" y="62"/>
                  <a:pt x="4413" y="51"/>
                </a:cubicBezTo>
                <a:cubicBezTo>
                  <a:pt x="4406" y="46"/>
                  <a:pt x="4400" y="41"/>
                  <a:pt x="4389" y="32"/>
                </a:cubicBezTo>
                <a:cubicBezTo>
                  <a:pt x="4402" y="26"/>
                  <a:pt x="4414" y="18"/>
                  <a:pt x="4426" y="15"/>
                </a:cubicBezTo>
                <a:cubicBezTo>
                  <a:pt x="4434" y="13"/>
                  <a:pt x="4439" y="19"/>
                  <a:pt x="4435" y="31"/>
                </a:cubicBezTo>
                <a:cubicBezTo>
                  <a:pt x="4428" y="52"/>
                  <a:pt x="4435" y="58"/>
                  <a:pt x="4458" y="53"/>
                </a:cubicBezTo>
                <a:cubicBezTo>
                  <a:pt x="4457" y="48"/>
                  <a:pt x="4455" y="44"/>
                  <a:pt x="4453" y="36"/>
                </a:cubicBezTo>
                <a:cubicBezTo>
                  <a:pt x="4466" y="39"/>
                  <a:pt x="4478" y="77"/>
                  <a:pt x="4490" y="37"/>
                </a:cubicBezTo>
                <a:cubicBezTo>
                  <a:pt x="4494" y="37"/>
                  <a:pt x="4500" y="37"/>
                  <a:pt x="4507" y="37"/>
                </a:cubicBezTo>
                <a:cubicBezTo>
                  <a:pt x="4507" y="31"/>
                  <a:pt x="4507" y="25"/>
                  <a:pt x="4507" y="15"/>
                </a:cubicBezTo>
                <a:cubicBezTo>
                  <a:pt x="4516" y="19"/>
                  <a:pt x="4524" y="21"/>
                  <a:pt x="4527" y="26"/>
                </a:cubicBezTo>
                <a:cubicBezTo>
                  <a:pt x="4530" y="31"/>
                  <a:pt x="4527" y="39"/>
                  <a:pt x="4526" y="47"/>
                </a:cubicBezTo>
                <a:cubicBezTo>
                  <a:pt x="4541" y="50"/>
                  <a:pt x="4558" y="55"/>
                  <a:pt x="4565" y="32"/>
                </a:cubicBezTo>
                <a:cubicBezTo>
                  <a:pt x="4570" y="34"/>
                  <a:pt x="4577" y="35"/>
                  <a:pt x="4577" y="37"/>
                </a:cubicBezTo>
                <a:cubicBezTo>
                  <a:pt x="4582" y="53"/>
                  <a:pt x="4594" y="54"/>
                  <a:pt x="4609" y="56"/>
                </a:cubicBezTo>
                <a:cubicBezTo>
                  <a:pt x="4630" y="60"/>
                  <a:pt x="4648" y="62"/>
                  <a:pt x="4667" y="49"/>
                </a:cubicBezTo>
                <a:cubicBezTo>
                  <a:pt x="4674" y="44"/>
                  <a:pt x="4686" y="46"/>
                  <a:pt x="4696" y="43"/>
                </a:cubicBezTo>
                <a:cubicBezTo>
                  <a:pt x="4702" y="42"/>
                  <a:pt x="4709" y="39"/>
                  <a:pt x="4715" y="40"/>
                </a:cubicBezTo>
                <a:cubicBezTo>
                  <a:pt x="4724" y="42"/>
                  <a:pt x="4733" y="48"/>
                  <a:pt x="4742" y="49"/>
                </a:cubicBezTo>
                <a:cubicBezTo>
                  <a:pt x="4751" y="50"/>
                  <a:pt x="4760" y="48"/>
                  <a:pt x="4769" y="48"/>
                </a:cubicBezTo>
                <a:cubicBezTo>
                  <a:pt x="4759" y="41"/>
                  <a:pt x="4749" y="33"/>
                  <a:pt x="4735" y="23"/>
                </a:cubicBezTo>
                <a:cubicBezTo>
                  <a:pt x="4769" y="16"/>
                  <a:pt x="4791" y="24"/>
                  <a:pt x="4799" y="45"/>
                </a:cubicBezTo>
                <a:cubicBezTo>
                  <a:pt x="4818" y="33"/>
                  <a:pt x="4837" y="21"/>
                  <a:pt x="4855" y="9"/>
                </a:cubicBezTo>
                <a:cubicBezTo>
                  <a:pt x="4868" y="0"/>
                  <a:pt x="4876" y="2"/>
                  <a:pt x="4883" y="15"/>
                </a:cubicBezTo>
                <a:cubicBezTo>
                  <a:pt x="4880" y="18"/>
                  <a:pt x="4875" y="23"/>
                  <a:pt x="4876" y="25"/>
                </a:cubicBezTo>
                <a:cubicBezTo>
                  <a:pt x="4879" y="31"/>
                  <a:pt x="4883" y="39"/>
                  <a:pt x="4888" y="41"/>
                </a:cubicBezTo>
                <a:cubicBezTo>
                  <a:pt x="4917" y="49"/>
                  <a:pt x="4947" y="58"/>
                  <a:pt x="4977" y="61"/>
                </a:cubicBezTo>
                <a:cubicBezTo>
                  <a:pt x="4998" y="63"/>
                  <a:pt x="5021" y="57"/>
                  <a:pt x="5043" y="54"/>
                </a:cubicBezTo>
                <a:cubicBezTo>
                  <a:pt x="5053" y="53"/>
                  <a:pt x="5064" y="53"/>
                  <a:pt x="5076" y="53"/>
                </a:cubicBezTo>
                <a:cubicBezTo>
                  <a:pt x="5080" y="60"/>
                  <a:pt x="5092" y="70"/>
                  <a:pt x="5080" y="85"/>
                </a:cubicBezTo>
                <a:cubicBezTo>
                  <a:pt x="5079" y="86"/>
                  <a:pt x="5088" y="98"/>
                  <a:pt x="5090" y="97"/>
                </a:cubicBezTo>
                <a:cubicBezTo>
                  <a:pt x="5128" y="83"/>
                  <a:pt x="5167" y="101"/>
                  <a:pt x="5205" y="93"/>
                </a:cubicBezTo>
                <a:cubicBezTo>
                  <a:pt x="5212" y="91"/>
                  <a:pt x="5217" y="85"/>
                  <a:pt x="5224" y="81"/>
                </a:cubicBezTo>
                <a:cubicBezTo>
                  <a:pt x="5223" y="79"/>
                  <a:pt x="5222" y="78"/>
                  <a:pt x="5222" y="76"/>
                </a:cubicBezTo>
                <a:cubicBezTo>
                  <a:pt x="5215" y="74"/>
                  <a:pt x="5209" y="72"/>
                  <a:pt x="5203" y="71"/>
                </a:cubicBezTo>
                <a:cubicBezTo>
                  <a:pt x="5203" y="70"/>
                  <a:pt x="5203" y="69"/>
                  <a:pt x="5203" y="68"/>
                </a:cubicBezTo>
                <a:cubicBezTo>
                  <a:pt x="5217" y="65"/>
                  <a:pt x="5233" y="66"/>
                  <a:pt x="5246" y="61"/>
                </a:cubicBezTo>
                <a:cubicBezTo>
                  <a:pt x="5267" y="52"/>
                  <a:pt x="5271" y="66"/>
                  <a:pt x="5278" y="78"/>
                </a:cubicBezTo>
                <a:cubicBezTo>
                  <a:pt x="5281" y="83"/>
                  <a:pt x="5289" y="89"/>
                  <a:pt x="5293" y="88"/>
                </a:cubicBezTo>
                <a:cubicBezTo>
                  <a:pt x="5298" y="87"/>
                  <a:pt x="5302" y="79"/>
                  <a:pt x="5305" y="74"/>
                </a:cubicBezTo>
                <a:cubicBezTo>
                  <a:pt x="5307" y="69"/>
                  <a:pt x="5308" y="63"/>
                  <a:pt x="5311" y="59"/>
                </a:cubicBezTo>
                <a:cubicBezTo>
                  <a:pt x="5320" y="88"/>
                  <a:pt x="5331" y="93"/>
                  <a:pt x="5358" y="83"/>
                </a:cubicBezTo>
                <a:cubicBezTo>
                  <a:pt x="5362" y="82"/>
                  <a:pt x="5368" y="84"/>
                  <a:pt x="5373" y="85"/>
                </a:cubicBezTo>
                <a:cubicBezTo>
                  <a:pt x="5393" y="92"/>
                  <a:pt x="5413" y="94"/>
                  <a:pt x="5433" y="92"/>
                </a:cubicBezTo>
                <a:cubicBezTo>
                  <a:pt x="5469" y="89"/>
                  <a:pt x="5505" y="88"/>
                  <a:pt x="5541" y="85"/>
                </a:cubicBezTo>
                <a:cubicBezTo>
                  <a:pt x="5578" y="82"/>
                  <a:pt x="5616" y="79"/>
                  <a:pt x="5653" y="76"/>
                </a:cubicBezTo>
                <a:cubicBezTo>
                  <a:pt x="5661" y="75"/>
                  <a:pt x="5668" y="76"/>
                  <a:pt x="5680" y="76"/>
                </a:cubicBezTo>
                <a:cubicBezTo>
                  <a:pt x="5675" y="70"/>
                  <a:pt x="5671" y="66"/>
                  <a:pt x="5665" y="59"/>
                </a:cubicBezTo>
                <a:cubicBezTo>
                  <a:pt x="5679" y="54"/>
                  <a:pt x="5692" y="49"/>
                  <a:pt x="5705" y="45"/>
                </a:cubicBezTo>
                <a:cubicBezTo>
                  <a:pt x="5708" y="45"/>
                  <a:pt x="5714" y="48"/>
                  <a:pt x="5714" y="47"/>
                </a:cubicBezTo>
                <a:cubicBezTo>
                  <a:pt x="5733" y="18"/>
                  <a:pt x="5739" y="47"/>
                  <a:pt x="5749" y="55"/>
                </a:cubicBezTo>
                <a:cubicBezTo>
                  <a:pt x="5752" y="57"/>
                  <a:pt x="5749" y="65"/>
                  <a:pt x="5749" y="77"/>
                </a:cubicBezTo>
                <a:cubicBezTo>
                  <a:pt x="5772" y="73"/>
                  <a:pt x="5793" y="69"/>
                  <a:pt x="5815" y="67"/>
                </a:cubicBezTo>
                <a:cubicBezTo>
                  <a:pt x="5826" y="66"/>
                  <a:pt x="5837" y="70"/>
                  <a:pt x="5848" y="70"/>
                </a:cubicBezTo>
                <a:cubicBezTo>
                  <a:pt x="5867" y="70"/>
                  <a:pt x="5887" y="69"/>
                  <a:pt x="5906" y="68"/>
                </a:cubicBezTo>
                <a:cubicBezTo>
                  <a:pt x="5906" y="66"/>
                  <a:pt x="5906" y="64"/>
                  <a:pt x="5906" y="62"/>
                </a:cubicBezTo>
                <a:cubicBezTo>
                  <a:pt x="5908" y="65"/>
                  <a:pt x="5910" y="68"/>
                  <a:pt x="5912" y="71"/>
                </a:cubicBezTo>
                <a:cubicBezTo>
                  <a:pt x="5913" y="71"/>
                  <a:pt x="5915" y="71"/>
                  <a:pt x="5916" y="70"/>
                </a:cubicBezTo>
                <a:cubicBezTo>
                  <a:pt x="5920" y="65"/>
                  <a:pt x="5920" y="60"/>
                  <a:pt x="5930" y="67"/>
                </a:cubicBezTo>
                <a:cubicBezTo>
                  <a:pt x="5940" y="74"/>
                  <a:pt x="5958" y="70"/>
                  <a:pt x="5972" y="68"/>
                </a:cubicBezTo>
                <a:cubicBezTo>
                  <a:pt x="5989" y="66"/>
                  <a:pt x="6005" y="62"/>
                  <a:pt x="6022" y="59"/>
                </a:cubicBezTo>
                <a:cubicBezTo>
                  <a:pt x="6030" y="58"/>
                  <a:pt x="6039" y="60"/>
                  <a:pt x="6048" y="61"/>
                </a:cubicBezTo>
                <a:cubicBezTo>
                  <a:pt x="6079" y="63"/>
                  <a:pt x="6110" y="65"/>
                  <a:pt x="6142" y="67"/>
                </a:cubicBezTo>
                <a:cubicBezTo>
                  <a:pt x="6165" y="68"/>
                  <a:pt x="6188" y="69"/>
                  <a:pt x="6212" y="69"/>
                </a:cubicBezTo>
                <a:cubicBezTo>
                  <a:pt x="6238" y="70"/>
                  <a:pt x="6264" y="70"/>
                  <a:pt x="6290" y="70"/>
                </a:cubicBezTo>
                <a:cubicBezTo>
                  <a:pt x="6312" y="71"/>
                  <a:pt x="6335" y="72"/>
                  <a:pt x="6357" y="71"/>
                </a:cubicBezTo>
                <a:cubicBezTo>
                  <a:pt x="6376" y="70"/>
                  <a:pt x="6395" y="67"/>
                  <a:pt x="6414" y="66"/>
                </a:cubicBezTo>
                <a:cubicBezTo>
                  <a:pt x="6459" y="64"/>
                  <a:pt x="6504" y="62"/>
                  <a:pt x="6549" y="62"/>
                </a:cubicBezTo>
                <a:cubicBezTo>
                  <a:pt x="6591" y="61"/>
                  <a:pt x="6633" y="63"/>
                  <a:pt x="6674" y="63"/>
                </a:cubicBezTo>
                <a:cubicBezTo>
                  <a:pt x="6709" y="63"/>
                  <a:pt x="6744" y="62"/>
                  <a:pt x="6779" y="61"/>
                </a:cubicBezTo>
                <a:cubicBezTo>
                  <a:pt x="6811" y="60"/>
                  <a:pt x="6844" y="57"/>
                  <a:pt x="6876" y="57"/>
                </a:cubicBezTo>
                <a:cubicBezTo>
                  <a:pt x="6902" y="58"/>
                  <a:pt x="6928" y="63"/>
                  <a:pt x="6954" y="63"/>
                </a:cubicBezTo>
                <a:cubicBezTo>
                  <a:pt x="6987" y="63"/>
                  <a:pt x="7020" y="59"/>
                  <a:pt x="7052" y="57"/>
                </a:cubicBezTo>
                <a:cubicBezTo>
                  <a:pt x="7060" y="57"/>
                  <a:pt x="7067" y="60"/>
                  <a:pt x="7075" y="60"/>
                </a:cubicBezTo>
                <a:cubicBezTo>
                  <a:pt x="7088" y="61"/>
                  <a:pt x="7101" y="61"/>
                  <a:pt x="7114" y="61"/>
                </a:cubicBezTo>
                <a:cubicBezTo>
                  <a:pt x="7135" y="60"/>
                  <a:pt x="7156" y="54"/>
                  <a:pt x="7176" y="67"/>
                </a:cubicBezTo>
                <a:cubicBezTo>
                  <a:pt x="7178" y="68"/>
                  <a:pt x="7183" y="64"/>
                  <a:pt x="7187" y="64"/>
                </a:cubicBezTo>
                <a:cubicBezTo>
                  <a:pt x="7195" y="64"/>
                  <a:pt x="7204" y="64"/>
                  <a:pt x="7209" y="67"/>
                </a:cubicBezTo>
                <a:cubicBezTo>
                  <a:pt x="7213" y="70"/>
                  <a:pt x="7212" y="79"/>
                  <a:pt x="7213" y="83"/>
                </a:cubicBezTo>
                <a:cubicBezTo>
                  <a:pt x="7196" y="81"/>
                  <a:pt x="7181" y="79"/>
                  <a:pt x="7166" y="78"/>
                </a:cubicBezTo>
                <a:cubicBezTo>
                  <a:pt x="7146" y="78"/>
                  <a:pt x="7126" y="79"/>
                  <a:pt x="7107" y="80"/>
                </a:cubicBezTo>
                <a:cubicBezTo>
                  <a:pt x="7103" y="81"/>
                  <a:pt x="7100" y="87"/>
                  <a:pt x="7096" y="90"/>
                </a:cubicBezTo>
                <a:cubicBezTo>
                  <a:pt x="7100" y="92"/>
                  <a:pt x="7103" y="96"/>
                  <a:pt x="7107" y="96"/>
                </a:cubicBezTo>
                <a:cubicBezTo>
                  <a:pt x="7133" y="99"/>
                  <a:pt x="7158" y="102"/>
                  <a:pt x="7187" y="105"/>
                </a:cubicBezTo>
                <a:cubicBezTo>
                  <a:pt x="7130" y="121"/>
                  <a:pt x="7077" y="105"/>
                  <a:pt x="7022" y="110"/>
                </a:cubicBezTo>
                <a:cubicBezTo>
                  <a:pt x="7017" y="121"/>
                  <a:pt x="7001" y="132"/>
                  <a:pt x="7022" y="146"/>
                </a:cubicBezTo>
                <a:cubicBezTo>
                  <a:pt x="7024" y="147"/>
                  <a:pt x="7022" y="156"/>
                  <a:pt x="7022" y="168"/>
                </a:cubicBezTo>
                <a:cubicBezTo>
                  <a:pt x="7040" y="160"/>
                  <a:pt x="7055" y="153"/>
                  <a:pt x="7069" y="146"/>
                </a:cubicBezTo>
                <a:cubicBezTo>
                  <a:pt x="7071" y="145"/>
                  <a:pt x="7072" y="142"/>
                  <a:pt x="7073" y="142"/>
                </a:cubicBezTo>
                <a:cubicBezTo>
                  <a:pt x="7097" y="145"/>
                  <a:pt x="7121" y="146"/>
                  <a:pt x="7144" y="153"/>
                </a:cubicBezTo>
                <a:cubicBezTo>
                  <a:pt x="7165" y="160"/>
                  <a:pt x="7181" y="164"/>
                  <a:pt x="7194" y="139"/>
                </a:cubicBezTo>
                <a:cubicBezTo>
                  <a:pt x="7207" y="166"/>
                  <a:pt x="7231" y="164"/>
                  <a:pt x="7250" y="162"/>
                </a:cubicBezTo>
                <a:cubicBezTo>
                  <a:pt x="7272" y="159"/>
                  <a:pt x="7292" y="148"/>
                  <a:pt x="7312" y="140"/>
                </a:cubicBezTo>
                <a:cubicBezTo>
                  <a:pt x="7315" y="139"/>
                  <a:pt x="7317" y="139"/>
                  <a:pt x="7320" y="138"/>
                </a:cubicBezTo>
                <a:cubicBezTo>
                  <a:pt x="7341" y="138"/>
                  <a:pt x="7362" y="136"/>
                  <a:pt x="7383" y="139"/>
                </a:cubicBezTo>
                <a:cubicBezTo>
                  <a:pt x="7402" y="141"/>
                  <a:pt x="7417" y="134"/>
                  <a:pt x="7432" y="120"/>
                </a:cubicBezTo>
                <a:cubicBezTo>
                  <a:pt x="7412" y="120"/>
                  <a:pt x="7392" y="120"/>
                  <a:pt x="7372" y="120"/>
                </a:cubicBezTo>
                <a:cubicBezTo>
                  <a:pt x="7353" y="119"/>
                  <a:pt x="7334" y="117"/>
                  <a:pt x="7316" y="114"/>
                </a:cubicBezTo>
                <a:cubicBezTo>
                  <a:pt x="7385" y="108"/>
                  <a:pt x="7454" y="98"/>
                  <a:pt x="7523" y="114"/>
                </a:cubicBezTo>
                <a:cubicBezTo>
                  <a:pt x="7523" y="114"/>
                  <a:pt x="7524" y="115"/>
                  <a:pt x="7523" y="115"/>
                </a:cubicBezTo>
                <a:cubicBezTo>
                  <a:pt x="7521" y="119"/>
                  <a:pt x="7519" y="123"/>
                  <a:pt x="7518" y="125"/>
                </a:cubicBezTo>
                <a:cubicBezTo>
                  <a:pt x="7528" y="132"/>
                  <a:pt x="7539" y="139"/>
                  <a:pt x="7547" y="144"/>
                </a:cubicBezTo>
                <a:cubicBezTo>
                  <a:pt x="7538" y="149"/>
                  <a:pt x="7530" y="152"/>
                  <a:pt x="7525" y="157"/>
                </a:cubicBezTo>
                <a:cubicBezTo>
                  <a:pt x="7519" y="164"/>
                  <a:pt x="7515" y="168"/>
                  <a:pt x="7503" y="167"/>
                </a:cubicBezTo>
                <a:cubicBezTo>
                  <a:pt x="7477" y="164"/>
                  <a:pt x="7451" y="168"/>
                  <a:pt x="7424" y="169"/>
                </a:cubicBezTo>
                <a:cubicBezTo>
                  <a:pt x="7424" y="171"/>
                  <a:pt x="7424" y="173"/>
                  <a:pt x="7424" y="174"/>
                </a:cubicBezTo>
                <a:cubicBezTo>
                  <a:pt x="7431" y="175"/>
                  <a:pt x="7439" y="176"/>
                  <a:pt x="7448" y="178"/>
                </a:cubicBezTo>
                <a:cubicBezTo>
                  <a:pt x="7447" y="183"/>
                  <a:pt x="7446" y="191"/>
                  <a:pt x="7444" y="192"/>
                </a:cubicBezTo>
                <a:cubicBezTo>
                  <a:pt x="7433" y="196"/>
                  <a:pt x="7422" y="197"/>
                  <a:pt x="7411" y="198"/>
                </a:cubicBezTo>
                <a:cubicBezTo>
                  <a:pt x="7408" y="199"/>
                  <a:pt x="7404" y="193"/>
                  <a:pt x="7402" y="194"/>
                </a:cubicBezTo>
                <a:cubicBezTo>
                  <a:pt x="7370" y="208"/>
                  <a:pt x="7336" y="195"/>
                  <a:pt x="7304" y="197"/>
                </a:cubicBezTo>
                <a:cubicBezTo>
                  <a:pt x="7297" y="197"/>
                  <a:pt x="7281" y="211"/>
                  <a:pt x="7281" y="186"/>
                </a:cubicBezTo>
                <a:cubicBezTo>
                  <a:pt x="7277" y="191"/>
                  <a:pt x="7274" y="194"/>
                  <a:pt x="7270" y="199"/>
                </a:cubicBezTo>
                <a:cubicBezTo>
                  <a:pt x="7269" y="193"/>
                  <a:pt x="7268" y="189"/>
                  <a:pt x="7267" y="183"/>
                </a:cubicBezTo>
                <a:cubicBezTo>
                  <a:pt x="7261" y="189"/>
                  <a:pt x="7256" y="192"/>
                  <a:pt x="7251" y="197"/>
                </a:cubicBezTo>
                <a:cubicBezTo>
                  <a:pt x="7242" y="208"/>
                  <a:pt x="7233" y="216"/>
                  <a:pt x="7220" y="199"/>
                </a:cubicBezTo>
                <a:cubicBezTo>
                  <a:pt x="7216" y="193"/>
                  <a:pt x="7201" y="189"/>
                  <a:pt x="7195" y="192"/>
                </a:cubicBezTo>
                <a:cubicBezTo>
                  <a:pt x="7169" y="205"/>
                  <a:pt x="7149" y="183"/>
                  <a:pt x="7124" y="185"/>
                </a:cubicBezTo>
                <a:cubicBezTo>
                  <a:pt x="7112" y="187"/>
                  <a:pt x="7100" y="186"/>
                  <a:pt x="7087" y="189"/>
                </a:cubicBezTo>
                <a:cubicBezTo>
                  <a:pt x="7061" y="195"/>
                  <a:pt x="7033" y="197"/>
                  <a:pt x="7007" y="201"/>
                </a:cubicBezTo>
                <a:cubicBezTo>
                  <a:pt x="7006" y="201"/>
                  <a:pt x="7004" y="201"/>
                  <a:pt x="7003" y="201"/>
                </a:cubicBezTo>
                <a:cubicBezTo>
                  <a:pt x="6985" y="183"/>
                  <a:pt x="6967" y="196"/>
                  <a:pt x="6950" y="203"/>
                </a:cubicBezTo>
                <a:cubicBezTo>
                  <a:pt x="6945" y="205"/>
                  <a:pt x="6944" y="213"/>
                  <a:pt x="6941" y="218"/>
                </a:cubicBezTo>
                <a:cubicBezTo>
                  <a:pt x="6900" y="214"/>
                  <a:pt x="6860" y="209"/>
                  <a:pt x="6820" y="222"/>
                </a:cubicBezTo>
                <a:cubicBezTo>
                  <a:pt x="6813" y="224"/>
                  <a:pt x="6804" y="220"/>
                  <a:pt x="6796" y="219"/>
                </a:cubicBezTo>
                <a:cubicBezTo>
                  <a:pt x="6781" y="216"/>
                  <a:pt x="6769" y="219"/>
                  <a:pt x="6770" y="239"/>
                </a:cubicBezTo>
                <a:cubicBezTo>
                  <a:pt x="6753" y="234"/>
                  <a:pt x="6744" y="237"/>
                  <a:pt x="6749" y="254"/>
                </a:cubicBezTo>
                <a:cubicBezTo>
                  <a:pt x="6716" y="256"/>
                  <a:pt x="6683" y="258"/>
                  <a:pt x="6648" y="260"/>
                </a:cubicBezTo>
                <a:cubicBezTo>
                  <a:pt x="6647" y="263"/>
                  <a:pt x="6646" y="269"/>
                  <a:pt x="6646" y="270"/>
                </a:cubicBezTo>
                <a:cubicBezTo>
                  <a:pt x="6656" y="275"/>
                  <a:pt x="6665" y="277"/>
                  <a:pt x="6672" y="282"/>
                </a:cubicBezTo>
                <a:cubicBezTo>
                  <a:pt x="6682" y="287"/>
                  <a:pt x="6691" y="294"/>
                  <a:pt x="6704" y="301"/>
                </a:cubicBezTo>
                <a:cubicBezTo>
                  <a:pt x="6706" y="291"/>
                  <a:pt x="6707" y="287"/>
                  <a:pt x="6709" y="277"/>
                </a:cubicBezTo>
                <a:cubicBezTo>
                  <a:pt x="6738" y="285"/>
                  <a:pt x="6767" y="293"/>
                  <a:pt x="6797" y="299"/>
                </a:cubicBezTo>
                <a:cubicBezTo>
                  <a:pt x="6807" y="301"/>
                  <a:pt x="6819" y="302"/>
                  <a:pt x="6829" y="299"/>
                </a:cubicBezTo>
                <a:cubicBezTo>
                  <a:pt x="6843" y="296"/>
                  <a:pt x="6856" y="286"/>
                  <a:pt x="6871" y="284"/>
                </a:cubicBezTo>
                <a:cubicBezTo>
                  <a:pt x="6899" y="280"/>
                  <a:pt x="6928" y="280"/>
                  <a:pt x="6955" y="292"/>
                </a:cubicBezTo>
                <a:cubicBezTo>
                  <a:pt x="6959" y="294"/>
                  <a:pt x="6963" y="298"/>
                  <a:pt x="6969" y="303"/>
                </a:cubicBezTo>
                <a:cubicBezTo>
                  <a:pt x="6973" y="297"/>
                  <a:pt x="6979" y="291"/>
                  <a:pt x="6985" y="284"/>
                </a:cubicBezTo>
                <a:cubicBezTo>
                  <a:pt x="6985" y="286"/>
                  <a:pt x="6985" y="288"/>
                  <a:pt x="6985" y="289"/>
                </a:cubicBezTo>
                <a:cubicBezTo>
                  <a:pt x="6999" y="289"/>
                  <a:pt x="7013" y="290"/>
                  <a:pt x="7027" y="289"/>
                </a:cubicBezTo>
                <a:cubicBezTo>
                  <a:pt x="7030" y="289"/>
                  <a:pt x="7032" y="289"/>
                  <a:pt x="7035" y="289"/>
                </a:cubicBezTo>
                <a:cubicBezTo>
                  <a:pt x="7056" y="292"/>
                  <a:pt x="7077" y="295"/>
                  <a:pt x="7098" y="290"/>
                </a:cubicBezTo>
                <a:cubicBezTo>
                  <a:pt x="7100" y="289"/>
                  <a:pt x="7103" y="294"/>
                  <a:pt x="7106" y="297"/>
                </a:cubicBezTo>
                <a:cubicBezTo>
                  <a:pt x="7124" y="289"/>
                  <a:pt x="7142" y="282"/>
                  <a:pt x="7163" y="295"/>
                </a:cubicBezTo>
                <a:cubicBezTo>
                  <a:pt x="7169" y="298"/>
                  <a:pt x="7179" y="295"/>
                  <a:pt x="7187" y="294"/>
                </a:cubicBezTo>
                <a:cubicBezTo>
                  <a:pt x="7192" y="293"/>
                  <a:pt x="7196" y="289"/>
                  <a:pt x="7201" y="288"/>
                </a:cubicBezTo>
                <a:cubicBezTo>
                  <a:pt x="7183" y="307"/>
                  <a:pt x="7161" y="314"/>
                  <a:pt x="7135" y="309"/>
                </a:cubicBezTo>
                <a:cubicBezTo>
                  <a:pt x="7132" y="306"/>
                  <a:pt x="7127" y="298"/>
                  <a:pt x="7124" y="299"/>
                </a:cubicBezTo>
                <a:cubicBezTo>
                  <a:pt x="7094" y="305"/>
                  <a:pt x="7065" y="299"/>
                  <a:pt x="7035" y="301"/>
                </a:cubicBezTo>
                <a:cubicBezTo>
                  <a:pt x="7032" y="301"/>
                  <a:pt x="7029" y="302"/>
                  <a:pt x="7027" y="303"/>
                </a:cubicBezTo>
                <a:cubicBezTo>
                  <a:pt x="7009" y="313"/>
                  <a:pt x="6991" y="315"/>
                  <a:pt x="6971" y="313"/>
                </a:cubicBezTo>
                <a:cubicBezTo>
                  <a:pt x="6966" y="312"/>
                  <a:pt x="6960" y="320"/>
                  <a:pt x="6952" y="326"/>
                </a:cubicBezTo>
                <a:cubicBezTo>
                  <a:pt x="6982" y="347"/>
                  <a:pt x="7011" y="330"/>
                  <a:pt x="7040" y="337"/>
                </a:cubicBezTo>
                <a:cubicBezTo>
                  <a:pt x="7024" y="346"/>
                  <a:pt x="7009" y="354"/>
                  <a:pt x="6989" y="366"/>
                </a:cubicBezTo>
                <a:cubicBezTo>
                  <a:pt x="6980" y="357"/>
                  <a:pt x="6969" y="347"/>
                  <a:pt x="6956" y="334"/>
                </a:cubicBezTo>
                <a:cubicBezTo>
                  <a:pt x="6952" y="358"/>
                  <a:pt x="6943" y="364"/>
                  <a:pt x="6923" y="359"/>
                </a:cubicBezTo>
                <a:cubicBezTo>
                  <a:pt x="6911" y="357"/>
                  <a:pt x="6897" y="356"/>
                  <a:pt x="6885" y="354"/>
                </a:cubicBezTo>
                <a:cubicBezTo>
                  <a:pt x="6868" y="357"/>
                  <a:pt x="6851" y="361"/>
                  <a:pt x="6833" y="365"/>
                </a:cubicBezTo>
                <a:cubicBezTo>
                  <a:pt x="6828" y="359"/>
                  <a:pt x="6823" y="353"/>
                  <a:pt x="6817" y="346"/>
                </a:cubicBezTo>
                <a:cubicBezTo>
                  <a:pt x="6812" y="354"/>
                  <a:pt x="6808" y="359"/>
                  <a:pt x="6803" y="366"/>
                </a:cubicBezTo>
                <a:cubicBezTo>
                  <a:pt x="6787" y="357"/>
                  <a:pt x="6777" y="362"/>
                  <a:pt x="6772" y="381"/>
                </a:cubicBezTo>
                <a:cubicBezTo>
                  <a:pt x="6769" y="390"/>
                  <a:pt x="6761" y="393"/>
                  <a:pt x="6752" y="399"/>
                </a:cubicBezTo>
                <a:cubicBezTo>
                  <a:pt x="6731" y="411"/>
                  <a:pt x="6709" y="407"/>
                  <a:pt x="6688" y="409"/>
                </a:cubicBezTo>
                <a:cubicBezTo>
                  <a:pt x="6684" y="409"/>
                  <a:pt x="6681" y="412"/>
                  <a:pt x="6681" y="412"/>
                </a:cubicBezTo>
                <a:cubicBezTo>
                  <a:pt x="6672" y="404"/>
                  <a:pt x="6665" y="399"/>
                  <a:pt x="6654" y="391"/>
                </a:cubicBezTo>
                <a:cubicBezTo>
                  <a:pt x="6651" y="403"/>
                  <a:pt x="6649" y="410"/>
                  <a:pt x="6648" y="413"/>
                </a:cubicBezTo>
                <a:cubicBezTo>
                  <a:pt x="6634" y="417"/>
                  <a:pt x="6621" y="421"/>
                  <a:pt x="6608" y="425"/>
                </a:cubicBezTo>
                <a:cubicBezTo>
                  <a:pt x="6598" y="427"/>
                  <a:pt x="6589" y="430"/>
                  <a:pt x="6580" y="431"/>
                </a:cubicBezTo>
                <a:cubicBezTo>
                  <a:pt x="6565" y="432"/>
                  <a:pt x="6560" y="442"/>
                  <a:pt x="6557" y="453"/>
                </a:cubicBezTo>
                <a:cubicBezTo>
                  <a:pt x="6576" y="461"/>
                  <a:pt x="6594" y="470"/>
                  <a:pt x="6612" y="476"/>
                </a:cubicBezTo>
                <a:cubicBezTo>
                  <a:pt x="6617" y="477"/>
                  <a:pt x="6624" y="469"/>
                  <a:pt x="6632" y="465"/>
                </a:cubicBezTo>
                <a:cubicBezTo>
                  <a:pt x="6676" y="465"/>
                  <a:pt x="6725" y="465"/>
                  <a:pt x="6775" y="465"/>
                </a:cubicBezTo>
                <a:cubicBezTo>
                  <a:pt x="6776" y="467"/>
                  <a:pt x="6778" y="472"/>
                  <a:pt x="6780" y="479"/>
                </a:cubicBezTo>
                <a:cubicBezTo>
                  <a:pt x="6788" y="473"/>
                  <a:pt x="6795" y="467"/>
                  <a:pt x="6802" y="462"/>
                </a:cubicBezTo>
                <a:cubicBezTo>
                  <a:pt x="6802" y="463"/>
                  <a:pt x="6802" y="465"/>
                  <a:pt x="6802" y="467"/>
                </a:cubicBezTo>
                <a:cubicBezTo>
                  <a:pt x="6820" y="466"/>
                  <a:pt x="6838" y="464"/>
                  <a:pt x="6855" y="463"/>
                </a:cubicBezTo>
                <a:cubicBezTo>
                  <a:pt x="6866" y="463"/>
                  <a:pt x="6880" y="460"/>
                  <a:pt x="6888" y="466"/>
                </a:cubicBezTo>
                <a:cubicBezTo>
                  <a:pt x="6907" y="480"/>
                  <a:pt x="6927" y="475"/>
                  <a:pt x="6947" y="475"/>
                </a:cubicBezTo>
                <a:cubicBezTo>
                  <a:pt x="6957" y="474"/>
                  <a:pt x="6967" y="478"/>
                  <a:pt x="6977" y="480"/>
                </a:cubicBezTo>
                <a:cubicBezTo>
                  <a:pt x="7010" y="485"/>
                  <a:pt x="7043" y="490"/>
                  <a:pt x="7076" y="480"/>
                </a:cubicBezTo>
                <a:cubicBezTo>
                  <a:pt x="7084" y="478"/>
                  <a:pt x="7095" y="477"/>
                  <a:pt x="7103" y="481"/>
                </a:cubicBezTo>
                <a:cubicBezTo>
                  <a:pt x="7123" y="491"/>
                  <a:pt x="7143" y="484"/>
                  <a:pt x="7163" y="485"/>
                </a:cubicBezTo>
                <a:cubicBezTo>
                  <a:pt x="7177" y="485"/>
                  <a:pt x="7191" y="486"/>
                  <a:pt x="7207" y="487"/>
                </a:cubicBezTo>
                <a:cubicBezTo>
                  <a:pt x="7209" y="494"/>
                  <a:pt x="7213" y="504"/>
                  <a:pt x="7216" y="515"/>
                </a:cubicBezTo>
                <a:cubicBezTo>
                  <a:pt x="7214" y="516"/>
                  <a:pt x="7213" y="518"/>
                  <a:pt x="7212" y="519"/>
                </a:cubicBezTo>
                <a:cubicBezTo>
                  <a:pt x="7200" y="514"/>
                  <a:pt x="7189" y="509"/>
                  <a:pt x="7176" y="503"/>
                </a:cubicBezTo>
                <a:cubicBezTo>
                  <a:pt x="7174" y="506"/>
                  <a:pt x="7170" y="511"/>
                  <a:pt x="7168" y="514"/>
                </a:cubicBezTo>
                <a:cubicBezTo>
                  <a:pt x="7154" y="508"/>
                  <a:pt x="7141" y="497"/>
                  <a:pt x="7127" y="498"/>
                </a:cubicBezTo>
                <a:cubicBezTo>
                  <a:pt x="7104" y="499"/>
                  <a:pt x="7080" y="508"/>
                  <a:pt x="7057" y="513"/>
                </a:cubicBezTo>
                <a:cubicBezTo>
                  <a:pt x="7057" y="516"/>
                  <a:pt x="7057" y="520"/>
                  <a:pt x="7056" y="523"/>
                </a:cubicBezTo>
                <a:cubicBezTo>
                  <a:pt x="7071" y="528"/>
                  <a:pt x="7085" y="534"/>
                  <a:pt x="7100" y="536"/>
                </a:cubicBezTo>
                <a:cubicBezTo>
                  <a:pt x="7118" y="539"/>
                  <a:pt x="7136" y="538"/>
                  <a:pt x="7154" y="537"/>
                </a:cubicBezTo>
                <a:cubicBezTo>
                  <a:pt x="7166" y="537"/>
                  <a:pt x="7178" y="534"/>
                  <a:pt x="7189" y="534"/>
                </a:cubicBezTo>
                <a:cubicBezTo>
                  <a:pt x="7195" y="534"/>
                  <a:pt x="7200" y="537"/>
                  <a:pt x="7206" y="538"/>
                </a:cubicBezTo>
                <a:cubicBezTo>
                  <a:pt x="7195" y="544"/>
                  <a:pt x="7188" y="548"/>
                  <a:pt x="7180" y="553"/>
                </a:cubicBezTo>
                <a:cubicBezTo>
                  <a:pt x="7182" y="557"/>
                  <a:pt x="7185" y="561"/>
                  <a:pt x="7188" y="564"/>
                </a:cubicBezTo>
                <a:cubicBezTo>
                  <a:pt x="7188" y="564"/>
                  <a:pt x="7192" y="562"/>
                  <a:pt x="7196" y="559"/>
                </a:cubicBezTo>
                <a:cubicBezTo>
                  <a:pt x="7195" y="576"/>
                  <a:pt x="7219" y="583"/>
                  <a:pt x="7213" y="603"/>
                </a:cubicBezTo>
                <a:cubicBezTo>
                  <a:pt x="7213" y="603"/>
                  <a:pt x="7224" y="609"/>
                  <a:pt x="7230" y="609"/>
                </a:cubicBezTo>
                <a:cubicBezTo>
                  <a:pt x="7237" y="609"/>
                  <a:pt x="7244" y="605"/>
                  <a:pt x="7251" y="602"/>
                </a:cubicBezTo>
                <a:cubicBezTo>
                  <a:pt x="7255" y="605"/>
                  <a:pt x="7259" y="609"/>
                  <a:pt x="7264" y="613"/>
                </a:cubicBezTo>
                <a:cubicBezTo>
                  <a:pt x="7286" y="599"/>
                  <a:pt x="7254" y="591"/>
                  <a:pt x="7263" y="578"/>
                </a:cubicBezTo>
                <a:cubicBezTo>
                  <a:pt x="7276" y="574"/>
                  <a:pt x="7290" y="557"/>
                  <a:pt x="7309" y="575"/>
                </a:cubicBezTo>
                <a:cubicBezTo>
                  <a:pt x="7311" y="577"/>
                  <a:pt x="7319" y="572"/>
                  <a:pt x="7325" y="572"/>
                </a:cubicBezTo>
                <a:cubicBezTo>
                  <a:pt x="7341" y="571"/>
                  <a:pt x="7357" y="570"/>
                  <a:pt x="7372" y="570"/>
                </a:cubicBezTo>
                <a:cubicBezTo>
                  <a:pt x="7384" y="570"/>
                  <a:pt x="7396" y="572"/>
                  <a:pt x="7407" y="573"/>
                </a:cubicBezTo>
                <a:cubicBezTo>
                  <a:pt x="7401" y="577"/>
                  <a:pt x="7392" y="584"/>
                  <a:pt x="7381" y="591"/>
                </a:cubicBezTo>
                <a:cubicBezTo>
                  <a:pt x="7402" y="609"/>
                  <a:pt x="7425" y="602"/>
                  <a:pt x="7446" y="603"/>
                </a:cubicBezTo>
                <a:cubicBezTo>
                  <a:pt x="7471" y="605"/>
                  <a:pt x="7497" y="607"/>
                  <a:pt x="7522" y="610"/>
                </a:cubicBezTo>
                <a:cubicBezTo>
                  <a:pt x="7533" y="611"/>
                  <a:pt x="7559" y="599"/>
                  <a:pt x="7561" y="584"/>
                </a:cubicBezTo>
                <a:cubicBezTo>
                  <a:pt x="7566" y="557"/>
                  <a:pt x="7583" y="574"/>
                  <a:pt x="7595" y="572"/>
                </a:cubicBezTo>
                <a:cubicBezTo>
                  <a:pt x="7599" y="571"/>
                  <a:pt x="7605" y="573"/>
                  <a:pt x="7608" y="571"/>
                </a:cubicBezTo>
                <a:cubicBezTo>
                  <a:pt x="7621" y="564"/>
                  <a:pt x="7633" y="553"/>
                  <a:pt x="7646" y="550"/>
                </a:cubicBezTo>
                <a:cubicBezTo>
                  <a:pt x="7658" y="547"/>
                  <a:pt x="7672" y="553"/>
                  <a:pt x="7689" y="555"/>
                </a:cubicBezTo>
                <a:cubicBezTo>
                  <a:pt x="7702" y="541"/>
                  <a:pt x="7723" y="559"/>
                  <a:pt x="7738" y="556"/>
                </a:cubicBezTo>
                <a:cubicBezTo>
                  <a:pt x="7742" y="562"/>
                  <a:pt x="7744" y="571"/>
                  <a:pt x="7748" y="572"/>
                </a:cubicBezTo>
                <a:cubicBezTo>
                  <a:pt x="7767" y="576"/>
                  <a:pt x="7787" y="578"/>
                  <a:pt x="7808" y="582"/>
                </a:cubicBezTo>
                <a:cubicBezTo>
                  <a:pt x="7802" y="589"/>
                  <a:pt x="7798" y="594"/>
                  <a:pt x="7790" y="603"/>
                </a:cubicBezTo>
                <a:cubicBezTo>
                  <a:pt x="7798" y="604"/>
                  <a:pt x="7803" y="605"/>
                  <a:pt x="7808" y="605"/>
                </a:cubicBezTo>
                <a:cubicBezTo>
                  <a:pt x="7813" y="606"/>
                  <a:pt x="7820" y="605"/>
                  <a:pt x="7825" y="608"/>
                </a:cubicBezTo>
                <a:cubicBezTo>
                  <a:pt x="7836" y="616"/>
                  <a:pt x="7848" y="613"/>
                  <a:pt x="7860" y="610"/>
                </a:cubicBezTo>
                <a:cubicBezTo>
                  <a:pt x="7875" y="608"/>
                  <a:pt x="7890" y="610"/>
                  <a:pt x="7904" y="611"/>
                </a:cubicBezTo>
                <a:cubicBezTo>
                  <a:pt x="7910" y="611"/>
                  <a:pt x="7916" y="612"/>
                  <a:pt x="7921" y="613"/>
                </a:cubicBezTo>
                <a:cubicBezTo>
                  <a:pt x="7930" y="585"/>
                  <a:pt x="7900" y="595"/>
                  <a:pt x="7895" y="581"/>
                </a:cubicBezTo>
                <a:cubicBezTo>
                  <a:pt x="7937" y="582"/>
                  <a:pt x="7982" y="565"/>
                  <a:pt x="8024" y="596"/>
                </a:cubicBezTo>
                <a:cubicBezTo>
                  <a:pt x="7994" y="599"/>
                  <a:pt x="7964" y="601"/>
                  <a:pt x="7935" y="604"/>
                </a:cubicBezTo>
                <a:cubicBezTo>
                  <a:pt x="7935" y="607"/>
                  <a:pt x="7935" y="609"/>
                  <a:pt x="7936" y="612"/>
                </a:cubicBezTo>
                <a:cubicBezTo>
                  <a:pt x="7981" y="611"/>
                  <a:pt x="8027" y="624"/>
                  <a:pt x="8067" y="610"/>
                </a:cubicBezTo>
                <a:cubicBezTo>
                  <a:pt x="8092" y="611"/>
                  <a:pt x="8113" y="612"/>
                  <a:pt x="8133" y="612"/>
                </a:cubicBezTo>
                <a:cubicBezTo>
                  <a:pt x="8148" y="612"/>
                  <a:pt x="8163" y="610"/>
                  <a:pt x="8178" y="609"/>
                </a:cubicBezTo>
                <a:cubicBezTo>
                  <a:pt x="8217" y="609"/>
                  <a:pt x="8256" y="612"/>
                  <a:pt x="8295" y="616"/>
                </a:cubicBezTo>
                <a:cubicBezTo>
                  <a:pt x="8332" y="620"/>
                  <a:pt x="8371" y="614"/>
                  <a:pt x="8409" y="613"/>
                </a:cubicBezTo>
                <a:cubicBezTo>
                  <a:pt x="8438" y="612"/>
                  <a:pt x="8467" y="613"/>
                  <a:pt x="8496" y="613"/>
                </a:cubicBezTo>
                <a:cubicBezTo>
                  <a:pt x="8517" y="613"/>
                  <a:pt x="8538" y="610"/>
                  <a:pt x="8558" y="610"/>
                </a:cubicBezTo>
                <a:cubicBezTo>
                  <a:pt x="8566" y="610"/>
                  <a:pt x="8573" y="618"/>
                  <a:pt x="8581" y="619"/>
                </a:cubicBezTo>
                <a:cubicBezTo>
                  <a:pt x="8625" y="622"/>
                  <a:pt x="8668" y="624"/>
                  <a:pt x="8712" y="628"/>
                </a:cubicBezTo>
                <a:cubicBezTo>
                  <a:pt x="8744" y="630"/>
                  <a:pt x="8776" y="636"/>
                  <a:pt x="8808" y="639"/>
                </a:cubicBezTo>
                <a:cubicBezTo>
                  <a:pt x="8817" y="639"/>
                  <a:pt x="8826" y="634"/>
                  <a:pt x="8836" y="634"/>
                </a:cubicBezTo>
                <a:cubicBezTo>
                  <a:pt x="8860" y="634"/>
                  <a:pt x="8884" y="636"/>
                  <a:pt x="8908" y="636"/>
                </a:cubicBezTo>
                <a:cubicBezTo>
                  <a:pt x="8933" y="637"/>
                  <a:pt x="8959" y="637"/>
                  <a:pt x="8984" y="637"/>
                </a:cubicBezTo>
                <a:cubicBezTo>
                  <a:pt x="9061" y="638"/>
                  <a:pt x="9137" y="639"/>
                  <a:pt x="9214" y="640"/>
                </a:cubicBezTo>
                <a:cubicBezTo>
                  <a:pt x="9246" y="641"/>
                  <a:pt x="9278" y="643"/>
                  <a:pt x="9310" y="645"/>
                </a:cubicBezTo>
                <a:cubicBezTo>
                  <a:pt x="9323" y="645"/>
                  <a:pt x="9336" y="643"/>
                  <a:pt x="9349" y="644"/>
                </a:cubicBezTo>
                <a:cubicBezTo>
                  <a:pt x="9356" y="645"/>
                  <a:pt x="9363" y="651"/>
                  <a:pt x="9369" y="658"/>
                </a:cubicBezTo>
                <a:cubicBezTo>
                  <a:pt x="9383" y="662"/>
                  <a:pt x="9400" y="668"/>
                  <a:pt x="9409" y="646"/>
                </a:cubicBezTo>
                <a:cubicBezTo>
                  <a:pt x="9409" y="651"/>
                  <a:pt x="9410" y="655"/>
                  <a:pt x="9411" y="664"/>
                </a:cubicBezTo>
                <a:cubicBezTo>
                  <a:pt x="9419" y="640"/>
                  <a:pt x="9435" y="644"/>
                  <a:pt x="9448" y="648"/>
                </a:cubicBezTo>
                <a:cubicBezTo>
                  <a:pt x="9461" y="652"/>
                  <a:pt x="9473" y="656"/>
                  <a:pt x="9487" y="653"/>
                </a:cubicBezTo>
                <a:cubicBezTo>
                  <a:pt x="9506" y="651"/>
                  <a:pt x="9525" y="655"/>
                  <a:pt x="9544" y="656"/>
                </a:cubicBezTo>
                <a:cubicBezTo>
                  <a:pt x="9559" y="656"/>
                  <a:pt x="9575" y="656"/>
                  <a:pt x="9593" y="656"/>
                </a:cubicBezTo>
                <a:cubicBezTo>
                  <a:pt x="9592" y="678"/>
                  <a:pt x="9635" y="680"/>
                  <a:pt x="9619" y="712"/>
                </a:cubicBezTo>
                <a:cubicBezTo>
                  <a:pt x="9623" y="706"/>
                  <a:pt x="9627" y="699"/>
                  <a:pt x="9632" y="693"/>
                </a:cubicBezTo>
                <a:cubicBezTo>
                  <a:pt x="9635" y="690"/>
                  <a:pt x="9640" y="685"/>
                  <a:pt x="9642" y="685"/>
                </a:cubicBezTo>
                <a:cubicBezTo>
                  <a:pt x="9662" y="695"/>
                  <a:pt x="9679" y="679"/>
                  <a:pt x="9698" y="678"/>
                </a:cubicBezTo>
                <a:cubicBezTo>
                  <a:pt x="9703" y="678"/>
                  <a:pt x="9708" y="678"/>
                  <a:pt x="9714" y="678"/>
                </a:cubicBezTo>
                <a:cubicBezTo>
                  <a:pt x="9707" y="697"/>
                  <a:pt x="9724" y="695"/>
                  <a:pt x="9737" y="703"/>
                </a:cubicBezTo>
                <a:cubicBezTo>
                  <a:pt x="9725" y="707"/>
                  <a:pt x="9712" y="707"/>
                  <a:pt x="9707" y="713"/>
                </a:cubicBezTo>
                <a:cubicBezTo>
                  <a:pt x="9688" y="733"/>
                  <a:pt x="9671" y="720"/>
                  <a:pt x="9654" y="712"/>
                </a:cubicBezTo>
                <a:cubicBezTo>
                  <a:pt x="9640" y="706"/>
                  <a:pt x="9638" y="715"/>
                  <a:pt x="9637" y="728"/>
                </a:cubicBezTo>
                <a:cubicBezTo>
                  <a:pt x="9627" y="724"/>
                  <a:pt x="9619" y="720"/>
                  <a:pt x="9610" y="717"/>
                </a:cubicBezTo>
                <a:cubicBezTo>
                  <a:pt x="9587" y="710"/>
                  <a:pt x="9559" y="693"/>
                  <a:pt x="9540" y="700"/>
                </a:cubicBezTo>
                <a:cubicBezTo>
                  <a:pt x="9518" y="708"/>
                  <a:pt x="9493" y="693"/>
                  <a:pt x="9476" y="713"/>
                </a:cubicBezTo>
                <a:cubicBezTo>
                  <a:pt x="9474" y="714"/>
                  <a:pt x="9471" y="716"/>
                  <a:pt x="9470" y="715"/>
                </a:cubicBezTo>
                <a:cubicBezTo>
                  <a:pt x="9460" y="707"/>
                  <a:pt x="9449" y="713"/>
                  <a:pt x="9438" y="715"/>
                </a:cubicBezTo>
                <a:cubicBezTo>
                  <a:pt x="9427" y="717"/>
                  <a:pt x="9416" y="717"/>
                  <a:pt x="9404" y="716"/>
                </a:cubicBezTo>
                <a:cubicBezTo>
                  <a:pt x="9388" y="715"/>
                  <a:pt x="9371" y="711"/>
                  <a:pt x="9355" y="709"/>
                </a:cubicBezTo>
                <a:cubicBezTo>
                  <a:pt x="9341" y="707"/>
                  <a:pt x="9328" y="709"/>
                  <a:pt x="9316" y="718"/>
                </a:cubicBezTo>
                <a:cubicBezTo>
                  <a:pt x="9311" y="722"/>
                  <a:pt x="9300" y="718"/>
                  <a:pt x="9288" y="716"/>
                </a:cubicBezTo>
                <a:cubicBezTo>
                  <a:pt x="9287" y="719"/>
                  <a:pt x="9284" y="725"/>
                  <a:pt x="9280" y="732"/>
                </a:cubicBezTo>
                <a:cubicBezTo>
                  <a:pt x="9271" y="729"/>
                  <a:pt x="9262" y="725"/>
                  <a:pt x="9247" y="720"/>
                </a:cubicBezTo>
                <a:cubicBezTo>
                  <a:pt x="9228" y="731"/>
                  <a:pt x="9205" y="727"/>
                  <a:pt x="9183" y="709"/>
                </a:cubicBezTo>
                <a:cubicBezTo>
                  <a:pt x="9180" y="706"/>
                  <a:pt x="9171" y="707"/>
                  <a:pt x="9167" y="709"/>
                </a:cubicBezTo>
                <a:cubicBezTo>
                  <a:pt x="9129" y="733"/>
                  <a:pt x="9088" y="724"/>
                  <a:pt x="9047" y="719"/>
                </a:cubicBezTo>
                <a:cubicBezTo>
                  <a:pt x="9034" y="717"/>
                  <a:pt x="9019" y="716"/>
                  <a:pt x="9007" y="720"/>
                </a:cubicBezTo>
                <a:cubicBezTo>
                  <a:pt x="8989" y="727"/>
                  <a:pt x="8973" y="713"/>
                  <a:pt x="8955" y="721"/>
                </a:cubicBezTo>
                <a:cubicBezTo>
                  <a:pt x="8948" y="724"/>
                  <a:pt x="8935" y="717"/>
                  <a:pt x="8927" y="712"/>
                </a:cubicBezTo>
                <a:cubicBezTo>
                  <a:pt x="8905" y="700"/>
                  <a:pt x="8868" y="690"/>
                  <a:pt x="8841" y="714"/>
                </a:cubicBezTo>
                <a:cubicBezTo>
                  <a:pt x="8830" y="701"/>
                  <a:pt x="8818" y="692"/>
                  <a:pt x="8802" y="709"/>
                </a:cubicBezTo>
                <a:cubicBezTo>
                  <a:pt x="8800" y="711"/>
                  <a:pt x="8790" y="706"/>
                  <a:pt x="8783" y="704"/>
                </a:cubicBezTo>
                <a:cubicBezTo>
                  <a:pt x="8765" y="706"/>
                  <a:pt x="8746" y="709"/>
                  <a:pt x="8724" y="712"/>
                </a:cubicBezTo>
                <a:cubicBezTo>
                  <a:pt x="8721" y="701"/>
                  <a:pt x="8717" y="690"/>
                  <a:pt x="8701" y="707"/>
                </a:cubicBezTo>
                <a:cubicBezTo>
                  <a:pt x="8697" y="712"/>
                  <a:pt x="8684" y="709"/>
                  <a:pt x="8676" y="710"/>
                </a:cubicBezTo>
                <a:cubicBezTo>
                  <a:pt x="8669" y="704"/>
                  <a:pt x="8670" y="679"/>
                  <a:pt x="8655" y="702"/>
                </a:cubicBezTo>
                <a:cubicBezTo>
                  <a:pt x="8654" y="703"/>
                  <a:pt x="8649" y="702"/>
                  <a:pt x="8646" y="702"/>
                </a:cubicBezTo>
                <a:cubicBezTo>
                  <a:pt x="8619" y="696"/>
                  <a:pt x="8600" y="699"/>
                  <a:pt x="8580" y="711"/>
                </a:cubicBezTo>
                <a:cubicBezTo>
                  <a:pt x="8568" y="704"/>
                  <a:pt x="8558" y="695"/>
                  <a:pt x="8546" y="690"/>
                </a:cubicBezTo>
                <a:cubicBezTo>
                  <a:pt x="8536" y="686"/>
                  <a:pt x="8528" y="691"/>
                  <a:pt x="8527" y="703"/>
                </a:cubicBezTo>
                <a:cubicBezTo>
                  <a:pt x="8526" y="705"/>
                  <a:pt x="8527" y="708"/>
                  <a:pt x="8526" y="711"/>
                </a:cubicBezTo>
                <a:cubicBezTo>
                  <a:pt x="8516" y="728"/>
                  <a:pt x="8517" y="732"/>
                  <a:pt x="8538" y="730"/>
                </a:cubicBezTo>
                <a:cubicBezTo>
                  <a:pt x="8562" y="726"/>
                  <a:pt x="8588" y="737"/>
                  <a:pt x="8612" y="721"/>
                </a:cubicBezTo>
                <a:cubicBezTo>
                  <a:pt x="8614" y="720"/>
                  <a:pt x="8625" y="731"/>
                  <a:pt x="8633" y="737"/>
                </a:cubicBezTo>
                <a:cubicBezTo>
                  <a:pt x="8628" y="740"/>
                  <a:pt x="8626" y="743"/>
                  <a:pt x="8623" y="743"/>
                </a:cubicBezTo>
                <a:cubicBezTo>
                  <a:pt x="8597" y="742"/>
                  <a:pt x="8571" y="741"/>
                  <a:pt x="8545" y="740"/>
                </a:cubicBezTo>
                <a:cubicBezTo>
                  <a:pt x="8538" y="739"/>
                  <a:pt x="8530" y="737"/>
                  <a:pt x="8524" y="739"/>
                </a:cubicBezTo>
                <a:cubicBezTo>
                  <a:pt x="8501" y="747"/>
                  <a:pt x="8480" y="737"/>
                  <a:pt x="8458" y="737"/>
                </a:cubicBezTo>
                <a:cubicBezTo>
                  <a:pt x="8448" y="737"/>
                  <a:pt x="8438" y="742"/>
                  <a:pt x="8429" y="745"/>
                </a:cubicBezTo>
                <a:cubicBezTo>
                  <a:pt x="8407" y="742"/>
                  <a:pt x="8385" y="740"/>
                  <a:pt x="8363" y="735"/>
                </a:cubicBezTo>
                <a:cubicBezTo>
                  <a:pt x="8350" y="732"/>
                  <a:pt x="8337" y="724"/>
                  <a:pt x="8323" y="730"/>
                </a:cubicBezTo>
                <a:cubicBezTo>
                  <a:pt x="8314" y="733"/>
                  <a:pt x="8306" y="738"/>
                  <a:pt x="8297" y="743"/>
                </a:cubicBezTo>
                <a:cubicBezTo>
                  <a:pt x="8285" y="750"/>
                  <a:pt x="8272" y="757"/>
                  <a:pt x="8259" y="764"/>
                </a:cubicBezTo>
                <a:cubicBezTo>
                  <a:pt x="8251" y="731"/>
                  <a:pt x="8223" y="716"/>
                  <a:pt x="8193" y="725"/>
                </a:cubicBezTo>
                <a:cubicBezTo>
                  <a:pt x="8181" y="728"/>
                  <a:pt x="8167" y="726"/>
                  <a:pt x="8154" y="729"/>
                </a:cubicBezTo>
                <a:cubicBezTo>
                  <a:pt x="8135" y="735"/>
                  <a:pt x="8112" y="730"/>
                  <a:pt x="8098" y="750"/>
                </a:cubicBezTo>
                <a:cubicBezTo>
                  <a:pt x="8106" y="759"/>
                  <a:pt x="8112" y="766"/>
                  <a:pt x="8118" y="774"/>
                </a:cubicBezTo>
                <a:cubicBezTo>
                  <a:pt x="8125" y="772"/>
                  <a:pt x="8135" y="768"/>
                  <a:pt x="8144" y="765"/>
                </a:cubicBezTo>
                <a:cubicBezTo>
                  <a:pt x="8145" y="768"/>
                  <a:pt x="8146" y="770"/>
                  <a:pt x="8147" y="772"/>
                </a:cubicBezTo>
                <a:cubicBezTo>
                  <a:pt x="8144" y="774"/>
                  <a:pt x="8140" y="776"/>
                  <a:pt x="8137" y="778"/>
                </a:cubicBezTo>
                <a:cubicBezTo>
                  <a:pt x="8137" y="779"/>
                  <a:pt x="8138" y="781"/>
                  <a:pt x="8138" y="783"/>
                </a:cubicBezTo>
                <a:cubicBezTo>
                  <a:pt x="8164" y="787"/>
                  <a:pt x="8190" y="791"/>
                  <a:pt x="8218" y="795"/>
                </a:cubicBezTo>
                <a:cubicBezTo>
                  <a:pt x="8211" y="812"/>
                  <a:pt x="8206" y="825"/>
                  <a:pt x="8199" y="842"/>
                </a:cubicBezTo>
                <a:cubicBezTo>
                  <a:pt x="8191" y="823"/>
                  <a:pt x="8183" y="819"/>
                  <a:pt x="8167" y="822"/>
                </a:cubicBezTo>
                <a:cubicBezTo>
                  <a:pt x="8148" y="826"/>
                  <a:pt x="8126" y="821"/>
                  <a:pt x="8106" y="822"/>
                </a:cubicBezTo>
                <a:cubicBezTo>
                  <a:pt x="8083" y="822"/>
                  <a:pt x="8061" y="826"/>
                  <a:pt x="8038" y="827"/>
                </a:cubicBezTo>
                <a:cubicBezTo>
                  <a:pt x="8025" y="828"/>
                  <a:pt x="8013" y="827"/>
                  <a:pt x="8000" y="828"/>
                </a:cubicBezTo>
                <a:cubicBezTo>
                  <a:pt x="7978" y="830"/>
                  <a:pt x="7956" y="833"/>
                  <a:pt x="7935" y="837"/>
                </a:cubicBezTo>
                <a:cubicBezTo>
                  <a:pt x="7930" y="838"/>
                  <a:pt x="7926" y="846"/>
                  <a:pt x="7923" y="849"/>
                </a:cubicBezTo>
                <a:cubicBezTo>
                  <a:pt x="7944" y="854"/>
                  <a:pt x="7962" y="859"/>
                  <a:pt x="7980" y="862"/>
                </a:cubicBezTo>
                <a:cubicBezTo>
                  <a:pt x="7988" y="863"/>
                  <a:pt x="7997" y="860"/>
                  <a:pt x="8005" y="860"/>
                </a:cubicBezTo>
                <a:cubicBezTo>
                  <a:pt x="8013" y="860"/>
                  <a:pt x="8021" y="862"/>
                  <a:pt x="8029" y="862"/>
                </a:cubicBezTo>
                <a:cubicBezTo>
                  <a:pt x="8039" y="863"/>
                  <a:pt x="8048" y="862"/>
                  <a:pt x="8058" y="862"/>
                </a:cubicBezTo>
                <a:cubicBezTo>
                  <a:pt x="8084" y="862"/>
                  <a:pt x="8108" y="870"/>
                  <a:pt x="8135" y="868"/>
                </a:cubicBezTo>
                <a:cubicBezTo>
                  <a:pt x="8156" y="867"/>
                  <a:pt x="8182" y="861"/>
                  <a:pt x="8203" y="879"/>
                </a:cubicBezTo>
                <a:cubicBezTo>
                  <a:pt x="8205" y="882"/>
                  <a:pt x="8212" y="881"/>
                  <a:pt x="8216" y="879"/>
                </a:cubicBezTo>
                <a:cubicBezTo>
                  <a:pt x="8245" y="867"/>
                  <a:pt x="8273" y="870"/>
                  <a:pt x="8302" y="881"/>
                </a:cubicBezTo>
                <a:cubicBezTo>
                  <a:pt x="8314" y="886"/>
                  <a:pt x="8329" y="880"/>
                  <a:pt x="8342" y="881"/>
                </a:cubicBezTo>
                <a:cubicBezTo>
                  <a:pt x="8358" y="881"/>
                  <a:pt x="8373" y="883"/>
                  <a:pt x="8388" y="882"/>
                </a:cubicBezTo>
                <a:cubicBezTo>
                  <a:pt x="8422" y="881"/>
                  <a:pt x="8456" y="880"/>
                  <a:pt x="8490" y="876"/>
                </a:cubicBezTo>
                <a:cubicBezTo>
                  <a:pt x="8501" y="875"/>
                  <a:pt x="8514" y="888"/>
                  <a:pt x="8524" y="873"/>
                </a:cubicBezTo>
                <a:cubicBezTo>
                  <a:pt x="8529" y="879"/>
                  <a:pt x="8535" y="884"/>
                  <a:pt x="8540" y="890"/>
                </a:cubicBezTo>
                <a:cubicBezTo>
                  <a:pt x="8557" y="887"/>
                  <a:pt x="8576" y="884"/>
                  <a:pt x="8596" y="880"/>
                </a:cubicBezTo>
                <a:cubicBezTo>
                  <a:pt x="8590" y="912"/>
                  <a:pt x="8596" y="920"/>
                  <a:pt x="8625" y="916"/>
                </a:cubicBezTo>
                <a:cubicBezTo>
                  <a:pt x="8649" y="912"/>
                  <a:pt x="8670" y="914"/>
                  <a:pt x="8693" y="920"/>
                </a:cubicBezTo>
                <a:cubicBezTo>
                  <a:pt x="8700" y="922"/>
                  <a:pt x="8709" y="918"/>
                  <a:pt x="8717" y="917"/>
                </a:cubicBezTo>
                <a:cubicBezTo>
                  <a:pt x="8729" y="916"/>
                  <a:pt x="8741" y="913"/>
                  <a:pt x="8754" y="914"/>
                </a:cubicBezTo>
                <a:cubicBezTo>
                  <a:pt x="8781" y="916"/>
                  <a:pt x="8808" y="916"/>
                  <a:pt x="8834" y="924"/>
                </a:cubicBezTo>
                <a:cubicBezTo>
                  <a:pt x="8859" y="932"/>
                  <a:pt x="8880" y="920"/>
                  <a:pt x="8904" y="921"/>
                </a:cubicBezTo>
                <a:cubicBezTo>
                  <a:pt x="8910" y="922"/>
                  <a:pt x="8917" y="916"/>
                  <a:pt x="8926" y="912"/>
                </a:cubicBezTo>
                <a:cubicBezTo>
                  <a:pt x="8929" y="916"/>
                  <a:pt x="8934" y="923"/>
                  <a:pt x="8941" y="931"/>
                </a:cubicBezTo>
                <a:cubicBezTo>
                  <a:pt x="8948" y="930"/>
                  <a:pt x="8956" y="903"/>
                  <a:pt x="8967" y="926"/>
                </a:cubicBezTo>
                <a:cubicBezTo>
                  <a:pt x="8980" y="927"/>
                  <a:pt x="8992" y="928"/>
                  <a:pt x="9006" y="929"/>
                </a:cubicBezTo>
                <a:cubicBezTo>
                  <a:pt x="9003" y="923"/>
                  <a:pt x="9000" y="918"/>
                  <a:pt x="8995" y="907"/>
                </a:cubicBezTo>
                <a:cubicBezTo>
                  <a:pt x="9015" y="915"/>
                  <a:pt x="9030" y="921"/>
                  <a:pt x="9045" y="927"/>
                </a:cubicBezTo>
                <a:cubicBezTo>
                  <a:pt x="9045" y="929"/>
                  <a:pt x="9044" y="931"/>
                  <a:pt x="9044" y="933"/>
                </a:cubicBezTo>
                <a:cubicBezTo>
                  <a:pt x="9060" y="928"/>
                  <a:pt x="9076" y="924"/>
                  <a:pt x="9088" y="921"/>
                </a:cubicBezTo>
                <a:cubicBezTo>
                  <a:pt x="9100" y="927"/>
                  <a:pt x="9111" y="934"/>
                  <a:pt x="9122" y="938"/>
                </a:cubicBezTo>
                <a:cubicBezTo>
                  <a:pt x="9125" y="939"/>
                  <a:pt x="9132" y="935"/>
                  <a:pt x="9134" y="931"/>
                </a:cubicBezTo>
                <a:cubicBezTo>
                  <a:pt x="9145" y="916"/>
                  <a:pt x="9165" y="909"/>
                  <a:pt x="9183" y="917"/>
                </a:cubicBezTo>
                <a:cubicBezTo>
                  <a:pt x="9188" y="920"/>
                  <a:pt x="9193" y="924"/>
                  <a:pt x="9201" y="929"/>
                </a:cubicBezTo>
                <a:cubicBezTo>
                  <a:pt x="9215" y="919"/>
                  <a:pt x="9231" y="922"/>
                  <a:pt x="9249" y="933"/>
                </a:cubicBezTo>
                <a:cubicBezTo>
                  <a:pt x="9257" y="939"/>
                  <a:pt x="9270" y="935"/>
                  <a:pt x="9281" y="936"/>
                </a:cubicBezTo>
                <a:cubicBezTo>
                  <a:pt x="9290" y="937"/>
                  <a:pt x="9298" y="939"/>
                  <a:pt x="9302" y="940"/>
                </a:cubicBezTo>
                <a:cubicBezTo>
                  <a:pt x="9322" y="937"/>
                  <a:pt x="9340" y="936"/>
                  <a:pt x="9357" y="932"/>
                </a:cubicBezTo>
                <a:cubicBezTo>
                  <a:pt x="9399" y="923"/>
                  <a:pt x="9440" y="936"/>
                  <a:pt x="9481" y="940"/>
                </a:cubicBezTo>
                <a:cubicBezTo>
                  <a:pt x="9507" y="942"/>
                  <a:pt x="9531" y="937"/>
                  <a:pt x="9555" y="936"/>
                </a:cubicBezTo>
                <a:cubicBezTo>
                  <a:pt x="9576" y="935"/>
                  <a:pt x="9598" y="943"/>
                  <a:pt x="9619" y="946"/>
                </a:cubicBezTo>
                <a:cubicBezTo>
                  <a:pt x="9621" y="947"/>
                  <a:pt x="9623" y="948"/>
                  <a:pt x="9626" y="948"/>
                </a:cubicBezTo>
                <a:cubicBezTo>
                  <a:pt x="9651" y="948"/>
                  <a:pt x="9676" y="948"/>
                  <a:pt x="9701" y="949"/>
                </a:cubicBezTo>
                <a:cubicBezTo>
                  <a:pt x="9738" y="950"/>
                  <a:pt x="9774" y="951"/>
                  <a:pt x="9810" y="953"/>
                </a:cubicBezTo>
                <a:cubicBezTo>
                  <a:pt x="9841" y="955"/>
                  <a:pt x="9872" y="958"/>
                  <a:pt x="9903" y="960"/>
                </a:cubicBezTo>
                <a:cubicBezTo>
                  <a:pt x="9909" y="961"/>
                  <a:pt x="9915" y="958"/>
                  <a:pt x="9921" y="957"/>
                </a:cubicBezTo>
                <a:cubicBezTo>
                  <a:pt x="9926" y="956"/>
                  <a:pt x="9933" y="953"/>
                  <a:pt x="9938" y="954"/>
                </a:cubicBezTo>
                <a:cubicBezTo>
                  <a:pt x="9969" y="965"/>
                  <a:pt x="10002" y="960"/>
                  <a:pt x="10034" y="961"/>
                </a:cubicBezTo>
                <a:cubicBezTo>
                  <a:pt x="10079" y="963"/>
                  <a:pt x="10124" y="967"/>
                  <a:pt x="10169" y="969"/>
                </a:cubicBezTo>
                <a:cubicBezTo>
                  <a:pt x="10177" y="970"/>
                  <a:pt x="10184" y="973"/>
                  <a:pt x="10191" y="971"/>
                </a:cubicBezTo>
                <a:cubicBezTo>
                  <a:pt x="10229" y="960"/>
                  <a:pt x="10267" y="978"/>
                  <a:pt x="10305" y="974"/>
                </a:cubicBezTo>
                <a:cubicBezTo>
                  <a:pt x="10316" y="973"/>
                  <a:pt x="10327" y="976"/>
                  <a:pt x="10339" y="974"/>
                </a:cubicBezTo>
                <a:cubicBezTo>
                  <a:pt x="10346" y="974"/>
                  <a:pt x="10353" y="979"/>
                  <a:pt x="10358" y="980"/>
                </a:cubicBezTo>
                <a:cubicBezTo>
                  <a:pt x="10367" y="980"/>
                  <a:pt x="10374" y="980"/>
                  <a:pt x="10382" y="980"/>
                </a:cubicBezTo>
                <a:cubicBezTo>
                  <a:pt x="10384" y="980"/>
                  <a:pt x="10387" y="983"/>
                  <a:pt x="10389" y="982"/>
                </a:cubicBezTo>
                <a:cubicBezTo>
                  <a:pt x="10435" y="966"/>
                  <a:pt x="10480" y="986"/>
                  <a:pt x="10525" y="987"/>
                </a:cubicBezTo>
                <a:cubicBezTo>
                  <a:pt x="10553" y="988"/>
                  <a:pt x="10580" y="996"/>
                  <a:pt x="10609" y="991"/>
                </a:cubicBezTo>
                <a:cubicBezTo>
                  <a:pt x="10626" y="988"/>
                  <a:pt x="10644" y="993"/>
                  <a:pt x="10662" y="995"/>
                </a:cubicBezTo>
                <a:cubicBezTo>
                  <a:pt x="10696" y="998"/>
                  <a:pt x="10730" y="1000"/>
                  <a:pt x="10763" y="1003"/>
                </a:cubicBezTo>
                <a:cubicBezTo>
                  <a:pt x="10807" y="1006"/>
                  <a:pt x="10850" y="1008"/>
                  <a:pt x="10894" y="1011"/>
                </a:cubicBezTo>
                <a:cubicBezTo>
                  <a:pt x="10906" y="1012"/>
                  <a:pt x="10919" y="1017"/>
                  <a:pt x="10933" y="1021"/>
                </a:cubicBezTo>
                <a:cubicBezTo>
                  <a:pt x="10934" y="1024"/>
                  <a:pt x="10936" y="1029"/>
                  <a:pt x="10937" y="1032"/>
                </a:cubicBezTo>
                <a:cubicBezTo>
                  <a:pt x="10912" y="1033"/>
                  <a:pt x="10886" y="1048"/>
                  <a:pt x="10861" y="1032"/>
                </a:cubicBezTo>
                <a:cubicBezTo>
                  <a:pt x="10858" y="1029"/>
                  <a:pt x="10851" y="1031"/>
                  <a:pt x="10846" y="1032"/>
                </a:cubicBezTo>
                <a:cubicBezTo>
                  <a:pt x="10833" y="1033"/>
                  <a:pt x="10820" y="1047"/>
                  <a:pt x="10807" y="1031"/>
                </a:cubicBezTo>
                <a:cubicBezTo>
                  <a:pt x="10805" y="1030"/>
                  <a:pt x="10801" y="1032"/>
                  <a:pt x="10797" y="1032"/>
                </a:cubicBezTo>
                <a:cubicBezTo>
                  <a:pt x="10792" y="1032"/>
                  <a:pt x="10787" y="1031"/>
                  <a:pt x="10781" y="1030"/>
                </a:cubicBezTo>
                <a:cubicBezTo>
                  <a:pt x="10772" y="1028"/>
                  <a:pt x="10763" y="1028"/>
                  <a:pt x="10754" y="1026"/>
                </a:cubicBezTo>
                <a:cubicBezTo>
                  <a:pt x="10740" y="1022"/>
                  <a:pt x="10726" y="1011"/>
                  <a:pt x="10711" y="1024"/>
                </a:cubicBezTo>
                <a:cubicBezTo>
                  <a:pt x="10696" y="1037"/>
                  <a:pt x="10677" y="1030"/>
                  <a:pt x="10662" y="1026"/>
                </a:cubicBezTo>
                <a:cubicBezTo>
                  <a:pt x="10643" y="1020"/>
                  <a:pt x="10625" y="1024"/>
                  <a:pt x="10606" y="1023"/>
                </a:cubicBezTo>
                <a:cubicBezTo>
                  <a:pt x="10597" y="1023"/>
                  <a:pt x="10588" y="1016"/>
                  <a:pt x="10577" y="1010"/>
                </a:cubicBezTo>
                <a:cubicBezTo>
                  <a:pt x="10553" y="1020"/>
                  <a:pt x="10527" y="1036"/>
                  <a:pt x="10494" y="1024"/>
                </a:cubicBezTo>
                <a:cubicBezTo>
                  <a:pt x="10495" y="1021"/>
                  <a:pt x="10495" y="1018"/>
                  <a:pt x="10496" y="1014"/>
                </a:cubicBezTo>
                <a:cubicBezTo>
                  <a:pt x="10494" y="1015"/>
                  <a:pt x="10492" y="1015"/>
                  <a:pt x="10492" y="1015"/>
                </a:cubicBezTo>
                <a:cubicBezTo>
                  <a:pt x="10487" y="1030"/>
                  <a:pt x="10476" y="1029"/>
                  <a:pt x="10467" y="1022"/>
                </a:cubicBezTo>
                <a:cubicBezTo>
                  <a:pt x="10455" y="1013"/>
                  <a:pt x="10446" y="1022"/>
                  <a:pt x="10434" y="1024"/>
                </a:cubicBezTo>
                <a:cubicBezTo>
                  <a:pt x="10425" y="1026"/>
                  <a:pt x="10414" y="1022"/>
                  <a:pt x="10404" y="1020"/>
                </a:cubicBezTo>
                <a:cubicBezTo>
                  <a:pt x="10398" y="1018"/>
                  <a:pt x="10393" y="1011"/>
                  <a:pt x="10388" y="1011"/>
                </a:cubicBezTo>
                <a:cubicBezTo>
                  <a:pt x="10359" y="1011"/>
                  <a:pt x="10329" y="1015"/>
                  <a:pt x="10301" y="1005"/>
                </a:cubicBezTo>
                <a:cubicBezTo>
                  <a:pt x="10299" y="1004"/>
                  <a:pt x="10295" y="1006"/>
                  <a:pt x="10293" y="1008"/>
                </a:cubicBezTo>
                <a:cubicBezTo>
                  <a:pt x="10268" y="1021"/>
                  <a:pt x="10243" y="1027"/>
                  <a:pt x="10218" y="1008"/>
                </a:cubicBezTo>
                <a:cubicBezTo>
                  <a:pt x="10212" y="1004"/>
                  <a:pt x="10203" y="1001"/>
                  <a:pt x="10197" y="1004"/>
                </a:cubicBezTo>
                <a:cubicBezTo>
                  <a:pt x="10172" y="1013"/>
                  <a:pt x="10149" y="1008"/>
                  <a:pt x="10124" y="999"/>
                </a:cubicBezTo>
                <a:cubicBezTo>
                  <a:pt x="10117" y="996"/>
                  <a:pt x="10106" y="1001"/>
                  <a:pt x="10098" y="1005"/>
                </a:cubicBezTo>
                <a:cubicBezTo>
                  <a:pt x="10064" y="1018"/>
                  <a:pt x="10030" y="1012"/>
                  <a:pt x="9996" y="1007"/>
                </a:cubicBezTo>
                <a:cubicBezTo>
                  <a:pt x="9991" y="1006"/>
                  <a:pt x="9987" y="1001"/>
                  <a:pt x="9982" y="1000"/>
                </a:cubicBezTo>
                <a:cubicBezTo>
                  <a:pt x="9974" y="999"/>
                  <a:pt x="9966" y="999"/>
                  <a:pt x="9958" y="1000"/>
                </a:cubicBezTo>
                <a:cubicBezTo>
                  <a:pt x="9943" y="1003"/>
                  <a:pt x="9928" y="1018"/>
                  <a:pt x="9913" y="1000"/>
                </a:cubicBezTo>
                <a:cubicBezTo>
                  <a:pt x="9911" y="998"/>
                  <a:pt x="9907" y="997"/>
                  <a:pt x="9904" y="997"/>
                </a:cubicBezTo>
                <a:cubicBezTo>
                  <a:pt x="9882" y="995"/>
                  <a:pt x="9881" y="991"/>
                  <a:pt x="9893" y="971"/>
                </a:cubicBezTo>
                <a:cubicBezTo>
                  <a:pt x="9892" y="969"/>
                  <a:pt x="9890" y="968"/>
                  <a:pt x="9889" y="967"/>
                </a:cubicBezTo>
                <a:cubicBezTo>
                  <a:pt x="9884" y="972"/>
                  <a:pt x="9876" y="977"/>
                  <a:pt x="9876" y="983"/>
                </a:cubicBezTo>
                <a:cubicBezTo>
                  <a:pt x="9873" y="1000"/>
                  <a:pt x="9864" y="1003"/>
                  <a:pt x="9850" y="999"/>
                </a:cubicBezTo>
                <a:cubicBezTo>
                  <a:pt x="9849" y="999"/>
                  <a:pt x="9849" y="998"/>
                  <a:pt x="9848" y="999"/>
                </a:cubicBezTo>
                <a:cubicBezTo>
                  <a:pt x="9822" y="1008"/>
                  <a:pt x="9795" y="995"/>
                  <a:pt x="9768" y="1002"/>
                </a:cubicBezTo>
                <a:cubicBezTo>
                  <a:pt x="9763" y="1003"/>
                  <a:pt x="9757" y="1006"/>
                  <a:pt x="9754" y="1008"/>
                </a:cubicBezTo>
                <a:cubicBezTo>
                  <a:pt x="9750" y="1003"/>
                  <a:pt x="9746" y="994"/>
                  <a:pt x="9743" y="994"/>
                </a:cubicBezTo>
                <a:cubicBezTo>
                  <a:pt x="9733" y="995"/>
                  <a:pt x="9724" y="999"/>
                  <a:pt x="9718" y="1000"/>
                </a:cubicBezTo>
                <a:cubicBezTo>
                  <a:pt x="9701" y="1001"/>
                  <a:pt x="9688" y="1002"/>
                  <a:pt x="9674" y="1002"/>
                </a:cubicBezTo>
                <a:cubicBezTo>
                  <a:pt x="9661" y="1002"/>
                  <a:pt x="9647" y="1001"/>
                  <a:pt x="9634" y="1001"/>
                </a:cubicBezTo>
                <a:cubicBezTo>
                  <a:pt x="9614" y="1001"/>
                  <a:pt x="9593" y="1001"/>
                  <a:pt x="9573" y="1001"/>
                </a:cubicBezTo>
                <a:cubicBezTo>
                  <a:pt x="9570" y="1001"/>
                  <a:pt x="9566" y="1000"/>
                  <a:pt x="9563" y="1001"/>
                </a:cubicBezTo>
                <a:cubicBezTo>
                  <a:pt x="9555" y="1001"/>
                  <a:pt x="9547" y="1003"/>
                  <a:pt x="9539" y="1004"/>
                </a:cubicBezTo>
                <a:cubicBezTo>
                  <a:pt x="9539" y="1007"/>
                  <a:pt x="9539" y="1009"/>
                  <a:pt x="9538" y="1012"/>
                </a:cubicBezTo>
                <a:cubicBezTo>
                  <a:pt x="9527" y="1007"/>
                  <a:pt x="9516" y="1002"/>
                  <a:pt x="9503" y="996"/>
                </a:cubicBezTo>
                <a:cubicBezTo>
                  <a:pt x="9502" y="997"/>
                  <a:pt x="9499" y="1002"/>
                  <a:pt x="9496" y="1007"/>
                </a:cubicBezTo>
                <a:cubicBezTo>
                  <a:pt x="9474" y="1005"/>
                  <a:pt x="9453" y="1002"/>
                  <a:pt x="9431" y="1001"/>
                </a:cubicBezTo>
                <a:cubicBezTo>
                  <a:pt x="9408" y="999"/>
                  <a:pt x="9385" y="1000"/>
                  <a:pt x="9361" y="998"/>
                </a:cubicBezTo>
                <a:cubicBezTo>
                  <a:pt x="9345" y="997"/>
                  <a:pt x="9328" y="987"/>
                  <a:pt x="9314" y="991"/>
                </a:cubicBezTo>
                <a:cubicBezTo>
                  <a:pt x="9293" y="996"/>
                  <a:pt x="9272" y="983"/>
                  <a:pt x="9252" y="998"/>
                </a:cubicBezTo>
                <a:cubicBezTo>
                  <a:pt x="9245" y="1004"/>
                  <a:pt x="9230" y="1000"/>
                  <a:pt x="9219" y="999"/>
                </a:cubicBezTo>
                <a:cubicBezTo>
                  <a:pt x="9211" y="999"/>
                  <a:pt x="9203" y="997"/>
                  <a:pt x="9196" y="994"/>
                </a:cubicBezTo>
                <a:cubicBezTo>
                  <a:pt x="9181" y="987"/>
                  <a:pt x="9172" y="994"/>
                  <a:pt x="9165" y="1009"/>
                </a:cubicBezTo>
                <a:cubicBezTo>
                  <a:pt x="9136" y="978"/>
                  <a:pt x="9103" y="993"/>
                  <a:pt x="9071" y="998"/>
                </a:cubicBezTo>
                <a:cubicBezTo>
                  <a:pt x="9072" y="1001"/>
                  <a:pt x="9073" y="1004"/>
                  <a:pt x="9073" y="1004"/>
                </a:cubicBezTo>
                <a:cubicBezTo>
                  <a:pt x="9058" y="1004"/>
                  <a:pt x="9043" y="1004"/>
                  <a:pt x="9028" y="1004"/>
                </a:cubicBezTo>
                <a:cubicBezTo>
                  <a:pt x="9020" y="1004"/>
                  <a:pt x="9011" y="1001"/>
                  <a:pt x="9003" y="1001"/>
                </a:cubicBezTo>
                <a:cubicBezTo>
                  <a:pt x="8964" y="1000"/>
                  <a:pt x="8924" y="1001"/>
                  <a:pt x="8884" y="1000"/>
                </a:cubicBezTo>
                <a:cubicBezTo>
                  <a:pt x="8829" y="998"/>
                  <a:pt x="8775" y="991"/>
                  <a:pt x="8720" y="1002"/>
                </a:cubicBezTo>
                <a:cubicBezTo>
                  <a:pt x="8714" y="1003"/>
                  <a:pt x="8708" y="999"/>
                  <a:pt x="8701" y="998"/>
                </a:cubicBezTo>
                <a:cubicBezTo>
                  <a:pt x="8682" y="997"/>
                  <a:pt x="8663" y="995"/>
                  <a:pt x="8643" y="995"/>
                </a:cubicBezTo>
                <a:cubicBezTo>
                  <a:pt x="8639" y="995"/>
                  <a:pt x="8635" y="1003"/>
                  <a:pt x="8630" y="1009"/>
                </a:cubicBezTo>
                <a:cubicBezTo>
                  <a:pt x="8619" y="990"/>
                  <a:pt x="8601" y="997"/>
                  <a:pt x="8583" y="997"/>
                </a:cubicBezTo>
                <a:cubicBezTo>
                  <a:pt x="8550" y="997"/>
                  <a:pt x="8517" y="994"/>
                  <a:pt x="8484" y="994"/>
                </a:cubicBezTo>
                <a:cubicBezTo>
                  <a:pt x="8466" y="995"/>
                  <a:pt x="8448" y="1000"/>
                  <a:pt x="8430" y="1003"/>
                </a:cubicBezTo>
                <a:cubicBezTo>
                  <a:pt x="8431" y="1014"/>
                  <a:pt x="8432" y="1023"/>
                  <a:pt x="8434" y="1037"/>
                </a:cubicBezTo>
                <a:cubicBezTo>
                  <a:pt x="8412" y="1026"/>
                  <a:pt x="8387" y="1042"/>
                  <a:pt x="8370" y="1020"/>
                </a:cubicBezTo>
                <a:cubicBezTo>
                  <a:pt x="8369" y="1020"/>
                  <a:pt x="8359" y="1026"/>
                  <a:pt x="8354" y="1028"/>
                </a:cubicBezTo>
                <a:cubicBezTo>
                  <a:pt x="8336" y="1028"/>
                  <a:pt x="8317" y="1029"/>
                  <a:pt x="8298" y="1028"/>
                </a:cubicBezTo>
                <a:cubicBezTo>
                  <a:pt x="8293" y="1028"/>
                  <a:pt x="8287" y="1023"/>
                  <a:pt x="8285" y="1018"/>
                </a:cubicBezTo>
                <a:cubicBezTo>
                  <a:pt x="8281" y="1011"/>
                  <a:pt x="8280" y="1002"/>
                  <a:pt x="8278" y="995"/>
                </a:cubicBezTo>
                <a:cubicBezTo>
                  <a:pt x="8262" y="1003"/>
                  <a:pt x="8251" y="1008"/>
                  <a:pt x="8239" y="1014"/>
                </a:cubicBezTo>
                <a:cubicBezTo>
                  <a:pt x="8238" y="1017"/>
                  <a:pt x="8235" y="1025"/>
                  <a:pt x="8234" y="1025"/>
                </a:cubicBezTo>
                <a:cubicBezTo>
                  <a:pt x="8227" y="1024"/>
                  <a:pt x="8220" y="1020"/>
                  <a:pt x="8213" y="1018"/>
                </a:cubicBezTo>
                <a:cubicBezTo>
                  <a:pt x="8205" y="1015"/>
                  <a:pt x="8197" y="1012"/>
                  <a:pt x="8189" y="1013"/>
                </a:cubicBezTo>
                <a:cubicBezTo>
                  <a:pt x="8183" y="1014"/>
                  <a:pt x="8177" y="1021"/>
                  <a:pt x="8175" y="1026"/>
                </a:cubicBezTo>
                <a:cubicBezTo>
                  <a:pt x="8174" y="1031"/>
                  <a:pt x="8176" y="1042"/>
                  <a:pt x="8180" y="1043"/>
                </a:cubicBezTo>
                <a:cubicBezTo>
                  <a:pt x="8197" y="1049"/>
                  <a:pt x="8214" y="1054"/>
                  <a:pt x="8232" y="1059"/>
                </a:cubicBezTo>
                <a:cubicBezTo>
                  <a:pt x="8237" y="1060"/>
                  <a:pt x="8242" y="1062"/>
                  <a:pt x="8247" y="1062"/>
                </a:cubicBezTo>
                <a:cubicBezTo>
                  <a:pt x="8251" y="1062"/>
                  <a:pt x="8260" y="1060"/>
                  <a:pt x="8260" y="1059"/>
                </a:cubicBezTo>
                <a:cubicBezTo>
                  <a:pt x="8263" y="1033"/>
                  <a:pt x="8284" y="1041"/>
                  <a:pt x="8299" y="1034"/>
                </a:cubicBezTo>
                <a:cubicBezTo>
                  <a:pt x="8295" y="1046"/>
                  <a:pt x="8291" y="1055"/>
                  <a:pt x="8287" y="1065"/>
                </a:cubicBezTo>
                <a:cubicBezTo>
                  <a:pt x="8312" y="1065"/>
                  <a:pt x="8333" y="1064"/>
                  <a:pt x="8353" y="1065"/>
                </a:cubicBezTo>
                <a:cubicBezTo>
                  <a:pt x="8366" y="1066"/>
                  <a:pt x="8378" y="1071"/>
                  <a:pt x="8391" y="1071"/>
                </a:cubicBezTo>
                <a:cubicBezTo>
                  <a:pt x="8416" y="1071"/>
                  <a:pt x="8441" y="1065"/>
                  <a:pt x="8465" y="1067"/>
                </a:cubicBezTo>
                <a:cubicBezTo>
                  <a:pt x="8493" y="1069"/>
                  <a:pt x="8521" y="1080"/>
                  <a:pt x="8549" y="1084"/>
                </a:cubicBezTo>
                <a:cubicBezTo>
                  <a:pt x="8568" y="1086"/>
                  <a:pt x="8589" y="1084"/>
                  <a:pt x="8608" y="1084"/>
                </a:cubicBezTo>
                <a:cubicBezTo>
                  <a:pt x="8642" y="1084"/>
                  <a:pt x="8676" y="1083"/>
                  <a:pt x="8710" y="1084"/>
                </a:cubicBezTo>
                <a:cubicBezTo>
                  <a:pt x="8727" y="1085"/>
                  <a:pt x="8739" y="1082"/>
                  <a:pt x="8743" y="1064"/>
                </a:cubicBezTo>
                <a:cubicBezTo>
                  <a:pt x="8743" y="1061"/>
                  <a:pt x="8748" y="1058"/>
                  <a:pt x="8748" y="1058"/>
                </a:cubicBezTo>
                <a:cubicBezTo>
                  <a:pt x="8754" y="1066"/>
                  <a:pt x="8757" y="1072"/>
                  <a:pt x="8763" y="1076"/>
                </a:cubicBezTo>
                <a:cubicBezTo>
                  <a:pt x="8777" y="1086"/>
                  <a:pt x="8793" y="1092"/>
                  <a:pt x="8812" y="1089"/>
                </a:cubicBezTo>
                <a:cubicBezTo>
                  <a:pt x="8815" y="1089"/>
                  <a:pt x="8820" y="1096"/>
                  <a:pt x="8824" y="1099"/>
                </a:cubicBezTo>
                <a:cubicBezTo>
                  <a:pt x="8839" y="1095"/>
                  <a:pt x="8855" y="1091"/>
                  <a:pt x="8870" y="1088"/>
                </a:cubicBezTo>
                <a:cubicBezTo>
                  <a:pt x="8873" y="1087"/>
                  <a:pt x="8877" y="1093"/>
                  <a:pt x="8879" y="1092"/>
                </a:cubicBezTo>
                <a:cubicBezTo>
                  <a:pt x="8886" y="1091"/>
                  <a:pt x="8892" y="1088"/>
                  <a:pt x="8900" y="1085"/>
                </a:cubicBezTo>
                <a:cubicBezTo>
                  <a:pt x="8907" y="1095"/>
                  <a:pt x="8907" y="1095"/>
                  <a:pt x="8916" y="1081"/>
                </a:cubicBezTo>
                <a:cubicBezTo>
                  <a:pt x="8917" y="1080"/>
                  <a:pt x="8920" y="1079"/>
                  <a:pt x="8922" y="1079"/>
                </a:cubicBezTo>
                <a:cubicBezTo>
                  <a:pt x="8939" y="1079"/>
                  <a:pt x="8956" y="1075"/>
                  <a:pt x="8971" y="1090"/>
                </a:cubicBezTo>
                <a:cubicBezTo>
                  <a:pt x="8978" y="1098"/>
                  <a:pt x="8992" y="1104"/>
                  <a:pt x="8999" y="1085"/>
                </a:cubicBezTo>
                <a:cubicBezTo>
                  <a:pt x="9000" y="1079"/>
                  <a:pt x="9008" y="1076"/>
                  <a:pt x="9009" y="1075"/>
                </a:cubicBezTo>
                <a:cubicBezTo>
                  <a:pt x="9019" y="1076"/>
                  <a:pt x="9025" y="1079"/>
                  <a:pt x="9031" y="1078"/>
                </a:cubicBezTo>
                <a:cubicBezTo>
                  <a:pt x="9050" y="1076"/>
                  <a:pt x="9068" y="1074"/>
                  <a:pt x="9079" y="1095"/>
                </a:cubicBezTo>
                <a:cubicBezTo>
                  <a:pt x="9082" y="1103"/>
                  <a:pt x="9131" y="1102"/>
                  <a:pt x="9133" y="1095"/>
                </a:cubicBezTo>
                <a:cubicBezTo>
                  <a:pt x="9142" y="1069"/>
                  <a:pt x="9159" y="1078"/>
                  <a:pt x="9176" y="1081"/>
                </a:cubicBezTo>
                <a:cubicBezTo>
                  <a:pt x="9184" y="1082"/>
                  <a:pt x="9193" y="1080"/>
                  <a:pt x="9202" y="1078"/>
                </a:cubicBezTo>
                <a:cubicBezTo>
                  <a:pt x="9211" y="1077"/>
                  <a:pt x="9220" y="1075"/>
                  <a:pt x="9230" y="1073"/>
                </a:cubicBezTo>
                <a:cubicBezTo>
                  <a:pt x="9233" y="1072"/>
                  <a:pt x="9237" y="1068"/>
                  <a:pt x="9239" y="1065"/>
                </a:cubicBezTo>
                <a:cubicBezTo>
                  <a:pt x="9245" y="1055"/>
                  <a:pt x="9250" y="1044"/>
                  <a:pt x="9256" y="1034"/>
                </a:cubicBezTo>
                <a:cubicBezTo>
                  <a:pt x="9274" y="1036"/>
                  <a:pt x="9288" y="1065"/>
                  <a:pt x="9303" y="1044"/>
                </a:cubicBezTo>
                <a:cubicBezTo>
                  <a:pt x="9320" y="1046"/>
                  <a:pt x="9333" y="1047"/>
                  <a:pt x="9350" y="1048"/>
                </a:cubicBezTo>
                <a:cubicBezTo>
                  <a:pt x="9353" y="1060"/>
                  <a:pt x="9361" y="1070"/>
                  <a:pt x="9384" y="1062"/>
                </a:cubicBezTo>
                <a:cubicBezTo>
                  <a:pt x="9399" y="1057"/>
                  <a:pt x="9418" y="1063"/>
                  <a:pt x="9435" y="1063"/>
                </a:cubicBezTo>
                <a:cubicBezTo>
                  <a:pt x="9438" y="1063"/>
                  <a:pt x="9442" y="1062"/>
                  <a:pt x="9449" y="1056"/>
                </a:cubicBezTo>
                <a:cubicBezTo>
                  <a:pt x="9443" y="1053"/>
                  <a:pt x="9436" y="1050"/>
                  <a:pt x="9426" y="1045"/>
                </a:cubicBezTo>
                <a:cubicBezTo>
                  <a:pt x="9437" y="1037"/>
                  <a:pt x="9442" y="1034"/>
                  <a:pt x="9447" y="1029"/>
                </a:cubicBezTo>
                <a:cubicBezTo>
                  <a:pt x="9452" y="1036"/>
                  <a:pt x="9455" y="1042"/>
                  <a:pt x="9458" y="1047"/>
                </a:cubicBezTo>
                <a:cubicBezTo>
                  <a:pt x="9456" y="1049"/>
                  <a:pt x="9452" y="1052"/>
                  <a:pt x="9445" y="1058"/>
                </a:cubicBezTo>
                <a:cubicBezTo>
                  <a:pt x="9465" y="1066"/>
                  <a:pt x="9481" y="1072"/>
                  <a:pt x="9499" y="1079"/>
                </a:cubicBezTo>
                <a:cubicBezTo>
                  <a:pt x="9482" y="1085"/>
                  <a:pt x="9469" y="1090"/>
                  <a:pt x="9456" y="1094"/>
                </a:cubicBezTo>
                <a:cubicBezTo>
                  <a:pt x="9456" y="1096"/>
                  <a:pt x="9457" y="1098"/>
                  <a:pt x="9457" y="1101"/>
                </a:cubicBezTo>
                <a:cubicBezTo>
                  <a:pt x="9468" y="1101"/>
                  <a:pt x="9479" y="1102"/>
                  <a:pt x="9490" y="1102"/>
                </a:cubicBezTo>
                <a:cubicBezTo>
                  <a:pt x="9486" y="1106"/>
                  <a:pt x="9482" y="1109"/>
                  <a:pt x="9478" y="1113"/>
                </a:cubicBezTo>
                <a:cubicBezTo>
                  <a:pt x="9518" y="1122"/>
                  <a:pt x="9522" y="1121"/>
                  <a:pt x="9545" y="1100"/>
                </a:cubicBezTo>
                <a:cubicBezTo>
                  <a:pt x="9546" y="1106"/>
                  <a:pt x="9546" y="1111"/>
                  <a:pt x="9547" y="1115"/>
                </a:cubicBezTo>
                <a:cubicBezTo>
                  <a:pt x="9555" y="1116"/>
                  <a:pt x="9564" y="1120"/>
                  <a:pt x="9571" y="1118"/>
                </a:cubicBezTo>
                <a:cubicBezTo>
                  <a:pt x="9578" y="1116"/>
                  <a:pt x="9590" y="1110"/>
                  <a:pt x="9591" y="1104"/>
                </a:cubicBezTo>
                <a:cubicBezTo>
                  <a:pt x="9593" y="1089"/>
                  <a:pt x="9600" y="1089"/>
                  <a:pt x="9610" y="1090"/>
                </a:cubicBezTo>
                <a:cubicBezTo>
                  <a:pt x="9614" y="1096"/>
                  <a:pt x="9616" y="1102"/>
                  <a:pt x="9620" y="1107"/>
                </a:cubicBezTo>
                <a:cubicBezTo>
                  <a:pt x="9624" y="1112"/>
                  <a:pt x="9628" y="1116"/>
                  <a:pt x="9635" y="1124"/>
                </a:cubicBezTo>
                <a:cubicBezTo>
                  <a:pt x="9640" y="1122"/>
                  <a:pt x="9647" y="1119"/>
                  <a:pt x="9655" y="1116"/>
                </a:cubicBezTo>
                <a:cubicBezTo>
                  <a:pt x="9672" y="1129"/>
                  <a:pt x="9687" y="1129"/>
                  <a:pt x="9705" y="1113"/>
                </a:cubicBezTo>
                <a:cubicBezTo>
                  <a:pt x="9718" y="1101"/>
                  <a:pt x="9743" y="1100"/>
                  <a:pt x="9758" y="1113"/>
                </a:cubicBezTo>
                <a:cubicBezTo>
                  <a:pt x="9768" y="1121"/>
                  <a:pt x="9776" y="1126"/>
                  <a:pt x="9788" y="1114"/>
                </a:cubicBezTo>
                <a:cubicBezTo>
                  <a:pt x="9794" y="1108"/>
                  <a:pt x="9806" y="1107"/>
                  <a:pt x="9808" y="1121"/>
                </a:cubicBezTo>
                <a:cubicBezTo>
                  <a:pt x="9808" y="1123"/>
                  <a:pt x="9809" y="1125"/>
                  <a:pt x="9810" y="1127"/>
                </a:cubicBezTo>
                <a:cubicBezTo>
                  <a:pt x="9818" y="1135"/>
                  <a:pt x="9865" y="1128"/>
                  <a:pt x="9870" y="1117"/>
                </a:cubicBezTo>
                <a:cubicBezTo>
                  <a:pt x="9878" y="1122"/>
                  <a:pt x="9885" y="1126"/>
                  <a:pt x="9895" y="1131"/>
                </a:cubicBezTo>
                <a:cubicBezTo>
                  <a:pt x="9896" y="1122"/>
                  <a:pt x="9897" y="1116"/>
                  <a:pt x="9897" y="1112"/>
                </a:cubicBezTo>
                <a:cubicBezTo>
                  <a:pt x="9921" y="1093"/>
                  <a:pt x="9949" y="1127"/>
                  <a:pt x="9972" y="1105"/>
                </a:cubicBezTo>
                <a:cubicBezTo>
                  <a:pt x="9977" y="1114"/>
                  <a:pt x="9982" y="1124"/>
                  <a:pt x="9987" y="1135"/>
                </a:cubicBezTo>
                <a:cubicBezTo>
                  <a:pt x="9991" y="1132"/>
                  <a:pt x="9993" y="1131"/>
                  <a:pt x="9994" y="1130"/>
                </a:cubicBezTo>
                <a:cubicBezTo>
                  <a:pt x="9999" y="1123"/>
                  <a:pt x="10004" y="1113"/>
                  <a:pt x="10009" y="1112"/>
                </a:cubicBezTo>
                <a:cubicBezTo>
                  <a:pt x="10016" y="1111"/>
                  <a:pt x="10023" y="1120"/>
                  <a:pt x="10030" y="1124"/>
                </a:cubicBezTo>
                <a:cubicBezTo>
                  <a:pt x="10036" y="1127"/>
                  <a:pt x="10043" y="1133"/>
                  <a:pt x="10050" y="1133"/>
                </a:cubicBezTo>
                <a:cubicBezTo>
                  <a:pt x="10053" y="1133"/>
                  <a:pt x="10057" y="1124"/>
                  <a:pt x="10059" y="1117"/>
                </a:cubicBezTo>
                <a:cubicBezTo>
                  <a:pt x="10080" y="1102"/>
                  <a:pt x="10094" y="1121"/>
                  <a:pt x="10110" y="1131"/>
                </a:cubicBezTo>
                <a:cubicBezTo>
                  <a:pt x="10121" y="1138"/>
                  <a:pt x="10141" y="1139"/>
                  <a:pt x="10151" y="1130"/>
                </a:cubicBezTo>
                <a:cubicBezTo>
                  <a:pt x="10166" y="1115"/>
                  <a:pt x="10213" y="1111"/>
                  <a:pt x="10229" y="1124"/>
                </a:cubicBezTo>
                <a:cubicBezTo>
                  <a:pt x="10231" y="1126"/>
                  <a:pt x="10232" y="1130"/>
                  <a:pt x="10233" y="1131"/>
                </a:cubicBezTo>
                <a:cubicBezTo>
                  <a:pt x="10236" y="1130"/>
                  <a:pt x="10240" y="1127"/>
                  <a:pt x="10242" y="1128"/>
                </a:cubicBezTo>
                <a:cubicBezTo>
                  <a:pt x="10255" y="1133"/>
                  <a:pt x="10267" y="1140"/>
                  <a:pt x="10280" y="1144"/>
                </a:cubicBezTo>
                <a:cubicBezTo>
                  <a:pt x="10291" y="1148"/>
                  <a:pt x="10298" y="1151"/>
                  <a:pt x="10285" y="1162"/>
                </a:cubicBezTo>
                <a:cubicBezTo>
                  <a:pt x="10283" y="1164"/>
                  <a:pt x="10281" y="1167"/>
                  <a:pt x="10279" y="1170"/>
                </a:cubicBezTo>
                <a:cubicBezTo>
                  <a:pt x="10277" y="1175"/>
                  <a:pt x="10277" y="1185"/>
                  <a:pt x="10274" y="1186"/>
                </a:cubicBezTo>
                <a:cubicBezTo>
                  <a:pt x="10265" y="1187"/>
                  <a:pt x="10254" y="1188"/>
                  <a:pt x="10245" y="1186"/>
                </a:cubicBezTo>
                <a:cubicBezTo>
                  <a:pt x="10221" y="1180"/>
                  <a:pt x="10198" y="1170"/>
                  <a:pt x="10174" y="1167"/>
                </a:cubicBezTo>
                <a:cubicBezTo>
                  <a:pt x="10154" y="1165"/>
                  <a:pt x="10132" y="1170"/>
                  <a:pt x="10112" y="1174"/>
                </a:cubicBezTo>
                <a:cubicBezTo>
                  <a:pt x="10107" y="1175"/>
                  <a:pt x="10105" y="1186"/>
                  <a:pt x="10099" y="1197"/>
                </a:cubicBezTo>
                <a:cubicBezTo>
                  <a:pt x="10089" y="1195"/>
                  <a:pt x="10075" y="1193"/>
                  <a:pt x="10061" y="1191"/>
                </a:cubicBezTo>
                <a:cubicBezTo>
                  <a:pt x="10055" y="1197"/>
                  <a:pt x="10047" y="1205"/>
                  <a:pt x="10038" y="1214"/>
                </a:cubicBezTo>
                <a:cubicBezTo>
                  <a:pt x="10034" y="1212"/>
                  <a:pt x="10029" y="1208"/>
                  <a:pt x="10024" y="1204"/>
                </a:cubicBezTo>
                <a:cubicBezTo>
                  <a:pt x="10024" y="1205"/>
                  <a:pt x="10024" y="1207"/>
                  <a:pt x="10025" y="1208"/>
                </a:cubicBezTo>
                <a:cubicBezTo>
                  <a:pt x="9997" y="1214"/>
                  <a:pt x="9970" y="1220"/>
                  <a:pt x="9942" y="1226"/>
                </a:cubicBezTo>
                <a:cubicBezTo>
                  <a:pt x="9936" y="1228"/>
                  <a:pt x="9930" y="1232"/>
                  <a:pt x="9924" y="1234"/>
                </a:cubicBezTo>
                <a:cubicBezTo>
                  <a:pt x="9916" y="1236"/>
                  <a:pt x="9908" y="1246"/>
                  <a:pt x="9901" y="1231"/>
                </a:cubicBezTo>
                <a:cubicBezTo>
                  <a:pt x="9900" y="1228"/>
                  <a:pt x="9890" y="1229"/>
                  <a:pt x="9885" y="1229"/>
                </a:cubicBezTo>
                <a:cubicBezTo>
                  <a:pt x="9862" y="1229"/>
                  <a:pt x="9839" y="1229"/>
                  <a:pt x="9814" y="1229"/>
                </a:cubicBezTo>
                <a:cubicBezTo>
                  <a:pt x="9794" y="1249"/>
                  <a:pt x="9777" y="1249"/>
                  <a:pt x="9765" y="1223"/>
                </a:cubicBezTo>
                <a:cubicBezTo>
                  <a:pt x="9760" y="1241"/>
                  <a:pt x="9748" y="1244"/>
                  <a:pt x="9732" y="1245"/>
                </a:cubicBezTo>
                <a:cubicBezTo>
                  <a:pt x="9715" y="1246"/>
                  <a:pt x="9699" y="1255"/>
                  <a:pt x="9680" y="1261"/>
                </a:cubicBezTo>
                <a:cubicBezTo>
                  <a:pt x="9679" y="1260"/>
                  <a:pt x="9674" y="1255"/>
                  <a:pt x="9670" y="1250"/>
                </a:cubicBezTo>
                <a:cubicBezTo>
                  <a:pt x="9658" y="1249"/>
                  <a:pt x="9659" y="1276"/>
                  <a:pt x="9642" y="1258"/>
                </a:cubicBezTo>
                <a:cubicBezTo>
                  <a:pt x="9640" y="1238"/>
                  <a:pt x="9638" y="1237"/>
                  <a:pt x="9618" y="1249"/>
                </a:cubicBezTo>
                <a:cubicBezTo>
                  <a:pt x="9614" y="1251"/>
                  <a:pt x="9608" y="1254"/>
                  <a:pt x="9605" y="1253"/>
                </a:cubicBezTo>
                <a:cubicBezTo>
                  <a:pt x="9593" y="1247"/>
                  <a:pt x="9590" y="1251"/>
                  <a:pt x="9589" y="1263"/>
                </a:cubicBezTo>
                <a:cubicBezTo>
                  <a:pt x="9588" y="1267"/>
                  <a:pt x="9580" y="1274"/>
                  <a:pt x="9575" y="1274"/>
                </a:cubicBezTo>
                <a:cubicBezTo>
                  <a:pt x="9559" y="1275"/>
                  <a:pt x="9544" y="1273"/>
                  <a:pt x="9528" y="1272"/>
                </a:cubicBezTo>
                <a:cubicBezTo>
                  <a:pt x="9529" y="1270"/>
                  <a:pt x="9529" y="1269"/>
                  <a:pt x="9529" y="1267"/>
                </a:cubicBezTo>
                <a:cubicBezTo>
                  <a:pt x="9510" y="1275"/>
                  <a:pt x="9491" y="1283"/>
                  <a:pt x="9471" y="1289"/>
                </a:cubicBezTo>
                <a:cubicBezTo>
                  <a:pt x="9465" y="1291"/>
                  <a:pt x="9456" y="1284"/>
                  <a:pt x="9449" y="1281"/>
                </a:cubicBezTo>
                <a:cubicBezTo>
                  <a:pt x="9449" y="1283"/>
                  <a:pt x="9449" y="1287"/>
                  <a:pt x="9450" y="1292"/>
                </a:cubicBezTo>
                <a:cubicBezTo>
                  <a:pt x="9412" y="1295"/>
                  <a:pt x="9375" y="1297"/>
                  <a:pt x="9339" y="1302"/>
                </a:cubicBezTo>
                <a:cubicBezTo>
                  <a:pt x="9303" y="1306"/>
                  <a:pt x="9268" y="1314"/>
                  <a:pt x="9232" y="1321"/>
                </a:cubicBezTo>
                <a:cubicBezTo>
                  <a:pt x="9232" y="1323"/>
                  <a:pt x="9232" y="1325"/>
                  <a:pt x="9232" y="1328"/>
                </a:cubicBezTo>
                <a:cubicBezTo>
                  <a:pt x="9238" y="1329"/>
                  <a:pt x="9244" y="1330"/>
                  <a:pt x="9249" y="1332"/>
                </a:cubicBezTo>
                <a:cubicBezTo>
                  <a:pt x="9249" y="1334"/>
                  <a:pt x="9249" y="1335"/>
                  <a:pt x="9249" y="1337"/>
                </a:cubicBezTo>
                <a:cubicBezTo>
                  <a:pt x="9235" y="1337"/>
                  <a:pt x="9221" y="1337"/>
                  <a:pt x="9206" y="1337"/>
                </a:cubicBezTo>
                <a:cubicBezTo>
                  <a:pt x="9204" y="1337"/>
                  <a:pt x="9201" y="1335"/>
                  <a:pt x="9198" y="1336"/>
                </a:cubicBezTo>
                <a:cubicBezTo>
                  <a:pt x="9177" y="1338"/>
                  <a:pt x="9156" y="1342"/>
                  <a:pt x="9134" y="1343"/>
                </a:cubicBezTo>
                <a:cubicBezTo>
                  <a:pt x="9125" y="1344"/>
                  <a:pt x="9114" y="1338"/>
                  <a:pt x="9105" y="1341"/>
                </a:cubicBezTo>
                <a:cubicBezTo>
                  <a:pt x="9082" y="1349"/>
                  <a:pt x="9062" y="1349"/>
                  <a:pt x="9037" y="1343"/>
                </a:cubicBezTo>
                <a:cubicBezTo>
                  <a:pt x="9017" y="1338"/>
                  <a:pt x="8992" y="1355"/>
                  <a:pt x="8968" y="1359"/>
                </a:cubicBezTo>
                <a:cubicBezTo>
                  <a:pt x="8955" y="1361"/>
                  <a:pt x="8940" y="1354"/>
                  <a:pt x="8926" y="1355"/>
                </a:cubicBezTo>
                <a:cubicBezTo>
                  <a:pt x="8913" y="1356"/>
                  <a:pt x="8898" y="1358"/>
                  <a:pt x="8890" y="1365"/>
                </a:cubicBezTo>
                <a:cubicBezTo>
                  <a:pt x="8876" y="1377"/>
                  <a:pt x="8868" y="1380"/>
                  <a:pt x="8862" y="1360"/>
                </a:cubicBezTo>
                <a:cubicBezTo>
                  <a:pt x="8843" y="1366"/>
                  <a:pt x="8824" y="1372"/>
                  <a:pt x="8806" y="1378"/>
                </a:cubicBezTo>
                <a:cubicBezTo>
                  <a:pt x="8804" y="1376"/>
                  <a:pt x="8803" y="1374"/>
                  <a:pt x="8802" y="1372"/>
                </a:cubicBezTo>
                <a:cubicBezTo>
                  <a:pt x="8805" y="1368"/>
                  <a:pt x="8808" y="1365"/>
                  <a:pt x="8814" y="1358"/>
                </a:cubicBezTo>
                <a:cubicBezTo>
                  <a:pt x="8803" y="1357"/>
                  <a:pt x="8795" y="1358"/>
                  <a:pt x="8788" y="1356"/>
                </a:cubicBezTo>
                <a:cubicBezTo>
                  <a:pt x="8753" y="1348"/>
                  <a:pt x="8717" y="1362"/>
                  <a:pt x="8682" y="1355"/>
                </a:cubicBezTo>
                <a:cubicBezTo>
                  <a:pt x="8661" y="1350"/>
                  <a:pt x="8640" y="1358"/>
                  <a:pt x="8618" y="1350"/>
                </a:cubicBezTo>
                <a:cubicBezTo>
                  <a:pt x="8603" y="1344"/>
                  <a:pt x="8581" y="1359"/>
                  <a:pt x="8562" y="1361"/>
                </a:cubicBezTo>
                <a:cubicBezTo>
                  <a:pt x="8551" y="1363"/>
                  <a:pt x="8538" y="1358"/>
                  <a:pt x="8526" y="1359"/>
                </a:cubicBezTo>
                <a:cubicBezTo>
                  <a:pt x="8514" y="1360"/>
                  <a:pt x="8501" y="1365"/>
                  <a:pt x="8486" y="1368"/>
                </a:cubicBezTo>
                <a:cubicBezTo>
                  <a:pt x="8500" y="1383"/>
                  <a:pt x="8497" y="1394"/>
                  <a:pt x="8487" y="1402"/>
                </a:cubicBezTo>
                <a:cubicBezTo>
                  <a:pt x="8478" y="1410"/>
                  <a:pt x="8470" y="1412"/>
                  <a:pt x="8462" y="1399"/>
                </a:cubicBezTo>
                <a:cubicBezTo>
                  <a:pt x="8459" y="1394"/>
                  <a:pt x="8446" y="1394"/>
                  <a:pt x="8438" y="1395"/>
                </a:cubicBezTo>
                <a:cubicBezTo>
                  <a:pt x="8435" y="1396"/>
                  <a:pt x="8434" y="1407"/>
                  <a:pt x="8433" y="1414"/>
                </a:cubicBezTo>
                <a:cubicBezTo>
                  <a:pt x="8432" y="1418"/>
                  <a:pt x="8432" y="1423"/>
                  <a:pt x="8429" y="1430"/>
                </a:cubicBezTo>
                <a:cubicBezTo>
                  <a:pt x="8426" y="1425"/>
                  <a:pt x="8422" y="1420"/>
                  <a:pt x="8420" y="1414"/>
                </a:cubicBezTo>
                <a:cubicBezTo>
                  <a:pt x="8417" y="1403"/>
                  <a:pt x="8413" y="1398"/>
                  <a:pt x="8399" y="1399"/>
                </a:cubicBezTo>
                <a:cubicBezTo>
                  <a:pt x="8384" y="1401"/>
                  <a:pt x="8369" y="1396"/>
                  <a:pt x="8354" y="1390"/>
                </a:cubicBezTo>
                <a:cubicBezTo>
                  <a:pt x="8359" y="1389"/>
                  <a:pt x="8365" y="1386"/>
                  <a:pt x="8371" y="1386"/>
                </a:cubicBezTo>
                <a:cubicBezTo>
                  <a:pt x="8392" y="1385"/>
                  <a:pt x="8412" y="1385"/>
                  <a:pt x="8433" y="1383"/>
                </a:cubicBezTo>
                <a:cubicBezTo>
                  <a:pt x="8440" y="1382"/>
                  <a:pt x="8448" y="1376"/>
                  <a:pt x="8454" y="1370"/>
                </a:cubicBezTo>
                <a:cubicBezTo>
                  <a:pt x="8455" y="1368"/>
                  <a:pt x="8451" y="1361"/>
                  <a:pt x="8449" y="1355"/>
                </a:cubicBezTo>
                <a:cubicBezTo>
                  <a:pt x="8451" y="1354"/>
                  <a:pt x="8453" y="1352"/>
                  <a:pt x="8459" y="1347"/>
                </a:cubicBezTo>
                <a:cubicBezTo>
                  <a:pt x="8450" y="1344"/>
                  <a:pt x="8444" y="1340"/>
                  <a:pt x="8437" y="1338"/>
                </a:cubicBezTo>
                <a:cubicBezTo>
                  <a:pt x="8435" y="1338"/>
                  <a:pt x="8429" y="1340"/>
                  <a:pt x="8429" y="1341"/>
                </a:cubicBezTo>
                <a:cubicBezTo>
                  <a:pt x="8430" y="1347"/>
                  <a:pt x="8432" y="1354"/>
                  <a:pt x="8434" y="1360"/>
                </a:cubicBezTo>
                <a:cubicBezTo>
                  <a:pt x="8432" y="1360"/>
                  <a:pt x="8427" y="1360"/>
                  <a:pt x="8426" y="1359"/>
                </a:cubicBezTo>
                <a:cubicBezTo>
                  <a:pt x="8417" y="1335"/>
                  <a:pt x="8398" y="1339"/>
                  <a:pt x="8379" y="1341"/>
                </a:cubicBezTo>
                <a:cubicBezTo>
                  <a:pt x="8364" y="1342"/>
                  <a:pt x="8349" y="1341"/>
                  <a:pt x="8334" y="1344"/>
                </a:cubicBezTo>
                <a:cubicBezTo>
                  <a:pt x="8322" y="1345"/>
                  <a:pt x="8310" y="1350"/>
                  <a:pt x="8298" y="1356"/>
                </a:cubicBezTo>
                <a:cubicBezTo>
                  <a:pt x="8280" y="1352"/>
                  <a:pt x="8262" y="1343"/>
                  <a:pt x="8243" y="1356"/>
                </a:cubicBezTo>
                <a:cubicBezTo>
                  <a:pt x="8243" y="1354"/>
                  <a:pt x="8242" y="1352"/>
                  <a:pt x="8242" y="1350"/>
                </a:cubicBezTo>
                <a:cubicBezTo>
                  <a:pt x="8232" y="1351"/>
                  <a:pt x="8221" y="1349"/>
                  <a:pt x="8212" y="1353"/>
                </a:cubicBezTo>
                <a:cubicBezTo>
                  <a:pt x="8198" y="1358"/>
                  <a:pt x="8185" y="1360"/>
                  <a:pt x="8174" y="1346"/>
                </a:cubicBezTo>
                <a:cubicBezTo>
                  <a:pt x="8171" y="1342"/>
                  <a:pt x="8167" y="1340"/>
                  <a:pt x="8163" y="1336"/>
                </a:cubicBezTo>
                <a:cubicBezTo>
                  <a:pt x="8162" y="1338"/>
                  <a:pt x="8160" y="1339"/>
                  <a:pt x="8159" y="1340"/>
                </a:cubicBezTo>
                <a:cubicBezTo>
                  <a:pt x="8163" y="1346"/>
                  <a:pt x="8168" y="1352"/>
                  <a:pt x="8175" y="1361"/>
                </a:cubicBezTo>
                <a:cubicBezTo>
                  <a:pt x="8167" y="1365"/>
                  <a:pt x="8158" y="1372"/>
                  <a:pt x="8149" y="1373"/>
                </a:cubicBezTo>
                <a:cubicBezTo>
                  <a:pt x="8130" y="1375"/>
                  <a:pt x="8109" y="1386"/>
                  <a:pt x="8092" y="1363"/>
                </a:cubicBezTo>
                <a:cubicBezTo>
                  <a:pt x="8088" y="1358"/>
                  <a:pt x="8072" y="1363"/>
                  <a:pt x="8062" y="1363"/>
                </a:cubicBezTo>
                <a:cubicBezTo>
                  <a:pt x="8062" y="1364"/>
                  <a:pt x="8062" y="1366"/>
                  <a:pt x="8062" y="1368"/>
                </a:cubicBezTo>
                <a:cubicBezTo>
                  <a:pt x="8051" y="1363"/>
                  <a:pt x="8039" y="1358"/>
                  <a:pt x="8025" y="1352"/>
                </a:cubicBezTo>
                <a:cubicBezTo>
                  <a:pt x="8022" y="1358"/>
                  <a:pt x="8019" y="1365"/>
                  <a:pt x="8015" y="1371"/>
                </a:cubicBezTo>
                <a:cubicBezTo>
                  <a:pt x="8022" y="1374"/>
                  <a:pt x="8030" y="1379"/>
                  <a:pt x="8037" y="1379"/>
                </a:cubicBezTo>
                <a:cubicBezTo>
                  <a:pt x="8080" y="1381"/>
                  <a:pt x="8124" y="1376"/>
                  <a:pt x="8165" y="1386"/>
                </a:cubicBezTo>
                <a:cubicBezTo>
                  <a:pt x="8209" y="1397"/>
                  <a:pt x="8248" y="1379"/>
                  <a:pt x="8290" y="1383"/>
                </a:cubicBezTo>
                <a:cubicBezTo>
                  <a:pt x="8307" y="1385"/>
                  <a:pt x="8324" y="1385"/>
                  <a:pt x="8346" y="1386"/>
                </a:cubicBezTo>
                <a:cubicBezTo>
                  <a:pt x="8340" y="1393"/>
                  <a:pt x="8337" y="1401"/>
                  <a:pt x="8332" y="1403"/>
                </a:cubicBezTo>
                <a:cubicBezTo>
                  <a:pt x="8317" y="1408"/>
                  <a:pt x="8302" y="1412"/>
                  <a:pt x="8286" y="1414"/>
                </a:cubicBezTo>
                <a:cubicBezTo>
                  <a:pt x="8271" y="1416"/>
                  <a:pt x="8255" y="1416"/>
                  <a:pt x="8240" y="1415"/>
                </a:cubicBezTo>
                <a:cubicBezTo>
                  <a:pt x="8224" y="1414"/>
                  <a:pt x="8212" y="1417"/>
                  <a:pt x="8200" y="1428"/>
                </a:cubicBezTo>
                <a:cubicBezTo>
                  <a:pt x="8195" y="1434"/>
                  <a:pt x="8180" y="1421"/>
                  <a:pt x="8177" y="1437"/>
                </a:cubicBezTo>
                <a:cubicBezTo>
                  <a:pt x="8177" y="1440"/>
                  <a:pt x="8176" y="1443"/>
                  <a:pt x="8175" y="1447"/>
                </a:cubicBezTo>
                <a:cubicBezTo>
                  <a:pt x="8191" y="1456"/>
                  <a:pt x="8212" y="1419"/>
                  <a:pt x="8222" y="1454"/>
                </a:cubicBezTo>
                <a:cubicBezTo>
                  <a:pt x="8230" y="1451"/>
                  <a:pt x="8236" y="1449"/>
                  <a:pt x="8247" y="1446"/>
                </a:cubicBezTo>
                <a:cubicBezTo>
                  <a:pt x="8250" y="1450"/>
                  <a:pt x="8253" y="1457"/>
                  <a:pt x="8259" y="1467"/>
                </a:cubicBezTo>
                <a:cubicBezTo>
                  <a:pt x="8269" y="1453"/>
                  <a:pt x="8278" y="1444"/>
                  <a:pt x="8284" y="1434"/>
                </a:cubicBezTo>
                <a:cubicBezTo>
                  <a:pt x="8290" y="1423"/>
                  <a:pt x="8296" y="1422"/>
                  <a:pt x="8306" y="1430"/>
                </a:cubicBezTo>
                <a:cubicBezTo>
                  <a:pt x="8313" y="1435"/>
                  <a:pt x="8322" y="1439"/>
                  <a:pt x="8335" y="1447"/>
                </a:cubicBezTo>
                <a:cubicBezTo>
                  <a:pt x="8323" y="1449"/>
                  <a:pt x="8315" y="1450"/>
                  <a:pt x="8307" y="1452"/>
                </a:cubicBezTo>
                <a:cubicBezTo>
                  <a:pt x="8301" y="1454"/>
                  <a:pt x="8295" y="1455"/>
                  <a:pt x="8292" y="1459"/>
                </a:cubicBezTo>
                <a:cubicBezTo>
                  <a:pt x="8290" y="1461"/>
                  <a:pt x="8293" y="1468"/>
                  <a:pt x="8295" y="1476"/>
                </a:cubicBezTo>
                <a:cubicBezTo>
                  <a:pt x="8247" y="1476"/>
                  <a:pt x="8199" y="1477"/>
                  <a:pt x="8151" y="1476"/>
                </a:cubicBezTo>
                <a:cubicBezTo>
                  <a:pt x="8125" y="1475"/>
                  <a:pt x="8099" y="1470"/>
                  <a:pt x="8072" y="1469"/>
                </a:cubicBezTo>
                <a:cubicBezTo>
                  <a:pt x="8055" y="1468"/>
                  <a:pt x="8038" y="1472"/>
                  <a:pt x="8021" y="1473"/>
                </a:cubicBezTo>
                <a:cubicBezTo>
                  <a:pt x="8016" y="1474"/>
                  <a:pt x="8012" y="1473"/>
                  <a:pt x="8007" y="1473"/>
                </a:cubicBezTo>
                <a:cubicBezTo>
                  <a:pt x="8000" y="1473"/>
                  <a:pt x="7991" y="1471"/>
                  <a:pt x="7985" y="1474"/>
                </a:cubicBezTo>
                <a:cubicBezTo>
                  <a:pt x="7949" y="1490"/>
                  <a:pt x="7915" y="1471"/>
                  <a:pt x="7880" y="1473"/>
                </a:cubicBezTo>
                <a:cubicBezTo>
                  <a:pt x="7878" y="1473"/>
                  <a:pt x="7875" y="1470"/>
                  <a:pt x="7873" y="1469"/>
                </a:cubicBezTo>
                <a:cubicBezTo>
                  <a:pt x="7865" y="1484"/>
                  <a:pt x="7875" y="1498"/>
                  <a:pt x="7891" y="1498"/>
                </a:cubicBezTo>
                <a:cubicBezTo>
                  <a:pt x="7910" y="1497"/>
                  <a:pt x="7928" y="1496"/>
                  <a:pt x="7949" y="1495"/>
                </a:cubicBezTo>
                <a:cubicBezTo>
                  <a:pt x="7947" y="1501"/>
                  <a:pt x="7945" y="1506"/>
                  <a:pt x="7942" y="1515"/>
                </a:cubicBezTo>
                <a:cubicBezTo>
                  <a:pt x="7963" y="1517"/>
                  <a:pt x="7983" y="1518"/>
                  <a:pt x="8003" y="1521"/>
                </a:cubicBezTo>
                <a:cubicBezTo>
                  <a:pt x="8012" y="1522"/>
                  <a:pt x="8020" y="1526"/>
                  <a:pt x="8029" y="1527"/>
                </a:cubicBezTo>
                <a:cubicBezTo>
                  <a:pt x="8046" y="1531"/>
                  <a:pt x="8063" y="1537"/>
                  <a:pt x="8079" y="1536"/>
                </a:cubicBezTo>
                <a:cubicBezTo>
                  <a:pt x="8098" y="1535"/>
                  <a:pt x="8117" y="1527"/>
                  <a:pt x="8136" y="1524"/>
                </a:cubicBezTo>
                <a:cubicBezTo>
                  <a:pt x="8146" y="1523"/>
                  <a:pt x="8157" y="1525"/>
                  <a:pt x="8167" y="1527"/>
                </a:cubicBezTo>
                <a:cubicBezTo>
                  <a:pt x="8184" y="1529"/>
                  <a:pt x="8198" y="1535"/>
                  <a:pt x="8216" y="1531"/>
                </a:cubicBezTo>
                <a:cubicBezTo>
                  <a:pt x="8239" y="1525"/>
                  <a:pt x="8264" y="1532"/>
                  <a:pt x="8288" y="1533"/>
                </a:cubicBezTo>
                <a:cubicBezTo>
                  <a:pt x="8299" y="1533"/>
                  <a:pt x="8309" y="1531"/>
                  <a:pt x="8320" y="1531"/>
                </a:cubicBezTo>
                <a:cubicBezTo>
                  <a:pt x="8333" y="1532"/>
                  <a:pt x="8350" y="1524"/>
                  <a:pt x="8357" y="1544"/>
                </a:cubicBezTo>
                <a:close/>
                <a:moveTo>
                  <a:pt x="1453" y="2489"/>
                </a:moveTo>
                <a:cubicBezTo>
                  <a:pt x="1439" y="2511"/>
                  <a:pt x="1439" y="2513"/>
                  <a:pt x="1467" y="2534"/>
                </a:cubicBezTo>
                <a:cubicBezTo>
                  <a:pt x="1462" y="2518"/>
                  <a:pt x="1457" y="2503"/>
                  <a:pt x="1452" y="2489"/>
                </a:cubicBezTo>
                <a:cubicBezTo>
                  <a:pt x="1452" y="2485"/>
                  <a:pt x="1451" y="2481"/>
                  <a:pt x="1451" y="2480"/>
                </a:cubicBezTo>
                <a:cubicBezTo>
                  <a:pt x="1460" y="2480"/>
                  <a:pt x="1470" y="2480"/>
                  <a:pt x="1482" y="2480"/>
                </a:cubicBezTo>
                <a:cubicBezTo>
                  <a:pt x="1470" y="2474"/>
                  <a:pt x="1463" y="2470"/>
                  <a:pt x="1453" y="2465"/>
                </a:cubicBezTo>
                <a:cubicBezTo>
                  <a:pt x="1446" y="2472"/>
                  <a:pt x="1428" y="2472"/>
                  <a:pt x="1429" y="2493"/>
                </a:cubicBezTo>
                <a:cubicBezTo>
                  <a:pt x="1438" y="2491"/>
                  <a:pt x="1446" y="2490"/>
                  <a:pt x="1453" y="2489"/>
                </a:cubicBezTo>
                <a:close/>
                <a:moveTo>
                  <a:pt x="6994" y="549"/>
                </a:moveTo>
                <a:cubicBezTo>
                  <a:pt x="6972" y="525"/>
                  <a:pt x="6949" y="523"/>
                  <a:pt x="6927" y="533"/>
                </a:cubicBezTo>
                <a:cubicBezTo>
                  <a:pt x="6906" y="541"/>
                  <a:pt x="6880" y="544"/>
                  <a:pt x="6867" y="534"/>
                </a:cubicBezTo>
                <a:cubicBezTo>
                  <a:pt x="6849" y="522"/>
                  <a:pt x="6843" y="527"/>
                  <a:pt x="6833" y="538"/>
                </a:cubicBezTo>
                <a:cubicBezTo>
                  <a:pt x="6823" y="529"/>
                  <a:pt x="6813" y="520"/>
                  <a:pt x="6803" y="538"/>
                </a:cubicBezTo>
                <a:cubicBezTo>
                  <a:pt x="6801" y="542"/>
                  <a:pt x="6793" y="543"/>
                  <a:pt x="6787" y="544"/>
                </a:cubicBezTo>
                <a:cubicBezTo>
                  <a:pt x="6775" y="546"/>
                  <a:pt x="6763" y="548"/>
                  <a:pt x="6751" y="549"/>
                </a:cubicBezTo>
                <a:cubicBezTo>
                  <a:pt x="6751" y="563"/>
                  <a:pt x="6751" y="574"/>
                  <a:pt x="6751" y="583"/>
                </a:cubicBezTo>
                <a:cubicBezTo>
                  <a:pt x="6766" y="585"/>
                  <a:pt x="6779" y="586"/>
                  <a:pt x="6793" y="587"/>
                </a:cubicBezTo>
                <a:cubicBezTo>
                  <a:pt x="6805" y="587"/>
                  <a:pt x="6817" y="589"/>
                  <a:pt x="6828" y="587"/>
                </a:cubicBezTo>
                <a:cubicBezTo>
                  <a:pt x="6842" y="585"/>
                  <a:pt x="6854" y="579"/>
                  <a:pt x="6867" y="575"/>
                </a:cubicBezTo>
                <a:cubicBezTo>
                  <a:pt x="6872" y="574"/>
                  <a:pt x="6879" y="575"/>
                  <a:pt x="6882" y="572"/>
                </a:cubicBezTo>
                <a:cubicBezTo>
                  <a:pt x="6899" y="550"/>
                  <a:pt x="6922" y="549"/>
                  <a:pt x="6946" y="549"/>
                </a:cubicBezTo>
                <a:cubicBezTo>
                  <a:pt x="6961" y="549"/>
                  <a:pt x="6975" y="549"/>
                  <a:pt x="6994" y="549"/>
                </a:cubicBezTo>
                <a:close/>
                <a:moveTo>
                  <a:pt x="6999" y="111"/>
                </a:moveTo>
                <a:cubicBezTo>
                  <a:pt x="6985" y="101"/>
                  <a:pt x="6974" y="114"/>
                  <a:pt x="6964" y="126"/>
                </a:cubicBezTo>
                <a:cubicBezTo>
                  <a:pt x="6960" y="121"/>
                  <a:pt x="6955" y="118"/>
                  <a:pt x="6954" y="114"/>
                </a:cubicBezTo>
                <a:cubicBezTo>
                  <a:pt x="6949" y="100"/>
                  <a:pt x="6937" y="101"/>
                  <a:pt x="6928" y="105"/>
                </a:cubicBezTo>
                <a:cubicBezTo>
                  <a:pt x="6914" y="112"/>
                  <a:pt x="6901" y="122"/>
                  <a:pt x="6888" y="132"/>
                </a:cubicBezTo>
                <a:cubicBezTo>
                  <a:pt x="6885" y="134"/>
                  <a:pt x="6884" y="144"/>
                  <a:pt x="6886" y="146"/>
                </a:cubicBezTo>
                <a:cubicBezTo>
                  <a:pt x="6889" y="149"/>
                  <a:pt x="6896" y="152"/>
                  <a:pt x="6900" y="151"/>
                </a:cubicBezTo>
                <a:cubicBezTo>
                  <a:pt x="6926" y="144"/>
                  <a:pt x="6951" y="142"/>
                  <a:pt x="6973" y="155"/>
                </a:cubicBezTo>
                <a:cubicBezTo>
                  <a:pt x="6982" y="140"/>
                  <a:pt x="6990" y="126"/>
                  <a:pt x="6999" y="111"/>
                </a:cubicBezTo>
                <a:close/>
                <a:moveTo>
                  <a:pt x="6267" y="140"/>
                </a:moveTo>
                <a:cubicBezTo>
                  <a:pt x="6275" y="139"/>
                  <a:pt x="6283" y="136"/>
                  <a:pt x="6288" y="138"/>
                </a:cubicBezTo>
                <a:cubicBezTo>
                  <a:pt x="6320" y="148"/>
                  <a:pt x="6343" y="126"/>
                  <a:pt x="6370" y="115"/>
                </a:cubicBezTo>
                <a:cubicBezTo>
                  <a:pt x="6333" y="87"/>
                  <a:pt x="6299" y="112"/>
                  <a:pt x="6263" y="120"/>
                </a:cubicBezTo>
                <a:cubicBezTo>
                  <a:pt x="6264" y="125"/>
                  <a:pt x="6266" y="133"/>
                  <a:pt x="6267" y="140"/>
                </a:cubicBezTo>
                <a:close/>
                <a:moveTo>
                  <a:pt x="7570" y="1621"/>
                </a:moveTo>
                <a:cubicBezTo>
                  <a:pt x="7592" y="1623"/>
                  <a:pt x="7610" y="1626"/>
                  <a:pt x="7629" y="1628"/>
                </a:cubicBezTo>
                <a:cubicBezTo>
                  <a:pt x="7629" y="1630"/>
                  <a:pt x="7630" y="1632"/>
                  <a:pt x="7630" y="1634"/>
                </a:cubicBezTo>
                <a:cubicBezTo>
                  <a:pt x="7637" y="1626"/>
                  <a:pt x="7644" y="1618"/>
                  <a:pt x="7651" y="1610"/>
                </a:cubicBezTo>
                <a:cubicBezTo>
                  <a:pt x="7625" y="1597"/>
                  <a:pt x="7588" y="1602"/>
                  <a:pt x="7570" y="1621"/>
                </a:cubicBezTo>
                <a:close/>
                <a:moveTo>
                  <a:pt x="6622" y="126"/>
                </a:moveTo>
                <a:cubicBezTo>
                  <a:pt x="6607" y="115"/>
                  <a:pt x="6593" y="106"/>
                  <a:pt x="6580" y="97"/>
                </a:cubicBezTo>
                <a:cubicBezTo>
                  <a:pt x="6572" y="106"/>
                  <a:pt x="6566" y="113"/>
                  <a:pt x="6560" y="120"/>
                </a:cubicBezTo>
                <a:cubicBezTo>
                  <a:pt x="6580" y="138"/>
                  <a:pt x="6598" y="140"/>
                  <a:pt x="6622" y="126"/>
                </a:cubicBezTo>
                <a:close/>
                <a:moveTo>
                  <a:pt x="1623" y="2542"/>
                </a:moveTo>
                <a:cubicBezTo>
                  <a:pt x="1623" y="2540"/>
                  <a:pt x="1623" y="2538"/>
                  <a:pt x="1623" y="2536"/>
                </a:cubicBezTo>
                <a:cubicBezTo>
                  <a:pt x="1617" y="2533"/>
                  <a:pt x="1611" y="2531"/>
                  <a:pt x="1600" y="2526"/>
                </a:cubicBezTo>
                <a:cubicBezTo>
                  <a:pt x="1610" y="2522"/>
                  <a:pt x="1615" y="2519"/>
                  <a:pt x="1620" y="2517"/>
                </a:cubicBezTo>
                <a:cubicBezTo>
                  <a:pt x="1617" y="2514"/>
                  <a:pt x="1615" y="2512"/>
                  <a:pt x="1612" y="2509"/>
                </a:cubicBezTo>
                <a:cubicBezTo>
                  <a:pt x="1605" y="2515"/>
                  <a:pt x="1599" y="2522"/>
                  <a:pt x="1591" y="2529"/>
                </a:cubicBezTo>
                <a:cubicBezTo>
                  <a:pt x="1586" y="2528"/>
                  <a:pt x="1580" y="2525"/>
                  <a:pt x="1573" y="2523"/>
                </a:cubicBezTo>
                <a:cubicBezTo>
                  <a:pt x="1572" y="2524"/>
                  <a:pt x="1571" y="2525"/>
                  <a:pt x="1569" y="2526"/>
                </a:cubicBezTo>
                <a:cubicBezTo>
                  <a:pt x="1573" y="2532"/>
                  <a:pt x="1576" y="2542"/>
                  <a:pt x="1580" y="2543"/>
                </a:cubicBezTo>
                <a:cubicBezTo>
                  <a:pt x="1594" y="2544"/>
                  <a:pt x="1609" y="2542"/>
                  <a:pt x="1623" y="2542"/>
                </a:cubicBezTo>
                <a:close/>
                <a:moveTo>
                  <a:pt x="8347" y="690"/>
                </a:moveTo>
                <a:cubicBezTo>
                  <a:pt x="8371" y="698"/>
                  <a:pt x="8389" y="720"/>
                  <a:pt x="8409" y="695"/>
                </a:cubicBezTo>
                <a:cubicBezTo>
                  <a:pt x="8406" y="690"/>
                  <a:pt x="8403" y="685"/>
                  <a:pt x="8401" y="683"/>
                </a:cubicBezTo>
                <a:cubicBezTo>
                  <a:pt x="8384" y="685"/>
                  <a:pt x="8368" y="687"/>
                  <a:pt x="8347" y="690"/>
                </a:cubicBezTo>
                <a:close/>
                <a:moveTo>
                  <a:pt x="8119" y="1344"/>
                </a:moveTo>
                <a:cubicBezTo>
                  <a:pt x="8116" y="1339"/>
                  <a:pt x="8114" y="1331"/>
                  <a:pt x="8110" y="1330"/>
                </a:cubicBezTo>
                <a:cubicBezTo>
                  <a:pt x="8100" y="1328"/>
                  <a:pt x="8088" y="1329"/>
                  <a:pt x="8078" y="1331"/>
                </a:cubicBezTo>
                <a:cubicBezTo>
                  <a:pt x="8076" y="1332"/>
                  <a:pt x="8077" y="1344"/>
                  <a:pt x="8076" y="1350"/>
                </a:cubicBezTo>
                <a:cubicBezTo>
                  <a:pt x="8091" y="1348"/>
                  <a:pt x="8103" y="1346"/>
                  <a:pt x="8119" y="1344"/>
                </a:cubicBezTo>
                <a:close/>
                <a:moveTo>
                  <a:pt x="8736" y="976"/>
                </a:moveTo>
                <a:cubicBezTo>
                  <a:pt x="8736" y="978"/>
                  <a:pt x="8736" y="980"/>
                  <a:pt x="8736" y="982"/>
                </a:cubicBezTo>
                <a:cubicBezTo>
                  <a:pt x="8753" y="983"/>
                  <a:pt x="8769" y="985"/>
                  <a:pt x="8785" y="985"/>
                </a:cubicBezTo>
                <a:cubicBezTo>
                  <a:pt x="8789" y="985"/>
                  <a:pt x="8793" y="981"/>
                  <a:pt x="8796" y="978"/>
                </a:cubicBezTo>
                <a:cubicBezTo>
                  <a:pt x="8797" y="977"/>
                  <a:pt x="8795" y="972"/>
                  <a:pt x="8795" y="972"/>
                </a:cubicBezTo>
                <a:cubicBezTo>
                  <a:pt x="8790" y="971"/>
                  <a:pt x="8786" y="971"/>
                  <a:pt x="8782" y="972"/>
                </a:cubicBezTo>
                <a:cubicBezTo>
                  <a:pt x="8778" y="973"/>
                  <a:pt x="8775" y="975"/>
                  <a:pt x="8772" y="976"/>
                </a:cubicBezTo>
                <a:cubicBezTo>
                  <a:pt x="8760" y="976"/>
                  <a:pt x="8748" y="976"/>
                  <a:pt x="8736" y="976"/>
                </a:cubicBezTo>
                <a:close/>
                <a:moveTo>
                  <a:pt x="1340" y="2428"/>
                </a:moveTo>
                <a:cubicBezTo>
                  <a:pt x="1346" y="2445"/>
                  <a:pt x="1352" y="2458"/>
                  <a:pt x="1357" y="2471"/>
                </a:cubicBezTo>
                <a:cubicBezTo>
                  <a:pt x="1376" y="2454"/>
                  <a:pt x="1373" y="2443"/>
                  <a:pt x="1340" y="2428"/>
                </a:cubicBezTo>
                <a:close/>
                <a:moveTo>
                  <a:pt x="1352" y="2416"/>
                </a:moveTo>
                <a:cubicBezTo>
                  <a:pt x="1351" y="2415"/>
                  <a:pt x="1350" y="2414"/>
                  <a:pt x="1350" y="2412"/>
                </a:cubicBezTo>
                <a:cubicBezTo>
                  <a:pt x="1344" y="2413"/>
                  <a:pt x="1339" y="2414"/>
                  <a:pt x="1334" y="2415"/>
                </a:cubicBezTo>
                <a:cubicBezTo>
                  <a:pt x="1329" y="2415"/>
                  <a:pt x="1323" y="2416"/>
                  <a:pt x="1318" y="2416"/>
                </a:cubicBezTo>
                <a:cubicBezTo>
                  <a:pt x="1320" y="2421"/>
                  <a:pt x="1322" y="2426"/>
                  <a:pt x="1324" y="2431"/>
                </a:cubicBezTo>
                <a:cubicBezTo>
                  <a:pt x="1335" y="2425"/>
                  <a:pt x="1344" y="2421"/>
                  <a:pt x="1352" y="2416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01129D0D-FD55-FD7D-408D-5D36569D78C5}"/>
              </a:ext>
            </a:extLst>
          </p:cNvPr>
          <p:cNvSpPr>
            <a:spLocks noEditPoints="1"/>
          </p:cNvSpPr>
          <p:nvPr/>
        </p:nvSpPr>
        <p:spPr bwMode="auto">
          <a:xfrm rot="289695" flipH="1">
            <a:off x="-57289" y="-131734"/>
            <a:ext cx="2880359" cy="6858000"/>
          </a:xfrm>
          <a:custGeom>
            <a:avLst/>
            <a:gdLst>
              <a:gd name="T0" fmla="*/ 1293 w 7967"/>
              <a:gd name="T1" fmla="*/ 11605 h 18958"/>
              <a:gd name="T2" fmla="*/ 1028 w 7967"/>
              <a:gd name="T3" fmla="*/ 10107 h 18958"/>
              <a:gd name="T4" fmla="*/ 1216 w 7967"/>
              <a:gd name="T5" fmla="*/ 10171 h 18958"/>
              <a:gd name="T6" fmla="*/ 852 w 7967"/>
              <a:gd name="T7" fmla="*/ 8496 h 18958"/>
              <a:gd name="T8" fmla="*/ 644 w 7967"/>
              <a:gd name="T9" fmla="*/ 5040 h 18958"/>
              <a:gd name="T10" fmla="*/ 58 w 7967"/>
              <a:gd name="T11" fmla="*/ 2112 h 18958"/>
              <a:gd name="T12" fmla="*/ 368 w 7967"/>
              <a:gd name="T13" fmla="*/ 479 h 18958"/>
              <a:gd name="T14" fmla="*/ 1563 w 7967"/>
              <a:gd name="T15" fmla="*/ 692 h 18958"/>
              <a:gd name="T16" fmla="*/ 2798 w 7967"/>
              <a:gd name="T17" fmla="*/ 386 h 18958"/>
              <a:gd name="T18" fmla="*/ 3625 w 7967"/>
              <a:gd name="T19" fmla="*/ 274 h 18958"/>
              <a:gd name="T20" fmla="*/ 4486 w 7967"/>
              <a:gd name="T21" fmla="*/ 1489 h 18958"/>
              <a:gd name="T22" fmla="*/ 4761 w 7967"/>
              <a:gd name="T23" fmla="*/ 3191 h 18958"/>
              <a:gd name="T24" fmla="*/ 5237 w 7967"/>
              <a:gd name="T25" fmla="*/ 3059 h 18958"/>
              <a:gd name="T26" fmla="*/ 5601 w 7967"/>
              <a:gd name="T27" fmla="*/ 5043 h 18958"/>
              <a:gd name="T28" fmla="*/ 5661 w 7967"/>
              <a:gd name="T29" fmla="*/ 3287 h 18958"/>
              <a:gd name="T30" fmla="*/ 6569 w 7967"/>
              <a:gd name="T31" fmla="*/ 7073 h 18958"/>
              <a:gd name="T32" fmla="*/ 6894 w 7967"/>
              <a:gd name="T33" fmla="*/ 9877 h 18958"/>
              <a:gd name="T34" fmla="*/ 7174 w 7967"/>
              <a:gd name="T35" fmla="*/ 9007 h 18958"/>
              <a:gd name="T36" fmla="*/ 6460 w 7967"/>
              <a:gd name="T37" fmla="*/ 4465 h 18958"/>
              <a:gd name="T38" fmla="*/ 6964 w 7967"/>
              <a:gd name="T39" fmla="*/ 5052 h 18958"/>
              <a:gd name="T40" fmla="*/ 7242 w 7967"/>
              <a:gd name="T41" fmla="*/ 8195 h 18958"/>
              <a:gd name="T42" fmla="*/ 7348 w 7967"/>
              <a:gd name="T43" fmla="*/ 9338 h 18958"/>
              <a:gd name="T44" fmla="*/ 7771 w 7967"/>
              <a:gd name="T45" fmla="*/ 11297 h 18958"/>
              <a:gd name="T46" fmla="*/ 7421 w 7967"/>
              <a:gd name="T47" fmla="*/ 14003 h 18958"/>
              <a:gd name="T48" fmla="*/ 6576 w 7967"/>
              <a:gd name="T49" fmla="*/ 16745 h 18958"/>
              <a:gd name="T50" fmla="*/ 5138 w 7967"/>
              <a:gd name="T51" fmla="*/ 17708 h 18958"/>
              <a:gd name="T52" fmla="*/ 4177 w 7967"/>
              <a:gd name="T53" fmla="*/ 16492 h 18958"/>
              <a:gd name="T54" fmla="*/ 3229 w 7967"/>
              <a:gd name="T55" fmla="*/ 15959 h 18958"/>
              <a:gd name="T56" fmla="*/ 3031 w 7967"/>
              <a:gd name="T57" fmla="*/ 14501 h 18958"/>
              <a:gd name="T58" fmla="*/ 2512 w 7967"/>
              <a:gd name="T59" fmla="*/ 17444 h 18958"/>
              <a:gd name="T60" fmla="*/ 2216 w 7967"/>
              <a:gd name="T61" fmla="*/ 18351 h 18958"/>
              <a:gd name="T62" fmla="*/ 2426 w 7967"/>
              <a:gd name="T63" fmla="*/ 15109 h 18958"/>
              <a:gd name="T64" fmla="*/ 2412 w 7967"/>
              <a:gd name="T65" fmla="*/ 13741 h 18958"/>
              <a:gd name="T66" fmla="*/ 2070 w 7967"/>
              <a:gd name="T67" fmla="*/ 17172 h 18958"/>
              <a:gd name="T68" fmla="*/ 1942 w 7967"/>
              <a:gd name="T69" fmla="*/ 15618 h 18958"/>
              <a:gd name="T70" fmla="*/ 1212 w 7967"/>
              <a:gd name="T71" fmla="*/ 18564 h 18958"/>
              <a:gd name="T72" fmla="*/ 1367 w 7967"/>
              <a:gd name="T73" fmla="*/ 14746 h 18958"/>
              <a:gd name="T74" fmla="*/ 3793 w 7967"/>
              <a:gd name="T75" fmla="*/ 482 h 18958"/>
              <a:gd name="T76" fmla="*/ 5727 w 7967"/>
              <a:gd name="T77" fmla="*/ 5859 h 18958"/>
              <a:gd name="T78" fmla="*/ 5890 w 7967"/>
              <a:gd name="T79" fmla="*/ 6898 h 18958"/>
              <a:gd name="T80" fmla="*/ 6130 w 7967"/>
              <a:gd name="T81" fmla="*/ 9702 h 18958"/>
              <a:gd name="T82" fmla="*/ 2237 w 7967"/>
              <a:gd name="T83" fmla="*/ 14450 h 18958"/>
              <a:gd name="T84" fmla="*/ 2033 w 7967"/>
              <a:gd name="T85" fmla="*/ 15705 h 18958"/>
              <a:gd name="T86" fmla="*/ 6994 w 7967"/>
              <a:gd name="T87" fmla="*/ 13553 h 18958"/>
              <a:gd name="T88" fmla="*/ 6835 w 7967"/>
              <a:gd name="T89" fmla="*/ 16014 h 18958"/>
              <a:gd name="T90" fmla="*/ 5346 w 7967"/>
              <a:gd name="T91" fmla="*/ 10141 h 18958"/>
              <a:gd name="T92" fmla="*/ 4297 w 7967"/>
              <a:gd name="T93" fmla="*/ 1142 h 18958"/>
              <a:gd name="T94" fmla="*/ 7336 w 7967"/>
              <a:gd name="T95" fmla="*/ 13149 h 18958"/>
              <a:gd name="T96" fmla="*/ 6941 w 7967"/>
              <a:gd name="T97" fmla="*/ 13370 h 18958"/>
              <a:gd name="T98" fmla="*/ 4149 w 7967"/>
              <a:gd name="T99" fmla="*/ 1292 h 18958"/>
              <a:gd name="T100" fmla="*/ 3958 w 7967"/>
              <a:gd name="T101" fmla="*/ 1392 h 18958"/>
              <a:gd name="T102" fmla="*/ 3786 w 7967"/>
              <a:gd name="T103" fmla="*/ 313 h 18958"/>
              <a:gd name="T104" fmla="*/ 5838 w 7967"/>
              <a:gd name="T105" fmla="*/ 6405 h 18958"/>
              <a:gd name="T106" fmla="*/ 1990 w 7967"/>
              <a:gd name="T107" fmla="*/ 16627 h 18958"/>
              <a:gd name="T108" fmla="*/ 1994 w 7967"/>
              <a:gd name="T109" fmla="*/ 15371 h 18958"/>
              <a:gd name="T110" fmla="*/ 1056 w 7967"/>
              <a:gd name="T111" fmla="*/ 7631 h 18958"/>
              <a:gd name="T112" fmla="*/ 5413 w 7967"/>
              <a:gd name="T113" fmla="*/ 11495 h 18958"/>
              <a:gd name="T114" fmla="*/ 3560 w 7967"/>
              <a:gd name="T115" fmla="*/ 360 h 18958"/>
              <a:gd name="T116" fmla="*/ 3649 w 7967"/>
              <a:gd name="T117" fmla="*/ 371 h 18958"/>
              <a:gd name="T118" fmla="*/ 3555 w 7967"/>
              <a:gd name="T119" fmla="*/ 234 h 18958"/>
              <a:gd name="T120" fmla="*/ 3389 w 7967"/>
              <a:gd name="T121" fmla="*/ 356 h 18958"/>
              <a:gd name="T122" fmla="*/ 5986 w 7967"/>
              <a:gd name="T123" fmla="*/ 8335 h 18958"/>
              <a:gd name="T124" fmla="*/ 7029 w 7967"/>
              <a:gd name="T125" fmla="*/ 6197 h 18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67" h="18958">
                <a:moveTo>
                  <a:pt x="1536" y="13473"/>
                </a:moveTo>
                <a:cubicBezTo>
                  <a:pt x="1535" y="13452"/>
                  <a:pt x="1533" y="13430"/>
                  <a:pt x="1531" y="13410"/>
                </a:cubicBezTo>
                <a:cubicBezTo>
                  <a:pt x="1530" y="13401"/>
                  <a:pt x="1528" y="13391"/>
                  <a:pt x="1523" y="13384"/>
                </a:cubicBezTo>
                <a:cubicBezTo>
                  <a:pt x="1504" y="13357"/>
                  <a:pt x="1487" y="13329"/>
                  <a:pt x="1481" y="13295"/>
                </a:cubicBezTo>
                <a:cubicBezTo>
                  <a:pt x="1479" y="13280"/>
                  <a:pt x="1469" y="13266"/>
                  <a:pt x="1465" y="13252"/>
                </a:cubicBezTo>
                <a:cubicBezTo>
                  <a:pt x="1462" y="13243"/>
                  <a:pt x="1463" y="13232"/>
                  <a:pt x="1464" y="13223"/>
                </a:cubicBezTo>
                <a:cubicBezTo>
                  <a:pt x="1465" y="13213"/>
                  <a:pt x="1471" y="13202"/>
                  <a:pt x="1469" y="13193"/>
                </a:cubicBezTo>
                <a:cubicBezTo>
                  <a:pt x="1463" y="13166"/>
                  <a:pt x="1470" y="13140"/>
                  <a:pt x="1468" y="13110"/>
                </a:cubicBezTo>
                <a:cubicBezTo>
                  <a:pt x="1459" y="13109"/>
                  <a:pt x="1449" y="13108"/>
                  <a:pt x="1441" y="13107"/>
                </a:cubicBezTo>
                <a:cubicBezTo>
                  <a:pt x="1421" y="13155"/>
                  <a:pt x="1435" y="13201"/>
                  <a:pt x="1439" y="13246"/>
                </a:cubicBezTo>
                <a:cubicBezTo>
                  <a:pt x="1442" y="13289"/>
                  <a:pt x="1440" y="13332"/>
                  <a:pt x="1441" y="13375"/>
                </a:cubicBezTo>
                <a:cubicBezTo>
                  <a:pt x="1442" y="13441"/>
                  <a:pt x="1440" y="13506"/>
                  <a:pt x="1446" y="13572"/>
                </a:cubicBezTo>
                <a:cubicBezTo>
                  <a:pt x="1447" y="13577"/>
                  <a:pt x="1448" y="13585"/>
                  <a:pt x="1446" y="13586"/>
                </a:cubicBezTo>
                <a:cubicBezTo>
                  <a:pt x="1420" y="13601"/>
                  <a:pt x="1438" y="13618"/>
                  <a:pt x="1441" y="13636"/>
                </a:cubicBezTo>
                <a:cubicBezTo>
                  <a:pt x="1448" y="13667"/>
                  <a:pt x="1468" y="13698"/>
                  <a:pt x="1449" y="13732"/>
                </a:cubicBezTo>
                <a:cubicBezTo>
                  <a:pt x="1446" y="13737"/>
                  <a:pt x="1451" y="13747"/>
                  <a:pt x="1451" y="13755"/>
                </a:cubicBezTo>
                <a:cubicBezTo>
                  <a:pt x="1455" y="13793"/>
                  <a:pt x="1458" y="13831"/>
                  <a:pt x="1461" y="13869"/>
                </a:cubicBezTo>
                <a:cubicBezTo>
                  <a:pt x="1462" y="13880"/>
                  <a:pt x="1459" y="13887"/>
                  <a:pt x="1453" y="13897"/>
                </a:cubicBezTo>
                <a:cubicBezTo>
                  <a:pt x="1435" y="13929"/>
                  <a:pt x="1430" y="13964"/>
                  <a:pt x="1452" y="13997"/>
                </a:cubicBezTo>
                <a:cubicBezTo>
                  <a:pt x="1459" y="14007"/>
                  <a:pt x="1469" y="14015"/>
                  <a:pt x="1482" y="14029"/>
                </a:cubicBezTo>
                <a:cubicBezTo>
                  <a:pt x="1469" y="14029"/>
                  <a:pt x="1462" y="14030"/>
                  <a:pt x="1453" y="14030"/>
                </a:cubicBezTo>
                <a:cubicBezTo>
                  <a:pt x="1434" y="14065"/>
                  <a:pt x="1455" y="14106"/>
                  <a:pt x="1448" y="14151"/>
                </a:cubicBezTo>
                <a:cubicBezTo>
                  <a:pt x="1428" y="14133"/>
                  <a:pt x="1429" y="14115"/>
                  <a:pt x="1428" y="14099"/>
                </a:cubicBezTo>
                <a:cubicBezTo>
                  <a:pt x="1424" y="14044"/>
                  <a:pt x="1424" y="13989"/>
                  <a:pt x="1420" y="13935"/>
                </a:cubicBezTo>
                <a:cubicBezTo>
                  <a:pt x="1415" y="13876"/>
                  <a:pt x="1420" y="13816"/>
                  <a:pt x="1399" y="13759"/>
                </a:cubicBezTo>
                <a:cubicBezTo>
                  <a:pt x="1413" y="13724"/>
                  <a:pt x="1392" y="13691"/>
                  <a:pt x="1395" y="13656"/>
                </a:cubicBezTo>
                <a:cubicBezTo>
                  <a:pt x="1398" y="13616"/>
                  <a:pt x="1390" y="13574"/>
                  <a:pt x="1384" y="13534"/>
                </a:cubicBezTo>
                <a:cubicBezTo>
                  <a:pt x="1382" y="13518"/>
                  <a:pt x="1385" y="13504"/>
                  <a:pt x="1386" y="13488"/>
                </a:cubicBezTo>
                <a:cubicBezTo>
                  <a:pt x="1389" y="13458"/>
                  <a:pt x="1388" y="13426"/>
                  <a:pt x="1382" y="13396"/>
                </a:cubicBezTo>
                <a:cubicBezTo>
                  <a:pt x="1374" y="13365"/>
                  <a:pt x="1373" y="13357"/>
                  <a:pt x="1401" y="13339"/>
                </a:cubicBezTo>
                <a:cubicBezTo>
                  <a:pt x="1387" y="13293"/>
                  <a:pt x="1364" y="13250"/>
                  <a:pt x="1374" y="13200"/>
                </a:cubicBezTo>
                <a:cubicBezTo>
                  <a:pt x="1375" y="13194"/>
                  <a:pt x="1370" y="13188"/>
                  <a:pt x="1370" y="13182"/>
                </a:cubicBezTo>
                <a:cubicBezTo>
                  <a:pt x="1367" y="13165"/>
                  <a:pt x="1360" y="13146"/>
                  <a:pt x="1364" y="13131"/>
                </a:cubicBezTo>
                <a:cubicBezTo>
                  <a:pt x="1376" y="13089"/>
                  <a:pt x="1364" y="13049"/>
                  <a:pt x="1361" y="13008"/>
                </a:cubicBezTo>
                <a:cubicBezTo>
                  <a:pt x="1360" y="13002"/>
                  <a:pt x="1359" y="12993"/>
                  <a:pt x="1363" y="12990"/>
                </a:cubicBezTo>
                <a:cubicBezTo>
                  <a:pt x="1395" y="12962"/>
                  <a:pt x="1367" y="12929"/>
                  <a:pt x="1371" y="12899"/>
                </a:cubicBezTo>
                <a:cubicBezTo>
                  <a:pt x="1372" y="12889"/>
                  <a:pt x="1371" y="12879"/>
                  <a:pt x="1371" y="12870"/>
                </a:cubicBezTo>
                <a:cubicBezTo>
                  <a:pt x="1372" y="12859"/>
                  <a:pt x="1374" y="12849"/>
                  <a:pt x="1373" y="12839"/>
                </a:cubicBezTo>
                <a:cubicBezTo>
                  <a:pt x="1368" y="12775"/>
                  <a:pt x="1366" y="12711"/>
                  <a:pt x="1357" y="12647"/>
                </a:cubicBezTo>
                <a:cubicBezTo>
                  <a:pt x="1354" y="12628"/>
                  <a:pt x="1358" y="12608"/>
                  <a:pt x="1358" y="12588"/>
                </a:cubicBezTo>
                <a:cubicBezTo>
                  <a:pt x="1356" y="12519"/>
                  <a:pt x="1354" y="12450"/>
                  <a:pt x="1349" y="12382"/>
                </a:cubicBezTo>
                <a:cubicBezTo>
                  <a:pt x="1347" y="12354"/>
                  <a:pt x="1337" y="12327"/>
                  <a:pt x="1329" y="12295"/>
                </a:cubicBezTo>
                <a:cubicBezTo>
                  <a:pt x="1350" y="12278"/>
                  <a:pt x="1357" y="12257"/>
                  <a:pt x="1338" y="12229"/>
                </a:cubicBezTo>
                <a:cubicBezTo>
                  <a:pt x="1331" y="12220"/>
                  <a:pt x="1335" y="12204"/>
                  <a:pt x="1335" y="12191"/>
                </a:cubicBezTo>
                <a:cubicBezTo>
                  <a:pt x="1335" y="12183"/>
                  <a:pt x="1339" y="12175"/>
                  <a:pt x="1338" y="12168"/>
                </a:cubicBezTo>
                <a:cubicBezTo>
                  <a:pt x="1330" y="12138"/>
                  <a:pt x="1327" y="12109"/>
                  <a:pt x="1329" y="12078"/>
                </a:cubicBezTo>
                <a:cubicBezTo>
                  <a:pt x="1331" y="12047"/>
                  <a:pt x="1326" y="12015"/>
                  <a:pt x="1325" y="11983"/>
                </a:cubicBezTo>
                <a:cubicBezTo>
                  <a:pt x="1322" y="11939"/>
                  <a:pt x="1320" y="11895"/>
                  <a:pt x="1317" y="11851"/>
                </a:cubicBezTo>
                <a:cubicBezTo>
                  <a:pt x="1317" y="11842"/>
                  <a:pt x="1315" y="11832"/>
                  <a:pt x="1312" y="11824"/>
                </a:cubicBezTo>
                <a:cubicBezTo>
                  <a:pt x="1298" y="11789"/>
                  <a:pt x="1303" y="11754"/>
                  <a:pt x="1305" y="11719"/>
                </a:cubicBezTo>
                <a:cubicBezTo>
                  <a:pt x="1305" y="11707"/>
                  <a:pt x="1309" y="11697"/>
                  <a:pt x="1301" y="11685"/>
                </a:cubicBezTo>
                <a:cubicBezTo>
                  <a:pt x="1297" y="11680"/>
                  <a:pt x="1300" y="11671"/>
                  <a:pt x="1301" y="11663"/>
                </a:cubicBezTo>
                <a:cubicBezTo>
                  <a:pt x="1301" y="11643"/>
                  <a:pt x="1314" y="11622"/>
                  <a:pt x="1293" y="11605"/>
                </a:cubicBezTo>
                <a:cubicBezTo>
                  <a:pt x="1290" y="11602"/>
                  <a:pt x="1291" y="11594"/>
                  <a:pt x="1291" y="11589"/>
                </a:cubicBezTo>
                <a:cubicBezTo>
                  <a:pt x="1290" y="11548"/>
                  <a:pt x="1289" y="11507"/>
                  <a:pt x="1288" y="11465"/>
                </a:cubicBezTo>
                <a:cubicBezTo>
                  <a:pt x="1288" y="11429"/>
                  <a:pt x="1289" y="11393"/>
                  <a:pt x="1289" y="11353"/>
                </a:cubicBezTo>
                <a:cubicBezTo>
                  <a:pt x="1303" y="11351"/>
                  <a:pt x="1314" y="11342"/>
                  <a:pt x="1314" y="11320"/>
                </a:cubicBezTo>
                <a:cubicBezTo>
                  <a:pt x="1314" y="11291"/>
                  <a:pt x="1312" y="11264"/>
                  <a:pt x="1304" y="11236"/>
                </a:cubicBezTo>
                <a:cubicBezTo>
                  <a:pt x="1292" y="11190"/>
                  <a:pt x="1258" y="11150"/>
                  <a:pt x="1269" y="11099"/>
                </a:cubicBezTo>
                <a:cubicBezTo>
                  <a:pt x="1271" y="11089"/>
                  <a:pt x="1272" y="11078"/>
                  <a:pt x="1272" y="11068"/>
                </a:cubicBezTo>
                <a:cubicBezTo>
                  <a:pt x="1271" y="11044"/>
                  <a:pt x="1279" y="11020"/>
                  <a:pt x="1266" y="10996"/>
                </a:cubicBezTo>
                <a:cubicBezTo>
                  <a:pt x="1255" y="10975"/>
                  <a:pt x="1259" y="10950"/>
                  <a:pt x="1269" y="10927"/>
                </a:cubicBezTo>
                <a:cubicBezTo>
                  <a:pt x="1275" y="10916"/>
                  <a:pt x="1276" y="10903"/>
                  <a:pt x="1279" y="10891"/>
                </a:cubicBezTo>
                <a:cubicBezTo>
                  <a:pt x="1285" y="10868"/>
                  <a:pt x="1271" y="10844"/>
                  <a:pt x="1289" y="10822"/>
                </a:cubicBezTo>
                <a:cubicBezTo>
                  <a:pt x="1292" y="10819"/>
                  <a:pt x="1285" y="10806"/>
                  <a:pt x="1283" y="10797"/>
                </a:cubicBezTo>
                <a:cubicBezTo>
                  <a:pt x="1276" y="10774"/>
                  <a:pt x="1269" y="10750"/>
                  <a:pt x="1280" y="10722"/>
                </a:cubicBezTo>
                <a:cubicBezTo>
                  <a:pt x="1316" y="10745"/>
                  <a:pt x="1296" y="10786"/>
                  <a:pt x="1320" y="10818"/>
                </a:cubicBezTo>
                <a:cubicBezTo>
                  <a:pt x="1325" y="10807"/>
                  <a:pt x="1332" y="10799"/>
                  <a:pt x="1330" y="10795"/>
                </a:cubicBezTo>
                <a:cubicBezTo>
                  <a:pt x="1317" y="10764"/>
                  <a:pt x="1320" y="10733"/>
                  <a:pt x="1327" y="10701"/>
                </a:cubicBezTo>
                <a:cubicBezTo>
                  <a:pt x="1330" y="10685"/>
                  <a:pt x="1329" y="10685"/>
                  <a:pt x="1303" y="10658"/>
                </a:cubicBezTo>
                <a:cubicBezTo>
                  <a:pt x="1299" y="10674"/>
                  <a:pt x="1296" y="10686"/>
                  <a:pt x="1292" y="10699"/>
                </a:cubicBezTo>
                <a:cubicBezTo>
                  <a:pt x="1258" y="10691"/>
                  <a:pt x="1256" y="10687"/>
                  <a:pt x="1259" y="10656"/>
                </a:cubicBezTo>
                <a:cubicBezTo>
                  <a:pt x="1261" y="10632"/>
                  <a:pt x="1259" y="10608"/>
                  <a:pt x="1261" y="10585"/>
                </a:cubicBezTo>
                <a:cubicBezTo>
                  <a:pt x="1261" y="10573"/>
                  <a:pt x="1266" y="10562"/>
                  <a:pt x="1269" y="10547"/>
                </a:cubicBezTo>
                <a:cubicBezTo>
                  <a:pt x="1267" y="10545"/>
                  <a:pt x="1261" y="10538"/>
                  <a:pt x="1257" y="10533"/>
                </a:cubicBezTo>
                <a:cubicBezTo>
                  <a:pt x="1269" y="10510"/>
                  <a:pt x="1281" y="10489"/>
                  <a:pt x="1292" y="10468"/>
                </a:cubicBezTo>
                <a:cubicBezTo>
                  <a:pt x="1290" y="10467"/>
                  <a:pt x="1288" y="10465"/>
                  <a:pt x="1286" y="10463"/>
                </a:cubicBezTo>
                <a:cubicBezTo>
                  <a:pt x="1278" y="10466"/>
                  <a:pt x="1269" y="10469"/>
                  <a:pt x="1257" y="10474"/>
                </a:cubicBezTo>
                <a:cubicBezTo>
                  <a:pt x="1258" y="10445"/>
                  <a:pt x="1227" y="10417"/>
                  <a:pt x="1261" y="10394"/>
                </a:cubicBezTo>
                <a:cubicBezTo>
                  <a:pt x="1251" y="10384"/>
                  <a:pt x="1241" y="10375"/>
                  <a:pt x="1230" y="10365"/>
                </a:cubicBezTo>
                <a:cubicBezTo>
                  <a:pt x="1221" y="10377"/>
                  <a:pt x="1212" y="10388"/>
                  <a:pt x="1205" y="10400"/>
                </a:cubicBezTo>
                <a:cubicBezTo>
                  <a:pt x="1198" y="10410"/>
                  <a:pt x="1193" y="10421"/>
                  <a:pt x="1178" y="10419"/>
                </a:cubicBezTo>
                <a:cubicBezTo>
                  <a:pt x="1161" y="10416"/>
                  <a:pt x="1153" y="10405"/>
                  <a:pt x="1149" y="10390"/>
                </a:cubicBezTo>
                <a:cubicBezTo>
                  <a:pt x="1147" y="10386"/>
                  <a:pt x="1148" y="10381"/>
                  <a:pt x="1145" y="10376"/>
                </a:cubicBezTo>
                <a:cubicBezTo>
                  <a:pt x="1137" y="10399"/>
                  <a:pt x="1143" y="10422"/>
                  <a:pt x="1147" y="10445"/>
                </a:cubicBezTo>
                <a:cubicBezTo>
                  <a:pt x="1150" y="10461"/>
                  <a:pt x="1158" y="10475"/>
                  <a:pt x="1148" y="10491"/>
                </a:cubicBezTo>
                <a:cubicBezTo>
                  <a:pt x="1145" y="10497"/>
                  <a:pt x="1147" y="10507"/>
                  <a:pt x="1147" y="10515"/>
                </a:cubicBezTo>
                <a:cubicBezTo>
                  <a:pt x="1154" y="10589"/>
                  <a:pt x="1155" y="10665"/>
                  <a:pt x="1170" y="10738"/>
                </a:cubicBezTo>
                <a:cubicBezTo>
                  <a:pt x="1183" y="10803"/>
                  <a:pt x="1165" y="10867"/>
                  <a:pt x="1175" y="10931"/>
                </a:cubicBezTo>
                <a:cubicBezTo>
                  <a:pt x="1176" y="10936"/>
                  <a:pt x="1175" y="10944"/>
                  <a:pt x="1171" y="10946"/>
                </a:cubicBezTo>
                <a:cubicBezTo>
                  <a:pt x="1151" y="10957"/>
                  <a:pt x="1153" y="10976"/>
                  <a:pt x="1160" y="10999"/>
                </a:cubicBezTo>
                <a:cubicBezTo>
                  <a:pt x="1138" y="10992"/>
                  <a:pt x="1122" y="10986"/>
                  <a:pt x="1104" y="10980"/>
                </a:cubicBezTo>
                <a:cubicBezTo>
                  <a:pt x="1110" y="10974"/>
                  <a:pt x="1116" y="10970"/>
                  <a:pt x="1121" y="10965"/>
                </a:cubicBezTo>
                <a:cubicBezTo>
                  <a:pt x="1101" y="10927"/>
                  <a:pt x="1100" y="10887"/>
                  <a:pt x="1099" y="10846"/>
                </a:cubicBezTo>
                <a:cubicBezTo>
                  <a:pt x="1099" y="10833"/>
                  <a:pt x="1096" y="10821"/>
                  <a:pt x="1094" y="10808"/>
                </a:cubicBezTo>
                <a:cubicBezTo>
                  <a:pt x="1093" y="10804"/>
                  <a:pt x="1089" y="10800"/>
                  <a:pt x="1089" y="10797"/>
                </a:cubicBezTo>
                <a:cubicBezTo>
                  <a:pt x="1107" y="10746"/>
                  <a:pt x="1074" y="10697"/>
                  <a:pt x="1083" y="10646"/>
                </a:cubicBezTo>
                <a:cubicBezTo>
                  <a:pt x="1085" y="10639"/>
                  <a:pt x="1083" y="10630"/>
                  <a:pt x="1086" y="10624"/>
                </a:cubicBezTo>
                <a:cubicBezTo>
                  <a:pt x="1093" y="10612"/>
                  <a:pt x="1094" y="10602"/>
                  <a:pt x="1087" y="10588"/>
                </a:cubicBezTo>
                <a:cubicBezTo>
                  <a:pt x="1082" y="10578"/>
                  <a:pt x="1084" y="10559"/>
                  <a:pt x="1090" y="10550"/>
                </a:cubicBezTo>
                <a:cubicBezTo>
                  <a:pt x="1111" y="10519"/>
                  <a:pt x="1094" y="10489"/>
                  <a:pt x="1090" y="10459"/>
                </a:cubicBezTo>
                <a:cubicBezTo>
                  <a:pt x="1089" y="10445"/>
                  <a:pt x="1082" y="10430"/>
                  <a:pt x="1073" y="10421"/>
                </a:cubicBezTo>
                <a:cubicBezTo>
                  <a:pt x="1048" y="10393"/>
                  <a:pt x="1051" y="10356"/>
                  <a:pt x="1041" y="10324"/>
                </a:cubicBezTo>
                <a:cubicBezTo>
                  <a:pt x="1032" y="10293"/>
                  <a:pt x="1037" y="10256"/>
                  <a:pt x="1037" y="10221"/>
                </a:cubicBezTo>
                <a:cubicBezTo>
                  <a:pt x="1036" y="10202"/>
                  <a:pt x="1034" y="10182"/>
                  <a:pt x="1032" y="10164"/>
                </a:cubicBezTo>
                <a:cubicBezTo>
                  <a:pt x="1031" y="10145"/>
                  <a:pt x="1034" y="10127"/>
                  <a:pt x="1028" y="10107"/>
                </a:cubicBezTo>
                <a:cubicBezTo>
                  <a:pt x="1021" y="10085"/>
                  <a:pt x="1026" y="10060"/>
                  <a:pt x="1025" y="10035"/>
                </a:cubicBezTo>
                <a:cubicBezTo>
                  <a:pt x="1025" y="10033"/>
                  <a:pt x="1027" y="10030"/>
                  <a:pt x="1026" y="10028"/>
                </a:cubicBezTo>
                <a:cubicBezTo>
                  <a:pt x="1002" y="9994"/>
                  <a:pt x="1016" y="9957"/>
                  <a:pt x="1015" y="9921"/>
                </a:cubicBezTo>
                <a:cubicBezTo>
                  <a:pt x="1014" y="9912"/>
                  <a:pt x="1015" y="9902"/>
                  <a:pt x="1012" y="9894"/>
                </a:cubicBezTo>
                <a:cubicBezTo>
                  <a:pt x="1005" y="9869"/>
                  <a:pt x="998" y="9845"/>
                  <a:pt x="999" y="9818"/>
                </a:cubicBezTo>
                <a:cubicBezTo>
                  <a:pt x="999" y="9795"/>
                  <a:pt x="991" y="9772"/>
                  <a:pt x="999" y="9749"/>
                </a:cubicBezTo>
                <a:cubicBezTo>
                  <a:pt x="1000" y="9748"/>
                  <a:pt x="1000" y="9746"/>
                  <a:pt x="999" y="9745"/>
                </a:cubicBezTo>
                <a:cubicBezTo>
                  <a:pt x="970" y="9701"/>
                  <a:pt x="988" y="9648"/>
                  <a:pt x="977" y="9601"/>
                </a:cubicBezTo>
                <a:cubicBezTo>
                  <a:pt x="971" y="9578"/>
                  <a:pt x="965" y="9555"/>
                  <a:pt x="959" y="9533"/>
                </a:cubicBezTo>
                <a:cubicBezTo>
                  <a:pt x="951" y="9500"/>
                  <a:pt x="966" y="9466"/>
                  <a:pt x="954" y="9433"/>
                </a:cubicBezTo>
                <a:cubicBezTo>
                  <a:pt x="949" y="9420"/>
                  <a:pt x="949" y="9405"/>
                  <a:pt x="948" y="9391"/>
                </a:cubicBezTo>
                <a:cubicBezTo>
                  <a:pt x="947" y="9372"/>
                  <a:pt x="942" y="9352"/>
                  <a:pt x="956" y="9334"/>
                </a:cubicBezTo>
                <a:cubicBezTo>
                  <a:pt x="961" y="9327"/>
                  <a:pt x="962" y="9317"/>
                  <a:pt x="965" y="9307"/>
                </a:cubicBezTo>
                <a:cubicBezTo>
                  <a:pt x="947" y="9288"/>
                  <a:pt x="938" y="9266"/>
                  <a:pt x="946" y="9238"/>
                </a:cubicBezTo>
                <a:cubicBezTo>
                  <a:pt x="957" y="9239"/>
                  <a:pt x="967" y="9240"/>
                  <a:pt x="979" y="9241"/>
                </a:cubicBezTo>
                <a:cubicBezTo>
                  <a:pt x="987" y="9227"/>
                  <a:pt x="995" y="9211"/>
                  <a:pt x="1003" y="9195"/>
                </a:cubicBezTo>
                <a:cubicBezTo>
                  <a:pt x="1007" y="9186"/>
                  <a:pt x="1009" y="9176"/>
                  <a:pt x="1014" y="9167"/>
                </a:cubicBezTo>
                <a:cubicBezTo>
                  <a:pt x="1024" y="9149"/>
                  <a:pt x="1044" y="9149"/>
                  <a:pt x="1050" y="9167"/>
                </a:cubicBezTo>
                <a:cubicBezTo>
                  <a:pt x="1060" y="9196"/>
                  <a:pt x="1071" y="9225"/>
                  <a:pt x="1067" y="9258"/>
                </a:cubicBezTo>
                <a:cubicBezTo>
                  <a:pt x="1062" y="9310"/>
                  <a:pt x="1069" y="9362"/>
                  <a:pt x="1079" y="9414"/>
                </a:cubicBezTo>
                <a:cubicBezTo>
                  <a:pt x="1087" y="9451"/>
                  <a:pt x="1090" y="9489"/>
                  <a:pt x="1100" y="9525"/>
                </a:cubicBezTo>
                <a:cubicBezTo>
                  <a:pt x="1110" y="9562"/>
                  <a:pt x="1109" y="9597"/>
                  <a:pt x="1100" y="9633"/>
                </a:cubicBezTo>
                <a:cubicBezTo>
                  <a:pt x="1098" y="9643"/>
                  <a:pt x="1105" y="9659"/>
                  <a:pt x="1112" y="9669"/>
                </a:cubicBezTo>
                <a:cubicBezTo>
                  <a:pt x="1122" y="9683"/>
                  <a:pt x="1123" y="9697"/>
                  <a:pt x="1120" y="9714"/>
                </a:cubicBezTo>
                <a:cubicBezTo>
                  <a:pt x="1117" y="9732"/>
                  <a:pt x="1120" y="9752"/>
                  <a:pt x="1114" y="9769"/>
                </a:cubicBezTo>
                <a:cubicBezTo>
                  <a:pt x="1106" y="9793"/>
                  <a:pt x="1127" y="9806"/>
                  <a:pt x="1129" y="9825"/>
                </a:cubicBezTo>
                <a:cubicBezTo>
                  <a:pt x="1130" y="9835"/>
                  <a:pt x="1132" y="9844"/>
                  <a:pt x="1133" y="9854"/>
                </a:cubicBezTo>
                <a:cubicBezTo>
                  <a:pt x="1134" y="9868"/>
                  <a:pt x="1133" y="9882"/>
                  <a:pt x="1133" y="9896"/>
                </a:cubicBezTo>
                <a:cubicBezTo>
                  <a:pt x="1104" y="9888"/>
                  <a:pt x="1104" y="9887"/>
                  <a:pt x="1105" y="9855"/>
                </a:cubicBezTo>
                <a:cubicBezTo>
                  <a:pt x="1106" y="9840"/>
                  <a:pt x="1109" y="9827"/>
                  <a:pt x="1087" y="9832"/>
                </a:cubicBezTo>
                <a:cubicBezTo>
                  <a:pt x="1095" y="9818"/>
                  <a:pt x="1098" y="9805"/>
                  <a:pt x="1094" y="9787"/>
                </a:cubicBezTo>
                <a:cubicBezTo>
                  <a:pt x="1089" y="9763"/>
                  <a:pt x="1091" y="9738"/>
                  <a:pt x="1089" y="9713"/>
                </a:cubicBezTo>
                <a:cubicBezTo>
                  <a:pt x="1088" y="9707"/>
                  <a:pt x="1082" y="9701"/>
                  <a:pt x="1079" y="9695"/>
                </a:cubicBezTo>
                <a:cubicBezTo>
                  <a:pt x="1076" y="9695"/>
                  <a:pt x="1073" y="9696"/>
                  <a:pt x="1070" y="9696"/>
                </a:cubicBezTo>
                <a:cubicBezTo>
                  <a:pt x="1070" y="9714"/>
                  <a:pt x="1069" y="9731"/>
                  <a:pt x="1071" y="9748"/>
                </a:cubicBezTo>
                <a:cubicBezTo>
                  <a:pt x="1073" y="9777"/>
                  <a:pt x="1073" y="9806"/>
                  <a:pt x="1087" y="9832"/>
                </a:cubicBezTo>
                <a:cubicBezTo>
                  <a:pt x="1088" y="9867"/>
                  <a:pt x="1088" y="9902"/>
                  <a:pt x="1090" y="9938"/>
                </a:cubicBezTo>
                <a:cubicBezTo>
                  <a:pt x="1092" y="9977"/>
                  <a:pt x="1095" y="10016"/>
                  <a:pt x="1100" y="10055"/>
                </a:cubicBezTo>
                <a:cubicBezTo>
                  <a:pt x="1104" y="10092"/>
                  <a:pt x="1112" y="10130"/>
                  <a:pt x="1118" y="10167"/>
                </a:cubicBezTo>
                <a:cubicBezTo>
                  <a:pt x="1119" y="10176"/>
                  <a:pt x="1117" y="10185"/>
                  <a:pt x="1117" y="10194"/>
                </a:cubicBezTo>
                <a:cubicBezTo>
                  <a:pt x="1122" y="10242"/>
                  <a:pt x="1127" y="10290"/>
                  <a:pt x="1132" y="10343"/>
                </a:cubicBezTo>
                <a:cubicBezTo>
                  <a:pt x="1155" y="10324"/>
                  <a:pt x="1145" y="10306"/>
                  <a:pt x="1145" y="10290"/>
                </a:cubicBezTo>
                <a:cubicBezTo>
                  <a:pt x="1146" y="10262"/>
                  <a:pt x="1144" y="10233"/>
                  <a:pt x="1143" y="10204"/>
                </a:cubicBezTo>
                <a:cubicBezTo>
                  <a:pt x="1143" y="10200"/>
                  <a:pt x="1142" y="10193"/>
                  <a:pt x="1143" y="10192"/>
                </a:cubicBezTo>
                <a:cubicBezTo>
                  <a:pt x="1173" y="10185"/>
                  <a:pt x="1160" y="10161"/>
                  <a:pt x="1162" y="10143"/>
                </a:cubicBezTo>
                <a:cubicBezTo>
                  <a:pt x="1162" y="10139"/>
                  <a:pt x="1164" y="10136"/>
                  <a:pt x="1165" y="10130"/>
                </a:cubicBezTo>
                <a:cubicBezTo>
                  <a:pt x="1173" y="10143"/>
                  <a:pt x="1178" y="10155"/>
                  <a:pt x="1187" y="10164"/>
                </a:cubicBezTo>
                <a:cubicBezTo>
                  <a:pt x="1203" y="10183"/>
                  <a:pt x="1208" y="10202"/>
                  <a:pt x="1202" y="10226"/>
                </a:cubicBezTo>
                <a:cubicBezTo>
                  <a:pt x="1193" y="10260"/>
                  <a:pt x="1205" y="10290"/>
                  <a:pt x="1231" y="10314"/>
                </a:cubicBezTo>
                <a:cubicBezTo>
                  <a:pt x="1233" y="10316"/>
                  <a:pt x="1238" y="10314"/>
                  <a:pt x="1244" y="10315"/>
                </a:cubicBezTo>
                <a:cubicBezTo>
                  <a:pt x="1241" y="10295"/>
                  <a:pt x="1240" y="10274"/>
                  <a:pt x="1233" y="10257"/>
                </a:cubicBezTo>
                <a:cubicBezTo>
                  <a:pt x="1220" y="10230"/>
                  <a:pt x="1225" y="10207"/>
                  <a:pt x="1247" y="10187"/>
                </a:cubicBezTo>
                <a:cubicBezTo>
                  <a:pt x="1234" y="10180"/>
                  <a:pt x="1224" y="10175"/>
                  <a:pt x="1216" y="10171"/>
                </a:cubicBezTo>
                <a:cubicBezTo>
                  <a:pt x="1216" y="10143"/>
                  <a:pt x="1216" y="10118"/>
                  <a:pt x="1216" y="10093"/>
                </a:cubicBezTo>
                <a:cubicBezTo>
                  <a:pt x="1218" y="10092"/>
                  <a:pt x="1220" y="10092"/>
                  <a:pt x="1223" y="10092"/>
                </a:cubicBezTo>
                <a:cubicBezTo>
                  <a:pt x="1228" y="10103"/>
                  <a:pt x="1233" y="10114"/>
                  <a:pt x="1238" y="10125"/>
                </a:cubicBezTo>
                <a:cubicBezTo>
                  <a:pt x="1240" y="10125"/>
                  <a:pt x="1242" y="10125"/>
                  <a:pt x="1244" y="10125"/>
                </a:cubicBezTo>
                <a:cubicBezTo>
                  <a:pt x="1244" y="10105"/>
                  <a:pt x="1247" y="10085"/>
                  <a:pt x="1244" y="10067"/>
                </a:cubicBezTo>
                <a:cubicBezTo>
                  <a:pt x="1239" y="10044"/>
                  <a:pt x="1236" y="10023"/>
                  <a:pt x="1240" y="10000"/>
                </a:cubicBezTo>
                <a:cubicBezTo>
                  <a:pt x="1242" y="9993"/>
                  <a:pt x="1235" y="9983"/>
                  <a:pt x="1232" y="9975"/>
                </a:cubicBezTo>
                <a:cubicBezTo>
                  <a:pt x="1228" y="9975"/>
                  <a:pt x="1225" y="9976"/>
                  <a:pt x="1221" y="9976"/>
                </a:cubicBezTo>
                <a:cubicBezTo>
                  <a:pt x="1219" y="9990"/>
                  <a:pt x="1218" y="10004"/>
                  <a:pt x="1215" y="10026"/>
                </a:cubicBezTo>
                <a:cubicBezTo>
                  <a:pt x="1191" y="9988"/>
                  <a:pt x="1198" y="9954"/>
                  <a:pt x="1201" y="9920"/>
                </a:cubicBezTo>
                <a:cubicBezTo>
                  <a:pt x="1208" y="9934"/>
                  <a:pt x="1215" y="9949"/>
                  <a:pt x="1223" y="9965"/>
                </a:cubicBezTo>
                <a:cubicBezTo>
                  <a:pt x="1251" y="9920"/>
                  <a:pt x="1234" y="9864"/>
                  <a:pt x="1185" y="9836"/>
                </a:cubicBezTo>
                <a:cubicBezTo>
                  <a:pt x="1198" y="9816"/>
                  <a:pt x="1192" y="9797"/>
                  <a:pt x="1179" y="9779"/>
                </a:cubicBezTo>
                <a:cubicBezTo>
                  <a:pt x="1166" y="9763"/>
                  <a:pt x="1156" y="9748"/>
                  <a:pt x="1168" y="9725"/>
                </a:cubicBezTo>
                <a:cubicBezTo>
                  <a:pt x="1172" y="9717"/>
                  <a:pt x="1166" y="9703"/>
                  <a:pt x="1165" y="9691"/>
                </a:cubicBezTo>
                <a:cubicBezTo>
                  <a:pt x="1165" y="9683"/>
                  <a:pt x="1164" y="9673"/>
                  <a:pt x="1167" y="9668"/>
                </a:cubicBezTo>
                <a:cubicBezTo>
                  <a:pt x="1182" y="9652"/>
                  <a:pt x="1174" y="9641"/>
                  <a:pt x="1166" y="9623"/>
                </a:cubicBezTo>
                <a:cubicBezTo>
                  <a:pt x="1156" y="9604"/>
                  <a:pt x="1161" y="9578"/>
                  <a:pt x="1160" y="9555"/>
                </a:cubicBezTo>
                <a:cubicBezTo>
                  <a:pt x="1160" y="9549"/>
                  <a:pt x="1166" y="9541"/>
                  <a:pt x="1163" y="9536"/>
                </a:cubicBezTo>
                <a:cubicBezTo>
                  <a:pt x="1147" y="9507"/>
                  <a:pt x="1149" y="9476"/>
                  <a:pt x="1146" y="9444"/>
                </a:cubicBezTo>
                <a:cubicBezTo>
                  <a:pt x="1143" y="9419"/>
                  <a:pt x="1133" y="9395"/>
                  <a:pt x="1141" y="9368"/>
                </a:cubicBezTo>
                <a:cubicBezTo>
                  <a:pt x="1143" y="9363"/>
                  <a:pt x="1137" y="9356"/>
                  <a:pt x="1134" y="9349"/>
                </a:cubicBezTo>
                <a:cubicBezTo>
                  <a:pt x="1125" y="9352"/>
                  <a:pt x="1116" y="9355"/>
                  <a:pt x="1102" y="9360"/>
                </a:cubicBezTo>
                <a:cubicBezTo>
                  <a:pt x="1104" y="9349"/>
                  <a:pt x="1104" y="9341"/>
                  <a:pt x="1107" y="9338"/>
                </a:cubicBezTo>
                <a:cubicBezTo>
                  <a:pt x="1137" y="9316"/>
                  <a:pt x="1134" y="9283"/>
                  <a:pt x="1125" y="9256"/>
                </a:cubicBezTo>
                <a:cubicBezTo>
                  <a:pt x="1119" y="9238"/>
                  <a:pt x="1116" y="9221"/>
                  <a:pt x="1116" y="9203"/>
                </a:cubicBezTo>
                <a:cubicBezTo>
                  <a:pt x="1115" y="9178"/>
                  <a:pt x="1111" y="9156"/>
                  <a:pt x="1078" y="9144"/>
                </a:cubicBezTo>
                <a:cubicBezTo>
                  <a:pt x="1104" y="9131"/>
                  <a:pt x="1114" y="9118"/>
                  <a:pt x="1097" y="9094"/>
                </a:cubicBezTo>
                <a:cubicBezTo>
                  <a:pt x="1088" y="9081"/>
                  <a:pt x="1096" y="9057"/>
                  <a:pt x="1078" y="9045"/>
                </a:cubicBezTo>
                <a:cubicBezTo>
                  <a:pt x="1077" y="9045"/>
                  <a:pt x="1077" y="9042"/>
                  <a:pt x="1078" y="9042"/>
                </a:cubicBezTo>
                <a:cubicBezTo>
                  <a:pt x="1100" y="9016"/>
                  <a:pt x="1069" y="8989"/>
                  <a:pt x="1080" y="8963"/>
                </a:cubicBezTo>
                <a:cubicBezTo>
                  <a:pt x="1081" y="8959"/>
                  <a:pt x="1082" y="8954"/>
                  <a:pt x="1080" y="8951"/>
                </a:cubicBezTo>
                <a:cubicBezTo>
                  <a:pt x="1059" y="8913"/>
                  <a:pt x="1058" y="8869"/>
                  <a:pt x="1049" y="8827"/>
                </a:cubicBezTo>
                <a:cubicBezTo>
                  <a:pt x="1042" y="8795"/>
                  <a:pt x="1020" y="8767"/>
                  <a:pt x="1031" y="8731"/>
                </a:cubicBezTo>
                <a:cubicBezTo>
                  <a:pt x="1032" y="8726"/>
                  <a:pt x="1029" y="8717"/>
                  <a:pt x="1025" y="8713"/>
                </a:cubicBezTo>
                <a:cubicBezTo>
                  <a:pt x="1022" y="8709"/>
                  <a:pt x="1015" y="8707"/>
                  <a:pt x="1009" y="8707"/>
                </a:cubicBezTo>
                <a:cubicBezTo>
                  <a:pt x="1007" y="8707"/>
                  <a:pt x="1003" y="8717"/>
                  <a:pt x="1004" y="8719"/>
                </a:cubicBezTo>
                <a:cubicBezTo>
                  <a:pt x="1016" y="8737"/>
                  <a:pt x="1000" y="8747"/>
                  <a:pt x="991" y="8760"/>
                </a:cubicBezTo>
                <a:cubicBezTo>
                  <a:pt x="987" y="8733"/>
                  <a:pt x="982" y="8707"/>
                  <a:pt x="979" y="8683"/>
                </a:cubicBezTo>
                <a:cubicBezTo>
                  <a:pt x="992" y="8676"/>
                  <a:pt x="1009" y="8673"/>
                  <a:pt x="1012" y="8664"/>
                </a:cubicBezTo>
                <a:cubicBezTo>
                  <a:pt x="1019" y="8647"/>
                  <a:pt x="1020" y="8627"/>
                  <a:pt x="1021" y="8607"/>
                </a:cubicBezTo>
                <a:cubicBezTo>
                  <a:pt x="1021" y="8592"/>
                  <a:pt x="1016" y="8577"/>
                  <a:pt x="1016" y="8562"/>
                </a:cubicBezTo>
                <a:cubicBezTo>
                  <a:pt x="1016" y="8532"/>
                  <a:pt x="1006" y="8505"/>
                  <a:pt x="997" y="8477"/>
                </a:cubicBezTo>
                <a:cubicBezTo>
                  <a:pt x="995" y="8468"/>
                  <a:pt x="988" y="8458"/>
                  <a:pt x="991" y="8451"/>
                </a:cubicBezTo>
                <a:cubicBezTo>
                  <a:pt x="1009" y="8406"/>
                  <a:pt x="972" y="8369"/>
                  <a:pt x="981" y="8320"/>
                </a:cubicBezTo>
                <a:cubicBezTo>
                  <a:pt x="950" y="8346"/>
                  <a:pt x="940" y="8374"/>
                  <a:pt x="942" y="8405"/>
                </a:cubicBezTo>
                <a:cubicBezTo>
                  <a:pt x="942" y="8416"/>
                  <a:pt x="939" y="8423"/>
                  <a:pt x="933" y="8433"/>
                </a:cubicBezTo>
                <a:cubicBezTo>
                  <a:pt x="916" y="8461"/>
                  <a:pt x="897" y="8487"/>
                  <a:pt x="904" y="8527"/>
                </a:cubicBezTo>
                <a:cubicBezTo>
                  <a:pt x="910" y="8560"/>
                  <a:pt x="895" y="8597"/>
                  <a:pt x="890" y="8632"/>
                </a:cubicBezTo>
                <a:cubicBezTo>
                  <a:pt x="889" y="8642"/>
                  <a:pt x="893" y="8653"/>
                  <a:pt x="895" y="8665"/>
                </a:cubicBezTo>
                <a:cubicBezTo>
                  <a:pt x="875" y="8671"/>
                  <a:pt x="865" y="8659"/>
                  <a:pt x="867" y="8639"/>
                </a:cubicBezTo>
                <a:cubicBezTo>
                  <a:pt x="869" y="8603"/>
                  <a:pt x="863" y="8569"/>
                  <a:pt x="852" y="8535"/>
                </a:cubicBezTo>
                <a:cubicBezTo>
                  <a:pt x="849" y="8523"/>
                  <a:pt x="848" y="8508"/>
                  <a:pt x="852" y="8496"/>
                </a:cubicBezTo>
                <a:cubicBezTo>
                  <a:pt x="857" y="8479"/>
                  <a:pt x="857" y="8466"/>
                  <a:pt x="846" y="8451"/>
                </a:cubicBezTo>
                <a:cubicBezTo>
                  <a:pt x="834" y="8436"/>
                  <a:pt x="844" y="8426"/>
                  <a:pt x="855" y="8414"/>
                </a:cubicBezTo>
                <a:cubicBezTo>
                  <a:pt x="873" y="8393"/>
                  <a:pt x="869" y="8374"/>
                  <a:pt x="844" y="8360"/>
                </a:cubicBezTo>
                <a:cubicBezTo>
                  <a:pt x="860" y="8321"/>
                  <a:pt x="857" y="8284"/>
                  <a:pt x="830" y="8250"/>
                </a:cubicBezTo>
                <a:cubicBezTo>
                  <a:pt x="826" y="8244"/>
                  <a:pt x="823" y="8235"/>
                  <a:pt x="823" y="8228"/>
                </a:cubicBezTo>
                <a:cubicBezTo>
                  <a:pt x="826" y="8199"/>
                  <a:pt x="816" y="8173"/>
                  <a:pt x="809" y="8146"/>
                </a:cubicBezTo>
                <a:cubicBezTo>
                  <a:pt x="804" y="8122"/>
                  <a:pt x="806" y="8096"/>
                  <a:pt x="808" y="8072"/>
                </a:cubicBezTo>
                <a:cubicBezTo>
                  <a:pt x="809" y="8050"/>
                  <a:pt x="817" y="8028"/>
                  <a:pt x="803" y="8006"/>
                </a:cubicBezTo>
                <a:cubicBezTo>
                  <a:pt x="800" y="8002"/>
                  <a:pt x="800" y="7993"/>
                  <a:pt x="802" y="7987"/>
                </a:cubicBezTo>
                <a:cubicBezTo>
                  <a:pt x="812" y="7954"/>
                  <a:pt x="801" y="7922"/>
                  <a:pt x="800" y="7890"/>
                </a:cubicBezTo>
                <a:cubicBezTo>
                  <a:pt x="800" y="7871"/>
                  <a:pt x="789" y="7853"/>
                  <a:pt x="785" y="7834"/>
                </a:cubicBezTo>
                <a:cubicBezTo>
                  <a:pt x="783" y="7824"/>
                  <a:pt x="785" y="7814"/>
                  <a:pt x="786" y="7804"/>
                </a:cubicBezTo>
                <a:cubicBezTo>
                  <a:pt x="790" y="7780"/>
                  <a:pt x="797" y="7757"/>
                  <a:pt x="797" y="7734"/>
                </a:cubicBezTo>
                <a:cubicBezTo>
                  <a:pt x="796" y="7691"/>
                  <a:pt x="807" y="7655"/>
                  <a:pt x="846" y="7631"/>
                </a:cubicBezTo>
                <a:cubicBezTo>
                  <a:pt x="820" y="7601"/>
                  <a:pt x="832" y="7567"/>
                  <a:pt x="838" y="7538"/>
                </a:cubicBezTo>
                <a:cubicBezTo>
                  <a:pt x="844" y="7507"/>
                  <a:pt x="845" y="7477"/>
                  <a:pt x="843" y="7446"/>
                </a:cubicBezTo>
                <a:cubicBezTo>
                  <a:pt x="841" y="7416"/>
                  <a:pt x="839" y="7386"/>
                  <a:pt x="836" y="7356"/>
                </a:cubicBezTo>
                <a:cubicBezTo>
                  <a:pt x="834" y="7338"/>
                  <a:pt x="830" y="7319"/>
                  <a:pt x="828" y="7300"/>
                </a:cubicBezTo>
                <a:cubicBezTo>
                  <a:pt x="825" y="7301"/>
                  <a:pt x="822" y="7301"/>
                  <a:pt x="819" y="7301"/>
                </a:cubicBezTo>
                <a:cubicBezTo>
                  <a:pt x="812" y="7343"/>
                  <a:pt x="806" y="7386"/>
                  <a:pt x="799" y="7430"/>
                </a:cubicBezTo>
                <a:cubicBezTo>
                  <a:pt x="788" y="7431"/>
                  <a:pt x="774" y="7432"/>
                  <a:pt x="760" y="7434"/>
                </a:cubicBezTo>
                <a:cubicBezTo>
                  <a:pt x="759" y="7427"/>
                  <a:pt x="756" y="7420"/>
                  <a:pt x="758" y="7418"/>
                </a:cubicBezTo>
                <a:cubicBezTo>
                  <a:pt x="772" y="7401"/>
                  <a:pt x="771" y="7384"/>
                  <a:pt x="767" y="7363"/>
                </a:cubicBezTo>
                <a:cubicBezTo>
                  <a:pt x="761" y="7331"/>
                  <a:pt x="772" y="7299"/>
                  <a:pt x="782" y="7268"/>
                </a:cubicBezTo>
                <a:cubicBezTo>
                  <a:pt x="789" y="7248"/>
                  <a:pt x="786" y="7235"/>
                  <a:pt x="767" y="7226"/>
                </a:cubicBezTo>
                <a:cubicBezTo>
                  <a:pt x="773" y="7201"/>
                  <a:pt x="789" y="7176"/>
                  <a:pt x="774" y="7149"/>
                </a:cubicBezTo>
                <a:cubicBezTo>
                  <a:pt x="771" y="7143"/>
                  <a:pt x="766" y="7133"/>
                  <a:pt x="769" y="7131"/>
                </a:cubicBezTo>
                <a:cubicBezTo>
                  <a:pt x="792" y="7106"/>
                  <a:pt x="768" y="7096"/>
                  <a:pt x="754" y="7085"/>
                </a:cubicBezTo>
                <a:cubicBezTo>
                  <a:pt x="727" y="7064"/>
                  <a:pt x="733" y="7033"/>
                  <a:pt x="729" y="7005"/>
                </a:cubicBezTo>
                <a:cubicBezTo>
                  <a:pt x="727" y="6991"/>
                  <a:pt x="726" y="6977"/>
                  <a:pt x="725" y="6963"/>
                </a:cubicBezTo>
                <a:cubicBezTo>
                  <a:pt x="722" y="6933"/>
                  <a:pt x="716" y="6902"/>
                  <a:pt x="717" y="6872"/>
                </a:cubicBezTo>
                <a:cubicBezTo>
                  <a:pt x="717" y="6855"/>
                  <a:pt x="729" y="6839"/>
                  <a:pt x="733" y="6821"/>
                </a:cubicBezTo>
                <a:cubicBezTo>
                  <a:pt x="738" y="6801"/>
                  <a:pt x="741" y="6779"/>
                  <a:pt x="744" y="6757"/>
                </a:cubicBezTo>
                <a:cubicBezTo>
                  <a:pt x="733" y="6749"/>
                  <a:pt x="722" y="6741"/>
                  <a:pt x="707" y="6730"/>
                </a:cubicBezTo>
                <a:cubicBezTo>
                  <a:pt x="722" y="6724"/>
                  <a:pt x="731" y="6720"/>
                  <a:pt x="742" y="6715"/>
                </a:cubicBezTo>
                <a:cubicBezTo>
                  <a:pt x="729" y="6691"/>
                  <a:pt x="721" y="6668"/>
                  <a:pt x="732" y="6641"/>
                </a:cubicBezTo>
                <a:cubicBezTo>
                  <a:pt x="736" y="6632"/>
                  <a:pt x="735" y="6619"/>
                  <a:pt x="731" y="6611"/>
                </a:cubicBezTo>
                <a:cubicBezTo>
                  <a:pt x="719" y="6592"/>
                  <a:pt x="726" y="6569"/>
                  <a:pt x="717" y="6553"/>
                </a:cubicBezTo>
                <a:cubicBezTo>
                  <a:pt x="707" y="6532"/>
                  <a:pt x="705" y="6513"/>
                  <a:pt x="706" y="6492"/>
                </a:cubicBezTo>
                <a:cubicBezTo>
                  <a:pt x="706" y="6489"/>
                  <a:pt x="705" y="6486"/>
                  <a:pt x="704" y="6484"/>
                </a:cubicBezTo>
                <a:cubicBezTo>
                  <a:pt x="686" y="6432"/>
                  <a:pt x="691" y="6377"/>
                  <a:pt x="684" y="6324"/>
                </a:cubicBezTo>
                <a:cubicBezTo>
                  <a:pt x="678" y="6280"/>
                  <a:pt x="671" y="6235"/>
                  <a:pt x="674" y="6188"/>
                </a:cubicBezTo>
                <a:cubicBezTo>
                  <a:pt x="677" y="6138"/>
                  <a:pt x="667" y="6086"/>
                  <a:pt x="663" y="6035"/>
                </a:cubicBezTo>
                <a:cubicBezTo>
                  <a:pt x="661" y="6007"/>
                  <a:pt x="660" y="5978"/>
                  <a:pt x="658" y="5950"/>
                </a:cubicBezTo>
                <a:cubicBezTo>
                  <a:pt x="655" y="5889"/>
                  <a:pt x="650" y="5827"/>
                  <a:pt x="648" y="5766"/>
                </a:cubicBezTo>
                <a:cubicBezTo>
                  <a:pt x="646" y="5723"/>
                  <a:pt x="652" y="5679"/>
                  <a:pt x="646" y="5637"/>
                </a:cubicBezTo>
                <a:cubicBezTo>
                  <a:pt x="640" y="5585"/>
                  <a:pt x="660" y="5535"/>
                  <a:pt x="646" y="5484"/>
                </a:cubicBezTo>
                <a:cubicBezTo>
                  <a:pt x="642" y="5468"/>
                  <a:pt x="642" y="5451"/>
                  <a:pt x="639" y="5429"/>
                </a:cubicBezTo>
                <a:cubicBezTo>
                  <a:pt x="653" y="5419"/>
                  <a:pt x="654" y="5401"/>
                  <a:pt x="650" y="5380"/>
                </a:cubicBezTo>
                <a:cubicBezTo>
                  <a:pt x="647" y="5365"/>
                  <a:pt x="649" y="5349"/>
                  <a:pt x="651" y="5333"/>
                </a:cubicBezTo>
                <a:cubicBezTo>
                  <a:pt x="656" y="5292"/>
                  <a:pt x="655" y="5251"/>
                  <a:pt x="650" y="5211"/>
                </a:cubicBezTo>
                <a:cubicBezTo>
                  <a:pt x="646" y="5164"/>
                  <a:pt x="641" y="5117"/>
                  <a:pt x="637" y="5070"/>
                </a:cubicBezTo>
                <a:cubicBezTo>
                  <a:pt x="636" y="5060"/>
                  <a:pt x="638" y="5046"/>
                  <a:pt x="644" y="5040"/>
                </a:cubicBezTo>
                <a:cubicBezTo>
                  <a:pt x="661" y="5022"/>
                  <a:pt x="656" y="5002"/>
                  <a:pt x="654" y="4981"/>
                </a:cubicBezTo>
                <a:cubicBezTo>
                  <a:pt x="654" y="4973"/>
                  <a:pt x="654" y="4964"/>
                  <a:pt x="656" y="4956"/>
                </a:cubicBezTo>
                <a:cubicBezTo>
                  <a:pt x="661" y="4928"/>
                  <a:pt x="670" y="4900"/>
                  <a:pt x="631" y="4874"/>
                </a:cubicBezTo>
                <a:cubicBezTo>
                  <a:pt x="654" y="4874"/>
                  <a:pt x="666" y="4874"/>
                  <a:pt x="682" y="4874"/>
                </a:cubicBezTo>
                <a:cubicBezTo>
                  <a:pt x="683" y="4846"/>
                  <a:pt x="684" y="4818"/>
                  <a:pt x="685" y="4789"/>
                </a:cubicBezTo>
                <a:cubicBezTo>
                  <a:pt x="685" y="4788"/>
                  <a:pt x="685" y="4786"/>
                  <a:pt x="684" y="4785"/>
                </a:cubicBezTo>
                <a:cubicBezTo>
                  <a:pt x="655" y="4766"/>
                  <a:pt x="660" y="4734"/>
                  <a:pt x="653" y="4707"/>
                </a:cubicBezTo>
                <a:cubicBezTo>
                  <a:pt x="648" y="4682"/>
                  <a:pt x="635" y="4655"/>
                  <a:pt x="662" y="4632"/>
                </a:cubicBezTo>
                <a:cubicBezTo>
                  <a:pt x="671" y="4624"/>
                  <a:pt x="669" y="4604"/>
                  <a:pt x="671" y="4590"/>
                </a:cubicBezTo>
                <a:cubicBezTo>
                  <a:pt x="675" y="4560"/>
                  <a:pt x="685" y="4532"/>
                  <a:pt x="674" y="4501"/>
                </a:cubicBezTo>
                <a:cubicBezTo>
                  <a:pt x="669" y="4488"/>
                  <a:pt x="672" y="4472"/>
                  <a:pt x="674" y="4458"/>
                </a:cubicBezTo>
                <a:cubicBezTo>
                  <a:pt x="675" y="4448"/>
                  <a:pt x="681" y="4439"/>
                  <a:pt x="670" y="4430"/>
                </a:cubicBezTo>
                <a:cubicBezTo>
                  <a:pt x="667" y="4428"/>
                  <a:pt x="673" y="4416"/>
                  <a:pt x="675" y="4409"/>
                </a:cubicBezTo>
                <a:cubicBezTo>
                  <a:pt x="682" y="4383"/>
                  <a:pt x="686" y="4359"/>
                  <a:pt x="681" y="4330"/>
                </a:cubicBezTo>
                <a:cubicBezTo>
                  <a:pt x="675" y="4292"/>
                  <a:pt x="654" y="4266"/>
                  <a:pt x="633" y="4238"/>
                </a:cubicBezTo>
                <a:cubicBezTo>
                  <a:pt x="608" y="4204"/>
                  <a:pt x="599" y="4162"/>
                  <a:pt x="581" y="4124"/>
                </a:cubicBezTo>
                <a:cubicBezTo>
                  <a:pt x="580" y="4121"/>
                  <a:pt x="579" y="4115"/>
                  <a:pt x="581" y="4112"/>
                </a:cubicBezTo>
                <a:cubicBezTo>
                  <a:pt x="601" y="4071"/>
                  <a:pt x="582" y="4038"/>
                  <a:pt x="563" y="4003"/>
                </a:cubicBezTo>
                <a:cubicBezTo>
                  <a:pt x="542" y="3961"/>
                  <a:pt x="525" y="3917"/>
                  <a:pt x="504" y="3876"/>
                </a:cubicBezTo>
                <a:cubicBezTo>
                  <a:pt x="486" y="3840"/>
                  <a:pt x="468" y="3803"/>
                  <a:pt x="439" y="3773"/>
                </a:cubicBezTo>
                <a:cubicBezTo>
                  <a:pt x="428" y="3761"/>
                  <a:pt x="420" y="3745"/>
                  <a:pt x="411" y="3731"/>
                </a:cubicBezTo>
                <a:cubicBezTo>
                  <a:pt x="377" y="3677"/>
                  <a:pt x="342" y="3623"/>
                  <a:pt x="307" y="3570"/>
                </a:cubicBezTo>
                <a:cubicBezTo>
                  <a:pt x="302" y="3561"/>
                  <a:pt x="292" y="3556"/>
                  <a:pt x="285" y="3549"/>
                </a:cubicBezTo>
                <a:cubicBezTo>
                  <a:pt x="263" y="3529"/>
                  <a:pt x="240" y="3509"/>
                  <a:pt x="219" y="3488"/>
                </a:cubicBezTo>
                <a:cubicBezTo>
                  <a:pt x="214" y="3483"/>
                  <a:pt x="213" y="3474"/>
                  <a:pt x="213" y="3467"/>
                </a:cubicBezTo>
                <a:cubicBezTo>
                  <a:pt x="211" y="3443"/>
                  <a:pt x="217" y="3419"/>
                  <a:pt x="199" y="3399"/>
                </a:cubicBezTo>
                <a:cubicBezTo>
                  <a:pt x="196" y="3396"/>
                  <a:pt x="199" y="3382"/>
                  <a:pt x="202" y="3381"/>
                </a:cubicBezTo>
                <a:cubicBezTo>
                  <a:pt x="220" y="3377"/>
                  <a:pt x="217" y="3356"/>
                  <a:pt x="226" y="3350"/>
                </a:cubicBezTo>
                <a:cubicBezTo>
                  <a:pt x="258" y="3327"/>
                  <a:pt x="253" y="3292"/>
                  <a:pt x="263" y="3261"/>
                </a:cubicBezTo>
                <a:cubicBezTo>
                  <a:pt x="278" y="3257"/>
                  <a:pt x="294" y="3253"/>
                  <a:pt x="313" y="3248"/>
                </a:cubicBezTo>
                <a:cubicBezTo>
                  <a:pt x="298" y="3227"/>
                  <a:pt x="272" y="3209"/>
                  <a:pt x="296" y="3179"/>
                </a:cubicBezTo>
                <a:cubicBezTo>
                  <a:pt x="262" y="3161"/>
                  <a:pt x="252" y="3128"/>
                  <a:pt x="242" y="3095"/>
                </a:cubicBezTo>
                <a:cubicBezTo>
                  <a:pt x="238" y="3081"/>
                  <a:pt x="233" y="3069"/>
                  <a:pt x="215" y="3072"/>
                </a:cubicBezTo>
                <a:cubicBezTo>
                  <a:pt x="206" y="3042"/>
                  <a:pt x="197" y="3012"/>
                  <a:pt x="185" y="2975"/>
                </a:cubicBezTo>
                <a:cubicBezTo>
                  <a:pt x="187" y="2968"/>
                  <a:pt x="197" y="2949"/>
                  <a:pt x="191" y="2940"/>
                </a:cubicBezTo>
                <a:cubicBezTo>
                  <a:pt x="180" y="2923"/>
                  <a:pt x="162" y="2907"/>
                  <a:pt x="144" y="2901"/>
                </a:cubicBezTo>
                <a:cubicBezTo>
                  <a:pt x="105" y="2888"/>
                  <a:pt x="96" y="2857"/>
                  <a:pt x="88" y="2824"/>
                </a:cubicBezTo>
                <a:cubicBezTo>
                  <a:pt x="82" y="2800"/>
                  <a:pt x="81" y="2773"/>
                  <a:pt x="70" y="2752"/>
                </a:cubicBezTo>
                <a:cubicBezTo>
                  <a:pt x="60" y="2732"/>
                  <a:pt x="64" y="2709"/>
                  <a:pt x="51" y="2693"/>
                </a:cubicBezTo>
                <a:cubicBezTo>
                  <a:pt x="61" y="2672"/>
                  <a:pt x="71" y="2652"/>
                  <a:pt x="81" y="2632"/>
                </a:cubicBezTo>
                <a:cubicBezTo>
                  <a:pt x="62" y="2625"/>
                  <a:pt x="35" y="2625"/>
                  <a:pt x="50" y="2592"/>
                </a:cubicBezTo>
                <a:cubicBezTo>
                  <a:pt x="34" y="2572"/>
                  <a:pt x="34" y="2540"/>
                  <a:pt x="0" y="2527"/>
                </a:cubicBezTo>
                <a:cubicBezTo>
                  <a:pt x="34" y="2511"/>
                  <a:pt x="15" y="2468"/>
                  <a:pt x="46" y="2450"/>
                </a:cubicBezTo>
                <a:cubicBezTo>
                  <a:pt x="47" y="2449"/>
                  <a:pt x="47" y="2445"/>
                  <a:pt x="47" y="2443"/>
                </a:cubicBezTo>
                <a:cubicBezTo>
                  <a:pt x="37" y="2411"/>
                  <a:pt x="60" y="2401"/>
                  <a:pt x="82" y="2392"/>
                </a:cubicBezTo>
                <a:cubicBezTo>
                  <a:pt x="84" y="2376"/>
                  <a:pt x="85" y="2361"/>
                  <a:pt x="88" y="2347"/>
                </a:cubicBezTo>
                <a:cubicBezTo>
                  <a:pt x="91" y="2328"/>
                  <a:pt x="96" y="2311"/>
                  <a:pt x="76" y="2297"/>
                </a:cubicBezTo>
                <a:cubicBezTo>
                  <a:pt x="73" y="2294"/>
                  <a:pt x="72" y="2285"/>
                  <a:pt x="72" y="2279"/>
                </a:cubicBezTo>
                <a:cubicBezTo>
                  <a:pt x="71" y="2272"/>
                  <a:pt x="74" y="2261"/>
                  <a:pt x="70" y="2257"/>
                </a:cubicBezTo>
                <a:cubicBezTo>
                  <a:pt x="55" y="2239"/>
                  <a:pt x="64" y="2226"/>
                  <a:pt x="72" y="2210"/>
                </a:cubicBezTo>
                <a:cubicBezTo>
                  <a:pt x="78" y="2201"/>
                  <a:pt x="82" y="2190"/>
                  <a:pt x="85" y="2179"/>
                </a:cubicBezTo>
                <a:cubicBezTo>
                  <a:pt x="89" y="2164"/>
                  <a:pt x="76" y="2160"/>
                  <a:pt x="68" y="2151"/>
                </a:cubicBezTo>
                <a:cubicBezTo>
                  <a:pt x="60" y="2143"/>
                  <a:pt x="59" y="2126"/>
                  <a:pt x="58" y="2112"/>
                </a:cubicBezTo>
                <a:cubicBezTo>
                  <a:pt x="57" y="2093"/>
                  <a:pt x="58" y="2076"/>
                  <a:pt x="45" y="2058"/>
                </a:cubicBezTo>
                <a:cubicBezTo>
                  <a:pt x="37" y="2047"/>
                  <a:pt x="37" y="2029"/>
                  <a:pt x="37" y="2014"/>
                </a:cubicBezTo>
                <a:cubicBezTo>
                  <a:pt x="38" y="1998"/>
                  <a:pt x="43" y="1983"/>
                  <a:pt x="46" y="1966"/>
                </a:cubicBezTo>
                <a:cubicBezTo>
                  <a:pt x="68" y="1966"/>
                  <a:pt x="82" y="1929"/>
                  <a:pt x="112" y="1951"/>
                </a:cubicBezTo>
                <a:cubicBezTo>
                  <a:pt x="117" y="1938"/>
                  <a:pt x="121" y="1929"/>
                  <a:pt x="125" y="1919"/>
                </a:cubicBezTo>
                <a:cubicBezTo>
                  <a:pt x="160" y="1934"/>
                  <a:pt x="193" y="1961"/>
                  <a:pt x="239" y="1935"/>
                </a:cubicBezTo>
                <a:cubicBezTo>
                  <a:pt x="227" y="1922"/>
                  <a:pt x="218" y="1913"/>
                  <a:pt x="210" y="1904"/>
                </a:cubicBezTo>
                <a:cubicBezTo>
                  <a:pt x="204" y="1898"/>
                  <a:pt x="196" y="1894"/>
                  <a:pt x="194" y="1888"/>
                </a:cubicBezTo>
                <a:cubicBezTo>
                  <a:pt x="185" y="1861"/>
                  <a:pt x="169" y="1848"/>
                  <a:pt x="135" y="1859"/>
                </a:cubicBezTo>
                <a:cubicBezTo>
                  <a:pt x="157" y="1815"/>
                  <a:pt x="119" y="1792"/>
                  <a:pt x="112" y="1760"/>
                </a:cubicBezTo>
                <a:cubicBezTo>
                  <a:pt x="108" y="1743"/>
                  <a:pt x="73" y="1743"/>
                  <a:pt x="44" y="1759"/>
                </a:cubicBezTo>
                <a:cubicBezTo>
                  <a:pt x="58" y="1729"/>
                  <a:pt x="67" y="1703"/>
                  <a:pt x="97" y="1696"/>
                </a:cubicBezTo>
                <a:cubicBezTo>
                  <a:pt x="105" y="1683"/>
                  <a:pt x="77" y="1669"/>
                  <a:pt x="100" y="1657"/>
                </a:cubicBezTo>
                <a:cubicBezTo>
                  <a:pt x="104" y="1655"/>
                  <a:pt x="104" y="1643"/>
                  <a:pt x="104" y="1636"/>
                </a:cubicBezTo>
                <a:cubicBezTo>
                  <a:pt x="103" y="1622"/>
                  <a:pt x="100" y="1609"/>
                  <a:pt x="98" y="1596"/>
                </a:cubicBezTo>
                <a:cubicBezTo>
                  <a:pt x="95" y="1562"/>
                  <a:pt x="105" y="1551"/>
                  <a:pt x="137" y="1539"/>
                </a:cubicBezTo>
                <a:cubicBezTo>
                  <a:pt x="169" y="1528"/>
                  <a:pt x="204" y="1534"/>
                  <a:pt x="234" y="1513"/>
                </a:cubicBezTo>
                <a:cubicBezTo>
                  <a:pt x="244" y="1507"/>
                  <a:pt x="262" y="1512"/>
                  <a:pt x="276" y="1512"/>
                </a:cubicBezTo>
                <a:cubicBezTo>
                  <a:pt x="285" y="1512"/>
                  <a:pt x="296" y="1516"/>
                  <a:pt x="302" y="1511"/>
                </a:cubicBezTo>
                <a:cubicBezTo>
                  <a:pt x="324" y="1496"/>
                  <a:pt x="345" y="1478"/>
                  <a:pt x="361" y="1465"/>
                </a:cubicBezTo>
                <a:cubicBezTo>
                  <a:pt x="366" y="1442"/>
                  <a:pt x="371" y="1425"/>
                  <a:pt x="374" y="1408"/>
                </a:cubicBezTo>
                <a:cubicBezTo>
                  <a:pt x="376" y="1401"/>
                  <a:pt x="379" y="1390"/>
                  <a:pt x="375" y="1386"/>
                </a:cubicBezTo>
                <a:cubicBezTo>
                  <a:pt x="358" y="1368"/>
                  <a:pt x="363" y="1345"/>
                  <a:pt x="367" y="1326"/>
                </a:cubicBezTo>
                <a:cubicBezTo>
                  <a:pt x="372" y="1301"/>
                  <a:pt x="369" y="1277"/>
                  <a:pt x="364" y="1253"/>
                </a:cubicBezTo>
                <a:cubicBezTo>
                  <a:pt x="362" y="1246"/>
                  <a:pt x="364" y="1238"/>
                  <a:pt x="364" y="1231"/>
                </a:cubicBezTo>
                <a:cubicBezTo>
                  <a:pt x="364" y="1223"/>
                  <a:pt x="365" y="1211"/>
                  <a:pt x="362" y="1209"/>
                </a:cubicBezTo>
                <a:cubicBezTo>
                  <a:pt x="337" y="1197"/>
                  <a:pt x="343" y="1174"/>
                  <a:pt x="338" y="1154"/>
                </a:cubicBezTo>
                <a:cubicBezTo>
                  <a:pt x="336" y="1146"/>
                  <a:pt x="332" y="1136"/>
                  <a:pt x="326" y="1130"/>
                </a:cubicBezTo>
                <a:cubicBezTo>
                  <a:pt x="313" y="1115"/>
                  <a:pt x="309" y="1100"/>
                  <a:pt x="321" y="1083"/>
                </a:cubicBezTo>
                <a:cubicBezTo>
                  <a:pt x="323" y="1079"/>
                  <a:pt x="324" y="1074"/>
                  <a:pt x="323" y="1069"/>
                </a:cubicBezTo>
                <a:cubicBezTo>
                  <a:pt x="322" y="1055"/>
                  <a:pt x="321" y="1041"/>
                  <a:pt x="317" y="1028"/>
                </a:cubicBezTo>
                <a:cubicBezTo>
                  <a:pt x="313" y="1014"/>
                  <a:pt x="304" y="1001"/>
                  <a:pt x="301" y="986"/>
                </a:cubicBezTo>
                <a:cubicBezTo>
                  <a:pt x="296" y="971"/>
                  <a:pt x="296" y="955"/>
                  <a:pt x="293" y="939"/>
                </a:cubicBezTo>
                <a:cubicBezTo>
                  <a:pt x="292" y="934"/>
                  <a:pt x="292" y="927"/>
                  <a:pt x="289" y="924"/>
                </a:cubicBezTo>
                <a:cubicBezTo>
                  <a:pt x="253" y="894"/>
                  <a:pt x="272" y="854"/>
                  <a:pt x="270" y="818"/>
                </a:cubicBezTo>
                <a:cubicBezTo>
                  <a:pt x="269" y="789"/>
                  <a:pt x="261" y="760"/>
                  <a:pt x="256" y="732"/>
                </a:cubicBezTo>
                <a:cubicBezTo>
                  <a:pt x="254" y="724"/>
                  <a:pt x="251" y="716"/>
                  <a:pt x="251" y="708"/>
                </a:cubicBezTo>
                <a:cubicBezTo>
                  <a:pt x="251" y="687"/>
                  <a:pt x="253" y="666"/>
                  <a:pt x="252" y="645"/>
                </a:cubicBezTo>
                <a:cubicBezTo>
                  <a:pt x="252" y="627"/>
                  <a:pt x="242" y="606"/>
                  <a:pt x="249" y="593"/>
                </a:cubicBezTo>
                <a:cubicBezTo>
                  <a:pt x="260" y="569"/>
                  <a:pt x="257" y="546"/>
                  <a:pt x="261" y="523"/>
                </a:cubicBezTo>
                <a:cubicBezTo>
                  <a:pt x="262" y="515"/>
                  <a:pt x="265" y="506"/>
                  <a:pt x="262" y="500"/>
                </a:cubicBezTo>
                <a:cubicBezTo>
                  <a:pt x="245" y="473"/>
                  <a:pt x="259" y="449"/>
                  <a:pt x="266" y="424"/>
                </a:cubicBezTo>
                <a:cubicBezTo>
                  <a:pt x="278" y="387"/>
                  <a:pt x="296" y="351"/>
                  <a:pt x="292" y="311"/>
                </a:cubicBezTo>
                <a:cubicBezTo>
                  <a:pt x="290" y="291"/>
                  <a:pt x="305" y="284"/>
                  <a:pt x="322" y="277"/>
                </a:cubicBezTo>
                <a:cubicBezTo>
                  <a:pt x="338" y="290"/>
                  <a:pt x="355" y="303"/>
                  <a:pt x="370" y="315"/>
                </a:cubicBezTo>
                <a:cubicBezTo>
                  <a:pt x="389" y="353"/>
                  <a:pt x="331" y="359"/>
                  <a:pt x="339" y="395"/>
                </a:cubicBezTo>
                <a:cubicBezTo>
                  <a:pt x="368" y="389"/>
                  <a:pt x="380" y="367"/>
                  <a:pt x="396" y="346"/>
                </a:cubicBezTo>
                <a:cubicBezTo>
                  <a:pt x="413" y="350"/>
                  <a:pt x="431" y="354"/>
                  <a:pt x="454" y="360"/>
                </a:cubicBezTo>
                <a:cubicBezTo>
                  <a:pt x="446" y="389"/>
                  <a:pt x="439" y="418"/>
                  <a:pt x="430" y="451"/>
                </a:cubicBezTo>
                <a:cubicBezTo>
                  <a:pt x="420" y="459"/>
                  <a:pt x="410" y="459"/>
                  <a:pt x="405" y="439"/>
                </a:cubicBezTo>
                <a:cubicBezTo>
                  <a:pt x="411" y="434"/>
                  <a:pt x="418" y="429"/>
                  <a:pt x="428" y="421"/>
                </a:cubicBezTo>
                <a:cubicBezTo>
                  <a:pt x="416" y="415"/>
                  <a:pt x="407" y="411"/>
                  <a:pt x="392" y="403"/>
                </a:cubicBezTo>
                <a:cubicBezTo>
                  <a:pt x="383" y="430"/>
                  <a:pt x="374" y="454"/>
                  <a:pt x="368" y="479"/>
                </a:cubicBezTo>
                <a:cubicBezTo>
                  <a:pt x="363" y="499"/>
                  <a:pt x="366" y="520"/>
                  <a:pt x="354" y="538"/>
                </a:cubicBezTo>
                <a:cubicBezTo>
                  <a:pt x="347" y="549"/>
                  <a:pt x="352" y="563"/>
                  <a:pt x="367" y="565"/>
                </a:cubicBezTo>
                <a:cubicBezTo>
                  <a:pt x="385" y="568"/>
                  <a:pt x="404" y="568"/>
                  <a:pt x="421" y="570"/>
                </a:cubicBezTo>
                <a:cubicBezTo>
                  <a:pt x="427" y="553"/>
                  <a:pt x="431" y="541"/>
                  <a:pt x="435" y="529"/>
                </a:cubicBezTo>
                <a:cubicBezTo>
                  <a:pt x="437" y="521"/>
                  <a:pt x="439" y="512"/>
                  <a:pt x="438" y="504"/>
                </a:cubicBezTo>
                <a:cubicBezTo>
                  <a:pt x="436" y="481"/>
                  <a:pt x="450" y="467"/>
                  <a:pt x="473" y="469"/>
                </a:cubicBezTo>
                <a:cubicBezTo>
                  <a:pt x="501" y="471"/>
                  <a:pt x="535" y="463"/>
                  <a:pt x="561" y="448"/>
                </a:cubicBezTo>
                <a:cubicBezTo>
                  <a:pt x="585" y="461"/>
                  <a:pt x="563" y="478"/>
                  <a:pt x="565" y="493"/>
                </a:cubicBezTo>
                <a:cubicBezTo>
                  <a:pt x="575" y="505"/>
                  <a:pt x="583" y="521"/>
                  <a:pt x="595" y="528"/>
                </a:cubicBezTo>
                <a:cubicBezTo>
                  <a:pt x="606" y="533"/>
                  <a:pt x="622" y="527"/>
                  <a:pt x="638" y="526"/>
                </a:cubicBezTo>
                <a:cubicBezTo>
                  <a:pt x="642" y="558"/>
                  <a:pt x="654" y="585"/>
                  <a:pt x="684" y="606"/>
                </a:cubicBezTo>
                <a:cubicBezTo>
                  <a:pt x="700" y="618"/>
                  <a:pt x="709" y="642"/>
                  <a:pt x="724" y="664"/>
                </a:cubicBezTo>
                <a:cubicBezTo>
                  <a:pt x="704" y="661"/>
                  <a:pt x="683" y="659"/>
                  <a:pt x="659" y="656"/>
                </a:cubicBezTo>
                <a:cubicBezTo>
                  <a:pt x="659" y="671"/>
                  <a:pt x="659" y="685"/>
                  <a:pt x="659" y="699"/>
                </a:cubicBezTo>
                <a:cubicBezTo>
                  <a:pt x="660" y="725"/>
                  <a:pt x="674" y="735"/>
                  <a:pt x="701" y="732"/>
                </a:cubicBezTo>
                <a:cubicBezTo>
                  <a:pt x="719" y="731"/>
                  <a:pt x="738" y="733"/>
                  <a:pt x="763" y="734"/>
                </a:cubicBezTo>
                <a:cubicBezTo>
                  <a:pt x="782" y="714"/>
                  <a:pt x="815" y="719"/>
                  <a:pt x="849" y="722"/>
                </a:cubicBezTo>
                <a:cubicBezTo>
                  <a:pt x="844" y="710"/>
                  <a:pt x="840" y="701"/>
                  <a:pt x="835" y="690"/>
                </a:cubicBezTo>
                <a:cubicBezTo>
                  <a:pt x="850" y="682"/>
                  <a:pt x="861" y="681"/>
                  <a:pt x="870" y="698"/>
                </a:cubicBezTo>
                <a:cubicBezTo>
                  <a:pt x="895" y="679"/>
                  <a:pt x="918" y="662"/>
                  <a:pt x="943" y="643"/>
                </a:cubicBezTo>
                <a:cubicBezTo>
                  <a:pt x="948" y="651"/>
                  <a:pt x="955" y="660"/>
                  <a:pt x="961" y="669"/>
                </a:cubicBezTo>
                <a:cubicBezTo>
                  <a:pt x="967" y="669"/>
                  <a:pt x="971" y="670"/>
                  <a:pt x="974" y="668"/>
                </a:cubicBezTo>
                <a:cubicBezTo>
                  <a:pt x="992" y="657"/>
                  <a:pt x="1009" y="646"/>
                  <a:pt x="1027" y="636"/>
                </a:cubicBezTo>
                <a:cubicBezTo>
                  <a:pt x="1051" y="623"/>
                  <a:pt x="1059" y="605"/>
                  <a:pt x="1049" y="581"/>
                </a:cubicBezTo>
                <a:cubicBezTo>
                  <a:pt x="1037" y="577"/>
                  <a:pt x="1025" y="574"/>
                  <a:pt x="1008" y="569"/>
                </a:cubicBezTo>
                <a:cubicBezTo>
                  <a:pt x="1041" y="544"/>
                  <a:pt x="1073" y="546"/>
                  <a:pt x="1101" y="552"/>
                </a:cubicBezTo>
                <a:cubicBezTo>
                  <a:pt x="1130" y="557"/>
                  <a:pt x="1157" y="572"/>
                  <a:pt x="1186" y="583"/>
                </a:cubicBezTo>
                <a:cubicBezTo>
                  <a:pt x="1194" y="548"/>
                  <a:pt x="1181" y="522"/>
                  <a:pt x="1161" y="495"/>
                </a:cubicBezTo>
                <a:cubicBezTo>
                  <a:pt x="1144" y="497"/>
                  <a:pt x="1119" y="480"/>
                  <a:pt x="1106" y="526"/>
                </a:cubicBezTo>
                <a:cubicBezTo>
                  <a:pt x="1096" y="463"/>
                  <a:pt x="1047" y="473"/>
                  <a:pt x="1015" y="453"/>
                </a:cubicBezTo>
                <a:cubicBezTo>
                  <a:pt x="1013" y="441"/>
                  <a:pt x="1012" y="426"/>
                  <a:pt x="1010" y="409"/>
                </a:cubicBezTo>
                <a:cubicBezTo>
                  <a:pt x="1000" y="415"/>
                  <a:pt x="993" y="420"/>
                  <a:pt x="986" y="424"/>
                </a:cubicBezTo>
                <a:cubicBezTo>
                  <a:pt x="984" y="422"/>
                  <a:pt x="981" y="420"/>
                  <a:pt x="981" y="419"/>
                </a:cubicBezTo>
                <a:cubicBezTo>
                  <a:pt x="983" y="402"/>
                  <a:pt x="986" y="385"/>
                  <a:pt x="989" y="368"/>
                </a:cubicBezTo>
                <a:cubicBezTo>
                  <a:pt x="990" y="364"/>
                  <a:pt x="990" y="359"/>
                  <a:pt x="993" y="357"/>
                </a:cubicBezTo>
                <a:cubicBezTo>
                  <a:pt x="1020" y="335"/>
                  <a:pt x="1040" y="306"/>
                  <a:pt x="1066" y="283"/>
                </a:cubicBezTo>
                <a:cubicBezTo>
                  <a:pt x="1072" y="278"/>
                  <a:pt x="1083" y="278"/>
                  <a:pt x="1092" y="276"/>
                </a:cubicBezTo>
                <a:cubicBezTo>
                  <a:pt x="1127" y="269"/>
                  <a:pt x="1158" y="282"/>
                  <a:pt x="1190" y="295"/>
                </a:cubicBezTo>
                <a:cubicBezTo>
                  <a:pt x="1218" y="308"/>
                  <a:pt x="1225" y="306"/>
                  <a:pt x="1241" y="283"/>
                </a:cubicBezTo>
                <a:cubicBezTo>
                  <a:pt x="1254" y="264"/>
                  <a:pt x="1266" y="254"/>
                  <a:pt x="1290" y="265"/>
                </a:cubicBezTo>
                <a:cubicBezTo>
                  <a:pt x="1299" y="269"/>
                  <a:pt x="1312" y="264"/>
                  <a:pt x="1318" y="263"/>
                </a:cubicBezTo>
                <a:cubicBezTo>
                  <a:pt x="1317" y="297"/>
                  <a:pt x="1317" y="331"/>
                  <a:pt x="1316" y="365"/>
                </a:cubicBezTo>
                <a:cubicBezTo>
                  <a:pt x="1316" y="382"/>
                  <a:pt x="1321" y="401"/>
                  <a:pt x="1314" y="415"/>
                </a:cubicBezTo>
                <a:cubicBezTo>
                  <a:pt x="1300" y="443"/>
                  <a:pt x="1311" y="465"/>
                  <a:pt x="1320" y="480"/>
                </a:cubicBezTo>
                <a:cubicBezTo>
                  <a:pt x="1346" y="489"/>
                  <a:pt x="1365" y="495"/>
                  <a:pt x="1389" y="504"/>
                </a:cubicBezTo>
                <a:cubicBezTo>
                  <a:pt x="1359" y="532"/>
                  <a:pt x="1386" y="557"/>
                  <a:pt x="1394" y="577"/>
                </a:cubicBezTo>
                <a:cubicBezTo>
                  <a:pt x="1406" y="608"/>
                  <a:pt x="1404" y="633"/>
                  <a:pt x="1395" y="661"/>
                </a:cubicBezTo>
                <a:cubicBezTo>
                  <a:pt x="1427" y="678"/>
                  <a:pt x="1427" y="678"/>
                  <a:pt x="1457" y="653"/>
                </a:cubicBezTo>
                <a:cubicBezTo>
                  <a:pt x="1466" y="661"/>
                  <a:pt x="1478" y="667"/>
                  <a:pt x="1481" y="677"/>
                </a:cubicBezTo>
                <a:cubicBezTo>
                  <a:pt x="1492" y="706"/>
                  <a:pt x="1514" y="709"/>
                  <a:pt x="1539" y="707"/>
                </a:cubicBezTo>
                <a:cubicBezTo>
                  <a:pt x="1549" y="706"/>
                  <a:pt x="1560" y="707"/>
                  <a:pt x="1571" y="707"/>
                </a:cubicBezTo>
                <a:cubicBezTo>
                  <a:pt x="1568" y="701"/>
                  <a:pt x="1566" y="696"/>
                  <a:pt x="1564" y="691"/>
                </a:cubicBezTo>
                <a:cubicBezTo>
                  <a:pt x="1563" y="692"/>
                  <a:pt x="1563" y="692"/>
                  <a:pt x="1563" y="692"/>
                </a:cubicBezTo>
                <a:cubicBezTo>
                  <a:pt x="1600" y="679"/>
                  <a:pt x="1609" y="679"/>
                  <a:pt x="1640" y="692"/>
                </a:cubicBezTo>
                <a:cubicBezTo>
                  <a:pt x="1636" y="674"/>
                  <a:pt x="1642" y="661"/>
                  <a:pt x="1659" y="654"/>
                </a:cubicBezTo>
                <a:cubicBezTo>
                  <a:pt x="1663" y="653"/>
                  <a:pt x="1668" y="648"/>
                  <a:pt x="1669" y="644"/>
                </a:cubicBezTo>
                <a:cubicBezTo>
                  <a:pt x="1672" y="632"/>
                  <a:pt x="1679" y="622"/>
                  <a:pt x="1690" y="626"/>
                </a:cubicBezTo>
                <a:cubicBezTo>
                  <a:pt x="1698" y="629"/>
                  <a:pt x="1703" y="641"/>
                  <a:pt x="1708" y="650"/>
                </a:cubicBezTo>
                <a:cubicBezTo>
                  <a:pt x="1710" y="654"/>
                  <a:pt x="1708" y="660"/>
                  <a:pt x="1708" y="664"/>
                </a:cubicBezTo>
                <a:cubicBezTo>
                  <a:pt x="1732" y="667"/>
                  <a:pt x="1726" y="646"/>
                  <a:pt x="1733" y="633"/>
                </a:cubicBezTo>
                <a:cubicBezTo>
                  <a:pt x="1759" y="658"/>
                  <a:pt x="1788" y="664"/>
                  <a:pt x="1821" y="661"/>
                </a:cubicBezTo>
                <a:cubicBezTo>
                  <a:pt x="1829" y="660"/>
                  <a:pt x="1840" y="661"/>
                  <a:pt x="1843" y="666"/>
                </a:cubicBezTo>
                <a:cubicBezTo>
                  <a:pt x="1859" y="692"/>
                  <a:pt x="1875" y="674"/>
                  <a:pt x="1889" y="665"/>
                </a:cubicBezTo>
                <a:cubicBezTo>
                  <a:pt x="1903" y="656"/>
                  <a:pt x="1915" y="645"/>
                  <a:pt x="1934" y="630"/>
                </a:cubicBezTo>
                <a:cubicBezTo>
                  <a:pt x="1935" y="663"/>
                  <a:pt x="1942" y="687"/>
                  <a:pt x="1918" y="708"/>
                </a:cubicBezTo>
                <a:cubicBezTo>
                  <a:pt x="1932" y="711"/>
                  <a:pt x="1943" y="714"/>
                  <a:pt x="1957" y="716"/>
                </a:cubicBezTo>
                <a:cubicBezTo>
                  <a:pt x="1960" y="728"/>
                  <a:pt x="1962" y="741"/>
                  <a:pt x="1965" y="751"/>
                </a:cubicBezTo>
                <a:cubicBezTo>
                  <a:pt x="1980" y="755"/>
                  <a:pt x="1995" y="759"/>
                  <a:pt x="2010" y="762"/>
                </a:cubicBezTo>
                <a:cubicBezTo>
                  <a:pt x="2009" y="761"/>
                  <a:pt x="2009" y="761"/>
                  <a:pt x="2009" y="761"/>
                </a:cubicBezTo>
                <a:cubicBezTo>
                  <a:pt x="2009" y="800"/>
                  <a:pt x="2042" y="805"/>
                  <a:pt x="2068" y="816"/>
                </a:cubicBezTo>
                <a:cubicBezTo>
                  <a:pt x="2074" y="818"/>
                  <a:pt x="2086" y="813"/>
                  <a:pt x="2092" y="808"/>
                </a:cubicBezTo>
                <a:cubicBezTo>
                  <a:pt x="2103" y="801"/>
                  <a:pt x="2114" y="792"/>
                  <a:pt x="2121" y="781"/>
                </a:cubicBezTo>
                <a:cubicBezTo>
                  <a:pt x="2132" y="761"/>
                  <a:pt x="2144" y="751"/>
                  <a:pt x="2168" y="763"/>
                </a:cubicBezTo>
                <a:cubicBezTo>
                  <a:pt x="2174" y="766"/>
                  <a:pt x="2188" y="759"/>
                  <a:pt x="2196" y="753"/>
                </a:cubicBezTo>
                <a:cubicBezTo>
                  <a:pt x="2221" y="733"/>
                  <a:pt x="2221" y="733"/>
                  <a:pt x="2251" y="749"/>
                </a:cubicBezTo>
                <a:cubicBezTo>
                  <a:pt x="2258" y="752"/>
                  <a:pt x="2266" y="752"/>
                  <a:pt x="2275" y="753"/>
                </a:cubicBezTo>
                <a:cubicBezTo>
                  <a:pt x="2275" y="778"/>
                  <a:pt x="2275" y="802"/>
                  <a:pt x="2275" y="828"/>
                </a:cubicBezTo>
                <a:cubicBezTo>
                  <a:pt x="2282" y="828"/>
                  <a:pt x="2291" y="827"/>
                  <a:pt x="2302" y="826"/>
                </a:cubicBezTo>
                <a:cubicBezTo>
                  <a:pt x="2295" y="812"/>
                  <a:pt x="2290" y="800"/>
                  <a:pt x="2283" y="783"/>
                </a:cubicBezTo>
                <a:cubicBezTo>
                  <a:pt x="2294" y="780"/>
                  <a:pt x="2305" y="776"/>
                  <a:pt x="2315" y="774"/>
                </a:cubicBezTo>
                <a:cubicBezTo>
                  <a:pt x="2355" y="767"/>
                  <a:pt x="2356" y="766"/>
                  <a:pt x="2353" y="730"/>
                </a:cubicBezTo>
                <a:cubicBezTo>
                  <a:pt x="2366" y="726"/>
                  <a:pt x="2379" y="721"/>
                  <a:pt x="2392" y="718"/>
                </a:cubicBezTo>
                <a:cubicBezTo>
                  <a:pt x="2407" y="713"/>
                  <a:pt x="2411" y="702"/>
                  <a:pt x="2413" y="688"/>
                </a:cubicBezTo>
                <a:cubicBezTo>
                  <a:pt x="2415" y="673"/>
                  <a:pt x="2422" y="658"/>
                  <a:pt x="2427" y="642"/>
                </a:cubicBezTo>
                <a:cubicBezTo>
                  <a:pt x="2443" y="645"/>
                  <a:pt x="2454" y="647"/>
                  <a:pt x="2465" y="649"/>
                </a:cubicBezTo>
                <a:cubicBezTo>
                  <a:pt x="2466" y="648"/>
                  <a:pt x="2467" y="646"/>
                  <a:pt x="2468" y="645"/>
                </a:cubicBezTo>
                <a:cubicBezTo>
                  <a:pt x="2449" y="627"/>
                  <a:pt x="2430" y="609"/>
                  <a:pt x="2412" y="592"/>
                </a:cubicBezTo>
                <a:cubicBezTo>
                  <a:pt x="2435" y="577"/>
                  <a:pt x="2458" y="562"/>
                  <a:pt x="2479" y="546"/>
                </a:cubicBezTo>
                <a:cubicBezTo>
                  <a:pt x="2489" y="537"/>
                  <a:pt x="2495" y="525"/>
                  <a:pt x="2505" y="513"/>
                </a:cubicBezTo>
                <a:cubicBezTo>
                  <a:pt x="2503" y="512"/>
                  <a:pt x="2499" y="509"/>
                  <a:pt x="2496" y="507"/>
                </a:cubicBezTo>
                <a:cubicBezTo>
                  <a:pt x="2502" y="490"/>
                  <a:pt x="2508" y="473"/>
                  <a:pt x="2515" y="452"/>
                </a:cubicBezTo>
                <a:cubicBezTo>
                  <a:pt x="2524" y="455"/>
                  <a:pt x="2535" y="458"/>
                  <a:pt x="2546" y="460"/>
                </a:cubicBezTo>
                <a:cubicBezTo>
                  <a:pt x="2557" y="462"/>
                  <a:pt x="2568" y="464"/>
                  <a:pt x="2579" y="466"/>
                </a:cubicBezTo>
                <a:cubicBezTo>
                  <a:pt x="2576" y="470"/>
                  <a:pt x="2573" y="475"/>
                  <a:pt x="2568" y="482"/>
                </a:cubicBezTo>
                <a:cubicBezTo>
                  <a:pt x="2591" y="485"/>
                  <a:pt x="2602" y="480"/>
                  <a:pt x="2606" y="452"/>
                </a:cubicBezTo>
                <a:cubicBezTo>
                  <a:pt x="2593" y="459"/>
                  <a:pt x="2585" y="463"/>
                  <a:pt x="2577" y="468"/>
                </a:cubicBezTo>
                <a:cubicBezTo>
                  <a:pt x="2590" y="450"/>
                  <a:pt x="2603" y="432"/>
                  <a:pt x="2618" y="415"/>
                </a:cubicBezTo>
                <a:cubicBezTo>
                  <a:pt x="2627" y="406"/>
                  <a:pt x="2639" y="405"/>
                  <a:pt x="2648" y="418"/>
                </a:cubicBezTo>
                <a:cubicBezTo>
                  <a:pt x="2653" y="424"/>
                  <a:pt x="2657" y="430"/>
                  <a:pt x="2666" y="442"/>
                </a:cubicBezTo>
                <a:cubicBezTo>
                  <a:pt x="2668" y="428"/>
                  <a:pt x="2669" y="420"/>
                  <a:pt x="2671" y="411"/>
                </a:cubicBezTo>
                <a:cubicBezTo>
                  <a:pt x="2687" y="411"/>
                  <a:pt x="2704" y="411"/>
                  <a:pt x="2722" y="411"/>
                </a:cubicBezTo>
                <a:cubicBezTo>
                  <a:pt x="2725" y="399"/>
                  <a:pt x="2727" y="388"/>
                  <a:pt x="2729" y="379"/>
                </a:cubicBezTo>
                <a:cubicBezTo>
                  <a:pt x="2753" y="381"/>
                  <a:pt x="2776" y="383"/>
                  <a:pt x="2798" y="385"/>
                </a:cubicBezTo>
                <a:cubicBezTo>
                  <a:pt x="2798" y="393"/>
                  <a:pt x="2798" y="401"/>
                  <a:pt x="2798" y="415"/>
                </a:cubicBezTo>
                <a:cubicBezTo>
                  <a:pt x="2813" y="405"/>
                  <a:pt x="2822" y="400"/>
                  <a:pt x="2834" y="392"/>
                </a:cubicBezTo>
                <a:cubicBezTo>
                  <a:pt x="2818" y="389"/>
                  <a:pt x="2808" y="387"/>
                  <a:pt x="2798" y="386"/>
                </a:cubicBezTo>
                <a:cubicBezTo>
                  <a:pt x="2799" y="371"/>
                  <a:pt x="2808" y="361"/>
                  <a:pt x="2821" y="367"/>
                </a:cubicBezTo>
                <a:cubicBezTo>
                  <a:pt x="2851" y="380"/>
                  <a:pt x="2878" y="370"/>
                  <a:pt x="2907" y="364"/>
                </a:cubicBezTo>
                <a:cubicBezTo>
                  <a:pt x="2934" y="358"/>
                  <a:pt x="2934" y="358"/>
                  <a:pt x="2933" y="330"/>
                </a:cubicBezTo>
                <a:cubicBezTo>
                  <a:pt x="2970" y="330"/>
                  <a:pt x="3007" y="330"/>
                  <a:pt x="3045" y="330"/>
                </a:cubicBezTo>
                <a:cubicBezTo>
                  <a:pt x="3042" y="336"/>
                  <a:pt x="3039" y="341"/>
                  <a:pt x="3036" y="347"/>
                </a:cubicBezTo>
                <a:cubicBezTo>
                  <a:pt x="3055" y="360"/>
                  <a:pt x="3075" y="373"/>
                  <a:pt x="3097" y="387"/>
                </a:cubicBezTo>
                <a:cubicBezTo>
                  <a:pt x="3110" y="348"/>
                  <a:pt x="3141" y="347"/>
                  <a:pt x="3176" y="349"/>
                </a:cubicBezTo>
                <a:cubicBezTo>
                  <a:pt x="3180" y="339"/>
                  <a:pt x="3184" y="329"/>
                  <a:pt x="3188" y="318"/>
                </a:cubicBezTo>
                <a:cubicBezTo>
                  <a:pt x="3175" y="303"/>
                  <a:pt x="3163" y="289"/>
                  <a:pt x="3147" y="270"/>
                </a:cubicBezTo>
                <a:cubicBezTo>
                  <a:pt x="3179" y="269"/>
                  <a:pt x="3211" y="286"/>
                  <a:pt x="3232" y="254"/>
                </a:cubicBezTo>
                <a:cubicBezTo>
                  <a:pt x="3241" y="258"/>
                  <a:pt x="3248" y="262"/>
                  <a:pt x="3255" y="266"/>
                </a:cubicBezTo>
                <a:cubicBezTo>
                  <a:pt x="3242" y="272"/>
                  <a:pt x="3229" y="278"/>
                  <a:pt x="3216" y="283"/>
                </a:cubicBezTo>
                <a:cubicBezTo>
                  <a:pt x="3205" y="286"/>
                  <a:pt x="3195" y="289"/>
                  <a:pt x="3200" y="306"/>
                </a:cubicBezTo>
                <a:cubicBezTo>
                  <a:pt x="3227" y="305"/>
                  <a:pt x="3254" y="309"/>
                  <a:pt x="3268" y="276"/>
                </a:cubicBezTo>
                <a:cubicBezTo>
                  <a:pt x="3262" y="272"/>
                  <a:pt x="3258" y="269"/>
                  <a:pt x="3254" y="267"/>
                </a:cubicBezTo>
                <a:cubicBezTo>
                  <a:pt x="3246" y="256"/>
                  <a:pt x="3238" y="246"/>
                  <a:pt x="3229" y="234"/>
                </a:cubicBezTo>
                <a:cubicBezTo>
                  <a:pt x="3240" y="229"/>
                  <a:pt x="3268" y="243"/>
                  <a:pt x="3256" y="214"/>
                </a:cubicBezTo>
                <a:cubicBezTo>
                  <a:pt x="3272" y="213"/>
                  <a:pt x="3284" y="213"/>
                  <a:pt x="3301" y="212"/>
                </a:cubicBezTo>
                <a:cubicBezTo>
                  <a:pt x="3293" y="201"/>
                  <a:pt x="3289" y="195"/>
                  <a:pt x="3283" y="187"/>
                </a:cubicBezTo>
                <a:cubicBezTo>
                  <a:pt x="3299" y="176"/>
                  <a:pt x="3314" y="166"/>
                  <a:pt x="3329" y="155"/>
                </a:cubicBezTo>
                <a:cubicBezTo>
                  <a:pt x="3333" y="170"/>
                  <a:pt x="3335" y="184"/>
                  <a:pt x="3341" y="195"/>
                </a:cubicBezTo>
                <a:cubicBezTo>
                  <a:pt x="3347" y="207"/>
                  <a:pt x="3358" y="217"/>
                  <a:pt x="3368" y="228"/>
                </a:cubicBezTo>
                <a:cubicBezTo>
                  <a:pt x="3382" y="205"/>
                  <a:pt x="3382" y="205"/>
                  <a:pt x="3366" y="193"/>
                </a:cubicBezTo>
                <a:cubicBezTo>
                  <a:pt x="3367" y="152"/>
                  <a:pt x="3404" y="133"/>
                  <a:pt x="3421" y="99"/>
                </a:cubicBezTo>
                <a:cubicBezTo>
                  <a:pt x="3418" y="84"/>
                  <a:pt x="3414" y="68"/>
                  <a:pt x="3412" y="59"/>
                </a:cubicBezTo>
                <a:cubicBezTo>
                  <a:pt x="3422" y="39"/>
                  <a:pt x="3430" y="25"/>
                  <a:pt x="3438" y="8"/>
                </a:cubicBezTo>
                <a:cubicBezTo>
                  <a:pt x="3457" y="0"/>
                  <a:pt x="3470" y="9"/>
                  <a:pt x="3478" y="30"/>
                </a:cubicBezTo>
                <a:cubicBezTo>
                  <a:pt x="3479" y="33"/>
                  <a:pt x="3499" y="107"/>
                  <a:pt x="3499" y="109"/>
                </a:cubicBezTo>
                <a:cubicBezTo>
                  <a:pt x="3503" y="135"/>
                  <a:pt x="3507" y="162"/>
                  <a:pt x="3511" y="191"/>
                </a:cubicBezTo>
                <a:cubicBezTo>
                  <a:pt x="3515" y="190"/>
                  <a:pt x="3521" y="190"/>
                  <a:pt x="3527" y="189"/>
                </a:cubicBezTo>
                <a:cubicBezTo>
                  <a:pt x="3528" y="191"/>
                  <a:pt x="3528" y="194"/>
                  <a:pt x="3529" y="197"/>
                </a:cubicBezTo>
                <a:cubicBezTo>
                  <a:pt x="3531" y="194"/>
                  <a:pt x="3533" y="192"/>
                  <a:pt x="3534" y="189"/>
                </a:cubicBezTo>
                <a:cubicBezTo>
                  <a:pt x="3531" y="190"/>
                  <a:pt x="3528" y="191"/>
                  <a:pt x="3524" y="192"/>
                </a:cubicBezTo>
                <a:cubicBezTo>
                  <a:pt x="3532" y="183"/>
                  <a:pt x="3540" y="174"/>
                  <a:pt x="3547" y="165"/>
                </a:cubicBezTo>
                <a:cubicBezTo>
                  <a:pt x="3546" y="164"/>
                  <a:pt x="3546" y="164"/>
                  <a:pt x="3546" y="164"/>
                </a:cubicBezTo>
                <a:cubicBezTo>
                  <a:pt x="3560" y="175"/>
                  <a:pt x="3570" y="172"/>
                  <a:pt x="3578" y="157"/>
                </a:cubicBezTo>
                <a:cubicBezTo>
                  <a:pt x="3586" y="162"/>
                  <a:pt x="3592" y="171"/>
                  <a:pt x="3601" y="173"/>
                </a:cubicBezTo>
                <a:cubicBezTo>
                  <a:pt x="3627" y="179"/>
                  <a:pt x="3636" y="199"/>
                  <a:pt x="3643" y="221"/>
                </a:cubicBezTo>
                <a:cubicBezTo>
                  <a:pt x="3643" y="221"/>
                  <a:pt x="3644" y="220"/>
                  <a:pt x="3644" y="220"/>
                </a:cubicBezTo>
                <a:cubicBezTo>
                  <a:pt x="3630" y="210"/>
                  <a:pt x="3615" y="201"/>
                  <a:pt x="3597" y="189"/>
                </a:cubicBezTo>
                <a:cubicBezTo>
                  <a:pt x="3588" y="193"/>
                  <a:pt x="3576" y="199"/>
                  <a:pt x="3560" y="207"/>
                </a:cubicBezTo>
                <a:cubicBezTo>
                  <a:pt x="3580" y="215"/>
                  <a:pt x="3595" y="222"/>
                  <a:pt x="3611" y="228"/>
                </a:cubicBezTo>
                <a:cubicBezTo>
                  <a:pt x="3612" y="227"/>
                  <a:pt x="3612" y="227"/>
                  <a:pt x="3612" y="227"/>
                </a:cubicBezTo>
                <a:cubicBezTo>
                  <a:pt x="3605" y="228"/>
                  <a:pt x="3599" y="229"/>
                  <a:pt x="3593" y="230"/>
                </a:cubicBezTo>
                <a:cubicBezTo>
                  <a:pt x="3604" y="252"/>
                  <a:pt x="3575" y="256"/>
                  <a:pt x="3577" y="277"/>
                </a:cubicBezTo>
                <a:cubicBezTo>
                  <a:pt x="3569" y="268"/>
                  <a:pt x="3565" y="263"/>
                  <a:pt x="3560" y="257"/>
                </a:cubicBezTo>
                <a:cubicBezTo>
                  <a:pt x="3551" y="265"/>
                  <a:pt x="3542" y="272"/>
                  <a:pt x="3532" y="281"/>
                </a:cubicBezTo>
                <a:cubicBezTo>
                  <a:pt x="3560" y="296"/>
                  <a:pt x="3532" y="315"/>
                  <a:pt x="3536" y="333"/>
                </a:cubicBezTo>
                <a:cubicBezTo>
                  <a:pt x="3548" y="331"/>
                  <a:pt x="3566" y="331"/>
                  <a:pt x="3567" y="326"/>
                </a:cubicBezTo>
                <a:cubicBezTo>
                  <a:pt x="3579" y="295"/>
                  <a:pt x="3599" y="314"/>
                  <a:pt x="3616" y="316"/>
                </a:cubicBezTo>
                <a:cubicBezTo>
                  <a:pt x="3608" y="320"/>
                  <a:pt x="3601" y="323"/>
                  <a:pt x="3593" y="326"/>
                </a:cubicBezTo>
                <a:cubicBezTo>
                  <a:pt x="3610" y="334"/>
                  <a:pt x="3619" y="332"/>
                  <a:pt x="3613" y="315"/>
                </a:cubicBezTo>
                <a:cubicBezTo>
                  <a:pt x="3634" y="306"/>
                  <a:pt x="3619" y="287"/>
                  <a:pt x="3625" y="274"/>
                </a:cubicBezTo>
                <a:cubicBezTo>
                  <a:pt x="3631" y="282"/>
                  <a:pt x="3636" y="291"/>
                  <a:pt x="3643" y="301"/>
                </a:cubicBezTo>
                <a:cubicBezTo>
                  <a:pt x="3649" y="288"/>
                  <a:pt x="3653" y="277"/>
                  <a:pt x="3660" y="270"/>
                </a:cubicBezTo>
                <a:cubicBezTo>
                  <a:pt x="3668" y="262"/>
                  <a:pt x="3680" y="259"/>
                  <a:pt x="3698" y="249"/>
                </a:cubicBezTo>
                <a:cubicBezTo>
                  <a:pt x="3690" y="262"/>
                  <a:pt x="3686" y="268"/>
                  <a:pt x="3682" y="274"/>
                </a:cubicBezTo>
                <a:cubicBezTo>
                  <a:pt x="3678" y="279"/>
                  <a:pt x="3674" y="283"/>
                  <a:pt x="3672" y="291"/>
                </a:cubicBezTo>
                <a:cubicBezTo>
                  <a:pt x="3716" y="262"/>
                  <a:pt x="3766" y="278"/>
                  <a:pt x="3812" y="269"/>
                </a:cubicBezTo>
                <a:cubicBezTo>
                  <a:pt x="3812" y="269"/>
                  <a:pt x="3809" y="267"/>
                  <a:pt x="3809" y="267"/>
                </a:cubicBezTo>
                <a:cubicBezTo>
                  <a:pt x="3827" y="292"/>
                  <a:pt x="3851" y="309"/>
                  <a:pt x="3878" y="322"/>
                </a:cubicBezTo>
                <a:cubicBezTo>
                  <a:pt x="3876" y="326"/>
                  <a:pt x="3873" y="329"/>
                  <a:pt x="3871" y="333"/>
                </a:cubicBezTo>
                <a:cubicBezTo>
                  <a:pt x="3871" y="333"/>
                  <a:pt x="3872" y="334"/>
                  <a:pt x="3873" y="335"/>
                </a:cubicBezTo>
                <a:cubicBezTo>
                  <a:pt x="3875" y="331"/>
                  <a:pt x="3877" y="328"/>
                  <a:pt x="3879" y="324"/>
                </a:cubicBezTo>
                <a:cubicBezTo>
                  <a:pt x="3882" y="338"/>
                  <a:pt x="3885" y="352"/>
                  <a:pt x="3887" y="366"/>
                </a:cubicBezTo>
                <a:cubicBezTo>
                  <a:pt x="3889" y="385"/>
                  <a:pt x="3898" y="394"/>
                  <a:pt x="3919" y="394"/>
                </a:cubicBezTo>
                <a:cubicBezTo>
                  <a:pt x="3921" y="382"/>
                  <a:pt x="3922" y="371"/>
                  <a:pt x="3923" y="359"/>
                </a:cubicBezTo>
                <a:cubicBezTo>
                  <a:pt x="3937" y="357"/>
                  <a:pt x="3953" y="354"/>
                  <a:pt x="3949" y="334"/>
                </a:cubicBezTo>
                <a:cubicBezTo>
                  <a:pt x="3954" y="327"/>
                  <a:pt x="3959" y="321"/>
                  <a:pt x="3964" y="315"/>
                </a:cubicBezTo>
                <a:cubicBezTo>
                  <a:pt x="3949" y="321"/>
                  <a:pt x="3949" y="321"/>
                  <a:pt x="3950" y="335"/>
                </a:cubicBezTo>
                <a:cubicBezTo>
                  <a:pt x="3932" y="336"/>
                  <a:pt x="3928" y="324"/>
                  <a:pt x="3929" y="309"/>
                </a:cubicBezTo>
                <a:cubicBezTo>
                  <a:pt x="3958" y="294"/>
                  <a:pt x="3982" y="307"/>
                  <a:pt x="4008" y="321"/>
                </a:cubicBezTo>
                <a:cubicBezTo>
                  <a:pt x="4013" y="309"/>
                  <a:pt x="4017" y="299"/>
                  <a:pt x="4022" y="288"/>
                </a:cubicBezTo>
                <a:cubicBezTo>
                  <a:pt x="4041" y="290"/>
                  <a:pt x="4039" y="300"/>
                  <a:pt x="4039" y="313"/>
                </a:cubicBezTo>
                <a:cubicBezTo>
                  <a:pt x="4040" y="337"/>
                  <a:pt x="4047" y="339"/>
                  <a:pt x="4067" y="326"/>
                </a:cubicBezTo>
                <a:cubicBezTo>
                  <a:pt x="4081" y="337"/>
                  <a:pt x="4092" y="349"/>
                  <a:pt x="4106" y="355"/>
                </a:cubicBezTo>
                <a:cubicBezTo>
                  <a:pt x="4121" y="361"/>
                  <a:pt x="4139" y="361"/>
                  <a:pt x="4156" y="369"/>
                </a:cubicBezTo>
                <a:cubicBezTo>
                  <a:pt x="4146" y="371"/>
                  <a:pt x="4136" y="372"/>
                  <a:pt x="4117" y="375"/>
                </a:cubicBezTo>
                <a:cubicBezTo>
                  <a:pt x="4144" y="390"/>
                  <a:pt x="4146" y="421"/>
                  <a:pt x="4176" y="423"/>
                </a:cubicBezTo>
                <a:cubicBezTo>
                  <a:pt x="4175" y="437"/>
                  <a:pt x="4173" y="451"/>
                  <a:pt x="4172" y="467"/>
                </a:cubicBezTo>
                <a:cubicBezTo>
                  <a:pt x="4188" y="470"/>
                  <a:pt x="4203" y="473"/>
                  <a:pt x="4229" y="477"/>
                </a:cubicBezTo>
                <a:cubicBezTo>
                  <a:pt x="4204" y="485"/>
                  <a:pt x="4194" y="495"/>
                  <a:pt x="4198" y="515"/>
                </a:cubicBezTo>
                <a:cubicBezTo>
                  <a:pt x="4201" y="529"/>
                  <a:pt x="4227" y="533"/>
                  <a:pt x="4212" y="564"/>
                </a:cubicBezTo>
                <a:cubicBezTo>
                  <a:pt x="4207" y="553"/>
                  <a:pt x="4204" y="547"/>
                  <a:pt x="4199" y="534"/>
                </a:cubicBezTo>
                <a:cubicBezTo>
                  <a:pt x="4194" y="548"/>
                  <a:pt x="4191" y="556"/>
                  <a:pt x="4187" y="568"/>
                </a:cubicBezTo>
                <a:cubicBezTo>
                  <a:pt x="4212" y="577"/>
                  <a:pt x="4235" y="584"/>
                  <a:pt x="4257" y="592"/>
                </a:cubicBezTo>
                <a:cubicBezTo>
                  <a:pt x="4262" y="585"/>
                  <a:pt x="4266" y="580"/>
                  <a:pt x="4272" y="573"/>
                </a:cubicBezTo>
                <a:cubicBezTo>
                  <a:pt x="4302" y="615"/>
                  <a:pt x="4337" y="580"/>
                  <a:pt x="4378" y="583"/>
                </a:cubicBezTo>
                <a:cubicBezTo>
                  <a:pt x="4363" y="596"/>
                  <a:pt x="4352" y="605"/>
                  <a:pt x="4340" y="615"/>
                </a:cubicBezTo>
                <a:cubicBezTo>
                  <a:pt x="4341" y="623"/>
                  <a:pt x="4343" y="633"/>
                  <a:pt x="4343" y="642"/>
                </a:cubicBezTo>
                <a:cubicBezTo>
                  <a:pt x="4343" y="659"/>
                  <a:pt x="4341" y="676"/>
                  <a:pt x="4342" y="693"/>
                </a:cubicBezTo>
                <a:cubicBezTo>
                  <a:pt x="4343" y="715"/>
                  <a:pt x="4341" y="735"/>
                  <a:pt x="4322" y="743"/>
                </a:cubicBezTo>
                <a:cubicBezTo>
                  <a:pt x="4332" y="772"/>
                  <a:pt x="4341" y="798"/>
                  <a:pt x="4352" y="826"/>
                </a:cubicBezTo>
                <a:cubicBezTo>
                  <a:pt x="4356" y="826"/>
                  <a:pt x="4361" y="826"/>
                  <a:pt x="4366" y="825"/>
                </a:cubicBezTo>
                <a:cubicBezTo>
                  <a:pt x="4370" y="824"/>
                  <a:pt x="4375" y="822"/>
                  <a:pt x="4381" y="820"/>
                </a:cubicBezTo>
                <a:cubicBezTo>
                  <a:pt x="4394" y="843"/>
                  <a:pt x="4404" y="864"/>
                  <a:pt x="4404" y="891"/>
                </a:cubicBezTo>
                <a:cubicBezTo>
                  <a:pt x="4403" y="910"/>
                  <a:pt x="4409" y="931"/>
                  <a:pt x="4417" y="949"/>
                </a:cubicBezTo>
                <a:cubicBezTo>
                  <a:pt x="4422" y="958"/>
                  <a:pt x="4436" y="963"/>
                  <a:pt x="4448" y="971"/>
                </a:cubicBezTo>
                <a:cubicBezTo>
                  <a:pt x="4418" y="990"/>
                  <a:pt x="4427" y="1014"/>
                  <a:pt x="4443" y="1038"/>
                </a:cubicBezTo>
                <a:cubicBezTo>
                  <a:pt x="4450" y="1049"/>
                  <a:pt x="4452" y="1060"/>
                  <a:pt x="4445" y="1071"/>
                </a:cubicBezTo>
                <a:cubicBezTo>
                  <a:pt x="4432" y="1089"/>
                  <a:pt x="4435" y="1108"/>
                  <a:pt x="4438" y="1128"/>
                </a:cubicBezTo>
                <a:cubicBezTo>
                  <a:pt x="4446" y="1178"/>
                  <a:pt x="4452" y="1229"/>
                  <a:pt x="4461" y="1280"/>
                </a:cubicBezTo>
                <a:cubicBezTo>
                  <a:pt x="4467" y="1307"/>
                  <a:pt x="4467" y="1341"/>
                  <a:pt x="4503" y="1349"/>
                </a:cubicBezTo>
                <a:cubicBezTo>
                  <a:pt x="4491" y="1368"/>
                  <a:pt x="4482" y="1385"/>
                  <a:pt x="4470" y="1400"/>
                </a:cubicBezTo>
                <a:cubicBezTo>
                  <a:pt x="4455" y="1420"/>
                  <a:pt x="4464" y="1442"/>
                  <a:pt x="4464" y="1463"/>
                </a:cubicBezTo>
                <a:cubicBezTo>
                  <a:pt x="4464" y="1472"/>
                  <a:pt x="4476" y="1484"/>
                  <a:pt x="4486" y="1489"/>
                </a:cubicBezTo>
                <a:cubicBezTo>
                  <a:pt x="4514" y="1504"/>
                  <a:pt x="4525" y="1525"/>
                  <a:pt x="4527" y="1558"/>
                </a:cubicBezTo>
                <a:cubicBezTo>
                  <a:pt x="4531" y="1606"/>
                  <a:pt x="4542" y="1654"/>
                  <a:pt x="4550" y="1702"/>
                </a:cubicBezTo>
                <a:cubicBezTo>
                  <a:pt x="4551" y="1706"/>
                  <a:pt x="4552" y="1712"/>
                  <a:pt x="4549" y="1715"/>
                </a:cubicBezTo>
                <a:cubicBezTo>
                  <a:pt x="4539" y="1730"/>
                  <a:pt x="4546" y="1743"/>
                  <a:pt x="4553" y="1756"/>
                </a:cubicBezTo>
                <a:cubicBezTo>
                  <a:pt x="4561" y="1771"/>
                  <a:pt x="4572" y="1775"/>
                  <a:pt x="4586" y="1765"/>
                </a:cubicBezTo>
                <a:cubicBezTo>
                  <a:pt x="4597" y="1756"/>
                  <a:pt x="4606" y="1743"/>
                  <a:pt x="4623" y="1754"/>
                </a:cubicBezTo>
                <a:cubicBezTo>
                  <a:pt x="4625" y="1754"/>
                  <a:pt x="4633" y="1744"/>
                  <a:pt x="4638" y="1739"/>
                </a:cubicBezTo>
                <a:cubicBezTo>
                  <a:pt x="4648" y="1727"/>
                  <a:pt x="4657" y="1725"/>
                  <a:pt x="4669" y="1738"/>
                </a:cubicBezTo>
                <a:cubicBezTo>
                  <a:pt x="4680" y="1750"/>
                  <a:pt x="4694" y="1760"/>
                  <a:pt x="4706" y="1770"/>
                </a:cubicBezTo>
                <a:cubicBezTo>
                  <a:pt x="4709" y="1769"/>
                  <a:pt x="4711" y="1767"/>
                  <a:pt x="4714" y="1766"/>
                </a:cubicBezTo>
                <a:cubicBezTo>
                  <a:pt x="4709" y="1744"/>
                  <a:pt x="4706" y="1722"/>
                  <a:pt x="4701" y="1699"/>
                </a:cubicBezTo>
                <a:cubicBezTo>
                  <a:pt x="4695" y="1665"/>
                  <a:pt x="4688" y="1630"/>
                  <a:pt x="4681" y="1596"/>
                </a:cubicBezTo>
                <a:cubicBezTo>
                  <a:pt x="4681" y="1596"/>
                  <a:pt x="4681" y="1596"/>
                  <a:pt x="4681" y="1596"/>
                </a:cubicBezTo>
                <a:cubicBezTo>
                  <a:pt x="4688" y="1564"/>
                  <a:pt x="4677" y="1535"/>
                  <a:pt x="4668" y="1505"/>
                </a:cubicBezTo>
                <a:cubicBezTo>
                  <a:pt x="4657" y="1467"/>
                  <a:pt x="4667" y="1431"/>
                  <a:pt x="4700" y="1405"/>
                </a:cubicBezTo>
                <a:cubicBezTo>
                  <a:pt x="4699" y="1404"/>
                  <a:pt x="4699" y="1404"/>
                  <a:pt x="4699" y="1404"/>
                </a:cubicBezTo>
                <a:cubicBezTo>
                  <a:pt x="4711" y="1423"/>
                  <a:pt x="4712" y="1457"/>
                  <a:pt x="4751" y="1437"/>
                </a:cubicBezTo>
                <a:cubicBezTo>
                  <a:pt x="4756" y="1435"/>
                  <a:pt x="4766" y="1444"/>
                  <a:pt x="4777" y="1449"/>
                </a:cubicBezTo>
                <a:cubicBezTo>
                  <a:pt x="4773" y="1458"/>
                  <a:pt x="4769" y="1467"/>
                  <a:pt x="4764" y="1478"/>
                </a:cubicBezTo>
                <a:cubicBezTo>
                  <a:pt x="4783" y="1497"/>
                  <a:pt x="4784" y="1521"/>
                  <a:pt x="4782" y="1547"/>
                </a:cubicBezTo>
                <a:cubicBezTo>
                  <a:pt x="4780" y="1565"/>
                  <a:pt x="4777" y="1583"/>
                  <a:pt x="4789" y="1600"/>
                </a:cubicBezTo>
                <a:cubicBezTo>
                  <a:pt x="4793" y="1605"/>
                  <a:pt x="4794" y="1613"/>
                  <a:pt x="4792" y="1619"/>
                </a:cubicBezTo>
                <a:cubicBezTo>
                  <a:pt x="4780" y="1673"/>
                  <a:pt x="4798" y="1725"/>
                  <a:pt x="4796" y="1778"/>
                </a:cubicBezTo>
                <a:cubicBezTo>
                  <a:pt x="4793" y="1818"/>
                  <a:pt x="4802" y="1857"/>
                  <a:pt x="4805" y="1896"/>
                </a:cubicBezTo>
                <a:cubicBezTo>
                  <a:pt x="4806" y="1916"/>
                  <a:pt x="4806" y="1945"/>
                  <a:pt x="4842" y="1944"/>
                </a:cubicBezTo>
                <a:cubicBezTo>
                  <a:pt x="4829" y="1978"/>
                  <a:pt x="4867" y="1999"/>
                  <a:pt x="4869" y="2033"/>
                </a:cubicBezTo>
                <a:cubicBezTo>
                  <a:pt x="4856" y="2032"/>
                  <a:pt x="4847" y="2031"/>
                  <a:pt x="4833" y="2029"/>
                </a:cubicBezTo>
                <a:cubicBezTo>
                  <a:pt x="4841" y="2040"/>
                  <a:pt x="4846" y="2048"/>
                  <a:pt x="4851" y="2055"/>
                </a:cubicBezTo>
                <a:cubicBezTo>
                  <a:pt x="4839" y="2080"/>
                  <a:pt x="4849" y="2103"/>
                  <a:pt x="4860" y="2125"/>
                </a:cubicBezTo>
                <a:cubicBezTo>
                  <a:pt x="4859" y="2124"/>
                  <a:pt x="4859" y="2124"/>
                  <a:pt x="4859" y="2124"/>
                </a:cubicBezTo>
                <a:cubicBezTo>
                  <a:pt x="4866" y="2134"/>
                  <a:pt x="4874" y="2143"/>
                  <a:pt x="4882" y="2154"/>
                </a:cubicBezTo>
                <a:cubicBezTo>
                  <a:pt x="4865" y="2171"/>
                  <a:pt x="4855" y="2192"/>
                  <a:pt x="4848" y="2218"/>
                </a:cubicBezTo>
                <a:cubicBezTo>
                  <a:pt x="4834" y="2265"/>
                  <a:pt x="4809" y="2309"/>
                  <a:pt x="4764" y="2335"/>
                </a:cubicBezTo>
                <a:cubicBezTo>
                  <a:pt x="4742" y="2348"/>
                  <a:pt x="4721" y="2340"/>
                  <a:pt x="4701" y="2326"/>
                </a:cubicBezTo>
                <a:cubicBezTo>
                  <a:pt x="4691" y="2340"/>
                  <a:pt x="4682" y="2353"/>
                  <a:pt x="4674" y="2363"/>
                </a:cubicBezTo>
                <a:cubicBezTo>
                  <a:pt x="4650" y="2371"/>
                  <a:pt x="4627" y="2379"/>
                  <a:pt x="4606" y="2386"/>
                </a:cubicBezTo>
                <a:cubicBezTo>
                  <a:pt x="4610" y="2482"/>
                  <a:pt x="4615" y="2574"/>
                  <a:pt x="4618" y="2667"/>
                </a:cubicBezTo>
                <a:cubicBezTo>
                  <a:pt x="4621" y="2735"/>
                  <a:pt x="4636" y="2802"/>
                  <a:pt x="4648" y="2870"/>
                </a:cubicBezTo>
                <a:cubicBezTo>
                  <a:pt x="4649" y="2871"/>
                  <a:pt x="4652" y="2873"/>
                  <a:pt x="4655" y="2875"/>
                </a:cubicBezTo>
                <a:cubicBezTo>
                  <a:pt x="4677" y="2848"/>
                  <a:pt x="4655" y="2817"/>
                  <a:pt x="4664" y="2784"/>
                </a:cubicBezTo>
                <a:cubicBezTo>
                  <a:pt x="4693" y="2822"/>
                  <a:pt x="4690" y="2855"/>
                  <a:pt x="4663" y="2888"/>
                </a:cubicBezTo>
                <a:cubicBezTo>
                  <a:pt x="4686" y="2895"/>
                  <a:pt x="4700" y="2880"/>
                  <a:pt x="4714" y="2869"/>
                </a:cubicBezTo>
                <a:cubicBezTo>
                  <a:pt x="4723" y="2862"/>
                  <a:pt x="4730" y="2851"/>
                  <a:pt x="4740" y="2844"/>
                </a:cubicBezTo>
                <a:cubicBezTo>
                  <a:pt x="4755" y="2834"/>
                  <a:pt x="4771" y="2831"/>
                  <a:pt x="4786" y="2847"/>
                </a:cubicBezTo>
                <a:cubicBezTo>
                  <a:pt x="4790" y="2852"/>
                  <a:pt x="4795" y="2855"/>
                  <a:pt x="4799" y="2858"/>
                </a:cubicBezTo>
                <a:cubicBezTo>
                  <a:pt x="4790" y="2892"/>
                  <a:pt x="4781" y="2929"/>
                  <a:pt x="4770" y="2964"/>
                </a:cubicBezTo>
                <a:cubicBezTo>
                  <a:pt x="4764" y="2982"/>
                  <a:pt x="4747" y="2998"/>
                  <a:pt x="4743" y="3017"/>
                </a:cubicBezTo>
                <a:cubicBezTo>
                  <a:pt x="4736" y="3053"/>
                  <a:pt x="4722" y="3088"/>
                  <a:pt x="4728" y="3126"/>
                </a:cubicBezTo>
                <a:cubicBezTo>
                  <a:pt x="4730" y="3135"/>
                  <a:pt x="4726" y="3144"/>
                  <a:pt x="4723" y="3153"/>
                </a:cubicBezTo>
                <a:cubicBezTo>
                  <a:pt x="4715" y="3170"/>
                  <a:pt x="4723" y="3180"/>
                  <a:pt x="4741" y="3190"/>
                </a:cubicBezTo>
                <a:cubicBezTo>
                  <a:pt x="4744" y="3177"/>
                  <a:pt x="4746" y="3166"/>
                  <a:pt x="4749" y="3156"/>
                </a:cubicBezTo>
                <a:cubicBezTo>
                  <a:pt x="4752" y="3157"/>
                  <a:pt x="4755" y="3158"/>
                  <a:pt x="4755" y="3160"/>
                </a:cubicBezTo>
                <a:cubicBezTo>
                  <a:pt x="4758" y="3170"/>
                  <a:pt x="4760" y="3180"/>
                  <a:pt x="4761" y="3191"/>
                </a:cubicBezTo>
                <a:cubicBezTo>
                  <a:pt x="4763" y="3214"/>
                  <a:pt x="4748" y="3238"/>
                  <a:pt x="4769" y="3259"/>
                </a:cubicBezTo>
                <a:cubicBezTo>
                  <a:pt x="4769" y="3260"/>
                  <a:pt x="4769" y="3262"/>
                  <a:pt x="4769" y="3263"/>
                </a:cubicBezTo>
                <a:cubicBezTo>
                  <a:pt x="4757" y="3293"/>
                  <a:pt x="4763" y="3323"/>
                  <a:pt x="4762" y="3354"/>
                </a:cubicBezTo>
                <a:cubicBezTo>
                  <a:pt x="4760" y="3401"/>
                  <a:pt x="4766" y="3444"/>
                  <a:pt x="4789" y="3485"/>
                </a:cubicBezTo>
                <a:cubicBezTo>
                  <a:pt x="4797" y="3498"/>
                  <a:pt x="4792" y="3518"/>
                  <a:pt x="4793" y="3540"/>
                </a:cubicBezTo>
                <a:cubicBezTo>
                  <a:pt x="4792" y="3539"/>
                  <a:pt x="4796" y="3543"/>
                  <a:pt x="4800" y="3545"/>
                </a:cubicBezTo>
                <a:cubicBezTo>
                  <a:pt x="4805" y="3548"/>
                  <a:pt x="4812" y="3550"/>
                  <a:pt x="4821" y="3553"/>
                </a:cubicBezTo>
                <a:cubicBezTo>
                  <a:pt x="4826" y="3542"/>
                  <a:pt x="4831" y="3533"/>
                  <a:pt x="4833" y="3523"/>
                </a:cubicBezTo>
                <a:cubicBezTo>
                  <a:pt x="4838" y="3503"/>
                  <a:pt x="4837" y="3480"/>
                  <a:pt x="4859" y="3467"/>
                </a:cubicBezTo>
                <a:cubicBezTo>
                  <a:pt x="4861" y="3465"/>
                  <a:pt x="4861" y="3457"/>
                  <a:pt x="4861" y="3452"/>
                </a:cubicBezTo>
                <a:cubicBezTo>
                  <a:pt x="4862" y="3447"/>
                  <a:pt x="4861" y="3438"/>
                  <a:pt x="4863" y="3437"/>
                </a:cubicBezTo>
                <a:cubicBezTo>
                  <a:pt x="4889" y="3428"/>
                  <a:pt x="4892" y="3401"/>
                  <a:pt x="4907" y="3383"/>
                </a:cubicBezTo>
                <a:cubicBezTo>
                  <a:pt x="4919" y="3368"/>
                  <a:pt x="4936" y="3358"/>
                  <a:pt x="4924" y="3333"/>
                </a:cubicBezTo>
                <a:cubicBezTo>
                  <a:pt x="4921" y="3326"/>
                  <a:pt x="4925" y="3314"/>
                  <a:pt x="4927" y="3304"/>
                </a:cubicBezTo>
                <a:cubicBezTo>
                  <a:pt x="4935" y="3249"/>
                  <a:pt x="4928" y="3193"/>
                  <a:pt x="4946" y="3139"/>
                </a:cubicBezTo>
                <a:cubicBezTo>
                  <a:pt x="4952" y="3120"/>
                  <a:pt x="4961" y="3112"/>
                  <a:pt x="4983" y="3119"/>
                </a:cubicBezTo>
                <a:cubicBezTo>
                  <a:pt x="4985" y="3158"/>
                  <a:pt x="4987" y="3198"/>
                  <a:pt x="4989" y="3238"/>
                </a:cubicBezTo>
                <a:cubicBezTo>
                  <a:pt x="4989" y="3245"/>
                  <a:pt x="4990" y="3252"/>
                  <a:pt x="4988" y="3258"/>
                </a:cubicBezTo>
                <a:cubicBezTo>
                  <a:pt x="4966" y="3323"/>
                  <a:pt x="4966" y="3389"/>
                  <a:pt x="4977" y="3456"/>
                </a:cubicBezTo>
                <a:cubicBezTo>
                  <a:pt x="4980" y="3477"/>
                  <a:pt x="5000" y="3506"/>
                  <a:pt x="4959" y="3515"/>
                </a:cubicBezTo>
                <a:cubicBezTo>
                  <a:pt x="4956" y="3516"/>
                  <a:pt x="4955" y="3532"/>
                  <a:pt x="4955" y="3541"/>
                </a:cubicBezTo>
                <a:cubicBezTo>
                  <a:pt x="4954" y="3550"/>
                  <a:pt x="4959" y="3561"/>
                  <a:pt x="4955" y="3567"/>
                </a:cubicBezTo>
                <a:cubicBezTo>
                  <a:pt x="4939" y="3596"/>
                  <a:pt x="4939" y="3625"/>
                  <a:pt x="4943" y="3656"/>
                </a:cubicBezTo>
                <a:cubicBezTo>
                  <a:pt x="4947" y="3679"/>
                  <a:pt x="4937" y="3703"/>
                  <a:pt x="4950" y="3725"/>
                </a:cubicBezTo>
                <a:cubicBezTo>
                  <a:pt x="4951" y="3727"/>
                  <a:pt x="4948" y="3732"/>
                  <a:pt x="4947" y="3736"/>
                </a:cubicBezTo>
                <a:cubicBezTo>
                  <a:pt x="4926" y="3782"/>
                  <a:pt x="4945" y="3829"/>
                  <a:pt x="4947" y="3876"/>
                </a:cubicBezTo>
                <a:cubicBezTo>
                  <a:pt x="4948" y="3889"/>
                  <a:pt x="4960" y="3901"/>
                  <a:pt x="4968" y="3917"/>
                </a:cubicBezTo>
                <a:cubicBezTo>
                  <a:pt x="4976" y="3880"/>
                  <a:pt x="4986" y="3849"/>
                  <a:pt x="4972" y="3814"/>
                </a:cubicBezTo>
                <a:cubicBezTo>
                  <a:pt x="4965" y="3799"/>
                  <a:pt x="4965" y="3777"/>
                  <a:pt x="4985" y="3764"/>
                </a:cubicBezTo>
                <a:cubicBezTo>
                  <a:pt x="4988" y="3762"/>
                  <a:pt x="4989" y="3756"/>
                  <a:pt x="4989" y="3752"/>
                </a:cubicBezTo>
                <a:cubicBezTo>
                  <a:pt x="4986" y="3715"/>
                  <a:pt x="4987" y="3681"/>
                  <a:pt x="5031" y="3667"/>
                </a:cubicBezTo>
                <a:cubicBezTo>
                  <a:pt x="5036" y="3666"/>
                  <a:pt x="5038" y="3657"/>
                  <a:pt x="5040" y="3651"/>
                </a:cubicBezTo>
                <a:cubicBezTo>
                  <a:pt x="5052" y="3609"/>
                  <a:pt x="5066" y="3568"/>
                  <a:pt x="5069" y="3524"/>
                </a:cubicBezTo>
                <a:cubicBezTo>
                  <a:pt x="5070" y="3513"/>
                  <a:pt x="5072" y="3502"/>
                  <a:pt x="5076" y="3493"/>
                </a:cubicBezTo>
                <a:cubicBezTo>
                  <a:pt x="5077" y="3489"/>
                  <a:pt x="5085" y="3487"/>
                  <a:pt x="5096" y="3482"/>
                </a:cubicBezTo>
                <a:cubicBezTo>
                  <a:pt x="5089" y="3513"/>
                  <a:pt x="5084" y="3538"/>
                  <a:pt x="5079" y="3564"/>
                </a:cubicBezTo>
                <a:cubicBezTo>
                  <a:pt x="5081" y="3565"/>
                  <a:pt x="5083" y="3566"/>
                  <a:pt x="5085" y="3567"/>
                </a:cubicBezTo>
                <a:cubicBezTo>
                  <a:pt x="5088" y="3564"/>
                  <a:pt x="5093" y="3561"/>
                  <a:pt x="5094" y="3558"/>
                </a:cubicBezTo>
                <a:cubicBezTo>
                  <a:pt x="5102" y="3526"/>
                  <a:pt x="5125" y="3499"/>
                  <a:pt x="5122" y="3463"/>
                </a:cubicBezTo>
                <a:cubicBezTo>
                  <a:pt x="5120" y="3449"/>
                  <a:pt x="5131" y="3433"/>
                  <a:pt x="5130" y="3419"/>
                </a:cubicBezTo>
                <a:cubicBezTo>
                  <a:pt x="5130" y="3404"/>
                  <a:pt x="5127" y="3391"/>
                  <a:pt x="5143" y="3383"/>
                </a:cubicBezTo>
                <a:cubicBezTo>
                  <a:pt x="5144" y="3383"/>
                  <a:pt x="5144" y="3381"/>
                  <a:pt x="5144" y="3379"/>
                </a:cubicBezTo>
                <a:cubicBezTo>
                  <a:pt x="5148" y="3361"/>
                  <a:pt x="5126" y="3347"/>
                  <a:pt x="5140" y="3325"/>
                </a:cubicBezTo>
                <a:cubicBezTo>
                  <a:pt x="5148" y="3313"/>
                  <a:pt x="5139" y="3291"/>
                  <a:pt x="5137" y="3271"/>
                </a:cubicBezTo>
                <a:cubicBezTo>
                  <a:pt x="5157" y="3260"/>
                  <a:pt x="5149" y="3290"/>
                  <a:pt x="5164" y="3296"/>
                </a:cubicBezTo>
                <a:cubicBezTo>
                  <a:pt x="5173" y="3253"/>
                  <a:pt x="5183" y="3213"/>
                  <a:pt x="5190" y="3172"/>
                </a:cubicBezTo>
                <a:cubicBezTo>
                  <a:pt x="5192" y="3157"/>
                  <a:pt x="5184" y="3141"/>
                  <a:pt x="5184" y="3125"/>
                </a:cubicBezTo>
                <a:cubicBezTo>
                  <a:pt x="5182" y="3066"/>
                  <a:pt x="5182" y="3008"/>
                  <a:pt x="5176" y="2949"/>
                </a:cubicBezTo>
                <a:cubicBezTo>
                  <a:pt x="5174" y="2926"/>
                  <a:pt x="5174" y="2894"/>
                  <a:pt x="5206" y="2876"/>
                </a:cubicBezTo>
                <a:cubicBezTo>
                  <a:pt x="5214" y="2898"/>
                  <a:pt x="5221" y="2920"/>
                  <a:pt x="5215" y="2940"/>
                </a:cubicBezTo>
                <a:cubicBezTo>
                  <a:pt x="5204" y="2982"/>
                  <a:pt x="5203" y="3023"/>
                  <a:pt x="5215" y="3068"/>
                </a:cubicBezTo>
                <a:cubicBezTo>
                  <a:pt x="5221" y="3062"/>
                  <a:pt x="5225" y="3057"/>
                  <a:pt x="5230" y="3051"/>
                </a:cubicBezTo>
                <a:cubicBezTo>
                  <a:pt x="5232" y="3053"/>
                  <a:pt x="5236" y="3056"/>
                  <a:pt x="5237" y="3059"/>
                </a:cubicBezTo>
                <a:cubicBezTo>
                  <a:pt x="5253" y="3094"/>
                  <a:pt x="5242" y="3131"/>
                  <a:pt x="5248" y="3167"/>
                </a:cubicBezTo>
                <a:cubicBezTo>
                  <a:pt x="5248" y="3169"/>
                  <a:pt x="5247" y="3173"/>
                  <a:pt x="5246" y="3174"/>
                </a:cubicBezTo>
                <a:cubicBezTo>
                  <a:pt x="5203" y="3216"/>
                  <a:pt x="5230" y="3265"/>
                  <a:pt x="5236" y="3310"/>
                </a:cubicBezTo>
                <a:cubicBezTo>
                  <a:pt x="5237" y="3321"/>
                  <a:pt x="5236" y="3329"/>
                  <a:pt x="5235" y="3339"/>
                </a:cubicBezTo>
                <a:cubicBezTo>
                  <a:pt x="5231" y="3370"/>
                  <a:pt x="5233" y="3402"/>
                  <a:pt x="5232" y="3433"/>
                </a:cubicBezTo>
                <a:cubicBezTo>
                  <a:pt x="5232" y="3448"/>
                  <a:pt x="5233" y="3462"/>
                  <a:pt x="5233" y="3477"/>
                </a:cubicBezTo>
                <a:cubicBezTo>
                  <a:pt x="5233" y="3492"/>
                  <a:pt x="5222" y="3497"/>
                  <a:pt x="5208" y="3501"/>
                </a:cubicBezTo>
                <a:cubicBezTo>
                  <a:pt x="5224" y="3533"/>
                  <a:pt x="5239" y="3566"/>
                  <a:pt x="5229" y="3603"/>
                </a:cubicBezTo>
                <a:cubicBezTo>
                  <a:pt x="5228" y="3607"/>
                  <a:pt x="5230" y="3614"/>
                  <a:pt x="5232" y="3618"/>
                </a:cubicBezTo>
                <a:cubicBezTo>
                  <a:pt x="5254" y="3663"/>
                  <a:pt x="5251" y="3709"/>
                  <a:pt x="5239" y="3756"/>
                </a:cubicBezTo>
                <a:cubicBezTo>
                  <a:pt x="5235" y="3774"/>
                  <a:pt x="5237" y="3793"/>
                  <a:pt x="5238" y="3812"/>
                </a:cubicBezTo>
                <a:cubicBezTo>
                  <a:pt x="5239" y="3838"/>
                  <a:pt x="5242" y="3864"/>
                  <a:pt x="5244" y="3891"/>
                </a:cubicBezTo>
                <a:cubicBezTo>
                  <a:pt x="5233" y="3892"/>
                  <a:pt x="5227" y="3892"/>
                  <a:pt x="5221" y="3893"/>
                </a:cubicBezTo>
                <a:cubicBezTo>
                  <a:pt x="5229" y="3942"/>
                  <a:pt x="5237" y="3990"/>
                  <a:pt x="5245" y="4038"/>
                </a:cubicBezTo>
                <a:cubicBezTo>
                  <a:pt x="5246" y="4040"/>
                  <a:pt x="5251" y="4042"/>
                  <a:pt x="5257" y="4046"/>
                </a:cubicBezTo>
                <a:cubicBezTo>
                  <a:pt x="5264" y="4038"/>
                  <a:pt x="5272" y="4030"/>
                  <a:pt x="5280" y="4021"/>
                </a:cubicBezTo>
                <a:cubicBezTo>
                  <a:pt x="5304" y="4038"/>
                  <a:pt x="5300" y="4061"/>
                  <a:pt x="5299" y="4083"/>
                </a:cubicBezTo>
                <a:cubicBezTo>
                  <a:pt x="5299" y="4121"/>
                  <a:pt x="5299" y="4159"/>
                  <a:pt x="5298" y="4196"/>
                </a:cubicBezTo>
                <a:cubicBezTo>
                  <a:pt x="5298" y="4205"/>
                  <a:pt x="5296" y="4215"/>
                  <a:pt x="5294" y="4224"/>
                </a:cubicBezTo>
                <a:cubicBezTo>
                  <a:pt x="5290" y="4237"/>
                  <a:pt x="5287" y="4250"/>
                  <a:pt x="5303" y="4258"/>
                </a:cubicBezTo>
                <a:cubicBezTo>
                  <a:pt x="5307" y="4260"/>
                  <a:pt x="5312" y="4266"/>
                  <a:pt x="5312" y="4270"/>
                </a:cubicBezTo>
                <a:cubicBezTo>
                  <a:pt x="5305" y="4306"/>
                  <a:pt x="5332" y="4331"/>
                  <a:pt x="5342" y="4361"/>
                </a:cubicBezTo>
                <a:cubicBezTo>
                  <a:pt x="5349" y="4383"/>
                  <a:pt x="5354" y="4402"/>
                  <a:pt x="5338" y="4420"/>
                </a:cubicBezTo>
                <a:cubicBezTo>
                  <a:pt x="5350" y="4439"/>
                  <a:pt x="5361" y="4455"/>
                  <a:pt x="5374" y="4474"/>
                </a:cubicBezTo>
                <a:cubicBezTo>
                  <a:pt x="5379" y="4464"/>
                  <a:pt x="5384" y="4455"/>
                  <a:pt x="5393" y="4440"/>
                </a:cubicBezTo>
                <a:cubicBezTo>
                  <a:pt x="5395" y="4464"/>
                  <a:pt x="5397" y="4481"/>
                  <a:pt x="5399" y="4500"/>
                </a:cubicBezTo>
                <a:cubicBezTo>
                  <a:pt x="5411" y="4496"/>
                  <a:pt x="5422" y="4493"/>
                  <a:pt x="5434" y="4489"/>
                </a:cubicBezTo>
                <a:cubicBezTo>
                  <a:pt x="5434" y="4497"/>
                  <a:pt x="5437" y="4508"/>
                  <a:pt x="5434" y="4512"/>
                </a:cubicBezTo>
                <a:cubicBezTo>
                  <a:pt x="5408" y="4536"/>
                  <a:pt x="5423" y="4566"/>
                  <a:pt x="5420" y="4593"/>
                </a:cubicBezTo>
                <a:cubicBezTo>
                  <a:pt x="5418" y="4603"/>
                  <a:pt x="5421" y="4616"/>
                  <a:pt x="5427" y="4623"/>
                </a:cubicBezTo>
                <a:cubicBezTo>
                  <a:pt x="5443" y="4643"/>
                  <a:pt x="5441" y="4667"/>
                  <a:pt x="5449" y="4689"/>
                </a:cubicBezTo>
                <a:cubicBezTo>
                  <a:pt x="5451" y="4696"/>
                  <a:pt x="5452" y="4704"/>
                  <a:pt x="5456" y="4710"/>
                </a:cubicBezTo>
                <a:cubicBezTo>
                  <a:pt x="5464" y="4723"/>
                  <a:pt x="5466" y="4735"/>
                  <a:pt x="5464" y="4751"/>
                </a:cubicBezTo>
                <a:cubicBezTo>
                  <a:pt x="5460" y="4778"/>
                  <a:pt x="5464" y="4805"/>
                  <a:pt x="5479" y="4831"/>
                </a:cubicBezTo>
                <a:cubicBezTo>
                  <a:pt x="5508" y="4884"/>
                  <a:pt x="5525" y="4942"/>
                  <a:pt x="5539" y="5001"/>
                </a:cubicBezTo>
                <a:cubicBezTo>
                  <a:pt x="5546" y="5031"/>
                  <a:pt x="5549" y="5063"/>
                  <a:pt x="5569" y="5088"/>
                </a:cubicBezTo>
                <a:cubicBezTo>
                  <a:pt x="5574" y="5094"/>
                  <a:pt x="5575" y="5103"/>
                  <a:pt x="5578" y="5110"/>
                </a:cubicBezTo>
                <a:cubicBezTo>
                  <a:pt x="5578" y="5113"/>
                  <a:pt x="5577" y="5116"/>
                  <a:pt x="5578" y="5118"/>
                </a:cubicBezTo>
                <a:cubicBezTo>
                  <a:pt x="5579" y="5125"/>
                  <a:pt x="5580" y="5136"/>
                  <a:pt x="5583" y="5137"/>
                </a:cubicBezTo>
                <a:cubicBezTo>
                  <a:pt x="5622" y="5146"/>
                  <a:pt x="5602" y="5196"/>
                  <a:pt x="5637" y="5210"/>
                </a:cubicBezTo>
                <a:cubicBezTo>
                  <a:pt x="5629" y="5219"/>
                  <a:pt x="5623" y="5226"/>
                  <a:pt x="5614" y="5235"/>
                </a:cubicBezTo>
                <a:cubicBezTo>
                  <a:pt x="5617" y="5241"/>
                  <a:pt x="5620" y="5249"/>
                  <a:pt x="5624" y="5255"/>
                </a:cubicBezTo>
                <a:cubicBezTo>
                  <a:pt x="5636" y="5272"/>
                  <a:pt x="5637" y="5289"/>
                  <a:pt x="5632" y="5310"/>
                </a:cubicBezTo>
                <a:cubicBezTo>
                  <a:pt x="5623" y="5343"/>
                  <a:pt x="5627" y="5374"/>
                  <a:pt x="5649" y="5405"/>
                </a:cubicBezTo>
                <a:cubicBezTo>
                  <a:pt x="5668" y="5430"/>
                  <a:pt x="5670" y="5466"/>
                  <a:pt x="5659" y="5497"/>
                </a:cubicBezTo>
                <a:cubicBezTo>
                  <a:pt x="5653" y="5512"/>
                  <a:pt x="5655" y="5521"/>
                  <a:pt x="5664" y="5532"/>
                </a:cubicBezTo>
                <a:cubicBezTo>
                  <a:pt x="5677" y="5532"/>
                  <a:pt x="5690" y="5532"/>
                  <a:pt x="5705" y="5532"/>
                </a:cubicBezTo>
                <a:cubicBezTo>
                  <a:pt x="5703" y="5510"/>
                  <a:pt x="5701" y="5490"/>
                  <a:pt x="5698" y="5469"/>
                </a:cubicBezTo>
                <a:cubicBezTo>
                  <a:pt x="5695" y="5449"/>
                  <a:pt x="5689" y="5429"/>
                  <a:pt x="5688" y="5408"/>
                </a:cubicBezTo>
                <a:cubicBezTo>
                  <a:pt x="5686" y="5377"/>
                  <a:pt x="5661" y="5351"/>
                  <a:pt x="5673" y="5319"/>
                </a:cubicBezTo>
                <a:cubicBezTo>
                  <a:pt x="5647" y="5268"/>
                  <a:pt x="5661" y="5207"/>
                  <a:pt x="5628" y="5158"/>
                </a:cubicBezTo>
                <a:cubicBezTo>
                  <a:pt x="5618" y="5142"/>
                  <a:pt x="5617" y="5120"/>
                  <a:pt x="5613" y="5101"/>
                </a:cubicBezTo>
                <a:cubicBezTo>
                  <a:pt x="5608" y="5082"/>
                  <a:pt x="5603" y="5063"/>
                  <a:pt x="5601" y="5043"/>
                </a:cubicBezTo>
                <a:cubicBezTo>
                  <a:pt x="5600" y="5034"/>
                  <a:pt x="5606" y="5025"/>
                  <a:pt x="5609" y="5012"/>
                </a:cubicBezTo>
                <a:cubicBezTo>
                  <a:pt x="5573" y="4985"/>
                  <a:pt x="5578" y="4940"/>
                  <a:pt x="5577" y="4891"/>
                </a:cubicBezTo>
                <a:cubicBezTo>
                  <a:pt x="5593" y="4924"/>
                  <a:pt x="5590" y="4960"/>
                  <a:pt x="5620" y="4982"/>
                </a:cubicBezTo>
                <a:cubicBezTo>
                  <a:pt x="5606" y="4919"/>
                  <a:pt x="5587" y="4858"/>
                  <a:pt x="5580" y="4795"/>
                </a:cubicBezTo>
                <a:cubicBezTo>
                  <a:pt x="5577" y="4770"/>
                  <a:pt x="5571" y="4745"/>
                  <a:pt x="5569" y="4720"/>
                </a:cubicBezTo>
                <a:cubicBezTo>
                  <a:pt x="5568" y="4715"/>
                  <a:pt x="5568" y="4709"/>
                  <a:pt x="5565" y="4704"/>
                </a:cubicBezTo>
                <a:cubicBezTo>
                  <a:pt x="5540" y="4663"/>
                  <a:pt x="5543" y="4617"/>
                  <a:pt x="5542" y="4571"/>
                </a:cubicBezTo>
                <a:cubicBezTo>
                  <a:pt x="5542" y="4564"/>
                  <a:pt x="5538" y="4557"/>
                  <a:pt x="5535" y="4550"/>
                </a:cubicBezTo>
                <a:cubicBezTo>
                  <a:pt x="5534" y="4547"/>
                  <a:pt x="5527" y="4546"/>
                  <a:pt x="5527" y="4543"/>
                </a:cubicBezTo>
                <a:cubicBezTo>
                  <a:pt x="5522" y="4508"/>
                  <a:pt x="5517" y="4474"/>
                  <a:pt x="5512" y="4438"/>
                </a:cubicBezTo>
                <a:cubicBezTo>
                  <a:pt x="5509" y="4439"/>
                  <a:pt x="5503" y="4442"/>
                  <a:pt x="5497" y="4444"/>
                </a:cubicBezTo>
                <a:cubicBezTo>
                  <a:pt x="5496" y="4439"/>
                  <a:pt x="5492" y="4433"/>
                  <a:pt x="5492" y="4427"/>
                </a:cubicBezTo>
                <a:cubicBezTo>
                  <a:pt x="5493" y="4418"/>
                  <a:pt x="5493" y="4407"/>
                  <a:pt x="5498" y="4401"/>
                </a:cubicBezTo>
                <a:cubicBezTo>
                  <a:pt x="5515" y="4379"/>
                  <a:pt x="5510" y="4360"/>
                  <a:pt x="5499" y="4339"/>
                </a:cubicBezTo>
                <a:cubicBezTo>
                  <a:pt x="5482" y="4309"/>
                  <a:pt x="5484" y="4276"/>
                  <a:pt x="5481" y="4244"/>
                </a:cubicBezTo>
                <a:cubicBezTo>
                  <a:pt x="5477" y="4204"/>
                  <a:pt x="5464" y="4168"/>
                  <a:pt x="5452" y="4130"/>
                </a:cubicBezTo>
                <a:cubicBezTo>
                  <a:pt x="5449" y="4121"/>
                  <a:pt x="5449" y="4111"/>
                  <a:pt x="5447" y="4101"/>
                </a:cubicBezTo>
                <a:cubicBezTo>
                  <a:pt x="5450" y="4100"/>
                  <a:pt x="5452" y="4099"/>
                  <a:pt x="5455" y="4099"/>
                </a:cubicBezTo>
                <a:cubicBezTo>
                  <a:pt x="5459" y="4104"/>
                  <a:pt x="5463" y="4109"/>
                  <a:pt x="5466" y="4114"/>
                </a:cubicBezTo>
                <a:cubicBezTo>
                  <a:pt x="5473" y="4134"/>
                  <a:pt x="5475" y="4155"/>
                  <a:pt x="5492" y="4170"/>
                </a:cubicBezTo>
                <a:cubicBezTo>
                  <a:pt x="5497" y="4174"/>
                  <a:pt x="5502" y="4179"/>
                  <a:pt x="5508" y="4181"/>
                </a:cubicBezTo>
                <a:cubicBezTo>
                  <a:pt x="5550" y="4198"/>
                  <a:pt x="5554" y="4204"/>
                  <a:pt x="5553" y="4248"/>
                </a:cubicBezTo>
                <a:cubicBezTo>
                  <a:pt x="5553" y="4254"/>
                  <a:pt x="5554" y="4260"/>
                  <a:pt x="5556" y="4267"/>
                </a:cubicBezTo>
                <a:cubicBezTo>
                  <a:pt x="5557" y="4270"/>
                  <a:pt x="5561" y="4272"/>
                  <a:pt x="5564" y="4276"/>
                </a:cubicBezTo>
                <a:cubicBezTo>
                  <a:pt x="5590" y="4269"/>
                  <a:pt x="5591" y="4249"/>
                  <a:pt x="5595" y="4226"/>
                </a:cubicBezTo>
                <a:cubicBezTo>
                  <a:pt x="5600" y="4237"/>
                  <a:pt x="5605" y="4249"/>
                  <a:pt x="5613" y="4267"/>
                </a:cubicBezTo>
                <a:cubicBezTo>
                  <a:pt x="5624" y="4255"/>
                  <a:pt x="5632" y="4246"/>
                  <a:pt x="5641" y="4237"/>
                </a:cubicBezTo>
                <a:cubicBezTo>
                  <a:pt x="5653" y="4248"/>
                  <a:pt x="5667" y="4258"/>
                  <a:pt x="5688" y="4276"/>
                </a:cubicBezTo>
                <a:cubicBezTo>
                  <a:pt x="5684" y="4238"/>
                  <a:pt x="5684" y="4211"/>
                  <a:pt x="5679" y="4185"/>
                </a:cubicBezTo>
                <a:cubicBezTo>
                  <a:pt x="5675" y="4168"/>
                  <a:pt x="5661" y="4155"/>
                  <a:pt x="5664" y="4134"/>
                </a:cubicBezTo>
                <a:cubicBezTo>
                  <a:pt x="5667" y="4119"/>
                  <a:pt x="5665" y="4102"/>
                  <a:pt x="5665" y="4082"/>
                </a:cubicBezTo>
                <a:cubicBezTo>
                  <a:pt x="5661" y="4082"/>
                  <a:pt x="5654" y="4081"/>
                  <a:pt x="5646" y="4079"/>
                </a:cubicBezTo>
                <a:cubicBezTo>
                  <a:pt x="5646" y="4077"/>
                  <a:pt x="5645" y="4074"/>
                  <a:pt x="5646" y="4072"/>
                </a:cubicBezTo>
                <a:cubicBezTo>
                  <a:pt x="5669" y="4046"/>
                  <a:pt x="5655" y="4014"/>
                  <a:pt x="5653" y="3986"/>
                </a:cubicBezTo>
                <a:cubicBezTo>
                  <a:pt x="5650" y="3954"/>
                  <a:pt x="5636" y="3923"/>
                  <a:pt x="5626" y="3891"/>
                </a:cubicBezTo>
                <a:cubicBezTo>
                  <a:pt x="5626" y="3889"/>
                  <a:pt x="5625" y="3885"/>
                  <a:pt x="5624" y="3884"/>
                </a:cubicBezTo>
                <a:cubicBezTo>
                  <a:pt x="5578" y="3857"/>
                  <a:pt x="5591" y="3808"/>
                  <a:pt x="5587" y="3770"/>
                </a:cubicBezTo>
                <a:cubicBezTo>
                  <a:pt x="5583" y="3729"/>
                  <a:pt x="5579" y="3687"/>
                  <a:pt x="5573" y="3646"/>
                </a:cubicBezTo>
                <a:cubicBezTo>
                  <a:pt x="5568" y="3612"/>
                  <a:pt x="5573" y="3582"/>
                  <a:pt x="5590" y="3551"/>
                </a:cubicBezTo>
                <a:cubicBezTo>
                  <a:pt x="5579" y="3532"/>
                  <a:pt x="5569" y="3513"/>
                  <a:pt x="5558" y="3494"/>
                </a:cubicBezTo>
                <a:cubicBezTo>
                  <a:pt x="5557" y="3493"/>
                  <a:pt x="5556" y="3492"/>
                  <a:pt x="5556" y="3491"/>
                </a:cubicBezTo>
                <a:cubicBezTo>
                  <a:pt x="5569" y="3453"/>
                  <a:pt x="5538" y="3428"/>
                  <a:pt x="5530" y="3396"/>
                </a:cubicBezTo>
                <a:cubicBezTo>
                  <a:pt x="5526" y="3378"/>
                  <a:pt x="5524" y="3359"/>
                  <a:pt x="5523" y="3341"/>
                </a:cubicBezTo>
                <a:cubicBezTo>
                  <a:pt x="5520" y="3287"/>
                  <a:pt x="5500" y="3237"/>
                  <a:pt x="5493" y="3184"/>
                </a:cubicBezTo>
                <a:cubicBezTo>
                  <a:pt x="5488" y="3150"/>
                  <a:pt x="5486" y="3116"/>
                  <a:pt x="5485" y="3083"/>
                </a:cubicBezTo>
                <a:cubicBezTo>
                  <a:pt x="5484" y="3066"/>
                  <a:pt x="5488" y="3051"/>
                  <a:pt x="5513" y="3055"/>
                </a:cubicBezTo>
                <a:cubicBezTo>
                  <a:pt x="5513" y="3071"/>
                  <a:pt x="5513" y="3086"/>
                  <a:pt x="5513" y="3098"/>
                </a:cubicBezTo>
                <a:cubicBezTo>
                  <a:pt x="5535" y="3098"/>
                  <a:pt x="5555" y="3098"/>
                  <a:pt x="5575" y="3098"/>
                </a:cubicBezTo>
                <a:cubicBezTo>
                  <a:pt x="5580" y="3127"/>
                  <a:pt x="5574" y="3156"/>
                  <a:pt x="5597" y="3178"/>
                </a:cubicBezTo>
                <a:cubicBezTo>
                  <a:pt x="5608" y="3166"/>
                  <a:pt x="5602" y="3155"/>
                  <a:pt x="5600" y="3144"/>
                </a:cubicBezTo>
                <a:cubicBezTo>
                  <a:pt x="5598" y="3135"/>
                  <a:pt x="5595" y="3125"/>
                  <a:pt x="5598" y="3112"/>
                </a:cubicBezTo>
                <a:cubicBezTo>
                  <a:pt x="5603" y="3117"/>
                  <a:pt x="5610" y="3122"/>
                  <a:pt x="5612" y="3128"/>
                </a:cubicBezTo>
                <a:cubicBezTo>
                  <a:pt x="5628" y="3181"/>
                  <a:pt x="5642" y="3235"/>
                  <a:pt x="5661" y="3287"/>
                </a:cubicBezTo>
                <a:cubicBezTo>
                  <a:pt x="5677" y="3332"/>
                  <a:pt x="5679" y="3382"/>
                  <a:pt x="5698" y="3426"/>
                </a:cubicBezTo>
                <a:cubicBezTo>
                  <a:pt x="5717" y="3471"/>
                  <a:pt x="5730" y="3518"/>
                  <a:pt x="5743" y="3566"/>
                </a:cubicBezTo>
                <a:cubicBezTo>
                  <a:pt x="5749" y="3588"/>
                  <a:pt x="5740" y="3614"/>
                  <a:pt x="5764" y="3631"/>
                </a:cubicBezTo>
                <a:cubicBezTo>
                  <a:pt x="5797" y="3630"/>
                  <a:pt x="5830" y="3629"/>
                  <a:pt x="5850" y="3596"/>
                </a:cubicBezTo>
                <a:cubicBezTo>
                  <a:pt x="5853" y="3591"/>
                  <a:pt x="5865" y="3589"/>
                  <a:pt x="5872" y="3590"/>
                </a:cubicBezTo>
                <a:cubicBezTo>
                  <a:pt x="5888" y="3591"/>
                  <a:pt x="5901" y="3596"/>
                  <a:pt x="5912" y="3611"/>
                </a:cubicBezTo>
                <a:cubicBezTo>
                  <a:pt x="5920" y="3622"/>
                  <a:pt x="5944" y="3620"/>
                  <a:pt x="5938" y="3644"/>
                </a:cubicBezTo>
                <a:cubicBezTo>
                  <a:pt x="5967" y="3691"/>
                  <a:pt x="5979" y="3745"/>
                  <a:pt x="5999" y="3796"/>
                </a:cubicBezTo>
                <a:cubicBezTo>
                  <a:pt x="6015" y="3835"/>
                  <a:pt x="6030" y="3875"/>
                  <a:pt x="6044" y="3914"/>
                </a:cubicBezTo>
                <a:cubicBezTo>
                  <a:pt x="6055" y="3944"/>
                  <a:pt x="6066" y="3974"/>
                  <a:pt x="6074" y="4004"/>
                </a:cubicBezTo>
                <a:cubicBezTo>
                  <a:pt x="6081" y="4030"/>
                  <a:pt x="6091" y="4055"/>
                  <a:pt x="6094" y="4082"/>
                </a:cubicBezTo>
                <a:cubicBezTo>
                  <a:pt x="6098" y="4112"/>
                  <a:pt x="6112" y="4141"/>
                  <a:pt x="6120" y="4171"/>
                </a:cubicBezTo>
                <a:cubicBezTo>
                  <a:pt x="6134" y="4222"/>
                  <a:pt x="6147" y="4274"/>
                  <a:pt x="6162" y="4329"/>
                </a:cubicBezTo>
                <a:cubicBezTo>
                  <a:pt x="6164" y="4330"/>
                  <a:pt x="6171" y="4330"/>
                  <a:pt x="6185" y="4332"/>
                </a:cubicBezTo>
                <a:cubicBezTo>
                  <a:pt x="6177" y="4343"/>
                  <a:pt x="6170" y="4352"/>
                  <a:pt x="6162" y="4362"/>
                </a:cubicBezTo>
                <a:cubicBezTo>
                  <a:pt x="6171" y="4400"/>
                  <a:pt x="6185" y="4441"/>
                  <a:pt x="6187" y="4483"/>
                </a:cubicBezTo>
                <a:cubicBezTo>
                  <a:pt x="6189" y="4511"/>
                  <a:pt x="6191" y="4538"/>
                  <a:pt x="6198" y="4566"/>
                </a:cubicBezTo>
                <a:cubicBezTo>
                  <a:pt x="6209" y="4609"/>
                  <a:pt x="6217" y="4652"/>
                  <a:pt x="6225" y="4696"/>
                </a:cubicBezTo>
                <a:cubicBezTo>
                  <a:pt x="6228" y="4709"/>
                  <a:pt x="6231" y="4726"/>
                  <a:pt x="6226" y="4737"/>
                </a:cubicBezTo>
                <a:cubicBezTo>
                  <a:pt x="6214" y="4763"/>
                  <a:pt x="6219" y="4784"/>
                  <a:pt x="6232" y="4807"/>
                </a:cubicBezTo>
                <a:cubicBezTo>
                  <a:pt x="6237" y="4814"/>
                  <a:pt x="6243" y="4827"/>
                  <a:pt x="6240" y="4832"/>
                </a:cubicBezTo>
                <a:cubicBezTo>
                  <a:pt x="6225" y="4853"/>
                  <a:pt x="6238" y="4868"/>
                  <a:pt x="6246" y="4886"/>
                </a:cubicBezTo>
                <a:cubicBezTo>
                  <a:pt x="6256" y="4905"/>
                  <a:pt x="6261" y="4925"/>
                  <a:pt x="6255" y="4947"/>
                </a:cubicBezTo>
                <a:cubicBezTo>
                  <a:pt x="6253" y="4956"/>
                  <a:pt x="6255" y="4971"/>
                  <a:pt x="6261" y="4976"/>
                </a:cubicBezTo>
                <a:cubicBezTo>
                  <a:pt x="6278" y="4990"/>
                  <a:pt x="6277" y="5007"/>
                  <a:pt x="6280" y="5026"/>
                </a:cubicBezTo>
                <a:cubicBezTo>
                  <a:pt x="6281" y="5039"/>
                  <a:pt x="6270" y="5059"/>
                  <a:pt x="6294" y="5065"/>
                </a:cubicBezTo>
                <a:cubicBezTo>
                  <a:pt x="6295" y="5065"/>
                  <a:pt x="6294" y="5072"/>
                  <a:pt x="6294" y="5075"/>
                </a:cubicBezTo>
                <a:cubicBezTo>
                  <a:pt x="6299" y="5111"/>
                  <a:pt x="6304" y="5146"/>
                  <a:pt x="6309" y="5182"/>
                </a:cubicBezTo>
                <a:cubicBezTo>
                  <a:pt x="6310" y="5187"/>
                  <a:pt x="6311" y="5192"/>
                  <a:pt x="6312" y="5197"/>
                </a:cubicBezTo>
                <a:cubicBezTo>
                  <a:pt x="6333" y="5277"/>
                  <a:pt x="6348" y="5358"/>
                  <a:pt x="6349" y="5442"/>
                </a:cubicBezTo>
                <a:cubicBezTo>
                  <a:pt x="6349" y="5449"/>
                  <a:pt x="6352" y="5456"/>
                  <a:pt x="6354" y="5464"/>
                </a:cubicBezTo>
                <a:cubicBezTo>
                  <a:pt x="6356" y="5468"/>
                  <a:pt x="6361" y="5473"/>
                  <a:pt x="6362" y="5477"/>
                </a:cubicBezTo>
                <a:cubicBezTo>
                  <a:pt x="6362" y="5540"/>
                  <a:pt x="6390" y="5598"/>
                  <a:pt x="6393" y="5660"/>
                </a:cubicBezTo>
                <a:cubicBezTo>
                  <a:pt x="6394" y="5696"/>
                  <a:pt x="6398" y="5732"/>
                  <a:pt x="6407" y="5767"/>
                </a:cubicBezTo>
                <a:cubicBezTo>
                  <a:pt x="6408" y="5770"/>
                  <a:pt x="6410" y="5772"/>
                  <a:pt x="6409" y="5775"/>
                </a:cubicBezTo>
                <a:cubicBezTo>
                  <a:pt x="6404" y="5805"/>
                  <a:pt x="6413" y="5834"/>
                  <a:pt x="6417" y="5863"/>
                </a:cubicBezTo>
                <a:cubicBezTo>
                  <a:pt x="6427" y="5922"/>
                  <a:pt x="6436" y="5981"/>
                  <a:pt x="6446" y="6039"/>
                </a:cubicBezTo>
                <a:cubicBezTo>
                  <a:pt x="6451" y="6064"/>
                  <a:pt x="6459" y="6088"/>
                  <a:pt x="6465" y="6112"/>
                </a:cubicBezTo>
                <a:cubicBezTo>
                  <a:pt x="6466" y="6115"/>
                  <a:pt x="6466" y="6118"/>
                  <a:pt x="6466" y="6120"/>
                </a:cubicBezTo>
                <a:cubicBezTo>
                  <a:pt x="6456" y="6165"/>
                  <a:pt x="6480" y="6207"/>
                  <a:pt x="6479" y="6251"/>
                </a:cubicBezTo>
                <a:cubicBezTo>
                  <a:pt x="6478" y="6277"/>
                  <a:pt x="6486" y="6300"/>
                  <a:pt x="6490" y="6325"/>
                </a:cubicBezTo>
                <a:cubicBezTo>
                  <a:pt x="6495" y="6349"/>
                  <a:pt x="6500" y="6374"/>
                  <a:pt x="6502" y="6399"/>
                </a:cubicBezTo>
                <a:cubicBezTo>
                  <a:pt x="6506" y="6447"/>
                  <a:pt x="6516" y="6494"/>
                  <a:pt x="6520" y="6541"/>
                </a:cubicBezTo>
                <a:cubicBezTo>
                  <a:pt x="6521" y="6554"/>
                  <a:pt x="6513" y="6568"/>
                  <a:pt x="6509" y="6584"/>
                </a:cubicBezTo>
                <a:cubicBezTo>
                  <a:pt x="6537" y="6596"/>
                  <a:pt x="6517" y="6623"/>
                  <a:pt x="6516" y="6642"/>
                </a:cubicBezTo>
                <a:cubicBezTo>
                  <a:pt x="6516" y="6657"/>
                  <a:pt x="6533" y="6671"/>
                  <a:pt x="6519" y="6691"/>
                </a:cubicBezTo>
                <a:cubicBezTo>
                  <a:pt x="6510" y="6703"/>
                  <a:pt x="6520" y="6728"/>
                  <a:pt x="6520" y="6747"/>
                </a:cubicBezTo>
                <a:cubicBezTo>
                  <a:pt x="6521" y="6766"/>
                  <a:pt x="6516" y="6785"/>
                  <a:pt x="6520" y="6802"/>
                </a:cubicBezTo>
                <a:cubicBezTo>
                  <a:pt x="6527" y="6834"/>
                  <a:pt x="6522" y="6868"/>
                  <a:pt x="6538" y="6899"/>
                </a:cubicBezTo>
                <a:cubicBezTo>
                  <a:pt x="6542" y="6907"/>
                  <a:pt x="6556" y="6917"/>
                  <a:pt x="6541" y="6931"/>
                </a:cubicBezTo>
                <a:cubicBezTo>
                  <a:pt x="6537" y="6934"/>
                  <a:pt x="6551" y="6955"/>
                  <a:pt x="6557" y="6970"/>
                </a:cubicBezTo>
                <a:cubicBezTo>
                  <a:pt x="6553" y="6975"/>
                  <a:pt x="6546" y="6983"/>
                  <a:pt x="6537" y="6993"/>
                </a:cubicBezTo>
                <a:cubicBezTo>
                  <a:pt x="6562" y="7013"/>
                  <a:pt x="6531" y="7053"/>
                  <a:pt x="6569" y="7073"/>
                </a:cubicBezTo>
                <a:cubicBezTo>
                  <a:pt x="6541" y="7086"/>
                  <a:pt x="6553" y="7109"/>
                  <a:pt x="6555" y="7130"/>
                </a:cubicBezTo>
                <a:cubicBezTo>
                  <a:pt x="6556" y="7146"/>
                  <a:pt x="6574" y="7161"/>
                  <a:pt x="6556" y="7177"/>
                </a:cubicBezTo>
                <a:cubicBezTo>
                  <a:pt x="6563" y="7183"/>
                  <a:pt x="6569" y="7190"/>
                  <a:pt x="6577" y="7195"/>
                </a:cubicBezTo>
                <a:cubicBezTo>
                  <a:pt x="6580" y="7197"/>
                  <a:pt x="6587" y="7193"/>
                  <a:pt x="6593" y="7199"/>
                </a:cubicBezTo>
                <a:cubicBezTo>
                  <a:pt x="6584" y="7201"/>
                  <a:pt x="6575" y="7203"/>
                  <a:pt x="6561" y="7207"/>
                </a:cubicBezTo>
                <a:cubicBezTo>
                  <a:pt x="6565" y="7218"/>
                  <a:pt x="6569" y="7228"/>
                  <a:pt x="6575" y="7243"/>
                </a:cubicBezTo>
                <a:cubicBezTo>
                  <a:pt x="6581" y="7230"/>
                  <a:pt x="6584" y="7222"/>
                  <a:pt x="6587" y="7214"/>
                </a:cubicBezTo>
                <a:cubicBezTo>
                  <a:pt x="6589" y="7214"/>
                  <a:pt x="6591" y="7214"/>
                  <a:pt x="6592" y="7214"/>
                </a:cubicBezTo>
                <a:cubicBezTo>
                  <a:pt x="6591" y="7227"/>
                  <a:pt x="6591" y="7241"/>
                  <a:pt x="6590" y="7254"/>
                </a:cubicBezTo>
                <a:cubicBezTo>
                  <a:pt x="6585" y="7254"/>
                  <a:pt x="6580" y="7253"/>
                  <a:pt x="6569" y="7252"/>
                </a:cubicBezTo>
                <a:cubicBezTo>
                  <a:pt x="6575" y="7275"/>
                  <a:pt x="6580" y="7295"/>
                  <a:pt x="6586" y="7316"/>
                </a:cubicBezTo>
                <a:cubicBezTo>
                  <a:pt x="6585" y="7315"/>
                  <a:pt x="6585" y="7315"/>
                  <a:pt x="6585" y="7315"/>
                </a:cubicBezTo>
                <a:cubicBezTo>
                  <a:pt x="6569" y="7358"/>
                  <a:pt x="6579" y="7407"/>
                  <a:pt x="6609" y="7433"/>
                </a:cubicBezTo>
                <a:cubicBezTo>
                  <a:pt x="6600" y="7457"/>
                  <a:pt x="6577" y="7481"/>
                  <a:pt x="6609" y="7504"/>
                </a:cubicBezTo>
                <a:cubicBezTo>
                  <a:pt x="6600" y="7539"/>
                  <a:pt x="6591" y="7572"/>
                  <a:pt x="6613" y="7603"/>
                </a:cubicBezTo>
                <a:cubicBezTo>
                  <a:pt x="6605" y="7641"/>
                  <a:pt x="6625" y="7673"/>
                  <a:pt x="6638" y="7717"/>
                </a:cubicBezTo>
                <a:cubicBezTo>
                  <a:pt x="6626" y="7707"/>
                  <a:pt x="6621" y="7703"/>
                  <a:pt x="6614" y="7698"/>
                </a:cubicBezTo>
                <a:cubicBezTo>
                  <a:pt x="6612" y="7706"/>
                  <a:pt x="6610" y="7714"/>
                  <a:pt x="6608" y="7722"/>
                </a:cubicBezTo>
                <a:cubicBezTo>
                  <a:pt x="6611" y="7725"/>
                  <a:pt x="6613" y="7729"/>
                  <a:pt x="6616" y="7730"/>
                </a:cubicBezTo>
                <a:cubicBezTo>
                  <a:pt x="6635" y="7736"/>
                  <a:pt x="6643" y="7750"/>
                  <a:pt x="6645" y="7769"/>
                </a:cubicBezTo>
                <a:cubicBezTo>
                  <a:pt x="6647" y="7794"/>
                  <a:pt x="6652" y="7818"/>
                  <a:pt x="6655" y="7843"/>
                </a:cubicBezTo>
                <a:cubicBezTo>
                  <a:pt x="6659" y="7866"/>
                  <a:pt x="6662" y="7889"/>
                  <a:pt x="6665" y="7915"/>
                </a:cubicBezTo>
                <a:cubicBezTo>
                  <a:pt x="6658" y="7919"/>
                  <a:pt x="6649" y="7923"/>
                  <a:pt x="6640" y="7928"/>
                </a:cubicBezTo>
                <a:cubicBezTo>
                  <a:pt x="6640" y="7931"/>
                  <a:pt x="6640" y="7934"/>
                  <a:pt x="6640" y="7936"/>
                </a:cubicBezTo>
                <a:cubicBezTo>
                  <a:pt x="6655" y="7978"/>
                  <a:pt x="6653" y="8021"/>
                  <a:pt x="6653" y="8064"/>
                </a:cubicBezTo>
                <a:cubicBezTo>
                  <a:pt x="6653" y="8069"/>
                  <a:pt x="6652" y="8075"/>
                  <a:pt x="6653" y="8080"/>
                </a:cubicBezTo>
                <a:cubicBezTo>
                  <a:pt x="6669" y="8121"/>
                  <a:pt x="6660" y="8165"/>
                  <a:pt x="6666" y="8207"/>
                </a:cubicBezTo>
                <a:cubicBezTo>
                  <a:pt x="6669" y="8232"/>
                  <a:pt x="6670" y="8257"/>
                  <a:pt x="6689" y="8280"/>
                </a:cubicBezTo>
                <a:cubicBezTo>
                  <a:pt x="6679" y="8297"/>
                  <a:pt x="6682" y="8316"/>
                  <a:pt x="6684" y="8337"/>
                </a:cubicBezTo>
                <a:cubicBezTo>
                  <a:pt x="6689" y="8387"/>
                  <a:pt x="6687" y="8438"/>
                  <a:pt x="6689" y="8488"/>
                </a:cubicBezTo>
                <a:cubicBezTo>
                  <a:pt x="6692" y="8539"/>
                  <a:pt x="6686" y="8591"/>
                  <a:pt x="6706" y="8640"/>
                </a:cubicBezTo>
                <a:cubicBezTo>
                  <a:pt x="6708" y="8644"/>
                  <a:pt x="6709" y="8649"/>
                  <a:pt x="6708" y="8653"/>
                </a:cubicBezTo>
                <a:cubicBezTo>
                  <a:pt x="6693" y="8719"/>
                  <a:pt x="6698" y="8783"/>
                  <a:pt x="6714" y="8847"/>
                </a:cubicBezTo>
                <a:cubicBezTo>
                  <a:pt x="6715" y="8853"/>
                  <a:pt x="6715" y="8860"/>
                  <a:pt x="6714" y="8866"/>
                </a:cubicBezTo>
                <a:cubicBezTo>
                  <a:pt x="6704" y="8908"/>
                  <a:pt x="6712" y="8951"/>
                  <a:pt x="6707" y="8992"/>
                </a:cubicBezTo>
                <a:cubicBezTo>
                  <a:pt x="6703" y="9022"/>
                  <a:pt x="6705" y="9049"/>
                  <a:pt x="6715" y="9076"/>
                </a:cubicBezTo>
                <a:cubicBezTo>
                  <a:pt x="6716" y="9081"/>
                  <a:pt x="6718" y="9087"/>
                  <a:pt x="6716" y="9091"/>
                </a:cubicBezTo>
                <a:cubicBezTo>
                  <a:pt x="6701" y="9123"/>
                  <a:pt x="6706" y="9156"/>
                  <a:pt x="6711" y="9190"/>
                </a:cubicBezTo>
                <a:cubicBezTo>
                  <a:pt x="6713" y="9201"/>
                  <a:pt x="6709" y="9213"/>
                  <a:pt x="6706" y="9225"/>
                </a:cubicBezTo>
                <a:cubicBezTo>
                  <a:pt x="6702" y="9245"/>
                  <a:pt x="6710" y="9254"/>
                  <a:pt x="6732" y="9257"/>
                </a:cubicBezTo>
                <a:cubicBezTo>
                  <a:pt x="6724" y="9272"/>
                  <a:pt x="6711" y="9287"/>
                  <a:pt x="6730" y="9302"/>
                </a:cubicBezTo>
                <a:cubicBezTo>
                  <a:pt x="6715" y="9338"/>
                  <a:pt x="6734" y="9378"/>
                  <a:pt x="6713" y="9414"/>
                </a:cubicBezTo>
                <a:cubicBezTo>
                  <a:pt x="6711" y="9417"/>
                  <a:pt x="6712" y="9424"/>
                  <a:pt x="6714" y="9428"/>
                </a:cubicBezTo>
                <a:cubicBezTo>
                  <a:pt x="6730" y="9466"/>
                  <a:pt x="6717" y="9502"/>
                  <a:pt x="6712" y="9539"/>
                </a:cubicBezTo>
                <a:cubicBezTo>
                  <a:pt x="6709" y="9556"/>
                  <a:pt x="6711" y="9572"/>
                  <a:pt x="6704" y="9588"/>
                </a:cubicBezTo>
                <a:cubicBezTo>
                  <a:pt x="6699" y="9600"/>
                  <a:pt x="6720" y="9610"/>
                  <a:pt x="6715" y="9628"/>
                </a:cubicBezTo>
                <a:cubicBezTo>
                  <a:pt x="6712" y="9643"/>
                  <a:pt x="6721" y="9660"/>
                  <a:pt x="6723" y="9676"/>
                </a:cubicBezTo>
                <a:cubicBezTo>
                  <a:pt x="6724" y="9680"/>
                  <a:pt x="6724" y="9686"/>
                  <a:pt x="6723" y="9687"/>
                </a:cubicBezTo>
                <a:cubicBezTo>
                  <a:pt x="6692" y="9702"/>
                  <a:pt x="6715" y="9719"/>
                  <a:pt x="6720" y="9736"/>
                </a:cubicBezTo>
                <a:cubicBezTo>
                  <a:pt x="6727" y="9761"/>
                  <a:pt x="6733" y="9786"/>
                  <a:pt x="6736" y="9812"/>
                </a:cubicBezTo>
                <a:cubicBezTo>
                  <a:pt x="6739" y="9833"/>
                  <a:pt x="6737" y="9855"/>
                  <a:pt x="6737" y="9877"/>
                </a:cubicBezTo>
                <a:cubicBezTo>
                  <a:pt x="6763" y="9891"/>
                  <a:pt x="6778" y="9871"/>
                  <a:pt x="6794" y="9860"/>
                </a:cubicBezTo>
                <a:cubicBezTo>
                  <a:pt x="6835" y="9830"/>
                  <a:pt x="6867" y="9834"/>
                  <a:pt x="6894" y="9877"/>
                </a:cubicBezTo>
                <a:cubicBezTo>
                  <a:pt x="6905" y="9865"/>
                  <a:pt x="6915" y="9854"/>
                  <a:pt x="6926" y="9842"/>
                </a:cubicBezTo>
                <a:cubicBezTo>
                  <a:pt x="6946" y="9850"/>
                  <a:pt x="6964" y="9857"/>
                  <a:pt x="6988" y="9867"/>
                </a:cubicBezTo>
                <a:cubicBezTo>
                  <a:pt x="6981" y="9873"/>
                  <a:pt x="6976" y="9877"/>
                  <a:pt x="6973" y="9881"/>
                </a:cubicBezTo>
                <a:cubicBezTo>
                  <a:pt x="6971" y="9883"/>
                  <a:pt x="6972" y="9890"/>
                  <a:pt x="6974" y="9891"/>
                </a:cubicBezTo>
                <a:cubicBezTo>
                  <a:pt x="6977" y="9894"/>
                  <a:pt x="6983" y="9895"/>
                  <a:pt x="6986" y="9894"/>
                </a:cubicBezTo>
                <a:cubicBezTo>
                  <a:pt x="7015" y="9883"/>
                  <a:pt x="7016" y="9884"/>
                  <a:pt x="7015" y="9917"/>
                </a:cubicBezTo>
                <a:cubicBezTo>
                  <a:pt x="7015" y="9919"/>
                  <a:pt x="7017" y="9922"/>
                  <a:pt x="7019" y="9928"/>
                </a:cubicBezTo>
                <a:cubicBezTo>
                  <a:pt x="7032" y="9929"/>
                  <a:pt x="7047" y="9931"/>
                  <a:pt x="7068" y="9933"/>
                </a:cubicBezTo>
                <a:cubicBezTo>
                  <a:pt x="7052" y="9940"/>
                  <a:pt x="7042" y="9944"/>
                  <a:pt x="7023" y="9951"/>
                </a:cubicBezTo>
                <a:cubicBezTo>
                  <a:pt x="7039" y="9964"/>
                  <a:pt x="7053" y="9970"/>
                  <a:pt x="7060" y="9981"/>
                </a:cubicBezTo>
                <a:cubicBezTo>
                  <a:pt x="7067" y="9992"/>
                  <a:pt x="7066" y="10007"/>
                  <a:pt x="7069" y="10025"/>
                </a:cubicBezTo>
                <a:cubicBezTo>
                  <a:pt x="7056" y="10020"/>
                  <a:pt x="7047" y="10016"/>
                  <a:pt x="7038" y="10012"/>
                </a:cubicBezTo>
                <a:cubicBezTo>
                  <a:pt x="7032" y="10024"/>
                  <a:pt x="7026" y="10037"/>
                  <a:pt x="7020" y="10049"/>
                </a:cubicBezTo>
                <a:cubicBezTo>
                  <a:pt x="7037" y="10068"/>
                  <a:pt x="7062" y="10017"/>
                  <a:pt x="7079" y="10057"/>
                </a:cubicBezTo>
                <a:cubicBezTo>
                  <a:pt x="7072" y="10057"/>
                  <a:pt x="7066" y="10057"/>
                  <a:pt x="7056" y="10058"/>
                </a:cubicBezTo>
                <a:cubicBezTo>
                  <a:pt x="7069" y="10071"/>
                  <a:pt x="7079" y="10083"/>
                  <a:pt x="7090" y="10094"/>
                </a:cubicBezTo>
                <a:cubicBezTo>
                  <a:pt x="7099" y="10102"/>
                  <a:pt x="7110" y="10108"/>
                  <a:pt x="7102" y="10124"/>
                </a:cubicBezTo>
                <a:cubicBezTo>
                  <a:pt x="7101" y="10126"/>
                  <a:pt x="7104" y="10133"/>
                  <a:pt x="7107" y="10137"/>
                </a:cubicBezTo>
                <a:cubicBezTo>
                  <a:pt x="7118" y="10149"/>
                  <a:pt x="7129" y="10162"/>
                  <a:pt x="7139" y="10174"/>
                </a:cubicBezTo>
                <a:cubicBezTo>
                  <a:pt x="7133" y="10187"/>
                  <a:pt x="7122" y="10199"/>
                  <a:pt x="7124" y="10209"/>
                </a:cubicBezTo>
                <a:cubicBezTo>
                  <a:pt x="7125" y="10218"/>
                  <a:pt x="7141" y="10224"/>
                  <a:pt x="7150" y="10231"/>
                </a:cubicBezTo>
                <a:cubicBezTo>
                  <a:pt x="7143" y="10242"/>
                  <a:pt x="7135" y="10253"/>
                  <a:pt x="7127" y="10265"/>
                </a:cubicBezTo>
                <a:cubicBezTo>
                  <a:pt x="7128" y="10267"/>
                  <a:pt x="7130" y="10269"/>
                  <a:pt x="7132" y="10270"/>
                </a:cubicBezTo>
                <a:cubicBezTo>
                  <a:pt x="7139" y="10268"/>
                  <a:pt x="7145" y="10266"/>
                  <a:pt x="7152" y="10264"/>
                </a:cubicBezTo>
                <a:cubicBezTo>
                  <a:pt x="7162" y="10276"/>
                  <a:pt x="7172" y="10289"/>
                  <a:pt x="7184" y="10304"/>
                </a:cubicBezTo>
                <a:cubicBezTo>
                  <a:pt x="7165" y="10322"/>
                  <a:pt x="7159" y="10342"/>
                  <a:pt x="7172" y="10368"/>
                </a:cubicBezTo>
                <a:cubicBezTo>
                  <a:pt x="7176" y="10376"/>
                  <a:pt x="7168" y="10391"/>
                  <a:pt x="7165" y="10403"/>
                </a:cubicBezTo>
                <a:cubicBezTo>
                  <a:pt x="7173" y="10404"/>
                  <a:pt x="7187" y="10404"/>
                  <a:pt x="7194" y="10410"/>
                </a:cubicBezTo>
                <a:cubicBezTo>
                  <a:pt x="7203" y="10420"/>
                  <a:pt x="7200" y="10434"/>
                  <a:pt x="7193" y="10447"/>
                </a:cubicBezTo>
                <a:cubicBezTo>
                  <a:pt x="7187" y="10457"/>
                  <a:pt x="7187" y="10470"/>
                  <a:pt x="7184" y="10485"/>
                </a:cubicBezTo>
                <a:cubicBezTo>
                  <a:pt x="7197" y="10487"/>
                  <a:pt x="7207" y="10489"/>
                  <a:pt x="7218" y="10491"/>
                </a:cubicBezTo>
                <a:cubicBezTo>
                  <a:pt x="7225" y="10467"/>
                  <a:pt x="7206" y="10471"/>
                  <a:pt x="7198" y="10465"/>
                </a:cubicBezTo>
                <a:cubicBezTo>
                  <a:pt x="7199" y="10462"/>
                  <a:pt x="7199" y="10459"/>
                  <a:pt x="7200" y="10458"/>
                </a:cubicBezTo>
                <a:cubicBezTo>
                  <a:pt x="7214" y="10450"/>
                  <a:pt x="7219" y="10437"/>
                  <a:pt x="7212" y="10424"/>
                </a:cubicBezTo>
                <a:cubicBezTo>
                  <a:pt x="7195" y="10390"/>
                  <a:pt x="7213" y="10355"/>
                  <a:pt x="7205" y="10321"/>
                </a:cubicBezTo>
                <a:cubicBezTo>
                  <a:pt x="7202" y="10310"/>
                  <a:pt x="7198" y="10300"/>
                  <a:pt x="7197" y="10289"/>
                </a:cubicBezTo>
                <a:cubicBezTo>
                  <a:pt x="7196" y="10280"/>
                  <a:pt x="7199" y="10270"/>
                  <a:pt x="7200" y="10261"/>
                </a:cubicBezTo>
                <a:cubicBezTo>
                  <a:pt x="7201" y="10234"/>
                  <a:pt x="7203" y="10207"/>
                  <a:pt x="7204" y="10180"/>
                </a:cubicBezTo>
                <a:cubicBezTo>
                  <a:pt x="7204" y="10170"/>
                  <a:pt x="7203" y="10160"/>
                  <a:pt x="7203" y="10150"/>
                </a:cubicBezTo>
                <a:cubicBezTo>
                  <a:pt x="7202" y="10138"/>
                  <a:pt x="7200" y="10127"/>
                  <a:pt x="7199" y="10115"/>
                </a:cubicBezTo>
                <a:cubicBezTo>
                  <a:pt x="7198" y="10096"/>
                  <a:pt x="7198" y="10078"/>
                  <a:pt x="7188" y="10058"/>
                </a:cubicBezTo>
                <a:cubicBezTo>
                  <a:pt x="7179" y="10041"/>
                  <a:pt x="7166" y="10019"/>
                  <a:pt x="7179" y="9994"/>
                </a:cubicBezTo>
                <a:cubicBezTo>
                  <a:pt x="7185" y="9982"/>
                  <a:pt x="7184" y="9962"/>
                  <a:pt x="7179" y="9948"/>
                </a:cubicBezTo>
                <a:cubicBezTo>
                  <a:pt x="7173" y="9927"/>
                  <a:pt x="7190" y="9905"/>
                  <a:pt x="7171" y="9886"/>
                </a:cubicBezTo>
                <a:cubicBezTo>
                  <a:pt x="7168" y="9884"/>
                  <a:pt x="7171" y="9874"/>
                  <a:pt x="7173" y="9868"/>
                </a:cubicBezTo>
                <a:cubicBezTo>
                  <a:pt x="7186" y="9825"/>
                  <a:pt x="7192" y="9781"/>
                  <a:pt x="7189" y="9735"/>
                </a:cubicBezTo>
                <a:cubicBezTo>
                  <a:pt x="7185" y="9681"/>
                  <a:pt x="7188" y="9626"/>
                  <a:pt x="7186" y="9571"/>
                </a:cubicBezTo>
                <a:cubicBezTo>
                  <a:pt x="7185" y="9531"/>
                  <a:pt x="7181" y="9492"/>
                  <a:pt x="7179" y="9453"/>
                </a:cubicBezTo>
                <a:cubicBezTo>
                  <a:pt x="7177" y="9418"/>
                  <a:pt x="7176" y="9383"/>
                  <a:pt x="7175" y="9349"/>
                </a:cubicBezTo>
                <a:cubicBezTo>
                  <a:pt x="7174" y="9319"/>
                  <a:pt x="7172" y="9290"/>
                  <a:pt x="7171" y="9261"/>
                </a:cubicBezTo>
                <a:cubicBezTo>
                  <a:pt x="7171" y="9255"/>
                  <a:pt x="7172" y="9249"/>
                  <a:pt x="7173" y="9242"/>
                </a:cubicBezTo>
                <a:cubicBezTo>
                  <a:pt x="7175" y="9228"/>
                  <a:pt x="7179" y="9214"/>
                  <a:pt x="7178" y="9200"/>
                </a:cubicBezTo>
                <a:cubicBezTo>
                  <a:pt x="7171" y="9135"/>
                  <a:pt x="7170" y="9071"/>
                  <a:pt x="7174" y="9007"/>
                </a:cubicBezTo>
                <a:cubicBezTo>
                  <a:pt x="7175" y="8980"/>
                  <a:pt x="7168" y="8952"/>
                  <a:pt x="7169" y="8925"/>
                </a:cubicBezTo>
                <a:cubicBezTo>
                  <a:pt x="7169" y="8883"/>
                  <a:pt x="7167" y="8841"/>
                  <a:pt x="7159" y="8799"/>
                </a:cubicBezTo>
                <a:cubicBezTo>
                  <a:pt x="7152" y="8756"/>
                  <a:pt x="7155" y="8711"/>
                  <a:pt x="7154" y="8667"/>
                </a:cubicBezTo>
                <a:cubicBezTo>
                  <a:pt x="7154" y="8630"/>
                  <a:pt x="7154" y="8592"/>
                  <a:pt x="7153" y="8554"/>
                </a:cubicBezTo>
                <a:cubicBezTo>
                  <a:pt x="7153" y="8551"/>
                  <a:pt x="7153" y="8548"/>
                  <a:pt x="7152" y="8546"/>
                </a:cubicBezTo>
                <a:cubicBezTo>
                  <a:pt x="7136" y="8520"/>
                  <a:pt x="7142" y="8490"/>
                  <a:pt x="7139" y="8462"/>
                </a:cubicBezTo>
                <a:cubicBezTo>
                  <a:pt x="7135" y="8410"/>
                  <a:pt x="7133" y="8357"/>
                  <a:pt x="7129" y="8305"/>
                </a:cubicBezTo>
                <a:cubicBezTo>
                  <a:pt x="7127" y="8280"/>
                  <a:pt x="7123" y="8254"/>
                  <a:pt x="7118" y="8229"/>
                </a:cubicBezTo>
                <a:cubicBezTo>
                  <a:pt x="7111" y="8197"/>
                  <a:pt x="7096" y="8165"/>
                  <a:pt x="7096" y="8133"/>
                </a:cubicBezTo>
                <a:cubicBezTo>
                  <a:pt x="7098" y="8067"/>
                  <a:pt x="7081" y="8003"/>
                  <a:pt x="7076" y="7939"/>
                </a:cubicBezTo>
                <a:cubicBezTo>
                  <a:pt x="7072" y="7886"/>
                  <a:pt x="7067" y="7834"/>
                  <a:pt x="7062" y="7782"/>
                </a:cubicBezTo>
                <a:cubicBezTo>
                  <a:pt x="7061" y="7772"/>
                  <a:pt x="7058" y="7762"/>
                  <a:pt x="7054" y="7753"/>
                </a:cubicBezTo>
                <a:cubicBezTo>
                  <a:pt x="7040" y="7720"/>
                  <a:pt x="7054" y="7686"/>
                  <a:pt x="7050" y="7653"/>
                </a:cubicBezTo>
                <a:cubicBezTo>
                  <a:pt x="7045" y="7621"/>
                  <a:pt x="7047" y="7588"/>
                  <a:pt x="7043" y="7556"/>
                </a:cubicBezTo>
                <a:cubicBezTo>
                  <a:pt x="7040" y="7523"/>
                  <a:pt x="7035" y="7489"/>
                  <a:pt x="7028" y="7457"/>
                </a:cubicBezTo>
                <a:cubicBezTo>
                  <a:pt x="7017" y="7407"/>
                  <a:pt x="7005" y="7358"/>
                  <a:pt x="7016" y="7305"/>
                </a:cubicBezTo>
                <a:cubicBezTo>
                  <a:pt x="7022" y="7277"/>
                  <a:pt x="7016" y="7246"/>
                  <a:pt x="7011" y="7218"/>
                </a:cubicBezTo>
                <a:cubicBezTo>
                  <a:pt x="7005" y="7188"/>
                  <a:pt x="6990" y="7160"/>
                  <a:pt x="6999" y="7129"/>
                </a:cubicBezTo>
                <a:cubicBezTo>
                  <a:pt x="6978" y="7113"/>
                  <a:pt x="6996" y="7091"/>
                  <a:pt x="6989" y="7075"/>
                </a:cubicBezTo>
                <a:cubicBezTo>
                  <a:pt x="6983" y="7057"/>
                  <a:pt x="6986" y="7033"/>
                  <a:pt x="6959" y="7025"/>
                </a:cubicBezTo>
                <a:cubicBezTo>
                  <a:pt x="6951" y="7022"/>
                  <a:pt x="6945" y="7004"/>
                  <a:pt x="6944" y="6992"/>
                </a:cubicBezTo>
                <a:cubicBezTo>
                  <a:pt x="6940" y="6958"/>
                  <a:pt x="6940" y="6924"/>
                  <a:pt x="6936" y="6890"/>
                </a:cubicBezTo>
                <a:cubicBezTo>
                  <a:pt x="6934" y="6874"/>
                  <a:pt x="6926" y="6858"/>
                  <a:pt x="6921" y="6842"/>
                </a:cubicBezTo>
                <a:cubicBezTo>
                  <a:pt x="6904" y="6793"/>
                  <a:pt x="6908" y="6741"/>
                  <a:pt x="6898" y="6690"/>
                </a:cubicBezTo>
                <a:cubicBezTo>
                  <a:pt x="6891" y="6650"/>
                  <a:pt x="6889" y="6608"/>
                  <a:pt x="6889" y="6567"/>
                </a:cubicBezTo>
                <a:cubicBezTo>
                  <a:pt x="6889" y="6526"/>
                  <a:pt x="6879" y="6486"/>
                  <a:pt x="6873" y="6446"/>
                </a:cubicBezTo>
                <a:cubicBezTo>
                  <a:pt x="6871" y="6428"/>
                  <a:pt x="6868" y="6409"/>
                  <a:pt x="6868" y="6391"/>
                </a:cubicBezTo>
                <a:cubicBezTo>
                  <a:pt x="6868" y="6363"/>
                  <a:pt x="6862" y="6337"/>
                  <a:pt x="6851" y="6310"/>
                </a:cubicBezTo>
                <a:cubicBezTo>
                  <a:pt x="6842" y="6289"/>
                  <a:pt x="6845" y="6262"/>
                  <a:pt x="6842" y="6238"/>
                </a:cubicBezTo>
                <a:cubicBezTo>
                  <a:pt x="6841" y="6227"/>
                  <a:pt x="6840" y="6216"/>
                  <a:pt x="6836" y="6207"/>
                </a:cubicBezTo>
                <a:cubicBezTo>
                  <a:pt x="6826" y="6178"/>
                  <a:pt x="6816" y="6151"/>
                  <a:pt x="6822" y="6118"/>
                </a:cubicBezTo>
                <a:cubicBezTo>
                  <a:pt x="6825" y="6101"/>
                  <a:pt x="6814" y="6081"/>
                  <a:pt x="6809" y="6063"/>
                </a:cubicBezTo>
                <a:cubicBezTo>
                  <a:pt x="6791" y="6001"/>
                  <a:pt x="6772" y="5940"/>
                  <a:pt x="6755" y="5878"/>
                </a:cubicBezTo>
                <a:cubicBezTo>
                  <a:pt x="6750" y="5861"/>
                  <a:pt x="6752" y="5842"/>
                  <a:pt x="6750" y="5824"/>
                </a:cubicBezTo>
                <a:cubicBezTo>
                  <a:pt x="6749" y="5813"/>
                  <a:pt x="6747" y="5801"/>
                  <a:pt x="6746" y="5790"/>
                </a:cubicBezTo>
                <a:cubicBezTo>
                  <a:pt x="6742" y="5761"/>
                  <a:pt x="6739" y="5731"/>
                  <a:pt x="6733" y="5702"/>
                </a:cubicBezTo>
                <a:cubicBezTo>
                  <a:pt x="6730" y="5686"/>
                  <a:pt x="6721" y="5671"/>
                  <a:pt x="6713" y="5651"/>
                </a:cubicBezTo>
                <a:cubicBezTo>
                  <a:pt x="6733" y="5628"/>
                  <a:pt x="6717" y="5596"/>
                  <a:pt x="6710" y="5570"/>
                </a:cubicBezTo>
                <a:cubicBezTo>
                  <a:pt x="6697" y="5526"/>
                  <a:pt x="6692" y="5481"/>
                  <a:pt x="6682" y="5437"/>
                </a:cubicBezTo>
                <a:cubicBezTo>
                  <a:pt x="6673" y="5397"/>
                  <a:pt x="6660" y="5359"/>
                  <a:pt x="6663" y="5317"/>
                </a:cubicBezTo>
                <a:cubicBezTo>
                  <a:pt x="6664" y="5306"/>
                  <a:pt x="6656" y="5294"/>
                  <a:pt x="6653" y="5283"/>
                </a:cubicBezTo>
                <a:cubicBezTo>
                  <a:pt x="6648" y="5268"/>
                  <a:pt x="6637" y="5255"/>
                  <a:pt x="6647" y="5238"/>
                </a:cubicBezTo>
                <a:cubicBezTo>
                  <a:pt x="6649" y="5235"/>
                  <a:pt x="6648" y="5226"/>
                  <a:pt x="6646" y="5224"/>
                </a:cubicBezTo>
                <a:cubicBezTo>
                  <a:pt x="6630" y="5212"/>
                  <a:pt x="6638" y="5194"/>
                  <a:pt x="6633" y="5180"/>
                </a:cubicBezTo>
                <a:cubicBezTo>
                  <a:pt x="6627" y="5167"/>
                  <a:pt x="6620" y="5154"/>
                  <a:pt x="6611" y="5134"/>
                </a:cubicBezTo>
                <a:cubicBezTo>
                  <a:pt x="6620" y="5120"/>
                  <a:pt x="6618" y="5100"/>
                  <a:pt x="6604" y="5080"/>
                </a:cubicBezTo>
                <a:cubicBezTo>
                  <a:pt x="6595" y="5067"/>
                  <a:pt x="6591" y="5050"/>
                  <a:pt x="6590" y="5035"/>
                </a:cubicBezTo>
                <a:cubicBezTo>
                  <a:pt x="6586" y="4996"/>
                  <a:pt x="6576" y="4961"/>
                  <a:pt x="6556" y="4927"/>
                </a:cubicBezTo>
                <a:cubicBezTo>
                  <a:pt x="6542" y="4904"/>
                  <a:pt x="6527" y="4876"/>
                  <a:pt x="6548" y="4855"/>
                </a:cubicBezTo>
                <a:cubicBezTo>
                  <a:pt x="6542" y="4831"/>
                  <a:pt x="6539" y="4812"/>
                  <a:pt x="6534" y="4794"/>
                </a:cubicBezTo>
                <a:cubicBezTo>
                  <a:pt x="6525" y="4757"/>
                  <a:pt x="6508" y="4721"/>
                  <a:pt x="6507" y="4684"/>
                </a:cubicBezTo>
                <a:cubicBezTo>
                  <a:pt x="6505" y="4644"/>
                  <a:pt x="6487" y="4610"/>
                  <a:pt x="6486" y="4570"/>
                </a:cubicBezTo>
                <a:cubicBezTo>
                  <a:pt x="6485" y="4535"/>
                  <a:pt x="6467" y="4500"/>
                  <a:pt x="6460" y="4465"/>
                </a:cubicBezTo>
                <a:cubicBezTo>
                  <a:pt x="6453" y="4436"/>
                  <a:pt x="6449" y="4406"/>
                  <a:pt x="6445" y="4376"/>
                </a:cubicBezTo>
                <a:cubicBezTo>
                  <a:pt x="6442" y="4358"/>
                  <a:pt x="6442" y="4339"/>
                  <a:pt x="6440" y="4321"/>
                </a:cubicBezTo>
                <a:cubicBezTo>
                  <a:pt x="6437" y="4294"/>
                  <a:pt x="6427" y="4270"/>
                  <a:pt x="6443" y="4242"/>
                </a:cubicBezTo>
                <a:cubicBezTo>
                  <a:pt x="6453" y="4223"/>
                  <a:pt x="6445" y="4195"/>
                  <a:pt x="6444" y="4172"/>
                </a:cubicBezTo>
                <a:cubicBezTo>
                  <a:pt x="6444" y="4159"/>
                  <a:pt x="6438" y="4145"/>
                  <a:pt x="6452" y="4135"/>
                </a:cubicBezTo>
                <a:cubicBezTo>
                  <a:pt x="6454" y="4133"/>
                  <a:pt x="6456" y="4128"/>
                  <a:pt x="6455" y="4124"/>
                </a:cubicBezTo>
                <a:cubicBezTo>
                  <a:pt x="6449" y="4094"/>
                  <a:pt x="6442" y="4064"/>
                  <a:pt x="6435" y="4034"/>
                </a:cubicBezTo>
                <a:cubicBezTo>
                  <a:pt x="6433" y="4025"/>
                  <a:pt x="6433" y="4016"/>
                  <a:pt x="6431" y="4005"/>
                </a:cubicBezTo>
                <a:cubicBezTo>
                  <a:pt x="6444" y="4007"/>
                  <a:pt x="6454" y="4009"/>
                  <a:pt x="6462" y="4010"/>
                </a:cubicBezTo>
                <a:cubicBezTo>
                  <a:pt x="6472" y="3998"/>
                  <a:pt x="6481" y="3987"/>
                  <a:pt x="6495" y="3971"/>
                </a:cubicBezTo>
                <a:cubicBezTo>
                  <a:pt x="6484" y="3925"/>
                  <a:pt x="6471" y="3874"/>
                  <a:pt x="6460" y="3822"/>
                </a:cubicBezTo>
                <a:cubicBezTo>
                  <a:pt x="6452" y="3786"/>
                  <a:pt x="6453" y="3747"/>
                  <a:pt x="6439" y="3714"/>
                </a:cubicBezTo>
                <a:cubicBezTo>
                  <a:pt x="6414" y="3654"/>
                  <a:pt x="6411" y="3589"/>
                  <a:pt x="6379" y="3531"/>
                </a:cubicBezTo>
                <a:cubicBezTo>
                  <a:pt x="6351" y="3481"/>
                  <a:pt x="6337" y="3425"/>
                  <a:pt x="6313" y="3373"/>
                </a:cubicBezTo>
                <a:cubicBezTo>
                  <a:pt x="6294" y="3333"/>
                  <a:pt x="6270" y="3296"/>
                  <a:pt x="6235" y="3267"/>
                </a:cubicBezTo>
                <a:cubicBezTo>
                  <a:pt x="6226" y="3259"/>
                  <a:pt x="6220" y="3249"/>
                  <a:pt x="6213" y="3240"/>
                </a:cubicBezTo>
                <a:cubicBezTo>
                  <a:pt x="6204" y="3227"/>
                  <a:pt x="6199" y="3214"/>
                  <a:pt x="6208" y="3200"/>
                </a:cubicBezTo>
                <a:cubicBezTo>
                  <a:pt x="6218" y="3186"/>
                  <a:pt x="6237" y="3181"/>
                  <a:pt x="6254" y="3187"/>
                </a:cubicBezTo>
                <a:cubicBezTo>
                  <a:pt x="6304" y="3207"/>
                  <a:pt x="6330" y="3243"/>
                  <a:pt x="6339" y="3297"/>
                </a:cubicBezTo>
                <a:cubicBezTo>
                  <a:pt x="6346" y="3336"/>
                  <a:pt x="6367" y="3372"/>
                  <a:pt x="6382" y="3410"/>
                </a:cubicBezTo>
                <a:cubicBezTo>
                  <a:pt x="6387" y="3423"/>
                  <a:pt x="6394" y="3435"/>
                  <a:pt x="6400" y="3449"/>
                </a:cubicBezTo>
                <a:cubicBezTo>
                  <a:pt x="6412" y="3479"/>
                  <a:pt x="6424" y="3509"/>
                  <a:pt x="6439" y="3538"/>
                </a:cubicBezTo>
                <a:cubicBezTo>
                  <a:pt x="6430" y="3471"/>
                  <a:pt x="6398" y="3406"/>
                  <a:pt x="6416" y="3329"/>
                </a:cubicBezTo>
                <a:cubicBezTo>
                  <a:pt x="6425" y="3359"/>
                  <a:pt x="6433" y="3382"/>
                  <a:pt x="6440" y="3405"/>
                </a:cubicBezTo>
                <a:cubicBezTo>
                  <a:pt x="6447" y="3427"/>
                  <a:pt x="6458" y="3447"/>
                  <a:pt x="6460" y="3472"/>
                </a:cubicBezTo>
                <a:cubicBezTo>
                  <a:pt x="6463" y="3509"/>
                  <a:pt x="6476" y="3546"/>
                  <a:pt x="6488" y="3582"/>
                </a:cubicBezTo>
                <a:cubicBezTo>
                  <a:pt x="6494" y="3597"/>
                  <a:pt x="6507" y="3610"/>
                  <a:pt x="6519" y="3627"/>
                </a:cubicBezTo>
                <a:cubicBezTo>
                  <a:pt x="6517" y="3633"/>
                  <a:pt x="6514" y="3643"/>
                  <a:pt x="6511" y="3652"/>
                </a:cubicBezTo>
                <a:cubicBezTo>
                  <a:pt x="6513" y="3654"/>
                  <a:pt x="6516" y="3657"/>
                  <a:pt x="6517" y="3656"/>
                </a:cubicBezTo>
                <a:cubicBezTo>
                  <a:pt x="6532" y="3644"/>
                  <a:pt x="6545" y="3644"/>
                  <a:pt x="6554" y="3664"/>
                </a:cubicBezTo>
                <a:cubicBezTo>
                  <a:pt x="6558" y="3674"/>
                  <a:pt x="6566" y="3681"/>
                  <a:pt x="6573" y="3691"/>
                </a:cubicBezTo>
                <a:cubicBezTo>
                  <a:pt x="6583" y="3684"/>
                  <a:pt x="6592" y="3678"/>
                  <a:pt x="6601" y="3671"/>
                </a:cubicBezTo>
                <a:cubicBezTo>
                  <a:pt x="6605" y="3674"/>
                  <a:pt x="6612" y="3676"/>
                  <a:pt x="6614" y="3679"/>
                </a:cubicBezTo>
                <a:cubicBezTo>
                  <a:pt x="6619" y="3694"/>
                  <a:pt x="6625" y="3709"/>
                  <a:pt x="6625" y="3725"/>
                </a:cubicBezTo>
                <a:cubicBezTo>
                  <a:pt x="6625" y="3759"/>
                  <a:pt x="6629" y="3791"/>
                  <a:pt x="6656" y="3816"/>
                </a:cubicBezTo>
                <a:cubicBezTo>
                  <a:pt x="6660" y="3820"/>
                  <a:pt x="6662" y="3828"/>
                  <a:pt x="6664" y="3834"/>
                </a:cubicBezTo>
                <a:cubicBezTo>
                  <a:pt x="6669" y="3856"/>
                  <a:pt x="6674" y="3878"/>
                  <a:pt x="6679" y="3899"/>
                </a:cubicBezTo>
                <a:cubicBezTo>
                  <a:pt x="6682" y="3910"/>
                  <a:pt x="6683" y="3910"/>
                  <a:pt x="6663" y="3924"/>
                </a:cubicBezTo>
                <a:cubicBezTo>
                  <a:pt x="6673" y="3945"/>
                  <a:pt x="6684" y="3966"/>
                  <a:pt x="6697" y="3993"/>
                </a:cubicBezTo>
                <a:cubicBezTo>
                  <a:pt x="6694" y="4001"/>
                  <a:pt x="6685" y="4013"/>
                  <a:pt x="6693" y="4034"/>
                </a:cubicBezTo>
                <a:cubicBezTo>
                  <a:pt x="6706" y="4065"/>
                  <a:pt x="6719" y="4097"/>
                  <a:pt x="6717" y="4132"/>
                </a:cubicBezTo>
                <a:cubicBezTo>
                  <a:pt x="6717" y="4135"/>
                  <a:pt x="6718" y="4138"/>
                  <a:pt x="6719" y="4140"/>
                </a:cubicBezTo>
                <a:cubicBezTo>
                  <a:pt x="6733" y="4183"/>
                  <a:pt x="6749" y="4225"/>
                  <a:pt x="6761" y="4269"/>
                </a:cubicBezTo>
                <a:cubicBezTo>
                  <a:pt x="6770" y="4301"/>
                  <a:pt x="6784" y="4331"/>
                  <a:pt x="6788" y="4366"/>
                </a:cubicBezTo>
                <a:cubicBezTo>
                  <a:pt x="6792" y="4406"/>
                  <a:pt x="6808" y="4444"/>
                  <a:pt x="6818" y="4484"/>
                </a:cubicBezTo>
                <a:cubicBezTo>
                  <a:pt x="6825" y="4509"/>
                  <a:pt x="6830" y="4534"/>
                  <a:pt x="6838" y="4559"/>
                </a:cubicBezTo>
                <a:cubicBezTo>
                  <a:pt x="6850" y="4603"/>
                  <a:pt x="6863" y="4647"/>
                  <a:pt x="6877" y="4691"/>
                </a:cubicBezTo>
                <a:cubicBezTo>
                  <a:pt x="6878" y="4695"/>
                  <a:pt x="6883" y="4699"/>
                  <a:pt x="6882" y="4701"/>
                </a:cubicBezTo>
                <a:cubicBezTo>
                  <a:pt x="6869" y="4730"/>
                  <a:pt x="6893" y="4752"/>
                  <a:pt x="6899" y="4778"/>
                </a:cubicBezTo>
                <a:cubicBezTo>
                  <a:pt x="6900" y="4783"/>
                  <a:pt x="6905" y="4789"/>
                  <a:pt x="6904" y="4793"/>
                </a:cubicBezTo>
                <a:cubicBezTo>
                  <a:pt x="6891" y="4829"/>
                  <a:pt x="6914" y="4858"/>
                  <a:pt x="6922" y="4891"/>
                </a:cubicBezTo>
                <a:cubicBezTo>
                  <a:pt x="6927" y="4907"/>
                  <a:pt x="6924" y="4924"/>
                  <a:pt x="6928" y="4940"/>
                </a:cubicBezTo>
                <a:cubicBezTo>
                  <a:pt x="6939" y="4978"/>
                  <a:pt x="6952" y="5015"/>
                  <a:pt x="6964" y="5052"/>
                </a:cubicBezTo>
                <a:cubicBezTo>
                  <a:pt x="6965" y="5058"/>
                  <a:pt x="6968" y="5065"/>
                  <a:pt x="6967" y="5071"/>
                </a:cubicBezTo>
                <a:cubicBezTo>
                  <a:pt x="6958" y="5112"/>
                  <a:pt x="6968" y="5149"/>
                  <a:pt x="6989" y="5185"/>
                </a:cubicBezTo>
                <a:cubicBezTo>
                  <a:pt x="6991" y="5188"/>
                  <a:pt x="6995" y="5193"/>
                  <a:pt x="6994" y="5194"/>
                </a:cubicBezTo>
                <a:cubicBezTo>
                  <a:pt x="6982" y="5211"/>
                  <a:pt x="6999" y="5226"/>
                  <a:pt x="6997" y="5239"/>
                </a:cubicBezTo>
                <a:cubicBezTo>
                  <a:pt x="6991" y="5269"/>
                  <a:pt x="7013" y="5294"/>
                  <a:pt x="7005" y="5325"/>
                </a:cubicBezTo>
                <a:cubicBezTo>
                  <a:pt x="7001" y="5341"/>
                  <a:pt x="7014" y="5360"/>
                  <a:pt x="7016" y="5378"/>
                </a:cubicBezTo>
                <a:cubicBezTo>
                  <a:pt x="7021" y="5413"/>
                  <a:pt x="7023" y="5448"/>
                  <a:pt x="7027" y="5483"/>
                </a:cubicBezTo>
                <a:cubicBezTo>
                  <a:pt x="7029" y="5499"/>
                  <a:pt x="7036" y="5515"/>
                  <a:pt x="7038" y="5531"/>
                </a:cubicBezTo>
                <a:cubicBezTo>
                  <a:pt x="7041" y="5553"/>
                  <a:pt x="7042" y="5575"/>
                  <a:pt x="7044" y="5596"/>
                </a:cubicBezTo>
                <a:cubicBezTo>
                  <a:pt x="7047" y="5622"/>
                  <a:pt x="7049" y="5649"/>
                  <a:pt x="7052" y="5675"/>
                </a:cubicBezTo>
                <a:cubicBezTo>
                  <a:pt x="7056" y="5711"/>
                  <a:pt x="7059" y="5747"/>
                  <a:pt x="7067" y="5782"/>
                </a:cubicBezTo>
                <a:cubicBezTo>
                  <a:pt x="7075" y="5815"/>
                  <a:pt x="7073" y="5850"/>
                  <a:pt x="7082" y="5880"/>
                </a:cubicBezTo>
                <a:cubicBezTo>
                  <a:pt x="7100" y="5944"/>
                  <a:pt x="7107" y="6008"/>
                  <a:pt x="7113" y="6073"/>
                </a:cubicBezTo>
                <a:cubicBezTo>
                  <a:pt x="7115" y="6102"/>
                  <a:pt x="7133" y="6125"/>
                  <a:pt x="7133" y="6156"/>
                </a:cubicBezTo>
                <a:cubicBezTo>
                  <a:pt x="7132" y="6189"/>
                  <a:pt x="7144" y="6223"/>
                  <a:pt x="7150" y="6256"/>
                </a:cubicBezTo>
                <a:cubicBezTo>
                  <a:pt x="7154" y="6276"/>
                  <a:pt x="7158" y="6297"/>
                  <a:pt x="7163" y="6320"/>
                </a:cubicBezTo>
                <a:cubicBezTo>
                  <a:pt x="7145" y="6332"/>
                  <a:pt x="7158" y="6352"/>
                  <a:pt x="7160" y="6370"/>
                </a:cubicBezTo>
                <a:cubicBezTo>
                  <a:pt x="7164" y="6420"/>
                  <a:pt x="7166" y="6470"/>
                  <a:pt x="7172" y="6519"/>
                </a:cubicBezTo>
                <a:cubicBezTo>
                  <a:pt x="7177" y="6565"/>
                  <a:pt x="7186" y="6610"/>
                  <a:pt x="7192" y="6655"/>
                </a:cubicBezTo>
                <a:cubicBezTo>
                  <a:pt x="7193" y="6663"/>
                  <a:pt x="7190" y="6672"/>
                  <a:pt x="7190" y="6680"/>
                </a:cubicBezTo>
                <a:cubicBezTo>
                  <a:pt x="7190" y="6696"/>
                  <a:pt x="7186" y="6714"/>
                  <a:pt x="7193" y="6726"/>
                </a:cubicBezTo>
                <a:cubicBezTo>
                  <a:pt x="7215" y="6765"/>
                  <a:pt x="7203" y="6803"/>
                  <a:pt x="7198" y="6843"/>
                </a:cubicBezTo>
                <a:cubicBezTo>
                  <a:pt x="7195" y="6862"/>
                  <a:pt x="7200" y="6882"/>
                  <a:pt x="7201" y="6901"/>
                </a:cubicBezTo>
                <a:cubicBezTo>
                  <a:pt x="7205" y="6944"/>
                  <a:pt x="7211" y="6987"/>
                  <a:pt x="7211" y="7030"/>
                </a:cubicBezTo>
                <a:cubicBezTo>
                  <a:pt x="7211" y="7043"/>
                  <a:pt x="7194" y="7056"/>
                  <a:pt x="7180" y="7074"/>
                </a:cubicBezTo>
                <a:cubicBezTo>
                  <a:pt x="7182" y="7124"/>
                  <a:pt x="7184" y="7183"/>
                  <a:pt x="7188" y="7242"/>
                </a:cubicBezTo>
                <a:cubicBezTo>
                  <a:pt x="7189" y="7256"/>
                  <a:pt x="7201" y="7270"/>
                  <a:pt x="7211" y="7281"/>
                </a:cubicBezTo>
                <a:cubicBezTo>
                  <a:pt x="7223" y="7295"/>
                  <a:pt x="7236" y="7325"/>
                  <a:pt x="7224" y="7338"/>
                </a:cubicBezTo>
                <a:cubicBezTo>
                  <a:pt x="7192" y="7373"/>
                  <a:pt x="7206" y="7412"/>
                  <a:pt x="7205" y="7450"/>
                </a:cubicBezTo>
                <a:cubicBezTo>
                  <a:pt x="7204" y="7468"/>
                  <a:pt x="7205" y="7485"/>
                  <a:pt x="7205" y="7503"/>
                </a:cubicBezTo>
                <a:cubicBezTo>
                  <a:pt x="7202" y="7503"/>
                  <a:pt x="7199" y="7504"/>
                  <a:pt x="7196" y="7504"/>
                </a:cubicBezTo>
                <a:cubicBezTo>
                  <a:pt x="7193" y="7498"/>
                  <a:pt x="7187" y="7493"/>
                  <a:pt x="7186" y="7486"/>
                </a:cubicBezTo>
                <a:cubicBezTo>
                  <a:pt x="7182" y="7466"/>
                  <a:pt x="7174" y="7443"/>
                  <a:pt x="7180" y="7425"/>
                </a:cubicBezTo>
                <a:cubicBezTo>
                  <a:pt x="7191" y="7389"/>
                  <a:pt x="7174" y="7357"/>
                  <a:pt x="7176" y="7323"/>
                </a:cubicBezTo>
                <a:cubicBezTo>
                  <a:pt x="7179" y="7271"/>
                  <a:pt x="7178" y="7218"/>
                  <a:pt x="7168" y="7166"/>
                </a:cubicBezTo>
                <a:cubicBezTo>
                  <a:pt x="7160" y="7121"/>
                  <a:pt x="7154" y="7074"/>
                  <a:pt x="7145" y="7029"/>
                </a:cubicBezTo>
                <a:cubicBezTo>
                  <a:pt x="7143" y="7019"/>
                  <a:pt x="7142" y="7008"/>
                  <a:pt x="7144" y="6998"/>
                </a:cubicBezTo>
                <a:cubicBezTo>
                  <a:pt x="7149" y="6975"/>
                  <a:pt x="7139" y="6955"/>
                  <a:pt x="7127" y="6928"/>
                </a:cubicBezTo>
                <a:cubicBezTo>
                  <a:pt x="7123" y="6940"/>
                  <a:pt x="7118" y="6946"/>
                  <a:pt x="7119" y="6950"/>
                </a:cubicBezTo>
                <a:cubicBezTo>
                  <a:pt x="7133" y="7002"/>
                  <a:pt x="7130" y="7056"/>
                  <a:pt x="7132" y="7110"/>
                </a:cubicBezTo>
                <a:cubicBezTo>
                  <a:pt x="7134" y="7138"/>
                  <a:pt x="7138" y="7167"/>
                  <a:pt x="7140" y="7196"/>
                </a:cubicBezTo>
                <a:cubicBezTo>
                  <a:pt x="7143" y="7252"/>
                  <a:pt x="7158" y="7308"/>
                  <a:pt x="7152" y="7365"/>
                </a:cubicBezTo>
                <a:cubicBezTo>
                  <a:pt x="7150" y="7379"/>
                  <a:pt x="7160" y="7395"/>
                  <a:pt x="7159" y="7410"/>
                </a:cubicBezTo>
                <a:cubicBezTo>
                  <a:pt x="7158" y="7428"/>
                  <a:pt x="7173" y="7446"/>
                  <a:pt x="7159" y="7467"/>
                </a:cubicBezTo>
                <a:cubicBezTo>
                  <a:pt x="7153" y="7474"/>
                  <a:pt x="7157" y="7490"/>
                  <a:pt x="7161" y="7501"/>
                </a:cubicBezTo>
                <a:cubicBezTo>
                  <a:pt x="7176" y="7548"/>
                  <a:pt x="7173" y="7596"/>
                  <a:pt x="7179" y="7643"/>
                </a:cubicBezTo>
                <a:cubicBezTo>
                  <a:pt x="7181" y="7653"/>
                  <a:pt x="7178" y="7664"/>
                  <a:pt x="7176" y="7674"/>
                </a:cubicBezTo>
                <a:cubicBezTo>
                  <a:pt x="7169" y="7713"/>
                  <a:pt x="7174" y="7731"/>
                  <a:pt x="7203" y="7763"/>
                </a:cubicBezTo>
                <a:cubicBezTo>
                  <a:pt x="7185" y="7800"/>
                  <a:pt x="7196" y="7838"/>
                  <a:pt x="7200" y="7877"/>
                </a:cubicBezTo>
                <a:cubicBezTo>
                  <a:pt x="7204" y="7907"/>
                  <a:pt x="7206" y="7938"/>
                  <a:pt x="7202" y="7970"/>
                </a:cubicBezTo>
                <a:cubicBezTo>
                  <a:pt x="7201" y="7988"/>
                  <a:pt x="7210" y="8008"/>
                  <a:pt x="7213" y="8028"/>
                </a:cubicBezTo>
                <a:cubicBezTo>
                  <a:pt x="7216" y="8043"/>
                  <a:pt x="7217" y="8059"/>
                  <a:pt x="7220" y="8074"/>
                </a:cubicBezTo>
                <a:cubicBezTo>
                  <a:pt x="7228" y="8114"/>
                  <a:pt x="7214" y="8158"/>
                  <a:pt x="7242" y="8195"/>
                </a:cubicBezTo>
                <a:cubicBezTo>
                  <a:pt x="7245" y="8198"/>
                  <a:pt x="7245" y="8205"/>
                  <a:pt x="7245" y="8210"/>
                </a:cubicBezTo>
                <a:cubicBezTo>
                  <a:pt x="7247" y="8252"/>
                  <a:pt x="7248" y="8293"/>
                  <a:pt x="7251" y="8335"/>
                </a:cubicBezTo>
                <a:cubicBezTo>
                  <a:pt x="7253" y="8378"/>
                  <a:pt x="7257" y="8421"/>
                  <a:pt x="7260" y="8464"/>
                </a:cubicBezTo>
                <a:cubicBezTo>
                  <a:pt x="7265" y="8525"/>
                  <a:pt x="7265" y="8587"/>
                  <a:pt x="7277" y="8646"/>
                </a:cubicBezTo>
                <a:cubicBezTo>
                  <a:pt x="7287" y="8694"/>
                  <a:pt x="7274" y="8741"/>
                  <a:pt x="7285" y="8789"/>
                </a:cubicBezTo>
                <a:cubicBezTo>
                  <a:pt x="7295" y="8830"/>
                  <a:pt x="7285" y="8876"/>
                  <a:pt x="7283" y="8920"/>
                </a:cubicBezTo>
                <a:cubicBezTo>
                  <a:pt x="7283" y="8922"/>
                  <a:pt x="7283" y="8923"/>
                  <a:pt x="7283" y="8924"/>
                </a:cubicBezTo>
                <a:cubicBezTo>
                  <a:pt x="7299" y="8989"/>
                  <a:pt x="7286" y="9054"/>
                  <a:pt x="7292" y="9119"/>
                </a:cubicBezTo>
                <a:cubicBezTo>
                  <a:pt x="7299" y="9191"/>
                  <a:pt x="7300" y="9263"/>
                  <a:pt x="7299" y="9335"/>
                </a:cubicBezTo>
                <a:cubicBezTo>
                  <a:pt x="7298" y="9402"/>
                  <a:pt x="7305" y="9469"/>
                  <a:pt x="7308" y="9536"/>
                </a:cubicBezTo>
                <a:cubicBezTo>
                  <a:pt x="7309" y="9541"/>
                  <a:pt x="7305" y="9546"/>
                  <a:pt x="7304" y="9551"/>
                </a:cubicBezTo>
                <a:cubicBezTo>
                  <a:pt x="7302" y="9558"/>
                  <a:pt x="7298" y="9566"/>
                  <a:pt x="7301" y="9570"/>
                </a:cubicBezTo>
                <a:cubicBezTo>
                  <a:pt x="7316" y="9603"/>
                  <a:pt x="7303" y="9636"/>
                  <a:pt x="7303" y="9669"/>
                </a:cubicBezTo>
                <a:cubicBezTo>
                  <a:pt x="7302" y="9694"/>
                  <a:pt x="7305" y="9719"/>
                  <a:pt x="7308" y="9744"/>
                </a:cubicBezTo>
                <a:cubicBezTo>
                  <a:pt x="7315" y="9789"/>
                  <a:pt x="7315" y="9835"/>
                  <a:pt x="7314" y="9880"/>
                </a:cubicBezTo>
                <a:cubicBezTo>
                  <a:pt x="7313" y="9897"/>
                  <a:pt x="7318" y="9914"/>
                  <a:pt x="7319" y="9931"/>
                </a:cubicBezTo>
                <a:cubicBezTo>
                  <a:pt x="7324" y="9982"/>
                  <a:pt x="7325" y="10034"/>
                  <a:pt x="7332" y="10084"/>
                </a:cubicBezTo>
                <a:cubicBezTo>
                  <a:pt x="7341" y="10140"/>
                  <a:pt x="7332" y="10195"/>
                  <a:pt x="7344" y="10251"/>
                </a:cubicBezTo>
                <a:cubicBezTo>
                  <a:pt x="7352" y="10290"/>
                  <a:pt x="7349" y="10332"/>
                  <a:pt x="7349" y="10372"/>
                </a:cubicBezTo>
                <a:cubicBezTo>
                  <a:pt x="7350" y="10386"/>
                  <a:pt x="7355" y="10393"/>
                  <a:pt x="7366" y="10401"/>
                </a:cubicBezTo>
                <a:cubicBezTo>
                  <a:pt x="7394" y="10423"/>
                  <a:pt x="7393" y="10457"/>
                  <a:pt x="7367" y="10483"/>
                </a:cubicBezTo>
                <a:cubicBezTo>
                  <a:pt x="7363" y="10487"/>
                  <a:pt x="7354" y="10493"/>
                  <a:pt x="7355" y="10496"/>
                </a:cubicBezTo>
                <a:cubicBezTo>
                  <a:pt x="7367" y="10534"/>
                  <a:pt x="7344" y="10576"/>
                  <a:pt x="7363" y="10613"/>
                </a:cubicBezTo>
                <a:cubicBezTo>
                  <a:pt x="7367" y="10620"/>
                  <a:pt x="7376" y="10627"/>
                  <a:pt x="7384" y="10628"/>
                </a:cubicBezTo>
                <a:cubicBezTo>
                  <a:pt x="7396" y="10629"/>
                  <a:pt x="7409" y="10625"/>
                  <a:pt x="7423" y="10623"/>
                </a:cubicBezTo>
                <a:cubicBezTo>
                  <a:pt x="7424" y="10589"/>
                  <a:pt x="7427" y="10558"/>
                  <a:pt x="7426" y="10527"/>
                </a:cubicBezTo>
                <a:cubicBezTo>
                  <a:pt x="7426" y="10515"/>
                  <a:pt x="7418" y="10501"/>
                  <a:pt x="7409" y="10493"/>
                </a:cubicBezTo>
                <a:cubicBezTo>
                  <a:pt x="7395" y="10481"/>
                  <a:pt x="7393" y="10464"/>
                  <a:pt x="7401" y="10455"/>
                </a:cubicBezTo>
                <a:cubicBezTo>
                  <a:pt x="7414" y="10438"/>
                  <a:pt x="7398" y="10420"/>
                  <a:pt x="7409" y="10405"/>
                </a:cubicBezTo>
                <a:cubicBezTo>
                  <a:pt x="7409" y="10404"/>
                  <a:pt x="7403" y="10399"/>
                  <a:pt x="7402" y="10396"/>
                </a:cubicBezTo>
                <a:cubicBezTo>
                  <a:pt x="7400" y="10391"/>
                  <a:pt x="7399" y="10385"/>
                  <a:pt x="7397" y="10380"/>
                </a:cubicBezTo>
                <a:cubicBezTo>
                  <a:pt x="7421" y="10374"/>
                  <a:pt x="7413" y="10357"/>
                  <a:pt x="7411" y="10342"/>
                </a:cubicBezTo>
                <a:cubicBezTo>
                  <a:pt x="7408" y="10312"/>
                  <a:pt x="7404" y="10283"/>
                  <a:pt x="7400" y="10251"/>
                </a:cubicBezTo>
                <a:cubicBezTo>
                  <a:pt x="7365" y="10275"/>
                  <a:pt x="7365" y="10276"/>
                  <a:pt x="7376" y="10307"/>
                </a:cubicBezTo>
                <a:cubicBezTo>
                  <a:pt x="7381" y="10321"/>
                  <a:pt x="7391" y="10337"/>
                  <a:pt x="7369" y="10350"/>
                </a:cubicBezTo>
                <a:cubicBezTo>
                  <a:pt x="7357" y="10337"/>
                  <a:pt x="7361" y="10322"/>
                  <a:pt x="7361" y="10307"/>
                </a:cubicBezTo>
                <a:cubicBezTo>
                  <a:pt x="7361" y="10291"/>
                  <a:pt x="7358" y="10276"/>
                  <a:pt x="7357" y="10261"/>
                </a:cubicBezTo>
                <a:cubicBezTo>
                  <a:pt x="7355" y="10241"/>
                  <a:pt x="7351" y="10221"/>
                  <a:pt x="7353" y="10201"/>
                </a:cubicBezTo>
                <a:cubicBezTo>
                  <a:pt x="7358" y="10155"/>
                  <a:pt x="7359" y="10110"/>
                  <a:pt x="7348" y="10064"/>
                </a:cubicBezTo>
                <a:cubicBezTo>
                  <a:pt x="7344" y="10046"/>
                  <a:pt x="7350" y="10024"/>
                  <a:pt x="7353" y="10005"/>
                </a:cubicBezTo>
                <a:cubicBezTo>
                  <a:pt x="7359" y="9971"/>
                  <a:pt x="7372" y="9938"/>
                  <a:pt x="7358" y="9903"/>
                </a:cubicBezTo>
                <a:cubicBezTo>
                  <a:pt x="7357" y="9901"/>
                  <a:pt x="7356" y="9897"/>
                  <a:pt x="7357" y="9896"/>
                </a:cubicBezTo>
                <a:cubicBezTo>
                  <a:pt x="7389" y="9876"/>
                  <a:pt x="7355" y="9853"/>
                  <a:pt x="7359" y="9832"/>
                </a:cubicBezTo>
                <a:cubicBezTo>
                  <a:pt x="7362" y="9815"/>
                  <a:pt x="7356" y="9796"/>
                  <a:pt x="7354" y="9778"/>
                </a:cubicBezTo>
                <a:cubicBezTo>
                  <a:pt x="7364" y="9774"/>
                  <a:pt x="7371" y="9771"/>
                  <a:pt x="7380" y="9768"/>
                </a:cubicBezTo>
                <a:cubicBezTo>
                  <a:pt x="7375" y="9755"/>
                  <a:pt x="7370" y="9745"/>
                  <a:pt x="7365" y="9734"/>
                </a:cubicBezTo>
                <a:cubicBezTo>
                  <a:pt x="7367" y="9734"/>
                  <a:pt x="7369" y="9734"/>
                  <a:pt x="7371" y="9735"/>
                </a:cubicBezTo>
                <a:cubicBezTo>
                  <a:pt x="7374" y="9709"/>
                  <a:pt x="7378" y="9684"/>
                  <a:pt x="7381" y="9658"/>
                </a:cubicBezTo>
                <a:cubicBezTo>
                  <a:pt x="7381" y="9652"/>
                  <a:pt x="7377" y="9645"/>
                  <a:pt x="7378" y="9639"/>
                </a:cubicBezTo>
                <a:cubicBezTo>
                  <a:pt x="7389" y="9593"/>
                  <a:pt x="7373" y="9550"/>
                  <a:pt x="7370" y="9505"/>
                </a:cubicBezTo>
                <a:cubicBezTo>
                  <a:pt x="7368" y="9471"/>
                  <a:pt x="7377" y="9435"/>
                  <a:pt x="7358" y="9402"/>
                </a:cubicBezTo>
                <a:cubicBezTo>
                  <a:pt x="7356" y="9398"/>
                  <a:pt x="7355" y="9391"/>
                  <a:pt x="7357" y="9387"/>
                </a:cubicBezTo>
                <a:cubicBezTo>
                  <a:pt x="7369" y="9367"/>
                  <a:pt x="7364" y="9353"/>
                  <a:pt x="7348" y="9338"/>
                </a:cubicBezTo>
                <a:cubicBezTo>
                  <a:pt x="7342" y="9332"/>
                  <a:pt x="7339" y="9313"/>
                  <a:pt x="7343" y="9310"/>
                </a:cubicBezTo>
                <a:cubicBezTo>
                  <a:pt x="7368" y="9291"/>
                  <a:pt x="7365" y="9261"/>
                  <a:pt x="7377" y="9227"/>
                </a:cubicBezTo>
                <a:cubicBezTo>
                  <a:pt x="7380" y="9243"/>
                  <a:pt x="7381" y="9250"/>
                  <a:pt x="7382" y="9257"/>
                </a:cubicBezTo>
                <a:cubicBezTo>
                  <a:pt x="7383" y="9299"/>
                  <a:pt x="7388" y="9340"/>
                  <a:pt x="7393" y="9382"/>
                </a:cubicBezTo>
                <a:cubicBezTo>
                  <a:pt x="7399" y="9427"/>
                  <a:pt x="7394" y="9474"/>
                  <a:pt x="7393" y="9520"/>
                </a:cubicBezTo>
                <a:cubicBezTo>
                  <a:pt x="7393" y="9526"/>
                  <a:pt x="7394" y="9532"/>
                  <a:pt x="7395" y="9538"/>
                </a:cubicBezTo>
                <a:cubicBezTo>
                  <a:pt x="7398" y="9538"/>
                  <a:pt x="7400" y="9538"/>
                  <a:pt x="7403" y="9539"/>
                </a:cubicBezTo>
                <a:cubicBezTo>
                  <a:pt x="7405" y="9523"/>
                  <a:pt x="7406" y="9508"/>
                  <a:pt x="7408" y="9488"/>
                </a:cubicBezTo>
                <a:cubicBezTo>
                  <a:pt x="7430" y="9504"/>
                  <a:pt x="7424" y="9526"/>
                  <a:pt x="7428" y="9543"/>
                </a:cubicBezTo>
                <a:cubicBezTo>
                  <a:pt x="7431" y="9559"/>
                  <a:pt x="7429" y="9577"/>
                  <a:pt x="7432" y="9593"/>
                </a:cubicBezTo>
                <a:cubicBezTo>
                  <a:pt x="7438" y="9627"/>
                  <a:pt x="7442" y="9660"/>
                  <a:pt x="7401" y="9679"/>
                </a:cubicBezTo>
                <a:cubicBezTo>
                  <a:pt x="7413" y="9699"/>
                  <a:pt x="7412" y="9718"/>
                  <a:pt x="7407" y="9739"/>
                </a:cubicBezTo>
                <a:cubicBezTo>
                  <a:pt x="7404" y="9752"/>
                  <a:pt x="7409" y="9766"/>
                  <a:pt x="7410" y="9780"/>
                </a:cubicBezTo>
                <a:cubicBezTo>
                  <a:pt x="7400" y="9814"/>
                  <a:pt x="7397" y="9848"/>
                  <a:pt x="7399" y="9883"/>
                </a:cubicBezTo>
                <a:cubicBezTo>
                  <a:pt x="7399" y="9903"/>
                  <a:pt x="7400" y="9925"/>
                  <a:pt x="7395" y="9945"/>
                </a:cubicBezTo>
                <a:cubicBezTo>
                  <a:pt x="7382" y="9994"/>
                  <a:pt x="7382" y="10044"/>
                  <a:pt x="7381" y="10093"/>
                </a:cubicBezTo>
                <a:cubicBezTo>
                  <a:pt x="7381" y="10109"/>
                  <a:pt x="7384" y="10125"/>
                  <a:pt x="7386" y="10140"/>
                </a:cubicBezTo>
                <a:cubicBezTo>
                  <a:pt x="7389" y="10140"/>
                  <a:pt x="7392" y="10140"/>
                  <a:pt x="7395" y="10140"/>
                </a:cubicBezTo>
                <a:cubicBezTo>
                  <a:pt x="7405" y="10102"/>
                  <a:pt x="7407" y="10061"/>
                  <a:pt x="7411" y="10021"/>
                </a:cubicBezTo>
                <a:cubicBezTo>
                  <a:pt x="7416" y="9982"/>
                  <a:pt x="7418" y="9942"/>
                  <a:pt x="7415" y="9902"/>
                </a:cubicBezTo>
                <a:cubicBezTo>
                  <a:pt x="7412" y="9863"/>
                  <a:pt x="7421" y="9823"/>
                  <a:pt x="7425" y="9783"/>
                </a:cubicBezTo>
                <a:cubicBezTo>
                  <a:pt x="7417" y="9782"/>
                  <a:pt x="7413" y="9782"/>
                  <a:pt x="7409" y="9781"/>
                </a:cubicBezTo>
                <a:cubicBezTo>
                  <a:pt x="7414" y="9772"/>
                  <a:pt x="7419" y="9763"/>
                  <a:pt x="7425" y="9752"/>
                </a:cubicBezTo>
                <a:cubicBezTo>
                  <a:pt x="7428" y="9755"/>
                  <a:pt x="7432" y="9756"/>
                  <a:pt x="7433" y="9759"/>
                </a:cubicBezTo>
                <a:cubicBezTo>
                  <a:pt x="7444" y="9802"/>
                  <a:pt x="7451" y="9846"/>
                  <a:pt x="7444" y="9890"/>
                </a:cubicBezTo>
                <a:cubicBezTo>
                  <a:pt x="7443" y="9898"/>
                  <a:pt x="7439" y="9906"/>
                  <a:pt x="7441" y="9912"/>
                </a:cubicBezTo>
                <a:cubicBezTo>
                  <a:pt x="7458" y="9964"/>
                  <a:pt x="7455" y="10019"/>
                  <a:pt x="7459" y="10072"/>
                </a:cubicBezTo>
                <a:cubicBezTo>
                  <a:pt x="7461" y="10111"/>
                  <a:pt x="7458" y="10149"/>
                  <a:pt x="7468" y="10189"/>
                </a:cubicBezTo>
                <a:cubicBezTo>
                  <a:pt x="7478" y="10232"/>
                  <a:pt x="7472" y="10280"/>
                  <a:pt x="7473" y="10326"/>
                </a:cubicBezTo>
                <a:cubicBezTo>
                  <a:pt x="7473" y="10353"/>
                  <a:pt x="7475" y="10381"/>
                  <a:pt x="7474" y="10409"/>
                </a:cubicBezTo>
                <a:cubicBezTo>
                  <a:pt x="7472" y="10446"/>
                  <a:pt x="7471" y="10483"/>
                  <a:pt x="7437" y="10510"/>
                </a:cubicBezTo>
                <a:cubicBezTo>
                  <a:pt x="7446" y="10529"/>
                  <a:pt x="7455" y="10548"/>
                  <a:pt x="7463" y="10567"/>
                </a:cubicBezTo>
                <a:cubicBezTo>
                  <a:pt x="7462" y="10581"/>
                  <a:pt x="7443" y="10595"/>
                  <a:pt x="7459" y="10607"/>
                </a:cubicBezTo>
                <a:cubicBezTo>
                  <a:pt x="7476" y="10620"/>
                  <a:pt x="7496" y="10630"/>
                  <a:pt x="7516" y="10638"/>
                </a:cubicBezTo>
                <a:cubicBezTo>
                  <a:pt x="7530" y="10643"/>
                  <a:pt x="7548" y="10640"/>
                  <a:pt x="7562" y="10646"/>
                </a:cubicBezTo>
                <a:cubicBezTo>
                  <a:pt x="7593" y="10658"/>
                  <a:pt x="7603" y="10680"/>
                  <a:pt x="7597" y="10713"/>
                </a:cubicBezTo>
                <a:cubicBezTo>
                  <a:pt x="7594" y="10726"/>
                  <a:pt x="7593" y="10739"/>
                  <a:pt x="7590" y="10755"/>
                </a:cubicBezTo>
                <a:cubicBezTo>
                  <a:pt x="7577" y="10751"/>
                  <a:pt x="7568" y="10748"/>
                  <a:pt x="7556" y="10744"/>
                </a:cubicBezTo>
                <a:cubicBezTo>
                  <a:pt x="7548" y="10755"/>
                  <a:pt x="7540" y="10768"/>
                  <a:pt x="7530" y="10783"/>
                </a:cubicBezTo>
                <a:cubicBezTo>
                  <a:pt x="7556" y="10809"/>
                  <a:pt x="7585" y="10790"/>
                  <a:pt x="7613" y="10793"/>
                </a:cubicBezTo>
                <a:cubicBezTo>
                  <a:pt x="7629" y="10817"/>
                  <a:pt x="7655" y="10837"/>
                  <a:pt x="7656" y="10874"/>
                </a:cubicBezTo>
                <a:cubicBezTo>
                  <a:pt x="7640" y="10885"/>
                  <a:pt x="7622" y="10897"/>
                  <a:pt x="7604" y="10909"/>
                </a:cubicBezTo>
                <a:cubicBezTo>
                  <a:pt x="7611" y="10917"/>
                  <a:pt x="7624" y="10927"/>
                  <a:pt x="7626" y="10938"/>
                </a:cubicBezTo>
                <a:cubicBezTo>
                  <a:pt x="7628" y="10951"/>
                  <a:pt x="7621" y="10966"/>
                  <a:pt x="7615" y="10978"/>
                </a:cubicBezTo>
                <a:cubicBezTo>
                  <a:pt x="7600" y="11007"/>
                  <a:pt x="7602" y="11009"/>
                  <a:pt x="7630" y="11025"/>
                </a:cubicBezTo>
                <a:cubicBezTo>
                  <a:pt x="7644" y="11034"/>
                  <a:pt x="7664" y="11030"/>
                  <a:pt x="7675" y="11051"/>
                </a:cubicBezTo>
                <a:cubicBezTo>
                  <a:pt x="7689" y="11078"/>
                  <a:pt x="7693" y="11076"/>
                  <a:pt x="7693" y="11099"/>
                </a:cubicBezTo>
                <a:cubicBezTo>
                  <a:pt x="7681" y="11109"/>
                  <a:pt x="7671" y="11118"/>
                  <a:pt x="7660" y="11128"/>
                </a:cubicBezTo>
                <a:cubicBezTo>
                  <a:pt x="7680" y="11159"/>
                  <a:pt x="7697" y="11187"/>
                  <a:pt x="7744" y="11186"/>
                </a:cubicBezTo>
                <a:cubicBezTo>
                  <a:pt x="7737" y="11201"/>
                  <a:pt x="7733" y="11211"/>
                  <a:pt x="7727" y="11220"/>
                </a:cubicBezTo>
                <a:cubicBezTo>
                  <a:pt x="7718" y="11235"/>
                  <a:pt x="7717" y="11246"/>
                  <a:pt x="7732" y="11258"/>
                </a:cubicBezTo>
                <a:cubicBezTo>
                  <a:pt x="7744" y="11267"/>
                  <a:pt x="7755" y="11278"/>
                  <a:pt x="7766" y="11288"/>
                </a:cubicBezTo>
                <a:cubicBezTo>
                  <a:pt x="7768" y="11291"/>
                  <a:pt x="7772" y="11295"/>
                  <a:pt x="7771" y="11297"/>
                </a:cubicBezTo>
                <a:cubicBezTo>
                  <a:pt x="7764" y="11331"/>
                  <a:pt x="7786" y="11359"/>
                  <a:pt x="7789" y="11391"/>
                </a:cubicBezTo>
                <a:cubicBezTo>
                  <a:pt x="7791" y="11404"/>
                  <a:pt x="7803" y="11415"/>
                  <a:pt x="7812" y="11429"/>
                </a:cubicBezTo>
                <a:cubicBezTo>
                  <a:pt x="7813" y="11440"/>
                  <a:pt x="7814" y="11455"/>
                  <a:pt x="7815" y="11471"/>
                </a:cubicBezTo>
                <a:cubicBezTo>
                  <a:pt x="7824" y="11470"/>
                  <a:pt x="7831" y="11469"/>
                  <a:pt x="7840" y="11468"/>
                </a:cubicBezTo>
                <a:cubicBezTo>
                  <a:pt x="7839" y="11474"/>
                  <a:pt x="7839" y="11479"/>
                  <a:pt x="7837" y="11483"/>
                </a:cubicBezTo>
                <a:cubicBezTo>
                  <a:pt x="7826" y="11512"/>
                  <a:pt x="7827" y="11510"/>
                  <a:pt x="7855" y="11521"/>
                </a:cubicBezTo>
                <a:cubicBezTo>
                  <a:pt x="7866" y="11526"/>
                  <a:pt x="7873" y="11540"/>
                  <a:pt x="7881" y="11553"/>
                </a:cubicBezTo>
                <a:cubicBezTo>
                  <a:pt x="7864" y="11547"/>
                  <a:pt x="7848" y="11535"/>
                  <a:pt x="7836" y="11557"/>
                </a:cubicBezTo>
                <a:cubicBezTo>
                  <a:pt x="7830" y="11557"/>
                  <a:pt x="7824" y="11557"/>
                  <a:pt x="7815" y="11558"/>
                </a:cubicBezTo>
                <a:cubicBezTo>
                  <a:pt x="7829" y="11572"/>
                  <a:pt x="7829" y="11572"/>
                  <a:pt x="7835" y="11556"/>
                </a:cubicBezTo>
                <a:cubicBezTo>
                  <a:pt x="7849" y="11571"/>
                  <a:pt x="7863" y="11586"/>
                  <a:pt x="7877" y="11601"/>
                </a:cubicBezTo>
                <a:cubicBezTo>
                  <a:pt x="7878" y="11636"/>
                  <a:pt x="7878" y="11636"/>
                  <a:pt x="7904" y="11630"/>
                </a:cubicBezTo>
                <a:cubicBezTo>
                  <a:pt x="7893" y="11620"/>
                  <a:pt x="7885" y="11611"/>
                  <a:pt x="7876" y="11602"/>
                </a:cubicBezTo>
                <a:cubicBezTo>
                  <a:pt x="7881" y="11597"/>
                  <a:pt x="7886" y="11591"/>
                  <a:pt x="7892" y="11585"/>
                </a:cubicBezTo>
                <a:cubicBezTo>
                  <a:pt x="7903" y="11600"/>
                  <a:pt x="7913" y="11614"/>
                  <a:pt x="7924" y="11628"/>
                </a:cubicBezTo>
                <a:cubicBezTo>
                  <a:pt x="7943" y="11654"/>
                  <a:pt x="7941" y="11673"/>
                  <a:pt x="7923" y="11700"/>
                </a:cubicBezTo>
                <a:cubicBezTo>
                  <a:pt x="7914" y="11715"/>
                  <a:pt x="7910" y="11733"/>
                  <a:pt x="7906" y="11750"/>
                </a:cubicBezTo>
                <a:cubicBezTo>
                  <a:pt x="7905" y="11755"/>
                  <a:pt x="7914" y="11763"/>
                  <a:pt x="7919" y="11771"/>
                </a:cubicBezTo>
                <a:cubicBezTo>
                  <a:pt x="7893" y="11782"/>
                  <a:pt x="7906" y="11807"/>
                  <a:pt x="7902" y="11828"/>
                </a:cubicBezTo>
                <a:cubicBezTo>
                  <a:pt x="7922" y="11828"/>
                  <a:pt x="7941" y="11828"/>
                  <a:pt x="7967" y="11828"/>
                </a:cubicBezTo>
                <a:cubicBezTo>
                  <a:pt x="7957" y="11841"/>
                  <a:pt x="7953" y="11852"/>
                  <a:pt x="7946" y="11854"/>
                </a:cubicBezTo>
                <a:cubicBezTo>
                  <a:pt x="7935" y="11857"/>
                  <a:pt x="7924" y="11858"/>
                  <a:pt x="7923" y="11871"/>
                </a:cubicBezTo>
                <a:cubicBezTo>
                  <a:pt x="7922" y="11883"/>
                  <a:pt x="7922" y="11903"/>
                  <a:pt x="7929" y="11907"/>
                </a:cubicBezTo>
                <a:cubicBezTo>
                  <a:pt x="7950" y="11920"/>
                  <a:pt x="7948" y="11937"/>
                  <a:pt x="7948" y="11955"/>
                </a:cubicBezTo>
                <a:cubicBezTo>
                  <a:pt x="7948" y="11962"/>
                  <a:pt x="7955" y="11969"/>
                  <a:pt x="7958" y="11975"/>
                </a:cubicBezTo>
                <a:cubicBezTo>
                  <a:pt x="7936" y="12015"/>
                  <a:pt x="7908" y="12050"/>
                  <a:pt x="7906" y="12097"/>
                </a:cubicBezTo>
                <a:cubicBezTo>
                  <a:pt x="7906" y="12105"/>
                  <a:pt x="7903" y="12115"/>
                  <a:pt x="7907" y="12120"/>
                </a:cubicBezTo>
                <a:cubicBezTo>
                  <a:pt x="7919" y="12137"/>
                  <a:pt x="7905" y="12147"/>
                  <a:pt x="7906" y="12159"/>
                </a:cubicBezTo>
                <a:cubicBezTo>
                  <a:pt x="7909" y="12190"/>
                  <a:pt x="7913" y="12221"/>
                  <a:pt x="7917" y="12255"/>
                </a:cubicBezTo>
                <a:cubicBezTo>
                  <a:pt x="7897" y="12274"/>
                  <a:pt x="7893" y="12298"/>
                  <a:pt x="7895" y="12330"/>
                </a:cubicBezTo>
                <a:cubicBezTo>
                  <a:pt x="7897" y="12360"/>
                  <a:pt x="7892" y="12393"/>
                  <a:pt x="7864" y="12419"/>
                </a:cubicBezTo>
                <a:cubicBezTo>
                  <a:pt x="7842" y="12440"/>
                  <a:pt x="7815" y="12465"/>
                  <a:pt x="7821" y="12507"/>
                </a:cubicBezTo>
                <a:cubicBezTo>
                  <a:pt x="7824" y="12532"/>
                  <a:pt x="7812" y="12559"/>
                  <a:pt x="7807" y="12586"/>
                </a:cubicBezTo>
                <a:cubicBezTo>
                  <a:pt x="7803" y="12607"/>
                  <a:pt x="7801" y="12629"/>
                  <a:pt x="7797" y="12651"/>
                </a:cubicBezTo>
                <a:cubicBezTo>
                  <a:pt x="7794" y="12669"/>
                  <a:pt x="7785" y="12683"/>
                  <a:pt x="7770" y="12694"/>
                </a:cubicBezTo>
                <a:cubicBezTo>
                  <a:pt x="7738" y="12718"/>
                  <a:pt x="7712" y="12749"/>
                  <a:pt x="7665" y="12744"/>
                </a:cubicBezTo>
                <a:cubicBezTo>
                  <a:pt x="7652" y="12743"/>
                  <a:pt x="7634" y="12755"/>
                  <a:pt x="7625" y="12766"/>
                </a:cubicBezTo>
                <a:cubicBezTo>
                  <a:pt x="7614" y="12779"/>
                  <a:pt x="7604" y="12778"/>
                  <a:pt x="7590" y="12778"/>
                </a:cubicBezTo>
                <a:cubicBezTo>
                  <a:pt x="7572" y="12777"/>
                  <a:pt x="7553" y="12780"/>
                  <a:pt x="7538" y="12787"/>
                </a:cubicBezTo>
                <a:cubicBezTo>
                  <a:pt x="7517" y="12798"/>
                  <a:pt x="7500" y="12797"/>
                  <a:pt x="7483" y="12783"/>
                </a:cubicBezTo>
                <a:cubicBezTo>
                  <a:pt x="7475" y="12776"/>
                  <a:pt x="7465" y="12772"/>
                  <a:pt x="7451" y="12763"/>
                </a:cubicBezTo>
                <a:cubicBezTo>
                  <a:pt x="7451" y="12812"/>
                  <a:pt x="7450" y="12858"/>
                  <a:pt x="7449" y="12903"/>
                </a:cubicBezTo>
                <a:cubicBezTo>
                  <a:pt x="7449" y="12922"/>
                  <a:pt x="7448" y="12941"/>
                  <a:pt x="7444" y="12959"/>
                </a:cubicBezTo>
                <a:cubicBezTo>
                  <a:pt x="7439" y="12977"/>
                  <a:pt x="7435" y="12993"/>
                  <a:pt x="7443" y="13012"/>
                </a:cubicBezTo>
                <a:cubicBezTo>
                  <a:pt x="7446" y="13019"/>
                  <a:pt x="7442" y="13029"/>
                  <a:pt x="7441" y="13038"/>
                </a:cubicBezTo>
                <a:cubicBezTo>
                  <a:pt x="7436" y="13081"/>
                  <a:pt x="7425" y="13125"/>
                  <a:pt x="7429" y="13167"/>
                </a:cubicBezTo>
                <a:cubicBezTo>
                  <a:pt x="7433" y="13205"/>
                  <a:pt x="7436" y="13244"/>
                  <a:pt x="7450" y="13281"/>
                </a:cubicBezTo>
                <a:cubicBezTo>
                  <a:pt x="7457" y="13302"/>
                  <a:pt x="7455" y="13328"/>
                  <a:pt x="7454" y="13351"/>
                </a:cubicBezTo>
                <a:cubicBezTo>
                  <a:pt x="7451" y="13404"/>
                  <a:pt x="7445" y="13458"/>
                  <a:pt x="7443" y="13511"/>
                </a:cubicBezTo>
                <a:cubicBezTo>
                  <a:pt x="7442" y="13564"/>
                  <a:pt x="7445" y="13616"/>
                  <a:pt x="7444" y="13669"/>
                </a:cubicBezTo>
                <a:cubicBezTo>
                  <a:pt x="7444" y="13712"/>
                  <a:pt x="7441" y="13755"/>
                  <a:pt x="7439" y="13798"/>
                </a:cubicBezTo>
                <a:cubicBezTo>
                  <a:pt x="7439" y="13806"/>
                  <a:pt x="7437" y="13814"/>
                  <a:pt x="7437" y="13822"/>
                </a:cubicBezTo>
                <a:cubicBezTo>
                  <a:pt x="7436" y="13883"/>
                  <a:pt x="7432" y="13943"/>
                  <a:pt x="7421" y="14003"/>
                </a:cubicBezTo>
                <a:cubicBezTo>
                  <a:pt x="7435" y="14024"/>
                  <a:pt x="7405" y="14040"/>
                  <a:pt x="7414" y="14064"/>
                </a:cubicBezTo>
                <a:cubicBezTo>
                  <a:pt x="7421" y="14081"/>
                  <a:pt x="7415" y="14105"/>
                  <a:pt x="7413" y="14125"/>
                </a:cubicBezTo>
                <a:cubicBezTo>
                  <a:pt x="7411" y="14147"/>
                  <a:pt x="7402" y="14171"/>
                  <a:pt x="7407" y="14191"/>
                </a:cubicBezTo>
                <a:cubicBezTo>
                  <a:pt x="7417" y="14234"/>
                  <a:pt x="7400" y="14274"/>
                  <a:pt x="7401" y="14316"/>
                </a:cubicBezTo>
                <a:cubicBezTo>
                  <a:pt x="7402" y="14347"/>
                  <a:pt x="7396" y="14379"/>
                  <a:pt x="7396" y="14411"/>
                </a:cubicBezTo>
                <a:cubicBezTo>
                  <a:pt x="7395" y="14424"/>
                  <a:pt x="7400" y="14438"/>
                  <a:pt x="7404" y="14458"/>
                </a:cubicBezTo>
                <a:cubicBezTo>
                  <a:pt x="7390" y="14474"/>
                  <a:pt x="7376" y="14495"/>
                  <a:pt x="7374" y="14527"/>
                </a:cubicBezTo>
                <a:cubicBezTo>
                  <a:pt x="7369" y="14598"/>
                  <a:pt x="7349" y="14668"/>
                  <a:pt x="7344" y="14739"/>
                </a:cubicBezTo>
                <a:cubicBezTo>
                  <a:pt x="7340" y="14794"/>
                  <a:pt x="7321" y="14846"/>
                  <a:pt x="7316" y="14900"/>
                </a:cubicBezTo>
                <a:cubicBezTo>
                  <a:pt x="7312" y="14948"/>
                  <a:pt x="7301" y="14994"/>
                  <a:pt x="7287" y="15039"/>
                </a:cubicBezTo>
                <a:cubicBezTo>
                  <a:pt x="7281" y="15057"/>
                  <a:pt x="7294" y="15077"/>
                  <a:pt x="7277" y="15094"/>
                </a:cubicBezTo>
                <a:cubicBezTo>
                  <a:pt x="7270" y="15102"/>
                  <a:pt x="7267" y="15114"/>
                  <a:pt x="7260" y="15126"/>
                </a:cubicBezTo>
                <a:cubicBezTo>
                  <a:pt x="7254" y="15126"/>
                  <a:pt x="7245" y="15126"/>
                  <a:pt x="7236" y="15126"/>
                </a:cubicBezTo>
                <a:cubicBezTo>
                  <a:pt x="7235" y="15131"/>
                  <a:pt x="7232" y="15135"/>
                  <a:pt x="7232" y="15138"/>
                </a:cubicBezTo>
                <a:cubicBezTo>
                  <a:pt x="7230" y="15163"/>
                  <a:pt x="7229" y="15189"/>
                  <a:pt x="7228" y="15214"/>
                </a:cubicBezTo>
                <a:cubicBezTo>
                  <a:pt x="7227" y="15247"/>
                  <a:pt x="7227" y="15247"/>
                  <a:pt x="7191" y="15263"/>
                </a:cubicBezTo>
                <a:cubicBezTo>
                  <a:pt x="7176" y="15269"/>
                  <a:pt x="7145" y="15325"/>
                  <a:pt x="7155" y="15336"/>
                </a:cubicBezTo>
                <a:cubicBezTo>
                  <a:pt x="7168" y="15352"/>
                  <a:pt x="7157" y="15359"/>
                  <a:pt x="7151" y="15370"/>
                </a:cubicBezTo>
                <a:cubicBezTo>
                  <a:pt x="7148" y="15376"/>
                  <a:pt x="7144" y="15386"/>
                  <a:pt x="7146" y="15391"/>
                </a:cubicBezTo>
                <a:cubicBezTo>
                  <a:pt x="7157" y="15420"/>
                  <a:pt x="7141" y="15446"/>
                  <a:pt x="7140" y="15472"/>
                </a:cubicBezTo>
                <a:cubicBezTo>
                  <a:pt x="7137" y="15520"/>
                  <a:pt x="7116" y="15564"/>
                  <a:pt x="7111" y="15611"/>
                </a:cubicBezTo>
                <a:cubicBezTo>
                  <a:pt x="7110" y="15617"/>
                  <a:pt x="7106" y="15623"/>
                  <a:pt x="7104" y="15629"/>
                </a:cubicBezTo>
                <a:cubicBezTo>
                  <a:pt x="7094" y="15650"/>
                  <a:pt x="7090" y="15672"/>
                  <a:pt x="7090" y="15697"/>
                </a:cubicBezTo>
                <a:cubicBezTo>
                  <a:pt x="7088" y="15736"/>
                  <a:pt x="7076" y="15774"/>
                  <a:pt x="7069" y="15813"/>
                </a:cubicBezTo>
                <a:cubicBezTo>
                  <a:pt x="7066" y="15827"/>
                  <a:pt x="7060" y="15842"/>
                  <a:pt x="7061" y="15856"/>
                </a:cubicBezTo>
                <a:cubicBezTo>
                  <a:pt x="7066" y="15926"/>
                  <a:pt x="7044" y="15993"/>
                  <a:pt x="7040" y="16063"/>
                </a:cubicBezTo>
                <a:cubicBezTo>
                  <a:pt x="7037" y="16104"/>
                  <a:pt x="7019" y="16144"/>
                  <a:pt x="7007" y="16185"/>
                </a:cubicBezTo>
                <a:cubicBezTo>
                  <a:pt x="7000" y="16210"/>
                  <a:pt x="6987" y="16234"/>
                  <a:pt x="6984" y="16260"/>
                </a:cubicBezTo>
                <a:cubicBezTo>
                  <a:pt x="6980" y="16300"/>
                  <a:pt x="6962" y="16335"/>
                  <a:pt x="6947" y="16372"/>
                </a:cubicBezTo>
                <a:cubicBezTo>
                  <a:pt x="6939" y="16395"/>
                  <a:pt x="6930" y="16418"/>
                  <a:pt x="6921" y="16442"/>
                </a:cubicBezTo>
                <a:cubicBezTo>
                  <a:pt x="6917" y="16434"/>
                  <a:pt x="6910" y="16425"/>
                  <a:pt x="6901" y="16411"/>
                </a:cubicBezTo>
                <a:cubicBezTo>
                  <a:pt x="6888" y="16431"/>
                  <a:pt x="6851" y="16413"/>
                  <a:pt x="6857" y="16453"/>
                </a:cubicBezTo>
                <a:cubicBezTo>
                  <a:pt x="6841" y="16453"/>
                  <a:pt x="6817" y="16440"/>
                  <a:pt x="6820" y="16471"/>
                </a:cubicBezTo>
                <a:cubicBezTo>
                  <a:pt x="6829" y="16473"/>
                  <a:pt x="6837" y="16475"/>
                  <a:pt x="6845" y="16476"/>
                </a:cubicBezTo>
                <a:cubicBezTo>
                  <a:pt x="6848" y="16509"/>
                  <a:pt x="6818" y="16506"/>
                  <a:pt x="6802" y="16521"/>
                </a:cubicBezTo>
                <a:cubicBezTo>
                  <a:pt x="6806" y="16529"/>
                  <a:pt x="6809" y="16536"/>
                  <a:pt x="6813" y="16544"/>
                </a:cubicBezTo>
                <a:cubicBezTo>
                  <a:pt x="6799" y="16545"/>
                  <a:pt x="6784" y="16547"/>
                  <a:pt x="6766" y="16548"/>
                </a:cubicBezTo>
                <a:cubicBezTo>
                  <a:pt x="6767" y="16557"/>
                  <a:pt x="6770" y="16563"/>
                  <a:pt x="6769" y="16568"/>
                </a:cubicBezTo>
                <a:cubicBezTo>
                  <a:pt x="6769" y="16574"/>
                  <a:pt x="6766" y="16579"/>
                  <a:pt x="6763" y="16589"/>
                </a:cubicBezTo>
                <a:cubicBezTo>
                  <a:pt x="6750" y="16578"/>
                  <a:pt x="6741" y="16570"/>
                  <a:pt x="6731" y="16561"/>
                </a:cubicBezTo>
                <a:cubicBezTo>
                  <a:pt x="6722" y="16567"/>
                  <a:pt x="6714" y="16573"/>
                  <a:pt x="6703" y="16581"/>
                </a:cubicBezTo>
                <a:cubicBezTo>
                  <a:pt x="6706" y="16590"/>
                  <a:pt x="6709" y="16600"/>
                  <a:pt x="6714" y="16614"/>
                </a:cubicBezTo>
                <a:cubicBezTo>
                  <a:pt x="6701" y="16621"/>
                  <a:pt x="6688" y="16627"/>
                  <a:pt x="6672" y="16635"/>
                </a:cubicBezTo>
                <a:cubicBezTo>
                  <a:pt x="6692" y="16649"/>
                  <a:pt x="6712" y="16645"/>
                  <a:pt x="6735" y="16641"/>
                </a:cubicBezTo>
                <a:cubicBezTo>
                  <a:pt x="6732" y="16632"/>
                  <a:pt x="6729" y="16624"/>
                  <a:pt x="6727" y="16615"/>
                </a:cubicBezTo>
                <a:cubicBezTo>
                  <a:pt x="6748" y="16618"/>
                  <a:pt x="6748" y="16618"/>
                  <a:pt x="6747" y="16652"/>
                </a:cubicBezTo>
                <a:cubicBezTo>
                  <a:pt x="6727" y="16659"/>
                  <a:pt x="6708" y="16665"/>
                  <a:pt x="6693" y="16671"/>
                </a:cubicBezTo>
                <a:cubicBezTo>
                  <a:pt x="6691" y="16690"/>
                  <a:pt x="6691" y="16705"/>
                  <a:pt x="6686" y="16719"/>
                </a:cubicBezTo>
                <a:cubicBezTo>
                  <a:pt x="6685" y="16725"/>
                  <a:pt x="6673" y="16728"/>
                  <a:pt x="6660" y="16736"/>
                </a:cubicBezTo>
                <a:cubicBezTo>
                  <a:pt x="6666" y="16724"/>
                  <a:pt x="6669" y="16720"/>
                  <a:pt x="6675" y="16708"/>
                </a:cubicBezTo>
                <a:cubicBezTo>
                  <a:pt x="6653" y="16716"/>
                  <a:pt x="6637" y="16721"/>
                  <a:pt x="6623" y="16726"/>
                </a:cubicBezTo>
                <a:cubicBezTo>
                  <a:pt x="6620" y="16743"/>
                  <a:pt x="6618" y="16758"/>
                  <a:pt x="6614" y="16783"/>
                </a:cubicBezTo>
                <a:cubicBezTo>
                  <a:pt x="6598" y="16767"/>
                  <a:pt x="6588" y="16756"/>
                  <a:pt x="6576" y="16745"/>
                </a:cubicBezTo>
                <a:cubicBezTo>
                  <a:pt x="6563" y="16755"/>
                  <a:pt x="6540" y="16755"/>
                  <a:pt x="6539" y="16779"/>
                </a:cubicBezTo>
                <a:cubicBezTo>
                  <a:pt x="6539" y="16785"/>
                  <a:pt x="6549" y="16791"/>
                  <a:pt x="6555" y="16796"/>
                </a:cubicBezTo>
                <a:cubicBezTo>
                  <a:pt x="6551" y="16807"/>
                  <a:pt x="6545" y="16822"/>
                  <a:pt x="6540" y="16836"/>
                </a:cubicBezTo>
                <a:cubicBezTo>
                  <a:pt x="6526" y="16837"/>
                  <a:pt x="6516" y="16842"/>
                  <a:pt x="6513" y="16862"/>
                </a:cubicBezTo>
                <a:cubicBezTo>
                  <a:pt x="6524" y="16857"/>
                  <a:pt x="6531" y="16853"/>
                  <a:pt x="6537" y="16850"/>
                </a:cubicBezTo>
                <a:cubicBezTo>
                  <a:pt x="6516" y="16876"/>
                  <a:pt x="6501" y="16883"/>
                  <a:pt x="6447" y="16889"/>
                </a:cubicBezTo>
                <a:cubicBezTo>
                  <a:pt x="6451" y="16901"/>
                  <a:pt x="6454" y="16913"/>
                  <a:pt x="6459" y="16928"/>
                </a:cubicBezTo>
                <a:cubicBezTo>
                  <a:pt x="6448" y="16932"/>
                  <a:pt x="6439" y="16935"/>
                  <a:pt x="6430" y="16938"/>
                </a:cubicBezTo>
                <a:cubicBezTo>
                  <a:pt x="6429" y="16947"/>
                  <a:pt x="6428" y="16956"/>
                  <a:pt x="6427" y="16964"/>
                </a:cubicBezTo>
                <a:cubicBezTo>
                  <a:pt x="6422" y="16964"/>
                  <a:pt x="6419" y="16966"/>
                  <a:pt x="6417" y="16965"/>
                </a:cubicBezTo>
                <a:cubicBezTo>
                  <a:pt x="6399" y="16952"/>
                  <a:pt x="6380" y="16950"/>
                  <a:pt x="6364" y="16968"/>
                </a:cubicBezTo>
                <a:cubicBezTo>
                  <a:pt x="6349" y="16983"/>
                  <a:pt x="6319" y="16967"/>
                  <a:pt x="6310" y="16995"/>
                </a:cubicBezTo>
                <a:cubicBezTo>
                  <a:pt x="6304" y="17013"/>
                  <a:pt x="6295" y="17031"/>
                  <a:pt x="6289" y="17049"/>
                </a:cubicBezTo>
                <a:cubicBezTo>
                  <a:pt x="6282" y="17066"/>
                  <a:pt x="6277" y="17083"/>
                  <a:pt x="6272" y="17096"/>
                </a:cubicBezTo>
                <a:cubicBezTo>
                  <a:pt x="6236" y="17110"/>
                  <a:pt x="6226" y="17077"/>
                  <a:pt x="6203" y="17066"/>
                </a:cubicBezTo>
                <a:cubicBezTo>
                  <a:pt x="6202" y="17076"/>
                  <a:pt x="6201" y="17083"/>
                  <a:pt x="6200" y="17091"/>
                </a:cubicBezTo>
                <a:cubicBezTo>
                  <a:pt x="6191" y="17083"/>
                  <a:pt x="6182" y="17076"/>
                  <a:pt x="6175" y="17071"/>
                </a:cubicBezTo>
                <a:cubicBezTo>
                  <a:pt x="6149" y="17088"/>
                  <a:pt x="6125" y="17102"/>
                  <a:pt x="6099" y="17118"/>
                </a:cubicBezTo>
                <a:cubicBezTo>
                  <a:pt x="6096" y="17112"/>
                  <a:pt x="6093" y="17102"/>
                  <a:pt x="6086" y="17097"/>
                </a:cubicBezTo>
                <a:cubicBezTo>
                  <a:pt x="6079" y="17092"/>
                  <a:pt x="6069" y="17091"/>
                  <a:pt x="6060" y="17088"/>
                </a:cubicBezTo>
                <a:cubicBezTo>
                  <a:pt x="6047" y="17104"/>
                  <a:pt x="6074" y="17141"/>
                  <a:pt x="6032" y="17138"/>
                </a:cubicBezTo>
                <a:cubicBezTo>
                  <a:pt x="6025" y="17127"/>
                  <a:pt x="6019" y="17116"/>
                  <a:pt x="6008" y="17097"/>
                </a:cubicBezTo>
                <a:cubicBezTo>
                  <a:pt x="6001" y="17121"/>
                  <a:pt x="6000" y="17141"/>
                  <a:pt x="5990" y="17155"/>
                </a:cubicBezTo>
                <a:cubicBezTo>
                  <a:pt x="5978" y="17172"/>
                  <a:pt x="5964" y="17185"/>
                  <a:pt x="5976" y="17214"/>
                </a:cubicBezTo>
                <a:cubicBezTo>
                  <a:pt x="5944" y="17199"/>
                  <a:pt x="5920" y="17198"/>
                  <a:pt x="5897" y="17214"/>
                </a:cubicBezTo>
                <a:cubicBezTo>
                  <a:pt x="5894" y="17216"/>
                  <a:pt x="5887" y="17217"/>
                  <a:pt x="5886" y="17215"/>
                </a:cubicBezTo>
                <a:cubicBezTo>
                  <a:pt x="5874" y="17193"/>
                  <a:pt x="5832" y="17206"/>
                  <a:pt x="5832" y="17166"/>
                </a:cubicBezTo>
                <a:cubicBezTo>
                  <a:pt x="5796" y="17177"/>
                  <a:pt x="5760" y="17179"/>
                  <a:pt x="5744" y="17220"/>
                </a:cubicBezTo>
                <a:cubicBezTo>
                  <a:pt x="5738" y="17234"/>
                  <a:pt x="5724" y="17251"/>
                  <a:pt x="5700" y="17246"/>
                </a:cubicBezTo>
                <a:cubicBezTo>
                  <a:pt x="5693" y="17244"/>
                  <a:pt x="5683" y="17251"/>
                  <a:pt x="5677" y="17256"/>
                </a:cubicBezTo>
                <a:cubicBezTo>
                  <a:pt x="5667" y="17265"/>
                  <a:pt x="5660" y="17277"/>
                  <a:pt x="5649" y="17291"/>
                </a:cubicBezTo>
                <a:cubicBezTo>
                  <a:pt x="5634" y="17285"/>
                  <a:pt x="5619" y="17280"/>
                  <a:pt x="5602" y="17274"/>
                </a:cubicBezTo>
                <a:cubicBezTo>
                  <a:pt x="5586" y="17302"/>
                  <a:pt x="5609" y="17319"/>
                  <a:pt x="5624" y="17334"/>
                </a:cubicBezTo>
                <a:cubicBezTo>
                  <a:pt x="5613" y="17348"/>
                  <a:pt x="5604" y="17360"/>
                  <a:pt x="5593" y="17374"/>
                </a:cubicBezTo>
                <a:cubicBezTo>
                  <a:pt x="5584" y="17370"/>
                  <a:pt x="5574" y="17366"/>
                  <a:pt x="5563" y="17361"/>
                </a:cubicBezTo>
                <a:cubicBezTo>
                  <a:pt x="5551" y="17402"/>
                  <a:pt x="5565" y="17434"/>
                  <a:pt x="5585" y="17466"/>
                </a:cubicBezTo>
                <a:cubicBezTo>
                  <a:pt x="5602" y="17492"/>
                  <a:pt x="5598" y="17499"/>
                  <a:pt x="5569" y="17512"/>
                </a:cubicBezTo>
                <a:cubicBezTo>
                  <a:pt x="5563" y="17502"/>
                  <a:pt x="5557" y="17492"/>
                  <a:pt x="5550" y="17479"/>
                </a:cubicBezTo>
                <a:cubicBezTo>
                  <a:pt x="5539" y="17492"/>
                  <a:pt x="5526" y="17500"/>
                  <a:pt x="5523" y="17511"/>
                </a:cubicBezTo>
                <a:cubicBezTo>
                  <a:pt x="5521" y="17519"/>
                  <a:pt x="5531" y="17531"/>
                  <a:pt x="5537" y="17542"/>
                </a:cubicBezTo>
                <a:cubicBezTo>
                  <a:pt x="5532" y="17543"/>
                  <a:pt x="5523" y="17545"/>
                  <a:pt x="5515" y="17547"/>
                </a:cubicBezTo>
                <a:cubicBezTo>
                  <a:pt x="5513" y="17567"/>
                  <a:pt x="5511" y="17585"/>
                  <a:pt x="5510" y="17603"/>
                </a:cubicBezTo>
                <a:cubicBezTo>
                  <a:pt x="5511" y="17603"/>
                  <a:pt x="5511" y="17604"/>
                  <a:pt x="5511" y="17604"/>
                </a:cubicBezTo>
                <a:cubicBezTo>
                  <a:pt x="5492" y="17633"/>
                  <a:pt x="5491" y="17633"/>
                  <a:pt x="5464" y="17614"/>
                </a:cubicBezTo>
                <a:cubicBezTo>
                  <a:pt x="5458" y="17609"/>
                  <a:pt x="5447" y="17610"/>
                  <a:pt x="5437" y="17607"/>
                </a:cubicBezTo>
                <a:cubicBezTo>
                  <a:pt x="5436" y="17603"/>
                  <a:pt x="5435" y="17597"/>
                  <a:pt x="5432" y="17585"/>
                </a:cubicBezTo>
                <a:cubicBezTo>
                  <a:pt x="5424" y="17599"/>
                  <a:pt x="5418" y="17609"/>
                  <a:pt x="5412" y="17619"/>
                </a:cubicBezTo>
                <a:cubicBezTo>
                  <a:pt x="5412" y="17619"/>
                  <a:pt x="5413" y="17618"/>
                  <a:pt x="5413" y="17618"/>
                </a:cubicBezTo>
                <a:cubicBezTo>
                  <a:pt x="5373" y="17636"/>
                  <a:pt x="5334" y="17655"/>
                  <a:pt x="5293" y="17672"/>
                </a:cubicBezTo>
                <a:cubicBezTo>
                  <a:pt x="5270" y="17682"/>
                  <a:pt x="5245" y="17697"/>
                  <a:pt x="5224" y="17666"/>
                </a:cubicBezTo>
                <a:cubicBezTo>
                  <a:pt x="5221" y="17661"/>
                  <a:pt x="5209" y="17661"/>
                  <a:pt x="5202" y="17661"/>
                </a:cubicBezTo>
                <a:cubicBezTo>
                  <a:pt x="5188" y="17662"/>
                  <a:pt x="5174" y="17664"/>
                  <a:pt x="5156" y="17667"/>
                </a:cubicBezTo>
                <a:cubicBezTo>
                  <a:pt x="5151" y="17678"/>
                  <a:pt x="5145" y="17692"/>
                  <a:pt x="5138" y="17708"/>
                </a:cubicBezTo>
                <a:cubicBezTo>
                  <a:pt x="5088" y="17695"/>
                  <a:pt x="5041" y="17702"/>
                  <a:pt x="4997" y="17731"/>
                </a:cubicBezTo>
                <a:cubicBezTo>
                  <a:pt x="4973" y="17722"/>
                  <a:pt x="4975" y="17697"/>
                  <a:pt x="4963" y="17677"/>
                </a:cubicBezTo>
                <a:cubicBezTo>
                  <a:pt x="4944" y="17674"/>
                  <a:pt x="4923" y="17670"/>
                  <a:pt x="4901" y="17666"/>
                </a:cubicBezTo>
                <a:cubicBezTo>
                  <a:pt x="4898" y="17676"/>
                  <a:pt x="4897" y="17688"/>
                  <a:pt x="4891" y="17693"/>
                </a:cubicBezTo>
                <a:cubicBezTo>
                  <a:pt x="4885" y="17697"/>
                  <a:pt x="4874" y="17693"/>
                  <a:pt x="4865" y="17692"/>
                </a:cubicBezTo>
                <a:cubicBezTo>
                  <a:pt x="4851" y="17690"/>
                  <a:pt x="4836" y="17688"/>
                  <a:pt x="4822" y="17684"/>
                </a:cubicBezTo>
                <a:cubicBezTo>
                  <a:pt x="4816" y="17682"/>
                  <a:pt x="4806" y="17674"/>
                  <a:pt x="4806" y="17670"/>
                </a:cubicBezTo>
                <a:cubicBezTo>
                  <a:pt x="4811" y="17641"/>
                  <a:pt x="4791" y="17645"/>
                  <a:pt x="4773" y="17640"/>
                </a:cubicBezTo>
                <a:cubicBezTo>
                  <a:pt x="4772" y="17650"/>
                  <a:pt x="4771" y="17657"/>
                  <a:pt x="4770" y="17668"/>
                </a:cubicBezTo>
                <a:cubicBezTo>
                  <a:pt x="4761" y="17657"/>
                  <a:pt x="4754" y="17648"/>
                  <a:pt x="4747" y="17639"/>
                </a:cubicBezTo>
                <a:cubicBezTo>
                  <a:pt x="4741" y="17644"/>
                  <a:pt x="4737" y="17647"/>
                  <a:pt x="4730" y="17652"/>
                </a:cubicBezTo>
                <a:cubicBezTo>
                  <a:pt x="4729" y="17643"/>
                  <a:pt x="4728" y="17636"/>
                  <a:pt x="4727" y="17628"/>
                </a:cubicBezTo>
                <a:cubicBezTo>
                  <a:pt x="4716" y="17627"/>
                  <a:pt x="4699" y="17630"/>
                  <a:pt x="4693" y="17624"/>
                </a:cubicBezTo>
                <a:cubicBezTo>
                  <a:pt x="4687" y="17617"/>
                  <a:pt x="4692" y="17601"/>
                  <a:pt x="4692" y="17584"/>
                </a:cubicBezTo>
                <a:cubicBezTo>
                  <a:pt x="4677" y="17592"/>
                  <a:pt x="4665" y="17599"/>
                  <a:pt x="4653" y="17606"/>
                </a:cubicBezTo>
                <a:cubicBezTo>
                  <a:pt x="4639" y="17600"/>
                  <a:pt x="4624" y="17594"/>
                  <a:pt x="4606" y="17587"/>
                </a:cubicBezTo>
                <a:cubicBezTo>
                  <a:pt x="4608" y="17568"/>
                  <a:pt x="4610" y="17549"/>
                  <a:pt x="4612" y="17529"/>
                </a:cubicBezTo>
                <a:cubicBezTo>
                  <a:pt x="4593" y="17511"/>
                  <a:pt x="4578" y="17485"/>
                  <a:pt x="4550" y="17473"/>
                </a:cubicBezTo>
                <a:cubicBezTo>
                  <a:pt x="4543" y="17470"/>
                  <a:pt x="4535" y="17468"/>
                  <a:pt x="4528" y="17467"/>
                </a:cubicBezTo>
                <a:cubicBezTo>
                  <a:pt x="4523" y="17467"/>
                  <a:pt x="4519" y="17472"/>
                  <a:pt x="4514" y="17474"/>
                </a:cubicBezTo>
                <a:cubicBezTo>
                  <a:pt x="4499" y="17452"/>
                  <a:pt x="4522" y="17440"/>
                  <a:pt x="4527" y="17416"/>
                </a:cubicBezTo>
                <a:cubicBezTo>
                  <a:pt x="4512" y="17423"/>
                  <a:pt x="4501" y="17427"/>
                  <a:pt x="4488" y="17433"/>
                </a:cubicBezTo>
                <a:cubicBezTo>
                  <a:pt x="4482" y="17417"/>
                  <a:pt x="4476" y="17400"/>
                  <a:pt x="4468" y="17378"/>
                </a:cubicBezTo>
                <a:cubicBezTo>
                  <a:pt x="4459" y="17377"/>
                  <a:pt x="4444" y="17377"/>
                  <a:pt x="4428" y="17376"/>
                </a:cubicBezTo>
                <a:cubicBezTo>
                  <a:pt x="4428" y="17372"/>
                  <a:pt x="4427" y="17367"/>
                  <a:pt x="4427" y="17364"/>
                </a:cubicBezTo>
                <a:cubicBezTo>
                  <a:pt x="4409" y="17361"/>
                  <a:pt x="4392" y="17359"/>
                  <a:pt x="4372" y="17356"/>
                </a:cubicBezTo>
                <a:cubicBezTo>
                  <a:pt x="4376" y="17341"/>
                  <a:pt x="4378" y="17331"/>
                  <a:pt x="4382" y="17315"/>
                </a:cubicBezTo>
                <a:cubicBezTo>
                  <a:pt x="4366" y="17320"/>
                  <a:pt x="4354" y="17324"/>
                  <a:pt x="4342" y="17328"/>
                </a:cubicBezTo>
                <a:cubicBezTo>
                  <a:pt x="4356" y="17307"/>
                  <a:pt x="4352" y="17287"/>
                  <a:pt x="4347" y="17265"/>
                </a:cubicBezTo>
                <a:cubicBezTo>
                  <a:pt x="4338" y="17225"/>
                  <a:pt x="4339" y="17225"/>
                  <a:pt x="4294" y="17217"/>
                </a:cubicBezTo>
                <a:cubicBezTo>
                  <a:pt x="4301" y="17213"/>
                  <a:pt x="4306" y="17210"/>
                  <a:pt x="4316" y="17205"/>
                </a:cubicBezTo>
                <a:cubicBezTo>
                  <a:pt x="4283" y="17184"/>
                  <a:pt x="4252" y="17165"/>
                  <a:pt x="4216" y="17143"/>
                </a:cubicBezTo>
                <a:cubicBezTo>
                  <a:pt x="4233" y="17123"/>
                  <a:pt x="4251" y="17102"/>
                  <a:pt x="4272" y="17077"/>
                </a:cubicBezTo>
                <a:cubicBezTo>
                  <a:pt x="4251" y="17073"/>
                  <a:pt x="4237" y="17070"/>
                  <a:pt x="4222" y="17068"/>
                </a:cubicBezTo>
                <a:cubicBezTo>
                  <a:pt x="4228" y="17025"/>
                  <a:pt x="4271" y="17024"/>
                  <a:pt x="4290" y="16999"/>
                </a:cubicBezTo>
                <a:cubicBezTo>
                  <a:pt x="4289" y="16988"/>
                  <a:pt x="4287" y="16977"/>
                  <a:pt x="4285" y="16962"/>
                </a:cubicBezTo>
                <a:cubicBezTo>
                  <a:pt x="4279" y="16963"/>
                  <a:pt x="4274" y="16964"/>
                  <a:pt x="4268" y="16966"/>
                </a:cubicBezTo>
                <a:cubicBezTo>
                  <a:pt x="4258" y="16944"/>
                  <a:pt x="4274" y="16942"/>
                  <a:pt x="4288" y="16938"/>
                </a:cubicBezTo>
                <a:cubicBezTo>
                  <a:pt x="4302" y="16934"/>
                  <a:pt x="4316" y="16930"/>
                  <a:pt x="4328" y="16921"/>
                </a:cubicBezTo>
                <a:cubicBezTo>
                  <a:pt x="4302" y="16921"/>
                  <a:pt x="4275" y="16921"/>
                  <a:pt x="4247" y="16921"/>
                </a:cubicBezTo>
                <a:cubicBezTo>
                  <a:pt x="4245" y="16910"/>
                  <a:pt x="4242" y="16899"/>
                  <a:pt x="4241" y="16890"/>
                </a:cubicBezTo>
                <a:cubicBezTo>
                  <a:pt x="4225" y="16884"/>
                  <a:pt x="4211" y="16879"/>
                  <a:pt x="4193" y="16873"/>
                </a:cubicBezTo>
                <a:cubicBezTo>
                  <a:pt x="4201" y="16861"/>
                  <a:pt x="4206" y="16854"/>
                  <a:pt x="4212" y="16845"/>
                </a:cubicBezTo>
                <a:cubicBezTo>
                  <a:pt x="4206" y="16845"/>
                  <a:pt x="4199" y="16843"/>
                  <a:pt x="4196" y="16846"/>
                </a:cubicBezTo>
                <a:cubicBezTo>
                  <a:pt x="4171" y="16863"/>
                  <a:pt x="4148" y="16843"/>
                  <a:pt x="4125" y="16839"/>
                </a:cubicBezTo>
                <a:cubicBezTo>
                  <a:pt x="4118" y="16838"/>
                  <a:pt x="4110" y="16820"/>
                  <a:pt x="4111" y="16810"/>
                </a:cubicBezTo>
                <a:cubicBezTo>
                  <a:pt x="4111" y="16798"/>
                  <a:pt x="4111" y="16789"/>
                  <a:pt x="4099" y="16784"/>
                </a:cubicBezTo>
                <a:cubicBezTo>
                  <a:pt x="4082" y="16778"/>
                  <a:pt x="4108" y="16762"/>
                  <a:pt x="4090" y="16752"/>
                </a:cubicBezTo>
                <a:cubicBezTo>
                  <a:pt x="4072" y="16741"/>
                  <a:pt x="4091" y="16711"/>
                  <a:pt x="4083" y="16701"/>
                </a:cubicBezTo>
                <a:cubicBezTo>
                  <a:pt x="4068" y="16684"/>
                  <a:pt x="4067" y="16670"/>
                  <a:pt x="4071" y="16653"/>
                </a:cubicBezTo>
                <a:cubicBezTo>
                  <a:pt x="4077" y="16630"/>
                  <a:pt x="4084" y="16609"/>
                  <a:pt x="4101" y="16591"/>
                </a:cubicBezTo>
                <a:cubicBezTo>
                  <a:pt x="4112" y="16579"/>
                  <a:pt x="4115" y="16560"/>
                  <a:pt x="4121" y="16545"/>
                </a:cubicBezTo>
                <a:cubicBezTo>
                  <a:pt x="4133" y="16513"/>
                  <a:pt x="4146" y="16501"/>
                  <a:pt x="4177" y="16492"/>
                </a:cubicBezTo>
                <a:cubicBezTo>
                  <a:pt x="4181" y="16480"/>
                  <a:pt x="4183" y="16465"/>
                  <a:pt x="4191" y="16458"/>
                </a:cubicBezTo>
                <a:cubicBezTo>
                  <a:pt x="4205" y="16445"/>
                  <a:pt x="4221" y="16431"/>
                  <a:pt x="4239" y="16427"/>
                </a:cubicBezTo>
                <a:cubicBezTo>
                  <a:pt x="4270" y="16419"/>
                  <a:pt x="4290" y="16401"/>
                  <a:pt x="4292" y="16370"/>
                </a:cubicBezTo>
                <a:cubicBezTo>
                  <a:pt x="4292" y="16359"/>
                  <a:pt x="4290" y="16349"/>
                  <a:pt x="4289" y="16338"/>
                </a:cubicBezTo>
                <a:cubicBezTo>
                  <a:pt x="4307" y="16319"/>
                  <a:pt x="4326" y="16303"/>
                  <a:pt x="4357" y="16325"/>
                </a:cubicBezTo>
                <a:cubicBezTo>
                  <a:pt x="4363" y="16310"/>
                  <a:pt x="4369" y="16298"/>
                  <a:pt x="4371" y="16286"/>
                </a:cubicBezTo>
                <a:cubicBezTo>
                  <a:pt x="4377" y="16257"/>
                  <a:pt x="4358" y="16240"/>
                  <a:pt x="4328" y="16242"/>
                </a:cubicBezTo>
                <a:cubicBezTo>
                  <a:pt x="4308" y="16244"/>
                  <a:pt x="4288" y="16245"/>
                  <a:pt x="4269" y="16241"/>
                </a:cubicBezTo>
                <a:cubicBezTo>
                  <a:pt x="4220" y="16230"/>
                  <a:pt x="4181" y="16246"/>
                  <a:pt x="4139" y="16270"/>
                </a:cubicBezTo>
                <a:cubicBezTo>
                  <a:pt x="4108" y="16287"/>
                  <a:pt x="4069" y="16291"/>
                  <a:pt x="4033" y="16300"/>
                </a:cubicBezTo>
                <a:cubicBezTo>
                  <a:pt x="4028" y="16301"/>
                  <a:pt x="4022" y="16294"/>
                  <a:pt x="4016" y="16291"/>
                </a:cubicBezTo>
                <a:cubicBezTo>
                  <a:pt x="3972" y="16261"/>
                  <a:pt x="3932" y="16229"/>
                  <a:pt x="3915" y="16172"/>
                </a:cubicBezTo>
                <a:cubicBezTo>
                  <a:pt x="3918" y="16166"/>
                  <a:pt x="3923" y="16157"/>
                  <a:pt x="3928" y="16149"/>
                </a:cubicBezTo>
                <a:cubicBezTo>
                  <a:pt x="3908" y="16120"/>
                  <a:pt x="3907" y="16099"/>
                  <a:pt x="3926" y="16071"/>
                </a:cubicBezTo>
                <a:cubicBezTo>
                  <a:pt x="3940" y="16050"/>
                  <a:pt x="3939" y="16042"/>
                  <a:pt x="3922" y="16018"/>
                </a:cubicBezTo>
                <a:cubicBezTo>
                  <a:pt x="3906" y="15996"/>
                  <a:pt x="3896" y="15992"/>
                  <a:pt x="3873" y="16000"/>
                </a:cubicBezTo>
                <a:cubicBezTo>
                  <a:pt x="3842" y="16013"/>
                  <a:pt x="3806" y="16021"/>
                  <a:pt x="3800" y="16064"/>
                </a:cubicBezTo>
                <a:cubicBezTo>
                  <a:pt x="3799" y="16067"/>
                  <a:pt x="3789" y="16069"/>
                  <a:pt x="3783" y="16071"/>
                </a:cubicBezTo>
                <a:cubicBezTo>
                  <a:pt x="3783" y="16071"/>
                  <a:pt x="3783" y="16071"/>
                  <a:pt x="3783" y="16071"/>
                </a:cubicBezTo>
                <a:cubicBezTo>
                  <a:pt x="3790" y="16061"/>
                  <a:pt x="3797" y="16053"/>
                  <a:pt x="3783" y="16042"/>
                </a:cubicBezTo>
                <a:cubicBezTo>
                  <a:pt x="3773" y="16035"/>
                  <a:pt x="3768" y="16021"/>
                  <a:pt x="3764" y="16009"/>
                </a:cubicBezTo>
                <a:cubicBezTo>
                  <a:pt x="3752" y="15977"/>
                  <a:pt x="3730" y="15953"/>
                  <a:pt x="3704" y="15930"/>
                </a:cubicBezTo>
                <a:cubicBezTo>
                  <a:pt x="3694" y="15921"/>
                  <a:pt x="3682" y="15908"/>
                  <a:pt x="3681" y="15896"/>
                </a:cubicBezTo>
                <a:cubicBezTo>
                  <a:pt x="3679" y="15869"/>
                  <a:pt x="3668" y="15844"/>
                  <a:pt x="3672" y="15815"/>
                </a:cubicBezTo>
                <a:cubicBezTo>
                  <a:pt x="3676" y="15793"/>
                  <a:pt x="3660" y="15768"/>
                  <a:pt x="3650" y="15746"/>
                </a:cubicBezTo>
                <a:cubicBezTo>
                  <a:pt x="3646" y="15739"/>
                  <a:pt x="3644" y="15737"/>
                  <a:pt x="3647" y="15728"/>
                </a:cubicBezTo>
                <a:cubicBezTo>
                  <a:pt x="3654" y="15704"/>
                  <a:pt x="3661" y="15679"/>
                  <a:pt x="3660" y="15655"/>
                </a:cubicBezTo>
                <a:cubicBezTo>
                  <a:pt x="3658" y="15629"/>
                  <a:pt x="3685" y="15622"/>
                  <a:pt x="3688" y="15602"/>
                </a:cubicBezTo>
                <a:cubicBezTo>
                  <a:pt x="3667" y="15587"/>
                  <a:pt x="3646" y="15580"/>
                  <a:pt x="3620" y="15580"/>
                </a:cubicBezTo>
                <a:cubicBezTo>
                  <a:pt x="3587" y="15579"/>
                  <a:pt x="3554" y="15572"/>
                  <a:pt x="3515" y="15566"/>
                </a:cubicBezTo>
                <a:cubicBezTo>
                  <a:pt x="3511" y="15580"/>
                  <a:pt x="3506" y="15600"/>
                  <a:pt x="3498" y="15628"/>
                </a:cubicBezTo>
                <a:cubicBezTo>
                  <a:pt x="3483" y="15584"/>
                  <a:pt x="3505" y="15537"/>
                  <a:pt x="3457" y="15511"/>
                </a:cubicBezTo>
                <a:cubicBezTo>
                  <a:pt x="3458" y="15483"/>
                  <a:pt x="3462" y="15451"/>
                  <a:pt x="3459" y="15420"/>
                </a:cubicBezTo>
                <a:cubicBezTo>
                  <a:pt x="3457" y="15388"/>
                  <a:pt x="3458" y="15357"/>
                  <a:pt x="3460" y="15326"/>
                </a:cubicBezTo>
                <a:cubicBezTo>
                  <a:pt x="3460" y="15320"/>
                  <a:pt x="3448" y="15313"/>
                  <a:pt x="3441" y="15306"/>
                </a:cubicBezTo>
                <a:cubicBezTo>
                  <a:pt x="3444" y="15278"/>
                  <a:pt x="3448" y="15246"/>
                  <a:pt x="3452" y="15212"/>
                </a:cubicBezTo>
                <a:cubicBezTo>
                  <a:pt x="3440" y="15204"/>
                  <a:pt x="3428" y="15197"/>
                  <a:pt x="3412" y="15189"/>
                </a:cubicBezTo>
                <a:cubicBezTo>
                  <a:pt x="3428" y="15170"/>
                  <a:pt x="3427" y="15143"/>
                  <a:pt x="3453" y="15134"/>
                </a:cubicBezTo>
                <a:cubicBezTo>
                  <a:pt x="3457" y="15132"/>
                  <a:pt x="3456" y="15119"/>
                  <a:pt x="3457" y="15109"/>
                </a:cubicBezTo>
                <a:cubicBezTo>
                  <a:pt x="3446" y="15110"/>
                  <a:pt x="3437" y="15110"/>
                  <a:pt x="3432" y="15111"/>
                </a:cubicBezTo>
                <a:cubicBezTo>
                  <a:pt x="3411" y="15081"/>
                  <a:pt x="3390" y="15051"/>
                  <a:pt x="3368" y="15019"/>
                </a:cubicBezTo>
                <a:cubicBezTo>
                  <a:pt x="3348" y="15033"/>
                  <a:pt x="3355" y="15055"/>
                  <a:pt x="3355" y="15073"/>
                </a:cubicBezTo>
                <a:cubicBezTo>
                  <a:pt x="3354" y="15090"/>
                  <a:pt x="3352" y="15106"/>
                  <a:pt x="3348" y="15123"/>
                </a:cubicBezTo>
                <a:cubicBezTo>
                  <a:pt x="3342" y="15151"/>
                  <a:pt x="3342" y="15180"/>
                  <a:pt x="3340" y="15209"/>
                </a:cubicBezTo>
                <a:cubicBezTo>
                  <a:pt x="3331" y="15323"/>
                  <a:pt x="3323" y="15437"/>
                  <a:pt x="3313" y="15551"/>
                </a:cubicBezTo>
                <a:cubicBezTo>
                  <a:pt x="3311" y="15580"/>
                  <a:pt x="3303" y="15610"/>
                  <a:pt x="3298" y="15640"/>
                </a:cubicBezTo>
                <a:cubicBezTo>
                  <a:pt x="3297" y="15644"/>
                  <a:pt x="3295" y="15647"/>
                  <a:pt x="3294" y="15651"/>
                </a:cubicBezTo>
                <a:cubicBezTo>
                  <a:pt x="3294" y="15651"/>
                  <a:pt x="3284" y="15728"/>
                  <a:pt x="3284" y="15728"/>
                </a:cubicBezTo>
                <a:cubicBezTo>
                  <a:pt x="3296" y="15763"/>
                  <a:pt x="3282" y="15799"/>
                  <a:pt x="3282" y="15835"/>
                </a:cubicBezTo>
                <a:cubicBezTo>
                  <a:pt x="3281" y="15844"/>
                  <a:pt x="3273" y="15853"/>
                  <a:pt x="3269" y="15862"/>
                </a:cubicBezTo>
                <a:cubicBezTo>
                  <a:pt x="3265" y="15870"/>
                  <a:pt x="3257" y="15878"/>
                  <a:pt x="3257" y="15886"/>
                </a:cubicBezTo>
                <a:cubicBezTo>
                  <a:pt x="3256" y="15903"/>
                  <a:pt x="3251" y="15915"/>
                  <a:pt x="3236" y="15926"/>
                </a:cubicBezTo>
                <a:cubicBezTo>
                  <a:pt x="3230" y="15931"/>
                  <a:pt x="3231" y="15947"/>
                  <a:pt x="3229" y="15959"/>
                </a:cubicBezTo>
                <a:cubicBezTo>
                  <a:pt x="3230" y="15959"/>
                  <a:pt x="3230" y="15959"/>
                  <a:pt x="3230" y="15959"/>
                </a:cubicBezTo>
                <a:cubicBezTo>
                  <a:pt x="3225" y="15956"/>
                  <a:pt x="3220" y="15953"/>
                  <a:pt x="3210" y="15948"/>
                </a:cubicBezTo>
                <a:cubicBezTo>
                  <a:pt x="3215" y="15895"/>
                  <a:pt x="3221" y="15839"/>
                  <a:pt x="3226" y="15780"/>
                </a:cubicBezTo>
                <a:cubicBezTo>
                  <a:pt x="3232" y="15781"/>
                  <a:pt x="3242" y="15782"/>
                  <a:pt x="3256" y="15783"/>
                </a:cubicBezTo>
                <a:cubicBezTo>
                  <a:pt x="3250" y="15769"/>
                  <a:pt x="3242" y="15759"/>
                  <a:pt x="3241" y="15748"/>
                </a:cubicBezTo>
                <a:cubicBezTo>
                  <a:pt x="3240" y="15728"/>
                  <a:pt x="3219" y="15745"/>
                  <a:pt x="3216" y="15730"/>
                </a:cubicBezTo>
                <a:cubicBezTo>
                  <a:pt x="3219" y="15728"/>
                  <a:pt x="3222" y="15725"/>
                  <a:pt x="3226" y="15721"/>
                </a:cubicBezTo>
                <a:cubicBezTo>
                  <a:pt x="3205" y="15698"/>
                  <a:pt x="3221" y="15673"/>
                  <a:pt x="3223" y="15649"/>
                </a:cubicBezTo>
                <a:cubicBezTo>
                  <a:pt x="3225" y="15624"/>
                  <a:pt x="3232" y="15599"/>
                  <a:pt x="3236" y="15574"/>
                </a:cubicBezTo>
                <a:cubicBezTo>
                  <a:pt x="3242" y="15542"/>
                  <a:pt x="3253" y="15509"/>
                  <a:pt x="3251" y="15477"/>
                </a:cubicBezTo>
                <a:cubicBezTo>
                  <a:pt x="3250" y="15451"/>
                  <a:pt x="3257" y="15424"/>
                  <a:pt x="3249" y="15398"/>
                </a:cubicBezTo>
                <a:cubicBezTo>
                  <a:pt x="3248" y="15395"/>
                  <a:pt x="3249" y="15390"/>
                  <a:pt x="3250" y="15387"/>
                </a:cubicBezTo>
                <a:cubicBezTo>
                  <a:pt x="3270" y="15352"/>
                  <a:pt x="3264" y="15313"/>
                  <a:pt x="3271" y="15275"/>
                </a:cubicBezTo>
                <a:cubicBezTo>
                  <a:pt x="3278" y="15239"/>
                  <a:pt x="3277" y="15200"/>
                  <a:pt x="3281" y="15163"/>
                </a:cubicBezTo>
                <a:cubicBezTo>
                  <a:pt x="3287" y="15107"/>
                  <a:pt x="3294" y="15051"/>
                  <a:pt x="3299" y="14995"/>
                </a:cubicBezTo>
                <a:cubicBezTo>
                  <a:pt x="3301" y="14976"/>
                  <a:pt x="3295" y="14956"/>
                  <a:pt x="3298" y="14937"/>
                </a:cubicBezTo>
                <a:cubicBezTo>
                  <a:pt x="3310" y="14863"/>
                  <a:pt x="3309" y="14788"/>
                  <a:pt x="3316" y="14714"/>
                </a:cubicBezTo>
                <a:cubicBezTo>
                  <a:pt x="3321" y="14670"/>
                  <a:pt x="3330" y="14625"/>
                  <a:pt x="3329" y="14581"/>
                </a:cubicBezTo>
                <a:cubicBezTo>
                  <a:pt x="3328" y="14508"/>
                  <a:pt x="3349" y="14436"/>
                  <a:pt x="3335" y="14363"/>
                </a:cubicBezTo>
                <a:cubicBezTo>
                  <a:pt x="3334" y="14357"/>
                  <a:pt x="3331" y="14349"/>
                  <a:pt x="3333" y="14344"/>
                </a:cubicBezTo>
                <a:cubicBezTo>
                  <a:pt x="3359" y="14286"/>
                  <a:pt x="3333" y="14223"/>
                  <a:pt x="3352" y="14164"/>
                </a:cubicBezTo>
                <a:cubicBezTo>
                  <a:pt x="3335" y="14120"/>
                  <a:pt x="3365" y="14075"/>
                  <a:pt x="3351" y="14029"/>
                </a:cubicBezTo>
                <a:cubicBezTo>
                  <a:pt x="3346" y="14012"/>
                  <a:pt x="3355" y="13990"/>
                  <a:pt x="3360" y="13971"/>
                </a:cubicBezTo>
                <a:cubicBezTo>
                  <a:pt x="3365" y="13948"/>
                  <a:pt x="3358" y="13930"/>
                  <a:pt x="3343" y="13911"/>
                </a:cubicBezTo>
                <a:cubicBezTo>
                  <a:pt x="3390" y="13874"/>
                  <a:pt x="3329" y="13860"/>
                  <a:pt x="3330" y="13832"/>
                </a:cubicBezTo>
                <a:cubicBezTo>
                  <a:pt x="3336" y="13809"/>
                  <a:pt x="3336" y="13809"/>
                  <a:pt x="3324" y="13797"/>
                </a:cubicBezTo>
                <a:cubicBezTo>
                  <a:pt x="3328" y="13770"/>
                  <a:pt x="3332" y="13746"/>
                  <a:pt x="3336" y="13719"/>
                </a:cubicBezTo>
                <a:cubicBezTo>
                  <a:pt x="3320" y="13715"/>
                  <a:pt x="3308" y="13711"/>
                  <a:pt x="3291" y="13722"/>
                </a:cubicBezTo>
                <a:cubicBezTo>
                  <a:pt x="3277" y="13730"/>
                  <a:pt x="3259" y="13739"/>
                  <a:pt x="3241" y="13721"/>
                </a:cubicBezTo>
                <a:cubicBezTo>
                  <a:pt x="3236" y="13717"/>
                  <a:pt x="3222" y="13719"/>
                  <a:pt x="3212" y="13721"/>
                </a:cubicBezTo>
                <a:cubicBezTo>
                  <a:pt x="3199" y="13724"/>
                  <a:pt x="3185" y="13730"/>
                  <a:pt x="3164" y="13737"/>
                </a:cubicBezTo>
                <a:cubicBezTo>
                  <a:pt x="3175" y="13700"/>
                  <a:pt x="3159" y="13670"/>
                  <a:pt x="3170" y="13638"/>
                </a:cubicBezTo>
                <a:cubicBezTo>
                  <a:pt x="3180" y="13607"/>
                  <a:pt x="3153" y="13588"/>
                  <a:pt x="3118" y="13600"/>
                </a:cubicBezTo>
                <a:cubicBezTo>
                  <a:pt x="3110" y="13591"/>
                  <a:pt x="3102" y="13582"/>
                  <a:pt x="3093" y="13570"/>
                </a:cubicBezTo>
                <a:cubicBezTo>
                  <a:pt x="3105" y="13564"/>
                  <a:pt x="3113" y="13560"/>
                  <a:pt x="3121" y="13556"/>
                </a:cubicBezTo>
                <a:cubicBezTo>
                  <a:pt x="3117" y="13519"/>
                  <a:pt x="3083" y="13489"/>
                  <a:pt x="3094" y="13443"/>
                </a:cubicBezTo>
                <a:cubicBezTo>
                  <a:pt x="3104" y="13452"/>
                  <a:pt x="3111" y="13460"/>
                  <a:pt x="3119" y="13463"/>
                </a:cubicBezTo>
                <a:cubicBezTo>
                  <a:pt x="3124" y="13465"/>
                  <a:pt x="3132" y="13460"/>
                  <a:pt x="3139" y="13458"/>
                </a:cubicBezTo>
                <a:cubicBezTo>
                  <a:pt x="3137" y="13453"/>
                  <a:pt x="3136" y="13444"/>
                  <a:pt x="3132" y="13442"/>
                </a:cubicBezTo>
                <a:cubicBezTo>
                  <a:pt x="3122" y="13437"/>
                  <a:pt x="3110" y="13435"/>
                  <a:pt x="3096" y="13431"/>
                </a:cubicBezTo>
                <a:cubicBezTo>
                  <a:pt x="3103" y="13424"/>
                  <a:pt x="3110" y="13417"/>
                  <a:pt x="3119" y="13409"/>
                </a:cubicBezTo>
                <a:cubicBezTo>
                  <a:pt x="3082" y="13405"/>
                  <a:pt x="3085" y="13406"/>
                  <a:pt x="3074" y="13435"/>
                </a:cubicBezTo>
                <a:cubicBezTo>
                  <a:pt x="3060" y="13466"/>
                  <a:pt x="3070" y="13497"/>
                  <a:pt x="3066" y="13527"/>
                </a:cubicBezTo>
                <a:cubicBezTo>
                  <a:pt x="3061" y="13559"/>
                  <a:pt x="3057" y="13590"/>
                  <a:pt x="3054" y="13622"/>
                </a:cubicBezTo>
                <a:cubicBezTo>
                  <a:pt x="3052" y="13639"/>
                  <a:pt x="3053" y="13656"/>
                  <a:pt x="3053" y="13673"/>
                </a:cubicBezTo>
                <a:cubicBezTo>
                  <a:pt x="3053" y="13692"/>
                  <a:pt x="3055" y="13711"/>
                  <a:pt x="3052" y="13730"/>
                </a:cubicBezTo>
                <a:cubicBezTo>
                  <a:pt x="3049" y="13747"/>
                  <a:pt x="3039" y="13763"/>
                  <a:pt x="3037" y="13780"/>
                </a:cubicBezTo>
                <a:cubicBezTo>
                  <a:pt x="3036" y="13788"/>
                  <a:pt x="3045" y="13798"/>
                  <a:pt x="3053" y="13813"/>
                </a:cubicBezTo>
                <a:cubicBezTo>
                  <a:pt x="3039" y="13844"/>
                  <a:pt x="3034" y="13884"/>
                  <a:pt x="3039" y="13927"/>
                </a:cubicBezTo>
                <a:cubicBezTo>
                  <a:pt x="3043" y="13956"/>
                  <a:pt x="3035" y="13987"/>
                  <a:pt x="3034" y="14017"/>
                </a:cubicBezTo>
                <a:cubicBezTo>
                  <a:pt x="3033" y="14076"/>
                  <a:pt x="3032" y="14136"/>
                  <a:pt x="3031" y="14196"/>
                </a:cubicBezTo>
                <a:cubicBezTo>
                  <a:pt x="3030" y="14242"/>
                  <a:pt x="3027" y="14288"/>
                  <a:pt x="3027" y="14334"/>
                </a:cubicBezTo>
                <a:cubicBezTo>
                  <a:pt x="3027" y="14390"/>
                  <a:pt x="3014" y="14446"/>
                  <a:pt x="3031" y="14501"/>
                </a:cubicBezTo>
                <a:cubicBezTo>
                  <a:pt x="3033" y="14508"/>
                  <a:pt x="3032" y="14518"/>
                  <a:pt x="3028" y="14524"/>
                </a:cubicBezTo>
                <a:cubicBezTo>
                  <a:pt x="3004" y="14565"/>
                  <a:pt x="3001" y="14611"/>
                  <a:pt x="3003" y="14657"/>
                </a:cubicBezTo>
                <a:cubicBezTo>
                  <a:pt x="2989" y="14652"/>
                  <a:pt x="2975" y="14648"/>
                  <a:pt x="2968" y="14646"/>
                </a:cubicBezTo>
                <a:cubicBezTo>
                  <a:pt x="2968" y="14594"/>
                  <a:pt x="2975" y="14545"/>
                  <a:pt x="2966" y="14498"/>
                </a:cubicBezTo>
                <a:cubicBezTo>
                  <a:pt x="2954" y="14441"/>
                  <a:pt x="2958" y="14386"/>
                  <a:pt x="2966" y="14330"/>
                </a:cubicBezTo>
                <a:cubicBezTo>
                  <a:pt x="2970" y="14301"/>
                  <a:pt x="2974" y="14273"/>
                  <a:pt x="2968" y="14243"/>
                </a:cubicBezTo>
                <a:cubicBezTo>
                  <a:pt x="2964" y="14225"/>
                  <a:pt x="2967" y="14206"/>
                  <a:pt x="2967" y="14182"/>
                </a:cubicBezTo>
                <a:cubicBezTo>
                  <a:pt x="2958" y="14200"/>
                  <a:pt x="2951" y="14212"/>
                  <a:pt x="2945" y="14225"/>
                </a:cubicBezTo>
                <a:cubicBezTo>
                  <a:pt x="2943" y="14231"/>
                  <a:pt x="2939" y="14238"/>
                  <a:pt x="2940" y="14243"/>
                </a:cubicBezTo>
                <a:cubicBezTo>
                  <a:pt x="2950" y="14292"/>
                  <a:pt x="2932" y="14337"/>
                  <a:pt x="2927" y="14384"/>
                </a:cubicBezTo>
                <a:cubicBezTo>
                  <a:pt x="2925" y="14396"/>
                  <a:pt x="2920" y="14405"/>
                  <a:pt x="2928" y="14417"/>
                </a:cubicBezTo>
                <a:cubicBezTo>
                  <a:pt x="2931" y="14420"/>
                  <a:pt x="2931" y="14428"/>
                  <a:pt x="2929" y="14432"/>
                </a:cubicBezTo>
                <a:cubicBezTo>
                  <a:pt x="2917" y="14458"/>
                  <a:pt x="2920" y="14484"/>
                  <a:pt x="2929" y="14510"/>
                </a:cubicBezTo>
                <a:cubicBezTo>
                  <a:pt x="2930" y="14513"/>
                  <a:pt x="2931" y="14517"/>
                  <a:pt x="2930" y="14518"/>
                </a:cubicBezTo>
                <a:cubicBezTo>
                  <a:pt x="2910" y="14537"/>
                  <a:pt x="2924" y="14563"/>
                  <a:pt x="2917" y="14586"/>
                </a:cubicBezTo>
                <a:cubicBezTo>
                  <a:pt x="2906" y="14618"/>
                  <a:pt x="2907" y="14653"/>
                  <a:pt x="2901" y="14687"/>
                </a:cubicBezTo>
                <a:cubicBezTo>
                  <a:pt x="2891" y="14741"/>
                  <a:pt x="2893" y="14795"/>
                  <a:pt x="2894" y="14849"/>
                </a:cubicBezTo>
                <a:cubicBezTo>
                  <a:pt x="2895" y="14867"/>
                  <a:pt x="2887" y="14885"/>
                  <a:pt x="2881" y="14902"/>
                </a:cubicBezTo>
                <a:cubicBezTo>
                  <a:pt x="2876" y="14918"/>
                  <a:pt x="2865" y="14933"/>
                  <a:pt x="2876" y="14951"/>
                </a:cubicBezTo>
                <a:cubicBezTo>
                  <a:pt x="2857" y="14984"/>
                  <a:pt x="2868" y="15023"/>
                  <a:pt x="2853" y="15056"/>
                </a:cubicBezTo>
                <a:cubicBezTo>
                  <a:pt x="2840" y="15083"/>
                  <a:pt x="2841" y="15111"/>
                  <a:pt x="2844" y="15139"/>
                </a:cubicBezTo>
                <a:cubicBezTo>
                  <a:pt x="2845" y="15155"/>
                  <a:pt x="2836" y="15172"/>
                  <a:pt x="2831" y="15191"/>
                </a:cubicBezTo>
                <a:cubicBezTo>
                  <a:pt x="2835" y="15193"/>
                  <a:pt x="2847" y="15196"/>
                  <a:pt x="2847" y="15200"/>
                </a:cubicBezTo>
                <a:cubicBezTo>
                  <a:pt x="2848" y="15215"/>
                  <a:pt x="2847" y="15230"/>
                  <a:pt x="2843" y="15243"/>
                </a:cubicBezTo>
                <a:cubicBezTo>
                  <a:pt x="2839" y="15258"/>
                  <a:pt x="2829" y="15272"/>
                  <a:pt x="2826" y="15287"/>
                </a:cubicBezTo>
                <a:cubicBezTo>
                  <a:pt x="2822" y="15308"/>
                  <a:pt x="2818" y="15330"/>
                  <a:pt x="2820" y="15351"/>
                </a:cubicBezTo>
                <a:cubicBezTo>
                  <a:pt x="2821" y="15373"/>
                  <a:pt x="2809" y="15391"/>
                  <a:pt x="2807" y="15410"/>
                </a:cubicBezTo>
                <a:cubicBezTo>
                  <a:pt x="2805" y="15429"/>
                  <a:pt x="2803" y="15448"/>
                  <a:pt x="2797" y="15467"/>
                </a:cubicBezTo>
                <a:cubicBezTo>
                  <a:pt x="2791" y="15483"/>
                  <a:pt x="2795" y="15503"/>
                  <a:pt x="2795" y="15521"/>
                </a:cubicBezTo>
                <a:cubicBezTo>
                  <a:pt x="2795" y="15554"/>
                  <a:pt x="2805" y="15590"/>
                  <a:pt x="2794" y="15618"/>
                </a:cubicBezTo>
                <a:cubicBezTo>
                  <a:pt x="2773" y="15675"/>
                  <a:pt x="2787" y="15735"/>
                  <a:pt x="2770" y="15791"/>
                </a:cubicBezTo>
                <a:cubicBezTo>
                  <a:pt x="2768" y="15797"/>
                  <a:pt x="2769" y="15805"/>
                  <a:pt x="2770" y="15811"/>
                </a:cubicBezTo>
                <a:cubicBezTo>
                  <a:pt x="2780" y="15861"/>
                  <a:pt x="2765" y="15909"/>
                  <a:pt x="2754" y="15957"/>
                </a:cubicBezTo>
                <a:cubicBezTo>
                  <a:pt x="2748" y="15989"/>
                  <a:pt x="2747" y="16023"/>
                  <a:pt x="2735" y="16053"/>
                </a:cubicBezTo>
                <a:cubicBezTo>
                  <a:pt x="2716" y="16101"/>
                  <a:pt x="2727" y="16149"/>
                  <a:pt x="2723" y="16197"/>
                </a:cubicBezTo>
                <a:cubicBezTo>
                  <a:pt x="2721" y="16210"/>
                  <a:pt x="2720" y="16223"/>
                  <a:pt x="2717" y="16236"/>
                </a:cubicBezTo>
                <a:cubicBezTo>
                  <a:pt x="2715" y="16253"/>
                  <a:pt x="2707" y="16270"/>
                  <a:pt x="2709" y="16287"/>
                </a:cubicBezTo>
                <a:cubicBezTo>
                  <a:pt x="2714" y="16331"/>
                  <a:pt x="2701" y="16371"/>
                  <a:pt x="2686" y="16411"/>
                </a:cubicBezTo>
                <a:cubicBezTo>
                  <a:pt x="2682" y="16425"/>
                  <a:pt x="2678" y="16439"/>
                  <a:pt x="2677" y="16454"/>
                </a:cubicBezTo>
                <a:cubicBezTo>
                  <a:pt x="2673" y="16509"/>
                  <a:pt x="2659" y="16564"/>
                  <a:pt x="2664" y="16620"/>
                </a:cubicBezTo>
                <a:cubicBezTo>
                  <a:pt x="2645" y="16644"/>
                  <a:pt x="2656" y="16675"/>
                  <a:pt x="2644" y="16702"/>
                </a:cubicBezTo>
                <a:cubicBezTo>
                  <a:pt x="2631" y="16732"/>
                  <a:pt x="2634" y="16769"/>
                  <a:pt x="2630" y="16803"/>
                </a:cubicBezTo>
                <a:cubicBezTo>
                  <a:pt x="2630" y="16812"/>
                  <a:pt x="2636" y="16824"/>
                  <a:pt x="2621" y="16829"/>
                </a:cubicBezTo>
                <a:cubicBezTo>
                  <a:pt x="2622" y="16868"/>
                  <a:pt x="2594" y="16899"/>
                  <a:pt x="2597" y="16939"/>
                </a:cubicBezTo>
                <a:cubicBezTo>
                  <a:pt x="2599" y="16964"/>
                  <a:pt x="2592" y="16990"/>
                  <a:pt x="2585" y="17015"/>
                </a:cubicBezTo>
                <a:cubicBezTo>
                  <a:pt x="2575" y="17050"/>
                  <a:pt x="2588" y="17089"/>
                  <a:pt x="2562" y="17121"/>
                </a:cubicBezTo>
                <a:cubicBezTo>
                  <a:pt x="2560" y="17124"/>
                  <a:pt x="2559" y="17133"/>
                  <a:pt x="2562" y="17136"/>
                </a:cubicBezTo>
                <a:cubicBezTo>
                  <a:pt x="2580" y="17160"/>
                  <a:pt x="2562" y="17180"/>
                  <a:pt x="2556" y="17201"/>
                </a:cubicBezTo>
                <a:cubicBezTo>
                  <a:pt x="2554" y="17207"/>
                  <a:pt x="2547" y="17214"/>
                  <a:pt x="2549" y="17218"/>
                </a:cubicBezTo>
                <a:cubicBezTo>
                  <a:pt x="2562" y="17245"/>
                  <a:pt x="2547" y="17266"/>
                  <a:pt x="2537" y="17289"/>
                </a:cubicBezTo>
                <a:cubicBezTo>
                  <a:pt x="2533" y="17296"/>
                  <a:pt x="2530" y="17303"/>
                  <a:pt x="2529" y="17311"/>
                </a:cubicBezTo>
                <a:cubicBezTo>
                  <a:pt x="2526" y="17335"/>
                  <a:pt x="2537" y="17359"/>
                  <a:pt x="2516" y="17383"/>
                </a:cubicBezTo>
                <a:cubicBezTo>
                  <a:pt x="2506" y="17396"/>
                  <a:pt x="2513" y="17423"/>
                  <a:pt x="2512" y="17444"/>
                </a:cubicBezTo>
                <a:cubicBezTo>
                  <a:pt x="2509" y="17488"/>
                  <a:pt x="2510" y="17533"/>
                  <a:pt x="2496" y="17575"/>
                </a:cubicBezTo>
                <a:cubicBezTo>
                  <a:pt x="2495" y="17579"/>
                  <a:pt x="2492" y="17582"/>
                  <a:pt x="2491" y="17583"/>
                </a:cubicBezTo>
                <a:cubicBezTo>
                  <a:pt x="2476" y="17580"/>
                  <a:pt x="2463" y="17579"/>
                  <a:pt x="2446" y="17576"/>
                </a:cubicBezTo>
                <a:cubicBezTo>
                  <a:pt x="2450" y="17568"/>
                  <a:pt x="2456" y="17560"/>
                  <a:pt x="2458" y="17552"/>
                </a:cubicBezTo>
                <a:cubicBezTo>
                  <a:pt x="2460" y="17542"/>
                  <a:pt x="2464" y="17529"/>
                  <a:pt x="2461" y="17519"/>
                </a:cubicBezTo>
                <a:cubicBezTo>
                  <a:pt x="2454" y="17488"/>
                  <a:pt x="2465" y="17459"/>
                  <a:pt x="2467" y="17430"/>
                </a:cubicBezTo>
                <a:cubicBezTo>
                  <a:pt x="2469" y="17392"/>
                  <a:pt x="2501" y="17361"/>
                  <a:pt x="2489" y="17321"/>
                </a:cubicBezTo>
                <a:cubicBezTo>
                  <a:pt x="2487" y="17315"/>
                  <a:pt x="2492" y="17306"/>
                  <a:pt x="2495" y="17299"/>
                </a:cubicBezTo>
                <a:cubicBezTo>
                  <a:pt x="2510" y="17268"/>
                  <a:pt x="2512" y="17236"/>
                  <a:pt x="2503" y="17203"/>
                </a:cubicBezTo>
                <a:cubicBezTo>
                  <a:pt x="2485" y="17204"/>
                  <a:pt x="2479" y="17217"/>
                  <a:pt x="2477" y="17229"/>
                </a:cubicBezTo>
                <a:cubicBezTo>
                  <a:pt x="2471" y="17258"/>
                  <a:pt x="2467" y="17288"/>
                  <a:pt x="2457" y="17323"/>
                </a:cubicBezTo>
                <a:cubicBezTo>
                  <a:pt x="2454" y="17317"/>
                  <a:pt x="2448" y="17311"/>
                  <a:pt x="2449" y="17306"/>
                </a:cubicBezTo>
                <a:cubicBezTo>
                  <a:pt x="2452" y="17283"/>
                  <a:pt x="2458" y="17261"/>
                  <a:pt x="2461" y="17239"/>
                </a:cubicBezTo>
                <a:cubicBezTo>
                  <a:pt x="2464" y="17218"/>
                  <a:pt x="2463" y="17197"/>
                  <a:pt x="2464" y="17176"/>
                </a:cubicBezTo>
                <a:cubicBezTo>
                  <a:pt x="2465" y="17145"/>
                  <a:pt x="2466" y="17113"/>
                  <a:pt x="2477" y="17083"/>
                </a:cubicBezTo>
                <a:cubicBezTo>
                  <a:pt x="2483" y="17066"/>
                  <a:pt x="2488" y="17049"/>
                  <a:pt x="2491" y="17031"/>
                </a:cubicBezTo>
                <a:cubicBezTo>
                  <a:pt x="2498" y="16988"/>
                  <a:pt x="2500" y="16944"/>
                  <a:pt x="2509" y="16902"/>
                </a:cubicBezTo>
                <a:cubicBezTo>
                  <a:pt x="2521" y="16850"/>
                  <a:pt x="2526" y="16794"/>
                  <a:pt x="2566" y="16752"/>
                </a:cubicBezTo>
                <a:cubicBezTo>
                  <a:pt x="2567" y="16718"/>
                  <a:pt x="2598" y="16683"/>
                  <a:pt x="2562" y="16650"/>
                </a:cubicBezTo>
                <a:cubicBezTo>
                  <a:pt x="2557" y="16645"/>
                  <a:pt x="2556" y="16635"/>
                  <a:pt x="2556" y="16628"/>
                </a:cubicBezTo>
                <a:cubicBezTo>
                  <a:pt x="2556" y="16612"/>
                  <a:pt x="2555" y="16595"/>
                  <a:pt x="2559" y="16580"/>
                </a:cubicBezTo>
                <a:cubicBezTo>
                  <a:pt x="2566" y="16559"/>
                  <a:pt x="2562" y="16535"/>
                  <a:pt x="2585" y="16517"/>
                </a:cubicBezTo>
                <a:cubicBezTo>
                  <a:pt x="2600" y="16505"/>
                  <a:pt x="2593" y="16479"/>
                  <a:pt x="2575" y="16461"/>
                </a:cubicBezTo>
                <a:cubicBezTo>
                  <a:pt x="2579" y="16448"/>
                  <a:pt x="2583" y="16435"/>
                  <a:pt x="2587" y="16422"/>
                </a:cubicBezTo>
                <a:cubicBezTo>
                  <a:pt x="2561" y="16441"/>
                  <a:pt x="2556" y="16467"/>
                  <a:pt x="2554" y="16495"/>
                </a:cubicBezTo>
                <a:cubicBezTo>
                  <a:pt x="2553" y="16518"/>
                  <a:pt x="2555" y="16543"/>
                  <a:pt x="2529" y="16557"/>
                </a:cubicBezTo>
                <a:cubicBezTo>
                  <a:pt x="2526" y="16558"/>
                  <a:pt x="2525" y="16566"/>
                  <a:pt x="2523" y="16570"/>
                </a:cubicBezTo>
                <a:cubicBezTo>
                  <a:pt x="2508" y="16611"/>
                  <a:pt x="2498" y="16652"/>
                  <a:pt x="2502" y="16696"/>
                </a:cubicBezTo>
                <a:cubicBezTo>
                  <a:pt x="2504" y="16731"/>
                  <a:pt x="2498" y="16768"/>
                  <a:pt x="2493" y="16803"/>
                </a:cubicBezTo>
                <a:cubicBezTo>
                  <a:pt x="2487" y="16843"/>
                  <a:pt x="2477" y="16882"/>
                  <a:pt x="2471" y="16922"/>
                </a:cubicBezTo>
                <a:cubicBezTo>
                  <a:pt x="2461" y="16984"/>
                  <a:pt x="2455" y="17047"/>
                  <a:pt x="2445" y="17109"/>
                </a:cubicBezTo>
                <a:cubicBezTo>
                  <a:pt x="2441" y="17136"/>
                  <a:pt x="2442" y="17159"/>
                  <a:pt x="2465" y="17177"/>
                </a:cubicBezTo>
                <a:cubicBezTo>
                  <a:pt x="2457" y="17178"/>
                  <a:pt x="2444" y="17177"/>
                  <a:pt x="2442" y="17181"/>
                </a:cubicBezTo>
                <a:cubicBezTo>
                  <a:pt x="2435" y="17198"/>
                  <a:pt x="2419" y="17213"/>
                  <a:pt x="2426" y="17236"/>
                </a:cubicBezTo>
                <a:cubicBezTo>
                  <a:pt x="2429" y="17245"/>
                  <a:pt x="2425" y="17257"/>
                  <a:pt x="2424" y="17267"/>
                </a:cubicBezTo>
                <a:cubicBezTo>
                  <a:pt x="2421" y="17286"/>
                  <a:pt x="2418" y="17306"/>
                  <a:pt x="2416" y="17325"/>
                </a:cubicBezTo>
                <a:cubicBezTo>
                  <a:pt x="2409" y="17379"/>
                  <a:pt x="2404" y="17433"/>
                  <a:pt x="2395" y="17486"/>
                </a:cubicBezTo>
                <a:cubicBezTo>
                  <a:pt x="2390" y="17524"/>
                  <a:pt x="2380" y="17561"/>
                  <a:pt x="2372" y="17602"/>
                </a:cubicBezTo>
                <a:cubicBezTo>
                  <a:pt x="2391" y="17601"/>
                  <a:pt x="2393" y="17591"/>
                  <a:pt x="2392" y="17580"/>
                </a:cubicBezTo>
                <a:cubicBezTo>
                  <a:pt x="2392" y="17554"/>
                  <a:pt x="2399" y="17530"/>
                  <a:pt x="2418" y="17512"/>
                </a:cubicBezTo>
                <a:cubicBezTo>
                  <a:pt x="2405" y="17462"/>
                  <a:pt x="2407" y="17454"/>
                  <a:pt x="2439" y="17435"/>
                </a:cubicBezTo>
                <a:cubicBezTo>
                  <a:pt x="2441" y="17462"/>
                  <a:pt x="2442" y="17485"/>
                  <a:pt x="2435" y="17511"/>
                </a:cubicBezTo>
                <a:cubicBezTo>
                  <a:pt x="2422" y="17569"/>
                  <a:pt x="2414" y="17627"/>
                  <a:pt x="2403" y="17685"/>
                </a:cubicBezTo>
                <a:cubicBezTo>
                  <a:pt x="2395" y="17723"/>
                  <a:pt x="2386" y="17759"/>
                  <a:pt x="2376" y="17796"/>
                </a:cubicBezTo>
                <a:cubicBezTo>
                  <a:pt x="2375" y="17801"/>
                  <a:pt x="2371" y="17806"/>
                  <a:pt x="2366" y="17808"/>
                </a:cubicBezTo>
                <a:cubicBezTo>
                  <a:pt x="2318" y="17834"/>
                  <a:pt x="2310" y="17874"/>
                  <a:pt x="2344" y="17914"/>
                </a:cubicBezTo>
                <a:cubicBezTo>
                  <a:pt x="2320" y="17926"/>
                  <a:pt x="2311" y="17946"/>
                  <a:pt x="2309" y="17972"/>
                </a:cubicBezTo>
                <a:cubicBezTo>
                  <a:pt x="2305" y="18004"/>
                  <a:pt x="2297" y="18036"/>
                  <a:pt x="2291" y="18068"/>
                </a:cubicBezTo>
                <a:cubicBezTo>
                  <a:pt x="2285" y="18100"/>
                  <a:pt x="2279" y="18133"/>
                  <a:pt x="2272" y="18165"/>
                </a:cubicBezTo>
                <a:cubicBezTo>
                  <a:pt x="2271" y="18173"/>
                  <a:pt x="2269" y="18184"/>
                  <a:pt x="2264" y="18187"/>
                </a:cubicBezTo>
                <a:cubicBezTo>
                  <a:pt x="2243" y="18199"/>
                  <a:pt x="2266" y="18216"/>
                  <a:pt x="2258" y="18229"/>
                </a:cubicBezTo>
                <a:cubicBezTo>
                  <a:pt x="2250" y="18241"/>
                  <a:pt x="2239" y="18253"/>
                  <a:pt x="2238" y="18266"/>
                </a:cubicBezTo>
                <a:cubicBezTo>
                  <a:pt x="2235" y="18296"/>
                  <a:pt x="2231" y="18324"/>
                  <a:pt x="2216" y="18351"/>
                </a:cubicBezTo>
                <a:cubicBezTo>
                  <a:pt x="2206" y="18367"/>
                  <a:pt x="2214" y="18391"/>
                  <a:pt x="2199" y="18409"/>
                </a:cubicBezTo>
                <a:cubicBezTo>
                  <a:pt x="2190" y="18420"/>
                  <a:pt x="2185" y="18434"/>
                  <a:pt x="2178" y="18446"/>
                </a:cubicBezTo>
                <a:cubicBezTo>
                  <a:pt x="2175" y="18453"/>
                  <a:pt x="2168" y="18462"/>
                  <a:pt x="2170" y="18467"/>
                </a:cubicBezTo>
                <a:cubicBezTo>
                  <a:pt x="2186" y="18504"/>
                  <a:pt x="2158" y="18532"/>
                  <a:pt x="2152" y="18563"/>
                </a:cubicBezTo>
                <a:cubicBezTo>
                  <a:pt x="2149" y="18574"/>
                  <a:pt x="2148" y="18584"/>
                  <a:pt x="2145" y="18594"/>
                </a:cubicBezTo>
                <a:cubicBezTo>
                  <a:pt x="2131" y="18631"/>
                  <a:pt x="2121" y="18670"/>
                  <a:pt x="2112" y="18710"/>
                </a:cubicBezTo>
                <a:cubicBezTo>
                  <a:pt x="2107" y="18734"/>
                  <a:pt x="2096" y="18756"/>
                  <a:pt x="2087" y="18779"/>
                </a:cubicBezTo>
                <a:cubicBezTo>
                  <a:pt x="2071" y="18791"/>
                  <a:pt x="2055" y="18803"/>
                  <a:pt x="2036" y="18817"/>
                </a:cubicBezTo>
                <a:cubicBezTo>
                  <a:pt x="2039" y="18799"/>
                  <a:pt x="2040" y="18780"/>
                  <a:pt x="2045" y="18762"/>
                </a:cubicBezTo>
                <a:cubicBezTo>
                  <a:pt x="2058" y="18711"/>
                  <a:pt x="2073" y="18660"/>
                  <a:pt x="2085" y="18609"/>
                </a:cubicBezTo>
                <a:cubicBezTo>
                  <a:pt x="2091" y="18583"/>
                  <a:pt x="2092" y="18556"/>
                  <a:pt x="2095" y="18527"/>
                </a:cubicBezTo>
                <a:cubicBezTo>
                  <a:pt x="2071" y="18522"/>
                  <a:pt x="2058" y="18528"/>
                  <a:pt x="2050" y="18550"/>
                </a:cubicBezTo>
                <a:cubicBezTo>
                  <a:pt x="2044" y="18568"/>
                  <a:pt x="2031" y="18583"/>
                  <a:pt x="2022" y="18600"/>
                </a:cubicBezTo>
                <a:cubicBezTo>
                  <a:pt x="2022" y="18600"/>
                  <a:pt x="2022" y="18600"/>
                  <a:pt x="2022" y="18600"/>
                </a:cubicBezTo>
                <a:cubicBezTo>
                  <a:pt x="2006" y="18576"/>
                  <a:pt x="1990" y="18551"/>
                  <a:pt x="1974" y="18526"/>
                </a:cubicBezTo>
                <a:cubicBezTo>
                  <a:pt x="1954" y="18493"/>
                  <a:pt x="1967" y="18459"/>
                  <a:pt x="1968" y="18425"/>
                </a:cubicBezTo>
                <a:cubicBezTo>
                  <a:pt x="1969" y="18418"/>
                  <a:pt x="1970" y="18412"/>
                  <a:pt x="1966" y="18404"/>
                </a:cubicBezTo>
                <a:cubicBezTo>
                  <a:pt x="1953" y="18428"/>
                  <a:pt x="1941" y="18451"/>
                  <a:pt x="1928" y="18475"/>
                </a:cubicBezTo>
                <a:cubicBezTo>
                  <a:pt x="1926" y="18474"/>
                  <a:pt x="1925" y="18474"/>
                  <a:pt x="1923" y="18474"/>
                </a:cubicBezTo>
                <a:cubicBezTo>
                  <a:pt x="1924" y="18463"/>
                  <a:pt x="1924" y="18453"/>
                  <a:pt x="1926" y="18442"/>
                </a:cubicBezTo>
                <a:cubicBezTo>
                  <a:pt x="1935" y="18386"/>
                  <a:pt x="1932" y="18329"/>
                  <a:pt x="1946" y="18273"/>
                </a:cubicBezTo>
                <a:cubicBezTo>
                  <a:pt x="1956" y="18232"/>
                  <a:pt x="1973" y="18193"/>
                  <a:pt x="1982" y="18152"/>
                </a:cubicBezTo>
                <a:cubicBezTo>
                  <a:pt x="1988" y="18129"/>
                  <a:pt x="1990" y="18106"/>
                  <a:pt x="1997" y="18084"/>
                </a:cubicBezTo>
                <a:cubicBezTo>
                  <a:pt x="2015" y="18026"/>
                  <a:pt x="2026" y="17968"/>
                  <a:pt x="2031" y="17907"/>
                </a:cubicBezTo>
                <a:cubicBezTo>
                  <a:pt x="2034" y="17868"/>
                  <a:pt x="2049" y="17830"/>
                  <a:pt x="2056" y="17792"/>
                </a:cubicBezTo>
                <a:cubicBezTo>
                  <a:pt x="2066" y="17736"/>
                  <a:pt x="2072" y="17680"/>
                  <a:pt x="2082" y="17625"/>
                </a:cubicBezTo>
                <a:cubicBezTo>
                  <a:pt x="2092" y="17564"/>
                  <a:pt x="2106" y="17504"/>
                  <a:pt x="2115" y="17443"/>
                </a:cubicBezTo>
                <a:cubicBezTo>
                  <a:pt x="2123" y="17397"/>
                  <a:pt x="2125" y="17349"/>
                  <a:pt x="2132" y="17302"/>
                </a:cubicBezTo>
                <a:cubicBezTo>
                  <a:pt x="2138" y="17251"/>
                  <a:pt x="2146" y="17200"/>
                  <a:pt x="2154" y="17150"/>
                </a:cubicBezTo>
                <a:cubicBezTo>
                  <a:pt x="2163" y="17095"/>
                  <a:pt x="2174" y="17042"/>
                  <a:pt x="2180" y="16987"/>
                </a:cubicBezTo>
                <a:cubicBezTo>
                  <a:pt x="2189" y="16917"/>
                  <a:pt x="2201" y="16846"/>
                  <a:pt x="2200" y="16775"/>
                </a:cubicBezTo>
                <a:cubicBezTo>
                  <a:pt x="2200" y="16774"/>
                  <a:pt x="2200" y="16772"/>
                  <a:pt x="2200" y="16771"/>
                </a:cubicBezTo>
                <a:cubicBezTo>
                  <a:pt x="2221" y="16714"/>
                  <a:pt x="2219" y="16654"/>
                  <a:pt x="2223" y="16595"/>
                </a:cubicBezTo>
                <a:cubicBezTo>
                  <a:pt x="2226" y="16552"/>
                  <a:pt x="2238" y="16511"/>
                  <a:pt x="2246" y="16469"/>
                </a:cubicBezTo>
                <a:cubicBezTo>
                  <a:pt x="2247" y="16466"/>
                  <a:pt x="2249" y="16463"/>
                  <a:pt x="2248" y="16461"/>
                </a:cubicBezTo>
                <a:cubicBezTo>
                  <a:pt x="2231" y="16417"/>
                  <a:pt x="2268" y="16375"/>
                  <a:pt x="2255" y="16330"/>
                </a:cubicBezTo>
                <a:cubicBezTo>
                  <a:pt x="2251" y="16317"/>
                  <a:pt x="2264" y="16300"/>
                  <a:pt x="2266" y="16285"/>
                </a:cubicBezTo>
                <a:cubicBezTo>
                  <a:pt x="2272" y="16250"/>
                  <a:pt x="2276" y="16215"/>
                  <a:pt x="2284" y="16180"/>
                </a:cubicBezTo>
                <a:cubicBezTo>
                  <a:pt x="2288" y="16199"/>
                  <a:pt x="2293" y="16218"/>
                  <a:pt x="2299" y="16244"/>
                </a:cubicBezTo>
                <a:cubicBezTo>
                  <a:pt x="2318" y="16221"/>
                  <a:pt x="2325" y="16205"/>
                  <a:pt x="2319" y="16182"/>
                </a:cubicBezTo>
                <a:cubicBezTo>
                  <a:pt x="2314" y="16165"/>
                  <a:pt x="2318" y="16146"/>
                  <a:pt x="2318" y="16120"/>
                </a:cubicBezTo>
                <a:cubicBezTo>
                  <a:pt x="2333" y="16108"/>
                  <a:pt x="2339" y="16085"/>
                  <a:pt x="2342" y="16057"/>
                </a:cubicBezTo>
                <a:cubicBezTo>
                  <a:pt x="2348" y="16002"/>
                  <a:pt x="2354" y="15948"/>
                  <a:pt x="2351" y="15893"/>
                </a:cubicBezTo>
                <a:cubicBezTo>
                  <a:pt x="2350" y="15866"/>
                  <a:pt x="2367" y="15838"/>
                  <a:pt x="2369" y="15810"/>
                </a:cubicBezTo>
                <a:cubicBezTo>
                  <a:pt x="2373" y="15769"/>
                  <a:pt x="2370" y="15727"/>
                  <a:pt x="2370" y="15685"/>
                </a:cubicBezTo>
                <a:cubicBezTo>
                  <a:pt x="2370" y="15674"/>
                  <a:pt x="2370" y="15662"/>
                  <a:pt x="2372" y="15651"/>
                </a:cubicBezTo>
                <a:cubicBezTo>
                  <a:pt x="2381" y="15598"/>
                  <a:pt x="2391" y="15545"/>
                  <a:pt x="2399" y="15492"/>
                </a:cubicBezTo>
                <a:cubicBezTo>
                  <a:pt x="2403" y="15465"/>
                  <a:pt x="2402" y="15437"/>
                  <a:pt x="2403" y="15409"/>
                </a:cubicBezTo>
                <a:cubicBezTo>
                  <a:pt x="2404" y="15399"/>
                  <a:pt x="2404" y="15388"/>
                  <a:pt x="2404" y="15377"/>
                </a:cubicBezTo>
                <a:cubicBezTo>
                  <a:pt x="2406" y="15339"/>
                  <a:pt x="2408" y="15301"/>
                  <a:pt x="2410" y="15263"/>
                </a:cubicBezTo>
                <a:cubicBezTo>
                  <a:pt x="2411" y="15238"/>
                  <a:pt x="2401" y="15211"/>
                  <a:pt x="2430" y="15195"/>
                </a:cubicBezTo>
                <a:cubicBezTo>
                  <a:pt x="2432" y="15194"/>
                  <a:pt x="2433" y="15190"/>
                  <a:pt x="2433" y="15188"/>
                </a:cubicBezTo>
                <a:cubicBezTo>
                  <a:pt x="2431" y="15163"/>
                  <a:pt x="2429" y="15138"/>
                  <a:pt x="2426" y="15109"/>
                </a:cubicBezTo>
                <a:cubicBezTo>
                  <a:pt x="2437" y="15102"/>
                  <a:pt x="2449" y="15090"/>
                  <a:pt x="2438" y="15071"/>
                </a:cubicBezTo>
                <a:cubicBezTo>
                  <a:pt x="2455" y="15030"/>
                  <a:pt x="2433" y="14987"/>
                  <a:pt x="2449" y="14946"/>
                </a:cubicBezTo>
                <a:cubicBezTo>
                  <a:pt x="2455" y="14930"/>
                  <a:pt x="2450" y="14910"/>
                  <a:pt x="2450" y="14892"/>
                </a:cubicBezTo>
                <a:cubicBezTo>
                  <a:pt x="2451" y="14861"/>
                  <a:pt x="2457" y="14830"/>
                  <a:pt x="2462" y="14799"/>
                </a:cubicBezTo>
                <a:cubicBezTo>
                  <a:pt x="2463" y="14793"/>
                  <a:pt x="2468" y="14786"/>
                  <a:pt x="2466" y="14784"/>
                </a:cubicBezTo>
                <a:cubicBezTo>
                  <a:pt x="2446" y="14754"/>
                  <a:pt x="2458" y="14720"/>
                  <a:pt x="2454" y="14688"/>
                </a:cubicBezTo>
                <a:cubicBezTo>
                  <a:pt x="2450" y="14665"/>
                  <a:pt x="2445" y="14640"/>
                  <a:pt x="2473" y="14624"/>
                </a:cubicBezTo>
                <a:cubicBezTo>
                  <a:pt x="2454" y="14595"/>
                  <a:pt x="2445" y="14566"/>
                  <a:pt x="2463" y="14535"/>
                </a:cubicBezTo>
                <a:cubicBezTo>
                  <a:pt x="2465" y="14531"/>
                  <a:pt x="2463" y="14524"/>
                  <a:pt x="2461" y="14520"/>
                </a:cubicBezTo>
                <a:cubicBezTo>
                  <a:pt x="2453" y="14505"/>
                  <a:pt x="2458" y="14492"/>
                  <a:pt x="2466" y="14480"/>
                </a:cubicBezTo>
                <a:cubicBezTo>
                  <a:pt x="2479" y="14460"/>
                  <a:pt x="2479" y="14439"/>
                  <a:pt x="2475" y="14417"/>
                </a:cubicBezTo>
                <a:cubicBezTo>
                  <a:pt x="2474" y="14407"/>
                  <a:pt x="2475" y="14396"/>
                  <a:pt x="2480" y="14388"/>
                </a:cubicBezTo>
                <a:cubicBezTo>
                  <a:pt x="2488" y="14371"/>
                  <a:pt x="2487" y="14352"/>
                  <a:pt x="2491" y="14335"/>
                </a:cubicBezTo>
                <a:cubicBezTo>
                  <a:pt x="2493" y="14324"/>
                  <a:pt x="2495" y="14314"/>
                  <a:pt x="2481" y="14308"/>
                </a:cubicBezTo>
                <a:cubicBezTo>
                  <a:pt x="2477" y="14307"/>
                  <a:pt x="2474" y="14297"/>
                  <a:pt x="2474" y="14292"/>
                </a:cubicBezTo>
                <a:cubicBezTo>
                  <a:pt x="2473" y="14240"/>
                  <a:pt x="2473" y="14189"/>
                  <a:pt x="2506" y="14142"/>
                </a:cubicBezTo>
                <a:cubicBezTo>
                  <a:pt x="2493" y="14132"/>
                  <a:pt x="2478" y="14122"/>
                  <a:pt x="2490" y="14101"/>
                </a:cubicBezTo>
                <a:cubicBezTo>
                  <a:pt x="2494" y="14093"/>
                  <a:pt x="2493" y="14080"/>
                  <a:pt x="2490" y="14070"/>
                </a:cubicBezTo>
                <a:cubicBezTo>
                  <a:pt x="2478" y="14026"/>
                  <a:pt x="2475" y="13982"/>
                  <a:pt x="2491" y="13938"/>
                </a:cubicBezTo>
                <a:cubicBezTo>
                  <a:pt x="2492" y="13937"/>
                  <a:pt x="2492" y="13935"/>
                  <a:pt x="2492" y="13934"/>
                </a:cubicBezTo>
                <a:cubicBezTo>
                  <a:pt x="2483" y="13904"/>
                  <a:pt x="2490" y="13881"/>
                  <a:pt x="2527" y="13865"/>
                </a:cubicBezTo>
                <a:cubicBezTo>
                  <a:pt x="2500" y="13858"/>
                  <a:pt x="2485" y="13848"/>
                  <a:pt x="2495" y="13825"/>
                </a:cubicBezTo>
                <a:cubicBezTo>
                  <a:pt x="2500" y="13828"/>
                  <a:pt x="2506" y="13830"/>
                  <a:pt x="2513" y="13834"/>
                </a:cubicBezTo>
                <a:cubicBezTo>
                  <a:pt x="2508" y="13815"/>
                  <a:pt x="2504" y="13799"/>
                  <a:pt x="2499" y="13783"/>
                </a:cubicBezTo>
                <a:cubicBezTo>
                  <a:pt x="2505" y="13776"/>
                  <a:pt x="2511" y="13769"/>
                  <a:pt x="2518" y="13760"/>
                </a:cubicBezTo>
                <a:cubicBezTo>
                  <a:pt x="2491" y="13743"/>
                  <a:pt x="2491" y="13716"/>
                  <a:pt x="2495" y="13693"/>
                </a:cubicBezTo>
                <a:cubicBezTo>
                  <a:pt x="2500" y="13661"/>
                  <a:pt x="2494" y="13630"/>
                  <a:pt x="2491" y="13599"/>
                </a:cubicBezTo>
                <a:cubicBezTo>
                  <a:pt x="2488" y="13568"/>
                  <a:pt x="2487" y="13569"/>
                  <a:pt x="2519" y="13560"/>
                </a:cubicBezTo>
                <a:cubicBezTo>
                  <a:pt x="2525" y="13559"/>
                  <a:pt x="2534" y="13555"/>
                  <a:pt x="2536" y="13551"/>
                </a:cubicBezTo>
                <a:cubicBezTo>
                  <a:pt x="2541" y="13530"/>
                  <a:pt x="2559" y="13507"/>
                  <a:pt x="2546" y="13487"/>
                </a:cubicBezTo>
                <a:cubicBezTo>
                  <a:pt x="2526" y="13453"/>
                  <a:pt x="2549" y="13422"/>
                  <a:pt x="2547" y="13390"/>
                </a:cubicBezTo>
                <a:cubicBezTo>
                  <a:pt x="2547" y="13388"/>
                  <a:pt x="2552" y="13386"/>
                  <a:pt x="2552" y="13384"/>
                </a:cubicBezTo>
                <a:cubicBezTo>
                  <a:pt x="2542" y="13318"/>
                  <a:pt x="2570" y="13254"/>
                  <a:pt x="2563" y="13186"/>
                </a:cubicBezTo>
                <a:cubicBezTo>
                  <a:pt x="2559" y="13148"/>
                  <a:pt x="2557" y="13106"/>
                  <a:pt x="2574" y="13067"/>
                </a:cubicBezTo>
                <a:cubicBezTo>
                  <a:pt x="2578" y="13058"/>
                  <a:pt x="2575" y="13044"/>
                  <a:pt x="2575" y="13033"/>
                </a:cubicBezTo>
                <a:cubicBezTo>
                  <a:pt x="2575" y="13025"/>
                  <a:pt x="2573" y="13016"/>
                  <a:pt x="2577" y="13010"/>
                </a:cubicBezTo>
                <a:cubicBezTo>
                  <a:pt x="2600" y="12970"/>
                  <a:pt x="2576" y="12943"/>
                  <a:pt x="2554" y="12915"/>
                </a:cubicBezTo>
                <a:cubicBezTo>
                  <a:pt x="2546" y="12904"/>
                  <a:pt x="2537" y="12892"/>
                  <a:pt x="2525" y="12878"/>
                </a:cubicBezTo>
                <a:cubicBezTo>
                  <a:pt x="2518" y="12881"/>
                  <a:pt x="2509" y="12884"/>
                  <a:pt x="2495" y="12889"/>
                </a:cubicBezTo>
                <a:cubicBezTo>
                  <a:pt x="2519" y="12930"/>
                  <a:pt x="2506" y="12970"/>
                  <a:pt x="2497" y="13010"/>
                </a:cubicBezTo>
                <a:cubicBezTo>
                  <a:pt x="2489" y="13041"/>
                  <a:pt x="2485" y="13071"/>
                  <a:pt x="2494" y="13104"/>
                </a:cubicBezTo>
                <a:cubicBezTo>
                  <a:pt x="2498" y="13122"/>
                  <a:pt x="2488" y="13145"/>
                  <a:pt x="2480" y="13163"/>
                </a:cubicBezTo>
                <a:cubicBezTo>
                  <a:pt x="2473" y="13177"/>
                  <a:pt x="2473" y="13190"/>
                  <a:pt x="2474" y="13205"/>
                </a:cubicBezTo>
                <a:cubicBezTo>
                  <a:pt x="2475" y="13224"/>
                  <a:pt x="2480" y="13244"/>
                  <a:pt x="2464" y="13260"/>
                </a:cubicBezTo>
                <a:cubicBezTo>
                  <a:pt x="2462" y="13262"/>
                  <a:pt x="2460" y="13266"/>
                  <a:pt x="2461" y="13267"/>
                </a:cubicBezTo>
                <a:cubicBezTo>
                  <a:pt x="2474" y="13296"/>
                  <a:pt x="2459" y="13324"/>
                  <a:pt x="2459" y="13352"/>
                </a:cubicBezTo>
                <a:cubicBezTo>
                  <a:pt x="2459" y="13378"/>
                  <a:pt x="2456" y="13403"/>
                  <a:pt x="2450" y="13428"/>
                </a:cubicBezTo>
                <a:cubicBezTo>
                  <a:pt x="2443" y="13463"/>
                  <a:pt x="2440" y="13500"/>
                  <a:pt x="2436" y="13536"/>
                </a:cubicBezTo>
                <a:cubicBezTo>
                  <a:pt x="2431" y="13573"/>
                  <a:pt x="2428" y="13609"/>
                  <a:pt x="2423" y="13645"/>
                </a:cubicBezTo>
                <a:cubicBezTo>
                  <a:pt x="2421" y="13661"/>
                  <a:pt x="2418" y="13674"/>
                  <a:pt x="2438" y="13681"/>
                </a:cubicBezTo>
                <a:cubicBezTo>
                  <a:pt x="2443" y="13683"/>
                  <a:pt x="2444" y="13696"/>
                  <a:pt x="2446" y="13703"/>
                </a:cubicBezTo>
                <a:cubicBezTo>
                  <a:pt x="2433" y="13706"/>
                  <a:pt x="2422" y="13707"/>
                  <a:pt x="2414" y="13713"/>
                </a:cubicBezTo>
                <a:cubicBezTo>
                  <a:pt x="2402" y="13720"/>
                  <a:pt x="2408" y="13730"/>
                  <a:pt x="2412" y="13741"/>
                </a:cubicBezTo>
                <a:cubicBezTo>
                  <a:pt x="2418" y="13759"/>
                  <a:pt x="2412" y="13780"/>
                  <a:pt x="2431" y="13794"/>
                </a:cubicBezTo>
                <a:cubicBezTo>
                  <a:pt x="2419" y="13817"/>
                  <a:pt x="2440" y="13842"/>
                  <a:pt x="2419" y="13868"/>
                </a:cubicBezTo>
                <a:cubicBezTo>
                  <a:pt x="2397" y="13895"/>
                  <a:pt x="2399" y="13935"/>
                  <a:pt x="2406" y="13970"/>
                </a:cubicBezTo>
                <a:cubicBezTo>
                  <a:pt x="2411" y="13992"/>
                  <a:pt x="2416" y="14009"/>
                  <a:pt x="2404" y="14032"/>
                </a:cubicBezTo>
                <a:cubicBezTo>
                  <a:pt x="2395" y="14050"/>
                  <a:pt x="2399" y="14076"/>
                  <a:pt x="2398" y="14098"/>
                </a:cubicBezTo>
                <a:cubicBezTo>
                  <a:pt x="2398" y="14109"/>
                  <a:pt x="2404" y="14123"/>
                  <a:pt x="2399" y="14129"/>
                </a:cubicBezTo>
                <a:cubicBezTo>
                  <a:pt x="2373" y="14161"/>
                  <a:pt x="2396" y="14200"/>
                  <a:pt x="2380" y="14232"/>
                </a:cubicBezTo>
                <a:cubicBezTo>
                  <a:pt x="2391" y="14252"/>
                  <a:pt x="2377" y="14272"/>
                  <a:pt x="2382" y="14292"/>
                </a:cubicBezTo>
                <a:cubicBezTo>
                  <a:pt x="2394" y="14340"/>
                  <a:pt x="2391" y="14389"/>
                  <a:pt x="2388" y="14438"/>
                </a:cubicBezTo>
                <a:cubicBezTo>
                  <a:pt x="2386" y="14475"/>
                  <a:pt x="2379" y="14512"/>
                  <a:pt x="2376" y="14549"/>
                </a:cubicBezTo>
                <a:cubicBezTo>
                  <a:pt x="2373" y="14583"/>
                  <a:pt x="2374" y="14617"/>
                  <a:pt x="2372" y="14651"/>
                </a:cubicBezTo>
                <a:cubicBezTo>
                  <a:pt x="2369" y="14691"/>
                  <a:pt x="2367" y="14731"/>
                  <a:pt x="2362" y="14771"/>
                </a:cubicBezTo>
                <a:cubicBezTo>
                  <a:pt x="2356" y="14822"/>
                  <a:pt x="2347" y="14873"/>
                  <a:pt x="2343" y="14924"/>
                </a:cubicBezTo>
                <a:cubicBezTo>
                  <a:pt x="2340" y="14954"/>
                  <a:pt x="2346" y="14985"/>
                  <a:pt x="2347" y="15016"/>
                </a:cubicBezTo>
                <a:cubicBezTo>
                  <a:pt x="2348" y="15022"/>
                  <a:pt x="2346" y="15028"/>
                  <a:pt x="2345" y="15034"/>
                </a:cubicBezTo>
                <a:cubicBezTo>
                  <a:pt x="2343" y="15046"/>
                  <a:pt x="2338" y="15058"/>
                  <a:pt x="2340" y="15070"/>
                </a:cubicBezTo>
                <a:cubicBezTo>
                  <a:pt x="2346" y="15108"/>
                  <a:pt x="2333" y="15143"/>
                  <a:pt x="2326" y="15178"/>
                </a:cubicBezTo>
                <a:cubicBezTo>
                  <a:pt x="2324" y="15185"/>
                  <a:pt x="2326" y="15192"/>
                  <a:pt x="2326" y="15198"/>
                </a:cubicBezTo>
                <a:cubicBezTo>
                  <a:pt x="2326" y="15219"/>
                  <a:pt x="2325" y="15240"/>
                  <a:pt x="2326" y="15260"/>
                </a:cubicBezTo>
                <a:cubicBezTo>
                  <a:pt x="2327" y="15271"/>
                  <a:pt x="2330" y="15282"/>
                  <a:pt x="2332" y="15297"/>
                </a:cubicBezTo>
                <a:cubicBezTo>
                  <a:pt x="2329" y="15299"/>
                  <a:pt x="2323" y="15302"/>
                  <a:pt x="2315" y="15306"/>
                </a:cubicBezTo>
                <a:cubicBezTo>
                  <a:pt x="2315" y="15330"/>
                  <a:pt x="2316" y="15356"/>
                  <a:pt x="2315" y="15381"/>
                </a:cubicBezTo>
                <a:cubicBezTo>
                  <a:pt x="2313" y="15418"/>
                  <a:pt x="2317" y="15457"/>
                  <a:pt x="2305" y="15490"/>
                </a:cubicBezTo>
                <a:cubicBezTo>
                  <a:pt x="2289" y="15532"/>
                  <a:pt x="2299" y="15575"/>
                  <a:pt x="2286" y="15617"/>
                </a:cubicBezTo>
                <a:cubicBezTo>
                  <a:pt x="2274" y="15662"/>
                  <a:pt x="2280" y="15712"/>
                  <a:pt x="2276" y="15759"/>
                </a:cubicBezTo>
                <a:cubicBezTo>
                  <a:pt x="2275" y="15777"/>
                  <a:pt x="2265" y="15796"/>
                  <a:pt x="2265" y="15814"/>
                </a:cubicBezTo>
                <a:cubicBezTo>
                  <a:pt x="2264" y="15853"/>
                  <a:pt x="2252" y="15893"/>
                  <a:pt x="2264" y="15932"/>
                </a:cubicBezTo>
                <a:cubicBezTo>
                  <a:pt x="2265" y="15934"/>
                  <a:pt x="2265" y="15938"/>
                  <a:pt x="2264" y="15940"/>
                </a:cubicBezTo>
                <a:cubicBezTo>
                  <a:pt x="2242" y="15965"/>
                  <a:pt x="2251" y="15994"/>
                  <a:pt x="2255" y="16022"/>
                </a:cubicBezTo>
                <a:cubicBezTo>
                  <a:pt x="2255" y="16027"/>
                  <a:pt x="2256" y="16034"/>
                  <a:pt x="2254" y="16038"/>
                </a:cubicBezTo>
                <a:cubicBezTo>
                  <a:pt x="2225" y="16077"/>
                  <a:pt x="2250" y="16123"/>
                  <a:pt x="2235" y="16164"/>
                </a:cubicBezTo>
                <a:cubicBezTo>
                  <a:pt x="2234" y="16165"/>
                  <a:pt x="2234" y="16167"/>
                  <a:pt x="2234" y="16168"/>
                </a:cubicBezTo>
                <a:cubicBezTo>
                  <a:pt x="2244" y="16214"/>
                  <a:pt x="2228" y="16259"/>
                  <a:pt x="2225" y="16305"/>
                </a:cubicBezTo>
                <a:cubicBezTo>
                  <a:pt x="2225" y="16311"/>
                  <a:pt x="2222" y="16318"/>
                  <a:pt x="2218" y="16323"/>
                </a:cubicBezTo>
                <a:cubicBezTo>
                  <a:pt x="2205" y="16339"/>
                  <a:pt x="2206" y="16355"/>
                  <a:pt x="2208" y="16375"/>
                </a:cubicBezTo>
                <a:cubicBezTo>
                  <a:pt x="2211" y="16400"/>
                  <a:pt x="2204" y="16426"/>
                  <a:pt x="2201" y="16453"/>
                </a:cubicBezTo>
                <a:cubicBezTo>
                  <a:pt x="2199" y="16473"/>
                  <a:pt x="2194" y="16495"/>
                  <a:pt x="2197" y="16515"/>
                </a:cubicBezTo>
                <a:cubicBezTo>
                  <a:pt x="2200" y="16539"/>
                  <a:pt x="2197" y="16564"/>
                  <a:pt x="2182" y="16577"/>
                </a:cubicBezTo>
                <a:cubicBezTo>
                  <a:pt x="2166" y="16589"/>
                  <a:pt x="2188" y="16604"/>
                  <a:pt x="2170" y="16615"/>
                </a:cubicBezTo>
                <a:cubicBezTo>
                  <a:pt x="2162" y="16620"/>
                  <a:pt x="2161" y="16642"/>
                  <a:pt x="2160" y="16657"/>
                </a:cubicBezTo>
                <a:cubicBezTo>
                  <a:pt x="2159" y="16672"/>
                  <a:pt x="2163" y="16688"/>
                  <a:pt x="2163" y="16703"/>
                </a:cubicBezTo>
                <a:cubicBezTo>
                  <a:pt x="2163" y="16727"/>
                  <a:pt x="2166" y="16754"/>
                  <a:pt x="2158" y="16776"/>
                </a:cubicBezTo>
                <a:cubicBezTo>
                  <a:pt x="2149" y="16802"/>
                  <a:pt x="2146" y="16826"/>
                  <a:pt x="2147" y="16853"/>
                </a:cubicBezTo>
                <a:cubicBezTo>
                  <a:pt x="2148" y="16881"/>
                  <a:pt x="2136" y="16909"/>
                  <a:pt x="2129" y="16936"/>
                </a:cubicBezTo>
                <a:cubicBezTo>
                  <a:pt x="2122" y="16961"/>
                  <a:pt x="2118" y="16985"/>
                  <a:pt x="2119" y="17011"/>
                </a:cubicBezTo>
                <a:cubicBezTo>
                  <a:pt x="2119" y="17017"/>
                  <a:pt x="2118" y="17023"/>
                  <a:pt x="2116" y="17030"/>
                </a:cubicBezTo>
                <a:cubicBezTo>
                  <a:pt x="2109" y="17058"/>
                  <a:pt x="2101" y="17087"/>
                  <a:pt x="2096" y="17116"/>
                </a:cubicBezTo>
                <a:cubicBezTo>
                  <a:pt x="2094" y="17129"/>
                  <a:pt x="2095" y="17144"/>
                  <a:pt x="2099" y="17157"/>
                </a:cubicBezTo>
                <a:cubicBezTo>
                  <a:pt x="2107" y="17185"/>
                  <a:pt x="2096" y="17209"/>
                  <a:pt x="2084" y="17232"/>
                </a:cubicBezTo>
                <a:cubicBezTo>
                  <a:pt x="2076" y="17247"/>
                  <a:pt x="2072" y="17259"/>
                  <a:pt x="2080" y="17277"/>
                </a:cubicBezTo>
                <a:cubicBezTo>
                  <a:pt x="2090" y="17298"/>
                  <a:pt x="2086" y="17303"/>
                  <a:pt x="2056" y="17329"/>
                </a:cubicBezTo>
                <a:cubicBezTo>
                  <a:pt x="2039" y="17317"/>
                  <a:pt x="2042" y="17300"/>
                  <a:pt x="2045" y="17283"/>
                </a:cubicBezTo>
                <a:cubicBezTo>
                  <a:pt x="2054" y="17246"/>
                  <a:pt x="2062" y="17209"/>
                  <a:pt x="2070" y="17172"/>
                </a:cubicBezTo>
                <a:cubicBezTo>
                  <a:pt x="2071" y="17167"/>
                  <a:pt x="2069" y="17161"/>
                  <a:pt x="2067" y="17157"/>
                </a:cubicBezTo>
                <a:cubicBezTo>
                  <a:pt x="2052" y="17127"/>
                  <a:pt x="2055" y="17096"/>
                  <a:pt x="2061" y="17065"/>
                </a:cubicBezTo>
                <a:cubicBezTo>
                  <a:pt x="2064" y="17050"/>
                  <a:pt x="2066" y="17035"/>
                  <a:pt x="2062" y="17017"/>
                </a:cubicBezTo>
                <a:cubicBezTo>
                  <a:pt x="2058" y="17022"/>
                  <a:pt x="2051" y="17027"/>
                  <a:pt x="2050" y="17033"/>
                </a:cubicBezTo>
                <a:cubicBezTo>
                  <a:pt x="2045" y="17057"/>
                  <a:pt x="2040" y="17081"/>
                  <a:pt x="2037" y="17106"/>
                </a:cubicBezTo>
                <a:cubicBezTo>
                  <a:pt x="2034" y="17120"/>
                  <a:pt x="2033" y="17135"/>
                  <a:pt x="2032" y="17149"/>
                </a:cubicBezTo>
                <a:cubicBezTo>
                  <a:pt x="2031" y="17161"/>
                  <a:pt x="2038" y="17173"/>
                  <a:pt x="2025" y="17182"/>
                </a:cubicBezTo>
                <a:cubicBezTo>
                  <a:pt x="2023" y="17183"/>
                  <a:pt x="2021" y="17187"/>
                  <a:pt x="2021" y="17189"/>
                </a:cubicBezTo>
                <a:cubicBezTo>
                  <a:pt x="2026" y="17224"/>
                  <a:pt x="2015" y="17256"/>
                  <a:pt x="2004" y="17289"/>
                </a:cubicBezTo>
                <a:cubicBezTo>
                  <a:pt x="1998" y="17308"/>
                  <a:pt x="1995" y="17328"/>
                  <a:pt x="1991" y="17348"/>
                </a:cubicBezTo>
                <a:cubicBezTo>
                  <a:pt x="1989" y="17357"/>
                  <a:pt x="1987" y="17365"/>
                  <a:pt x="1986" y="17374"/>
                </a:cubicBezTo>
                <a:cubicBezTo>
                  <a:pt x="1981" y="17417"/>
                  <a:pt x="1987" y="17461"/>
                  <a:pt x="1961" y="17500"/>
                </a:cubicBezTo>
                <a:cubicBezTo>
                  <a:pt x="1968" y="17539"/>
                  <a:pt x="1940" y="17575"/>
                  <a:pt x="1949" y="17616"/>
                </a:cubicBezTo>
                <a:cubicBezTo>
                  <a:pt x="1950" y="17623"/>
                  <a:pt x="1946" y="17635"/>
                  <a:pt x="1941" y="17641"/>
                </a:cubicBezTo>
                <a:cubicBezTo>
                  <a:pt x="1923" y="17663"/>
                  <a:pt x="1919" y="17686"/>
                  <a:pt x="1934" y="17718"/>
                </a:cubicBezTo>
                <a:cubicBezTo>
                  <a:pt x="1921" y="17714"/>
                  <a:pt x="1911" y="17711"/>
                  <a:pt x="1911" y="17710"/>
                </a:cubicBezTo>
                <a:cubicBezTo>
                  <a:pt x="1913" y="17695"/>
                  <a:pt x="1904" y="17689"/>
                  <a:pt x="1892" y="17684"/>
                </a:cubicBezTo>
                <a:cubicBezTo>
                  <a:pt x="1908" y="17666"/>
                  <a:pt x="1885" y="17650"/>
                  <a:pt x="1889" y="17632"/>
                </a:cubicBezTo>
                <a:cubicBezTo>
                  <a:pt x="1891" y="17623"/>
                  <a:pt x="1887" y="17610"/>
                  <a:pt x="1881" y="17602"/>
                </a:cubicBezTo>
                <a:cubicBezTo>
                  <a:pt x="1862" y="17574"/>
                  <a:pt x="1862" y="17575"/>
                  <a:pt x="1872" y="17539"/>
                </a:cubicBezTo>
                <a:cubicBezTo>
                  <a:pt x="1852" y="17543"/>
                  <a:pt x="1834" y="17547"/>
                  <a:pt x="1814" y="17552"/>
                </a:cubicBezTo>
                <a:cubicBezTo>
                  <a:pt x="1799" y="17534"/>
                  <a:pt x="1783" y="17517"/>
                  <a:pt x="1800" y="17483"/>
                </a:cubicBezTo>
                <a:cubicBezTo>
                  <a:pt x="1813" y="17457"/>
                  <a:pt x="1808" y="17421"/>
                  <a:pt x="1808" y="17390"/>
                </a:cubicBezTo>
                <a:cubicBezTo>
                  <a:pt x="1808" y="17371"/>
                  <a:pt x="1809" y="17354"/>
                  <a:pt x="1817" y="17335"/>
                </a:cubicBezTo>
                <a:cubicBezTo>
                  <a:pt x="1826" y="17315"/>
                  <a:pt x="1824" y="17291"/>
                  <a:pt x="1827" y="17269"/>
                </a:cubicBezTo>
                <a:cubicBezTo>
                  <a:pt x="1833" y="17237"/>
                  <a:pt x="1828" y="17205"/>
                  <a:pt x="1842" y="17172"/>
                </a:cubicBezTo>
                <a:cubicBezTo>
                  <a:pt x="1855" y="17140"/>
                  <a:pt x="1850" y="17100"/>
                  <a:pt x="1852" y="17063"/>
                </a:cubicBezTo>
                <a:cubicBezTo>
                  <a:pt x="1855" y="17021"/>
                  <a:pt x="1857" y="16979"/>
                  <a:pt x="1862" y="16938"/>
                </a:cubicBezTo>
                <a:cubicBezTo>
                  <a:pt x="1863" y="16924"/>
                  <a:pt x="1874" y="16912"/>
                  <a:pt x="1880" y="16899"/>
                </a:cubicBezTo>
                <a:cubicBezTo>
                  <a:pt x="1874" y="16876"/>
                  <a:pt x="1868" y="16854"/>
                  <a:pt x="1861" y="16829"/>
                </a:cubicBezTo>
                <a:cubicBezTo>
                  <a:pt x="1866" y="16820"/>
                  <a:pt x="1895" y="16812"/>
                  <a:pt x="1866" y="16793"/>
                </a:cubicBezTo>
                <a:cubicBezTo>
                  <a:pt x="1864" y="16792"/>
                  <a:pt x="1863" y="16786"/>
                  <a:pt x="1864" y="16783"/>
                </a:cubicBezTo>
                <a:cubicBezTo>
                  <a:pt x="1871" y="16759"/>
                  <a:pt x="1878" y="16736"/>
                  <a:pt x="1884" y="16712"/>
                </a:cubicBezTo>
                <a:cubicBezTo>
                  <a:pt x="1886" y="16704"/>
                  <a:pt x="1886" y="16692"/>
                  <a:pt x="1882" y="16686"/>
                </a:cubicBezTo>
                <a:cubicBezTo>
                  <a:pt x="1875" y="16676"/>
                  <a:pt x="1875" y="16669"/>
                  <a:pt x="1883" y="16662"/>
                </a:cubicBezTo>
                <a:cubicBezTo>
                  <a:pt x="1895" y="16651"/>
                  <a:pt x="1879" y="16642"/>
                  <a:pt x="1882" y="16635"/>
                </a:cubicBezTo>
                <a:cubicBezTo>
                  <a:pt x="1886" y="16620"/>
                  <a:pt x="1899" y="16609"/>
                  <a:pt x="1890" y="16592"/>
                </a:cubicBezTo>
                <a:cubicBezTo>
                  <a:pt x="1911" y="16571"/>
                  <a:pt x="1894" y="16543"/>
                  <a:pt x="1904" y="16520"/>
                </a:cubicBezTo>
                <a:cubicBezTo>
                  <a:pt x="1905" y="16517"/>
                  <a:pt x="1902" y="16512"/>
                  <a:pt x="1901" y="16508"/>
                </a:cubicBezTo>
                <a:cubicBezTo>
                  <a:pt x="1898" y="16498"/>
                  <a:pt x="1893" y="16488"/>
                  <a:pt x="1894" y="16480"/>
                </a:cubicBezTo>
                <a:cubicBezTo>
                  <a:pt x="1898" y="16451"/>
                  <a:pt x="1905" y="16423"/>
                  <a:pt x="1909" y="16394"/>
                </a:cubicBezTo>
                <a:cubicBezTo>
                  <a:pt x="1911" y="16377"/>
                  <a:pt x="1904" y="16358"/>
                  <a:pt x="1908" y="16342"/>
                </a:cubicBezTo>
                <a:cubicBezTo>
                  <a:pt x="1912" y="16325"/>
                  <a:pt x="1926" y="16310"/>
                  <a:pt x="1930" y="16293"/>
                </a:cubicBezTo>
                <a:cubicBezTo>
                  <a:pt x="1935" y="16267"/>
                  <a:pt x="1935" y="16241"/>
                  <a:pt x="1938" y="16215"/>
                </a:cubicBezTo>
                <a:cubicBezTo>
                  <a:pt x="1942" y="16176"/>
                  <a:pt x="1948" y="16137"/>
                  <a:pt x="1953" y="16098"/>
                </a:cubicBezTo>
                <a:cubicBezTo>
                  <a:pt x="1961" y="16029"/>
                  <a:pt x="1969" y="15959"/>
                  <a:pt x="1977" y="15889"/>
                </a:cubicBezTo>
                <a:cubicBezTo>
                  <a:pt x="1959" y="15844"/>
                  <a:pt x="1972" y="15800"/>
                  <a:pt x="1974" y="15755"/>
                </a:cubicBezTo>
                <a:cubicBezTo>
                  <a:pt x="1976" y="15710"/>
                  <a:pt x="1976" y="15666"/>
                  <a:pt x="1978" y="15621"/>
                </a:cubicBezTo>
                <a:cubicBezTo>
                  <a:pt x="1979" y="15604"/>
                  <a:pt x="1986" y="15587"/>
                  <a:pt x="1986" y="15570"/>
                </a:cubicBezTo>
                <a:cubicBezTo>
                  <a:pt x="1986" y="15544"/>
                  <a:pt x="1982" y="15518"/>
                  <a:pt x="1979" y="15486"/>
                </a:cubicBezTo>
                <a:cubicBezTo>
                  <a:pt x="1967" y="15495"/>
                  <a:pt x="1959" y="15501"/>
                  <a:pt x="1949" y="15508"/>
                </a:cubicBezTo>
                <a:cubicBezTo>
                  <a:pt x="1953" y="15517"/>
                  <a:pt x="1957" y="15523"/>
                  <a:pt x="1961" y="15530"/>
                </a:cubicBezTo>
                <a:cubicBezTo>
                  <a:pt x="1932" y="15555"/>
                  <a:pt x="1935" y="15587"/>
                  <a:pt x="1942" y="15618"/>
                </a:cubicBezTo>
                <a:cubicBezTo>
                  <a:pt x="1948" y="15647"/>
                  <a:pt x="1940" y="15673"/>
                  <a:pt x="1930" y="15699"/>
                </a:cubicBezTo>
                <a:cubicBezTo>
                  <a:pt x="1927" y="15706"/>
                  <a:pt x="1917" y="15711"/>
                  <a:pt x="1910" y="15717"/>
                </a:cubicBezTo>
                <a:cubicBezTo>
                  <a:pt x="1910" y="15720"/>
                  <a:pt x="1913" y="15724"/>
                  <a:pt x="1912" y="15727"/>
                </a:cubicBezTo>
                <a:cubicBezTo>
                  <a:pt x="1906" y="15756"/>
                  <a:pt x="1905" y="15785"/>
                  <a:pt x="1902" y="15814"/>
                </a:cubicBezTo>
                <a:cubicBezTo>
                  <a:pt x="1900" y="15836"/>
                  <a:pt x="1884" y="15856"/>
                  <a:pt x="1880" y="15878"/>
                </a:cubicBezTo>
                <a:cubicBezTo>
                  <a:pt x="1877" y="15897"/>
                  <a:pt x="1880" y="15918"/>
                  <a:pt x="1883" y="15937"/>
                </a:cubicBezTo>
                <a:cubicBezTo>
                  <a:pt x="1891" y="15992"/>
                  <a:pt x="1900" y="16046"/>
                  <a:pt x="1883" y="16101"/>
                </a:cubicBezTo>
                <a:cubicBezTo>
                  <a:pt x="1881" y="16107"/>
                  <a:pt x="1879" y="16117"/>
                  <a:pt x="1882" y="16119"/>
                </a:cubicBezTo>
                <a:cubicBezTo>
                  <a:pt x="1904" y="16136"/>
                  <a:pt x="1872" y="16156"/>
                  <a:pt x="1885" y="16173"/>
                </a:cubicBezTo>
                <a:cubicBezTo>
                  <a:pt x="1864" y="16195"/>
                  <a:pt x="1879" y="16214"/>
                  <a:pt x="1893" y="16236"/>
                </a:cubicBezTo>
                <a:cubicBezTo>
                  <a:pt x="1869" y="16243"/>
                  <a:pt x="1867" y="16261"/>
                  <a:pt x="1866" y="16282"/>
                </a:cubicBezTo>
                <a:cubicBezTo>
                  <a:pt x="1866" y="16296"/>
                  <a:pt x="1860" y="16310"/>
                  <a:pt x="1859" y="16324"/>
                </a:cubicBezTo>
                <a:cubicBezTo>
                  <a:pt x="1855" y="16357"/>
                  <a:pt x="1844" y="16389"/>
                  <a:pt x="1854" y="16422"/>
                </a:cubicBezTo>
                <a:cubicBezTo>
                  <a:pt x="1857" y="16430"/>
                  <a:pt x="1856" y="16440"/>
                  <a:pt x="1854" y="16448"/>
                </a:cubicBezTo>
                <a:cubicBezTo>
                  <a:pt x="1845" y="16487"/>
                  <a:pt x="1842" y="16525"/>
                  <a:pt x="1842" y="16564"/>
                </a:cubicBezTo>
                <a:cubicBezTo>
                  <a:pt x="1841" y="16593"/>
                  <a:pt x="1830" y="16622"/>
                  <a:pt x="1826" y="16651"/>
                </a:cubicBezTo>
                <a:cubicBezTo>
                  <a:pt x="1822" y="16685"/>
                  <a:pt x="1818" y="16719"/>
                  <a:pt x="1819" y="16753"/>
                </a:cubicBezTo>
                <a:cubicBezTo>
                  <a:pt x="1819" y="16772"/>
                  <a:pt x="1817" y="16785"/>
                  <a:pt x="1806" y="16803"/>
                </a:cubicBezTo>
                <a:cubicBezTo>
                  <a:pt x="1794" y="16823"/>
                  <a:pt x="1793" y="16854"/>
                  <a:pt x="1798" y="16879"/>
                </a:cubicBezTo>
                <a:cubicBezTo>
                  <a:pt x="1802" y="16900"/>
                  <a:pt x="1803" y="16919"/>
                  <a:pt x="1792" y="16936"/>
                </a:cubicBezTo>
                <a:cubicBezTo>
                  <a:pt x="1774" y="16963"/>
                  <a:pt x="1782" y="17002"/>
                  <a:pt x="1752" y="17024"/>
                </a:cubicBezTo>
                <a:cubicBezTo>
                  <a:pt x="1749" y="17026"/>
                  <a:pt x="1751" y="17034"/>
                  <a:pt x="1751" y="17039"/>
                </a:cubicBezTo>
                <a:cubicBezTo>
                  <a:pt x="1750" y="17064"/>
                  <a:pt x="1745" y="17088"/>
                  <a:pt x="1734" y="17111"/>
                </a:cubicBezTo>
                <a:cubicBezTo>
                  <a:pt x="1716" y="17147"/>
                  <a:pt x="1716" y="17188"/>
                  <a:pt x="1715" y="17227"/>
                </a:cubicBezTo>
                <a:cubicBezTo>
                  <a:pt x="1715" y="17230"/>
                  <a:pt x="1717" y="17233"/>
                  <a:pt x="1716" y="17235"/>
                </a:cubicBezTo>
                <a:cubicBezTo>
                  <a:pt x="1696" y="17280"/>
                  <a:pt x="1702" y="17330"/>
                  <a:pt x="1691" y="17376"/>
                </a:cubicBezTo>
                <a:cubicBezTo>
                  <a:pt x="1684" y="17404"/>
                  <a:pt x="1680" y="17432"/>
                  <a:pt x="1679" y="17461"/>
                </a:cubicBezTo>
                <a:cubicBezTo>
                  <a:pt x="1679" y="17469"/>
                  <a:pt x="1674" y="17477"/>
                  <a:pt x="1671" y="17486"/>
                </a:cubicBezTo>
                <a:cubicBezTo>
                  <a:pt x="1670" y="17491"/>
                  <a:pt x="1666" y="17495"/>
                  <a:pt x="1666" y="17500"/>
                </a:cubicBezTo>
                <a:cubicBezTo>
                  <a:pt x="1660" y="17560"/>
                  <a:pt x="1655" y="17620"/>
                  <a:pt x="1649" y="17680"/>
                </a:cubicBezTo>
                <a:cubicBezTo>
                  <a:pt x="1649" y="17687"/>
                  <a:pt x="1650" y="17694"/>
                  <a:pt x="1647" y="17699"/>
                </a:cubicBezTo>
                <a:cubicBezTo>
                  <a:pt x="1629" y="17729"/>
                  <a:pt x="1628" y="17762"/>
                  <a:pt x="1623" y="17795"/>
                </a:cubicBezTo>
                <a:cubicBezTo>
                  <a:pt x="1617" y="17834"/>
                  <a:pt x="1625" y="17873"/>
                  <a:pt x="1613" y="17911"/>
                </a:cubicBezTo>
                <a:cubicBezTo>
                  <a:pt x="1608" y="17924"/>
                  <a:pt x="1605" y="17938"/>
                  <a:pt x="1602" y="17952"/>
                </a:cubicBezTo>
                <a:cubicBezTo>
                  <a:pt x="1597" y="17983"/>
                  <a:pt x="1595" y="18015"/>
                  <a:pt x="1587" y="18045"/>
                </a:cubicBezTo>
                <a:cubicBezTo>
                  <a:pt x="1578" y="18075"/>
                  <a:pt x="1584" y="18109"/>
                  <a:pt x="1561" y="18135"/>
                </a:cubicBezTo>
                <a:cubicBezTo>
                  <a:pt x="1558" y="18138"/>
                  <a:pt x="1557" y="18143"/>
                  <a:pt x="1557" y="18146"/>
                </a:cubicBezTo>
                <a:cubicBezTo>
                  <a:pt x="1565" y="18187"/>
                  <a:pt x="1544" y="18225"/>
                  <a:pt x="1542" y="18265"/>
                </a:cubicBezTo>
                <a:cubicBezTo>
                  <a:pt x="1539" y="18309"/>
                  <a:pt x="1523" y="18353"/>
                  <a:pt x="1515" y="18397"/>
                </a:cubicBezTo>
                <a:cubicBezTo>
                  <a:pt x="1505" y="18448"/>
                  <a:pt x="1499" y="18500"/>
                  <a:pt x="1489" y="18551"/>
                </a:cubicBezTo>
                <a:cubicBezTo>
                  <a:pt x="1483" y="18587"/>
                  <a:pt x="1471" y="18621"/>
                  <a:pt x="1465" y="18656"/>
                </a:cubicBezTo>
                <a:cubicBezTo>
                  <a:pt x="1461" y="18681"/>
                  <a:pt x="1463" y="18706"/>
                  <a:pt x="1463" y="18731"/>
                </a:cubicBezTo>
                <a:cubicBezTo>
                  <a:pt x="1463" y="18738"/>
                  <a:pt x="1464" y="18749"/>
                  <a:pt x="1460" y="18753"/>
                </a:cubicBezTo>
                <a:cubicBezTo>
                  <a:pt x="1440" y="18769"/>
                  <a:pt x="1441" y="18792"/>
                  <a:pt x="1435" y="18813"/>
                </a:cubicBezTo>
                <a:cubicBezTo>
                  <a:pt x="1432" y="18825"/>
                  <a:pt x="1430" y="18837"/>
                  <a:pt x="1425" y="18847"/>
                </a:cubicBezTo>
                <a:cubicBezTo>
                  <a:pt x="1410" y="18881"/>
                  <a:pt x="1395" y="18915"/>
                  <a:pt x="1380" y="18949"/>
                </a:cubicBezTo>
                <a:cubicBezTo>
                  <a:pt x="1378" y="18953"/>
                  <a:pt x="1373" y="18956"/>
                  <a:pt x="1366" y="18958"/>
                </a:cubicBezTo>
                <a:cubicBezTo>
                  <a:pt x="1379" y="18917"/>
                  <a:pt x="1390" y="18876"/>
                  <a:pt x="1406" y="18837"/>
                </a:cubicBezTo>
                <a:cubicBezTo>
                  <a:pt x="1423" y="18796"/>
                  <a:pt x="1410" y="18752"/>
                  <a:pt x="1421" y="18711"/>
                </a:cubicBezTo>
                <a:cubicBezTo>
                  <a:pt x="1406" y="18685"/>
                  <a:pt x="1386" y="18687"/>
                  <a:pt x="1363" y="18698"/>
                </a:cubicBezTo>
                <a:cubicBezTo>
                  <a:pt x="1337" y="18712"/>
                  <a:pt x="1309" y="18719"/>
                  <a:pt x="1282" y="18706"/>
                </a:cubicBezTo>
                <a:cubicBezTo>
                  <a:pt x="1270" y="18716"/>
                  <a:pt x="1261" y="18724"/>
                  <a:pt x="1247" y="18736"/>
                </a:cubicBezTo>
                <a:cubicBezTo>
                  <a:pt x="1238" y="18675"/>
                  <a:pt x="1231" y="18619"/>
                  <a:pt x="1212" y="18564"/>
                </a:cubicBezTo>
                <a:cubicBezTo>
                  <a:pt x="1220" y="18562"/>
                  <a:pt x="1225" y="18560"/>
                  <a:pt x="1233" y="18558"/>
                </a:cubicBezTo>
                <a:cubicBezTo>
                  <a:pt x="1217" y="18538"/>
                  <a:pt x="1213" y="18518"/>
                  <a:pt x="1224" y="18493"/>
                </a:cubicBezTo>
                <a:cubicBezTo>
                  <a:pt x="1231" y="18476"/>
                  <a:pt x="1229" y="18456"/>
                  <a:pt x="1225" y="18435"/>
                </a:cubicBezTo>
                <a:cubicBezTo>
                  <a:pt x="1218" y="18400"/>
                  <a:pt x="1221" y="18362"/>
                  <a:pt x="1237" y="18327"/>
                </a:cubicBezTo>
                <a:cubicBezTo>
                  <a:pt x="1246" y="18305"/>
                  <a:pt x="1252" y="18283"/>
                  <a:pt x="1240" y="18260"/>
                </a:cubicBezTo>
                <a:cubicBezTo>
                  <a:pt x="1238" y="18255"/>
                  <a:pt x="1241" y="18246"/>
                  <a:pt x="1244" y="18239"/>
                </a:cubicBezTo>
                <a:cubicBezTo>
                  <a:pt x="1256" y="18210"/>
                  <a:pt x="1264" y="18181"/>
                  <a:pt x="1247" y="18152"/>
                </a:cubicBezTo>
                <a:cubicBezTo>
                  <a:pt x="1237" y="18136"/>
                  <a:pt x="1224" y="18120"/>
                  <a:pt x="1209" y="18110"/>
                </a:cubicBezTo>
                <a:cubicBezTo>
                  <a:pt x="1190" y="18099"/>
                  <a:pt x="1187" y="18086"/>
                  <a:pt x="1189" y="18068"/>
                </a:cubicBezTo>
                <a:cubicBezTo>
                  <a:pt x="1197" y="18018"/>
                  <a:pt x="1196" y="17967"/>
                  <a:pt x="1212" y="17917"/>
                </a:cubicBezTo>
                <a:cubicBezTo>
                  <a:pt x="1219" y="17898"/>
                  <a:pt x="1224" y="17872"/>
                  <a:pt x="1214" y="17848"/>
                </a:cubicBezTo>
                <a:cubicBezTo>
                  <a:pt x="1209" y="17834"/>
                  <a:pt x="1211" y="17813"/>
                  <a:pt x="1217" y="17799"/>
                </a:cubicBezTo>
                <a:cubicBezTo>
                  <a:pt x="1242" y="17744"/>
                  <a:pt x="1241" y="17686"/>
                  <a:pt x="1246" y="17628"/>
                </a:cubicBezTo>
                <a:cubicBezTo>
                  <a:pt x="1251" y="17578"/>
                  <a:pt x="1248" y="17529"/>
                  <a:pt x="1253" y="17481"/>
                </a:cubicBezTo>
                <a:cubicBezTo>
                  <a:pt x="1258" y="17421"/>
                  <a:pt x="1279" y="17364"/>
                  <a:pt x="1306" y="17310"/>
                </a:cubicBezTo>
                <a:cubicBezTo>
                  <a:pt x="1309" y="17303"/>
                  <a:pt x="1314" y="17295"/>
                  <a:pt x="1314" y="17288"/>
                </a:cubicBezTo>
                <a:cubicBezTo>
                  <a:pt x="1313" y="17252"/>
                  <a:pt x="1332" y="17228"/>
                  <a:pt x="1359" y="17206"/>
                </a:cubicBezTo>
                <a:cubicBezTo>
                  <a:pt x="1342" y="17166"/>
                  <a:pt x="1341" y="17124"/>
                  <a:pt x="1355" y="17081"/>
                </a:cubicBezTo>
                <a:cubicBezTo>
                  <a:pt x="1361" y="17062"/>
                  <a:pt x="1360" y="17040"/>
                  <a:pt x="1364" y="17019"/>
                </a:cubicBezTo>
                <a:cubicBezTo>
                  <a:pt x="1365" y="17009"/>
                  <a:pt x="1367" y="16997"/>
                  <a:pt x="1373" y="16989"/>
                </a:cubicBezTo>
                <a:cubicBezTo>
                  <a:pt x="1392" y="16966"/>
                  <a:pt x="1395" y="16948"/>
                  <a:pt x="1382" y="16916"/>
                </a:cubicBezTo>
                <a:cubicBezTo>
                  <a:pt x="1369" y="16886"/>
                  <a:pt x="1377" y="16846"/>
                  <a:pt x="1383" y="16811"/>
                </a:cubicBezTo>
                <a:cubicBezTo>
                  <a:pt x="1391" y="16773"/>
                  <a:pt x="1403" y="16737"/>
                  <a:pt x="1382" y="16698"/>
                </a:cubicBezTo>
                <a:cubicBezTo>
                  <a:pt x="1376" y="16687"/>
                  <a:pt x="1380" y="16665"/>
                  <a:pt x="1388" y="16655"/>
                </a:cubicBezTo>
                <a:cubicBezTo>
                  <a:pt x="1408" y="16629"/>
                  <a:pt x="1394" y="16602"/>
                  <a:pt x="1395" y="16575"/>
                </a:cubicBezTo>
                <a:cubicBezTo>
                  <a:pt x="1397" y="16545"/>
                  <a:pt x="1401" y="16514"/>
                  <a:pt x="1408" y="16485"/>
                </a:cubicBezTo>
                <a:cubicBezTo>
                  <a:pt x="1411" y="16475"/>
                  <a:pt x="1428" y="16468"/>
                  <a:pt x="1442" y="16456"/>
                </a:cubicBezTo>
                <a:cubicBezTo>
                  <a:pt x="1439" y="16444"/>
                  <a:pt x="1428" y="16428"/>
                  <a:pt x="1430" y="16415"/>
                </a:cubicBezTo>
                <a:cubicBezTo>
                  <a:pt x="1435" y="16388"/>
                  <a:pt x="1425" y="16359"/>
                  <a:pt x="1433" y="16339"/>
                </a:cubicBezTo>
                <a:cubicBezTo>
                  <a:pt x="1447" y="16300"/>
                  <a:pt x="1425" y="16268"/>
                  <a:pt x="1428" y="16233"/>
                </a:cubicBezTo>
                <a:cubicBezTo>
                  <a:pt x="1431" y="16204"/>
                  <a:pt x="1408" y="16172"/>
                  <a:pt x="1439" y="16145"/>
                </a:cubicBezTo>
                <a:cubicBezTo>
                  <a:pt x="1445" y="16140"/>
                  <a:pt x="1442" y="16123"/>
                  <a:pt x="1441" y="16111"/>
                </a:cubicBezTo>
                <a:cubicBezTo>
                  <a:pt x="1439" y="16094"/>
                  <a:pt x="1436" y="16078"/>
                  <a:pt x="1447" y="16062"/>
                </a:cubicBezTo>
                <a:cubicBezTo>
                  <a:pt x="1451" y="16057"/>
                  <a:pt x="1449" y="16048"/>
                  <a:pt x="1448" y="16040"/>
                </a:cubicBezTo>
                <a:cubicBezTo>
                  <a:pt x="1448" y="16035"/>
                  <a:pt x="1444" y="16030"/>
                  <a:pt x="1446" y="16026"/>
                </a:cubicBezTo>
                <a:cubicBezTo>
                  <a:pt x="1460" y="15985"/>
                  <a:pt x="1453" y="15944"/>
                  <a:pt x="1456" y="15903"/>
                </a:cubicBezTo>
                <a:cubicBezTo>
                  <a:pt x="1456" y="15893"/>
                  <a:pt x="1468" y="15884"/>
                  <a:pt x="1471" y="15873"/>
                </a:cubicBezTo>
                <a:cubicBezTo>
                  <a:pt x="1479" y="15847"/>
                  <a:pt x="1485" y="15821"/>
                  <a:pt x="1491" y="15795"/>
                </a:cubicBezTo>
                <a:cubicBezTo>
                  <a:pt x="1495" y="15773"/>
                  <a:pt x="1494" y="15753"/>
                  <a:pt x="1476" y="15733"/>
                </a:cubicBezTo>
                <a:cubicBezTo>
                  <a:pt x="1459" y="15715"/>
                  <a:pt x="1450" y="15689"/>
                  <a:pt x="1435" y="15662"/>
                </a:cubicBezTo>
                <a:cubicBezTo>
                  <a:pt x="1453" y="15626"/>
                  <a:pt x="1425" y="15575"/>
                  <a:pt x="1460" y="15537"/>
                </a:cubicBezTo>
                <a:cubicBezTo>
                  <a:pt x="1424" y="15486"/>
                  <a:pt x="1448" y="15432"/>
                  <a:pt x="1443" y="15376"/>
                </a:cubicBezTo>
                <a:cubicBezTo>
                  <a:pt x="1408" y="15365"/>
                  <a:pt x="1401" y="15332"/>
                  <a:pt x="1392" y="15299"/>
                </a:cubicBezTo>
                <a:cubicBezTo>
                  <a:pt x="1387" y="15283"/>
                  <a:pt x="1379" y="15267"/>
                  <a:pt x="1374" y="15251"/>
                </a:cubicBezTo>
                <a:cubicBezTo>
                  <a:pt x="1370" y="15236"/>
                  <a:pt x="1367" y="15221"/>
                  <a:pt x="1364" y="15205"/>
                </a:cubicBezTo>
                <a:cubicBezTo>
                  <a:pt x="1361" y="15193"/>
                  <a:pt x="1359" y="15180"/>
                  <a:pt x="1356" y="15168"/>
                </a:cubicBezTo>
                <a:cubicBezTo>
                  <a:pt x="1356" y="15164"/>
                  <a:pt x="1351" y="15161"/>
                  <a:pt x="1350" y="15158"/>
                </a:cubicBezTo>
                <a:cubicBezTo>
                  <a:pt x="1348" y="15104"/>
                  <a:pt x="1327" y="15052"/>
                  <a:pt x="1338" y="14997"/>
                </a:cubicBezTo>
                <a:cubicBezTo>
                  <a:pt x="1343" y="14972"/>
                  <a:pt x="1335" y="14944"/>
                  <a:pt x="1341" y="14919"/>
                </a:cubicBezTo>
                <a:cubicBezTo>
                  <a:pt x="1345" y="14897"/>
                  <a:pt x="1356" y="14875"/>
                  <a:pt x="1343" y="14855"/>
                </a:cubicBezTo>
                <a:cubicBezTo>
                  <a:pt x="1319" y="14818"/>
                  <a:pt x="1345" y="14781"/>
                  <a:pt x="1339" y="14744"/>
                </a:cubicBezTo>
                <a:cubicBezTo>
                  <a:pt x="1339" y="14739"/>
                  <a:pt x="1351" y="14733"/>
                  <a:pt x="1357" y="14727"/>
                </a:cubicBezTo>
                <a:cubicBezTo>
                  <a:pt x="1361" y="14734"/>
                  <a:pt x="1368" y="14741"/>
                  <a:pt x="1367" y="14746"/>
                </a:cubicBezTo>
                <a:cubicBezTo>
                  <a:pt x="1360" y="14777"/>
                  <a:pt x="1374" y="14808"/>
                  <a:pt x="1370" y="14836"/>
                </a:cubicBezTo>
                <a:cubicBezTo>
                  <a:pt x="1366" y="14865"/>
                  <a:pt x="1382" y="14877"/>
                  <a:pt x="1390" y="14898"/>
                </a:cubicBezTo>
                <a:cubicBezTo>
                  <a:pt x="1402" y="14927"/>
                  <a:pt x="1399" y="14963"/>
                  <a:pt x="1403" y="14995"/>
                </a:cubicBezTo>
                <a:cubicBezTo>
                  <a:pt x="1411" y="15061"/>
                  <a:pt x="1407" y="15128"/>
                  <a:pt x="1429" y="15191"/>
                </a:cubicBezTo>
                <a:cubicBezTo>
                  <a:pt x="1436" y="15210"/>
                  <a:pt x="1442" y="15229"/>
                  <a:pt x="1449" y="15251"/>
                </a:cubicBezTo>
                <a:cubicBezTo>
                  <a:pt x="1457" y="15246"/>
                  <a:pt x="1468" y="15243"/>
                  <a:pt x="1468" y="15238"/>
                </a:cubicBezTo>
                <a:cubicBezTo>
                  <a:pt x="1472" y="15202"/>
                  <a:pt x="1483" y="15166"/>
                  <a:pt x="1465" y="15132"/>
                </a:cubicBezTo>
                <a:cubicBezTo>
                  <a:pt x="1474" y="15118"/>
                  <a:pt x="1488" y="15105"/>
                  <a:pt x="1488" y="15092"/>
                </a:cubicBezTo>
                <a:cubicBezTo>
                  <a:pt x="1488" y="15079"/>
                  <a:pt x="1474" y="15067"/>
                  <a:pt x="1466" y="15053"/>
                </a:cubicBezTo>
                <a:cubicBezTo>
                  <a:pt x="1470" y="15032"/>
                  <a:pt x="1474" y="15008"/>
                  <a:pt x="1480" y="14981"/>
                </a:cubicBezTo>
                <a:cubicBezTo>
                  <a:pt x="1460" y="14968"/>
                  <a:pt x="1473" y="14943"/>
                  <a:pt x="1471" y="14922"/>
                </a:cubicBezTo>
                <a:cubicBezTo>
                  <a:pt x="1468" y="14898"/>
                  <a:pt x="1479" y="14878"/>
                  <a:pt x="1501" y="14864"/>
                </a:cubicBezTo>
                <a:cubicBezTo>
                  <a:pt x="1486" y="14832"/>
                  <a:pt x="1504" y="14800"/>
                  <a:pt x="1498" y="14768"/>
                </a:cubicBezTo>
                <a:cubicBezTo>
                  <a:pt x="1497" y="14766"/>
                  <a:pt x="1506" y="14762"/>
                  <a:pt x="1513" y="14757"/>
                </a:cubicBezTo>
                <a:cubicBezTo>
                  <a:pt x="1500" y="14747"/>
                  <a:pt x="1488" y="14738"/>
                  <a:pt x="1477" y="14730"/>
                </a:cubicBezTo>
                <a:cubicBezTo>
                  <a:pt x="1471" y="14643"/>
                  <a:pt x="1469" y="14555"/>
                  <a:pt x="1534" y="14476"/>
                </a:cubicBezTo>
                <a:cubicBezTo>
                  <a:pt x="1520" y="14476"/>
                  <a:pt x="1514" y="14476"/>
                  <a:pt x="1509" y="14475"/>
                </a:cubicBezTo>
                <a:cubicBezTo>
                  <a:pt x="1504" y="14475"/>
                  <a:pt x="1499" y="14473"/>
                  <a:pt x="1495" y="14470"/>
                </a:cubicBezTo>
                <a:cubicBezTo>
                  <a:pt x="1483" y="14460"/>
                  <a:pt x="1512" y="14442"/>
                  <a:pt x="1486" y="14431"/>
                </a:cubicBezTo>
                <a:cubicBezTo>
                  <a:pt x="1469" y="14424"/>
                  <a:pt x="1483" y="14405"/>
                  <a:pt x="1484" y="14391"/>
                </a:cubicBezTo>
                <a:cubicBezTo>
                  <a:pt x="1485" y="14376"/>
                  <a:pt x="1489" y="14361"/>
                  <a:pt x="1492" y="14344"/>
                </a:cubicBezTo>
                <a:cubicBezTo>
                  <a:pt x="1507" y="14335"/>
                  <a:pt x="1524" y="14326"/>
                  <a:pt x="1514" y="14300"/>
                </a:cubicBezTo>
                <a:cubicBezTo>
                  <a:pt x="1505" y="14280"/>
                  <a:pt x="1524" y="14274"/>
                  <a:pt x="1532" y="14269"/>
                </a:cubicBezTo>
                <a:cubicBezTo>
                  <a:pt x="1527" y="14244"/>
                  <a:pt x="1524" y="14223"/>
                  <a:pt x="1520" y="14202"/>
                </a:cubicBezTo>
                <a:cubicBezTo>
                  <a:pt x="1516" y="14182"/>
                  <a:pt x="1511" y="14163"/>
                  <a:pt x="1505" y="14139"/>
                </a:cubicBezTo>
                <a:cubicBezTo>
                  <a:pt x="1508" y="14134"/>
                  <a:pt x="1514" y="14123"/>
                  <a:pt x="1519" y="14113"/>
                </a:cubicBezTo>
                <a:cubicBezTo>
                  <a:pt x="1523" y="14106"/>
                  <a:pt x="1525" y="14099"/>
                  <a:pt x="1529" y="14092"/>
                </a:cubicBezTo>
                <a:cubicBezTo>
                  <a:pt x="1532" y="14087"/>
                  <a:pt x="1538" y="14082"/>
                  <a:pt x="1540" y="14077"/>
                </a:cubicBezTo>
                <a:cubicBezTo>
                  <a:pt x="1544" y="14063"/>
                  <a:pt x="1542" y="14047"/>
                  <a:pt x="1549" y="14036"/>
                </a:cubicBezTo>
                <a:cubicBezTo>
                  <a:pt x="1556" y="14024"/>
                  <a:pt x="1571" y="14018"/>
                  <a:pt x="1584" y="14007"/>
                </a:cubicBezTo>
                <a:cubicBezTo>
                  <a:pt x="1577" y="13997"/>
                  <a:pt x="1570" y="13988"/>
                  <a:pt x="1564" y="13981"/>
                </a:cubicBezTo>
                <a:cubicBezTo>
                  <a:pt x="1573" y="13934"/>
                  <a:pt x="1581" y="13888"/>
                  <a:pt x="1588" y="13842"/>
                </a:cubicBezTo>
                <a:cubicBezTo>
                  <a:pt x="1589" y="13838"/>
                  <a:pt x="1590" y="13831"/>
                  <a:pt x="1588" y="13830"/>
                </a:cubicBezTo>
                <a:cubicBezTo>
                  <a:pt x="1561" y="13816"/>
                  <a:pt x="1588" y="13788"/>
                  <a:pt x="1572" y="13771"/>
                </a:cubicBezTo>
                <a:cubicBezTo>
                  <a:pt x="1570" y="13768"/>
                  <a:pt x="1571" y="13758"/>
                  <a:pt x="1574" y="13756"/>
                </a:cubicBezTo>
                <a:cubicBezTo>
                  <a:pt x="1594" y="13744"/>
                  <a:pt x="1587" y="13724"/>
                  <a:pt x="1583" y="13710"/>
                </a:cubicBezTo>
                <a:cubicBezTo>
                  <a:pt x="1573" y="13677"/>
                  <a:pt x="1587" y="13642"/>
                  <a:pt x="1570" y="13610"/>
                </a:cubicBezTo>
                <a:cubicBezTo>
                  <a:pt x="1565" y="13603"/>
                  <a:pt x="1570" y="13585"/>
                  <a:pt x="1577" y="13578"/>
                </a:cubicBezTo>
                <a:cubicBezTo>
                  <a:pt x="1592" y="13562"/>
                  <a:pt x="1593" y="13543"/>
                  <a:pt x="1595" y="13523"/>
                </a:cubicBezTo>
                <a:cubicBezTo>
                  <a:pt x="1597" y="13497"/>
                  <a:pt x="1577" y="13485"/>
                  <a:pt x="1562" y="13470"/>
                </a:cubicBezTo>
                <a:cubicBezTo>
                  <a:pt x="1558" y="13466"/>
                  <a:pt x="1545" y="13471"/>
                  <a:pt x="1536" y="13472"/>
                </a:cubicBezTo>
                <a:lnTo>
                  <a:pt x="1536" y="13473"/>
                </a:lnTo>
                <a:close/>
                <a:moveTo>
                  <a:pt x="3314" y="340"/>
                </a:moveTo>
                <a:cubicBezTo>
                  <a:pt x="3318" y="349"/>
                  <a:pt x="3322" y="358"/>
                  <a:pt x="3326" y="368"/>
                </a:cubicBezTo>
                <a:cubicBezTo>
                  <a:pt x="3321" y="371"/>
                  <a:pt x="3314" y="378"/>
                  <a:pt x="3309" y="376"/>
                </a:cubicBezTo>
                <a:cubicBezTo>
                  <a:pt x="3285" y="369"/>
                  <a:pt x="3284" y="389"/>
                  <a:pt x="3272" y="401"/>
                </a:cubicBezTo>
                <a:cubicBezTo>
                  <a:pt x="3318" y="406"/>
                  <a:pt x="3318" y="406"/>
                  <a:pt x="3325" y="367"/>
                </a:cubicBezTo>
                <a:cubicBezTo>
                  <a:pt x="3329" y="361"/>
                  <a:pt x="3333" y="356"/>
                  <a:pt x="3339" y="348"/>
                </a:cubicBezTo>
                <a:cubicBezTo>
                  <a:pt x="3327" y="345"/>
                  <a:pt x="3320" y="343"/>
                  <a:pt x="3313" y="341"/>
                </a:cubicBezTo>
                <a:cubicBezTo>
                  <a:pt x="3308" y="337"/>
                  <a:pt x="3303" y="332"/>
                  <a:pt x="3298" y="328"/>
                </a:cubicBezTo>
                <a:cubicBezTo>
                  <a:pt x="3297" y="330"/>
                  <a:pt x="3295" y="333"/>
                  <a:pt x="3296" y="335"/>
                </a:cubicBezTo>
                <a:cubicBezTo>
                  <a:pt x="3299" y="346"/>
                  <a:pt x="3306" y="343"/>
                  <a:pt x="3314" y="340"/>
                </a:cubicBezTo>
                <a:close/>
                <a:moveTo>
                  <a:pt x="3793" y="482"/>
                </a:moveTo>
                <a:cubicBezTo>
                  <a:pt x="3800" y="474"/>
                  <a:pt x="3817" y="474"/>
                  <a:pt x="3813" y="457"/>
                </a:cubicBezTo>
                <a:cubicBezTo>
                  <a:pt x="3812" y="454"/>
                  <a:pt x="3806" y="451"/>
                  <a:pt x="3803" y="452"/>
                </a:cubicBezTo>
                <a:cubicBezTo>
                  <a:pt x="3788" y="458"/>
                  <a:pt x="3792" y="470"/>
                  <a:pt x="3793" y="482"/>
                </a:cubicBezTo>
                <a:cubicBezTo>
                  <a:pt x="3783" y="479"/>
                  <a:pt x="3775" y="466"/>
                  <a:pt x="3759" y="482"/>
                </a:cubicBezTo>
                <a:cubicBezTo>
                  <a:pt x="3773" y="482"/>
                  <a:pt x="3783" y="482"/>
                  <a:pt x="3793" y="482"/>
                </a:cubicBezTo>
                <a:close/>
                <a:moveTo>
                  <a:pt x="5741" y="5923"/>
                </a:moveTo>
                <a:cubicBezTo>
                  <a:pt x="5740" y="5930"/>
                  <a:pt x="5740" y="5938"/>
                  <a:pt x="5739" y="5945"/>
                </a:cubicBezTo>
                <a:cubicBezTo>
                  <a:pt x="5751" y="5936"/>
                  <a:pt x="5766" y="5925"/>
                  <a:pt x="5740" y="5924"/>
                </a:cubicBezTo>
                <a:cubicBezTo>
                  <a:pt x="5748" y="5914"/>
                  <a:pt x="5774" y="5914"/>
                  <a:pt x="5753" y="5882"/>
                </a:cubicBezTo>
                <a:cubicBezTo>
                  <a:pt x="5759" y="5905"/>
                  <a:pt x="5722" y="5899"/>
                  <a:pt x="5741" y="5923"/>
                </a:cubicBezTo>
                <a:close/>
                <a:moveTo>
                  <a:pt x="3811" y="397"/>
                </a:moveTo>
                <a:cubicBezTo>
                  <a:pt x="3804" y="407"/>
                  <a:pt x="3797" y="417"/>
                  <a:pt x="3787" y="429"/>
                </a:cubicBezTo>
                <a:cubicBezTo>
                  <a:pt x="3800" y="431"/>
                  <a:pt x="3810" y="432"/>
                  <a:pt x="3823" y="434"/>
                </a:cubicBezTo>
                <a:cubicBezTo>
                  <a:pt x="3824" y="427"/>
                  <a:pt x="3826" y="422"/>
                  <a:pt x="3824" y="417"/>
                </a:cubicBezTo>
                <a:cubicBezTo>
                  <a:pt x="3822" y="410"/>
                  <a:pt x="3817" y="404"/>
                  <a:pt x="3813" y="397"/>
                </a:cubicBezTo>
                <a:cubicBezTo>
                  <a:pt x="3819" y="398"/>
                  <a:pt x="3825" y="398"/>
                  <a:pt x="3837" y="399"/>
                </a:cubicBezTo>
                <a:cubicBezTo>
                  <a:pt x="3829" y="383"/>
                  <a:pt x="3829" y="364"/>
                  <a:pt x="3810" y="370"/>
                </a:cubicBezTo>
                <a:cubicBezTo>
                  <a:pt x="3796" y="374"/>
                  <a:pt x="3798" y="387"/>
                  <a:pt x="3809" y="396"/>
                </a:cubicBezTo>
                <a:cubicBezTo>
                  <a:pt x="3801" y="390"/>
                  <a:pt x="3793" y="382"/>
                  <a:pt x="3780" y="389"/>
                </a:cubicBezTo>
                <a:cubicBezTo>
                  <a:pt x="3790" y="403"/>
                  <a:pt x="3800" y="403"/>
                  <a:pt x="3811" y="397"/>
                </a:cubicBezTo>
                <a:close/>
                <a:moveTo>
                  <a:pt x="7197" y="10549"/>
                </a:moveTo>
                <a:cubicBezTo>
                  <a:pt x="7203" y="10556"/>
                  <a:pt x="7210" y="10562"/>
                  <a:pt x="7217" y="10568"/>
                </a:cubicBezTo>
                <a:cubicBezTo>
                  <a:pt x="7187" y="10594"/>
                  <a:pt x="7188" y="10624"/>
                  <a:pt x="7224" y="10645"/>
                </a:cubicBezTo>
                <a:cubicBezTo>
                  <a:pt x="7221" y="10617"/>
                  <a:pt x="7218" y="10592"/>
                  <a:pt x="7215" y="10567"/>
                </a:cubicBezTo>
                <a:cubicBezTo>
                  <a:pt x="7226" y="10543"/>
                  <a:pt x="7222" y="10521"/>
                  <a:pt x="7204" y="10501"/>
                </a:cubicBezTo>
                <a:cubicBezTo>
                  <a:pt x="7207" y="10519"/>
                  <a:pt x="7177" y="10531"/>
                  <a:pt x="7197" y="10550"/>
                </a:cubicBezTo>
                <a:cubicBezTo>
                  <a:pt x="7189" y="10550"/>
                  <a:pt x="7175" y="10544"/>
                  <a:pt x="7180" y="10567"/>
                </a:cubicBezTo>
                <a:cubicBezTo>
                  <a:pt x="7187" y="10559"/>
                  <a:pt x="7192" y="10554"/>
                  <a:pt x="7197" y="10549"/>
                </a:cubicBezTo>
                <a:close/>
                <a:moveTo>
                  <a:pt x="6544" y="3855"/>
                </a:moveTo>
                <a:cubicBezTo>
                  <a:pt x="6538" y="3865"/>
                  <a:pt x="6531" y="3875"/>
                  <a:pt x="6525" y="3884"/>
                </a:cubicBezTo>
                <a:cubicBezTo>
                  <a:pt x="6530" y="3893"/>
                  <a:pt x="6534" y="3902"/>
                  <a:pt x="6540" y="3912"/>
                </a:cubicBezTo>
                <a:cubicBezTo>
                  <a:pt x="6561" y="3892"/>
                  <a:pt x="6550" y="3874"/>
                  <a:pt x="6544" y="3856"/>
                </a:cubicBezTo>
                <a:cubicBezTo>
                  <a:pt x="6531" y="3814"/>
                  <a:pt x="6517" y="3773"/>
                  <a:pt x="6504" y="3731"/>
                </a:cubicBezTo>
                <a:cubicBezTo>
                  <a:pt x="6501" y="3748"/>
                  <a:pt x="6504" y="3762"/>
                  <a:pt x="6509" y="3776"/>
                </a:cubicBezTo>
                <a:cubicBezTo>
                  <a:pt x="6516" y="3800"/>
                  <a:pt x="6516" y="3800"/>
                  <a:pt x="6501" y="3823"/>
                </a:cubicBezTo>
                <a:cubicBezTo>
                  <a:pt x="6518" y="3831"/>
                  <a:pt x="6511" y="3868"/>
                  <a:pt x="6544" y="3855"/>
                </a:cubicBezTo>
                <a:close/>
                <a:moveTo>
                  <a:pt x="2173" y="17374"/>
                </a:moveTo>
                <a:cubicBezTo>
                  <a:pt x="2171" y="17376"/>
                  <a:pt x="2168" y="17377"/>
                  <a:pt x="2167" y="17379"/>
                </a:cubicBezTo>
                <a:cubicBezTo>
                  <a:pt x="2157" y="17434"/>
                  <a:pt x="2147" y="17489"/>
                  <a:pt x="2138" y="17545"/>
                </a:cubicBezTo>
                <a:cubicBezTo>
                  <a:pt x="2134" y="17571"/>
                  <a:pt x="2133" y="17597"/>
                  <a:pt x="2130" y="17624"/>
                </a:cubicBezTo>
                <a:cubicBezTo>
                  <a:pt x="2140" y="17620"/>
                  <a:pt x="2145" y="17616"/>
                  <a:pt x="2146" y="17610"/>
                </a:cubicBezTo>
                <a:cubicBezTo>
                  <a:pt x="2151" y="17596"/>
                  <a:pt x="2152" y="17580"/>
                  <a:pt x="2158" y="17566"/>
                </a:cubicBezTo>
                <a:cubicBezTo>
                  <a:pt x="2182" y="17507"/>
                  <a:pt x="2173" y="17445"/>
                  <a:pt x="2177" y="17384"/>
                </a:cubicBezTo>
                <a:cubicBezTo>
                  <a:pt x="2177" y="17381"/>
                  <a:pt x="2174" y="17377"/>
                  <a:pt x="2172" y="17373"/>
                </a:cubicBezTo>
                <a:cubicBezTo>
                  <a:pt x="2199" y="17349"/>
                  <a:pt x="2181" y="17313"/>
                  <a:pt x="2195" y="17284"/>
                </a:cubicBezTo>
                <a:cubicBezTo>
                  <a:pt x="2202" y="17268"/>
                  <a:pt x="2201" y="17248"/>
                  <a:pt x="2202" y="17230"/>
                </a:cubicBezTo>
                <a:cubicBezTo>
                  <a:pt x="2203" y="17225"/>
                  <a:pt x="2196" y="17220"/>
                  <a:pt x="2189" y="17207"/>
                </a:cubicBezTo>
                <a:cubicBezTo>
                  <a:pt x="2182" y="17258"/>
                  <a:pt x="2175" y="17301"/>
                  <a:pt x="2170" y="17343"/>
                </a:cubicBezTo>
                <a:cubicBezTo>
                  <a:pt x="2169" y="17353"/>
                  <a:pt x="2172" y="17364"/>
                  <a:pt x="2173" y="17374"/>
                </a:cubicBezTo>
                <a:close/>
                <a:moveTo>
                  <a:pt x="5742" y="5794"/>
                </a:moveTo>
                <a:cubicBezTo>
                  <a:pt x="5738" y="5799"/>
                  <a:pt x="5735" y="5806"/>
                  <a:pt x="5729" y="5809"/>
                </a:cubicBezTo>
                <a:cubicBezTo>
                  <a:pt x="5712" y="5821"/>
                  <a:pt x="5707" y="5835"/>
                  <a:pt x="5718" y="5853"/>
                </a:cubicBezTo>
                <a:cubicBezTo>
                  <a:pt x="5719" y="5856"/>
                  <a:pt x="5724" y="5857"/>
                  <a:pt x="5727" y="5859"/>
                </a:cubicBezTo>
                <a:cubicBezTo>
                  <a:pt x="5737" y="5853"/>
                  <a:pt x="5746" y="5848"/>
                  <a:pt x="5756" y="5843"/>
                </a:cubicBezTo>
                <a:cubicBezTo>
                  <a:pt x="5753" y="5833"/>
                  <a:pt x="5751" y="5826"/>
                  <a:pt x="5748" y="5819"/>
                </a:cubicBezTo>
                <a:cubicBezTo>
                  <a:pt x="5746" y="5811"/>
                  <a:pt x="5743" y="5803"/>
                  <a:pt x="5741" y="5795"/>
                </a:cubicBezTo>
                <a:cubicBezTo>
                  <a:pt x="5745" y="5788"/>
                  <a:pt x="5749" y="5782"/>
                  <a:pt x="5753" y="5774"/>
                </a:cubicBezTo>
                <a:cubicBezTo>
                  <a:pt x="5733" y="5742"/>
                  <a:pt x="5743" y="5701"/>
                  <a:pt x="5725" y="5664"/>
                </a:cubicBezTo>
                <a:cubicBezTo>
                  <a:pt x="5709" y="5630"/>
                  <a:pt x="5712" y="5587"/>
                  <a:pt x="5701" y="5544"/>
                </a:cubicBezTo>
                <a:cubicBezTo>
                  <a:pt x="5684" y="5566"/>
                  <a:pt x="5681" y="5581"/>
                  <a:pt x="5686" y="5602"/>
                </a:cubicBezTo>
                <a:cubicBezTo>
                  <a:pt x="5698" y="5652"/>
                  <a:pt x="5719" y="5701"/>
                  <a:pt x="5722" y="5754"/>
                </a:cubicBezTo>
                <a:cubicBezTo>
                  <a:pt x="5723" y="5768"/>
                  <a:pt x="5722" y="5787"/>
                  <a:pt x="5742" y="5794"/>
                </a:cubicBezTo>
                <a:close/>
                <a:moveTo>
                  <a:pt x="1784" y="2246"/>
                </a:moveTo>
                <a:cubicBezTo>
                  <a:pt x="1774" y="2238"/>
                  <a:pt x="1764" y="2230"/>
                  <a:pt x="1754" y="2222"/>
                </a:cubicBezTo>
                <a:cubicBezTo>
                  <a:pt x="1771" y="2202"/>
                  <a:pt x="1760" y="2180"/>
                  <a:pt x="1753" y="2159"/>
                </a:cubicBezTo>
                <a:cubicBezTo>
                  <a:pt x="1743" y="2129"/>
                  <a:pt x="1733" y="2099"/>
                  <a:pt x="1721" y="2070"/>
                </a:cubicBezTo>
                <a:cubicBezTo>
                  <a:pt x="1717" y="2059"/>
                  <a:pt x="1709" y="2049"/>
                  <a:pt x="1700" y="2043"/>
                </a:cubicBezTo>
                <a:cubicBezTo>
                  <a:pt x="1687" y="2034"/>
                  <a:pt x="1673" y="2026"/>
                  <a:pt x="1659" y="2021"/>
                </a:cubicBezTo>
                <a:cubicBezTo>
                  <a:pt x="1651" y="2018"/>
                  <a:pt x="1642" y="2021"/>
                  <a:pt x="1634" y="2021"/>
                </a:cubicBezTo>
                <a:cubicBezTo>
                  <a:pt x="1640" y="2047"/>
                  <a:pt x="1654" y="2072"/>
                  <a:pt x="1650" y="2095"/>
                </a:cubicBezTo>
                <a:cubicBezTo>
                  <a:pt x="1644" y="2123"/>
                  <a:pt x="1655" y="2143"/>
                  <a:pt x="1666" y="2164"/>
                </a:cubicBezTo>
                <a:cubicBezTo>
                  <a:pt x="1668" y="2168"/>
                  <a:pt x="1673" y="2171"/>
                  <a:pt x="1673" y="2174"/>
                </a:cubicBezTo>
                <a:cubicBezTo>
                  <a:pt x="1671" y="2200"/>
                  <a:pt x="1697" y="2221"/>
                  <a:pt x="1695" y="2241"/>
                </a:cubicBezTo>
                <a:cubicBezTo>
                  <a:pt x="1693" y="2267"/>
                  <a:pt x="1704" y="2287"/>
                  <a:pt x="1707" y="2310"/>
                </a:cubicBezTo>
                <a:cubicBezTo>
                  <a:pt x="1712" y="2350"/>
                  <a:pt x="1737" y="2385"/>
                  <a:pt x="1736" y="2427"/>
                </a:cubicBezTo>
                <a:cubicBezTo>
                  <a:pt x="1736" y="2432"/>
                  <a:pt x="1743" y="2437"/>
                  <a:pt x="1746" y="2442"/>
                </a:cubicBezTo>
                <a:cubicBezTo>
                  <a:pt x="1756" y="2436"/>
                  <a:pt x="1764" y="2426"/>
                  <a:pt x="1771" y="2426"/>
                </a:cubicBezTo>
                <a:cubicBezTo>
                  <a:pt x="1797" y="2429"/>
                  <a:pt x="1803" y="2412"/>
                  <a:pt x="1805" y="2393"/>
                </a:cubicBezTo>
                <a:cubicBezTo>
                  <a:pt x="1807" y="2371"/>
                  <a:pt x="1812" y="2347"/>
                  <a:pt x="1805" y="2327"/>
                </a:cubicBezTo>
                <a:cubicBezTo>
                  <a:pt x="1799" y="2311"/>
                  <a:pt x="1804" y="2304"/>
                  <a:pt x="1813" y="2291"/>
                </a:cubicBezTo>
                <a:cubicBezTo>
                  <a:pt x="1788" y="2284"/>
                  <a:pt x="1784" y="2265"/>
                  <a:pt x="1784" y="2245"/>
                </a:cubicBezTo>
                <a:cubicBezTo>
                  <a:pt x="1790" y="2254"/>
                  <a:pt x="1797" y="2264"/>
                  <a:pt x="1804" y="2273"/>
                </a:cubicBezTo>
                <a:cubicBezTo>
                  <a:pt x="1816" y="2249"/>
                  <a:pt x="1816" y="2248"/>
                  <a:pt x="1784" y="2246"/>
                </a:cubicBezTo>
                <a:close/>
                <a:moveTo>
                  <a:pt x="5925" y="6880"/>
                </a:moveTo>
                <a:cubicBezTo>
                  <a:pt x="5923" y="6873"/>
                  <a:pt x="5917" y="6865"/>
                  <a:pt x="5919" y="6862"/>
                </a:cubicBezTo>
                <a:cubicBezTo>
                  <a:pt x="5928" y="6847"/>
                  <a:pt x="5939" y="6834"/>
                  <a:pt x="5951" y="6820"/>
                </a:cubicBezTo>
                <a:cubicBezTo>
                  <a:pt x="5944" y="6812"/>
                  <a:pt x="5935" y="6801"/>
                  <a:pt x="5927" y="6789"/>
                </a:cubicBezTo>
                <a:cubicBezTo>
                  <a:pt x="5924" y="6785"/>
                  <a:pt x="5920" y="6776"/>
                  <a:pt x="5921" y="6775"/>
                </a:cubicBezTo>
                <a:cubicBezTo>
                  <a:pt x="5944" y="6757"/>
                  <a:pt x="5917" y="6746"/>
                  <a:pt x="5916" y="6732"/>
                </a:cubicBezTo>
                <a:cubicBezTo>
                  <a:pt x="5914" y="6707"/>
                  <a:pt x="5911" y="6683"/>
                  <a:pt x="5913" y="6659"/>
                </a:cubicBezTo>
                <a:cubicBezTo>
                  <a:pt x="5913" y="6652"/>
                  <a:pt x="5927" y="6646"/>
                  <a:pt x="5934" y="6640"/>
                </a:cubicBezTo>
                <a:cubicBezTo>
                  <a:pt x="5934" y="6630"/>
                  <a:pt x="5934" y="6620"/>
                  <a:pt x="5934" y="6608"/>
                </a:cubicBezTo>
                <a:cubicBezTo>
                  <a:pt x="5925" y="6605"/>
                  <a:pt x="5917" y="6602"/>
                  <a:pt x="5912" y="6601"/>
                </a:cubicBezTo>
                <a:cubicBezTo>
                  <a:pt x="5909" y="6584"/>
                  <a:pt x="5906" y="6570"/>
                  <a:pt x="5902" y="6553"/>
                </a:cubicBezTo>
                <a:cubicBezTo>
                  <a:pt x="5888" y="6562"/>
                  <a:pt x="5878" y="6568"/>
                  <a:pt x="5868" y="6573"/>
                </a:cubicBezTo>
                <a:cubicBezTo>
                  <a:pt x="5865" y="6566"/>
                  <a:pt x="5863" y="6559"/>
                  <a:pt x="5860" y="6552"/>
                </a:cubicBezTo>
                <a:cubicBezTo>
                  <a:pt x="5852" y="6536"/>
                  <a:pt x="5844" y="6520"/>
                  <a:pt x="5821" y="6524"/>
                </a:cubicBezTo>
                <a:cubicBezTo>
                  <a:pt x="5820" y="6538"/>
                  <a:pt x="5816" y="6551"/>
                  <a:pt x="5818" y="6563"/>
                </a:cubicBezTo>
                <a:cubicBezTo>
                  <a:pt x="5822" y="6583"/>
                  <a:pt x="5820" y="6609"/>
                  <a:pt x="5851" y="6612"/>
                </a:cubicBezTo>
                <a:cubicBezTo>
                  <a:pt x="5853" y="6618"/>
                  <a:pt x="5857" y="6624"/>
                  <a:pt x="5856" y="6630"/>
                </a:cubicBezTo>
                <a:cubicBezTo>
                  <a:pt x="5854" y="6643"/>
                  <a:pt x="5836" y="6655"/>
                  <a:pt x="5856" y="6667"/>
                </a:cubicBezTo>
                <a:cubicBezTo>
                  <a:pt x="5856" y="6668"/>
                  <a:pt x="5854" y="6674"/>
                  <a:pt x="5852" y="6677"/>
                </a:cubicBezTo>
                <a:cubicBezTo>
                  <a:pt x="5831" y="6702"/>
                  <a:pt x="5837" y="6726"/>
                  <a:pt x="5857" y="6747"/>
                </a:cubicBezTo>
                <a:cubicBezTo>
                  <a:pt x="5874" y="6765"/>
                  <a:pt x="5866" y="6787"/>
                  <a:pt x="5872" y="6806"/>
                </a:cubicBezTo>
                <a:cubicBezTo>
                  <a:pt x="5843" y="6835"/>
                  <a:pt x="5859" y="6857"/>
                  <a:pt x="5882" y="6879"/>
                </a:cubicBezTo>
                <a:cubicBezTo>
                  <a:pt x="5887" y="6883"/>
                  <a:pt x="5888" y="6891"/>
                  <a:pt x="5890" y="6898"/>
                </a:cubicBezTo>
                <a:cubicBezTo>
                  <a:pt x="5893" y="6912"/>
                  <a:pt x="5897" y="6928"/>
                  <a:pt x="5900" y="6943"/>
                </a:cubicBezTo>
                <a:cubicBezTo>
                  <a:pt x="5875" y="6964"/>
                  <a:pt x="5876" y="6964"/>
                  <a:pt x="5890" y="7002"/>
                </a:cubicBezTo>
                <a:cubicBezTo>
                  <a:pt x="5893" y="7010"/>
                  <a:pt x="5891" y="7020"/>
                  <a:pt x="5892" y="7029"/>
                </a:cubicBezTo>
                <a:cubicBezTo>
                  <a:pt x="5892" y="7038"/>
                  <a:pt x="5892" y="7047"/>
                  <a:pt x="5893" y="7056"/>
                </a:cubicBezTo>
                <a:cubicBezTo>
                  <a:pt x="5897" y="7080"/>
                  <a:pt x="5900" y="7103"/>
                  <a:pt x="5904" y="7126"/>
                </a:cubicBezTo>
                <a:cubicBezTo>
                  <a:pt x="5906" y="7142"/>
                  <a:pt x="5908" y="7157"/>
                  <a:pt x="5912" y="7173"/>
                </a:cubicBezTo>
                <a:cubicBezTo>
                  <a:pt x="5915" y="7191"/>
                  <a:pt x="5927" y="7210"/>
                  <a:pt x="5923" y="7226"/>
                </a:cubicBezTo>
                <a:cubicBezTo>
                  <a:pt x="5915" y="7254"/>
                  <a:pt x="5927" y="7271"/>
                  <a:pt x="5940" y="7294"/>
                </a:cubicBezTo>
                <a:cubicBezTo>
                  <a:pt x="5949" y="7311"/>
                  <a:pt x="5966" y="7329"/>
                  <a:pt x="5952" y="7356"/>
                </a:cubicBezTo>
                <a:cubicBezTo>
                  <a:pt x="5945" y="7370"/>
                  <a:pt x="5954" y="7388"/>
                  <a:pt x="5972" y="7396"/>
                </a:cubicBezTo>
                <a:cubicBezTo>
                  <a:pt x="5960" y="7430"/>
                  <a:pt x="5960" y="7430"/>
                  <a:pt x="5983" y="7443"/>
                </a:cubicBezTo>
                <a:cubicBezTo>
                  <a:pt x="5992" y="7418"/>
                  <a:pt x="6000" y="7395"/>
                  <a:pt x="6008" y="7371"/>
                </a:cubicBezTo>
                <a:cubicBezTo>
                  <a:pt x="5999" y="7363"/>
                  <a:pt x="5990" y="7355"/>
                  <a:pt x="5981" y="7347"/>
                </a:cubicBezTo>
                <a:cubicBezTo>
                  <a:pt x="5984" y="7340"/>
                  <a:pt x="5984" y="7335"/>
                  <a:pt x="5987" y="7333"/>
                </a:cubicBezTo>
                <a:cubicBezTo>
                  <a:pt x="6003" y="7320"/>
                  <a:pt x="6008" y="7308"/>
                  <a:pt x="5991" y="7290"/>
                </a:cubicBezTo>
                <a:cubicBezTo>
                  <a:pt x="5984" y="7284"/>
                  <a:pt x="5986" y="7270"/>
                  <a:pt x="5984" y="7252"/>
                </a:cubicBezTo>
                <a:cubicBezTo>
                  <a:pt x="5996" y="7262"/>
                  <a:pt x="6001" y="7266"/>
                  <a:pt x="6007" y="7271"/>
                </a:cubicBezTo>
                <a:cubicBezTo>
                  <a:pt x="6008" y="7249"/>
                  <a:pt x="5989" y="7244"/>
                  <a:pt x="5983" y="7232"/>
                </a:cubicBezTo>
                <a:cubicBezTo>
                  <a:pt x="5965" y="7204"/>
                  <a:pt x="5956" y="7170"/>
                  <a:pt x="5946" y="7137"/>
                </a:cubicBezTo>
                <a:cubicBezTo>
                  <a:pt x="5939" y="7110"/>
                  <a:pt x="5935" y="7083"/>
                  <a:pt x="5930" y="7056"/>
                </a:cubicBezTo>
                <a:cubicBezTo>
                  <a:pt x="5927" y="7044"/>
                  <a:pt x="5921" y="7027"/>
                  <a:pt x="5925" y="7023"/>
                </a:cubicBezTo>
                <a:cubicBezTo>
                  <a:pt x="5940" y="7008"/>
                  <a:pt x="5929" y="6992"/>
                  <a:pt x="5931" y="6978"/>
                </a:cubicBezTo>
                <a:cubicBezTo>
                  <a:pt x="5934" y="6951"/>
                  <a:pt x="5937" y="6924"/>
                  <a:pt x="5941" y="6893"/>
                </a:cubicBezTo>
                <a:cubicBezTo>
                  <a:pt x="5939" y="6891"/>
                  <a:pt x="5932" y="6885"/>
                  <a:pt x="5925" y="6880"/>
                </a:cubicBezTo>
                <a:cubicBezTo>
                  <a:pt x="5938" y="6881"/>
                  <a:pt x="5952" y="6882"/>
                  <a:pt x="5970" y="6883"/>
                </a:cubicBezTo>
                <a:cubicBezTo>
                  <a:pt x="5967" y="6870"/>
                  <a:pt x="5965" y="6860"/>
                  <a:pt x="5963" y="6851"/>
                </a:cubicBezTo>
                <a:cubicBezTo>
                  <a:pt x="5948" y="6862"/>
                  <a:pt x="5936" y="6871"/>
                  <a:pt x="5925" y="6880"/>
                </a:cubicBezTo>
                <a:close/>
                <a:moveTo>
                  <a:pt x="6072" y="9849"/>
                </a:moveTo>
                <a:cubicBezTo>
                  <a:pt x="6065" y="9845"/>
                  <a:pt x="6058" y="9841"/>
                  <a:pt x="6049" y="9836"/>
                </a:cubicBezTo>
                <a:cubicBezTo>
                  <a:pt x="6051" y="9852"/>
                  <a:pt x="6057" y="9870"/>
                  <a:pt x="6052" y="9874"/>
                </a:cubicBezTo>
                <a:cubicBezTo>
                  <a:pt x="6036" y="9887"/>
                  <a:pt x="6043" y="9898"/>
                  <a:pt x="6049" y="9912"/>
                </a:cubicBezTo>
                <a:cubicBezTo>
                  <a:pt x="6056" y="9926"/>
                  <a:pt x="6059" y="9942"/>
                  <a:pt x="6063" y="9958"/>
                </a:cubicBezTo>
                <a:cubicBezTo>
                  <a:pt x="6056" y="9962"/>
                  <a:pt x="6048" y="9967"/>
                  <a:pt x="6036" y="9974"/>
                </a:cubicBezTo>
                <a:cubicBezTo>
                  <a:pt x="6075" y="9997"/>
                  <a:pt x="6067" y="10022"/>
                  <a:pt x="6051" y="10046"/>
                </a:cubicBezTo>
                <a:cubicBezTo>
                  <a:pt x="6059" y="10052"/>
                  <a:pt x="6066" y="10057"/>
                  <a:pt x="6069" y="10058"/>
                </a:cubicBezTo>
                <a:cubicBezTo>
                  <a:pt x="6066" y="10119"/>
                  <a:pt x="6035" y="10173"/>
                  <a:pt x="6064" y="10230"/>
                </a:cubicBezTo>
                <a:cubicBezTo>
                  <a:pt x="6067" y="10236"/>
                  <a:pt x="6067" y="10246"/>
                  <a:pt x="6065" y="10253"/>
                </a:cubicBezTo>
                <a:cubicBezTo>
                  <a:pt x="6049" y="10288"/>
                  <a:pt x="6058" y="10326"/>
                  <a:pt x="6060" y="10361"/>
                </a:cubicBezTo>
                <a:cubicBezTo>
                  <a:pt x="6060" y="10382"/>
                  <a:pt x="6073" y="10404"/>
                  <a:pt x="6095" y="10415"/>
                </a:cubicBezTo>
                <a:cubicBezTo>
                  <a:pt x="6098" y="10370"/>
                  <a:pt x="6100" y="10329"/>
                  <a:pt x="6103" y="10287"/>
                </a:cubicBezTo>
                <a:cubicBezTo>
                  <a:pt x="6114" y="10292"/>
                  <a:pt x="6121" y="10298"/>
                  <a:pt x="6121" y="10303"/>
                </a:cubicBezTo>
                <a:cubicBezTo>
                  <a:pt x="6121" y="10335"/>
                  <a:pt x="6119" y="10367"/>
                  <a:pt x="6118" y="10399"/>
                </a:cubicBezTo>
                <a:cubicBezTo>
                  <a:pt x="6121" y="10401"/>
                  <a:pt x="6124" y="10403"/>
                  <a:pt x="6128" y="10404"/>
                </a:cubicBezTo>
                <a:cubicBezTo>
                  <a:pt x="6130" y="10399"/>
                  <a:pt x="6133" y="10395"/>
                  <a:pt x="6134" y="10390"/>
                </a:cubicBezTo>
                <a:cubicBezTo>
                  <a:pt x="6145" y="10352"/>
                  <a:pt x="6147" y="10313"/>
                  <a:pt x="6144" y="10274"/>
                </a:cubicBezTo>
                <a:cubicBezTo>
                  <a:pt x="6141" y="10234"/>
                  <a:pt x="6147" y="10193"/>
                  <a:pt x="6135" y="10152"/>
                </a:cubicBezTo>
                <a:cubicBezTo>
                  <a:pt x="6124" y="10114"/>
                  <a:pt x="6141" y="10074"/>
                  <a:pt x="6129" y="10035"/>
                </a:cubicBezTo>
                <a:cubicBezTo>
                  <a:pt x="6124" y="10019"/>
                  <a:pt x="6128" y="10000"/>
                  <a:pt x="6129" y="9982"/>
                </a:cubicBezTo>
                <a:cubicBezTo>
                  <a:pt x="6130" y="9961"/>
                  <a:pt x="6134" y="9941"/>
                  <a:pt x="6135" y="9920"/>
                </a:cubicBezTo>
                <a:cubicBezTo>
                  <a:pt x="6137" y="9890"/>
                  <a:pt x="6139" y="9859"/>
                  <a:pt x="6139" y="9829"/>
                </a:cubicBezTo>
                <a:cubicBezTo>
                  <a:pt x="6139" y="9807"/>
                  <a:pt x="6145" y="9784"/>
                  <a:pt x="6130" y="9764"/>
                </a:cubicBezTo>
                <a:cubicBezTo>
                  <a:pt x="6126" y="9758"/>
                  <a:pt x="6127" y="9749"/>
                  <a:pt x="6128" y="9741"/>
                </a:cubicBezTo>
                <a:cubicBezTo>
                  <a:pt x="6128" y="9728"/>
                  <a:pt x="6133" y="9714"/>
                  <a:pt x="6130" y="9702"/>
                </a:cubicBezTo>
                <a:cubicBezTo>
                  <a:pt x="6124" y="9677"/>
                  <a:pt x="6142" y="9647"/>
                  <a:pt x="6116" y="9627"/>
                </a:cubicBezTo>
                <a:cubicBezTo>
                  <a:pt x="6128" y="9603"/>
                  <a:pt x="6121" y="9578"/>
                  <a:pt x="6119" y="9553"/>
                </a:cubicBezTo>
                <a:cubicBezTo>
                  <a:pt x="6115" y="9500"/>
                  <a:pt x="6106" y="9446"/>
                  <a:pt x="6108" y="9393"/>
                </a:cubicBezTo>
                <a:cubicBezTo>
                  <a:pt x="6109" y="9358"/>
                  <a:pt x="6113" y="9324"/>
                  <a:pt x="6109" y="9289"/>
                </a:cubicBezTo>
                <a:cubicBezTo>
                  <a:pt x="6105" y="9255"/>
                  <a:pt x="6111" y="9221"/>
                  <a:pt x="6098" y="9188"/>
                </a:cubicBezTo>
                <a:cubicBezTo>
                  <a:pt x="6094" y="9177"/>
                  <a:pt x="6099" y="9163"/>
                  <a:pt x="6100" y="9150"/>
                </a:cubicBezTo>
                <a:cubicBezTo>
                  <a:pt x="6082" y="9143"/>
                  <a:pt x="6083" y="9128"/>
                  <a:pt x="6086" y="9111"/>
                </a:cubicBezTo>
                <a:cubicBezTo>
                  <a:pt x="6093" y="9080"/>
                  <a:pt x="6095" y="9038"/>
                  <a:pt x="6083" y="9021"/>
                </a:cubicBezTo>
                <a:cubicBezTo>
                  <a:pt x="6062" y="8992"/>
                  <a:pt x="6072" y="8961"/>
                  <a:pt x="6072" y="8931"/>
                </a:cubicBezTo>
                <a:cubicBezTo>
                  <a:pt x="6071" y="8920"/>
                  <a:pt x="6073" y="8908"/>
                  <a:pt x="6078" y="8898"/>
                </a:cubicBezTo>
                <a:cubicBezTo>
                  <a:pt x="6086" y="8882"/>
                  <a:pt x="6091" y="8868"/>
                  <a:pt x="6074" y="8854"/>
                </a:cubicBezTo>
                <a:cubicBezTo>
                  <a:pt x="6081" y="8825"/>
                  <a:pt x="6055" y="8836"/>
                  <a:pt x="6043" y="8822"/>
                </a:cubicBezTo>
                <a:cubicBezTo>
                  <a:pt x="6040" y="8854"/>
                  <a:pt x="6040" y="8879"/>
                  <a:pt x="6043" y="8905"/>
                </a:cubicBezTo>
                <a:cubicBezTo>
                  <a:pt x="6047" y="8937"/>
                  <a:pt x="6040" y="8970"/>
                  <a:pt x="6050" y="9003"/>
                </a:cubicBezTo>
                <a:cubicBezTo>
                  <a:pt x="6051" y="9006"/>
                  <a:pt x="6051" y="9011"/>
                  <a:pt x="6050" y="9015"/>
                </a:cubicBezTo>
                <a:cubicBezTo>
                  <a:pt x="6041" y="9044"/>
                  <a:pt x="6051" y="9074"/>
                  <a:pt x="6051" y="9103"/>
                </a:cubicBezTo>
                <a:cubicBezTo>
                  <a:pt x="6051" y="9138"/>
                  <a:pt x="6064" y="9172"/>
                  <a:pt x="6071" y="9204"/>
                </a:cubicBezTo>
                <a:cubicBezTo>
                  <a:pt x="6065" y="9216"/>
                  <a:pt x="6055" y="9226"/>
                  <a:pt x="6055" y="9236"/>
                </a:cubicBezTo>
                <a:cubicBezTo>
                  <a:pt x="6055" y="9258"/>
                  <a:pt x="6060" y="9280"/>
                  <a:pt x="6063" y="9302"/>
                </a:cubicBezTo>
                <a:cubicBezTo>
                  <a:pt x="6069" y="9341"/>
                  <a:pt x="6088" y="9380"/>
                  <a:pt x="6068" y="9420"/>
                </a:cubicBezTo>
                <a:cubicBezTo>
                  <a:pt x="6066" y="9424"/>
                  <a:pt x="6065" y="9432"/>
                  <a:pt x="6068" y="9435"/>
                </a:cubicBezTo>
                <a:cubicBezTo>
                  <a:pt x="6089" y="9455"/>
                  <a:pt x="6075" y="9478"/>
                  <a:pt x="6076" y="9500"/>
                </a:cubicBezTo>
                <a:cubicBezTo>
                  <a:pt x="6076" y="9513"/>
                  <a:pt x="6079" y="9526"/>
                  <a:pt x="6081" y="9538"/>
                </a:cubicBezTo>
                <a:cubicBezTo>
                  <a:pt x="6084" y="9565"/>
                  <a:pt x="6090" y="9591"/>
                  <a:pt x="6088" y="9617"/>
                </a:cubicBezTo>
                <a:cubicBezTo>
                  <a:pt x="6086" y="9640"/>
                  <a:pt x="6084" y="9663"/>
                  <a:pt x="6087" y="9687"/>
                </a:cubicBezTo>
                <a:cubicBezTo>
                  <a:pt x="6090" y="9710"/>
                  <a:pt x="6088" y="9734"/>
                  <a:pt x="6088" y="9757"/>
                </a:cubicBezTo>
                <a:cubicBezTo>
                  <a:pt x="6085" y="9757"/>
                  <a:pt x="6082" y="9758"/>
                  <a:pt x="6078" y="9758"/>
                </a:cubicBezTo>
                <a:cubicBezTo>
                  <a:pt x="6076" y="9726"/>
                  <a:pt x="6073" y="9695"/>
                  <a:pt x="6071" y="9663"/>
                </a:cubicBezTo>
                <a:cubicBezTo>
                  <a:pt x="6055" y="9679"/>
                  <a:pt x="6046" y="9693"/>
                  <a:pt x="6050" y="9714"/>
                </a:cubicBezTo>
                <a:cubicBezTo>
                  <a:pt x="6059" y="9759"/>
                  <a:pt x="6065" y="9805"/>
                  <a:pt x="6072" y="9850"/>
                </a:cubicBezTo>
                <a:cubicBezTo>
                  <a:pt x="6072" y="9850"/>
                  <a:pt x="6072" y="9849"/>
                  <a:pt x="6072" y="9849"/>
                </a:cubicBezTo>
                <a:close/>
                <a:moveTo>
                  <a:pt x="2207" y="15384"/>
                </a:moveTo>
                <a:cubicBezTo>
                  <a:pt x="2221" y="15365"/>
                  <a:pt x="2226" y="15347"/>
                  <a:pt x="2210" y="15334"/>
                </a:cubicBezTo>
                <a:cubicBezTo>
                  <a:pt x="2218" y="15315"/>
                  <a:pt x="2226" y="15299"/>
                  <a:pt x="2232" y="15286"/>
                </a:cubicBezTo>
                <a:cubicBezTo>
                  <a:pt x="2212" y="15267"/>
                  <a:pt x="2196" y="15251"/>
                  <a:pt x="2180" y="15235"/>
                </a:cubicBezTo>
                <a:cubicBezTo>
                  <a:pt x="2204" y="15214"/>
                  <a:pt x="2211" y="15191"/>
                  <a:pt x="2209" y="15163"/>
                </a:cubicBezTo>
                <a:cubicBezTo>
                  <a:pt x="2208" y="15148"/>
                  <a:pt x="2212" y="15129"/>
                  <a:pt x="2221" y="15118"/>
                </a:cubicBezTo>
                <a:cubicBezTo>
                  <a:pt x="2239" y="15095"/>
                  <a:pt x="2239" y="15069"/>
                  <a:pt x="2244" y="15045"/>
                </a:cubicBezTo>
                <a:cubicBezTo>
                  <a:pt x="2247" y="15030"/>
                  <a:pt x="2243" y="15014"/>
                  <a:pt x="2241" y="14997"/>
                </a:cubicBezTo>
                <a:cubicBezTo>
                  <a:pt x="2230" y="14996"/>
                  <a:pt x="2220" y="14995"/>
                  <a:pt x="2209" y="14994"/>
                </a:cubicBezTo>
                <a:cubicBezTo>
                  <a:pt x="2208" y="15001"/>
                  <a:pt x="2208" y="15005"/>
                  <a:pt x="2207" y="15008"/>
                </a:cubicBezTo>
                <a:cubicBezTo>
                  <a:pt x="2205" y="15013"/>
                  <a:pt x="2202" y="15017"/>
                  <a:pt x="2199" y="15021"/>
                </a:cubicBezTo>
                <a:cubicBezTo>
                  <a:pt x="2169" y="15004"/>
                  <a:pt x="2168" y="15004"/>
                  <a:pt x="2177" y="14958"/>
                </a:cubicBezTo>
                <a:cubicBezTo>
                  <a:pt x="2216" y="14981"/>
                  <a:pt x="2208" y="14913"/>
                  <a:pt x="2246" y="14928"/>
                </a:cubicBezTo>
                <a:cubicBezTo>
                  <a:pt x="2242" y="14911"/>
                  <a:pt x="2233" y="14895"/>
                  <a:pt x="2237" y="14887"/>
                </a:cubicBezTo>
                <a:cubicBezTo>
                  <a:pt x="2255" y="14858"/>
                  <a:pt x="2247" y="14823"/>
                  <a:pt x="2261" y="14796"/>
                </a:cubicBezTo>
                <a:cubicBezTo>
                  <a:pt x="2276" y="14767"/>
                  <a:pt x="2271" y="14738"/>
                  <a:pt x="2271" y="14707"/>
                </a:cubicBezTo>
                <a:cubicBezTo>
                  <a:pt x="2231" y="14702"/>
                  <a:pt x="2219" y="14674"/>
                  <a:pt x="2215" y="14642"/>
                </a:cubicBezTo>
                <a:cubicBezTo>
                  <a:pt x="2210" y="14603"/>
                  <a:pt x="2239" y="14584"/>
                  <a:pt x="2267" y="14566"/>
                </a:cubicBezTo>
                <a:cubicBezTo>
                  <a:pt x="2263" y="14553"/>
                  <a:pt x="2260" y="14542"/>
                  <a:pt x="2257" y="14529"/>
                </a:cubicBezTo>
                <a:cubicBezTo>
                  <a:pt x="2252" y="14537"/>
                  <a:pt x="2249" y="14541"/>
                  <a:pt x="2248" y="14542"/>
                </a:cubicBezTo>
                <a:cubicBezTo>
                  <a:pt x="2241" y="14522"/>
                  <a:pt x="2234" y="14501"/>
                  <a:pt x="2226" y="14478"/>
                </a:cubicBezTo>
                <a:cubicBezTo>
                  <a:pt x="2228" y="14471"/>
                  <a:pt x="2239" y="14459"/>
                  <a:pt x="2237" y="14450"/>
                </a:cubicBezTo>
                <a:cubicBezTo>
                  <a:pt x="2227" y="14410"/>
                  <a:pt x="2243" y="14369"/>
                  <a:pt x="2236" y="14329"/>
                </a:cubicBezTo>
                <a:cubicBezTo>
                  <a:pt x="2235" y="14323"/>
                  <a:pt x="2234" y="14316"/>
                  <a:pt x="2234" y="14310"/>
                </a:cubicBezTo>
                <a:cubicBezTo>
                  <a:pt x="2239" y="14270"/>
                  <a:pt x="2247" y="14231"/>
                  <a:pt x="2231" y="14190"/>
                </a:cubicBezTo>
                <a:cubicBezTo>
                  <a:pt x="2225" y="14174"/>
                  <a:pt x="2231" y="14151"/>
                  <a:pt x="2222" y="14132"/>
                </a:cubicBezTo>
                <a:cubicBezTo>
                  <a:pt x="2221" y="14129"/>
                  <a:pt x="2225" y="14123"/>
                  <a:pt x="2226" y="14118"/>
                </a:cubicBezTo>
                <a:cubicBezTo>
                  <a:pt x="2228" y="14112"/>
                  <a:pt x="2228" y="14105"/>
                  <a:pt x="2229" y="14097"/>
                </a:cubicBezTo>
                <a:cubicBezTo>
                  <a:pt x="2217" y="14101"/>
                  <a:pt x="2209" y="14104"/>
                  <a:pt x="2201" y="14107"/>
                </a:cubicBezTo>
                <a:cubicBezTo>
                  <a:pt x="2199" y="14105"/>
                  <a:pt x="2197" y="14103"/>
                  <a:pt x="2195" y="14100"/>
                </a:cubicBezTo>
                <a:cubicBezTo>
                  <a:pt x="2200" y="14091"/>
                  <a:pt x="2206" y="14082"/>
                  <a:pt x="2210" y="14072"/>
                </a:cubicBezTo>
                <a:cubicBezTo>
                  <a:pt x="2214" y="14062"/>
                  <a:pt x="2220" y="14050"/>
                  <a:pt x="2217" y="14043"/>
                </a:cubicBezTo>
                <a:cubicBezTo>
                  <a:pt x="2203" y="14003"/>
                  <a:pt x="2197" y="13963"/>
                  <a:pt x="2202" y="13922"/>
                </a:cubicBezTo>
                <a:cubicBezTo>
                  <a:pt x="2203" y="13906"/>
                  <a:pt x="2212" y="13885"/>
                  <a:pt x="2206" y="13877"/>
                </a:cubicBezTo>
                <a:cubicBezTo>
                  <a:pt x="2184" y="13855"/>
                  <a:pt x="2197" y="13831"/>
                  <a:pt x="2195" y="13808"/>
                </a:cubicBezTo>
                <a:cubicBezTo>
                  <a:pt x="2195" y="13802"/>
                  <a:pt x="2187" y="13796"/>
                  <a:pt x="2182" y="13791"/>
                </a:cubicBezTo>
                <a:cubicBezTo>
                  <a:pt x="2194" y="13769"/>
                  <a:pt x="2202" y="13744"/>
                  <a:pt x="2195" y="13720"/>
                </a:cubicBezTo>
                <a:cubicBezTo>
                  <a:pt x="2192" y="13708"/>
                  <a:pt x="2188" y="13699"/>
                  <a:pt x="2194" y="13688"/>
                </a:cubicBezTo>
                <a:cubicBezTo>
                  <a:pt x="2197" y="13681"/>
                  <a:pt x="2200" y="13668"/>
                  <a:pt x="2197" y="13664"/>
                </a:cubicBezTo>
                <a:cubicBezTo>
                  <a:pt x="2175" y="13642"/>
                  <a:pt x="2186" y="13617"/>
                  <a:pt x="2191" y="13592"/>
                </a:cubicBezTo>
                <a:cubicBezTo>
                  <a:pt x="2155" y="13594"/>
                  <a:pt x="2154" y="13595"/>
                  <a:pt x="2152" y="13623"/>
                </a:cubicBezTo>
                <a:cubicBezTo>
                  <a:pt x="2152" y="13634"/>
                  <a:pt x="2152" y="13644"/>
                  <a:pt x="2149" y="13654"/>
                </a:cubicBezTo>
                <a:cubicBezTo>
                  <a:pt x="2145" y="13670"/>
                  <a:pt x="2152" y="13681"/>
                  <a:pt x="2163" y="13688"/>
                </a:cubicBezTo>
                <a:cubicBezTo>
                  <a:pt x="2146" y="13708"/>
                  <a:pt x="2133" y="13723"/>
                  <a:pt x="2142" y="13750"/>
                </a:cubicBezTo>
                <a:cubicBezTo>
                  <a:pt x="2147" y="13767"/>
                  <a:pt x="2146" y="13788"/>
                  <a:pt x="2141" y="13805"/>
                </a:cubicBezTo>
                <a:cubicBezTo>
                  <a:pt x="2135" y="13826"/>
                  <a:pt x="2135" y="13844"/>
                  <a:pt x="2148" y="13863"/>
                </a:cubicBezTo>
                <a:cubicBezTo>
                  <a:pt x="2137" y="13872"/>
                  <a:pt x="2129" y="13880"/>
                  <a:pt x="2125" y="13884"/>
                </a:cubicBezTo>
                <a:cubicBezTo>
                  <a:pt x="2124" y="13923"/>
                  <a:pt x="2124" y="13956"/>
                  <a:pt x="2122" y="13990"/>
                </a:cubicBezTo>
                <a:cubicBezTo>
                  <a:pt x="2122" y="14002"/>
                  <a:pt x="2115" y="14014"/>
                  <a:pt x="2114" y="14027"/>
                </a:cubicBezTo>
                <a:cubicBezTo>
                  <a:pt x="2112" y="14068"/>
                  <a:pt x="2102" y="14109"/>
                  <a:pt x="2105" y="14152"/>
                </a:cubicBezTo>
                <a:cubicBezTo>
                  <a:pt x="2107" y="14180"/>
                  <a:pt x="2099" y="14208"/>
                  <a:pt x="2097" y="14236"/>
                </a:cubicBezTo>
                <a:cubicBezTo>
                  <a:pt x="2094" y="14277"/>
                  <a:pt x="2096" y="14318"/>
                  <a:pt x="2092" y="14358"/>
                </a:cubicBezTo>
                <a:cubicBezTo>
                  <a:pt x="2085" y="14420"/>
                  <a:pt x="2080" y="14482"/>
                  <a:pt x="2082" y="14544"/>
                </a:cubicBezTo>
                <a:cubicBezTo>
                  <a:pt x="2082" y="14575"/>
                  <a:pt x="2076" y="14605"/>
                  <a:pt x="2062" y="14635"/>
                </a:cubicBezTo>
                <a:cubicBezTo>
                  <a:pt x="2045" y="14672"/>
                  <a:pt x="2032" y="14712"/>
                  <a:pt x="2063" y="14747"/>
                </a:cubicBezTo>
                <a:cubicBezTo>
                  <a:pt x="2057" y="14760"/>
                  <a:pt x="2046" y="14772"/>
                  <a:pt x="2047" y="14783"/>
                </a:cubicBezTo>
                <a:cubicBezTo>
                  <a:pt x="2049" y="14831"/>
                  <a:pt x="2025" y="14874"/>
                  <a:pt x="2026" y="14921"/>
                </a:cubicBezTo>
                <a:cubicBezTo>
                  <a:pt x="2027" y="14938"/>
                  <a:pt x="2032" y="14952"/>
                  <a:pt x="2026" y="14971"/>
                </a:cubicBezTo>
                <a:cubicBezTo>
                  <a:pt x="2021" y="14984"/>
                  <a:pt x="2013" y="14998"/>
                  <a:pt x="2011" y="15012"/>
                </a:cubicBezTo>
                <a:cubicBezTo>
                  <a:pt x="2009" y="15027"/>
                  <a:pt x="2013" y="15043"/>
                  <a:pt x="2013" y="15059"/>
                </a:cubicBezTo>
                <a:cubicBezTo>
                  <a:pt x="2013" y="15070"/>
                  <a:pt x="2013" y="15081"/>
                  <a:pt x="2009" y="15091"/>
                </a:cubicBezTo>
                <a:cubicBezTo>
                  <a:pt x="1999" y="15120"/>
                  <a:pt x="1994" y="15150"/>
                  <a:pt x="2000" y="15182"/>
                </a:cubicBezTo>
                <a:cubicBezTo>
                  <a:pt x="2002" y="15193"/>
                  <a:pt x="1990" y="15206"/>
                  <a:pt x="2007" y="15221"/>
                </a:cubicBezTo>
                <a:cubicBezTo>
                  <a:pt x="2012" y="15210"/>
                  <a:pt x="2018" y="15202"/>
                  <a:pt x="2019" y="15193"/>
                </a:cubicBezTo>
                <a:cubicBezTo>
                  <a:pt x="2023" y="15168"/>
                  <a:pt x="2020" y="15141"/>
                  <a:pt x="2028" y="15118"/>
                </a:cubicBezTo>
                <a:cubicBezTo>
                  <a:pt x="2037" y="15088"/>
                  <a:pt x="2043" y="15062"/>
                  <a:pt x="2029" y="15032"/>
                </a:cubicBezTo>
                <a:cubicBezTo>
                  <a:pt x="2026" y="15026"/>
                  <a:pt x="2031" y="15014"/>
                  <a:pt x="2035" y="15006"/>
                </a:cubicBezTo>
                <a:cubicBezTo>
                  <a:pt x="2038" y="15002"/>
                  <a:pt x="2047" y="14997"/>
                  <a:pt x="2052" y="14998"/>
                </a:cubicBezTo>
                <a:cubicBezTo>
                  <a:pt x="2056" y="14999"/>
                  <a:pt x="2063" y="15006"/>
                  <a:pt x="2064" y="15011"/>
                </a:cubicBezTo>
                <a:cubicBezTo>
                  <a:pt x="2066" y="15024"/>
                  <a:pt x="2065" y="15037"/>
                  <a:pt x="2066" y="15051"/>
                </a:cubicBezTo>
                <a:cubicBezTo>
                  <a:pt x="2067" y="15073"/>
                  <a:pt x="2068" y="15095"/>
                  <a:pt x="2069" y="15117"/>
                </a:cubicBezTo>
                <a:cubicBezTo>
                  <a:pt x="2070" y="15129"/>
                  <a:pt x="2074" y="15141"/>
                  <a:pt x="2074" y="15152"/>
                </a:cubicBezTo>
                <a:cubicBezTo>
                  <a:pt x="2073" y="15199"/>
                  <a:pt x="2076" y="15247"/>
                  <a:pt x="2069" y="15293"/>
                </a:cubicBezTo>
                <a:cubicBezTo>
                  <a:pt x="2058" y="15360"/>
                  <a:pt x="2066" y="15428"/>
                  <a:pt x="2053" y="15495"/>
                </a:cubicBezTo>
                <a:cubicBezTo>
                  <a:pt x="2041" y="15564"/>
                  <a:pt x="2038" y="15635"/>
                  <a:pt x="2033" y="15705"/>
                </a:cubicBezTo>
                <a:cubicBezTo>
                  <a:pt x="2031" y="15730"/>
                  <a:pt x="2033" y="15755"/>
                  <a:pt x="2033" y="15780"/>
                </a:cubicBezTo>
                <a:cubicBezTo>
                  <a:pt x="2033" y="15794"/>
                  <a:pt x="2031" y="15808"/>
                  <a:pt x="2030" y="15822"/>
                </a:cubicBezTo>
                <a:cubicBezTo>
                  <a:pt x="2027" y="15858"/>
                  <a:pt x="2022" y="15893"/>
                  <a:pt x="2022" y="15929"/>
                </a:cubicBezTo>
                <a:cubicBezTo>
                  <a:pt x="2022" y="15988"/>
                  <a:pt x="2028" y="16047"/>
                  <a:pt x="2025" y="16106"/>
                </a:cubicBezTo>
                <a:cubicBezTo>
                  <a:pt x="2023" y="16166"/>
                  <a:pt x="2012" y="16226"/>
                  <a:pt x="2023" y="16287"/>
                </a:cubicBezTo>
                <a:cubicBezTo>
                  <a:pt x="2024" y="16294"/>
                  <a:pt x="2021" y="16301"/>
                  <a:pt x="2020" y="16308"/>
                </a:cubicBezTo>
                <a:cubicBezTo>
                  <a:pt x="2014" y="16340"/>
                  <a:pt x="2008" y="16372"/>
                  <a:pt x="2002" y="16405"/>
                </a:cubicBezTo>
                <a:cubicBezTo>
                  <a:pt x="2002" y="16406"/>
                  <a:pt x="2005" y="16409"/>
                  <a:pt x="2007" y="16413"/>
                </a:cubicBezTo>
                <a:cubicBezTo>
                  <a:pt x="2016" y="16413"/>
                  <a:pt x="2026" y="16413"/>
                  <a:pt x="2036" y="16413"/>
                </a:cubicBezTo>
                <a:cubicBezTo>
                  <a:pt x="2037" y="16401"/>
                  <a:pt x="2039" y="16392"/>
                  <a:pt x="2038" y="16383"/>
                </a:cubicBezTo>
                <a:cubicBezTo>
                  <a:pt x="2037" y="16374"/>
                  <a:pt x="2032" y="16366"/>
                  <a:pt x="2031" y="16358"/>
                </a:cubicBezTo>
                <a:cubicBezTo>
                  <a:pt x="2030" y="16354"/>
                  <a:pt x="2036" y="16351"/>
                  <a:pt x="2037" y="16347"/>
                </a:cubicBezTo>
                <a:cubicBezTo>
                  <a:pt x="2048" y="16311"/>
                  <a:pt x="2069" y="16280"/>
                  <a:pt x="2077" y="16242"/>
                </a:cubicBezTo>
                <a:cubicBezTo>
                  <a:pt x="2087" y="16199"/>
                  <a:pt x="2088" y="16156"/>
                  <a:pt x="2092" y="16113"/>
                </a:cubicBezTo>
                <a:cubicBezTo>
                  <a:pt x="2094" y="16100"/>
                  <a:pt x="2102" y="16088"/>
                  <a:pt x="2107" y="16074"/>
                </a:cubicBezTo>
                <a:cubicBezTo>
                  <a:pt x="2117" y="16083"/>
                  <a:pt x="2123" y="16089"/>
                  <a:pt x="2129" y="16094"/>
                </a:cubicBezTo>
                <a:cubicBezTo>
                  <a:pt x="2148" y="16070"/>
                  <a:pt x="2150" y="16047"/>
                  <a:pt x="2133" y="16025"/>
                </a:cubicBezTo>
                <a:cubicBezTo>
                  <a:pt x="2139" y="16020"/>
                  <a:pt x="2144" y="16016"/>
                  <a:pt x="2150" y="16010"/>
                </a:cubicBezTo>
                <a:cubicBezTo>
                  <a:pt x="2139" y="16001"/>
                  <a:pt x="2129" y="15993"/>
                  <a:pt x="2119" y="15984"/>
                </a:cubicBezTo>
                <a:cubicBezTo>
                  <a:pt x="2114" y="15961"/>
                  <a:pt x="2128" y="15933"/>
                  <a:pt x="2103" y="15913"/>
                </a:cubicBezTo>
                <a:cubicBezTo>
                  <a:pt x="2126" y="15905"/>
                  <a:pt x="2126" y="15905"/>
                  <a:pt x="2134" y="15881"/>
                </a:cubicBezTo>
                <a:cubicBezTo>
                  <a:pt x="2139" y="15893"/>
                  <a:pt x="2143" y="15902"/>
                  <a:pt x="2149" y="15916"/>
                </a:cubicBezTo>
                <a:cubicBezTo>
                  <a:pt x="2170" y="15893"/>
                  <a:pt x="2157" y="15863"/>
                  <a:pt x="2175" y="15846"/>
                </a:cubicBezTo>
                <a:cubicBezTo>
                  <a:pt x="2176" y="15845"/>
                  <a:pt x="2174" y="15841"/>
                  <a:pt x="2173" y="15838"/>
                </a:cubicBezTo>
                <a:cubicBezTo>
                  <a:pt x="2161" y="15813"/>
                  <a:pt x="2163" y="15788"/>
                  <a:pt x="2171" y="15762"/>
                </a:cubicBezTo>
                <a:cubicBezTo>
                  <a:pt x="2175" y="15747"/>
                  <a:pt x="2182" y="15733"/>
                  <a:pt x="2183" y="15718"/>
                </a:cubicBezTo>
                <a:cubicBezTo>
                  <a:pt x="2187" y="15682"/>
                  <a:pt x="2187" y="15646"/>
                  <a:pt x="2190" y="15610"/>
                </a:cubicBezTo>
                <a:cubicBezTo>
                  <a:pt x="2195" y="15550"/>
                  <a:pt x="2202" y="15490"/>
                  <a:pt x="2208" y="15430"/>
                </a:cubicBezTo>
                <a:cubicBezTo>
                  <a:pt x="2203" y="15415"/>
                  <a:pt x="2172" y="15432"/>
                  <a:pt x="2180" y="15409"/>
                </a:cubicBezTo>
                <a:cubicBezTo>
                  <a:pt x="2192" y="15408"/>
                  <a:pt x="2204" y="15410"/>
                  <a:pt x="2211" y="15406"/>
                </a:cubicBezTo>
                <a:cubicBezTo>
                  <a:pt x="2221" y="15400"/>
                  <a:pt x="2218" y="15389"/>
                  <a:pt x="2208" y="15383"/>
                </a:cubicBezTo>
                <a:lnTo>
                  <a:pt x="2207" y="15384"/>
                </a:lnTo>
                <a:close/>
                <a:moveTo>
                  <a:pt x="7000" y="14264"/>
                </a:moveTo>
                <a:cubicBezTo>
                  <a:pt x="6995" y="14263"/>
                  <a:pt x="6991" y="14261"/>
                  <a:pt x="6986" y="14260"/>
                </a:cubicBezTo>
                <a:cubicBezTo>
                  <a:pt x="7012" y="14240"/>
                  <a:pt x="6997" y="14225"/>
                  <a:pt x="6990" y="14209"/>
                </a:cubicBezTo>
                <a:cubicBezTo>
                  <a:pt x="6989" y="14208"/>
                  <a:pt x="6993" y="14205"/>
                  <a:pt x="6996" y="14201"/>
                </a:cubicBezTo>
                <a:cubicBezTo>
                  <a:pt x="7004" y="14206"/>
                  <a:pt x="7013" y="14212"/>
                  <a:pt x="7024" y="14220"/>
                </a:cubicBezTo>
                <a:cubicBezTo>
                  <a:pt x="7026" y="14210"/>
                  <a:pt x="7027" y="14205"/>
                  <a:pt x="7027" y="14200"/>
                </a:cubicBezTo>
                <a:cubicBezTo>
                  <a:pt x="7030" y="14160"/>
                  <a:pt x="7032" y="14121"/>
                  <a:pt x="7034" y="14081"/>
                </a:cubicBezTo>
                <a:cubicBezTo>
                  <a:pt x="7035" y="14056"/>
                  <a:pt x="7036" y="14032"/>
                  <a:pt x="7037" y="14007"/>
                </a:cubicBezTo>
                <a:cubicBezTo>
                  <a:pt x="7038" y="14000"/>
                  <a:pt x="7037" y="13989"/>
                  <a:pt x="7041" y="13986"/>
                </a:cubicBezTo>
                <a:cubicBezTo>
                  <a:pt x="7060" y="13971"/>
                  <a:pt x="7059" y="13951"/>
                  <a:pt x="7060" y="13932"/>
                </a:cubicBezTo>
                <a:cubicBezTo>
                  <a:pt x="7063" y="13891"/>
                  <a:pt x="7056" y="13850"/>
                  <a:pt x="7071" y="13811"/>
                </a:cubicBezTo>
                <a:cubicBezTo>
                  <a:pt x="7074" y="13804"/>
                  <a:pt x="7069" y="13795"/>
                  <a:pt x="7069" y="13787"/>
                </a:cubicBezTo>
                <a:cubicBezTo>
                  <a:pt x="7069" y="13762"/>
                  <a:pt x="7066" y="13736"/>
                  <a:pt x="7071" y="13711"/>
                </a:cubicBezTo>
                <a:cubicBezTo>
                  <a:pt x="7077" y="13684"/>
                  <a:pt x="7078" y="13658"/>
                  <a:pt x="7077" y="13630"/>
                </a:cubicBezTo>
                <a:cubicBezTo>
                  <a:pt x="7077" y="13613"/>
                  <a:pt x="7073" y="13596"/>
                  <a:pt x="7076" y="13579"/>
                </a:cubicBezTo>
                <a:cubicBezTo>
                  <a:pt x="7087" y="13523"/>
                  <a:pt x="7086" y="13467"/>
                  <a:pt x="7085" y="13410"/>
                </a:cubicBezTo>
                <a:cubicBezTo>
                  <a:pt x="7085" y="13378"/>
                  <a:pt x="7076" y="13364"/>
                  <a:pt x="7048" y="13355"/>
                </a:cubicBezTo>
                <a:cubicBezTo>
                  <a:pt x="7046" y="13368"/>
                  <a:pt x="7044" y="13381"/>
                  <a:pt x="7042" y="13390"/>
                </a:cubicBezTo>
                <a:cubicBezTo>
                  <a:pt x="6992" y="13411"/>
                  <a:pt x="6991" y="13454"/>
                  <a:pt x="6982" y="13490"/>
                </a:cubicBezTo>
                <a:cubicBezTo>
                  <a:pt x="6999" y="13506"/>
                  <a:pt x="7012" y="13519"/>
                  <a:pt x="7027" y="13534"/>
                </a:cubicBezTo>
                <a:cubicBezTo>
                  <a:pt x="7013" y="13542"/>
                  <a:pt x="7004" y="13547"/>
                  <a:pt x="6994" y="13553"/>
                </a:cubicBezTo>
                <a:cubicBezTo>
                  <a:pt x="7000" y="13563"/>
                  <a:pt x="7005" y="13572"/>
                  <a:pt x="7012" y="13583"/>
                </a:cubicBezTo>
                <a:cubicBezTo>
                  <a:pt x="6983" y="13603"/>
                  <a:pt x="6956" y="13621"/>
                  <a:pt x="6928" y="13641"/>
                </a:cubicBezTo>
                <a:cubicBezTo>
                  <a:pt x="6912" y="13641"/>
                  <a:pt x="6893" y="13641"/>
                  <a:pt x="6873" y="13641"/>
                </a:cubicBezTo>
                <a:cubicBezTo>
                  <a:pt x="6865" y="13661"/>
                  <a:pt x="6854" y="13676"/>
                  <a:pt x="6833" y="13683"/>
                </a:cubicBezTo>
                <a:cubicBezTo>
                  <a:pt x="6810" y="13692"/>
                  <a:pt x="6807" y="13706"/>
                  <a:pt x="6825" y="13724"/>
                </a:cubicBezTo>
                <a:cubicBezTo>
                  <a:pt x="6844" y="13742"/>
                  <a:pt x="6866" y="13754"/>
                  <a:pt x="6894" y="13742"/>
                </a:cubicBezTo>
                <a:cubicBezTo>
                  <a:pt x="6910" y="13794"/>
                  <a:pt x="6951" y="13824"/>
                  <a:pt x="6987" y="13859"/>
                </a:cubicBezTo>
                <a:cubicBezTo>
                  <a:pt x="6953" y="13890"/>
                  <a:pt x="6920" y="13912"/>
                  <a:pt x="6878" y="13922"/>
                </a:cubicBezTo>
                <a:cubicBezTo>
                  <a:pt x="6848" y="13912"/>
                  <a:pt x="6816" y="13901"/>
                  <a:pt x="6780" y="13888"/>
                </a:cubicBezTo>
                <a:cubicBezTo>
                  <a:pt x="6777" y="13900"/>
                  <a:pt x="6775" y="13909"/>
                  <a:pt x="6772" y="13919"/>
                </a:cubicBezTo>
                <a:cubicBezTo>
                  <a:pt x="6769" y="13929"/>
                  <a:pt x="6769" y="13941"/>
                  <a:pt x="6763" y="13948"/>
                </a:cubicBezTo>
                <a:cubicBezTo>
                  <a:pt x="6751" y="13962"/>
                  <a:pt x="6747" y="13974"/>
                  <a:pt x="6753" y="13992"/>
                </a:cubicBezTo>
                <a:cubicBezTo>
                  <a:pt x="6757" y="14000"/>
                  <a:pt x="6753" y="14010"/>
                  <a:pt x="6754" y="14019"/>
                </a:cubicBezTo>
                <a:cubicBezTo>
                  <a:pt x="6757" y="14060"/>
                  <a:pt x="6727" y="14100"/>
                  <a:pt x="6751" y="14141"/>
                </a:cubicBezTo>
                <a:cubicBezTo>
                  <a:pt x="6752" y="14142"/>
                  <a:pt x="6749" y="14145"/>
                  <a:pt x="6748" y="14148"/>
                </a:cubicBezTo>
                <a:cubicBezTo>
                  <a:pt x="6743" y="14162"/>
                  <a:pt x="6735" y="14177"/>
                  <a:pt x="6734" y="14192"/>
                </a:cubicBezTo>
                <a:cubicBezTo>
                  <a:pt x="6727" y="14245"/>
                  <a:pt x="6723" y="14298"/>
                  <a:pt x="6718" y="14352"/>
                </a:cubicBezTo>
                <a:cubicBezTo>
                  <a:pt x="6713" y="14403"/>
                  <a:pt x="6710" y="14454"/>
                  <a:pt x="6704" y="14505"/>
                </a:cubicBezTo>
                <a:cubicBezTo>
                  <a:pt x="6698" y="14560"/>
                  <a:pt x="6690" y="14614"/>
                  <a:pt x="6682" y="14666"/>
                </a:cubicBezTo>
                <a:cubicBezTo>
                  <a:pt x="6691" y="14672"/>
                  <a:pt x="6694" y="14675"/>
                  <a:pt x="6697" y="14676"/>
                </a:cubicBezTo>
                <a:cubicBezTo>
                  <a:pt x="6725" y="14682"/>
                  <a:pt x="6718" y="14711"/>
                  <a:pt x="6727" y="14728"/>
                </a:cubicBezTo>
                <a:cubicBezTo>
                  <a:pt x="6733" y="14740"/>
                  <a:pt x="6712" y="14746"/>
                  <a:pt x="6702" y="14754"/>
                </a:cubicBezTo>
                <a:cubicBezTo>
                  <a:pt x="6690" y="14765"/>
                  <a:pt x="6669" y="14782"/>
                  <a:pt x="6671" y="14792"/>
                </a:cubicBezTo>
                <a:cubicBezTo>
                  <a:pt x="6675" y="14820"/>
                  <a:pt x="6661" y="14834"/>
                  <a:pt x="6644" y="14852"/>
                </a:cubicBezTo>
                <a:cubicBezTo>
                  <a:pt x="6679" y="14897"/>
                  <a:pt x="6628" y="14905"/>
                  <a:pt x="6610" y="14929"/>
                </a:cubicBezTo>
                <a:cubicBezTo>
                  <a:pt x="6616" y="14941"/>
                  <a:pt x="6621" y="14953"/>
                  <a:pt x="6627" y="14967"/>
                </a:cubicBezTo>
                <a:cubicBezTo>
                  <a:pt x="6614" y="14975"/>
                  <a:pt x="6604" y="14985"/>
                  <a:pt x="6609" y="15004"/>
                </a:cubicBezTo>
                <a:cubicBezTo>
                  <a:pt x="6614" y="15025"/>
                  <a:pt x="6614" y="15047"/>
                  <a:pt x="6598" y="15066"/>
                </a:cubicBezTo>
                <a:cubicBezTo>
                  <a:pt x="6588" y="15077"/>
                  <a:pt x="6596" y="15089"/>
                  <a:pt x="6601" y="15102"/>
                </a:cubicBezTo>
                <a:cubicBezTo>
                  <a:pt x="6611" y="15127"/>
                  <a:pt x="6630" y="15151"/>
                  <a:pt x="6618" y="15181"/>
                </a:cubicBezTo>
                <a:cubicBezTo>
                  <a:pt x="6616" y="15187"/>
                  <a:pt x="6622" y="15198"/>
                  <a:pt x="6627" y="15205"/>
                </a:cubicBezTo>
                <a:cubicBezTo>
                  <a:pt x="6637" y="15218"/>
                  <a:pt x="6649" y="15230"/>
                  <a:pt x="6662" y="15244"/>
                </a:cubicBezTo>
                <a:cubicBezTo>
                  <a:pt x="6649" y="15250"/>
                  <a:pt x="6639" y="15251"/>
                  <a:pt x="6635" y="15256"/>
                </a:cubicBezTo>
                <a:cubicBezTo>
                  <a:pt x="6617" y="15286"/>
                  <a:pt x="6596" y="15315"/>
                  <a:pt x="6603" y="15354"/>
                </a:cubicBezTo>
                <a:cubicBezTo>
                  <a:pt x="6604" y="15358"/>
                  <a:pt x="6603" y="15364"/>
                  <a:pt x="6601" y="15367"/>
                </a:cubicBezTo>
                <a:cubicBezTo>
                  <a:pt x="6578" y="15398"/>
                  <a:pt x="6570" y="15430"/>
                  <a:pt x="6575" y="15469"/>
                </a:cubicBezTo>
                <a:cubicBezTo>
                  <a:pt x="6577" y="15482"/>
                  <a:pt x="6562" y="15499"/>
                  <a:pt x="6552" y="15513"/>
                </a:cubicBezTo>
                <a:cubicBezTo>
                  <a:pt x="6547" y="15520"/>
                  <a:pt x="6537" y="15523"/>
                  <a:pt x="6529" y="15529"/>
                </a:cubicBezTo>
                <a:cubicBezTo>
                  <a:pt x="6534" y="15544"/>
                  <a:pt x="6537" y="15556"/>
                  <a:pt x="6523" y="15568"/>
                </a:cubicBezTo>
                <a:cubicBezTo>
                  <a:pt x="6512" y="15577"/>
                  <a:pt x="6503" y="15590"/>
                  <a:pt x="6511" y="15607"/>
                </a:cubicBezTo>
                <a:cubicBezTo>
                  <a:pt x="6512" y="15611"/>
                  <a:pt x="6511" y="15618"/>
                  <a:pt x="6508" y="15621"/>
                </a:cubicBezTo>
                <a:cubicBezTo>
                  <a:pt x="6482" y="15650"/>
                  <a:pt x="6510" y="15676"/>
                  <a:pt x="6518" y="15699"/>
                </a:cubicBezTo>
                <a:cubicBezTo>
                  <a:pt x="6523" y="15714"/>
                  <a:pt x="6539" y="15730"/>
                  <a:pt x="6547" y="15748"/>
                </a:cubicBezTo>
                <a:cubicBezTo>
                  <a:pt x="6550" y="15756"/>
                  <a:pt x="6563" y="15765"/>
                  <a:pt x="6571" y="15765"/>
                </a:cubicBezTo>
                <a:cubicBezTo>
                  <a:pt x="6606" y="15763"/>
                  <a:pt x="6640" y="15759"/>
                  <a:pt x="6666" y="15790"/>
                </a:cubicBezTo>
                <a:cubicBezTo>
                  <a:pt x="6668" y="15792"/>
                  <a:pt x="6674" y="15790"/>
                  <a:pt x="6678" y="15791"/>
                </a:cubicBezTo>
                <a:cubicBezTo>
                  <a:pt x="6702" y="15798"/>
                  <a:pt x="6707" y="15802"/>
                  <a:pt x="6699" y="15827"/>
                </a:cubicBezTo>
                <a:cubicBezTo>
                  <a:pt x="6691" y="15853"/>
                  <a:pt x="6699" y="15871"/>
                  <a:pt x="6719" y="15886"/>
                </a:cubicBezTo>
                <a:cubicBezTo>
                  <a:pt x="6724" y="15890"/>
                  <a:pt x="6728" y="15896"/>
                  <a:pt x="6732" y="15900"/>
                </a:cubicBezTo>
                <a:cubicBezTo>
                  <a:pt x="6748" y="15899"/>
                  <a:pt x="6762" y="15899"/>
                  <a:pt x="6772" y="15898"/>
                </a:cubicBezTo>
                <a:cubicBezTo>
                  <a:pt x="6786" y="15912"/>
                  <a:pt x="6797" y="15922"/>
                  <a:pt x="6808" y="15934"/>
                </a:cubicBezTo>
                <a:cubicBezTo>
                  <a:pt x="6812" y="15937"/>
                  <a:pt x="6819" y="15943"/>
                  <a:pt x="6818" y="15946"/>
                </a:cubicBezTo>
                <a:cubicBezTo>
                  <a:pt x="6807" y="15973"/>
                  <a:pt x="6835" y="15990"/>
                  <a:pt x="6835" y="16014"/>
                </a:cubicBezTo>
                <a:cubicBezTo>
                  <a:pt x="6835" y="16031"/>
                  <a:pt x="6850" y="16038"/>
                  <a:pt x="6856" y="16049"/>
                </a:cubicBezTo>
                <a:cubicBezTo>
                  <a:pt x="6861" y="16058"/>
                  <a:pt x="6850" y="16074"/>
                  <a:pt x="6860" y="16089"/>
                </a:cubicBezTo>
                <a:cubicBezTo>
                  <a:pt x="6865" y="16097"/>
                  <a:pt x="6867" y="16113"/>
                  <a:pt x="6863" y="16122"/>
                </a:cubicBezTo>
                <a:cubicBezTo>
                  <a:pt x="6850" y="16149"/>
                  <a:pt x="6835" y="16174"/>
                  <a:pt x="6819" y="16202"/>
                </a:cubicBezTo>
                <a:cubicBezTo>
                  <a:pt x="6839" y="16223"/>
                  <a:pt x="6859" y="16245"/>
                  <a:pt x="6884" y="16273"/>
                </a:cubicBezTo>
                <a:cubicBezTo>
                  <a:pt x="6889" y="16242"/>
                  <a:pt x="6894" y="16217"/>
                  <a:pt x="6897" y="16193"/>
                </a:cubicBezTo>
                <a:cubicBezTo>
                  <a:pt x="6899" y="16164"/>
                  <a:pt x="6897" y="16135"/>
                  <a:pt x="6901" y="16106"/>
                </a:cubicBezTo>
                <a:cubicBezTo>
                  <a:pt x="6904" y="16084"/>
                  <a:pt x="6901" y="16066"/>
                  <a:pt x="6890" y="16048"/>
                </a:cubicBezTo>
                <a:cubicBezTo>
                  <a:pt x="6884" y="16037"/>
                  <a:pt x="6876" y="16024"/>
                  <a:pt x="6876" y="16012"/>
                </a:cubicBezTo>
                <a:cubicBezTo>
                  <a:pt x="6879" y="15965"/>
                  <a:pt x="6886" y="15918"/>
                  <a:pt x="6889" y="15872"/>
                </a:cubicBezTo>
                <a:cubicBezTo>
                  <a:pt x="6892" y="15830"/>
                  <a:pt x="6902" y="15789"/>
                  <a:pt x="6892" y="15746"/>
                </a:cubicBezTo>
                <a:cubicBezTo>
                  <a:pt x="6888" y="15727"/>
                  <a:pt x="6888" y="15705"/>
                  <a:pt x="6903" y="15685"/>
                </a:cubicBezTo>
                <a:cubicBezTo>
                  <a:pt x="6911" y="15674"/>
                  <a:pt x="6914" y="15654"/>
                  <a:pt x="6911" y="15640"/>
                </a:cubicBezTo>
                <a:cubicBezTo>
                  <a:pt x="6905" y="15615"/>
                  <a:pt x="6924" y="15590"/>
                  <a:pt x="6908" y="15565"/>
                </a:cubicBezTo>
                <a:cubicBezTo>
                  <a:pt x="6905" y="15561"/>
                  <a:pt x="6914" y="15549"/>
                  <a:pt x="6918" y="15541"/>
                </a:cubicBezTo>
                <a:cubicBezTo>
                  <a:pt x="6920" y="15536"/>
                  <a:pt x="6926" y="15531"/>
                  <a:pt x="6925" y="15528"/>
                </a:cubicBezTo>
                <a:cubicBezTo>
                  <a:pt x="6914" y="15495"/>
                  <a:pt x="6926" y="15462"/>
                  <a:pt x="6926" y="15430"/>
                </a:cubicBezTo>
                <a:cubicBezTo>
                  <a:pt x="6926" y="15396"/>
                  <a:pt x="6931" y="15362"/>
                  <a:pt x="6930" y="15328"/>
                </a:cubicBezTo>
                <a:cubicBezTo>
                  <a:pt x="6929" y="15305"/>
                  <a:pt x="6920" y="15283"/>
                  <a:pt x="6915" y="15260"/>
                </a:cubicBezTo>
                <a:cubicBezTo>
                  <a:pt x="6911" y="15239"/>
                  <a:pt x="6908" y="15217"/>
                  <a:pt x="6906" y="15195"/>
                </a:cubicBezTo>
                <a:cubicBezTo>
                  <a:pt x="6905" y="15181"/>
                  <a:pt x="6909" y="15166"/>
                  <a:pt x="6909" y="15152"/>
                </a:cubicBezTo>
                <a:cubicBezTo>
                  <a:pt x="6907" y="15118"/>
                  <a:pt x="6897" y="15084"/>
                  <a:pt x="6912" y="15051"/>
                </a:cubicBezTo>
                <a:cubicBezTo>
                  <a:pt x="6914" y="15045"/>
                  <a:pt x="6908" y="15036"/>
                  <a:pt x="6907" y="15029"/>
                </a:cubicBezTo>
                <a:cubicBezTo>
                  <a:pt x="6905" y="15018"/>
                  <a:pt x="6900" y="15008"/>
                  <a:pt x="6901" y="14998"/>
                </a:cubicBezTo>
                <a:cubicBezTo>
                  <a:pt x="6904" y="14971"/>
                  <a:pt x="6909" y="14944"/>
                  <a:pt x="6913" y="14917"/>
                </a:cubicBezTo>
                <a:cubicBezTo>
                  <a:pt x="6917" y="14889"/>
                  <a:pt x="6920" y="14860"/>
                  <a:pt x="6925" y="14832"/>
                </a:cubicBezTo>
                <a:cubicBezTo>
                  <a:pt x="6934" y="14780"/>
                  <a:pt x="6924" y="14725"/>
                  <a:pt x="6953" y="14678"/>
                </a:cubicBezTo>
                <a:cubicBezTo>
                  <a:pt x="6962" y="14663"/>
                  <a:pt x="6945" y="14651"/>
                  <a:pt x="6951" y="14642"/>
                </a:cubicBezTo>
                <a:cubicBezTo>
                  <a:pt x="6981" y="14599"/>
                  <a:pt x="6959" y="14546"/>
                  <a:pt x="6979" y="14501"/>
                </a:cubicBezTo>
                <a:cubicBezTo>
                  <a:pt x="6968" y="14479"/>
                  <a:pt x="6990" y="14465"/>
                  <a:pt x="6991" y="14445"/>
                </a:cubicBezTo>
                <a:cubicBezTo>
                  <a:pt x="6994" y="14405"/>
                  <a:pt x="6998" y="14364"/>
                  <a:pt x="7017" y="14327"/>
                </a:cubicBezTo>
                <a:cubicBezTo>
                  <a:pt x="7019" y="14323"/>
                  <a:pt x="7019" y="14316"/>
                  <a:pt x="7017" y="14312"/>
                </a:cubicBezTo>
                <a:cubicBezTo>
                  <a:pt x="7011" y="14298"/>
                  <a:pt x="7012" y="14287"/>
                  <a:pt x="7023" y="14276"/>
                </a:cubicBezTo>
                <a:cubicBezTo>
                  <a:pt x="7026" y="14273"/>
                  <a:pt x="7021" y="14263"/>
                  <a:pt x="7020" y="14256"/>
                </a:cubicBezTo>
                <a:cubicBezTo>
                  <a:pt x="7011" y="14259"/>
                  <a:pt x="7006" y="14262"/>
                  <a:pt x="7000" y="14264"/>
                </a:cubicBezTo>
                <a:close/>
                <a:moveTo>
                  <a:pt x="5404" y="11080"/>
                </a:moveTo>
                <a:cubicBezTo>
                  <a:pt x="5441" y="11069"/>
                  <a:pt x="5419" y="11034"/>
                  <a:pt x="5434" y="11014"/>
                </a:cubicBezTo>
                <a:cubicBezTo>
                  <a:pt x="5439" y="11007"/>
                  <a:pt x="5436" y="10990"/>
                  <a:pt x="5431" y="10980"/>
                </a:cubicBezTo>
                <a:cubicBezTo>
                  <a:pt x="5418" y="10957"/>
                  <a:pt x="5419" y="10936"/>
                  <a:pt x="5439" y="10918"/>
                </a:cubicBezTo>
                <a:cubicBezTo>
                  <a:pt x="5426" y="10905"/>
                  <a:pt x="5414" y="10897"/>
                  <a:pt x="5427" y="10879"/>
                </a:cubicBezTo>
                <a:cubicBezTo>
                  <a:pt x="5432" y="10872"/>
                  <a:pt x="5430" y="10859"/>
                  <a:pt x="5430" y="10849"/>
                </a:cubicBezTo>
                <a:cubicBezTo>
                  <a:pt x="5433" y="10805"/>
                  <a:pt x="5439" y="10761"/>
                  <a:pt x="5438" y="10717"/>
                </a:cubicBezTo>
                <a:cubicBezTo>
                  <a:pt x="5437" y="10674"/>
                  <a:pt x="5441" y="10631"/>
                  <a:pt x="5425" y="10589"/>
                </a:cubicBezTo>
                <a:cubicBezTo>
                  <a:pt x="5420" y="10575"/>
                  <a:pt x="5412" y="10557"/>
                  <a:pt x="5428" y="10541"/>
                </a:cubicBezTo>
                <a:cubicBezTo>
                  <a:pt x="5433" y="10537"/>
                  <a:pt x="5429" y="10524"/>
                  <a:pt x="5428" y="10515"/>
                </a:cubicBezTo>
                <a:cubicBezTo>
                  <a:pt x="5427" y="10508"/>
                  <a:pt x="5423" y="10500"/>
                  <a:pt x="5423" y="10493"/>
                </a:cubicBezTo>
                <a:cubicBezTo>
                  <a:pt x="5424" y="10455"/>
                  <a:pt x="5435" y="10417"/>
                  <a:pt x="5422" y="10377"/>
                </a:cubicBezTo>
                <a:cubicBezTo>
                  <a:pt x="5417" y="10363"/>
                  <a:pt x="5416" y="10348"/>
                  <a:pt x="5405" y="10335"/>
                </a:cubicBezTo>
                <a:cubicBezTo>
                  <a:pt x="5399" y="10328"/>
                  <a:pt x="5400" y="10313"/>
                  <a:pt x="5399" y="10302"/>
                </a:cubicBezTo>
                <a:cubicBezTo>
                  <a:pt x="5399" y="10292"/>
                  <a:pt x="5402" y="10282"/>
                  <a:pt x="5402" y="10272"/>
                </a:cubicBezTo>
                <a:cubicBezTo>
                  <a:pt x="5400" y="10236"/>
                  <a:pt x="5396" y="10201"/>
                  <a:pt x="5394" y="10166"/>
                </a:cubicBezTo>
                <a:cubicBezTo>
                  <a:pt x="5394" y="10148"/>
                  <a:pt x="5385" y="10142"/>
                  <a:pt x="5370" y="10140"/>
                </a:cubicBezTo>
                <a:cubicBezTo>
                  <a:pt x="5362" y="10140"/>
                  <a:pt x="5354" y="10143"/>
                  <a:pt x="5346" y="10141"/>
                </a:cubicBezTo>
                <a:cubicBezTo>
                  <a:pt x="5331" y="10137"/>
                  <a:pt x="5324" y="10128"/>
                  <a:pt x="5334" y="10113"/>
                </a:cubicBezTo>
                <a:cubicBezTo>
                  <a:pt x="5338" y="10113"/>
                  <a:pt x="5342" y="10111"/>
                  <a:pt x="5343" y="10113"/>
                </a:cubicBezTo>
                <a:cubicBezTo>
                  <a:pt x="5358" y="10124"/>
                  <a:pt x="5373" y="10125"/>
                  <a:pt x="5387" y="10114"/>
                </a:cubicBezTo>
                <a:cubicBezTo>
                  <a:pt x="5402" y="10101"/>
                  <a:pt x="5389" y="10086"/>
                  <a:pt x="5387" y="10073"/>
                </a:cubicBezTo>
                <a:cubicBezTo>
                  <a:pt x="5384" y="10059"/>
                  <a:pt x="5377" y="10048"/>
                  <a:pt x="5381" y="10031"/>
                </a:cubicBezTo>
                <a:cubicBezTo>
                  <a:pt x="5390" y="9992"/>
                  <a:pt x="5392" y="9953"/>
                  <a:pt x="5359" y="9920"/>
                </a:cubicBezTo>
                <a:cubicBezTo>
                  <a:pt x="5355" y="9916"/>
                  <a:pt x="5353" y="9908"/>
                  <a:pt x="5354" y="9902"/>
                </a:cubicBezTo>
                <a:cubicBezTo>
                  <a:pt x="5356" y="9878"/>
                  <a:pt x="5345" y="9859"/>
                  <a:pt x="5336" y="9838"/>
                </a:cubicBezTo>
                <a:cubicBezTo>
                  <a:pt x="5332" y="9829"/>
                  <a:pt x="5329" y="9818"/>
                  <a:pt x="5328" y="9808"/>
                </a:cubicBezTo>
                <a:cubicBezTo>
                  <a:pt x="5324" y="9774"/>
                  <a:pt x="5322" y="9740"/>
                  <a:pt x="5318" y="9706"/>
                </a:cubicBezTo>
                <a:cubicBezTo>
                  <a:pt x="5317" y="9698"/>
                  <a:pt x="5313" y="9690"/>
                  <a:pt x="5310" y="9683"/>
                </a:cubicBezTo>
                <a:cubicBezTo>
                  <a:pt x="5297" y="9703"/>
                  <a:pt x="5288" y="9724"/>
                  <a:pt x="5286" y="9745"/>
                </a:cubicBezTo>
                <a:cubicBezTo>
                  <a:pt x="5283" y="9768"/>
                  <a:pt x="5283" y="9791"/>
                  <a:pt x="5274" y="9813"/>
                </a:cubicBezTo>
                <a:cubicBezTo>
                  <a:pt x="5269" y="9826"/>
                  <a:pt x="5275" y="9843"/>
                  <a:pt x="5275" y="9858"/>
                </a:cubicBezTo>
                <a:cubicBezTo>
                  <a:pt x="5274" y="9893"/>
                  <a:pt x="5286" y="9928"/>
                  <a:pt x="5265" y="9961"/>
                </a:cubicBezTo>
                <a:cubicBezTo>
                  <a:pt x="5251" y="9983"/>
                  <a:pt x="5245" y="10008"/>
                  <a:pt x="5274" y="10026"/>
                </a:cubicBezTo>
                <a:cubicBezTo>
                  <a:pt x="5259" y="10052"/>
                  <a:pt x="5259" y="10076"/>
                  <a:pt x="5274" y="10101"/>
                </a:cubicBezTo>
                <a:cubicBezTo>
                  <a:pt x="5277" y="10106"/>
                  <a:pt x="5281" y="10116"/>
                  <a:pt x="5279" y="10119"/>
                </a:cubicBezTo>
                <a:cubicBezTo>
                  <a:pt x="5256" y="10151"/>
                  <a:pt x="5285" y="10189"/>
                  <a:pt x="5265" y="10221"/>
                </a:cubicBezTo>
                <a:cubicBezTo>
                  <a:pt x="5263" y="10225"/>
                  <a:pt x="5270" y="10235"/>
                  <a:pt x="5272" y="10243"/>
                </a:cubicBezTo>
                <a:cubicBezTo>
                  <a:pt x="5277" y="10263"/>
                  <a:pt x="5291" y="10286"/>
                  <a:pt x="5286" y="10304"/>
                </a:cubicBezTo>
                <a:cubicBezTo>
                  <a:pt x="5277" y="10342"/>
                  <a:pt x="5297" y="10376"/>
                  <a:pt x="5296" y="10413"/>
                </a:cubicBezTo>
                <a:cubicBezTo>
                  <a:pt x="5296" y="10438"/>
                  <a:pt x="5307" y="10458"/>
                  <a:pt x="5327" y="10473"/>
                </a:cubicBezTo>
                <a:cubicBezTo>
                  <a:pt x="5310" y="10501"/>
                  <a:pt x="5312" y="10526"/>
                  <a:pt x="5329" y="10547"/>
                </a:cubicBezTo>
                <a:cubicBezTo>
                  <a:pt x="5323" y="10558"/>
                  <a:pt x="5319" y="10566"/>
                  <a:pt x="5314" y="10576"/>
                </a:cubicBezTo>
                <a:cubicBezTo>
                  <a:pt x="5329" y="10579"/>
                  <a:pt x="5340" y="10580"/>
                  <a:pt x="5352" y="10582"/>
                </a:cubicBezTo>
                <a:cubicBezTo>
                  <a:pt x="5339" y="10610"/>
                  <a:pt x="5342" y="10630"/>
                  <a:pt x="5361" y="10670"/>
                </a:cubicBezTo>
                <a:cubicBezTo>
                  <a:pt x="5344" y="10676"/>
                  <a:pt x="5328" y="10681"/>
                  <a:pt x="5312" y="10687"/>
                </a:cubicBezTo>
                <a:cubicBezTo>
                  <a:pt x="5312" y="10689"/>
                  <a:pt x="5312" y="10691"/>
                  <a:pt x="5313" y="10694"/>
                </a:cubicBezTo>
                <a:cubicBezTo>
                  <a:pt x="5325" y="10697"/>
                  <a:pt x="5337" y="10700"/>
                  <a:pt x="5352" y="10703"/>
                </a:cubicBezTo>
                <a:cubicBezTo>
                  <a:pt x="5357" y="10716"/>
                  <a:pt x="5369" y="10731"/>
                  <a:pt x="5368" y="10745"/>
                </a:cubicBezTo>
                <a:cubicBezTo>
                  <a:pt x="5365" y="10779"/>
                  <a:pt x="5378" y="10809"/>
                  <a:pt x="5383" y="10841"/>
                </a:cubicBezTo>
                <a:cubicBezTo>
                  <a:pt x="5386" y="10856"/>
                  <a:pt x="5391" y="10871"/>
                  <a:pt x="5386" y="10887"/>
                </a:cubicBezTo>
                <a:cubicBezTo>
                  <a:pt x="5374" y="10920"/>
                  <a:pt x="5373" y="10953"/>
                  <a:pt x="5390" y="10986"/>
                </a:cubicBezTo>
                <a:cubicBezTo>
                  <a:pt x="5395" y="10995"/>
                  <a:pt x="5391" y="11009"/>
                  <a:pt x="5391" y="11020"/>
                </a:cubicBezTo>
                <a:cubicBezTo>
                  <a:pt x="5381" y="11021"/>
                  <a:pt x="5374" y="11022"/>
                  <a:pt x="5369" y="11022"/>
                </a:cubicBezTo>
                <a:cubicBezTo>
                  <a:pt x="5340" y="11070"/>
                  <a:pt x="5357" y="11119"/>
                  <a:pt x="5360" y="11166"/>
                </a:cubicBezTo>
                <a:cubicBezTo>
                  <a:pt x="5362" y="11195"/>
                  <a:pt x="5366" y="11220"/>
                  <a:pt x="5357" y="11249"/>
                </a:cubicBezTo>
                <a:cubicBezTo>
                  <a:pt x="5342" y="11295"/>
                  <a:pt x="5367" y="11321"/>
                  <a:pt x="5415" y="11317"/>
                </a:cubicBezTo>
                <a:cubicBezTo>
                  <a:pt x="5398" y="11294"/>
                  <a:pt x="5404" y="11272"/>
                  <a:pt x="5419" y="11252"/>
                </a:cubicBezTo>
                <a:cubicBezTo>
                  <a:pt x="5423" y="11247"/>
                  <a:pt x="5425" y="11240"/>
                  <a:pt x="5424" y="11233"/>
                </a:cubicBezTo>
                <a:cubicBezTo>
                  <a:pt x="5423" y="11206"/>
                  <a:pt x="5417" y="11178"/>
                  <a:pt x="5420" y="11151"/>
                </a:cubicBezTo>
                <a:cubicBezTo>
                  <a:pt x="5422" y="11126"/>
                  <a:pt x="5418" y="11104"/>
                  <a:pt x="5404" y="11080"/>
                </a:cubicBezTo>
                <a:close/>
                <a:moveTo>
                  <a:pt x="4241" y="1485"/>
                </a:moveTo>
                <a:cubicBezTo>
                  <a:pt x="4269" y="1483"/>
                  <a:pt x="4281" y="1463"/>
                  <a:pt x="4296" y="1447"/>
                </a:cubicBezTo>
                <a:cubicBezTo>
                  <a:pt x="4315" y="1427"/>
                  <a:pt x="4324" y="1426"/>
                  <a:pt x="4346" y="1443"/>
                </a:cubicBezTo>
                <a:cubicBezTo>
                  <a:pt x="4353" y="1448"/>
                  <a:pt x="4360" y="1452"/>
                  <a:pt x="4368" y="1457"/>
                </a:cubicBezTo>
                <a:cubicBezTo>
                  <a:pt x="4395" y="1424"/>
                  <a:pt x="4353" y="1406"/>
                  <a:pt x="4354" y="1379"/>
                </a:cubicBezTo>
                <a:cubicBezTo>
                  <a:pt x="4355" y="1373"/>
                  <a:pt x="4341" y="1367"/>
                  <a:pt x="4329" y="1357"/>
                </a:cubicBezTo>
                <a:cubicBezTo>
                  <a:pt x="4335" y="1346"/>
                  <a:pt x="4342" y="1333"/>
                  <a:pt x="4349" y="1320"/>
                </a:cubicBezTo>
                <a:cubicBezTo>
                  <a:pt x="4353" y="1311"/>
                  <a:pt x="4358" y="1302"/>
                  <a:pt x="4361" y="1292"/>
                </a:cubicBezTo>
                <a:cubicBezTo>
                  <a:pt x="4370" y="1265"/>
                  <a:pt x="4351" y="1244"/>
                  <a:pt x="4348" y="1219"/>
                </a:cubicBezTo>
                <a:cubicBezTo>
                  <a:pt x="4343" y="1187"/>
                  <a:pt x="4340" y="1154"/>
                  <a:pt x="4297" y="1142"/>
                </a:cubicBezTo>
                <a:cubicBezTo>
                  <a:pt x="4308" y="1130"/>
                  <a:pt x="4315" y="1121"/>
                  <a:pt x="4324" y="1110"/>
                </a:cubicBezTo>
                <a:cubicBezTo>
                  <a:pt x="4298" y="1069"/>
                  <a:pt x="4311" y="1017"/>
                  <a:pt x="4288" y="970"/>
                </a:cubicBezTo>
                <a:cubicBezTo>
                  <a:pt x="4274" y="989"/>
                  <a:pt x="4255" y="1000"/>
                  <a:pt x="4266" y="1023"/>
                </a:cubicBezTo>
                <a:cubicBezTo>
                  <a:pt x="4236" y="1034"/>
                  <a:pt x="4198" y="1025"/>
                  <a:pt x="4188" y="1067"/>
                </a:cubicBezTo>
                <a:cubicBezTo>
                  <a:pt x="4188" y="1068"/>
                  <a:pt x="4183" y="1068"/>
                  <a:pt x="4181" y="1070"/>
                </a:cubicBezTo>
                <a:cubicBezTo>
                  <a:pt x="4157" y="1087"/>
                  <a:pt x="4157" y="1092"/>
                  <a:pt x="4182" y="1107"/>
                </a:cubicBezTo>
                <a:cubicBezTo>
                  <a:pt x="4205" y="1121"/>
                  <a:pt x="4205" y="1122"/>
                  <a:pt x="4195" y="1147"/>
                </a:cubicBezTo>
                <a:cubicBezTo>
                  <a:pt x="4190" y="1160"/>
                  <a:pt x="4182" y="1174"/>
                  <a:pt x="4184" y="1187"/>
                </a:cubicBezTo>
                <a:cubicBezTo>
                  <a:pt x="4189" y="1239"/>
                  <a:pt x="4197" y="1291"/>
                  <a:pt x="4205" y="1343"/>
                </a:cubicBezTo>
                <a:cubicBezTo>
                  <a:pt x="4206" y="1351"/>
                  <a:pt x="4210" y="1358"/>
                  <a:pt x="4212" y="1365"/>
                </a:cubicBezTo>
                <a:cubicBezTo>
                  <a:pt x="4216" y="1379"/>
                  <a:pt x="4227" y="1396"/>
                  <a:pt x="4223" y="1407"/>
                </a:cubicBezTo>
                <a:cubicBezTo>
                  <a:pt x="4212" y="1437"/>
                  <a:pt x="4230" y="1458"/>
                  <a:pt x="4241" y="1485"/>
                </a:cubicBezTo>
                <a:close/>
                <a:moveTo>
                  <a:pt x="1338" y="10980"/>
                </a:moveTo>
                <a:cubicBezTo>
                  <a:pt x="1332" y="10991"/>
                  <a:pt x="1325" y="10998"/>
                  <a:pt x="1325" y="11006"/>
                </a:cubicBezTo>
                <a:cubicBezTo>
                  <a:pt x="1323" y="11036"/>
                  <a:pt x="1324" y="11065"/>
                  <a:pt x="1325" y="11095"/>
                </a:cubicBezTo>
                <a:cubicBezTo>
                  <a:pt x="1325" y="11103"/>
                  <a:pt x="1327" y="11111"/>
                  <a:pt x="1326" y="11118"/>
                </a:cubicBezTo>
                <a:cubicBezTo>
                  <a:pt x="1318" y="11160"/>
                  <a:pt x="1324" y="11201"/>
                  <a:pt x="1341" y="11240"/>
                </a:cubicBezTo>
                <a:cubicBezTo>
                  <a:pt x="1346" y="11252"/>
                  <a:pt x="1347" y="11265"/>
                  <a:pt x="1348" y="11277"/>
                </a:cubicBezTo>
                <a:cubicBezTo>
                  <a:pt x="1352" y="11323"/>
                  <a:pt x="1355" y="11369"/>
                  <a:pt x="1357" y="11415"/>
                </a:cubicBezTo>
                <a:cubicBezTo>
                  <a:pt x="1359" y="11458"/>
                  <a:pt x="1364" y="11501"/>
                  <a:pt x="1363" y="11545"/>
                </a:cubicBezTo>
                <a:cubicBezTo>
                  <a:pt x="1361" y="11586"/>
                  <a:pt x="1364" y="11628"/>
                  <a:pt x="1371" y="11668"/>
                </a:cubicBezTo>
                <a:cubicBezTo>
                  <a:pt x="1379" y="11714"/>
                  <a:pt x="1383" y="11759"/>
                  <a:pt x="1379" y="11806"/>
                </a:cubicBezTo>
                <a:cubicBezTo>
                  <a:pt x="1377" y="11822"/>
                  <a:pt x="1383" y="11836"/>
                  <a:pt x="1395" y="11847"/>
                </a:cubicBezTo>
                <a:cubicBezTo>
                  <a:pt x="1417" y="11833"/>
                  <a:pt x="1409" y="11813"/>
                  <a:pt x="1404" y="11799"/>
                </a:cubicBezTo>
                <a:cubicBezTo>
                  <a:pt x="1398" y="11778"/>
                  <a:pt x="1402" y="11760"/>
                  <a:pt x="1415" y="11742"/>
                </a:cubicBezTo>
                <a:cubicBezTo>
                  <a:pt x="1408" y="11737"/>
                  <a:pt x="1404" y="11733"/>
                  <a:pt x="1398" y="11728"/>
                </a:cubicBezTo>
                <a:cubicBezTo>
                  <a:pt x="1416" y="11712"/>
                  <a:pt x="1419" y="11691"/>
                  <a:pt x="1418" y="11669"/>
                </a:cubicBezTo>
                <a:cubicBezTo>
                  <a:pt x="1417" y="11652"/>
                  <a:pt x="1412" y="11636"/>
                  <a:pt x="1425" y="11620"/>
                </a:cubicBezTo>
                <a:cubicBezTo>
                  <a:pt x="1430" y="11614"/>
                  <a:pt x="1429" y="11597"/>
                  <a:pt x="1424" y="11588"/>
                </a:cubicBezTo>
                <a:cubicBezTo>
                  <a:pt x="1411" y="11562"/>
                  <a:pt x="1406" y="11522"/>
                  <a:pt x="1414" y="11496"/>
                </a:cubicBezTo>
                <a:cubicBezTo>
                  <a:pt x="1419" y="11479"/>
                  <a:pt x="1428" y="11458"/>
                  <a:pt x="1422" y="11447"/>
                </a:cubicBezTo>
                <a:cubicBezTo>
                  <a:pt x="1411" y="11426"/>
                  <a:pt x="1415" y="11408"/>
                  <a:pt x="1419" y="11390"/>
                </a:cubicBezTo>
                <a:cubicBezTo>
                  <a:pt x="1423" y="11377"/>
                  <a:pt x="1398" y="11363"/>
                  <a:pt x="1422" y="11352"/>
                </a:cubicBezTo>
                <a:cubicBezTo>
                  <a:pt x="1422" y="11352"/>
                  <a:pt x="1421" y="11343"/>
                  <a:pt x="1419" y="11342"/>
                </a:cubicBezTo>
                <a:cubicBezTo>
                  <a:pt x="1398" y="11334"/>
                  <a:pt x="1410" y="11321"/>
                  <a:pt x="1411" y="11309"/>
                </a:cubicBezTo>
                <a:cubicBezTo>
                  <a:pt x="1413" y="11297"/>
                  <a:pt x="1416" y="11282"/>
                  <a:pt x="1411" y="11273"/>
                </a:cubicBezTo>
                <a:cubicBezTo>
                  <a:pt x="1398" y="11250"/>
                  <a:pt x="1403" y="11227"/>
                  <a:pt x="1403" y="11204"/>
                </a:cubicBezTo>
                <a:cubicBezTo>
                  <a:pt x="1403" y="11202"/>
                  <a:pt x="1401" y="11199"/>
                  <a:pt x="1399" y="11197"/>
                </a:cubicBezTo>
                <a:cubicBezTo>
                  <a:pt x="1390" y="11196"/>
                  <a:pt x="1380" y="11196"/>
                  <a:pt x="1369" y="11194"/>
                </a:cubicBezTo>
                <a:cubicBezTo>
                  <a:pt x="1370" y="11172"/>
                  <a:pt x="1368" y="11151"/>
                  <a:pt x="1374" y="11133"/>
                </a:cubicBezTo>
                <a:cubicBezTo>
                  <a:pt x="1380" y="11115"/>
                  <a:pt x="1360" y="11092"/>
                  <a:pt x="1384" y="11078"/>
                </a:cubicBezTo>
                <a:cubicBezTo>
                  <a:pt x="1374" y="11044"/>
                  <a:pt x="1367" y="11009"/>
                  <a:pt x="1338" y="10980"/>
                </a:cubicBezTo>
                <a:close/>
                <a:moveTo>
                  <a:pt x="7319" y="13622"/>
                </a:moveTo>
                <a:cubicBezTo>
                  <a:pt x="7340" y="13594"/>
                  <a:pt x="7340" y="13591"/>
                  <a:pt x="7334" y="13566"/>
                </a:cubicBezTo>
                <a:cubicBezTo>
                  <a:pt x="7332" y="13557"/>
                  <a:pt x="7334" y="13546"/>
                  <a:pt x="7336" y="13537"/>
                </a:cubicBezTo>
                <a:cubicBezTo>
                  <a:pt x="7342" y="13505"/>
                  <a:pt x="7352" y="13473"/>
                  <a:pt x="7355" y="13441"/>
                </a:cubicBezTo>
                <a:cubicBezTo>
                  <a:pt x="7360" y="13398"/>
                  <a:pt x="7359" y="13354"/>
                  <a:pt x="7362" y="13311"/>
                </a:cubicBezTo>
                <a:cubicBezTo>
                  <a:pt x="7365" y="13270"/>
                  <a:pt x="7372" y="13230"/>
                  <a:pt x="7375" y="13190"/>
                </a:cubicBezTo>
                <a:cubicBezTo>
                  <a:pt x="7379" y="13129"/>
                  <a:pt x="7383" y="13069"/>
                  <a:pt x="7385" y="13008"/>
                </a:cubicBezTo>
                <a:cubicBezTo>
                  <a:pt x="7387" y="12964"/>
                  <a:pt x="7385" y="12919"/>
                  <a:pt x="7385" y="12875"/>
                </a:cubicBezTo>
                <a:cubicBezTo>
                  <a:pt x="7354" y="12902"/>
                  <a:pt x="7333" y="12931"/>
                  <a:pt x="7344" y="12973"/>
                </a:cubicBezTo>
                <a:cubicBezTo>
                  <a:pt x="7347" y="12983"/>
                  <a:pt x="7348" y="12996"/>
                  <a:pt x="7345" y="13005"/>
                </a:cubicBezTo>
                <a:cubicBezTo>
                  <a:pt x="7328" y="13052"/>
                  <a:pt x="7340" y="13101"/>
                  <a:pt x="7336" y="13149"/>
                </a:cubicBezTo>
                <a:cubicBezTo>
                  <a:pt x="7333" y="13182"/>
                  <a:pt x="7352" y="13216"/>
                  <a:pt x="7326" y="13247"/>
                </a:cubicBezTo>
                <a:cubicBezTo>
                  <a:pt x="7325" y="13248"/>
                  <a:pt x="7325" y="13252"/>
                  <a:pt x="7325" y="13255"/>
                </a:cubicBezTo>
                <a:cubicBezTo>
                  <a:pt x="7316" y="13330"/>
                  <a:pt x="7324" y="13406"/>
                  <a:pt x="7309" y="13480"/>
                </a:cubicBezTo>
                <a:cubicBezTo>
                  <a:pt x="7309" y="13481"/>
                  <a:pt x="7309" y="13483"/>
                  <a:pt x="7309" y="13484"/>
                </a:cubicBezTo>
                <a:cubicBezTo>
                  <a:pt x="7326" y="13515"/>
                  <a:pt x="7309" y="13545"/>
                  <a:pt x="7306" y="13575"/>
                </a:cubicBezTo>
                <a:cubicBezTo>
                  <a:pt x="7304" y="13593"/>
                  <a:pt x="7308" y="13605"/>
                  <a:pt x="7319" y="13622"/>
                </a:cubicBezTo>
                <a:close/>
                <a:moveTo>
                  <a:pt x="2287" y="16439"/>
                </a:moveTo>
                <a:cubicBezTo>
                  <a:pt x="2279" y="16456"/>
                  <a:pt x="2269" y="16467"/>
                  <a:pt x="2270" y="16478"/>
                </a:cubicBezTo>
                <a:cubicBezTo>
                  <a:pt x="2277" y="16561"/>
                  <a:pt x="2251" y="16641"/>
                  <a:pt x="2242" y="16723"/>
                </a:cubicBezTo>
                <a:cubicBezTo>
                  <a:pt x="2236" y="16775"/>
                  <a:pt x="2243" y="16831"/>
                  <a:pt x="2219" y="16880"/>
                </a:cubicBezTo>
                <a:cubicBezTo>
                  <a:pt x="2219" y="16952"/>
                  <a:pt x="2217" y="17023"/>
                  <a:pt x="2201" y="17093"/>
                </a:cubicBezTo>
                <a:cubicBezTo>
                  <a:pt x="2195" y="17120"/>
                  <a:pt x="2200" y="17148"/>
                  <a:pt x="2200" y="17180"/>
                </a:cubicBezTo>
                <a:cubicBezTo>
                  <a:pt x="2222" y="17148"/>
                  <a:pt x="2230" y="17115"/>
                  <a:pt x="2235" y="17082"/>
                </a:cubicBezTo>
                <a:cubicBezTo>
                  <a:pt x="2241" y="17049"/>
                  <a:pt x="2225" y="17012"/>
                  <a:pt x="2250" y="16980"/>
                </a:cubicBezTo>
                <a:cubicBezTo>
                  <a:pt x="2253" y="16977"/>
                  <a:pt x="2249" y="16968"/>
                  <a:pt x="2249" y="16961"/>
                </a:cubicBezTo>
                <a:cubicBezTo>
                  <a:pt x="2249" y="16953"/>
                  <a:pt x="2247" y="16944"/>
                  <a:pt x="2250" y="16938"/>
                </a:cubicBezTo>
                <a:cubicBezTo>
                  <a:pt x="2266" y="16903"/>
                  <a:pt x="2265" y="16866"/>
                  <a:pt x="2267" y="16830"/>
                </a:cubicBezTo>
                <a:cubicBezTo>
                  <a:pt x="2267" y="16823"/>
                  <a:pt x="2269" y="16817"/>
                  <a:pt x="2270" y="16810"/>
                </a:cubicBezTo>
                <a:cubicBezTo>
                  <a:pt x="2283" y="16755"/>
                  <a:pt x="2290" y="16699"/>
                  <a:pt x="2277" y="16642"/>
                </a:cubicBezTo>
                <a:cubicBezTo>
                  <a:pt x="2275" y="16634"/>
                  <a:pt x="2275" y="16622"/>
                  <a:pt x="2280" y="16616"/>
                </a:cubicBezTo>
                <a:cubicBezTo>
                  <a:pt x="2297" y="16598"/>
                  <a:pt x="2275" y="16581"/>
                  <a:pt x="2282" y="16563"/>
                </a:cubicBezTo>
                <a:cubicBezTo>
                  <a:pt x="2290" y="16546"/>
                  <a:pt x="2293" y="16526"/>
                  <a:pt x="2298" y="16508"/>
                </a:cubicBezTo>
                <a:cubicBezTo>
                  <a:pt x="2299" y="16504"/>
                  <a:pt x="2298" y="16500"/>
                  <a:pt x="2298" y="16496"/>
                </a:cubicBezTo>
                <a:cubicBezTo>
                  <a:pt x="2295" y="16481"/>
                  <a:pt x="2292" y="16465"/>
                  <a:pt x="2287" y="16439"/>
                </a:cubicBezTo>
                <a:close/>
                <a:moveTo>
                  <a:pt x="7309" y="14079"/>
                </a:moveTo>
                <a:cubicBezTo>
                  <a:pt x="7306" y="14078"/>
                  <a:pt x="7304" y="14076"/>
                  <a:pt x="7301" y="14075"/>
                </a:cubicBezTo>
                <a:cubicBezTo>
                  <a:pt x="7295" y="14081"/>
                  <a:pt x="7285" y="14086"/>
                  <a:pt x="7284" y="14093"/>
                </a:cubicBezTo>
                <a:cubicBezTo>
                  <a:pt x="7281" y="14118"/>
                  <a:pt x="7291" y="14144"/>
                  <a:pt x="7275" y="14167"/>
                </a:cubicBezTo>
                <a:cubicBezTo>
                  <a:pt x="7280" y="14212"/>
                  <a:pt x="7275" y="14256"/>
                  <a:pt x="7257" y="14298"/>
                </a:cubicBezTo>
                <a:cubicBezTo>
                  <a:pt x="7255" y="14303"/>
                  <a:pt x="7257" y="14311"/>
                  <a:pt x="7258" y="14317"/>
                </a:cubicBezTo>
                <a:cubicBezTo>
                  <a:pt x="7268" y="14348"/>
                  <a:pt x="7263" y="14379"/>
                  <a:pt x="7259" y="14410"/>
                </a:cubicBezTo>
                <a:cubicBezTo>
                  <a:pt x="7254" y="14452"/>
                  <a:pt x="7247" y="14493"/>
                  <a:pt x="7242" y="14536"/>
                </a:cubicBezTo>
                <a:cubicBezTo>
                  <a:pt x="7236" y="14597"/>
                  <a:pt x="7231" y="14659"/>
                  <a:pt x="7224" y="14721"/>
                </a:cubicBezTo>
                <a:cubicBezTo>
                  <a:pt x="7218" y="14785"/>
                  <a:pt x="7210" y="14848"/>
                  <a:pt x="7204" y="14912"/>
                </a:cubicBezTo>
                <a:cubicBezTo>
                  <a:pt x="7201" y="14935"/>
                  <a:pt x="7203" y="14958"/>
                  <a:pt x="7203" y="14981"/>
                </a:cubicBezTo>
                <a:cubicBezTo>
                  <a:pt x="7213" y="14963"/>
                  <a:pt x="7217" y="14944"/>
                  <a:pt x="7219" y="14926"/>
                </a:cubicBezTo>
                <a:cubicBezTo>
                  <a:pt x="7225" y="14890"/>
                  <a:pt x="7231" y="14854"/>
                  <a:pt x="7234" y="14817"/>
                </a:cubicBezTo>
                <a:cubicBezTo>
                  <a:pt x="7237" y="14774"/>
                  <a:pt x="7247" y="14732"/>
                  <a:pt x="7248" y="14689"/>
                </a:cubicBezTo>
                <a:cubicBezTo>
                  <a:pt x="7250" y="14650"/>
                  <a:pt x="7271" y="14611"/>
                  <a:pt x="7256" y="14570"/>
                </a:cubicBezTo>
                <a:cubicBezTo>
                  <a:pt x="7278" y="14543"/>
                  <a:pt x="7269" y="14510"/>
                  <a:pt x="7272" y="14478"/>
                </a:cubicBezTo>
                <a:cubicBezTo>
                  <a:pt x="7274" y="14462"/>
                  <a:pt x="7283" y="14445"/>
                  <a:pt x="7284" y="14429"/>
                </a:cubicBezTo>
                <a:cubicBezTo>
                  <a:pt x="7288" y="14372"/>
                  <a:pt x="7289" y="14314"/>
                  <a:pt x="7293" y="14257"/>
                </a:cubicBezTo>
                <a:cubicBezTo>
                  <a:pt x="7294" y="14232"/>
                  <a:pt x="7299" y="14206"/>
                  <a:pt x="7301" y="14181"/>
                </a:cubicBezTo>
                <a:cubicBezTo>
                  <a:pt x="7304" y="14147"/>
                  <a:pt x="7306" y="14113"/>
                  <a:pt x="7309" y="14079"/>
                </a:cubicBezTo>
                <a:close/>
                <a:moveTo>
                  <a:pt x="6812" y="13202"/>
                </a:moveTo>
                <a:cubicBezTo>
                  <a:pt x="6803" y="13215"/>
                  <a:pt x="6799" y="13218"/>
                  <a:pt x="6799" y="13221"/>
                </a:cubicBezTo>
                <a:cubicBezTo>
                  <a:pt x="6795" y="13255"/>
                  <a:pt x="6791" y="13289"/>
                  <a:pt x="6788" y="13323"/>
                </a:cubicBezTo>
                <a:cubicBezTo>
                  <a:pt x="6788" y="13329"/>
                  <a:pt x="6790" y="13337"/>
                  <a:pt x="6794" y="13342"/>
                </a:cubicBezTo>
                <a:cubicBezTo>
                  <a:pt x="6808" y="13355"/>
                  <a:pt x="6821" y="13370"/>
                  <a:pt x="6838" y="13377"/>
                </a:cubicBezTo>
                <a:cubicBezTo>
                  <a:pt x="6860" y="13388"/>
                  <a:pt x="6880" y="13403"/>
                  <a:pt x="6909" y="13399"/>
                </a:cubicBezTo>
                <a:cubicBezTo>
                  <a:pt x="6927" y="13397"/>
                  <a:pt x="6948" y="13410"/>
                  <a:pt x="6969" y="13416"/>
                </a:cubicBezTo>
                <a:cubicBezTo>
                  <a:pt x="6978" y="13397"/>
                  <a:pt x="6973" y="13387"/>
                  <a:pt x="6956" y="13380"/>
                </a:cubicBezTo>
                <a:cubicBezTo>
                  <a:pt x="6951" y="13378"/>
                  <a:pt x="6941" y="13373"/>
                  <a:pt x="6941" y="13370"/>
                </a:cubicBezTo>
                <a:cubicBezTo>
                  <a:pt x="6944" y="13343"/>
                  <a:pt x="6929" y="13333"/>
                  <a:pt x="6906" y="13327"/>
                </a:cubicBezTo>
                <a:cubicBezTo>
                  <a:pt x="6902" y="13325"/>
                  <a:pt x="6897" y="13319"/>
                  <a:pt x="6896" y="13315"/>
                </a:cubicBezTo>
                <a:cubicBezTo>
                  <a:pt x="6890" y="13293"/>
                  <a:pt x="6871" y="13285"/>
                  <a:pt x="6855" y="13274"/>
                </a:cubicBezTo>
                <a:cubicBezTo>
                  <a:pt x="6839" y="13263"/>
                  <a:pt x="6814" y="13258"/>
                  <a:pt x="6825" y="13228"/>
                </a:cubicBezTo>
                <a:cubicBezTo>
                  <a:pt x="6827" y="13222"/>
                  <a:pt x="6818" y="13212"/>
                  <a:pt x="6812" y="13202"/>
                </a:cubicBezTo>
                <a:close/>
                <a:moveTo>
                  <a:pt x="4512" y="2737"/>
                </a:moveTo>
                <a:cubicBezTo>
                  <a:pt x="4541" y="2732"/>
                  <a:pt x="4540" y="2732"/>
                  <a:pt x="4535" y="2705"/>
                </a:cubicBezTo>
                <a:cubicBezTo>
                  <a:pt x="4527" y="2663"/>
                  <a:pt x="4521" y="2621"/>
                  <a:pt x="4514" y="2579"/>
                </a:cubicBezTo>
                <a:cubicBezTo>
                  <a:pt x="4512" y="2566"/>
                  <a:pt x="4508" y="2553"/>
                  <a:pt x="4506" y="2540"/>
                </a:cubicBezTo>
                <a:cubicBezTo>
                  <a:pt x="4505" y="2529"/>
                  <a:pt x="4506" y="2518"/>
                  <a:pt x="4506" y="2507"/>
                </a:cubicBezTo>
                <a:cubicBezTo>
                  <a:pt x="4508" y="2479"/>
                  <a:pt x="4516" y="2451"/>
                  <a:pt x="4499" y="2421"/>
                </a:cubicBezTo>
                <a:cubicBezTo>
                  <a:pt x="4460" y="2454"/>
                  <a:pt x="4486" y="2492"/>
                  <a:pt x="4485" y="2528"/>
                </a:cubicBezTo>
                <a:cubicBezTo>
                  <a:pt x="4453" y="2515"/>
                  <a:pt x="4476" y="2477"/>
                  <a:pt x="4450" y="2466"/>
                </a:cubicBezTo>
                <a:cubicBezTo>
                  <a:pt x="4447" y="2505"/>
                  <a:pt x="4447" y="2505"/>
                  <a:pt x="4458" y="2534"/>
                </a:cubicBezTo>
                <a:cubicBezTo>
                  <a:pt x="4460" y="2542"/>
                  <a:pt x="4462" y="2550"/>
                  <a:pt x="4461" y="2558"/>
                </a:cubicBezTo>
                <a:cubicBezTo>
                  <a:pt x="4455" y="2609"/>
                  <a:pt x="4467" y="2657"/>
                  <a:pt x="4482" y="2705"/>
                </a:cubicBezTo>
                <a:cubicBezTo>
                  <a:pt x="4487" y="2722"/>
                  <a:pt x="4497" y="2740"/>
                  <a:pt x="4483" y="2758"/>
                </a:cubicBezTo>
                <a:cubicBezTo>
                  <a:pt x="4481" y="2762"/>
                  <a:pt x="4488" y="2771"/>
                  <a:pt x="4492" y="2783"/>
                </a:cubicBezTo>
                <a:cubicBezTo>
                  <a:pt x="4501" y="2764"/>
                  <a:pt x="4507" y="2750"/>
                  <a:pt x="4512" y="2737"/>
                </a:cubicBezTo>
                <a:close/>
                <a:moveTo>
                  <a:pt x="1300" y="575"/>
                </a:moveTo>
                <a:cubicBezTo>
                  <a:pt x="1298" y="567"/>
                  <a:pt x="1292" y="553"/>
                  <a:pt x="1294" y="552"/>
                </a:cubicBezTo>
                <a:cubicBezTo>
                  <a:pt x="1318" y="538"/>
                  <a:pt x="1303" y="522"/>
                  <a:pt x="1298" y="507"/>
                </a:cubicBezTo>
                <a:cubicBezTo>
                  <a:pt x="1292" y="486"/>
                  <a:pt x="1285" y="465"/>
                  <a:pt x="1279" y="444"/>
                </a:cubicBezTo>
                <a:cubicBezTo>
                  <a:pt x="1272" y="423"/>
                  <a:pt x="1263" y="405"/>
                  <a:pt x="1237" y="404"/>
                </a:cubicBezTo>
                <a:cubicBezTo>
                  <a:pt x="1235" y="437"/>
                  <a:pt x="1233" y="470"/>
                  <a:pt x="1231" y="503"/>
                </a:cubicBezTo>
                <a:cubicBezTo>
                  <a:pt x="1230" y="506"/>
                  <a:pt x="1231" y="513"/>
                  <a:pt x="1229" y="514"/>
                </a:cubicBezTo>
                <a:cubicBezTo>
                  <a:pt x="1193" y="534"/>
                  <a:pt x="1221" y="566"/>
                  <a:pt x="1216" y="592"/>
                </a:cubicBezTo>
                <a:cubicBezTo>
                  <a:pt x="1214" y="601"/>
                  <a:pt x="1229" y="622"/>
                  <a:pt x="1238" y="612"/>
                </a:cubicBezTo>
                <a:cubicBezTo>
                  <a:pt x="1255" y="592"/>
                  <a:pt x="1284" y="596"/>
                  <a:pt x="1300" y="575"/>
                </a:cubicBezTo>
                <a:close/>
                <a:moveTo>
                  <a:pt x="6377" y="10261"/>
                </a:moveTo>
                <a:cubicBezTo>
                  <a:pt x="6348" y="10210"/>
                  <a:pt x="6339" y="10161"/>
                  <a:pt x="6348" y="10109"/>
                </a:cubicBezTo>
                <a:cubicBezTo>
                  <a:pt x="6350" y="10102"/>
                  <a:pt x="6346" y="10094"/>
                  <a:pt x="6346" y="10086"/>
                </a:cubicBezTo>
                <a:cubicBezTo>
                  <a:pt x="6344" y="10049"/>
                  <a:pt x="6322" y="10015"/>
                  <a:pt x="6325" y="9977"/>
                </a:cubicBezTo>
                <a:cubicBezTo>
                  <a:pt x="6328" y="9954"/>
                  <a:pt x="6317" y="9945"/>
                  <a:pt x="6293" y="9942"/>
                </a:cubicBezTo>
                <a:cubicBezTo>
                  <a:pt x="6290" y="9969"/>
                  <a:pt x="6280" y="9997"/>
                  <a:pt x="6286" y="10022"/>
                </a:cubicBezTo>
                <a:cubicBezTo>
                  <a:pt x="6292" y="10049"/>
                  <a:pt x="6291" y="10074"/>
                  <a:pt x="6291" y="10100"/>
                </a:cubicBezTo>
                <a:cubicBezTo>
                  <a:pt x="6291" y="10117"/>
                  <a:pt x="6291" y="10134"/>
                  <a:pt x="6293" y="10151"/>
                </a:cubicBezTo>
                <a:cubicBezTo>
                  <a:pt x="6293" y="10156"/>
                  <a:pt x="6302" y="10159"/>
                  <a:pt x="6310" y="10166"/>
                </a:cubicBezTo>
                <a:cubicBezTo>
                  <a:pt x="6310" y="10130"/>
                  <a:pt x="6310" y="10099"/>
                  <a:pt x="6310" y="10068"/>
                </a:cubicBezTo>
                <a:cubicBezTo>
                  <a:pt x="6313" y="10068"/>
                  <a:pt x="6316" y="10068"/>
                  <a:pt x="6319" y="10068"/>
                </a:cubicBezTo>
                <a:cubicBezTo>
                  <a:pt x="6326" y="10134"/>
                  <a:pt x="6315" y="10203"/>
                  <a:pt x="6338" y="10270"/>
                </a:cubicBezTo>
                <a:cubicBezTo>
                  <a:pt x="6349" y="10267"/>
                  <a:pt x="6359" y="10265"/>
                  <a:pt x="6377" y="10261"/>
                </a:cubicBezTo>
                <a:close/>
                <a:moveTo>
                  <a:pt x="7299" y="14011"/>
                </a:moveTo>
                <a:cubicBezTo>
                  <a:pt x="7335" y="13892"/>
                  <a:pt x="7331" y="13771"/>
                  <a:pt x="7330" y="13640"/>
                </a:cubicBezTo>
                <a:cubicBezTo>
                  <a:pt x="7313" y="13669"/>
                  <a:pt x="7291" y="13685"/>
                  <a:pt x="7296" y="13713"/>
                </a:cubicBezTo>
                <a:cubicBezTo>
                  <a:pt x="7310" y="13791"/>
                  <a:pt x="7285" y="13868"/>
                  <a:pt x="7290" y="13946"/>
                </a:cubicBezTo>
                <a:cubicBezTo>
                  <a:pt x="7292" y="13968"/>
                  <a:pt x="7284" y="13990"/>
                  <a:pt x="7299" y="14011"/>
                </a:cubicBezTo>
                <a:close/>
                <a:moveTo>
                  <a:pt x="4183" y="1622"/>
                </a:moveTo>
                <a:cubicBezTo>
                  <a:pt x="4191" y="1605"/>
                  <a:pt x="4199" y="1595"/>
                  <a:pt x="4199" y="1586"/>
                </a:cubicBezTo>
                <a:cubicBezTo>
                  <a:pt x="4197" y="1546"/>
                  <a:pt x="4200" y="1505"/>
                  <a:pt x="4185" y="1465"/>
                </a:cubicBezTo>
                <a:cubicBezTo>
                  <a:pt x="4179" y="1450"/>
                  <a:pt x="4183" y="1432"/>
                  <a:pt x="4180" y="1415"/>
                </a:cubicBezTo>
                <a:cubicBezTo>
                  <a:pt x="4176" y="1392"/>
                  <a:pt x="4176" y="1366"/>
                  <a:pt x="4164" y="1347"/>
                </a:cubicBezTo>
                <a:cubicBezTo>
                  <a:pt x="4153" y="1329"/>
                  <a:pt x="4150" y="1312"/>
                  <a:pt x="4149" y="1292"/>
                </a:cubicBezTo>
                <a:cubicBezTo>
                  <a:pt x="4148" y="1279"/>
                  <a:pt x="4152" y="1262"/>
                  <a:pt x="4129" y="1252"/>
                </a:cubicBezTo>
                <a:cubicBezTo>
                  <a:pt x="4127" y="1268"/>
                  <a:pt x="4124" y="1281"/>
                  <a:pt x="4125" y="1295"/>
                </a:cubicBezTo>
                <a:cubicBezTo>
                  <a:pt x="4131" y="1365"/>
                  <a:pt x="4164" y="1431"/>
                  <a:pt x="4159" y="1503"/>
                </a:cubicBezTo>
                <a:cubicBezTo>
                  <a:pt x="4157" y="1535"/>
                  <a:pt x="4167" y="1568"/>
                  <a:pt x="4171" y="1601"/>
                </a:cubicBezTo>
                <a:cubicBezTo>
                  <a:pt x="4172" y="1605"/>
                  <a:pt x="4175" y="1608"/>
                  <a:pt x="4183" y="1622"/>
                </a:cubicBezTo>
                <a:close/>
                <a:moveTo>
                  <a:pt x="2138" y="16138"/>
                </a:moveTo>
                <a:cubicBezTo>
                  <a:pt x="2133" y="16137"/>
                  <a:pt x="2129" y="16136"/>
                  <a:pt x="2125" y="16135"/>
                </a:cubicBezTo>
                <a:cubicBezTo>
                  <a:pt x="2122" y="16140"/>
                  <a:pt x="2117" y="16146"/>
                  <a:pt x="2116" y="16152"/>
                </a:cubicBezTo>
                <a:cubicBezTo>
                  <a:pt x="2111" y="16192"/>
                  <a:pt x="2107" y="16232"/>
                  <a:pt x="2103" y="16273"/>
                </a:cubicBezTo>
                <a:cubicBezTo>
                  <a:pt x="2101" y="16288"/>
                  <a:pt x="2093" y="16304"/>
                  <a:pt x="2097" y="16318"/>
                </a:cubicBezTo>
                <a:cubicBezTo>
                  <a:pt x="2103" y="16339"/>
                  <a:pt x="2101" y="16358"/>
                  <a:pt x="2093" y="16376"/>
                </a:cubicBezTo>
                <a:cubicBezTo>
                  <a:pt x="2078" y="16408"/>
                  <a:pt x="2094" y="16436"/>
                  <a:pt x="2099" y="16466"/>
                </a:cubicBezTo>
                <a:cubicBezTo>
                  <a:pt x="2099" y="16467"/>
                  <a:pt x="2103" y="16468"/>
                  <a:pt x="2107" y="16470"/>
                </a:cubicBezTo>
                <a:cubicBezTo>
                  <a:pt x="2109" y="16465"/>
                  <a:pt x="2111" y="16460"/>
                  <a:pt x="2111" y="16456"/>
                </a:cubicBezTo>
                <a:cubicBezTo>
                  <a:pt x="2120" y="16383"/>
                  <a:pt x="2132" y="16311"/>
                  <a:pt x="2137" y="16238"/>
                </a:cubicBezTo>
                <a:cubicBezTo>
                  <a:pt x="2139" y="16205"/>
                  <a:pt x="2127" y="16172"/>
                  <a:pt x="2138" y="16138"/>
                </a:cubicBezTo>
                <a:close/>
                <a:moveTo>
                  <a:pt x="4042" y="1092"/>
                </a:moveTo>
                <a:cubicBezTo>
                  <a:pt x="4056" y="1113"/>
                  <a:pt x="4067" y="1123"/>
                  <a:pt x="4071" y="1136"/>
                </a:cubicBezTo>
                <a:cubicBezTo>
                  <a:pt x="4082" y="1170"/>
                  <a:pt x="4098" y="1199"/>
                  <a:pt x="4135" y="1211"/>
                </a:cubicBezTo>
                <a:cubicBezTo>
                  <a:pt x="4128" y="1169"/>
                  <a:pt x="4121" y="1127"/>
                  <a:pt x="4114" y="1082"/>
                </a:cubicBezTo>
                <a:cubicBezTo>
                  <a:pt x="4092" y="1085"/>
                  <a:pt x="4070" y="1088"/>
                  <a:pt x="4042" y="1092"/>
                </a:cubicBezTo>
                <a:close/>
                <a:moveTo>
                  <a:pt x="1797" y="2112"/>
                </a:moveTo>
                <a:cubicBezTo>
                  <a:pt x="1820" y="2096"/>
                  <a:pt x="1808" y="2076"/>
                  <a:pt x="1802" y="2058"/>
                </a:cubicBezTo>
                <a:cubicBezTo>
                  <a:pt x="1795" y="2033"/>
                  <a:pt x="1770" y="2040"/>
                  <a:pt x="1753" y="2031"/>
                </a:cubicBezTo>
                <a:cubicBezTo>
                  <a:pt x="1748" y="2063"/>
                  <a:pt x="1776" y="2139"/>
                  <a:pt x="1802" y="2166"/>
                </a:cubicBezTo>
                <a:cubicBezTo>
                  <a:pt x="1810" y="2157"/>
                  <a:pt x="1817" y="2149"/>
                  <a:pt x="1826" y="2140"/>
                </a:cubicBezTo>
                <a:cubicBezTo>
                  <a:pt x="1816" y="2131"/>
                  <a:pt x="1809" y="2124"/>
                  <a:pt x="1797" y="2112"/>
                </a:cubicBezTo>
                <a:close/>
                <a:moveTo>
                  <a:pt x="3925" y="1230"/>
                </a:moveTo>
                <a:cubicBezTo>
                  <a:pt x="3921" y="1231"/>
                  <a:pt x="3917" y="1232"/>
                  <a:pt x="3913" y="1233"/>
                </a:cubicBezTo>
                <a:cubicBezTo>
                  <a:pt x="3915" y="1267"/>
                  <a:pt x="3916" y="1301"/>
                  <a:pt x="3918" y="1338"/>
                </a:cubicBezTo>
                <a:cubicBezTo>
                  <a:pt x="3938" y="1340"/>
                  <a:pt x="3951" y="1348"/>
                  <a:pt x="3944" y="1378"/>
                </a:cubicBezTo>
                <a:cubicBezTo>
                  <a:pt x="3961" y="1365"/>
                  <a:pt x="3973" y="1361"/>
                  <a:pt x="3967" y="1342"/>
                </a:cubicBezTo>
                <a:cubicBezTo>
                  <a:pt x="3963" y="1327"/>
                  <a:pt x="3962" y="1311"/>
                  <a:pt x="3960" y="1296"/>
                </a:cubicBezTo>
                <a:cubicBezTo>
                  <a:pt x="3957" y="1268"/>
                  <a:pt x="3942" y="1249"/>
                  <a:pt x="3925" y="1230"/>
                </a:cubicBezTo>
                <a:close/>
                <a:moveTo>
                  <a:pt x="2589" y="3710"/>
                </a:moveTo>
                <a:cubicBezTo>
                  <a:pt x="2587" y="3709"/>
                  <a:pt x="2584" y="3708"/>
                  <a:pt x="2582" y="3707"/>
                </a:cubicBezTo>
                <a:cubicBezTo>
                  <a:pt x="2580" y="3717"/>
                  <a:pt x="2575" y="3729"/>
                  <a:pt x="2578" y="3737"/>
                </a:cubicBezTo>
                <a:cubicBezTo>
                  <a:pt x="2589" y="3766"/>
                  <a:pt x="2603" y="3794"/>
                  <a:pt x="2617" y="3823"/>
                </a:cubicBezTo>
                <a:cubicBezTo>
                  <a:pt x="2624" y="3837"/>
                  <a:pt x="2629" y="3853"/>
                  <a:pt x="2649" y="3854"/>
                </a:cubicBezTo>
                <a:cubicBezTo>
                  <a:pt x="2652" y="3854"/>
                  <a:pt x="2656" y="3851"/>
                  <a:pt x="2659" y="3849"/>
                </a:cubicBezTo>
                <a:cubicBezTo>
                  <a:pt x="2653" y="3844"/>
                  <a:pt x="2648" y="3838"/>
                  <a:pt x="2642" y="3833"/>
                </a:cubicBezTo>
                <a:cubicBezTo>
                  <a:pt x="2665" y="3795"/>
                  <a:pt x="2665" y="3791"/>
                  <a:pt x="2641" y="3771"/>
                </a:cubicBezTo>
                <a:cubicBezTo>
                  <a:pt x="2634" y="3778"/>
                  <a:pt x="2628" y="3785"/>
                  <a:pt x="2618" y="3797"/>
                </a:cubicBezTo>
                <a:cubicBezTo>
                  <a:pt x="2607" y="3764"/>
                  <a:pt x="2598" y="3737"/>
                  <a:pt x="2589" y="3710"/>
                </a:cubicBezTo>
                <a:close/>
                <a:moveTo>
                  <a:pt x="3958" y="1392"/>
                </a:moveTo>
                <a:cubicBezTo>
                  <a:pt x="3959" y="1416"/>
                  <a:pt x="3959" y="1439"/>
                  <a:pt x="3962" y="1462"/>
                </a:cubicBezTo>
                <a:cubicBezTo>
                  <a:pt x="3965" y="1486"/>
                  <a:pt x="3972" y="1508"/>
                  <a:pt x="3977" y="1531"/>
                </a:cubicBezTo>
                <a:cubicBezTo>
                  <a:pt x="3980" y="1545"/>
                  <a:pt x="3981" y="1559"/>
                  <a:pt x="3985" y="1573"/>
                </a:cubicBezTo>
                <a:cubicBezTo>
                  <a:pt x="3987" y="1579"/>
                  <a:pt x="3994" y="1584"/>
                  <a:pt x="4002" y="1594"/>
                </a:cubicBezTo>
                <a:cubicBezTo>
                  <a:pt x="4002" y="1568"/>
                  <a:pt x="4002" y="1551"/>
                  <a:pt x="4002" y="1533"/>
                </a:cubicBezTo>
                <a:cubicBezTo>
                  <a:pt x="4002" y="1528"/>
                  <a:pt x="4000" y="1522"/>
                  <a:pt x="3998" y="1519"/>
                </a:cubicBezTo>
                <a:cubicBezTo>
                  <a:pt x="3985" y="1502"/>
                  <a:pt x="3986" y="1484"/>
                  <a:pt x="3988" y="1466"/>
                </a:cubicBezTo>
                <a:cubicBezTo>
                  <a:pt x="3991" y="1437"/>
                  <a:pt x="3976" y="1414"/>
                  <a:pt x="3958" y="1392"/>
                </a:cubicBezTo>
                <a:close/>
                <a:moveTo>
                  <a:pt x="6271" y="8483"/>
                </a:moveTo>
                <a:cubicBezTo>
                  <a:pt x="6246" y="8488"/>
                  <a:pt x="6250" y="8510"/>
                  <a:pt x="6249" y="8526"/>
                </a:cubicBezTo>
                <a:cubicBezTo>
                  <a:pt x="6247" y="8544"/>
                  <a:pt x="6256" y="8563"/>
                  <a:pt x="6251" y="8580"/>
                </a:cubicBezTo>
                <a:cubicBezTo>
                  <a:pt x="6245" y="8606"/>
                  <a:pt x="6267" y="8624"/>
                  <a:pt x="6263" y="8648"/>
                </a:cubicBezTo>
                <a:cubicBezTo>
                  <a:pt x="6263" y="8648"/>
                  <a:pt x="6272" y="8650"/>
                  <a:pt x="6280" y="8653"/>
                </a:cubicBezTo>
                <a:cubicBezTo>
                  <a:pt x="6281" y="8640"/>
                  <a:pt x="6284" y="8630"/>
                  <a:pt x="6283" y="8620"/>
                </a:cubicBezTo>
                <a:cubicBezTo>
                  <a:pt x="6282" y="8599"/>
                  <a:pt x="6276" y="8580"/>
                  <a:pt x="6269" y="8560"/>
                </a:cubicBezTo>
                <a:cubicBezTo>
                  <a:pt x="6263" y="8542"/>
                  <a:pt x="6274" y="8517"/>
                  <a:pt x="6276" y="8496"/>
                </a:cubicBezTo>
                <a:cubicBezTo>
                  <a:pt x="6277" y="8492"/>
                  <a:pt x="6274" y="8488"/>
                  <a:pt x="6271" y="8483"/>
                </a:cubicBezTo>
                <a:close/>
                <a:moveTo>
                  <a:pt x="1058" y="9485"/>
                </a:moveTo>
                <a:cubicBezTo>
                  <a:pt x="1055" y="9487"/>
                  <a:pt x="1052" y="9488"/>
                  <a:pt x="1049" y="9490"/>
                </a:cubicBezTo>
                <a:cubicBezTo>
                  <a:pt x="1049" y="9511"/>
                  <a:pt x="1044" y="9534"/>
                  <a:pt x="1051" y="9553"/>
                </a:cubicBezTo>
                <a:cubicBezTo>
                  <a:pt x="1059" y="9576"/>
                  <a:pt x="1053" y="9598"/>
                  <a:pt x="1057" y="9620"/>
                </a:cubicBezTo>
                <a:cubicBezTo>
                  <a:pt x="1060" y="9641"/>
                  <a:pt x="1065" y="9661"/>
                  <a:pt x="1070" y="9681"/>
                </a:cubicBezTo>
                <a:cubicBezTo>
                  <a:pt x="1079" y="9676"/>
                  <a:pt x="1084" y="9670"/>
                  <a:pt x="1083" y="9665"/>
                </a:cubicBezTo>
                <a:cubicBezTo>
                  <a:pt x="1078" y="9609"/>
                  <a:pt x="1071" y="9554"/>
                  <a:pt x="1065" y="9499"/>
                </a:cubicBezTo>
                <a:cubicBezTo>
                  <a:pt x="1064" y="9494"/>
                  <a:pt x="1061" y="9490"/>
                  <a:pt x="1058" y="9485"/>
                </a:cubicBezTo>
                <a:close/>
                <a:moveTo>
                  <a:pt x="6276" y="8871"/>
                </a:moveTo>
                <a:cubicBezTo>
                  <a:pt x="6279" y="8872"/>
                  <a:pt x="6283" y="8873"/>
                  <a:pt x="6287" y="8874"/>
                </a:cubicBezTo>
                <a:cubicBezTo>
                  <a:pt x="6291" y="8865"/>
                  <a:pt x="6299" y="8856"/>
                  <a:pt x="6299" y="8846"/>
                </a:cubicBezTo>
                <a:cubicBezTo>
                  <a:pt x="6302" y="8813"/>
                  <a:pt x="6301" y="8779"/>
                  <a:pt x="6302" y="8740"/>
                </a:cubicBezTo>
                <a:cubicBezTo>
                  <a:pt x="6299" y="8737"/>
                  <a:pt x="6289" y="8730"/>
                  <a:pt x="6279" y="8722"/>
                </a:cubicBezTo>
                <a:cubicBezTo>
                  <a:pt x="6267" y="8749"/>
                  <a:pt x="6268" y="8772"/>
                  <a:pt x="6274" y="8797"/>
                </a:cubicBezTo>
                <a:cubicBezTo>
                  <a:pt x="6280" y="8821"/>
                  <a:pt x="6276" y="8846"/>
                  <a:pt x="6276" y="8871"/>
                </a:cubicBezTo>
                <a:close/>
                <a:moveTo>
                  <a:pt x="2011" y="16433"/>
                </a:moveTo>
                <a:cubicBezTo>
                  <a:pt x="2008" y="16433"/>
                  <a:pt x="2004" y="16434"/>
                  <a:pt x="2001" y="16434"/>
                </a:cubicBezTo>
                <a:cubicBezTo>
                  <a:pt x="1997" y="16471"/>
                  <a:pt x="1992" y="16507"/>
                  <a:pt x="1989" y="16544"/>
                </a:cubicBezTo>
                <a:cubicBezTo>
                  <a:pt x="1989" y="16549"/>
                  <a:pt x="1996" y="16555"/>
                  <a:pt x="1999" y="16560"/>
                </a:cubicBezTo>
                <a:cubicBezTo>
                  <a:pt x="2021" y="16536"/>
                  <a:pt x="2031" y="16468"/>
                  <a:pt x="2018" y="16442"/>
                </a:cubicBezTo>
                <a:cubicBezTo>
                  <a:pt x="2016" y="16439"/>
                  <a:pt x="2013" y="16436"/>
                  <a:pt x="2011" y="16433"/>
                </a:cubicBezTo>
                <a:close/>
                <a:moveTo>
                  <a:pt x="2373" y="17611"/>
                </a:moveTo>
                <a:cubicBezTo>
                  <a:pt x="2364" y="17674"/>
                  <a:pt x="2357" y="17729"/>
                  <a:pt x="2349" y="17785"/>
                </a:cubicBezTo>
                <a:cubicBezTo>
                  <a:pt x="2358" y="17779"/>
                  <a:pt x="2362" y="17772"/>
                  <a:pt x="2364" y="17765"/>
                </a:cubicBezTo>
                <a:cubicBezTo>
                  <a:pt x="2376" y="17730"/>
                  <a:pt x="2385" y="17696"/>
                  <a:pt x="2390" y="17659"/>
                </a:cubicBezTo>
                <a:cubicBezTo>
                  <a:pt x="2393" y="17640"/>
                  <a:pt x="2390" y="17630"/>
                  <a:pt x="2373" y="17611"/>
                </a:cubicBezTo>
                <a:close/>
                <a:moveTo>
                  <a:pt x="6275" y="8369"/>
                </a:moveTo>
                <a:cubicBezTo>
                  <a:pt x="6246" y="8341"/>
                  <a:pt x="6274" y="8296"/>
                  <a:pt x="6238" y="8269"/>
                </a:cubicBezTo>
                <a:cubicBezTo>
                  <a:pt x="6234" y="8277"/>
                  <a:pt x="6227" y="8283"/>
                  <a:pt x="6227" y="8289"/>
                </a:cubicBezTo>
                <a:cubicBezTo>
                  <a:pt x="6229" y="8314"/>
                  <a:pt x="6233" y="8338"/>
                  <a:pt x="6236" y="8363"/>
                </a:cubicBezTo>
                <a:cubicBezTo>
                  <a:pt x="6240" y="8388"/>
                  <a:pt x="6247" y="8390"/>
                  <a:pt x="6275" y="8369"/>
                </a:cubicBezTo>
                <a:close/>
                <a:moveTo>
                  <a:pt x="1423" y="12519"/>
                </a:moveTo>
                <a:cubicBezTo>
                  <a:pt x="1427" y="12502"/>
                  <a:pt x="1435" y="12488"/>
                  <a:pt x="1432" y="12476"/>
                </a:cubicBezTo>
                <a:cubicBezTo>
                  <a:pt x="1421" y="12434"/>
                  <a:pt x="1428" y="12392"/>
                  <a:pt x="1430" y="12348"/>
                </a:cubicBezTo>
                <a:cubicBezTo>
                  <a:pt x="1413" y="12349"/>
                  <a:pt x="1405" y="12361"/>
                  <a:pt x="1407" y="12374"/>
                </a:cubicBezTo>
                <a:cubicBezTo>
                  <a:pt x="1412" y="12420"/>
                  <a:pt x="1406" y="12469"/>
                  <a:pt x="1423" y="12519"/>
                </a:cubicBezTo>
                <a:close/>
                <a:moveTo>
                  <a:pt x="5981" y="7746"/>
                </a:moveTo>
                <a:cubicBezTo>
                  <a:pt x="5985" y="7746"/>
                  <a:pt x="5988" y="7747"/>
                  <a:pt x="5992" y="7747"/>
                </a:cubicBezTo>
                <a:cubicBezTo>
                  <a:pt x="5995" y="7739"/>
                  <a:pt x="6002" y="7730"/>
                  <a:pt x="6000" y="7724"/>
                </a:cubicBezTo>
                <a:cubicBezTo>
                  <a:pt x="5987" y="7693"/>
                  <a:pt x="6002" y="7656"/>
                  <a:pt x="5974" y="7621"/>
                </a:cubicBezTo>
                <a:cubicBezTo>
                  <a:pt x="5960" y="7669"/>
                  <a:pt x="5976" y="7707"/>
                  <a:pt x="5981" y="7746"/>
                </a:cubicBezTo>
                <a:close/>
                <a:moveTo>
                  <a:pt x="3844" y="359"/>
                </a:moveTo>
                <a:cubicBezTo>
                  <a:pt x="3825" y="298"/>
                  <a:pt x="3795" y="279"/>
                  <a:pt x="3761" y="306"/>
                </a:cubicBezTo>
                <a:cubicBezTo>
                  <a:pt x="3771" y="309"/>
                  <a:pt x="3778" y="311"/>
                  <a:pt x="3786" y="313"/>
                </a:cubicBezTo>
                <a:cubicBezTo>
                  <a:pt x="3785" y="320"/>
                  <a:pt x="3785" y="326"/>
                  <a:pt x="3785" y="328"/>
                </a:cubicBezTo>
                <a:cubicBezTo>
                  <a:pt x="3805" y="339"/>
                  <a:pt x="3821" y="347"/>
                  <a:pt x="3844" y="359"/>
                </a:cubicBezTo>
                <a:close/>
                <a:moveTo>
                  <a:pt x="3154" y="415"/>
                </a:moveTo>
                <a:cubicBezTo>
                  <a:pt x="3173" y="399"/>
                  <a:pt x="3187" y="436"/>
                  <a:pt x="3212" y="415"/>
                </a:cubicBezTo>
                <a:cubicBezTo>
                  <a:pt x="3193" y="399"/>
                  <a:pt x="3177" y="383"/>
                  <a:pt x="3158" y="370"/>
                </a:cubicBezTo>
                <a:cubicBezTo>
                  <a:pt x="3154" y="366"/>
                  <a:pt x="3143" y="371"/>
                  <a:pt x="3133" y="373"/>
                </a:cubicBezTo>
                <a:cubicBezTo>
                  <a:pt x="3141" y="389"/>
                  <a:pt x="3147" y="400"/>
                  <a:pt x="3154" y="415"/>
                </a:cubicBezTo>
                <a:close/>
                <a:moveTo>
                  <a:pt x="2514" y="13574"/>
                </a:moveTo>
                <a:cubicBezTo>
                  <a:pt x="2503" y="13611"/>
                  <a:pt x="2502" y="13639"/>
                  <a:pt x="2512" y="13656"/>
                </a:cubicBezTo>
                <a:cubicBezTo>
                  <a:pt x="2515" y="13660"/>
                  <a:pt x="2522" y="13661"/>
                  <a:pt x="2528" y="13663"/>
                </a:cubicBezTo>
                <a:cubicBezTo>
                  <a:pt x="2542" y="13598"/>
                  <a:pt x="2541" y="13591"/>
                  <a:pt x="2514" y="13574"/>
                </a:cubicBezTo>
                <a:close/>
                <a:moveTo>
                  <a:pt x="6032" y="7622"/>
                </a:moveTo>
                <a:cubicBezTo>
                  <a:pt x="6048" y="7588"/>
                  <a:pt x="6033" y="7559"/>
                  <a:pt x="6022" y="7531"/>
                </a:cubicBezTo>
                <a:cubicBezTo>
                  <a:pt x="6018" y="7518"/>
                  <a:pt x="6007" y="7516"/>
                  <a:pt x="5992" y="7518"/>
                </a:cubicBezTo>
                <a:cubicBezTo>
                  <a:pt x="6000" y="7542"/>
                  <a:pt x="5994" y="7570"/>
                  <a:pt x="6027" y="7578"/>
                </a:cubicBezTo>
                <a:cubicBezTo>
                  <a:pt x="6012" y="7595"/>
                  <a:pt x="6015" y="7608"/>
                  <a:pt x="6032" y="7622"/>
                </a:cubicBezTo>
                <a:close/>
                <a:moveTo>
                  <a:pt x="3294" y="15380"/>
                </a:moveTo>
                <a:cubicBezTo>
                  <a:pt x="3287" y="15416"/>
                  <a:pt x="3268" y="15450"/>
                  <a:pt x="3274" y="15496"/>
                </a:cubicBezTo>
                <a:cubicBezTo>
                  <a:pt x="3287" y="15477"/>
                  <a:pt x="3305" y="15464"/>
                  <a:pt x="3306" y="15449"/>
                </a:cubicBezTo>
                <a:cubicBezTo>
                  <a:pt x="3308" y="15426"/>
                  <a:pt x="3299" y="15403"/>
                  <a:pt x="3294" y="15380"/>
                </a:cubicBezTo>
                <a:close/>
                <a:moveTo>
                  <a:pt x="2125" y="16599"/>
                </a:moveTo>
                <a:cubicBezTo>
                  <a:pt x="2102" y="16648"/>
                  <a:pt x="2097" y="16692"/>
                  <a:pt x="2110" y="16719"/>
                </a:cubicBezTo>
                <a:cubicBezTo>
                  <a:pt x="2127" y="16678"/>
                  <a:pt x="2123" y="16638"/>
                  <a:pt x="2125" y="16599"/>
                </a:cubicBezTo>
                <a:close/>
                <a:moveTo>
                  <a:pt x="2602" y="16315"/>
                </a:moveTo>
                <a:cubicBezTo>
                  <a:pt x="2609" y="16311"/>
                  <a:pt x="2613" y="16310"/>
                  <a:pt x="2613" y="16309"/>
                </a:cubicBezTo>
                <a:cubicBezTo>
                  <a:pt x="2615" y="16270"/>
                  <a:pt x="2624" y="16233"/>
                  <a:pt x="2631" y="16195"/>
                </a:cubicBezTo>
                <a:cubicBezTo>
                  <a:pt x="2631" y="16193"/>
                  <a:pt x="2628" y="16190"/>
                  <a:pt x="2623" y="16182"/>
                </a:cubicBezTo>
                <a:cubicBezTo>
                  <a:pt x="2609" y="16227"/>
                  <a:pt x="2599" y="16268"/>
                  <a:pt x="2602" y="16315"/>
                </a:cubicBezTo>
                <a:close/>
                <a:moveTo>
                  <a:pt x="5985" y="8658"/>
                </a:moveTo>
                <a:cubicBezTo>
                  <a:pt x="5994" y="8672"/>
                  <a:pt x="5998" y="8680"/>
                  <a:pt x="6003" y="8687"/>
                </a:cubicBezTo>
                <a:cubicBezTo>
                  <a:pt x="5996" y="8696"/>
                  <a:pt x="5989" y="8703"/>
                  <a:pt x="5981" y="8713"/>
                </a:cubicBezTo>
                <a:cubicBezTo>
                  <a:pt x="5990" y="8713"/>
                  <a:pt x="6000" y="8716"/>
                  <a:pt x="6002" y="8713"/>
                </a:cubicBezTo>
                <a:cubicBezTo>
                  <a:pt x="6016" y="8691"/>
                  <a:pt x="6029" y="8667"/>
                  <a:pt x="6042" y="8644"/>
                </a:cubicBezTo>
                <a:cubicBezTo>
                  <a:pt x="6040" y="8642"/>
                  <a:pt x="6037" y="8639"/>
                  <a:pt x="6035" y="8637"/>
                </a:cubicBezTo>
                <a:cubicBezTo>
                  <a:pt x="6019" y="8644"/>
                  <a:pt x="6004" y="8650"/>
                  <a:pt x="5985" y="8658"/>
                </a:cubicBezTo>
                <a:close/>
                <a:moveTo>
                  <a:pt x="1925" y="17191"/>
                </a:moveTo>
                <a:cubicBezTo>
                  <a:pt x="1929" y="17191"/>
                  <a:pt x="1932" y="17191"/>
                  <a:pt x="1935" y="17191"/>
                </a:cubicBezTo>
                <a:cubicBezTo>
                  <a:pt x="1939" y="17155"/>
                  <a:pt x="1944" y="17119"/>
                  <a:pt x="1947" y="17083"/>
                </a:cubicBezTo>
                <a:cubicBezTo>
                  <a:pt x="1947" y="17080"/>
                  <a:pt x="1940" y="17076"/>
                  <a:pt x="1932" y="17068"/>
                </a:cubicBezTo>
                <a:cubicBezTo>
                  <a:pt x="1932" y="17114"/>
                  <a:pt x="1915" y="17152"/>
                  <a:pt x="1925" y="17191"/>
                </a:cubicBezTo>
                <a:close/>
                <a:moveTo>
                  <a:pt x="6175" y="7931"/>
                </a:moveTo>
                <a:cubicBezTo>
                  <a:pt x="6171" y="7931"/>
                  <a:pt x="6167" y="7931"/>
                  <a:pt x="6163" y="7932"/>
                </a:cubicBezTo>
                <a:cubicBezTo>
                  <a:pt x="6170" y="7970"/>
                  <a:pt x="6176" y="8009"/>
                  <a:pt x="6184" y="8050"/>
                </a:cubicBezTo>
                <a:cubicBezTo>
                  <a:pt x="6211" y="8004"/>
                  <a:pt x="6181" y="7969"/>
                  <a:pt x="6175" y="7931"/>
                </a:cubicBezTo>
                <a:close/>
                <a:moveTo>
                  <a:pt x="1429" y="12284"/>
                </a:moveTo>
                <a:cubicBezTo>
                  <a:pt x="1425" y="12265"/>
                  <a:pt x="1418" y="12249"/>
                  <a:pt x="1418" y="12233"/>
                </a:cubicBezTo>
                <a:cubicBezTo>
                  <a:pt x="1418" y="12204"/>
                  <a:pt x="1419" y="12204"/>
                  <a:pt x="1403" y="12189"/>
                </a:cubicBezTo>
                <a:cubicBezTo>
                  <a:pt x="1397" y="12251"/>
                  <a:pt x="1402" y="12271"/>
                  <a:pt x="1429" y="12284"/>
                </a:cubicBezTo>
                <a:close/>
                <a:moveTo>
                  <a:pt x="1398" y="11959"/>
                </a:moveTo>
                <a:cubicBezTo>
                  <a:pt x="1414" y="11924"/>
                  <a:pt x="1408" y="11885"/>
                  <a:pt x="1387" y="11858"/>
                </a:cubicBezTo>
                <a:cubicBezTo>
                  <a:pt x="1385" y="11893"/>
                  <a:pt x="1379" y="11922"/>
                  <a:pt x="1398" y="11959"/>
                </a:cubicBezTo>
                <a:close/>
                <a:moveTo>
                  <a:pt x="5828" y="6412"/>
                </a:moveTo>
                <a:cubicBezTo>
                  <a:pt x="5831" y="6410"/>
                  <a:pt x="5835" y="6407"/>
                  <a:pt x="5838" y="6405"/>
                </a:cubicBezTo>
                <a:cubicBezTo>
                  <a:pt x="5826" y="6377"/>
                  <a:pt x="5849" y="6338"/>
                  <a:pt x="5802" y="6313"/>
                </a:cubicBezTo>
                <a:cubicBezTo>
                  <a:pt x="5809" y="6345"/>
                  <a:pt x="5814" y="6370"/>
                  <a:pt x="5820" y="6395"/>
                </a:cubicBezTo>
                <a:cubicBezTo>
                  <a:pt x="5822" y="6401"/>
                  <a:pt x="5825" y="6406"/>
                  <a:pt x="5828" y="6412"/>
                </a:cubicBezTo>
                <a:close/>
                <a:moveTo>
                  <a:pt x="6033" y="7908"/>
                </a:moveTo>
                <a:cubicBezTo>
                  <a:pt x="6029" y="7860"/>
                  <a:pt x="6019" y="7829"/>
                  <a:pt x="6002" y="7813"/>
                </a:cubicBezTo>
                <a:cubicBezTo>
                  <a:pt x="6004" y="7847"/>
                  <a:pt x="6006" y="7877"/>
                  <a:pt x="6033" y="7908"/>
                </a:cubicBezTo>
                <a:close/>
                <a:moveTo>
                  <a:pt x="7076" y="6458"/>
                </a:moveTo>
                <a:cubicBezTo>
                  <a:pt x="7076" y="6440"/>
                  <a:pt x="7076" y="6425"/>
                  <a:pt x="7076" y="6409"/>
                </a:cubicBezTo>
                <a:cubicBezTo>
                  <a:pt x="7075" y="6395"/>
                  <a:pt x="7079" y="6377"/>
                  <a:pt x="7055" y="6376"/>
                </a:cubicBezTo>
                <a:cubicBezTo>
                  <a:pt x="7060" y="6454"/>
                  <a:pt x="7060" y="6454"/>
                  <a:pt x="7076" y="6458"/>
                </a:cubicBezTo>
                <a:close/>
                <a:moveTo>
                  <a:pt x="6150" y="7676"/>
                </a:moveTo>
                <a:cubicBezTo>
                  <a:pt x="6148" y="7677"/>
                  <a:pt x="6145" y="7678"/>
                  <a:pt x="6142" y="7679"/>
                </a:cubicBezTo>
                <a:cubicBezTo>
                  <a:pt x="6140" y="7746"/>
                  <a:pt x="6140" y="7746"/>
                  <a:pt x="6168" y="7749"/>
                </a:cubicBezTo>
                <a:cubicBezTo>
                  <a:pt x="6162" y="7724"/>
                  <a:pt x="6156" y="7700"/>
                  <a:pt x="6150" y="7676"/>
                </a:cubicBezTo>
                <a:close/>
                <a:moveTo>
                  <a:pt x="2615" y="4066"/>
                </a:moveTo>
                <a:cubicBezTo>
                  <a:pt x="2627" y="4034"/>
                  <a:pt x="2613" y="4009"/>
                  <a:pt x="2575" y="3998"/>
                </a:cubicBezTo>
                <a:cubicBezTo>
                  <a:pt x="2574" y="4002"/>
                  <a:pt x="2571" y="4007"/>
                  <a:pt x="2572" y="4009"/>
                </a:cubicBezTo>
                <a:cubicBezTo>
                  <a:pt x="2586" y="4028"/>
                  <a:pt x="2600" y="4046"/>
                  <a:pt x="2615" y="4066"/>
                </a:cubicBezTo>
                <a:close/>
                <a:moveTo>
                  <a:pt x="6900" y="5385"/>
                </a:moveTo>
                <a:cubicBezTo>
                  <a:pt x="6900" y="5402"/>
                  <a:pt x="6899" y="5413"/>
                  <a:pt x="6900" y="5424"/>
                </a:cubicBezTo>
                <a:cubicBezTo>
                  <a:pt x="6901" y="5435"/>
                  <a:pt x="6906" y="5447"/>
                  <a:pt x="6904" y="5458"/>
                </a:cubicBezTo>
                <a:cubicBezTo>
                  <a:pt x="6901" y="5473"/>
                  <a:pt x="6907" y="5479"/>
                  <a:pt x="6922" y="5488"/>
                </a:cubicBezTo>
                <a:cubicBezTo>
                  <a:pt x="6912" y="5452"/>
                  <a:pt x="6931" y="5417"/>
                  <a:pt x="6900" y="5385"/>
                </a:cubicBezTo>
                <a:close/>
                <a:moveTo>
                  <a:pt x="5786" y="6144"/>
                </a:moveTo>
                <a:cubicBezTo>
                  <a:pt x="5789" y="6143"/>
                  <a:pt x="5792" y="6142"/>
                  <a:pt x="5796" y="6141"/>
                </a:cubicBezTo>
                <a:cubicBezTo>
                  <a:pt x="5797" y="6127"/>
                  <a:pt x="5799" y="6112"/>
                  <a:pt x="5800" y="6098"/>
                </a:cubicBezTo>
                <a:cubicBezTo>
                  <a:pt x="5800" y="6095"/>
                  <a:pt x="5796" y="6092"/>
                  <a:pt x="5792" y="6088"/>
                </a:cubicBezTo>
                <a:cubicBezTo>
                  <a:pt x="5782" y="6095"/>
                  <a:pt x="5773" y="6101"/>
                  <a:pt x="5759" y="6109"/>
                </a:cubicBezTo>
                <a:cubicBezTo>
                  <a:pt x="5769" y="6122"/>
                  <a:pt x="5778" y="6133"/>
                  <a:pt x="5786" y="6144"/>
                </a:cubicBezTo>
                <a:close/>
                <a:moveTo>
                  <a:pt x="6294" y="9820"/>
                </a:moveTo>
                <a:cubicBezTo>
                  <a:pt x="6277" y="9853"/>
                  <a:pt x="6273" y="9878"/>
                  <a:pt x="6299" y="9905"/>
                </a:cubicBezTo>
                <a:cubicBezTo>
                  <a:pt x="6304" y="9898"/>
                  <a:pt x="6308" y="9892"/>
                  <a:pt x="6313" y="9886"/>
                </a:cubicBezTo>
                <a:cubicBezTo>
                  <a:pt x="6292" y="9872"/>
                  <a:pt x="6304" y="9846"/>
                  <a:pt x="6294" y="9820"/>
                </a:cubicBezTo>
                <a:close/>
                <a:moveTo>
                  <a:pt x="2968" y="14086"/>
                </a:moveTo>
                <a:cubicBezTo>
                  <a:pt x="2971" y="14085"/>
                  <a:pt x="2974" y="14083"/>
                  <a:pt x="2977" y="14082"/>
                </a:cubicBezTo>
                <a:cubicBezTo>
                  <a:pt x="2976" y="14057"/>
                  <a:pt x="2974" y="14032"/>
                  <a:pt x="2972" y="13999"/>
                </a:cubicBezTo>
                <a:cubicBezTo>
                  <a:pt x="2964" y="14010"/>
                  <a:pt x="2954" y="14018"/>
                  <a:pt x="2956" y="14022"/>
                </a:cubicBezTo>
                <a:cubicBezTo>
                  <a:pt x="2963" y="14038"/>
                  <a:pt x="2964" y="14051"/>
                  <a:pt x="2956" y="14067"/>
                </a:cubicBezTo>
                <a:cubicBezTo>
                  <a:pt x="2955" y="14071"/>
                  <a:pt x="2964" y="14080"/>
                  <a:pt x="2968" y="14086"/>
                </a:cubicBezTo>
                <a:close/>
                <a:moveTo>
                  <a:pt x="7177" y="15126"/>
                </a:moveTo>
                <a:cubicBezTo>
                  <a:pt x="7202" y="15108"/>
                  <a:pt x="7195" y="15091"/>
                  <a:pt x="7194" y="15076"/>
                </a:cubicBezTo>
                <a:cubicBezTo>
                  <a:pt x="7194" y="15061"/>
                  <a:pt x="7211" y="15045"/>
                  <a:pt x="7190" y="15023"/>
                </a:cubicBezTo>
                <a:cubicBezTo>
                  <a:pt x="7185" y="15059"/>
                  <a:pt x="7182" y="15089"/>
                  <a:pt x="7177" y="15126"/>
                </a:cubicBezTo>
                <a:close/>
                <a:moveTo>
                  <a:pt x="2141" y="16385"/>
                </a:moveTo>
                <a:cubicBezTo>
                  <a:pt x="2163" y="16368"/>
                  <a:pt x="2168" y="16334"/>
                  <a:pt x="2150" y="16299"/>
                </a:cubicBezTo>
                <a:cubicBezTo>
                  <a:pt x="2147" y="16331"/>
                  <a:pt x="2144" y="16358"/>
                  <a:pt x="2141" y="16385"/>
                </a:cubicBezTo>
                <a:close/>
                <a:moveTo>
                  <a:pt x="2104" y="16746"/>
                </a:moveTo>
                <a:cubicBezTo>
                  <a:pt x="2101" y="16746"/>
                  <a:pt x="2098" y="16746"/>
                  <a:pt x="2095" y="16745"/>
                </a:cubicBezTo>
                <a:cubicBezTo>
                  <a:pt x="2092" y="16770"/>
                  <a:pt x="2089" y="16795"/>
                  <a:pt x="2085" y="16820"/>
                </a:cubicBezTo>
                <a:cubicBezTo>
                  <a:pt x="2088" y="16820"/>
                  <a:pt x="2091" y="16821"/>
                  <a:pt x="2095" y="16821"/>
                </a:cubicBezTo>
                <a:cubicBezTo>
                  <a:pt x="2106" y="16798"/>
                  <a:pt x="2108" y="16772"/>
                  <a:pt x="2104" y="16746"/>
                </a:cubicBezTo>
                <a:close/>
                <a:moveTo>
                  <a:pt x="1980" y="16702"/>
                </a:moveTo>
                <a:cubicBezTo>
                  <a:pt x="2003" y="16680"/>
                  <a:pt x="2004" y="16662"/>
                  <a:pt x="1990" y="16627"/>
                </a:cubicBezTo>
                <a:cubicBezTo>
                  <a:pt x="1972" y="16649"/>
                  <a:pt x="1984" y="16673"/>
                  <a:pt x="1980" y="16702"/>
                </a:cubicBezTo>
                <a:close/>
                <a:moveTo>
                  <a:pt x="6944" y="5675"/>
                </a:moveTo>
                <a:cubicBezTo>
                  <a:pt x="6945" y="5653"/>
                  <a:pt x="6947" y="5634"/>
                  <a:pt x="6948" y="5614"/>
                </a:cubicBezTo>
                <a:cubicBezTo>
                  <a:pt x="6917" y="5628"/>
                  <a:pt x="6916" y="5636"/>
                  <a:pt x="6944" y="5675"/>
                </a:cubicBezTo>
                <a:close/>
                <a:moveTo>
                  <a:pt x="6991" y="5999"/>
                </a:moveTo>
                <a:cubicBezTo>
                  <a:pt x="7005" y="5974"/>
                  <a:pt x="7008" y="5948"/>
                  <a:pt x="6993" y="5924"/>
                </a:cubicBezTo>
                <a:cubicBezTo>
                  <a:pt x="6990" y="5924"/>
                  <a:pt x="6987" y="5924"/>
                  <a:pt x="6984" y="5924"/>
                </a:cubicBezTo>
                <a:cubicBezTo>
                  <a:pt x="6986" y="5949"/>
                  <a:pt x="6989" y="5974"/>
                  <a:pt x="6991" y="5999"/>
                </a:cubicBezTo>
                <a:close/>
                <a:moveTo>
                  <a:pt x="3023" y="13415"/>
                </a:moveTo>
                <a:cubicBezTo>
                  <a:pt x="3020" y="13415"/>
                  <a:pt x="3018" y="13415"/>
                  <a:pt x="3015" y="13414"/>
                </a:cubicBezTo>
                <a:cubicBezTo>
                  <a:pt x="3000" y="13445"/>
                  <a:pt x="3000" y="13465"/>
                  <a:pt x="3016" y="13495"/>
                </a:cubicBezTo>
                <a:cubicBezTo>
                  <a:pt x="3018" y="13465"/>
                  <a:pt x="3021" y="13440"/>
                  <a:pt x="3023" y="13415"/>
                </a:cubicBezTo>
                <a:close/>
                <a:moveTo>
                  <a:pt x="1972" y="16782"/>
                </a:moveTo>
                <a:cubicBezTo>
                  <a:pt x="1975" y="16782"/>
                  <a:pt x="1978" y="16782"/>
                  <a:pt x="1982" y="16782"/>
                </a:cubicBezTo>
                <a:cubicBezTo>
                  <a:pt x="1987" y="16759"/>
                  <a:pt x="2002" y="16737"/>
                  <a:pt x="1990" y="16713"/>
                </a:cubicBezTo>
                <a:cubicBezTo>
                  <a:pt x="1987" y="16713"/>
                  <a:pt x="1984" y="16713"/>
                  <a:pt x="1981" y="16713"/>
                </a:cubicBezTo>
                <a:cubicBezTo>
                  <a:pt x="1978" y="16736"/>
                  <a:pt x="1975" y="16759"/>
                  <a:pt x="1972" y="16782"/>
                </a:cubicBezTo>
                <a:close/>
                <a:moveTo>
                  <a:pt x="965" y="8278"/>
                </a:moveTo>
                <a:cubicBezTo>
                  <a:pt x="991" y="8241"/>
                  <a:pt x="990" y="8233"/>
                  <a:pt x="953" y="8217"/>
                </a:cubicBezTo>
                <a:cubicBezTo>
                  <a:pt x="957" y="8237"/>
                  <a:pt x="961" y="8254"/>
                  <a:pt x="965" y="8278"/>
                </a:cubicBezTo>
                <a:close/>
                <a:moveTo>
                  <a:pt x="5994" y="8497"/>
                </a:moveTo>
                <a:cubicBezTo>
                  <a:pt x="5998" y="8492"/>
                  <a:pt x="6006" y="8488"/>
                  <a:pt x="6006" y="8483"/>
                </a:cubicBezTo>
                <a:cubicBezTo>
                  <a:pt x="6006" y="8468"/>
                  <a:pt x="6011" y="8450"/>
                  <a:pt x="5995" y="8436"/>
                </a:cubicBezTo>
                <a:cubicBezTo>
                  <a:pt x="5981" y="8456"/>
                  <a:pt x="5971" y="8475"/>
                  <a:pt x="5994" y="8497"/>
                </a:cubicBezTo>
                <a:close/>
                <a:moveTo>
                  <a:pt x="1297" y="10645"/>
                </a:moveTo>
                <a:cubicBezTo>
                  <a:pt x="1301" y="10645"/>
                  <a:pt x="1305" y="10646"/>
                  <a:pt x="1308" y="10647"/>
                </a:cubicBezTo>
                <a:cubicBezTo>
                  <a:pt x="1315" y="10632"/>
                  <a:pt x="1322" y="10617"/>
                  <a:pt x="1330" y="10599"/>
                </a:cubicBezTo>
                <a:cubicBezTo>
                  <a:pt x="1316" y="10602"/>
                  <a:pt x="1307" y="10604"/>
                  <a:pt x="1294" y="10607"/>
                </a:cubicBezTo>
                <a:cubicBezTo>
                  <a:pt x="1295" y="10620"/>
                  <a:pt x="1296" y="10632"/>
                  <a:pt x="1297" y="10645"/>
                </a:cubicBezTo>
                <a:close/>
                <a:moveTo>
                  <a:pt x="1801" y="2176"/>
                </a:moveTo>
                <a:cubicBezTo>
                  <a:pt x="1789" y="2201"/>
                  <a:pt x="1797" y="2215"/>
                  <a:pt x="1816" y="2227"/>
                </a:cubicBezTo>
                <a:cubicBezTo>
                  <a:pt x="1827" y="2206"/>
                  <a:pt x="1829" y="2189"/>
                  <a:pt x="1801" y="2176"/>
                </a:cubicBezTo>
                <a:close/>
                <a:moveTo>
                  <a:pt x="6247" y="8402"/>
                </a:moveTo>
                <a:cubicBezTo>
                  <a:pt x="6229" y="8418"/>
                  <a:pt x="6242" y="8437"/>
                  <a:pt x="6248" y="8455"/>
                </a:cubicBezTo>
                <a:cubicBezTo>
                  <a:pt x="6248" y="8456"/>
                  <a:pt x="6260" y="8455"/>
                  <a:pt x="6268" y="8455"/>
                </a:cubicBezTo>
                <a:cubicBezTo>
                  <a:pt x="6260" y="8435"/>
                  <a:pt x="6254" y="8418"/>
                  <a:pt x="6247" y="8402"/>
                </a:cubicBezTo>
                <a:close/>
                <a:moveTo>
                  <a:pt x="6869" y="5158"/>
                </a:moveTo>
                <a:cubicBezTo>
                  <a:pt x="6867" y="5157"/>
                  <a:pt x="6864" y="5156"/>
                  <a:pt x="6862" y="5154"/>
                </a:cubicBezTo>
                <a:cubicBezTo>
                  <a:pt x="6858" y="5159"/>
                  <a:pt x="6851" y="5164"/>
                  <a:pt x="6852" y="5167"/>
                </a:cubicBezTo>
                <a:cubicBezTo>
                  <a:pt x="6857" y="5180"/>
                  <a:pt x="6853" y="5199"/>
                  <a:pt x="6874" y="5211"/>
                </a:cubicBezTo>
                <a:cubicBezTo>
                  <a:pt x="6872" y="5190"/>
                  <a:pt x="6871" y="5174"/>
                  <a:pt x="6869" y="5158"/>
                </a:cubicBezTo>
                <a:close/>
                <a:moveTo>
                  <a:pt x="3699" y="336"/>
                </a:moveTo>
                <a:cubicBezTo>
                  <a:pt x="3705" y="319"/>
                  <a:pt x="3706" y="312"/>
                  <a:pt x="3709" y="306"/>
                </a:cubicBezTo>
                <a:cubicBezTo>
                  <a:pt x="3712" y="301"/>
                  <a:pt x="3717" y="297"/>
                  <a:pt x="3721" y="291"/>
                </a:cubicBezTo>
                <a:cubicBezTo>
                  <a:pt x="3704" y="282"/>
                  <a:pt x="3694" y="290"/>
                  <a:pt x="3690" y="301"/>
                </a:cubicBezTo>
                <a:cubicBezTo>
                  <a:pt x="3688" y="308"/>
                  <a:pt x="3694" y="318"/>
                  <a:pt x="3699" y="336"/>
                </a:cubicBezTo>
                <a:close/>
                <a:moveTo>
                  <a:pt x="3345" y="274"/>
                </a:moveTo>
                <a:cubicBezTo>
                  <a:pt x="3311" y="267"/>
                  <a:pt x="3311" y="267"/>
                  <a:pt x="3296" y="281"/>
                </a:cubicBezTo>
                <a:cubicBezTo>
                  <a:pt x="3329" y="284"/>
                  <a:pt x="3329" y="284"/>
                  <a:pt x="3345" y="274"/>
                </a:cubicBezTo>
                <a:close/>
                <a:moveTo>
                  <a:pt x="1998" y="15295"/>
                </a:moveTo>
                <a:cubicBezTo>
                  <a:pt x="1995" y="15294"/>
                  <a:pt x="1991" y="15294"/>
                  <a:pt x="1987" y="15293"/>
                </a:cubicBezTo>
                <a:cubicBezTo>
                  <a:pt x="1987" y="15319"/>
                  <a:pt x="1987" y="15345"/>
                  <a:pt x="1987" y="15371"/>
                </a:cubicBezTo>
                <a:cubicBezTo>
                  <a:pt x="1990" y="15371"/>
                  <a:pt x="1992" y="15371"/>
                  <a:pt x="1994" y="15371"/>
                </a:cubicBezTo>
                <a:cubicBezTo>
                  <a:pt x="1995" y="15346"/>
                  <a:pt x="1997" y="15320"/>
                  <a:pt x="1998" y="15295"/>
                </a:cubicBezTo>
                <a:close/>
                <a:moveTo>
                  <a:pt x="6233" y="8197"/>
                </a:moveTo>
                <a:cubicBezTo>
                  <a:pt x="6246" y="8176"/>
                  <a:pt x="6237" y="8159"/>
                  <a:pt x="6230" y="8143"/>
                </a:cubicBezTo>
                <a:cubicBezTo>
                  <a:pt x="6220" y="8160"/>
                  <a:pt x="6213" y="8178"/>
                  <a:pt x="6233" y="8197"/>
                </a:cubicBezTo>
                <a:close/>
                <a:moveTo>
                  <a:pt x="6267" y="8663"/>
                </a:moveTo>
                <a:cubicBezTo>
                  <a:pt x="6252" y="8682"/>
                  <a:pt x="6264" y="8694"/>
                  <a:pt x="6271" y="8709"/>
                </a:cubicBezTo>
                <a:cubicBezTo>
                  <a:pt x="6284" y="8685"/>
                  <a:pt x="6284" y="8685"/>
                  <a:pt x="6267" y="8663"/>
                </a:cubicBezTo>
                <a:close/>
                <a:moveTo>
                  <a:pt x="6821" y="5018"/>
                </a:moveTo>
                <a:cubicBezTo>
                  <a:pt x="6826" y="5036"/>
                  <a:pt x="6831" y="5053"/>
                  <a:pt x="6837" y="5074"/>
                </a:cubicBezTo>
                <a:cubicBezTo>
                  <a:pt x="6850" y="5049"/>
                  <a:pt x="6850" y="5049"/>
                  <a:pt x="6821" y="5018"/>
                </a:cubicBezTo>
                <a:close/>
                <a:moveTo>
                  <a:pt x="6607" y="4162"/>
                </a:moveTo>
                <a:cubicBezTo>
                  <a:pt x="6611" y="4161"/>
                  <a:pt x="6614" y="4161"/>
                  <a:pt x="6617" y="4160"/>
                </a:cubicBezTo>
                <a:cubicBezTo>
                  <a:pt x="6614" y="4146"/>
                  <a:pt x="6611" y="4132"/>
                  <a:pt x="6607" y="4112"/>
                </a:cubicBezTo>
                <a:cubicBezTo>
                  <a:pt x="6579" y="4139"/>
                  <a:pt x="6613" y="4146"/>
                  <a:pt x="6607" y="4162"/>
                </a:cubicBezTo>
                <a:close/>
                <a:moveTo>
                  <a:pt x="7104" y="6729"/>
                </a:moveTo>
                <a:cubicBezTo>
                  <a:pt x="7101" y="6778"/>
                  <a:pt x="7101" y="6778"/>
                  <a:pt x="7123" y="6783"/>
                </a:cubicBezTo>
                <a:cubicBezTo>
                  <a:pt x="7104" y="6770"/>
                  <a:pt x="7129" y="6746"/>
                  <a:pt x="7104" y="6729"/>
                </a:cubicBezTo>
                <a:close/>
                <a:moveTo>
                  <a:pt x="5131" y="3630"/>
                </a:moveTo>
                <a:cubicBezTo>
                  <a:pt x="5152" y="3603"/>
                  <a:pt x="5151" y="3595"/>
                  <a:pt x="5131" y="3583"/>
                </a:cubicBezTo>
                <a:cubicBezTo>
                  <a:pt x="5131" y="3599"/>
                  <a:pt x="5131" y="3615"/>
                  <a:pt x="5131" y="3630"/>
                </a:cubicBezTo>
                <a:close/>
                <a:moveTo>
                  <a:pt x="7318" y="14022"/>
                </a:moveTo>
                <a:cubicBezTo>
                  <a:pt x="7291" y="14016"/>
                  <a:pt x="7291" y="14034"/>
                  <a:pt x="7286" y="14046"/>
                </a:cubicBezTo>
                <a:cubicBezTo>
                  <a:pt x="7282" y="14056"/>
                  <a:pt x="7284" y="14063"/>
                  <a:pt x="7300" y="14064"/>
                </a:cubicBezTo>
                <a:cubicBezTo>
                  <a:pt x="7306" y="14051"/>
                  <a:pt x="7311" y="14037"/>
                  <a:pt x="7318" y="14022"/>
                </a:cubicBezTo>
                <a:close/>
                <a:moveTo>
                  <a:pt x="7017" y="6083"/>
                </a:moveTo>
                <a:cubicBezTo>
                  <a:pt x="7015" y="6064"/>
                  <a:pt x="7013" y="6046"/>
                  <a:pt x="7011" y="6021"/>
                </a:cubicBezTo>
                <a:cubicBezTo>
                  <a:pt x="6991" y="6048"/>
                  <a:pt x="6997" y="6066"/>
                  <a:pt x="7017" y="6083"/>
                </a:cubicBezTo>
                <a:close/>
                <a:moveTo>
                  <a:pt x="6021" y="8909"/>
                </a:moveTo>
                <a:cubicBezTo>
                  <a:pt x="6024" y="8909"/>
                  <a:pt x="6027" y="8909"/>
                  <a:pt x="6030" y="8909"/>
                </a:cubicBezTo>
                <a:cubicBezTo>
                  <a:pt x="6028" y="8892"/>
                  <a:pt x="6027" y="8875"/>
                  <a:pt x="6025" y="8854"/>
                </a:cubicBezTo>
                <a:cubicBezTo>
                  <a:pt x="5996" y="8877"/>
                  <a:pt x="6022" y="8892"/>
                  <a:pt x="6021" y="8909"/>
                </a:cubicBezTo>
                <a:close/>
                <a:moveTo>
                  <a:pt x="2622" y="4363"/>
                </a:moveTo>
                <a:cubicBezTo>
                  <a:pt x="2610" y="4374"/>
                  <a:pt x="2602" y="4380"/>
                  <a:pt x="2599" y="4387"/>
                </a:cubicBezTo>
                <a:cubicBezTo>
                  <a:pt x="2597" y="4390"/>
                  <a:pt x="2608" y="4399"/>
                  <a:pt x="2614" y="4404"/>
                </a:cubicBezTo>
                <a:cubicBezTo>
                  <a:pt x="2616" y="4405"/>
                  <a:pt x="2621" y="4402"/>
                  <a:pt x="2626" y="4401"/>
                </a:cubicBezTo>
                <a:cubicBezTo>
                  <a:pt x="2625" y="4391"/>
                  <a:pt x="2624" y="4381"/>
                  <a:pt x="2622" y="4363"/>
                </a:cubicBezTo>
                <a:close/>
                <a:moveTo>
                  <a:pt x="5984" y="8261"/>
                </a:moveTo>
                <a:cubicBezTo>
                  <a:pt x="5966" y="8271"/>
                  <a:pt x="5963" y="8281"/>
                  <a:pt x="5979" y="8292"/>
                </a:cubicBezTo>
                <a:cubicBezTo>
                  <a:pt x="5982" y="8294"/>
                  <a:pt x="5988" y="8292"/>
                  <a:pt x="5997" y="8292"/>
                </a:cubicBezTo>
                <a:cubicBezTo>
                  <a:pt x="5992" y="8280"/>
                  <a:pt x="5988" y="8271"/>
                  <a:pt x="5984" y="8261"/>
                </a:cubicBezTo>
                <a:close/>
                <a:moveTo>
                  <a:pt x="2961" y="14155"/>
                </a:moveTo>
                <a:cubicBezTo>
                  <a:pt x="2972" y="14141"/>
                  <a:pt x="2980" y="14126"/>
                  <a:pt x="2966" y="14108"/>
                </a:cubicBezTo>
                <a:cubicBezTo>
                  <a:pt x="2934" y="14122"/>
                  <a:pt x="2965" y="14140"/>
                  <a:pt x="2961" y="14155"/>
                </a:cubicBezTo>
                <a:close/>
                <a:moveTo>
                  <a:pt x="6948" y="5690"/>
                </a:moveTo>
                <a:cubicBezTo>
                  <a:pt x="6924" y="5710"/>
                  <a:pt x="6956" y="5724"/>
                  <a:pt x="6950" y="5741"/>
                </a:cubicBezTo>
                <a:cubicBezTo>
                  <a:pt x="6950" y="5725"/>
                  <a:pt x="6965" y="5708"/>
                  <a:pt x="6948" y="5690"/>
                </a:cubicBezTo>
                <a:close/>
                <a:moveTo>
                  <a:pt x="6981" y="5865"/>
                </a:moveTo>
                <a:cubicBezTo>
                  <a:pt x="6972" y="5874"/>
                  <a:pt x="6962" y="5882"/>
                  <a:pt x="6963" y="5884"/>
                </a:cubicBezTo>
                <a:cubicBezTo>
                  <a:pt x="6968" y="5892"/>
                  <a:pt x="6976" y="5899"/>
                  <a:pt x="6983" y="5907"/>
                </a:cubicBezTo>
                <a:cubicBezTo>
                  <a:pt x="6985" y="5906"/>
                  <a:pt x="6987" y="5904"/>
                  <a:pt x="6989" y="5903"/>
                </a:cubicBezTo>
                <a:cubicBezTo>
                  <a:pt x="6987" y="5892"/>
                  <a:pt x="6985" y="5882"/>
                  <a:pt x="6981" y="5865"/>
                </a:cubicBezTo>
                <a:close/>
                <a:moveTo>
                  <a:pt x="1039" y="7665"/>
                </a:moveTo>
                <a:cubicBezTo>
                  <a:pt x="1060" y="7657"/>
                  <a:pt x="1065" y="7648"/>
                  <a:pt x="1056" y="7631"/>
                </a:cubicBezTo>
                <a:cubicBezTo>
                  <a:pt x="1040" y="7641"/>
                  <a:pt x="1040" y="7641"/>
                  <a:pt x="1039" y="7665"/>
                </a:cubicBezTo>
                <a:close/>
                <a:moveTo>
                  <a:pt x="6036" y="8988"/>
                </a:moveTo>
                <a:cubicBezTo>
                  <a:pt x="6035" y="8975"/>
                  <a:pt x="6034" y="8962"/>
                  <a:pt x="6033" y="8942"/>
                </a:cubicBezTo>
                <a:cubicBezTo>
                  <a:pt x="6011" y="8963"/>
                  <a:pt x="6010" y="8976"/>
                  <a:pt x="6036" y="8988"/>
                </a:cubicBezTo>
                <a:close/>
                <a:moveTo>
                  <a:pt x="1894" y="17359"/>
                </a:moveTo>
                <a:cubicBezTo>
                  <a:pt x="1898" y="17359"/>
                  <a:pt x="1901" y="17359"/>
                  <a:pt x="1905" y="17359"/>
                </a:cubicBezTo>
                <a:cubicBezTo>
                  <a:pt x="1906" y="17341"/>
                  <a:pt x="1908" y="17323"/>
                  <a:pt x="1909" y="17304"/>
                </a:cubicBezTo>
                <a:cubicBezTo>
                  <a:pt x="1907" y="17304"/>
                  <a:pt x="1904" y="17304"/>
                  <a:pt x="1901" y="17304"/>
                </a:cubicBezTo>
                <a:cubicBezTo>
                  <a:pt x="1899" y="17322"/>
                  <a:pt x="1896" y="17341"/>
                  <a:pt x="1894" y="17359"/>
                </a:cubicBezTo>
                <a:close/>
                <a:moveTo>
                  <a:pt x="1357" y="10963"/>
                </a:moveTo>
                <a:cubicBezTo>
                  <a:pt x="1358" y="10941"/>
                  <a:pt x="1350" y="10931"/>
                  <a:pt x="1328" y="10929"/>
                </a:cubicBezTo>
                <a:cubicBezTo>
                  <a:pt x="1326" y="10952"/>
                  <a:pt x="1332" y="10964"/>
                  <a:pt x="1357" y="10963"/>
                </a:cubicBezTo>
                <a:close/>
                <a:moveTo>
                  <a:pt x="3957" y="457"/>
                </a:moveTo>
                <a:cubicBezTo>
                  <a:pt x="3955" y="455"/>
                  <a:pt x="3953" y="452"/>
                  <a:pt x="3950" y="449"/>
                </a:cubicBezTo>
                <a:cubicBezTo>
                  <a:pt x="3928" y="453"/>
                  <a:pt x="3928" y="453"/>
                  <a:pt x="3932" y="469"/>
                </a:cubicBezTo>
                <a:cubicBezTo>
                  <a:pt x="3939" y="466"/>
                  <a:pt x="3948" y="461"/>
                  <a:pt x="3957" y="457"/>
                </a:cubicBezTo>
                <a:close/>
                <a:moveTo>
                  <a:pt x="6058" y="9623"/>
                </a:moveTo>
                <a:cubicBezTo>
                  <a:pt x="6062" y="9622"/>
                  <a:pt x="6066" y="9622"/>
                  <a:pt x="6070" y="9622"/>
                </a:cubicBezTo>
                <a:cubicBezTo>
                  <a:pt x="6067" y="9602"/>
                  <a:pt x="6065" y="9581"/>
                  <a:pt x="6063" y="9561"/>
                </a:cubicBezTo>
                <a:cubicBezTo>
                  <a:pt x="6061" y="9561"/>
                  <a:pt x="6059" y="9562"/>
                  <a:pt x="6058" y="9562"/>
                </a:cubicBezTo>
                <a:cubicBezTo>
                  <a:pt x="6058" y="9582"/>
                  <a:pt x="6058" y="9602"/>
                  <a:pt x="6058" y="9623"/>
                </a:cubicBezTo>
                <a:close/>
                <a:moveTo>
                  <a:pt x="3666" y="428"/>
                </a:moveTo>
                <a:cubicBezTo>
                  <a:pt x="3665" y="430"/>
                  <a:pt x="3663" y="433"/>
                  <a:pt x="3662" y="436"/>
                </a:cubicBezTo>
                <a:cubicBezTo>
                  <a:pt x="3669" y="445"/>
                  <a:pt x="3676" y="455"/>
                  <a:pt x="3698" y="443"/>
                </a:cubicBezTo>
                <a:cubicBezTo>
                  <a:pt x="3684" y="437"/>
                  <a:pt x="3675" y="432"/>
                  <a:pt x="3666" y="428"/>
                </a:cubicBezTo>
                <a:close/>
                <a:moveTo>
                  <a:pt x="3245" y="318"/>
                </a:moveTo>
                <a:cubicBezTo>
                  <a:pt x="3238" y="341"/>
                  <a:pt x="3246" y="347"/>
                  <a:pt x="3260" y="348"/>
                </a:cubicBezTo>
                <a:cubicBezTo>
                  <a:pt x="3262" y="349"/>
                  <a:pt x="3264" y="346"/>
                  <a:pt x="3268" y="344"/>
                </a:cubicBezTo>
                <a:cubicBezTo>
                  <a:pt x="3262" y="337"/>
                  <a:pt x="3255" y="329"/>
                  <a:pt x="3245" y="318"/>
                </a:cubicBezTo>
                <a:close/>
                <a:moveTo>
                  <a:pt x="6642" y="16616"/>
                </a:moveTo>
                <a:cubicBezTo>
                  <a:pt x="6643" y="16612"/>
                  <a:pt x="6643" y="16609"/>
                  <a:pt x="6644" y="16606"/>
                </a:cubicBezTo>
                <a:cubicBezTo>
                  <a:pt x="6631" y="16603"/>
                  <a:pt x="6617" y="16601"/>
                  <a:pt x="6604" y="16598"/>
                </a:cubicBezTo>
                <a:cubicBezTo>
                  <a:pt x="6603" y="16600"/>
                  <a:pt x="6603" y="16602"/>
                  <a:pt x="6603" y="16603"/>
                </a:cubicBezTo>
                <a:cubicBezTo>
                  <a:pt x="6616" y="16607"/>
                  <a:pt x="6629" y="16611"/>
                  <a:pt x="6642" y="16616"/>
                </a:cubicBezTo>
                <a:close/>
                <a:moveTo>
                  <a:pt x="6154" y="7631"/>
                </a:moveTo>
                <a:cubicBezTo>
                  <a:pt x="6150" y="7630"/>
                  <a:pt x="6146" y="7629"/>
                  <a:pt x="6143" y="7628"/>
                </a:cubicBezTo>
                <a:cubicBezTo>
                  <a:pt x="6139" y="7637"/>
                  <a:pt x="6127" y="7645"/>
                  <a:pt x="6144" y="7663"/>
                </a:cubicBezTo>
                <a:cubicBezTo>
                  <a:pt x="6148" y="7649"/>
                  <a:pt x="6151" y="7640"/>
                  <a:pt x="6154" y="7631"/>
                </a:cubicBezTo>
                <a:close/>
                <a:moveTo>
                  <a:pt x="6292" y="10230"/>
                </a:moveTo>
                <a:cubicBezTo>
                  <a:pt x="6297" y="10245"/>
                  <a:pt x="6301" y="10256"/>
                  <a:pt x="6306" y="10272"/>
                </a:cubicBezTo>
                <a:cubicBezTo>
                  <a:pt x="6315" y="10235"/>
                  <a:pt x="6315" y="10235"/>
                  <a:pt x="6292" y="10230"/>
                </a:cubicBezTo>
                <a:close/>
                <a:moveTo>
                  <a:pt x="1434" y="12591"/>
                </a:moveTo>
                <a:cubicBezTo>
                  <a:pt x="1426" y="12609"/>
                  <a:pt x="1416" y="12622"/>
                  <a:pt x="1437" y="12637"/>
                </a:cubicBezTo>
                <a:cubicBezTo>
                  <a:pt x="1442" y="12622"/>
                  <a:pt x="1451" y="12611"/>
                  <a:pt x="1434" y="12591"/>
                </a:cubicBezTo>
                <a:close/>
                <a:moveTo>
                  <a:pt x="1903" y="17264"/>
                </a:moveTo>
                <a:cubicBezTo>
                  <a:pt x="1907" y="17266"/>
                  <a:pt x="1911" y="17267"/>
                  <a:pt x="1916" y="17268"/>
                </a:cubicBezTo>
                <a:cubicBezTo>
                  <a:pt x="1918" y="17257"/>
                  <a:pt x="1920" y="17245"/>
                  <a:pt x="1923" y="17234"/>
                </a:cubicBezTo>
                <a:cubicBezTo>
                  <a:pt x="1920" y="17233"/>
                  <a:pt x="1918" y="17232"/>
                  <a:pt x="1915" y="17232"/>
                </a:cubicBezTo>
                <a:cubicBezTo>
                  <a:pt x="1911" y="17243"/>
                  <a:pt x="1907" y="17253"/>
                  <a:pt x="1903" y="17264"/>
                </a:cubicBezTo>
                <a:close/>
                <a:moveTo>
                  <a:pt x="931" y="7892"/>
                </a:moveTo>
                <a:cubicBezTo>
                  <a:pt x="917" y="7912"/>
                  <a:pt x="921" y="7921"/>
                  <a:pt x="939" y="7936"/>
                </a:cubicBezTo>
                <a:cubicBezTo>
                  <a:pt x="936" y="7918"/>
                  <a:pt x="934" y="7909"/>
                  <a:pt x="931" y="7892"/>
                </a:cubicBezTo>
                <a:close/>
                <a:moveTo>
                  <a:pt x="5413" y="11495"/>
                </a:moveTo>
                <a:cubicBezTo>
                  <a:pt x="5407" y="11509"/>
                  <a:pt x="5387" y="11517"/>
                  <a:pt x="5407" y="11540"/>
                </a:cubicBezTo>
                <a:cubicBezTo>
                  <a:pt x="5410" y="11523"/>
                  <a:pt x="5432" y="11515"/>
                  <a:pt x="5413" y="11495"/>
                </a:cubicBezTo>
                <a:close/>
                <a:moveTo>
                  <a:pt x="1877" y="17500"/>
                </a:moveTo>
                <a:cubicBezTo>
                  <a:pt x="1874" y="17499"/>
                  <a:pt x="1872" y="17498"/>
                  <a:pt x="1869" y="17497"/>
                </a:cubicBezTo>
                <a:cubicBezTo>
                  <a:pt x="1864" y="17507"/>
                  <a:pt x="1860" y="17517"/>
                  <a:pt x="1855" y="17527"/>
                </a:cubicBezTo>
                <a:cubicBezTo>
                  <a:pt x="1858" y="17528"/>
                  <a:pt x="1861" y="17530"/>
                  <a:pt x="1864" y="17531"/>
                </a:cubicBezTo>
                <a:cubicBezTo>
                  <a:pt x="1868" y="17521"/>
                  <a:pt x="1873" y="17510"/>
                  <a:pt x="1877" y="17500"/>
                </a:cubicBezTo>
                <a:close/>
                <a:moveTo>
                  <a:pt x="7125" y="6862"/>
                </a:moveTo>
                <a:cubicBezTo>
                  <a:pt x="7130" y="6844"/>
                  <a:pt x="7126" y="6834"/>
                  <a:pt x="7114" y="6824"/>
                </a:cubicBezTo>
                <a:cubicBezTo>
                  <a:pt x="7102" y="6840"/>
                  <a:pt x="7108" y="6849"/>
                  <a:pt x="7125" y="6862"/>
                </a:cubicBezTo>
                <a:close/>
                <a:moveTo>
                  <a:pt x="3690" y="386"/>
                </a:moveTo>
                <a:cubicBezTo>
                  <a:pt x="3670" y="394"/>
                  <a:pt x="3657" y="399"/>
                  <a:pt x="3645" y="404"/>
                </a:cubicBezTo>
                <a:cubicBezTo>
                  <a:pt x="3646" y="407"/>
                  <a:pt x="3647" y="410"/>
                  <a:pt x="3648" y="413"/>
                </a:cubicBezTo>
                <a:cubicBezTo>
                  <a:pt x="3660" y="406"/>
                  <a:pt x="3678" y="413"/>
                  <a:pt x="3690" y="386"/>
                </a:cubicBezTo>
                <a:close/>
                <a:moveTo>
                  <a:pt x="1718" y="704"/>
                </a:moveTo>
                <a:cubicBezTo>
                  <a:pt x="1721" y="706"/>
                  <a:pt x="1725" y="708"/>
                  <a:pt x="1729" y="710"/>
                </a:cubicBezTo>
                <a:cubicBezTo>
                  <a:pt x="1731" y="706"/>
                  <a:pt x="1734" y="703"/>
                  <a:pt x="1735" y="699"/>
                </a:cubicBezTo>
                <a:cubicBezTo>
                  <a:pt x="1736" y="695"/>
                  <a:pt x="1735" y="690"/>
                  <a:pt x="1735" y="686"/>
                </a:cubicBezTo>
                <a:cubicBezTo>
                  <a:pt x="1732" y="685"/>
                  <a:pt x="1730" y="684"/>
                  <a:pt x="1727" y="683"/>
                </a:cubicBezTo>
                <a:cubicBezTo>
                  <a:pt x="1724" y="690"/>
                  <a:pt x="1721" y="697"/>
                  <a:pt x="1718" y="704"/>
                </a:cubicBezTo>
                <a:close/>
                <a:moveTo>
                  <a:pt x="1792" y="1977"/>
                </a:moveTo>
                <a:cubicBezTo>
                  <a:pt x="1795" y="1976"/>
                  <a:pt x="1799" y="1975"/>
                  <a:pt x="1802" y="1974"/>
                </a:cubicBezTo>
                <a:cubicBezTo>
                  <a:pt x="1798" y="1965"/>
                  <a:pt x="1794" y="1956"/>
                  <a:pt x="1790" y="1946"/>
                </a:cubicBezTo>
                <a:cubicBezTo>
                  <a:pt x="1787" y="1947"/>
                  <a:pt x="1784" y="1949"/>
                  <a:pt x="1782" y="1950"/>
                </a:cubicBezTo>
                <a:cubicBezTo>
                  <a:pt x="1785" y="1959"/>
                  <a:pt x="1788" y="1968"/>
                  <a:pt x="1792" y="1977"/>
                </a:cubicBezTo>
                <a:close/>
                <a:moveTo>
                  <a:pt x="4070" y="2059"/>
                </a:moveTo>
                <a:cubicBezTo>
                  <a:pt x="4067" y="2059"/>
                  <a:pt x="4065" y="2059"/>
                  <a:pt x="4063" y="2059"/>
                </a:cubicBezTo>
                <a:cubicBezTo>
                  <a:pt x="4063" y="2067"/>
                  <a:pt x="4063" y="2075"/>
                  <a:pt x="4063" y="2083"/>
                </a:cubicBezTo>
                <a:cubicBezTo>
                  <a:pt x="4065" y="2083"/>
                  <a:pt x="4067" y="2083"/>
                  <a:pt x="4070" y="2083"/>
                </a:cubicBezTo>
                <a:cubicBezTo>
                  <a:pt x="4070" y="2075"/>
                  <a:pt x="4070" y="2067"/>
                  <a:pt x="4070" y="2059"/>
                </a:cubicBezTo>
                <a:close/>
                <a:moveTo>
                  <a:pt x="5864" y="17188"/>
                </a:moveTo>
                <a:cubicBezTo>
                  <a:pt x="5888" y="17184"/>
                  <a:pt x="5884" y="17174"/>
                  <a:pt x="5878" y="17164"/>
                </a:cubicBezTo>
                <a:cubicBezTo>
                  <a:pt x="5877" y="17163"/>
                  <a:pt x="5874" y="17162"/>
                  <a:pt x="5870" y="17160"/>
                </a:cubicBezTo>
                <a:cubicBezTo>
                  <a:pt x="5868" y="17169"/>
                  <a:pt x="5867" y="17177"/>
                  <a:pt x="5864" y="17188"/>
                </a:cubicBezTo>
                <a:close/>
                <a:moveTo>
                  <a:pt x="3002" y="13641"/>
                </a:moveTo>
                <a:cubicBezTo>
                  <a:pt x="2984" y="13653"/>
                  <a:pt x="2985" y="13663"/>
                  <a:pt x="2994" y="13674"/>
                </a:cubicBezTo>
                <a:cubicBezTo>
                  <a:pt x="2995" y="13675"/>
                  <a:pt x="2999" y="13675"/>
                  <a:pt x="3002" y="13676"/>
                </a:cubicBezTo>
                <a:cubicBezTo>
                  <a:pt x="3002" y="13666"/>
                  <a:pt x="3002" y="13656"/>
                  <a:pt x="3002" y="13641"/>
                </a:cubicBezTo>
                <a:close/>
                <a:moveTo>
                  <a:pt x="7036" y="6279"/>
                </a:moveTo>
                <a:cubicBezTo>
                  <a:pt x="7049" y="6260"/>
                  <a:pt x="7049" y="6260"/>
                  <a:pt x="7032" y="6241"/>
                </a:cubicBezTo>
                <a:cubicBezTo>
                  <a:pt x="7034" y="6255"/>
                  <a:pt x="7035" y="6265"/>
                  <a:pt x="7036" y="6279"/>
                </a:cubicBezTo>
                <a:close/>
                <a:moveTo>
                  <a:pt x="2304" y="16290"/>
                </a:moveTo>
                <a:cubicBezTo>
                  <a:pt x="2317" y="16268"/>
                  <a:pt x="2317" y="16268"/>
                  <a:pt x="2300" y="16245"/>
                </a:cubicBezTo>
                <a:cubicBezTo>
                  <a:pt x="2301" y="16263"/>
                  <a:pt x="2303" y="16273"/>
                  <a:pt x="2304" y="16290"/>
                </a:cubicBezTo>
                <a:close/>
                <a:moveTo>
                  <a:pt x="7120" y="6869"/>
                </a:moveTo>
                <a:cubicBezTo>
                  <a:pt x="7120" y="6886"/>
                  <a:pt x="7120" y="6896"/>
                  <a:pt x="7120" y="6913"/>
                </a:cubicBezTo>
                <a:cubicBezTo>
                  <a:pt x="7133" y="6896"/>
                  <a:pt x="7132" y="6886"/>
                  <a:pt x="7120" y="6869"/>
                </a:cubicBezTo>
                <a:close/>
                <a:moveTo>
                  <a:pt x="2324" y="14702"/>
                </a:moveTo>
                <a:cubicBezTo>
                  <a:pt x="2304" y="14720"/>
                  <a:pt x="2304" y="14720"/>
                  <a:pt x="2316" y="14741"/>
                </a:cubicBezTo>
                <a:cubicBezTo>
                  <a:pt x="2319" y="14725"/>
                  <a:pt x="2321" y="14714"/>
                  <a:pt x="2324" y="14702"/>
                </a:cubicBezTo>
                <a:close/>
                <a:moveTo>
                  <a:pt x="3537" y="360"/>
                </a:moveTo>
                <a:cubicBezTo>
                  <a:pt x="3539" y="363"/>
                  <a:pt x="3540" y="366"/>
                  <a:pt x="3542" y="369"/>
                </a:cubicBezTo>
                <a:cubicBezTo>
                  <a:pt x="3548" y="366"/>
                  <a:pt x="3554" y="363"/>
                  <a:pt x="3560" y="360"/>
                </a:cubicBezTo>
                <a:cubicBezTo>
                  <a:pt x="3558" y="357"/>
                  <a:pt x="3555" y="351"/>
                  <a:pt x="3555" y="352"/>
                </a:cubicBezTo>
                <a:cubicBezTo>
                  <a:pt x="3549" y="354"/>
                  <a:pt x="3543" y="357"/>
                  <a:pt x="3537" y="360"/>
                </a:cubicBezTo>
                <a:close/>
                <a:moveTo>
                  <a:pt x="3241" y="15836"/>
                </a:moveTo>
                <a:cubicBezTo>
                  <a:pt x="3244" y="15835"/>
                  <a:pt x="3248" y="15834"/>
                  <a:pt x="3251" y="15834"/>
                </a:cubicBezTo>
                <a:cubicBezTo>
                  <a:pt x="3249" y="15827"/>
                  <a:pt x="3248" y="15821"/>
                  <a:pt x="3246" y="15814"/>
                </a:cubicBezTo>
                <a:cubicBezTo>
                  <a:pt x="3244" y="15815"/>
                  <a:pt x="3239" y="15816"/>
                  <a:pt x="3239" y="15817"/>
                </a:cubicBezTo>
                <a:cubicBezTo>
                  <a:pt x="3239" y="15823"/>
                  <a:pt x="3240" y="15829"/>
                  <a:pt x="3241" y="15836"/>
                </a:cubicBezTo>
                <a:close/>
                <a:moveTo>
                  <a:pt x="1993" y="862"/>
                </a:moveTo>
                <a:cubicBezTo>
                  <a:pt x="1993" y="865"/>
                  <a:pt x="1992" y="868"/>
                  <a:pt x="1991" y="871"/>
                </a:cubicBezTo>
                <a:cubicBezTo>
                  <a:pt x="2000" y="872"/>
                  <a:pt x="2009" y="873"/>
                  <a:pt x="2017" y="874"/>
                </a:cubicBezTo>
                <a:cubicBezTo>
                  <a:pt x="2018" y="872"/>
                  <a:pt x="2018" y="869"/>
                  <a:pt x="2018" y="867"/>
                </a:cubicBezTo>
                <a:cubicBezTo>
                  <a:pt x="2010" y="865"/>
                  <a:pt x="2002" y="864"/>
                  <a:pt x="1993" y="862"/>
                </a:cubicBezTo>
                <a:close/>
                <a:moveTo>
                  <a:pt x="7763" y="11335"/>
                </a:moveTo>
                <a:cubicBezTo>
                  <a:pt x="7751" y="11343"/>
                  <a:pt x="7745" y="11347"/>
                  <a:pt x="7737" y="11353"/>
                </a:cubicBezTo>
                <a:cubicBezTo>
                  <a:pt x="7754" y="11362"/>
                  <a:pt x="7761" y="11360"/>
                  <a:pt x="7763" y="11335"/>
                </a:cubicBezTo>
                <a:close/>
                <a:moveTo>
                  <a:pt x="1272" y="10355"/>
                </a:moveTo>
                <a:cubicBezTo>
                  <a:pt x="1272" y="10353"/>
                  <a:pt x="1272" y="10351"/>
                  <a:pt x="1272" y="10349"/>
                </a:cubicBezTo>
                <a:cubicBezTo>
                  <a:pt x="1265" y="10348"/>
                  <a:pt x="1259" y="10347"/>
                  <a:pt x="1253" y="10346"/>
                </a:cubicBezTo>
                <a:cubicBezTo>
                  <a:pt x="1253" y="10351"/>
                  <a:pt x="1254" y="10356"/>
                  <a:pt x="1254" y="10361"/>
                </a:cubicBezTo>
                <a:cubicBezTo>
                  <a:pt x="1260" y="10359"/>
                  <a:pt x="1266" y="10357"/>
                  <a:pt x="1272" y="10355"/>
                </a:cubicBezTo>
                <a:close/>
                <a:moveTo>
                  <a:pt x="1536" y="744"/>
                </a:moveTo>
                <a:cubicBezTo>
                  <a:pt x="1534" y="742"/>
                  <a:pt x="1531" y="740"/>
                  <a:pt x="1529" y="738"/>
                </a:cubicBezTo>
                <a:cubicBezTo>
                  <a:pt x="1525" y="743"/>
                  <a:pt x="1522" y="748"/>
                  <a:pt x="1518" y="754"/>
                </a:cubicBezTo>
                <a:cubicBezTo>
                  <a:pt x="1520" y="755"/>
                  <a:pt x="1521" y="756"/>
                  <a:pt x="1523" y="757"/>
                </a:cubicBezTo>
                <a:cubicBezTo>
                  <a:pt x="1527" y="752"/>
                  <a:pt x="1532" y="748"/>
                  <a:pt x="1536" y="744"/>
                </a:cubicBezTo>
                <a:close/>
                <a:moveTo>
                  <a:pt x="6295" y="10211"/>
                </a:moveTo>
                <a:cubicBezTo>
                  <a:pt x="6299" y="10212"/>
                  <a:pt x="6302" y="10214"/>
                  <a:pt x="6306" y="10215"/>
                </a:cubicBezTo>
                <a:cubicBezTo>
                  <a:pt x="6312" y="10209"/>
                  <a:pt x="6322" y="10202"/>
                  <a:pt x="6302" y="10190"/>
                </a:cubicBezTo>
                <a:cubicBezTo>
                  <a:pt x="6300" y="10198"/>
                  <a:pt x="6297" y="10204"/>
                  <a:pt x="6295" y="10211"/>
                </a:cubicBezTo>
                <a:close/>
                <a:moveTo>
                  <a:pt x="1429" y="12556"/>
                </a:moveTo>
                <a:cubicBezTo>
                  <a:pt x="1425" y="12558"/>
                  <a:pt x="1421" y="12560"/>
                  <a:pt x="1417" y="12562"/>
                </a:cubicBezTo>
                <a:cubicBezTo>
                  <a:pt x="1421" y="12569"/>
                  <a:pt x="1425" y="12575"/>
                  <a:pt x="1429" y="12580"/>
                </a:cubicBezTo>
                <a:cubicBezTo>
                  <a:pt x="1430" y="12581"/>
                  <a:pt x="1438" y="12576"/>
                  <a:pt x="1438" y="12575"/>
                </a:cubicBezTo>
                <a:cubicBezTo>
                  <a:pt x="1436" y="12569"/>
                  <a:pt x="1432" y="12562"/>
                  <a:pt x="1429" y="12556"/>
                </a:cubicBezTo>
                <a:close/>
                <a:moveTo>
                  <a:pt x="7092" y="6623"/>
                </a:moveTo>
                <a:cubicBezTo>
                  <a:pt x="7095" y="6621"/>
                  <a:pt x="7098" y="6620"/>
                  <a:pt x="7101" y="6619"/>
                </a:cubicBezTo>
                <a:cubicBezTo>
                  <a:pt x="7098" y="6611"/>
                  <a:pt x="7095" y="6604"/>
                  <a:pt x="7092" y="6597"/>
                </a:cubicBezTo>
                <a:cubicBezTo>
                  <a:pt x="7089" y="6598"/>
                  <a:pt x="7086" y="6600"/>
                  <a:pt x="7083" y="6601"/>
                </a:cubicBezTo>
                <a:cubicBezTo>
                  <a:pt x="7086" y="6608"/>
                  <a:pt x="7089" y="6615"/>
                  <a:pt x="7092" y="6623"/>
                </a:cubicBezTo>
                <a:close/>
                <a:moveTo>
                  <a:pt x="3060" y="382"/>
                </a:moveTo>
                <a:cubicBezTo>
                  <a:pt x="3059" y="380"/>
                  <a:pt x="3059" y="378"/>
                  <a:pt x="3058" y="375"/>
                </a:cubicBezTo>
                <a:cubicBezTo>
                  <a:pt x="3050" y="377"/>
                  <a:pt x="3042" y="379"/>
                  <a:pt x="3033" y="382"/>
                </a:cubicBezTo>
                <a:cubicBezTo>
                  <a:pt x="3034" y="383"/>
                  <a:pt x="3034" y="385"/>
                  <a:pt x="3035" y="387"/>
                </a:cubicBezTo>
                <a:cubicBezTo>
                  <a:pt x="3043" y="385"/>
                  <a:pt x="3051" y="384"/>
                  <a:pt x="3060" y="382"/>
                </a:cubicBezTo>
                <a:close/>
                <a:moveTo>
                  <a:pt x="6170" y="7839"/>
                </a:moveTo>
                <a:cubicBezTo>
                  <a:pt x="6173" y="7839"/>
                  <a:pt x="6175" y="7838"/>
                  <a:pt x="6177" y="7838"/>
                </a:cubicBezTo>
                <a:cubicBezTo>
                  <a:pt x="6176" y="7829"/>
                  <a:pt x="6174" y="7819"/>
                  <a:pt x="6172" y="7810"/>
                </a:cubicBezTo>
                <a:cubicBezTo>
                  <a:pt x="6172" y="7810"/>
                  <a:pt x="6168" y="7810"/>
                  <a:pt x="6164" y="7810"/>
                </a:cubicBezTo>
                <a:cubicBezTo>
                  <a:pt x="6166" y="7820"/>
                  <a:pt x="6168" y="7830"/>
                  <a:pt x="6170" y="7839"/>
                </a:cubicBezTo>
                <a:close/>
                <a:moveTo>
                  <a:pt x="3630" y="360"/>
                </a:moveTo>
                <a:cubicBezTo>
                  <a:pt x="3628" y="363"/>
                  <a:pt x="3628" y="366"/>
                  <a:pt x="3627" y="369"/>
                </a:cubicBezTo>
                <a:cubicBezTo>
                  <a:pt x="3633" y="371"/>
                  <a:pt x="3639" y="374"/>
                  <a:pt x="3646" y="377"/>
                </a:cubicBezTo>
                <a:cubicBezTo>
                  <a:pt x="3647" y="375"/>
                  <a:pt x="3648" y="373"/>
                  <a:pt x="3649" y="371"/>
                </a:cubicBezTo>
                <a:cubicBezTo>
                  <a:pt x="3642" y="367"/>
                  <a:pt x="3636" y="364"/>
                  <a:pt x="3630" y="360"/>
                </a:cubicBezTo>
                <a:close/>
                <a:moveTo>
                  <a:pt x="2075" y="893"/>
                </a:moveTo>
                <a:cubicBezTo>
                  <a:pt x="2068" y="889"/>
                  <a:pt x="2064" y="886"/>
                  <a:pt x="2062" y="887"/>
                </a:cubicBezTo>
                <a:cubicBezTo>
                  <a:pt x="2058" y="888"/>
                  <a:pt x="2054" y="892"/>
                  <a:pt x="2051" y="895"/>
                </a:cubicBezTo>
                <a:cubicBezTo>
                  <a:pt x="2053" y="898"/>
                  <a:pt x="2056" y="903"/>
                  <a:pt x="2057" y="903"/>
                </a:cubicBezTo>
                <a:cubicBezTo>
                  <a:pt x="2062" y="902"/>
                  <a:pt x="2065" y="899"/>
                  <a:pt x="2075" y="893"/>
                </a:cubicBezTo>
                <a:close/>
                <a:moveTo>
                  <a:pt x="6822" y="4972"/>
                </a:moveTo>
                <a:cubicBezTo>
                  <a:pt x="6820" y="4973"/>
                  <a:pt x="6818" y="4974"/>
                  <a:pt x="6816" y="4974"/>
                </a:cubicBezTo>
                <a:cubicBezTo>
                  <a:pt x="6818" y="4982"/>
                  <a:pt x="6820" y="4989"/>
                  <a:pt x="6823" y="4996"/>
                </a:cubicBezTo>
                <a:cubicBezTo>
                  <a:pt x="6825" y="4995"/>
                  <a:pt x="6827" y="4995"/>
                  <a:pt x="6829" y="4994"/>
                </a:cubicBezTo>
                <a:cubicBezTo>
                  <a:pt x="6827" y="4987"/>
                  <a:pt x="6824" y="4979"/>
                  <a:pt x="6822" y="4972"/>
                </a:cubicBezTo>
                <a:close/>
                <a:moveTo>
                  <a:pt x="2624" y="4351"/>
                </a:moveTo>
                <a:cubicBezTo>
                  <a:pt x="2617" y="4346"/>
                  <a:pt x="2614" y="4341"/>
                  <a:pt x="2611" y="4341"/>
                </a:cubicBezTo>
                <a:cubicBezTo>
                  <a:pt x="2606" y="4342"/>
                  <a:pt x="2603" y="4347"/>
                  <a:pt x="2599" y="4350"/>
                </a:cubicBezTo>
                <a:cubicBezTo>
                  <a:pt x="2602" y="4353"/>
                  <a:pt x="2605" y="4358"/>
                  <a:pt x="2609" y="4358"/>
                </a:cubicBezTo>
                <a:cubicBezTo>
                  <a:pt x="2612" y="4359"/>
                  <a:pt x="2617" y="4355"/>
                  <a:pt x="2624" y="4351"/>
                </a:cubicBezTo>
                <a:close/>
                <a:moveTo>
                  <a:pt x="6640" y="4249"/>
                </a:moveTo>
                <a:cubicBezTo>
                  <a:pt x="6636" y="4250"/>
                  <a:pt x="6633" y="4251"/>
                  <a:pt x="6629" y="4253"/>
                </a:cubicBezTo>
                <a:cubicBezTo>
                  <a:pt x="6632" y="4258"/>
                  <a:pt x="6636" y="4264"/>
                  <a:pt x="6639" y="4269"/>
                </a:cubicBezTo>
                <a:cubicBezTo>
                  <a:pt x="6642" y="4268"/>
                  <a:pt x="6644" y="4266"/>
                  <a:pt x="6646" y="4265"/>
                </a:cubicBezTo>
                <a:cubicBezTo>
                  <a:pt x="6644" y="4260"/>
                  <a:pt x="6642" y="4254"/>
                  <a:pt x="6640" y="4249"/>
                </a:cubicBezTo>
                <a:close/>
                <a:moveTo>
                  <a:pt x="6314" y="9192"/>
                </a:moveTo>
                <a:cubicBezTo>
                  <a:pt x="6312" y="9195"/>
                  <a:pt x="6310" y="9197"/>
                  <a:pt x="6308" y="9200"/>
                </a:cubicBezTo>
                <a:cubicBezTo>
                  <a:pt x="6314" y="9204"/>
                  <a:pt x="6320" y="9208"/>
                  <a:pt x="6325" y="9212"/>
                </a:cubicBezTo>
                <a:cubicBezTo>
                  <a:pt x="6327" y="9210"/>
                  <a:pt x="6328" y="9209"/>
                  <a:pt x="6330" y="9207"/>
                </a:cubicBezTo>
                <a:cubicBezTo>
                  <a:pt x="6324" y="9202"/>
                  <a:pt x="6319" y="9197"/>
                  <a:pt x="6314" y="9192"/>
                </a:cubicBezTo>
                <a:close/>
                <a:moveTo>
                  <a:pt x="2633" y="16137"/>
                </a:moveTo>
                <a:cubicBezTo>
                  <a:pt x="2636" y="16136"/>
                  <a:pt x="2639" y="16136"/>
                  <a:pt x="2641" y="16136"/>
                </a:cubicBezTo>
                <a:cubicBezTo>
                  <a:pt x="2640" y="16128"/>
                  <a:pt x="2639" y="16121"/>
                  <a:pt x="2638" y="16114"/>
                </a:cubicBezTo>
                <a:cubicBezTo>
                  <a:pt x="2636" y="16115"/>
                  <a:pt x="2634" y="16115"/>
                  <a:pt x="2631" y="16115"/>
                </a:cubicBezTo>
                <a:cubicBezTo>
                  <a:pt x="2632" y="16122"/>
                  <a:pt x="2633" y="16129"/>
                  <a:pt x="2633" y="16137"/>
                </a:cubicBezTo>
                <a:close/>
                <a:moveTo>
                  <a:pt x="2176" y="16178"/>
                </a:moveTo>
                <a:cubicBezTo>
                  <a:pt x="2174" y="16177"/>
                  <a:pt x="2172" y="16177"/>
                  <a:pt x="2169" y="16177"/>
                </a:cubicBezTo>
                <a:cubicBezTo>
                  <a:pt x="2169" y="16183"/>
                  <a:pt x="2168" y="16189"/>
                  <a:pt x="2167" y="16195"/>
                </a:cubicBezTo>
                <a:cubicBezTo>
                  <a:pt x="2169" y="16195"/>
                  <a:pt x="2171" y="16195"/>
                  <a:pt x="2173" y="16196"/>
                </a:cubicBezTo>
                <a:cubicBezTo>
                  <a:pt x="2174" y="16190"/>
                  <a:pt x="2175" y="16184"/>
                  <a:pt x="2176" y="16178"/>
                </a:cubicBezTo>
                <a:close/>
                <a:moveTo>
                  <a:pt x="2076" y="16953"/>
                </a:moveTo>
                <a:cubicBezTo>
                  <a:pt x="2079" y="16946"/>
                  <a:pt x="2083" y="16942"/>
                  <a:pt x="2086" y="16937"/>
                </a:cubicBezTo>
                <a:cubicBezTo>
                  <a:pt x="2083" y="16935"/>
                  <a:pt x="2078" y="16931"/>
                  <a:pt x="2077" y="16932"/>
                </a:cubicBezTo>
                <a:cubicBezTo>
                  <a:pt x="2073" y="16935"/>
                  <a:pt x="2070" y="16940"/>
                  <a:pt x="2067" y="16945"/>
                </a:cubicBezTo>
                <a:cubicBezTo>
                  <a:pt x="2066" y="16945"/>
                  <a:pt x="2071" y="16949"/>
                  <a:pt x="2076" y="16953"/>
                </a:cubicBezTo>
                <a:close/>
                <a:moveTo>
                  <a:pt x="6302" y="16947"/>
                </a:moveTo>
                <a:cubicBezTo>
                  <a:pt x="6295" y="16951"/>
                  <a:pt x="6289" y="16955"/>
                  <a:pt x="6281" y="16960"/>
                </a:cubicBezTo>
                <a:cubicBezTo>
                  <a:pt x="6299" y="16975"/>
                  <a:pt x="6301" y="16960"/>
                  <a:pt x="6302" y="16947"/>
                </a:cubicBezTo>
                <a:close/>
                <a:moveTo>
                  <a:pt x="4822" y="17616"/>
                </a:moveTo>
                <a:cubicBezTo>
                  <a:pt x="4824" y="17616"/>
                  <a:pt x="4826" y="17616"/>
                  <a:pt x="4828" y="17615"/>
                </a:cubicBezTo>
                <a:cubicBezTo>
                  <a:pt x="4828" y="17610"/>
                  <a:pt x="4827" y="17605"/>
                  <a:pt x="4826" y="17600"/>
                </a:cubicBezTo>
                <a:cubicBezTo>
                  <a:pt x="4824" y="17600"/>
                  <a:pt x="4819" y="17601"/>
                  <a:pt x="4819" y="17602"/>
                </a:cubicBezTo>
                <a:cubicBezTo>
                  <a:pt x="4820" y="17607"/>
                  <a:pt x="4821" y="17612"/>
                  <a:pt x="4822" y="17616"/>
                </a:cubicBezTo>
                <a:close/>
                <a:moveTo>
                  <a:pt x="3562" y="240"/>
                </a:moveTo>
                <a:cubicBezTo>
                  <a:pt x="3564" y="237"/>
                  <a:pt x="3566" y="234"/>
                  <a:pt x="3567" y="231"/>
                </a:cubicBezTo>
                <a:cubicBezTo>
                  <a:pt x="3567" y="230"/>
                  <a:pt x="3564" y="228"/>
                  <a:pt x="3562" y="226"/>
                </a:cubicBezTo>
                <a:cubicBezTo>
                  <a:pt x="3560" y="228"/>
                  <a:pt x="3557" y="231"/>
                  <a:pt x="3555" y="234"/>
                </a:cubicBezTo>
                <a:cubicBezTo>
                  <a:pt x="3555" y="234"/>
                  <a:pt x="3559" y="237"/>
                  <a:pt x="3562" y="240"/>
                </a:cubicBezTo>
                <a:close/>
                <a:moveTo>
                  <a:pt x="4092" y="457"/>
                </a:moveTo>
                <a:cubicBezTo>
                  <a:pt x="4093" y="459"/>
                  <a:pt x="4093" y="461"/>
                  <a:pt x="4094" y="463"/>
                </a:cubicBezTo>
                <a:cubicBezTo>
                  <a:pt x="4101" y="461"/>
                  <a:pt x="4109" y="459"/>
                  <a:pt x="4116" y="457"/>
                </a:cubicBezTo>
                <a:cubicBezTo>
                  <a:pt x="4115" y="455"/>
                  <a:pt x="4115" y="454"/>
                  <a:pt x="4115" y="452"/>
                </a:cubicBezTo>
                <a:cubicBezTo>
                  <a:pt x="4107" y="453"/>
                  <a:pt x="4100" y="455"/>
                  <a:pt x="4092" y="457"/>
                </a:cubicBezTo>
                <a:close/>
                <a:moveTo>
                  <a:pt x="6312" y="8969"/>
                </a:moveTo>
                <a:cubicBezTo>
                  <a:pt x="6309" y="8968"/>
                  <a:pt x="6306" y="8967"/>
                  <a:pt x="6303" y="8966"/>
                </a:cubicBezTo>
                <a:cubicBezTo>
                  <a:pt x="6301" y="8973"/>
                  <a:pt x="6299" y="8980"/>
                  <a:pt x="6297" y="8987"/>
                </a:cubicBezTo>
                <a:cubicBezTo>
                  <a:pt x="6299" y="8988"/>
                  <a:pt x="6300" y="8988"/>
                  <a:pt x="6301" y="8989"/>
                </a:cubicBezTo>
                <a:cubicBezTo>
                  <a:pt x="6305" y="8982"/>
                  <a:pt x="6308" y="8976"/>
                  <a:pt x="6312" y="8969"/>
                </a:cubicBezTo>
                <a:close/>
                <a:moveTo>
                  <a:pt x="6034" y="8684"/>
                </a:moveTo>
                <a:cubicBezTo>
                  <a:pt x="6032" y="8687"/>
                  <a:pt x="6029" y="8689"/>
                  <a:pt x="6027" y="8692"/>
                </a:cubicBezTo>
                <a:cubicBezTo>
                  <a:pt x="6032" y="8696"/>
                  <a:pt x="6036" y="8701"/>
                  <a:pt x="6041" y="8706"/>
                </a:cubicBezTo>
                <a:cubicBezTo>
                  <a:pt x="6043" y="8703"/>
                  <a:pt x="6048" y="8698"/>
                  <a:pt x="6047" y="8697"/>
                </a:cubicBezTo>
                <a:cubicBezTo>
                  <a:pt x="6044" y="8693"/>
                  <a:pt x="6039" y="8688"/>
                  <a:pt x="6034" y="8684"/>
                </a:cubicBezTo>
                <a:close/>
                <a:moveTo>
                  <a:pt x="6066" y="6834"/>
                </a:moveTo>
                <a:cubicBezTo>
                  <a:pt x="6063" y="6833"/>
                  <a:pt x="6060" y="6833"/>
                  <a:pt x="6057" y="6832"/>
                </a:cubicBezTo>
                <a:cubicBezTo>
                  <a:pt x="6055" y="6840"/>
                  <a:pt x="6053" y="6848"/>
                  <a:pt x="6051" y="6856"/>
                </a:cubicBezTo>
                <a:cubicBezTo>
                  <a:pt x="6054" y="6857"/>
                  <a:pt x="6057" y="6857"/>
                  <a:pt x="6060" y="6858"/>
                </a:cubicBezTo>
                <a:cubicBezTo>
                  <a:pt x="6062" y="6850"/>
                  <a:pt x="6064" y="6842"/>
                  <a:pt x="6066" y="6834"/>
                </a:cubicBezTo>
                <a:close/>
                <a:moveTo>
                  <a:pt x="947" y="8149"/>
                </a:moveTo>
                <a:cubicBezTo>
                  <a:pt x="950" y="8149"/>
                  <a:pt x="954" y="8149"/>
                  <a:pt x="957" y="8149"/>
                </a:cubicBezTo>
                <a:cubicBezTo>
                  <a:pt x="952" y="8142"/>
                  <a:pt x="972" y="8135"/>
                  <a:pt x="946" y="8127"/>
                </a:cubicBezTo>
                <a:cubicBezTo>
                  <a:pt x="947" y="8135"/>
                  <a:pt x="947" y="8142"/>
                  <a:pt x="947" y="8149"/>
                </a:cubicBezTo>
                <a:close/>
                <a:moveTo>
                  <a:pt x="6179" y="7882"/>
                </a:moveTo>
                <a:cubicBezTo>
                  <a:pt x="6177" y="7882"/>
                  <a:pt x="6175" y="7882"/>
                  <a:pt x="6173" y="7881"/>
                </a:cubicBezTo>
                <a:cubicBezTo>
                  <a:pt x="6172" y="7889"/>
                  <a:pt x="6172" y="7896"/>
                  <a:pt x="6171" y="7903"/>
                </a:cubicBezTo>
                <a:cubicBezTo>
                  <a:pt x="6175" y="7903"/>
                  <a:pt x="6178" y="7903"/>
                  <a:pt x="6181" y="7903"/>
                </a:cubicBezTo>
                <a:cubicBezTo>
                  <a:pt x="6181" y="7896"/>
                  <a:pt x="6180" y="7889"/>
                  <a:pt x="6179" y="7882"/>
                </a:cubicBezTo>
                <a:close/>
                <a:moveTo>
                  <a:pt x="7540" y="11393"/>
                </a:moveTo>
                <a:cubicBezTo>
                  <a:pt x="7537" y="11392"/>
                  <a:pt x="7533" y="11391"/>
                  <a:pt x="7530" y="11391"/>
                </a:cubicBezTo>
                <a:cubicBezTo>
                  <a:pt x="7530" y="11399"/>
                  <a:pt x="7531" y="11406"/>
                  <a:pt x="7531" y="11414"/>
                </a:cubicBezTo>
                <a:cubicBezTo>
                  <a:pt x="7533" y="11414"/>
                  <a:pt x="7534" y="11414"/>
                  <a:pt x="7536" y="11414"/>
                </a:cubicBezTo>
                <a:cubicBezTo>
                  <a:pt x="7537" y="11407"/>
                  <a:pt x="7539" y="11400"/>
                  <a:pt x="7540" y="11393"/>
                </a:cubicBezTo>
                <a:close/>
                <a:moveTo>
                  <a:pt x="7844" y="11666"/>
                </a:moveTo>
                <a:cubicBezTo>
                  <a:pt x="7844" y="11669"/>
                  <a:pt x="7843" y="11672"/>
                  <a:pt x="7842" y="11675"/>
                </a:cubicBezTo>
                <a:cubicBezTo>
                  <a:pt x="7850" y="11675"/>
                  <a:pt x="7857" y="11675"/>
                  <a:pt x="7865" y="11675"/>
                </a:cubicBezTo>
                <a:cubicBezTo>
                  <a:pt x="7865" y="11673"/>
                  <a:pt x="7865" y="11671"/>
                  <a:pt x="7865" y="11670"/>
                </a:cubicBezTo>
                <a:cubicBezTo>
                  <a:pt x="7858" y="11668"/>
                  <a:pt x="7851" y="11667"/>
                  <a:pt x="7844" y="11666"/>
                </a:cubicBezTo>
                <a:close/>
                <a:moveTo>
                  <a:pt x="1431" y="12908"/>
                </a:moveTo>
                <a:cubicBezTo>
                  <a:pt x="1443" y="12908"/>
                  <a:pt x="1450" y="12907"/>
                  <a:pt x="1463" y="12906"/>
                </a:cubicBezTo>
                <a:cubicBezTo>
                  <a:pt x="1449" y="12890"/>
                  <a:pt x="1441" y="12889"/>
                  <a:pt x="1431" y="12908"/>
                </a:cubicBezTo>
                <a:close/>
                <a:moveTo>
                  <a:pt x="5913" y="6701"/>
                </a:moveTo>
                <a:cubicBezTo>
                  <a:pt x="5938" y="6695"/>
                  <a:pt x="5938" y="6695"/>
                  <a:pt x="5933" y="6677"/>
                </a:cubicBezTo>
                <a:cubicBezTo>
                  <a:pt x="5927" y="6684"/>
                  <a:pt x="5922" y="6689"/>
                  <a:pt x="5913" y="6701"/>
                </a:cubicBezTo>
                <a:close/>
                <a:moveTo>
                  <a:pt x="7107" y="13700"/>
                </a:moveTo>
                <a:cubicBezTo>
                  <a:pt x="7105" y="13698"/>
                  <a:pt x="7104" y="13697"/>
                  <a:pt x="7102" y="13695"/>
                </a:cubicBezTo>
                <a:cubicBezTo>
                  <a:pt x="7097" y="13700"/>
                  <a:pt x="7091" y="13705"/>
                  <a:pt x="7086" y="13710"/>
                </a:cubicBezTo>
                <a:cubicBezTo>
                  <a:pt x="7088" y="13711"/>
                  <a:pt x="7090" y="13713"/>
                  <a:pt x="7091" y="13715"/>
                </a:cubicBezTo>
                <a:cubicBezTo>
                  <a:pt x="7097" y="13710"/>
                  <a:pt x="7102" y="13705"/>
                  <a:pt x="7107" y="13700"/>
                </a:cubicBezTo>
                <a:close/>
                <a:moveTo>
                  <a:pt x="3397" y="362"/>
                </a:moveTo>
                <a:cubicBezTo>
                  <a:pt x="3394" y="360"/>
                  <a:pt x="3391" y="356"/>
                  <a:pt x="3389" y="356"/>
                </a:cubicBezTo>
                <a:cubicBezTo>
                  <a:pt x="3386" y="356"/>
                  <a:pt x="3382" y="362"/>
                  <a:pt x="3382" y="362"/>
                </a:cubicBezTo>
                <a:cubicBezTo>
                  <a:pt x="3384" y="366"/>
                  <a:pt x="3388" y="368"/>
                  <a:pt x="3391" y="371"/>
                </a:cubicBezTo>
                <a:cubicBezTo>
                  <a:pt x="3393" y="369"/>
                  <a:pt x="3395" y="366"/>
                  <a:pt x="3397" y="362"/>
                </a:cubicBezTo>
                <a:close/>
                <a:moveTo>
                  <a:pt x="4325" y="16995"/>
                </a:moveTo>
                <a:cubicBezTo>
                  <a:pt x="4326" y="16993"/>
                  <a:pt x="4327" y="16991"/>
                  <a:pt x="4327" y="16989"/>
                </a:cubicBezTo>
                <a:cubicBezTo>
                  <a:pt x="4321" y="16986"/>
                  <a:pt x="4315" y="16984"/>
                  <a:pt x="4308" y="16981"/>
                </a:cubicBezTo>
                <a:cubicBezTo>
                  <a:pt x="4307" y="16983"/>
                  <a:pt x="4307" y="16985"/>
                  <a:pt x="4306" y="16987"/>
                </a:cubicBezTo>
                <a:cubicBezTo>
                  <a:pt x="4312" y="16989"/>
                  <a:pt x="4319" y="16992"/>
                  <a:pt x="4325" y="16995"/>
                </a:cubicBezTo>
                <a:close/>
                <a:moveTo>
                  <a:pt x="1717" y="1463"/>
                </a:moveTo>
                <a:cubicBezTo>
                  <a:pt x="1715" y="1461"/>
                  <a:pt x="1713" y="1458"/>
                  <a:pt x="1712" y="1458"/>
                </a:cubicBezTo>
                <a:cubicBezTo>
                  <a:pt x="1710" y="1458"/>
                  <a:pt x="1708" y="1460"/>
                  <a:pt x="1706" y="1462"/>
                </a:cubicBezTo>
                <a:cubicBezTo>
                  <a:pt x="1706" y="1463"/>
                  <a:pt x="1707" y="1465"/>
                  <a:pt x="1707" y="1467"/>
                </a:cubicBezTo>
                <a:cubicBezTo>
                  <a:pt x="1710" y="1466"/>
                  <a:pt x="1713" y="1464"/>
                  <a:pt x="1717" y="1463"/>
                </a:cubicBezTo>
                <a:close/>
                <a:moveTo>
                  <a:pt x="1698" y="1421"/>
                </a:moveTo>
                <a:cubicBezTo>
                  <a:pt x="1698" y="1419"/>
                  <a:pt x="1699" y="1418"/>
                  <a:pt x="1699" y="1416"/>
                </a:cubicBezTo>
                <a:cubicBezTo>
                  <a:pt x="1694" y="1415"/>
                  <a:pt x="1688" y="1413"/>
                  <a:pt x="1683" y="1412"/>
                </a:cubicBezTo>
                <a:cubicBezTo>
                  <a:pt x="1682" y="1414"/>
                  <a:pt x="1682" y="1415"/>
                  <a:pt x="1681" y="1417"/>
                </a:cubicBezTo>
                <a:cubicBezTo>
                  <a:pt x="1687" y="1419"/>
                  <a:pt x="1692" y="1420"/>
                  <a:pt x="1698" y="1421"/>
                </a:cubicBezTo>
                <a:close/>
                <a:moveTo>
                  <a:pt x="1999" y="967"/>
                </a:moveTo>
                <a:cubicBezTo>
                  <a:pt x="2001" y="968"/>
                  <a:pt x="2003" y="970"/>
                  <a:pt x="2005" y="972"/>
                </a:cubicBezTo>
                <a:cubicBezTo>
                  <a:pt x="2008" y="966"/>
                  <a:pt x="2012" y="961"/>
                  <a:pt x="2015" y="956"/>
                </a:cubicBezTo>
                <a:cubicBezTo>
                  <a:pt x="2015" y="956"/>
                  <a:pt x="2011" y="953"/>
                  <a:pt x="2009" y="952"/>
                </a:cubicBezTo>
                <a:cubicBezTo>
                  <a:pt x="2006" y="957"/>
                  <a:pt x="2002" y="962"/>
                  <a:pt x="1999" y="967"/>
                </a:cubicBezTo>
                <a:close/>
                <a:moveTo>
                  <a:pt x="7506" y="12171"/>
                </a:moveTo>
                <a:cubicBezTo>
                  <a:pt x="7505" y="12169"/>
                  <a:pt x="7503" y="12167"/>
                  <a:pt x="7502" y="12164"/>
                </a:cubicBezTo>
                <a:cubicBezTo>
                  <a:pt x="7497" y="12168"/>
                  <a:pt x="7493" y="12171"/>
                  <a:pt x="7488" y="12175"/>
                </a:cubicBezTo>
                <a:cubicBezTo>
                  <a:pt x="7488" y="12175"/>
                  <a:pt x="7490" y="12179"/>
                  <a:pt x="7491" y="12181"/>
                </a:cubicBezTo>
                <a:cubicBezTo>
                  <a:pt x="7496" y="12178"/>
                  <a:pt x="7501" y="12174"/>
                  <a:pt x="7506" y="12171"/>
                </a:cubicBezTo>
                <a:close/>
                <a:moveTo>
                  <a:pt x="5989" y="7495"/>
                </a:moveTo>
                <a:cubicBezTo>
                  <a:pt x="5991" y="7494"/>
                  <a:pt x="5993" y="7493"/>
                  <a:pt x="5995" y="7493"/>
                </a:cubicBezTo>
                <a:cubicBezTo>
                  <a:pt x="5993" y="7488"/>
                  <a:pt x="5992" y="7483"/>
                  <a:pt x="5989" y="7478"/>
                </a:cubicBezTo>
                <a:cubicBezTo>
                  <a:pt x="5989" y="7477"/>
                  <a:pt x="5985" y="7479"/>
                  <a:pt x="5983" y="7480"/>
                </a:cubicBezTo>
                <a:cubicBezTo>
                  <a:pt x="5985" y="7485"/>
                  <a:pt x="5987" y="7490"/>
                  <a:pt x="5989" y="7495"/>
                </a:cubicBezTo>
                <a:close/>
                <a:moveTo>
                  <a:pt x="5916" y="17193"/>
                </a:moveTo>
                <a:cubicBezTo>
                  <a:pt x="5917" y="17190"/>
                  <a:pt x="5918" y="17187"/>
                  <a:pt x="5920" y="17185"/>
                </a:cubicBezTo>
                <a:cubicBezTo>
                  <a:pt x="5914" y="17183"/>
                  <a:pt x="5909" y="17181"/>
                  <a:pt x="5904" y="17179"/>
                </a:cubicBezTo>
                <a:cubicBezTo>
                  <a:pt x="5904" y="17179"/>
                  <a:pt x="5901" y="17185"/>
                  <a:pt x="5902" y="17185"/>
                </a:cubicBezTo>
                <a:cubicBezTo>
                  <a:pt x="5906" y="17188"/>
                  <a:pt x="5911" y="17190"/>
                  <a:pt x="5916" y="17193"/>
                </a:cubicBezTo>
                <a:close/>
                <a:moveTo>
                  <a:pt x="6193" y="8084"/>
                </a:moveTo>
                <a:cubicBezTo>
                  <a:pt x="6190" y="8081"/>
                  <a:pt x="6187" y="8076"/>
                  <a:pt x="6185" y="8076"/>
                </a:cubicBezTo>
                <a:cubicBezTo>
                  <a:pt x="6182" y="8076"/>
                  <a:pt x="6179" y="8080"/>
                  <a:pt x="6176" y="8082"/>
                </a:cubicBezTo>
                <a:cubicBezTo>
                  <a:pt x="6179" y="8085"/>
                  <a:pt x="6182" y="8088"/>
                  <a:pt x="6184" y="8092"/>
                </a:cubicBezTo>
                <a:cubicBezTo>
                  <a:pt x="6187" y="8089"/>
                  <a:pt x="6190" y="8087"/>
                  <a:pt x="6193" y="8084"/>
                </a:cubicBezTo>
                <a:close/>
                <a:moveTo>
                  <a:pt x="1260" y="10286"/>
                </a:moveTo>
                <a:cubicBezTo>
                  <a:pt x="1262" y="10281"/>
                  <a:pt x="1264" y="10277"/>
                  <a:pt x="1267" y="10273"/>
                </a:cubicBezTo>
                <a:cubicBezTo>
                  <a:pt x="1263" y="10271"/>
                  <a:pt x="1260" y="10267"/>
                  <a:pt x="1257" y="10268"/>
                </a:cubicBezTo>
                <a:cubicBezTo>
                  <a:pt x="1253" y="10269"/>
                  <a:pt x="1251" y="10273"/>
                  <a:pt x="1247" y="10276"/>
                </a:cubicBezTo>
                <a:cubicBezTo>
                  <a:pt x="1250" y="10278"/>
                  <a:pt x="1252" y="10280"/>
                  <a:pt x="1260" y="10286"/>
                </a:cubicBezTo>
                <a:close/>
                <a:moveTo>
                  <a:pt x="5986" y="8335"/>
                </a:moveTo>
                <a:cubicBezTo>
                  <a:pt x="5984" y="8335"/>
                  <a:pt x="5982" y="8334"/>
                  <a:pt x="5980" y="8334"/>
                </a:cubicBezTo>
                <a:cubicBezTo>
                  <a:pt x="5978" y="8340"/>
                  <a:pt x="5977" y="8346"/>
                  <a:pt x="5976" y="8351"/>
                </a:cubicBezTo>
                <a:cubicBezTo>
                  <a:pt x="5978" y="8351"/>
                  <a:pt x="5982" y="8352"/>
                  <a:pt x="5982" y="8351"/>
                </a:cubicBezTo>
                <a:cubicBezTo>
                  <a:pt x="5984" y="8346"/>
                  <a:pt x="5985" y="8340"/>
                  <a:pt x="5986" y="8335"/>
                </a:cubicBezTo>
                <a:close/>
                <a:moveTo>
                  <a:pt x="1757" y="703"/>
                </a:moveTo>
                <a:cubicBezTo>
                  <a:pt x="1760" y="702"/>
                  <a:pt x="1762" y="702"/>
                  <a:pt x="1764" y="701"/>
                </a:cubicBezTo>
                <a:cubicBezTo>
                  <a:pt x="1764" y="697"/>
                  <a:pt x="1763" y="692"/>
                  <a:pt x="1763" y="688"/>
                </a:cubicBezTo>
                <a:cubicBezTo>
                  <a:pt x="1760" y="689"/>
                  <a:pt x="1757" y="689"/>
                  <a:pt x="1754" y="690"/>
                </a:cubicBezTo>
                <a:cubicBezTo>
                  <a:pt x="1755" y="694"/>
                  <a:pt x="1756" y="699"/>
                  <a:pt x="1757" y="703"/>
                </a:cubicBezTo>
                <a:close/>
                <a:moveTo>
                  <a:pt x="3669" y="340"/>
                </a:moveTo>
                <a:cubicBezTo>
                  <a:pt x="3667" y="341"/>
                  <a:pt x="3665" y="342"/>
                  <a:pt x="3664" y="344"/>
                </a:cubicBezTo>
                <a:cubicBezTo>
                  <a:pt x="3667" y="348"/>
                  <a:pt x="3671" y="352"/>
                  <a:pt x="3674" y="357"/>
                </a:cubicBezTo>
                <a:cubicBezTo>
                  <a:pt x="3676" y="355"/>
                  <a:pt x="3678" y="354"/>
                  <a:pt x="3679" y="353"/>
                </a:cubicBezTo>
                <a:cubicBezTo>
                  <a:pt x="3676" y="348"/>
                  <a:pt x="3672" y="344"/>
                  <a:pt x="3669" y="340"/>
                </a:cubicBezTo>
                <a:close/>
                <a:moveTo>
                  <a:pt x="2479" y="650"/>
                </a:moveTo>
                <a:cubicBezTo>
                  <a:pt x="2478" y="653"/>
                  <a:pt x="2475" y="656"/>
                  <a:pt x="2475" y="660"/>
                </a:cubicBezTo>
                <a:cubicBezTo>
                  <a:pt x="2475" y="661"/>
                  <a:pt x="2480" y="663"/>
                  <a:pt x="2483" y="664"/>
                </a:cubicBezTo>
                <a:cubicBezTo>
                  <a:pt x="2484" y="661"/>
                  <a:pt x="2486" y="657"/>
                  <a:pt x="2486" y="654"/>
                </a:cubicBezTo>
                <a:cubicBezTo>
                  <a:pt x="2486" y="653"/>
                  <a:pt x="2482" y="652"/>
                  <a:pt x="2479" y="650"/>
                </a:cubicBezTo>
                <a:close/>
                <a:moveTo>
                  <a:pt x="5195" y="3244"/>
                </a:moveTo>
                <a:cubicBezTo>
                  <a:pt x="5193" y="3244"/>
                  <a:pt x="5190" y="3245"/>
                  <a:pt x="5188" y="3246"/>
                </a:cubicBezTo>
                <a:cubicBezTo>
                  <a:pt x="5190" y="3252"/>
                  <a:pt x="5192" y="3259"/>
                  <a:pt x="5194" y="3265"/>
                </a:cubicBezTo>
                <a:cubicBezTo>
                  <a:pt x="5196" y="3264"/>
                  <a:pt x="5200" y="3263"/>
                  <a:pt x="5200" y="3262"/>
                </a:cubicBezTo>
                <a:cubicBezTo>
                  <a:pt x="5199" y="3256"/>
                  <a:pt x="5197" y="3250"/>
                  <a:pt x="5195" y="3244"/>
                </a:cubicBezTo>
                <a:close/>
                <a:moveTo>
                  <a:pt x="2834" y="481"/>
                </a:moveTo>
                <a:cubicBezTo>
                  <a:pt x="2831" y="484"/>
                  <a:pt x="2826" y="487"/>
                  <a:pt x="2827" y="489"/>
                </a:cubicBezTo>
                <a:cubicBezTo>
                  <a:pt x="2828" y="492"/>
                  <a:pt x="2831" y="495"/>
                  <a:pt x="2834" y="496"/>
                </a:cubicBezTo>
                <a:cubicBezTo>
                  <a:pt x="2836" y="496"/>
                  <a:pt x="2841" y="492"/>
                  <a:pt x="2841" y="490"/>
                </a:cubicBezTo>
                <a:cubicBezTo>
                  <a:pt x="2840" y="487"/>
                  <a:pt x="2837" y="485"/>
                  <a:pt x="2834" y="481"/>
                </a:cubicBezTo>
                <a:close/>
                <a:moveTo>
                  <a:pt x="6935" y="5527"/>
                </a:moveTo>
                <a:cubicBezTo>
                  <a:pt x="6928" y="5522"/>
                  <a:pt x="6925" y="5519"/>
                  <a:pt x="6921" y="5518"/>
                </a:cubicBezTo>
                <a:cubicBezTo>
                  <a:pt x="6919" y="5517"/>
                  <a:pt x="6915" y="5523"/>
                  <a:pt x="6915" y="5525"/>
                </a:cubicBezTo>
                <a:cubicBezTo>
                  <a:pt x="6915" y="5529"/>
                  <a:pt x="6918" y="5532"/>
                  <a:pt x="6919" y="5535"/>
                </a:cubicBezTo>
                <a:cubicBezTo>
                  <a:pt x="6923" y="5533"/>
                  <a:pt x="6927" y="5531"/>
                  <a:pt x="6935" y="5527"/>
                </a:cubicBezTo>
                <a:close/>
                <a:moveTo>
                  <a:pt x="2116" y="17673"/>
                </a:moveTo>
                <a:cubicBezTo>
                  <a:pt x="2120" y="17673"/>
                  <a:pt x="2123" y="17674"/>
                  <a:pt x="2126" y="17675"/>
                </a:cubicBezTo>
                <a:cubicBezTo>
                  <a:pt x="2127" y="17668"/>
                  <a:pt x="2128" y="17660"/>
                  <a:pt x="2129" y="17653"/>
                </a:cubicBezTo>
                <a:cubicBezTo>
                  <a:pt x="2127" y="17652"/>
                  <a:pt x="2126" y="17652"/>
                  <a:pt x="2124" y="17651"/>
                </a:cubicBezTo>
                <a:cubicBezTo>
                  <a:pt x="2121" y="17658"/>
                  <a:pt x="2119" y="17666"/>
                  <a:pt x="2116" y="17673"/>
                </a:cubicBezTo>
                <a:close/>
                <a:moveTo>
                  <a:pt x="6952" y="5795"/>
                </a:moveTo>
                <a:cubicBezTo>
                  <a:pt x="6958" y="5798"/>
                  <a:pt x="6962" y="5800"/>
                  <a:pt x="6966" y="5802"/>
                </a:cubicBezTo>
                <a:cubicBezTo>
                  <a:pt x="6967" y="5799"/>
                  <a:pt x="6971" y="5795"/>
                  <a:pt x="6970" y="5793"/>
                </a:cubicBezTo>
                <a:cubicBezTo>
                  <a:pt x="6968" y="5790"/>
                  <a:pt x="6963" y="5787"/>
                  <a:pt x="6960" y="5785"/>
                </a:cubicBezTo>
                <a:cubicBezTo>
                  <a:pt x="6958" y="5788"/>
                  <a:pt x="6956" y="5791"/>
                  <a:pt x="6952" y="5795"/>
                </a:cubicBezTo>
                <a:close/>
                <a:moveTo>
                  <a:pt x="6328" y="9165"/>
                </a:moveTo>
                <a:cubicBezTo>
                  <a:pt x="6327" y="9163"/>
                  <a:pt x="6325" y="9161"/>
                  <a:pt x="6324" y="9159"/>
                </a:cubicBezTo>
                <a:cubicBezTo>
                  <a:pt x="6319" y="9163"/>
                  <a:pt x="6314" y="9166"/>
                  <a:pt x="6310" y="9170"/>
                </a:cubicBezTo>
                <a:cubicBezTo>
                  <a:pt x="6309" y="9170"/>
                  <a:pt x="6312" y="9174"/>
                  <a:pt x="6313" y="9176"/>
                </a:cubicBezTo>
                <a:cubicBezTo>
                  <a:pt x="6318" y="9172"/>
                  <a:pt x="6323" y="9169"/>
                  <a:pt x="6328" y="9165"/>
                </a:cubicBezTo>
                <a:close/>
                <a:moveTo>
                  <a:pt x="5583" y="17307"/>
                </a:moveTo>
                <a:cubicBezTo>
                  <a:pt x="5582" y="17304"/>
                  <a:pt x="5581" y="17302"/>
                  <a:pt x="5581" y="17300"/>
                </a:cubicBezTo>
                <a:cubicBezTo>
                  <a:pt x="5578" y="17301"/>
                  <a:pt x="5574" y="17302"/>
                  <a:pt x="5573" y="17305"/>
                </a:cubicBezTo>
                <a:cubicBezTo>
                  <a:pt x="5572" y="17306"/>
                  <a:pt x="5574" y="17310"/>
                  <a:pt x="5575" y="17313"/>
                </a:cubicBezTo>
                <a:cubicBezTo>
                  <a:pt x="5577" y="17311"/>
                  <a:pt x="5580" y="17309"/>
                  <a:pt x="5583" y="17307"/>
                </a:cubicBezTo>
                <a:close/>
                <a:moveTo>
                  <a:pt x="7030" y="6216"/>
                </a:moveTo>
                <a:cubicBezTo>
                  <a:pt x="7032" y="6215"/>
                  <a:pt x="7035" y="6214"/>
                  <a:pt x="7037" y="6213"/>
                </a:cubicBezTo>
                <a:cubicBezTo>
                  <a:pt x="7034" y="6208"/>
                  <a:pt x="7032" y="6202"/>
                  <a:pt x="7029" y="6197"/>
                </a:cubicBezTo>
                <a:cubicBezTo>
                  <a:pt x="7029" y="6197"/>
                  <a:pt x="7026" y="6199"/>
                  <a:pt x="7024" y="6199"/>
                </a:cubicBezTo>
                <a:cubicBezTo>
                  <a:pt x="7026" y="6205"/>
                  <a:pt x="7028" y="6210"/>
                  <a:pt x="7030" y="6216"/>
                </a:cubicBezTo>
                <a:close/>
                <a:moveTo>
                  <a:pt x="6632" y="4219"/>
                </a:moveTo>
                <a:cubicBezTo>
                  <a:pt x="6632" y="4217"/>
                  <a:pt x="6633" y="4214"/>
                  <a:pt x="6633" y="4212"/>
                </a:cubicBezTo>
                <a:cubicBezTo>
                  <a:pt x="6627" y="4211"/>
                  <a:pt x="6621" y="4209"/>
                  <a:pt x="6615" y="4208"/>
                </a:cubicBezTo>
                <a:cubicBezTo>
                  <a:pt x="6615" y="4208"/>
                  <a:pt x="6614" y="4213"/>
                  <a:pt x="6613" y="4215"/>
                </a:cubicBezTo>
                <a:cubicBezTo>
                  <a:pt x="6619" y="4216"/>
                  <a:pt x="6625" y="4218"/>
                  <a:pt x="6632" y="4219"/>
                </a:cubicBezTo>
                <a:close/>
                <a:moveTo>
                  <a:pt x="2188" y="13559"/>
                </a:moveTo>
                <a:cubicBezTo>
                  <a:pt x="2184" y="13557"/>
                  <a:pt x="2181" y="13555"/>
                  <a:pt x="2178" y="13555"/>
                </a:cubicBezTo>
                <a:cubicBezTo>
                  <a:pt x="2177" y="13555"/>
                  <a:pt x="2174" y="13559"/>
                  <a:pt x="2175" y="13561"/>
                </a:cubicBezTo>
                <a:cubicBezTo>
                  <a:pt x="2176" y="13564"/>
                  <a:pt x="2179" y="13566"/>
                  <a:pt x="2181" y="13569"/>
                </a:cubicBezTo>
                <a:cubicBezTo>
                  <a:pt x="2183" y="13566"/>
                  <a:pt x="2185" y="13563"/>
                  <a:pt x="2188" y="13559"/>
                </a:cubicBezTo>
                <a:close/>
                <a:moveTo>
                  <a:pt x="1994" y="16573"/>
                </a:moveTo>
                <a:cubicBezTo>
                  <a:pt x="1991" y="16578"/>
                  <a:pt x="1988" y="16581"/>
                  <a:pt x="1989" y="16584"/>
                </a:cubicBezTo>
                <a:cubicBezTo>
                  <a:pt x="1989" y="16587"/>
                  <a:pt x="1993" y="16589"/>
                  <a:pt x="1996" y="16591"/>
                </a:cubicBezTo>
                <a:cubicBezTo>
                  <a:pt x="1997" y="16588"/>
                  <a:pt x="2000" y="16586"/>
                  <a:pt x="2000" y="16583"/>
                </a:cubicBezTo>
                <a:cubicBezTo>
                  <a:pt x="2000" y="16580"/>
                  <a:pt x="1997" y="16577"/>
                  <a:pt x="1994" y="16573"/>
                </a:cubicBezTo>
                <a:close/>
                <a:moveTo>
                  <a:pt x="6685" y="16602"/>
                </a:moveTo>
                <a:cubicBezTo>
                  <a:pt x="6683" y="16599"/>
                  <a:pt x="6681" y="16597"/>
                  <a:pt x="6678" y="16595"/>
                </a:cubicBezTo>
                <a:cubicBezTo>
                  <a:pt x="6677" y="16597"/>
                  <a:pt x="6673" y="16601"/>
                  <a:pt x="6674" y="16602"/>
                </a:cubicBezTo>
                <a:cubicBezTo>
                  <a:pt x="6676" y="16605"/>
                  <a:pt x="6679" y="16606"/>
                  <a:pt x="6682" y="16608"/>
                </a:cubicBezTo>
                <a:cubicBezTo>
                  <a:pt x="6683" y="16606"/>
                  <a:pt x="6684" y="16604"/>
                  <a:pt x="6685" y="16602"/>
                </a:cubicBezTo>
                <a:close/>
                <a:moveTo>
                  <a:pt x="3009" y="13548"/>
                </a:moveTo>
                <a:cubicBezTo>
                  <a:pt x="3006" y="13548"/>
                  <a:pt x="3003" y="13549"/>
                  <a:pt x="3000" y="13549"/>
                </a:cubicBezTo>
                <a:cubicBezTo>
                  <a:pt x="3002" y="13555"/>
                  <a:pt x="3003" y="13561"/>
                  <a:pt x="3004" y="13566"/>
                </a:cubicBezTo>
                <a:cubicBezTo>
                  <a:pt x="3006" y="13566"/>
                  <a:pt x="3007" y="13566"/>
                  <a:pt x="3009" y="13565"/>
                </a:cubicBezTo>
                <a:cubicBezTo>
                  <a:pt x="3009" y="13560"/>
                  <a:pt x="3009" y="13554"/>
                  <a:pt x="3009" y="13548"/>
                </a:cubicBezTo>
                <a:close/>
                <a:moveTo>
                  <a:pt x="6300" y="9791"/>
                </a:moveTo>
                <a:cubicBezTo>
                  <a:pt x="6295" y="9788"/>
                  <a:pt x="6291" y="9784"/>
                  <a:pt x="6289" y="9785"/>
                </a:cubicBezTo>
                <a:cubicBezTo>
                  <a:pt x="6287" y="9786"/>
                  <a:pt x="6284" y="9790"/>
                  <a:pt x="6283" y="9793"/>
                </a:cubicBezTo>
                <a:cubicBezTo>
                  <a:pt x="6283" y="9795"/>
                  <a:pt x="6287" y="9798"/>
                  <a:pt x="6288" y="9801"/>
                </a:cubicBezTo>
                <a:cubicBezTo>
                  <a:pt x="6292" y="9798"/>
                  <a:pt x="6295" y="9795"/>
                  <a:pt x="6300" y="9791"/>
                </a:cubicBezTo>
                <a:close/>
                <a:moveTo>
                  <a:pt x="6662" y="16669"/>
                </a:moveTo>
                <a:cubicBezTo>
                  <a:pt x="6663" y="16667"/>
                  <a:pt x="6664" y="16665"/>
                  <a:pt x="6665" y="16663"/>
                </a:cubicBezTo>
                <a:cubicBezTo>
                  <a:pt x="6660" y="16660"/>
                  <a:pt x="6656" y="16658"/>
                  <a:pt x="6651" y="16655"/>
                </a:cubicBezTo>
                <a:cubicBezTo>
                  <a:pt x="6650" y="16658"/>
                  <a:pt x="6648" y="16661"/>
                  <a:pt x="6647" y="16664"/>
                </a:cubicBezTo>
                <a:cubicBezTo>
                  <a:pt x="6652" y="16665"/>
                  <a:pt x="6657" y="16667"/>
                  <a:pt x="6662" y="16669"/>
                </a:cubicBezTo>
                <a:close/>
                <a:moveTo>
                  <a:pt x="1437" y="12654"/>
                </a:moveTo>
                <a:cubicBezTo>
                  <a:pt x="1435" y="12658"/>
                  <a:pt x="1433" y="12661"/>
                  <a:pt x="1432" y="12664"/>
                </a:cubicBezTo>
                <a:cubicBezTo>
                  <a:pt x="1432" y="12666"/>
                  <a:pt x="1434" y="12668"/>
                  <a:pt x="1436" y="12670"/>
                </a:cubicBezTo>
                <a:cubicBezTo>
                  <a:pt x="1438" y="12667"/>
                  <a:pt x="1440" y="12663"/>
                  <a:pt x="1442" y="12660"/>
                </a:cubicBezTo>
                <a:cubicBezTo>
                  <a:pt x="1442" y="12659"/>
                  <a:pt x="1439" y="12657"/>
                  <a:pt x="1437" y="12654"/>
                </a:cubicBezTo>
                <a:close/>
                <a:moveTo>
                  <a:pt x="3598" y="360"/>
                </a:moveTo>
                <a:cubicBezTo>
                  <a:pt x="3596" y="358"/>
                  <a:pt x="3594" y="355"/>
                  <a:pt x="3593" y="355"/>
                </a:cubicBezTo>
                <a:cubicBezTo>
                  <a:pt x="3591" y="355"/>
                  <a:pt x="3588" y="357"/>
                  <a:pt x="3588" y="359"/>
                </a:cubicBezTo>
                <a:cubicBezTo>
                  <a:pt x="3587" y="361"/>
                  <a:pt x="3588" y="363"/>
                  <a:pt x="3589" y="366"/>
                </a:cubicBezTo>
                <a:cubicBezTo>
                  <a:pt x="3592" y="364"/>
                  <a:pt x="3595" y="362"/>
                  <a:pt x="3598" y="360"/>
                </a:cubicBezTo>
                <a:close/>
                <a:moveTo>
                  <a:pt x="1627" y="1463"/>
                </a:moveTo>
                <a:cubicBezTo>
                  <a:pt x="1627" y="1465"/>
                  <a:pt x="1627" y="1466"/>
                  <a:pt x="1627" y="1468"/>
                </a:cubicBezTo>
                <a:cubicBezTo>
                  <a:pt x="1633" y="1468"/>
                  <a:pt x="1640" y="1468"/>
                  <a:pt x="1646" y="1468"/>
                </a:cubicBezTo>
                <a:cubicBezTo>
                  <a:pt x="1646" y="1466"/>
                  <a:pt x="1646" y="1465"/>
                  <a:pt x="1646" y="1463"/>
                </a:cubicBezTo>
                <a:cubicBezTo>
                  <a:pt x="1639" y="1463"/>
                  <a:pt x="1633" y="1463"/>
                  <a:pt x="1627" y="1463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763BE040-A54A-C329-DFF8-1079B583539B}"/>
              </a:ext>
            </a:extLst>
          </p:cNvPr>
          <p:cNvSpPr>
            <a:spLocks noEditPoints="1"/>
          </p:cNvSpPr>
          <p:nvPr/>
        </p:nvSpPr>
        <p:spPr bwMode="auto">
          <a:xfrm rot="15532434" flipH="1">
            <a:off x="7559418" y="2514938"/>
            <a:ext cx="7595943" cy="1979787"/>
          </a:xfrm>
          <a:custGeom>
            <a:avLst/>
            <a:gdLst>
              <a:gd name="T0" fmla="*/ 8464 w 10937"/>
              <a:gd name="T1" fmla="*/ 1535 h 2706"/>
              <a:gd name="T2" fmla="*/ 9565 w 10937"/>
              <a:gd name="T3" fmla="*/ 1554 h 2706"/>
              <a:gd name="T4" fmla="*/ 9327 w 10937"/>
              <a:gd name="T5" fmla="*/ 1614 h 2706"/>
              <a:gd name="T6" fmla="*/ 8642 w 10937"/>
              <a:gd name="T7" fmla="*/ 1660 h 2706"/>
              <a:gd name="T8" fmla="*/ 8284 w 10937"/>
              <a:gd name="T9" fmla="*/ 1662 h 2706"/>
              <a:gd name="T10" fmla="*/ 7636 w 10937"/>
              <a:gd name="T11" fmla="*/ 1668 h 2706"/>
              <a:gd name="T12" fmla="*/ 7478 w 10937"/>
              <a:gd name="T13" fmla="*/ 1727 h 2706"/>
              <a:gd name="T14" fmla="*/ 7690 w 10937"/>
              <a:gd name="T15" fmla="*/ 1813 h 2706"/>
              <a:gd name="T16" fmla="*/ 7529 w 10937"/>
              <a:gd name="T17" fmla="*/ 1904 h 2706"/>
              <a:gd name="T18" fmla="*/ 7139 w 10937"/>
              <a:gd name="T19" fmla="*/ 2022 h 2706"/>
              <a:gd name="T20" fmla="*/ 6580 w 10937"/>
              <a:gd name="T21" fmla="*/ 2128 h 2706"/>
              <a:gd name="T22" fmla="*/ 6097 w 10937"/>
              <a:gd name="T23" fmla="*/ 2201 h 2706"/>
              <a:gd name="T24" fmla="*/ 5385 w 10937"/>
              <a:gd name="T25" fmla="*/ 2284 h 2706"/>
              <a:gd name="T26" fmla="*/ 4592 w 10937"/>
              <a:gd name="T27" fmla="*/ 2392 h 2706"/>
              <a:gd name="T28" fmla="*/ 3405 w 10937"/>
              <a:gd name="T29" fmla="*/ 2505 h 2706"/>
              <a:gd name="T30" fmla="*/ 2720 w 10937"/>
              <a:gd name="T31" fmla="*/ 2565 h 2706"/>
              <a:gd name="T32" fmla="*/ 2266 w 10937"/>
              <a:gd name="T33" fmla="*/ 2628 h 2706"/>
              <a:gd name="T34" fmla="*/ 1707 w 10937"/>
              <a:gd name="T35" fmla="*/ 2599 h 2706"/>
              <a:gd name="T36" fmla="*/ 1527 w 10937"/>
              <a:gd name="T37" fmla="*/ 2623 h 2706"/>
              <a:gd name="T38" fmla="*/ 1202 w 10937"/>
              <a:gd name="T39" fmla="*/ 2510 h 2706"/>
              <a:gd name="T40" fmla="*/ 914 w 10937"/>
              <a:gd name="T41" fmla="*/ 2262 h 2706"/>
              <a:gd name="T42" fmla="*/ 471 w 10937"/>
              <a:gd name="T43" fmla="*/ 1890 h 2706"/>
              <a:gd name="T44" fmla="*/ 64 w 10937"/>
              <a:gd name="T45" fmla="*/ 1515 h 2706"/>
              <a:gd name="T46" fmla="*/ 231 w 10937"/>
              <a:gd name="T47" fmla="*/ 860 h 2706"/>
              <a:gd name="T48" fmla="*/ 363 w 10937"/>
              <a:gd name="T49" fmla="*/ 318 h 2706"/>
              <a:gd name="T50" fmla="*/ 1065 w 10937"/>
              <a:gd name="T51" fmla="*/ 322 h 2706"/>
              <a:gd name="T52" fmla="*/ 1901 w 10937"/>
              <a:gd name="T53" fmla="*/ 209 h 2706"/>
              <a:gd name="T54" fmla="*/ 2091 w 10937"/>
              <a:gd name="T55" fmla="*/ 238 h 2706"/>
              <a:gd name="T56" fmla="*/ 3104 w 10937"/>
              <a:gd name="T57" fmla="*/ 105 h 2706"/>
              <a:gd name="T58" fmla="*/ 4216 w 10937"/>
              <a:gd name="T59" fmla="*/ 66 h 2706"/>
              <a:gd name="T60" fmla="*/ 4769 w 10937"/>
              <a:gd name="T61" fmla="*/ 48 h 2706"/>
              <a:gd name="T62" fmla="*/ 5373 w 10937"/>
              <a:gd name="T63" fmla="*/ 85 h 2706"/>
              <a:gd name="T64" fmla="*/ 6357 w 10937"/>
              <a:gd name="T65" fmla="*/ 71 h 2706"/>
              <a:gd name="T66" fmla="*/ 7073 w 10937"/>
              <a:gd name="T67" fmla="*/ 142 h 2706"/>
              <a:gd name="T68" fmla="*/ 7281 w 10937"/>
              <a:gd name="T69" fmla="*/ 186 h 2706"/>
              <a:gd name="T70" fmla="*/ 6871 w 10937"/>
              <a:gd name="T71" fmla="*/ 284 h 2706"/>
              <a:gd name="T72" fmla="*/ 6833 w 10937"/>
              <a:gd name="T73" fmla="*/ 365 h 2706"/>
              <a:gd name="T74" fmla="*/ 7103 w 10937"/>
              <a:gd name="T75" fmla="*/ 481 h 2706"/>
              <a:gd name="T76" fmla="*/ 7325 w 10937"/>
              <a:gd name="T77" fmla="*/ 572 h 2706"/>
              <a:gd name="T78" fmla="*/ 7936 w 10937"/>
              <a:gd name="T79" fmla="*/ 612 h 2706"/>
              <a:gd name="T80" fmla="*/ 9593 w 10937"/>
              <a:gd name="T81" fmla="*/ 656 h 2706"/>
              <a:gd name="T82" fmla="*/ 9047 w 10937"/>
              <a:gd name="T83" fmla="*/ 719 h 2706"/>
              <a:gd name="T84" fmla="*/ 8429 w 10937"/>
              <a:gd name="T85" fmla="*/ 745 h 2706"/>
              <a:gd name="T86" fmla="*/ 8029 w 10937"/>
              <a:gd name="T87" fmla="*/ 862 h 2706"/>
              <a:gd name="T88" fmla="*/ 9045 w 10937"/>
              <a:gd name="T89" fmla="*/ 927 h 2706"/>
              <a:gd name="T90" fmla="*/ 10305 w 10937"/>
              <a:gd name="T91" fmla="*/ 974 h 2706"/>
              <a:gd name="T92" fmla="*/ 10496 w 10937"/>
              <a:gd name="T93" fmla="*/ 1014 h 2706"/>
              <a:gd name="T94" fmla="*/ 9754 w 10937"/>
              <a:gd name="T95" fmla="*/ 1008 h 2706"/>
              <a:gd name="T96" fmla="*/ 8720 w 10937"/>
              <a:gd name="T97" fmla="*/ 1002 h 2706"/>
              <a:gd name="T98" fmla="*/ 8287 w 10937"/>
              <a:gd name="T99" fmla="*/ 1065 h 2706"/>
              <a:gd name="T100" fmla="*/ 9176 w 10937"/>
              <a:gd name="T101" fmla="*/ 1081 h 2706"/>
              <a:gd name="T102" fmla="*/ 9610 w 10937"/>
              <a:gd name="T103" fmla="*/ 1090 h 2706"/>
              <a:gd name="T104" fmla="*/ 10242 w 10937"/>
              <a:gd name="T105" fmla="*/ 1128 h 2706"/>
              <a:gd name="T106" fmla="*/ 9618 w 10937"/>
              <a:gd name="T107" fmla="*/ 1249 h 2706"/>
              <a:gd name="T108" fmla="*/ 8806 w 10937"/>
              <a:gd name="T109" fmla="*/ 1378 h 2706"/>
              <a:gd name="T110" fmla="*/ 8429 w 10937"/>
              <a:gd name="T111" fmla="*/ 1341 h 2706"/>
              <a:gd name="T112" fmla="*/ 8332 w 10937"/>
              <a:gd name="T113" fmla="*/ 1403 h 2706"/>
              <a:gd name="T114" fmla="*/ 7949 w 10937"/>
              <a:gd name="T115" fmla="*/ 1495 h 2706"/>
              <a:gd name="T116" fmla="*/ 6803 w 10937"/>
              <a:gd name="T117" fmla="*/ 538 h 2706"/>
              <a:gd name="T118" fmla="*/ 6267 w 10937"/>
              <a:gd name="T119" fmla="*/ 140 h 2706"/>
              <a:gd name="T120" fmla="*/ 8347 w 10937"/>
              <a:gd name="T121" fmla="*/ 690 h 2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937" h="2706">
                <a:moveTo>
                  <a:pt x="8357" y="1544"/>
                </a:moveTo>
                <a:cubicBezTo>
                  <a:pt x="8330" y="1542"/>
                  <a:pt x="8303" y="1541"/>
                  <a:pt x="8276" y="1541"/>
                </a:cubicBezTo>
                <a:cubicBezTo>
                  <a:pt x="8274" y="1540"/>
                  <a:pt x="8271" y="1541"/>
                  <a:pt x="8269" y="1542"/>
                </a:cubicBezTo>
                <a:cubicBezTo>
                  <a:pt x="8264" y="1542"/>
                  <a:pt x="8256" y="1541"/>
                  <a:pt x="8255" y="1544"/>
                </a:cubicBezTo>
                <a:cubicBezTo>
                  <a:pt x="8253" y="1549"/>
                  <a:pt x="8254" y="1555"/>
                  <a:pt x="8254" y="1566"/>
                </a:cubicBezTo>
                <a:cubicBezTo>
                  <a:pt x="8224" y="1570"/>
                  <a:pt x="8191" y="1576"/>
                  <a:pt x="8157" y="1581"/>
                </a:cubicBezTo>
                <a:cubicBezTo>
                  <a:pt x="8157" y="1585"/>
                  <a:pt x="8157" y="1592"/>
                  <a:pt x="8157" y="1604"/>
                </a:cubicBezTo>
                <a:cubicBezTo>
                  <a:pt x="8143" y="1586"/>
                  <a:pt x="8128" y="1576"/>
                  <a:pt x="8111" y="1590"/>
                </a:cubicBezTo>
                <a:cubicBezTo>
                  <a:pt x="8102" y="1598"/>
                  <a:pt x="8075" y="1586"/>
                  <a:pt x="8087" y="1613"/>
                </a:cubicBezTo>
                <a:cubicBezTo>
                  <a:pt x="8080" y="1616"/>
                  <a:pt x="8073" y="1618"/>
                  <a:pt x="8067" y="1621"/>
                </a:cubicBezTo>
                <a:cubicBezTo>
                  <a:pt x="8063" y="1623"/>
                  <a:pt x="8059" y="1627"/>
                  <a:pt x="8055" y="1630"/>
                </a:cubicBezTo>
                <a:cubicBezTo>
                  <a:pt x="8060" y="1633"/>
                  <a:pt x="8064" y="1637"/>
                  <a:pt x="8068" y="1638"/>
                </a:cubicBezTo>
                <a:cubicBezTo>
                  <a:pt x="8089" y="1638"/>
                  <a:pt x="8112" y="1646"/>
                  <a:pt x="8126" y="1623"/>
                </a:cubicBezTo>
                <a:cubicBezTo>
                  <a:pt x="8160" y="1637"/>
                  <a:pt x="8182" y="1624"/>
                  <a:pt x="8193" y="1597"/>
                </a:cubicBezTo>
                <a:cubicBezTo>
                  <a:pt x="8215" y="1597"/>
                  <a:pt x="8232" y="1597"/>
                  <a:pt x="8251" y="1597"/>
                </a:cubicBezTo>
                <a:cubicBezTo>
                  <a:pt x="8254" y="1609"/>
                  <a:pt x="8225" y="1633"/>
                  <a:pt x="8262" y="1638"/>
                </a:cubicBezTo>
                <a:cubicBezTo>
                  <a:pt x="8281" y="1641"/>
                  <a:pt x="8298" y="1632"/>
                  <a:pt x="8301" y="1615"/>
                </a:cubicBezTo>
                <a:cubicBezTo>
                  <a:pt x="8302" y="1611"/>
                  <a:pt x="8300" y="1607"/>
                  <a:pt x="8296" y="1603"/>
                </a:cubicBezTo>
                <a:cubicBezTo>
                  <a:pt x="8301" y="1578"/>
                  <a:pt x="8302" y="1578"/>
                  <a:pt x="8329" y="1589"/>
                </a:cubicBezTo>
                <a:cubicBezTo>
                  <a:pt x="8330" y="1589"/>
                  <a:pt x="8331" y="1591"/>
                  <a:pt x="8332" y="1590"/>
                </a:cubicBezTo>
                <a:cubicBezTo>
                  <a:pt x="8360" y="1584"/>
                  <a:pt x="8388" y="1576"/>
                  <a:pt x="8417" y="1571"/>
                </a:cubicBezTo>
                <a:cubicBezTo>
                  <a:pt x="8437" y="1567"/>
                  <a:pt x="8449" y="1555"/>
                  <a:pt x="8457" y="1538"/>
                </a:cubicBezTo>
                <a:cubicBezTo>
                  <a:pt x="8458" y="1536"/>
                  <a:pt x="8462" y="1534"/>
                  <a:pt x="8464" y="1535"/>
                </a:cubicBezTo>
                <a:cubicBezTo>
                  <a:pt x="8490" y="1542"/>
                  <a:pt x="8505" y="1518"/>
                  <a:pt x="8527" y="1513"/>
                </a:cubicBezTo>
                <a:cubicBezTo>
                  <a:pt x="8532" y="1512"/>
                  <a:pt x="8539" y="1511"/>
                  <a:pt x="8543" y="1513"/>
                </a:cubicBezTo>
                <a:cubicBezTo>
                  <a:pt x="8559" y="1520"/>
                  <a:pt x="8574" y="1529"/>
                  <a:pt x="8589" y="1537"/>
                </a:cubicBezTo>
                <a:cubicBezTo>
                  <a:pt x="8595" y="1541"/>
                  <a:pt x="8601" y="1545"/>
                  <a:pt x="8608" y="1550"/>
                </a:cubicBezTo>
                <a:cubicBezTo>
                  <a:pt x="8616" y="1548"/>
                  <a:pt x="8626" y="1544"/>
                  <a:pt x="8637" y="1543"/>
                </a:cubicBezTo>
                <a:cubicBezTo>
                  <a:pt x="8647" y="1541"/>
                  <a:pt x="8658" y="1542"/>
                  <a:pt x="8663" y="1541"/>
                </a:cubicBezTo>
                <a:cubicBezTo>
                  <a:pt x="8654" y="1551"/>
                  <a:pt x="8645" y="1561"/>
                  <a:pt x="8635" y="1572"/>
                </a:cubicBezTo>
                <a:cubicBezTo>
                  <a:pt x="8645" y="1577"/>
                  <a:pt x="8650" y="1579"/>
                  <a:pt x="8654" y="1582"/>
                </a:cubicBezTo>
                <a:cubicBezTo>
                  <a:pt x="8666" y="1590"/>
                  <a:pt x="8696" y="1588"/>
                  <a:pt x="8701" y="1576"/>
                </a:cubicBezTo>
                <a:cubicBezTo>
                  <a:pt x="8704" y="1569"/>
                  <a:pt x="8697" y="1558"/>
                  <a:pt x="8694" y="1544"/>
                </a:cubicBezTo>
                <a:cubicBezTo>
                  <a:pt x="8702" y="1544"/>
                  <a:pt x="8715" y="1539"/>
                  <a:pt x="8726" y="1542"/>
                </a:cubicBezTo>
                <a:cubicBezTo>
                  <a:pt x="8764" y="1554"/>
                  <a:pt x="8803" y="1542"/>
                  <a:pt x="8841" y="1547"/>
                </a:cubicBezTo>
                <a:cubicBezTo>
                  <a:pt x="8871" y="1550"/>
                  <a:pt x="8900" y="1546"/>
                  <a:pt x="8929" y="1547"/>
                </a:cubicBezTo>
                <a:cubicBezTo>
                  <a:pt x="8947" y="1548"/>
                  <a:pt x="8966" y="1543"/>
                  <a:pt x="8984" y="1542"/>
                </a:cubicBezTo>
                <a:cubicBezTo>
                  <a:pt x="9006" y="1542"/>
                  <a:pt x="9027" y="1544"/>
                  <a:pt x="9048" y="1544"/>
                </a:cubicBezTo>
                <a:cubicBezTo>
                  <a:pt x="9059" y="1545"/>
                  <a:pt x="9070" y="1542"/>
                  <a:pt x="9081" y="1542"/>
                </a:cubicBezTo>
                <a:cubicBezTo>
                  <a:pt x="9101" y="1542"/>
                  <a:pt x="9120" y="1545"/>
                  <a:pt x="9139" y="1544"/>
                </a:cubicBezTo>
                <a:cubicBezTo>
                  <a:pt x="9171" y="1543"/>
                  <a:pt x="9203" y="1538"/>
                  <a:pt x="9234" y="1539"/>
                </a:cubicBezTo>
                <a:cubicBezTo>
                  <a:pt x="9252" y="1540"/>
                  <a:pt x="9269" y="1551"/>
                  <a:pt x="9287" y="1557"/>
                </a:cubicBezTo>
                <a:cubicBezTo>
                  <a:pt x="9294" y="1559"/>
                  <a:pt x="9301" y="1561"/>
                  <a:pt x="9308" y="1561"/>
                </a:cubicBezTo>
                <a:cubicBezTo>
                  <a:pt x="9343" y="1557"/>
                  <a:pt x="9377" y="1553"/>
                  <a:pt x="9412" y="1550"/>
                </a:cubicBezTo>
                <a:cubicBezTo>
                  <a:pt x="9437" y="1548"/>
                  <a:pt x="9463" y="1546"/>
                  <a:pt x="9488" y="1546"/>
                </a:cubicBezTo>
                <a:cubicBezTo>
                  <a:pt x="9514" y="1547"/>
                  <a:pt x="9539" y="1552"/>
                  <a:pt x="9565" y="1554"/>
                </a:cubicBezTo>
                <a:cubicBezTo>
                  <a:pt x="9603" y="1557"/>
                  <a:pt x="9640" y="1559"/>
                  <a:pt x="9678" y="1560"/>
                </a:cubicBezTo>
                <a:cubicBezTo>
                  <a:pt x="9721" y="1560"/>
                  <a:pt x="9764" y="1558"/>
                  <a:pt x="9808" y="1558"/>
                </a:cubicBezTo>
                <a:cubicBezTo>
                  <a:pt x="9828" y="1558"/>
                  <a:pt x="9849" y="1562"/>
                  <a:pt x="9869" y="1563"/>
                </a:cubicBezTo>
                <a:cubicBezTo>
                  <a:pt x="9883" y="1564"/>
                  <a:pt x="9897" y="1561"/>
                  <a:pt x="9910" y="1561"/>
                </a:cubicBezTo>
                <a:cubicBezTo>
                  <a:pt x="9943" y="1561"/>
                  <a:pt x="9976" y="1562"/>
                  <a:pt x="10009" y="1562"/>
                </a:cubicBezTo>
                <a:cubicBezTo>
                  <a:pt x="10030" y="1562"/>
                  <a:pt x="10052" y="1562"/>
                  <a:pt x="10076" y="1562"/>
                </a:cubicBezTo>
                <a:cubicBezTo>
                  <a:pt x="10066" y="1584"/>
                  <a:pt x="10053" y="1581"/>
                  <a:pt x="10039" y="1579"/>
                </a:cubicBezTo>
                <a:cubicBezTo>
                  <a:pt x="10032" y="1578"/>
                  <a:pt x="10024" y="1578"/>
                  <a:pt x="10017" y="1578"/>
                </a:cubicBezTo>
                <a:cubicBezTo>
                  <a:pt x="10007" y="1579"/>
                  <a:pt x="9997" y="1588"/>
                  <a:pt x="9990" y="1573"/>
                </a:cubicBezTo>
                <a:cubicBezTo>
                  <a:pt x="9989" y="1571"/>
                  <a:pt x="9980" y="1573"/>
                  <a:pt x="9975" y="1574"/>
                </a:cubicBezTo>
                <a:cubicBezTo>
                  <a:pt x="9964" y="1575"/>
                  <a:pt x="9952" y="1575"/>
                  <a:pt x="9941" y="1578"/>
                </a:cubicBezTo>
                <a:cubicBezTo>
                  <a:pt x="9936" y="1579"/>
                  <a:pt x="9931" y="1585"/>
                  <a:pt x="9929" y="1587"/>
                </a:cubicBezTo>
                <a:cubicBezTo>
                  <a:pt x="9917" y="1587"/>
                  <a:pt x="9907" y="1588"/>
                  <a:pt x="9897" y="1587"/>
                </a:cubicBezTo>
                <a:cubicBezTo>
                  <a:pt x="9880" y="1586"/>
                  <a:pt x="9863" y="1583"/>
                  <a:pt x="9846" y="1582"/>
                </a:cubicBezTo>
                <a:cubicBezTo>
                  <a:pt x="9798" y="1581"/>
                  <a:pt x="9749" y="1581"/>
                  <a:pt x="9701" y="1582"/>
                </a:cubicBezTo>
                <a:cubicBezTo>
                  <a:pt x="9662" y="1582"/>
                  <a:pt x="9623" y="1583"/>
                  <a:pt x="9584" y="1586"/>
                </a:cubicBezTo>
                <a:cubicBezTo>
                  <a:pt x="9543" y="1589"/>
                  <a:pt x="9503" y="1596"/>
                  <a:pt x="9462" y="1600"/>
                </a:cubicBezTo>
                <a:cubicBezTo>
                  <a:pt x="9451" y="1601"/>
                  <a:pt x="9439" y="1595"/>
                  <a:pt x="9430" y="1598"/>
                </a:cubicBezTo>
                <a:cubicBezTo>
                  <a:pt x="9411" y="1604"/>
                  <a:pt x="9393" y="1615"/>
                  <a:pt x="9373" y="1624"/>
                </a:cubicBezTo>
                <a:cubicBezTo>
                  <a:pt x="9379" y="1631"/>
                  <a:pt x="9382" y="1633"/>
                  <a:pt x="9385" y="1636"/>
                </a:cubicBezTo>
                <a:cubicBezTo>
                  <a:pt x="9376" y="1641"/>
                  <a:pt x="9366" y="1646"/>
                  <a:pt x="9358" y="1651"/>
                </a:cubicBezTo>
                <a:cubicBezTo>
                  <a:pt x="9357" y="1638"/>
                  <a:pt x="9356" y="1622"/>
                  <a:pt x="9355" y="1608"/>
                </a:cubicBezTo>
                <a:cubicBezTo>
                  <a:pt x="9344" y="1611"/>
                  <a:pt x="9335" y="1614"/>
                  <a:pt x="9327" y="1614"/>
                </a:cubicBezTo>
                <a:cubicBezTo>
                  <a:pt x="9311" y="1615"/>
                  <a:pt x="9296" y="1613"/>
                  <a:pt x="9281" y="1612"/>
                </a:cubicBezTo>
                <a:cubicBezTo>
                  <a:pt x="9267" y="1612"/>
                  <a:pt x="9253" y="1609"/>
                  <a:pt x="9244" y="1624"/>
                </a:cubicBezTo>
                <a:cubicBezTo>
                  <a:pt x="9242" y="1627"/>
                  <a:pt x="9235" y="1627"/>
                  <a:pt x="9231" y="1629"/>
                </a:cubicBezTo>
                <a:cubicBezTo>
                  <a:pt x="9226" y="1633"/>
                  <a:pt x="9221" y="1638"/>
                  <a:pt x="9216" y="1643"/>
                </a:cubicBezTo>
                <a:cubicBezTo>
                  <a:pt x="9213" y="1646"/>
                  <a:pt x="9210" y="1654"/>
                  <a:pt x="9207" y="1654"/>
                </a:cubicBezTo>
                <a:cubicBezTo>
                  <a:pt x="9201" y="1654"/>
                  <a:pt x="9193" y="1652"/>
                  <a:pt x="9190" y="1647"/>
                </a:cubicBezTo>
                <a:cubicBezTo>
                  <a:pt x="9163" y="1613"/>
                  <a:pt x="9145" y="1607"/>
                  <a:pt x="9102" y="1621"/>
                </a:cubicBezTo>
                <a:cubicBezTo>
                  <a:pt x="9093" y="1624"/>
                  <a:pt x="9083" y="1621"/>
                  <a:pt x="9075" y="1624"/>
                </a:cubicBezTo>
                <a:cubicBezTo>
                  <a:pt x="9066" y="1628"/>
                  <a:pt x="9059" y="1634"/>
                  <a:pt x="9052" y="1642"/>
                </a:cubicBezTo>
                <a:cubicBezTo>
                  <a:pt x="9026" y="1640"/>
                  <a:pt x="9042" y="1610"/>
                  <a:pt x="9026" y="1598"/>
                </a:cubicBezTo>
                <a:cubicBezTo>
                  <a:pt x="9023" y="1601"/>
                  <a:pt x="9020" y="1604"/>
                  <a:pt x="9016" y="1608"/>
                </a:cubicBezTo>
                <a:cubicBezTo>
                  <a:pt x="9013" y="1604"/>
                  <a:pt x="9011" y="1601"/>
                  <a:pt x="9007" y="1597"/>
                </a:cubicBezTo>
                <a:cubicBezTo>
                  <a:pt x="8995" y="1608"/>
                  <a:pt x="8985" y="1617"/>
                  <a:pt x="9000" y="1633"/>
                </a:cubicBezTo>
                <a:cubicBezTo>
                  <a:pt x="9008" y="1643"/>
                  <a:pt x="9005" y="1650"/>
                  <a:pt x="8992" y="1652"/>
                </a:cubicBezTo>
                <a:cubicBezTo>
                  <a:pt x="8976" y="1655"/>
                  <a:pt x="8959" y="1657"/>
                  <a:pt x="8943" y="1659"/>
                </a:cubicBezTo>
                <a:cubicBezTo>
                  <a:pt x="8937" y="1659"/>
                  <a:pt x="8932" y="1655"/>
                  <a:pt x="8930" y="1655"/>
                </a:cubicBezTo>
                <a:cubicBezTo>
                  <a:pt x="8921" y="1659"/>
                  <a:pt x="8915" y="1665"/>
                  <a:pt x="8909" y="1665"/>
                </a:cubicBezTo>
                <a:cubicBezTo>
                  <a:pt x="8884" y="1665"/>
                  <a:pt x="8857" y="1670"/>
                  <a:pt x="8834" y="1662"/>
                </a:cubicBezTo>
                <a:cubicBezTo>
                  <a:pt x="8813" y="1655"/>
                  <a:pt x="8798" y="1666"/>
                  <a:pt x="8783" y="1670"/>
                </a:cubicBezTo>
                <a:cubicBezTo>
                  <a:pt x="8766" y="1674"/>
                  <a:pt x="8751" y="1676"/>
                  <a:pt x="8735" y="1677"/>
                </a:cubicBezTo>
                <a:cubicBezTo>
                  <a:pt x="8717" y="1677"/>
                  <a:pt x="8698" y="1677"/>
                  <a:pt x="8681" y="1675"/>
                </a:cubicBezTo>
                <a:cubicBezTo>
                  <a:pt x="8667" y="1673"/>
                  <a:pt x="8653" y="1668"/>
                  <a:pt x="8640" y="1664"/>
                </a:cubicBezTo>
                <a:cubicBezTo>
                  <a:pt x="8640" y="1663"/>
                  <a:pt x="8641" y="1661"/>
                  <a:pt x="8642" y="1660"/>
                </a:cubicBezTo>
                <a:cubicBezTo>
                  <a:pt x="8659" y="1658"/>
                  <a:pt x="8676" y="1657"/>
                  <a:pt x="8692" y="1654"/>
                </a:cubicBezTo>
                <a:cubicBezTo>
                  <a:pt x="8698" y="1653"/>
                  <a:pt x="8704" y="1646"/>
                  <a:pt x="8708" y="1641"/>
                </a:cubicBezTo>
                <a:cubicBezTo>
                  <a:pt x="8714" y="1635"/>
                  <a:pt x="8719" y="1628"/>
                  <a:pt x="8724" y="1621"/>
                </a:cubicBezTo>
                <a:cubicBezTo>
                  <a:pt x="8725" y="1621"/>
                  <a:pt x="8727" y="1622"/>
                  <a:pt x="8728" y="1623"/>
                </a:cubicBezTo>
                <a:cubicBezTo>
                  <a:pt x="8728" y="1616"/>
                  <a:pt x="8727" y="1610"/>
                  <a:pt x="8725" y="1599"/>
                </a:cubicBezTo>
                <a:cubicBezTo>
                  <a:pt x="8707" y="1603"/>
                  <a:pt x="8690" y="1608"/>
                  <a:pt x="8672" y="1610"/>
                </a:cubicBezTo>
                <a:cubicBezTo>
                  <a:pt x="8656" y="1611"/>
                  <a:pt x="8640" y="1609"/>
                  <a:pt x="8624" y="1604"/>
                </a:cubicBezTo>
                <a:cubicBezTo>
                  <a:pt x="8623" y="1605"/>
                  <a:pt x="8621" y="1605"/>
                  <a:pt x="8621" y="1606"/>
                </a:cubicBezTo>
                <a:cubicBezTo>
                  <a:pt x="8606" y="1638"/>
                  <a:pt x="8597" y="1642"/>
                  <a:pt x="8563" y="1636"/>
                </a:cubicBezTo>
                <a:cubicBezTo>
                  <a:pt x="8557" y="1635"/>
                  <a:pt x="8549" y="1636"/>
                  <a:pt x="8543" y="1638"/>
                </a:cubicBezTo>
                <a:cubicBezTo>
                  <a:pt x="8526" y="1645"/>
                  <a:pt x="8509" y="1651"/>
                  <a:pt x="8491" y="1643"/>
                </a:cubicBezTo>
                <a:cubicBezTo>
                  <a:pt x="8489" y="1643"/>
                  <a:pt x="8483" y="1650"/>
                  <a:pt x="8478" y="1656"/>
                </a:cubicBezTo>
                <a:cubicBezTo>
                  <a:pt x="8474" y="1652"/>
                  <a:pt x="8468" y="1646"/>
                  <a:pt x="8464" y="1641"/>
                </a:cubicBezTo>
                <a:cubicBezTo>
                  <a:pt x="8454" y="1642"/>
                  <a:pt x="8444" y="1644"/>
                  <a:pt x="8434" y="1645"/>
                </a:cubicBezTo>
                <a:cubicBezTo>
                  <a:pt x="8411" y="1647"/>
                  <a:pt x="8388" y="1648"/>
                  <a:pt x="8365" y="1649"/>
                </a:cubicBezTo>
                <a:cubicBezTo>
                  <a:pt x="8360" y="1649"/>
                  <a:pt x="8355" y="1649"/>
                  <a:pt x="8352" y="1647"/>
                </a:cubicBezTo>
                <a:cubicBezTo>
                  <a:pt x="8342" y="1642"/>
                  <a:pt x="8337" y="1644"/>
                  <a:pt x="8334" y="1654"/>
                </a:cubicBezTo>
                <a:cubicBezTo>
                  <a:pt x="8330" y="1665"/>
                  <a:pt x="8324" y="1666"/>
                  <a:pt x="8314" y="1662"/>
                </a:cubicBezTo>
                <a:cubicBezTo>
                  <a:pt x="8310" y="1660"/>
                  <a:pt x="8304" y="1660"/>
                  <a:pt x="8300" y="1660"/>
                </a:cubicBezTo>
                <a:cubicBezTo>
                  <a:pt x="8296" y="1661"/>
                  <a:pt x="8293" y="1664"/>
                  <a:pt x="8289" y="1665"/>
                </a:cubicBezTo>
                <a:cubicBezTo>
                  <a:pt x="8292" y="1670"/>
                  <a:pt x="8295" y="1675"/>
                  <a:pt x="8300" y="1684"/>
                </a:cubicBezTo>
                <a:cubicBezTo>
                  <a:pt x="8285" y="1682"/>
                  <a:pt x="8273" y="1680"/>
                  <a:pt x="8255" y="1677"/>
                </a:cubicBezTo>
                <a:cubicBezTo>
                  <a:pt x="8266" y="1672"/>
                  <a:pt x="8272" y="1668"/>
                  <a:pt x="8284" y="1662"/>
                </a:cubicBezTo>
                <a:cubicBezTo>
                  <a:pt x="8268" y="1661"/>
                  <a:pt x="8257" y="1660"/>
                  <a:pt x="8245" y="1659"/>
                </a:cubicBezTo>
                <a:cubicBezTo>
                  <a:pt x="8246" y="1684"/>
                  <a:pt x="8231" y="1684"/>
                  <a:pt x="8213" y="1682"/>
                </a:cubicBezTo>
                <a:cubicBezTo>
                  <a:pt x="8188" y="1680"/>
                  <a:pt x="8163" y="1690"/>
                  <a:pt x="8140" y="1676"/>
                </a:cubicBezTo>
                <a:cubicBezTo>
                  <a:pt x="8138" y="1675"/>
                  <a:pt x="8135" y="1675"/>
                  <a:pt x="8135" y="1674"/>
                </a:cubicBezTo>
                <a:cubicBezTo>
                  <a:pt x="8125" y="1648"/>
                  <a:pt x="8104" y="1656"/>
                  <a:pt x="8086" y="1658"/>
                </a:cubicBezTo>
                <a:cubicBezTo>
                  <a:pt x="8076" y="1659"/>
                  <a:pt x="8067" y="1663"/>
                  <a:pt x="8056" y="1666"/>
                </a:cubicBezTo>
                <a:cubicBezTo>
                  <a:pt x="8055" y="1664"/>
                  <a:pt x="8054" y="1660"/>
                  <a:pt x="8051" y="1654"/>
                </a:cubicBezTo>
                <a:cubicBezTo>
                  <a:pt x="8046" y="1656"/>
                  <a:pt x="8041" y="1658"/>
                  <a:pt x="8035" y="1660"/>
                </a:cubicBezTo>
                <a:cubicBezTo>
                  <a:pt x="8034" y="1656"/>
                  <a:pt x="8032" y="1652"/>
                  <a:pt x="8030" y="1648"/>
                </a:cubicBezTo>
                <a:cubicBezTo>
                  <a:pt x="8025" y="1651"/>
                  <a:pt x="8019" y="1654"/>
                  <a:pt x="8009" y="1660"/>
                </a:cubicBezTo>
                <a:cubicBezTo>
                  <a:pt x="8013" y="1652"/>
                  <a:pt x="8015" y="1648"/>
                  <a:pt x="8019" y="1641"/>
                </a:cubicBezTo>
                <a:cubicBezTo>
                  <a:pt x="8011" y="1645"/>
                  <a:pt x="8006" y="1647"/>
                  <a:pt x="7999" y="1651"/>
                </a:cubicBezTo>
                <a:cubicBezTo>
                  <a:pt x="8002" y="1635"/>
                  <a:pt x="8019" y="1612"/>
                  <a:pt x="7984" y="1616"/>
                </a:cubicBezTo>
                <a:cubicBezTo>
                  <a:pt x="7971" y="1618"/>
                  <a:pt x="7955" y="1622"/>
                  <a:pt x="7957" y="1643"/>
                </a:cubicBezTo>
                <a:cubicBezTo>
                  <a:pt x="7941" y="1636"/>
                  <a:pt x="7926" y="1630"/>
                  <a:pt x="7909" y="1623"/>
                </a:cubicBezTo>
                <a:cubicBezTo>
                  <a:pt x="7907" y="1635"/>
                  <a:pt x="7906" y="1642"/>
                  <a:pt x="7905" y="1651"/>
                </a:cubicBezTo>
                <a:cubicBezTo>
                  <a:pt x="7888" y="1652"/>
                  <a:pt x="7877" y="1658"/>
                  <a:pt x="7892" y="1680"/>
                </a:cubicBezTo>
                <a:cubicBezTo>
                  <a:pt x="7842" y="1680"/>
                  <a:pt x="7794" y="1680"/>
                  <a:pt x="7743" y="1680"/>
                </a:cubicBezTo>
                <a:cubicBezTo>
                  <a:pt x="7765" y="1671"/>
                  <a:pt x="7755" y="1658"/>
                  <a:pt x="7751" y="1647"/>
                </a:cubicBezTo>
                <a:cubicBezTo>
                  <a:pt x="7747" y="1634"/>
                  <a:pt x="7736" y="1638"/>
                  <a:pt x="7726" y="1641"/>
                </a:cubicBezTo>
                <a:cubicBezTo>
                  <a:pt x="7718" y="1643"/>
                  <a:pt x="7710" y="1645"/>
                  <a:pt x="7701" y="1646"/>
                </a:cubicBezTo>
                <a:cubicBezTo>
                  <a:pt x="7684" y="1648"/>
                  <a:pt x="7668" y="1651"/>
                  <a:pt x="7653" y="1663"/>
                </a:cubicBezTo>
                <a:cubicBezTo>
                  <a:pt x="7649" y="1666"/>
                  <a:pt x="7642" y="1666"/>
                  <a:pt x="7636" y="1668"/>
                </a:cubicBezTo>
                <a:cubicBezTo>
                  <a:pt x="7636" y="1661"/>
                  <a:pt x="7635" y="1655"/>
                  <a:pt x="7635" y="1648"/>
                </a:cubicBezTo>
                <a:cubicBezTo>
                  <a:pt x="7635" y="1646"/>
                  <a:pt x="7634" y="1644"/>
                  <a:pt x="7634" y="1642"/>
                </a:cubicBezTo>
                <a:cubicBezTo>
                  <a:pt x="7617" y="1636"/>
                  <a:pt x="7613" y="1651"/>
                  <a:pt x="7609" y="1660"/>
                </a:cubicBezTo>
                <a:cubicBezTo>
                  <a:pt x="7607" y="1664"/>
                  <a:pt x="7613" y="1673"/>
                  <a:pt x="7618" y="1678"/>
                </a:cubicBezTo>
                <a:cubicBezTo>
                  <a:pt x="7619" y="1680"/>
                  <a:pt x="7626" y="1676"/>
                  <a:pt x="7632" y="1674"/>
                </a:cubicBezTo>
                <a:cubicBezTo>
                  <a:pt x="7634" y="1681"/>
                  <a:pt x="7636" y="1690"/>
                  <a:pt x="7638" y="1704"/>
                </a:cubicBezTo>
                <a:cubicBezTo>
                  <a:pt x="7650" y="1697"/>
                  <a:pt x="7659" y="1692"/>
                  <a:pt x="7669" y="1685"/>
                </a:cubicBezTo>
                <a:cubicBezTo>
                  <a:pt x="7670" y="1706"/>
                  <a:pt x="7687" y="1704"/>
                  <a:pt x="7701" y="1704"/>
                </a:cubicBezTo>
                <a:cubicBezTo>
                  <a:pt x="7726" y="1704"/>
                  <a:pt x="7751" y="1700"/>
                  <a:pt x="7777" y="1701"/>
                </a:cubicBezTo>
                <a:cubicBezTo>
                  <a:pt x="7817" y="1701"/>
                  <a:pt x="7856" y="1705"/>
                  <a:pt x="7896" y="1705"/>
                </a:cubicBezTo>
                <a:cubicBezTo>
                  <a:pt x="7939" y="1706"/>
                  <a:pt x="7982" y="1704"/>
                  <a:pt x="8024" y="1704"/>
                </a:cubicBezTo>
                <a:cubicBezTo>
                  <a:pt x="8045" y="1704"/>
                  <a:pt x="8066" y="1706"/>
                  <a:pt x="8092" y="1707"/>
                </a:cubicBezTo>
                <a:cubicBezTo>
                  <a:pt x="8062" y="1715"/>
                  <a:pt x="8037" y="1721"/>
                  <a:pt x="8012" y="1728"/>
                </a:cubicBezTo>
                <a:cubicBezTo>
                  <a:pt x="8002" y="1724"/>
                  <a:pt x="7993" y="1721"/>
                  <a:pt x="7978" y="1731"/>
                </a:cubicBezTo>
                <a:cubicBezTo>
                  <a:pt x="7968" y="1737"/>
                  <a:pt x="7951" y="1731"/>
                  <a:pt x="7937" y="1730"/>
                </a:cubicBezTo>
                <a:cubicBezTo>
                  <a:pt x="7910" y="1727"/>
                  <a:pt x="7883" y="1721"/>
                  <a:pt x="7857" y="1721"/>
                </a:cubicBezTo>
                <a:cubicBezTo>
                  <a:pt x="7843" y="1720"/>
                  <a:pt x="7829" y="1729"/>
                  <a:pt x="7815" y="1730"/>
                </a:cubicBezTo>
                <a:cubicBezTo>
                  <a:pt x="7800" y="1730"/>
                  <a:pt x="7784" y="1726"/>
                  <a:pt x="7769" y="1726"/>
                </a:cubicBezTo>
                <a:cubicBezTo>
                  <a:pt x="7759" y="1726"/>
                  <a:pt x="7749" y="1731"/>
                  <a:pt x="7739" y="1732"/>
                </a:cubicBezTo>
                <a:cubicBezTo>
                  <a:pt x="7719" y="1734"/>
                  <a:pt x="7699" y="1735"/>
                  <a:pt x="7678" y="1736"/>
                </a:cubicBezTo>
                <a:cubicBezTo>
                  <a:pt x="7653" y="1737"/>
                  <a:pt x="7628" y="1739"/>
                  <a:pt x="7603" y="1738"/>
                </a:cubicBezTo>
                <a:cubicBezTo>
                  <a:pt x="7575" y="1736"/>
                  <a:pt x="7548" y="1731"/>
                  <a:pt x="7520" y="1728"/>
                </a:cubicBezTo>
                <a:cubicBezTo>
                  <a:pt x="7506" y="1727"/>
                  <a:pt x="7487" y="1721"/>
                  <a:pt x="7478" y="1727"/>
                </a:cubicBezTo>
                <a:cubicBezTo>
                  <a:pt x="7455" y="1743"/>
                  <a:pt x="7431" y="1738"/>
                  <a:pt x="7407" y="1737"/>
                </a:cubicBezTo>
                <a:cubicBezTo>
                  <a:pt x="7397" y="1736"/>
                  <a:pt x="7387" y="1735"/>
                  <a:pt x="7377" y="1734"/>
                </a:cubicBezTo>
                <a:cubicBezTo>
                  <a:pt x="7374" y="1734"/>
                  <a:pt x="7370" y="1733"/>
                  <a:pt x="7369" y="1734"/>
                </a:cubicBezTo>
                <a:cubicBezTo>
                  <a:pt x="7347" y="1758"/>
                  <a:pt x="7313" y="1754"/>
                  <a:pt x="7287" y="1768"/>
                </a:cubicBezTo>
                <a:cubicBezTo>
                  <a:pt x="7283" y="1770"/>
                  <a:pt x="7276" y="1774"/>
                  <a:pt x="7277" y="1776"/>
                </a:cubicBezTo>
                <a:cubicBezTo>
                  <a:pt x="7277" y="1782"/>
                  <a:pt x="7282" y="1786"/>
                  <a:pt x="7285" y="1790"/>
                </a:cubicBezTo>
                <a:cubicBezTo>
                  <a:pt x="7290" y="1795"/>
                  <a:pt x="7295" y="1799"/>
                  <a:pt x="7302" y="1804"/>
                </a:cubicBezTo>
                <a:cubicBezTo>
                  <a:pt x="7309" y="1800"/>
                  <a:pt x="7319" y="1795"/>
                  <a:pt x="7331" y="1788"/>
                </a:cubicBezTo>
                <a:cubicBezTo>
                  <a:pt x="7333" y="1791"/>
                  <a:pt x="7336" y="1795"/>
                  <a:pt x="7339" y="1799"/>
                </a:cubicBezTo>
                <a:cubicBezTo>
                  <a:pt x="7361" y="1782"/>
                  <a:pt x="7394" y="1782"/>
                  <a:pt x="7406" y="1798"/>
                </a:cubicBezTo>
                <a:cubicBezTo>
                  <a:pt x="7424" y="1793"/>
                  <a:pt x="7441" y="1789"/>
                  <a:pt x="7459" y="1786"/>
                </a:cubicBezTo>
                <a:cubicBezTo>
                  <a:pt x="7463" y="1785"/>
                  <a:pt x="7468" y="1785"/>
                  <a:pt x="7471" y="1787"/>
                </a:cubicBezTo>
                <a:cubicBezTo>
                  <a:pt x="7491" y="1798"/>
                  <a:pt x="7513" y="1799"/>
                  <a:pt x="7534" y="1793"/>
                </a:cubicBezTo>
                <a:cubicBezTo>
                  <a:pt x="7555" y="1787"/>
                  <a:pt x="7569" y="1799"/>
                  <a:pt x="7565" y="1821"/>
                </a:cubicBezTo>
                <a:cubicBezTo>
                  <a:pt x="7564" y="1825"/>
                  <a:pt x="7564" y="1829"/>
                  <a:pt x="7563" y="1834"/>
                </a:cubicBezTo>
                <a:cubicBezTo>
                  <a:pt x="7571" y="1832"/>
                  <a:pt x="7578" y="1831"/>
                  <a:pt x="7586" y="1829"/>
                </a:cubicBezTo>
                <a:cubicBezTo>
                  <a:pt x="7585" y="1827"/>
                  <a:pt x="7585" y="1824"/>
                  <a:pt x="7583" y="1822"/>
                </a:cubicBezTo>
                <a:cubicBezTo>
                  <a:pt x="7571" y="1811"/>
                  <a:pt x="7573" y="1803"/>
                  <a:pt x="7589" y="1799"/>
                </a:cubicBezTo>
                <a:cubicBezTo>
                  <a:pt x="7605" y="1796"/>
                  <a:pt x="7622" y="1792"/>
                  <a:pt x="7638" y="1792"/>
                </a:cubicBezTo>
                <a:cubicBezTo>
                  <a:pt x="7662" y="1793"/>
                  <a:pt x="7685" y="1792"/>
                  <a:pt x="7708" y="1788"/>
                </a:cubicBezTo>
                <a:cubicBezTo>
                  <a:pt x="7731" y="1785"/>
                  <a:pt x="7760" y="1782"/>
                  <a:pt x="7780" y="1808"/>
                </a:cubicBezTo>
                <a:cubicBezTo>
                  <a:pt x="7762" y="1810"/>
                  <a:pt x="7744" y="1813"/>
                  <a:pt x="7726" y="1814"/>
                </a:cubicBezTo>
                <a:cubicBezTo>
                  <a:pt x="7714" y="1815"/>
                  <a:pt x="7702" y="1813"/>
                  <a:pt x="7690" y="1813"/>
                </a:cubicBezTo>
                <a:cubicBezTo>
                  <a:pt x="7677" y="1813"/>
                  <a:pt x="7663" y="1813"/>
                  <a:pt x="7649" y="1814"/>
                </a:cubicBezTo>
                <a:cubicBezTo>
                  <a:pt x="7640" y="1814"/>
                  <a:pt x="7629" y="1814"/>
                  <a:pt x="7622" y="1819"/>
                </a:cubicBezTo>
                <a:cubicBezTo>
                  <a:pt x="7607" y="1829"/>
                  <a:pt x="7609" y="1839"/>
                  <a:pt x="7625" y="1847"/>
                </a:cubicBezTo>
                <a:cubicBezTo>
                  <a:pt x="7635" y="1851"/>
                  <a:pt x="7646" y="1850"/>
                  <a:pt x="7657" y="1851"/>
                </a:cubicBezTo>
                <a:cubicBezTo>
                  <a:pt x="7668" y="1852"/>
                  <a:pt x="7679" y="1852"/>
                  <a:pt x="7690" y="1852"/>
                </a:cubicBezTo>
                <a:cubicBezTo>
                  <a:pt x="7721" y="1854"/>
                  <a:pt x="7753" y="1855"/>
                  <a:pt x="7784" y="1857"/>
                </a:cubicBezTo>
                <a:cubicBezTo>
                  <a:pt x="7792" y="1857"/>
                  <a:pt x="7800" y="1858"/>
                  <a:pt x="7808" y="1858"/>
                </a:cubicBezTo>
                <a:cubicBezTo>
                  <a:pt x="7829" y="1856"/>
                  <a:pt x="7848" y="1854"/>
                  <a:pt x="7869" y="1862"/>
                </a:cubicBezTo>
                <a:cubicBezTo>
                  <a:pt x="7884" y="1868"/>
                  <a:pt x="7903" y="1863"/>
                  <a:pt x="7920" y="1863"/>
                </a:cubicBezTo>
                <a:cubicBezTo>
                  <a:pt x="7945" y="1863"/>
                  <a:pt x="7969" y="1863"/>
                  <a:pt x="7994" y="1863"/>
                </a:cubicBezTo>
                <a:cubicBezTo>
                  <a:pt x="7983" y="1881"/>
                  <a:pt x="7984" y="1889"/>
                  <a:pt x="7999" y="1902"/>
                </a:cubicBezTo>
                <a:cubicBezTo>
                  <a:pt x="7977" y="1905"/>
                  <a:pt x="7954" y="1908"/>
                  <a:pt x="7931" y="1911"/>
                </a:cubicBezTo>
                <a:cubicBezTo>
                  <a:pt x="7926" y="1911"/>
                  <a:pt x="7919" y="1913"/>
                  <a:pt x="7916" y="1910"/>
                </a:cubicBezTo>
                <a:cubicBezTo>
                  <a:pt x="7903" y="1898"/>
                  <a:pt x="7889" y="1905"/>
                  <a:pt x="7880" y="1912"/>
                </a:cubicBezTo>
                <a:cubicBezTo>
                  <a:pt x="7866" y="1921"/>
                  <a:pt x="7858" y="1919"/>
                  <a:pt x="7848" y="1909"/>
                </a:cubicBezTo>
                <a:cubicBezTo>
                  <a:pt x="7845" y="1906"/>
                  <a:pt x="7839" y="1906"/>
                  <a:pt x="7835" y="1906"/>
                </a:cubicBezTo>
                <a:cubicBezTo>
                  <a:pt x="7810" y="1908"/>
                  <a:pt x="7784" y="1895"/>
                  <a:pt x="7762" y="1917"/>
                </a:cubicBezTo>
                <a:cubicBezTo>
                  <a:pt x="7754" y="1923"/>
                  <a:pt x="7739" y="1922"/>
                  <a:pt x="7728" y="1923"/>
                </a:cubicBezTo>
                <a:cubicBezTo>
                  <a:pt x="7710" y="1924"/>
                  <a:pt x="7691" y="1924"/>
                  <a:pt x="7673" y="1924"/>
                </a:cubicBezTo>
                <a:cubicBezTo>
                  <a:pt x="7666" y="1924"/>
                  <a:pt x="7660" y="1919"/>
                  <a:pt x="7654" y="1919"/>
                </a:cubicBezTo>
                <a:cubicBezTo>
                  <a:pt x="7646" y="1917"/>
                  <a:pt x="7637" y="1915"/>
                  <a:pt x="7630" y="1918"/>
                </a:cubicBezTo>
                <a:cubicBezTo>
                  <a:pt x="7611" y="1928"/>
                  <a:pt x="7579" y="1926"/>
                  <a:pt x="7561" y="1915"/>
                </a:cubicBezTo>
                <a:cubicBezTo>
                  <a:pt x="7552" y="1909"/>
                  <a:pt x="7541" y="1908"/>
                  <a:pt x="7529" y="1904"/>
                </a:cubicBezTo>
                <a:cubicBezTo>
                  <a:pt x="7515" y="1913"/>
                  <a:pt x="7500" y="1918"/>
                  <a:pt x="7478" y="1916"/>
                </a:cubicBezTo>
                <a:cubicBezTo>
                  <a:pt x="7447" y="1913"/>
                  <a:pt x="7416" y="1924"/>
                  <a:pt x="7384" y="1928"/>
                </a:cubicBezTo>
                <a:cubicBezTo>
                  <a:pt x="7371" y="1930"/>
                  <a:pt x="7356" y="1931"/>
                  <a:pt x="7343" y="1928"/>
                </a:cubicBezTo>
                <a:cubicBezTo>
                  <a:pt x="7323" y="1924"/>
                  <a:pt x="7306" y="1922"/>
                  <a:pt x="7289" y="1935"/>
                </a:cubicBezTo>
                <a:cubicBezTo>
                  <a:pt x="7285" y="1938"/>
                  <a:pt x="7276" y="1935"/>
                  <a:pt x="7270" y="1935"/>
                </a:cubicBezTo>
                <a:cubicBezTo>
                  <a:pt x="7250" y="1935"/>
                  <a:pt x="7226" y="1929"/>
                  <a:pt x="7210" y="1937"/>
                </a:cubicBezTo>
                <a:cubicBezTo>
                  <a:pt x="7188" y="1950"/>
                  <a:pt x="7171" y="1939"/>
                  <a:pt x="7151" y="1938"/>
                </a:cubicBezTo>
                <a:cubicBezTo>
                  <a:pt x="7130" y="1936"/>
                  <a:pt x="7113" y="1948"/>
                  <a:pt x="7112" y="1974"/>
                </a:cubicBezTo>
                <a:cubicBezTo>
                  <a:pt x="7134" y="1983"/>
                  <a:pt x="7155" y="1992"/>
                  <a:pt x="7181" y="1982"/>
                </a:cubicBezTo>
                <a:cubicBezTo>
                  <a:pt x="7185" y="1980"/>
                  <a:pt x="7194" y="1988"/>
                  <a:pt x="7198" y="1991"/>
                </a:cubicBezTo>
                <a:cubicBezTo>
                  <a:pt x="7207" y="1990"/>
                  <a:pt x="7214" y="1988"/>
                  <a:pt x="7221" y="1988"/>
                </a:cubicBezTo>
                <a:cubicBezTo>
                  <a:pt x="7246" y="1988"/>
                  <a:pt x="7270" y="1988"/>
                  <a:pt x="7295" y="1989"/>
                </a:cubicBezTo>
                <a:cubicBezTo>
                  <a:pt x="7322" y="1990"/>
                  <a:pt x="7349" y="1982"/>
                  <a:pt x="7376" y="1992"/>
                </a:cubicBezTo>
                <a:cubicBezTo>
                  <a:pt x="7386" y="1995"/>
                  <a:pt x="7398" y="1992"/>
                  <a:pt x="7409" y="1992"/>
                </a:cubicBezTo>
                <a:cubicBezTo>
                  <a:pt x="7434" y="1992"/>
                  <a:pt x="7458" y="1994"/>
                  <a:pt x="7482" y="1994"/>
                </a:cubicBezTo>
                <a:cubicBezTo>
                  <a:pt x="7503" y="1993"/>
                  <a:pt x="7524" y="1990"/>
                  <a:pt x="7545" y="1989"/>
                </a:cubicBezTo>
                <a:cubicBezTo>
                  <a:pt x="7556" y="1988"/>
                  <a:pt x="7567" y="1989"/>
                  <a:pt x="7578" y="1989"/>
                </a:cubicBezTo>
                <a:cubicBezTo>
                  <a:pt x="7578" y="1991"/>
                  <a:pt x="7578" y="1994"/>
                  <a:pt x="7578" y="1996"/>
                </a:cubicBezTo>
                <a:cubicBezTo>
                  <a:pt x="7559" y="1997"/>
                  <a:pt x="7540" y="1999"/>
                  <a:pt x="7520" y="2000"/>
                </a:cubicBezTo>
                <a:cubicBezTo>
                  <a:pt x="7499" y="2001"/>
                  <a:pt x="7479" y="1999"/>
                  <a:pt x="7458" y="2000"/>
                </a:cubicBezTo>
                <a:cubicBezTo>
                  <a:pt x="7414" y="2002"/>
                  <a:pt x="7370" y="2004"/>
                  <a:pt x="7326" y="2008"/>
                </a:cubicBezTo>
                <a:cubicBezTo>
                  <a:pt x="7287" y="2011"/>
                  <a:pt x="7247" y="2017"/>
                  <a:pt x="7207" y="2020"/>
                </a:cubicBezTo>
                <a:cubicBezTo>
                  <a:pt x="7184" y="2022"/>
                  <a:pt x="7161" y="2020"/>
                  <a:pt x="7139" y="2022"/>
                </a:cubicBezTo>
                <a:cubicBezTo>
                  <a:pt x="7105" y="2023"/>
                  <a:pt x="7072" y="2026"/>
                  <a:pt x="7039" y="2029"/>
                </a:cubicBezTo>
                <a:cubicBezTo>
                  <a:pt x="6996" y="2033"/>
                  <a:pt x="6952" y="2038"/>
                  <a:pt x="6909" y="2041"/>
                </a:cubicBezTo>
                <a:cubicBezTo>
                  <a:pt x="6868" y="2044"/>
                  <a:pt x="6826" y="2046"/>
                  <a:pt x="6785" y="2047"/>
                </a:cubicBezTo>
                <a:cubicBezTo>
                  <a:pt x="6751" y="2048"/>
                  <a:pt x="6717" y="2046"/>
                  <a:pt x="6684" y="2047"/>
                </a:cubicBezTo>
                <a:cubicBezTo>
                  <a:pt x="6670" y="2048"/>
                  <a:pt x="6656" y="2054"/>
                  <a:pt x="6643" y="2058"/>
                </a:cubicBezTo>
                <a:cubicBezTo>
                  <a:pt x="6631" y="2062"/>
                  <a:pt x="6619" y="2077"/>
                  <a:pt x="6605" y="2060"/>
                </a:cubicBezTo>
                <a:cubicBezTo>
                  <a:pt x="6603" y="2058"/>
                  <a:pt x="6593" y="2064"/>
                  <a:pt x="6586" y="2065"/>
                </a:cubicBezTo>
                <a:cubicBezTo>
                  <a:pt x="6560" y="2070"/>
                  <a:pt x="6534" y="2071"/>
                  <a:pt x="6507" y="2077"/>
                </a:cubicBezTo>
                <a:cubicBezTo>
                  <a:pt x="6473" y="2086"/>
                  <a:pt x="6435" y="2095"/>
                  <a:pt x="6398" y="2081"/>
                </a:cubicBezTo>
                <a:cubicBezTo>
                  <a:pt x="6390" y="2078"/>
                  <a:pt x="6378" y="2084"/>
                  <a:pt x="6367" y="2085"/>
                </a:cubicBezTo>
                <a:cubicBezTo>
                  <a:pt x="6360" y="2086"/>
                  <a:pt x="6353" y="2086"/>
                  <a:pt x="6344" y="2087"/>
                </a:cubicBezTo>
                <a:cubicBezTo>
                  <a:pt x="6343" y="2090"/>
                  <a:pt x="6342" y="2095"/>
                  <a:pt x="6340" y="2101"/>
                </a:cubicBezTo>
                <a:cubicBezTo>
                  <a:pt x="6326" y="2093"/>
                  <a:pt x="6314" y="2095"/>
                  <a:pt x="6303" y="2106"/>
                </a:cubicBezTo>
                <a:cubicBezTo>
                  <a:pt x="6298" y="2111"/>
                  <a:pt x="6288" y="2109"/>
                  <a:pt x="6280" y="2111"/>
                </a:cubicBezTo>
                <a:cubicBezTo>
                  <a:pt x="6264" y="2114"/>
                  <a:pt x="6260" y="2125"/>
                  <a:pt x="6264" y="2139"/>
                </a:cubicBezTo>
                <a:cubicBezTo>
                  <a:pt x="6283" y="2135"/>
                  <a:pt x="6301" y="2131"/>
                  <a:pt x="6318" y="2128"/>
                </a:cubicBezTo>
                <a:cubicBezTo>
                  <a:pt x="6321" y="2128"/>
                  <a:pt x="6325" y="2129"/>
                  <a:pt x="6328" y="2131"/>
                </a:cubicBezTo>
                <a:cubicBezTo>
                  <a:pt x="6342" y="2139"/>
                  <a:pt x="6355" y="2151"/>
                  <a:pt x="6373" y="2141"/>
                </a:cubicBezTo>
                <a:cubicBezTo>
                  <a:pt x="6375" y="2140"/>
                  <a:pt x="6377" y="2139"/>
                  <a:pt x="6378" y="2140"/>
                </a:cubicBezTo>
                <a:cubicBezTo>
                  <a:pt x="6409" y="2149"/>
                  <a:pt x="6428" y="2145"/>
                  <a:pt x="6454" y="2137"/>
                </a:cubicBezTo>
                <a:cubicBezTo>
                  <a:pt x="6471" y="2132"/>
                  <a:pt x="6491" y="2120"/>
                  <a:pt x="6510" y="2134"/>
                </a:cubicBezTo>
                <a:cubicBezTo>
                  <a:pt x="6512" y="2135"/>
                  <a:pt x="6515" y="2135"/>
                  <a:pt x="6517" y="2134"/>
                </a:cubicBezTo>
                <a:cubicBezTo>
                  <a:pt x="6537" y="2121"/>
                  <a:pt x="6559" y="2127"/>
                  <a:pt x="6580" y="2128"/>
                </a:cubicBezTo>
                <a:cubicBezTo>
                  <a:pt x="6588" y="2128"/>
                  <a:pt x="6596" y="2127"/>
                  <a:pt x="6605" y="2126"/>
                </a:cubicBezTo>
                <a:cubicBezTo>
                  <a:pt x="6626" y="2124"/>
                  <a:pt x="6648" y="2122"/>
                  <a:pt x="6669" y="2121"/>
                </a:cubicBezTo>
                <a:cubicBezTo>
                  <a:pt x="6671" y="2121"/>
                  <a:pt x="6673" y="2123"/>
                  <a:pt x="6675" y="2123"/>
                </a:cubicBezTo>
                <a:cubicBezTo>
                  <a:pt x="6684" y="2127"/>
                  <a:pt x="6693" y="2131"/>
                  <a:pt x="6702" y="2134"/>
                </a:cubicBezTo>
                <a:cubicBezTo>
                  <a:pt x="6703" y="2133"/>
                  <a:pt x="6704" y="2131"/>
                  <a:pt x="6705" y="2130"/>
                </a:cubicBezTo>
                <a:cubicBezTo>
                  <a:pt x="6706" y="2137"/>
                  <a:pt x="6708" y="2145"/>
                  <a:pt x="6709" y="2152"/>
                </a:cubicBezTo>
                <a:cubicBezTo>
                  <a:pt x="6670" y="2154"/>
                  <a:pt x="6632" y="2155"/>
                  <a:pt x="6593" y="2158"/>
                </a:cubicBezTo>
                <a:cubicBezTo>
                  <a:pt x="6588" y="2158"/>
                  <a:pt x="6583" y="2160"/>
                  <a:pt x="6578" y="2162"/>
                </a:cubicBezTo>
                <a:cubicBezTo>
                  <a:pt x="6562" y="2168"/>
                  <a:pt x="6557" y="2164"/>
                  <a:pt x="6556" y="2147"/>
                </a:cubicBezTo>
                <a:cubicBezTo>
                  <a:pt x="6556" y="2144"/>
                  <a:pt x="6553" y="2139"/>
                  <a:pt x="6553" y="2139"/>
                </a:cubicBezTo>
                <a:cubicBezTo>
                  <a:pt x="6540" y="2144"/>
                  <a:pt x="6519" y="2147"/>
                  <a:pt x="6518" y="2154"/>
                </a:cubicBezTo>
                <a:cubicBezTo>
                  <a:pt x="6513" y="2174"/>
                  <a:pt x="6498" y="2170"/>
                  <a:pt x="6489" y="2171"/>
                </a:cubicBezTo>
                <a:cubicBezTo>
                  <a:pt x="6477" y="2171"/>
                  <a:pt x="6465" y="2162"/>
                  <a:pt x="6458" y="2159"/>
                </a:cubicBezTo>
                <a:cubicBezTo>
                  <a:pt x="6450" y="2163"/>
                  <a:pt x="6445" y="2166"/>
                  <a:pt x="6440" y="2167"/>
                </a:cubicBezTo>
                <a:cubicBezTo>
                  <a:pt x="6435" y="2169"/>
                  <a:pt x="6429" y="2168"/>
                  <a:pt x="6425" y="2170"/>
                </a:cubicBezTo>
                <a:cubicBezTo>
                  <a:pt x="6413" y="2178"/>
                  <a:pt x="6401" y="2178"/>
                  <a:pt x="6387" y="2175"/>
                </a:cubicBezTo>
                <a:cubicBezTo>
                  <a:pt x="6377" y="2173"/>
                  <a:pt x="6364" y="2177"/>
                  <a:pt x="6354" y="2182"/>
                </a:cubicBezTo>
                <a:cubicBezTo>
                  <a:pt x="6340" y="2190"/>
                  <a:pt x="6314" y="2190"/>
                  <a:pt x="6293" y="2177"/>
                </a:cubicBezTo>
                <a:cubicBezTo>
                  <a:pt x="6286" y="2193"/>
                  <a:pt x="6274" y="2193"/>
                  <a:pt x="6259" y="2190"/>
                </a:cubicBezTo>
                <a:cubicBezTo>
                  <a:pt x="6252" y="2188"/>
                  <a:pt x="6243" y="2195"/>
                  <a:pt x="6234" y="2196"/>
                </a:cubicBezTo>
                <a:cubicBezTo>
                  <a:pt x="6221" y="2197"/>
                  <a:pt x="6207" y="2196"/>
                  <a:pt x="6194" y="2198"/>
                </a:cubicBezTo>
                <a:cubicBezTo>
                  <a:pt x="6171" y="2200"/>
                  <a:pt x="6149" y="2205"/>
                  <a:pt x="6127" y="2206"/>
                </a:cubicBezTo>
                <a:cubicBezTo>
                  <a:pt x="6117" y="2207"/>
                  <a:pt x="6105" y="2205"/>
                  <a:pt x="6097" y="2201"/>
                </a:cubicBezTo>
                <a:cubicBezTo>
                  <a:pt x="6070" y="2185"/>
                  <a:pt x="6068" y="2185"/>
                  <a:pt x="6046" y="2208"/>
                </a:cubicBezTo>
                <a:cubicBezTo>
                  <a:pt x="6044" y="2211"/>
                  <a:pt x="6042" y="2213"/>
                  <a:pt x="6039" y="2211"/>
                </a:cubicBezTo>
                <a:cubicBezTo>
                  <a:pt x="6028" y="2212"/>
                  <a:pt x="6017" y="2213"/>
                  <a:pt x="6001" y="2215"/>
                </a:cubicBezTo>
                <a:cubicBezTo>
                  <a:pt x="6010" y="2206"/>
                  <a:pt x="6016" y="2198"/>
                  <a:pt x="6023" y="2191"/>
                </a:cubicBezTo>
                <a:cubicBezTo>
                  <a:pt x="5999" y="2178"/>
                  <a:pt x="5994" y="2181"/>
                  <a:pt x="5985" y="2205"/>
                </a:cubicBezTo>
                <a:cubicBezTo>
                  <a:pt x="5984" y="2210"/>
                  <a:pt x="5976" y="2214"/>
                  <a:pt x="5971" y="2216"/>
                </a:cubicBezTo>
                <a:cubicBezTo>
                  <a:pt x="5955" y="2221"/>
                  <a:pt x="5939" y="2225"/>
                  <a:pt x="5923" y="2227"/>
                </a:cubicBezTo>
                <a:cubicBezTo>
                  <a:pt x="5918" y="2228"/>
                  <a:pt x="5911" y="2224"/>
                  <a:pt x="5905" y="2220"/>
                </a:cubicBezTo>
                <a:cubicBezTo>
                  <a:pt x="5884" y="2206"/>
                  <a:pt x="5873" y="2209"/>
                  <a:pt x="5863" y="2233"/>
                </a:cubicBezTo>
                <a:cubicBezTo>
                  <a:pt x="5837" y="2223"/>
                  <a:pt x="5814" y="2246"/>
                  <a:pt x="5787" y="2241"/>
                </a:cubicBezTo>
                <a:cubicBezTo>
                  <a:pt x="5764" y="2236"/>
                  <a:pt x="5745" y="2253"/>
                  <a:pt x="5723" y="2251"/>
                </a:cubicBezTo>
                <a:cubicBezTo>
                  <a:pt x="5708" y="2249"/>
                  <a:pt x="5694" y="2248"/>
                  <a:pt x="5680" y="2247"/>
                </a:cubicBezTo>
                <a:cubicBezTo>
                  <a:pt x="5680" y="2247"/>
                  <a:pt x="5679" y="2251"/>
                  <a:pt x="5679" y="2254"/>
                </a:cubicBezTo>
                <a:cubicBezTo>
                  <a:pt x="5649" y="2259"/>
                  <a:pt x="5621" y="2265"/>
                  <a:pt x="5592" y="2269"/>
                </a:cubicBezTo>
                <a:cubicBezTo>
                  <a:pt x="5583" y="2271"/>
                  <a:pt x="5572" y="2268"/>
                  <a:pt x="5562" y="2269"/>
                </a:cubicBezTo>
                <a:cubicBezTo>
                  <a:pt x="5552" y="2270"/>
                  <a:pt x="5543" y="2274"/>
                  <a:pt x="5533" y="2275"/>
                </a:cubicBezTo>
                <a:cubicBezTo>
                  <a:pt x="5525" y="2276"/>
                  <a:pt x="5518" y="2275"/>
                  <a:pt x="5510" y="2274"/>
                </a:cubicBezTo>
                <a:cubicBezTo>
                  <a:pt x="5506" y="2274"/>
                  <a:pt x="5501" y="2270"/>
                  <a:pt x="5497" y="2271"/>
                </a:cubicBezTo>
                <a:cubicBezTo>
                  <a:pt x="5479" y="2276"/>
                  <a:pt x="5460" y="2291"/>
                  <a:pt x="5443" y="2267"/>
                </a:cubicBezTo>
                <a:cubicBezTo>
                  <a:pt x="5444" y="2272"/>
                  <a:pt x="5446" y="2276"/>
                  <a:pt x="5447" y="2282"/>
                </a:cubicBezTo>
                <a:cubicBezTo>
                  <a:pt x="5446" y="2282"/>
                  <a:pt x="5444" y="2283"/>
                  <a:pt x="5442" y="2283"/>
                </a:cubicBezTo>
                <a:cubicBezTo>
                  <a:pt x="5431" y="2285"/>
                  <a:pt x="5419" y="2287"/>
                  <a:pt x="5407" y="2287"/>
                </a:cubicBezTo>
                <a:cubicBezTo>
                  <a:pt x="5400" y="2287"/>
                  <a:pt x="5393" y="2284"/>
                  <a:pt x="5385" y="2284"/>
                </a:cubicBezTo>
                <a:cubicBezTo>
                  <a:pt x="5379" y="2284"/>
                  <a:pt x="5370" y="2284"/>
                  <a:pt x="5366" y="2288"/>
                </a:cubicBezTo>
                <a:cubicBezTo>
                  <a:pt x="5350" y="2307"/>
                  <a:pt x="5328" y="2303"/>
                  <a:pt x="5308" y="2305"/>
                </a:cubicBezTo>
                <a:cubicBezTo>
                  <a:pt x="5293" y="2307"/>
                  <a:pt x="5278" y="2305"/>
                  <a:pt x="5263" y="2307"/>
                </a:cubicBezTo>
                <a:cubicBezTo>
                  <a:pt x="5251" y="2308"/>
                  <a:pt x="5234" y="2305"/>
                  <a:pt x="5234" y="2327"/>
                </a:cubicBezTo>
                <a:cubicBezTo>
                  <a:pt x="5234" y="2329"/>
                  <a:pt x="5228" y="2333"/>
                  <a:pt x="5226" y="2332"/>
                </a:cubicBezTo>
                <a:cubicBezTo>
                  <a:pt x="5222" y="2332"/>
                  <a:pt x="5219" y="2328"/>
                  <a:pt x="5217" y="2324"/>
                </a:cubicBezTo>
                <a:cubicBezTo>
                  <a:pt x="5215" y="2321"/>
                  <a:pt x="5216" y="2317"/>
                  <a:pt x="5215" y="2312"/>
                </a:cubicBezTo>
                <a:cubicBezTo>
                  <a:pt x="5206" y="2312"/>
                  <a:pt x="5197" y="2313"/>
                  <a:pt x="5188" y="2313"/>
                </a:cubicBezTo>
                <a:cubicBezTo>
                  <a:pt x="5185" y="2319"/>
                  <a:pt x="5183" y="2326"/>
                  <a:pt x="5179" y="2330"/>
                </a:cubicBezTo>
                <a:cubicBezTo>
                  <a:pt x="5175" y="2333"/>
                  <a:pt x="5168" y="2331"/>
                  <a:pt x="5162" y="2331"/>
                </a:cubicBezTo>
                <a:cubicBezTo>
                  <a:pt x="5164" y="2318"/>
                  <a:pt x="5155" y="2322"/>
                  <a:pt x="5148" y="2322"/>
                </a:cubicBezTo>
                <a:cubicBezTo>
                  <a:pt x="5121" y="2319"/>
                  <a:pt x="5100" y="2326"/>
                  <a:pt x="5079" y="2345"/>
                </a:cubicBezTo>
                <a:cubicBezTo>
                  <a:pt x="5067" y="2355"/>
                  <a:pt x="5041" y="2349"/>
                  <a:pt x="5022" y="2352"/>
                </a:cubicBezTo>
                <a:cubicBezTo>
                  <a:pt x="5011" y="2353"/>
                  <a:pt x="5000" y="2356"/>
                  <a:pt x="4988" y="2357"/>
                </a:cubicBezTo>
                <a:cubicBezTo>
                  <a:pt x="4965" y="2359"/>
                  <a:pt x="4941" y="2360"/>
                  <a:pt x="4918" y="2361"/>
                </a:cubicBezTo>
                <a:cubicBezTo>
                  <a:pt x="4910" y="2361"/>
                  <a:pt x="4901" y="2362"/>
                  <a:pt x="4896" y="2358"/>
                </a:cubicBezTo>
                <a:cubicBezTo>
                  <a:pt x="4883" y="2348"/>
                  <a:pt x="4871" y="2349"/>
                  <a:pt x="4858" y="2358"/>
                </a:cubicBezTo>
                <a:cubicBezTo>
                  <a:pt x="4857" y="2359"/>
                  <a:pt x="4853" y="2358"/>
                  <a:pt x="4850" y="2357"/>
                </a:cubicBezTo>
                <a:cubicBezTo>
                  <a:pt x="4846" y="2356"/>
                  <a:pt x="4843" y="2353"/>
                  <a:pt x="4841" y="2354"/>
                </a:cubicBezTo>
                <a:cubicBezTo>
                  <a:pt x="4817" y="2366"/>
                  <a:pt x="4791" y="2366"/>
                  <a:pt x="4767" y="2370"/>
                </a:cubicBezTo>
                <a:cubicBezTo>
                  <a:pt x="4749" y="2373"/>
                  <a:pt x="4729" y="2388"/>
                  <a:pt x="4710" y="2374"/>
                </a:cubicBezTo>
                <a:cubicBezTo>
                  <a:pt x="4708" y="2373"/>
                  <a:pt x="4704" y="2373"/>
                  <a:pt x="4702" y="2374"/>
                </a:cubicBezTo>
                <a:cubicBezTo>
                  <a:pt x="4668" y="2396"/>
                  <a:pt x="4629" y="2384"/>
                  <a:pt x="4592" y="2392"/>
                </a:cubicBezTo>
                <a:cubicBezTo>
                  <a:pt x="4579" y="2395"/>
                  <a:pt x="4565" y="2399"/>
                  <a:pt x="4551" y="2401"/>
                </a:cubicBezTo>
                <a:cubicBezTo>
                  <a:pt x="4544" y="2403"/>
                  <a:pt x="4537" y="2399"/>
                  <a:pt x="4529" y="2397"/>
                </a:cubicBezTo>
                <a:cubicBezTo>
                  <a:pt x="4524" y="2397"/>
                  <a:pt x="4517" y="2394"/>
                  <a:pt x="4514" y="2396"/>
                </a:cubicBezTo>
                <a:cubicBezTo>
                  <a:pt x="4495" y="2418"/>
                  <a:pt x="4468" y="2409"/>
                  <a:pt x="4445" y="2415"/>
                </a:cubicBezTo>
                <a:cubicBezTo>
                  <a:pt x="4423" y="2421"/>
                  <a:pt x="4399" y="2423"/>
                  <a:pt x="4376" y="2425"/>
                </a:cubicBezTo>
                <a:cubicBezTo>
                  <a:pt x="4349" y="2427"/>
                  <a:pt x="4322" y="2425"/>
                  <a:pt x="4294" y="2427"/>
                </a:cubicBezTo>
                <a:cubicBezTo>
                  <a:pt x="4280" y="2428"/>
                  <a:pt x="4266" y="2432"/>
                  <a:pt x="4251" y="2434"/>
                </a:cubicBezTo>
                <a:cubicBezTo>
                  <a:pt x="4220" y="2438"/>
                  <a:pt x="4189" y="2442"/>
                  <a:pt x="4158" y="2446"/>
                </a:cubicBezTo>
                <a:cubicBezTo>
                  <a:pt x="4142" y="2449"/>
                  <a:pt x="4127" y="2453"/>
                  <a:pt x="4111" y="2455"/>
                </a:cubicBezTo>
                <a:cubicBezTo>
                  <a:pt x="4085" y="2458"/>
                  <a:pt x="4058" y="2460"/>
                  <a:pt x="4031" y="2461"/>
                </a:cubicBezTo>
                <a:cubicBezTo>
                  <a:pt x="4025" y="2461"/>
                  <a:pt x="4019" y="2456"/>
                  <a:pt x="4013" y="2453"/>
                </a:cubicBezTo>
                <a:cubicBezTo>
                  <a:pt x="4008" y="2464"/>
                  <a:pt x="4002" y="2464"/>
                  <a:pt x="3988" y="2463"/>
                </a:cubicBezTo>
                <a:cubicBezTo>
                  <a:pt x="3962" y="2461"/>
                  <a:pt x="3936" y="2471"/>
                  <a:pt x="3910" y="2475"/>
                </a:cubicBezTo>
                <a:cubicBezTo>
                  <a:pt x="3905" y="2476"/>
                  <a:pt x="3901" y="2481"/>
                  <a:pt x="3897" y="2480"/>
                </a:cubicBezTo>
                <a:cubicBezTo>
                  <a:pt x="3864" y="2470"/>
                  <a:pt x="3831" y="2483"/>
                  <a:pt x="3799" y="2482"/>
                </a:cubicBezTo>
                <a:cubicBezTo>
                  <a:pt x="3779" y="2482"/>
                  <a:pt x="3754" y="2471"/>
                  <a:pt x="3740" y="2479"/>
                </a:cubicBezTo>
                <a:cubicBezTo>
                  <a:pt x="3708" y="2496"/>
                  <a:pt x="3676" y="2472"/>
                  <a:pt x="3645" y="2488"/>
                </a:cubicBezTo>
                <a:cubicBezTo>
                  <a:pt x="3639" y="2491"/>
                  <a:pt x="3626" y="2480"/>
                  <a:pt x="3621" y="2478"/>
                </a:cubicBezTo>
                <a:cubicBezTo>
                  <a:pt x="3597" y="2480"/>
                  <a:pt x="3574" y="2477"/>
                  <a:pt x="3556" y="2486"/>
                </a:cubicBezTo>
                <a:cubicBezTo>
                  <a:pt x="3535" y="2497"/>
                  <a:pt x="3518" y="2481"/>
                  <a:pt x="3501" y="2489"/>
                </a:cubicBezTo>
                <a:cubicBezTo>
                  <a:pt x="3488" y="2494"/>
                  <a:pt x="3475" y="2502"/>
                  <a:pt x="3462" y="2503"/>
                </a:cubicBezTo>
                <a:cubicBezTo>
                  <a:pt x="3448" y="2504"/>
                  <a:pt x="3434" y="2497"/>
                  <a:pt x="3417" y="2492"/>
                </a:cubicBezTo>
                <a:cubicBezTo>
                  <a:pt x="3416" y="2492"/>
                  <a:pt x="3412" y="2497"/>
                  <a:pt x="3405" y="2505"/>
                </a:cubicBezTo>
                <a:cubicBezTo>
                  <a:pt x="3399" y="2495"/>
                  <a:pt x="3394" y="2486"/>
                  <a:pt x="3389" y="2476"/>
                </a:cubicBezTo>
                <a:cubicBezTo>
                  <a:pt x="3384" y="2481"/>
                  <a:pt x="3380" y="2487"/>
                  <a:pt x="3377" y="2490"/>
                </a:cubicBezTo>
                <a:cubicBezTo>
                  <a:pt x="3369" y="2487"/>
                  <a:pt x="3362" y="2481"/>
                  <a:pt x="3355" y="2481"/>
                </a:cubicBezTo>
                <a:cubicBezTo>
                  <a:pt x="3351" y="2482"/>
                  <a:pt x="3348" y="2492"/>
                  <a:pt x="3343" y="2501"/>
                </a:cubicBezTo>
                <a:cubicBezTo>
                  <a:pt x="3324" y="2503"/>
                  <a:pt x="3302" y="2507"/>
                  <a:pt x="3280" y="2510"/>
                </a:cubicBezTo>
                <a:cubicBezTo>
                  <a:pt x="3280" y="2508"/>
                  <a:pt x="3280" y="2507"/>
                  <a:pt x="3280" y="2504"/>
                </a:cubicBezTo>
                <a:cubicBezTo>
                  <a:pt x="3257" y="2525"/>
                  <a:pt x="3229" y="2522"/>
                  <a:pt x="3202" y="2521"/>
                </a:cubicBezTo>
                <a:cubicBezTo>
                  <a:pt x="3200" y="2521"/>
                  <a:pt x="3198" y="2518"/>
                  <a:pt x="3197" y="2519"/>
                </a:cubicBezTo>
                <a:cubicBezTo>
                  <a:pt x="3176" y="2531"/>
                  <a:pt x="3152" y="2520"/>
                  <a:pt x="3132" y="2527"/>
                </a:cubicBezTo>
                <a:cubicBezTo>
                  <a:pt x="3118" y="2532"/>
                  <a:pt x="3109" y="2527"/>
                  <a:pt x="3097" y="2524"/>
                </a:cubicBezTo>
                <a:cubicBezTo>
                  <a:pt x="3084" y="2521"/>
                  <a:pt x="3070" y="2525"/>
                  <a:pt x="3056" y="2527"/>
                </a:cubicBezTo>
                <a:cubicBezTo>
                  <a:pt x="3047" y="2529"/>
                  <a:pt x="3039" y="2535"/>
                  <a:pt x="3029" y="2538"/>
                </a:cubicBezTo>
                <a:cubicBezTo>
                  <a:pt x="3017" y="2541"/>
                  <a:pt x="3004" y="2542"/>
                  <a:pt x="2992" y="2543"/>
                </a:cubicBezTo>
                <a:cubicBezTo>
                  <a:pt x="2985" y="2544"/>
                  <a:pt x="2977" y="2543"/>
                  <a:pt x="2970" y="2544"/>
                </a:cubicBezTo>
                <a:cubicBezTo>
                  <a:pt x="2959" y="2545"/>
                  <a:pt x="2949" y="2545"/>
                  <a:pt x="2938" y="2546"/>
                </a:cubicBezTo>
                <a:cubicBezTo>
                  <a:pt x="2938" y="2548"/>
                  <a:pt x="2938" y="2549"/>
                  <a:pt x="2938" y="2551"/>
                </a:cubicBezTo>
                <a:cubicBezTo>
                  <a:pt x="2932" y="2546"/>
                  <a:pt x="2926" y="2541"/>
                  <a:pt x="2919" y="2535"/>
                </a:cubicBezTo>
                <a:cubicBezTo>
                  <a:pt x="2907" y="2544"/>
                  <a:pt x="2894" y="2554"/>
                  <a:pt x="2881" y="2564"/>
                </a:cubicBezTo>
                <a:cubicBezTo>
                  <a:pt x="2870" y="2559"/>
                  <a:pt x="2858" y="2553"/>
                  <a:pt x="2845" y="2547"/>
                </a:cubicBezTo>
                <a:cubicBezTo>
                  <a:pt x="2846" y="2543"/>
                  <a:pt x="2846" y="2539"/>
                  <a:pt x="2847" y="2535"/>
                </a:cubicBezTo>
                <a:cubicBezTo>
                  <a:pt x="2836" y="2527"/>
                  <a:pt x="2820" y="2545"/>
                  <a:pt x="2818" y="2563"/>
                </a:cubicBezTo>
                <a:cubicBezTo>
                  <a:pt x="2802" y="2557"/>
                  <a:pt x="2785" y="2545"/>
                  <a:pt x="2769" y="2545"/>
                </a:cubicBezTo>
                <a:cubicBezTo>
                  <a:pt x="2754" y="2545"/>
                  <a:pt x="2738" y="2557"/>
                  <a:pt x="2720" y="2565"/>
                </a:cubicBezTo>
                <a:cubicBezTo>
                  <a:pt x="2718" y="2563"/>
                  <a:pt x="2711" y="2558"/>
                  <a:pt x="2708" y="2556"/>
                </a:cubicBezTo>
                <a:cubicBezTo>
                  <a:pt x="2695" y="2561"/>
                  <a:pt x="2685" y="2564"/>
                  <a:pt x="2675" y="2568"/>
                </a:cubicBezTo>
                <a:cubicBezTo>
                  <a:pt x="2665" y="2573"/>
                  <a:pt x="2657" y="2579"/>
                  <a:pt x="2646" y="2586"/>
                </a:cubicBezTo>
                <a:cubicBezTo>
                  <a:pt x="2646" y="2581"/>
                  <a:pt x="2646" y="2577"/>
                  <a:pt x="2645" y="2573"/>
                </a:cubicBezTo>
                <a:cubicBezTo>
                  <a:pt x="2615" y="2590"/>
                  <a:pt x="2604" y="2588"/>
                  <a:pt x="2588" y="2562"/>
                </a:cubicBezTo>
                <a:cubicBezTo>
                  <a:pt x="2588" y="2568"/>
                  <a:pt x="2588" y="2573"/>
                  <a:pt x="2588" y="2579"/>
                </a:cubicBezTo>
                <a:cubicBezTo>
                  <a:pt x="2580" y="2579"/>
                  <a:pt x="2572" y="2583"/>
                  <a:pt x="2566" y="2580"/>
                </a:cubicBezTo>
                <a:cubicBezTo>
                  <a:pt x="2552" y="2574"/>
                  <a:pt x="2539" y="2569"/>
                  <a:pt x="2526" y="2582"/>
                </a:cubicBezTo>
                <a:cubicBezTo>
                  <a:pt x="2524" y="2584"/>
                  <a:pt x="2517" y="2578"/>
                  <a:pt x="2511" y="2577"/>
                </a:cubicBezTo>
                <a:cubicBezTo>
                  <a:pt x="2495" y="2574"/>
                  <a:pt x="2481" y="2580"/>
                  <a:pt x="2467" y="2589"/>
                </a:cubicBezTo>
                <a:cubicBezTo>
                  <a:pt x="2449" y="2601"/>
                  <a:pt x="2449" y="2601"/>
                  <a:pt x="2430" y="2593"/>
                </a:cubicBezTo>
                <a:cubicBezTo>
                  <a:pt x="2426" y="2597"/>
                  <a:pt x="2422" y="2600"/>
                  <a:pt x="2418" y="2604"/>
                </a:cubicBezTo>
                <a:cubicBezTo>
                  <a:pt x="2417" y="2604"/>
                  <a:pt x="2417" y="2603"/>
                  <a:pt x="2416" y="2603"/>
                </a:cubicBezTo>
                <a:cubicBezTo>
                  <a:pt x="2418" y="2600"/>
                  <a:pt x="2419" y="2597"/>
                  <a:pt x="2420" y="2594"/>
                </a:cubicBezTo>
                <a:cubicBezTo>
                  <a:pt x="2420" y="2592"/>
                  <a:pt x="2420" y="2590"/>
                  <a:pt x="2420" y="2589"/>
                </a:cubicBezTo>
                <a:cubicBezTo>
                  <a:pt x="2398" y="2601"/>
                  <a:pt x="2375" y="2603"/>
                  <a:pt x="2351" y="2595"/>
                </a:cubicBezTo>
                <a:cubicBezTo>
                  <a:pt x="2351" y="2592"/>
                  <a:pt x="2350" y="2585"/>
                  <a:pt x="2350" y="2578"/>
                </a:cubicBezTo>
                <a:cubicBezTo>
                  <a:pt x="2348" y="2578"/>
                  <a:pt x="2347" y="2578"/>
                  <a:pt x="2345" y="2578"/>
                </a:cubicBezTo>
                <a:cubicBezTo>
                  <a:pt x="2344" y="2583"/>
                  <a:pt x="2343" y="2588"/>
                  <a:pt x="2342" y="2594"/>
                </a:cubicBezTo>
                <a:cubicBezTo>
                  <a:pt x="2334" y="2590"/>
                  <a:pt x="2326" y="2585"/>
                  <a:pt x="2317" y="2580"/>
                </a:cubicBezTo>
                <a:cubicBezTo>
                  <a:pt x="2316" y="2582"/>
                  <a:pt x="2313" y="2585"/>
                  <a:pt x="2310" y="2588"/>
                </a:cubicBezTo>
                <a:cubicBezTo>
                  <a:pt x="2305" y="2583"/>
                  <a:pt x="2299" y="2579"/>
                  <a:pt x="2290" y="2572"/>
                </a:cubicBezTo>
                <a:cubicBezTo>
                  <a:pt x="2282" y="2591"/>
                  <a:pt x="2275" y="2608"/>
                  <a:pt x="2266" y="2628"/>
                </a:cubicBezTo>
                <a:cubicBezTo>
                  <a:pt x="2254" y="2630"/>
                  <a:pt x="2239" y="2628"/>
                  <a:pt x="2227" y="2615"/>
                </a:cubicBezTo>
                <a:cubicBezTo>
                  <a:pt x="2225" y="2613"/>
                  <a:pt x="2222" y="2612"/>
                  <a:pt x="2220" y="2612"/>
                </a:cubicBezTo>
                <a:cubicBezTo>
                  <a:pt x="2200" y="2625"/>
                  <a:pt x="2182" y="2617"/>
                  <a:pt x="2161" y="2612"/>
                </a:cubicBezTo>
                <a:cubicBezTo>
                  <a:pt x="2133" y="2606"/>
                  <a:pt x="2099" y="2605"/>
                  <a:pt x="2080" y="2638"/>
                </a:cubicBezTo>
                <a:cubicBezTo>
                  <a:pt x="2081" y="2632"/>
                  <a:pt x="2082" y="2627"/>
                  <a:pt x="2083" y="2623"/>
                </a:cubicBezTo>
                <a:cubicBezTo>
                  <a:pt x="2075" y="2622"/>
                  <a:pt x="2067" y="2620"/>
                  <a:pt x="2061" y="2622"/>
                </a:cubicBezTo>
                <a:cubicBezTo>
                  <a:pt x="2057" y="2622"/>
                  <a:pt x="2055" y="2628"/>
                  <a:pt x="2052" y="2633"/>
                </a:cubicBezTo>
                <a:cubicBezTo>
                  <a:pt x="2040" y="2628"/>
                  <a:pt x="2026" y="2622"/>
                  <a:pt x="2014" y="2616"/>
                </a:cubicBezTo>
                <a:cubicBezTo>
                  <a:pt x="2000" y="2627"/>
                  <a:pt x="1986" y="2639"/>
                  <a:pt x="1970" y="2653"/>
                </a:cubicBezTo>
                <a:cubicBezTo>
                  <a:pt x="1966" y="2634"/>
                  <a:pt x="1931" y="2646"/>
                  <a:pt x="1937" y="2614"/>
                </a:cubicBezTo>
                <a:cubicBezTo>
                  <a:pt x="1927" y="2620"/>
                  <a:pt x="1917" y="2620"/>
                  <a:pt x="1910" y="2632"/>
                </a:cubicBezTo>
                <a:cubicBezTo>
                  <a:pt x="1907" y="2637"/>
                  <a:pt x="1879" y="2638"/>
                  <a:pt x="1875" y="2633"/>
                </a:cubicBezTo>
                <a:cubicBezTo>
                  <a:pt x="1858" y="2609"/>
                  <a:pt x="1843" y="2613"/>
                  <a:pt x="1824" y="2627"/>
                </a:cubicBezTo>
                <a:cubicBezTo>
                  <a:pt x="1821" y="2629"/>
                  <a:pt x="1818" y="2630"/>
                  <a:pt x="1814" y="2631"/>
                </a:cubicBezTo>
                <a:cubicBezTo>
                  <a:pt x="1813" y="2626"/>
                  <a:pt x="1811" y="2621"/>
                  <a:pt x="1810" y="2616"/>
                </a:cubicBezTo>
                <a:cubicBezTo>
                  <a:pt x="1809" y="2617"/>
                  <a:pt x="1808" y="2619"/>
                  <a:pt x="1808" y="2620"/>
                </a:cubicBezTo>
                <a:cubicBezTo>
                  <a:pt x="1796" y="2615"/>
                  <a:pt x="1783" y="2609"/>
                  <a:pt x="1769" y="2603"/>
                </a:cubicBezTo>
                <a:cubicBezTo>
                  <a:pt x="1769" y="2604"/>
                  <a:pt x="1765" y="2607"/>
                  <a:pt x="1761" y="2611"/>
                </a:cubicBezTo>
                <a:cubicBezTo>
                  <a:pt x="1756" y="2609"/>
                  <a:pt x="1750" y="2606"/>
                  <a:pt x="1744" y="2603"/>
                </a:cubicBezTo>
                <a:cubicBezTo>
                  <a:pt x="1745" y="2599"/>
                  <a:pt x="1747" y="2593"/>
                  <a:pt x="1749" y="2584"/>
                </a:cubicBezTo>
                <a:cubicBezTo>
                  <a:pt x="1740" y="2589"/>
                  <a:pt x="1735" y="2592"/>
                  <a:pt x="1729" y="2594"/>
                </a:cubicBezTo>
                <a:cubicBezTo>
                  <a:pt x="1730" y="2594"/>
                  <a:pt x="1730" y="2594"/>
                  <a:pt x="1730" y="2594"/>
                </a:cubicBezTo>
                <a:cubicBezTo>
                  <a:pt x="1722" y="2596"/>
                  <a:pt x="1714" y="2598"/>
                  <a:pt x="1707" y="2599"/>
                </a:cubicBezTo>
                <a:cubicBezTo>
                  <a:pt x="1705" y="2609"/>
                  <a:pt x="1702" y="2619"/>
                  <a:pt x="1699" y="2631"/>
                </a:cubicBezTo>
                <a:cubicBezTo>
                  <a:pt x="1695" y="2626"/>
                  <a:pt x="1693" y="2623"/>
                  <a:pt x="1690" y="2620"/>
                </a:cubicBezTo>
                <a:cubicBezTo>
                  <a:pt x="1689" y="2620"/>
                  <a:pt x="1688" y="2621"/>
                  <a:pt x="1686" y="2622"/>
                </a:cubicBezTo>
                <a:cubicBezTo>
                  <a:pt x="1694" y="2639"/>
                  <a:pt x="1701" y="2657"/>
                  <a:pt x="1710" y="2678"/>
                </a:cubicBezTo>
                <a:cubicBezTo>
                  <a:pt x="1717" y="2674"/>
                  <a:pt x="1724" y="2670"/>
                  <a:pt x="1730" y="2666"/>
                </a:cubicBezTo>
                <a:cubicBezTo>
                  <a:pt x="1731" y="2666"/>
                  <a:pt x="1729" y="2660"/>
                  <a:pt x="1729" y="2660"/>
                </a:cubicBezTo>
                <a:cubicBezTo>
                  <a:pt x="1725" y="2659"/>
                  <a:pt x="1720" y="2660"/>
                  <a:pt x="1713" y="2661"/>
                </a:cubicBezTo>
                <a:cubicBezTo>
                  <a:pt x="1715" y="2655"/>
                  <a:pt x="1717" y="2647"/>
                  <a:pt x="1720" y="2646"/>
                </a:cubicBezTo>
                <a:cubicBezTo>
                  <a:pt x="1726" y="2645"/>
                  <a:pt x="1735" y="2644"/>
                  <a:pt x="1740" y="2648"/>
                </a:cubicBezTo>
                <a:cubicBezTo>
                  <a:pt x="1747" y="2653"/>
                  <a:pt x="1751" y="2662"/>
                  <a:pt x="1754" y="2666"/>
                </a:cubicBezTo>
                <a:cubicBezTo>
                  <a:pt x="1772" y="2656"/>
                  <a:pt x="1787" y="2648"/>
                  <a:pt x="1801" y="2640"/>
                </a:cubicBezTo>
                <a:cubicBezTo>
                  <a:pt x="1823" y="2660"/>
                  <a:pt x="1802" y="2674"/>
                  <a:pt x="1802" y="2691"/>
                </a:cubicBezTo>
                <a:cubicBezTo>
                  <a:pt x="1802" y="2690"/>
                  <a:pt x="1802" y="2690"/>
                  <a:pt x="1802" y="2690"/>
                </a:cubicBezTo>
                <a:cubicBezTo>
                  <a:pt x="1769" y="2706"/>
                  <a:pt x="1736" y="2696"/>
                  <a:pt x="1704" y="2688"/>
                </a:cubicBezTo>
                <a:cubicBezTo>
                  <a:pt x="1693" y="2684"/>
                  <a:pt x="1684" y="2673"/>
                  <a:pt x="1674" y="2665"/>
                </a:cubicBezTo>
                <a:cubicBezTo>
                  <a:pt x="1670" y="2669"/>
                  <a:pt x="1663" y="2674"/>
                  <a:pt x="1656" y="2680"/>
                </a:cubicBezTo>
                <a:cubicBezTo>
                  <a:pt x="1658" y="2658"/>
                  <a:pt x="1652" y="2653"/>
                  <a:pt x="1635" y="2661"/>
                </a:cubicBezTo>
                <a:cubicBezTo>
                  <a:pt x="1635" y="2661"/>
                  <a:pt x="1635" y="2661"/>
                  <a:pt x="1635" y="2661"/>
                </a:cubicBezTo>
                <a:cubicBezTo>
                  <a:pt x="1622" y="2640"/>
                  <a:pt x="1610" y="2652"/>
                  <a:pt x="1598" y="2662"/>
                </a:cubicBezTo>
                <a:cubicBezTo>
                  <a:pt x="1588" y="2652"/>
                  <a:pt x="1579" y="2640"/>
                  <a:pt x="1567" y="2633"/>
                </a:cubicBezTo>
                <a:cubicBezTo>
                  <a:pt x="1558" y="2628"/>
                  <a:pt x="1545" y="2630"/>
                  <a:pt x="1533" y="2629"/>
                </a:cubicBezTo>
                <a:cubicBezTo>
                  <a:pt x="1533" y="2629"/>
                  <a:pt x="1535" y="2628"/>
                  <a:pt x="1535" y="2628"/>
                </a:cubicBezTo>
                <a:cubicBezTo>
                  <a:pt x="1532" y="2626"/>
                  <a:pt x="1528" y="2625"/>
                  <a:pt x="1527" y="2623"/>
                </a:cubicBezTo>
                <a:cubicBezTo>
                  <a:pt x="1524" y="2616"/>
                  <a:pt x="1522" y="2609"/>
                  <a:pt x="1520" y="2603"/>
                </a:cubicBezTo>
                <a:cubicBezTo>
                  <a:pt x="1519" y="2603"/>
                  <a:pt x="1517" y="2604"/>
                  <a:pt x="1515" y="2604"/>
                </a:cubicBezTo>
                <a:cubicBezTo>
                  <a:pt x="1514" y="2608"/>
                  <a:pt x="1513" y="2612"/>
                  <a:pt x="1511" y="2621"/>
                </a:cubicBezTo>
                <a:cubicBezTo>
                  <a:pt x="1507" y="2606"/>
                  <a:pt x="1505" y="2595"/>
                  <a:pt x="1502" y="2585"/>
                </a:cubicBezTo>
                <a:cubicBezTo>
                  <a:pt x="1491" y="2592"/>
                  <a:pt x="1480" y="2600"/>
                  <a:pt x="1468" y="2605"/>
                </a:cubicBezTo>
                <a:cubicBezTo>
                  <a:pt x="1464" y="2607"/>
                  <a:pt x="1457" y="2605"/>
                  <a:pt x="1453" y="2603"/>
                </a:cubicBezTo>
                <a:cubicBezTo>
                  <a:pt x="1435" y="2596"/>
                  <a:pt x="1418" y="2588"/>
                  <a:pt x="1399" y="2580"/>
                </a:cubicBezTo>
                <a:cubicBezTo>
                  <a:pt x="1402" y="2578"/>
                  <a:pt x="1405" y="2575"/>
                  <a:pt x="1407" y="2572"/>
                </a:cubicBezTo>
                <a:cubicBezTo>
                  <a:pt x="1409" y="2569"/>
                  <a:pt x="1410" y="2565"/>
                  <a:pt x="1412" y="2562"/>
                </a:cubicBezTo>
                <a:cubicBezTo>
                  <a:pt x="1409" y="2563"/>
                  <a:pt x="1405" y="2564"/>
                  <a:pt x="1403" y="2563"/>
                </a:cubicBezTo>
                <a:cubicBezTo>
                  <a:pt x="1398" y="2560"/>
                  <a:pt x="1396" y="2554"/>
                  <a:pt x="1391" y="2551"/>
                </a:cubicBezTo>
                <a:cubicBezTo>
                  <a:pt x="1386" y="2548"/>
                  <a:pt x="1379" y="2544"/>
                  <a:pt x="1373" y="2544"/>
                </a:cubicBezTo>
                <a:cubicBezTo>
                  <a:pt x="1364" y="2544"/>
                  <a:pt x="1355" y="2549"/>
                  <a:pt x="1345" y="2551"/>
                </a:cubicBezTo>
                <a:cubicBezTo>
                  <a:pt x="1328" y="2554"/>
                  <a:pt x="1324" y="2541"/>
                  <a:pt x="1319" y="2524"/>
                </a:cubicBezTo>
                <a:cubicBezTo>
                  <a:pt x="1315" y="2532"/>
                  <a:pt x="1314" y="2535"/>
                  <a:pt x="1312" y="2538"/>
                </a:cubicBezTo>
                <a:cubicBezTo>
                  <a:pt x="1302" y="2532"/>
                  <a:pt x="1292" y="2526"/>
                  <a:pt x="1281" y="2520"/>
                </a:cubicBezTo>
                <a:cubicBezTo>
                  <a:pt x="1306" y="2518"/>
                  <a:pt x="1313" y="2510"/>
                  <a:pt x="1304" y="2490"/>
                </a:cubicBezTo>
                <a:cubicBezTo>
                  <a:pt x="1296" y="2501"/>
                  <a:pt x="1289" y="2511"/>
                  <a:pt x="1282" y="2520"/>
                </a:cubicBezTo>
                <a:cubicBezTo>
                  <a:pt x="1277" y="2516"/>
                  <a:pt x="1271" y="2512"/>
                  <a:pt x="1267" y="2508"/>
                </a:cubicBezTo>
                <a:cubicBezTo>
                  <a:pt x="1264" y="2523"/>
                  <a:pt x="1264" y="2523"/>
                  <a:pt x="1226" y="2506"/>
                </a:cubicBezTo>
                <a:cubicBezTo>
                  <a:pt x="1225" y="2511"/>
                  <a:pt x="1225" y="2515"/>
                  <a:pt x="1224" y="2519"/>
                </a:cubicBezTo>
                <a:cubicBezTo>
                  <a:pt x="1222" y="2521"/>
                  <a:pt x="1219" y="2523"/>
                  <a:pt x="1217" y="2526"/>
                </a:cubicBezTo>
                <a:cubicBezTo>
                  <a:pt x="1212" y="2520"/>
                  <a:pt x="1207" y="2515"/>
                  <a:pt x="1202" y="2510"/>
                </a:cubicBezTo>
                <a:cubicBezTo>
                  <a:pt x="1204" y="2508"/>
                  <a:pt x="1207" y="2506"/>
                  <a:pt x="1209" y="2505"/>
                </a:cubicBezTo>
                <a:cubicBezTo>
                  <a:pt x="1218" y="2496"/>
                  <a:pt x="1228" y="2487"/>
                  <a:pt x="1238" y="2477"/>
                </a:cubicBezTo>
                <a:cubicBezTo>
                  <a:pt x="1225" y="2469"/>
                  <a:pt x="1211" y="2474"/>
                  <a:pt x="1211" y="2456"/>
                </a:cubicBezTo>
                <a:cubicBezTo>
                  <a:pt x="1211" y="2445"/>
                  <a:pt x="1203" y="2435"/>
                  <a:pt x="1197" y="2423"/>
                </a:cubicBezTo>
                <a:cubicBezTo>
                  <a:pt x="1192" y="2426"/>
                  <a:pt x="1187" y="2429"/>
                  <a:pt x="1182" y="2431"/>
                </a:cubicBezTo>
                <a:cubicBezTo>
                  <a:pt x="1179" y="2426"/>
                  <a:pt x="1175" y="2421"/>
                  <a:pt x="1171" y="2416"/>
                </a:cubicBezTo>
                <a:cubicBezTo>
                  <a:pt x="1170" y="2417"/>
                  <a:pt x="1168" y="2417"/>
                  <a:pt x="1167" y="2418"/>
                </a:cubicBezTo>
                <a:cubicBezTo>
                  <a:pt x="1169" y="2423"/>
                  <a:pt x="1170" y="2428"/>
                  <a:pt x="1172" y="2432"/>
                </a:cubicBezTo>
                <a:cubicBezTo>
                  <a:pt x="1158" y="2428"/>
                  <a:pt x="1146" y="2423"/>
                  <a:pt x="1132" y="2418"/>
                </a:cubicBezTo>
                <a:cubicBezTo>
                  <a:pt x="1131" y="2423"/>
                  <a:pt x="1131" y="2427"/>
                  <a:pt x="1130" y="2429"/>
                </a:cubicBezTo>
                <a:cubicBezTo>
                  <a:pt x="1123" y="2427"/>
                  <a:pt x="1116" y="2425"/>
                  <a:pt x="1107" y="2423"/>
                </a:cubicBezTo>
                <a:cubicBezTo>
                  <a:pt x="1111" y="2399"/>
                  <a:pt x="1082" y="2395"/>
                  <a:pt x="1070" y="2378"/>
                </a:cubicBezTo>
                <a:cubicBezTo>
                  <a:pt x="1055" y="2356"/>
                  <a:pt x="1036" y="2363"/>
                  <a:pt x="1018" y="2378"/>
                </a:cubicBezTo>
                <a:cubicBezTo>
                  <a:pt x="1015" y="2357"/>
                  <a:pt x="1013" y="2341"/>
                  <a:pt x="1010" y="2322"/>
                </a:cubicBezTo>
                <a:cubicBezTo>
                  <a:pt x="1022" y="2328"/>
                  <a:pt x="1030" y="2353"/>
                  <a:pt x="1047" y="2333"/>
                </a:cubicBezTo>
                <a:cubicBezTo>
                  <a:pt x="1052" y="2327"/>
                  <a:pt x="1058" y="2321"/>
                  <a:pt x="1063" y="2314"/>
                </a:cubicBezTo>
                <a:cubicBezTo>
                  <a:pt x="1071" y="2323"/>
                  <a:pt x="1079" y="2331"/>
                  <a:pt x="1091" y="2343"/>
                </a:cubicBezTo>
                <a:cubicBezTo>
                  <a:pt x="1094" y="2340"/>
                  <a:pt x="1102" y="2334"/>
                  <a:pt x="1109" y="2328"/>
                </a:cubicBezTo>
                <a:cubicBezTo>
                  <a:pt x="1101" y="2302"/>
                  <a:pt x="1085" y="2299"/>
                  <a:pt x="1061" y="2297"/>
                </a:cubicBezTo>
                <a:cubicBezTo>
                  <a:pt x="1040" y="2294"/>
                  <a:pt x="1018" y="2297"/>
                  <a:pt x="998" y="2291"/>
                </a:cubicBezTo>
                <a:cubicBezTo>
                  <a:pt x="987" y="2288"/>
                  <a:pt x="977" y="2274"/>
                  <a:pt x="966" y="2269"/>
                </a:cubicBezTo>
                <a:cubicBezTo>
                  <a:pt x="952" y="2267"/>
                  <a:pt x="938" y="2265"/>
                  <a:pt x="925" y="2263"/>
                </a:cubicBezTo>
                <a:cubicBezTo>
                  <a:pt x="921" y="2263"/>
                  <a:pt x="917" y="2261"/>
                  <a:pt x="914" y="2262"/>
                </a:cubicBezTo>
                <a:cubicBezTo>
                  <a:pt x="909" y="2263"/>
                  <a:pt x="904" y="2265"/>
                  <a:pt x="899" y="2266"/>
                </a:cubicBezTo>
                <a:cubicBezTo>
                  <a:pt x="900" y="2260"/>
                  <a:pt x="900" y="2254"/>
                  <a:pt x="900" y="2246"/>
                </a:cubicBezTo>
                <a:cubicBezTo>
                  <a:pt x="885" y="2240"/>
                  <a:pt x="867" y="2232"/>
                  <a:pt x="847" y="2223"/>
                </a:cubicBezTo>
                <a:cubicBezTo>
                  <a:pt x="842" y="2217"/>
                  <a:pt x="835" y="2209"/>
                  <a:pt x="830" y="2203"/>
                </a:cubicBezTo>
                <a:cubicBezTo>
                  <a:pt x="815" y="2199"/>
                  <a:pt x="792" y="2197"/>
                  <a:pt x="791" y="2191"/>
                </a:cubicBezTo>
                <a:cubicBezTo>
                  <a:pt x="788" y="2176"/>
                  <a:pt x="776" y="2176"/>
                  <a:pt x="769" y="2171"/>
                </a:cubicBezTo>
                <a:cubicBezTo>
                  <a:pt x="758" y="2164"/>
                  <a:pt x="745" y="2162"/>
                  <a:pt x="732" y="2157"/>
                </a:cubicBezTo>
                <a:cubicBezTo>
                  <a:pt x="714" y="2151"/>
                  <a:pt x="710" y="2139"/>
                  <a:pt x="717" y="2120"/>
                </a:cubicBezTo>
                <a:cubicBezTo>
                  <a:pt x="731" y="2147"/>
                  <a:pt x="760" y="2138"/>
                  <a:pt x="783" y="2147"/>
                </a:cubicBezTo>
                <a:cubicBezTo>
                  <a:pt x="797" y="2130"/>
                  <a:pt x="778" y="2122"/>
                  <a:pt x="770" y="2117"/>
                </a:cubicBezTo>
                <a:cubicBezTo>
                  <a:pt x="755" y="2107"/>
                  <a:pt x="750" y="2094"/>
                  <a:pt x="747" y="2078"/>
                </a:cubicBezTo>
                <a:cubicBezTo>
                  <a:pt x="746" y="2074"/>
                  <a:pt x="741" y="2069"/>
                  <a:pt x="738" y="2069"/>
                </a:cubicBezTo>
                <a:cubicBezTo>
                  <a:pt x="725" y="2070"/>
                  <a:pt x="711" y="2073"/>
                  <a:pt x="697" y="2073"/>
                </a:cubicBezTo>
                <a:cubicBezTo>
                  <a:pt x="693" y="2073"/>
                  <a:pt x="687" y="2069"/>
                  <a:pt x="683" y="2066"/>
                </a:cubicBezTo>
                <a:cubicBezTo>
                  <a:pt x="672" y="2058"/>
                  <a:pt x="661" y="2050"/>
                  <a:pt x="650" y="2041"/>
                </a:cubicBezTo>
                <a:cubicBezTo>
                  <a:pt x="646" y="2038"/>
                  <a:pt x="642" y="2034"/>
                  <a:pt x="641" y="2029"/>
                </a:cubicBezTo>
                <a:cubicBezTo>
                  <a:pt x="638" y="2016"/>
                  <a:pt x="638" y="2002"/>
                  <a:pt x="634" y="1989"/>
                </a:cubicBezTo>
                <a:cubicBezTo>
                  <a:pt x="630" y="1975"/>
                  <a:pt x="619" y="1980"/>
                  <a:pt x="614" y="1986"/>
                </a:cubicBezTo>
                <a:cubicBezTo>
                  <a:pt x="600" y="2002"/>
                  <a:pt x="584" y="1989"/>
                  <a:pt x="569" y="1992"/>
                </a:cubicBezTo>
                <a:cubicBezTo>
                  <a:pt x="568" y="1992"/>
                  <a:pt x="563" y="1984"/>
                  <a:pt x="564" y="1981"/>
                </a:cubicBezTo>
                <a:cubicBezTo>
                  <a:pt x="567" y="1967"/>
                  <a:pt x="561" y="1957"/>
                  <a:pt x="546" y="1956"/>
                </a:cubicBezTo>
                <a:cubicBezTo>
                  <a:pt x="525" y="1955"/>
                  <a:pt x="499" y="1930"/>
                  <a:pt x="495" y="1905"/>
                </a:cubicBezTo>
                <a:cubicBezTo>
                  <a:pt x="481" y="1910"/>
                  <a:pt x="474" y="1910"/>
                  <a:pt x="471" y="1890"/>
                </a:cubicBezTo>
                <a:cubicBezTo>
                  <a:pt x="467" y="1869"/>
                  <a:pt x="453" y="1851"/>
                  <a:pt x="442" y="1832"/>
                </a:cubicBezTo>
                <a:cubicBezTo>
                  <a:pt x="440" y="1828"/>
                  <a:pt x="434" y="1823"/>
                  <a:pt x="435" y="1821"/>
                </a:cubicBezTo>
                <a:cubicBezTo>
                  <a:pt x="446" y="1797"/>
                  <a:pt x="426" y="1783"/>
                  <a:pt x="414" y="1771"/>
                </a:cubicBezTo>
                <a:cubicBezTo>
                  <a:pt x="400" y="1754"/>
                  <a:pt x="378" y="1744"/>
                  <a:pt x="359" y="1730"/>
                </a:cubicBezTo>
                <a:cubicBezTo>
                  <a:pt x="359" y="1730"/>
                  <a:pt x="362" y="1727"/>
                  <a:pt x="365" y="1722"/>
                </a:cubicBezTo>
                <a:cubicBezTo>
                  <a:pt x="347" y="1726"/>
                  <a:pt x="331" y="1729"/>
                  <a:pt x="314" y="1733"/>
                </a:cubicBezTo>
                <a:cubicBezTo>
                  <a:pt x="314" y="1731"/>
                  <a:pt x="313" y="1729"/>
                  <a:pt x="312" y="1727"/>
                </a:cubicBezTo>
                <a:cubicBezTo>
                  <a:pt x="316" y="1722"/>
                  <a:pt x="319" y="1717"/>
                  <a:pt x="325" y="1707"/>
                </a:cubicBezTo>
                <a:cubicBezTo>
                  <a:pt x="307" y="1719"/>
                  <a:pt x="294" y="1727"/>
                  <a:pt x="277" y="1738"/>
                </a:cubicBezTo>
                <a:cubicBezTo>
                  <a:pt x="277" y="1728"/>
                  <a:pt x="276" y="1724"/>
                  <a:pt x="276" y="1717"/>
                </a:cubicBezTo>
                <a:cubicBezTo>
                  <a:pt x="272" y="1721"/>
                  <a:pt x="269" y="1724"/>
                  <a:pt x="266" y="1726"/>
                </a:cubicBezTo>
                <a:cubicBezTo>
                  <a:pt x="246" y="1700"/>
                  <a:pt x="237" y="1746"/>
                  <a:pt x="221" y="1730"/>
                </a:cubicBezTo>
                <a:cubicBezTo>
                  <a:pt x="216" y="1727"/>
                  <a:pt x="211" y="1721"/>
                  <a:pt x="206" y="1720"/>
                </a:cubicBezTo>
                <a:cubicBezTo>
                  <a:pt x="178" y="1716"/>
                  <a:pt x="159" y="1701"/>
                  <a:pt x="142" y="1681"/>
                </a:cubicBezTo>
                <a:cubicBezTo>
                  <a:pt x="139" y="1677"/>
                  <a:pt x="134" y="1674"/>
                  <a:pt x="129" y="1672"/>
                </a:cubicBezTo>
                <a:cubicBezTo>
                  <a:pt x="115" y="1667"/>
                  <a:pt x="103" y="1661"/>
                  <a:pt x="94" y="1646"/>
                </a:cubicBezTo>
                <a:cubicBezTo>
                  <a:pt x="89" y="1638"/>
                  <a:pt x="73" y="1636"/>
                  <a:pt x="63" y="1630"/>
                </a:cubicBezTo>
                <a:cubicBezTo>
                  <a:pt x="54" y="1624"/>
                  <a:pt x="46" y="1615"/>
                  <a:pt x="37" y="1608"/>
                </a:cubicBezTo>
                <a:cubicBezTo>
                  <a:pt x="38" y="1606"/>
                  <a:pt x="39" y="1605"/>
                  <a:pt x="41" y="1603"/>
                </a:cubicBezTo>
                <a:cubicBezTo>
                  <a:pt x="32" y="1600"/>
                  <a:pt x="22" y="1599"/>
                  <a:pt x="14" y="1595"/>
                </a:cubicBezTo>
                <a:cubicBezTo>
                  <a:pt x="9" y="1591"/>
                  <a:pt x="6" y="1582"/>
                  <a:pt x="0" y="1573"/>
                </a:cubicBezTo>
                <a:cubicBezTo>
                  <a:pt x="21" y="1569"/>
                  <a:pt x="29" y="1543"/>
                  <a:pt x="58" y="1545"/>
                </a:cubicBezTo>
                <a:cubicBezTo>
                  <a:pt x="73" y="1546"/>
                  <a:pt x="70" y="1529"/>
                  <a:pt x="64" y="1515"/>
                </a:cubicBezTo>
                <a:cubicBezTo>
                  <a:pt x="50" y="1532"/>
                  <a:pt x="37" y="1529"/>
                  <a:pt x="27" y="1512"/>
                </a:cubicBezTo>
                <a:cubicBezTo>
                  <a:pt x="24" y="1508"/>
                  <a:pt x="24" y="1498"/>
                  <a:pt x="26" y="1496"/>
                </a:cubicBezTo>
                <a:cubicBezTo>
                  <a:pt x="32" y="1492"/>
                  <a:pt x="44" y="1487"/>
                  <a:pt x="46" y="1490"/>
                </a:cubicBezTo>
                <a:cubicBezTo>
                  <a:pt x="59" y="1502"/>
                  <a:pt x="70" y="1506"/>
                  <a:pt x="85" y="1494"/>
                </a:cubicBezTo>
                <a:cubicBezTo>
                  <a:pt x="85" y="1486"/>
                  <a:pt x="108" y="1460"/>
                  <a:pt x="119" y="1463"/>
                </a:cubicBezTo>
                <a:cubicBezTo>
                  <a:pt x="129" y="1465"/>
                  <a:pt x="136" y="1477"/>
                  <a:pt x="145" y="1485"/>
                </a:cubicBezTo>
                <a:cubicBezTo>
                  <a:pt x="147" y="1480"/>
                  <a:pt x="151" y="1473"/>
                  <a:pt x="156" y="1465"/>
                </a:cubicBezTo>
                <a:cubicBezTo>
                  <a:pt x="184" y="1473"/>
                  <a:pt x="212" y="1482"/>
                  <a:pt x="241" y="1490"/>
                </a:cubicBezTo>
                <a:cubicBezTo>
                  <a:pt x="250" y="1492"/>
                  <a:pt x="260" y="1490"/>
                  <a:pt x="268" y="1490"/>
                </a:cubicBezTo>
                <a:cubicBezTo>
                  <a:pt x="264" y="1464"/>
                  <a:pt x="266" y="1441"/>
                  <a:pt x="257" y="1422"/>
                </a:cubicBezTo>
                <a:cubicBezTo>
                  <a:pt x="247" y="1403"/>
                  <a:pt x="227" y="1388"/>
                  <a:pt x="210" y="1369"/>
                </a:cubicBezTo>
                <a:cubicBezTo>
                  <a:pt x="208" y="1347"/>
                  <a:pt x="216" y="1319"/>
                  <a:pt x="204" y="1293"/>
                </a:cubicBezTo>
                <a:cubicBezTo>
                  <a:pt x="191" y="1266"/>
                  <a:pt x="175" y="1242"/>
                  <a:pt x="160" y="1216"/>
                </a:cubicBezTo>
                <a:cubicBezTo>
                  <a:pt x="170" y="1214"/>
                  <a:pt x="176" y="1212"/>
                  <a:pt x="184" y="1210"/>
                </a:cubicBezTo>
                <a:cubicBezTo>
                  <a:pt x="176" y="1200"/>
                  <a:pt x="170" y="1191"/>
                  <a:pt x="162" y="1181"/>
                </a:cubicBezTo>
                <a:cubicBezTo>
                  <a:pt x="158" y="1165"/>
                  <a:pt x="151" y="1146"/>
                  <a:pt x="148" y="1127"/>
                </a:cubicBezTo>
                <a:cubicBezTo>
                  <a:pt x="146" y="1114"/>
                  <a:pt x="149" y="1100"/>
                  <a:pt x="150" y="1087"/>
                </a:cubicBezTo>
                <a:cubicBezTo>
                  <a:pt x="151" y="1078"/>
                  <a:pt x="154" y="1069"/>
                  <a:pt x="152" y="1060"/>
                </a:cubicBezTo>
                <a:cubicBezTo>
                  <a:pt x="148" y="1044"/>
                  <a:pt x="150" y="1034"/>
                  <a:pt x="165" y="1031"/>
                </a:cubicBezTo>
                <a:cubicBezTo>
                  <a:pt x="167" y="1006"/>
                  <a:pt x="169" y="984"/>
                  <a:pt x="171" y="961"/>
                </a:cubicBezTo>
                <a:cubicBezTo>
                  <a:pt x="171" y="959"/>
                  <a:pt x="172" y="955"/>
                  <a:pt x="173" y="955"/>
                </a:cubicBezTo>
                <a:cubicBezTo>
                  <a:pt x="204" y="946"/>
                  <a:pt x="191" y="918"/>
                  <a:pt x="196" y="899"/>
                </a:cubicBezTo>
                <a:cubicBezTo>
                  <a:pt x="201" y="878"/>
                  <a:pt x="206" y="861"/>
                  <a:pt x="231" y="860"/>
                </a:cubicBezTo>
                <a:cubicBezTo>
                  <a:pt x="235" y="860"/>
                  <a:pt x="238" y="854"/>
                  <a:pt x="241" y="851"/>
                </a:cubicBezTo>
                <a:cubicBezTo>
                  <a:pt x="253" y="857"/>
                  <a:pt x="260" y="871"/>
                  <a:pt x="268" y="876"/>
                </a:cubicBezTo>
                <a:cubicBezTo>
                  <a:pt x="290" y="889"/>
                  <a:pt x="287" y="911"/>
                  <a:pt x="294" y="929"/>
                </a:cubicBezTo>
                <a:cubicBezTo>
                  <a:pt x="300" y="947"/>
                  <a:pt x="305" y="957"/>
                  <a:pt x="325" y="958"/>
                </a:cubicBezTo>
                <a:cubicBezTo>
                  <a:pt x="328" y="920"/>
                  <a:pt x="329" y="882"/>
                  <a:pt x="310" y="847"/>
                </a:cubicBezTo>
                <a:cubicBezTo>
                  <a:pt x="308" y="844"/>
                  <a:pt x="312" y="838"/>
                  <a:pt x="314" y="834"/>
                </a:cubicBezTo>
                <a:cubicBezTo>
                  <a:pt x="322" y="818"/>
                  <a:pt x="306" y="791"/>
                  <a:pt x="288" y="791"/>
                </a:cubicBezTo>
                <a:cubicBezTo>
                  <a:pt x="283" y="810"/>
                  <a:pt x="278" y="829"/>
                  <a:pt x="273" y="849"/>
                </a:cubicBezTo>
                <a:cubicBezTo>
                  <a:pt x="261" y="837"/>
                  <a:pt x="251" y="846"/>
                  <a:pt x="241" y="851"/>
                </a:cubicBezTo>
                <a:cubicBezTo>
                  <a:pt x="254" y="835"/>
                  <a:pt x="233" y="831"/>
                  <a:pt x="231" y="820"/>
                </a:cubicBezTo>
                <a:cubicBezTo>
                  <a:pt x="252" y="812"/>
                  <a:pt x="243" y="792"/>
                  <a:pt x="248" y="777"/>
                </a:cubicBezTo>
                <a:cubicBezTo>
                  <a:pt x="280" y="762"/>
                  <a:pt x="290" y="751"/>
                  <a:pt x="281" y="738"/>
                </a:cubicBezTo>
                <a:cubicBezTo>
                  <a:pt x="294" y="733"/>
                  <a:pt x="302" y="727"/>
                  <a:pt x="296" y="710"/>
                </a:cubicBezTo>
                <a:cubicBezTo>
                  <a:pt x="293" y="702"/>
                  <a:pt x="300" y="691"/>
                  <a:pt x="302" y="683"/>
                </a:cubicBezTo>
                <a:cubicBezTo>
                  <a:pt x="296" y="677"/>
                  <a:pt x="289" y="670"/>
                  <a:pt x="283" y="664"/>
                </a:cubicBezTo>
                <a:cubicBezTo>
                  <a:pt x="300" y="639"/>
                  <a:pt x="334" y="631"/>
                  <a:pt x="330" y="592"/>
                </a:cubicBezTo>
                <a:cubicBezTo>
                  <a:pt x="329" y="574"/>
                  <a:pt x="342" y="554"/>
                  <a:pt x="348" y="535"/>
                </a:cubicBezTo>
                <a:cubicBezTo>
                  <a:pt x="350" y="528"/>
                  <a:pt x="347" y="520"/>
                  <a:pt x="346" y="513"/>
                </a:cubicBezTo>
                <a:cubicBezTo>
                  <a:pt x="353" y="506"/>
                  <a:pt x="367" y="499"/>
                  <a:pt x="369" y="489"/>
                </a:cubicBezTo>
                <a:cubicBezTo>
                  <a:pt x="370" y="479"/>
                  <a:pt x="362" y="466"/>
                  <a:pt x="359" y="458"/>
                </a:cubicBezTo>
                <a:cubicBezTo>
                  <a:pt x="362" y="447"/>
                  <a:pt x="366" y="439"/>
                  <a:pt x="365" y="431"/>
                </a:cubicBezTo>
                <a:cubicBezTo>
                  <a:pt x="363" y="406"/>
                  <a:pt x="357" y="381"/>
                  <a:pt x="356" y="356"/>
                </a:cubicBezTo>
                <a:cubicBezTo>
                  <a:pt x="355" y="344"/>
                  <a:pt x="362" y="331"/>
                  <a:pt x="363" y="318"/>
                </a:cubicBezTo>
                <a:cubicBezTo>
                  <a:pt x="364" y="311"/>
                  <a:pt x="360" y="304"/>
                  <a:pt x="358" y="296"/>
                </a:cubicBezTo>
                <a:cubicBezTo>
                  <a:pt x="357" y="288"/>
                  <a:pt x="356" y="280"/>
                  <a:pt x="354" y="272"/>
                </a:cubicBezTo>
                <a:cubicBezTo>
                  <a:pt x="361" y="272"/>
                  <a:pt x="369" y="273"/>
                  <a:pt x="372" y="270"/>
                </a:cubicBezTo>
                <a:cubicBezTo>
                  <a:pt x="381" y="263"/>
                  <a:pt x="389" y="267"/>
                  <a:pt x="397" y="266"/>
                </a:cubicBezTo>
                <a:cubicBezTo>
                  <a:pt x="410" y="265"/>
                  <a:pt x="416" y="270"/>
                  <a:pt x="420" y="283"/>
                </a:cubicBezTo>
                <a:cubicBezTo>
                  <a:pt x="424" y="295"/>
                  <a:pt x="430" y="307"/>
                  <a:pt x="434" y="318"/>
                </a:cubicBezTo>
                <a:cubicBezTo>
                  <a:pt x="451" y="318"/>
                  <a:pt x="466" y="318"/>
                  <a:pt x="481" y="318"/>
                </a:cubicBezTo>
                <a:cubicBezTo>
                  <a:pt x="508" y="318"/>
                  <a:pt x="530" y="329"/>
                  <a:pt x="547" y="349"/>
                </a:cubicBezTo>
                <a:cubicBezTo>
                  <a:pt x="556" y="360"/>
                  <a:pt x="566" y="366"/>
                  <a:pt x="580" y="366"/>
                </a:cubicBezTo>
                <a:cubicBezTo>
                  <a:pt x="600" y="367"/>
                  <a:pt x="619" y="371"/>
                  <a:pt x="640" y="374"/>
                </a:cubicBezTo>
                <a:cubicBezTo>
                  <a:pt x="640" y="379"/>
                  <a:pt x="640" y="385"/>
                  <a:pt x="640" y="389"/>
                </a:cubicBezTo>
                <a:cubicBezTo>
                  <a:pt x="655" y="382"/>
                  <a:pt x="669" y="375"/>
                  <a:pt x="685" y="368"/>
                </a:cubicBezTo>
                <a:cubicBezTo>
                  <a:pt x="698" y="375"/>
                  <a:pt x="712" y="379"/>
                  <a:pt x="725" y="360"/>
                </a:cubicBezTo>
                <a:cubicBezTo>
                  <a:pt x="728" y="355"/>
                  <a:pt x="743" y="359"/>
                  <a:pt x="752" y="359"/>
                </a:cubicBezTo>
                <a:cubicBezTo>
                  <a:pt x="764" y="354"/>
                  <a:pt x="778" y="350"/>
                  <a:pt x="791" y="343"/>
                </a:cubicBezTo>
                <a:cubicBezTo>
                  <a:pt x="816" y="328"/>
                  <a:pt x="843" y="334"/>
                  <a:pt x="869" y="335"/>
                </a:cubicBezTo>
                <a:cubicBezTo>
                  <a:pt x="886" y="335"/>
                  <a:pt x="902" y="332"/>
                  <a:pt x="918" y="330"/>
                </a:cubicBezTo>
                <a:cubicBezTo>
                  <a:pt x="923" y="329"/>
                  <a:pt x="929" y="330"/>
                  <a:pt x="934" y="330"/>
                </a:cubicBezTo>
                <a:cubicBezTo>
                  <a:pt x="942" y="329"/>
                  <a:pt x="950" y="328"/>
                  <a:pt x="959" y="329"/>
                </a:cubicBezTo>
                <a:cubicBezTo>
                  <a:pt x="968" y="329"/>
                  <a:pt x="977" y="331"/>
                  <a:pt x="986" y="332"/>
                </a:cubicBezTo>
                <a:cubicBezTo>
                  <a:pt x="997" y="332"/>
                  <a:pt x="1008" y="332"/>
                  <a:pt x="1019" y="332"/>
                </a:cubicBezTo>
                <a:cubicBezTo>
                  <a:pt x="1020" y="329"/>
                  <a:pt x="1021" y="325"/>
                  <a:pt x="1021" y="326"/>
                </a:cubicBezTo>
                <a:cubicBezTo>
                  <a:pt x="1037" y="325"/>
                  <a:pt x="1049" y="323"/>
                  <a:pt x="1065" y="322"/>
                </a:cubicBezTo>
                <a:cubicBezTo>
                  <a:pt x="1067" y="324"/>
                  <a:pt x="1071" y="330"/>
                  <a:pt x="1077" y="338"/>
                </a:cubicBezTo>
                <a:cubicBezTo>
                  <a:pt x="1092" y="317"/>
                  <a:pt x="1112" y="319"/>
                  <a:pt x="1134" y="319"/>
                </a:cubicBezTo>
                <a:cubicBezTo>
                  <a:pt x="1154" y="319"/>
                  <a:pt x="1174" y="311"/>
                  <a:pt x="1194" y="307"/>
                </a:cubicBezTo>
                <a:cubicBezTo>
                  <a:pt x="1200" y="305"/>
                  <a:pt x="1210" y="303"/>
                  <a:pt x="1213" y="306"/>
                </a:cubicBezTo>
                <a:cubicBezTo>
                  <a:pt x="1222" y="316"/>
                  <a:pt x="1225" y="325"/>
                  <a:pt x="1235" y="305"/>
                </a:cubicBezTo>
                <a:cubicBezTo>
                  <a:pt x="1238" y="299"/>
                  <a:pt x="1264" y="296"/>
                  <a:pt x="1272" y="301"/>
                </a:cubicBezTo>
                <a:cubicBezTo>
                  <a:pt x="1285" y="310"/>
                  <a:pt x="1290" y="302"/>
                  <a:pt x="1296" y="297"/>
                </a:cubicBezTo>
                <a:cubicBezTo>
                  <a:pt x="1309" y="288"/>
                  <a:pt x="1321" y="282"/>
                  <a:pt x="1337" y="287"/>
                </a:cubicBezTo>
                <a:cubicBezTo>
                  <a:pt x="1341" y="288"/>
                  <a:pt x="1347" y="285"/>
                  <a:pt x="1352" y="286"/>
                </a:cubicBezTo>
                <a:cubicBezTo>
                  <a:pt x="1359" y="287"/>
                  <a:pt x="1366" y="290"/>
                  <a:pt x="1373" y="292"/>
                </a:cubicBezTo>
                <a:cubicBezTo>
                  <a:pt x="1384" y="288"/>
                  <a:pt x="1398" y="283"/>
                  <a:pt x="1412" y="279"/>
                </a:cubicBezTo>
                <a:cubicBezTo>
                  <a:pt x="1419" y="277"/>
                  <a:pt x="1427" y="278"/>
                  <a:pt x="1434" y="277"/>
                </a:cubicBezTo>
                <a:cubicBezTo>
                  <a:pt x="1452" y="276"/>
                  <a:pt x="1470" y="276"/>
                  <a:pt x="1487" y="273"/>
                </a:cubicBezTo>
                <a:cubicBezTo>
                  <a:pt x="1508" y="270"/>
                  <a:pt x="1529" y="265"/>
                  <a:pt x="1549" y="260"/>
                </a:cubicBezTo>
                <a:cubicBezTo>
                  <a:pt x="1583" y="251"/>
                  <a:pt x="1616" y="240"/>
                  <a:pt x="1652" y="246"/>
                </a:cubicBezTo>
                <a:cubicBezTo>
                  <a:pt x="1658" y="247"/>
                  <a:pt x="1665" y="240"/>
                  <a:pt x="1672" y="240"/>
                </a:cubicBezTo>
                <a:cubicBezTo>
                  <a:pt x="1686" y="242"/>
                  <a:pt x="1700" y="227"/>
                  <a:pt x="1715" y="241"/>
                </a:cubicBezTo>
                <a:cubicBezTo>
                  <a:pt x="1719" y="244"/>
                  <a:pt x="1731" y="238"/>
                  <a:pt x="1739" y="236"/>
                </a:cubicBezTo>
                <a:cubicBezTo>
                  <a:pt x="1757" y="231"/>
                  <a:pt x="1776" y="226"/>
                  <a:pt x="1795" y="222"/>
                </a:cubicBezTo>
                <a:cubicBezTo>
                  <a:pt x="1818" y="218"/>
                  <a:pt x="1842" y="216"/>
                  <a:pt x="1866" y="212"/>
                </a:cubicBezTo>
                <a:cubicBezTo>
                  <a:pt x="1867" y="214"/>
                  <a:pt x="1867" y="217"/>
                  <a:pt x="1868" y="221"/>
                </a:cubicBezTo>
                <a:cubicBezTo>
                  <a:pt x="1869" y="221"/>
                  <a:pt x="1870" y="221"/>
                  <a:pt x="1872" y="220"/>
                </a:cubicBezTo>
                <a:cubicBezTo>
                  <a:pt x="1881" y="217"/>
                  <a:pt x="1891" y="211"/>
                  <a:pt x="1901" y="209"/>
                </a:cubicBezTo>
                <a:cubicBezTo>
                  <a:pt x="1933" y="203"/>
                  <a:pt x="1966" y="195"/>
                  <a:pt x="1999" y="193"/>
                </a:cubicBezTo>
                <a:cubicBezTo>
                  <a:pt x="2021" y="192"/>
                  <a:pt x="2042" y="185"/>
                  <a:pt x="2064" y="184"/>
                </a:cubicBezTo>
                <a:cubicBezTo>
                  <a:pt x="2067" y="184"/>
                  <a:pt x="2070" y="188"/>
                  <a:pt x="2072" y="189"/>
                </a:cubicBezTo>
                <a:cubicBezTo>
                  <a:pt x="2088" y="175"/>
                  <a:pt x="2109" y="173"/>
                  <a:pt x="2130" y="174"/>
                </a:cubicBezTo>
                <a:cubicBezTo>
                  <a:pt x="2145" y="174"/>
                  <a:pt x="2161" y="179"/>
                  <a:pt x="2176" y="180"/>
                </a:cubicBezTo>
                <a:cubicBezTo>
                  <a:pt x="2181" y="180"/>
                  <a:pt x="2186" y="172"/>
                  <a:pt x="2192" y="171"/>
                </a:cubicBezTo>
                <a:cubicBezTo>
                  <a:pt x="2214" y="166"/>
                  <a:pt x="2237" y="162"/>
                  <a:pt x="2260" y="158"/>
                </a:cubicBezTo>
                <a:cubicBezTo>
                  <a:pt x="2288" y="153"/>
                  <a:pt x="2318" y="154"/>
                  <a:pt x="2343" y="144"/>
                </a:cubicBezTo>
                <a:cubicBezTo>
                  <a:pt x="2364" y="136"/>
                  <a:pt x="2381" y="151"/>
                  <a:pt x="2403" y="140"/>
                </a:cubicBezTo>
                <a:cubicBezTo>
                  <a:pt x="2376" y="166"/>
                  <a:pt x="2349" y="173"/>
                  <a:pt x="2341" y="161"/>
                </a:cubicBezTo>
                <a:cubicBezTo>
                  <a:pt x="2334" y="165"/>
                  <a:pt x="2328" y="172"/>
                  <a:pt x="2322" y="172"/>
                </a:cubicBezTo>
                <a:cubicBezTo>
                  <a:pt x="2283" y="170"/>
                  <a:pt x="2246" y="175"/>
                  <a:pt x="2209" y="187"/>
                </a:cubicBezTo>
                <a:cubicBezTo>
                  <a:pt x="2203" y="189"/>
                  <a:pt x="2196" y="184"/>
                  <a:pt x="2188" y="181"/>
                </a:cubicBezTo>
                <a:cubicBezTo>
                  <a:pt x="2181" y="185"/>
                  <a:pt x="2172" y="193"/>
                  <a:pt x="2161" y="195"/>
                </a:cubicBezTo>
                <a:cubicBezTo>
                  <a:pt x="2124" y="202"/>
                  <a:pt x="2086" y="207"/>
                  <a:pt x="2049" y="213"/>
                </a:cubicBezTo>
                <a:cubicBezTo>
                  <a:pt x="2033" y="215"/>
                  <a:pt x="2016" y="217"/>
                  <a:pt x="1999" y="221"/>
                </a:cubicBezTo>
                <a:cubicBezTo>
                  <a:pt x="1994" y="223"/>
                  <a:pt x="1991" y="229"/>
                  <a:pt x="1987" y="234"/>
                </a:cubicBezTo>
                <a:cubicBezTo>
                  <a:pt x="1983" y="239"/>
                  <a:pt x="1978" y="244"/>
                  <a:pt x="1976" y="250"/>
                </a:cubicBezTo>
                <a:cubicBezTo>
                  <a:pt x="1974" y="256"/>
                  <a:pt x="1972" y="263"/>
                  <a:pt x="1973" y="270"/>
                </a:cubicBezTo>
                <a:cubicBezTo>
                  <a:pt x="1974" y="273"/>
                  <a:pt x="1982" y="275"/>
                  <a:pt x="1987" y="276"/>
                </a:cubicBezTo>
                <a:cubicBezTo>
                  <a:pt x="2011" y="280"/>
                  <a:pt x="2022" y="261"/>
                  <a:pt x="2036" y="248"/>
                </a:cubicBezTo>
                <a:cubicBezTo>
                  <a:pt x="2046" y="238"/>
                  <a:pt x="2054" y="231"/>
                  <a:pt x="2070" y="238"/>
                </a:cubicBezTo>
                <a:cubicBezTo>
                  <a:pt x="2076" y="240"/>
                  <a:pt x="2085" y="236"/>
                  <a:pt x="2091" y="238"/>
                </a:cubicBezTo>
                <a:cubicBezTo>
                  <a:pt x="2105" y="242"/>
                  <a:pt x="2120" y="249"/>
                  <a:pt x="2134" y="248"/>
                </a:cubicBezTo>
                <a:cubicBezTo>
                  <a:pt x="2170" y="246"/>
                  <a:pt x="2205" y="240"/>
                  <a:pt x="2241" y="236"/>
                </a:cubicBezTo>
                <a:cubicBezTo>
                  <a:pt x="2248" y="235"/>
                  <a:pt x="2255" y="237"/>
                  <a:pt x="2262" y="237"/>
                </a:cubicBezTo>
                <a:cubicBezTo>
                  <a:pt x="2272" y="238"/>
                  <a:pt x="2281" y="240"/>
                  <a:pt x="2293" y="233"/>
                </a:cubicBezTo>
                <a:cubicBezTo>
                  <a:pt x="2304" y="226"/>
                  <a:pt x="2319" y="227"/>
                  <a:pt x="2333" y="225"/>
                </a:cubicBezTo>
                <a:cubicBezTo>
                  <a:pt x="2352" y="221"/>
                  <a:pt x="2372" y="218"/>
                  <a:pt x="2391" y="214"/>
                </a:cubicBezTo>
                <a:cubicBezTo>
                  <a:pt x="2414" y="208"/>
                  <a:pt x="2437" y="204"/>
                  <a:pt x="2461" y="205"/>
                </a:cubicBezTo>
                <a:cubicBezTo>
                  <a:pt x="2470" y="206"/>
                  <a:pt x="2480" y="201"/>
                  <a:pt x="2490" y="200"/>
                </a:cubicBezTo>
                <a:cubicBezTo>
                  <a:pt x="2504" y="199"/>
                  <a:pt x="2518" y="200"/>
                  <a:pt x="2532" y="199"/>
                </a:cubicBezTo>
                <a:cubicBezTo>
                  <a:pt x="2537" y="199"/>
                  <a:pt x="2546" y="199"/>
                  <a:pt x="2548" y="196"/>
                </a:cubicBezTo>
                <a:cubicBezTo>
                  <a:pt x="2556" y="181"/>
                  <a:pt x="2567" y="190"/>
                  <a:pt x="2577" y="190"/>
                </a:cubicBezTo>
                <a:cubicBezTo>
                  <a:pt x="2592" y="190"/>
                  <a:pt x="2607" y="192"/>
                  <a:pt x="2620" y="189"/>
                </a:cubicBezTo>
                <a:cubicBezTo>
                  <a:pt x="2634" y="185"/>
                  <a:pt x="2642" y="186"/>
                  <a:pt x="2647" y="201"/>
                </a:cubicBezTo>
                <a:cubicBezTo>
                  <a:pt x="2648" y="204"/>
                  <a:pt x="2651" y="207"/>
                  <a:pt x="2656" y="212"/>
                </a:cubicBezTo>
                <a:cubicBezTo>
                  <a:pt x="2658" y="203"/>
                  <a:pt x="2659" y="198"/>
                  <a:pt x="2661" y="189"/>
                </a:cubicBezTo>
                <a:cubicBezTo>
                  <a:pt x="2688" y="185"/>
                  <a:pt x="2716" y="178"/>
                  <a:pt x="2744" y="177"/>
                </a:cubicBezTo>
                <a:cubicBezTo>
                  <a:pt x="2766" y="176"/>
                  <a:pt x="2783" y="165"/>
                  <a:pt x="2804" y="162"/>
                </a:cubicBezTo>
                <a:cubicBezTo>
                  <a:pt x="2824" y="159"/>
                  <a:pt x="2845" y="158"/>
                  <a:pt x="2865" y="155"/>
                </a:cubicBezTo>
                <a:cubicBezTo>
                  <a:pt x="2877" y="153"/>
                  <a:pt x="2890" y="151"/>
                  <a:pt x="2902" y="149"/>
                </a:cubicBezTo>
                <a:cubicBezTo>
                  <a:pt x="2916" y="147"/>
                  <a:pt x="2931" y="145"/>
                  <a:pt x="2945" y="143"/>
                </a:cubicBezTo>
                <a:cubicBezTo>
                  <a:pt x="2955" y="141"/>
                  <a:pt x="2966" y="140"/>
                  <a:pt x="2976" y="138"/>
                </a:cubicBezTo>
                <a:cubicBezTo>
                  <a:pt x="3016" y="130"/>
                  <a:pt x="3055" y="121"/>
                  <a:pt x="3095" y="112"/>
                </a:cubicBezTo>
                <a:cubicBezTo>
                  <a:pt x="3098" y="111"/>
                  <a:pt x="3100" y="106"/>
                  <a:pt x="3104" y="105"/>
                </a:cubicBezTo>
                <a:cubicBezTo>
                  <a:pt x="3110" y="102"/>
                  <a:pt x="3118" y="97"/>
                  <a:pt x="3123" y="99"/>
                </a:cubicBezTo>
                <a:cubicBezTo>
                  <a:pt x="3163" y="115"/>
                  <a:pt x="3202" y="105"/>
                  <a:pt x="3241" y="102"/>
                </a:cubicBezTo>
                <a:cubicBezTo>
                  <a:pt x="3254" y="101"/>
                  <a:pt x="3268" y="100"/>
                  <a:pt x="3281" y="101"/>
                </a:cubicBezTo>
                <a:cubicBezTo>
                  <a:pt x="3295" y="99"/>
                  <a:pt x="3310" y="98"/>
                  <a:pt x="3324" y="97"/>
                </a:cubicBezTo>
                <a:cubicBezTo>
                  <a:pt x="3342" y="94"/>
                  <a:pt x="3359" y="91"/>
                  <a:pt x="3377" y="90"/>
                </a:cubicBezTo>
                <a:cubicBezTo>
                  <a:pt x="3415" y="86"/>
                  <a:pt x="3453" y="84"/>
                  <a:pt x="3492" y="81"/>
                </a:cubicBezTo>
                <a:cubicBezTo>
                  <a:pt x="3495" y="81"/>
                  <a:pt x="3498" y="80"/>
                  <a:pt x="3501" y="79"/>
                </a:cubicBezTo>
                <a:cubicBezTo>
                  <a:pt x="3519" y="72"/>
                  <a:pt x="3535" y="65"/>
                  <a:pt x="3556" y="70"/>
                </a:cubicBezTo>
                <a:cubicBezTo>
                  <a:pt x="3577" y="75"/>
                  <a:pt x="3600" y="69"/>
                  <a:pt x="3622" y="69"/>
                </a:cubicBezTo>
                <a:cubicBezTo>
                  <a:pt x="3639" y="69"/>
                  <a:pt x="3657" y="68"/>
                  <a:pt x="3672" y="75"/>
                </a:cubicBezTo>
                <a:cubicBezTo>
                  <a:pt x="3691" y="83"/>
                  <a:pt x="3706" y="75"/>
                  <a:pt x="3722" y="73"/>
                </a:cubicBezTo>
                <a:cubicBezTo>
                  <a:pt x="3746" y="70"/>
                  <a:pt x="3770" y="60"/>
                  <a:pt x="3793" y="60"/>
                </a:cubicBezTo>
                <a:cubicBezTo>
                  <a:pt x="3813" y="60"/>
                  <a:pt x="3826" y="38"/>
                  <a:pt x="3847" y="50"/>
                </a:cubicBezTo>
                <a:cubicBezTo>
                  <a:pt x="3853" y="53"/>
                  <a:pt x="3860" y="56"/>
                  <a:pt x="3866" y="61"/>
                </a:cubicBezTo>
                <a:cubicBezTo>
                  <a:pt x="3875" y="67"/>
                  <a:pt x="3906" y="67"/>
                  <a:pt x="3915" y="61"/>
                </a:cubicBezTo>
                <a:cubicBezTo>
                  <a:pt x="3924" y="54"/>
                  <a:pt x="3931" y="45"/>
                  <a:pt x="3947" y="50"/>
                </a:cubicBezTo>
                <a:cubicBezTo>
                  <a:pt x="3956" y="53"/>
                  <a:pt x="3969" y="43"/>
                  <a:pt x="3979" y="57"/>
                </a:cubicBezTo>
                <a:cubicBezTo>
                  <a:pt x="3980" y="59"/>
                  <a:pt x="3994" y="56"/>
                  <a:pt x="3999" y="52"/>
                </a:cubicBezTo>
                <a:cubicBezTo>
                  <a:pt x="4019" y="35"/>
                  <a:pt x="4041" y="43"/>
                  <a:pt x="4062" y="46"/>
                </a:cubicBezTo>
                <a:cubicBezTo>
                  <a:pt x="4065" y="46"/>
                  <a:pt x="4068" y="48"/>
                  <a:pt x="4069" y="50"/>
                </a:cubicBezTo>
                <a:cubicBezTo>
                  <a:pt x="4088" y="86"/>
                  <a:pt x="4120" y="71"/>
                  <a:pt x="4148" y="70"/>
                </a:cubicBezTo>
                <a:cubicBezTo>
                  <a:pt x="4149" y="70"/>
                  <a:pt x="4151" y="69"/>
                  <a:pt x="4152" y="69"/>
                </a:cubicBezTo>
                <a:cubicBezTo>
                  <a:pt x="4172" y="83"/>
                  <a:pt x="4190" y="62"/>
                  <a:pt x="4216" y="66"/>
                </a:cubicBezTo>
                <a:cubicBezTo>
                  <a:pt x="4208" y="55"/>
                  <a:pt x="4203" y="48"/>
                  <a:pt x="4196" y="40"/>
                </a:cubicBezTo>
                <a:cubicBezTo>
                  <a:pt x="4237" y="36"/>
                  <a:pt x="4276" y="11"/>
                  <a:pt x="4318" y="38"/>
                </a:cubicBezTo>
                <a:cubicBezTo>
                  <a:pt x="4318" y="43"/>
                  <a:pt x="4319" y="48"/>
                  <a:pt x="4319" y="53"/>
                </a:cubicBezTo>
                <a:cubicBezTo>
                  <a:pt x="4334" y="53"/>
                  <a:pt x="4347" y="53"/>
                  <a:pt x="4366" y="53"/>
                </a:cubicBezTo>
                <a:cubicBezTo>
                  <a:pt x="4376" y="60"/>
                  <a:pt x="4398" y="62"/>
                  <a:pt x="4413" y="51"/>
                </a:cubicBezTo>
                <a:cubicBezTo>
                  <a:pt x="4406" y="46"/>
                  <a:pt x="4400" y="41"/>
                  <a:pt x="4389" y="32"/>
                </a:cubicBezTo>
                <a:cubicBezTo>
                  <a:pt x="4402" y="26"/>
                  <a:pt x="4414" y="18"/>
                  <a:pt x="4426" y="15"/>
                </a:cubicBezTo>
                <a:cubicBezTo>
                  <a:pt x="4434" y="13"/>
                  <a:pt x="4439" y="19"/>
                  <a:pt x="4435" y="31"/>
                </a:cubicBezTo>
                <a:cubicBezTo>
                  <a:pt x="4428" y="52"/>
                  <a:pt x="4435" y="58"/>
                  <a:pt x="4458" y="53"/>
                </a:cubicBezTo>
                <a:cubicBezTo>
                  <a:pt x="4457" y="48"/>
                  <a:pt x="4455" y="44"/>
                  <a:pt x="4453" y="36"/>
                </a:cubicBezTo>
                <a:cubicBezTo>
                  <a:pt x="4466" y="39"/>
                  <a:pt x="4478" y="77"/>
                  <a:pt x="4490" y="37"/>
                </a:cubicBezTo>
                <a:cubicBezTo>
                  <a:pt x="4494" y="37"/>
                  <a:pt x="4500" y="37"/>
                  <a:pt x="4507" y="37"/>
                </a:cubicBezTo>
                <a:cubicBezTo>
                  <a:pt x="4507" y="31"/>
                  <a:pt x="4507" y="25"/>
                  <a:pt x="4507" y="15"/>
                </a:cubicBezTo>
                <a:cubicBezTo>
                  <a:pt x="4516" y="19"/>
                  <a:pt x="4524" y="21"/>
                  <a:pt x="4527" y="26"/>
                </a:cubicBezTo>
                <a:cubicBezTo>
                  <a:pt x="4530" y="31"/>
                  <a:pt x="4527" y="39"/>
                  <a:pt x="4526" y="47"/>
                </a:cubicBezTo>
                <a:cubicBezTo>
                  <a:pt x="4541" y="50"/>
                  <a:pt x="4558" y="55"/>
                  <a:pt x="4565" y="32"/>
                </a:cubicBezTo>
                <a:cubicBezTo>
                  <a:pt x="4570" y="34"/>
                  <a:pt x="4577" y="35"/>
                  <a:pt x="4577" y="37"/>
                </a:cubicBezTo>
                <a:cubicBezTo>
                  <a:pt x="4582" y="53"/>
                  <a:pt x="4594" y="54"/>
                  <a:pt x="4609" y="56"/>
                </a:cubicBezTo>
                <a:cubicBezTo>
                  <a:pt x="4630" y="60"/>
                  <a:pt x="4648" y="62"/>
                  <a:pt x="4667" y="49"/>
                </a:cubicBezTo>
                <a:cubicBezTo>
                  <a:pt x="4674" y="44"/>
                  <a:pt x="4686" y="46"/>
                  <a:pt x="4696" y="43"/>
                </a:cubicBezTo>
                <a:cubicBezTo>
                  <a:pt x="4702" y="42"/>
                  <a:pt x="4709" y="39"/>
                  <a:pt x="4715" y="40"/>
                </a:cubicBezTo>
                <a:cubicBezTo>
                  <a:pt x="4724" y="42"/>
                  <a:pt x="4733" y="48"/>
                  <a:pt x="4742" y="49"/>
                </a:cubicBezTo>
                <a:cubicBezTo>
                  <a:pt x="4751" y="50"/>
                  <a:pt x="4760" y="48"/>
                  <a:pt x="4769" y="48"/>
                </a:cubicBezTo>
                <a:cubicBezTo>
                  <a:pt x="4759" y="41"/>
                  <a:pt x="4749" y="33"/>
                  <a:pt x="4735" y="23"/>
                </a:cubicBezTo>
                <a:cubicBezTo>
                  <a:pt x="4769" y="16"/>
                  <a:pt x="4791" y="24"/>
                  <a:pt x="4799" y="45"/>
                </a:cubicBezTo>
                <a:cubicBezTo>
                  <a:pt x="4818" y="33"/>
                  <a:pt x="4837" y="21"/>
                  <a:pt x="4855" y="9"/>
                </a:cubicBezTo>
                <a:cubicBezTo>
                  <a:pt x="4868" y="0"/>
                  <a:pt x="4876" y="2"/>
                  <a:pt x="4883" y="15"/>
                </a:cubicBezTo>
                <a:cubicBezTo>
                  <a:pt x="4880" y="18"/>
                  <a:pt x="4875" y="23"/>
                  <a:pt x="4876" y="25"/>
                </a:cubicBezTo>
                <a:cubicBezTo>
                  <a:pt x="4879" y="31"/>
                  <a:pt x="4883" y="39"/>
                  <a:pt x="4888" y="41"/>
                </a:cubicBezTo>
                <a:cubicBezTo>
                  <a:pt x="4917" y="49"/>
                  <a:pt x="4947" y="58"/>
                  <a:pt x="4977" y="61"/>
                </a:cubicBezTo>
                <a:cubicBezTo>
                  <a:pt x="4998" y="63"/>
                  <a:pt x="5021" y="57"/>
                  <a:pt x="5043" y="54"/>
                </a:cubicBezTo>
                <a:cubicBezTo>
                  <a:pt x="5053" y="53"/>
                  <a:pt x="5064" y="53"/>
                  <a:pt x="5076" y="53"/>
                </a:cubicBezTo>
                <a:cubicBezTo>
                  <a:pt x="5080" y="60"/>
                  <a:pt x="5092" y="70"/>
                  <a:pt x="5080" y="85"/>
                </a:cubicBezTo>
                <a:cubicBezTo>
                  <a:pt x="5079" y="86"/>
                  <a:pt x="5088" y="98"/>
                  <a:pt x="5090" y="97"/>
                </a:cubicBezTo>
                <a:cubicBezTo>
                  <a:pt x="5128" y="83"/>
                  <a:pt x="5167" y="101"/>
                  <a:pt x="5205" y="93"/>
                </a:cubicBezTo>
                <a:cubicBezTo>
                  <a:pt x="5212" y="91"/>
                  <a:pt x="5217" y="85"/>
                  <a:pt x="5224" y="81"/>
                </a:cubicBezTo>
                <a:cubicBezTo>
                  <a:pt x="5223" y="79"/>
                  <a:pt x="5222" y="78"/>
                  <a:pt x="5222" y="76"/>
                </a:cubicBezTo>
                <a:cubicBezTo>
                  <a:pt x="5215" y="74"/>
                  <a:pt x="5209" y="72"/>
                  <a:pt x="5203" y="71"/>
                </a:cubicBezTo>
                <a:cubicBezTo>
                  <a:pt x="5203" y="70"/>
                  <a:pt x="5203" y="69"/>
                  <a:pt x="5203" y="68"/>
                </a:cubicBezTo>
                <a:cubicBezTo>
                  <a:pt x="5217" y="65"/>
                  <a:pt x="5233" y="66"/>
                  <a:pt x="5246" y="61"/>
                </a:cubicBezTo>
                <a:cubicBezTo>
                  <a:pt x="5267" y="52"/>
                  <a:pt x="5271" y="66"/>
                  <a:pt x="5278" y="78"/>
                </a:cubicBezTo>
                <a:cubicBezTo>
                  <a:pt x="5281" y="83"/>
                  <a:pt x="5289" y="89"/>
                  <a:pt x="5293" y="88"/>
                </a:cubicBezTo>
                <a:cubicBezTo>
                  <a:pt x="5298" y="87"/>
                  <a:pt x="5302" y="79"/>
                  <a:pt x="5305" y="74"/>
                </a:cubicBezTo>
                <a:cubicBezTo>
                  <a:pt x="5307" y="69"/>
                  <a:pt x="5308" y="63"/>
                  <a:pt x="5311" y="59"/>
                </a:cubicBezTo>
                <a:cubicBezTo>
                  <a:pt x="5320" y="88"/>
                  <a:pt x="5331" y="93"/>
                  <a:pt x="5358" y="83"/>
                </a:cubicBezTo>
                <a:cubicBezTo>
                  <a:pt x="5362" y="82"/>
                  <a:pt x="5368" y="84"/>
                  <a:pt x="5373" y="85"/>
                </a:cubicBezTo>
                <a:cubicBezTo>
                  <a:pt x="5393" y="92"/>
                  <a:pt x="5413" y="94"/>
                  <a:pt x="5433" y="92"/>
                </a:cubicBezTo>
                <a:cubicBezTo>
                  <a:pt x="5469" y="89"/>
                  <a:pt x="5505" y="88"/>
                  <a:pt x="5541" y="85"/>
                </a:cubicBezTo>
                <a:cubicBezTo>
                  <a:pt x="5578" y="82"/>
                  <a:pt x="5616" y="79"/>
                  <a:pt x="5653" y="76"/>
                </a:cubicBezTo>
                <a:cubicBezTo>
                  <a:pt x="5661" y="75"/>
                  <a:pt x="5668" y="76"/>
                  <a:pt x="5680" y="76"/>
                </a:cubicBezTo>
                <a:cubicBezTo>
                  <a:pt x="5675" y="70"/>
                  <a:pt x="5671" y="66"/>
                  <a:pt x="5665" y="59"/>
                </a:cubicBezTo>
                <a:cubicBezTo>
                  <a:pt x="5679" y="54"/>
                  <a:pt x="5692" y="49"/>
                  <a:pt x="5705" y="45"/>
                </a:cubicBezTo>
                <a:cubicBezTo>
                  <a:pt x="5708" y="45"/>
                  <a:pt x="5714" y="48"/>
                  <a:pt x="5714" y="47"/>
                </a:cubicBezTo>
                <a:cubicBezTo>
                  <a:pt x="5733" y="18"/>
                  <a:pt x="5739" y="47"/>
                  <a:pt x="5749" y="55"/>
                </a:cubicBezTo>
                <a:cubicBezTo>
                  <a:pt x="5752" y="57"/>
                  <a:pt x="5749" y="65"/>
                  <a:pt x="5749" y="77"/>
                </a:cubicBezTo>
                <a:cubicBezTo>
                  <a:pt x="5772" y="73"/>
                  <a:pt x="5793" y="69"/>
                  <a:pt x="5815" y="67"/>
                </a:cubicBezTo>
                <a:cubicBezTo>
                  <a:pt x="5826" y="66"/>
                  <a:pt x="5837" y="70"/>
                  <a:pt x="5848" y="70"/>
                </a:cubicBezTo>
                <a:cubicBezTo>
                  <a:pt x="5867" y="70"/>
                  <a:pt x="5887" y="69"/>
                  <a:pt x="5906" y="68"/>
                </a:cubicBezTo>
                <a:cubicBezTo>
                  <a:pt x="5906" y="66"/>
                  <a:pt x="5906" y="64"/>
                  <a:pt x="5906" y="62"/>
                </a:cubicBezTo>
                <a:cubicBezTo>
                  <a:pt x="5908" y="65"/>
                  <a:pt x="5910" y="68"/>
                  <a:pt x="5912" y="71"/>
                </a:cubicBezTo>
                <a:cubicBezTo>
                  <a:pt x="5913" y="71"/>
                  <a:pt x="5915" y="71"/>
                  <a:pt x="5916" y="70"/>
                </a:cubicBezTo>
                <a:cubicBezTo>
                  <a:pt x="5920" y="65"/>
                  <a:pt x="5920" y="60"/>
                  <a:pt x="5930" y="67"/>
                </a:cubicBezTo>
                <a:cubicBezTo>
                  <a:pt x="5940" y="74"/>
                  <a:pt x="5958" y="70"/>
                  <a:pt x="5972" y="68"/>
                </a:cubicBezTo>
                <a:cubicBezTo>
                  <a:pt x="5989" y="66"/>
                  <a:pt x="6005" y="62"/>
                  <a:pt x="6022" y="59"/>
                </a:cubicBezTo>
                <a:cubicBezTo>
                  <a:pt x="6030" y="58"/>
                  <a:pt x="6039" y="60"/>
                  <a:pt x="6048" y="61"/>
                </a:cubicBezTo>
                <a:cubicBezTo>
                  <a:pt x="6079" y="63"/>
                  <a:pt x="6110" y="65"/>
                  <a:pt x="6142" y="67"/>
                </a:cubicBezTo>
                <a:cubicBezTo>
                  <a:pt x="6165" y="68"/>
                  <a:pt x="6188" y="69"/>
                  <a:pt x="6212" y="69"/>
                </a:cubicBezTo>
                <a:cubicBezTo>
                  <a:pt x="6238" y="70"/>
                  <a:pt x="6264" y="70"/>
                  <a:pt x="6290" y="70"/>
                </a:cubicBezTo>
                <a:cubicBezTo>
                  <a:pt x="6312" y="71"/>
                  <a:pt x="6335" y="72"/>
                  <a:pt x="6357" y="71"/>
                </a:cubicBezTo>
                <a:cubicBezTo>
                  <a:pt x="6376" y="70"/>
                  <a:pt x="6395" y="67"/>
                  <a:pt x="6414" y="66"/>
                </a:cubicBezTo>
                <a:cubicBezTo>
                  <a:pt x="6459" y="64"/>
                  <a:pt x="6504" y="62"/>
                  <a:pt x="6549" y="62"/>
                </a:cubicBezTo>
                <a:cubicBezTo>
                  <a:pt x="6591" y="61"/>
                  <a:pt x="6633" y="63"/>
                  <a:pt x="6674" y="63"/>
                </a:cubicBezTo>
                <a:cubicBezTo>
                  <a:pt x="6709" y="63"/>
                  <a:pt x="6744" y="62"/>
                  <a:pt x="6779" y="61"/>
                </a:cubicBezTo>
                <a:cubicBezTo>
                  <a:pt x="6811" y="60"/>
                  <a:pt x="6844" y="57"/>
                  <a:pt x="6876" y="57"/>
                </a:cubicBezTo>
                <a:cubicBezTo>
                  <a:pt x="6902" y="58"/>
                  <a:pt x="6928" y="63"/>
                  <a:pt x="6954" y="63"/>
                </a:cubicBezTo>
                <a:cubicBezTo>
                  <a:pt x="6987" y="63"/>
                  <a:pt x="7020" y="59"/>
                  <a:pt x="7052" y="57"/>
                </a:cubicBezTo>
                <a:cubicBezTo>
                  <a:pt x="7060" y="57"/>
                  <a:pt x="7067" y="60"/>
                  <a:pt x="7075" y="60"/>
                </a:cubicBezTo>
                <a:cubicBezTo>
                  <a:pt x="7088" y="61"/>
                  <a:pt x="7101" y="61"/>
                  <a:pt x="7114" y="61"/>
                </a:cubicBezTo>
                <a:cubicBezTo>
                  <a:pt x="7135" y="60"/>
                  <a:pt x="7156" y="54"/>
                  <a:pt x="7176" y="67"/>
                </a:cubicBezTo>
                <a:cubicBezTo>
                  <a:pt x="7178" y="68"/>
                  <a:pt x="7183" y="64"/>
                  <a:pt x="7187" y="64"/>
                </a:cubicBezTo>
                <a:cubicBezTo>
                  <a:pt x="7195" y="64"/>
                  <a:pt x="7204" y="64"/>
                  <a:pt x="7209" y="67"/>
                </a:cubicBezTo>
                <a:cubicBezTo>
                  <a:pt x="7213" y="70"/>
                  <a:pt x="7212" y="79"/>
                  <a:pt x="7213" y="83"/>
                </a:cubicBezTo>
                <a:cubicBezTo>
                  <a:pt x="7196" y="81"/>
                  <a:pt x="7181" y="79"/>
                  <a:pt x="7166" y="78"/>
                </a:cubicBezTo>
                <a:cubicBezTo>
                  <a:pt x="7146" y="78"/>
                  <a:pt x="7126" y="79"/>
                  <a:pt x="7107" y="80"/>
                </a:cubicBezTo>
                <a:cubicBezTo>
                  <a:pt x="7103" y="81"/>
                  <a:pt x="7100" y="87"/>
                  <a:pt x="7096" y="90"/>
                </a:cubicBezTo>
                <a:cubicBezTo>
                  <a:pt x="7100" y="92"/>
                  <a:pt x="7103" y="96"/>
                  <a:pt x="7107" y="96"/>
                </a:cubicBezTo>
                <a:cubicBezTo>
                  <a:pt x="7133" y="99"/>
                  <a:pt x="7158" y="102"/>
                  <a:pt x="7187" y="105"/>
                </a:cubicBezTo>
                <a:cubicBezTo>
                  <a:pt x="7130" y="121"/>
                  <a:pt x="7077" y="105"/>
                  <a:pt x="7022" y="110"/>
                </a:cubicBezTo>
                <a:cubicBezTo>
                  <a:pt x="7017" y="121"/>
                  <a:pt x="7001" y="132"/>
                  <a:pt x="7022" y="146"/>
                </a:cubicBezTo>
                <a:cubicBezTo>
                  <a:pt x="7024" y="147"/>
                  <a:pt x="7022" y="156"/>
                  <a:pt x="7022" y="168"/>
                </a:cubicBezTo>
                <a:cubicBezTo>
                  <a:pt x="7040" y="160"/>
                  <a:pt x="7055" y="153"/>
                  <a:pt x="7069" y="146"/>
                </a:cubicBezTo>
                <a:cubicBezTo>
                  <a:pt x="7071" y="145"/>
                  <a:pt x="7072" y="142"/>
                  <a:pt x="7073" y="142"/>
                </a:cubicBezTo>
                <a:cubicBezTo>
                  <a:pt x="7097" y="145"/>
                  <a:pt x="7121" y="146"/>
                  <a:pt x="7144" y="153"/>
                </a:cubicBezTo>
                <a:cubicBezTo>
                  <a:pt x="7165" y="160"/>
                  <a:pt x="7181" y="164"/>
                  <a:pt x="7194" y="139"/>
                </a:cubicBezTo>
                <a:cubicBezTo>
                  <a:pt x="7207" y="166"/>
                  <a:pt x="7231" y="164"/>
                  <a:pt x="7250" y="162"/>
                </a:cubicBezTo>
                <a:cubicBezTo>
                  <a:pt x="7272" y="159"/>
                  <a:pt x="7292" y="148"/>
                  <a:pt x="7312" y="140"/>
                </a:cubicBezTo>
                <a:cubicBezTo>
                  <a:pt x="7315" y="139"/>
                  <a:pt x="7317" y="139"/>
                  <a:pt x="7320" y="138"/>
                </a:cubicBezTo>
                <a:cubicBezTo>
                  <a:pt x="7341" y="138"/>
                  <a:pt x="7362" y="136"/>
                  <a:pt x="7383" y="139"/>
                </a:cubicBezTo>
                <a:cubicBezTo>
                  <a:pt x="7402" y="141"/>
                  <a:pt x="7417" y="134"/>
                  <a:pt x="7432" y="120"/>
                </a:cubicBezTo>
                <a:cubicBezTo>
                  <a:pt x="7412" y="120"/>
                  <a:pt x="7392" y="120"/>
                  <a:pt x="7372" y="120"/>
                </a:cubicBezTo>
                <a:cubicBezTo>
                  <a:pt x="7353" y="119"/>
                  <a:pt x="7334" y="117"/>
                  <a:pt x="7316" y="114"/>
                </a:cubicBezTo>
                <a:cubicBezTo>
                  <a:pt x="7385" y="108"/>
                  <a:pt x="7454" y="98"/>
                  <a:pt x="7523" y="114"/>
                </a:cubicBezTo>
                <a:cubicBezTo>
                  <a:pt x="7523" y="114"/>
                  <a:pt x="7524" y="115"/>
                  <a:pt x="7523" y="115"/>
                </a:cubicBezTo>
                <a:cubicBezTo>
                  <a:pt x="7521" y="119"/>
                  <a:pt x="7519" y="123"/>
                  <a:pt x="7518" y="125"/>
                </a:cubicBezTo>
                <a:cubicBezTo>
                  <a:pt x="7528" y="132"/>
                  <a:pt x="7539" y="139"/>
                  <a:pt x="7547" y="144"/>
                </a:cubicBezTo>
                <a:cubicBezTo>
                  <a:pt x="7538" y="149"/>
                  <a:pt x="7530" y="152"/>
                  <a:pt x="7525" y="157"/>
                </a:cubicBezTo>
                <a:cubicBezTo>
                  <a:pt x="7519" y="164"/>
                  <a:pt x="7515" y="168"/>
                  <a:pt x="7503" y="167"/>
                </a:cubicBezTo>
                <a:cubicBezTo>
                  <a:pt x="7477" y="164"/>
                  <a:pt x="7451" y="168"/>
                  <a:pt x="7424" y="169"/>
                </a:cubicBezTo>
                <a:cubicBezTo>
                  <a:pt x="7424" y="171"/>
                  <a:pt x="7424" y="173"/>
                  <a:pt x="7424" y="174"/>
                </a:cubicBezTo>
                <a:cubicBezTo>
                  <a:pt x="7431" y="175"/>
                  <a:pt x="7439" y="176"/>
                  <a:pt x="7448" y="178"/>
                </a:cubicBezTo>
                <a:cubicBezTo>
                  <a:pt x="7447" y="183"/>
                  <a:pt x="7446" y="191"/>
                  <a:pt x="7444" y="192"/>
                </a:cubicBezTo>
                <a:cubicBezTo>
                  <a:pt x="7433" y="196"/>
                  <a:pt x="7422" y="197"/>
                  <a:pt x="7411" y="198"/>
                </a:cubicBezTo>
                <a:cubicBezTo>
                  <a:pt x="7408" y="199"/>
                  <a:pt x="7404" y="193"/>
                  <a:pt x="7402" y="194"/>
                </a:cubicBezTo>
                <a:cubicBezTo>
                  <a:pt x="7370" y="208"/>
                  <a:pt x="7336" y="195"/>
                  <a:pt x="7304" y="197"/>
                </a:cubicBezTo>
                <a:cubicBezTo>
                  <a:pt x="7297" y="197"/>
                  <a:pt x="7281" y="211"/>
                  <a:pt x="7281" y="186"/>
                </a:cubicBezTo>
                <a:cubicBezTo>
                  <a:pt x="7277" y="191"/>
                  <a:pt x="7274" y="194"/>
                  <a:pt x="7270" y="199"/>
                </a:cubicBezTo>
                <a:cubicBezTo>
                  <a:pt x="7269" y="193"/>
                  <a:pt x="7268" y="189"/>
                  <a:pt x="7267" y="183"/>
                </a:cubicBezTo>
                <a:cubicBezTo>
                  <a:pt x="7261" y="189"/>
                  <a:pt x="7256" y="192"/>
                  <a:pt x="7251" y="197"/>
                </a:cubicBezTo>
                <a:cubicBezTo>
                  <a:pt x="7242" y="208"/>
                  <a:pt x="7233" y="216"/>
                  <a:pt x="7220" y="199"/>
                </a:cubicBezTo>
                <a:cubicBezTo>
                  <a:pt x="7216" y="193"/>
                  <a:pt x="7201" y="189"/>
                  <a:pt x="7195" y="192"/>
                </a:cubicBezTo>
                <a:cubicBezTo>
                  <a:pt x="7169" y="205"/>
                  <a:pt x="7149" y="183"/>
                  <a:pt x="7124" y="185"/>
                </a:cubicBezTo>
                <a:cubicBezTo>
                  <a:pt x="7112" y="187"/>
                  <a:pt x="7100" y="186"/>
                  <a:pt x="7087" y="189"/>
                </a:cubicBezTo>
                <a:cubicBezTo>
                  <a:pt x="7061" y="195"/>
                  <a:pt x="7033" y="197"/>
                  <a:pt x="7007" y="201"/>
                </a:cubicBezTo>
                <a:cubicBezTo>
                  <a:pt x="7006" y="201"/>
                  <a:pt x="7004" y="201"/>
                  <a:pt x="7003" y="201"/>
                </a:cubicBezTo>
                <a:cubicBezTo>
                  <a:pt x="6985" y="183"/>
                  <a:pt x="6967" y="196"/>
                  <a:pt x="6950" y="203"/>
                </a:cubicBezTo>
                <a:cubicBezTo>
                  <a:pt x="6945" y="205"/>
                  <a:pt x="6944" y="213"/>
                  <a:pt x="6941" y="218"/>
                </a:cubicBezTo>
                <a:cubicBezTo>
                  <a:pt x="6900" y="214"/>
                  <a:pt x="6860" y="209"/>
                  <a:pt x="6820" y="222"/>
                </a:cubicBezTo>
                <a:cubicBezTo>
                  <a:pt x="6813" y="224"/>
                  <a:pt x="6804" y="220"/>
                  <a:pt x="6796" y="219"/>
                </a:cubicBezTo>
                <a:cubicBezTo>
                  <a:pt x="6781" y="216"/>
                  <a:pt x="6769" y="219"/>
                  <a:pt x="6770" y="239"/>
                </a:cubicBezTo>
                <a:cubicBezTo>
                  <a:pt x="6753" y="234"/>
                  <a:pt x="6744" y="237"/>
                  <a:pt x="6749" y="254"/>
                </a:cubicBezTo>
                <a:cubicBezTo>
                  <a:pt x="6716" y="256"/>
                  <a:pt x="6683" y="258"/>
                  <a:pt x="6648" y="260"/>
                </a:cubicBezTo>
                <a:cubicBezTo>
                  <a:pt x="6647" y="263"/>
                  <a:pt x="6646" y="269"/>
                  <a:pt x="6646" y="270"/>
                </a:cubicBezTo>
                <a:cubicBezTo>
                  <a:pt x="6656" y="275"/>
                  <a:pt x="6665" y="277"/>
                  <a:pt x="6672" y="282"/>
                </a:cubicBezTo>
                <a:cubicBezTo>
                  <a:pt x="6682" y="287"/>
                  <a:pt x="6691" y="294"/>
                  <a:pt x="6704" y="301"/>
                </a:cubicBezTo>
                <a:cubicBezTo>
                  <a:pt x="6706" y="291"/>
                  <a:pt x="6707" y="287"/>
                  <a:pt x="6709" y="277"/>
                </a:cubicBezTo>
                <a:cubicBezTo>
                  <a:pt x="6738" y="285"/>
                  <a:pt x="6767" y="293"/>
                  <a:pt x="6797" y="299"/>
                </a:cubicBezTo>
                <a:cubicBezTo>
                  <a:pt x="6807" y="301"/>
                  <a:pt x="6819" y="302"/>
                  <a:pt x="6829" y="299"/>
                </a:cubicBezTo>
                <a:cubicBezTo>
                  <a:pt x="6843" y="296"/>
                  <a:pt x="6856" y="286"/>
                  <a:pt x="6871" y="284"/>
                </a:cubicBezTo>
                <a:cubicBezTo>
                  <a:pt x="6899" y="280"/>
                  <a:pt x="6928" y="280"/>
                  <a:pt x="6955" y="292"/>
                </a:cubicBezTo>
                <a:cubicBezTo>
                  <a:pt x="6959" y="294"/>
                  <a:pt x="6963" y="298"/>
                  <a:pt x="6969" y="303"/>
                </a:cubicBezTo>
                <a:cubicBezTo>
                  <a:pt x="6973" y="297"/>
                  <a:pt x="6979" y="291"/>
                  <a:pt x="6985" y="284"/>
                </a:cubicBezTo>
                <a:cubicBezTo>
                  <a:pt x="6985" y="286"/>
                  <a:pt x="6985" y="288"/>
                  <a:pt x="6985" y="289"/>
                </a:cubicBezTo>
                <a:cubicBezTo>
                  <a:pt x="6999" y="289"/>
                  <a:pt x="7013" y="290"/>
                  <a:pt x="7027" y="289"/>
                </a:cubicBezTo>
                <a:cubicBezTo>
                  <a:pt x="7030" y="289"/>
                  <a:pt x="7032" y="289"/>
                  <a:pt x="7035" y="289"/>
                </a:cubicBezTo>
                <a:cubicBezTo>
                  <a:pt x="7056" y="292"/>
                  <a:pt x="7077" y="295"/>
                  <a:pt x="7098" y="290"/>
                </a:cubicBezTo>
                <a:cubicBezTo>
                  <a:pt x="7100" y="289"/>
                  <a:pt x="7103" y="294"/>
                  <a:pt x="7106" y="297"/>
                </a:cubicBezTo>
                <a:cubicBezTo>
                  <a:pt x="7124" y="289"/>
                  <a:pt x="7142" y="282"/>
                  <a:pt x="7163" y="295"/>
                </a:cubicBezTo>
                <a:cubicBezTo>
                  <a:pt x="7169" y="298"/>
                  <a:pt x="7179" y="295"/>
                  <a:pt x="7187" y="294"/>
                </a:cubicBezTo>
                <a:cubicBezTo>
                  <a:pt x="7192" y="293"/>
                  <a:pt x="7196" y="289"/>
                  <a:pt x="7201" y="288"/>
                </a:cubicBezTo>
                <a:cubicBezTo>
                  <a:pt x="7183" y="307"/>
                  <a:pt x="7161" y="314"/>
                  <a:pt x="7135" y="309"/>
                </a:cubicBezTo>
                <a:cubicBezTo>
                  <a:pt x="7132" y="306"/>
                  <a:pt x="7127" y="298"/>
                  <a:pt x="7124" y="299"/>
                </a:cubicBezTo>
                <a:cubicBezTo>
                  <a:pt x="7094" y="305"/>
                  <a:pt x="7065" y="299"/>
                  <a:pt x="7035" y="301"/>
                </a:cubicBezTo>
                <a:cubicBezTo>
                  <a:pt x="7032" y="301"/>
                  <a:pt x="7029" y="302"/>
                  <a:pt x="7027" y="303"/>
                </a:cubicBezTo>
                <a:cubicBezTo>
                  <a:pt x="7009" y="313"/>
                  <a:pt x="6991" y="315"/>
                  <a:pt x="6971" y="313"/>
                </a:cubicBezTo>
                <a:cubicBezTo>
                  <a:pt x="6966" y="312"/>
                  <a:pt x="6960" y="320"/>
                  <a:pt x="6952" y="326"/>
                </a:cubicBezTo>
                <a:cubicBezTo>
                  <a:pt x="6982" y="347"/>
                  <a:pt x="7011" y="330"/>
                  <a:pt x="7040" y="337"/>
                </a:cubicBezTo>
                <a:cubicBezTo>
                  <a:pt x="7024" y="346"/>
                  <a:pt x="7009" y="354"/>
                  <a:pt x="6989" y="366"/>
                </a:cubicBezTo>
                <a:cubicBezTo>
                  <a:pt x="6980" y="357"/>
                  <a:pt x="6969" y="347"/>
                  <a:pt x="6956" y="334"/>
                </a:cubicBezTo>
                <a:cubicBezTo>
                  <a:pt x="6952" y="358"/>
                  <a:pt x="6943" y="364"/>
                  <a:pt x="6923" y="359"/>
                </a:cubicBezTo>
                <a:cubicBezTo>
                  <a:pt x="6911" y="357"/>
                  <a:pt x="6897" y="356"/>
                  <a:pt x="6885" y="354"/>
                </a:cubicBezTo>
                <a:cubicBezTo>
                  <a:pt x="6868" y="357"/>
                  <a:pt x="6851" y="361"/>
                  <a:pt x="6833" y="365"/>
                </a:cubicBezTo>
                <a:cubicBezTo>
                  <a:pt x="6828" y="359"/>
                  <a:pt x="6823" y="353"/>
                  <a:pt x="6817" y="346"/>
                </a:cubicBezTo>
                <a:cubicBezTo>
                  <a:pt x="6812" y="354"/>
                  <a:pt x="6808" y="359"/>
                  <a:pt x="6803" y="366"/>
                </a:cubicBezTo>
                <a:cubicBezTo>
                  <a:pt x="6787" y="357"/>
                  <a:pt x="6777" y="362"/>
                  <a:pt x="6772" y="381"/>
                </a:cubicBezTo>
                <a:cubicBezTo>
                  <a:pt x="6769" y="390"/>
                  <a:pt x="6761" y="393"/>
                  <a:pt x="6752" y="399"/>
                </a:cubicBezTo>
                <a:cubicBezTo>
                  <a:pt x="6731" y="411"/>
                  <a:pt x="6709" y="407"/>
                  <a:pt x="6688" y="409"/>
                </a:cubicBezTo>
                <a:cubicBezTo>
                  <a:pt x="6684" y="409"/>
                  <a:pt x="6681" y="412"/>
                  <a:pt x="6681" y="412"/>
                </a:cubicBezTo>
                <a:cubicBezTo>
                  <a:pt x="6672" y="404"/>
                  <a:pt x="6665" y="399"/>
                  <a:pt x="6654" y="391"/>
                </a:cubicBezTo>
                <a:cubicBezTo>
                  <a:pt x="6651" y="403"/>
                  <a:pt x="6649" y="410"/>
                  <a:pt x="6648" y="413"/>
                </a:cubicBezTo>
                <a:cubicBezTo>
                  <a:pt x="6634" y="417"/>
                  <a:pt x="6621" y="421"/>
                  <a:pt x="6608" y="425"/>
                </a:cubicBezTo>
                <a:cubicBezTo>
                  <a:pt x="6598" y="427"/>
                  <a:pt x="6589" y="430"/>
                  <a:pt x="6580" y="431"/>
                </a:cubicBezTo>
                <a:cubicBezTo>
                  <a:pt x="6565" y="432"/>
                  <a:pt x="6560" y="442"/>
                  <a:pt x="6557" y="453"/>
                </a:cubicBezTo>
                <a:cubicBezTo>
                  <a:pt x="6576" y="461"/>
                  <a:pt x="6594" y="470"/>
                  <a:pt x="6612" y="476"/>
                </a:cubicBezTo>
                <a:cubicBezTo>
                  <a:pt x="6617" y="477"/>
                  <a:pt x="6624" y="469"/>
                  <a:pt x="6632" y="465"/>
                </a:cubicBezTo>
                <a:cubicBezTo>
                  <a:pt x="6676" y="465"/>
                  <a:pt x="6725" y="465"/>
                  <a:pt x="6775" y="465"/>
                </a:cubicBezTo>
                <a:cubicBezTo>
                  <a:pt x="6776" y="467"/>
                  <a:pt x="6778" y="472"/>
                  <a:pt x="6780" y="479"/>
                </a:cubicBezTo>
                <a:cubicBezTo>
                  <a:pt x="6788" y="473"/>
                  <a:pt x="6795" y="467"/>
                  <a:pt x="6802" y="462"/>
                </a:cubicBezTo>
                <a:cubicBezTo>
                  <a:pt x="6802" y="463"/>
                  <a:pt x="6802" y="465"/>
                  <a:pt x="6802" y="467"/>
                </a:cubicBezTo>
                <a:cubicBezTo>
                  <a:pt x="6820" y="466"/>
                  <a:pt x="6838" y="464"/>
                  <a:pt x="6855" y="463"/>
                </a:cubicBezTo>
                <a:cubicBezTo>
                  <a:pt x="6866" y="463"/>
                  <a:pt x="6880" y="460"/>
                  <a:pt x="6888" y="466"/>
                </a:cubicBezTo>
                <a:cubicBezTo>
                  <a:pt x="6907" y="480"/>
                  <a:pt x="6927" y="475"/>
                  <a:pt x="6947" y="475"/>
                </a:cubicBezTo>
                <a:cubicBezTo>
                  <a:pt x="6957" y="474"/>
                  <a:pt x="6967" y="478"/>
                  <a:pt x="6977" y="480"/>
                </a:cubicBezTo>
                <a:cubicBezTo>
                  <a:pt x="7010" y="485"/>
                  <a:pt x="7043" y="490"/>
                  <a:pt x="7076" y="480"/>
                </a:cubicBezTo>
                <a:cubicBezTo>
                  <a:pt x="7084" y="478"/>
                  <a:pt x="7095" y="477"/>
                  <a:pt x="7103" y="481"/>
                </a:cubicBezTo>
                <a:cubicBezTo>
                  <a:pt x="7123" y="491"/>
                  <a:pt x="7143" y="484"/>
                  <a:pt x="7163" y="485"/>
                </a:cubicBezTo>
                <a:cubicBezTo>
                  <a:pt x="7177" y="485"/>
                  <a:pt x="7191" y="486"/>
                  <a:pt x="7207" y="487"/>
                </a:cubicBezTo>
                <a:cubicBezTo>
                  <a:pt x="7209" y="494"/>
                  <a:pt x="7213" y="504"/>
                  <a:pt x="7216" y="515"/>
                </a:cubicBezTo>
                <a:cubicBezTo>
                  <a:pt x="7214" y="516"/>
                  <a:pt x="7213" y="518"/>
                  <a:pt x="7212" y="519"/>
                </a:cubicBezTo>
                <a:cubicBezTo>
                  <a:pt x="7200" y="514"/>
                  <a:pt x="7189" y="509"/>
                  <a:pt x="7176" y="503"/>
                </a:cubicBezTo>
                <a:cubicBezTo>
                  <a:pt x="7174" y="506"/>
                  <a:pt x="7170" y="511"/>
                  <a:pt x="7168" y="514"/>
                </a:cubicBezTo>
                <a:cubicBezTo>
                  <a:pt x="7154" y="508"/>
                  <a:pt x="7141" y="497"/>
                  <a:pt x="7127" y="498"/>
                </a:cubicBezTo>
                <a:cubicBezTo>
                  <a:pt x="7104" y="499"/>
                  <a:pt x="7080" y="508"/>
                  <a:pt x="7057" y="513"/>
                </a:cubicBezTo>
                <a:cubicBezTo>
                  <a:pt x="7057" y="516"/>
                  <a:pt x="7057" y="520"/>
                  <a:pt x="7056" y="523"/>
                </a:cubicBezTo>
                <a:cubicBezTo>
                  <a:pt x="7071" y="528"/>
                  <a:pt x="7085" y="534"/>
                  <a:pt x="7100" y="536"/>
                </a:cubicBezTo>
                <a:cubicBezTo>
                  <a:pt x="7118" y="539"/>
                  <a:pt x="7136" y="538"/>
                  <a:pt x="7154" y="537"/>
                </a:cubicBezTo>
                <a:cubicBezTo>
                  <a:pt x="7166" y="537"/>
                  <a:pt x="7178" y="534"/>
                  <a:pt x="7189" y="534"/>
                </a:cubicBezTo>
                <a:cubicBezTo>
                  <a:pt x="7195" y="534"/>
                  <a:pt x="7200" y="537"/>
                  <a:pt x="7206" y="538"/>
                </a:cubicBezTo>
                <a:cubicBezTo>
                  <a:pt x="7195" y="544"/>
                  <a:pt x="7188" y="548"/>
                  <a:pt x="7180" y="553"/>
                </a:cubicBezTo>
                <a:cubicBezTo>
                  <a:pt x="7182" y="557"/>
                  <a:pt x="7185" y="561"/>
                  <a:pt x="7188" y="564"/>
                </a:cubicBezTo>
                <a:cubicBezTo>
                  <a:pt x="7188" y="564"/>
                  <a:pt x="7192" y="562"/>
                  <a:pt x="7196" y="559"/>
                </a:cubicBezTo>
                <a:cubicBezTo>
                  <a:pt x="7195" y="576"/>
                  <a:pt x="7219" y="583"/>
                  <a:pt x="7213" y="603"/>
                </a:cubicBezTo>
                <a:cubicBezTo>
                  <a:pt x="7213" y="603"/>
                  <a:pt x="7224" y="609"/>
                  <a:pt x="7230" y="609"/>
                </a:cubicBezTo>
                <a:cubicBezTo>
                  <a:pt x="7237" y="609"/>
                  <a:pt x="7244" y="605"/>
                  <a:pt x="7251" y="602"/>
                </a:cubicBezTo>
                <a:cubicBezTo>
                  <a:pt x="7255" y="605"/>
                  <a:pt x="7259" y="609"/>
                  <a:pt x="7264" y="613"/>
                </a:cubicBezTo>
                <a:cubicBezTo>
                  <a:pt x="7286" y="599"/>
                  <a:pt x="7254" y="591"/>
                  <a:pt x="7263" y="578"/>
                </a:cubicBezTo>
                <a:cubicBezTo>
                  <a:pt x="7276" y="574"/>
                  <a:pt x="7290" y="557"/>
                  <a:pt x="7309" y="575"/>
                </a:cubicBezTo>
                <a:cubicBezTo>
                  <a:pt x="7311" y="577"/>
                  <a:pt x="7319" y="572"/>
                  <a:pt x="7325" y="572"/>
                </a:cubicBezTo>
                <a:cubicBezTo>
                  <a:pt x="7341" y="571"/>
                  <a:pt x="7357" y="570"/>
                  <a:pt x="7372" y="570"/>
                </a:cubicBezTo>
                <a:cubicBezTo>
                  <a:pt x="7384" y="570"/>
                  <a:pt x="7396" y="572"/>
                  <a:pt x="7407" y="573"/>
                </a:cubicBezTo>
                <a:cubicBezTo>
                  <a:pt x="7401" y="577"/>
                  <a:pt x="7392" y="584"/>
                  <a:pt x="7381" y="591"/>
                </a:cubicBezTo>
                <a:cubicBezTo>
                  <a:pt x="7402" y="609"/>
                  <a:pt x="7425" y="602"/>
                  <a:pt x="7446" y="603"/>
                </a:cubicBezTo>
                <a:cubicBezTo>
                  <a:pt x="7471" y="605"/>
                  <a:pt x="7497" y="607"/>
                  <a:pt x="7522" y="610"/>
                </a:cubicBezTo>
                <a:cubicBezTo>
                  <a:pt x="7533" y="611"/>
                  <a:pt x="7559" y="599"/>
                  <a:pt x="7561" y="584"/>
                </a:cubicBezTo>
                <a:cubicBezTo>
                  <a:pt x="7566" y="557"/>
                  <a:pt x="7583" y="574"/>
                  <a:pt x="7595" y="572"/>
                </a:cubicBezTo>
                <a:cubicBezTo>
                  <a:pt x="7599" y="571"/>
                  <a:pt x="7605" y="573"/>
                  <a:pt x="7608" y="571"/>
                </a:cubicBezTo>
                <a:cubicBezTo>
                  <a:pt x="7621" y="564"/>
                  <a:pt x="7633" y="553"/>
                  <a:pt x="7646" y="550"/>
                </a:cubicBezTo>
                <a:cubicBezTo>
                  <a:pt x="7658" y="547"/>
                  <a:pt x="7672" y="553"/>
                  <a:pt x="7689" y="555"/>
                </a:cubicBezTo>
                <a:cubicBezTo>
                  <a:pt x="7702" y="541"/>
                  <a:pt x="7723" y="559"/>
                  <a:pt x="7738" y="556"/>
                </a:cubicBezTo>
                <a:cubicBezTo>
                  <a:pt x="7742" y="562"/>
                  <a:pt x="7744" y="571"/>
                  <a:pt x="7748" y="572"/>
                </a:cubicBezTo>
                <a:cubicBezTo>
                  <a:pt x="7767" y="576"/>
                  <a:pt x="7787" y="578"/>
                  <a:pt x="7808" y="582"/>
                </a:cubicBezTo>
                <a:cubicBezTo>
                  <a:pt x="7802" y="589"/>
                  <a:pt x="7798" y="594"/>
                  <a:pt x="7790" y="603"/>
                </a:cubicBezTo>
                <a:cubicBezTo>
                  <a:pt x="7798" y="604"/>
                  <a:pt x="7803" y="605"/>
                  <a:pt x="7808" y="605"/>
                </a:cubicBezTo>
                <a:cubicBezTo>
                  <a:pt x="7813" y="606"/>
                  <a:pt x="7820" y="605"/>
                  <a:pt x="7825" y="608"/>
                </a:cubicBezTo>
                <a:cubicBezTo>
                  <a:pt x="7836" y="616"/>
                  <a:pt x="7848" y="613"/>
                  <a:pt x="7860" y="610"/>
                </a:cubicBezTo>
                <a:cubicBezTo>
                  <a:pt x="7875" y="608"/>
                  <a:pt x="7890" y="610"/>
                  <a:pt x="7904" y="611"/>
                </a:cubicBezTo>
                <a:cubicBezTo>
                  <a:pt x="7910" y="611"/>
                  <a:pt x="7916" y="612"/>
                  <a:pt x="7921" y="613"/>
                </a:cubicBezTo>
                <a:cubicBezTo>
                  <a:pt x="7930" y="585"/>
                  <a:pt x="7900" y="595"/>
                  <a:pt x="7895" y="581"/>
                </a:cubicBezTo>
                <a:cubicBezTo>
                  <a:pt x="7937" y="582"/>
                  <a:pt x="7982" y="565"/>
                  <a:pt x="8024" y="596"/>
                </a:cubicBezTo>
                <a:cubicBezTo>
                  <a:pt x="7994" y="599"/>
                  <a:pt x="7964" y="601"/>
                  <a:pt x="7935" y="604"/>
                </a:cubicBezTo>
                <a:cubicBezTo>
                  <a:pt x="7935" y="607"/>
                  <a:pt x="7935" y="609"/>
                  <a:pt x="7936" y="612"/>
                </a:cubicBezTo>
                <a:cubicBezTo>
                  <a:pt x="7981" y="611"/>
                  <a:pt x="8027" y="624"/>
                  <a:pt x="8067" y="610"/>
                </a:cubicBezTo>
                <a:cubicBezTo>
                  <a:pt x="8092" y="611"/>
                  <a:pt x="8113" y="612"/>
                  <a:pt x="8133" y="612"/>
                </a:cubicBezTo>
                <a:cubicBezTo>
                  <a:pt x="8148" y="612"/>
                  <a:pt x="8163" y="610"/>
                  <a:pt x="8178" y="609"/>
                </a:cubicBezTo>
                <a:cubicBezTo>
                  <a:pt x="8217" y="609"/>
                  <a:pt x="8256" y="612"/>
                  <a:pt x="8295" y="616"/>
                </a:cubicBezTo>
                <a:cubicBezTo>
                  <a:pt x="8332" y="620"/>
                  <a:pt x="8371" y="614"/>
                  <a:pt x="8409" y="613"/>
                </a:cubicBezTo>
                <a:cubicBezTo>
                  <a:pt x="8438" y="612"/>
                  <a:pt x="8467" y="613"/>
                  <a:pt x="8496" y="613"/>
                </a:cubicBezTo>
                <a:cubicBezTo>
                  <a:pt x="8517" y="613"/>
                  <a:pt x="8538" y="610"/>
                  <a:pt x="8558" y="610"/>
                </a:cubicBezTo>
                <a:cubicBezTo>
                  <a:pt x="8566" y="610"/>
                  <a:pt x="8573" y="618"/>
                  <a:pt x="8581" y="619"/>
                </a:cubicBezTo>
                <a:cubicBezTo>
                  <a:pt x="8625" y="622"/>
                  <a:pt x="8668" y="624"/>
                  <a:pt x="8712" y="628"/>
                </a:cubicBezTo>
                <a:cubicBezTo>
                  <a:pt x="8744" y="630"/>
                  <a:pt x="8776" y="636"/>
                  <a:pt x="8808" y="639"/>
                </a:cubicBezTo>
                <a:cubicBezTo>
                  <a:pt x="8817" y="639"/>
                  <a:pt x="8826" y="634"/>
                  <a:pt x="8836" y="634"/>
                </a:cubicBezTo>
                <a:cubicBezTo>
                  <a:pt x="8860" y="634"/>
                  <a:pt x="8884" y="636"/>
                  <a:pt x="8908" y="636"/>
                </a:cubicBezTo>
                <a:cubicBezTo>
                  <a:pt x="8933" y="637"/>
                  <a:pt x="8959" y="637"/>
                  <a:pt x="8984" y="637"/>
                </a:cubicBezTo>
                <a:cubicBezTo>
                  <a:pt x="9061" y="638"/>
                  <a:pt x="9137" y="639"/>
                  <a:pt x="9214" y="640"/>
                </a:cubicBezTo>
                <a:cubicBezTo>
                  <a:pt x="9246" y="641"/>
                  <a:pt x="9278" y="643"/>
                  <a:pt x="9310" y="645"/>
                </a:cubicBezTo>
                <a:cubicBezTo>
                  <a:pt x="9323" y="645"/>
                  <a:pt x="9336" y="643"/>
                  <a:pt x="9349" y="644"/>
                </a:cubicBezTo>
                <a:cubicBezTo>
                  <a:pt x="9356" y="645"/>
                  <a:pt x="9363" y="651"/>
                  <a:pt x="9369" y="658"/>
                </a:cubicBezTo>
                <a:cubicBezTo>
                  <a:pt x="9383" y="662"/>
                  <a:pt x="9400" y="668"/>
                  <a:pt x="9409" y="646"/>
                </a:cubicBezTo>
                <a:cubicBezTo>
                  <a:pt x="9409" y="651"/>
                  <a:pt x="9410" y="655"/>
                  <a:pt x="9411" y="664"/>
                </a:cubicBezTo>
                <a:cubicBezTo>
                  <a:pt x="9419" y="640"/>
                  <a:pt x="9435" y="644"/>
                  <a:pt x="9448" y="648"/>
                </a:cubicBezTo>
                <a:cubicBezTo>
                  <a:pt x="9461" y="652"/>
                  <a:pt x="9473" y="656"/>
                  <a:pt x="9487" y="653"/>
                </a:cubicBezTo>
                <a:cubicBezTo>
                  <a:pt x="9506" y="651"/>
                  <a:pt x="9525" y="655"/>
                  <a:pt x="9544" y="656"/>
                </a:cubicBezTo>
                <a:cubicBezTo>
                  <a:pt x="9559" y="656"/>
                  <a:pt x="9575" y="656"/>
                  <a:pt x="9593" y="656"/>
                </a:cubicBezTo>
                <a:cubicBezTo>
                  <a:pt x="9592" y="678"/>
                  <a:pt x="9635" y="680"/>
                  <a:pt x="9619" y="712"/>
                </a:cubicBezTo>
                <a:cubicBezTo>
                  <a:pt x="9623" y="706"/>
                  <a:pt x="9627" y="699"/>
                  <a:pt x="9632" y="693"/>
                </a:cubicBezTo>
                <a:cubicBezTo>
                  <a:pt x="9635" y="690"/>
                  <a:pt x="9640" y="685"/>
                  <a:pt x="9642" y="685"/>
                </a:cubicBezTo>
                <a:cubicBezTo>
                  <a:pt x="9662" y="695"/>
                  <a:pt x="9679" y="679"/>
                  <a:pt x="9698" y="678"/>
                </a:cubicBezTo>
                <a:cubicBezTo>
                  <a:pt x="9703" y="678"/>
                  <a:pt x="9708" y="678"/>
                  <a:pt x="9714" y="678"/>
                </a:cubicBezTo>
                <a:cubicBezTo>
                  <a:pt x="9707" y="697"/>
                  <a:pt x="9724" y="695"/>
                  <a:pt x="9737" y="703"/>
                </a:cubicBezTo>
                <a:cubicBezTo>
                  <a:pt x="9725" y="707"/>
                  <a:pt x="9712" y="707"/>
                  <a:pt x="9707" y="713"/>
                </a:cubicBezTo>
                <a:cubicBezTo>
                  <a:pt x="9688" y="733"/>
                  <a:pt x="9671" y="720"/>
                  <a:pt x="9654" y="712"/>
                </a:cubicBezTo>
                <a:cubicBezTo>
                  <a:pt x="9640" y="706"/>
                  <a:pt x="9638" y="715"/>
                  <a:pt x="9637" y="728"/>
                </a:cubicBezTo>
                <a:cubicBezTo>
                  <a:pt x="9627" y="724"/>
                  <a:pt x="9619" y="720"/>
                  <a:pt x="9610" y="717"/>
                </a:cubicBezTo>
                <a:cubicBezTo>
                  <a:pt x="9587" y="710"/>
                  <a:pt x="9559" y="693"/>
                  <a:pt x="9540" y="700"/>
                </a:cubicBezTo>
                <a:cubicBezTo>
                  <a:pt x="9518" y="708"/>
                  <a:pt x="9493" y="693"/>
                  <a:pt x="9476" y="713"/>
                </a:cubicBezTo>
                <a:cubicBezTo>
                  <a:pt x="9474" y="714"/>
                  <a:pt x="9471" y="716"/>
                  <a:pt x="9470" y="715"/>
                </a:cubicBezTo>
                <a:cubicBezTo>
                  <a:pt x="9460" y="707"/>
                  <a:pt x="9449" y="713"/>
                  <a:pt x="9438" y="715"/>
                </a:cubicBezTo>
                <a:cubicBezTo>
                  <a:pt x="9427" y="717"/>
                  <a:pt x="9416" y="717"/>
                  <a:pt x="9404" y="716"/>
                </a:cubicBezTo>
                <a:cubicBezTo>
                  <a:pt x="9388" y="715"/>
                  <a:pt x="9371" y="711"/>
                  <a:pt x="9355" y="709"/>
                </a:cubicBezTo>
                <a:cubicBezTo>
                  <a:pt x="9341" y="707"/>
                  <a:pt x="9328" y="709"/>
                  <a:pt x="9316" y="718"/>
                </a:cubicBezTo>
                <a:cubicBezTo>
                  <a:pt x="9311" y="722"/>
                  <a:pt x="9300" y="718"/>
                  <a:pt x="9288" y="716"/>
                </a:cubicBezTo>
                <a:cubicBezTo>
                  <a:pt x="9287" y="719"/>
                  <a:pt x="9284" y="725"/>
                  <a:pt x="9280" y="732"/>
                </a:cubicBezTo>
                <a:cubicBezTo>
                  <a:pt x="9271" y="729"/>
                  <a:pt x="9262" y="725"/>
                  <a:pt x="9247" y="720"/>
                </a:cubicBezTo>
                <a:cubicBezTo>
                  <a:pt x="9228" y="731"/>
                  <a:pt x="9205" y="727"/>
                  <a:pt x="9183" y="709"/>
                </a:cubicBezTo>
                <a:cubicBezTo>
                  <a:pt x="9180" y="706"/>
                  <a:pt x="9171" y="707"/>
                  <a:pt x="9167" y="709"/>
                </a:cubicBezTo>
                <a:cubicBezTo>
                  <a:pt x="9129" y="733"/>
                  <a:pt x="9088" y="724"/>
                  <a:pt x="9047" y="719"/>
                </a:cubicBezTo>
                <a:cubicBezTo>
                  <a:pt x="9034" y="717"/>
                  <a:pt x="9019" y="716"/>
                  <a:pt x="9007" y="720"/>
                </a:cubicBezTo>
                <a:cubicBezTo>
                  <a:pt x="8989" y="727"/>
                  <a:pt x="8973" y="713"/>
                  <a:pt x="8955" y="721"/>
                </a:cubicBezTo>
                <a:cubicBezTo>
                  <a:pt x="8948" y="724"/>
                  <a:pt x="8935" y="717"/>
                  <a:pt x="8927" y="712"/>
                </a:cubicBezTo>
                <a:cubicBezTo>
                  <a:pt x="8905" y="700"/>
                  <a:pt x="8868" y="690"/>
                  <a:pt x="8841" y="714"/>
                </a:cubicBezTo>
                <a:cubicBezTo>
                  <a:pt x="8830" y="701"/>
                  <a:pt x="8818" y="692"/>
                  <a:pt x="8802" y="709"/>
                </a:cubicBezTo>
                <a:cubicBezTo>
                  <a:pt x="8800" y="711"/>
                  <a:pt x="8790" y="706"/>
                  <a:pt x="8783" y="704"/>
                </a:cubicBezTo>
                <a:cubicBezTo>
                  <a:pt x="8765" y="706"/>
                  <a:pt x="8746" y="709"/>
                  <a:pt x="8724" y="712"/>
                </a:cubicBezTo>
                <a:cubicBezTo>
                  <a:pt x="8721" y="701"/>
                  <a:pt x="8717" y="690"/>
                  <a:pt x="8701" y="707"/>
                </a:cubicBezTo>
                <a:cubicBezTo>
                  <a:pt x="8697" y="712"/>
                  <a:pt x="8684" y="709"/>
                  <a:pt x="8676" y="710"/>
                </a:cubicBezTo>
                <a:cubicBezTo>
                  <a:pt x="8669" y="704"/>
                  <a:pt x="8670" y="679"/>
                  <a:pt x="8655" y="702"/>
                </a:cubicBezTo>
                <a:cubicBezTo>
                  <a:pt x="8654" y="703"/>
                  <a:pt x="8649" y="702"/>
                  <a:pt x="8646" y="702"/>
                </a:cubicBezTo>
                <a:cubicBezTo>
                  <a:pt x="8619" y="696"/>
                  <a:pt x="8600" y="699"/>
                  <a:pt x="8580" y="711"/>
                </a:cubicBezTo>
                <a:cubicBezTo>
                  <a:pt x="8568" y="704"/>
                  <a:pt x="8558" y="695"/>
                  <a:pt x="8546" y="690"/>
                </a:cubicBezTo>
                <a:cubicBezTo>
                  <a:pt x="8536" y="686"/>
                  <a:pt x="8528" y="691"/>
                  <a:pt x="8527" y="703"/>
                </a:cubicBezTo>
                <a:cubicBezTo>
                  <a:pt x="8526" y="705"/>
                  <a:pt x="8527" y="708"/>
                  <a:pt x="8526" y="711"/>
                </a:cubicBezTo>
                <a:cubicBezTo>
                  <a:pt x="8516" y="728"/>
                  <a:pt x="8517" y="732"/>
                  <a:pt x="8538" y="730"/>
                </a:cubicBezTo>
                <a:cubicBezTo>
                  <a:pt x="8562" y="726"/>
                  <a:pt x="8588" y="737"/>
                  <a:pt x="8612" y="721"/>
                </a:cubicBezTo>
                <a:cubicBezTo>
                  <a:pt x="8614" y="720"/>
                  <a:pt x="8625" y="731"/>
                  <a:pt x="8633" y="737"/>
                </a:cubicBezTo>
                <a:cubicBezTo>
                  <a:pt x="8628" y="740"/>
                  <a:pt x="8626" y="743"/>
                  <a:pt x="8623" y="743"/>
                </a:cubicBezTo>
                <a:cubicBezTo>
                  <a:pt x="8597" y="742"/>
                  <a:pt x="8571" y="741"/>
                  <a:pt x="8545" y="740"/>
                </a:cubicBezTo>
                <a:cubicBezTo>
                  <a:pt x="8538" y="739"/>
                  <a:pt x="8530" y="737"/>
                  <a:pt x="8524" y="739"/>
                </a:cubicBezTo>
                <a:cubicBezTo>
                  <a:pt x="8501" y="747"/>
                  <a:pt x="8480" y="737"/>
                  <a:pt x="8458" y="737"/>
                </a:cubicBezTo>
                <a:cubicBezTo>
                  <a:pt x="8448" y="737"/>
                  <a:pt x="8438" y="742"/>
                  <a:pt x="8429" y="745"/>
                </a:cubicBezTo>
                <a:cubicBezTo>
                  <a:pt x="8407" y="742"/>
                  <a:pt x="8385" y="740"/>
                  <a:pt x="8363" y="735"/>
                </a:cubicBezTo>
                <a:cubicBezTo>
                  <a:pt x="8350" y="732"/>
                  <a:pt x="8337" y="724"/>
                  <a:pt x="8323" y="730"/>
                </a:cubicBezTo>
                <a:cubicBezTo>
                  <a:pt x="8314" y="733"/>
                  <a:pt x="8306" y="738"/>
                  <a:pt x="8297" y="743"/>
                </a:cubicBezTo>
                <a:cubicBezTo>
                  <a:pt x="8285" y="750"/>
                  <a:pt x="8272" y="757"/>
                  <a:pt x="8259" y="764"/>
                </a:cubicBezTo>
                <a:cubicBezTo>
                  <a:pt x="8251" y="731"/>
                  <a:pt x="8223" y="716"/>
                  <a:pt x="8193" y="725"/>
                </a:cubicBezTo>
                <a:cubicBezTo>
                  <a:pt x="8181" y="728"/>
                  <a:pt x="8167" y="726"/>
                  <a:pt x="8154" y="729"/>
                </a:cubicBezTo>
                <a:cubicBezTo>
                  <a:pt x="8135" y="735"/>
                  <a:pt x="8112" y="730"/>
                  <a:pt x="8098" y="750"/>
                </a:cubicBezTo>
                <a:cubicBezTo>
                  <a:pt x="8106" y="759"/>
                  <a:pt x="8112" y="766"/>
                  <a:pt x="8118" y="774"/>
                </a:cubicBezTo>
                <a:cubicBezTo>
                  <a:pt x="8125" y="772"/>
                  <a:pt x="8135" y="768"/>
                  <a:pt x="8144" y="765"/>
                </a:cubicBezTo>
                <a:cubicBezTo>
                  <a:pt x="8145" y="768"/>
                  <a:pt x="8146" y="770"/>
                  <a:pt x="8147" y="772"/>
                </a:cubicBezTo>
                <a:cubicBezTo>
                  <a:pt x="8144" y="774"/>
                  <a:pt x="8140" y="776"/>
                  <a:pt x="8137" y="778"/>
                </a:cubicBezTo>
                <a:cubicBezTo>
                  <a:pt x="8137" y="779"/>
                  <a:pt x="8138" y="781"/>
                  <a:pt x="8138" y="783"/>
                </a:cubicBezTo>
                <a:cubicBezTo>
                  <a:pt x="8164" y="787"/>
                  <a:pt x="8190" y="791"/>
                  <a:pt x="8218" y="795"/>
                </a:cubicBezTo>
                <a:cubicBezTo>
                  <a:pt x="8211" y="812"/>
                  <a:pt x="8206" y="825"/>
                  <a:pt x="8199" y="842"/>
                </a:cubicBezTo>
                <a:cubicBezTo>
                  <a:pt x="8191" y="823"/>
                  <a:pt x="8183" y="819"/>
                  <a:pt x="8167" y="822"/>
                </a:cubicBezTo>
                <a:cubicBezTo>
                  <a:pt x="8148" y="826"/>
                  <a:pt x="8126" y="821"/>
                  <a:pt x="8106" y="822"/>
                </a:cubicBezTo>
                <a:cubicBezTo>
                  <a:pt x="8083" y="822"/>
                  <a:pt x="8061" y="826"/>
                  <a:pt x="8038" y="827"/>
                </a:cubicBezTo>
                <a:cubicBezTo>
                  <a:pt x="8025" y="828"/>
                  <a:pt x="8013" y="827"/>
                  <a:pt x="8000" y="828"/>
                </a:cubicBezTo>
                <a:cubicBezTo>
                  <a:pt x="7978" y="830"/>
                  <a:pt x="7956" y="833"/>
                  <a:pt x="7935" y="837"/>
                </a:cubicBezTo>
                <a:cubicBezTo>
                  <a:pt x="7930" y="838"/>
                  <a:pt x="7926" y="846"/>
                  <a:pt x="7923" y="849"/>
                </a:cubicBezTo>
                <a:cubicBezTo>
                  <a:pt x="7944" y="854"/>
                  <a:pt x="7962" y="859"/>
                  <a:pt x="7980" y="862"/>
                </a:cubicBezTo>
                <a:cubicBezTo>
                  <a:pt x="7988" y="863"/>
                  <a:pt x="7997" y="860"/>
                  <a:pt x="8005" y="860"/>
                </a:cubicBezTo>
                <a:cubicBezTo>
                  <a:pt x="8013" y="860"/>
                  <a:pt x="8021" y="862"/>
                  <a:pt x="8029" y="862"/>
                </a:cubicBezTo>
                <a:cubicBezTo>
                  <a:pt x="8039" y="863"/>
                  <a:pt x="8048" y="862"/>
                  <a:pt x="8058" y="862"/>
                </a:cubicBezTo>
                <a:cubicBezTo>
                  <a:pt x="8084" y="862"/>
                  <a:pt x="8108" y="870"/>
                  <a:pt x="8135" y="868"/>
                </a:cubicBezTo>
                <a:cubicBezTo>
                  <a:pt x="8156" y="867"/>
                  <a:pt x="8182" y="861"/>
                  <a:pt x="8203" y="879"/>
                </a:cubicBezTo>
                <a:cubicBezTo>
                  <a:pt x="8205" y="882"/>
                  <a:pt x="8212" y="881"/>
                  <a:pt x="8216" y="879"/>
                </a:cubicBezTo>
                <a:cubicBezTo>
                  <a:pt x="8245" y="867"/>
                  <a:pt x="8273" y="870"/>
                  <a:pt x="8302" y="881"/>
                </a:cubicBezTo>
                <a:cubicBezTo>
                  <a:pt x="8314" y="886"/>
                  <a:pt x="8329" y="880"/>
                  <a:pt x="8342" y="881"/>
                </a:cubicBezTo>
                <a:cubicBezTo>
                  <a:pt x="8358" y="881"/>
                  <a:pt x="8373" y="883"/>
                  <a:pt x="8388" y="882"/>
                </a:cubicBezTo>
                <a:cubicBezTo>
                  <a:pt x="8422" y="881"/>
                  <a:pt x="8456" y="880"/>
                  <a:pt x="8490" y="876"/>
                </a:cubicBezTo>
                <a:cubicBezTo>
                  <a:pt x="8501" y="875"/>
                  <a:pt x="8514" y="888"/>
                  <a:pt x="8524" y="873"/>
                </a:cubicBezTo>
                <a:cubicBezTo>
                  <a:pt x="8529" y="879"/>
                  <a:pt x="8535" y="884"/>
                  <a:pt x="8540" y="890"/>
                </a:cubicBezTo>
                <a:cubicBezTo>
                  <a:pt x="8557" y="887"/>
                  <a:pt x="8576" y="884"/>
                  <a:pt x="8596" y="880"/>
                </a:cubicBezTo>
                <a:cubicBezTo>
                  <a:pt x="8590" y="912"/>
                  <a:pt x="8596" y="920"/>
                  <a:pt x="8625" y="916"/>
                </a:cubicBezTo>
                <a:cubicBezTo>
                  <a:pt x="8649" y="912"/>
                  <a:pt x="8670" y="914"/>
                  <a:pt x="8693" y="920"/>
                </a:cubicBezTo>
                <a:cubicBezTo>
                  <a:pt x="8700" y="922"/>
                  <a:pt x="8709" y="918"/>
                  <a:pt x="8717" y="917"/>
                </a:cubicBezTo>
                <a:cubicBezTo>
                  <a:pt x="8729" y="916"/>
                  <a:pt x="8741" y="913"/>
                  <a:pt x="8754" y="914"/>
                </a:cubicBezTo>
                <a:cubicBezTo>
                  <a:pt x="8781" y="916"/>
                  <a:pt x="8808" y="916"/>
                  <a:pt x="8834" y="924"/>
                </a:cubicBezTo>
                <a:cubicBezTo>
                  <a:pt x="8859" y="932"/>
                  <a:pt x="8880" y="920"/>
                  <a:pt x="8904" y="921"/>
                </a:cubicBezTo>
                <a:cubicBezTo>
                  <a:pt x="8910" y="922"/>
                  <a:pt x="8917" y="916"/>
                  <a:pt x="8926" y="912"/>
                </a:cubicBezTo>
                <a:cubicBezTo>
                  <a:pt x="8929" y="916"/>
                  <a:pt x="8934" y="923"/>
                  <a:pt x="8941" y="931"/>
                </a:cubicBezTo>
                <a:cubicBezTo>
                  <a:pt x="8948" y="930"/>
                  <a:pt x="8956" y="903"/>
                  <a:pt x="8967" y="926"/>
                </a:cubicBezTo>
                <a:cubicBezTo>
                  <a:pt x="8980" y="927"/>
                  <a:pt x="8992" y="928"/>
                  <a:pt x="9006" y="929"/>
                </a:cubicBezTo>
                <a:cubicBezTo>
                  <a:pt x="9003" y="923"/>
                  <a:pt x="9000" y="918"/>
                  <a:pt x="8995" y="907"/>
                </a:cubicBezTo>
                <a:cubicBezTo>
                  <a:pt x="9015" y="915"/>
                  <a:pt x="9030" y="921"/>
                  <a:pt x="9045" y="927"/>
                </a:cubicBezTo>
                <a:cubicBezTo>
                  <a:pt x="9045" y="929"/>
                  <a:pt x="9044" y="931"/>
                  <a:pt x="9044" y="933"/>
                </a:cubicBezTo>
                <a:cubicBezTo>
                  <a:pt x="9060" y="928"/>
                  <a:pt x="9076" y="924"/>
                  <a:pt x="9088" y="921"/>
                </a:cubicBezTo>
                <a:cubicBezTo>
                  <a:pt x="9100" y="927"/>
                  <a:pt x="9111" y="934"/>
                  <a:pt x="9122" y="938"/>
                </a:cubicBezTo>
                <a:cubicBezTo>
                  <a:pt x="9125" y="939"/>
                  <a:pt x="9132" y="935"/>
                  <a:pt x="9134" y="931"/>
                </a:cubicBezTo>
                <a:cubicBezTo>
                  <a:pt x="9145" y="916"/>
                  <a:pt x="9165" y="909"/>
                  <a:pt x="9183" y="917"/>
                </a:cubicBezTo>
                <a:cubicBezTo>
                  <a:pt x="9188" y="920"/>
                  <a:pt x="9193" y="924"/>
                  <a:pt x="9201" y="929"/>
                </a:cubicBezTo>
                <a:cubicBezTo>
                  <a:pt x="9215" y="919"/>
                  <a:pt x="9231" y="922"/>
                  <a:pt x="9249" y="933"/>
                </a:cubicBezTo>
                <a:cubicBezTo>
                  <a:pt x="9257" y="939"/>
                  <a:pt x="9270" y="935"/>
                  <a:pt x="9281" y="936"/>
                </a:cubicBezTo>
                <a:cubicBezTo>
                  <a:pt x="9290" y="937"/>
                  <a:pt x="9298" y="939"/>
                  <a:pt x="9302" y="940"/>
                </a:cubicBezTo>
                <a:cubicBezTo>
                  <a:pt x="9322" y="937"/>
                  <a:pt x="9340" y="936"/>
                  <a:pt x="9357" y="932"/>
                </a:cubicBezTo>
                <a:cubicBezTo>
                  <a:pt x="9399" y="923"/>
                  <a:pt x="9440" y="936"/>
                  <a:pt x="9481" y="940"/>
                </a:cubicBezTo>
                <a:cubicBezTo>
                  <a:pt x="9507" y="942"/>
                  <a:pt x="9531" y="937"/>
                  <a:pt x="9555" y="936"/>
                </a:cubicBezTo>
                <a:cubicBezTo>
                  <a:pt x="9576" y="935"/>
                  <a:pt x="9598" y="943"/>
                  <a:pt x="9619" y="946"/>
                </a:cubicBezTo>
                <a:cubicBezTo>
                  <a:pt x="9621" y="947"/>
                  <a:pt x="9623" y="948"/>
                  <a:pt x="9626" y="948"/>
                </a:cubicBezTo>
                <a:cubicBezTo>
                  <a:pt x="9651" y="948"/>
                  <a:pt x="9676" y="948"/>
                  <a:pt x="9701" y="949"/>
                </a:cubicBezTo>
                <a:cubicBezTo>
                  <a:pt x="9738" y="950"/>
                  <a:pt x="9774" y="951"/>
                  <a:pt x="9810" y="953"/>
                </a:cubicBezTo>
                <a:cubicBezTo>
                  <a:pt x="9841" y="955"/>
                  <a:pt x="9872" y="958"/>
                  <a:pt x="9903" y="960"/>
                </a:cubicBezTo>
                <a:cubicBezTo>
                  <a:pt x="9909" y="961"/>
                  <a:pt x="9915" y="958"/>
                  <a:pt x="9921" y="957"/>
                </a:cubicBezTo>
                <a:cubicBezTo>
                  <a:pt x="9926" y="956"/>
                  <a:pt x="9933" y="953"/>
                  <a:pt x="9938" y="954"/>
                </a:cubicBezTo>
                <a:cubicBezTo>
                  <a:pt x="9969" y="965"/>
                  <a:pt x="10002" y="960"/>
                  <a:pt x="10034" y="961"/>
                </a:cubicBezTo>
                <a:cubicBezTo>
                  <a:pt x="10079" y="963"/>
                  <a:pt x="10124" y="967"/>
                  <a:pt x="10169" y="969"/>
                </a:cubicBezTo>
                <a:cubicBezTo>
                  <a:pt x="10177" y="970"/>
                  <a:pt x="10184" y="973"/>
                  <a:pt x="10191" y="971"/>
                </a:cubicBezTo>
                <a:cubicBezTo>
                  <a:pt x="10229" y="960"/>
                  <a:pt x="10267" y="978"/>
                  <a:pt x="10305" y="974"/>
                </a:cubicBezTo>
                <a:cubicBezTo>
                  <a:pt x="10316" y="973"/>
                  <a:pt x="10327" y="976"/>
                  <a:pt x="10339" y="974"/>
                </a:cubicBezTo>
                <a:cubicBezTo>
                  <a:pt x="10346" y="974"/>
                  <a:pt x="10353" y="979"/>
                  <a:pt x="10358" y="980"/>
                </a:cubicBezTo>
                <a:cubicBezTo>
                  <a:pt x="10367" y="980"/>
                  <a:pt x="10374" y="980"/>
                  <a:pt x="10382" y="980"/>
                </a:cubicBezTo>
                <a:cubicBezTo>
                  <a:pt x="10384" y="980"/>
                  <a:pt x="10387" y="983"/>
                  <a:pt x="10389" y="982"/>
                </a:cubicBezTo>
                <a:cubicBezTo>
                  <a:pt x="10435" y="966"/>
                  <a:pt x="10480" y="986"/>
                  <a:pt x="10525" y="987"/>
                </a:cubicBezTo>
                <a:cubicBezTo>
                  <a:pt x="10553" y="988"/>
                  <a:pt x="10580" y="996"/>
                  <a:pt x="10609" y="991"/>
                </a:cubicBezTo>
                <a:cubicBezTo>
                  <a:pt x="10626" y="988"/>
                  <a:pt x="10644" y="993"/>
                  <a:pt x="10662" y="995"/>
                </a:cubicBezTo>
                <a:cubicBezTo>
                  <a:pt x="10696" y="998"/>
                  <a:pt x="10730" y="1000"/>
                  <a:pt x="10763" y="1003"/>
                </a:cubicBezTo>
                <a:cubicBezTo>
                  <a:pt x="10807" y="1006"/>
                  <a:pt x="10850" y="1008"/>
                  <a:pt x="10894" y="1011"/>
                </a:cubicBezTo>
                <a:cubicBezTo>
                  <a:pt x="10906" y="1012"/>
                  <a:pt x="10919" y="1017"/>
                  <a:pt x="10933" y="1021"/>
                </a:cubicBezTo>
                <a:cubicBezTo>
                  <a:pt x="10934" y="1024"/>
                  <a:pt x="10936" y="1029"/>
                  <a:pt x="10937" y="1032"/>
                </a:cubicBezTo>
                <a:cubicBezTo>
                  <a:pt x="10912" y="1033"/>
                  <a:pt x="10886" y="1048"/>
                  <a:pt x="10861" y="1032"/>
                </a:cubicBezTo>
                <a:cubicBezTo>
                  <a:pt x="10858" y="1029"/>
                  <a:pt x="10851" y="1031"/>
                  <a:pt x="10846" y="1032"/>
                </a:cubicBezTo>
                <a:cubicBezTo>
                  <a:pt x="10833" y="1033"/>
                  <a:pt x="10820" y="1047"/>
                  <a:pt x="10807" y="1031"/>
                </a:cubicBezTo>
                <a:cubicBezTo>
                  <a:pt x="10805" y="1030"/>
                  <a:pt x="10801" y="1032"/>
                  <a:pt x="10797" y="1032"/>
                </a:cubicBezTo>
                <a:cubicBezTo>
                  <a:pt x="10792" y="1032"/>
                  <a:pt x="10787" y="1031"/>
                  <a:pt x="10781" y="1030"/>
                </a:cubicBezTo>
                <a:cubicBezTo>
                  <a:pt x="10772" y="1028"/>
                  <a:pt x="10763" y="1028"/>
                  <a:pt x="10754" y="1026"/>
                </a:cubicBezTo>
                <a:cubicBezTo>
                  <a:pt x="10740" y="1022"/>
                  <a:pt x="10726" y="1011"/>
                  <a:pt x="10711" y="1024"/>
                </a:cubicBezTo>
                <a:cubicBezTo>
                  <a:pt x="10696" y="1037"/>
                  <a:pt x="10677" y="1030"/>
                  <a:pt x="10662" y="1026"/>
                </a:cubicBezTo>
                <a:cubicBezTo>
                  <a:pt x="10643" y="1020"/>
                  <a:pt x="10625" y="1024"/>
                  <a:pt x="10606" y="1023"/>
                </a:cubicBezTo>
                <a:cubicBezTo>
                  <a:pt x="10597" y="1023"/>
                  <a:pt x="10588" y="1016"/>
                  <a:pt x="10577" y="1010"/>
                </a:cubicBezTo>
                <a:cubicBezTo>
                  <a:pt x="10553" y="1020"/>
                  <a:pt x="10527" y="1036"/>
                  <a:pt x="10494" y="1024"/>
                </a:cubicBezTo>
                <a:cubicBezTo>
                  <a:pt x="10495" y="1021"/>
                  <a:pt x="10495" y="1018"/>
                  <a:pt x="10496" y="1014"/>
                </a:cubicBezTo>
                <a:cubicBezTo>
                  <a:pt x="10494" y="1015"/>
                  <a:pt x="10492" y="1015"/>
                  <a:pt x="10492" y="1015"/>
                </a:cubicBezTo>
                <a:cubicBezTo>
                  <a:pt x="10487" y="1030"/>
                  <a:pt x="10476" y="1029"/>
                  <a:pt x="10467" y="1022"/>
                </a:cubicBezTo>
                <a:cubicBezTo>
                  <a:pt x="10455" y="1013"/>
                  <a:pt x="10446" y="1022"/>
                  <a:pt x="10434" y="1024"/>
                </a:cubicBezTo>
                <a:cubicBezTo>
                  <a:pt x="10425" y="1026"/>
                  <a:pt x="10414" y="1022"/>
                  <a:pt x="10404" y="1020"/>
                </a:cubicBezTo>
                <a:cubicBezTo>
                  <a:pt x="10398" y="1018"/>
                  <a:pt x="10393" y="1011"/>
                  <a:pt x="10388" y="1011"/>
                </a:cubicBezTo>
                <a:cubicBezTo>
                  <a:pt x="10359" y="1011"/>
                  <a:pt x="10329" y="1015"/>
                  <a:pt x="10301" y="1005"/>
                </a:cubicBezTo>
                <a:cubicBezTo>
                  <a:pt x="10299" y="1004"/>
                  <a:pt x="10295" y="1006"/>
                  <a:pt x="10293" y="1008"/>
                </a:cubicBezTo>
                <a:cubicBezTo>
                  <a:pt x="10268" y="1021"/>
                  <a:pt x="10243" y="1027"/>
                  <a:pt x="10218" y="1008"/>
                </a:cubicBezTo>
                <a:cubicBezTo>
                  <a:pt x="10212" y="1004"/>
                  <a:pt x="10203" y="1001"/>
                  <a:pt x="10197" y="1004"/>
                </a:cubicBezTo>
                <a:cubicBezTo>
                  <a:pt x="10172" y="1013"/>
                  <a:pt x="10149" y="1008"/>
                  <a:pt x="10124" y="999"/>
                </a:cubicBezTo>
                <a:cubicBezTo>
                  <a:pt x="10117" y="996"/>
                  <a:pt x="10106" y="1001"/>
                  <a:pt x="10098" y="1005"/>
                </a:cubicBezTo>
                <a:cubicBezTo>
                  <a:pt x="10064" y="1018"/>
                  <a:pt x="10030" y="1012"/>
                  <a:pt x="9996" y="1007"/>
                </a:cubicBezTo>
                <a:cubicBezTo>
                  <a:pt x="9991" y="1006"/>
                  <a:pt x="9987" y="1001"/>
                  <a:pt x="9982" y="1000"/>
                </a:cubicBezTo>
                <a:cubicBezTo>
                  <a:pt x="9974" y="999"/>
                  <a:pt x="9966" y="999"/>
                  <a:pt x="9958" y="1000"/>
                </a:cubicBezTo>
                <a:cubicBezTo>
                  <a:pt x="9943" y="1003"/>
                  <a:pt x="9928" y="1018"/>
                  <a:pt x="9913" y="1000"/>
                </a:cubicBezTo>
                <a:cubicBezTo>
                  <a:pt x="9911" y="998"/>
                  <a:pt x="9907" y="997"/>
                  <a:pt x="9904" y="997"/>
                </a:cubicBezTo>
                <a:cubicBezTo>
                  <a:pt x="9882" y="995"/>
                  <a:pt x="9881" y="991"/>
                  <a:pt x="9893" y="971"/>
                </a:cubicBezTo>
                <a:cubicBezTo>
                  <a:pt x="9892" y="969"/>
                  <a:pt x="9890" y="968"/>
                  <a:pt x="9889" y="967"/>
                </a:cubicBezTo>
                <a:cubicBezTo>
                  <a:pt x="9884" y="972"/>
                  <a:pt x="9876" y="977"/>
                  <a:pt x="9876" y="983"/>
                </a:cubicBezTo>
                <a:cubicBezTo>
                  <a:pt x="9873" y="1000"/>
                  <a:pt x="9864" y="1003"/>
                  <a:pt x="9850" y="999"/>
                </a:cubicBezTo>
                <a:cubicBezTo>
                  <a:pt x="9849" y="999"/>
                  <a:pt x="9849" y="998"/>
                  <a:pt x="9848" y="999"/>
                </a:cubicBezTo>
                <a:cubicBezTo>
                  <a:pt x="9822" y="1008"/>
                  <a:pt x="9795" y="995"/>
                  <a:pt x="9768" y="1002"/>
                </a:cubicBezTo>
                <a:cubicBezTo>
                  <a:pt x="9763" y="1003"/>
                  <a:pt x="9757" y="1006"/>
                  <a:pt x="9754" y="1008"/>
                </a:cubicBezTo>
                <a:cubicBezTo>
                  <a:pt x="9750" y="1003"/>
                  <a:pt x="9746" y="994"/>
                  <a:pt x="9743" y="994"/>
                </a:cubicBezTo>
                <a:cubicBezTo>
                  <a:pt x="9733" y="995"/>
                  <a:pt x="9724" y="999"/>
                  <a:pt x="9718" y="1000"/>
                </a:cubicBezTo>
                <a:cubicBezTo>
                  <a:pt x="9701" y="1001"/>
                  <a:pt x="9688" y="1002"/>
                  <a:pt x="9674" y="1002"/>
                </a:cubicBezTo>
                <a:cubicBezTo>
                  <a:pt x="9661" y="1002"/>
                  <a:pt x="9647" y="1001"/>
                  <a:pt x="9634" y="1001"/>
                </a:cubicBezTo>
                <a:cubicBezTo>
                  <a:pt x="9614" y="1001"/>
                  <a:pt x="9593" y="1001"/>
                  <a:pt x="9573" y="1001"/>
                </a:cubicBezTo>
                <a:cubicBezTo>
                  <a:pt x="9570" y="1001"/>
                  <a:pt x="9566" y="1000"/>
                  <a:pt x="9563" y="1001"/>
                </a:cubicBezTo>
                <a:cubicBezTo>
                  <a:pt x="9555" y="1001"/>
                  <a:pt x="9547" y="1003"/>
                  <a:pt x="9539" y="1004"/>
                </a:cubicBezTo>
                <a:cubicBezTo>
                  <a:pt x="9539" y="1007"/>
                  <a:pt x="9539" y="1009"/>
                  <a:pt x="9538" y="1012"/>
                </a:cubicBezTo>
                <a:cubicBezTo>
                  <a:pt x="9527" y="1007"/>
                  <a:pt x="9516" y="1002"/>
                  <a:pt x="9503" y="996"/>
                </a:cubicBezTo>
                <a:cubicBezTo>
                  <a:pt x="9502" y="997"/>
                  <a:pt x="9499" y="1002"/>
                  <a:pt x="9496" y="1007"/>
                </a:cubicBezTo>
                <a:cubicBezTo>
                  <a:pt x="9474" y="1005"/>
                  <a:pt x="9453" y="1002"/>
                  <a:pt x="9431" y="1001"/>
                </a:cubicBezTo>
                <a:cubicBezTo>
                  <a:pt x="9408" y="999"/>
                  <a:pt x="9385" y="1000"/>
                  <a:pt x="9361" y="998"/>
                </a:cubicBezTo>
                <a:cubicBezTo>
                  <a:pt x="9345" y="997"/>
                  <a:pt x="9328" y="987"/>
                  <a:pt x="9314" y="991"/>
                </a:cubicBezTo>
                <a:cubicBezTo>
                  <a:pt x="9293" y="996"/>
                  <a:pt x="9272" y="983"/>
                  <a:pt x="9252" y="998"/>
                </a:cubicBezTo>
                <a:cubicBezTo>
                  <a:pt x="9245" y="1004"/>
                  <a:pt x="9230" y="1000"/>
                  <a:pt x="9219" y="999"/>
                </a:cubicBezTo>
                <a:cubicBezTo>
                  <a:pt x="9211" y="999"/>
                  <a:pt x="9203" y="997"/>
                  <a:pt x="9196" y="994"/>
                </a:cubicBezTo>
                <a:cubicBezTo>
                  <a:pt x="9181" y="987"/>
                  <a:pt x="9172" y="994"/>
                  <a:pt x="9165" y="1009"/>
                </a:cubicBezTo>
                <a:cubicBezTo>
                  <a:pt x="9136" y="978"/>
                  <a:pt x="9103" y="993"/>
                  <a:pt x="9071" y="998"/>
                </a:cubicBezTo>
                <a:cubicBezTo>
                  <a:pt x="9072" y="1001"/>
                  <a:pt x="9073" y="1004"/>
                  <a:pt x="9073" y="1004"/>
                </a:cubicBezTo>
                <a:cubicBezTo>
                  <a:pt x="9058" y="1004"/>
                  <a:pt x="9043" y="1004"/>
                  <a:pt x="9028" y="1004"/>
                </a:cubicBezTo>
                <a:cubicBezTo>
                  <a:pt x="9020" y="1004"/>
                  <a:pt x="9011" y="1001"/>
                  <a:pt x="9003" y="1001"/>
                </a:cubicBezTo>
                <a:cubicBezTo>
                  <a:pt x="8964" y="1000"/>
                  <a:pt x="8924" y="1001"/>
                  <a:pt x="8884" y="1000"/>
                </a:cubicBezTo>
                <a:cubicBezTo>
                  <a:pt x="8829" y="998"/>
                  <a:pt x="8775" y="991"/>
                  <a:pt x="8720" y="1002"/>
                </a:cubicBezTo>
                <a:cubicBezTo>
                  <a:pt x="8714" y="1003"/>
                  <a:pt x="8708" y="999"/>
                  <a:pt x="8701" y="998"/>
                </a:cubicBezTo>
                <a:cubicBezTo>
                  <a:pt x="8682" y="997"/>
                  <a:pt x="8663" y="995"/>
                  <a:pt x="8643" y="995"/>
                </a:cubicBezTo>
                <a:cubicBezTo>
                  <a:pt x="8639" y="995"/>
                  <a:pt x="8635" y="1003"/>
                  <a:pt x="8630" y="1009"/>
                </a:cubicBezTo>
                <a:cubicBezTo>
                  <a:pt x="8619" y="990"/>
                  <a:pt x="8601" y="997"/>
                  <a:pt x="8583" y="997"/>
                </a:cubicBezTo>
                <a:cubicBezTo>
                  <a:pt x="8550" y="997"/>
                  <a:pt x="8517" y="994"/>
                  <a:pt x="8484" y="994"/>
                </a:cubicBezTo>
                <a:cubicBezTo>
                  <a:pt x="8466" y="995"/>
                  <a:pt x="8448" y="1000"/>
                  <a:pt x="8430" y="1003"/>
                </a:cubicBezTo>
                <a:cubicBezTo>
                  <a:pt x="8431" y="1014"/>
                  <a:pt x="8432" y="1023"/>
                  <a:pt x="8434" y="1037"/>
                </a:cubicBezTo>
                <a:cubicBezTo>
                  <a:pt x="8412" y="1026"/>
                  <a:pt x="8387" y="1042"/>
                  <a:pt x="8370" y="1020"/>
                </a:cubicBezTo>
                <a:cubicBezTo>
                  <a:pt x="8369" y="1020"/>
                  <a:pt x="8359" y="1026"/>
                  <a:pt x="8354" y="1028"/>
                </a:cubicBezTo>
                <a:cubicBezTo>
                  <a:pt x="8336" y="1028"/>
                  <a:pt x="8317" y="1029"/>
                  <a:pt x="8298" y="1028"/>
                </a:cubicBezTo>
                <a:cubicBezTo>
                  <a:pt x="8293" y="1028"/>
                  <a:pt x="8287" y="1023"/>
                  <a:pt x="8285" y="1018"/>
                </a:cubicBezTo>
                <a:cubicBezTo>
                  <a:pt x="8281" y="1011"/>
                  <a:pt x="8280" y="1002"/>
                  <a:pt x="8278" y="995"/>
                </a:cubicBezTo>
                <a:cubicBezTo>
                  <a:pt x="8262" y="1003"/>
                  <a:pt x="8251" y="1008"/>
                  <a:pt x="8239" y="1014"/>
                </a:cubicBezTo>
                <a:cubicBezTo>
                  <a:pt x="8238" y="1017"/>
                  <a:pt x="8235" y="1025"/>
                  <a:pt x="8234" y="1025"/>
                </a:cubicBezTo>
                <a:cubicBezTo>
                  <a:pt x="8227" y="1024"/>
                  <a:pt x="8220" y="1020"/>
                  <a:pt x="8213" y="1018"/>
                </a:cubicBezTo>
                <a:cubicBezTo>
                  <a:pt x="8205" y="1015"/>
                  <a:pt x="8197" y="1012"/>
                  <a:pt x="8189" y="1013"/>
                </a:cubicBezTo>
                <a:cubicBezTo>
                  <a:pt x="8183" y="1014"/>
                  <a:pt x="8177" y="1021"/>
                  <a:pt x="8175" y="1026"/>
                </a:cubicBezTo>
                <a:cubicBezTo>
                  <a:pt x="8174" y="1031"/>
                  <a:pt x="8176" y="1042"/>
                  <a:pt x="8180" y="1043"/>
                </a:cubicBezTo>
                <a:cubicBezTo>
                  <a:pt x="8197" y="1049"/>
                  <a:pt x="8214" y="1054"/>
                  <a:pt x="8232" y="1059"/>
                </a:cubicBezTo>
                <a:cubicBezTo>
                  <a:pt x="8237" y="1060"/>
                  <a:pt x="8242" y="1062"/>
                  <a:pt x="8247" y="1062"/>
                </a:cubicBezTo>
                <a:cubicBezTo>
                  <a:pt x="8251" y="1062"/>
                  <a:pt x="8260" y="1060"/>
                  <a:pt x="8260" y="1059"/>
                </a:cubicBezTo>
                <a:cubicBezTo>
                  <a:pt x="8263" y="1033"/>
                  <a:pt x="8284" y="1041"/>
                  <a:pt x="8299" y="1034"/>
                </a:cubicBezTo>
                <a:cubicBezTo>
                  <a:pt x="8295" y="1046"/>
                  <a:pt x="8291" y="1055"/>
                  <a:pt x="8287" y="1065"/>
                </a:cubicBezTo>
                <a:cubicBezTo>
                  <a:pt x="8312" y="1065"/>
                  <a:pt x="8333" y="1064"/>
                  <a:pt x="8353" y="1065"/>
                </a:cubicBezTo>
                <a:cubicBezTo>
                  <a:pt x="8366" y="1066"/>
                  <a:pt x="8378" y="1071"/>
                  <a:pt x="8391" y="1071"/>
                </a:cubicBezTo>
                <a:cubicBezTo>
                  <a:pt x="8416" y="1071"/>
                  <a:pt x="8441" y="1065"/>
                  <a:pt x="8465" y="1067"/>
                </a:cubicBezTo>
                <a:cubicBezTo>
                  <a:pt x="8493" y="1069"/>
                  <a:pt x="8521" y="1080"/>
                  <a:pt x="8549" y="1084"/>
                </a:cubicBezTo>
                <a:cubicBezTo>
                  <a:pt x="8568" y="1086"/>
                  <a:pt x="8589" y="1084"/>
                  <a:pt x="8608" y="1084"/>
                </a:cubicBezTo>
                <a:cubicBezTo>
                  <a:pt x="8642" y="1084"/>
                  <a:pt x="8676" y="1083"/>
                  <a:pt x="8710" y="1084"/>
                </a:cubicBezTo>
                <a:cubicBezTo>
                  <a:pt x="8727" y="1085"/>
                  <a:pt x="8739" y="1082"/>
                  <a:pt x="8743" y="1064"/>
                </a:cubicBezTo>
                <a:cubicBezTo>
                  <a:pt x="8743" y="1061"/>
                  <a:pt x="8748" y="1058"/>
                  <a:pt x="8748" y="1058"/>
                </a:cubicBezTo>
                <a:cubicBezTo>
                  <a:pt x="8754" y="1066"/>
                  <a:pt x="8757" y="1072"/>
                  <a:pt x="8763" y="1076"/>
                </a:cubicBezTo>
                <a:cubicBezTo>
                  <a:pt x="8777" y="1086"/>
                  <a:pt x="8793" y="1092"/>
                  <a:pt x="8812" y="1089"/>
                </a:cubicBezTo>
                <a:cubicBezTo>
                  <a:pt x="8815" y="1089"/>
                  <a:pt x="8820" y="1096"/>
                  <a:pt x="8824" y="1099"/>
                </a:cubicBezTo>
                <a:cubicBezTo>
                  <a:pt x="8839" y="1095"/>
                  <a:pt x="8855" y="1091"/>
                  <a:pt x="8870" y="1088"/>
                </a:cubicBezTo>
                <a:cubicBezTo>
                  <a:pt x="8873" y="1087"/>
                  <a:pt x="8877" y="1093"/>
                  <a:pt x="8879" y="1092"/>
                </a:cubicBezTo>
                <a:cubicBezTo>
                  <a:pt x="8886" y="1091"/>
                  <a:pt x="8892" y="1088"/>
                  <a:pt x="8900" y="1085"/>
                </a:cubicBezTo>
                <a:cubicBezTo>
                  <a:pt x="8907" y="1095"/>
                  <a:pt x="8907" y="1095"/>
                  <a:pt x="8916" y="1081"/>
                </a:cubicBezTo>
                <a:cubicBezTo>
                  <a:pt x="8917" y="1080"/>
                  <a:pt x="8920" y="1079"/>
                  <a:pt x="8922" y="1079"/>
                </a:cubicBezTo>
                <a:cubicBezTo>
                  <a:pt x="8939" y="1079"/>
                  <a:pt x="8956" y="1075"/>
                  <a:pt x="8971" y="1090"/>
                </a:cubicBezTo>
                <a:cubicBezTo>
                  <a:pt x="8978" y="1098"/>
                  <a:pt x="8992" y="1104"/>
                  <a:pt x="8999" y="1085"/>
                </a:cubicBezTo>
                <a:cubicBezTo>
                  <a:pt x="9000" y="1079"/>
                  <a:pt x="9008" y="1076"/>
                  <a:pt x="9009" y="1075"/>
                </a:cubicBezTo>
                <a:cubicBezTo>
                  <a:pt x="9019" y="1076"/>
                  <a:pt x="9025" y="1079"/>
                  <a:pt x="9031" y="1078"/>
                </a:cubicBezTo>
                <a:cubicBezTo>
                  <a:pt x="9050" y="1076"/>
                  <a:pt x="9068" y="1074"/>
                  <a:pt x="9079" y="1095"/>
                </a:cubicBezTo>
                <a:cubicBezTo>
                  <a:pt x="9082" y="1103"/>
                  <a:pt x="9131" y="1102"/>
                  <a:pt x="9133" y="1095"/>
                </a:cubicBezTo>
                <a:cubicBezTo>
                  <a:pt x="9142" y="1069"/>
                  <a:pt x="9159" y="1078"/>
                  <a:pt x="9176" y="1081"/>
                </a:cubicBezTo>
                <a:cubicBezTo>
                  <a:pt x="9184" y="1082"/>
                  <a:pt x="9193" y="1080"/>
                  <a:pt x="9202" y="1078"/>
                </a:cubicBezTo>
                <a:cubicBezTo>
                  <a:pt x="9211" y="1077"/>
                  <a:pt x="9220" y="1075"/>
                  <a:pt x="9230" y="1073"/>
                </a:cubicBezTo>
                <a:cubicBezTo>
                  <a:pt x="9233" y="1072"/>
                  <a:pt x="9237" y="1068"/>
                  <a:pt x="9239" y="1065"/>
                </a:cubicBezTo>
                <a:cubicBezTo>
                  <a:pt x="9245" y="1055"/>
                  <a:pt x="9250" y="1044"/>
                  <a:pt x="9256" y="1034"/>
                </a:cubicBezTo>
                <a:cubicBezTo>
                  <a:pt x="9274" y="1036"/>
                  <a:pt x="9288" y="1065"/>
                  <a:pt x="9303" y="1044"/>
                </a:cubicBezTo>
                <a:cubicBezTo>
                  <a:pt x="9320" y="1046"/>
                  <a:pt x="9333" y="1047"/>
                  <a:pt x="9350" y="1048"/>
                </a:cubicBezTo>
                <a:cubicBezTo>
                  <a:pt x="9353" y="1060"/>
                  <a:pt x="9361" y="1070"/>
                  <a:pt x="9384" y="1062"/>
                </a:cubicBezTo>
                <a:cubicBezTo>
                  <a:pt x="9399" y="1057"/>
                  <a:pt x="9418" y="1063"/>
                  <a:pt x="9435" y="1063"/>
                </a:cubicBezTo>
                <a:cubicBezTo>
                  <a:pt x="9438" y="1063"/>
                  <a:pt x="9442" y="1062"/>
                  <a:pt x="9449" y="1056"/>
                </a:cubicBezTo>
                <a:cubicBezTo>
                  <a:pt x="9443" y="1053"/>
                  <a:pt x="9436" y="1050"/>
                  <a:pt x="9426" y="1045"/>
                </a:cubicBezTo>
                <a:cubicBezTo>
                  <a:pt x="9437" y="1037"/>
                  <a:pt x="9442" y="1034"/>
                  <a:pt x="9447" y="1029"/>
                </a:cubicBezTo>
                <a:cubicBezTo>
                  <a:pt x="9452" y="1036"/>
                  <a:pt x="9455" y="1042"/>
                  <a:pt x="9458" y="1047"/>
                </a:cubicBezTo>
                <a:cubicBezTo>
                  <a:pt x="9456" y="1049"/>
                  <a:pt x="9452" y="1052"/>
                  <a:pt x="9445" y="1058"/>
                </a:cubicBezTo>
                <a:cubicBezTo>
                  <a:pt x="9465" y="1066"/>
                  <a:pt x="9481" y="1072"/>
                  <a:pt x="9499" y="1079"/>
                </a:cubicBezTo>
                <a:cubicBezTo>
                  <a:pt x="9482" y="1085"/>
                  <a:pt x="9469" y="1090"/>
                  <a:pt x="9456" y="1094"/>
                </a:cubicBezTo>
                <a:cubicBezTo>
                  <a:pt x="9456" y="1096"/>
                  <a:pt x="9457" y="1098"/>
                  <a:pt x="9457" y="1101"/>
                </a:cubicBezTo>
                <a:cubicBezTo>
                  <a:pt x="9468" y="1101"/>
                  <a:pt x="9479" y="1102"/>
                  <a:pt x="9490" y="1102"/>
                </a:cubicBezTo>
                <a:cubicBezTo>
                  <a:pt x="9486" y="1106"/>
                  <a:pt x="9482" y="1109"/>
                  <a:pt x="9478" y="1113"/>
                </a:cubicBezTo>
                <a:cubicBezTo>
                  <a:pt x="9518" y="1122"/>
                  <a:pt x="9522" y="1121"/>
                  <a:pt x="9545" y="1100"/>
                </a:cubicBezTo>
                <a:cubicBezTo>
                  <a:pt x="9546" y="1106"/>
                  <a:pt x="9546" y="1111"/>
                  <a:pt x="9547" y="1115"/>
                </a:cubicBezTo>
                <a:cubicBezTo>
                  <a:pt x="9555" y="1116"/>
                  <a:pt x="9564" y="1120"/>
                  <a:pt x="9571" y="1118"/>
                </a:cubicBezTo>
                <a:cubicBezTo>
                  <a:pt x="9578" y="1116"/>
                  <a:pt x="9590" y="1110"/>
                  <a:pt x="9591" y="1104"/>
                </a:cubicBezTo>
                <a:cubicBezTo>
                  <a:pt x="9593" y="1089"/>
                  <a:pt x="9600" y="1089"/>
                  <a:pt x="9610" y="1090"/>
                </a:cubicBezTo>
                <a:cubicBezTo>
                  <a:pt x="9614" y="1096"/>
                  <a:pt x="9616" y="1102"/>
                  <a:pt x="9620" y="1107"/>
                </a:cubicBezTo>
                <a:cubicBezTo>
                  <a:pt x="9624" y="1112"/>
                  <a:pt x="9628" y="1116"/>
                  <a:pt x="9635" y="1124"/>
                </a:cubicBezTo>
                <a:cubicBezTo>
                  <a:pt x="9640" y="1122"/>
                  <a:pt x="9647" y="1119"/>
                  <a:pt x="9655" y="1116"/>
                </a:cubicBezTo>
                <a:cubicBezTo>
                  <a:pt x="9672" y="1129"/>
                  <a:pt x="9687" y="1129"/>
                  <a:pt x="9705" y="1113"/>
                </a:cubicBezTo>
                <a:cubicBezTo>
                  <a:pt x="9718" y="1101"/>
                  <a:pt x="9743" y="1100"/>
                  <a:pt x="9758" y="1113"/>
                </a:cubicBezTo>
                <a:cubicBezTo>
                  <a:pt x="9768" y="1121"/>
                  <a:pt x="9776" y="1126"/>
                  <a:pt x="9788" y="1114"/>
                </a:cubicBezTo>
                <a:cubicBezTo>
                  <a:pt x="9794" y="1108"/>
                  <a:pt x="9806" y="1107"/>
                  <a:pt x="9808" y="1121"/>
                </a:cubicBezTo>
                <a:cubicBezTo>
                  <a:pt x="9808" y="1123"/>
                  <a:pt x="9809" y="1125"/>
                  <a:pt x="9810" y="1127"/>
                </a:cubicBezTo>
                <a:cubicBezTo>
                  <a:pt x="9818" y="1135"/>
                  <a:pt x="9865" y="1128"/>
                  <a:pt x="9870" y="1117"/>
                </a:cubicBezTo>
                <a:cubicBezTo>
                  <a:pt x="9878" y="1122"/>
                  <a:pt x="9885" y="1126"/>
                  <a:pt x="9895" y="1131"/>
                </a:cubicBezTo>
                <a:cubicBezTo>
                  <a:pt x="9896" y="1122"/>
                  <a:pt x="9897" y="1116"/>
                  <a:pt x="9897" y="1112"/>
                </a:cubicBezTo>
                <a:cubicBezTo>
                  <a:pt x="9921" y="1093"/>
                  <a:pt x="9949" y="1127"/>
                  <a:pt x="9972" y="1105"/>
                </a:cubicBezTo>
                <a:cubicBezTo>
                  <a:pt x="9977" y="1114"/>
                  <a:pt x="9982" y="1124"/>
                  <a:pt x="9987" y="1135"/>
                </a:cubicBezTo>
                <a:cubicBezTo>
                  <a:pt x="9991" y="1132"/>
                  <a:pt x="9993" y="1131"/>
                  <a:pt x="9994" y="1130"/>
                </a:cubicBezTo>
                <a:cubicBezTo>
                  <a:pt x="9999" y="1123"/>
                  <a:pt x="10004" y="1113"/>
                  <a:pt x="10009" y="1112"/>
                </a:cubicBezTo>
                <a:cubicBezTo>
                  <a:pt x="10016" y="1111"/>
                  <a:pt x="10023" y="1120"/>
                  <a:pt x="10030" y="1124"/>
                </a:cubicBezTo>
                <a:cubicBezTo>
                  <a:pt x="10036" y="1127"/>
                  <a:pt x="10043" y="1133"/>
                  <a:pt x="10050" y="1133"/>
                </a:cubicBezTo>
                <a:cubicBezTo>
                  <a:pt x="10053" y="1133"/>
                  <a:pt x="10057" y="1124"/>
                  <a:pt x="10059" y="1117"/>
                </a:cubicBezTo>
                <a:cubicBezTo>
                  <a:pt x="10080" y="1102"/>
                  <a:pt x="10094" y="1121"/>
                  <a:pt x="10110" y="1131"/>
                </a:cubicBezTo>
                <a:cubicBezTo>
                  <a:pt x="10121" y="1138"/>
                  <a:pt x="10141" y="1139"/>
                  <a:pt x="10151" y="1130"/>
                </a:cubicBezTo>
                <a:cubicBezTo>
                  <a:pt x="10166" y="1115"/>
                  <a:pt x="10213" y="1111"/>
                  <a:pt x="10229" y="1124"/>
                </a:cubicBezTo>
                <a:cubicBezTo>
                  <a:pt x="10231" y="1126"/>
                  <a:pt x="10232" y="1130"/>
                  <a:pt x="10233" y="1131"/>
                </a:cubicBezTo>
                <a:cubicBezTo>
                  <a:pt x="10236" y="1130"/>
                  <a:pt x="10240" y="1127"/>
                  <a:pt x="10242" y="1128"/>
                </a:cubicBezTo>
                <a:cubicBezTo>
                  <a:pt x="10255" y="1133"/>
                  <a:pt x="10267" y="1140"/>
                  <a:pt x="10280" y="1144"/>
                </a:cubicBezTo>
                <a:cubicBezTo>
                  <a:pt x="10291" y="1148"/>
                  <a:pt x="10298" y="1151"/>
                  <a:pt x="10285" y="1162"/>
                </a:cubicBezTo>
                <a:cubicBezTo>
                  <a:pt x="10283" y="1164"/>
                  <a:pt x="10281" y="1167"/>
                  <a:pt x="10279" y="1170"/>
                </a:cubicBezTo>
                <a:cubicBezTo>
                  <a:pt x="10277" y="1175"/>
                  <a:pt x="10277" y="1185"/>
                  <a:pt x="10274" y="1186"/>
                </a:cubicBezTo>
                <a:cubicBezTo>
                  <a:pt x="10265" y="1187"/>
                  <a:pt x="10254" y="1188"/>
                  <a:pt x="10245" y="1186"/>
                </a:cubicBezTo>
                <a:cubicBezTo>
                  <a:pt x="10221" y="1180"/>
                  <a:pt x="10198" y="1170"/>
                  <a:pt x="10174" y="1167"/>
                </a:cubicBezTo>
                <a:cubicBezTo>
                  <a:pt x="10154" y="1165"/>
                  <a:pt x="10132" y="1170"/>
                  <a:pt x="10112" y="1174"/>
                </a:cubicBezTo>
                <a:cubicBezTo>
                  <a:pt x="10107" y="1175"/>
                  <a:pt x="10105" y="1186"/>
                  <a:pt x="10099" y="1197"/>
                </a:cubicBezTo>
                <a:cubicBezTo>
                  <a:pt x="10089" y="1195"/>
                  <a:pt x="10075" y="1193"/>
                  <a:pt x="10061" y="1191"/>
                </a:cubicBezTo>
                <a:cubicBezTo>
                  <a:pt x="10055" y="1197"/>
                  <a:pt x="10047" y="1205"/>
                  <a:pt x="10038" y="1214"/>
                </a:cubicBezTo>
                <a:cubicBezTo>
                  <a:pt x="10034" y="1212"/>
                  <a:pt x="10029" y="1208"/>
                  <a:pt x="10024" y="1204"/>
                </a:cubicBezTo>
                <a:cubicBezTo>
                  <a:pt x="10024" y="1205"/>
                  <a:pt x="10024" y="1207"/>
                  <a:pt x="10025" y="1208"/>
                </a:cubicBezTo>
                <a:cubicBezTo>
                  <a:pt x="9997" y="1214"/>
                  <a:pt x="9970" y="1220"/>
                  <a:pt x="9942" y="1226"/>
                </a:cubicBezTo>
                <a:cubicBezTo>
                  <a:pt x="9936" y="1228"/>
                  <a:pt x="9930" y="1232"/>
                  <a:pt x="9924" y="1234"/>
                </a:cubicBezTo>
                <a:cubicBezTo>
                  <a:pt x="9916" y="1236"/>
                  <a:pt x="9908" y="1246"/>
                  <a:pt x="9901" y="1231"/>
                </a:cubicBezTo>
                <a:cubicBezTo>
                  <a:pt x="9900" y="1228"/>
                  <a:pt x="9890" y="1229"/>
                  <a:pt x="9885" y="1229"/>
                </a:cubicBezTo>
                <a:cubicBezTo>
                  <a:pt x="9862" y="1229"/>
                  <a:pt x="9839" y="1229"/>
                  <a:pt x="9814" y="1229"/>
                </a:cubicBezTo>
                <a:cubicBezTo>
                  <a:pt x="9794" y="1249"/>
                  <a:pt x="9777" y="1249"/>
                  <a:pt x="9765" y="1223"/>
                </a:cubicBezTo>
                <a:cubicBezTo>
                  <a:pt x="9760" y="1241"/>
                  <a:pt x="9748" y="1244"/>
                  <a:pt x="9732" y="1245"/>
                </a:cubicBezTo>
                <a:cubicBezTo>
                  <a:pt x="9715" y="1246"/>
                  <a:pt x="9699" y="1255"/>
                  <a:pt x="9680" y="1261"/>
                </a:cubicBezTo>
                <a:cubicBezTo>
                  <a:pt x="9679" y="1260"/>
                  <a:pt x="9674" y="1255"/>
                  <a:pt x="9670" y="1250"/>
                </a:cubicBezTo>
                <a:cubicBezTo>
                  <a:pt x="9658" y="1249"/>
                  <a:pt x="9659" y="1276"/>
                  <a:pt x="9642" y="1258"/>
                </a:cubicBezTo>
                <a:cubicBezTo>
                  <a:pt x="9640" y="1238"/>
                  <a:pt x="9638" y="1237"/>
                  <a:pt x="9618" y="1249"/>
                </a:cubicBezTo>
                <a:cubicBezTo>
                  <a:pt x="9614" y="1251"/>
                  <a:pt x="9608" y="1254"/>
                  <a:pt x="9605" y="1253"/>
                </a:cubicBezTo>
                <a:cubicBezTo>
                  <a:pt x="9593" y="1247"/>
                  <a:pt x="9590" y="1251"/>
                  <a:pt x="9589" y="1263"/>
                </a:cubicBezTo>
                <a:cubicBezTo>
                  <a:pt x="9588" y="1267"/>
                  <a:pt x="9580" y="1274"/>
                  <a:pt x="9575" y="1274"/>
                </a:cubicBezTo>
                <a:cubicBezTo>
                  <a:pt x="9559" y="1275"/>
                  <a:pt x="9544" y="1273"/>
                  <a:pt x="9528" y="1272"/>
                </a:cubicBezTo>
                <a:cubicBezTo>
                  <a:pt x="9529" y="1270"/>
                  <a:pt x="9529" y="1269"/>
                  <a:pt x="9529" y="1267"/>
                </a:cubicBezTo>
                <a:cubicBezTo>
                  <a:pt x="9510" y="1275"/>
                  <a:pt x="9491" y="1283"/>
                  <a:pt x="9471" y="1289"/>
                </a:cubicBezTo>
                <a:cubicBezTo>
                  <a:pt x="9465" y="1291"/>
                  <a:pt x="9456" y="1284"/>
                  <a:pt x="9449" y="1281"/>
                </a:cubicBezTo>
                <a:cubicBezTo>
                  <a:pt x="9449" y="1283"/>
                  <a:pt x="9449" y="1287"/>
                  <a:pt x="9450" y="1292"/>
                </a:cubicBezTo>
                <a:cubicBezTo>
                  <a:pt x="9412" y="1295"/>
                  <a:pt x="9375" y="1297"/>
                  <a:pt x="9339" y="1302"/>
                </a:cubicBezTo>
                <a:cubicBezTo>
                  <a:pt x="9303" y="1306"/>
                  <a:pt x="9268" y="1314"/>
                  <a:pt x="9232" y="1321"/>
                </a:cubicBezTo>
                <a:cubicBezTo>
                  <a:pt x="9232" y="1323"/>
                  <a:pt x="9232" y="1325"/>
                  <a:pt x="9232" y="1328"/>
                </a:cubicBezTo>
                <a:cubicBezTo>
                  <a:pt x="9238" y="1329"/>
                  <a:pt x="9244" y="1330"/>
                  <a:pt x="9249" y="1332"/>
                </a:cubicBezTo>
                <a:cubicBezTo>
                  <a:pt x="9249" y="1334"/>
                  <a:pt x="9249" y="1335"/>
                  <a:pt x="9249" y="1337"/>
                </a:cubicBezTo>
                <a:cubicBezTo>
                  <a:pt x="9235" y="1337"/>
                  <a:pt x="9221" y="1337"/>
                  <a:pt x="9206" y="1337"/>
                </a:cubicBezTo>
                <a:cubicBezTo>
                  <a:pt x="9204" y="1337"/>
                  <a:pt x="9201" y="1335"/>
                  <a:pt x="9198" y="1336"/>
                </a:cubicBezTo>
                <a:cubicBezTo>
                  <a:pt x="9177" y="1338"/>
                  <a:pt x="9156" y="1342"/>
                  <a:pt x="9134" y="1343"/>
                </a:cubicBezTo>
                <a:cubicBezTo>
                  <a:pt x="9125" y="1344"/>
                  <a:pt x="9114" y="1338"/>
                  <a:pt x="9105" y="1341"/>
                </a:cubicBezTo>
                <a:cubicBezTo>
                  <a:pt x="9082" y="1349"/>
                  <a:pt x="9062" y="1349"/>
                  <a:pt x="9037" y="1343"/>
                </a:cubicBezTo>
                <a:cubicBezTo>
                  <a:pt x="9017" y="1338"/>
                  <a:pt x="8992" y="1355"/>
                  <a:pt x="8968" y="1359"/>
                </a:cubicBezTo>
                <a:cubicBezTo>
                  <a:pt x="8955" y="1361"/>
                  <a:pt x="8940" y="1354"/>
                  <a:pt x="8926" y="1355"/>
                </a:cubicBezTo>
                <a:cubicBezTo>
                  <a:pt x="8913" y="1356"/>
                  <a:pt x="8898" y="1358"/>
                  <a:pt x="8890" y="1365"/>
                </a:cubicBezTo>
                <a:cubicBezTo>
                  <a:pt x="8876" y="1377"/>
                  <a:pt x="8868" y="1380"/>
                  <a:pt x="8862" y="1360"/>
                </a:cubicBezTo>
                <a:cubicBezTo>
                  <a:pt x="8843" y="1366"/>
                  <a:pt x="8824" y="1372"/>
                  <a:pt x="8806" y="1378"/>
                </a:cubicBezTo>
                <a:cubicBezTo>
                  <a:pt x="8804" y="1376"/>
                  <a:pt x="8803" y="1374"/>
                  <a:pt x="8802" y="1372"/>
                </a:cubicBezTo>
                <a:cubicBezTo>
                  <a:pt x="8805" y="1368"/>
                  <a:pt x="8808" y="1365"/>
                  <a:pt x="8814" y="1358"/>
                </a:cubicBezTo>
                <a:cubicBezTo>
                  <a:pt x="8803" y="1357"/>
                  <a:pt x="8795" y="1358"/>
                  <a:pt x="8788" y="1356"/>
                </a:cubicBezTo>
                <a:cubicBezTo>
                  <a:pt x="8753" y="1348"/>
                  <a:pt x="8717" y="1362"/>
                  <a:pt x="8682" y="1355"/>
                </a:cubicBezTo>
                <a:cubicBezTo>
                  <a:pt x="8661" y="1350"/>
                  <a:pt x="8640" y="1358"/>
                  <a:pt x="8618" y="1350"/>
                </a:cubicBezTo>
                <a:cubicBezTo>
                  <a:pt x="8603" y="1344"/>
                  <a:pt x="8581" y="1359"/>
                  <a:pt x="8562" y="1361"/>
                </a:cubicBezTo>
                <a:cubicBezTo>
                  <a:pt x="8551" y="1363"/>
                  <a:pt x="8538" y="1358"/>
                  <a:pt x="8526" y="1359"/>
                </a:cubicBezTo>
                <a:cubicBezTo>
                  <a:pt x="8514" y="1360"/>
                  <a:pt x="8501" y="1365"/>
                  <a:pt x="8486" y="1368"/>
                </a:cubicBezTo>
                <a:cubicBezTo>
                  <a:pt x="8500" y="1383"/>
                  <a:pt x="8497" y="1394"/>
                  <a:pt x="8487" y="1402"/>
                </a:cubicBezTo>
                <a:cubicBezTo>
                  <a:pt x="8478" y="1410"/>
                  <a:pt x="8470" y="1412"/>
                  <a:pt x="8462" y="1399"/>
                </a:cubicBezTo>
                <a:cubicBezTo>
                  <a:pt x="8459" y="1394"/>
                  <a:pt x="8446" y="1394"/>
                  <a:pt x="8438" y="1395"/>
                </a:cubicBezTo>
                <a:cubicBezTo>
                  <a:pt x="8435" y="1396"/>
                  <a:pt x="8434" y="1407"/>
                  <a:pt x="8433" y="1414"/>
                </a:cubicBezTo>
                <a:cubicBezTo>
                  <a:pt x="8432" y="1418"/>
                  <a:pt x="8432" y="1423"/>
                  <a:pt x="8429" y="1430"/>
                </a:cubicBezTo>
                <a:cubicBezTo>
                  <a:pt x="8426" y="1425"/>
                  <a:pt x="8422" y="1420"/>
                  <a:pt x="8420" y="1414"/>
                </a:cubicBezTo>
                <a:cubicBezTo>
                  <a:pt x="8417" y="1403"/>
                  <a:pt x="8413" y="1398"/>
                  <a:pt x="8399" y="1399"/>
                </a:cubicBezTo>
                <a:cubicBezTo>
                  <a:pt x="8384" y="1401"/>
                  <a:pt x="8369" y="1396"/>
                  <a:pt x="8354" y="1390"/>
                </a:cubicBezTo>
                <a:cubicBezTo>
                  <a:pt x="8359" y="1389"/>
                  <a:pt x="8365" y="1386"/>
                  <a:pt x="8371" y="1386"/>
                </a:cubicBezTo>
                <a:cubicBezTo>
                  <a:pt x="8392" y="1385"/>
                  <a:pt x="8412" y="1385"/>
                  <a:pt x="8433" y="1383"/>
                </a:cubicBezTo>
                <a:cubicBezTo>
                  <a:pt x="8440" y="1382"/>
                  <a:pt x="8448" y="1376"/>
                  <a:pt x="8454" y="1370"/>
                </a:cubicBezTo>
                <a:cubicBezTo>
                  <a:pt x="8455" y="1368"/>
                  <a:pt x="8451" y="1361"/>
                  <a:pt x="8449" y="1355"/>
                </a:cubicBezTo>
                <a:cubicBezTo>
                  <a:pt x="8451" y="1354"/>
                  <a:pt x="8453" y="1352"/>
                  <a:pt x="8459" y="1347"/>
                </a:cubicBezTo>
                <a:cubicBezTo>
                  <a:pt x="8450" y="1344"/>
                  <a:pt x="8444" y="1340"/>
                  <a:pt x="8437" y="1338"/>
                </a:cubicBezTo>
                <a:cubicBezTo>
                  <a:pt x="8435" y="1338"/>
                  <a:pt x="8429" y="1340"/>
                  <a:pt x="8429" y="1341"/>
                </a:cubicBezTo>
                <a:cubicBezTo>
                  <a:pt x="8430" y="1347"/>
                  <a:pt x="8432" y="1354"/>
                  <a:pt x="8434" y="1360"/>
                </a:cubicBezTo>
                <a:cubicBezTo>
                  <a:pt x="8432" y="1360"/>
                  <a:pt x="8427" y="1360"/>
                  <a:pt x="8426" y="1359"/>
                </a:cubicBezTo>
                <a:cubicBezTo>
                  <a:pt x="8417" y="1335"/>
                  <a:pt x="8398" y="1339"/>
                  <a:pt x="8379" y="1341"/>
                </a:cubicBezTo>
                <a:cubicBezTo>
                  <a:pt x="8364" y="1342"/>
                  <a:pt x="8349" y="1341"/>
                  <a:pt x="8334" y="1344"/>
                </a:cubicBezTo>
                <a:cubicBezTo>
                  <a:pt x="8322" y="1345"/>
                  <a:pt x="8310" y="1350"/>
                  <a:pt x="8298" y="1356"/>
                </a:cubicBezTo>
                <a:cubicBezTo>
                  <a:pt x="8280" y="1352"/>
                  <a:pt x="8262" y="1343"/>
                  <a:pt x="8243" y="1356"/>
                </a:cubicBezTo>
                <a:cubicBezTo>
                  <a:pt x="8243" y="1354"/>
                  <a:pt x="8242" y="1352"/>
                  <a:pt x="8242" y="1350"/>
                </a:cubicBezTo>
                <a:cubicBezTo>
                  <a:pt x="8232" y="1351"/>
                  <a:pt x="8221" y="1349"/>
                  <a:pt x="8212" y="1353"/>
                </a:cubicBezTo>
                <a:cubicBezTo>
                  <a:pt x="8198" y="1358"/>
                  <a:pt x="8185" y="1360"/>
                  <a:pt x="8174" y="1346"/>
                </a:cubicBezTo>
                <a:cubicBezTo>
                  <a:pt x="8171" y="1342"/>
                  <a:pt x="8167" y="1340"/>
                  <a:pt x="8163" y="1336"/>
                </a:cubicBezTo>
                <a:cubicBezTo>
                  <a:pt x="8162" y="1338"/>
                  <a:pt x="8160" y="1339"/>
                  <a:pt x="8159" y="1340"/>
                </a:cubicBezTo>
                <a:cubicBezTo>
                  <a:pt x="8163" y="1346"/>
                  <a:pt x="8168" y="1352"/>
                  <a:pt x="8175" y="1361"/>
                </a:cubicBezTo>
                <a:cubicBezTo>
                  <a:pt x="8167" y="1365"/>
                  <a:pt x="8158" y="1372"/>
                  <a:pt x="8149" y="1373"/>
                </a:cubicBezTo>
                <a:cubicBezTo>
                  <a:pt x="8130" y="1375"/>
                  <a:pt x="8109" y="1386"/>
                  <a:pt x="8092" y="1363"/>
                </a:cubicBezTo>
                <a:cubicBezTo>
                  <a:pt x="8088" y="1358"/>
                  <a:pt x="8072" y="1363"/>
                  <a:pt x="8062" y="1363"/>
                </a:cubicBezTo>
                <a:cubicBezTo>
                  <a:pt x="8062" y="1364"/>
                  <a:pt x="8062" y="1366"/>
                  <a:pt x="8062" y="1368"/>
                </a:cubicBezTo>
                <a:cubicBezTo>
                  <a:pt x="8051" y="1363"/>
                  <a:pt x="8039" y="1358"/>
                  <a:pt x="8025" y="1352"/>
                </a:cubicBezTo>
                <a:cubicBezTo>
                  <a:pt x="8022" y="1358"/>
                  <a:pt x="8019" y="1365"/>
                  <a:pt x="8015" y="1371"/>
                </a:cubicBezTo>
                <a:cubicBezTo>
                  <a:pt x="8022" y="1374"/>
                  <a:pt x="8030" y="1379"/>
                  <a:pt x="8037" y="1379"/>
                </a:cubicBezTo>
                <a:cubicBezTo>
                  <a:pt x="8080" y="1381"/>
                  <a:pt x="8124" y="1376"/>
                  <a:pt x="8165" y="1386"/>
                </a:cubicBezTo>
                <a:cubicBezTo>
                  <a:pt x="8209" y="1397"/>
                  <a:pt x="8248" y="1379"/>
                  <a:pt x="8290" y="1383"/>
                </a:cubicBezTo>
                <a:cubicBezTo>
                  <a:pt x="8307" y="1385"/>
                  <a:pt x="8324" y="1385"/>
                  <a:pt x="8346" y="1386"/>
                </a:cubicBezTo>
                <a:cubicBezTo>
                  <a:pt x="8340" y="1393"/>
                  <a:pt x="8337" y="1401"/>
                  <a:pt x="8332" y="1403"/>
                </a:cubicBezTo>
                <a:cubicBezTo>
                  <a:pt x="8317" y="1408"/>
                  <a:pt x="8302" y="1412"/>
                  <a:pt x="8286" y="1414"/>
                </a:cubicBezTo>
                <a:cubicBezTo>
                  <a:pt x="8271" y="1416"/>
                  <a:pt x="8255" y="1416"/>
                  <a:pt x="8240" y="1415"/>
                </a:cubicBezTo>
                <a:cubicBezTo>
                  <a:pt x="8224" y="1414"/>
                  <a:pt x="8212" y="1417"/>
                  <a:pt x="8200" y="1428"/>
                </a:cubicBezTo>
                <a:cubicBezTo>
                  <a:pt x="8195" y="1434"/>
                  <a:pt x="8180" y="1421"/>
                  <a:pt x="8177" y="1437"/>
                </a:cubicBezTo>
                <a:cubicBezTo>
                  <a:pt x="8177" y="1440"/>
                  <a:pt x="8176" y="1443"/>
                  <a:pt x="8175" y="1447"/>
                </a:cubicBezTo>
                <a:cubicBezTo>
                  <a:pt x="8191" y="1456"/>
                  <a:pt x="8212" y="1419"/>
                  <a:pt x="8222" y="1454"/>
                </a:cubicBezTo>
                <a:cubicBezTo>
                  <a:pt x="8230" y="1451"/>
                  <a:pt x="8236" y="1449"/>
                  <a:pt x="8247" y="1446"/>
                </a:cubicBezTo>
                <a:cubicBezTo>
                  <a:pt x="8250" y="1450"/>
                  <a:pt x="8253" y="1457"/>
                  <a:pt x="8259" y="1467"/>
                </a:cubicBezTo>
                <a:cubicBezTo>
                  <a:pt x="8269" y="1453"/>
                  <a:pt x="8278" y="1444"/>
                  <a:pt x="8284" y="1434"/>
                </a:cubicBezTo>
                <a:cubicBezTo>
                  <a:pt x="8290" y="1423"/>
                  <a:pt x="8296" y="1422"/>
                  <a:pt x="8306" y="1430"/>
                </a:cubicBezTo>
                <a:cubicBezTo>
                  <a:pt x="8313" y="1435"/>
                  <a:pt x="8322" y="1439"/>
                  <a:pt x="8335" y="1447"/>
                </a:cubicBezTo>
                <a:cubicBezTo>
                  <a:pt x="8323" y="1449"/>
                  <a:pt x="8315" y="1450"/>
                  <a:pt x="8307" y="1452"/>
                </a:cubicBezTo>
                <a:cubicBezTo>
                  <a:pt x="8301" y="1454"/>
                  <a:pt x="8295" y="1455"/>
                  <a:pt x="8292" y="1459"/>
                </a:cubicBezTo>
                <a:cubicBezTo>
                  <a:pt x="8290" y="1461"/>
                  <a:pt x="8293" y="1468"/>
                  <a:pt x="8295" y="1476"/>
                </a:cubicBezTo>
                <a:cubicBezTo>
                  <a:pt x="8247" y="1476"/>
                  <a:pt x="8199" y="1477"/>
                  <a:pt x="8151" y="1476"/>
                </a:cubicBezTo>
                <a:cubicBezTo>
                  <a:pt x="8125" y="1475"/>
                  <a:pt x="8099" y="1470"/>
                  <a:pt x="8072" y="1469"/>
                </a:cubicBezTo>
                <a:cubicBezTo>
                  <a:pt x="8055" y="1468"/>
                  <a:pt x="8038" y="1472"/>
                  <a:pt x="8021" y="1473"/>
                </a:cubicBezTo>
                <a:cubicBezTo>
                  <a:pt x="8016" y="1474"/>
                  <a:pt x="8012" y="1473"/>
                  <a:pt x="8007" y="1473"/>
                </a:cubicBezTo>
                <a:cubicBezTo>
                  <a:pt x="8000" y="1473"/>
                  <a:pt x="7991" y="1471"/>
                  <a:pt x="7985" y="1474"/>
                </a:cubicBezTo>
                <a:cubicBezTo>
                  <a:pt x="7949" y="1490"/>
                  <a:pt x="7915" y="1471"/>
                  <a:pt x="7880" y="1473"/>
                </a:cubicBezTo>
                <a:cubicBezTo>
                  <a:pt x="7878" y="1473"/>
                  <a:pt x="7875" y="1470"/>
                  <a:pt x="7873" y="1469"/>
                </a:cubicBezTo>
                <a:cubicBezTo>
                  <a:pt x="7865" y="1484"/>
                  <a:pt x="7875" y="1498"/>
                  <a:pt x="7891" y="1498"/>
                </a:cubicBezTo>
                <a:cubicBezTo>
                  <a:pt x="7910" y="1497"/>
                  <a:pt x="7928" y="1496"/>
                  <a:pt x="7949" y="1495"/>
                </a:cubicBezTo>
                <a:cubicBezTo>
                  <a:pt x="7947" y="1501"/>
                  <a:pt x="7945" y="1506"/>
                  <a:pt x="7942" y="1515"/>
                </a:cubicBezTo>
                <a:cubicBezTo>
                  <a:pt x="7963" y="1517"/>
                  <a:pt x="7983" y="1518"/>
                  <a:pt x="8003" y="1521"/>
                </a:cubicBezTo>
                <a:cubicBezTo>
                  <a:pt x="8012" y="1522"/>
                  <a:pt x="8020" y="1526"/>
                  <a:pt x="8029" y="1527"/>
                </a:cubicBezTo>
                <a:cubicBezTo>
                  <a:pt x="8046" y="1531"/>
                  <a:pt x="8063" y="1537"/>
                  <a:pt x="8079" y="1536"/>
                </a:cubicBezTo>
                <a:cubicBezTo>
                  <a:pt x="8098" y="1535"/>
                  <a:pt x="8117" y="1527"/>
                  <a:pt x="8136" y="1524"/>
                </a:cubicBezTo>
                <a:cubicBezTo>
                  <a:pt x="8146" y="1523"/>
                  <a:pt x="8157" y="1525"/>
                  <a:pt x="8167" y="1527"/>
                </a:cubicBezTo>
                <a:cubicBezTo>
                  <a:pt x="8184" y="1529"/>
                  <a:pt x="8198" y="1535"/>
                  <a:pt x="8216" y="1531"/>
                </a:cubicBezTo>
                <a:cubicBezTo>
                  <a:pt x="8239" y="1525"/>
                  <a:pt x="8264" y="1532"/>
                  <a:pt x="8288" y="1533"/>
                </a:cubicBezTo>
                <a:cubicBezTo>
                  <a:pt x="8299" y="1533"/>
                  <a:pt x="8309" y="1531"/>
                  <a:pt x="8320" y="1531"/>
                </a:cubicBezTo>
                <a:cubicBezTo>
                  <a:pt x="8333" y="1532"/>
                  <a:pt x="8350" y="1524"/>
                  <a:pt x="8357" y="1544"/>
                </a:cubicBezTo>
                <a:close/>
                <a:moveTo>
                  <a:pt x="1453" y="2489"/>
                </a:moveTo>
                <a:cubicBezTo>
                  <a:pt x="1439" y="2511"/>
                  <a:pt x="1439" y="2513"/>
                  <a:pt x="1467" y="2534"/>
                </a:cubicBezTo>
                <a:cubicBezTo>
                  <a:pt x="1462" y="2518"/>
                  <a:pt x="1457" y="2503"/>
                  <a:pt x="1452" y="2489"/>
                </a:cubicBezTo>
                <a:cubicBezTo>
                  <a:pt x="1452" y="2485"/>
                  <a:pt x="1451" y="2481"/>
                  <a:pt x="1451" y="2480"/>
                </a:cubicBezTo>
                <a:cubicBezTo>
                  <a:pt x="1460" y="2480"/>
                  <a:pt x="1470" y="2480"/>
                  <a:pt x="1482" y="2480"/>
                </a:cubicBezTo>
                <a:cubicBezTo>
                  <a:pt x="1470" y="2474"/>
                  <a:pt x="1463" y="2470"/>
                  <a:pt x="1453" y="2465"/>
                </a:cubicBezTo>
                <a:cubicBezTo>
                  <a:pt x="1446" y="2472"/>
                  <a:pt x="1428" y="2472"/>
                  <a:pt x="1429" y="2493"/>
                </a:cubicBezTo>
                <a:cubicBezTo>
                  <a:pt x="1438" y="2491"/>
                  <a:pt x="1446" y="2490"/>
                  <a:pt x="1453" y="2489"/>
                </a:cubicBezTo>
                <a:close/>
                <a:moveTo>
                  <a:pt x="6994" y="549"/>
                </a:moveTo>
                <a:cubicBezTo>
                  <a:pt x="6972" y="525"/>
                  <a:pt x="6949" y="523"/>
                  <a:pt x="6927" y="533"/>
                </a:cubicBezTo>
                <a:cubicBezTo>
                  <a:pt x="6906" y="541"/>
                  <a:pt x="6880" y="544"/>
                  <a:pt x="6867" y="534"/>
                </a:cubicBezTo>
                <a:cubicBezTo>
                  <a:pt x="6849" y="522"/>
                  <a:pt x="6843" y="527"/>
                  <a:pt x="6833" y="538"/>
                </a:cubicBezTo>
                <a:cubicBezTo>
                  <a:pt x="6823" y="529"/>
                  <a:pt x="6813" y="520"/>
                  <a:pt x="6803" y="538"/>
                </a:cubicBezTo>
                <a:cubicBezTo>
                  <a:pt x="6801" y="542"/>
                  <a:pt x="6793" y="543"/>
                  <a:pt x="6787" y="544"/>
                </a:cubicBezTo>
                <a:cubicBezTo>
                  <a:pt x="6775" y="546"/>
                  <a:pt x="6763" y="548"/>
                  <a:pt x="6751" y="549"/>
                </a:cubicBezTo>
                <a:cubicBezTo>
                  <a:pt x="6751" y="563"/>
                  <a:pt x="6751" y="574"/>
                  <a:pt x="6751" y="583"/>
                </a:cubicBezTo>
                <a:cubicBezTo>
                  <a:pt x="6766" y="585"/>
                  <a:pt x="6779" y="586"/>
                  <a:pt x="6793" y="587"/>
                </a:cubicBezTo>
                <a:cubicBezTo>
                  <a:pt x="6805" y="587"/>
                  <a:pt x="6817" y="589"/>
                  <a:pt x="6828" y="587"/>
                </a:cubicBezTo>
                <a:cubicBezTo>
                  <a:pt x="6842" y="585"/>
                  <a:pt x="6854" y="579"/>
                  <a:pt x="6867" y="575"/>
                </a:cubicBezTo>
                <a:cubicBezTo>
                  <a:pt x="6872" y="574"/>
                  <a:pt x="6879" y="575"/>
                  <a:pt x="6882" y="572"/>
                </a:cubicBezTo>
                <a:cubicBezTo>
                  <a:pt x="6899" y="550"/>
                  <a:pt x="6922" y="549"/>
                  <a:pt x="6946" y="549"/>
                </a:cubicBezTo>
                <a:cubicBezTo>
                  <a:pt x="6961" y="549"/>
                  <a:pt x="6975" y="549"/>
                  <a:pt x="6994" y="549"/>
                </a:cubicBezTo>
                <a:close/>
                <a:moveTo>
                  <a:pt x="6999" y="111"/>
                </a:moveTo>
                <a:cubicBezTo>
                  <a:pt x="6985" y="101"/>
                  <a:pt x="6974" y="114"/>
                  <a:pt x="6964" y="126"/>
                </a:cubicBezTo>
                <a:cubicBezTo>
                  <a:pt x="6960" y="121"/>
                  <a:pt x="6955" y="118"/>
                  <a:pt x="6954" y="114"/>
                </a:cubicBezTo>
                <a:cubicBezTo>
                  <a:pt x="6949" y="100"/>
                  <a:pt x="6937" y="101"/>
                  <a:pt x="6928" y="105"/>
                </a:cubicBezTo>
                <a:cubicBezTo>
                  <a:pt x="6914" y="112"/>
                  <a:pt x="6901" y="122"/>
                  <a:pt x="6888" y="132"/>
                </a:cubicBezTo>
                <a:cubicBezTo>
                  <a:pt x="6885" y="134"/>
                  <a:pt x="6884" y="144"/>
                  <a:pt x="6886" y="146"/>
                </a:cubicBezTo>
                <a:cubicBezTo>
                  <a:pt x="6889" y="149"/>
                  <a:pt x="6896" y="152"/>
                  <a:pt x="6900" y="151"/>
                </a:cubicBezTo>
                <a:cubicBezTo>
                  <a:pt x="6926" y="144"/>
                  <a:pt x="6951" y="142"/>
                  <a:pt x="6973" y="155"/>
                </a:cubicBezTo>
                <a:cubicBezTo>
                  <a:pt x="6982" y="140"/>
                  <a:pt x="6990" y="126"/>
                  <a:pt x="6999" y="111"/>
                </a:cubicBezTo>
                <a:close/>
                <a:moveTo>
                  <a:pt x="6267" y="140"/>
                </a:moveTo>
                <a:cubicBezTo>
                  <a:pt x="6275" y="139"/>
                  <a:pt x="6283" y="136"/>
                  <a:pt x="6288" y="138"/>
                </a:cubicBezTo>
                <a:cubicBezTo>
                  <a:pt x="6320" y="148"/>
                  <a:pt x="6343" y="126"/>
                  <a:pt x="6370" y="115"/>
                </a:cubicBezTo>
                <a:cubicBezTo>
                  <a:pt x="6333" y="87"/>
                  <a:pt x="6299" y="112"/>
                  <a:pt x="6263" y="120"/>
                </a:cubicBezTo>
                <a:cubicBezTo>
                  <a:pt x="6264" y="125"/>
                  <a:pt x="6266" y="133"/>
                  <a:pt x="6267" y="140"/>
                </a:cubicBezTo>
                <a:close/>
                <a:moveTo>
                  <a:pt x="7570" y="1621"/>
                </a:moveTo>
                <a:cubicBezTo>
                  <a:pt x="7592" y="1623"/>
                  <a:pt x="7610" y="1626"/>
                  <a:pt x="7629" y="1628"/>
                </a:cubicBezTo>
                <a:cubicBezTo>
                  <a:pt x="7629" y="1630"/>
                  <a:pt x="7630" y="1632"/>
                  <a:pt x="7630" y="1634"/>
                </a:cubicBezTo>
                <a:cubicBezTo>
                  <a:pt x="7637" y="1626"/>
                  <a:pt x="7644" y="1618"/>
                  <a:pt x="7651" y="1610"/>
                </a:cubicBezTo>
                <a:cubicBezTo>
                  <a:pt x="7625" y="1597"/>
                  <a:pt x="7588" y="1602"/>
                  <a:pt x="7570" y="1621"/>
                </a:cubicBezTo>
                <a:close/>
                <a:moveTo>
                  <a:pt x="6622" y="126"/>
                </a:moveTo>
                <a:cubicBezTo>
                  <a:pt x="6607" y="115"/>
                  <a:pt x="6593" y="106"/>
                  <a:pt x="6580" y="97"/>
                </a:cubicBezTo>
                <a:cubicBezTo>
                  <a:pt x="6572" y="106"/>
                  <a:pt x="6566" y="113"/>
                  <a:pt x="6560" y="120"/>
                </a:cubicBezTo>
                <a:cubicBezTo>
                  <a:pt x="6580" y="138"/>
                  <a:pt x="6598" y="140"/>
                  <a:pt x="6622" y="126"/>
                </a:cubicBezTo>
                <a:close/>
                <a:moveTo>
                  <a:pt x="1623" y="2542"/>
                </a:moveTo>
                <a:cubicBezTo>
                  <a:pt x="1623" y="2540"/>
                  <a:pt x="1623" y="2538"/>
                  <a:pt x="1623" y="2536"/>
                </a:cubicBezTo>
                <a:cubicBezTo>
                  <a:pt x="1617" y="2533"/>
                  <a:pt x="1611" y="2531"/>
                  <a:pt x="1600" y="2526"/>
                </a:cubicBezTo>
                <a:cubicBezTo>
                  <a:pt x="1610" y="2522"/>
                  <a:pt x="1615" y="2519"/>
                  <a:pt x="1620" y="2517"/>
                </a:cubicBezTo>
                <a:cubicBezTo>
                  <a:pt x="1617" y="2514"/>
                  <a:pt x="1615" y="2512"/>
                  <a:pt x="1612" y="2509"/>
                </a:cubicBezTo>
                <a:cubicBezTo>
                  <a:pt x="1605" y="2515"/>
                  <a:pt x="1599" y="2522"/>
                  <a:pt x="1591" y="2529"/>
                </a:cubicBezTo>
                <a:cubicBezTo>
                  <a:pt x="1586" y="2528"/>
                  <a:pt x="1580" y="2525"/>
                  <a:pt x="1573" y="2523"/>
                </a:cubicBezTo>
                <a:cubicBezTo>
                  <a:pt x="1572" y="2524"/>
                  <a:pt x="1571" y="2525"/>
                  <a:pt x="1569" y="2526"/>
                </a:cubicBezTo>
                <a:cubicBezTo>
                  <a:pt x="1573" y="2532"/>
                  <a:pt x="1576" y="2542"/>
                  <a:pt x="1580" y="2543"/>
                </a:cubicBezTo>
                <a:cubicBezTo>
                  <a:pt x="1594" y="2544"/>
                  <a:pt x="1609" y="2542"/>
                  <a:pt x="1623" y="2542"/>
                </a:cubicBezTo>
                <a:close/>
                <a:moveTo>
                  <a:pt x="8347" y="690"/>
                </a:moveTo>
                <a:cubicBezTo>
                  <a:pt x="8371" y="698"/>
                  <a:pt x="8389" y="720"/>
                  <a:pt x="8409" y="695"/>
                </a:cubicBezTo>
                <a:cubicBezTo>
                  <a:pt x="8406" y="690"/>
                  <a:pt x="8403" y="685"/>
                  <a:pt x="8401" y="683"/>
                </a:cubicBezTo>
                <a:cubicBezTo>
                  <a:pt x="8384" y="685"/>
                  <a:pt x="8368" y="687"/>
                  <a:pt x="8347" y="690"/>
                </a:cubicBezTo>
                <a:close/>
                <a:moveTo>
                  <a:pt x="8119" y="1344"/>
                </a:moveTo>
                <a:cubicBezTo>
                  <a:pt x="8116" y="1339"/>
                  <a:pt x="8114" y="1331"/>
                  <a:pt x="8110" y="1330"/>
                </a:cubicBezTo>
                <a:cubicBezTo>
                  <a:pt x="8100" y="1328"/>
                  <a:pt x="8088" y="1329"/>
                  <a:pt x="8078" y="1331"/>
                </a:cubicBezTo>
                <a:cubicBezTo>
                  <a:pt x="8076" y="1332"/>
                  <a:pt x="8077" y="1344"/>
                  <a:pt x="8076" y="1350"/>
                </a:cubicBezTo>
                <a:cubicBezTo>
                  <a:pt x="8091" y="1348"/>
                  <a:pt x="8103" y="1346"/>
                  <a:pt x="8119" y="1344"/>
                </a:cubicBezTo>
                <a:close/>
                <a:moveTo>
                  <a:pt x="8736" y="976"/>
                </a:moveTo>
                <a:cubicBezTo>
                  <a:pt x="8736" y="978"/>
                  <a:pt x="8736" y="980"/>
                  <a:pt x="8736" y="982"/>
                </a:cubicBezTo>
                <a:cubicBezTo>
                  <a:pt x="8753" y="983"/>
                  <a:pt x="8769" y="985"/>
                  <a:pt x="8785" y="985"/>
                </a:cubicBezTo>
                <a:cubicBezTo>
                  <a:pt x="8789" y="985"/>
                  <a:pt x="8793" y="981"/>
                  <a:pt x="8796" y="978"/>
                </a:cubicBezTo>
                <a:cubicBezTo>
                  <a:pt x="8797" y="977"/>
                  <a:pt x="8795" y="972"/>
                  <a:pt x="8795" y="972"/>
                </a:cubicBezTo>
                <a:cubicBezTo>
                  <a:pt x="8790" y="971"/>
                  <a:pt x="8786" y="971"/>
                  <a:pt x="8782" y="972"/>
                </a:cubicBezTo>
                <a:cubicBezTo>
                  <a:pt x="8778" y="973"/>
                  <a:pt x="8775" y="975"/>
                  <a:pt x="8772" y="976"/>
                </a:cubicBezTo>
                <a:cubicBezTo>
                  <a:pt x="8760" y="976"/>
                  <a:pt x="8748" y="976"/>
                  <a:pt x="8736" y="976"/>
                </a:cubicBezTo>
                <a:close/>
                <a:moveTo>
                  <a:pt x="1340" y="2428"/>
                </a:moveTo>
                <a:cubicBezTo>
                  <a:pt x="1346" y="2445"/>
                  <a:pt x="1352" y="2458"/>
                  <a:pt x="1357" y="2471"/>
                </a:cubicBezTo>
                <a:cubicBezTo>
                  <a:pt x="1376" y="2454"/>
                  <a:pt x="1373" y="2443"/>
                  <a:pt x="1340" y="2428"/>
                </a:cubicBezTo>
                <a:close/>
                <a:moveTo>
                  <a:pt x="1352" y="2416"/>
                </a:moveTo>
                <a:cubicBezTo>
                  <a:pt x="1351" y="2415"/>
                  <a:pt x="1350" y="2414"/>
                  <a:pt x="1350" y="2412"/>
                </a:cubicBezTo>
                <a:cubicBezTo>
                  <a:pt x="1344" y="2413"/>
                  <a:pt x="1339" y="2414"/>
                  <a:pt x="1334" y="2415"/>
                </a:cubicBezTo>
                <a:cubicBezTo>
                  <a:pt x="1329" y="2415"/>
                  <a:pt x="1323" y="2416"/>
                  <a:pt x="1318" y="2416"/>
                </a:cubicBezTo>
                <a:cubicBezTo>
                  <a:pt x="1320" y="2421"/>
                  <a:pt x="1322" y="2426"/>
                  <a:pt x="1324" y="2431"/>
                </a:cubicBezTo>
                <a:cubicBezTo>
                  <a:pt x="1335" y="2425"/>
                  <a:pt x="1344" y="2421"/>
                  <a:pt x="1352" y="2416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DB9548E-D41E-4759-9F14-C64D48D8812D}"/>
              </a:ext>
            </a:extLst>
          </p:cNvPr>
          <p:cNvSpPr txBox="1"/>
          <p:nvPr/>
        </p:nvSpPr>
        <p:spPr>
          <a:xfrm>
            <a:off x="864554" y="1408733"/>
            <a:ext cx="6563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294123"/>
                </a:solidFill>
                <a:latin typeface="Cooper Black" panose="0208090404030B020404" pitchFamily="18" charset="0"/>
              </a:rPr>
              <a:t>POWERPOINT TEMPLET .</a:t>
            </a:r>
            <a:endParaRPr lang="zh-CN" altLang="en-US" sz="3600">
              <a:solidFill>
                <a:srgbClr val="294123"/>
              </a:solidFill>
              <a:latin typeface="Cooper Black" panose="0208090404030B0204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BD1E283-E60B-2428-C459-BF28C06AB5B4}"/>
              </a:ext>
            </a:extLst>
          </p:cNvPr>
          <p:cNvSpPr txBox="1"/>
          <p:nvPr/>
        </p:nvSpPr>
        <p:spPr>
          <a:xfrm>
            <a:off x="864554" y="2190204"/>
            <a:ext cx="8112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/>
              <a:t>HABITANT MORBI TRISTIQUE SENECTUS ET NETUS ET MALESUADA FAMES AC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B8CB13-5284-CFCF-4F46-CD913C549A77}"/>
              </a:ext>
            </a:extLst>
          </p:cNvPr>
          <p:cNvSpPr txBox="1"/>
          <p:nvPr/>
        </p:nvSpPr>
        <p:spPr>
          <a:xfrm>
            <a:off x="864554" y="3019306"/>
            <a:ext cx="9219246" cy="2429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Lorem Ipsum Dolor Sit Amet, Consectetuer Adipiscing Elit. Maecenas Porttitor Congue Massa.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Fusce Posuere, Magna Sed Pulvinar Ultricies, Purus Lectus Malesuada Libero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Sit Amet Commodo Magna Eros Quis Urna. Nunc Viverra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060AB20-81F3-655F-CF53-12CF72B7192E}"/>
              </a:ext>
            </a:extLst>
          </p:cNvPr>
          <p:cNvSpPr txBox="1"/>
          <p:nvPr/>
        </p:nvSpPr>
        <p:spPr>
          <a:xfrm>
            <a:off x="7840849" y="3829248"/>
            <a:ext cx="3486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u="sng">
                <a:solidFill>
                  <a:srgbClr val="294123"/>
                </a:solidFill>
                <a:latin typeface="Tw Cen MT Condensed Extra Bold" panose="020B0803020202020204" pitchFamily="34" charset="0"/>
              </a:rPr>
              <a:t>YOUR CORPORATE NAME GOES HERE</a:t>
            </a:r>
            <a:endParaRPr lang="zh-CN" altLang="en-US" sz="1400" u="sng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</p:txBody>
      </p:sp>
      <p:sp>
        <p:nvSpPr>
          <p:cNvPr id="18" name="Freeform 1704">
            <a:extLst>
              <a:ext uri="{FF2B5EF4-FFF2-40B4-BE49-F238E27FC236}">
                <a16:creationId xmlns:a16="http://schemas.microsoft.com/office/drawing/2014/main" id="{C65FC765-28EB-CC10-9FD8-B24E5713E3E9}"/>
              </a:ext>
            </a:extLst>
          </p:cNvPr>
          <p:cNvSpPr>
            <a:spLocks/>
          </p:cNvSpPr>
          <p:nvPr/>
        </p:nvSpPr>
        <p:spPr bwMode="auto">
          <a:xfrm rot="19273398" flipH="1">
            <a:off x="9300832" y="1261043"/>
            <a:ext cx="4531479" cy="1151417"/>
          </a:xfrm>
          <a:custGeom>
            <a:avLst/>
            <a:gdLst>
              <a:gd name="T0" fmla="*/ 1181 w 1290"/>
              <a:gd name="T1" fmla="*/ 194 h 326"/>
              <a:gd name="T2" fmla="*/ 1235 w 1290"/>
              <a:gd name="T3" fmla="*/ 234 h 326"/>
              <a:gd name="T4" fmla="*/ 1262 w 1290"/>
              <a:gd name="T5" fmla="*/ 275 h 326"/>
              <a:gd name="T6" fmla="*/ 1230 w 1290"/>
              <a:gd name="T7" fmla="*/ 248 h 326"/>
              <a:gd name="T8" fmla="*/ 1188 w 1290"/>
              <a:gd name="T9" fmla="*/ 225 h 326"/>
              <a:gd name="T10" fmla="*/ 1150 w 1290"/>
              <a:gd name="T11" fmla="*/ 202 h 326"/>
              <a:gd name="T12" fmla="*/ 1093 w 1290"/>
              <a:gd name="T13" fmla="*/ 163 h 326"/>
              <a:gd name="T14" fmla="*/ 1060 w 1290"/>
              <a:gd name="T15" fmla="*/ 160 h 326"/>
              <a:gd name="T16" fmla="*/ 1059 w 1290"/>
              <a:gd name="T17" fmla="*/ 163 h 326"/>
              <a:gd name="T18" fmla="*/ 1011 w 1290"/>
              <a:gd name="T19" fmla="*/ 128 h 326"/>
              <a:gd name="T20" fmla="*/ 942 w 1290"/>
              <a:gd name="T21" fmla="*/ 104 h 326"/>
              <a:gd name="T22" fmla="*/ 936 w 1290"/>
              <a:gd name="T23" fmla="*/ 86 h 326"/>
              <a:gd name="T24" fmla="*/ 885 w 1290"/>
              <a:gd name="T25" fmla="*/ 71 h 326"/>
              <a:gd name="T26" fmla="*/ 842 w 1290"/>
              <a:gd name="T27" fmla="*/ 78 h 326"/>
              <a:gd name="T28" fmla="*/ 851 w 1290"/>
              <a:gd name="T29" fmla="*/ 57 h 326"/>
              <a:gd name="T30" fmla="*/ 783 w 1290"/>
              <a:gd name="T31" fmla="*/ 47 h 326"/>
              <a:gd name="T32" fmla="*/ 732 w 1290"/>
              <a:gd name="T33" fmla="*/ 31 h 326"/>
              <a:gd name="T34" fmla="*/ 593 w 1290"/>
              <a:gd name="T35" fmla="*/ 31 h 326"/>
              <a:gd name="T36" fmla="*/ 553 w 1290"/>
              <a:gd name="T37" fmla="*/ 44 h 326"/>
              <a:gd name="T38" fmla="*/ 507 w 1290"/>
              <a:gd name="T39" fmla="*/ 50 h 326"/>
              <a:gd name="T40" fmla="*/ 472 w 1290"/>
              <a:gd name="T41" fmla="*/ 51 h 326"/>
              <a:gd name="T42" fmla="*/ 482 w 1290"/>
              <a:gd name="T43" fmla="*/ 25 h 326"/>
              <a:gd name="T44" fmla="*/ 404 w 1290"/>
              <a:gd name="T45" fmla="*/ 35 h 326"/>
              <a:gd name="T46" fmla="*/ 360 w 1290"/>
              <a:gd name="T47" fmla="*/ 47 h 326"/>
              <a:gd name="T48" fmla="*/ 293 w 1290"/>
              <a:gd name="T49" fmla="*/ 76 h 326"/>
              <a:gd name="T50" fmla="*/ 320 w 1290"/>
              <a:gd name="T51" fmla="*/ 74 h 326"/>
              <a:gd name="T52" fmla="*/ 332 w 1290"/>
              <a:gd name="T53" fmla="*/ 82 h 326"/>
              <a:gd name="T54" fmla="*/ 280 w 1290"/>
              <a:gd name="T55" fmla="*/ 93 h 326"/>
              <a:gd name="T56" fmla="*/ 290 w 1290"/>
              <a:gd name="T57" fmla="*/ 105 h 326"/>
              <a:gd name="T58" fmla="*/ 319 w 1290"/>
              <a:gd name="T59" fmla="*/ 96 h 326"/>
              <a:gd name="T60" fmla="*/ 369 w 1290"/>
              <a:gd name="T61" fmla="*/ 95 h 326"/>
              <a:gd name="T62" fmla="*/ 414 w 1290"/>
              <a:gd name="T63" fmla="*/ 73 h 326"/>
              <a:gd name="T64" fmla="*/ 424 w 1290"/>
              <a:gd name="T65" fmla="*/ 70 h 326"/>
              <a:gd name="T66" fmla="*/ 453 w 1290"/>
              <a:gd name="T67" fmla="*/ 90 h 326"/>
              <a:gd name="T68" fmla="*/ 429 w 1290"/>
              <a:gd name="T69" fmla="*/ 110 h 326"/>
              <a:gd name="T70" fmla="*/ 466 w 1290"/>
              <a:gd name="T71" fmla="*/ 97 h 326"/>
              <a:gd name="T72" fmla="*/ 498 w 1290"/>
              <a:gd name="T73" fmla="*/ 95 h 326"/>
              <a:gd name="T74" fmla="*/ 533 w 1290"/>
              <a:gd name="T75" fmla="*/ 76 h 326"/>
              <a:gd name="T76" fmla="*/ 563 w 1290"/>
              <a:gd name="T77" fmla="*/ 94 h 326"/>
              <a:gd name="T78" fmla="*/ 581 w 1290"/>
              <a:gd name="T79" fmla="*/ 92 h 326"/>
              <a:gd name="T80" fmla="*/ 626 w 1290"/>
              <a:gd name="T81" fmla="*/ 87 h 326"/>
              <a:gd name="T82" fmla="*/ 661 w 1290"/>
              <a:gd name="T83" fmla="*/ 98 h 326"/>
              <a:gd name="T84" fmla="*/ 698 w 1290"/>
              <a:gd name="T85" fmla="*/ 105 h 326"/>
              <a:gd name="T86" fmla="*/ 728 w 1290"/>
              <a:gd name="T87" fmla="*/ 109 h 326"/>
              <a:gd name="T88" fmla="*/ 733 w 1290"/>
              <a:gd name="T89" fmla="*/ 107 h 326"/>
              <a:gd name="T90" fmla="*/ 796 w 1290"/>
              <a:gd name="T91" fmla="*/ 116 h 326"/>
              <a:gd name="T92" fmla="*/ 894 w 1290"/>
              <a:gd name="T93" fmla="*/ 140 h 326"/>
              <a:gd name="T94" fmla="*/ 1080 w 1290"/>
              <a:gd name="T95" fmla="*/ 224 h 326"/>
              <a:gd name="T96" fmla="*/ 1132 w 1290"/>
              <a:gd name="T97" fmla="*/ 259 h 326"/>
              <a:gd name="T98" fmla="*/ 1119 w 1290"/>
              <a:gd name="T99" fmla="*/ 262 h 326"/>
              <a:gd name="T100" fmla="*/ 1028 w 1290"/>
              <a:gd name="T101" fmla="*/ 223 h 326"/>
              <a:gd name="T102" fmla="*/ 1080 w 1290"/>
              <a:gd name="T103" fmla="*/ 249 h 326"/>
              <a:gd name="T104" fmla="*/ 1108 w 1290"/>
              <a:gd name="T105" fmla="*/ 274 h 326"/>
              <a:gd name="T106" fmla="*/ 806 w 1290"/>
              <a:gd name="T107" fmla="*/ 158 h 326"/>
              <a:gd name="T108" fmla="*/ 689 w 1290"/>
              <a:gd name="T109" fmla="*/ 142 h 326"/>
              <a:gd name="T110" fmla="*/ 640 w 1290"/>
              <a:gd name="T111" fmla="*/ 140 h 326"/>
              <a:gd name="T112" fmla="*/ 138 w 1290"/>
              <a:gd name="T113" fmla="*/ 267 h 326"/>
              <a:gd name="T114" fmla="*/ 52 w 1290"/>
              <a:gd name="T115" fmla="*/ 260 h 326"/>
              <a:gd name="T116" fmla="*/ 4 w 1290"/>
              <a:gd name="T117" fmla="*/ 213 h 326"/>
              <a:gd name="T118" fmla="*/ 458 w 1290"/>
              <a:gd name="T119" fmla="*/ 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0" h="326">
                <a:moveTo>
                  <a:pt x="750" y="21"/>
                </a:moveTo>
                <a:cubicBezTo>
                  <a:pt x="779" y="25"/>
                  <a:pt x="806" y="33"/>
                  <a:pt x="834" y="38"/>
                </a:cubicBezTo>
                <a:cubicBezTo>
                  <a:pt x="864" y="47"/>
                  <a:pt x="895" y="52"/>
                  <a:pt x="924" y="65"/>
                </a:cubicBezTo>
                <a:cubicBezTo>
                  <a:pt x="928" y="65"/>
                  <a:pt x="928" y="65"/>
                  <a:pt x="928" y="65"/>
                </a:cubicBezTo>
                <a:cubicBezTo>
                  <a:pt x="928" y="66"/>
                  <a:pt x="928" y="66"/>
                  <a:pt x="928" y="66"/>
                </a:cubicBezTo>
                <a:cubicBezTo>
                  <a:pt x="943" y="68"/>
                  <a:pt x="943" y="68"/>
                  <a:pt x="943" y="68"/>
                </a:cubicBezTo>
                <a:cubicBezTo>
                  <a:pt x="943" y="69"/>
                  <a:pt x="944" y="70"/>
                  <a:pt x="945" y="70"/>
                </a:cubicBezTo>
                <a:cubicBezTo>
                  <a:pt x="946" y="71"/>
                  <a:pt x="946" y="70"/>
                  <a:pt x="947" y="69"/>
                </a:cubicBezTo>
                <a:cubicBezTo>
                  <a:pt x="1003" y="88"/>
                  <a:pt x="1056" y="116"/>
                  <a:pt x="1106" y="145"/>
                </a:cubicBezTo>
                <a:cubicBezTo>
                  <a:pt x="1119" y="154"/>
                  <a:pt x="1131" y="161"/>
                  <a:pt x="1145" y="168"/>
                </a:cubicBezTo>
                <a:cubicBezTo>
                  <a:pt x="1146" y="172"/>
                  <a:pt x="1146" y="172"/>
                  <a:pt x="1146" y="172"/>
                </a:cubicBezTo>
                <a:cubicBezTo>
                  <a:pt x="1155" y="172"/>
                  <a:pt x="1166" y="182"/>
                  <a:pt x="1175" y="187"/>
                </a:cubicBezTo>
                <a:cubicBezTo>
                  <a:pt x="1173" y="187"/>
                  <a:pt x="1169" y="182"/>
                  <a:pt x="1166" y="186"/>
                </a:cubicBezTo>
                <a:cubicBezTo>
                  <a:pt x="1172" y="190"/>
                  <a:pt x="1176" y="192"/>
                  <a:pt x="1181" y="194"/>
                </a:cubicBezTo>
                <a:cubicBezTo>
                  <a:pt x="1178" y="190"/>
                  <a:pt x="1178" y="190"/>
                  <a:pt x="1178" y="190"/>
                </a:cubicBezTo>
                <a:cubicBezTo>
                  <a:pt x="1178" y="189"/>
                  <a:pt x="1178" y="189"/>
                  <a:pt x="1178" y="189"/>
                </a:cubicBezTo>
                <a:cubicBezTo>
                  <a:pt x="1184" y="194"/>
                  <a:pt x="1184" y="194"/>
                  <a:pt x="1184" y="194"/>
                </a:cubicBezTo>
                <a:cubicBezTo>
                  <a:pt x="1182" y="196"/>
                  <a:pt x="1182" y="196"/>
                  <a:pt x="1182" y="196"/>
                </a:cubicBezTo>
                <a:cubicBezTo>
                  <a:pt x="1187" y="200"/>
                  <a:pt x="1187" y="202"/>
                  <a:pt x="1193" y="206"/>
                </a:cubicBezTo>
                <a:cubicBezTo>
                  <a:pt x="1196" y="205"/>
                  <a:pt x="1196" y="205"/>
                  <a:pt x="1196" y="205"/>
                </a:cubicBezTo>
                <a:cubicBezTo>
                  <a:pt x="1194" y="206"/>
                  <a:pt x="1194" y="206"/>
                  <a:pt x="1194" y="206"/>
                </a:cubicBezTo>
                <a:cubicBezTo>
                  <a:pt x="1197" y="206"/>
                  <a:pt x="1200" y="212"/>
                  <a:pt x="1203" y="206"/>
                </a:cubicBezTo>
                <a:cubicBezTo>
                  <a:pt x="1200" y="205"/>
                  <a:pt x="1200" y="205"/>
                  <a:pt x="1200" y="205"/>
                </a:cubicBezTo>
                <a:cubicBezTo>
                  <a:pt x="1206" y="206"/>
                  <a:pt x="1214" y="212"/>
                  <a:pt x="1220" y="217"/>
                </a:cubicBezTo>
                <a:cubicBezTo>
                  <a:pt x="1212" y="216"/>
                  <a:pt x="1208" y="206"/>
                  <a:pt x="1201" y="210"/>
                </a:cubicBezTo>
                <a:cubicBezTo>
                  <a:pt x="1207" y="216"/>
                  <a:pt x="1222" y="226"/>
                  <a:pt x="1228" y="225"/>
                </a:cubicBezTo>
                <a:cubicBezTo>
                  <a:pt x="1226" y="227"/>
                  <a:pt x="1226" y="227"/>
                  <a:pt x="1226" y="227"/>
                </a:cubicBezTo>
                <a:cubicBezTo>
                  <a:pt x="1235" y="234"/>
                  <a:pt x="1235" y="234"/>
                  <a:pt x="1235" y="234"/>
                </a:cubicBezTo>
                <a:cubicBezTo>
                  <a:pt x="1226" y="228"/>
                  <a:pt x="1220" y="224"/>
                  <a:pt x="1209" y="220"/>
                </a:cubicBezTo>
                <a:cubicBezTo>
                  <a:pt x="1207" y="222"/>
                  <a:pt x="1207" y="222"/>
                  <a:pt x="1207" y="222"/>
                </a:cubicBezTo>
                <a:cubicBezTo>
                  <a:pt x="1213" y="226"/>
                  <a:pt x="1221" y="229"/>
                  <a:pt x="1224" y="234"/>
                </a:cubicBezTo>
                <a:cubicBezTo>
                  <a:pt x="1219" y="231"/>
                  <a:pt x="1219" y="231"/>
                  <a:pt x="1219" y="231"/>
                </a:cubicBezTo>
                <a:cubicBezTo>
                  <a:pt x="1223" y="236"/>
                  <a:pt x="1228" y="244"/>
                  <a:pt x="1237" y="243"/>
                </a:cubicBezTo>
                <a:cubicBezTo>
                  <a:pt x="1235" y="245"/>
                  <a:pt x="1235" y="245"/>
                  <a:pt x="1235" y="245"/>
                </a:cubicBezTo>
                <a:cubicBezTo>
                  <a:pt x="1238" y="247"/>
                  <a:pt x="1238" y="247"/>
                  <a:pt x="1238" y="247"/>
                </a:cubicBezTo>
                <a:cubicBezTo>
                  <a:pt x="1239" y="246"/>
                  <a:pt x="1239" y="246"/>
                  <a:pt x="1239" y="246"/>
                </a:cubicBezTo>
                <a:cubicBezTo>
                  <a:pt x="1242" y="253"/>
                  <a:pt x="1250" y="257"/>
                  <a:pt x="1256" y="260"/>
                </a:cubicBezTo>
                <a:cubicBezTo>
                  <a:pt x="1257" y="264"/>
                  <a:pt x="1263" y="264"/>
                  <a:pt x="1266" y="266"/>
                </a:cubicBezTo>
                <a:cubicBezTo>
                  <a:pt x="1271" y="276"/>
                  <a:pt x="1285" y="279"/>
                  <a:pt x="1290" y="288"/>
                </a:cubicBezTo>
                <a:cubicBezTo>
                  <a:pt x="1284" y="285"/>
                  <a:pt x="1277" y="275"/>
                  <a:pt x="1270" y="280"/>
                </a:cubicBezTo>
                <a:cubicBezTo>
                  <a:pt x="1269" y="278"/>
                  <a:pt x="1270" y="276"/>
                  <a:pt x="1266" y="274"/>
                </a:cubicBezTo>
                <a:cubicBezTo>
                  <a:pt x="1265" y="275"/>
                  <a:pt x="1264" y="276"/>
                  <a:pt x="1262" y="275"/>
                </a:cubicBezTo>
                <a:cubicBezTo>
                  <a:pt x="1265" y="274"/>
                  <a:pt x="1265" y="274"/>
                  <a:pt x="1265" y="274"/>
                </a:cubicBezTo>
                <a:cubicBezTo>
                  <a:pt x="1258" y="270"/>
                  <a:pt x="1258" y="270"/>
                  <a:pt x="1258" y="270"/>
                </a:cubicBezTo>
                <a:cubicBezTo>
                  <a:pt x="1258" y="269"/>
                  <a:pt x="1259" y="268"/>
                  <a:pt x="1259" y="267"/>
                </a:cubicBezTo>
                <a:cubicBezTo>
                  <a:pt x="1256" y="269"/>
                  <a:pt x="1255" y="264"/>
                  <a:pt x="1252" y="266"/>
                </a:cubicBezTo>
                <a:cubicBezTo>
                  <a:pt x="1253" y="265"/>
                  <a:pt x="1255" y="265"/>
                  <a:pt x="1255" y="263"/>
                </a:cubicBezTo>
                <a:cubicBezTo>
                  <a:pt x="1251" y="265"/>
                  <a:pt x="1253" y="259"/>
                  <a:pt x="1249" y="259"/>
                </a:cubicBezTo>
                <a:cubicBezTo>
                  <a:pt x="1248" y="260"/>
                  <a:pt x="1249" y="261"/>
                  <a:pt x="1248" y="262"/>
                </a:cubicBezTo>
                <a:cubicBezTo>
                  <a:pt x="1240" y="257"/>
                  <a:pt x="1240" y="257"/>
                  <a:pt x="1240" y="257"/>
                </a:cubicBezTo>
                <a:cubicBezTo>
                  <a:pt x="1240" y="256"/>
                  <a:pt x="1243" y="256"/>
                  <a:pt x="1242" y="254"/>
                </a:cubicBezTo>
                <a:cubicBezTo>
                  <a:pt x="1237" y="254"/>
                  <a:pt x="1237" y="254"/>
                  <a:pt x="1237" y="254"/>
                </a:cubicBezTo>
                <a:cubicBezTo>
                  <a:pt x="1238" y="252"/>
                  <a:pt x="1238" y="252"/>
                  <a:pt x="1238" y="252"/>
                </a:cubicBezTo>
                <a:cubicBezTo>
                  <a:pt x="1234" y="252"/>
                  <a:pt x="1235" y="251"/>
                  <a:pt x="1234" y="249"/>
                </a:cubicBezTo>
                <a:cubicBezTo>
                  <a:pt x="1234" y="248"/>
                  <a:pt x="1232" y="247"/>
                  <a:pt x="1232" y="246"/>
                </a:cubicBezTo>
                <a:cubicBezTo>
                  <a:pt x="1230" y="248"/>
                  <a:pt x="1230" y="248"/>
                  <a:pt x="1230" y="248"/>
                </a:cubicBezTo>
                <a:cubicBezTo>
                  <a:pt x="1230" y="249"/>
                  <a:pt x="1231" y="250"/>
                  <a:pt x="1231" y="251"/>
                </a:cubicBezTo>
                <a:cubicBezTo>
                  <a:pt x="1229" y="248"/>
                  <a:pt x="1229" y="248"/>
                  <a:pt x="1229" y="248"/>
                </a:cubicBezTo>
                <a:cubicBezTo>
                  <a:pt x="1229" y="248"/>
                  <a:pt x="1230" y="248"/>
                  <a:pt x="1230" y="247"/>
                </a:cubicBezTo>
                <a:cubicBezTo>
                  <a:pt x="1230" y="246"/>
                  <a:pt x="1229" y="246"/>
                  <a:pt x="1229" y="245"/>
                </a:cubicBezTo>
                <a:cubicBezTo>
                  <a:pt x="1225" y="246"/>
                  <a:pt x="1225" y="246"/>
                  <a:pt x="1225" y="246"/>
                </a:cubicBezTo>
                <a:cubicBezTo>
                  <a:pt x="1226" y="245"/>
                  <a:pt x="1226" y="245"/>
                  <a:pt x="1226" y="245"/>
                </a:cubicBezTo>
                <a:cubicBezTo>
                  <a:pt x="1226" y="244"/>
                  <a:pt x="1224" y="244"/>
                  <a:pt x="1223" y="244"/>
                </a:cubicBezTo>
                <a:cubicBezTo>
                  <a:pt x="1223" y="242"/>
                  <a:pt x="1223" y="242"/>
                  <a:pt x="1223" y="242"/>
                </a:cubicBezTo>
                <a:cubicBezTo>
                  <a:pt x="1216" y="242"/>
                  <a:pt x="1216" y="242"/>
                  <a:pt x="1216" y="242"/>
                </a:cubicBezTo>
                <a:cubicBezTo>
                  <a:pt x="1218" y="240"/>
                  <a:pt x="1218" y="240"/>
                  <a:pt x="1218" y="240"/>
                </a:cubicBezTo>
                <a:cubicBezTo>
                  <a:pt x="1216" y="238"/>
                  <a:pt x="1213" y="235"/>
                  <a:pt x="1210" y="234"/>
                </a:cubicBezTo>
                <a:cubicBezTo>
                  <a:pt x="1210" y="237"/>
                  <a:pt x="1210" y="237"/>
                  <a:pt x="1210" y="237"/>
                </a:cubicBezTo>
                <a:cubicBezTo>
                  <a:pt x="1199" y="238"/>
                  <a:pt x="1205" y="224"/>
                  <a:pt x="1193" y="227"/>
                </a:cubicBezTo>
                <a:cubicBezTo>
                  <a:pt x="1192" y="225"/>
                  <a:pt x="1190" y="225"/>
                  <a:pt x="1188" y="225"/>
                </a:cubicBezTo>
                <a:cubicBezTo>
                  <a:pt x="1192" y="231"/>
                  <a:pt x="1192" y="231"/>
                  <a:pt x="1192" y="231"/>
                </a:cubicBezTo>
                <a:cubicBezTo>
                  <a:pt x="1184" y="228"/>
                  <a:pt x="1186" y="222"/>
                  <a:pt x="1178" y="221"/>
                </a:cubicBezTo>
                <a:cubicBezTo>
                  <a:pt x="1174" y="217"/>
                  <a:pt x="1174" y="217"/>
                  <a:pt x="1174" y="217"/>
                </a:cubicBezTo>
                <a:cubicBezTo>
                  <a:pt x="1173" y="218"/>
                  <a:pt x="1172" y="218"/>
                  <a:pt x="1171" y="218"/>
                </a:cubicBezTo>
                <a:cubicBezTo>
                  <a:pt x="1171" y="217"/>
                  <a:pt x="1171" y="216"/>
                  <a:pt x="1172" y="216"/>
                </a:cubicBezTo>
                <a:cubicBezTo>
                  <a:pt x="1170" y="212"/>
                  <a:pt x="1168" y="218"/>
                  <a:pt x="1166" y="214"/>
                </a:cubicBezTo>
                <a:cubicBezTo>
                  <a:pt x="1168" y="212"/>
                  <a:pt x="1168" y="212"/>
                  <a:pt x="1168" y="212"/>
                </a:cubicBezTo>
                <a:cubicBezTo>
                  <a:pt x="1162" y="211"/>
                  <a:pt x="1162" y="211"/>
                  <a:pt x="1162" y="211"/>
                </a:cubicBezTo>
                <a:cubicBezTo>
                  <a:pt x="1164" y="209"/>
                  <a:pt x="1164" y="209"/>
                  <a:pt x="1164" y="209"/>
                </a:cubicBezTo>
                <a:cubicBezTo>
                  <a:pt x="1161" y="206"/>
                  <a:pt x="1157" y="210"/>
                  <a:pt x="1153" y="207"/>
                </a:cubicBezTo>
                <a:cubicBezTo>
                  <a:pt x="1153" y="206"/>
                  <a:pt x="1153" y="206"/>
                  <a:pt x="1154" y="206"/>
                </a:cubicBezTo>
                <a:cubicBezTo>
                  <a:pt x="1153" y="204"/>
                  <a:pt x="1152" y="205"/>
                  <a:pt x="1150" y="205"/>
                </a:cubicBezTo>
                <a:cubicBezTo>
                  <a:pt x="1151" y="203"/>
                  <a:pt x="1153" y="206"/>
                  <a:pt x="1153" y="203"/>
                </a:cubicBezTo>
                <a:cubicBezTo>
                  <a:pt x="1152" y="202"/>
                  <a:pt x="1151" y="202"/>
                  <a:pt x="1150" y="202"/>
                </a:cubicBezTo>
                <a:cubicBezTo>
                  <a:pt x="1149" y="204"/>
                  <a:pt x="1149" y="204"/>
                  <a:pt x="1149" y="204"/>
                </a:cubicBezTo>
                <a:cubicBezTo>
                  <a:pt x="1151" y="196"/>
                  <a:pt x="1141" y="205"/>
                  <a:pt x="1141" y="196"/>
                </a:cubicBezTo>
                <a:cubicBezTo>
                  <a:pt x="1139" y="194"/>
                  <a:pt x="1134" y="195"/>
                  <a:pt x="1132" y="192"/>
                </a:cubicBezTo>
                <a:cubicBezTo>
                  <a:pt x="1132" y="194"/>
                  <a:pt x="1132" y="194"/>
                  <a:pt x="1132" y="194"/>
                </a:cubicBezTo>
                <a:cubicBezTo>
                  <a:pt x="1132" y="187"/>
                  <a:pt x="1122" y="190"/>
                  <a:pt x="1122" y="186"/>
                </a:cubicBezTo>
                <a:cubicBezTo>
                  <a:pt x="1126" y="186"/>
                  <a:pt x="1126" y="186"/>
                  <a:pt x="1126" y="186"/>
                </a:cubicBezTo>
                <a:cubicBezTo>
                  <a:pt x="1125" y="182"/>
                  <a:pt x="1118" y="176"/>
                  <a:pt x="1114" y="179"/>
                </a:cubicBezTo>
                <a:cubicBezTo>
                  <a:pt x="1113" y="183"/>
                  <a:pt x="1110" y="178"/>
                  <a:pt x="1108" y="178"/>
                </a:cubicBezTo>
                <a:cubicBezTo>
                  <a:pt x="1106" y="176"/>
                  <a:pt x="1101" y="176"/>
                  <a:pt x="1098" y="178"/>
                </a:cubicBezTo>
                <a:cubicBezTo>
                  <a:pt x="1101" y="180"/>
                  <a:pt x="1096" y="180"/>
                  <a:pt x="1097" y="182"/>
                </a:cubicBezTo>
                <a:cubicBezTo>
                  <a:pt x="1098" y="175"/>
                  <a:pt x="1098" y="175"/>
                  <a:pt x="1098" y="175"/>
                </a:cubicBezTo>
                <a:cubicBezTo>
                  <a:pt x="1101" y="176"/>
                  <a:pt x="1101" y="173"/>
                  <a:pt x="1102" y="172"/>
                </a:cubicBezTo>
                <a:cubicBezTo>
                  <a:pt x="1104" y="175"/>
                  <a:pt x="1108" y="172"/>
                  <a:pt x="1110" y="174"/>
                </a:cubicBezTo>
                <a:cubicBezTo>
                  <a:pt x="1108" y="169"/>
                  <a:pt x="1098" y="169"/>
                  <a:pt x="1093" y="163"/>
                </a:cubicBezTo>
                <a:cubicBezTo>
                  <a:pt x="1090" y="162"/>
                  <a:pt x="1090" y="165"/>
                  <a:pt x="1088" y="165"/>
                </a:cubicBezTo>
                <a:cubicBezTo>
                  <a:pt x="1089" y="167"/>
                  <a:pt x="1092" y="170"/>
                  <a:pt x="1095" y="168"/>
                </a:cubicBezTo>
                <a:cubicBezTo>
                  <a:pt x="1094" y="172"/>
                  <a:pt x="1091" y="166"/>
                  <a:pt x="1088" y="168"/>
                </a:cubicBezTo>
                <a:cubicBezTo>
                  <a:pt x="1086" y="166"/>
                  <a:pt x="1086" y="166"/>
                  <a:pt x="1086" y="166"/>
                </a:cubicBezTo>
                <a:cubicBezTo>
                  <a:pt x="1091" y="162"/>
                  <a:pt x="1091" y="162"/>
                  <a:pt x="1091" y="162"/>
                </a:cubicBezTo>
                <a:cubicBezTo>
                  <a:pt x="1090" y="160"/>
                  <a:pt x="1088" y="161"/>
                  <a:pt x="1087" y="161"/>
                </a:cubicBezTo>
                <a:cubicBezTo>
                  <a:pt x="1085" y="164"/>
                  <a:pt x="1085" y="164"/>
                  <a:pt x="1085" y="164"/>
                </a:cubicBezTo>
                <a:cubicBezTo>
                  <a:pt x="1082" y="159"/>
                  <a:pt x="1076" y="166"/>
                  <a:pt x="1078" y="159"/>
                </a:cubicBezTo>
                <a:cubicBezTo>
                  <a:pt x="1078" y="158"/>
                  <a:pt x="1083" y="162"/>
                  <a:pt x="1086" y="161"/>
                </a:cubicBezTo>
                <a:cubicBezTo>
                  <a:pt x="1084" y="148"/>
                  <a:pt x="1075" y="163"/>
                  <a:pt x="1069" y="157"/>
                </a:cubicBezTo>
                <a:cubicBezTo>
                  <a:pt x="1066" y="156"/>
                  <a:pt x="1065" y="149"/>
                  <a:pt x="1061" y="153"/>
                </a:cubicBezTo>
                <a:cubicBezTo>
                  <a:pt x="1060" y="154"/>
                  <a:pt x="1058" y="156"/>
                  <a:pt x="1060" y="158"/>
                </a:cubicBezTo>
                <a:cubicBezTo>
                  <a:pt x="1060" y="154"/>
                  <a:pt x="1068" y="157"/>
                  <a:pt x="1063" y="157"/>
                </a:cubicBezTo>
                <a:cubicBezTo>
                  <a:pt x="1060" y="160"/>
                  <a:pt x="1060" y="160"/>
                  <a:pt x="1060" y="160"/>
                </a:cubicBezTo>
                <a:cubicBezTo>
                  <a:pt x="1060" y="161"/>
                  <a:pt x="1062" y="161"/>
                  <a:pt x="1062" y="161"/>
                </a:cubicBezTo>
                <a:cubicBezTo>
                  <a:pt x="1061" y="162"/>
                  <a:pt x="1058" y="162"/>
                  <a:pt x="1059" y="164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2" y="166"/>
                  <a:pt x="1062" y="164"/>
                  <a:pt x="1062" y="164"/>
                </a:cubicBezTo>
                <a:cubicBezTo>
                  <a:pt x="1063" y="164"/>
                  <a:pt x="1063" y="164"/>
                  <a:pt x="1063" y="164"/>
                </a:cubicBezTo>
                <a:cubicBezTo>
                  <a:pt x="1064" y="166"/>
                  <a:pt x="1062" y="170"/>
                  <a:pt x="1065" y="171"/>
                </a:cubicBezTo>
                <a:cubicBezTo>
                  <a:pt x="1053" y="168"/>
                  <a:pt x="1053" y="168"/>
                  <a:pt x="1053" y="168"/>
                </a:cubicBezTo>
                <a:cubicBezTo>
                  <a:pt x="1058" y="164"/>
                  <a:pt x="1046" y="164"/>
                  <a:pt x="1046" y="159"/>
                </a:cubicBezTo>
                <a:cubicBezTo>
                  <a:pt x="1047" y="159"/>
                  <a:pt x="1047" y="158"/>
                  <a:pt x="1047" y="157"/>
                </a:cubicBezTo>
                <a:cubicBezTo>
                  <a:pt x="1049" y="160"/>
                  <a:pt x="1050" y="155"/>
                  <a:pt x="1052" y="155"/>
                </a:cubicBezTo>
                <a:cubicBezTo>
                  <a:pt x="1052" y="157"/>
                  <a:pt x="1050" y="158"/>
                  <a:pt x="1049" y="158"/>
                </a:cubicBezTo>
                <a:cubicBezTo>
                  <a:pt x="1050" y="160"/>
                  <a:pt x="1052" y="160"/>
                  <a:pt x="1053" y="159"/>
                </a:cubicBezTo>
                <a:cubicBezTo>
                  <a:pt x="1052" y="160"/>
                  <a:pt x="1052" y="160"/>
                  <a:pt x="1052" y="160"/>
                </a:cubicBezTo>
                <a:cubicBezTo>
                  <a:pt x="1054" y="162"/>
                  <a:pt x="1056" y="163"/>
                  <a:pt x="1059" y="163"/>
                </a:cubicBezTo>
                <a:cubicBezTo>
                  <a:pt x="1054" y="154"/>
                  <a:pt x="1054" y="154"/>
                  <a:pt x="1054" y="154"/>
                </a:cubicBezTo>
                <a:cubicBezTo>
                  <a:pt x="1056" y="156"/>
                  <a:pt x="1056" y="156"/>
                  <a:pt x="1056" y="156"/>
                </a:cubicBezTo>
                <a:cubicBezTo>
                  <a:pt x="1058" y="153"/>
                  <a:pt x="1054" y="151"/>
                  <a:pt x="1053" y="149"/>
                </a:cubicBezTo>
                <a:cubicBezTo>
                  <a:pt x="1056" y="151"/>
                  <a:pt x="1059" y="148"/>
                  <a:pt x="1060" y="145"/>
                </a:cubicBezTo>
                <a:cubicBezTo>
                  <a:pt x="1059" y="144"/>
                  <a:pt x="1059" y="144"/>
                  <a:pt x="1059" y="144"/>
                </a:cubicBezTo>
                <a:cubicBezTo>
                  <a:pt x="1056" y="147"/>
                  <a:pt x="1056" y="147"/>
                  <a:pt x="1056" y="147"/>
                </a:cubicBezTo>
                <a:cubicBezTo>
                  <a:pt x="1055" y="144"/>
                  <a:pt x="1052" y="146"/>
                  <a:pt x="1050" y="146"/>
                </a:cubicBezTo>
                <a:cubicBezTo>
                  <a:pt x="1050" y="143"/>
                  <a:pt x="1050" y="143"/>
                  <a:pt x="1050" y="143"/>
                </a:cubicBezTo>
                <a:cubicBezTo>
                  <a:pt x="1056" y="142"/>
                  <a:pt x="1056" y="142"/>
                  <a:pt x="1056" y="142"/>
                </a:cubicBezTo>
                <a:cubicBezTo>
                  <a:pt x="1057" y="140"/>
                  <a:pt x="1052" y="138"/>
                  <a:pt x="1051" y="140"/>
                </a:cubicBezTo>
                <a:cubicBezTo>
                  <a:pt x="1049" y="134"/>
                  <a:pt x="1036" y="134"/>
                  <a:pt x="1030" y="127"/>
                </a:cubicBezTo>
                <a:cubicBezTo>
                  <a:pt x="1025" y="127"/>
                  <a:pt x="1020" y="129"/>
                  <a:pt x="1016" y="131"/>
                </a:cubicBezTo>
                <a:cubicBezTo>
                  <a:pt x="1016" y="130"/>
                  <a:pt x="1020" y="131"/>
                  <a:pt x="1019" y="128"/>
                </a:cubicBezTo>
                <a:cubicBezTo>
                  <a:pt x="1011" y="128"/>
                  <a:pt x="1011" y="128"/>
                  <a:pt x="1011" y="128"/>
                </a:cubicBezTo>
                <a:cubicBezTo>
                  <a:pt x="1012" y="128"/>
                  <a:pt x="1014" y="123"/>
                  <a:pt x="1018" y="122"/>
                </a:cubicBezTo>
                <a:cubicBezTo>
                  <a:pt x="1013" y="120"/>
                  <a:pt x="1005" y="117"/>
                  <a:pt x="999" y="115"/>
                </a:cubicBezTo>
                <a:cubicBezTo>
                  <a:pt x="987" y="111"/>
                  <a:pt x="975" y="102"/>
                  <a:pt x="961" y="101"/>
                </a:cubicBezTo>
                <a:cubicBezTo>
                  <a:pt x="962" y="98"/>
                  <a:pt x="959" y="99"/>
                  <a:pt x="958" y="98"/>
                </a:cubicBezTo>
                <a:cubicBezTo>
                  <a:pt x="955" y="98"/>
                  <a:pt x="953" y="102"/>
                  <a:pt x="953" y="103"/>
                </a:cubicBezTo>
                <a:cubicBezTo>
                  <a:pt x="952" y="103"/>
                  <a:pt x="952" y="102"/>
                  <a:pt x="950" y="102"/>
                </a:cubicBezTo>
                <a:cubicBezTo>
                  <a:pt x="950" y="106"/>
                  <a:pt x="950" y="106"/>
                  <a:pt x="950" y="106"/>
                </a:cubicBezTo>
                <a:cubicBezTo>
                  <a:pt x="954" y="107"/>
                  <a:pt x="956" y="100"/>
                  <a:pt x="960" y="103"/>
                </a:cubicBezTo>
                <a:cubicBezTo>
                  <a:pt x="957" y="106"/>
                  <a:pt x="954" y="104"/>
                  <a:pt x="950" y="108"/>
                </a:cubicBezTo>
                <a:cubicBezTo>
                  <a:pt x="948" y="105"/>
                  <a:pt x="948" y="105"/>
                  <a:pt x="948" y="105"/>
                </a:cubicBezTo>
                <a:cubicBezTo>
                  <a:pt x="940" y="108"/>
                  <a:pt x="938" y="116"/>
                  <a:pt x="929" y="109"/>
                </a:cubicBezTo>
                <a:cubicBezTo>
                  <a:pt x="932" y="112"/>
                  <a:pt x="933" y="107"/>
                  <a:pt x="935" y="107"/>
                </a:cubicBezTo>
                <a:cubicBezTo>
                  <a:pt x="935" y="108"/>
                  <a:pt x="935" y="108"/>
                  <a:pt x="935" y="108"/>
                </a:cubicBezTo>
                <a:cubicBezTo>
                  <a:pt x="938" y="110"/>
                  <a:pt x="941" y="107"/>
                  <a:pt x="942" y="104"/>
                </a:cubicBezTo>
                <a:cubicBezTo>
                  <a:pt x="942" y="103"/>
                  <a:pt x="941" y="102"/>
                  <a:pt x="941" y="102"/>
                </a:cubicBezTo>
                <a:cubicBezTo>
                  <a:pt x="939" y="106"/>
                  <a:pt x="937" y="100"/>
                  <a:pt x="935" y="103"/>
                </a:cubicBezTo>
                <a:cubicBezTo>
                  <a:pt x="941" y="100"/>
                  <a:pt x="941" y="100"/>
                  <a:pt x="941" y="100"/>
                </a:cubicBezTo>
                <a:cubicBezTo>
                  <a:pt x="937" y="97"/>
                  <a:pt x="934" y="103"/>
                  <a:pt x="931" y="101"/>
                </a:cubicBezTo>
                <a:cubicBezTo>
                  <a:pt x="932" y="103"/>
                  <a:pt x="932" y="103"/>
                  <a:pt x="932" y="103"/>
                </a:cubicBezTo>
                <a:cubicBezTo>
                  <a:pt x="932" y="105"/>
                  <a:pt x="929" y="103"/>
                  <a:pt x="929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5" y="105"/>
                  <a:pt x="930" y="106"/>
                  <a:pt x="928" y="102"/>
                </a:cubicBezTo>
                <a:cubicBezTo>
                  <a:pt x="923" y="101"/>
                  <a:pt x="923" y="101"/>
                  <a:pt x="923" y="101"/>
                </a:cubicBezTo>
                <a:cubicBezTo>
                  <a:pt x="927" y="98"/>
                  <a:pt x="927" y="98"/>
                  <a:pt x="927" y="98"/>
                </a:cubicBezTo>
                <a:cubicBezTo>
                  <a:pt x="921" y="95"/>
                  <a:pt x="921" y="95"/>
                  <a:pt x="921" y="95"/>
                </a:cubicBezTo>
                <a:cubicBezTo>
                  <a:pt x="926" y="92"/>
                  <a:pt x="935" y="104"/>
                  <a:pt x="938" y="94"/>
                </a:cubicBezTo>
                <a:cubicBezTo>
                  <a:pt x="944" y="98"/>
                  <a:pt x="949" y="98"/>
                  <a:pt x="956" y="95"/>
                </a:cubicBezTo>
                <a:cubicBezTo>
                  <a:pt x="948" y="91"/>
                  <a:pt x="943" y="90"/>
                  <a:pt x="936" y="86"/>
                </a:cubicBezTo>
                <a:cubicBezTo>
                  <a:pt x="937" y="84"/>
                  <a:pt x="940" y="91"/>
                  <a:pt x="942" y="86"/>
                </a:cubicBezTo>
                <a:cubicBezTo>
                  <a:pt x="936" y="80"/>
                  <a:pt x="936" y="80"/>
                  <a:pt x="936" y="80"/>
                </a:cubicBezTo>
                <a:cubicBezTo>
                  <a:pt x="936" y="81"/>
                  <a:pt x="937" y="80"/>
                  <a:pt x="937" y="80"/>
                </a:cubicBezTo>
                <a:cubicBezTo>
                  <a:pt x="936" y="78"/>
                  <a:pt x="931" y="76"/>
                  <a:pt x="930" y="80"/>
                </a:cubicBezTo>
                <a:cubicBezTo>
                  <a:pt x="930" y="78"/>
                  <a:pt x="930" y="78"/>
                  <a:pt x="930" y="78"/>
                </a:cubicBezTo>
                <a:cubicBezTo>
                  <a:pt x="926" y="78"/>
                  <a:pt x="926" y="78"/>
                  <a:pt x="926" y="78"/>
                </a:cubicBezTo>
                <a:cubicBezTo>
                  <a:pt x="927" y="76"/>
                  <a:pt x="924" y="76"/>
                  <a:pt x="923" y="74"/>
                </a:cubicBezTo>
                <a:cubicBezTo>
                  <a:pt x="920" y="79"/>
                  <a:pt x="921" y="70"/>
                  <a:pt x="917" y="70"/>
                </a:cubicBezTo>
                <a:cubicBezTo>
                  <a:pt x="910" y="70"/>
                  <a:pt x="908" y="69"/>
                  <a:pt x="904" y="74"/>
                </a:cubicBezTo>
                <a:cubicBezTo>
                  <a:pt x="905" y="70"/>
                  <a:pt x="905" y="70"/>
                  <a:pt x="905" y="70"/>
                </a:cubicBezTo>
                <a:cubicBezTo>
                  <a:pt x="900" y="76"/>
                  <a:pt x="887" y="58"/>
                  <a:pt x="891" y="73"/>
                </a:cubicBezTo>
                <a:cubicBezTo>
                  <a:pt x="893" y="73"/>
                  <a:pt x="893" y="73"/>
                  <a:pt x="893" y="73"/>
                </a:cubicBezTo>
                <a:cubicBezTo>
                  <a:pt x="892" y="76"/>
                  <a:pt x="888" y="72"/>
                  <a:pt x="885" y="72"/>
                </a:cubicBezTo>
                <a:cubicBezTo>
                  <a:pt x="885" y="71"/>
                  <a:pt x="885" y="71"/>
                  <a:pt x="885" y="71"/>
                </a:cubicBezTo>
                <a:cubicBezTo>
                  <a:pt x="890" y="71"/>
                  <a:pt x="890" y="71"/>
                  <a:pt x="890" y="71"/>
                </a:cubicBezTo>
                <a:cubicBezTo>
                  <a:pt x="889" y="66"/>
                  <a:pt x="882" y="71"/>
                  <a:pt x="880" y="65"/>
                </a:cubicBezTo>
                <a:cubicBezTo>
                  <a:pt x="879" y="64"/>
                  <a:pt x="878" y="66"/>
                  <a:pt x="876" y="66"/>
                </a:cubicBezTo>
                <a:cubicBezTo>
                  <a:pt x="879" y="70"/>
                  <a:pt x="879" y="70"/>
                  <a:pt x="879" y="70"/>
                </a:cubicBezTo>
                <a:cubicBezTo>
                  <a:pt x="875" y="64"/>
                  <a:pt x="874" y="74"/>
                  <a:pt x="869" y="71"/>
                </a:cubicBezTo>
                <a:cubicBezTo>
                  <a:pt x="867" y="73"/>
                  <a:pt x="867" y="73"/>
                  <a:pt x="867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4" y="76"/>
                  <a:pt x="864" y="76"/>
                  <a:pt x="864" y="76"/>
                </a:cubicBezTo>
                <a:cubicBezTo>
                  <a:pt x="864" y="75"/>
                  <a:pt x="863" y="74"/>
                  <a:pt x="862" y="74"/>
                </a:cubicBezTo>
                <a:cubicBezTo>
                  <a:pt x="860" y="76"/>
                  <a:pt x="860" y="76"/>
                  <a:pt x="860" y="76"/>
                </a:cubicBezTo>
                <a:cubicBezTo>
                  <a:pt x="861" y="69"/>
                  <a:pt x="854" y="72"/>
                  <a:pt x="851" y="71"/>
                </a:cubicBezTo>
                <a:cubicBezTo>
                  <a:pt x="850" y="71"/>
                  <a:pt x="850" y="72"/>
                  <a:pt x="849" y="72"/>
                </a:cubicBezTo>
                <a:cubicBezTo>
                  <a:pt x="852" y="76"/>
                  <a:pt x="852" y="76"/>
                  <a:pt x="852" y="76"/>
                </a:cubicBezTo>
                <a:cubicBezTo>
                  <a:pt x="849" y="77"/>
                  <a:pt x="846" y="81"/>
                  <a:pt x="842" y="78"/>
                </a:cubicBezTo>
                <a:cubicBezTo>
                  <a:pt x="842" y="76"/>
                  <a:pt x="842" y="76"/>
                  <a:pt x="842" y="76"/>
                </a:cubicBezTo>
                <a:cubicBezTo>
                  <a:pt x="844" y="77"/>
                  <a:pt x="845" y="80"/>
                  <a:pt x="848" y="78"/>
                </a:cubicBezTo>
                <a:cubicBezTo>
                  <a:pt x="850" y="76"/>
                  <a:pt x="850" y="76"/>
                  <a:pt x="850" y="76"/>
                </a:cubicBezTo>
                <a:cubicBezTo>
                  <a:pt x="845" y="69"/>
                  <a:pt x="848" y="75"/>
                  <a:pt x="840" y="73"/>
                </a:cubicBezTo>
                <a:cubicBezTo>
                  <a:pt x="845" y="66"/>
                  <a:pt x="853" y="72"/>
                  <a:pt x="860" y="70"/>
                </a:cubicBezTo>
                <a:cubicBezTo>
                  <a:pt x="860" y="71"/>
                  <a:pt x="860" y="72"/>
                  <a:pt x="859" y="72"/>
                </a:cubicBezTo>
                <a:cubicBezTo>
                  <a:pt x="862" y="75"/>
                  <a:pt x="862" y="70"/>
                  <a:pt x="864" y="70"/>
                </a:cubicBezTo>
                <a:cubicBezTo>
                  <a:pt x="873" y="70"/>
                  <a:pt x="873" y="70"/>
                  <a:pt x="873" y="70"/>
                </a:cubicBezTo>
                <a:cubicBezTo>
                  <a:pt x="872" y="67"/>
                  <a:pt x="872" y="67"/>
                  <a:pt x="872" y="67"/>
                </a:cubicBezTo>
                <a:cubicBezTo>
                  <a:pt x="876" y="66"/>
                  <a:pt x="876" y="66"/>
                  <a:pt x="876" y="66"/>
                </a:cubicBezTo>
                <a:cubicBezTo>
                  <a:pt x="872" y="63"/>
                  <a:pt x="872" y="63"/>
                  <a:pt x="872" y="63"/>
                </a:cubicBezTo>
                <a:cubicBezTo>
                  <a:pt x="873" y="63"/>
                  <a:pt x="874" y="63"/>
                  <a:pt x="875" y="62"/>
                </a:cubicBezTo>
                <a:cubicBezTo>
                  <a:pt x="870" y="61"/>
                  <a:pt x="861" y="54"/>
                  <a:pt x="855" y="59"/>
                </a:cubicBezTo>
                <a:cubicBezTo>
                  <a:pt x="853" y="60"/>
                  <a:pt x="852" y="58"/>
                  <a:pt x="851" y="57"/>
                </a:cubicBezTo>
                <a:cubicBezTo>
                  <a:pt x="850" y="59"/>
                  <a:pt x="847" y="60"/>
                  <a:pt x="849" y="62"/>
                </a:cubicBezTo>
                <a:cubicBezTo>
                  <a:pt x="850" y="60"/>
                  <a:pt x="846" y="62"/>
                  <a:pt x="847" y="61"/>
                </a:cubicBezTo>
                <a:cubicBezTo>
                  <a:pt x="848" y="60"/>
                  <a:pt x="849" y="58"/>
                  <a:pt x="848" y="56"/>
                </a:cubicBezTo>
                <a:cubicBezTo>
                  <a:pt x="847" y="56"/>
                  <a:pt x="845" y="57"/>
                  <a:pt x="846" y="54"/>
                </a:cubicBezTo>
                <a:cubicBezTo>
                  <a:pt x="839" y="51"/>
                  <a:pt x="832" y="49"/>
                  <a:pt x="824" y="52"/>
                </a:cubicBezTo>
                <a:cubicBezTo>
                  <a:pt x="822" y="51"/>
                  <a:pt x="822" y="51"/>
                  <a:pt x="822" y="51"/>
                </a:cubicBezTo>
                <a:cubicBezTo>
                  <a:pt x="824" y="51"/>
                  <a:pt x="824" y="50"/>
                  <a:pt x="826" y="49"/>
                </a:cubicBezTo>
                <a:cubicBezTo>
                  <a:pt x="824" y="45"/>
                  <a:pt x="819" y="49"/>
                  <a:pt x="818" y="49"/>
                </a:cubicBezTo>
                <a:cubicBezTo>
                  <a:pt x="816" y="41"/>
                  <a:pt x="810" y="47"/>
                  <a:pt x="805" y="43"/>
                </a:cubicBezTo>
                <a:cubicBezTo>
                  <a:pt x="801" y="44"/>
                  <a:pt x="795" y="38"/>
                  <a:pt x="791" y="42"/>
                </a:cubicBezTo>
                <a:cubicBezTo>
                  <a:pt x="790" y="45"/>
                  <a:pt x="792" y="42"/>
                  <a:pt x="790" y="41"/>
                </a:cubicBezTo>
                <a:cubicBezTo>
                  <a:pt x="786" y="45"/>
                  <a:pt x="786" y="45"/>
                  <a:pt x="786" y="45"/>
                </a:cubicBezTo>
                <a:cubicBezTo>
                  <a:pt x="788" y="47"/>
                  <a:pt x="788" y="47"/>
                  <a:pt x="788" y="47"/>
                </a:cubicBezTo>
                <a:cubicBezTo>
                  <a:pt x="783" y="47"/>
                  <a:pt x="783" y="47"/>
                  <a:pt x="783" y="47"/>
                </a:cubicBezTo>
                <a:cubicBezTo>
                  <a:pt x="783" y="49"/>
                  <a:pt x="787" y="44"/>
                  <a:pt x="788" y="41"/>
                </a:cubicBezTo>
                <a:cubicBezTo>
                  <a:pt x="783" y="42"/>
                  <a:pt x="783" y="42"/>
                  <a:pt x="783" y="42"/>
                </a:cubicBezTo>
                <a:cubicBezTo>
                  <a:pt x="782" y="38"/>
                  <a:pt x="782" y="38"/>
                  <a:pt x="782" y="38"/>
                </a:cubicBezTo>
                <a:cubicBezTo>
                  <a:pt x="777" y="42"/>
                  <a:pt x="777" y="42"/>
                  <a:pt x="777" y="42"/>
                </a:cubicBezTo>
                <a:cubicBezTo>
                  <a:pt x="779" y="38"/>
                  <a:pt x="779" y="38"/>
                  <a:pt x="779" y="38"/>
                </a:cubicBezTo>
                <a:cubicBezTo>
                  <a:pt x="776" y="40"/>
                  <a:pt x="773" y="36"/>
                  <a:pt x="771" y="38"/>
                </a:cubicBezTo>
                <a:cubicBezTo>
                  <a:pt x="771" y="37"/>
                  <a:pt x="771" y="37"/>
                  <a:pt x="771" y="37"/>
                </a:cubicBezTo>
                <a:cubicBezTo>
                  <a:pt x="764" y="34"/>
                  <a:pt x="755" y="31"/>
                  <a:pt x="747" y="34"/>
                </a:cubicBezTo>
                <a:cubicBezTo>
                  <a:pt x="748" y="34"/>
                  <a:pt x="750" y="35"/>
                  <a:pt x="749" y="37"/>
                </a:cubicBezTo>
                <a:cubicBezTo>
                  <a:pt x="748" y="38"/>
                  <a:pt x="748" y="38"/>
                  <a:pt x="748" y="38"/>
                </a:cubicBezTo>
                <a:cubicBezTo>
                  <a:pt x="747" y="31"/>
                  <a:pt x="739" y="32"/>
                  <a:pt x="734" y="29"/>
                </a:cubicBezTo>
                <a:cubicBezTo>
                  <a:pt x="732" y="31"/>
                  <a:pt x="732" y="31"/>
                  <a:pt x="732" y="31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4" y="34"/>
                  <a:pt x="732" y="33"/>
                  <a:pt x="732" y="31"/>
                </a:cubicBezTo>
                <a:cubicBezTo>
                  <a:pt x="714" y="22"/>
                  <a:pt x="694" y="27"/>
                  <a:pt x="679" y="20"/>
                </a:cubicBezTo>
                <a:cubicBezTo>
                  <a:pt x="676" y="24"/>
                  <a:pt x="671" y="18"/>
                  <a:pt x="670" y="22"/>
                </a:cubicBezTo>
                <a:cubicBezTo>
                  <a:pt x="671" y="21"/>
                  <a:pt x="672" y="20"/>
                  <a:pt x="672" y="19"/>
                </a:cubicBezTo>
                <a:cubicBezTo>
                  <a:pt x="662" y="17"/>
                  <a:pt x="647" y="20"/>
                  <a:pt x="631" y="20"/>
                </a:cubicBezTo>
                <a:cubicBezTo>
                  <a:pt x="634" y="22"/>
                  <a:pt x="634" y="22"/>
                  <a:pt x="634" y="22"/>
                </a:cubicBezTo>
                <a:cubicBezTo>
                  <a:pt x="626" y="23"/>
                  <a:pt x="616" y="20"/>
                  <a:pt x="607" y="21"/>
                </a:cubicBezTo>
                <a:cubicBezTo>
                  <a:pt x="606" y="22"/>
                  <a:pt x="608" y="23"/>
                  <a:pt x="609" y="24"/>
                </a:cubicBezTo>
                <a:cubicBezTo>
                  <a:pt x="611" y="25"/>
                  <a:pt x="613" y="22"/>
                  <a:pt x="614" y="25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606" y="24"/>
                  <a:pt x="606" y="24"/>
                  <a:pt x="606" y="24"/>
                </a:cubicBezTo>
                <a:cubicBezTo>
                  <a:pt x="601" y="26"/>
                  <a:pt x="594" y="25"/>
                  <a:pt x="588" y="25"/>
                </a:cubicBezTo>
                <a:cubicBezTo>
                  <a:pt x="587" y="28"/>
                  <a:pt x="590" y="28"/>
                  <a:pt x="592" y="29"/>
                </a:cubicBezTo>
                <a:cubicBezTo>
                  <a:pt x="594" y="30"/>
                  <a:pt x="594" y="30"/>
                  <a:pt x="594" y="30"/>
                </a:cubicBezTo>
                <a:cubicBezTo>
                  <a:pt x="593" y="31"/>
                  <a:pt x="593" y="31"/>
                  <a:pt x="593" y="31"/>
                </a:cubicBezTo>
                <a:cubicBezTo>
                  <a:pt x="594" y="32"/>
                  <a:pt x="596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8" y="34"/>
                  <a:pt x="596" y="33"/>
                  <a:pt x="595" y="34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92" y="32"/>
                  <a:pt x="592" y="33"/>
                  <a:pt x="592" y="34"/>
                </a:cubicBezTo>
                <a:cubicBezTo>
                  <a:pt x="588" y="34"/>
                  <a:pt x="579" y="31"/>
                  <a:pt x="574" y="36"/>
                </a:cubicBezTo>
                <a:cubicBezTo>
                  <a:pt x="581" y="38"/>
                  <a:pt x="581" y="38"/>
                  <a:pt x="581" y="38"/>
                </a:cubicBezTo>
                <a:cubicBezTo>
                  <a:pt x="578" y="40"/>
                  <a:pt x="578" y="40"/>
                  <a:pt x="578" y="40"/>
                </a:cubicBezTo>
                <a:cubicBezTo>
                  <a:pt x="578" y="39"/>
                  <a:pt x="577" y="38"/>
                  <a:pt x="576" y="38"/>
                </a:cubicBezTo>
                <a:cubicBezTo>
                  <a:pt x="574" y="42"/>
                  <a:pt x="567" y="38"/>
                  <a:pt x="564" y="41"/>
                </a:cubicBezTo>
                <a:cubicBezTo>
                  <a:pt x="565" y="44"/>
                  <a:pt x="568" y="42"/>
                  <a:pt x="571" y="42"/>
                </a:cubicBezTo>
                <a:cubicBezTo>
                  <a:pt x="571" y="43"/>
                  <a:pt x="571" y="43"/>
                  <a:pt x="571" y="43"/>
                </a:cubicBezTo>
                <a:cubicBezTo>
                  <a:pt x="564" y="40"/>
                  <a:pt x="558" y="51"/>
                  <a:pt x="553" y="44"/>
                </a:cubicBezTo>
                <a:cubicBezTo>
                  <a:pt x="550" y="46"/>
                  <a:pt x="546" y="43"/>
                  <a:pt x="544" y="47"/>
                </a:cubicBezTo>
                <a:cubicBezTo>
                  <a:pt x="549" y="45"/>
                  <a:pt x="556" y="52"/>
                  <a:pt x="563" y="50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39" y="54"/>
                  <a:pt x="539" y="54"/>
                  <a:pt x="539" y="54"/>
                </a:cubicBezTo>
                <a:cubicBezTo>
                  <a:pt x="528" y="56"/>
                  <a:pt x="528" y="56"/>
                  <a:pt x="528" y="56"/>
                </a:cubicBezTo>
                <a:cubicBezTo>
                  <a:pt x="529" y="54"/>
                  <a:pt x="531" y="54"/>
                  <a:pt x="531" y="52"/>
                </a:cubicBezTo>
                <a:cubicBezTo>
                  <a:pt x="528" y="50"/>
                  <a:pt x="526" y="57"/>
                  <a:pt x="524" y="52"/>
                </a:cubicBezTo>
                <a:cubicBezTo>
                  <a:pt x="528" y="50"/>
                  <a:pt x="528" y="50"/>
                  <a:pt x="528" y="50"/>
                </a:cubicBezTo>
                <a:cubicBezTo>
                  <a:pt x="527" y="44"/>
                  <a:pt x="520" y="49"/>
                  <a:pt x="518" y="44"/>
                </a:cubicBezTo>
                <a:cubicBezTo>
                  <a:pt x="515" y="47"/>
                  <a:pt x="514" y="40"/>
                  <a:pt x="511" y="40"/>
                </a:cubicBezTo>
                <a:cubicBezTo>
                  <a:pt x="509" y="42"/>
                  <a:pt x="508" y="42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8" y="42"/>
                  <a:pt x="504" y="49"/>
                  <a:pt x="509" y="51"/>
                </a:cubicBezTo>
                <a:cubicBezTo>
                  <a:pt x="508" y="51"/>
                  <a:pt x="508" y="50"/>
                  <a:pt x="507" y="50"/>
                </a:cubicBezTo>
                <a:cubicBezTo>
                  <a:pt x="504" y="55"/>
                  <a:pt x="504" y="55"/>
                  <a:pt x="504" y="55"/>
                </a:cubicBezTo>
                <a:cubicBezTo>
                  <a:pt x="501" y="53"/>
                  <a:pt x="506" y="50"/>
                  <a:pt x="501" y="48"/>
                </a:cubicBezTo>
                <a:cubicBezTo>
                  <a:pt x="495" y="49"/>
                  <a:pt x="503" y="54"/>
                  <a:pt x="496" y="55"/>
                </a:cubicBezTo>
                <a:cubicBezTo>
                  <a:pt x="494" y="54"/>
                  <a:pt x="501" y="52"/>
                  <a:pt x="496" y="50"/>
                </a:cubicBezTo>
                <a:cubicBezTo>
                  <a:pt x="494" y="49"/>
                  <a:pt x="500" y="51"/>
                  <a:pt x="500" y="47"/>
                </a:cubicBezTo>
                <a:cubicBezTo>
                  <a:pt x="496" y="41"/>
                  <a:pt x="494" y="50"/>
                  <a:pt x="491" y="48"/>
                </a:cubicBezTo>
                <a:cubicBezTo>
                  <a:pt x="494" y="46"/>
                  <a:pt x="492" y="43"/>
                  <a:pt x="490" y="42"/>
                </a:cubicBezTo>
                <a:cubicBezTo>
                  <a:pt x="485" y="43"/>
                  <a:pt x="485" y="43"/>
                  <a:pt x="485" y="43"/>
                </a:cubicBezTo>
                <a:cubicBezTo>
                  <a:pt x="486" y="44"/>
                  <a:pt x="486" y="44"/>
                  <a:pt x="486" y="44"/>
                </a:cubicBezTo>
                <a:cubicBezTo>
                  <a:pt x="484" y="46"/>
                  <a:pt x="484" y="46"/>
                  <a:pt x="484" y="46"/>
                </a:cubicBezTo>
                <a:cubicBezTo>
                  <a:pt x="484" y="45"/>
                  <a:pt x="482" y="45"/>
                  <a:pt x="482" y="45"/>
                </a:cubicBezTo>
                <a:cubicBezTo>
                  <a:pt x="481" y="46"/>
                  <a:pt x="480" y="46"/>
                  <a:pt x="480" y="48"/>
                </a:cubicBezTo>
                <a:cubicBezTo>
                  <a:pt x="482" y="49"/>
                  <a:pt x="482" y="49"/>
                  <a:pt x="482" y="49"/>
                </a:cubicBezTo>
                <a:cubicBezTo>
                  <a:pt x="478" y="53"/>
                  <a:pt x="473" y="46"/>
                  <a:pt x="472" y="51"/>
                </a:cubicBezTo>
                <a:cubicBezTo>
                  <a:pt x="469" y="47"/>
                  <a:pt x="464" y="44"/>
                  <a:pt x="468" y="41"/>
                </a:cubicBezTo>
                <a:cubicBezTo>
                  <a:pt x="470" y="39"/>
                  <a:pt x="475" y="41"/>
                  <a:pt x="475" y="38"/>
                </a:cubicBezTo>
                <a:cubicBezTo>
                  <a:pt x="472" y="42"/>
                  <a:pt x="472" y="42"/>
                  <a:pt x="472" y="42"/>
                </a:cubicBezTo>
                <a:cubicBezTo>
                  <a:pt x="475" y="47"/>
                  <a:pt x="480" y="38"/>
                  <a:pt x="482" y="44"/>
                </a:cubicBezTo>
                <a:cubicBezTo>
                  <a:pt x="484" y="42"/>
                  <a:pt x="484" y="42"/>
                  <a:pt x="484" y="42"/>
                </a:cubicBezTo>
                <a:cubicBezTo>
                  <a:pt x="480" y="37"/>
                  <a:pt x="478" y="40"/>
                  <a:pt x="477" y="34"/>
                </a:cubicBezTo>
                <a:cubicBezTo>
                  <a:pt x="480" y="32"/>
                  <a:pt x="478" y="36"/>
                  <a:pt x="481" y="38"/>
                </a:cubicBezTo>
                <a:cubicBezTo>
                  <a:pt x="484" y="36"/>
                  <a:pt x="489" y="34"/>
                  <a:pt x="494" y="35"/>
                </a:cubicBezTo>
                <a:cubicBezTo>
                  <a:pt x="495" y="34"/>
                  <a:pt x="494" y="34"/>
                  <a:pt x="495" y="33"/>
                </a:cubicBezTo>
                <a:cubicBezTo>
                  <a:pt x="490" y="32"/>
                  <a:pt x="487" y="28"/>
                  <a:pt x="482" y="32"/>
                </a:cubicBezTo>
                <a:cubicBezTo>
                  <a:pt x="480" y="29"/>
                  <a:pt x="485" y="28"/>
                  <a:pt x="488" y="28"/>
                </a:cubicBezTo>
                <a:cubicBezTo>
                  <a:pt x="491" y="29"/>
                  <a:pt x="494" y="33"/>
                  <a:pt x="496" y="30"/>
                </a:cubicBezTo>
                <a:cubicBezTo>
                  <a:pt x="490" y="23"/>
                  <a:pt x="480" y="22"/>
                  <a:pt x="472" y="25"/>
                </a:cubicBezTo>
                <a:cubicBezTo>
                  <a:pt x="476" y="28"/>
                  <a:pt x="478" y="26"/>
                  <a:pt x="482" y="25"/>
                </a:cubicBezTo>
                <a:cubicBezTo>
                  <a:pt x="478" y="25"/>
                  <a:pt x="476" y="33"/>
                  <a:pt x="472" y="27"/>
                </a:cubicBezTo>
                <a:cubicBezTo>
                  <a:pt x="462" y="28"/>
                  <a:pt x="455" y="29"/>
                  <a:pt x="447" y="30"/>
                </a:cubicBezTo>
                <a:cubicBezTo>
                  <a:pt x="447" y="32"/>
                  <a:pt x="447" y="32"/>
                  <a:pt x="447" y="32"/>
                </a:cubicBezTo>
                <a:cubicBezTo>
                  <a:pt x="444" y="29"/>
                  <a:pt x="444" y="29"/>
                  <a:pt x="444" y="29"/>
                </a:cubicBezTo>
                <a:cubicBezTo>
                  <a:pt x="443" y="31"/>
                  <a:pt x="443" y="31"/>
                  <a:pt x="443" y="31"/>
                </a:cubicBezTo>
                <a:cubicBezTo>
                  <a:pt x="441" y="30"/>
                  <a:pt x="440" y="28"/>
                  <a:pt x="437" y="28"/>
                </a:cubicBezTo>
                <a:cubicBezTo>
                  <a:pt x="435" y="30"/>
                  <a:pt x="435" y="30"/>
                  <a:pt x="435" y="30"/>
                </a:cubicBezTo>
                <a:cubicBezTo>
                  <a:pt x="436" y="32"/>
                  <a:pt x="438" y="31"/>
                  <a:pt x="439" y="31"/>
                </a:cubicBezTo>
                <a:cubicBezTo>
                  <a:pt x="433" y="32"/>
                  <a:pt x="429" y="32"/>
                  <a:pt x="425" y="34"/>
                </a:cubicBezTo>
                <a:cubicBezTo>
                  <a:pt x="426" y="32"/>
                  <a:pt x="428" y="34"/>
                  <a:pt x="429" y="32"/>
                </a:cubicBezTo>
                <a:cubicBezTo>
                  <a:pt x="429" y="31"/>
                  <a:pt x="428" y="30"/>
                  <a:pt x="427" y="29"/>
                </a:cubicBezTo>
                <a:cubicBezTo>
                  <a:pt x="422" y="29"/>
                  <a:pt x="419" y="38"/>
                  <a:pt x="416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3" y="31"/>
                  <a:pt x="408" y="34"/>
                  <a:pt x="404" y="35"/>
                </a:cubicBezTo>
                <a:cubicBezTo>
                  <a:pt x="404" y="36"/>
                  <a:pt x="405" y="37"/>
                  <a:pt x="406" y="37"/>
                </a:cubicBezTo>
                <a:cubicBezTo>
                  <a:pt x="408" y="37"/>
                  <a:pt x="408" y="37"/>
                  <a:pt x="408" y="37"/>
                </a:cubicBezTo>
                <a:cubicBezTo>
                  <a:pt x="403" y="39"/>
                  <a:pt x="398" y="37"/>
                  <a:pt x="392" y="40"/>
                </a:cubicBezTo>
                <a:cubicBezTo>
                  <a:pt x="394" y="37"/>
                  <a:pt x="398" y="41"/>
                  <a:pt x="398" y="36"/>
                </a:cubicBezTo>
                <a:cubicBezTo>
                  <a:pt x="395" y="38"/>
                  <a:pt x="386" y="34"/>
                  <a:pt x="388" y="41"/>
                </a:cubicBezTo>
                <a:cubicBezTo>
                  <a:pt x="390" y="41"/>
                  <a:pt x="390" y="41"/>
                  <a:pt x="390" y="41"/>
                </a:cubicBezTo>
                <a:cubicBezTo>
                  <a:pt x="386" y="41"/>
                  <a:pt x="386" y="41"/>
                  <a:pt x="386" y="41"/>
                </a:cubicBezTo>
                <a:cubicBezTo>
                  <a:pt x="386" y="40"/>
                  <a:pt x="386" y="40"/>
                  <a:pt x="385" y="39"/>
                </a:cubicBezTo>
                <a:cubicBezTo>
                  <a:pt x="385" y="42"/>
                  <a:pt x="379" y="42"/>
                  <a:pt x="382" y="46"/>
                </a:cubicBezTo>
                <a:cubicBezTo>
                  <a:pt x="378" y="40"/>
                  <a:pt x="372" y="41"/>
                  <a:pt x="368" y="43"/>
                </a:cubicBezTo>
                <a:cubicBezTo>
                  <a:pt x="366" y="45"/>
                  <a:pt x="366" y="45"/>
                  <a:pt x="366" y="45"/>
                </a:cubicBezTo>
                <a:cubicBezTo>
                  <a:pt x="374" y="44"/>
                  <a:pt x="374" y="44"/>
                  <a:pt x="374" y="44"/>
                </a:cubicBezTo>
                <a:cubicBezTo>
                  <a:pt x="371" y="48"/>
                  <a:pt x="363" y="46"/>
                  <a:pt x="360" y="48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8" y="44"/>
                  <a:pt x="353" y="46"/>
                  <a:pt x="351" y="48"/>
                </a:cubicBezTo>
                <a:cubicBezTo>
                  <a:pt x="350" y="48"/>
                  <a:pt x="350" y="48"/>
                  <a:pt x="350" y="49"/>
                </a:cubicBezTo>
                <a:cubicBezTo>
                  <a:pt x="354" y="49"/>
                  <a:pt x="354" y="49"/>
                  <a:pt x="354" y="49"/>
                </a:cubicBezTo>
                <a:cubicBezTo>
                  <a:pt x="342" y="53"/>
                  <a:pt x="342" y="53"/>
                  <a:pt x="342" y="53"/>
                </a:cubicBezTo>
                <a:cubicBezTo>
                  <a:pt x="344" y="50"/>
                  <a:pt x="344" y="50"/>
                  <a:pt x="344" y="50"/>
                </a:cubicBezTo>
                <a:cubicBezTo>
                  <a:pt x="342" y="49"/>
                  <a:pt x="338" y="51"/>
                  <a:pt x="338" y="54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1" y="58"/>
                  <a:pt x="319" y="57"/>
                  <a:pt x="312" y="63"/>
                </a:cubicBezTo>
                <a:cubicBezTo>
                  <a:pt x="317" y="66"/>
                  <a:pt x="317" y="66"/>
                  <a:pt x="317" y="66"/>
                </a:cubicBezTo>
                <a:cubicBezTo>
                  <a:pt x="310" y="71"/>
                  <a:pt x="309" y="58"/>
                  <a:pt x="302" y="65"/>
                </a:cubicBezTo>
                <a:cubicBezTo>
                  <a:pt x="300" y="68"/>
                  <a:pt x="292" y="67"/>
                  <a:pt x="294" y="72"/>
                </a:cubicBezTo>
                <a:cubicBezTo>
                  <a:pt x="291" y="66"/>
                  <a:pt x="286" y="71"/>
                  <a:pt x="282" y="72"/>
                </a:cubicBezTo>
                <a:cubicBezTo>
                  <a:pt x="282" y="73"/>
                  <a:pt x="282" y="73"/>
                  <a:pt x="282" y="73"/>
                </a:cubicBezTo>
                <a:cubicBezTo>
                  <a:pt x="286" y="78"/>
                  <a:pt x="292" y="67"/>
                  <a:pt x="293" y="76"/>
                </a:cubicBezTo>
                <a:cubicBezTo>
                  <a:pt x="297" y="78"/>
                  <a:pt x="299" y="73"/>
                  <a:pt x="303" y="74"/>
                </a:cubicBezTo>
                <a:cubicBezTo>
                  <a:pt x="302" y="73"/>
                  <a:pt x="302" y="73"/>
                  <a:pt x="302" y="73"/>
                </a:cubicBezTo>
                <a:cubicBezTo>
                  <a:pt x="306" y="69"/>
                  <a:pt x="306" y="69"/>
                  <a:pt x="306" y="69"/>
                </a:cubicBezTo>
                <a:cubicBezTo>
                  <a:pt x="300" y="69"/>
                  <a:pt x="300" y="69"/>
                  <a:pt x="300" y="69"/>
                </a:cubicBezTo>
                <a:cubicBezTo>
                  <a:pt x="305" y="66"/>
                  <a:pt x="307" y="71"/>
                  <a:pt x="311" y="70"/>
                </a:cubicBezTo>
                <a:cubicBezTo>
                  <a:pt x="305" y="70"/>
                  <a:pt x="304" y="73"/>
                  <a:pt x="304" y="79"/>
                </a:cubicBezTo>
                <a:cubicBezTo>
                  <a:pt x="307" y="82"/>
                  <a:pt x="307" y="82"/>
                  <a:pt x="307" y="82"/>
                </a:cubicBezTo>
                <a:cubicBezTo>
                  <a:pt x="310" y="78"/>
                  <a:pt x="311" y="80"/>
                  <a:pt x="314" y="76"/>
                </a:cubicBezTo>
                <a:cubicBezTo>
                  <a:pt x="308" y="76"/>
                  <a:pt x="308" y="76"/>
                  <a:pt x="308" y="76"/>
                </a:cubicBezTo>
                <a:cubicBezTo>
                  <a:pt x="308" y="74"/>
                  <a:pt x="308" y="74"/>
                  <a:pt x="308" y="74"/>
                </a:cubicBezTo>
                <a:cubicBezTo>
                  <a:pt x="314" y="73"/>
                  <a:pt x="314" y="73"/>
                  <a:pt x="314" y="73"/>
                </a:cubicBezTo>
                <a:cubicBezTo>
                  <a:pt x="314" y="68"/>
                  <a:pt x="314" y="68"/>
                  <a:pt x="314" y="68"/>
                </a:cubicBezTo>
                <a:cubicBezTo>
                  <a:pt x="322" y="67"/>
                  <a:pt x="322" y="67"/>
                  <a:pt x="322" y="67"/>
                </a:cubicBezTo>
                <a:cubicBezTo>
                  <a:pt x="320" y="69"/>
                  <a:pt x="318" y="72"/>
                  <a:pt x="320" y="74"/>
                </a:cubicBezTo>
                <a:cubicBezTo>
                  <a:pt x="317" y="74"/>
                  <a:pt x="314" y="76"/>
                  <a:pt x="313" y="79"/>
                </a:cubicBezTo>
                <a:cubicBezTo>
                  <a:pt x="318" y="79"/>
                  <a:pt x="321" y="79"/>
                  <a:pt x="326" y="76"/>
                </a:cubicBezTo>
                <a:cubicBezTo>
                  <a:pt x="327" y="70"/>
                  <a:pt x="331" y="72"/>
                  <a:pt x="332" y="67"/>
                </a:cubicBezTo>
                <a:cubicBezTo>
                  <a:pt x="334" y="70"/>
                  <a:pt x="338" y="68"/>
                  <a:pt x="342" y="69"/>
                </a:cubicBezTo>
                <a:cubicBezTo>
                  <a:pt x="344" y="66"/>
                  <a:pt x="344" y="66"/>
                  <a:pt x="344" y="66"/>
                </a:cubicBezTo>
                <a:cubicBezTo>
                  <a:pt x="342" y="64"/>
                  <a:pt x="342" y="64"/>
                  <a:pt x="342" y="64"/>
                </a:cubicBezTo>
                <a:cubicBezTo>
                  <a:pt x="348" y="63"/>
                  <a:pt x="348" y="63"/>
                  <a:pt x="348" y="63"/>
                </a:cubicBezTo>
                <a:cubicBezTo>
                  <a:pt x="347" y="65"/>
                  <a:pt x="343" y="65"/>
                  <a:pt x="346" y="68"/>
                </a:cubicBezTo>
                <a:cubicBezTo>
                  <a:pt x="342" y="70"/>
                  <a:pt x="342" y="70"/>
                  <a:pt x="336" y="71"/>
                </a:cubicBezTo>
                <a:cubicBezTo>
                  <a:pt x="332" y="75"/>
                  <a:pt x="329" y="67"/>
                  <a:pt x="329" y="74"/>
                </a:cubicBezTo>
                <a:cubicBezTo>
                  <a:pt x="331" y="77"/>
                  <a:pt x="334" y="72"/>
                  <a:pt x="332" y="77"/>
                </a:cubicBezTo>
                <a:cubicBezTo>
                  <a:pt x="331" y="78"/>
                  <a:pt x="330" y="78"/>
                  <a:pt x="328" y="76"/>
                </a:cubicBezTo>
                <a:cubicBezTo>
                  <a:pt x="325" y="80"/>
                  <a:pt x="332" y="80"/>
                  <a:pt x="326" y="84"/>
                </a:cubicBezTo>
                <a:cubicBezTo>
                  <a:pt x="328" y="86"/>
                  <a:pt x="330" y="83"/>
                  <a:pt x="332" y="82"/>
                </a:cubicBezTo>
                <a:cubicBezTo>
                  <a:pt x="333" y="81"/>
                  <a:pt x="332" y="81"/>
                  <a:pt x="332" y="80"/>
                </a:cubicBezTo>
                <a:cubicBezTo>
                  <a:pt x="338" y="82"/>
                  <a:pt x="337" y="73"/>
                  <a:pt x="344" y="76"/>
                </a:cubicBezTo>
                <a:cubicBezTo>
                  <a:pt x="345" y="82"/>
                  <a:pt x="341" y="81"/>
                  <a:pt x="339" y="84"/>
                </a:cubicBezTo>
                <a:cubicBezTo>
                  <a:pt x="333" y="81"/>
                  <a:pt x="328" y="88"/>
                  <a:pt x="321" y="88"/>
                </a:cubicBezTo>
                <a:cubicBezTo>
                  <a:pt x="321" y="84"/>
                  <a:pt x="321" y="84"/>
                  <a:pt x="321" y="84"/>
                </a:cubicBezTo>
                <a:cubicBezTo>
                  <a:pt x="316" y="86"/>
                  <a:pt x="318" y="91"/>
                  <a:pt x="311" y="90"/>
                </a:cubicBezTo>
                <a:cubicBezTo>
                  <a:pt x="312" y="87"/>
                  <a:pt x="317" y="90"/>
                  <a:pt x="315" y="85"/>
                </a:cubicBezTo>
                <a:cubicBezTo>
                  <a:pt x="312" y="84"/>
                  <a:pt x="309" y="91"/>
                  <a:pt x="305" y="85"/>
                </a:cubicBezTo>
                <a:cubicBezTo>
                  <a:pt x="304" y="86"/>
                  <a:pt x="302" y="88"/>
                  <a:pt x="301" y="85"/>
                </a:cubicBezTo>
                <a:cubicBezTo>
                  <a:pt x="290" y="88"/>
                  <a:pt x="290" y="88"/>
                  <a:pt x="290" y="88"/>
                </a:cubicBezTo>
                <a:cubicBezTo>
                  <a:pt x="292" y="84"/>
                  <a:pt x="292" y="84"/>
                  <a:pt x="292" y="84"/>
                </a:cubicBezTo>
                <a:cubicBezTo>
                  <a:pt x="288" y="80"/>
                  <a:pt x="283" y="86"/>
                  <a:pt x="278" y="85"/>
                </a:cubicBezTo>
                <a:cubicBezTo>
                  <a:pt x="276" y="91"/>
                  <a:pt x="276" y="91"/>
                  <a:pt x="276" y="91"/>
                </a:cubicBezTo>
                <a:cubicBezTo>
                  <a:pt x="277" y="94"/>
                  <a:pt x="280" y="88"/>
                  <a:pt x="280" y="93"/>
                </a:cubicBezTo>
                <a:cubicBezTo>
                  <a:pt x="283" y="93"/>
                  <a:pt x="283" y="93"/>
                  <a:pt x="283" y="93"/>
                </a:cubicBezTo>
                <a:cubicBezTo>
                  <a:pt x="279" y="96"/>
                  <a:pt x="272" y="96"/>
                  <a:pt x="266" y="99"/>
                </a:cubicBezTo>
                <a:cubicBezTo>
                  <a:pt x="260" y="100"/>
                  <a:pt x="255" y="104"/>
                  <a:pt x="248" y="108"/>
                </a:cubicBezTo>
                <a:cubicBezTo>
                  <a:pt x="256" y="108"/>
                  <a:pt x="266" y="102"/>
                  <a:pt x="272" y="102"/>
                </a:cubicBezTo>
                <a:cubicBezTo>
                  <a:pt x="264" y="106"/>
                  <a:pt x="257" y="109"/>
                  <a:pt x="250" y="110"/>
                </a:cubicBezTo>
                <a:cubicBezTo>
                  <a:pt x="243" y="111"/>
                  <a:pt x="240" y="116"/>
                  <a:pt x="234" y="116"/>
                </a:cubicBezTo>
                <a:cubicBezTo>
                  <a:pt x="236" y="121"/>
                  <a:pt x="241" y="116"/>
                  <a:pt x="244" y="119"/>
                </a:cubicBezTo>
                <a:cubicBezTo>
                  <a:pt x="250" y="116"/>
                  <a:pt x="250" y="116"/>
                  <a:pt x="250" y="116"/>
                </a:cubicBezTo>
                <a:cubicBezTo>
                  <a:pt x="248" y="115"/>
                  <a:pt x="249" y="114"/>
                  <a:pt x="248" y="113"/>
                </a:cubicBezTo>
                <a:cubicBezTo>
                  <a:pt x="251" y="113"/>
                  <a:pt x="251" y="113"/>
                  <a:pt x="251" y="113"/>
                </a:cubicBezTo>
                <a:cubicBezTo>
                  <a:pt x="250" y="115"/>
                  <a:pt x="250" y="115"/>
                  <a:pt x="250" y="115"/>
                </a:cubicBezTo>
                <a:cubicBezTo>
                  <a:pt x="253" y="119"/>
                  <a:pt x="259" y="114"/>
                  <a:pt x="264" y="113"/>
                </a:cubicBezTo>
                <a:cubicBezTo>
                  <a:pt x="268" y="112"/>
                  <a:pt x="276" y="113"/>
                  <a:pt x="277" y="107"/>
                </a:cubicBezTo>
                <a:cubicBezTo>
                  <a:pt x="282" y="112"/>
                  <a:pt x="285" y="104"/>
                  <a:pt x="290" y="105"/>
                </a:cubicBezTo>
                <a:cubicBezTo>
                  <a:pt x="292" y="106"/>
                  <a:pt x="297" y="102"/>
                  <a:pt x="300" y="103"/>
                </a:cubicBezTo>
                <a:cubicBezTo>
                  <a:pt x="296" y="107"/>
                  <a:pt x="289" y="105"/>
                  <a:pt x="285" y="110"/>
                </a:cubicBezTo>
                <a:cubicBezTo>
                  <a:pt x="287" y="114"/>
                  <a:pt x="293" y="112"/>
                  <a:pt x="296" y="112"/>
                </a:cubicBezTo>
                <a:cubicBezTo>
                  <a:pt x="300" y="108"/>
                  <a:pt x="300" y="108"/>
                  <a:pt x="300" y="108"/>
                </a:cubicBezTo>
                <a:cubicBezTo>
                  <a:pt x="299" y="109"/>
                  <a:pt x="300" y="110"/>
                  <a:pt x="300" y="110"/>
                </a:cubicBezTo>
                <a:cubicBezTo>
                  <a:pt x="305" y="108"/>
                  <a:pt x="308" y="103"/>
                  <a:pt x="314" y="105"/>
                </a:cubicBezTo>
                <a:cubicBezTo>
                  <a:pt x="315" y="104"/>
                  <a:pt x="314" y="104"/>
                  <a:pt x="314" y="102"/>
                </a:cubicBezTo>
                <a:cubicBezTo>
                  <a:pt x="313" y="100"/>
                  <a:pt x="312" y="102"/>
                  <a:pt x="310" y="102"/>
                </a:cubicBezTo>
                <a:cubicBezTo>
                  <a:pt x="311" y="102"/>
                  <a:pt x="312" y="101"/>
                  <a:pt x="312" y="100"/>
                </a:cubicBezTo>
                <a:cubicBezTo>
                  <a:pt x="311" y="99"/>
                  <a:pt x="311" y="99"/>
                  <a:pt x="311" y="99"/>
                </a:cubicBezTo>
                <a:cubicBezTo>
                  <a:pt x="310" y="102"/>
                  <a:pt x="305" y="103"/>
                  <a:pt x="302" y="102"/>
                </a:cubicBezTo>
                <a:cubicBezTo>
                  <a:pt x="307" y="101"/>
                  <a:pt x="312" y="96"/>
                  <a:pt x="317" y="98"/>
                </a:cubicBezTo>
                <a:cubicBezTo>
                  <a:pt x="317" y="96"/>
                  <a:pt x="314" y="96"/>
                  <a:pt x="316" y="94"/>
                </a:cubicBezTo>
                <a:cubicBezTo>
                  <a:pt x="318" y="94"/>
                  <a:pt x="318" y="95"/>
                  <a:pt x="319" y="96"/>
                </a:cubicBezTo>
                <a:cubicBezTo>
                  <a:pt x="320" y="96"/>
                  <a:pt x="321" y="94"/>
                  <a:pt x="322" y="94"/>
                </a:cubicBezTo>
                <a:cubicBezTo>
                  <a:pt x="324" y="96"/>
                  <a:pt x="328" y="96"/>
                  <a:pt x="330" y="94"/>
                </a:cubicBezTo>
                <a:cubicBezTo>
                  <a:pt x="330" y="91"/>
                  <a:pt x="327" y="93"/>
                  <a:pt x="328" y="92"/>
                </a:cubicBezTo>
                <a:cubicBezTo>
                  <a:pt x="330" y="91"/>
                  <a:pt x="333" y="90"/>
                  <a:pt x="334" y="88"/>
                </a:cubicBezTo>
                <a:cubicBezTo>
                  <a:pt x="333" y="89"/>
                  <a:pt x="338" y="88"/>
                  <a:pt x="341" y="88"/>
                </a:cubicBezTo>
                <a:cubicBezTo>
                  <a:pt x="341" y="86"/>
                  <a:pt x="341" y="86"/>
                  <a:pt x="341" y="86"/>
                </a:cubicBezTo>
                <a:cubicBezTo>
                  <a:pt x="342" y="89"/>
                  <a:pt x="345" y="88"/>
                  <a:pt x="346" y="87"/>
                </a:cubicBezTo>
                <a:cubicBezTo>
                  <a:pt x="346" y="88"/>
                  <a:pt x="346" y="88"/>
                  <a:pt x="346" y="88"/>
                </a:cubicBezTo>
                <a:cubicBezTo>
                  <a:pt x="352" y="88"/>
                  <a:pt x="352" y="88"/>
                  <a:pt x="352" y="88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5" y="85"/>
                  <a:pt x="352" y="89"/>
                  <a:pt x="353" y="90"/>
                </a:cubicBezTo>
                <a:cubicBezTo>
                  <a:pt x="358" y="90"/>
                  <a:pt x="361" y="91"/>
                  <a:pt x="366" y="90"/>
                </a:cubicBezTo>
                <a:cubicBezTo>
                  <a:pt x="363" y="96"/>
                  <a:pt x="352" y="92"/>
                  <a:pt x="349" y="98"/>
                </a:cubicBezTo>
                <a:cubicBezTo>
                  <a:pt x="356" y="102"/>
                  <a:pt x="362" y="96"/>
                  <a:pt x="369" y="95"/>
                </a:cubicBezTo>
                <a:cubicBezTo>
                  <a:pt x="369" y="94"/>
                  <a:pt x="369" y="94"/>
                  <a:pt x="369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9" y="96"/>
                  <a:pt x="379" y="87"/>
                  <a:pt x="386" y="92"/>
                </a:cubicBezTo>
                <a:cubicBezTo>
                  <a:pt x="392" y="90"/>
                  <a:pt x="392" y="90"/>
                  <a:pt x="392" y="90"/>
                </a:cubicBezTo>
                <a:cubicBezTo>
                  <a:pt x="389" y="93"/>
                  <a:pt x="389" y="93"/>
                  <a:pt x="389" y="93"/>
                </a:cubicBezTo>
                <a:cubicBezTo>
                  <a:pt x="391" y="96"/>
                  <a:pt x="393" y="91"/>
                  <a:pt x="395" y="95"/>
                </a:cubicBezTo>
                <a:cubicBezTo>
                  <a:pt x="397" y="94"/>
                  <a:pt x="395" y="92"/>
                  <a:pt x="394" y="91"/>
                </a:cubicBezTo>
                <a:cubicBezTo>
                  <a:pt x="398" y="90"/>
                  <a:pt x="398" y="90"/>
                  <a:pt x="398" y="90"/>
                </a:cubicBezTo>
                <a:cubicBezTo>
                  <a:pt x="396" y="87"/>
                  <a:pt x="396" y="87"/>
                  <a:pt x="396" y="87"/>
                </a:cubicBezTo>
                <a:cubicBezTo>
                  <a:pt x="397" y="88"/>
                  <a:pt x="399" y="88"/>
                  <a:pt x="401" y="88"/>
                </a:cubicBezTo>
                <a:cubicBezTo>
                  <a:pt x="400" y="87"/>
                  <a:pt x="410" y="80"/>
                  <a:pt x="402" y="80"/>
                </a:cubicBezTo>
                <a:cubicBezTo>
                  <a:pt x="400" y="80"/>
                  <a:pt x="401" y="77"/>
                  <a:pt x="401" y="76"/>
                </a:cubicBezTo>
                <a:cubicBezTo>
                  <a:pt x="405" y="77"/>
                  <a:pt x="410" y="72"/>
                  <a:pt x="414" y="73"/>
                </a:cubicBezTo>
                <a:cubicBezTo>
                  <a:pt x="415" y="74"/>
                  <a:pt x="414" y="76"/>
                  <a:pt x="416" y="77"/>
                </a:cubicBezTo>
                <a:cubicBezTo>
                  <a:pt x="417" y="77"/>
                  <a:pt x="418" y="77"/>
                  <a:pt x="419" y="76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20" y="72"/>
                  <a:pt x="420" y="72"/>
                  <a:pt x="420" y="72"/>
                </a:cubicBezTo>
                <a:cubicBezTo>
                  <a:pt x="420" y="74"/>
                  <a:pt x="419" y="78"/>
                  <a:pt x="422" y="78"/>
                </a:cubicBezTo>
                <a:cubicBezTo>
                  <a:pt x="424" y="77"/>
                  <a:pt x="428" y="77"/>
                  <a:pt x="429" y="74"/>
                </a:cubicBezTo>
                <a:cubicBezTo>
                  <a:pt x="428" y="72"/>
                  <a:pt x="425" y="70"/>
                  <a:pt x="423" y="73"/>
                </a:cubicBezTo>
                <a:cubicBezTo>
                  <a:pt x="424" y="76"/>
                  <a:pt x="424" y="76"/>
                  <a:pt x="424" y="76"/>
                </a:cubicBezTo>
                <a:cubicBezTo>
                  <a:pt x="423" y="76"/>
                  <a:pt x="422" y="74"/>
                  <a:pt x="421" y="74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2" y="70"/>
                  <a:pt x="419" y="67"/>
                  <a:pt x="417" y="70"/>
                </a:cubicBezTo>
                <a:cubicBezTo>
                  <a:pt x="417" y="69"/>
                  <a:pt x="418" y="69"/>
                  <a:pt x="419" y="68"/>
                </a:cubicBezTo>
                <a:cubicBezTo>
                  <a:pt x="422" y="68"/>
                  <a:pt x="423" y="67"/>
                  <a:pt x="425" y="68"/>
                </a:cubicBezTo>
                <a:cubicBezTo>
                  <a:pt x="425" y="69"/>
                  <a:pt x="424" y="69"/>
                  <a:pt x="424" y="70"/>
                </a:cubicBezTo>
                <a:cubicBezTo>
                  <a:pt x="424" y="71"/>
                  <a:pt x="426" y="70"/>
                  <a:pt x="426" y="70"/>
                </a:cubicBezTo>
                <a:cubicBezTo>
                  <a:pt x="428" y="69"/>
                  <a:pt x="427" y="67"/>
                  <a:pt x="427" y="66"/>
                </a:cubicBezTo>
                <a:cubicBezTo>
                  <a:pt x="428" y="69"/>
                  <a:pt x="428" y="72"/>
                  <a:pt x="432" y="74"/>
                </a:cubicBezTo>
                <a:cubicBezTo>
                  <a:pt x="433" y="73"/>
                  <a:pt x="434" y="73"/>
                  <a:pt x="436" y="73"/>
                </a:cubicBezTo>
                <a:cubicBezTo>
                  <a:pt x="436" y="78"/>
                  <a:pt x="436" y="78"/>
                  <a:pt x="436" y="78"/>
                </a:cubicBezTo>
                <a:cubicBezTo>
                  <a:pt x="442" y="79"/>
                  <a:pt x="446" y="79"/>
                  <a:pt x="451" y="76"/>
                </a:cubicBezTo>
                <a:cubicBezTo>
                  <a:pt x="451" y="76"/>
                  <a:pt x="450" y="79"/>
                  <a:pt x="452" y="80"/>
                </a:cubicBezTo>
                <a:cubicBezTo>
                  <a:pt x="448" y="79"/>
                  <a:pt x="444" y="83"/>
                  <a:pt x="440" y="81"/>
                </a:cubicBezTo>
                <a:cubicBezTo>
                  <a:pt x="439" y="83"/>
                  <a:pt x="439" y="83"/>
                  <a:pt x="439" y="83"/>
                </a:cubicBezTo>
                <a:cubicBezTo>
                  <a:pt x="442" y="89"/>
                  <a:pt x="448" y="81"/>
                  <a:pt x="452" y="84"/>
                </a:cubicBezTo>
                <a:cubicBezTo>
                  <a:pt x="451" y="83"/>
                  <a:pt x="445" y="84"/>
                  <a:pt x="446" y="87"/>
                </a:cubicBezTo>
                <a:cubicBezTo>
                  <a:pt x="446" y="86"/>
                  <a:pt x="444" y="86"/>
                  <a:pt x="444" y="86"/>
                </a:cubicBezTo>
                <a:cubicBezTo>
                  <a:pt x="442" y="87"/>
                  <a:pt x="443" y="88"/>
                  <a:pt x="443" y="90"/>
                </a:cubicBezTo>
                <a:cubicBezTo>
                  <a:pt x="445" y="92"/>
                  <a:pt x="450" y="91"/>
                  <a:pt x="453" y="90"/>
                </a:cubicBezTo>
                <a:cubicBezTo>
                  <a:pt x="438" y="95"/>
                  <a:pt x="426" y="97"/>
                  <a:pt x="409" y="101"/>
                </a:cubicBezTo>
                <a:cubicBezTo>
                  <a:pt x="410" y="106"/>
                  <a:pt x="405" y="103"/>
                  <a:pt x="404" y="103"/>
                </a:cubicBezTo>
                <a:cubicBezTo>
                  <a:pt x="404" y="102"/>
                  <a:pt x="404" y="102"/>
                  <a:pt x="404" y="102"/>
                </a:cubicBezTo>
                <a:cubicBezTo>
                  <a:pt x="403" y="101"/>
                  <a:pt x="400" y="102"/>
                  <a:pt x="399" y="104"/>
                </a:cubicBezTo>
                <a:cubicBezTo>
                  <a:pt x="401" y="105"/>
                  <a:pt x="392" y="109"/>
                  <a:pt x="389" y="108"/>
                </a:cubicBezTo>
                <a:cubicBezTo>
                  <a:pt x="388" y="109"/>
                  <a:pt x="388" y="109"/>
                  <a:pt x="388" y="109"/>
                </a:cubicBezTo>
                <a:cubicBezTo>
                  <a:pt x="391" y="111"/>
                  <a:pt x="391" y="111"/>
                  <a:pt x="391" y="111"/>
                </a:cubicBezTo>
                <a:cubicBezTo>
                  <a:pt x="388" y="112"/>
                  <a:pt x="385" y="111"/>
                  <a:pt x="385" y="115"/>
                </a:cubicBezTo>
                <a:cubicBezTo>
                  <a:pt x="390" y="119"/>
                  <a:pt x="386" y="110"/>
                  <a:pt x="390" y="116"/>
                </a:cubicBezTo>
                <a:cubicBezTo>
                  <a:pt x="388" y="116"/>
                  <a:pt x="385" y="116"/>
                  <a:pt x="384" y="118"/>
                </a:cubicBezTo>
                <a:cubicBezTo>
                  <a:pt x="390" y="121"/>
                  <a:pt x="393" y="116"/>
                  <a:pt x="400" y="116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10" y="119"/>
                  <a:pt x="422" y="116"/>
                  <a:pt x="430" y="113"/>
                </a:cubicBezTo>
                <a:cubicBezTo>
                  <a:pt x="431" y="112"/>
                  <a:pt x="430" y="111"/>
                  <a:pt x="429" y="110"/>
                </a:cubicBezTo>
                <a:cubicBezTo>
                  <a:pt x="430" y="106"/>
                  <a:pt x="438" y="112"/>
                  <a:pt x="437" y="105"/>
                </a:cubicBezTo>
                <a:cubicBezTo>
                  <a:pt x="434" y="102"/>
                  <a:pt x="438" y="101"/>
                  <a:pt x="441" y="99"/>
                </a:cubicBezTo>
                <a:cubicBezTo>
                  <a:pt x="442" y="99"/>
                  <a:pt x="442" y="99"/>
                  <a:pt x="442" y="99"/>
                </a:cubicBezTo>
                <a:cubicBezTo>
                  <a:pt x="442" y="102"/>
                  <a:pt x="438" y="101"/>
                  <a:pt x="437" y="103"/>
                </a:cubicBezTo>
                <a:cubicBezTo>
                  <a:pt x="440" y="103"/>
                  <a:pt x="443" y="106"/>
                  <a:pt x="445" y="102"/>
                </a:cubicBezTo>
                <a:cubicBezTo>
                  <a:pt x="446" y="104"/>
                  <a:pt x="448" y="106"/>
                  <a:pt x="450" y="104"/>
                </a:cubicBezTo>
                <a:cubicBezTo>
                  <a:pt x="451" y="103"/>
                  <a:pt x="452" y="103"/>
                  <a:pt x="452" y="102"/>
                </a:cubicBezTo>
                <a:cubicBezTo>
                  <a:pt x="451" y="100"/>
                  <a:pt x="448" y="104"/>
                  <a:pt x="449" y="100"/>
                </a:cubicBezTo>
                <a:cubicBezTo>
                  <a:pt x="452" y="100"/>
                  <a:pt x="454" y="102"/>
                  <a:pt x="457" y="99"/>
                </a:cubicBezTo>
                <a:cubicBezTo>
                  <a:pt x="458" y="102"/>
                  <a:pt x="458" y="102"/>
                  <a:pt x="458" y="102"/>
                </a:cubicBezTo>
                <a:cubicBezTo>
                  <a:pt x="459" y="101"/>
                  <a:pt x="462" y="100"/>
                  <a:pt x="461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5" y="95"/>
                  <a:pt x="465" y="95"/>
                  <a:pt x="465" y="95"/>
                </a:cubicBezTo>
                <a:cubicBezTo>
                  <a:pt x="465" y="96"/>
                  <a:pt x="465" y="96"/>
                  <a:pt x="466" y="97"/>
                </a:cubicBezTo>
                <a:cubicBezTo>
                  <a:pt x="468" y="97"/>
                  <a:pt x="468" y="97"/>
                  <a:pt x="468" y="97"/>
                </a:cubicBezTo>
                <a:cubicBezTo>
                  <a:pt x="467" y="100"/>
                  <a:pt x="463" y="97"/>
                  <a:pt x="463" y="100"/>
                </a:cubicBezTo>
                <a:cubicBezTo>
                  <a:pt x="465" y="101"/>
                  <a:pt x="470" y="98"/>
                  <a:pt x="471" y="100"/>
                </a:cubicBezTo>
                <a:cubicBezTo>
                  <a:pt x="475" y="96"/>
                  <a:pt x="475" y="96"/>
                  <a:pt x="475" y="96"/>
                </a:cubicBezTo>
                <a:cubicBezTo>
                  <a:pt x="476" y="97"/>
                  <a:pt x="474" y="100"/>
                  <a:pt x="477" y="99"/>
                </a:cubicBezTo>
                <a:cubicBezTo>
                  <a:pt x="479" y="99"/>
                  <a:pt x="478" y="97"/>
                  <a:pt x="478" y="96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3" y="95"/>
                  <a:pt x="483" y="95"/>
                  <a:pt x="483" y="95"/>
                </a:cubicBezTo>
                <a:cubicBezTo>
                  <a:pt x="483" y="95"/>
                  <a:pt x="482" y="94"/>
                  <a:pt x="482" y="94"/>
                </a:cubicBezTo>
                <a:cubicBezTo>
                  <a:pt x="486" y="94"/>
                  <a:pt x="486" y="94"/>
                  <a:pt x="486" y="94"/>
                </a:cubicBezTo>
                <a:cubicBezTo>
                  <a:pt x="485" y="95"/>
                  <a:pt x="484" y="93"/>
                  <a:pt x="483" y="95"/>
                </a:cubicBezTo>
                <a:cubicBezTo>
                  <a:pt x="487" y="96"/>
                  <a:pt x="489" y="100"/>
                  <a:pt x="493" y="96"/>
                </a:cubicBezTo>
                <a:cubicBezTo>
                  <a:pt x="493" y="94"/>
                  <a:pt x="493" y="94"/>
                  <a:pt x="493" y="94"/>
                </a:cubicBezTo>
                <a:cubicBezTo>
                  <a:pt x="498" y="95"/>
                  <a:pt x="498" y="95"/>
                  <a:pt x="498" y="95"/>
                </a:cubicBezTo>
                <a:cubicBezTo>
                  <a:pt x="497" y="98"/>
                  <a:pt x="497" y="98"/>
                  <a:pt x="497" y="98"/>
                </a:cubicBezTo>
                <a:cubicBezTo>
                  <a:pt x="501" y="98"/>
                  <a:pt x="501" y="98"/>
                  <a:pt x="501" y="98"/>
                </a:cubicBezTo>
                <a:cubicBezTo>
                  <a:pt x="501" y="94"/>
                  <a:pt x="501" y="94"/>
                  <a:pt x="501" y="94"/>
                </a:cubicBezTo>
                <a:cubicBezTo>
                  <a:pt x="504" y="95"/>
                  <a:pt x="505" y="93"/>
                  <a:pt x="508" y="96"/>
                </a:cubicBezTo>
                <a:cubicBezTo>
                  <a:pt x="511" y="94"/>
                  <a:pt x="511" y="88"/>
                  <a:pt x="516" y="88"/>
                </a:cubicBezTo>
                <a:cubicBezTo>
                  <a:pt x="515" y="92"/>
                  <a:pt x="522" y="93"/>
                  <a:pt x="525" y="90"/>
                </a:cubicBezTo>
                <a:cubicBezTo>
                  <a:pt x="526" y="90"/>
                  <a:pt x="526" y="90"/>
                  <a:pt x="526" y="90"/>
                </a:cubicBezTo>
                <a:cubicBezTo>
                  <a:pt x="526" y="90"/>
                  <a:pt x="522" y="94"/>
                  <a:pt x="526" y="95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4" y="90"/>
                  <a:pt x="534" y="90"/>
                  <a:pt x="534" y="90"/>
                </a:cubicBezTo>
                <a:cubicBezTo>
                  <a:pt x="538" y="88"/>
                  <a:pt x="534" y="84"/>
                  <a:pt x="532" y="83"/>
                </a:cubicBezTo>
                <a:cubicBezTo>
                  <a:pt x="534" y="80"/>
                  <a:pt x="530" y="81"/>
                  <a:pt x="530" y="78"/>
                </a:cubicBezTo>
                <a:cubicBezTo>
                  <a:pt x="533" y="80"/>
                  <a:pt x="533" y="80"/>
                  <a:pt x="533" y="80"/>
                </a:cubicBezTo>
                <a:cubicBezTo>
                  <a:pt x="533" y="76"/>
                  <a:pt x="533" y="76"/>
                  <a:pt x="533" y="76"/>
                </a:cubicBezTo>
                <a:cubicBezTo>
                  <a:pt x="538" y="81"/>
                  <a:pt x="536" y="75"/>
                  <a:pt x="541" y="74"/>
                </a:cubicBezTo>
                <a:cubicBezTo>
                  <a:pt x="540" y="74"/>
                  <a:pt x="541" y="75"/>
                  <a:pt x="542" y="76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8" y="74"/>
                  <a:pt x="553" y="76"/>
                  <a:pt x="554" y="73"/>
                </a:cubicBezTo>
                <a:cubicBezTo>
                  <a:pt x="556" y="80"/>
                  <a:pt x="561" y="70"/>
                  <a:pt x="564" y="76"/>
                </a:cubicBezTo>
                <a:cubicBezTo>
                  <a:pt x="566" y="73"/>
                  <a:pt x="570" y="74"/>
                  <a:pt x="572" y="74"/>
                </a:cubicBezTo>
                <a:cubicBezTo>
                  <a:pt x="575" y="76"/>
                  <a:pt x="575" y="76"/>
                  <a:pt x="575" y="76"/>
                </a:cubicBezTo>
                <a:cubicBezTo>
                  <a:pt x="566" y="78"/>
                  <a:pt x="557" y="74"/>
                  <a:pt x="550" y="81"/>
                </a:cubicBezTo>
                <a:cubicBezTo>
                  <a:pt x="553" y="84"/>
                  <a:pt x="558" y="82"/>
                  <a:pt x="560" y="84"/>
                </a:cubicBezTo>
                <a:cubicBezTo>
                  <a:pt x="558" y="84"/>
                  <a:pt x="556" y="84"/>
                  <a:pt x="556" y="85"/>
                </a:cubicBezTo>
                <a:cubicBezTo>
                  <a:pt x="556" y="87"/>
                  <a:pt x="559" y="87"/>
                  <a:pt x="560" y="87"/>
                </a:cubicBezTo>
                <a:cubicBezTo>
                  <a:pt x="562" y="90"/>
                  <a:pt x="557" y="91"/>
                  <a:pt x="556" y="94"/>
                </a:cubicBezTo>
                <a:cubicBezTo>
                  <a:pt x="563" y="94"/>
                  <a:pt x="563" y="94"/>
                  <a:pt x="563" y="94"/>
                </a:cubicBezTo>
                <a:cubicBezTo>
                  <a:pt x="563" y="90"/>
                  <a:pt x="563" y="90"/>
                  <a:pt x="563" y="90"/>
                </a:cubicBezTo>
                <a:cubicBezTo>
                  <a:pt x="565" y="94"/>
                  <a:pt x="565" y="94"/>
                  <a:pt x="565" y="94"/>
                </a:cubicBezTo>
                <a:cubicBezTo>
                  <a:pt x="567" y="94"/>
                  <a:pt x="567" y="92"/>
                  <a:pt x="567" y="91"/>
                </a:cubicBezTo>
                <a:cubicBezTo>
                  <a:pt x="568" y="93"/>
                  <a:pt x="568" y="97"/>
                  <a:pt x="570" y="98"/>
                </a:cubicBezTo>
                <a:cubicBezTo>
                  <a:pt x="572" y="96"/>
                  <a:pt x="572" y="96"/>
                  <a:pt x="572" y="96"/>
                </a:cubicBezTo>
                <a:cubicBezTo>
                  <a:pt x="572" y="99"/>
                  <a:pt x="572" y="99"/>
                  <a:pt x="572" y="99"/>
                </a:cubicBezTo>
                <a:cubicBezTo>
                  <a:pt x="574" y="99"/>
                  <a:pt x="574" y="98"/>
                  <a:pt x="575" y="97"/>
                </a:cubicBezTo>
                <a:cubicBezTo>
                  <a:pt x="574" y="94"/>
                  <a:pt x="575" y="93"/>
                  <a:pt x="577" y="94"/>
                </a:cubicBezTo>
                <a:cubicBezTo>
                  <a:pt x="578" y="94"/>
                  <a:pt x="578" y="97"/>
                  <a:pt x="581" y="96"/>
                </a:cubicBezTo>
                <a:cubicBezTo>
                  <a:pt x="583" y="94"/>
                  <a:pt x="583" y="94"/>
                  <a:pt x="583" y="94"/>
                </a:cubicBezTo>
                <a:cubicBezTo>
                  <a:pt x="580" y="98"/>
                  <a:pt x="586" y="96"/>
                  <a:pt x="588" y="99"/>
                </a:cubicBezTo>
                <a:cubicBezTo>
                  <a:pt x="590" y="98"/>
                  <a:pt x="592" y="96"/>
                  <a:pt x="591" y="93"/>
                </a:cubicBezTo>
                <a:cubicBezTo>
                  <a:pt x="589" y="92"/>
                  <a:pt x="584" y="86"/>
                  <a:pt x="583" y="92"/>
                </a:cubicBezTo>
                <a:cubicBezTo>
                  <a:pt x="581" y="92"/>
                  <a:pt x="581" y="92"/>
                  <a:pt x="581" y="92"/>
                </a:cubicBezTo>
                <a:cubicBezTo>
                  <a:pt x="584" y="88"/>
                  <a:pt x="584" y="88"/>
                  <a:pt x="584" y="88"/>
                </a:cubicBezTo>
                <a:cubicBezTo>
                  <a:pt x="584" y="87"/>
                  <a:pt x="583" y="87"/>
                  <a:pt x="582" y="87"/>
                </a:cubicBezTo>
                <a:cubicBezTo>
                  <a:pt x="583" y="85"/>
                  <a:pt x="586" y="86"/>
                  <a:pt x="588" y="88"/>
                </a:cubicBezTo>
                <a:cubicBezTo>
                  <a:pt x="586" y="91"/>
                  <a:pt x="591" y="90"/>
                  <a:pt x="592" y="93"/>
                </a:cubicBezTo>
                <a:cubicBezTo>
                  <a:pt x="594" y="88"/>
                  <a:pt x="594" y="94"/>
                  <a:pt x="597" y="94"/>
                </a:cubicBezTo>
                <a:cubicBezTo>
                  <a:pt x="596" y="95"/>
                  <a:pt x="590" y="94"/>
                  <a:pt x="591" y="98"/>
                </a:cubicBezTo>
                <a:cubicBezTo>
                  <a:pt x="596" y="100"/>
                  <a:pt x="604" y="98"/>
                  <a:pt x="609" y="99"/>
                </a:cubicBezTo>
                <a:cubicBezTo>
                  <a:pt x="611" y="94"/>
                  <a:pt x="616" y="100"/>
                  <a:pt x="618" y="94"/>
                </a:cubicBezTo>
                <a:cubicBezTo>
                  <a:pt x="616" y="93"/>
                  <a:pt x="616" y="93"/>
                  <a:pt x="616" y="93"/>
                </a:cubicBezTo>
                <a:cubicBezTo>
                  <a:pt x="618" y="90"/>
                  <a:pt x="618" y="90"/>
                  <a:pt x="618" y="90"/>
                </a:cubicBezTo>
                <a:cubicBezTo>
                  <a:pt x="618" y="91"/>
                  <a:pt x="618" y="92"/>
                  <a:pt x="619" y="92"/>
                </a:cubicBezTo>
                <a:cubicBezTo>
                  <a:pt x="622" y="88"/>
                  <a:pt x="622" y="88"/>
                  <a:pt x="622" y="88"/>
                </a:cubicBezTo>
                <a:cubicBezTo>
                  <a:pt x="622" y="90"/>
                  <a:pt x="622" y="91"/>
                  <a:pt x="623" y="92"/>
                </a:cubicBezTo>
                <a:cubicBezTo>
                  <a:pt x="626" y="92"/>
                  <a:pt x="624" y="88"/>
                  <a:pt x="626" y="87"/>
                </a:cubicBezTo>
                <a:cubicBezTo>
                  <a:pt x="624" y="88"/>
                  <a:pt x="624" y="90"/>
                  <a:pt x="626" y="91"/>
                </a:cubicBezTo>
                <a:cubicBezTo>
                  <a:pt x="623" y="94"/>
                  <a:pt x="623" y="94"/>
                  <a:pt x="623" y="94"/>
                </a:cubicBezTo>
                <a:cubicBezTo>
                  <a:pt x="622" y="92"/>
                  <a:pt x="622" y="93"/>
                  <a:pt x="620" y="93"/>
                </a:cubicBezTo>
                <a:cubicBezTo>
                  <a:pt x="620" y="94"/>
                  <a:pt x="618" y="94"/>
                  <a:pt x="619" y="96"/>
                </a:cubicBezTo>
                <a:cubicBezTo>
                  <a:pt x="620" y="98"/>
                  <a:pt x="624" y="94"/>
                  <a:pt x="623" y="98"/>
                </a:cubicBezTo>
                <a:cubicBezTo>
                  <a:pt x="628" y="94"/>
                  <a:pt x="640" y="106"/>
                  <a:pt x="641" y="93"/>
                </a:cubicBezTo>
                <a:cubicBezTo>
                  <a:pt x="643" y="97"/>
                  <a:pt x="643" y="97"/>
                  <a:pt x="643" y="97"/>
                </a:cubicBezTo>
                <a:cubicBezTo>
                  <a:pt x="646" y="94"/>
                  <a:pt x="646" y="94"/>
                  <a:pt x="646" y="94"/>
                </a:cubicBezTo>
                <a:cubicBezTo>
                  <a:pt x="645" y="92"/>
                  <a:pt x="642" y="92"/>
                  <a:pt x="644" y="90"/>
                </a:cubicBezTo>
                <a:cubicBezTo>
                  <a:pt x="646" y="90"/>
                  <a:pt x="646" y="90"/>
                  <a:pt x="646" y="90"/>
                </a:cubicBezTo>
                <a:cubicBezTo>
                  <a:pt x="644" y="91"/>
                  <a:pt x="646" y="94"/>
                  <a:pt x="647" y="94"/>
                </a:cubicBezTo>
                <a:cubicBezTo>
                  <a:pt x="649" y="97"/>
                  <a:pt x="649" y="97"/>
                  <a:pt x="649" y="97"/>
                </a:cubicBezTo>
                <a:cubicBezTo>
                  <a:pt x="651" y="90"/>
                  <a:pt x="656" y="101"/>
                  <a:pt x="659" y="95"/>
                </a:cubicBezTo>
                <a:cubicBezTo>
                  <a:pt x="660" y="96"/>
                  <a:pt x="661" y="96"/>
                  <a:pt x="661" y="98"/>
                </a:cubicBezTo>
                <a:cubicBezTo>
                  <a:pt x="654" y="98"/>
                  <a:pt x="654" y="98"/>
                  <a:pt x="654" y="98"/>
                </a:cubicBezTo>
                <a:cubicBezTo>
                  <a:pt x="658" y="103"/>
                  <a:pt x="666" y="99"/>
                  <a:pt x="671" y="100"/>
                </a:cubicBezTo>
                <a:cubicBezTo>
                  <a:pt x="672" y="99"/>
                  <a:pt x="670" y="98"/>
                  <a:pt x="670" y="97"/>
                </a:cubicBezTo>
                <a:cubicBezTo>
                  <a:pt x="668" y="96"/>
                  <a:pt x="668" y="98"/>
                  <a:pt x="667" y="98"/>
                </a:cubicBezTo>
                <a:cubicBezTo>
                  <a:pt x="664" y="96"/>
                  <a:pt x="664" y="96"/>
                  <a:pt x="664" y="96"/>
                </a:cubicBezTo>
                <a:cubicBezTo>
                  <a:pt x="669" y="92"/>
                  <a:pt x="672" y="100"/>
                  <a:pt x="676" y="94"/>
                </a:cubicBezTo>
                <a:cubicBezTo>
                  <a:pt x="676" y="95"/>
                  <a:pt x="666" y="99"/>
                  <a:pt x="675" y="99"/>
                </a:cubicBezTo>
                <a:cubicBezTo>
                  <a:pt x="672" y="102"/>
                  <a:pt x="676" y="102"/>
                  <a:pt x="677" y="102"/>
                </a:cubicBezTo>
                <a:cubicBezTo>
                  <a:pt x="679" y="103"/>
                  <a:pt x="680" y="101"/>
                  <a:pt x="680" y="100"/>
                </a:cubicBezTo>
                <a:cubicBezTo>
                  <a:pt x="680" y="101"/>
                  <a:pt x="682" y="102"/>
                  <a:pt x="682" y="102"/>
                </a:cubicBezTo>
                <a:cubicBezTo>
                  <a:pt x="684" y="102"/>
                  <a:pt x="684" y="99"/>
                  <a:pt x="686" y="100"/>
                </a:cubicBezTo>
                <a:cubicBezTo>
                  <a:pt x="687" y="104"/>
                  <a:pt x="687" y="104"/>
                  <a:pt x="687" y="104"/>
                </a:cubicBezTo>
                <a:cubicBezTo>
                  <a:pt x="691" y="106"/>
                  <a:pt x="690" y="99"/>
                  <a:pt x="693" y="104"/>
                </a:cubicBezTo>
                <a:cubicBezTo>
                  <a:pt x="695" y="100"/>
                  <a:pt x="695" y="105"/>
                  <a:pt x="698" y="105"/>
                </a:cubicBezTo>
                <a:cubicBezTo>
                  <a:pt x="700" y="102"/>
                  <a:pt x="700" y="102"/>
                  <a:pt x="700" y="102"/>
                </a:cubicBezTo>
                <a:cubicBezTo>
                  <a:pt x="699" y="103"/>
                  <a:pt x="700" y="104"/>
                  <a:pt x="700" y="104"/>
                </a:cubicBezTo>
                <a:cubicBezTo>
                  <a:pt x="702" y="104"/>
                  <a:pt x="702" y="103"/>
                  <a:pt x="702" y="102"/>
                </a:cubicBezTo>
                <a:cubicBezTo>
                  <a:pt x="702" y="100"/>
                  <a:pt x="702" y="100"/>
                  <a:pt x="702" y="100"/>
                </a:cubicBezTo>
                <a:cubicBezTo>
                  <a:pt x="704" y="105"/>
                  <a:pt x="704" y="105"/>
                  <a:pt x="704" y="105"/>
                </a:cubicBezTo>
                <a:cubicBezTo>
                  <a:pt x="706" y="103"/>
                  <a:pt x="706" y="103"/>
                  <a:pt x="706" y="103"/>
                </a:cubicBezTo>
                <a:cubicBezTo>
                  <a:pt x="705" y="106"/>
                  <a:pt x="708" y="106"/>
                  <a:pt x="708" y="107"/>
                </a:cubicBezTo>
                <a:cubicBezTo>
                  <a:pt x="713" y="102"/>
                  <a:pt x="713" y="102"/>
                  <a:pt x="713" y="102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9" y="110"/>
                  <a:pt x="716" y="98"/>
                  <a:pt x="723" y="103"/>
                </a:cubicBezTo>
                <a:cubicBezTo>
                  <a:pt x="722" y="105"/>
                  <a:pt x="718" y="103"/>
                  <a:pt x="718" y="107"/>
                </a:cubicBezTo>
                <a:cubicBezTo>
                  <a:pt x="720" y="107"/>
                  <a:pt x="724" y="110"/>
                  <a:pt x="725" y="107"/>
                </a:cubicBezTo>
                <a:cubicBezTo>
                  <a:pt x="725" y="105"/>
                  <a:pt x="725" y="105"/>
                  <a:pt x="725" y="105"/>
                </a:cubicBezTo>
                <a:cubicBezTo>
                  <a:pt x="726" y="106"/>
                  <a:pt x="726" y="108"/>
                  <a:pt x="728" y="109"/>
                </a:cubicBezTo>
                <a:cubicBezTo>
                  <a:pt x="729" y="110"/>
                  <a:pt x="730" y="108"/>
                  <a:pt x="731" y="108"/>
                </a:cubicBezTo>
                <a:cubicBezTo>
                  <a:pt x="728" y="105"/>
                  <a:pt x="728" y="105"/>
                  <a:pt x="728" y="105"/>
                </a:cubicBezTo>
                <a:cubicBezTo>
                  <a:pt x="729" y="105"/>
                  <a:pt x="730" y="105"/>
                  <a:pt x="731" y="104"/>
                </a:cubicBezTo>
                <a:cubicBezTo>
                  <a:pt x="731" y="102"/>
                  <a:pt x="728" y="103"/>
                  <a:pt x="731" y="102"/>
                </a:cubicBezTo>
                <a:cubicBezTo>
                  <a:pt x="731" y="100"/>
                  <a:pt x="728" y="98"/>
                  <a:pt x="727" y="100"/>
                </a:cubicBezTo>
                <a:cubicBezTo>
                  <a:pt x="728" y="100"/>
                  <a:pt x="728" y="100"/>
                  <a:pt x="728" y="100"/>
                </a:cubicBezTo>
                <a:cubicBezTo>
                  <a:pt x="728" y="102"/>
                  <a:pt x="728" y="102"/>
                  <a:pt x="728" y="102"/>
                </a:cubicBezTo>
                <a:cubicBezTo>
                  <a:pt x="727" y="102"/>
                  <a:pt x="727" y="102"/>
                  <a:pt x="727" y="102"/>
                </a:cubicBezTo>
                <a:cubicBezTo>
                  <a:pt x="727" y="98"/>
                  <a:pt x="727" y="98"/>
                  <a:pt x="727" y="98"/>
                </a:cubicBezTo>
                <a:cubicBezTo>
                  <a:pt x="730" y="96"/>
                  <a:pt x="734" y="98"/>
                  <a:pt x="736" y="101"/>
                </a:cubicBezTo>
                <a:cubicBezTo>
                  <a:pt x="736" y="102"/>
                  <a:pt x="736" y="102"/>
                  <a:pt x="736" y="102"/>
                </a:cubicBezTo>
                <a:cubicBezTo>
                  <a:pt x="734" y="103"/>
                  <a:pt x="734" y="101"/>
                  <a:pt x="732" y="102"/>
                </a:cubicBezTo>
                <a:cubicBezTo>
                  <a:pt x="731" y="103"/>
                  <a:pt x="732" y="104"/>
                  <a:pt x="732" y="106"/>
                </a:cubicBezTo>
                <a:cubicBezTo>
                  <a:pt x="733" y="107"/>
                  <a:pt x="733" y="107"/>
                  <a:pt x="733" y="107"/>
                </a:cubicBezTo>
                <a:cubicBezTo>
                  <a:pt x="732" y="106"/>
                  <a:pt x="732" y="108"/>
                  <a:pt x="731" y="108"/>
                </a:cubicBezTo>
                <a:cubicBezTo>
                  <a:pt x="731" y="109"/>
                  <a:pt x="731" y="109"/>
                  <a:pt x="731" y="109"/>
                </a:cubicBezTo>
                <a:cubicBezTo>
                  <a:pt x="736" y="106"/>
                  <a:pt x="739" y="111"/>
                  <a:pt x="743" y="111"/>
                </a:cubicBezTo>
                <a:cubicBezTo>
                  <a:pt x="747" y="108"/>
                  <a:pt x="747" y="108"/>
                  <a:pt x="747" y="108"/>
                </a:cubicBezTo>
                <a:cubicBezTo>
                  <a:pt x="746" y="111"/>
                  <a:pt x="746" y="111"/>
                  <a:pt x="746" y="111"/>
                </a:cubicBezTo>
                <a:cubicBezTo>
                  <a:pt x="749" y="112"/>
                  <a:pt x="753" y="110"/>
                  <a:pt x="752" y="108"/>
                </a:cubicBezTo>
                <a:cubicBezTo>
                  <a:pt x="752" y="113"/>
                  <a:pt x="752" y="113"/>
                  <a:pt x="752" y="113"/>
                </a:cubicBezTo>
                <a:cubicBezTo>
                  <a:pt x="762" y="114"/>
                  <a:pt x="774" y="116"/>
                  <a:pt x="784" y="119"/>
                </a:cubicBezTo>
                <a:cubicBezTo>
                  <a:pt x="786" y="115"/>
                  <a:pt x="789" y="116"/>
                  <a:pt x="792" y="113"/>
                </a:cubicBezTo>
                <a:cubicBezTo>
                  <a:pt x="788" y="119"/>
                  <a:pt x="788" y="119"/>
                  <a:pt x="788" y="119"/>
                </a:cubicBezTo>
                <a:cubicBezTo>
                  <a:pt x="788" y="120"/>
                  <a:pt x="790" y="120"/>
                  <a:pt x="792" y="120"/>
                </a:cubicBezTo>
                <a:cubicBezTo>
                  <a:pt x="793" y="119"/>
                  <a:pt x="792" y="118"/>
                  <a:pt x="792" y="116"/>
                </a:cubicBezTo>
                <a:cubicBezTo>
                  <a:pt x="794" y="116"/>
                  <a:pt x="794" y="118"/>
                  <a:pt x="795" y="118"/>
                </a:cubicBezTo>
                <a:cubicBezTo>
                  <a:pt x="796" y="118"/>
                  <a:pt x="796" y="117"/>
                  <a:pt x="796" y="116"/>
                </a:cubicBezTo>
                <a:cubicBezTo>
                  <a:pt x="800" y="123"/>
                  <a:pt x="812" y="125"/>
                  <a:pt x="821" y="127"/>
                </a:cubicBezTo>
                <a:cubicBezTo>
                  <a:pt x="834" y="124"/>
                  <a:pt x="845" y="136"/>
                  <a:pt x="858" y="135"/>
                </a:cubicBezTo>
                <a:cubicBezTo>
                  <a:pt x="858" y="136"/>
                  <a:pt x="858" y="136"/>
                  <a:pt x="858" y="136"/>
                </a:cubicBezTo>
                <a:cubicBezTo>
                  <a:pt x="865" y="137"/>
                  <a:pt x="874" y="143"/>
                  <a:pt x="879" y="139"/>
                </a:cubicBezTo>
                <a:cubicBezTo>
                  <a:pt x="879" y="140"/>
                  <a:pt x="879" y="141"/>
                  <a:pt x="880" y="141"/>
                </a:cubicBezTo>
                <a:cubicBezTo>
                  <a:pt x="881" y="142"/>
                  <a:pt x="881" y="140"/>
                  <a:pt x="882" y="140"/>
                </a:cubicBezTo>
                <a:cubicBezTo>
                  <a:pt x="880" y="137"/>
                  <a:pt x="880" y="137"/>
                  <a:pt x="880" y="137"/>
                </a:cubicBezTo>
                <a:cubicBezTo>
                  <a:pt x="882" y="136"/>
                  <a:pt x="882" y="136"/>
                  <a:pt x="882" y="136"/>
                </a:cubicBezTo>
                <a:cubicBezTo>
                  <a:pt x="881" y="137"/>
                  <a:pt x="881" y="137"/>
                  <a:pt x="881" y="137"/>
                </a:cubicBezTo>
                <a:cubicBezTo>
                  <a:pt x="882" y="140"/>
                  <a:pt x="884" y="139"/>
                  <a:pt x="886" y="140"/>
                </a:cubicBezTo>
                <a:cubicBezTo>
                  <a:pt x="887" y="139"/>
                  <a:pt x="887" y="139"/>
                  <a:pt x="887" y="139"/>
                </a:cubicBezTo>
                <a:cubicBezTo>
                  <a:pt x="891" y="140"/>
                  <a:pt x="886" y="143"/>
                  <a:pt x="889" y="144"/>
                </a:cubicBezTo>
                <a:cubicBezTo>
                  <a:pt x="893" y="140"/>
                  <a:pt x="893" y="140"/>
                  <a:pt x="893" y="140"/>
                </a:cubicBezTo>
                <a:cubicBezTo>
                  <a:pt x="894" y="140"/>
                  <a:pt x="894" y="140"/>
                  <a:pt x="894" y="140"/>
                </a:cubicBezTo>
                <a:cubicBezTo>
                  <a:pt x="891" y="144"/>
                  <a:pt x="891" y="144"/>
                  <a:pt x="891" y="144"/>
                </a:cubicBezTo>
                <a:cubicBezTo>
                  <a:pt x="918" y="155"/>
                  <a:pt x="948" y="160"/>
                  <a:pt x="974" y="174"/>
                </a:cubicBezTo>
                <a:cubicBezTo>
                  <a:pt x="978" y="174"/>
                  <a:pt x="978" y="174"/>
                  <a:pt x="978" y="174"/>
                </a:cubicBezTo>
                <a:cubicBezTo>
                  <a:pt x="977" y="175"/>
                  <a:pt x="979" y="176"/>
                  <a:pt x="979" y="177"/>
                </a:cubicBezTo>
                <a:cubicBezTo>
                  <a:pt x="982" y="176"/>
                  <a:pt x="982" y="176"/>
                  <a:pt x="982" y="176"/>
                </a:cubicBezTo>
                <a:cubicBezTo>
                  <a:pt x="985" y="178"/>
                  <a:pt x="990" y="182"/>
                  <a:pt x="995" y="182"/>
                </a:cubicBezTo>
                <a:cubicBezTo>
                  <a:pt x="996" y="182"/>
                  <a:pt x="996" y="182"/>
                  <a:pt x="996" y="182"/>
                </a:cubicBezTo>
                <a:cubicBezTo>
                  <a:pt x="1012" y="193"/>
                  <a:pt x="1032" y="198"/>
                  <a:pt x="1050" y="210"/>
                </a:cubicBezTo>
                <a:cubicBezTo>
                  <a:pt x="1053" y="210"/>
                  <a:pt x="1053" y="210"/>
                  <a:pt x="1053" y="210"/>
                </a:cubicBezTo>
                <a:cubicBezTo>
                  <a:pt x="1054" y="210"/>
                  <a:pt x="1053" y="211"/>
                  <a:pt x="1052" y="211"/>
                </a:cubicBezTo>
                <a:cubicBezTo>
                  <a:pt x="1054" y="213"/>
                  <a:pt x="1054" y="213"/>
                  <a:pt x="1054" y="213"/>
                </a:cubicBezTo>
                <a:cubicBezTo>
                  <a:pt x="1056" y="214"/>
                  <a:pt x="1063" y="217"/>
                  <a:pt x="1067" y="220"/>
                </a:cubicBezTo>
                <a:cubicBezTo>
                  <a:pt x="1078" y="226"/>
                  <a:pt x="1078" y="226"/>
                  <a:pt x="1078" y="226"/>
                </a:cubicBezTo>
                <a:cubicBezTo>
                  <a:pt x="1080" y="224"/>
                  <a:pt x="1080" y="224"/>
                  <a:pt x="1080" y="224"/>
                </a:cubicBezTo>
                <a:cubicBezTo>
                  <a:pt x="1080" y="233"/>
                  <a:pt x="1087" y="222"/>
                  <a:pt x="1088" y="232"/>
                </a:cubicBezTo>
                <a:cubicBezTo>
                  <a:pt x="1094" y="229"/>
                  <a:pt x="1091" y="238"/>
                  <a:pt x="1098" y="235"/>
                </a:cubicBezTo>
                <a:cubicBezTo>
                  <a:pt x="1102" y="239"/>
                  <a:pt x="1102" y="239"/>
                  <a:pt x="1102" y="239"/>
                </a:cubicBezTo>
                <a:cubicBezTo>
                  <a:pt x="1104" y="238"/>
                  <a:pt x="1105" y="236"/>
                  <a:pt x="1104" y="234"/>
                </a:cubicBezTo>
                <a:cubicBezTo>
                  <a:pt x="1103" y="231"/>
                  <a:pt x="1100" y="232"/>
                  <a:pt x="1100" y="229"/>
                </a:cubicBezTo>
                <a:cubicBezTo>
                  <a:pt x="1106" y="232"/>
                  <a:pt x="1114" y="236"/>
                  <a:pt x="1118" y="242"/>
                </a:cubicBezTo>
                <a:cubicBezTo>
                  <a:pt x="1116" y="241"/>
                  <a:pt x="1116" y="240"/>
                  <a:pt x="1114" y="240"/>
                </a:cubicBezTo>
                <a:cubicBezTo>
                  <a:pt x="1112" y="242"/>
                  <a:pt x="1112" y="242"/>
                  <a:pt x="1112" y="242"/>
                </a:cubicBezTo>
                <a:cubicBezTo>
                  <a:pt x="1117" y="248"/>
                  <a:pt x="1122" y="238"/>
                  <a:pt x="1126" y="246"/>
                </a:cubicBezTo>
                <a:cubicBezTo>
                  <a:pt x="1124" y="247"/>
                  <a:pt x="1121" y="242"/>
                  <a:pt x="1118" y="243"/>
                </a:cubicBezTo>
                <a:cubicBezTo>
                  <a:pt x="1122" y="245"/>
                  <a:pt x="1121" y="250"/>
                  <a:pt x="1126" y="249"/>
                </a:cubicBezTo>
                <a:cubicBezTo>
                  <a:pt x="1127" y="247"/>
                  <a:pt x="1127" y="247"/>
                  <a:pt x="1127" y="247"/>
                </a:cubicBezTo>
                <a:cubicBezTo>
                  <a:pt x="1128" y="249"/>
                  <a:pt x="1126" y="251"/>
                  <a:pt x="1124" y="252"/>
                </a:cubicBezTo>
                <a:cubicBezTo>
                  <a:pt x="1132" y="259"/>
                  <a:pt x="1132" y="259"/>
                  <a:pt x="1132" y="259"/>
                </a:cubicBezTo>
                <a:cubicBezTo>
                  <a:pt x="1133" y="258"/>
                  <a:pt x="1133" y="258"/>
                  <a:pt x="1133" y="258"/>
                </a:cubicBezTo>
                <a:cubicBezTo>
                  <a:pt x="1134" y="260"/>
                  <a:pt x="1134" y="260"/>
                  <a:pt x="1134" y="260"/>
                </a:cubicBezTo>
                <a:cubicBezTo>
                  <a:pt x="1140" y="260"/>
                  <a:pt x="1143" y="270"/>
                  <a:pt x="1149" y="265"/>
                </a:cubicBezTo>
                <a:cubicBezTo>
                  <a:pt x="1148" y="273"/>
                  <a:pt x="1160" y="273"/>
                  <a:pt x="1164" y="280"/>
                </a:cubicBezTo>
                <a:cubicBezTo>
                  <a:pt x="1165" y="280"/>
                  <a:pt x="1165" y="280"/>
                  <a:pt x="1165" y="280"/>
                </a:cubicBezTo>
                <a:cubicBezTo>
                  <a:pt x="1171" y="284"/>
                  <a:pt x="1178" y="289"/>
                  <a:pt x="1184" y="294"/>
                </a:cubicBezTo>
                <a:cubicBezTo>
                  <a:pt x="1184" y="295"/>
                  <a:pt x="1185" y="295"/>
                  <a:pt x="1186" y="296"/>
                </a:cubicBezTo>
                <a:cubicBezTo>
                  <a:pt x="1183" y="298"/>
                  <a:pt x="1185" y="302"/>
                  <a:pt x="1185" y="305"/>
                </a:cubicBezTo>
                <a:cubicBezTo>
                  <a:pt x="1188" y="307"/>
                  <a:pt x="1191" y="308"/>
                  <a:pt x="1193" y="312"/>
                </a:cubicBezTo>
                <a:cubicBezTo>
                  <a:pt x="1180" y="303"/>
                  <a:pt x="1162" y="296"/>
                  <a:pt x="1153" y="285"/>
                </a:cubicBezTo>
                <a:cubicBezTo>
                  <a:pt x="1150" y="286"/>
                  <a:pt x="1150" y="286"/>
                  <a:pt x="1150" y="286"/>
                </a:cubicBezTo>
                <a:cubicBezTo>
                  <a:pt x="1150" y="278"/>
                  <a:pt x="1142" y="274"/>
                  <a:pt x="1134" y="269"/>
                </a:cubicBezTo>
                <a:cubicBezTo>
                  <a:pt x="1132" y="267"/>
                  <a:pt x="1129" y="266"/>
                  <a:pt x="1126" y="266"/>
                </a:cubicBezTo>
                <a:cubicBezTo>
                  <a:pt x="1125" y="264"/>
                  <a:pt x="1122" y="264"/>
                  <a:pt x="1119" y="262"/>
                </a:cubicBezTo>
                <a:cubicBezTo>
                  <a:pt x="1118" y="263"/>
                  <a:pt x="1118" y="263"/>
                  <a:pt x="1118" y="263"/>
                </a:cubicBezTo>
                <a:cubicBezTo>
                  <a:pt x="1122" y="269"/>
                  <a:pt x="1129" y="270"/>
                  <a:pt x="1134" y="274"/>
                </a:cubicBezTo>
                <a:cubicBezTo>
                  <a:pt x="1130" y="274"/>
                  <a:pt x="1126" y="269"/>
                  <a:pt x="1122" y="272"/>
                </a:cubicBezTo>
                <a:cubicBezTo>
                  <a:pt x="1120" y="271"/>
                  <a:pt x="1120" y="271"/>
                  <a:pt x="1120" y="271"/>
                </a:cubicBezTo>
                <a:cubicBezTo>
                  <a:pt x="1121" y="270"/>
                  <a:pt x="1121" y="270"/>
                  <a:pt x="1121" y="270"/>
                </a:cubicBezTo>
                <a:cubicBezTo>
                  <a:pt x="1101" y="257"/>
                  <a:pt x="1084" y="247"/>
                  <a:pt x="1065" y="236"/>
                </a:cubicBezTo>
                <a:cubicBezTo>
                  <a:pt x="1063" y="234"/>
                  <a:pt x="1053" y="228"/>
                  <a:pt x="1047" y="224"/>
                </a:cubicBezTo>
                <a:cubicBezTo>
                  <a:pt x="1043" y="226"/>
                  <a:pt x="1042" y="221"/>
                  <a:pt x="1039" y="220"/>
                </a:cubicBezTo>
                <a:cubicBezTo>
                  <a:pt x="1022" y="215"/>
                  <a:pt x="1019" y="208"/>
                  <a:pt x="1002" y="204"/>
                </a:cubicBezTo>
                <a:cubicBezTo>
                  <a:pt x="1002" y="207"/>
                  <a:pt x="1002" y="207"/>
                  <a:pt x="1002" y="207"/>
                </a:cubicBezTo>
                <a:cubicBezTo>
                  <a:pt x="999" y="207"/>
                  <a:pt x="998" y="204"/>
                  <a:pt x="996" y="205"/>
                </a:cubicBezTo>
                <a:cubicBezTo>
                  <a:pt x="998" y="208"/>
                  <a:pt x="1004" y="211"/>
                  <a:pt x="1009" y="211"/>
                </a:cubicBezTo>
                <a:cubicBezTo>
                  <a:pt x="1017" y="214"/>
                  <a:pt x="1016" y="220"/>
                  <a:pt x="1025" y="218"/>
                </a:cubicBezTo>
                <a:cubicBezTo>
                  <a:pt x="1028" y="223"/>
                  <a:pt x="1028" y="223"/>
                  <a:pt x="1028" y="223"/>
                </a:cubicBezTo>
                <a:cubicBezTo>
                  <a:pt x="1034" y="216"/>
                  <a:pt x="1029" y="229"/>
                  <a:pt x="1036" y="224"/>
                </a:cubicBezTo>
                <a:cubicBezTo>
                  <a:pt x="1039" y="225"/>
                  <a:pt x="1037" y="231"/>
                  <a:pt x="1041" y="228"/>
                </a:cubicBezTo>
                <a:cubicBezTo>
                  <a:pt x="1042" y="227"/>
                  <a:pt x="1042" y="227"/>
                  <a:pt x="1042" y="227"/>
                </a:cubicBezTo>
                <a:cubicBezTo>
                  <a:pt x="1042" y="233"/>
                  <a:pt x="1048" y="231"/>
                  <a:pt x="1051" y="234"/>
                </a:cubicBezTo>
                <a:cubicBezTo>
                  <a:pt x="1051" y="232"/>
                  <a:pt x="1051" y="232"/>
                  <a:pt x="1051" y="232"/>
                </a:cubicBezTo>
                <a:cubicBezTo>
                  <a:pt x="1055" y="237"/>
                  <a:pt x="1064" y="238"/>
                  <a:pt x="1068" y="243"/>
                </a:cubicBezTo>
                <a:cubicBezTo>
                  <a:pt x="1068" y="244"/>
                  <a:pt x="1067" y="244"/>
                  <a:pt x="1067" y="245"/>
                </a:cubicBezTo>
                <a:cubicBezTo>
                  <a:pt x="1068" y="246"/>
                  <a:pt x="1068" y="246"/>
                  <a:pt x="1068" y="246"/>
                </a:cubicBezTo>
                <a:cubicBezTo>
                  <a:pt x="1071" y="243"/>
                  <a:pt x="1071" y="243"/>
                  <a:pt x="1071" y="243"/>
                </a:cubicBezTo>
                <a:cubicBezTo>
                  <a:pt x="1071" y="244"/>
                  <a:pt x="1070" y="244"/>
                  <a:pt x="1070" y="245"/>
                </a:cubicBezTo>
                <a:cubicBezTo>
                  <a:pt x="1073" y="244"/>
                  <a:pt x="1075" y="249"/>
                  <a:pt x="1077" y="247"/>
                </a:cubicBezTo>
                <a:cubicBezTo>
                  <a:pt x="1077" y="248"/>
                  <a:pt x="1078" y="253"/>
                  <a:pt x="1080" y="253"/>
                </a:cubicBezTo>
                <a:cubicBezTo>
                  <a:pt x="1081" y="254"/>
                  <a:pt x="1082" y="253"/>
                  <a:pt x="1082" y="252"/>
                </a:cubicBezTo>
                <a:cubicBezTo>
                  <a:pt x="1080" y="249"/>
                  <a:pt x="1080" y="249"/>
                  <a:pt x="1080" y="249"/>
                </a:cubicBezTo>
                <a:cubicBezTo>
                  <a:pt x="1081" y="253"/>
                  <a:pt x="1091" y="251"/>
                  <a:pt x="1086" y="256"/>
                </a:cubicBezTo>
                <a:cubicBezTo>
                  <a:pt x="1088" y="256"/>
                  <a:pt x="1088" y="256"/>
                  <a:pt x="1088" y="256"/>
                </a:cubicBezTo>
                <a:cubicBezTo>
                  <a:pt x="1088" y="257"/>
                  <a:pt x="1087" y="257"/>
                  <a:pt x="1087" y="258"/>
                </a:cubicBezTo>
                <a:cubicBezTo>
                  <a:pt x="1088" y="259"/>
                  <a:pt x="1089" y="259"/>
                  <a:pt x="1090" y="259"/>
                </a:cubicBezTo>
                <a:cubicBezTo>
                  <a:pt x="1091" y="255"/>
                  <a:pt x="1091" y="255"/>
                  <a:pt x="1091" y="255"/>
                </a:cubicBezTo>
                <a:cubicBezTo>
                  <a:pt x="1096" y="259"/>
                  <a:pt x="1096" y="259"/>
                  <a:pt x="1096" y="259"/>
                </a:cubicBezTo>
                <a:cubicBezTo>
                  <a:pt x="1095" y="260"/>
                  <a:pt x="1094" y="262"/>
                  <a:pt x="1096" y="263"/>
                </a:cubicBezTo>
                <a:cubicBezTo>
                  <a:pt x="1098" y="258"/>
                  <a:pt x="1102" y="263"/>
                  <a:pt x="1104" y="262"/>
                </a:cubicBezTo>
                <a:cubicBezTo>
                  <a:pt x="1101" y="264"/>
                  <a:pt x="1101" y="264"/>
                  <a:pt x="1101" y="264"/>
                </a:cubicBezTo>
                <a:cubicBezTo>
                  <a:pt x="1101" y="266"/>
                  <a:pt x="1107" y="268"/>
                  <a:pt x="1106" y="272"/>
                </a:cubicBezTo>
                <a:cubicBezTo>
                  <a:pt x="1114" y="273"/>
                  <a:pt x="1124" y="280"/>
                  <a:pt x="1132" y="285"/>
                </a:cubicBezTo>
                <a:cubicBezTo>
                  <a:pt x="1128" y="285"/>
                  <a:pt x="1125" y="283"/>
                  <a:pt x="1123" y="284"/>
                </a:cubicBezTo>
                <a:cubicBezTo>
                  <a:pt x="1124" y="284"/>
                  <a:pt x="1124" y="282"/>
                  <a:pt x="1123" y="281"/>
                </a:cubicBezTo>
                <a:cubicBezTo>
                  <a:pt x="1118" y="280"/>
                  <a:pt x="1114" y="271"/>
                  <a:pt x="1108" y="274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07" y="272"/>
                  <a:pt x="1096" y="272"/>
                  <a:pt x="1091" y="266"/>
                </a:cubicBezTo>
                <a:cubicBezTo>
                  <a:pt x="1090" y="266"/>
                  <a:pt x="1090" y="266"/>
                  <a:pt x="1090" y="266"/>
                </a:cubicBezTo>
                <a:cubicBezTo>
                  <a:pt x="1087" y="262"/>
                  <a:pt x="1087" y="262"/>
                  <a:pt x="1087" y="262"/>
                </a:cubicBezTo>
                <a:cubicBezTo>
                  <a:pt x="1085" y="265"/>
                  <a:pt x="1085" y="265"/>
                  <a:pt x="1085" y="265"/>
                </a:cubicBezTo>
                <a:cubicBezTo>
                  <a:pt x="1084" y="260"/>
                  <a:pt x="1076" y="259"/>
                  <a:pt x="1075" y="258"/>
                </a:cubicBezTo>
                <a:cubicBezTo>
                  <a:pt x="1074" y="259"/>
                  <a:pt x="1074" y="259"/>
                  <a:pt x="1074" y="259"/>
                </a:cubicBezTo>
                <a:cubicBezTo>
                  <a:pt x="1038" y="241"/>
                  <a:pt x="1004" y="218"/>
                  <a:pt x="965" y="205"/>
                </a:cubicBezTo>
                <a:cubicBezTo>
                  <a:pt x="962" y="201"/>
                  <a:pt x="952" y="202"/>
                  <a:pt x="947" y="197"/>
                </a:cubicBezTo>
                <a:cubicBezTo>
                  <a:pt x="940" y="196"/>
                  <a:pt x="935" y="189"/>
                  <a:pt x="927" y="191"/>
                </a:cubicBezTo>
                <a:cubicBezTo>
                  <a:pt x="926" y="186"/>
                  <a:pt x="924" y="192"/>
                  <a:pt x="922" y="189"/>
                </a:cubicBezTo>
                <a:cubicBezTo>
                  <a:pt x="905" y="180"/>
                  <a:pt x="884" y="179"/>
                  <a:pt x="867" y="172"/>
                </a:cubicBezTo>
                <a:cubicBezTo>
                  <a:pt x="863" y="172"/>
                  <a:pt x="855" y="170"/>
                  <a:pt x="850" y="168"/>
                </a:cubicBezTo>
                <a:cubicBezTo>
                  <a:pt x="836" y="164"/>
                  <a:pt x="821" y="161"/>
                  <a:pt x="806" y="158"/>
                </a:cubicBezTo>
                <a:cubicBezTo>
                  <a:pt x="802" y="164"/>
                  <a:pt x="792" y="158"/>
                  <a:pt x="785" y="158"/>
                </a:cubicBezTo>
                <a:cubicBezTo>
                  <a:pt x="786" y="158"/>
                  <a:pt x="786" y="156"/>
                  <a:pt x="787" y="154"/>
                </a:cubicBezTo>
                <a:cubicBezTo>
                  <a:pt x="784" y="154"/>
                  <a:pt x="781" y="151"/>
                  <a:pt x="779" y="154"/>
                </a:cubicBezTo>
                <a:cubicBezTo>
                  <a:pt x="784" y="157"/>
                  <a:pt x="784" y="157"/>
                  <a:pt x="784" y="157"/>
                </a:cubicBezTo>
                <a:cubicBezTo>
                  <a:pt x="774" y="155"/>
                  <a:pt x="763" y="154"/>
                  <a:pt x="756" y="151"/>
                </a:cubicBezTo>
                <a:cubicBezTo>
                  <a:pt x="747" y="149"/>
                  <a:pt x="742" y="152"/>
                  <a:pt x="736" y="145"/>
                </a:cubicBezTo>
                <a:cubicBezTo>
                  <a:pt x="730" y="149"/>
                  <a:pt x="718" y="146"/>
                  <a:pt x="710" y="144"/>
                </a:cubicBezTo>
                <a:cubicBezTo>
                  <a:pt x="712" y="143"/>
                  <a:pt x="712" y="143"/>
                  <a:pt x="712" y="143"/>
                </a:cubicBezTo>
                <a:cubicBezTo>
                  <a:pt x="712" y="144"/>
                  <a:pt x="712" y="145"/>
                  <a:pt x="713" y="145"/>
                </a:cubicBezTo>
                <a:cubicBezTo>
                  <a:pt x="714" y="144"/>
                  <a:pt x="715" y="144"/>
                  <a:pt x="715" y="142"/>
                </a:cubicBezTo>
                <a:cubicBezTo>
                  <a:pt x="713" y="140"/>
                  <a:pt x="709" y="142"/>
                  <a:pt x="706" y="139"/>
                </a:cubicBezTo>
                <a:cubicBezTo>
                  <a:pt x="704" y="140"/>
                  <a:pt x="704" y="140"/>
                  <a:pt x="704" y="140"/>
                </a:cubicBezTo>
                <a:cubicBezTo>
                  <a:pt x="707" y="144"/>
                  <a:pt x="707" y="144"/>
                  <a:pt x="707" y="144"/>
                </a:cubicBezTo>
                <a:cubicBezTo>
                  <a:pt x="689" y="142"/>
                  <a:pt x="689" y="142"/>
                  <a:pt x="689" y="142"/>
                </a:cubicBezTo>
                <a:cubicBezTo>
                  <a:pt x="690" y="141"/>
                  <a:pt x="690" y="141"/>
                  <a:pt x="690" y="141"/>
                </a:cubicBezTo>
                <a:cubicBezTo>
                  <a:pt x="688" y="140"/>
                  <a:pt x="688" y="140"/>
                  <a:pt x="688" y="140"/>
                </a:cubicBezTo>
                <a:cubicBezTo>
                  <a:pt x="686" y="142"/>
                  <a:pt x="686" y="142"/>
                  <a:pt x="686" y="142"/>
                </a:cubicBezTo>
                <a:cubicBezTo>
                  <a:pt x="680" y="139"/>
                  <a:pt x="673" y="143"/>
                  <a:pt x="668" y="140"/>
                </a:cubicBezTo>
                <a:cubicBezTo>
                  <a:pt x="667" y="141"/>
                  <a:pt x="668" y="142"/>
                  <a:pt x="668" y="142"/>
                </a:cubicBezTo>
                <a:cubicBezTo>
                  <a:pt x="670" y="142"/>
                  <a:pt x="670" y="142"/>
                  <a:pt x="670" y="142"/>
                </a:cubicBezTo>
                <a:cubicBezTo>
                  <a:pt x="665" y="142"/>
                  <a:pt x="665" y="142"/>
                  <a:pt x="665" y="142"/>
                </a:cubicBezTo>
                <a:cubicBezTo>
                  <a:pt x="665" y="141"/>
                  <a:pt x="665" y="141"/>
                  <a:pt x="666" y="140"/>
                </a:cubicBezTo>
                <a:cubicBezTo>
                  <a:pt x="664" y="139"/>
                  <a:pt x="664" y="139"/>
                  <a:pt x="664" y="139"/>
                </a:cubicBezTo>
                <a:cubicBezTo>
                  <a:pt x="662" y="143"/>
                  <a:pt x="661" y="138"/>
                  <a:pt x="658" y="140"/>
                </a:cubicBezTo>
                <a:cubicBezTo>
                  <a:pt x="647" y="139"/>
                  <a:pt x="647" y="139"/>
                  <a:pt x="647" y="139"/>
                </a:cubicBezTo>
                <a:cubicBezTo>
                  <a:pt x="646" y="141"/>
                  <a:pt x="646" y="141"/>
                  <a:pt x="646" y="141"/>
                </a:cubicBezTo>
                <a:cubicBezTo>
                  <a:pt x="646" y="139"/>
                  <a:pt x="643" y="138"/>
                  <a:pt x="641" y="139"/>
                </a:cubicBezTo>
                <a:cubicBezTo>
                  <a:pt x="640" y="140"/>
                  <a:pt x="640" y="140"/>
                  <a:pt x="640" y="140"/>
                </a:cubicBezTo>
                <a:cubicBezTo>
                  <a:pt x="639" y="138"/>
                  <a:pt x="639" y="138"/>
                  <a:pt x="639" y="138"/>
                </a:cubicBezTo>
                <a:cubicBezTo>
                  <a:pt x="637" y="141"/>
                  <a:pt x="637" y="138"/>
                  <a:pt x="634" y="138"/>
                </a:cubicBezTo>
                <a:cubicBezTo>
                  <a:pt x="628" y="136"/>
                  <a:pt x="622" y="143"/>
                  <a:pt x="616" y="138"/>
                </a:cubicBezTo>
                <a:cubicBezTo>
                  <a:pt x="604" y="139"/>
                  <a:pt x="594" y="136"/>
                  <a:pt x="581" y="138"/>
                </a:cubicBezTo>
                <a:cubicBezTo>
                  <a:pt x="580" y="144"/>
                  <a:pt x="575" y="138"/>
                  <a:pt x="572" y="141"/>
                </a:cubicBezTo>
                <a:cubicBezTo>
                  <a:pt x="559" y="146"/>
                  <a:pt x="543" y="140"/>
                  <a:pt x="532" y="143"/>
                </a:cubicBezTo>
                <a:cubicBezTo>
                  <a:pt x="522" y="141"/>
                  <a:pt x="510" y="146"/>
                  <a:pt x="498" y="145"/>
                </a:cubicBezTo>
                <a:cubicBezTo>
                  <a:pt x="481" y="149"/>
                  <a:pt x="466" y="148"/>
                  <a:pt x="449" y="153"/>
                </a:cubicBezTo>
                <a:cubicBezTo>
                  <a:pt x="436" y="155"/>
                  <a:pt x="425" y="156"/>
                  <a:pt x="413" y="159"/>
                </a:cubicBezTo>
                <a:cubicBezTo>
                  <a:pt x="356" y="172"/>
                  <a:pt x="297" y="196"/>
                  <a:pt x="240" y="214"/>
                </a:cubicBezTo>
                <a:cubicBezTo>
                  <a:pt x="238" y="218"/>
                  <a:pt x="232" y="214"/>
                  <a:pt x="233" y="220"/>
                </a:cubicBezTo>
                <a:cubicBezTo>
                  <a:pt x="214" y="224"/>
                  <a:pt x="205" y="236"/>
                  <a:pt x="186" y="241"/>
                </a:cubicBezTo>
                <a:cubicBezTo>
                  <a:pt x="174" y="252"/>
                  <a:pt x="155" y="245"/>
                  <a:pt x="143" y="260"/>
                </a:cubicBezTo>
                <a:cubicBezTo>
                  <a:pt x="138" y="267"/>
                  <a:pt x="138" y="267"/>
                  <a:pt x="138" y="267"/>
                </a:cubicBezTo>
                <a:cubicBezTo>
                  <a:pt x="138" y="268"/>
                  <a:pt x="138" y="268"/>
                  <a:pt x="138" y="268"/>
                </a:cubicBezTo>
                <a:cubicBezTo>
                  <a:pt x="132" y="275"/>
                  <a:pt x="123" y="283"/>
                  <a:pt x="114" y="288"/>
                </a:cubicBezTo>
                <a:cubicBezTo>
                  <a:pt x="121" y="296"/>
                  <a:pt x="121" y="296"/>
                  <a:pt x="121" y="296"/>
                </a:cubicBezTo>
                <a:cubicBezTo>
                  <a:pt x="116" y="291"/>
                  <a:pt x="110" y="288"/>
                  <a:pt x="104" y="294"/>
                </a:cubicBezTo>
                <a:cubicBezTo>
                  <a:pt x="112" y="300"/>
                  <a:pt x="98" y="308"/>
                  <a:pt x="107" y="312"/>
                </a:cubicBezTo>
                <a:cubicBezTo>
                  <a:pt x="106" y="314"/>
                  <a:pt x="106" y="315"/>
                  <a:pt x="104" y="316"/>
                </a:cubicBezTo>
                <a:cubicBezTo>
                  <a:pt x="103" y="303"/>
                  <a:pt x="90" y="310"/>
                  <a:pt x="84" y="301"/>
                </a:cubicBezTo>
                <a:cubicBezTo>
                  <a:pt x="70" y="300"/>
                  <a:pt x="71" y="326"/>
                  <a:pt x="55" y="313"/>
                </a:cubicBezTo>
                <a:cubicBezTo>
                  <a:pt x="51" y="308"/>
                  <a:pt x="51" y="308"/>
                  <a:pt x="51" y="308"/>
                </a:cubicBezTo>
                <a:cubicBezTo>
                  <a:pt x="54" y="303"/>
                  <a:pt x="66" y="304"/>
                  <a:pt x="65" y="296"/>
                </a:cubicBezTo>
                <a:cubicBezTo>
                  <a:pt x="69" y="293"/>
                  <a:pt x="72" y="288"/>
                  <a:pt x="72" y="284"/>
                </a:cubicBezTo>
                <a:cubicBezTo>
                  <a:pt x="68" y="284"/>
                  <a:pt x="68" y="289"/>
                  <a:pt x="67" y="291"/>
                </a:cubicBezTo>
                <a:cubicBezTo>
                  <a:pt x="58" y="286"/>
                  <a:pt x="69" y="274"/>
                  <a:pt x="58" y="270"/>
                </a:cubicBezTo>
                <a:cubicBezTo>
                  <a:pt x="56" y="268"/>
                  <a:pt x="57" y="262"/>
                  <a:pt x="52" y="260"/>
                </a:cubicBezTo>
                <a:cubicBezTo>
                  <a:pt x="48" y="263"/>
                  <a:pt x="47" y="272"/>
                  <a:pt x="40" y="271"/>
                </a:cubicBezTo>
                <a:cubicBezTo>
                  <a:pt x="41" y="270"/>
                  <a:pt x="41" y="270"/>
                  <a:pt x="41" y="270"/>
                </a:cubicBezTo>
                <a:cubicBezTo>
                  <a:pt x="41" y="270"/>
                  <a:pt x="40" y="269"/>
                  <a:pt x="40" y="270"/>
                </a:cubicBezTo>
                <a:cubicBezTo>
                  <a:pt x="37" y="272"/>
                  <a:pt x="37" y="272"/>
                  <a:pt x="37" y="272"/>
                </a:cubicBezTo>
                <a:cubicBezTo>
                  <a:pt x="34" y="271"/>
                  <a:pt x="34" y="266"/>
                  <a:pt x="34" y="263"/>
                </a:cubicBezTo>
                <a:cubicBezTo>
                  <a:pt x="38" y="259"/>
                  <a:pt x="44" y="258"/>
                  <a:pt x="45" y="252"/>
                </a:cubicBezTo>
                <a:cubicBezTo>
                  <a:pt x="42" y="251"/>
                  <a:pt x="37" y="252"/>
                  <a:pt x="33" y="254"/>
                </a:cubicBezTo>
                <a:cubicBezTo>
                  <a:pt x="32" y="255"/>
                  <a:pt x="32" y="258"/>
                  <a:pt x="30" y="257"/>
                </a:cubicBezTo>
                <a:cubicBezTo>
                  <a:pt x="23" y="247"/>
                  <a:pt x="46" y="244"/>
                  <a:pt x="36" y="235"/>
                </a:cubicBezTo>
                <a:cubicBezTo>
                  <a:pt x="32" y="239"/>
                  <a:pt x="20" y="233"/>
                  <a:pt x="22" y="244"/>
                </a:cubicBezTo>
                <a:cubicBezTo>
                  <a:pt x="23" y="245"/>
                  <a:pt x="23" y="245"/>
                  <a:pt x="23" y="245"/>
                </a:cubicBezTo>
                <a:cubicBezTo>
                  <a:pt x="22" y="246"/>
                  <a:pt x="20" y="246"/>
                  <a:pt x="20" y="245"/>
                </a:cubicBezTo>
                <a:cubicBezTo>
                  <a:pt x="15" y="236"/>
                  <a:pt x="12" y="226"/>
                  <a:pt x="10" y="216"/>
                </a:cubicBezTo>
                <a:cubicBezTo>
                  <a:pt x="4" y="213"/>
                  <a:pt x="4" y="213"/>
                  <a:pt x="4" y="213"/>
                </a:cubicBezTo>
                <a:cubicBezTo>
                  <a:pt x="3" y="215"/>
                  <a:pt x="6" y="218"/>
                  <a:pt x="7" y="221"/>
                </a:cubicBezTo>
                <a:cubicBezTo>
                  <a:pt x="0" y="214"/>
                  <a:pt x="0" y="214"/>
                  <a:pt x="0" y="214"/>
                </a:cubicBezTo>
                <a:cubicBezTo>
                  <a:pt x="3" y="208"/>
                  <a:pt x="10" y="214"/>
                  <a:pt x="13" y="210"/>
                </a:cubicBezTo>
                <a:cubicBezTo>
                  <a:pt x="11" y="206"/>
                  <a:pt x="10" y="201"/>
                  <a:pt x="12" y="197"/>
                </a:cubicBezTo>
                <a:cubicBezTo>
                  <a:pt x="15" y="199"/>
                  <a:pt x="16" y="203"/>
                  <a:pt x="17" y="206"/>
                </a:cubicBezTo>
                <a:cubicBezTo>
                  <a:pt x="22" y="203"/>
                  <a:pt x="32" y="204"/>
                  <a:pt x="32" y="196"/>
                </a:cubicBezTo>
                <a:cubicBezTo>
                  <a:pt x="27" y="193"/>
                  <a:pt x="22" y="182"/>
                  <a:pt x="16" y="191"/>
                </a:cubicBezTo>
                <a:cubicBezTo>
                  <a:pt x="12" y="189"/>
                  <a:pt x="16" y="183"/>
                  <a:pt x="17" y="180"/>
                </a:cubicBezTo>
                <a:cubicBezTo>
                  <a:pt x="40" y="154"/>
                  <a:pt x="65" y="135"/>
                  <a:pt x="96" y="126"/>
                </a:cubicBezTo>
                <a:cubicBezTo>
                  <a:pt x="135" y="106"/>
                  <a:pt x="174" y="84"/>
                  <a:pt x="215" y="72"/>
                </a:cubicBezTo>
                <a:cubicBezTo>
                  <a:pt x="243" y="66"/>
                  <a:pt x="273" y="52"/>
                  <a:pt x="301" y="46"/>
                </a:cubicBezTo>
                <a:cubicBezTo>
                  <a:pt x="325" y="38"/>
                  <a:pt x="356" y="31"/>
                  <a:pt x="381" y="27"/>
                </a:cubicBezTo>
                <a:cubicBezTo>
                  <a:pt x="388" y="23"/>
                  <a:pt x="394" y="22"/>
                  <a:pt x="402" y="23"/>
                </a:cubicBezTo>
                <a:cubicBezTo>
                  <a:pt x="418" y="16"/>
                  <a:pt x="442" y="18"/>
                  <a:pt x="458" y="12"/>
                </a:cubicBezTo>
                <a:cubicBezTo>
                  <a:pt x="553" y="0"/>
                  <a:pt x="653" y="1"/>
                  <a:pt x="744" y="19"/>
                </a:cubicBezTo>
                <a:lnTo>
                  <a:pt x="750" y="21"/>
                </a:ln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052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DC6C6B81-9008-CA9A-1231-9182A3140A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815">
            <a:extLst>
              <a:ext uri="{FF2B5EF4-FFF2-40B4-BE49-F238E27FC236}">
                <a16:creationId xmlns:a16="http://schemas.microsoft.com/office/drawing/2014/main" id="{A538E0E0-29AE-BF9B-B67D-842FDD2C5BE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-625812" y="361850"/>
            <a:ext cx="14377480" cy="7774140"/>
          </a:xfrm>
          <a:custGeom>
            <a:avLst/>
            <a:gdLst>
              <a:gd name="T0" fmla="*/ 2427 w 2671"/>
              <a:gd name="T1" fmla="*/ 397 h 1443"/>
              <a:gd name="T2" fmla="*/ 2031 w 2671"/>
              <a:gd name="T3" fmla="*/ 607 h 1443"/>
              <a:gd name="T4" fmla="*/ 1820 w 2671"/>
              <a:gd name="T5" fmla="*/ 601 h 1443"/>
              <a:gd name="T6" fmla="*/ 1690 w 2671"/>
              <a:gd name="T7" fmla="*/ 716 h 1443"/>
              <a:gd name="T8" fmla="*/ 1428 w 2671"/>
              <a:gd name="T9" fmla="*/ 954 h 1443"/>
              <a:gd name="T10" fmla="*/ 1200 w 2671"/>
              <a:gd name="T11" fmla="*/ 283 h 1443"/>
              <a:gd name="T12" fmla="*/ 929 w 2671"/>
              <a:gd name="T13" fmla="*/ 1300 h 1443"/>
              <a:gd name="T14" fmla="*/ 654 w 2671"/>
              <a:gd name="T15" fmla="*/ 1199 h 1443"/>
              <a:gd name="T16" fmla="*/ 483 w 2671"/>
              <a:gd name="T17" fmla="*/ 1114 h 1443"/>
              <a:gd name="T18" fmla="*/ 443 w 2671"/>
              <a:gd name="T19" fmla="*/ 1422 h 1443"/>
              <a:gd name="T20" fmla="*/ 387 w 2671"/>
              <a:gd name="T21" fmla="*/ 1353 h 1443"/>
              <a:gd name="T22" fmla="*/ 147 w 2671"/>
              <a:gd name="T23" fmla="*/ 811 h 1443"/>
              <a:gd name="T24" fmla="*/ 30 w 2671"/>
              <a:gd name="T25" fmla="*/ 730 h 1443"/>
              <a:gd name="T26" fmla="*/ 543 w 2671"/>
              <a:gd name="T27" fmla="*/ 1400 h 1443"/>
              <a:gd name="T28" fmla="*/ 633 w 2671"/>
              <a:gd name="T29" fmla="*/ 1222 h 1443"/>
              <a:gd name="T30" fmla="*/ 839 w 2671"/>
              <a:gd name="T31" fmla="*/ 1210 h 1443"/>
              <a:gd name="T32" fmla="*/ 967 w 2671"/>
              <a:gd name="T33" fmla="*/ 1166 h 1443"/>
              <a:gd name="T34" fmla="*/ 1180 w 2671"/>
              <a:gd name="T35" fmla="*/ 1225 h 1443"/>
              <a:gd name="T36" fmla="*/ 1310 w 2671"/>
              <a:gd name="T37" fmla="*/ 1127 h 1443"/>
              <a:gd name="T38" fmla="*/ 1442 w 2671"/>
              <a:gd name="T39" fmla="*/ 1019 h 1443"/>
              <a:gd name="T40" fmla="*/ 1630 w 2671"/>
              <a:gd name="T41" fmla="*/ 902 h 1443"/>
              <a:gd name="T42" fmla="*/ 1749 w 2671"/>
              <a:gd name="T43" fmla="*/ 710 h 1443"/>
              <a:gd name="T44" fmla="*/ 1750 w 2671"/>
              <a:gd name="T45" fmla="*/ 638 h 1443"/>
              <a:gd name="T46" fmla="*/ 1956 w 2671"/>
              <a:gd name="T47" fmla="*/ 616 h 1443"/>
              <a:gd name="T48" fmla="*/ 2334 w 2671"/>
              <a:gd name="T49" fmla="*/ 453 h 1443"/>
              <a:gd name="T50" fmla="*/ 2551 w 2671"/>
              <a:gd name="T51" fmla="*/ 362 h 1443"/>
              <a:gd name="T52" fmla="*/ 2487 w 2671"/>
              <a:gd name="T53" fmla="*/ 310 h 1443"/>
              <a:gd name="T54" fmla="*/ 2042 w 2671"/>
              <a:gd name="T55" fmla="*/ 404 h 1443"/>
              <a:gd name="T56" fmla="*/ 1657 w 2671"/>
              <a:gd name="T57" fmla="*/ 534 h 1443"/>
              <a:gd name="T58" fmla="*/ 1302 w 2671"/>
              <a:gd name="T59" fmla="*/ 504 h 1443"/>
              <a:gd name="T60" fmla="*/ 1261 w 2671"/>
              <a:gd name="T61" fmla="*/ 226 h 1443"/>
              <a:gd name="T62" fmla="*/ 1216 w 2671"/>
              <a:gd name="T63" fmla="*/ 66 h 1443"/>
              <a:gd name="T64" fmla="*/ 1013 w 2671"/>
              <a:gd name="T65" fmla="*/ 127 h 1443"/>
              <a:gd name="T66" fmla="*/ 719 w 2671"/>
              <a:gd name="T67" fmla="*/ 147 h 1443"/>
              <a:gd name="T68" fmla="*/ 381 w 2671"/>
              <a:gd name="T69" fmla="*/ 213 h 1443"/>
              <a:gd name="T70" fmla="*/ 139 w 2671"/>
              <a:gd name="T71" fmla="*/ 563 h 1443"/>
              <a:gd name="T72" fmla="*/ 109 w 2671"/>
              <a:gd name="T73" fmla="*/ 815 h 1443"/>
              <a:gd name="T74" fmla="*/ 222 w 2671"/>
              <a:gd name="T75" fmla="*/ 724 h 1443"/>
              <a:gd name="T76" fmla="*/ 335 w 2671"/>
              <a:gd name="T77" fmla="*/ 1011 h 1443"/>
              <a:gd name="T78" fmla="*/ 508 w 2671"/>
              <a:gd name="T79" fmla="*/ 1005 h 1443"/>
              <a:gd name="T80" fmla="*/ 564 w 2671"/>
              <a:gd name="T81" fmla="*/ 958 h 1443"/>
              <a:gd name="T82" fmla="*/ 402 w 2671"/>
              <a:gd name="T83" fmla="*/ 1269 h 1443"/>
              <a:gd name="T84" fmla="*/ 867 w 2671"/>
              <a:gd name="T85" fmla="*/ 1182 h 1443"/>
              <a:gd name="T86" fmla="*/ 1547 w 2671"/>
              <a:gd name="T87" fmla="*/ 931 h 1443"/>
              <a:gd name="T88" fmla="*/ 2371 w 2671"/>
              <a:gd name="T89" fmla="*/ 389 h 1443"/>
              <a:gd name="T90" fmla="*/ 2338 w 2671"/>
              <a:gd name="T91" fmla="*/ 381 h 1443"/>
              <a:gd name="T92" fmla="*/ 832 w 2671"/>
              <a:gd name="T93" fmla="*/ 139 h 1443"/>
              <a:gd name="T94" fmla="*/ 732 w 2671"/>
              <a:gd name="T95" fmla="*/ 447 h 1443"/>
              <a:gd name="T96" fmla="*/ 227 w 2671"/>
              <a:gd name="T97" fmla="*/ 584 h 1443"/>
              <a:gd name="T98" fmla="*/ 820 w 2671"/>
              <a:gd name="T99" fmla="*/ 743 h 1443"/>
              <a:gd name="T100" fmla="*/ 2063 w 2671"/>
              <a:gd name="T101" fmla="*/ 545 h 1443"/>
              <a:gd name="T102" fmla="*/ 753 w 2671"/>
              <a:gd name="T103" fmla="*/ 713 h 1443"/>
              <a:gd name="T104" fmla="*/ 875 w 2671"/>
              <a:gd name="T105" fmla="*/ 980 h 1443"/>
              <a:gd name="T106" fmla="*/ 714 w 2671"/>
              <a:gd name="T107" fmla="*/ 870 h 1443"/>
              <a:gd name="T108" fmla="*/ 672 w 2671"/>
              <a:gd name="T109" fmla="*/ 923 h 1443"/>
              <a:gd name="T110" fmla="*/ 658 w 2671"/>
              <a:gd name="T111" fmla="*/ 1057 h 1443"/>
              <a:gd name="T112" fmla="*/ 403 w 2671"/>
              <a:gd name="T113" fmla="*/ 1397 h 1443"/>
              <a:gd name="T114" fmla="*/ 2212 w 2671"/>
              <a:gd name="T115" fmla="*/ 337 h 1443"/>
              <a:gd name="T116" fmla="*/ 1414 w 2671"/>
              <a:gd name="T117" fmla="*/ 1080 h 1443"/>
              <a:gd name="T118" fmla="*/ 1319 w 2671"/>
              <a:gd name="T119" fmla="*/ 1116 h 1443"/>
              <a:gd name="T120" fmla="*/ 489 w 2671"/>
              <a:gd name="T121" fmla="*/ 1107 h 1443"/>
              <a:gd name="T122" fmla="*/ 200 w 2671"/>
              <a:gd name="T123" fmla="*/ 457 h 1443"/>
              <a:gd name="T124" fmla="*/ 2540 w 2671"/>
              <a:gd name="T125" fmla="*/ 321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1" h="1443">
                <a:moveTo>
                  <a:pt x="2661" y="311"/>
                </a:moveTo>
                <a:cubicBezTo>
                  <a:pt x="2665" y="309"/>
                  <a:pt x="2669" y="313"/>
                  <a:pt x="2671" y="309"/>
                </a:cubicBezTo>
                <a:cubicBezTo>
                  <a:pt x="2668" y="307"/>
                  <a:pt x="2662" y="311"/>
                  <a:pt x="2664" y="305"/>
                </a:cubicBezTo>
                <a:cubicBezTo>
                  <a:pt x="2661" y="305"/>
                  <a:pt x="2661" y="308"/>
                  <a:pt x="2661" y="311"/>
                </a:cubicBezTo>
                <a:close/>
                <a:moveTo>
                  <a:pt x="2661" y="296"/>
                </a:moveTo>
                <a:cubicBezTo>
                  <a:pt x="2667" y="296"/>
                  <a:pt x="2667" y="296"/>
                  <a:pt x="2667" y="296"/>
                </a:cubicBezTo>
                <a:cubicBezTo>
                  <a:pt x="2666" y="293"/>
                  <a:pt x="2666" y="293"/>
                  <a:pt x="2666" y="293"/>
                </a:cubicBezTo>
                <a:cubicBezTo>
                  <a:pt x="2664" y="293"/>
                  <a:pt x="2660" y="293"/>
                  <a:pt x="2661" y="296"/>
                </a:cubicBezTo>
                <a:close/>
                <a:moveTo>
                  <a:pt x="2653" y="260"/>
                </a:moveTo>
                <a:cubicBezTo>
                  <a:pt x="2656" y="260"/>
                  <a:pt x="2655" y="258"/>
                  <a:pt x="2655" y="255"/>
                </a:cubicBezTo>
                <a:cubicBezTo>
                  <a:pt x="2652" y="255"/>
                  <a:pt x="2652" y="258"/>
                  <a:pt x="2653" y="260"/>
                </a:cubicBezTo>
                <a:close/>
                <a:moveTo>
                  <a:pt x="2650" y="295"/>
                </a:moveTo>
                <a:cubicBezTo>
                  <a:pt x="2652" y="292"/>
                  <a:pt x="2656" y="296"/>
                  <a:pt x="2656" y="292"/>
                </a:cubicBezTo>
                <a:cubicBezTo>
                  <a:pt x="2654" y="292"/>
                  <a:pt x="2649" y="291"/>
                  <a:pt x="2650" y="295"/>
                </a:cubicBezTo>
                <a:close/>
                <a:moveTo>
                  <a:pt x="2637" y="305"/>
                </a:moveTo>
                <a:cubicBezTo>
                  <a:pt x="2638" y="301"/>
                  <a:pt x="2641" y="305"/>
                  <a:pt x="2642" y="306"/>
                </a:cubicBezTo>
                <a:cubicBezTo>
                  <a:pt x="2646" y="303"/>
                  <a:pt x="2633" y="301"/>
                  <a:pt x="2637" y="305"/>
                </a:cubicBezTo>
                <a:close/>
                <a:moveTo>
                  <a:pt x="2591" y="301"/>
                </a:moveTo>
                <a:cubicBezTo>
                  <a:pt x="2591" y="300"/>
                  <a:pt x="2589" y="297"/>
                  <a:pt x="2588" y="299"/>
                </a:cubicBezTo>
                <a:cubicBezTo>
                  <a:pt x="2591" y="300"/>
                  <a:pt x="2588" y="302"/>
                  <a:pt x="2589" y="303"/>
                </a:cubicBezTo>
                <a:cubicBezTo>
                  <a:pt x="2592" y="302"/>
                  <a:pt x="2591" y="305"/>
                  <a:pt x="2593" y="306"/>
                </a:cubicBezTo>
                <a:cubicBezTo>
                  <a:pt x="2595" y="304"/>
                  <a:pt x="2598" y="303"/>
                  <a:pt x="2600" y="301"/>
                </a:cubicBezTo>
                <a:cubicBezTo>
                  <a:pt x="2599" y="303"/>
                  <a:pt x="2599" y="304"/>
                  <a:pt x="2602" y="304"/>
                </a:cubicBezTo>
                <a:cubicBezTo>
                  <a:pt x="2599" y="300"/>
                  <a:pt x="2602" y="297"/>
                  <a:pt x="2602" y="293"/>
                </a:cubicBezTo>
                <a:cubicBezTo>
                  <a:pt x="2598" y="294"/>
                  <a:pt x="2598" y="292"/>
                  <a:pt x="2595" y="292"/>
                </a:cubicBezTo>
                <a:cubicBezTo>
                  <a:pt x="2594" y="295"/>
                  <a:pt x="2594" y="299"/>
                  <a:pt x="2591" y="301"/>
                </a:cubicBezTo>
                <a:close/>
                <a:moveTo>
                  <a:pt x="2572" y="365"/>
                </a:moveTo>
                <a:cubicBezTo>
                  <a:pt x="2576" y="364"/>
                  <a:pt x="2580" y="364"/>
                  <a:pt x="2582" y="367"/>
                </a:cubicBezTo>
                <a:cubicBezTo>
                  <a:pt x="2582" y="365"/>
                  <a:pt x="2585" y="365"/>
                  <a:pt x="2584" y="363"/>
                </a:cubicBezTo>
                <a:cubicBezTo>
                  <a:pt x="2580" y="360"/>
                  <a:pt x="2573" y="360"/>
                  <a:pt x="2572" y="365"/>
                </a:cubicBezTo>
                <a:close/>
                <a:moveTo>
                  <a:pt x="2554" y="363"/>
                </a:moveTo>
                <a:cubicBezTo>
                  <a:pt x="2557" y="365"/>
                  <a:pt x="2559" y="360"/>
                  <a:pt x="2564" y="361"/>
                </a:cubicBezTo>
                <a:cubicBezTo>
                  <a:pt x="2563" y="360"/>
                  <a:pt x="2566" y="357"/>
                  <a:pt x="2564" y="356"/>
                </a:cubicBezTo>
                <a:cubicBezTo>
                  <a:pt x="2562" y="360"/>
                  <a:pt x="2556" y="360"/>
                  <a:pt x="2554" y="363"/>
                </a:cubicBezTo>
                <a:close/>
                <a:moveTo>
                  <a:pt x="2552" y="325"/>
                </a:moveTo>
                <a:cubicBezTo>
                  <a:pt x="2555" y="325"/>
                  <a:pt x="2558" y="325"/>
                  <a:pt x="2558" y="321"/>
                </a:cubicBezTo>
                <a:cubicBezTo>
                  <a:pt x="2555" y="322"/>
                  <a:pt x="2551" y="321"/>
                  <a:pt x="2552" y="325"/>
                </a:cubicBezTo>
                <a:close/>
                <a:moveTo>
                  <a:pt x="2539" y="374"/>
                </a:moveTo>
                <a:cubicBezTo>
                  <a:pt x="2539" y="370"/>
                  <a:pt x="2537" y="367"/>
                  <a:pt x="2532" y="367"/>
                </a:cubicBezTo>
                <a:cubicBezTo>
                  <a:pt x="2533" y="371"/>
                  <a:pt x="2529" y="371"/>
                  <a:pt x="2532" y="373"/>
                </a:cubicBezTo>
                <a:cubicBezTo>
                  <a:pt x="2534" y="373"/>
                  <a:pt x="2532" y="370"/>
                  <a:pt x="2536" y="371"/>
                </a:cubicBezTo>
                <a:cubicBezTo>
                  <a:pt x="2535" y="373"/>
                  <a:pt x="2535" y="375"/>
                  <a:pt x="2539" y="374"/>
                </a:cubicBezTo>
                <a:close/>
                <a:moveTo>
                  <a:pt x="2493" y="386"/>
                </a:moveTo>
                <a:cubicBezTo>
                  <a:pt x="2489" y="386"/>
                  <a:pt x="2488" y="388"/>
                  <a:pt x="2484" y="386"/>
                </a:cubicBezTo>
                <a:cubicBezTo>
                  <a:pt x="2484" y="392"/>
                  <a:pt x="2493" y="389"/>
                  <a:pt x="2493" y="386"/>
                </a:cubicBezTo>
                <a:close/>
                <a:moveTo>
                  <a:pt x="2484" y="395"/>
                </a:moveTo>
                <a:cubicBezTo>
                  <a:pt x="2474" y="395"/>
                  <a:pt x="2467" y="397"/>
                  <a:pt x="2459" y="393"/>
                </a:cubicBezTo>
                <a:cubicBezTo>
                  <a:pt x="2458" y="394"/>
                  <a:pt x="2457" y="396"/>
                  <a:pt x="2455" y="397"/>
                </a:cubicBezTo>
                <a:cubicBezTo>
                  <a:pt x="2456" y="398"/>
                  <a:pt x="2459" y="397"/>
                  <a:pt x="2458" y="399"/>
                </a:cubicBezTo>
                <a:cubicBezTo>
                  <a:pt x="2454" y="400"/>
                  <a:pt x="2452" y="399"/>
                  <a:pt x="2449" y="399"/>
                </a:cubicBezTo>
                <a:cubicBezTo>
                  <a:pt x="2449" y="401"/>
                  <a:pt x="2451" y="401"/>
                  <a:pt x="2450" y="404"/>
                </a:cubicBezTo>
                <a:cubicBezTo>
                  <a:pt x="2461" y="400"/>
                  <a:pt x="2477" y="406"/>
                  <a:pt x="2484" y="395"/>
                </a:cubicBezTo>
                <a:close/>
                <a:moveTo>
                  <a:pt x="2474" y="409"/>
                </a:moveTo>
                <a:cubicBezTo>
                  <a:pt x="2474" y="407"/>
                  <a:pt x="2478" y="408"/>
                  <a:pt x="2478" y="406"/>
                </a:cubicBezTo>
                <a:cubicBezTo>
                  <a:pt x="2476" y="406"/>
                  <a:pt x="2476" y="403"/>
                  <a:pt x="2474" y="404"/>
                </a:cubicBezTo>
                <a:cubicBezTo>
                  <a:pt x="2473" y="405"/>
                  <a:pt x="2472" y="409"/>
                  <a:pt x="2474" y="409"/>
                </a:cubicBezTo>
                <a:close/>
                <a:moveTo>
                  <a:pt x="2425" y="196"/>
                </a:moveTo>
                <a:cubicBezTo>
                  <a:pt x="2427" y="195"/>
                  <a:pt x="2428" y="197"/>
                  <a:pt x="2430" y="196"/>
                </a:cubicBezTo>
                <a:cubicBezTo>
                  <a:pt x="2430" y="193"/>
                  <a:pt x="2430" y="193"/>
                  <a:pt x="2430" y="193"/>
                </a:cubicBezTo>
                <a:cubicBezTo>
                  <a:pt x="2426" y="192"/>
                  <a:pt x="2426" y="195"/>
                  <a:pt x="2425" y="196"/>
                </a:cubicBezTo>
                <a:close/>
                <a:moveTo>
                  <a:pt x="2427" y="397"/>
                </a:moveTo>
                <a:cubicBezTo>
                  <a:pt x="2431" y="400"/>
                  <a:pt x="2433" y="397"/>
                  <a:pt x="2434" y="394"/>
                </a:cubicBezTo>
                <a:cubicBezTo>
                  <a:pt x="2431" y="396"/>
                  <a:pt x="2428" y="394"/>
                  <a:pt x="2427" y="397"/>
                </a:cubicBezTo>
                <a:close/>
                <a:moveTo>
                  <a:pt x="2381" y="263"/>
                </a:moveTo>
                <a:cubicBezTo>
                  <a:pt x="2383" y="263"/>
                  <a:pt x="2381" y="259"/>
                  <a:pt x="2383" y="258"/>
                </a:cubicBezTo>
                <a:cubicBezTo>
                  <a:pt x="2383" y="258"/>
                  <a:pt x="2384" y="258"/>
                  <a:pt x="2383" y="257"/>
                </a:cubicBezTo>
                <a:cubicBezTo>
                  <a:pt x="2380" y="257"/>
                  <a:pt x="2379" y="263"/>
                  <a:pt x="2381" y="263"/>
                </a:cubicBezTo>
                <a:close/>
                <a:moveTo>
                  <a:pt x="2363" y="281"/>
                </a:moveTo>
                <a:cubicBezTo>
                  <a:pt x="2363" y="282"/>
                  <a:pt x="2363" y="282"/>
                  <a:pt x="2362" y="282"/>
                </a:cubicBezTo>
                <a:cubicBezTo>
                  <a:pt x="2362" y="285"/>
                  <a:pt x="2369" y="287"/>
                  <a:pt x="2369" y="283"/>
                </a:cubicBezTo>
                <a:cubicBezTo>
                  <a:pt x="2365" y="285"/>
                  <a:pt x="2366" y="281"/>
                  <a:pt x="2363" y="281"/>
                </a:cubicBezTo>
                <a:close/>
                <a:moveTo>
                  <a:pt x="2317" y="317"/>
                </a:moveTo>
                <a:cubicBezTo>
                  <a:pt x="2317" y="314"/>
                  <a:pt x="2315" y="312"/>
                  <a:pt x="2313" y="312"/>
                </a:cubicBezTo>
                <a:cubicBezTo>
                  <a:pt x="2314" y="314"/>
                  <a:pt x="2314" y="317"/>
                  <a:pt x="2317" y="317"/>
                </a:cubicBezTo>
                <a:close/>
                <a:moveTo>
                  <a:pt x="2301" y="266"/>
                </a:moveTo>
                <a:cubicBezTo>
                  <a:pt x="2302" y="266"/>
                  <a:pt x="2309" y="266"/>
                  <a:pt x="2306" y="265"/>
                </a:cubicBezTo>
                <a:cubicBezTo>
                  <a:pt x="2303" y="265"/>
                  <a:pt x="2303" y="265"/>
                  <a:pt x="2303" y="265"/>
                </a:cubicBezTo>
                <a:cubicBezTo>
                  <a:pt x="2302" y="264"/>
                  <a:pt x="2303" y="262"/>
                  <a:pt x="2302" y="262"/>
                </a:cubicBezTo>
                <a:cubicBezTo>
                  <a:pt x="2301" y="264"/>
                  <a:pt x="2300" y="264"/>
                  <a:pt x="2301" y="266"/>
                </a:cubicBezTo>
                <a:close/>
                <a:moveTo>
                  <a:pt x="2241" y="284"/>
                </a:moveTo>
                <a:cubicBezTo>
                  <a:pt x="2242" y="282"/>
                  <a:pt x="2251" y="283"/>
                  <a:pt x="2248" y="281"/>
                </a:cubicBezTo>
                <a:cubicBezTo>
                  <a:pt x="2245" y="282"/>
                  <a:pt x="2241" y="279"/>
                  <a:pt x="2241" y="284"/>
                </a:cubicBezTo>
                <a:close/>
                <a:moveTo>
                  <a:pt x="2236" y="277"/>
                </a:moveTo>
                <a:cubicBezTo>
                  <a:pt x="2234" y="277"/>
                  <a:pt x="2234" y="276"/>
                  <a:pt x="2233" y="275"/>
                </a:cubicBezTo>
                <a:cubicBezTo>
                  <a:pt x="2231" y="279"/>
                  <a:pt x="2235" y="285"/>
                  <a:pt x="2237" y="282"/>
                </a:cubicBezTo>
                <a:cubicBezTo>
                  <a:pt x="2236" y="282"/>
                  <a:pt x="2236" y="281"/>
                  <a:pt x="2235" y="281"/>
                </a:cubicBezTo>
                <a:cubicBezTo>
                  <a:pt x="2235" y="279"/>
                  <a:pt x="2236" y="279"/>
                  <a:pt x="2236" y="277"/>
                </a:cubicBezTo>
                <a:close/>
                <a:moveTo>
                  <a:pt x="2202" y="285"/>
                </a:moveTo>
                <a:cubicBezTo>
                  <a:pt x="2199" y="286"/>
                  <a:pt x="2197" y="287"/>
                  <a:pt x="2195" y="289"/>
                </a:cubicBezTo>
                <a:cubicBezTo>
                  <a:pt x="2199" y="289"/>
                  <a:pt x="2200" y="287"/>
                  <a:pt x="2202" y="285"/>
                </a:cubicBezTo>
                <a:close/>
                <a:moveTo>
                  <a:pt x="2149" y="313"/>
                </a:moveTo>
                <a:cubicBezTo>
                  <a:pt x="2151" y="313"/>
                  <a:pt x="2151" y="310"/>
                  <a:pt x="2152" y="308"/>
                </a:cubicBezTo>
                <a:cubicBezTo>
                  <a:pt x="2149" y="309"/>
                  <a:pt x="2147" y="312"/>
                  <a:pt x="2149" y="313"/>
                </a:cubicBezTo>
                <a:close/>
                <a:moveTo>
                  <a:pt x="2115" y="359"/>
                </a:moveTo>
                <a:cubicBezTo>
                  <a:pt x="2122" y="358"/>
                  <a:pt x="2134" y="363"/>
                  <a:pt x="2139" y="355"/>
                </a:cubicBezTo>
                <a:cubicBezTo>
                  <a:pt x="2133" y="359"/>
                  <a:pt x="2119" y="353"/>
                  <a:pt x="2115" y="359"/>
                </a:cubicBezTo>
                <a:close/>
                <a:moveTo>
                  <a:pt x="2142" y="553"/>
                </a:moveTo>
                <a:cubicBezTo>
                  <a:pt x="2144" y="552"/>
                  <a:pt x="2142" y="548"/>
                  <a:pt x="2143" y="548"/>
                </a:cubicBezTo>
                <a:cubicBezTo>
                  <a:pt x="2144" y="550"/>
                  <a:pt x="2144" y="552"/>
                  <a:pt x="2146" y="552"/>
                </a:cubicBezTo>
                <a:cubicBezTo>
                  <a:pt x="2146" y="549"/>
                  <a:pt x="2146" y="546"/>
                  <a:pt x="2147" y="544"/>
                </a:cubicBezTo>
                <a:cubicBezTo>
                  <a:pt x="2140" y="542"/>
                  <a:pt x="2137" y="549"/>
                  <a:pt x="2133" y="550"/>
                </a:cubicBezTo>
                <a:cubicBezTo>
                  <a:pt x="2138" y="549"/>
                  <a:pt x="2139" y="553"/>
                  <a:pt x="2142" y="553"/>
                </a:cubicBezTo>
                <a:close/>
                <a:moveTo>
                  <a:pt x="2124" y="383"/>
                </a:moveTo>
                <a:cubicBezTo>
                  <a:pt x="2124" y="381"/>
                  <a:pt x="2125" y="381"/>
                  <a:pt x="2124" y="380"/>
                </a:cubicBezTo>
                <a:cubicBezTo>
                  <a:pt x="2120" y="379"/>
                  <a:pt x="2121" y="384"/>
                  <a:pt x="2124" y="383"/>
                </a:cubicBezTo>
                <a:close/>
                <a:moveTo>
                  <a:pt x="2090" y="365"/>
                </a:moveTo>
                <a:cubicBezTo>
                  <a:pt x="2089" y="365"/>
                  <a:pt x="2088" y="364"/>
                  <a:pt x="2086" y="365"/>
                </a:cubicBezTo>
                <a:cubicBezTo>
                  <a:pt x="2088" y="369"/>
                  <a:pt x="2083" y="368"/>
                  <a:pt x="2084" y="372"/>
                </a:cubicBezTo>
                <a:cubicBezTo>
                  <a:pt x="2086" y="370"/>
                  <a:pt x="2087" y="370"/>
                  <a:pt x="2090" y="371"/>
                </a:cubicBezTo>
                <a:cubicBezTo>
                  <a:pt x="2089" y="368"/>
                  <a:pt x="2089" y="367"/>
                  <a:pt x="2090" y="365"/>
                </a:cubicBezTo>
                <a:close/>
                <a:moveTo>
                  <a:pt x="2087" y="572"/>
                </a:moveTo>
                <a:cubicBezTo>
                  <a:pt x="2087" y="568"/>
                  <a:pt x="2086" y="564"/>
                  <a:pt x="2082" y="566"/>
                </a:cubicBezTo>
                <a:cubicBezTo>
                  <a:pt x="2083" y="568"/>
                  <a:pt x="2084" y="571"/>
                  <a:pt x="2087" y="572"/>
                </a:cubicBezTo>
                <a:close/>
                <a:moveTo>
                  <a:pt x="2064" y="590"/>
                </a:moveTo>
                <a:cubicBezTo>
                  <a:pt x="2062" y="588"/>
                  <a:pt x="2062" y="590"/>
                  <a:pt x="2060" y="589"/>
                </a:cubicBezTo>
                <a:cubicBezTo>
                  <a:pt x="2059" y="592"/>
                  <a:pt x="2064" y="593"/>
                  <a:pt x="2064" y="590"/>
                </a:cubicBezTo>
                <a:close/>
                <a:moveTo>
                  <a:pt x="2025" y="372"/>
                </a:moveTo>
                <a:cubicBezTo>
                  <a:pt x="2024" y="373"/>
                  <a:pt x="2020" y="375"/>
                  <a:pt x="2023" y="375"/>
                </a:cubicBezTo>
                <a:cubicBezTo>
                  <a:pt x="2023" y="374"/>
                  <a:pt x="2024" y="374"/>
                  <a:pt x="2026" y="374"/>
                </a:cubicBezTo>
                <a:cubicBezTo>
                  <a:pt x="2027" y="370"/>
                  <a:pt x="2022" y="369"/>
                  <a:pt x="2025" y="372"/>
                </a:cubicBezTo>
                <a:close/>
                <a:moveTo>
                  <a:pt x="2024" y="608"/>
                </a:moveTo>
                <a:cubicBezTo>
                  <a:pt x="2027" y="607"/>
                  <a:pt x="2031" y="611"/>
                  <a:pt x="2031" y="607"/>
                </a:cubicBezTo>
                <a:cubicBezTo>
                  <a:pt x="2029" y="606"/>
                  <a:pt x="2024" y="605"/>
                  <a:pt x="2024" y="608"/>
                </a:cubicBezTo>
                <a:close/>
                <a:moveTo>
                  <a:pt x="1998" y="383"/>
                </a:moveTo>
                <a:cubicBezTo>
                  <a:pt x="1988" y="383"/>
                  <a:pt x="1982" y="387"/>
                  <a:pt x="1978" y="392"/>
                </a:cubicBezTo>
                <a:cubicBezTo>
                  <a:pt x="1984" y="391"/>
                  <a:pt x="1985" y="391"/>
                  <a:pt x="1988" y="387"/>
                </a:cubicBezTo>
                <a:cubicBezTo>
                  <a:pt x="1991" y="390"/>
                  <a:pt x="1992" y="388"/>
                  <a:pt x="1996" y="388"/>
                </a:cubicBezTo>
                <a:cubicBezTo>
                  <a:pt x="1996" y="385"/>
                  <a:pt x="1997" y="385"/>
                  <a:pt x="1998" y="383"/>
                </a:cubicBezTo>
                <a:close/>
                <a:moveTo>
                  <a:pt x="1975" y="389"/>
                </a:moveTo>
                <a:cubicBezTo>
                  <a:pt x="1973" y="390"/>
                  <a:pt x="1972" y="398"/>
                  <a:pt x="1975" y="395"/>
                </a:cubicBezTo>
                <a:cubicBezTo>
                  <a:pt x="1972" y="394"/>
                  <a:pt x="1978" y="390"/>
                  <a:pt x="1975" y="389"/>
                </a:cubicBezTo>
                <a:close/>
                <a:moveTo>
                  <a:pt x="1945" y="575"/>
                </a:moveTo>
                <a:cubicBezTo>
                  <a:pt x="1947" y="575"/>
                  <a:pt x="1949" y="575"/>
                  <a:pt x="1950" y="572"/>
                </a:cubicBezTo>
                <a:cubicBezTo>
                  <a:pt x="1947" y="573"/>
                  <a:pt x="1944" y="570"/>
                  <a:pt x="1945" y="575"/>
                </a:cubicBezTo>
                <a:close/>
                <a:moveTo>
                  <a:pt x="1930" y="420"/>
                </a:moveTo>
                <a:cubicBezTo>
                  <a:pt x="1930" y="417"/>
                  <a:pt x="1929" y="416"/>
                  <a:pt x="1926" y="416"/>
                </a:cubicBezTo>
                <a:cubicBezTo>
                  <a:pt x="1926" y="419"/>
                  <a:pt x="1927" y="420"/>
                  <a:pt x="1930" y="420"/>
                </a:cubicBezTo>
                <a:close/>
                <a:moveTo>
                  <a:pt x="1902" y="666"/>
                </a:moveTo>
                <a:cubicBezTo>
                  <a:pt x="1904" y="665"/>
                  <a:pt x="1911" y="667"/>
                  <a:pt x="1908" y="663"/>
                </a:cubicBezTo>
                <a:cubicBezTo>
                  <a:pt x="1914" y="663"/>
                  <a:pt x="1917" y="661"/>
                  <a:pt x="1921" y="660"/>
                </a:cubicBezTo>
                <a:cubicBezTo>
                  <a:pt x="1920" y="655"/>
                  <a:pt x="1922" y="653"/>
                  <a:pt x="1922" y="650"/>
                </a:cubicBezTo>
                <a:cubicBezTo>
                  <a:pt x="1915" y="654"/>
                  <a:pt x="1907" y="658"/>
                  <a:pt x="1902" y="666"/>
                </a:cubicBezTo>
                <a:close/>
                <a:moveTo>
                  <a:pt x="1868" y="604"/>
                </a:moveTo>
                <a:cubicBezTo>
                  <a:pt x="1872" y="604"/>
                  <a:pt x="1873" y="603"/>
                  <a:pt x="1874" y="601"/>
                </a:cubicBezTo>
                <a:cubicBezTo>
                  <a:pt x="1871" y="599"/>
                  <a:pt x="1870" y="596"/>
                  <a:pt x="1867" y="595"/>
                </a:cubicBezTo>
                <a:cubicBezTo>
                  <a:pt x="1866" y="596"/>
                  <a:pt x="1867" y="598"/>
                  <a:pt x="1865" y="598"/>
                </a:cubicBezTo>
                <a:cubicBezTo>
                  <a:pt x="1865" y="602"/>
                  <a:pt x="1868" y="602"/>
                  <a:pt x="1868" y="604"/>
                </a:cubicBezTo>
                <a:close/>
                <a:moveTo>
                  <a:pt x="1850" y="445"/>
                </a:moveTo>
                <a:cubicBezTo>
                  <a:pt x="1851" y="448"/>
                  <a:pt x="1848" y="448"/>
                  <a:pt x="1848" y="450"/>
                </a:cubicBezTo>
                <a:cubicBezTo>
                  <a:pt x="1853" y="449"/>
                  <a:pt x="1847" y="455"/>
                  <a:pt x="1851" y="454"/>
                </a:cubicBezTo>
                <a:cubicBezTo>
                  <a:pt x="1853" y="452"/>
                  <a:pt x="1854" y="449"/>
                  <a:pt x="1854" y="446"/>
                </a:cubicBezTo>
                <a:cubicBezTo>
                  <a:pt x="1852" y="447"/>
                  <a:pt x="1851" y="445"/>
                  <a:pt x="1850" y="445"/>
                </a:cubicBezTo>
                <a:close/>
                <a:moveTo>
                  <a:pt x="1858" y="614"/>
                </a:moveTo>
                <a:cubicBezTo>
                  <a:pt x="1863" y="613"/>
                  <a:pt x="1867" y="611"/>
                  <a:pt x="1870" y="608"/>
                </a:cubicBezTo>
                <a:cubicBezTo>
                  <a:pt x="1866" y="607"/>
                  <a:pt x="1860" y="610"/>
                  <a:pt x="1858" y="614"/>
                </a:cubicBezTo>
                <a:close/>
                <a:moveTo>
                  <a:pt x="1843" y="465"/>
                </a:moveTo>
                <a:cubicBezTo>
                  <a:pt x="1846" y="463"/>
                  <a:pt x="1847" y="463"/>
                  <a:pt x="1849" y="462"/>
                </a:cubicBezTo>
                <a:cubicBezTo>
                  <a:pt x="1848" y="460"/>
                  <a:pt x="1852" y="457"/>
                  <a:pt x="1849" y="456"/>
                </a:cubicBezTo>
                <a:cubicBezTo>
                  <a:pt x="1848" y="460"/>
                  <a:pt x="1841" y="459"/>
                  <a:pt x="1843" y="465"/>
                </a:cubicBezTo>
                <a:close/>
                <a:moveTo>
                  <a:pt x="1856" y="602"/>
                </a:moveTo>
                <a:cubicBezTo>
                  <a:pt x="1855" y="598"/>
                  <a:pt x="1855" y="599"/>
                  <a:pt x="1855" y="596"/>
                </a:cubicBezTo>
                <a:cubicBezTo>
                  <a:pt x="1852" y="596"/>
                  <a:pt x="1854" y="603"/>
                  <a:pt x="1856" y="602"/>
                </a:cubicBezTo>
                <a:close/>
                <a:moveTo>
                  <a:pt x="1847" y="643"/>
                </a:moveTo>
                <a:cubicBezTo>
                  <a:pt x="1850" y="640"/>
                  <a:pt x="1853" y="637"/>
                  <a:pt x="1858" y="635"/>
                </a:cubicBezTo>
                <a:cubicBezTo>
                  <a:pt x="1855" y="633"/>
                  <a:pt x="1851" y="633"/>
                  <a:pt x="1847" y="636"/>
                </a:cubicBezTo>
                <a:cubicBezTo>
                  <a:pt x="1850" y="638"/>
                  <a:pt x="1843" y="639"/>
                  <a:pt x="1843" y="642"/>
                </a:cubicBezTo>
                <a:cubicBezTo>
                  <a:pt x="1845" y="642"/>
                  <a:pt x="1848" y="640"/>
                  <a:pt x="1847" y="643"/>
                </a:cubicBezTo>
                <a:close/>
                <a:moveTo>
                  <a:pt x="1850" y="707"/>
                </a:moveTo>
                <a:cubicBezTo>
                  <a:pt x="1853" y="707"/>
                  <a:pt x="1853" y="709"/>
                  <a:pt x="1853" y="711"/>
                </a:cubicBezTo>
                <a:cubicBezTo>
                  <a:pt x="1855" y="710"/>
                  <a:pt x="1857" y="711"/>
                  <a:pt x="1857" y="709"/>
                </a:cubicBezTo>
                <a:cubicBezTo>
                  <a:pt x="1854" y="710"/>
                  <a:pt x="1855" y="705"/>
                  <a:pt x="1853" y="705"/>
                </a:cubicBezTo>
                <a:cubicBezTo>
                  <a:pt x="1853" y="707"/>
                  <a:pt x="1850" y="706"/>
                  <a:pt x="1850" y="707"/>
                </a:cubicBezTo>
                <a:close/>
                <a:moveTo>
                  <a:pt x="1834" y="688"/>
                </a:moveTo>
                <a:cubicBezTo>
                  <a:pt x="1837" y="687"/>
                  <a:pt x="1840" y="688"/>
                  <a:pt x="1843" y="689"/>
                </a:cubicBezTo>
                <a:cubicBezTo>
                  <a:pt x="1845" y="682"/>
                  <a:pt x="1840" y="677"/>
                  <a:pt x="1838" y="672"/>
                </a:cubicBezTo>
                <a:cubicBezTo>
                  <a:pt x="1831" y="674"/>
                  <a:pt x="1832" y="681"/>
                  <a:pt x="1834" y="688"/>
                </a:cubicBezTo>
                <a:close/>
                <a:moveTo>
                  <a:pt x="1833" y="646"/>
                </a:moveTo>
                <a:cubicBezTo>
                  <a:pt x="1833" y="643"/>
                  <a:pt x="1833" y="643"/>
                  <a:pt x="1833" y="643"/>
                </a:cubicBezTo>
                <a:cubicBezTo>
                  <a:pt x="1829" y="642"/>
                  <a:pt x="1830" y="648"/>
                  <a:pt x="1833" y="646"/>
                </a:cubicBezTo>
                <a:close/>
                <a:moveTo>
                  <a:pt x="1820" y="601"/>
                </a:moveTo>
                <a:cubicBezTo>
                  <a:pt x="1822" y="601"/>
                  <a:pt x="1820" y="602"/>
                  <a:pt x="1820" y="604"/>
                </a:cubicBezTo>
                <a:cubicBezTo>
                  <a:pt x="1824" y="603"/>
                  <a:pt x="1824" y="603"/>
                  <a:pt x="1824" y="603"/>
                </a:cubicBezTo>
                <a:cubicBezTo>
                  <a:pt x="1824" y="601"/>
                  <a:pt x="1821" y="599"/>
                  <a:pt x="1820" y="601"/>
                </a:cubicBezTo>
                <a:close/>
                <a:moveTo>
                  <a:pt x="1814" y="620"/>
                </a:moveTo>
                <a:cubicBezTo>
                  <a:pt x="1817" y="622"/>
                  <a:pt x="1821" y="622"/>
                  <a:pt x="1824" y="618"/>
                </a:cubicBezTo>
                <a:cubicBezTo>
                  <a:pt x="1821" y="619"/>
                  <a:pt x="1821" y="619"/>
                  <a:pt x="1821" y="619"/>
                </a:cubicBezTo>
                <a:cubicBezTo>
                  <a:pt x="1821" y="618"/>
                  <a:pt x="1821" y="616"/>
                  <a:pt x="1820" y="616"/>
                </a:cubicBezTo>
                <a:cubicBezTo>
                  <a:pt x="1819" y="619"/>
                  <a:pt x="1816" y="619"/>
                  <a:pt x="1814" y="620"/>
                </a:cubicBezTo>
                <a:close/>
                <a:moveTo>
                  <a:pt x="1821" y="633"/>
                </a:moveTo>
                <a:cubicBezTo>
                  <a:pt x="1819" y="633"/>
                  <a:pt x="1818" y="631"/>
                  <a:pt x="1816" y="631"/>
                </a:cubicBezTo>
                <a:cubicBezTo>
                  <a:pt x="1816" y="633"/>
                  <a:pt x="1816" y="635"/>
                  <a:pt x="1817" y="635"/>
                </a:cubicBezTo>
                <a:cubicBezTo>
                  <a:pt x="1817" y="631"/>
                  <a:pt x="1820" y="635"/>
                  <a:pt x="1821" y="633"/>
                </a:cubicBezTo>
                <a:close/>
                <a:moveTo>
                  <a:pt x="1817" y="717"/>
                </a:moveTo>
                <a:cubicBezTo>
                  <a:pt x="1819" y="717"/>
                  <a:pt x="1820" y="717"/>
                  <a:pt x="1821" y="718"/>
                </a:cubicBezTo>
                <a:cubicBezTo>
                  <a:pt x="1822" y="716"/>
                  <a:pt x="1824" y="715"/>
                  <a:pt x="1822" y="713"/>
                </a:cubicBezTo>
                <a:cubicBezTo>
                  <a:pt x="1819" y="714"/>
                  <a:pt x="1818" y="715"/>
                  <a:pt x="1817" y="717"/>
                </a:cubicBezTo>
                <a:close/>
                <a:moveTo>
                  <a:pt x="1812" y="710"/>
                </a:moveTo>
                <a:cubicBezTo>
                  <a:pt x="1814" y="710"/>
                  <a:pt x="1813" y="713"/>
                  <a:pt x="1814" y="713"/>
                </a:cubicBezTo>
                <a:cubicBezTo>
                  <a:pt x="1814" y="710"/>
                  <a:pt x="1814" y="710"/>
                  <a:pt x="1814" y="710"/>
                </a:cubicBezTo>
                <a:cubicBezTo>
                  <a:pt x="1815" y="710"/>
                  <a:pt x="1817" y="710"/>
                  <a:pt x="1817" y="708"/>
                </a:cubicBezTo>
                <a:cubicBezTo>
                  <a:pt x="1814" y="707"/>
                  <a:pt x="1813" y="705"/>
                  <a:pt x="1810" y="706"/>
                </a:cubicBezTo>
                <a:cubicBezTo>
                  <a:pt x="1810" y="709"/>
                  <a:pt x="1816" y="707"/>
                  <a:pt x="1812" y="710"/>
                </a:cubicBezTo>
                <a:close/>
                <a:moveTo>
                  <a:pt x="1800" y="710"/>
                </a:moveTo>
                <a:cubicBezTo>
                  <a:pt x="1797" y="711"/>
                  <a:pt x="1796" y="712"/>
                  <a:pt x="1796" y="715"/>
                </a:cubicBezTo>
                <a:cubicBezTo>
                  <a:pt x="1799" y="715"/>
                  <a:pt x="1800" y="713"/>
                  <a:pt x="1800" y="710"/>
                </a:cubicBezTo>
                <a:close/>
                <a:moveTo>
                  <a:pt x="1795" y="739"/>
                </a:moveTo>
                <a:cubicBezTo>
                  <a:pt x="1796" y="736"/>
                  <a:pt x="1800" y="734"/>
                  <a:pt x="1801" y="730"/>
                </a:cubicBezTo>
                <a:cubicBezTo>
                  <a:pt x="1799" y="729"/>
                  <a:pt x="1793" y="730"/>
                  <a:pt x="1792" y="731"/>
                </a:cubicBezTo>
                <a:cubicBezTo>
                  <a:pt x="1795" y="733"/>
                  <a:pt x="1793" y="738"/>
                  <a:pt x="1795" y="739"/>
                </a:cubicBezTo>
                <a:close/>
                <a:moveTo>
                  <a:pt x="1778" y="772"/>
                </a:moveTo>
                <a:cubicBezTo>
                  <a:pt x="1780" y="772"/>
                  <a:pt x="1780" y="772"/>
                  <a:pt x="1780" y="772"/>
                </a:cubicBezTo>
                <a:cubicBezTo>
                  <a:pt x="1782" y="772"/>
                  <a:pt x="1780" y="767"/>
                  <a:pt x="1778" y="767"/>
                </a:cubicBezTo>
                <a:lnTo>
                  <a:pt x="1778" y="772"/>
                </a:lnTo>
                <a:close/>
                <a:moveTo>
                  <a:pt x="1758" y="652"/>
                </a:moveTo>
                <a:cubicBezTo>
                  <a:pt x="1761" y="652"/>
                  <a:pt x="1760" y="649"/>
                  <a:pt x="1761" y="647"/>
                </a:cubicBezTo>
                <a:cubicBezTo>
                  <a:pt x="1759" y="648"/>
                  <a:pt x="1757" y="648"/>
                  <a:pt x="1756" y="647"/>
                </a:cubicBezTo>
                <a:cubicBezTo>
                  <a:pt x="1756" y="650"/>
                  <a:pt x="1759" y="649"/>
                  <a:pt x="1758" y="652"/>
                </a:cubicBezTo>
                <a:close/>
                <a:moveTo>
                  <a:pt x="1747" y="667"/>
                </a:moveTo>
                <a:cubicBezTo>
                  <a:pt x="1749" y="670"/>
                  <a:pt x="1746" y="671"/>
                  <a:pt x="1748" y="672"/>
                </a:cubicBezTo>
                <a:cubicBezTo>
                  <a:pt x="1750" y="672"/>
                  <a:pt x="1752" y="672"/>
                  <a:pt x="1753" y="671"/>
                </a:cubicBezTo>
                <a:cubicBezTo>
                  <a:pt x="1752" y="667"/>
                  <a:pt x="1752" y="667"/>
                  <a:pt x="1752" y="667"/>
                </a:cubicBezTo>
                <a:cubicBezTo>
                  <a:pt x="1750" y="668"/>
                  <a:pt x="1750" y="666"/>
                  <a:pt x="1747" y="667"/>
                </a:cubicBezTo>
                <a:close/>
                <a:moveTo>
                  <a:pt x="1733" y="682"/>
                </a:moveTo>
                <a:cubicBezTo>
                  <a:pt x="1735" y="680"/>
                  <a:pt x="1739" y="679"/>
                  <a:pt x="1740" y="676"/>
                </a:cubicBezTo>
                <a:cubicBezTo>
                  <a:pt x="1736" y="678"/>
                  <a:pt x="1737" y="672"/>
                  <a:pt x="1738" y="671"/>
                </a:cubicBezTo>
                <a:cubicBezTo>
                  <a:pt x="1732" y="671"/>
                  <a:pt x="1733" y="674"/>
                  <a:pt x="1735" y="676"/>
                </a:cubicBezTo>
                <a:cubicBezTo>
                  <a:pt x="1731" y="680"/>
                  <a:pt x="1728" y="679"/>
                  <a:pt x="1724" y="681"/>
                </a:cubicBezTo>
                <a:cubicBezTo>
                  <a:pt x="1725" y="683"/>
                  <a:pt x="1730" y="682"/>
                  <a:pt x="1731" y="685"/>
                </a:cubicBezTo>
                <a:cubicBezTo>
                  <a:pt x="1729" y="686"/>
                  <a:pt x="1728" y="685"/>
                  <a:pt x="1727" y="685"/>
                </a:cubicBezTo>
                <a:cubicBezTo>
                  <a:pt x="1728" y="688"/>
                  <a:pt x="1725" y="687"/>
                  <a:pt x="1726" y="690"/>
                </a:cubicBezTo>
                <a:cubicBezTo>
                  <a:pt x="1730" y="689"/>
                  <a:pt x="1725" y="695"/>
                  <a:pt x="1728" y="695"/>
                </a:cubicBezTo>
                <a:cubicBezTo>
                  <a:pt x="1728" y="689"/>
                  <a:pt x="1735" y="690"/>
                  <a:pt x="1733" y="682"/>
                </a:cubicBezTo>
                <a:close/>
                <a:moveTo>
                  <a:pt x="1715" y="502"/>
                </a:moveTo>
                <a:cubicBezTo>
                  <a:pt x="1714" y="503"/>
                  <a:pt x="1712" y="503"/>
                  <a:pt x="1711" y="502"/>
                </a:cubicBezTo>
                <a:cubicBezTo>
                  <a:pt x="1711" y="503"/>
                  <a:pt x="1710" y="505"/>
                  <a:pt x="1711" y="507"/>
                </a:cubicBezTo>
                <a:cubicBezTo>
                  <a:pt x="1714" y="507"/>
                  <a:pt x="1714" y="504"/>
                  <a:pt x="1715" y="502"/>
                </a:cubicBezTo>
                <a:close/>
                <a:moveTo>
                  <a:pt x="1732" y="700"/>
                </a:moveTo>
                <a:cubicBezTo>
                  <a:pt x="1730" y="703"/>
                  <a:pt x="1722" y="707"/>
                  <a:pt x="1718" y="711"/>
                </a:cubicBezTo>
                <a:cubicBezTo>
                  <a:pt x="1724" y="713"/>
                  <a:pt x="1725" y="705"/>
                  <a:pt x="1734" y="706"/>
                </a:cubicBezTo>
                <a:cubicBezTo>
                  <a:pt x="1734" y="703"/>
                  <a:pt x="1732" y="702"/>
                  <a:pt x="1732" y="700"/>
                </a:cubicBezTo>
                <a:close/>
                <a:moveTo>
                  <a:pt x="1708" y="692"/>
                </a:moveTo>
                <a:cubicBezTo>
                  <a:pt x="1704" y="692"/>
                  <a:pt x="1703" y="697"/>
                  <a:pt x="1698" y="695"/>
                </a:cubicBezTo>
                <a:cubicBezTo>
                  <a:pt x="1698" y="699"/>
                  <a:pt x="1698" y="702"/>
                  <a:pt x="1694" y="703"/>
                </a:cubicBezTo>
                <a:cubicBezTo>
                  <a:pt x="1696" y="709"/>
                  <a:pt x="1693" y="716"/>
                  <a:pt x="1690" y="716"/>
                </a:cubicBezTo>
                <a:cubicBezTo>
                  <a:pt x="1688" y="717"/>
                  <a:pt x="1692" y="720"/>
                  <a:pt x="1693" y="720"/>
                </a:cubicBezTo>
                <a:cubicBezTo>
                  <a:pt x="1697" y="707"/>
                  <a:pt x="1717" y="707"/>
                  <a:pt x="1718" y="693"/>
                </a:cubicBezTo>
                <a:cubicBezTo>
                  <a:pt x="1713" y="694"/>
                  <a:pt x="1710" y="694"/>
                  <a:pt x="1708" y="692"/>
                </a:cubicBezTo>
                <a:close/>
                <a:moveTo>
                  <a:pt x="1711" y="719"/>
                </a:moveTo>
                <a:cubicBezTo>
                  <a:pt x="1714" y="719"/>
                  <a:pt x="1718" y="716"/>
                  <a:pt x="1715" y="714"/>
                </a:cubicBezTo>
                <a:cubicBezTo>
                  <a:pt x="1715" y="717"/>
                  <a:pt x="1710" y="716"/>
                  <a:pt x="1711" y="719"/>
                </a:cubicBezTo>
                <a:close/>
                <a:moveTo>
                  <a:pt x="1686" y="512"/>
                </a:moveTo>
                <a:cubicBezTo>
                  <a:pt x="1683" y="512"/>
                  <a:pt x="1682" y="514"/>
                  <a:pt x="1682" y="515"/>
                </a:cubicBezTo>
                <a:cubicBezTo>
                  <a:pt x="1683" y="515"/>
                  <a:pt x="1685" y="515"/>
                  <a:pt x="1686" y="516"/>
                </a:cubicBezTo>
                <a:cubicBezTo>
                  <a:pt x="1686" y="515"/>
                  <a:pt x="1687" y="514"/>
                  <a:pt x="1686" y="512"/>
                </a:cubicBezTo>
                <a:close/>
                <a:moveTo>
                  <a:pt x="1710" y="835"/>
                </a:moveTo>
                <a:cubicBezTo>
                  <a:pt x="1710" y="832"/>
                  <a:pt x="1713" y="833"/>
                  <a:pt x="1713" y="831"/>
                </a:cubicBezTo>
                <a:cubicBezTo>
                  <a:pt x="1712" y="831"/>
                  <a:pt x="1711" y="830"/>
                  <a:pt x="1709" y="830"/>
                </a:cubicBezTo>
                <a:cubicBezTo>
                  <a:pt x="1709" y="831"/>
                  <a:pt x="1708" y="835"/>
                  <a:pt x="1710" y="835"/>
                </a:cubicBezTo>
                <a:close/>
                <a:moveTo>
                  <a:pt x="1683" y="784"/>
                </a:moveTo>
                <a:cubicBezTo>
                  <a:pt x="1684" y="788"/>
                  <a:pt x="1685" y="790"/>
                  <a:pt x="1688" y="791"/>
                </a:cubicBezTo>
                <a:cubicBezTo>
                  <a:pt x="1687" y="787"/>
                  <a:pt x="1686" y="785"/>
                  <a:pt x="1683" y="784"/>
                </a:cubicBezTo>
                <a:close/>
                <a:moveTo>
                  <a:pt x="1639" y="797"/>
                </a:moveTo>
                <a:cubicBezTo>
                  <a:pt x="1636" y="798"/>
                  <a:pt x="1634" y="801"/>
                  <a:pt x="1632" y="802"/>
                </a:cubicBezTo>
                <a:cubicBezTo>
                  <a:pt x="1635" y="803"/>
                  <a:pt x="1636" y="801"/>
                  <a:pt x="1640" y="801"/>
                </a:cubicBezTo>
                <a:cubicBezTo>
                  <a:pt x="1640" y="799"/>
                  <a:pt x="1639" y="799"/>
                  <a:pt x="1639" y="797"/>
                </a:cubicBezTo>
                <a:close/>
                <a:moveTo>
                  <a:pt x="1586" y="530"/>
                </a:moveTo>
                <a:cubicBezTo>
                  <a:pt x="1586" y="529"/>
                  <a:pt x="1585" y="527"/>
                  <a:pt x="1585" y="527"/>
                </a:cubicBezTo>
                <a:cubicBezTo>
                  <a:pt x="1579" y="528"/>
                  <a:pt x="1583" y="527"/>
                  <a:pt x="1578" y="528"/>
                </a:cubicBezTo>
                <a:cubicBezTo>
                  <a:pt x="1580" y="529"/>
                  <a:pt x="1580" y="532"/>
                  <a:pt x="1582" y="532"/>
                </a:cubicBezTo>
                <a:cubicBezTo>
                  <a:pt x="1582" y="530"/>
                  <a:pt x="1584" y="530"/>
                  <a:pt x="1585" y="528"/>
                </a:cubicBezTo>
                <a:cubicBezTo>
                  <a:pt x="1585" y="529"/>
                  <a:pt x="1585" y="530"/>
                  <a:pt x="1586" y="530"/>
                </a:cubicBezTo>
                <a:close/>
                <a:moveTo>
                  <a:pt x="1605" y="877"/>
                </a:moveTo>
                <a:cubicBezTo>
                  <a:pt x="1606" y="876"/>
                  <a:pt x="1607" y="877"/>
                  <a:pt x="1607" y="879"/>
                </a:cubicBezTo>
                <a:cubicBezTo>
                  <a:pt x="1610" y="878"/>
                  <a:pt x="1613" y="873"/>
                  <a:pt x="1612" y="871"/>
                </a:cubicBezTo>
                <a:cubicBezTo>
                  <a:pt x="1610" y="874"/>
                  <a:pt x="1606" y="874"/>
                  <a:pt x="1605" y="877"/>
                </a:cubicBezTo>
                <a:close/>
                <a:moveTo>
                  <a:pt x="1558" y="952"/>
                </a:moveTo>
                <a:cubicBezTo>
                  <a:pt x="1561" y="949"/>
                  <a:pt x="1569" y="949"/>
                  <a:pt x="1569" y="943"/>
                </a:cubicBezTo>
                <a:cubicBezTo>
                  <a:pt x="1566" y="946"/>
                  <a:pt x="1556" y="948"/>
                  <a:pt x="1558" y="952"/>
                </a:cubicBezTo>
                <a:close/>
                <a:moveTo>
                  <a:pt x="1505" y="929"/>
                </a:moveTo>
                <a:cubicBezTo>
                  <a:pt x="1507" y="929"/>
                  <a:pt x="1508" y="929"/>
                  <a:pt x="1508" y="926"/>
                </a:cubicBezTo>
                <a:cubicBezTo>
                  <a:pt x="1506" y="927"/>
                  <a:pt x="1506" y="925"/>
                  <a:pt x="1504" y="926"/>
                </a:cubicBezTo>
                <a:lnTo>
                  <a:pt x="1505" y="929"/>
                </a:lnTo>
                <a:close/>
                <a:moveTo>
                  <a:pt x="1507" y="1017"/>
                </a:moveTo>
                <a:cubicBezTo>
                  <a:pt x="1510" y="1015"/>
                  <a:pt x="1513" y="1013"/>
                  <a:pt x="1513" y="1008"/>
                </a:cubicBezTo>
                <a:cubicBezTo>
                  <a:pt x="1508" y="1009"/>
                  <a:pt x="1508" y="1013"/>
                  <a:pt x="1507" y="1017"/>
                </a:cubicBezTo>
                <a:close/>
                <a:moveTo>
                  <a:pt x="1489" y="1016"/>
                </a:moveTo>
                <a:cubicBezTo>
                  <a:pt x="1491" y="1020"/>
                  <a:pt x="1487" y="1019"/>
                  <a:pt x="1488" y="1022"/>
                </a:cubicBezTo>
                <a:cubicBezTo>
                  <a:pt x="1490" y="1021"/>
                  <a:pt x="1494" y="1021"/>
                  <a:pt x="1494" y="1019"/>
                </a:cubicBezTo>
                <a:cubicBezTo>
                  <a:pt x="1493" y="1018"/>
                  <a:pt x="1493" y="1015"/>
                  <a:pt x="1489" y="1016"/>
                </a:cubicBezTo>
                <a:close/>
                <a:moveTo>
                  <a:pt x="1458" y="948"/>
                </a:moveTo>
                <a:cubicBezTo>
                  <a:pt x="1456" y="949"/>
                  <a:pt x="1453" y="949"/>
                  <a:pt x="1453" y="952"/>
                </a:cubicBezTo>
                <a:cubicBezTo>
                  <a:pt x="1457" y="951"/>
                  <a:pt x="1457" y="951"/>
                  <a:pt x="1457" y="951"/>
                </a:cubicBezTo>
                <a:cubicBezTo>
                  <a:pt x="1457" y="950"/>
                  <a:pt x="1457" y="948"/>
                  <a:pt x="1458" y="948"/>
                </a:cubicBezTo>
                <a:close/>
                <a:moveTo>
                  <a:pt x="1444" y="985"/>
                </a:moveTo>
                <a:cubicBezTo>
                  <a:pt x="1442" y="984"/>
                  <a:pt x="1439" y="979"/>
                  <a:pt x="1437" y="982"/>
                </a:cubicBezTo>
                <a:cubicBezTo>
                  <a:pt x="1439" y="982"/>
                  <a:pt x="1441" y="988"/>
                  <a:pt x="1444" y="985"/>
                </a:cubicBezTo>
                <a:close/>
                <a:moveTo>
                  <a:pt x="1431" y="1003"/>
                </a:moveTo>
                <a:cubicBezTo>
                  <a:pt x="1429" y="997"/>
                  <a:pt x="1435" y="997"/>
                  <a:pt x="1438" y="998"/>
                </a:cubicBezTo>
                <a:cubicBezTo>
                  <a:pt x="1439" y="995"/>
                  <a:pt x="1433" y="989"/>
                  <a:pt x="1438" y="986"/>
                </a:cubicBezTo>
                <a:cubicBezTo>
                  <a:pt x="1436" y="984"/>
                  <a:pt x="1436" y="985"/>
                  <a:pt x="1433" y="986"/>
                </a:cubicBezTo>
                <a:cubicBezTo>
                  <a:pt x="1433" y="990"/>
                  <a:pt x="1430" y="991"/>
                  <a:pt x="1431" y="996"/>
                </a:cubicBezTo>
                <a:cubicBezTo>
                  <a:pt x="1427" y="996"/>
                  <a:pt x="1428" y="1000"/>
                  <a:pt x="1426" y="1001"/>
                </a:cubicBezTo>
                <a:cubicBezTo>
                  <a:pt x="1430" y="998"/>
                  <a:pt x="1427" y="1004"/>
                  <a:pt x="1431" y="1003"/>
                </a:cubicBezTo>
                <a:close/>
                <a:moveTo>
                  <a:pt x="1426" y="960"/>
                </a:moveTo>
                <a:cubicBezTo>
                  <a:pt x="1430" y="960"/>
                  <a:pt x="1430" y="955"/>
                  <a:pt x="1428" y="954"/>
                </a:cubicBezTo>
                <a:cubicBezTo>
                  <a:pt x="1427" y="956"/>
                  <a:pt x="1425" y="957"/>
                  <a:pt x="1426" y="960"/>
                </a:cubicBezTo>
                <a:close/>
                <a:moveTo>
                  <a:pt x="1429" y="1038"/>
                </a:moveTo>
                <a:cubicBezTo>
                  <a:pt x="1427" y="1034"/>
                  <a:pt x="1426" y="1032"/>
                  <a:pt x="1428" y="1028"/>
                </a:cubicBezTo>
                <a:cubicBezTo>
                  <a:pt x="1427" y="1027"/>
                  <a:pt x="1425" y="1027"/>
                  <a:pt x="1423" y="1027"/>
                </a:cubicBezTo>
                <a:cubicBezTo>
                  <a:pt x="1424" y="1030"/>
                  <a:pt x="1419" y="1034"/>
                  <a:pt x="1413" y="1036"/>
                </a:cubicBezTo>
                <a:cubicBezTo>
                  <a:pt x="1414" y="1039"/>
                  <a:pt x="1408" y="1041"/>
                  <a:pt x="1412" y="1042"/>
                </a:cubicBezTo>
                <a:cubicBezTo>
                  <a:pt x="1415" y="1038"/>
                  <a:pt x="1420" y="1036"/>
                  <a:pt x="1425" y="1033"/>
                </a:cubicBezTo>
                <a:cubicBezTo>
                  <a:pt x="1425" y="1037"/>
                  <a:pt x="1426" y="1038"/>
                  <a:pt x="1429" y="1038"/>
                </a:cubicBezTo>
                <a:close/>
                <a:moveTo>
                  <a:pt x="1295" y="157"/>
                </a:moveTo>
                <a:cubicBezTo>
                  <a:pt x="1299" y="155"/>
                  <a:pt x="1299" y="159"/>
                  <a:pt x="1301" y="158"/>
                </a:cubicBezTo>
                <a:cubicBezTo>
                  <a:pt x="1300" y="151"/>
                  <a:pt x="1312" y="154"/>
                  <a:pt x="1314" y="149"/>
                </a:cubicBezTo>
                <a:cubicBezTo>
                  <a:pt x="1307" y="152"/>
                  <a:pt x="1299" y="150"/>
                  <a:pt x="1295" y="157"/>
                </a:cubicBezTo>
                <a:close/>
                <a:moveTo>
                  <a:pt x="1403" y="1076"/>
                </a:moveTo>
                <a:cubicBezTo>
                  <a:pt x="1402" y="1073"/>
                  <a:pt x="1405" y="1071"/>
                  <a:pt x="1401" y="1071"/>
                </a:cubicBezTo>
                <a:cubicBezTo>
                  <a:pt x="1401" y="1073"/>
                  <a:pt x="1399" y="1074"/>
                  <a:pt x="1399" y="1076"/>
                </a:cubicBezTo>
                <a:lnTo>
                  <a:pt x="1403" y="1076"/>
                </a:lnTo>
                <a:close/>
                <a:moveTo>
                  <a:pt x="1285" y="153"/>
                </a:moveTo>
                <a:cubicBezTo>
                  <a:pt x="1285" y="150"/>
                  <a:pt x="1289" y="150"/>
                  <a:pt x="1291" y="148"/>
                </a:cubicBezTo>
                <a:cubicBezTo>
                  <a:pt x="1287" y="146"/>
                  <a:pt x="1280" y="151"/>
                  <a:pt x="1285" y="153"/>
                </a:cubicBezTo>
                <a:close/>
                <a:moveTo>
                  <a:pt x="1292" y="157"/>
                </a:moveTo>
                <a:cubicBezTo>
                  <a:pt x="1289" y="158"/>
                  <a:pt x="1287" y="158"/>
                  <a:pt x="1286" y="160"/>
                </a:cubicBezTo>
                <a:cubicBezTo>
                  <a:pt x="1288" y="160"/>
                  <a:pt x="1288" y="162"/>
                  <a:pt x="1290" y="161"/>
                </a:cubicBezTo>
                <a:cubicBezTo>
                  <a:pt x="1289" y="158"/>
                  <a:pt x="1293" y="160"/>
                  <a:pt x="1292" y="157"/>
                </a:cubicBezTo>
                <a:close/>
                <a:moveTo>
                  <a:pt x="1270" y="79"/>
                </a:moveTo>
                <a:cubicBezTo>
                  <a:pt x="1270" y="77"/>
                  <a:pt x="1275" y="79"/>
                  <a:pt x="1275" y="76"/>
                </a:cubicBezTo>
                <a:cubicBezTo>
                  <a:pt x="1272" y="75"/>
                  <a:pt x="1267" y="78"/>
                  <a:pt x="1270" y="79"/>
                </a:cubicBezTo>
                <a:close/>
                <a:moveTo>
                  <a:pt x="1283" y="218"/>
                </a:moveTo>
                <a:cubicBezTo>
                  <a:pt x="1284" y="214"/>
                  <a:pt x="1282" y="212"/>
                  <a:pt x="1284" y="208"/>
                </a:cubicBezTo>
                <a:cubicBezTo>
                  <a:pt x="1281" y="210"/>
                  <a:pt x="1276" y="211"/>
                  <a:pt x="1274" y="214"/>
                </a:cubicBezTo>
                <a:cubicBezTo>
                  <a:pt x="1276" y="217"/>
                  <a:pt x="1279" y="218"/>
                  <a:pt x="1283" y="218"/>
                </a:cubicBezTo>
                <a:close/>
                <a:moveTo>
                  <a:pt x="1268" y="374"/>
                </a:moveTo>
                <a:cubicBezTo>
                  <a:pt x="1263" y="374"/>
                  <a:pt x="1263" y="374"/>
                  <a:pt x="1263" y="374"/>
                </a:cubicBezTo>
                <a:cubicBezTo>
                  <a:pt x="1263" y="376"/>
                  <a:pt x="1264" y="377"/>
                  <a:pt x="1264" y="378"/>
                </a:cubicBezTo>
                <a:cubicBezTo>
                  <a:pt x="1267" y="378"/>
                  <a:pt x="1266" y="375"/>
                  <a:pt x="1268" y="374"/>
                </a:cubicBezTo>
                <a:close/>
                <a:moveTo>
                  <a:pt x="1328" y="1167"/>
                </a:moveTo>
                <a:cubicBezTo>
                  <a:pt x="1328" y="1166"/>
                  <a:pt x="1324" y="1165"/>
                  <a:pt x="1324" y="1167"/>
                </a:cubicBezTo>
                <a:cubicBezTo>
                  <a:pt x="1324" y="1168"/>
                  <a:pt x="1325" y="1177"/>
                  <a:pt x="1320" y="1176"/>
                </a:cubicBezTo>
                <a:cubicBezTo>
                  <a:pt x="1319" y="1179"/>
                  <a:pt x="1322" y="1178"/>
                  <a:pt x="1321" y="1181"/>
                </a:cubicBezTo>
                <a:cubicBezTo>
                  <a:pt x="1319" y="1186"/>
                  <a:pt x="1312" y="1188"/>
                  <a:pt x="1309" y="1193"/>
                </a:cubicBezTo>
                <a:cubicBezTo>
                  <a:pt x="1309" y="1197"/>
                  <a:pt x="1311" y="1198"/>
                  <a:pt x="1307" y="1200"/>
                </a:cubicBezTo>
                <a:cubicBezTo>
                  <a:pt x="1320" y="1204"/>
                  <a:pt x="1329" y="1190"/>
                  <a:pt x="1324" y="1176"/>
                </a:cubicBezTo>
                <a:cubicBezTo>
                  <a:pt x="1327" y="1171"/>
                  <a:pt x="1338" y="1172"/>
                  <a:pt x="1339" y="1165"/>
                </a:cubicBezTo>
                <a:cubicBezTo>
                  <a:pt x="1336" y="1165"/>
                  <a:pt x="1334" y="1163"/>
                  <a:pt x="1330" y="1163"/>
                </a:cubicBezTo>
                <a:cubicBezTo>
                  <a:pt x="1328" y="1164"/>
                  <a:pt x="1330" y="1167"/>
                  <a:pt x="1328" y="1167"/>
                </a:cubicBezTo>
                <a:close/>
                <a:moveTo>
                  <a:pt x="1218" y="267"/>
                </a:moveTo>
                <a:cubicBezTo>
                  <a:pt x="1213" y="270"/>
                  <a:pt x="1214" y="274"/>
                  <a:pt x="1213" y="278"/>
                </a:cubicBezTo>
                <a:cubicBezTo>
                  <a:pt x="1217" y="278"/>
                  <a:pt x="1219" y="276"/>
                  <a:pt x="1221" y="273"/>
                </a:cubicBezTo>
                <a:cubicBezTo>
                  <a:pt x="1222" y="275"/>
                  <a:pt x="1222" y="278"/>
                  <a:pt x="1225" y="277"/>
                </a:cubicBezTo>
                <a:cubicBezTo>
                  <a:pt x="1225" y="274"/>
                  <a:pt x="1224" y="271"/>
                  <a:pt x="1225" y="269"/>
                </a:cubicBezTo>
                <a:cubicBezTo>
                  <a:pt x="1222" y="270"/>
                  <a:pt x="1221" y="272"/>
                  <a:pt x="1218" y="271"/>
                </a:cubicBezTo>
                <a:cubicBezTo>
                  <a:pt x="1217" y="270"/>
                  <a:pt x="1217" y="268"/>
                  <a:pt x="1218" y="267"/>
                </a:cubicBezTo>
                <a:close/>
                <a:moveTo>
                  <a:pt x="1307" y="1175"/>
                </a:moveTo>
                <a:cubicBezTo>
                  <a:pt x="1311" y="1175"/>
                  <a:pt x="1306" y="1180"/>
                  <a:pt x="1309" y="1181"/>
                </a:cubicBezTo>
                <a:cubicBezTo>
                  <a:pt x="1310" y="1177"/>
                  <a:pt x="1315" y="1178"/>
                  <a:pt x="1312" y="1173"/>
                </a:cubicBezTo>
                <a:cubicBezTo>
                  <a:pt x="1314" y="1169"/>
                  <a:pt x="1318" y="1172"/>
                  <a:pt x="1320" y="1171"/>
                </a:cubicBezTo>
                <a:cubicBezTo>
                  <a:pt x="1319" y="1167"/>
                  <a:pt x="1319" y="1167"/>
                  <a:pt x="1319" y="1164"/>
                </a:cubicBezTo>
                <a:cubicBezTo>
                  <a:pt x="1316" y="1168"/>
                  <a:pt x="1312" y="1172"/>
                  <a:pt x="1307" y="1175"/>
                </a:cubicBezTo>
                <a:close/>
                <a:moveTo>
                  <a:pt x="1200" y="283"/>
                </a:moveTo>
                <a:cubicBezTo>
                  <a:pt x="1200" y="287"/>
                  <a:pt x="1202" y="288"/>
                  <a:pt x="1204" y="288"/>
                </a:cubicBezTo>
                <a:cubicBezTo>
                  <a:pt x="1206" y="286"/>
                  <a:pt x="1212" y="284"/>
                  <a:pt x="1208" y="281"/>
                </a:cubicBezTo>
                <a:cubicBezTo>
                  <a:pt x="1208" y="284"/>
                  <a:pt x="1203" y="284"/>
                  <a:pt x="1200" y="283"/>
                </a:cubicBezTo>
                <a:close/>
                <a:moveTo>
                  <a:pt x="1291" y="1197"/>
                </a:moveTo>
                <a:cubicBezTo>
                  <a:pt x="1292" y="1201"/>
                  <a:pt x="1288" y="1200"/>
                  <a:pt x="1289" y="1203"/>
                </a:cubicBezTo>
                <a:cubicBezTo>
                  <a:pt x="1293" y="1202"/>
                  <a:pt x="1294" y="1198"/>
                  <a:pt x="1293" y="1193"/>
                </a:cubicBezTo>
                <a:cubicBezTo>
                  <a:pt x="1290" y="1191"/>
                  <a:pt x="1288" y="1194"/>
                  <a:pt x="1285" y="1196"/>
                </a:cubicBezTo>
                <a:cubicBezTo>
                  <a:pt x="1287" y="1198"/>
                  <a:pt x="1289" y="1194"/>
                  <a:pt x="1291" y="1197"/>
                </a:cubicBezTo>
                <a:close/>
                <a:moveTo>
                  <a:pt x="1153" y="52"/>
                </a:moveTo>
                <a:cubicBezTo>
                  <a:pt x="1156" y="52"/>
                  <a:pt x="1157" y="53"/>
                  <a:pt x="1160" y="53"/>
                </a:cubicBezTo>
                <a:cubicBezTo>
                  <a:pt x="1159" y="48"/>
                  <a:pt x="1159" y="48"/>
                  <a:pt x="1159" y="48"/>
                </a:cubicBezTo>
                <a:cubicBezTo>
                  <a:pt x="1155" y="47"/>
                  <a:pt x="1154" y="49"/>
                  <a:pt x="1153" y="52"/>
                </a:cubicBezTo>
                <a:close/>
                <a:moveTo>
                  <a:pt x="1234" y="1253"/>
                </a:moveTo>
                <a:cubicBezTo>
                  <a:pt x="1238" y="1251"/>
                  <a:pt x="1243" y="1250"/>
                  <a:pt x="1244" y="1247"/>
                </a:cubicBezTo>
                <a:cubicBezTo>
                  <a:pt x="1240" y="1249"/>
                  <a:pt x="1235" y="1249"/>
                  <a:pt x="1234" y="1253"/>
                </a:cubicBezTo>
                <a:close/>
                <a:moveTo>
                  <a:pt x="1218" y="1261"/>
                </a:moveTo>
                <a:cubicBezTo>
                  <a:pt x="1222" y="1260"/>
                  <a:pt x="1223" y="1257"/>
                  <a:pt x="1225" y="1254"/>
                </a:cubicBezTo>
                <a:cubicBezTo>
                  <a:pt x="1219" y="1254"/>
                  <a:pt x="1220" y="1259"/>
                  <a:pt x="1218" y="1261"/>
                </a:cubicBezTo>
                <a:close/>
                <a:moveTo>
                  <a:pt x="1078" y="49"/>
                </a:moveTo>
                <a:cubicBezTo>
                  <a:pt x="1077" y="46"/>
                  <a:pt x="1081" y="43"/>
                  <a:pt x="1078" y="41"/>
                </a:cubicBezTo>
                <a:cubicBezTo>
                  <a:pt x="1077" y="43"/>
                  <a:pt x="1074" y="48"/>
                  <a:pt x="1078" y="49"/>
                </a:cubicBezTo>
                <a:close/>
                <a:moveTo>
                  <a:pt x="972" y="140"/>
                </a:moveTo>
                <a:cubicBezTo>
                  <a:pt x="965" y="145"/>
                  <a:pt x="958" y="145"/>
                  <a:pt x="953" y="153"/>
                </a:cubicBezTo>
                <a:cubicBezTo>
                  <a:pt x="957" y="150"/>
                  <a:pt x="961" y="147"/>
                  <a:pt x="967" y="146"/>
                </a:cubicBezTo>
                <a:cubicBezTo>
                  <a:pt x="967" y="148"/>
                  <a:pt x="966" y="149"/>
                  <a:pt x="967" y="152"/>
                </a:cubicBezTo>
                <a:cubicBezTo>
                  <a:pt x="971" y="150"/>
                  <a:pt x="976" y="145"/>
                  <a:pt x="972" y="140"/>
                </a:cubicBezTo>
                <a:close/>
                <a:moveTo>
                  <a:pt x="1082" y="1223"/>
                </a:moveTo>
                <a:cubicBezTo>
                  <a:pt x="1082" y="1218"/>
                  <a:pt x="1082" y="1218"/>
                  <a:pt x="1082" y="1218"/>
                </a:cubicBezTo>
                <a:cubicBezTo>
                  <a:pt x="1076" y="1219"/>
                  <a:pt x="1081" y="1222"/>
                  <a:pt x="1082" y="1223"/>
                </a:cubicBezTo>
                <a:close/>
                <a:moveTo>
                  <a:pt x="964" y="150"/>
                </a:moveTo>
                <a:cubicBezTo>
                  <a:pt x="961" y="150"/>
                  <a:pt x="961" y="152"/>
                  <a:pt x="962" y="154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64" y="154"/>
                  <a:pt x="964" y="154"/>
                  <a:pt x="964" y="153"/>
                </a:cubicBezTo>
                <a:cubicBezTo>
                  <a:pt x="963" y="153"/>
                  <a:pt x="964" y="152"/>
                  <a:pt x="964" y="150"/>
                </a:cubicBezTo>
                <a:close/>
                <a:moveTo>
                  <a:pt x="1036" y="1129"/>
                </a:moveTo>
                <a:cubicBezTo>
                  <a:pt x="1036" y="1131"/>
                  <a:pt x="1035" y="1131"/>
                  <a:pt x="1035" y="1133"/>
                </a:cubicBezTo>
                <a:cubicBezTo>
                  <a:pt x="1037" y="1132"/>
                  <a:pt x="1040" y="1132"/>
                  <a:pt x="1040" y="1130"/>
                </a:cubicBezTo>
                <a:cubicBezTo>
                  <a:pt x="1039" y="1130"/>
                  <a:pt x="1038" y="1128"/>
                  <a:pt x="1036" y="1129"/>
                </a:cubicBezTo>
                <a:close/>
                <a:moveTo>
                  <a:pt x="1024" y="1182"/>
                </a:moveTo>
                <a:cubicBezTo>
                  <a:pt x="1027" y="1181"/>
                  <a:pt x="1031" y="1181"/>
                  <a:pt x="1032" y="1179"/>
                </a:cubicBezTo>
                <a:cubicBezTo>
                  <a:pt x="1030" y="1180"/>
                  <a:pt x="1024" y="1178"/>
                  <a:pt x="1024" y="1182"/>
                </a:cubicBezTo>
                <a:close/>
                <a:moveTo>
                  <a:pt x="987" y="1156"/>
                </a:moveTo>
                <a:cubicBezTo>
                  <a:pt x="986" y="1157"/>
                  <a:pt x="986" y="1158"/>
                  <a:pt x="986" y="1160"/>
                </a:cubicBezTo>
                <a:cubicBezTo>
                  <a:pt x="989" y="1160"/>
                  <a:pt x="990" y="1160"/>
                  <a:pt x="990" y="1158"/>
                </a:cubicBezTo>
                <a:cubicBezTo>
                  <a:pt x="987" y="1160"/>
                  <a:pt x="989" y="1155"/>
                  <a:pt x="987" y="1156"/>
                </a:cubicBezTo>
                <a:close/>
                <a:moveTo>
                  <a:pt x="869" y="134"/>
                </a:moveTo>
                <a:cubicBezTo>
                  <a:pt x="871" y="133"/>
                  <a:pt x="876" y="135"/>
                  <a:pt x="875" y="131"/>
                </a:cubicBezTo>
                <a:cubicBezTo>
                  <a:pt x="872" y="131"/>
                  <a:pt x="870" y="132"/>
                  <a:pt x="869" y="134"/>
                </a:cubicBezTo>
                <a:close/>
                <a:moveTo>
                  <a:pt x="984" y="1196"/>
                </a:moveTo>
                <a:cubicBezTo>
                  <a:pt x="983" y="1195"/>
                  <a:pt x="983" y="1193"/>
                  <a:pt x="981" y="1193"/>
                </a:cubicBezTo>
                <a:cubicBezTo>
                  <a:pt x="981" y="1194"/>
                  <a:pt x="975" y="1195"/>
                  <a:pt x="979" y="1197"/>
                </a:cubicBezTo>
                <a:cubicBezTo>
                  <a:pt x="979" y="1196"/>
                  <a:pt x="980" y="1196"/>
                  <a:pt x="981" y="1196"/>
                </a:cubicBezTo>
                <a:cubicBezTo>
                  <a:pt x="979" y="1198"/>
                  <a:pt x="983" y="1198"/>
                  <a:pt x="984" y="1196"/>
                </a:cubicBezTo>
                <a:close/>
                <a:moveTo>
                  <a:pt x="844" y="111"/>
                </a:moveTo>
                <a:cubicBezTo>
                  <a:pt x="843" y="107"/>
                  <a:pt x="843" y="105"/>
                  <a:pt x="842" y="103"/>
                </a:cubicBezTo>
                <a:cubicBezTo>
                  <a:pt x="841" y="103"/>
                  <a:pt x="840" y="104"/>
                  <a:pt x="839" y="104"/>
                </a:cubicBezTo>
                <a:cubicBezTo>
                  <a:pt x="840" y="107"/>
                  <a:pt x="841" y="110"/>
                  <a:pt x="844" y="111"/>
                </a:cubicBezTo>
                <a:close/>
                <a:moveTo>
                  <a:pt x="824" y="109"/>
                </a:moveTo>
                <a:cubicBezTo>
                  <a:pt x="826" y="108"/>
                  <a:pt x="830" y="108"/>
                  <a:pt x="830" y="105"/>
                </a:cubicBezTo>
                <a:cubicBezTo>
                  <a:pt x="827" y="105"/>
                  <a:pt x="824" y="106"/>
                  <a:pt x="824" y="109"/>
                </a:cubicBezTo>
                <a:close/>
                <a:moveTo>
                  <a:pt x="925" y="1298"/>
                </a:moveTo>
                <a:cubicBezTo>
                  <a:pt x="925" y="1296"/>
                  <a:pt x="927" y="1292"/>
                  <a:pt x="929" y="1295"/>
                </a:cubicBezTo>
                <a:cubicBezTo>
                  <a:pt x="931" y="1297"/>
                  <a:pt x="928" y="1297"/>
                  <a:pt x="926" y="1297"/>
                </a:cubicBezTo>
                <a:cubicBezTo>
                  <a:pt x="926" y="1299"/>
                  <a:pt x="927" y="1300"/>
                  <a:pt x="929" y="1300"/>
                </a:cubicBezTo>
                <a:cubicBezTo>
                  <a:pt x="931" y="1298"/>
                  <a:pt x="932" y="1296"/>
                  <a:pt x="931" y="1294"/>
                </a:cubicBezTo>
                <a:cubicBezTo>
                  <a:pt x="930" y="1292"/>
                  <a:pt x="928" y="1291"/>
                  <a:pt x="925" y="1291"/>
                </a:cubicBezTo>
                <a:cubicBezTo>
                  <a:pt x="927" y="1294"/>
                  <a:pt x="922" y="1297"/>
                  <a:pt x="925" y="1298"/>
                </a:cubicBezTo>
                <a:close/>
                <a:moveTo>
                  <a:pt x="889" y="1253"/>
                </a:moveTo>
                <a:cubicBezTo>
                  <a:pt x="888" y="1256"/>
                  <a:pt x="885" y="1257"/>
                  <a:pt x="885" y="1260"/>
                </a:cubicBezTo>
                <a:cubicBezTo>
                  <a:pt x="887" y="1262"/>
                  <a:pt x="891" y="1255"/>
                  <a:pt x="889" y="1253"/>
                </a:cubicBezTo>
                <a:close/>
                <a:moveTo>
                  <a:pt x="739" y="100"/>
                </a:moveTo>
                <a:cubicBezTo>
                  <a:pt x="737" y="100"/>
                  <a:pt x="735" y="100"/>
                  <a:pt x="735" y="103"/>
                </a:cubicBezTo>
                <a:cubicBezTo>
                  <a:pt x="738" y="103"/>
                  <a:pt x="740" y="103"/>
                  <a:pt x="739" y="100"/>
                </a:cubicBezTo>
                <a:close/>
                <a:moveTo>
                  <a:pt x="829" y="1246"/>
                </a:moveTo>
                <a:cubicBezTo>
                  <a:pt x="828" y="1242"/>
                  <a:pt x="834" y="1240"/>
                  <a:pt x="830" y="1236"/>
                </a:cubicBezTo>
                <a:cubicBezTo>
                  <a:pt x="831" y="1242"/>
                  <a:pt x="822" y="1241"/>
                  <a:pt x="821" y="1245"/>
                </a:cubicBezTo>
                <a:cubicBezTo>
                  <a:pt x="825" y="1242"/>
                  <a:pt x="825" y="1245"/>
                  <a:pt x="829" y="1246"/>
                </a:cubicBezTo>
                <a:close/>
                <a:moveTo>
                  <a:pt x="830" y="1228"/>
                </a:moveTo>
                <a:cubicBezTo>
                  <a:pt x="827" y="1226"/>
                  <a:pt x="826" y="1223"/>
                  <a:pt x="822" y="1223"/>
                </a:cubicBezTo>
                <a:cubicBezTo>
                  <a:pt x="820" y="1227"/>
                  <a:pt x="816" y="1228"/>
                  <a:pt x="815" y="1233"/>
                </a:cubicBezTo>
                <a:cubicBezTo>
                  <a:pt x="818" y="1234"/>
                  <a:pt x="821" y="1232"/>
                  <a:pt x="822" y="1238"/>
                </a:cubicBezTo>
                <a:cubicBezTo>
                  <a:pt x="830" y="1238"/>
                  <a:pt x="826" y="1230"/>
                  <a:pt x="830" y="1228"/>
                </a:cubicBezTo>
                <a:close/>
                <a:moveTo>
                  <a:pt x="761" y="723"/>
                </a:moveTo>
                <a:cubicBezTo>
                  <a:pt x="769" y="728"/>
                  <a:pt x="769" y="718"/>
                  <a:pt x="771" y="713"/>
                </a:cubicBezTo>
                <a:cubicBezTo>
                  <a:pt x="766" y="714"/>
                  <a:pt x="766" y="721"/>
                  <a:pt x="761" y="723"/>
                </a:cubicBezTo>
                <a:close/>
                <a:moveTo>
                  <a:pt x="815" y="1211"/>
                </a:moveTo>
                <a:cubicBezTo>
                  <a:pt x="815" y="1209"/>
                  <a:pt x="814" y="1206"/>
                  <a:pt x="815" y="1205"/>
                </a:cubicBezTo>
                <a:cubicBezTo>
                  <a:pt x="811" y="1204"/>
                  <a:pt x="812" y="1212"/>
                  <a:pt x="815" y="1211"/>
                </a:cubicBezTo>
                <a:close/>
                <a:moveTo>
                  <a:pt x="680" y="107"/>
                </a:moveTo>
                <a:cubicBezTo>
                  <a:pt x="684" y="106"/>
                  <a:pt x="684" y="110"/>
                  <a:pt x="687" y="110"/>
                </a:cubicBezTo>
                <a:cubicBezTo>
                  <a:pt x="686" y="107"/>
                  <a:pt x="690" y="109"/>
                  <a:pt x="690" y="107"/>
                </a:cubicBezTo>
                <a:cubicBezTo>
                  <a:pt x="687" y="105"/>
                  <a:pt x="681" y="100"/>
                  <a:pt x="680" y="107"/>
                </a:cubicBezTo>
                <a:close/>
                <a:moveTo>
                  <a:pt x="754" y="718"/>
                </a:moveTo>
                <a:cubicBezTo>
                  <a:pt x="752" y="721"/>
                  <a:pt x="748" y="722"/>
                  <a:pt x="748" y="726"/>
                </a:cubicBezTo>
                <a:cubicBezTo>
                  <a:pt x="753" y="726"/>
                  <a:pt x="757" y="722"/>
                  <a:pt x="754" y="718"/>
                </a:cubicBezTo>
                <a:close/>
                <a:moveTo>
                  <a:pt x="798" y="1185"/>
                </a:moveTo>
                <a:cubicBezTo>
                  <a:pt x="793" y="1185"/>
                  <a:pt x="791" y="1188"/>
                  <a:pt x="788" y="1185"/>
                </a:cubicBezTo>
                <a:cubicBezTo>
                  <a:pt x="787" y="1192"/>
                  <a:pt x="798" y="1188"/>
                  <a:pt x="798" y="1185"/>
                </a:cubicBezTo>
                <a:close/>
                <a:moveTo>
                  <a:pt x="789" y="1183"/>
                </a:moveTo>
                <a:cubicBezTo>
                  <a:pt x="790" y="1181"/>
                  <a:pt x="789" y="1181"/>
                  <a:pt x="790" y="1177"/>
                </a:cubicBezTo>
                <a:cubicBezTo>
                  <a:pt x="785" y="1176"/>
                  <a:pt x="787" y="1184"/>
                  <a:pt x="789" y="1183"/>
                </a:cubicBezTo>
                <a:close/>
                <a:moveTo>
                  <a:pt x="663" y="88"/>
                </a:moveTo>
                <a:cubicBezTo>
                  <a:pt x="660" y="87"/>
                  <a:pt x="655" y="88"/>
                  <a:pt x="652" y="87"/>
                </a:cubicBezTo>
                <a:cubicBezTo>
                  <a:pt x="655" y="95"/>
                  <a:pt x="648" y="95"/>
                  <a:pt x="647" y="99"/>
                </a:cubicBezTo>
                <a:cubicBezTo>
                  <a:pt x="649" y="99"/>
                  <a:pt x="649" y="96"/>
                  <a:pt x="653" y="97"/>
                </a:cubicBezTo>
                <a:cubicBezTo>
                  <a:pt x="653" y="94"/>
                  <a:pt x="653" y="91"/>
                  <a:pt x="655" y="89"/>
                </a:cubicBezTo>
                <a:cubicBezTo>
                  <a:pt x="657" y="89"/>
                  <a:pt x="663" y="93"/>
                  <a:pt x="663" y="88"/>
                </a:cubicBezTo>
                <a:close/>
                <a:moveTo>
                  <a:pt x="773" y="1224"/>
                </a:moveTo>
                <a:cubicBezTo>
                  <a:pt x="777" y="1224"/>
                  <a:pt x="776" y="1220"/>
                  <a:pt x="780" y="1221"/>
                </a:cubicBezTo>
                <a:cubicBezTo>
                  <a:pt x="778" y="1214"/>
                  <a:pt x="774" y="1222"/>
                  <a:pt x="773" y="1224"/>
                </a:cubicBezTo>
                <a:close/>
                <a:moveTo>
                  <a:pt x="684" y="1178"/>
                </a:moveTo>
                <a:cubicBezTo>
                  <a:pt x="685" y="1176"/>
                  <a:pt x="684" y="1173"/>
                  <a:pt x="685" y="1171"/>
                </a:cubicBezTo>
                <a:cubicBezTo>
                  <a:pt x="683" y="1171"/>
                  <a:pt x="681" y="1172"/>
                  <a:pt x="680" y="1173"/>
                </a:cubicBezTo>
                <a:cubicBezTo>
                  <a:pt x="683" y="1173"/>
                  <a:pt x="681" y="1176"/>
                  <a:pt x="681" y="1177"/>
                </a:cubicBezTo>
                <a:cubicBezTo>
                  <a:pt x="683" y="1176"/>
                  <a:pt x="683" y="1178"/>
                  <a:pt x="684" y="1178"/>
                </a:cubicBezTo>
                <a:close/>
                <a:moveTo>
                  <a:pt x="678" y="1167"/>
                </a:moveTo>
                <a:cubicBezTo>
                  <a:pt x="678" y="1165"/>
                  <a:pt x="680" y="1162"/>
                  <a:pt x="677" y="1161"/>
                </a:cubicBezTo>
                <a:cubicBezTo>
                  <a:pt x="678" y="1164"/>
                  <a:pt x="674" y="1163"/>
                  <a:pt x="675" y="1166"/>
                </a:cubicBezTo>
                <a:cubicBezTo>
                  <a:pt x="676" y="1166"/>
                  <a:pt x="677" y="1166"/>
                  <a:pt x="678" y="1167"/>
                </a:cubicBezTo>
                <a:close/>
                <a:moveTo>
                  <a:pt x="668" y="1162"/>
                </a:moveTo>
                <a:cubicBezTo>
                  <a:pt x="667" y="1162"/>
                  <a:pt x="666" y="1162"/>
                  <a:pt x="665" y="1162"/>
                </a:cubicBezTo>
                <a:cubicBezTo>
                  <a:pt x="665" y="1164"/>
                  <a:pt x="666" y="1166"/>
                  <a:pt x="668" y="1166"/>
                </a:cubicBezTo>
                <a:cubicBezTo>
                  <a:pt x="668" y="1165"/>
                  <a:pt x="669" y="1164"/>
                  <a:pt x="668" y="1162"/>
                </a:cubicBezTo>
                <a:close/>
                <a:moveTo>
                  <a:pt x="653" y="1200"/>
                </a:moveTo>
                <a:cubicBezTo>
                  <a:pt x="654" y="1200"/>
                  <a:pt x="654" y="1200"/>
                  <a:pt x="654" y="1199"/>
                </a:cubicBezTo>
                <a:cubicBezTo>
                  <a:pt x="651" y="1200"/>
                  <a:pt x="651" y="1200"/>
                  <a:pt x="651" y="1200"/>
                </a:cubicBezTo>
                <a:cubicBezTo>
                  <a:pt x="650" y="1202"/>
                  <a:pt x="653" y="1205"/>
                  <a:pt x="654" y="1202"/>
                </a:cubicBezTo>
                <a:cubicBezTo>
                  <a:pt x="653" y="1202"/>
                  <a:pt x="652" y="1201"/>
                  <a:pt x="653" y="1200"/>
                </a:cubicBezTo>
                <a:close/>
                <a:moveTo>
                  <a:pt x="649" y="1194"/>
                </a:moveTo>
                <a:cubicBezTo>
                  <a:pt x="651" y="1192"/>
                  <a:pt x="651" y="1182"/>
                  <a:pt x="649" y="1183"/>
                </a:cubicBezTo>
                <a:cubicBezTo>
                  <a:pt x="647" y="1183"/>
                  <a:pt x="648" y="1192"/>
                  <a:pt x="649" y="1194"/>
                </a:cubicBezTo>
                <a:close/>
                <a:moveTo>
                  <a:pt x="633" y="1257"/>
                </a:moveTo>
                <a:cubicBezTo>
                  <a:pt x="630" y="1257"/>
                  <a:pt x="629" y="1259"/>
                  <a:pt x="626" y="1258"/>
                </a:cubicBezTo>
                <a:cubicBezTo>
                  <a:pt x="625" y="1262"/>
                  <a:pt x="632" y="1259"/>
                  <a:pt x="633" y="1257"/>
                </a:cubicBezTo>
                <a:close/>
                <a:moveTo>
                  <a:pt x="495" y="95"/>
                </a:moveTo>
                <a:cubicBezTo>
                  <a:pt x="493" y="92"/>
                  <a:pt x="490" y="98"/>
                  <a:pt x="492" y="99"/>
                </a:cubicBezTo>
                <a:cubicBezTo>
                  <a:pt x="492" y="96"/>
                  <a:pt x="495" y="97"/>
                  <a:pt x="495" y="95"/>
                </a:cubicBezTo>
                <a:close/>
                <a:moveTo>
                  <a:pt x="558" y="1018"/>
                </a:moveTo>
                <a:cubicBezTo>
                  <a:pt x="560" y="1019"/>
                  <a:pt x="565" y="1019"/>
                  <a:pt x="565" y="1017"/>
                </a:cubicBezTo>
                <a:cubicBezTo>
                  <a:pt x="562" y="1014"/>
                  <a:pt x="560" y="1016"/>
                  <a:pt x="558" y="1018"/>
                </a:cubicBezTo>
                <a:close/>
                <a:moveTo>
                  <a:pt x="537" y="1005"/>
                </a:moveTo>
                <a:cubicBezTo>
                  <a:pt x="540" y="1003"/>
                  <a:pt x="542" y="999"/>
                  <a:pt x="545" y="997"/>
                </a:cubicBezTo>
                <a:cubicBezTo>
                  <a:pt x="541" y="996"/>
                  <a:pt x="534" y="1001"/>
                  <a:pt x="537" y="1005"/>
                </a:cubicBezTo>
                <a:close/>
                <a:moveTo>
                  <a:pt x="536" y="1013"/>
                </a:moveTo>
                <a:cubicBezTo>
                  <a:pt x="534" y="1009"/>
                  <a:pt x="534" y="1009"/>
                  <a:pt x="536" y="1006"/>
                </a:cubicBezTo>
                <a:cubicBezTo>
                  <a:pt x="532" y="1005"/>
                  <a:pt x="532" y="1009"/>
                  <a:pt x="530" y="1011"/>
                </a:cubicBezTo>
                <a:cubicBezTo>
                  <a:pt x="534" y="1010"/>
                  <a:pt x="533" y="1014"/>
                  <a:pt x="536" y="1013"/>
                </a:cubicBezTo>
                <a:close/>
                <a:moveTo>
                  <a:pt x="526" y="1015"/>
                </a:moveTo>
                <a:cubicBezTo>
                  <a:pt x="526" y="1014"/>
                  <a:pt x="527" y="1014"/>
                  <a:pt x="529" y="1014"/>
                </a:cubicBezTo>
                <a:cubicBezTo>
                  <a:pt x="528" y="1011"/>
                  <a:pt x="528" y="1011"/>
                  <a:pt x="528" y="1011"/>
                </a:cubicBezTo>
                <a:cubicBezTo>
                  <a:pt x="526" y="1010"/>
                  <a:pt x="524" y="1015"/>
                  <a:pt x="526" y="1015"/>
                </a:cubicBezTo>
                <a:close/>
                <a:moveTo>
                  <a:pt x="435" y="141"/>
                </a:moveTo>
                <a:cubicBezTo>
                  <a:pt x="433" y="140"/>
                  <a:pt x="431" y="142"/>
                  <a:pt x="429" y="144"/>
                </a:cubicBezTo>
                <a:cubicBezTo>
                  <a:pt x="432" y="143"/>
                  <a:pt x="434" y="143"/>
                  <a:pt x="435" y="141"/>
                </a:cubicBezTo>
                <a:close/>
                <a:moveTo>
                  <a:pt x="521" y="1043"/>
                </a:moveTo>
                <a:cubicBezTo>
                  <a:pt x="520" y="1044"/>
                  <a:pt x="520" y="1046"/>
                  <a:pt x="519" y="1048"/>
                </a:cubicBezTo>
                <a:cubicBezTo>
                  <a:pt x="522" y="1047"/>
                  <a:pt x="524" y="1046"/>
                  <a:pt x="524" y="1044"/>
                </a:cubicBezTo>
                <a:cubicBezTo>
                  <a:pt x="522" y="1046"/>
                  <a:pt x="522" y="1043"/>
                  <a:pt x="521" y="1043"/>
                </a:cubicBezTo>
                <a:close/>
                <a:moveTo>
                  <a:pt x="542" y="1418"/>
                </a:moveTo>
                <a:cubicBezTo>
                  <a:pt x="540" y="1419"/>
                  <a:pt x="535" y="1418"/>
                  <a:pt x="535" y="1420"/>
                </a:cubicBezTo>
                <a:cubicBezTo>
                  <a:pt x="537" y="1421"/>
                  <a:pt x="534" y="1424"/>
                  <a:pt x="537" y="1424"/>
                </a:cubicBezTo>
                <a:cubicBezTo>
                  <a:pt x="538" y="1422"/>
                  <a:pt x="541" y="1421"/>
                  <a:pt x="542" y="1418"/>
                </a:cubicBezTo>
                <a:close/>
                <a:moveTo>
                  <a:pt x="490" y="1052"/>
                </a:moveTo>
                <a:cubicBezTo>
                  <a:pt x="493" y="1054"/>
                  <a:pt x="491" y="1050"/>
                  <a:pt x="495" y="1050"/>
                </a:cubicBezTo>
                <a:cubicBezTo>
                  <a:pt x="495" y="1048"/>
                  <a:pt x="495" y="1047"/>
                  <a:pt x="493" y="1047"/>
                </a:cubicBezTo>
                <a:cubicBezTo>
                  <a:pt x="493" y="1049"/>
                  <a:pt x="491" y="1050"/>
                  <a:pt x="490" y="1052"/>
                </a:cubicBezTo>
                <a:close/>
                <a:moveTo>
                  <a:pt x="488" y="1054"/>
                </a:moveTo>
                <a:cubicBezTo>
                  <a:pt x="487" y="1052"/>
                  <a:pt x="490" y="1050"/>
                  <a:pt x="488" y="1050"/>
                </a:cubicBezTo>
                <a:cubicBezTo>
                  <a:pt x="488" y="1051"/>
                  <a:pt x="486" y="1051"/>
                  <a:pt x="485" y="1051"/>
                </a:cubicBezTo>
                <a:cubicBezTo>
                  <a:pt x="485" y="1055"/>
                  <a:pt x="489" y="1057"/>
                  <a:pt x="485" y="1059"/>
                </a:cubicBezTo>
                <a:cubicBezTo>
                  <a:pt x="484" y="1056"/>
                  <a:pt x="474" y="1058"/>
                  <a:pt x="479" y="1054"/>
                </a:cubicBezTo>
                <a:cubicBezTo>
                  <a:pt x="469" y="1054"/>
                  <a:pt x="472" y="1063"/>
                  <a:pt x="467" y="1066"/>
                </a:cubicBezTo>
                <a:cubicBezTo>
                  <a:pt x="468" y="1066"/>
                  <a:pt x="469" y="1067"/>
                  <a:pt x="470" y="1068"/>
                </a:cubicBezTo>
                <a:cubicBezTo>
                  <a:pt x="469" y="1071"/>
                  <a:pt x="465" y="1071"/>
                  <a:pt x="465" y="1074"/>
                </a:cubicBezTo>
                <a:cubicBezTo>
                  <a:pt x="470" y="1072"/>
                  <a:pt x="475" y="1074"/>
                  <a:pt x="478" y="1070"/>
                </a:cubicBezTo>
                <a:cubicBezTo>
                  <a:pt x="478" y="1073"/>
                  <a:pt x="480" y="1072"/>
                  <a:pt x="481" y="1073"/>
                </a:cubicBezTo>
                <a:cubicBezTo>
                  <a:pt x="478" y="1074"/>
                  <a:pt x="480" y="1078"/>
                  <a:pt x="476" y="1078"/>
                </a:cubicBezTo>
                <a:cubicBezTo>
                  <a:pt x="476" y="1080"/>
                  <a:pt x="477" y="1082"/>
                  <a:pt x="479" y="1082"/>
                </a:cubicBezTo>
                <a:cubicBezTo>
                  <a:pt x="482" y="1079"/>
                  <a:pt x="485" y="1076"/>
                  <a:pt x="489" y="1074"/>
                </a:cubicBezTo>
                <a:cubicBezTo>
                  <a:pt x="483" y="1067"/>
                  <a:pt x="497" y="1057"/>
                  <a:pt x="488" y="1054"/>
                </a:cubicBezTo>
                <a:close/>
                <a:moveTo>
                  <a:pt x="390" y="183"/>
                </a:moveTo>
                <a:cubicBezTo>
                  <a:pt x="388" y="183"/>
                  <a:pt x="386" y="183"/>
                  <a:pt x="386" y="180"/>
                </a:cubicBezTo>
                <a:cubicBezTo>
                  <a:pt x="384" y="180"/>
                  <a:pt x="384" y="182"/>
                  <a:pt x="382" y="182"/>
                </a:cubicBezTo>
                <a:cubicBezTo>
                  <a:pt x="382" y="184"/>
                  <a:pt x="381" y="185"/>
                  <a:pt x="380" y="187"/>
                </a:cubicBezTo>
                <a:cubicBezTo>
                  <a:pt x="385" y="186"/>
                  <a:pt x="388" y="187"/>
                  <a:pt x="390" y="183"/>
                </a:cubicBezTo>
                <a:close/>
                <a:moveTo>
                  <a:pt x="483" y="1114"/>
                </a:moveTo>
                <a:cubicBezTo>
                  <a:pt x="480" y="1115"/>
                  <a:pt x="483" y="1120"/>
                  <a:pt x="481" y="1122"/>
                </a:cubicBezTo>
                <a:cubicBezTo>
                  <a:pt x="482" y="1123"/>
                  <a:pt x="487" y="1124"/>
                  <a:pt x="486" y="1121"/>
                </a:cubicBezTo>
                <a:cubicBezTo>
                  <a:pt x="482" y="1122"/>
                  <a:pt x="484" y="1116"/>
                  <a:pt x="483" y="1114"/>
                </a:cubicBezTo>
                <a:close/>
                <a:moveTo>
                  <a:pt x="377" y="222"/>
                </a:moveTo>
                <a:cubicBezTo>
                  <a:pt x="379" y="222"/>
                  <a:pt x="379" y="221"/>
                  <a:pt x="381" y="220"/>
                </a:cubicBezTo>
                <a:cubicBezTo>
                  <a:pt x="381" y="219"/>
                  <a:pt x="381" y="217"/>
                  <a:pt x="381" y="215"/>
                </a:cubicBezTo>
                <a:cubicBezTo>
                  <a:pt x="379" y="216"/>
                  <a:pt x="378" y="215"/>
                  <a:pt x="377" y="215"/>
                </a:cubicBezTo>
                <a:cubicBezTo>
                  <a:pt x="380" y="219"/>
                  <a:pt x="371" y="218"/>
                  <a:pt x="368" y="218"/>
                </a:cubicBezTo>
                <a:cubicBezTo>
                  <a:pt x="368" y="220"/>
                  <a:pt x="367" y="220"/>
                  <a:pt x="366" y="221"/>
                </a:cubicBezTo>
                <a:cubicBezTo>
                  <a:pt x="369" y="225"/>
                  <a:pt x="375" y="216"/>
                  <a:pt x="377" y="222"/>
                </a:cubicBezTo>
                <a:close/>
                <a:moveTo>
                  <a:pt x="474" y="1154"/>
                </a:moveTo>
                <a:cubicBezTo>
                  <a:pt x="475" y="1154"/>
                  <a:pt x="475" y="1155"/>
                  <a:pt x="474" y="1156"/>
                </a:cubicBezTo>
                <a:cubicBezTo>
                  <a:pt x="476" y="1157"/>
                  <a:pt x="479" y="1156"/>
                  <a:pt x="480" y="1155"/>
                </a:cubicBezTo>
                <a:cubicBezTo>
                  <a:pt x="480" y="1150"/>
                  <a:pt x="476" y="1151"/>
                  <a:pt x="474" y="1154"/>
                </a:cubicBezTo>
                <a:close/>
                <a:moveTo>
                  <a:pt x="466" y="1142"/>
                </a:moveTo>
                <a:cubicBezTo>
                  <a:pt x="456" y="1139"/>
                  <a:pt x="466" y="1126"/>
                  <a:pt x="467" y="1117"/>
                </a:cubicBezTo>
                <a:cubicBezTo>
                  <a:pt x="463" y="1118"/>
                  <a:pt x="461" y="1117"/>
                  <a:pt x="462" y="1114"/>
                </a:cubicBezTo>
                <a:cubicBezTo>
                  <a:pt x="460" y="1114"/>
                  <a:pt x="459" y="1116"/>
                  <a:pt x="456" y="1117"/>
                </a:cubicBezTo>
                <a:cubicBezTo>
                  <a:pt x="456" y="1125"/>
                  <a:pt x="450" y="1127"/>
                  <a:pt x="448" y="1133"/>
                </a:cubicBezTo>
                <a:cubicBezTo>
                  <a:pt x="446" y="1134"/>
                  <a:pt x="444" y="1133"/>
                  <a:pt x="443" y="1133"/>
                </a:cubicBezTo>
                <a:cubicBezTo>
                  <a:pt x="443" y="1136"/>
                  <a:pt x="440" y="1136"/>
                  <a:pt x="440" y="1140"/>
                </a:cubicBezTo>
                <a:cubicBezTo>
                  <a:pt x="445" y="1138"/>
                  <a:pt x="444" y="1145"/>
                  <a:pt x="449" y="1144"/>
                </a:cubicBezTo>
                <a:cubicBezTo>
                  <a:pt x="451" y="1142"/>
                  <a:pt x="450" y="1139"/>
                  <a:pt x="453" y="1137"/>
                </a:cubicBezTo>
                <a:cubicBezTo>
                  <a:pt x="450" y="1146"/>
                  <a:pt x="460" y="1151"/>
                  <a:pt x="466" y="1142"/>
                </a:cubicBezTo>
                <a:close/>
                <a:moveTo>
                  <a:pt x="492" y="1413"/>
                </a:moveTo>
                <a:cubicBezTo>
                  <a:pt x="490" y="1413"/>
                  <a:pt x="489" y="1412"/>
                  <a:pt x="486" y="1413"/>
                </a:cubicBezTo>
                <a:cubicBezTo>
                  <a:pt x="486" y="1415"/>
                  <a:pt x="488" y="1416"/>
                  <a:pt x="489" y="1417"/>
                </a:cubicBezTo>
                <a:cubicBezTo>
                  <a:pt x="489" y="1415"/>
                  <a:pt x="492" y="1416"/>
                  <a:pt x="492" y="1413"/>
                </a:cubicBezTo>
                <a:close/>
                <a:moveTo>
                  <a:pt x="365" y="225"/>
                </a:moveTo>
                <a:cubicBezTo>
                  <a:pt x="363" y="225"/>
                  <a:pt x="361" y="225"/>
                  <a:pt x="361" y="228"/>
                </a:cubicBezTo>
                <a:cubicBezTo>
                  <a:pt x="363" y="229"/>
                  <a:pt x="365" y="227"/>
                  <a:pt x="365" y="225"/>
                </a:cubicBezTo>
                <a:close/>
                <a:moveTo>
                  <a:pt x="453" y="1057"/>
                </a:moveTo>
                <a:cubicBezTo>
                  <a:pt x="452" y="1057"/>
                  <a:pt x="450" y="1053"/>
                  <a:pt x="450" y="1056"/>
                </a:cubicBezTo>
                <a:cubicBezTo>
                  <a:pt x="453" y="1059"/>
                  <a:pt x="447" y="1056"/>
                  <a:pt x="446" y="1059"/>
                </a:cubicBezTo>
                <a:cubicBezTo>
                  <a:pt x="449" y="1059"/>
                  <a:pt x="453" y="1059"/>
                  <a:pt x="453" y="1057"/>
                </a:cubicBezTo>
                <a:close/>
                <a:moveTo>
                  <a:pt x="459" y="1151"/>
                </a:moveTo>
                <a:cubicBezTo>
                  <a:pt x="455" y="1146"/>
                  <a:pt x="453" y="1155"/>
                  <a:pt x="447" y="1152"/>
                </a:cubicBezTo>
                <a:cubicBezTo>
                  <a:pt x="448" y="1155"/>
                  <a:pt x="453" y="1154"/>
                  <a:pt x="455" y="1156"/>
                </a:cubicBezTo>
                <a:cubicBezTo>
                  <a:pt x="456" y="1154"/>
                  <a:pt x="458" y="1153"/>
                  <a:pt x="459" y="1151"/>
                </a:cubicBezTo>
                <a:close/>
                <a:moveTo>
                  <a:pt x="441" y="1063"/>
                </a:moveTo>
                <a:cubicBezTo>
                  <a:pt x="442" y="1066"/>
                  <a:pt x="440" y="1066"/>
                  <a:pt x="441" y="1068"/>
                </a:cubicBezTo>
                <a:cubicBezTo>
                  <a:pt x="444" y="1068"/>
                  <a:pt x="446" y="1066"/>
                  <a:pt x="446" y="1064"/>
                </a:cubicBezTo>
                <a:cubicBezTo>
                  <a:pt x="445" y="1063"/>
                  <a:pt x="443" y="1063"/>
                  <a:pt x="441" y="1063"/>
                </a:cubicBezTo>
                <a:close/>
                <a:moveTo>
                  <a:pt x="431" y="1105"/>
                </a:moveTo>
                <a:cubicBezTo>
                  <a:pt x="432" y="1105"/>
                  <a:pt x="432" y="1106"/>
                  <a:pt x="433" y="1106"/>
                </a:cubicBezTo>
                <a:cubicBezTo>
                  <a:pt x="434" y="1102"/>
                  <a:pt x="432" y="1101"/>
                  <a:pt x="429" y="1101"/>
                </a:cubicBezTo>
                <a:cubicBezTo>
                  <a:pt x="431" y="1104"/>
                  <a:pt x="426" y="1106"/>
                  <a:pt x="429" y="1108"/>
                </a:cubicBezTo>
                <a:cubicBezTo>
                  <a:pt x="429" y="1107"/>
                  <a:pt x="430" y="1106"/>
                  <a:pt x="431" y="1105"/>
                </a:cubicBezTo>
                <a:close/>
                <a:moveTo>
                  <a:pt x="451" y="1422"/>
                </a:moveTo>
                <a:cubicBezTo>
                  <a:pt x="452" y="1420"/>
                  <a:pt x="454" y="1419"/>
                  <a:pt x="455" y="1416"/>
                </a:cubicBezTo>
                <a:cubicBezTo>
                  <a:pt x="452" y="1417"/>
                  <a:pt x="449" y="1418"/>
                  <a:pt x="448" y="1420"/>
                </a:cubicBezTo>
                <a:cubicBezTo>
                  <a:pt x="451" y="1418"/>
                  <a:pt x="449" y="1423"/>
                  <a:pt x="451" y="1422"/>
                </a:cubicBezTo>
                <a:close/>
                <a:moveTo>
                  <a:pt x="452" y="1426"/>
                </a:moveTo>
                <a:cubicBezTo>
                  <a:pt x="452" y="1429"/>
                  <a:pt x="451" y="1431"/>
                  <a:pt x="450" y="1434"/>
                </a:cubicBezTo>
                <a:cubicBezTo>
                  <a:pt x="454" y="1434"/>
                  <a:pt x="454" y="1427"/>
                  <a:pt x="452" y="1426"/>
                </a:cubicBezTo>
                <a:close/>
                <a:moveTo>
                  <a:pt x="329" y="295"/>
                </a:moveTo>
                <a:cubicBezTo>
                  <a:pt x="326" y="295"/>
                  <a:pt x="326" y="297"/>
                  <a:pt x="323" y="297"/>
                </a:cubicBezTo>
                <a:cubicBezTo>
                  <a:pt x="324" y="301"/>
                  <a:pt x="321" y="303"/>
                  <a:pt x="324" y="304"/>
                </a:cubicBezTo>
                <a:cubicBezTo>
                  <a:pt x="323" y="299"/>
                  <a:pt x="328" y="299"/>
                  <a:pt x="329" y="295"/>
                </a:cubicBezTo>
                <a:close/>
                <a:moveTo>
                  <a:pt x="445" y="1417"/>
                </a:moveTo>
                <a:cubicBezTo>
                  <a:pt x="446" y="1419"/>
                  <a:pt x="439" y="1421"/>
                  <a:pt x="443" y="1422"/>
                </a:cubicBezTo>
                <a:cubicBezTo>
                  <a:pt x="445" y="1421"/>
                  <a:pt x="450" y="1419"/>
                  <a:pt x="445" y="1417"/>
                </a:cubicBezTo>
                <a:close/>
                <a:moveTo>
                  <a:pt x="421" y="1301"/>
                </a:moveTo>
                <a:cubicBezTo>
                  <a:pt x="423" y="1302"/>
                  <a:pt x="427" y="1302"/>
                  <a:pt x="426" y="1298"/>
                </a:cubicBezTo>
                <a:cubicBezTo>
                  <a:pt x="424" y="1297"/>
                  <a:pt x="422" y="1299"/>
                  <a:pt x="421" y="1301"/>
                </a:cubicBezTo>
                <a:close/>
                <a:moveTo>
                  <a:pt x="424" y="1339"/>
                </a:moveTo>
                <a:cubicBezTo>
                  <a:pt x="422" y="1335"/>
                  <a:pt x="424" y="1331"/>
                  <a:pt x="426" y="1328"/>
                </a:cubicBezTo>
                <a:cubicBezTo>
                  <a:pt x="424" y="1327"/>
                  <a:pt x="418" y="1332"/>
                  <a:pt x="414" y="1330"/>
                </a:cubicBezTo>
                <a:cubicBezTo>
                  <a:pt x="414" y="1332"/>
                  <a:pt x="411" y="1332"/>
                  <a:pt x="411" y="1335"/>
                </a:cubicBezTo>
                <a:cubicBezTo>
                  <a:pt x="415" y="1335"/>
                  <a:pt x="414" y="1339"/>
                  <a:pt x="413" y="1341"/>
                </a:cubicBezTo>
                <a:cubicBezTo>
                  <a:pt x="416" y="1339"/>
                  <a:pt x="419" y="1338"/>
                  <a:pt x="424" y="1339"/>
                </a:cubicBezTo>
                <a:close/>
                <a:moveTo>
                  <a:pt x="423" y="1307"/>
                </a:moveTo>
                <a:cubicBezTo>
                  <a:pt x="421" y="1307"/>
                  <a:pt x="417" y="1307"/>
                  <a:pt x="418" y="1310"/>
                </a:cubicBezTo>
                <a:cubicBezTo>
                  <a:pt x="419" y="1309"/>
                  <a:pt x="424" y="1310"/>
                  <a:pt x="423" y="1307"/>
                </a:cubicBezTo>
                <a:close/>
                <a:moveTo>
                  <a:pt x="421" y="1325"/>
                </a:moveTo>
                <a:cubicBezTo>
                  <a:pt x="418" y="1327"/>
                  <a:pt x="420" y="1322"/>
                  <a:pt x="418" y="1323"/>
                </a:cubicBezTo>
                <a:cubicBezTo>
                  <a:pt x="418" y="1324"/>
                  <a:pt x="417" y="1324"/>
                  <a:pt x="415" y="1324"/>
                </a:cubicBezTo>
                <a:cubicBezTo>
                  <a:pt x="415" y="1327"/>
                  <a:pt x="419" y="1325"/>
                  <a:pt x="418" y="1329"/>
                </a:cubicBezTo>
                <a:cubicBezTo>
                  <a:pt x="420" y="1329"/>
                  <a:pt x="421" y="1327"/>
                  <a:pt x="421" y="1325"/>
                </a:cubicBezTo>
                <a:close/>
                <a:moveTo>
                  <a:pt x="416" y="1351"/>
                </a:moveTo>
                <a:cubicBezTo>
                  <a:pt x="419" y="1350"/>
                  <a:pt x="419" y="1354"/>
                  <a:pt x="421" y="1355"/>
                </a:cubicBezTo>
                <a:cubicBezTo>
                  <a:pt x="421" y="1354"/>
                  <a:pt x="424" y="1355"/>
                  <a:pt x="424" y="1352"/>
                </a:cubicBezTo>
                <a:cubicBezTo>
                  <a:pt x="423" y="1352"/>
                  <a:pt x="422" y="1351"/>
                  <a:pt x="422" y="1349"/>
                </a:cubicBezTo>
                <a:cubicBezTo>
                  <a:pt x="420" y="1350"/>
                  <a:pt x="416" y="1349"/>
                  <a:pt x="416" y="1351"/>
                </a:cubicBezTo>
                <a:close/>
                <a:moveTo>
                  <a:pt x="389" y="1078"/>
                </a:moveTo>
                <a:cubicBezTo>
                  <a:pt x="388" y="1080"/>
                  <a:pt x="389" y="1086"/>
                  <a:pt x="392" y="1085"/>
                </a:cubicBezTo>
                <a:cubicBezTo>
                  <a:pt x="391" y="1083"/>
                  <a:pt x="393" y="1077"/>
                  <a:pt x="389" y="1078"/>
                </a:cubicBezTo>
                <a:close/>
                <a:moveTo>
                  <a:pt x="412" y="1298"/>
                </a:moveTo>
                <a:cubicBezTo>
                  <a:pt x="411" y="1298"/>
                  <a:pt x="411" y="1297"/>
                  <a:pt x="411" y="1296"/>
                </a:cubicBezTo>
                <a:cubicBezTo>
                  <a:pt x="405" y="1296"/>
                  <a:pt x="406" y="1300"/>
                  <a:pt x="405" y="1303"/>
                </a:cubicBezTo>
                <a:cubicBezTo>
                  <a:pt x="408" y="1302"/>
                  <a:pt x="408" y="1299"/>
                  <a:pt x="412" y="1298"/>
                </a:cubicBezTo>
                <a:close/>
                <a:moveTo>
                  <a:pt x="396" y="1272"/>
                </a:moveTo>
                <a:cubicBezTo>
                  <a:pt x="395" y="1270"/>
                  <a:pt x="393" y="1266"/>
                  <a:pt x="392" y="1268"/>
                </a:cubicBezTo>
                <a:cubicBezTo>
                  <a:pt x="392" y="1268"/>
                  <a:pt x="393" y="1269"/>
                  <a:pt x="393" y="1270"/>
                </a:cubicBezTo>
                <a:cubicBezTo>
                  <a:pt x="392" y="1270"/>
                  <a:pt x="391" y="1270"/>
                  <a:pt x="391" y="1271"/>
                </a:cubicBezTo>
                <a:cubicBezTo>
                  <a:pt x="392" y="1272"/>
                  <a:pt x="394" y="1272"/>
                  <a:pt x="396" y="1272"/>
                </a:cubicBezTo>
                <a:close/>
                <a:moveTo>
                  <a:pt x="410" y="1427"/>
                </a:moveTo>
                <a:cubicBezTo>
                  <a:pt x="408" y="1428"/>
                  <a:pt x="406" y="1428"/>
                  <a:pt x="405" y="1430"/>
                </a:cubicBezTo>
                <a:cubicBezTo>
                  <a:pt x="406" y="1431"/>
                  <a:pt x="411" y="1430"/>
                  <a:pt x="410" y="1427"/>
                </a:cubicBezTo>
                <a:close/>
                <a:moveTo>
                  <a:pt x="394" y="1291"/>
                </a:moveTo>
                <a:cubicBezTo>
                  <a:pt x="394" y="1294"/>
                  <a:pt x="391" y="1294"/>
                  <a:pt x="391" y="1296"/>
                </a:cubicBezTo>
                <a:cubicBezTo>
                  <a:pt x="393" y="1296"/>
                  <a:pt x="397" y="1293"/>
                  <a:pt x="394" y="1291"/>
                </a:cubicBezTo>
                <a:close/>
                <a:moveTo>
                  <a:pt x="385" y="1277"/>
                </a:moveTo>
                <a:cubicBezTo>
                  <a:pt x="385" y="1282"/>
                  <a:pt x="382" y="1283"/>
                  <a:pt x="382" y="1287"/>
                </a:cubicBezTo>
                <a:cubicBezTo>
                  <a:pt x="385" y="1286"/>
                  <a:pt x="385" y="1291"/>
                  <a:pt x="388" y="1290"/>
                </a:cubicBezTo>
                <a:cubicBezTo>
                  <a:pt x="389" y="1287"/>
                  <a:pt x="387" y="1279"/>
                  <a:pt x="385" y="1277"/>
                </a:cubicBezTo>
                <a:close/>
                <a:moveTo>
                  <a:pt x="287" y="329"/>
                </a:moveTo>
                <a:cubicBezTo>
                  <a:pt x="285" y="328"/>
                  <a:pt x="282" y="328"/>
                  <a:pt x="282" y="331"/>
                </a:cubicBezTo>
                <a:cubicBezTo>
                  <a:pt x="284" y="331"/>
                  <a:pt x="286" y="332"/>
                  <a:pt x="287" y="329"/>
                </a:cubicBezTo>
                <a:close/>
                <a:moveTo>
                  <a:pt x="386" y="1290"/>
                </a:moveTo>
                <a:cubicBezTo>
                  <a:pt x="385" y="1295"/>
                  <a:pt x="386" y="1297"/>
                  <a:pt x="389" y="1294"/>
                </a:cubicBezTo>
                <a:cubicBezTo>
                  <a:pt x="389" y="1292"/>
                  <a:pt x="387" y="1291"/>
                  <a:pt x="386" y="1290"/>
                </a:cubicBezTo>
                <a:close/>
                <a:moveTo>
                  <a:pt x="356" y="1024"/>
                </a:moveTo>
                <a:cubicBezTo>
                  <a:pt x="352" y="1026"/>
                  <a:pt x="349" y="1030"/>
                  <a:pt x="351" y="1036"/>
                </a:cubicBezTo>
                <a:cubicBezTo>
                  <a:pt x="357" y="1035"/>
                  <a:pt x="357" y="1035"/>
                  <a:pt x="357" y="1035"/>
                </a:cubicBezTo>
                <a:cubicBezTo>
                  <a:pt x="353" y="1031"/>
                  <a:pt x="358" y="1026"/>
                  <a:pt x="356" y="1024"/>
                </a:cubicBezTo>
                <a:close/>
                <a:moveTo>
                  <a:pt x="399" y="1423"/>
                </a:moveTo>
                <a:cubicBezTo>
                  <a:pt x="397" y="1423"/>
                  <a:pt x="396" y="1421"/>
                  <a:pt x="395" y="1421"/>
                </a:cubicBezTo>
                <a:cubicBezTo>
                  <a:pt x="394" y="1423"/>
                  <a:pt x="393" y="1424"/>
                  <a:pt x="391" y="1426"/>
                </a:cubicBezTo>
                <a:cubicBezTo>
                  <a:pt x="394" y="1425"/>
                  <a:pt x="394" y="1428"/>
                  <a:pt x="396" y="1427"/>
                </a:cubicBezTo>
                <a:cubicBezTo>
                  <a:pt x="396" y="1425"/>
                  <a:pt x="400" y="1426"/>
                  <a:pt x="399" y="1423"/>
                </a:cubicBezTo>
                <a:close/>
                <a:moveTo>
                  <a:pt x="387" y="1353"/>
                </a:moveTo>
                <a:cubicBezTo>
                  <a:pt x="384" y="1350"/>
                  <a:pt x="387" y="1348"/>
                  <a:pt x="387" y="1344"/>
                </a:cubicBezTo>
                <a:cubicBezTo>
                  <a:pt x="383" y="1345"/>
                  <a:pt x="383" y="1349"/>
                  <a:pt x="379" y="1350"/>
                </a:cubicBezTo>
                <a:cubicBezTo>
                  <a:pt x="379" y="1356"/>
                  <a:pt x="379" y="1356"/>
                  <a:pt x="379" y="1356"/>
                </a:cubicBezTo>
                <a:cubicBezTo>
                  <a:pt x="383" y="1356"/>
                  <a:pt x="382" y="1352"/>
                  <a:pt x="387" y="1353"/>
                </a:cubicBezTo>
                <a:close/>
                <a:moveTo>
                  <a:pt x="375" y="1381"/>
                </a:moveTo>
                <a:cubicBezTo>
                  <a:pt x="373" y="1381"/>
                  <a:pt x="371" y="1381"/>
                  <a:pt x="372" y="1384"/>
                </a:cubicBezTo>
                <a:cubicBezTo>
                  <a:pt x="374" y="1383"/>
                  <a:pt x="376" y="1383"/>
                  <a:pt x="375" y="1381"/>
                </a:cubicBezTo>
                <a:close/>
                <a:moveTo>
                  <a:pt x="375" y="1400"/>
                </a:moveTo>
                <a:cubicBezTo>
                  <a:pt x="372" y="1401"/>
                  <a:pt x="372" y="1399"/>
                  <a:pt x="370" y="1400"/>
                </a:cubicBezTo>
                <a:cubicBezTo>
                  <a:pt x="370" y="1402"/>
                  <a:pt x="368" y="1403"/>
                  <a:pt x="369" y="1406"/>
                </a:cubicBezTo>
                <a:cubicBezTo>
                  <a:pt x="372" y="1405"/>
                  <a:pt x="373" y="1402"/>
                  <a:pt x="375" y="1400"/>
                </a:cubicBezTo>
                <a:close/>
                <a:moveTo>
                  <a:pt x="336" y="1048"/>
                </a:moveTo>
                <a:cubicBezTo>
                  <a:pt x="332" y="1049"/>
                  <a:pt x="331" y="1052"/>
                  <a:pt x="330" y="1055"/>
                </a:cubicBezTo>
                <a:cubicBezTo>
                  <a:pt x="333" y="1054"/>
                  <a:pt x="335" y="1051"/>
                  <a:pt x="336" y="1048"/>
                </a:cubicBezTo>
                <a:close/>
                <a:moveTo>
                  <a:pt x="370" y="1371"/>
                </a:moveTo>
                <a:cubicBezTo>
                  <a:pt x="364" y="1372"/>
                  <a:pt x="362" y="1375"/>
                  <a:pt x="359" y="1378"/>
                </a:cubicBezTo>
                <a:cubicBezTo>
                  <a:pt x="363" y="1378"/>
                  <a:pt x="363" y="1378"/>
                  <a:pt x="367" y="1377"/>
                </a:cubicBezTo>
                <a:cubicBezTo>
                  <a:pt x="366" y="1374"/>
                  <a:pt x="368" y="1374"/>
                  <a:pt x="370" y="1371"/>
                </a:cubicBezTo>
                <a:close/>
                <a:moveTo>
                  <a:pt x="287" y="705"/>
                </a:moveTo>
                <a:cubicBezTo>
                  <a:pt x="287" y="708"/>
                  <a:pt x="284" y="707"/>
                  <a:pt x="285" y="711"/>
                </a:cubicBezTo>
                <a:cubicBezTo>
                  <a:pt x="287" y="712"/>
                  <a:pt x="289" y="709"/>
                  <a:pt x="291" y="708"/>
                </a:cubicBezTo>
                <a:cubicBezTo>
                  <a:pt x="289" y="708"/>
                  <a:pt x="290" y="705"/>
                  <a:pt x="287" y="705"/>
                </a:cubicBezTo>
                <a:close/>
                <a:moveTo>
                  <a:pt x="299" y="864"/>
                </a:moveTo>
                <a:cubicBezTo>
                  <a:pt x="300" y="871"/>
                  <a:pt x="290" y="874"/>
                  <a:pt x="294" y="880"/>
                </a:cubicBezTo>
                <a:cubicBezTo>
                  <a:pt x="294" y="874"/>
                  <a:pt x="303" y="868"/>
                  <a:pt x="299" y="864"/>
                </a:cubicBezTo>
                <a:close/>
                <a:moveTo>
                  <a:pt x="275" y="923"/>
                </a:moveTo>
                <a:cubicBezTo>
                  <a:pt x="275" y="915"/>
                  <a:pt x="286" y="902"/>
                  <a:pt x="279" y="897"/>
                </a:cubicBezTo>
                <a:cubicBezTo>
                  <a:pt x="281" y="902"/>
                  <a:pt x="272" y="907"/>
                  <a:pt x="268" y="907"/>
                </a:cubicBezTo>
                <a:cubicBezTo>
                  <a:pt x="272" y="915"/>
                  <a:pt x="253" y="919"/>
                  <a:pt x="261" y="927"/>
                </a:cubicBezTo>
                <a:cubicBezTo>
                  <a:pt x="264" y="927"/>
                  <a:pt x="265" y="924"/>
                  <a:pt x="268" y="924"/>
                </a:cubicBezTo>
                <a:cubicBezTo>
                  <a:pt x="269" y="925"/>
                  <a:pt x="270" y="927"/>
                  <a:pt x="270" y="929"/>
                </a:cubicBezTo>
                <a:cubicBezTo>
                  <a:pt x="272" y="927"/>
                  <a:pt x="273" y="924"/>
                  <a:pt x="275" y="923"/>
                </a:cubicBezTo>
                <a:close/>
                <a:moveTo>
                  <a:pt x="313" y="1279"/>
                </a:moveTo>
                <a:cubicBezTo>
                  <a:pt x="312" y="1280"/>
                  <a:pt x="310" y="1280"/>
                  <a:pt x="310" y="1282"/>
                </a:cubicBezTo>
                <a:cubicBezTo>
                  <a:pt x="312" y="1281"/>
                  <a:pt x="310" y="1288"/>
                  <a:pt x="312" y="1288"/>
                </a:cubicBezTo>
                <a:cubicBezTo>
                  <a:pt x="313" y="1286"/>
                  <a:pt x="311" y="1282"/>
                  <a:pt x="313" y="1279"/>
                </a:cubicBezTo>
                <a:close/>
                <a:moveTo>
                  <a:pt x="306" y="1241"/>
                </a:moveTo>
                <a:cubicBezTo>
                  <a:pt x="300" y="1239"/>
                  <a:pt x="298" y="1241"/>
                  <a:pt x="293" y="1243"/>
                </a:cubicBezTo>
                <a:cubicBezTo>
                  <a:pt x="294" y="1245"/>
                  <a:pt x="295" y="1247"/>
                  <a:pt x="297" y="1248"/>
                </a:cubicBezTo>
                <a:cubicBezTo>
                  <a:pt x="299" y="1245"/>
                  <a:pt x="305" y="1245"/>
                  <a:pt x="306" y="1241"/>
                </a:cubicBezTo>
                <a:close/>
                <a:moveTo>
                  <a:pt x="239" y="719"/>
                </a:moveTo>
                <a:cubicBezTo>
                  <a:pt x="241" y="719"/>
                  <a:pt x="240" y="722"/>
                  <a:pt x="243" y="721"/>
                </a:cubicBezTo>
                <a:cubicBezTo>
                  <a:pt x="243" y="720"/>
                  <a:pt x="244" y="720"/>
                  <a:pt x="244" y="718"/>
                </a:cubicBezTo>
                <a:cubicBezTo>
                  <a:pt x="242" y="719"/>
                  <a:pt x="239" y="717"/>
                  <a:pt x="239" y="719"/>
                </a:cubicBezTo>
                <a:close/>
                <a:moveTo>
                  <a:pt x="208" y="568"/>
                </a:moveTo>
                <a:cubicBezTo>
                  <a:pt x="202" y="570"/>
                  <a:pt x="206" y="577"/>
                  <a:pt x="212" y="576"/>
                </a:cubicBezTo>
                <a:cubicBezTo>
                  <a:pt x="211" y="573"/>
                  <a:pt x="209" y="571"/>
                  <a:pt x="208" y="568"/>
                </a:cubicBezTo>
                <a:close/>
                <a:moveTo>
                  <a:pt x="132" y="555"/>
                </a:moveTo>
                <a:cubicBezTo>
                  <a:pt x="125" y="554"/>
                  <a:pt x="116" y="557"/>
                  <a:pt x="116" y="561"/>
                </a:cubicBezTo>
                <a:cubicBezTo>
                  <a:pt x="117" y="558"/>
                  <a:pt x="118" y="562"/>
                  <a:pt x="119" y="562"/>
                </a:cubicBezTo>
                <a:cubicBezTo>
                  <a:pt x="119" y="556"/>
                  <a:pt x="130" y="559"/>
                  <a:pt x="132" y="555"/>
                </a:cubicBezTo>
                <a:close/>
                <a:moveTo>
                  <a:pt x="151" y="846"/>
                </a:moveTo>
                <a:cubicBezTo>
                  <a:pt x="154" y="846"/>
                  <a:pt x="159" y="848"/>
                  <a:pt x="161" y="846"/>
                </a:cubicBezTo>
                <a:cubicBezTo>
                  <a:pt x="158" y="845"/>
                  <a:pt x="152" y="842"/>
                  <a:pt x="151" y="846"/>
                </a:cubicBezTo>
                <a:close/>
                <a:moveTo>
                  <a:pt x="154" y="795"/>
                </a:moveTo>
                <a:cubicBezTo>
                  <a:pt x="152" y="796"/>
                  <a:pt x="150" y="799"/>
                  <a:pt x="152" y="801"/>
                </a:cubicBezTo>
                <a:cubicBezTo>
                  <a:pt x="155" y="801"/>
                  <a:pt x="155" y="798"/>
                  <a:pt x="154" y="795"/>
                </a:cubicBezTo>
                <a:close/>
                <a:moveTo>
                  <a:pt x="150" y="812"/>
                </a:moveTo>
                <a:cubicBezTo>
                  <a:pt x="148" y="807"/>
                  <a:pt x="154" y="809"/>
                  <a:pt x="154" y="805"/>
                </a:cubicBezTo>
                <a:cubicBezTo>
                  <a:pt x="153" y="805"/>
                  <a:pt x="153" y="804"/>
                  <a:pt x="151" y="804"/>
                </a:cubicBezTo>
                <a:cubicBezTo>
                  <a:pt x="150" y="807"/>
                  <a:pt x="147" y="807"/>
                  <a:pt x="147" y="811"/>
                </a:cubicBezTo>
                <a:cubicBezTo>
                  <a:pt x="148" y="810"/>
                  <a:pt x="149" y="812"/>
                  <a:pt x="150" y="812"/>
                </a:cubicBezTo>
                <a:close/>
                <a:moveTo>
                  <a:pt x="150" y="838"/>
                </a:moveTo>
                <a:cubicBezTo>
                  <a:pt x="146" y="837"/>
                  <a:pt x="148" y="830"/>
                  <a:pt x="149" y="828"/>
                </a:cubicBezTo>
                <a:cubicBezTo>
                  <a:pt x="147" y="828"/>
                  <a:pt x="146" y="827"/>
                  <a:pt x="143" y="828"/>
                </a:cubicBezTo>
                <a:cubicBezTo>
                  <a:pt x="146" y="831"/>
                  <a:pt x="146" y="832"/>
                  <a:pt x="147" y="837"/>
                </a:cubicBezTo>
                <a:cubicBezTo>
                  <a:pt x="145" y="838"/>
                  <a:pt x="142" y="838"/>
                  <a:pt x="143" y="842"/>
                </a:cubicBezTo>
                <a:cubicBezTo>
                  <a:pt x="147" y="841"/>
                  <a:pt x="148" y="841"/>
                  <a:pt x="150" y="838"/>
                </a:cubicBezTo>
                <a:close/>
                <a:moveTo>
                  <a:pt x="139" y="825"/>
                </a:moveTo>
                <a:cubicBezTo>
                  <a:pt x="140" y="825"/>
                  <a:pt x="141" y="826"/>
                  <a:pt x="143" y="825"/>
                </a:cubicBezTo>
                <a:cubicBezTo>
                  <a:pt x="143" y="822"/>
                  <a:pt x="143" y="822"/>
                  <a:pt x="143" y="822"/>
                </a:cubicBezTo>
                <a:cubicBezTo>
                  <a:pt x="141" y="823"/>
                  <a:pt x="139" y="823"/>
                  <a:pt x="139" y="825"/>
                </a:cubicBezTo>
                <a:close/>
                <a:moveTo>
                  <a:pt x="109" y="529"/>
                </a:moveTo>
                <a:cubicBezTo>
                  <a:pt x="107" y="529"/>
                  <a:pt x="103" y="529"/>
                  <a:pt x="103" y="531"/>
                </a:cubicBezTo>
                <a:cubicBezTo>
                  <a:pt x="106" y="531"/>
                  <a:pt x="109" y="532"/>
                  <a:pt x="109" y="529"/>
                </a:cubicBezTo>
                <a:close/>
                <a:moveTo>
                  <a:pt x="107" y="581"/>
                </a:moveTo>
                <a:cubicBezTo>
                  <a:pt x="106" y="581"/>
                  <a:pt x="106" y="579"/>
                  <a:pt x="106" y="578"/>
                </a:cubicBezTo>
                <a:cubicBezTo>
                  <a:pt x="109" y="575"/>
                  <a:pt x="115" y="571"/>
                  <a:pt x="110" y="566"/>
                </a:cubicBezTo>
                <a:cubicBezTo>
                  <a:pt x="110" y="568"/>
                  <a:pt x="108" y="569"/>
                  <a:pt x="106" y="569"/>
                </a:cubicBezTo>
                <a:cubicBezTo>
                  <a:pt x="107" y="575"/>
                  <a:pt x="107" y="575"/>
                  <a:pt x="107" y="575"/>
                </a:cubicBezTo>
                <a:cubicBezTo>
                  <a:pt x="106" y="577"/>
                  <a:pt x="102" y="577"/>
                  <a:pt x="101" y="579"/>
                </a:cubicBezTo>
                <a:cubicBezTo>
                  <a:pt x="104" y="580"/>
                  <a:pt x="99" y="583"/>
                  <a:pt x="100" y="585"/>
                </a:cubicBezTo>
                <a:cubicBezTo>
                  <a:pt x="104" y="585"/>
                  <a:pt x="106" y="583"/>
                  <a:pt x="107" y="581"/>
                </a:cubicBezTo>
                <a:close/>
                <a:moveTo>
                  <a:pt x="94" y="609"/>
                </a:moveTo>
                <a:cubicBezTo>
                  <a:pt x="92" y="608"/>
                  <a:pt x="89" y="610"/>
                  <a:pt x="88" y="612"/>
                </a:cubicBezTo>
                <a:cubicBezTo>
                  <a:pt x="90" y="613"/>
                  <a:pt x="95" y="612"/>
                  <a:pt x="94" y="609"/>
                </a:cubicBezTo>
                <a:close/>
                <a:moveTo>
                  <a:pt x="88" y="624"/>
                </a:moveTo>
                <a:cubicBezTo>
                  <a:pt x="90" y="621"/>
                  <a:pt x="87" y="620"/>
                  <a:pt x="89" y="617"/>
                </a:cubicBezTo>
                <a:cubicBezTo>
                  <a:pt x="85" y="617"/>
                  <a:pt x="86" y="621"/>
                  <a:pt x="81" y="620"/>
                </a:cubicBezTo>
                <a:cubicBezTo>
                  <a:pt x="80" y="624"/>
                  <a:pt x="79" y="629"/>
                  <a:pt x="75" y="631"/>
                </a:cubicBezTo>
                <a:cubicBezTo>
                  <a:pt x="81" y="633"/>
                  <a:pt x="79" y="622"/>
                  <a:pt x="88" y="624"/>
                </a:cubicBezTo>
                <a:close/>
                <a:moveTo>
                  <a:pt x="112" y="850"/>
                </a:moveTo>
                <a:cubicBezTo>
                  <a:pt x="110" y="850"/>
                  <a:pt x="110" y="848"/>
                  <a:pt x="110" y="846"/>
                </a:cubicBezTo>
                <a:cubicBezTo>
                  <a:pt x="106" y="846"/>
                  <a:pt x="108" y="849"/>
                  <a:pt x="109" y="851"/>
                </a:cubicBezTo>
                <a:cubicBezTo>
                  <a:pt x="110" y="851"/>
                  <a:pt x="112" y="851"/>
                  <a:pt x="112" y="850"/>
                </a:cubicBezTo>
                <a:close/>
                <a:moveTo>
                  <a:pt x="73" y="644"/>
                </a:moveTo>
                <a:cubicBezTo>
                  <a:pt x="74" y="641"/>
                  <a:pt x="75" y="637"/>
                  <a:pt x="75" y="633"/>
                </a:cubicBezTo>
                <a:cubicBezTo>
                  <a:pt x="73" y="633"/>
                  <a:pt x="73" y="635"/>
                  <a:pt x="71" y="634"/>
                </a:cubicBezTo>
                <a:cubicBezTo>
                  <a:pt x="71" y="638"/>
                  <a:pt x="71" y="643"/>
                  <a:pt x="68" y="644"/>
                </a:cubicBezTo>
                <a:cubicBezTo>
                  <a:pt x="70" y="643"/>
                  <a:pt x="70" y="645"/>
                  <a:pt x="73" y="644"/>
                </a:cubicBezTo>
                <a:close/>
                <a:moveTo>
                  <a:pt x="96" y="855"/>
                </a:moveTo>
                <a:cubicBezTo>
                  <a:pt x="94" y="855"/>
                  <a:pt x="94" y="854"/>
                  <a:pt x="92" y="854"/>
                </a:cubicBezTo>
                <a:cubicBezTo>
                  <a:pt x="92" y="855"/>
                  <a:pt x="90" y="859"/>
                  <a:pt x="93" y="859"/>
                </a:cubicBezTo>
                <a:cubicBezTo>
                  <a:pt x="90" y="855"/>
                  <a:pt x="96" y="857"/>
                  <a:pt x="96" y="855"/>
                </a:cubicBezTo>
                <a:close/>
                <a:moveTo>
                  <a:pt x="87" y="815"/>
                </a:moveTo>
                <a:cubicBezTo>
                  <a:pt x="86" y="812"/>
                  <a:pt x="88" y="812"/>
                  <a:pt x="87" y="810"/>
                </a:cubicBezTo>
                <a:cubicBezTo>
                  <a:pt x="85" y="811"/>
                  <a:pt x="85" y="808"/>
                  <a:pt x="83" y="809"/>
                </a:cubicBezTo>
                <a:cubicBezTo>
                  <a:pt x="84" y="812"/>
                  <a:pt x="81" y="811"/>
                  <a:pt x="81" y="813"/>
                </a:cubicBezTo>
                <a:cubicBezTo>
                  <a:pt x="85" y="809"/>
                  <a:pt x="84" y="815"/>
                  <a:pt x="87" y="815"/>
                </a:cubicBezTo>
                <a:close/>
                <a:moveTo>
                  <a:pt x="41" y="654"/>
                </a:moveTo>
                <a:cubicBezTo>
                  <a:pt x="38" y="654"/>
                  <a:pt x="37" y="656"/>
                  <a:pt x="37" y="657"/>
                </a:cubicBezTo>
                <a:cubicBezTo>
                  <a:pt x="39" y="657"/>
                  <a:pt x="41" y="657"/>
                  <a:pt x="41" y="654"/>
                </a:cubicBezTo>
                <a:close/>
                <a:moveTo>
                  <a:pt x="50" y="795"/>
                </a:moveTo>
                <a:cubicBezTo>
                  <a:pt x="48" y="795"/>
                  <a:pt x="48" y="794"/>
                  <a:pt x="46" y="794"/>
                </a:cubicBezTo>
                <a:cubicBezTo>
                  <a:pt x="48" y="798"/>
                  <a:pt x="41" y="800"/>
                  <a:pt x="46" y="802"/>
                </a:cubicBezTo>
                <a:cubicBezTo>
                  <a:pt x="46" y="798"/>
                  <a:pt x="49" y="797"/>
                  <a:pt x="50" y="795"/>
                </a:cubicBezTo>
                <a:close/>
                <a:moveTo>
                  <a:pt x="20" y="748"/>
                </a:moveTo>
                <a:cubicBezTo>
                  <a:pt x="21" y="749"/>
                  <a:pt x="23" y="750"/>
                  <a:pt x="23" y="752"/>
                </a:cubicBezTo>
                <a:cubicBezTo>
                  <a:pt x="25" y="751"/>
                  <a:pt x="28" y="751"/>
                  <a:pt x="28" y="748"/>
                </a:cubicBezTo>
                <a:cubicBezTo>
                  <a:pt x="25" y="749"/>
                  <a:pt x="24" y="750"/>
                  <a:pt x="23" y="748"/>
                </a:cubicBezTo>
                <a:cubicBezTo>
                  <a:pt x="20" y="742"/>
                  <a:pt x="26" y="738"/>
                  <a:pt x="31" y="740"/>
                </a:cubicBezTo>
                <a:cubicBezTo>
                  <a:pt x="34" y="736"/>
                  <a:pt x="28" y="734"/>
                  <a:pt x="30" y="730"/>
                </a:cubicBezTo>
                <a:cubicBezTo>
                  <a:pt x="28" y="730"/>
                  <a:pt x="26" y="730"/>
                  <a:pt x="25" y="729"/>
                </a:cubicBezTo>
                <a:cubicBezTo>
                  <a:pt x="21" y="722"/>
                  <a:pt x="29" y="711"/>
                  <a:pt x="34" y="714"/>
                </a:cubicBezTo>
                <a:cubicBezTo>
                  <a:pt x="34" y="711"/>
                  <a:pt x="38" y="713"/>
                  <a:pt x="38" y="711"/>
                </a:cubicBezTo>
                <a:cubicBezTo>
                  <a:pt x="36" y="710"/>
                  <a:pt x="33" y="712"/>
                  <a:pt x="33" y="710"/>
                </a:cubicBezTo>
                <a:cubicBezTo>
                  <a:pt x="33" y="705"/>
                  <a:pt x="36" y="703"/>
                  <a:pt x="33" y="698"/>
                </a:cubicBezTo>
                <a:cubicBezTo>
                  <a:pt x="28" y="706"/>
                  <a:pt x="30" y="720"/>
                  <a:pt x="17" y="722"/>
                </a:cubicBezTo>
                <a:cubicBezTo>
                  <a:pt x="17" y="725"/>
                  <a:pt x="16" y="727"/>
                  <a:pt x="14" y="728"/>
                </a:cubicBezTo>
                <a:cubicBezTo>
                  <a:pt x="14" y="727"/>
                  <a:pt x="14" y="726"/>
                  <a:pt x="13" y="726"/>
                </a:cubicBezTo>
                <a:cubicBezTo>
                  <a:pt x="13" y="728"/>
                  <a:pt x="12" y="732"/>
                  <a:pt x="8" y="734"/>
                </a:cubicBezTo>
                <a:cubicBezTo>
                  <a:pt x="9" y="734"/>
                  <a:pt x="10" y="735"/>
                  <a:pt x="10" y="736"/>
                </a:cubicBezTo>
                <a:cubicBezTo>
                  <a:pt x="7" y="737"/>
                  <a:pt x="4" y="747"/>
                  <a:pt x="7" y="748"/>
                </a:cubicBezTo>
                <a:cubicBezTo>
                  <a:pt x="8" y="748"/>
                  <a:pt x="7" y="745"/>
                  <a:pt x="8" y="745"/>
                </a:cubicBezTo>
                <a:cubicBezTo>
                  <a:pt x="13" y="744"/>
                  <a:pt x="14" y="747"/>
                  <a:pt x="15" y="750"/>
                </a:cubicBezTo>
                <a:cubicBezTo>
                  <a:pt x="15" y="751"/>
                  <a:pt x="12" y="750"/>
                  <a:pt x="12" y="752"/>
                </a:cubicBezTo>
                <a:cubicBezTo>
                  <a:pt x="14" y="752"/>
                  <a:pt x="14" y="755"/>
                  <a:pt x="17" y="754"/>
                </a:cubicBezTo>
                <a:cubicBezTo>
                  <a:pt x="15" y="751"/>
                  <a:pt x="17" y="749"/>
                  <a:pt x="20" y="748"/>
                </a:cubicBezTo>
                <a:close/>
                <a:moveTo>
                  <a:pt x="18" y="652"/>
                </a:moveTo>
                <a:cubicBezTo>
                  <a:pt x="16" y="656"/>
                  <a:pt x="20" y="660"/>
                  <a:pt x="14" y="662"/>
                </a:cubicBezTo>
                <a:cubicBezTo>
                  <a:pt x="17" y="669"/>
                  <a:pt x="24" y="655"/>
                  <a:pt x="18" y="652"/>
                </a:cubicBezTo>
                <a:close/>
                <a:moveTo>
                  <a:pt x="21" y="682"/>
                </a:moveTo>
                <a:cubicBezTo>
                  <a:pt x="19" y="683"/>
                  <a:pt x="16" y="683"/>
                  <a:pt x="14" y="685"/>
                </a:cubicBezTo>
                <a:cubicBezTo>
                  <a:pt x="16" y="688"/>
                  <a:pt x="19" y="686"/>
                  <a:pt x="22" y="684"/>
                </a:cubicBezTo>
                <a:lnTo>
                  <a:pt x="21" y="682"/>
                </a:lnTo>
                <a:close/>
                <a:moveTo>
                  <a:pt x="14" y="720"/>
                </a:moveTo>
                <a:cubicBezTo>
                  <a:pt x="10" y="722"/>
                  <a:pt x="6" y="719"/>
                  <a:pt x="4" y="723"/>
                </a:cubicBezTo>
                <a:cubicBezTo>
                  <a:pt x="7" y="724"/>
                  <a:pt x="14" y="723"/>
                  <a:pt x="14" y="720"/>
                </a:cubicBezTo>
                <a:close/>
                <a:moveTo>
                  <a:pt x="7" y="733"/>
                </a:moveTo>
                <a:cubicBezTo>
                  <a:pt x="4" y="732"/>
                  <a:pt x="2" y="736"/>
                  <a:pt x="5" y="738"/>
                </a:cubicBezTo>
                <a:cubicBezTo>
                  <a:pt x="5" y="735"/>
                  <a:pt x="8" y="736"/>
                  <a:pt x="7" y="733"/>
                </a:cubicBezTo>
                <a:close/>
                <a:moveTo>
                  <a:pt x="3" y="713"/>
                </a:moveTo>
                <a:cubicBezTo>
                  <a:pt x="0" y="712"/>
                  <a:pt x="1" y="719"/>
                  <a:pt x="3" y="719"/>
                </a:cubicBezTo>
                <a:cubicBezTo>
                  <a:pt x="4" y="718"/>
                  <a:pt x="4" y="716"/>
                  <a:pt x="3" y="713"/>
                </a:cubicBezTo>
                <a:close/>
                <a:moveTo>
                  <a:pt x="815" y="1200"/>
                </a:moveTo>
                <a:cubicBezTo>
                  <a:pt x="815" y="1201"/>
                  <a:pt x="815" y="1201"/>
                  <a:pt x="815" y="1202"/>
                </a:cubicBezTo>
                <a:cubicBezTo>
                  <a:pt x="815" y="1201"/>
                  <a:pt x="815" y="1201"/>
                  <a:pt x="815" y="1200"/>
                </a:cubicBezTo>
                <a:close/>
                <a:moveTo>
                  <a:pt x="1630" y="902"/>
                </a:moveTo>
                <a:cubicBezTo>
                  <a:pt x="1630" y="902"/>
                  <a:pt x="1630" y="903"/>
                  <a:pt x="1630" y="903"/>
                </a:cubicBezTo>
                <a:cubicBezTo>
                  <a:pt x="1630" y="903"/>
                  <a:pt x="1630" y="903"/>
                  <a:pt x="1630" y="902"/>
                </a:cubicBezTo>
                <a:close/>
                <a:moveTo>
                  <a:pt x="434" y="1423"/>
                </a:moveTo>
                <a:cubicBezTo>
                  <a:pt x="440" y="1414"/>
                  <a:pt x="453" y="1416"/>
                  <a:pt x="460" y="1408"/>
                </a:cubicBezTo>
                <a:cubicBezTo>
                  <a:pt x="461" y="1410"/>
                  <a:pt x="462" y="1411"/>
                  <a:pt x="463" y="1412"/>
                </a:cubicBezTo>
                <a:cubicBezTo>
                  <a:pt x="462" y="1413"/>
                  <a:pt x="461" y="1414"/>
                  <a:pt x="461" y="1416"/>
                </a:cubicBezTo>
                <a:cubicBezTo>
                  <a:pt x="463" y="1415"/>
                  <a:pt x="464" y="1414"/>
                  <a:pt x="467" y="1414"/>
                </a:cubicBezTo>
                <a:cubicBezTo>
                  <a:pt x="466" y="1411"/>
                  <a:pt x="468" y="1410"/>
                  <a:pt x="467" y="1408"/>
                </a:cubicBezTo>
                <a:cubicBezTo>
                  <a:pt x="466" y="1408"/>
                  <a:pt x="465" y="1408"/>
                  <a:pt x="464" y="1407"/>
                </a:cubicBezTo>
                <a:cubicBezTo>
                  <a:pt x="465" y="1405"/>
                  <a:pt x="466" y="1404"/>
                  <a:pt x="468" y="1403"/>
                </a:cubicBezTo>
                <a:cubicBezTo>
                  <a:pt x="475" y="1404"/>
                  <a:pt x="479" y="1398"/>
                  <a:pt x="482" y="1405"/>
                </a:cubicBezTo>
                <a:cubicBezTo>
                  <a:pt x="488" y="1407"/>
                  <a:pt x="490" y="1401"/>
                  <a:pt x="496" y="1403"/>
                </a:cubicBezTo>
                <a:cubicBezTo>
                  <a:pt x="493" y="1406"/>
                  <a:pt x="495" y="1414"/>
                  <a:pt x="495" y="1417"/>
                </a:cubicBezTo>
                <a:cubicBezTo>
                  <a:pt x="496" y="1414"/>
                  <a:pt x="500" y="1413"/>
                  <a:pt x="501" y="1411"/>
                </a:cubicBezTo>
                <a:cubicBezTo>
                  <a:pt x="501" y="1409"/>
                  <a:pt x="500" y="1409"/>
                  <a:pt x="500" y="1406"/>
                </a:cubicBezTo>
                <a:cubicBezTo>
                  <a:pt x="505" y="1404"/>
                  <a:pt x="506" y="1396"/>
                  <a:pt x="501" y="1393"/>
                </a:cubicBezTo>
                <a:cubicBezTo>
                  <a:pt x="506" y="1392"/>
                  <a:pt x="510" y="1392"/>
                  <a:pt x="515" y="1389"/>
                </a:cubicBezTo>
                <a:cubicBezTo>
                  <a:pt x="516" y="1391"/>
                  <a:pt x="517" y="1393"/>
                  <a:pt x="517" y="1396"/>
                </a:cubicBezTo>
                <a:cubicBezTo>
                  <a:pt x="509" y="1399"/>
                  <a:pt x="508" y="1402"/>
                  <a:pt x="504" y="1408"/>
                </a:cubicBezTo>
                <a:cubicBezTo>
                  <a:pt x="509" y="1406"/>
                  <a:pt x="507" y="1413"/>
                  <a:pt x="509" y="1414"/>
                </a:cubicBezTo>
                <a:cubicBezTo>
                  <a:pt x="509" y="1412"/>
                  <a:pt x="510" y="1411"/>
                  <a:pt x="511" y="1410"/>
                </a:cubicBezTo>
                <a:cubicBezTo>
                  <a:pt x="513" y="1410"/>
                  <a:pt x="513" y="1412"/>
                  <a:pt x="515" y="1411"/>
                </a:cubicBezTo>
                <a:cubicBezTo>
                  <a:pt x="516" y="1412"/>
                  <a:pt x="515" y="1414"/>
                  <a:pt x="517" y="1414"/>
                </a:cubicBezTo>
                <a:cubicBezTo>
                  <a:pt x="519" y="1407"/>
                  <a:pt x="533" y="1400"/>
                  <a:pt x="539" y="1407"/>
                </a:cubicBezTo>
                <a:cubicBezTo>
                  <a:pt x="540" y="1405"/>
                  <a:pt x="541" y="1402"/>
                  <a:pt x="543" y="1400"/>
                </a:cubicBezTo>
                <a:cubicBezTo>
                  <a:pt x="543" y="1399"/>
                  <a:pt x="540" y="1401"/>
                  <a:pt x="539" y="1399"/>
                </a:cubicBezTo>
                <a:cubicBezTo>
                  <a:pt x="540" y="1396"/>
                  <a:pt x="544" y="1395"/>
                  <a:pt x="542" y="1393"/>
                </a:cubicBezTo>
                <a:cubicBezTo>
                  <a:pt x="540" y="1392"/>
                  <a:pt x="534" y="1395"/>
                  <a:pt x="534" y="1390"/>
                </a:cubicBezTo>
                <a:cubicBezTo>
                  <a:pt x="542" y="1387"/>
                  <a:pt x="552" y="1391"/>
                  <a:pt x="554" y="1399"/>
                </a:cubicBezTo>
                <a:cubicBezTo>
                  <a:pt x="562" y="1397"/>
                  <a:pt x="568" y="1394"/>
                  <a:pt x="573" y="1391"/>
                </a:cubicBezTo>
                <a:cubicBezTo>
                  <a:pt x="567" y="1387"/>
                  <a:pt x="573" y="1380"/>
                  <a:pt x="574" y="1374"/>
                </a:cubicBezTo>
                <a:cubicBezTo>
                  <a:pt x="570" y="1376"/>
                  <a:pt x="569" y="1373"/>
                  <a:pt x="568" y="1370"/>
                </a:cubicBezTo>
                <a:cubicBezTo>
                  <a:pt x="571" y="1362"/>
                  <a:pt x="582" y="1366"/>
                  <a:pt x="583" y="1360"/>
                </a:cubicBezTo>
                <a:cubicBezTo>
                  <a:pt x="579" y="1361"/>
                  <a:pt x="576" y="1359"/>
                  <a:pt x="572" y="1360"/>
                </a:cubicBezTo>
                <a:cubicBezTo>
                  <a:pt x="572" y="1364"/>
                  <a:pt x="565" y="1369"/>
                  <a:pt x="563" y="1365"/>
                </a:cubicBezTo>
                <a:cubicBezTo>
                  <a:pt x="560" y="1368"/>
                  <a:pt x="560" y="1372"/>
                  <a:pt x="561" y="1376"/>
                </a:cubicBezTo>
                <a:cubicBezTo>
                  <a:pt x="559" y="1377"/>
                  <a:pt x="559" y="1380"/>
                  <a:pt x="555" y="1380"/>
                </a:cubicBezTo>
                <a:cubicBezTo>
                  <a:pt x="556" y="1384"/>
                  <a:pt x="555" y="1387"/>
                  <a:pt x="555" y="1389"/>
                </a:cubicBezTo>
                <a:cubicBezTo>
                  <a:pt x="551" y="1387"/>
                  <a:pt x="547" y="1386"/>
                  <a:pt x="542" y="1385"/>
                </a:cubicBezTo>
                <a:cubicBezTo>
                  <a:pt x="543" y="1383"/>
                  <a:pt x="543" y="1381"/>
                  <a:pt x="546" y="1382"/>
                </a:cubicBezTo>
                <a:cubicBezTo>
                  <a:pt x="546" y="1379"/>
                  <a:pt x="548" y="1379"/>
                  <a:pt x="546" y="1376"/>
                </a:cubicBezTo>
                <a:cubicBezTo>
                  <a:pt x="550" y="1373"/>
                  <a:pt x="554" y="1371"/>
                  <a:pt x="556" y="1367"/>
                </a:cubicBezTo>
                <a:cubicBezTo>
                  <a:pt x="551" y="1366"/>
                  <a:pt x="549" y="1366"/>
                  <a:pt x="545" y="1369"/>
                </a:cubicBezTo>
                <a:cubicBezTo>
                  <a:pt x="547" y="1372"/>
                  <a:pt x="545" y="1374"/>
                  <a:pt x="542" y="1375"/>
                </a:cubicBezTo>
                <a:cubicBezTo>
                  <a:pt x="535" y="1372"/>
                  <a:pt x="540" y="1361"/>
                  <a:pt x="545" y="1360"/>
                </a:cubicBezTo>
                <a:cubicBezTo>
                  <a:pt x="545" y="1350"/>
                  <a:pt x="549" y="1340"/>
                  <a:pt x="556" y="1332"/>
                </a:cubicBezTo>
                <a:cubicBezTo>
                  <a:pt x="559" y="1332"/>
                  <a:pt x="562" y="1332"/>
                  <a:pt x="564" y="1332"/>
                </a:cubicBezTo>
                <a:cubicBezTo>
                  <a:pt x="565" y="1327"/>
                  <a:pt x="559" y="1329"/>
                  <a:pt x="561" y="1323"/>
                </a:cubicBezTo>
                <a:cubicBezTo>
                  <a:pt x="567" y="1319"/>
                  <a:pt x="573" y="1306"/>
                  <a:pt x="568" y="1295"/>
                </a:cubicBezTo>
                <a:cubicBezTo>
                  <a:pt x="573" y="1294"/>
                  <a:pt x="573" y="1293"/>
                  <a:pt x="575" y="1289"/>
                </a:cubicBezTo>
                <a:cubicBezTo>
                  <a:pt x="580" y="1292"/>
                  <a:pt x="581" y="1300"/>
                  <a:pt x="588" y="1301"/>
                </a:cubicBezTo>
                <a:cubicBezTo>
                  <a:pt x="590" y="1308"/>
                  <a:pt x="586" y="1310"/>
                  <a:pt x="584" y="1314"/>
                </a:cubicBezTo>
                <a:cubicBezTo>
                  <a:pt x="587" y="1313"/>
                  <a:pt x="583" y="1320"/>
                  <a:pt x="581" y="1321"/>
                </a:cubicBezTo>
                <a:cubicBezTo>
                  <a:pt x="581" y="1319"/>
                  <a:pt x="580" y="1318"/>
                  <a:pt x="580" y="1317"/>
                </a:cubicBezTo>
                <a:cubicBezTo>
                  <a:pt x="577" y="1317"/>
                  <a:pt x="578" y="1319"/>
                  <a:pt x="575" y="1318"/>
                </a:cubicBezTo>
                <a:cubicBezTo>
                  <a:pt x="575" y="1322"/>
                  <a:pt x="577" y="1322"/>
                  <a:pt x="578" y="1323"/>
                </a:cubicBezTo>
                <a:cubicBezTo>
                  <a:pt x="576" y="1325"/>
                  <a:pt x="573" y="1325"/>
                  <a:pt x="572" y="1328"/>
                </a:cubicBezTo>
                <a:cubicBezTo>
                  <a:pt x="580" y="1327"/>
                  <a:pt x="576" y="1340"/>
                  <a:pt x="575" y="1343"/>
                </a:cubicBezTo>
                <a:cubicBezTo>
                  <a:pt x="578" y="1342"/>
                  <a:pt x="579" y="1344"/>
                  <a:pt x="580" y="1342"/>
                </a:cubicBezTo>
                <a:cubicBezTo>
                  <a:pt x="581" y="1339"/>
                  <a:pt x="579" y="1339"/>
                  <a:pt x="579" y="1337"/>
                </a:cubicBezTo>
                <a:cubicBezTo>
                  <a:pt x="581" y="1334"/>
                  <a:pt x="586" y="1335"/>
                  <a:pt x="589" y="1333"/>
                </a:cubicBezTo>
                <a:cubicBezTo>
                  <a:pt x="585" y="1330"/>
                  <a:pt x="591" y="1327"/>
                  <a:pt x="594" y="1328"/>
                </a:cubicBezTo>
                <a:cubicBezTo>
                  <a:pt x="594" y="1326"/>
                  <a:pt x="593" y="1322"/>
                  <a:pt x="594" y="1321"/>
                </a:cubicBezTo>
                <a:cubicBezTo>
                  <a:pt x="587" y="1320"/>
                  <a:pt x="592" y="1315"/>
                  <a:pt x="587" y="1311"/>
                </a:cubicBezTo>
                <a:cubicBezTo>
                  <a:pt x="591" y="1312"/>
                  <a:pt x="591" y="1309"/>
                  <a:pt x="594" y="1309"/>
                </a:cubicBezTo>
                <a:cubicBezTo>
                  <a:pt x="594" y="1306"/>
                  <a:pt x="590" y="1308"/>
                  <a:pt x="590" y="1304"/>
                </a:cubicBezTo>
                <a:cubicBezTo>
                  <a:pt x="596" y="1305"/>
                  <a:pt x="593" y="1302"/>
                  <a:pt x="592" y="1300"/>
                </a:cubicBezTo>
                <a:cubicBezTo>
                  <a:pt x="593" y="1296"/>
                  <a:pt x="598" y="1294"/>
                  <a:pt x="603" y="1294"/>
                </a:cubicBezTo>
                <a:cubicBezTo>
                  <a:pt x="604" y="1296"/>
                  <a:pt x="604" y="1296"/>
                  <a:pt x="604" y="1296"/>
                </a:cubicBezTo>
                <a:cubicBezTo>
                  <a:pt x="610" y="1295"/>
                  <a:pt x="617" y="1292"/>
                  <a:pt x="621" y="1286"/>
                </a:cubicBezTo>
                <a:cubicBezTo>
                  <a:pt x="620" y="1286"/>
                  <a:pt x="619" y="1285"/>
                  <a:pt x="619" y="1284"/>
                </a:cubicBezTo>
                <a:cubicBezTo>
                  <a:pt x="621" y="1282"/>
                  <a:pt x="623" y="1280"/>
                  <a:pt x="626" y="1279"/>
                </a:cubicBezTo>
                <a:cubicBezTo>
                  <a:pt x="626" y="1275"/>
                  <a:pt x="623" y="1277"/>
                  <a:pt x="625" y="1273"/>
                </a:cubicBezTo>
                <a:cubicBezTo>
                  <a:pt x="620" y="1273"/>
                  <a:pt x="621" y="1282"/>
                  <a:pt x="618" y="1281"/>
                </a:cubicBezTo>
                <a:cubicBezTo>
                  <a:pt x="621" y="1277"/>
                  <a:pt x="617" y="1273"/>
                  <a:pt x="615" y="1270"/>
                </a:cubicBezTo>
                <a:cubicBezTo>
                  <a:pt x="618" y="1267"/>
                  <a:pt x="615" y="1253"/>
                  <a:pt x="622" y="1258"/>
                </a:cubicBezTo>
                <a:cubicBezTo>
                  <a:pt x="622" y="1251"/>
                  <a:pt x="615" y="1258"/>
                  <a:pt x="613" y="1252"/>
                </a:cubicBezTo>
                <a:cubicBezTo>
                  <a:pt x="616" y="1250"/>
                  <a:pt x="622" y="1249"/>
                  <a:pt x="625" y="1248"/>
                </a:cubicBezTo>
                <a:cubicBezTo>
                  <a:pt x="623" y="1245"/>
                  <a:pt x="623" y="1239"/>
                  <a:pt x="628" y="1239"/>
                </a:cubicBezTo>
                <a:cubicBezTo>
                  <a:pt x="630" y="1241"/>
                  <a:pt x="627" y="1246"/>
                  <a:pt x="632" y="1245"/>
                </a:cubicBezTo>
                <a:cubicBezTo>
                  <a:pt x="632" y="1240"/>
                  <a:pt x="636" y="1240"/>
                  <a:pt x="637" y="1236"/>
                </a:cubicBezTo>
                <a:cubicBezTo>
                  <a:pt x="633" y="1235"/>
                  <a:pt x="631" y="1239"/>
                  <a:pt x="630" y="1237"/>
                </a:cubicBezTo>
                <a:cubicBezTo>
                  <a:pt x="630" y="1233"/>
                  <a:pt x="634" y="1233"/>
                  <a:pt x="638" y="1233"/>
                </a:cubicBezTo>
                <a:cubicBezTo>
                  <a:pt x="639" y="1228"/>
                  <a:pt x="641" y="1225"/>
                  <a:pt x="644" y="1222"/>
                </a:cubicBezTo>
                <a:cubicBezTo>
                  <a:pt x="641" y="1222"/>
                  <a:pt x="642" y="1219"/>
                  <a:pt x="641" y="1218"/>
                </a:cubicBezTo>
                <a:cubicBezTo>
                  <a:pt x="640" y="1222"/>
                  <a:pt x="636" y="1219"/>
                  <a:pt x="633" y="1222"/>
                </a:cubicBezTo>
                <a:cubicBezTo>
                  <a:pt x="631" y="1217"/>
                  <a:pt x="634" y="1209"/>
                  <a:pt x="640" y="1208"/>
                </a:cubicBezTo>
                <a:cubicBezTo>
                  <a:pt x="640" y="1207"/>
                  <a:pt x="640" y="1206"/>
                  <a:pt x="641" y="1205"/>
                </a:cubicBezTo>
                <a:cubicBezTo>
                  <a:pt x="633" y="1197"/>
                  <a:pt x="644" y="1188"/>
                  <a:pt x="645" y="1182"/>
                </a:cubicBezTo>
                <a:cubicBezTo>
                  <a:pt x="643" y="1182"/>
                  <a:pt x="643" y="1181"/>
                  <a:pt x="643" y="1179"/>
                </a:cubicBezTo>
                <a:cubicBezTo>
                  <a:pt x="648" y="1178"/>
                  <a:pt x="650" y="1178"/>
                  <a:pt x="654" y="1175"/>
                </a:cubicBezTo>
                <a:cubicBezTo>
                  <a:pt x="650" y="1164"/>
                  <a:pt x="657" y="1157"/>
                  <a:pt x="664" y="1152"/>
                </a:cubicBezTo>
                <a:cubicBezTo>
                  <a:pt x="666" y="1155"/>
                  <a:pt x="665" y="1155"/>
                  <a:pt x="664" y="1158"/>
                </a:cubicBezTo>
                <a:cubicBezTo>
                  <a:pt x="670" y="1152"/>
                  <a:pt x="680" y="1157"/>
                  <a:pt x="685" y="1153"/>
                </a:cubicBezTo>
                <a:cubicBezTo>
                  <a:pt x="679" y="1151"/>
                  <a:pt x="685" y="1148"/>
                  <a:pt x="682" y="1143"/>
                </a:cubicBezTo>
                <a:cubicBezTo>
                  <a:pt x="676" y="1145"/>
                  <a:pt x="670" y="1149"/>
                  <a:pt x="665" y="1148"/>
                </a:cubicBezTo>
                <a:cubicBezTo>
                  <a:pt x="667" y="1142"/>
                  <a:pt x="673" y="1129"/>
                  <a:pt x="681" y="1136"/>
                </a:cubicBezTo>
                <a:cubicBezTo>
                  <a:pt x="684" y="1130"/>
                  <a:pt x="691" y="1128"/>
                  <a:pt x="694" y="1124"/>
                </a:cubicBezTo>
                <a:cubicBezTo>
                  <a:pt x="698" y="1126"/>
                  <a:pt x="704" y="1125"/>
                  <a:pt x="707" y="1127"/>
                </a:cubicBezTo>
                <a:cubicBezTo>
                  <a:pt x="705" y="1129"/>
                  <a:pt x="703" y="1131"/>
                  <a:pt x="700" y="1132"/>
                </a:cubicBezTo>
                <a:cubicBezTo>
                  <a:pt x="698" y="1135"/>
                  <a:pt x="703" y="1132"/>
                  <a:pt x="703" y="1134"/>
                </a:cubicBezTo>
                <a:cubicBezTo>
                  <a:pt x="701" y="1134"/>
                  <a:pt x="697" y="1134"/>
                  <a:pt x="698" y="1137"/>
                </a:cubicBezTo>
                <a:cubicBezTo>
                  <a:pt x="700" y="1134"/>
                  <a:pt x="704" y="1137"/>
                  <a:pt x="704" y="1139"/>
                </a:cubicBezTo>
                <a:cubicBezTo>
                  <a:pt x="704" y="1135"/>
                  <a:pt x="706" y="1133"/>
                  <a:pt x="710" y="1132"/>
                </a:cubicBezTo>
                <a:cubicBezTo>
                  <a:pt x="715" y="1135"/>
                  <a:pt x="725" y="1137"/>
                  <a:pt x="722" y="1144"/>
                </a:cubicBezTo>
                <a:cubicBezTo>
                  <a:pt x="724" y="1144"/>
                  <a:pt x="726" y="1144"/>
                  <a:pt x="726" y="1145"/>
                </a:cubicBezTo>
                <a:cubicBezTo>
                  <a:pt x="729" y="1152"/>
                  <a:pt x="716" y="1151"/>
                  <a:pt x="718" y="1155"/>
                </a:cubicBezTo>
                <a:cubicBezTo>
                  <a:pt x="718" y="1154"/>
                  <a:pt x="720" y="1154"/>
                  <a:pt x="721" y="1155"/>
                </a:cubicBezTo>
                <a:cubicBezTo>
                  <a:pt x="722" y="1159"/>
                  <a:pt x="717" y="1158"/>
                  <a:pt x="718" y="1162"/>
                </a:cubicBezTo>
                <a:cubicBezTo>
                  <a:pt x="726" y="1161"/>
                  <a:pt x="726" y="1162"/>
                  <a:pt x="731" y="1155"/>
                </a:cubicBezTo>
                <a:cubicBezTo>
                  <a:pt x="733" y="1157"/>
                  <a:pt x="738" y="1152"/>
                  <a:pt x="739" y="1155"/>
                </a:cubicBezTo>
                <a:cubicBezTo>
                  <a:pt x="737" y="1158"/>
                  <a:pt x="741" y="1161"/>
                  <a:pt x="737" y="1162"/>
                </a:cubicBezTo>
                <a:cubicBezTo>
                  <a:pt x="739" y="1171"/>
                  <a:pt x="741" y="1185"/>
                  <a:pt x="737" y="1195"/>
                </a:cubicBezTo>
                <a:cubicBezTo>
                  <a:pt x="743" y="1196"/>
                  <a:pt x="738" y="1202"/>
                  <a:pt x="738" y="1206"/>
                </a:cubicBezTo>
                <a:cubicBezTo>
                  <a:pt x="751" y="1206"/>
                  <a:pt x="741" y="1188"/>
                  <a:pt x="754" y="1186"/>
                </a:cubicBezTo>
                <a:cubicBezTo>
                  <a:pt x="757" y="1176"/>
                  <a:pt x="751" y="1170"/>
                  <a:pt x="757" y="1164"/>
                </a:cubicBezTo>
                <a:cubicBezTo>
                  <a:pt x="760" y="1166"/>
                  <a:pt x="762" y="1167"/>
                  <a:pt x="764" y="1170"/>
                </a:cubicBezTo>
                <a:cubicBezTo>
                  <a:pt x="760" y="1173"/>
                  <a:pt x="760" y="1178"/>
                  <a:pt x="760" y="1184"/>
                </a:cubicBezTo>
                <a:cubicBezTo>
                  <a:pt x="765" y="1184"/>
                  <a:pt x="765" y="1181"/>
                  <a:pt x="770" y="1181"/>
                </a:cubicBezTo>
                <a:cubicBezTo>
                  <a:pt x="773" y="1176"/>
                  <a:pt x="775" y="1170"/>
                  <a:pt x="779" y="1166"/>
                </a:cubicBezTo>
                <a:cubicBezTo>
                  <a:pt x="773" y="1165"/>
                  <a:pt x="766" y="1166"/>
                  <a:pt x="767" y="1156"/>
                </a:cubicBezTo>
                <a:cubicBezTo>
                  <a:pt x="768" y="1156"/>
                  <a:pt x="770" y="1155"/>
                  <a:pt x="772" y="1154"/>
                </a:cubicBezTo>
                <a:cubicBezTo>
                  <a:pt x="774" y="1156"/>
                  <a:pt x="769" y="1157"/>
                  <a:pt x="772" y="1158"/>
                </a:cubicBezTo>
                <a:cubicBezTo>
                  <a:pt x="777" y="1153"/>
                  <a:pt x="768" y="1132"/>
                  <a:pt x="784" y="1132"/>
                </a:cubicBezTo>
                <a:cubicBezTo>
                  <a:pt x="784" y="1134"/>
                  <a:pt x="785" y="1136"/>
                  <a:pt x="786" y="1138"/>
                </a:cubicBezTo>
                <a:cubicBezTo>
                  <a:pt x="783" y="1139"/>
                  <a:pt x="783" y="1143"/>
                  <a:pt x="783" y="1147"/>
                </a:cubicBezTo>
                <a:cubicBezTo>
                  <a:pt x="784" y="1147"/>
                  <a:pt x="786" y="1147"/>
                  <a:pt x="787" y="1148"/>
                </a:cubicBezTo>
                <a:cubicBezTo>
                  <a:pt x="785" y="1153"/>
                  <a:pt x="785" y="1155"/>
                  <a:pt x="782" y="1160"/>
                </a:cubicBezTo>
                <a:cubicBezTo>
                  <a:pt x="783" y="1163"/>
                  <a:pt x="785" y="1157"/>
                  <a:pt x="785" y="1160"/>
                </a:cubicBezTo>
                <a:cubicBezTo>
                  <a:pt x="783" y="1167"/>
                  <a:pt x="792" y="1171"/>
                  <a:pt x="789" y="1176"/>
                </a:cubicBezTo>
                <a:cubicBezTo>
                  <a:pt x="791" y="1176"/>
                  <a:pt x="792" y="1175"/>
                  <a:pt x="792" y="1176"/>
                </a:cubicBezTo>
                <a:cubicBezTo>
                  <a:pt x="795" y="1177"/>
                  <a:pt x="793" y="1173"/>
                  <a:pt x="796" y="1173"/>
                </a:cubicBezTo>
                <a:cubicBezTo>
                  <a:pt x="798" y="1175"/>
                  <a:pt x="802" y="1174"/>
                  <a:pt x="803" y="1178"/>
                </a:cubicBezTo>
                <a:cubicBezTo>
                  <a:pt x="799" y="1178"/>
                  <a:pt x="801" y="1184"/>
                  <a:pt x="799" y="1185"/>
                </a:cubicBezTo>
                <a:cubicBezTo>
                  <a:pt x="800" y="1185"/>
                  <a:pt x="802" y="1184"/>
                  <a:pt x="803" y="1185"/>
                </a:cubicBezTo>
                <a:cubicBezTo>
                  <a:pt x="802" y="1190"/>
                  <a:pt x="802" y="1191"/>
                  <a:pt x="802" y="1196"/>
                </a:cubicBezTo>
                <a:cubicBezTo>
                  <a:pt x="803" y="1194"/>
                  <a:pt x="805" y="1190"/>
                  <a:pt x="812" y="1190"/>
                </a:cubicBezTo>
                <a:cubicBezTo>
                  <a:pt x="812" y="1196"/>
                  <a:pt x="816" y="1196"/>
                  <a:pt x="815" y="1200"/>
                </a:cubicBezTo>
                <a:cubicBezTo>
                  <a:pt x="817" y="1193"/>
                  <a:pt x="825" y="1191"/>
                  <a:pt x="829" y="1188"/>
                </a:cubicBezTo>
                <a:cubicBezTo>
                  <a:pt x="828" y="1188"/>
                  <a:pt x="826" y="1189"/>
                  <a:pt x="826" y="1187"/>
                </a:cubicBezTo>
                <a:cubicBezTo>
                  <a:pt x="827" y="1184"/>
                  <a:pt x="829" y="1182"/>
                  <a:pt x="830" y="1180"/>
                </a:cubicBezTo>
                <a:cubicBezTo>
                  <a:pt x="832" y="1178"/>
                  <a:pt x="833" y="1183"/>
                  <a:pt x="834" y="1180"/>
                </a:cubicBezTo>
                <a:cubicBezTo>
                  <a:pt x="830" y="1179"/>
                  <a:pt x="836" y="1175"/>
                  <a:pt x="839" y="1174"/>
                </a:cubicBezTo>
                <a:cubicBezTo>
                  <a:pt x="838" y="1178"/>
                  <a:pt x="839" y="1181"/>
                  <a:pt x="839" y="1184"/>
                </a:cubicBezTo>
                <a:cubicBezTo>
                  <a:pt x="839" y="1192"/>
                  <a:pt x="838" y="1194"/>
                  <a:pt x="831" y="1198"/>
                </a:cubicBezTo>
                <a:cubicBezTo>
                  <a:pt x="837" y="1198"/>
                  <a:pt x="837" y="1198"/>
                  <a:pt x="837" y="1198"/>
                </a:cubicBezTo>
                <a:cubicBezTo>
                  <a:pt x="839" y="1202"/>
                  <a:pt x="840" y="1205"/>
                  <a:pt x="839" y="1210"/>
                </a:cubicBezTo>
                <a:cubicBezTo>
                  <a:pt x="840" y="1212"/>
                  <a:pt x="842" y="1208"/>
                  <a:pt x="843" y="1210"/>
                </a:cubicBezTo>
                <a:cubicBezTo>
                  <a:pt x="842" y="1211"/>
                  <a:pt x="841" y="1213"/>
                  <a:pt x="840" y="1214"/>
                </a:cubicBezTo>
                <a:cubicBezTo>
                  <a:pt x="843" y="1214"/>
                  <a:pt x="845" y="1216"/>
                  <a:pt x="847" y="1217"/>
                </a:cubicBezTo>
                <a:cubicBezTo>
                  <a:pt x="846" y="1218"/>
                  <a:pt x="844" y="1217"/>
                  <a:pt x="844" y="1219"/>
                </a:cubicBezTo>
                <a:cubicBezTo>
                  <a:pt x="849" y="1220"/>
                  <a:pt x="853" y="1225"/>
                  <a:pt x="855" y="1230"/>
                </a:cubicBezTo>
                <a:cubicBezTo>
                  <a:pt x="850" y="1231"/>
                  <a:pt x="847" y="1234"/>
                  <a:pt x="843" y="1232"/>
                </a:cubicBezTo>
                <a:cubicBezTo>
                  <a:pt x="843" y="1235"/>
                  <a:pt x="847" y="1234"/>
                  <a:pt x="847" y="1237"/>
                </a:cubicBezTo>
                <a:cubicBezTo>
                  <a:pt x="844" y="1237"/>
                  <a:pt x="845" y="1241"/>
                  <a:pt x="843" y="1242"/>
                </a:cubicBezTo>
                <a:cubicBezTo>
                  <a:pt x="845" y="1242"/>
                  <a:pt x="848" y="1241"/>
                  <a:pt x="847" y="1244"/>
                </a:cubicBezTo>
                <a:cubicBezTo>
                  <a:pt x="847" y="1245"/>
                  <a:pt x="845" y="1244"/>
                  <a:pt x="844" y="1244"/>
                </a:cubicBezTo>
                <a:cubicBezTo>
                  <a:pt x="844" y="1246"/>
                  <a:pt x="846" y="1246"/>
                  <a:pt x="846" y="1247"/>
                </a:cubicBezTo>
                <a:cubicBezTo>
                  <a:pt x="856" y="1242"/>
                  <a:pt x="854" y="1226"/>
                  <a:pt x="871" y="1225"/>
                </a:cubicBezTo>
                <a:cubicBezTo>
                  <a:pt x="874" y="1215"/>
                  <a:pt x="873" y="1207"/>
                  <a:pt x="881" y="1201"/>
                </a:cubicBezTo>
                <a:cubicBezTo>
                  <a:pt x="883" y="1202"/>
                  <a:pt x="888" y="1202"/>
                  <a:pt x="885" y="1205"/>
                </a:cubicBezTo>
                <a:cubicBezTo>
                  <a:pt x="891" y="1205"/>
                  <a:pt x="891" y="1211"/>
                  <a:pt x="897" y="1207"/>
                </a:cubicBezTo>
                <a:cubicBezTo>
                  <a:pt x="898" y="1210"/>
                  <a:pt x="900" y="1212"/>
                  <a:pt x="901" y="1216"/>
                </a:cubicBezTo>
                <a:cubicBezTo>
                  <a:pt x="899" y="1216"/>
                  <a:pt x="899" y="1217"/>
                  <a:pt x="898" y="1218"/>
                </a:cubicBezTo>
                <a:cubicBezTo>
                  <a:pt x="896" y="1218"/>
                  <a:pt x="897" y="1215"/>
                  <a:pt x="895" y="1216"/>
                </a:cubicBezTo>
                <a:cubicBezTo>
                  <a:pt x="895" y="1218"/>
                  <a:pt x="898" y="1221"/>
                  <a:pt x="896" y="1222"/>
                </a:cubicBezTo>
                <a:cubicBezTo>
                  <a:pt x="893" y="1224"/>
                  <a:pt x="892" y="1222"/>
                  <a:pt x="891" y="1221"/>
                </a:cubicBezTo>
                <a:cubicBezTo>
                  <a:pt x="893" y="1225"/>
                  <a:pt x="888" y="1224"/>
                  <a:pt x="889" y="1227"/>
                </a:cubicBezTo>
                <a:cubicBezTo>
                  <a:pt x="890" y="1228"/>
                  <a:pt x="890" y="1230"/>
                  <a:pt x="893" y="1229"/>
                </a:cubicBezTo>
                <a:cubicBezTo>
                  <a:pt x="896" y="1223"/>
                  <a:pt x="902" y="1219"/>
                  <a:pt x="909" y="1215"/>
                </a:cubicBezTo>
                <a:cubicBezTo>
                  <a:pt x="907" y="1223"/>
                  <a:pt x="898" y="1228"/>
                  <a:pt x="902" y="1237"/>
                </a:cubicBezTo>
                <a:cubicBezTo>
                  <a:pt x="897" y="1241"/>
                  <a:pt x="894" y="1247"/>
                  <a:pt x="890" y="1252"/>
                </a:cubicBezTo>
                <a:cubicBezTo>
                  <a:pt x="891" y="1255"/>
                  <a:pt x="894" y="1249"/>
                  <a:pt x="895" y="1253"/>
                </a:cubicBezTo>
                <a:cubicBezTo>
                  <a:pt x="894" y="1254"/>
                  <a:pt x="894" y="1256"/>
                  <a:pt x="893" y="1257"/>
                </a:cubicBezTo>
                <a:cubicBezTo>
                  <a:pt x="895" y="1259"/>
                  <a:pt x="896" y="1257"/>
                  <a:pt x="898" y="1256"/>
                </a:cubicBezTo>
                <a:cubicBezTo>
                  <a:pt x="895" y="1252"/>
                  <a:pt x="898" y="1247"/>
                  <a:pt x="902" y="1246"/>
                </a:cubicBezTo>
                <a:cubicBezTo>
                  <a:pt x="900" y="1240"/>
                  <a:pt x="905" y="1237"/>
                  <a:pt x="902" y="1233"/>
                </a:cubicBezTo>
                <a:cubicBezTo>
                  <a:pt x="910" y="1231"/>
                  <a:pt x="907" y="1220"/>
                  <a:pt x="915" y="1219"/>
                </a:cubicBezTo>
                <a:cubicBezTo>
                  <a:pt x="915" y="1219"/>
                  <a:pt x="916" y="1220"/>
                  <a:pt x="916" y="1220"/>
                </a:cubicBezTo>
                <a:cubicBezTo>
                  <a:pt x="914" y="1225"/>
                  <a:pt x="916" y="1228"/>
                  <a:pt x="919" y="1230"/>
                </a:cubicBezTo>
                <a:cubicBezTo>
                  <a:pt x="918" y="1233"/>
                  <a:pt x="914" y="1237"/>
                  <a:pt x="915" y="1238"/>
                </a:cubicBezTo>
                <a:cubicBezTo>
                  <a:pt x="915" y="1237"/>
                  <a:pt x="916" y="1237"/>
                  <a:pt x="917" y="1237"/>
                </a:cubicBezTo>
                <a:cubicBezTo>
                  <a:pt x="915" y="1246"/>
                  <a:pt x="922" y="1250"/>
                  <a:pt x="930" y="1250"/>
                </a:cubicBezTo>
                <a:cubicBezTo>
                  <a:pt x="926" y="1244"/>
                  <a:pt x="933" y="1244"/>
                  <a:pt x="938" y="1240"/>
                </a:cubicBezTo>
                <a:cubicBezTo>
                  <a:pt x="932" y="1235"/>
                  <a:pt x="941" y="1233"/>
                  <a:pt x="937" y="1227"/>
                </a:cubicBezTo>
                <a:cubicBezTo>
                  <a:pt x="940" y="1227"/>
                  <a:pt x="942" y="1225"/>
                  <a:pt x="944" y="1224"/>
                </a:cubicBezTo>
                <a:cubicBezTo>
                  <a:pt x="939" y="1222"/>
                  <a:pt x="940" y="1219"/>
                  <a:pt x="938" y="1213"/>
                </a:cubicBezTo>
                <a:cubicBezTo>
                  <a:pt x="941" y="1212"/>
                  <a:pt x="942" y="1210"/>
                  <a:pt x="945" y="1209"/>
                </a:cubicBezTo>
                <a:cubicBezTo>
                  <a:pt x="945" y="1206"/>
                  <a:pt x="942" y="1207"/>
                  <a:pt x="942" y="1203"/>
                </a:cubicBezTo>
                <a:cubicBezTo>
                  <a:pt x="947" y="1202"/>
                  <a:pt x="948" y="1196"/>
                  <a:pt x="948" y="1191"/>
                </a:cubicBezTo>
                <a:cubicBezTo>
                  <a:pt x="953" y="1189"/>
                  <a:pt x="952" y="1193"/>
                  <a:pt x="956" y="1192"/>
                </a:cubicBezTo>
                <a:cubicBezTo>
                  <a:pt x="955" y="1190"/>
                  <a:pt x="960" y="1189"/>
                  <a:pt x="957" y="1188"/>
                </a:cubicBezTo>
                <a:cubicBezTo>
                  <a:pt x="956" y="1190"/>
                  <a:pt x="952" y="1187"/>
                  <a:pt x="951" y="1186"/>
                </a:cubicBezTo>
                <a:cubicBezTo>
                  <a:pt x="951" y="1184"/>
                  <a:pt x="949" y="1180"/>
                  <a:pt x="951" y="1179"/>
                </a:cubicBezTo>
                <a:cubicBezTo>
                  <a:pt x="956" y="1184"/>
                  <a:pt x="959" y="1185"/>
                  <a:pt x="962" y="1193"/>
                </a:cubicBezTo>
                <a:cubicBezTo>
                  <a:pt x="958" y="1199"/>
                  <a:pt x="953" y="1204"/>
                  <a:pt x="949" y="1209"/>
                </a:cubicBezTo>
                <a:cubicBezTo>
                  <a:pt x="949" y="1214"/>
                  <a:pt x="954" y="1214"/>
                  <a:pt x="956" y="1216"/>
                </a:cubicBezTo>
                <a:cubicBezTo>
                  <a:pt x="953" y="1217"/>
                  <a:pt x="954" y="1219"/>
                  <a:pt x="950" y="1218"/>
                </a:cubicBezTo>
                <a:cubicBezTo>
                  <a:pt x="952" y="1220"/>
                  <a:pt x="954" y="1224"/>
                  <a:pt x="956" y="1221"/>
                </a:cubicBezTo>
                <a:cubicBezTo>
                  <a:pt x="958" y="1224"/>
                  <a:pt x="953" y="1224"/>
                  <a:pt x="956" y="1226"/>
                </a:cubicBezTo>
                <a:cubicBezTo>
                  <a:pt x="959" y="1224"/>
                  <a:pt x="964" y="1221"/>
                  <a:pt x="964" y="1216"/>
                </a:cubicBezTo>
                <a:cubicBezTo>
                  <a:pt x="963" y="1215"/>
                  <a:pt x="959" y="1210"/>
                  <a:pt x="965" y="1210"/>
                </a:cubicBezTo>
                <a:cubicBezTo>
                  <a:pt x="963" y="1204"/>
                  <a:pt x="961" y="1205"/>
                  <a:pt x="957" y="1204"/>
                </a:cubicBezTo>
                <a:cubicBezTo>
                  <a:pt x="960" y="1201"/>
                  <a:pt x="963" y="1203"/>
                  <a:pt x="966" y="1204"/>
                </a:cubicBezTo>
                <a:cubicBezTo>
                  <a:pt x="968" y="1202"/>
                  <a:pt x="971" y="1201"/>
                  <a:pt x="972" y="1198"/>
                </a:cubicBezTo>
                <a:cubicBezTo>
                  <a:pt x="968" y="1195"/>
                  <a:pt x="975" y="1187"/>
                  <a:pt x="976" y="1182"/>
                </a:cubicBezTo>
                <a:cubicBezTo>
                  <a:pt x="974" y="1177"/>
                  <a:pt x="968" y="1175"/>
                  <a:pt x="971" y="1169"/>
                </a:cubicBezTo>
                <a:cubicBezTo>
                  <a:pt x="970" y="1168"/>
                  <a:pt x="968" y="1168"/>
                  <a:pt x="967" y="1166"/>
                </a:cubicBezTo>
                <a:cubicBezTo>
                  <a:pt x="968" y="1162"/>
                  <a:pt x="967" y="1157"/>
                  <a:pt x="970" y="1155"/>
                </a:cubicBezTo>
                <a:cubicBezTo>
                  <a:pt x="973" y="1153"/>
                  <a:pt x="975" y="1157"/>
                  <a:pt x="976" y="1154"/>
                </a:cubicBezTo>
                <a:cubicBezTo>
                  <a:pt x="974" y="1154"/>
                  <a:pt x="972" y="1153"/>
                  <a:pt x="970" y="1151"/>
                </a:cubicBezTo>
                <a:cubicBezTo>
                  <a:pt x="968" y="1141"/>
                  <a:pt x="977" y="1139"/>
                  <a:pt x="978" y="1134"/>
                </a:cubicBezTo>
                <a:cubicBezTo>
                  <a:pt x="978" y="1137"/>
                  <a:pt x="978" y="1141"/>
                  <a:pt x="981" y="1140"/>
                </a:cubicBezTo>
                <a:cubicBezTo>
                  <a:pt x="983" y="1137"/>
                  <a:pt x="981" y="1134"/>
                  <a:pt x="984" y="1131"/>
                </a:cubicBezTo>
                <a:cubicBezTo>
                  <a:pt x="985" y="1132"/>
                  <a:pt x="987" y="1132"/>
                  <a:pt x="988" y="1133"/>
                </a:cubicBezTo>
                <a:cubicBezTo>
                  <a:pt x="991" y="1129"/>
                  <a:pt x="993" y="1129"/>
                  <a:pt x="998" y="1130"/>
                </a:cubicBezTo>
                <a:cubicBezTo>
                  <a:pt x="999" y="1125"/>
                  <a:pt x="1003" y="1122"/>
                  <a:pt x="1008" y="1121"/>
                </a:cubicBezTo>
                <a:cubicBezTo>
                  <a:pt x="1008" y="1124"/>
                  <a:pt x="1011" y="1123"/>
                  <a:pt x="1012" y="1125"/>
                </a:cubicBezTo>
                <a:cubicBezTo>
                  <a:pt x="1015" y="1121"/>
                  <a:pt x="1017" y="1116"/>
                  <a:pt x="1021" y="1112"/>
                </a:cubicBezTo>
                <a:cubicBezTo>
                  <a:pt x="1022" y="1112"/>
                  <a:pt x="1022" y="1113"/>
                  <a:pt x="1023" y="1113"/>
                </a:cubicBezTo>
                <a:cubicBezTo>
                  <a:pt x="1023" y="1118"/>
                  <a:pt x="1021" y="1118"/>
                  <a:pt x="1019" y="1119"/>
                </a:cubicBezTo>
                <a:cubicBezTo>
                  <a:pt x="1018" y="1123"/>
                  <a:pt x="1026" y="1120"/>
                  <a:pt x="1023" y="1125"/>
                </a:cubicBezTo>
                <a:cubicBezTo>
                  <a:pt x="1032" y="1123"/>
                  <a:pt x="1031" y="1114"/>
                  <a:pt x="1038" y="1110"/>
                </a:cubicBezTo>
                <a:cubicBezTo>
                  <a:pt x="1039" y="1110"/>
                  <a:pt x="1040" y="1111"/>
                  <a:pt x="1041" y="1111"/>
                </a:cubicBezTo>
                <a:cubicBezTo>
                  <a:pt x="1040" y="1117"/>
                  <a:pt x="1041" y="1124"/>
                  <a:pt x="1038" y="1128"/>
                </a:cubicBezTo>
                <a:cubicBezTo>
                  <a:pt x="1042" y="1127"/>
                  <a:pt x="1045" y="1122"/>
                  <a:pt x="1048" y="1125"/>
                </a:cubicBezTo>
                <a:cubicBezTo>
                  <a:pt x="1048" y="1119"/>
                  <a:pt x="1052" y="1117"/>
                  <a:pt x="1056" y="1114"/>
                </a:cubicBezTo>
                <a:cubicBezTo>
                  <a:pt x="1059" y="1114"/>
                  <a:pt x="1055" y="1118"/>
                  <a:pt x="1059" y="1119"/>
                </a:cubicBezTo>
                <a:cubicBezTo>
                  <a:pt x="1062" y="1118"/>
                  <a:pt x="1064" y="1116"/>
                  <a:pt x="1067" y="1114"/>
                </a:cubicBezTo>
                <a:cubicBezTo>
                  <a:pt x="1072" y="1127"/>
                  <a:pt x="1061" y="1129"/>
                  <a:pt x="1066" y="1139"/>
                </a:cubicBezTo>
                <a:cubicBezTo>
                  <a:pt x="1069" y="1138"/>
                  <a:pt x="1071" y="1139"/>
                  <a:pt x="1072" y="1140"/>
                </a:cubicBezTo>
                <a:cubicBezTo>
                  <a:pt x="1068" y="1145"/>
                  <a:pt x="1069" y="1150"/>
                  <a:pt x="1065" y="1156"/>
                </a:cubicBezTo>
                <a:cubicBezTo>
                  <a:pt x="1056" y="1158"/>
                  <a:pt x="1054" y="1166"/>
                  <a:pt x="1051" y="1172"/>
                </a:cubicBezTo>
                <a:cubicBezTo>
                  <a:pt x="1039" y="1177"/>
                  <a:pt x="1046" y="1190"/>
                  <a:pt x="1044" y="1199"/>
                </a:cubicBezTo>
                <a:cubicBezTo>
                  <a:pt x="1047" y="1196"/>
                  <a:pt x="1048" y="1191"/>
                  <a:pt x="1050" y="1187"/>
                </a:cubicBezTo>
                <a:cubicBezTo>
                  <a:pt x="1053" y="1190"/>
                  <a:pt x="1062" y="1186"/>
                  <a:pt x="1064" y="1191"/>
                </a:cubicBezTo>
                <a:cubicBezTo>
                  <a:pt x="1061" y="1193"/>
                  <a:pt x="1059" y="1203"/>
                  <a:pt x="1053" y="1197"/>
                </a:cubicBezTo>
                <a:cubicBezTo>
                  <a:pt x="1052" y="1199"/>
                  <a:pt x="1050" y="1201"/>
                  <a:pt x="1047" y="1201"/>
                </a:cubicBezTo>
                <a:cubicBezTo>
                  <a:pt x="1048" y="1204"/>
                  <a:pt x="1046" y="1204"/>
                  <a:pt x="1047" y="1206"/>
                </a:cubicBezTo>
                <a:cubicBezTo>
                  <a:pt x="1049" y="1206"/>
                  <a:pt x="1052" y="1206"/>
                  <a:pt x="1053" y="1205"/>
                </a:cubicBezTo>
                <a:cubicBezTo>
                  <a:pt x="1057" y="1208"/>
                  <a:pt x="1054" y="1213"/>
                  <a:pt x="1054" y="1215"/>
                </a:cubicBezTo>
                <a:cubicBezTo>
                  <a:pt x="1056" y="1215"/>
                  <a:pt x="1057" y="1211"/>
                  <a:pt x="1060" y="1210"/>
                </a:cubicBezTo>
                <a:cubicBezTo>
                  <a:pt x="1070" y="1207"/>
                  <a:pt x="1071" y="1197"/>
                  <a:pt x="1082" y="1202"/>
                </a:cubicBezTo>
                <a:cubicBezTo>
                  <a:pt x="1083" y="1204"/>
                  <a:pt x="1079" y="1206"/>
                  <a:pt x="1082" y="1206"/>
                </a:cubicBezTo>
                <a:cubicBezTo>
                  <a:pt x="1083" y="1205"/>
                  <a:pt x="1086" y="1209"/>
                  <a:pt x="1088" y="1209"/>
                </a:cubicBezTo>
                <a:cubicBezTo>
                  <a:pt x="1088" y="1211"/>
                  <a:pt x="1084" y="1216"/>
                  <a:pt x="1087" y="1218"/>
                </a:cubicBezTo>
                <a:cubicBezTo>
                  <a:pt x="1087" y="1216"/>
                  <a:pt x="1090" y="1218"/>
                  <a:pt x="1090" y="1219"/>
                </a:cubicBezTo>
                <a:cubicBezTo>
                  <a:pt x="1089" y="1220"/>
                  <a:pt x="1089" y="1223"/>
                  <a:pt x="1089" y="1225"/>
                </a:cubicBezTo>
                <a:cubicBezTo>
                  <a:pt x="1091" y="1229"/>
                  <a:pt x="1097" y="1230"/>
                  <a:pt x="1096" y="1235"/>
                </a:cubicBezTo>
                <a:cubicBezTo>
                  <a:pt x="1101" y="1235"/>
                  <a:pt x="1104" y="1236"/>
                  <a:pt x="1109" y="1236"/>
                </a:cubicBezTo>
                <a:cubicBezTo>
                  <a:pt x="1109" y="1230"/>
                  <a:pt x="1115" y="1230"/>
                  <a:pt x="1120" y="1232"/>
                </a:cubicBezTo>
                <a:cubicBezTo>
                  <a:pt x="1122" y="1227"/>
                  <a:pt x="1122" y="1222"/>
                  <a:pt x="1129" y="1221"/>
                </a:cubicBezTo>
                <a:cubicBezTo>
                  <a:pt x="1129" y="1222"/>
                  <a:pt x="1130" y="1222"/>
                  <a:pt x="1130" y="1223"/>
                </a:cubicBezTo>
                <a:cubicBezTo>
                  <a:pt x="1129" y="1225"/>
                  <a:pt x="1129" y="1229"/>
                  <a:pt x="1126" y="1230"/>
                </a:cubicBezTo>
                <a:cubicBezTo>
                  <a:pt x="1126" y="1235"/>
                  <a:pt x="1132" y="1233"/>
                  <a:pt x="1134" y="1236"/>
                </a:cubicBezTo>
                <a:cubicBezTo>
                  <a:pt x="1135" y="1232"/>
                  <a:pt x="1135" y="1228"/>
                  <a:pt x="1139" y="1227"/>
                </a:cubicBezTo>
                <a:cubicBezTo>
                  <a:pt x="1140" y="1229"/>
                  <a:pt x="1136" y="1232"/>
                  <a:pt x="1139" y="1233"/>
                </a:cubicBezTo>
                <a:cubicBezTo>
                  <a:pt x="1139" y="1228"/>
                  <a:pt x="1144" y="1228"/>
                  <a:pt x="1147" y="1226"/>
                </a:cubicBezTo>
                <a:cubicBezTo>
                  <a:pt x="1144" y="1220"/>
                  <a:pt x="1149" y="1214"/>
                  <a:pt x="1154" y="1212"/>
                </a:cubicBezTo>
                <a:cubicBezTo>
                  <a:pt x="1152" y="1216"/>
                  <a:pt x="1156" y="1216"/>
                  <a:pt x="1159" y="1217"/>
                </a:cubicBezTo>
                <a:cubicBezTo>
                  <a:pt x="1162" y="1216"/>
                  <a:pt x="1162" y="1213"/>
                  <a:pt x="1165" y="1213"/>
                </a:cubicBezTo>
                <a:cubicBezTo>
                  <a:pt x="1165" y="1210"/>
                  <a:pt x="1163" y="1208"/>
                  <a:pt x="1163" y="1205"/>
                </a:cubicBezTo>
                <a:cubicBezTo>
                  <a:pt x="1164" y="1204"/>
                  <a:pt x="1168" y="1203"/>
                  <a:pt x="1168" y="1206"/>
                </a:cubicBezTo>
                <a:cubicBezTo>
                  <a:pt x="1165" y="1207"/>
                  <a:pt x="1169" y="1210"/>
                  <a:pt x="1167" y="1212"/>
                </a:cubicBezTo>
                <a:cubicBezTo>
                  <a:pt x="1173" y="1212"/>
                  <a:pt x="1170" y="1205"/>
                  <a:pt x="1174" y="1203"/>
                </a:cubicBezTo>
                <a:cubicBezTo>
                  <a:pt x="1176" y="1205"/>
                  <a:pt x="1178" y="1202"/>
                  <a:pt x="1180" y="1201"/>
                </a:cubicBezTo>
                <a:cubicBezTo>
                  <a:pt x="1180" y="1206"/>
                  <a:pt x="1183" y="1207"/>
                  <a:pt x="1186" y="1211"/>
                </a:cubicBezTo>
                <a:cubicBezTo>
                  <a:pt x="1185" y="1217"/>
                  <a:pt x="1181" y="1220"/>
                  <a:pt x="1178" y="1223"/>
                </a:cubicBezTo>
                <a:cubicBezTo>
                  <a:pt x="1179" y="1223"/>
                  <a:pt x="1180" y="1224"/>
                  <a:pt x="1180" y="1225"/>
                </a:cubicBezTo>
                <a:cubicBezTo>
                  <a:pt x="1177" y="1225"/>
                  <a:pt x="1174" y="1225"/>
                  <a:pt x="1174" y="1228"/>
                </a:cubicBezTo>
                <a:cubicBezTo>
                  <a:pt x="1176" y="1228"/>
                  <a:pt x="1176" y="1230"/>
                  <a:pt x="1178" y="1229"/>
                </a:cubicBezTo>
                <a:cubicBezTo>
                  <a:pt x="1179" y="1224"/>
                  <a:pt x="1184" y="1227"/>
                  <a:pt x="1188" y="1223"/>
                </a:cubicBezTo>
                <a:cubicBezTo>
                  <a:pt x="1186" y="1216"/>
                  <a:pt x="1194" y="1216"/>
                  <a:pt x="1196" y="1212"/>
                </a:cubicBezTo>
                <a:cubicBezTo>
                  <a:pt x="1196" y="1211"/>
                  <a:pt x="1194" y="1212"/>
                  <a:pt x="1193" y="1211"/>
                </a:cubicBezTo>
                <a:cubicBezTo>
                  <a:pt x="1195" y="1206"/>
                  <a:pt x="1201" y="1204"/>
                  <a:pt x="1206" y="1202"/>
                </a:cubicBezTo>
                <a:cubicBezTo>
                  <a:pt x="1207" y="1203"/>
                  <a:pt x="1208" y="1203"/>
                  <a:pt x="1208" y="1204"/>
                </a:cubicBezTo>
                <a:cubicBezTo>
                  <a:pt x="1206" y="1208"/>
                  <a:pt x="1208" y="1211"/>
                  <a:pt x="1206" y="1216"/>
                </a:cubicBezTo>
                <a:cubicBezTo>
                  <a:pt x="1207" y="1217"/>
                  <a:pt x="1209" y="1216"/>
                  <a:pt x="1210" y="1218"/>
                </a:cubicBezTo>
                <a:cubicBezTo>
                  <a:pt x="1205" y="1222"/>
                  <a:pt x="1202" y="1229"/>
                  <a:pt x="1195" y="1232"/>
                </a:cubicBezTo>
                <a:cubicBezTo>
                  <a:pt x="1194" y="1233"/>
                  <a:pt x="1196" y="1237"/>
                  <a:pt x="1193" y="1237"/>
                </a:cubicBezTo>
                <a:cubicBezTo>
                  <a:pt x="1189" y="1237"/>
                  <a:pt x="1188" y="1238"/>
                  <a:pt x="1185" y="1239"/>
                </a:cubicBezTo>
                <a:cubicBezTo>
                  <a:pt x="1185" y="1236"/>
                  <a:pt x="1185" y="1236"/>
                  <a:pt x="1185" y="1236"/>
                </a:cubicBezTo>
                <a:cubicBezTo>
                  <a:pt x="1179" y="1236"/>
                  <a:pt x="1180" y="1242"/>
                  <a:pt x="1174" y="1241"/>
                </a:cubicBezTo>
                <a:cubicBezTo>
                  <a:pt x="1172" y="1239"/>
                  <a:pt x="1176" y="1237"/>
                  <a:pt x="1174" y="1237"/>
                </a:cubicBezTo>
                <a:cubicBezTo>
                  <a:pt x="1173" y="1240"/>
                  <a:pt x="1171" y="1244"/>
                  <a:pt x="1167" y="1242"/>
                </a:cubicBezTo>
                <a:cubicBezTo>
                  <a:pt x="1167" y="1247"/>
                  <a:pt x="1164" y="1249"/>
                  <a:pt x="1159" y="1251"/>
                </a:cubicBezTo>
                <a:cubicBezTo>
                  <a:pt x="1159" y="1253"/>
                  <a:pt x="1159" y="1255"/>
                  <a:pt x="1158" y="1258"/>
                </a:cubicBezTo>
                <a:cubicBezTo>
                  <a:pt x="1164" y="1255"/>
                  <a:pt x="1161" y="1263"/>
                  <a:pt x="1166" y="1263"/>
                </a:cubicBezTo>
                <a:cubicBezTo>
                  <a:pt x="1165" y="1255"/>
                  <a:pt x="1171" y="1255"/>
                  <a:pt x="1176" y="1252"/>
                </a:cubicBezTo>
                <a:cubicBezTo>
                  <a:pt x="1174" y="1256"/>
                  <a:pt x="1181" y="1253"/>
                  <a:pt x="1182" y="1258"/>
                </a:cubicBezTo>
                <a:cubicBezTo>
                  <a:pt x="1181" y="1259"/>
                  <a:pt x="1176" y="1260"/>
                  <a:pt x="1179" y="1262"/>
                </a:cubicBezTo>
                <a:cubicBezTo>
                  <a:pt x="1180" y="1259"/>
                  <a:pt x="1185" y="1263"/>
                  <a:pt x="1181" y="1264"/>
                </a:cubicBezTo>
                <a:cubicBezTo>
                  <a:pt x="1183" y="1264"/>
                  <a:pt x="1184" y="1264"/>
                  <a:pt x="1185" y="1265"/>
                </a:cubicBezTo>
                <a:cubicBezTo>
                  <a:pt x="1188" y="1257"/>
                  <a:pt x="1188" y="1246"/>
                  <a:pt x="1196" y="1241"/>
                </a:cubicBezTo>
                <a:cubicBezTo>
                  <a:pt x="1194" y="1241"/>
                  <a:pt x="1194" y="1240"/>
                  <a:pt x="1194" y="1239"/>
                </a:cubicBezTo>
                <a:cubicBezTo>
                  <a:pt x="1201" y="1234"/>
                  <a:pt x="1207" y="1230"/>
                  <a:pt x="1211" y="1224"/>
                </a:cubicBezTo>
                <a:cubicBezTo>
                  <a:pt x="1216" y="1224"/>
                  <a:pt x="1225" y="1231"/>
                  <a:pt x="1224" y="1220"/>
                </a:cubicBezTo>
                <a:cubicBezTo>
                  <a:pt x="1228" y="1219"/>
                  <a:pt x="1234" y="1219"/>
                  <a:pt x="1229" y="1215"/>
                </a:cubicBezTo>
                <a:cubicBezTo>
                  <a:pt x="1235" y="1216"/>
                  <a:pt x="1242" y="1212"/>
                  <a:pt x="1247" y="1216"/>
                </a:cubicBezTo>
                <a:cubicBezTo>
                  <a:pt x="1243" y="1223"/>
                  <a:pt x="1234" y="1226"/>
                  <a:pt x="1231" y="1234"/>
                </a:cubicBezTo>
                <a:cubicBezTo>
                  <a:pt x="1228" y="1235"/>
                  <a:pt x="1226" y="1233"/>
                  <a:pt x="1225" y="1234"/>
                </a:cubicBezTo>
                <a:cubicBezTo>
                  <a:pt x="1225" y="1240"/>
                  <a:pt x="1230" y="1244"/>
                  <a:pt x="1232" y="1240"/>
                </a:cubicBezTo>
                <a:cubicBezTo>
                  <a:pt x="1232" y="1243"/>
                  <a:pt x="1234" y="1242"/>
                  <a:pt x="1233" y="1245"/>
                </a:cubicBezTo>
                <a:cubicBezTo>
                  <a:pt x="1238" y="1245"/>
                  <a:pt x="1236" y="1239"/>
                  <a:pt x="1240" y="1238"/>
                </a:cubicBezTo>
                <a:cubicBezTo>
                  <a:pt x="1241" y="1239"/>
                  <a:pt x="1242" y="1239"/>
                  <a:pt x="1243" y="1240"/>
                </a:cubicBezTo>
                <a:cubicBezTo>
                  <a:pt x="1241" y="1242"/>
                  <a:pt x="1244" y="1243"/>
                  <a:pt x="1245" y="1245"/>
                </a:cubicBezTo>
                <a:cubicBezTo>
                  <a:pt x="1249" y="1245"/>
                  <a:pt x="1249" y="1242"/>
                  <a:pt x="1252" y="1242"/>
                </a:cubicBezTo>
                <a:cubicBezTo>
                  <a:pt x="1252" y="1239"/>
                  <a:pt x="1250" y="1230"/>
                  <a:pt x="1255" y="1232"/>
                </a:cubicBezTo>
                <a:cubicBezTo>
                  <a:pt x="1252" y="1223"/>
                  <a:pt x="1257" y="1220"/>
                  <a:pt x="1263" y="1215"/>
                </a:cubicBezTo>
                <a:cubicBezTo>
                  <a:pt x="1263" y="1217"/>
                  <a:pt x="1263" y="1219"/>
                  <a:pt x="1264" y="1219"/>
                </a:cubicBezTo>
                <a:cubicBezTo>
                  <a:pt x="1267" y="1216"/>
                  <a:pt x="1265" y="1209"/>
                  <a:pt x="1269" y="1206"/>
                </a:cubicBezTo>
                <a:cubicBezTo>
                  <a:pt x="1269" y="1213"/>
                  <a:pt x="1274" y="1216"/>
                  <a:pt x="1273" y="1224"/>
                </a:cubicBezTo>
                <a:cubicBezTo>
                  <a:pt x="1276" y="1223"/>
                  <a:pt x="1276" y="1222"/>
                  <a:pt x="1278" y="1220"/>
                </a:cubicBezTo>
                <a:cubicBezTo>
                  <a:pt x="1275" y="1218"/>
                  <a:pt x="1276" y="1211"/>
                  <a:pt x="1278" y="1209"/>
                </a:cubicBezTo>
                <a:cubicBezTo>
                  <a:pt x="1278" y="1206"/>
                  <a:pt x="1275" y="1207"/>
                  <a:pt x="1275" y="1204"/>
                </a:cubicBezTo>
                <a:cubicBezTo>
                  <a:pt x="1283" y="1196"/>
                  <a:pt x="1287" y="1185"/>
                  <a:pt x="1295" y="1177"/>
                </a:cubicBezTo>
                <a:cubicBezTo>
                  <a:pt x="1296" y="1176"/>
                  <a:pt x="1296" y="1178"/>
                  <a:pt x="1297" y="1177"/>
                </a:cubicBezTo>
                <a:cubicBezTo>
                  <a:pt x="1299" y="1172"/>
                  <a:pt x="1303" y="1169"/>
                  <a:pt x="1307" y="1166"/>
                </a:cubicBezTo>
                <a:cubicBezTo>
                  <a:pt x="1307" y="1167"/>
                  <a:pt x="1310" y="1166"/>
                  <a:pt x="1309" y="1169"/>
                </a:cubicBezTo>
                <a:cubicBezTo>
                  <a:pt x="1311" y="1169"/>
                  <a:pt x="1312" y="1167"/>
                  <a:pt x="1315" y="1166"/>
                </a:cubicBezTo>
                <a:cubicBezTo>
                  <a:pt x="1311" y="1162"/>
                  <a:pt x="1316" y="1164"/>
                  <a:pt x="1316" y="1159"/>
                </a:cubicBezTo>
                <a:cubicBezTo>
                  <a:pt x="1314" y="1159"/>
                  <a:pt x="1313" y="1159"/>
                  <a:pt x="1312" y="1158"/>
                </a:cubicBezTo>
                <a:cubicBezTo>
                  <a:pt x="1316" y="1156"/>
                  <a:pt x="1319" y="1147"/>
                  <a:pt x="1324" y="1152"/>
                </a:cubicBezTo>
                <a:cubicBezTo>
                  <a:pt x="1326" y="1148"/>
                  <a:pt x="1327" y="1145"/>
                  <a:pt x="1325" y="1139"/>
                </a:cubicBezTo>
                <a:cubicBezTo>
                  <a:pt x="1318" y="1139"/>
                  <a:pt x="1312" y="1141"/>
                  <a:pt x="1305" y="1145"/>
                </a:cubicBezTo>
                <a:cubicBezTo>
                  <a:pt x="1303" y="1144"/>
                  <a:pt x="1302" y="1141"/>
                  <a:pt x="1302" y="1137"/>
                </a:cubicBezTo>
                <a:cubicBezTo>
                  <a:pt x="1303" y="1137"/>
                  <a:pt x="1303" y="1136"/>
                  <a:pt x="1304" y="1135"/>
                </a:cubicBezTo>
                <a:cubicBezTo>
                  <a:pt x="1309" y="1135"/>
                  <a:pt x="1309" y="1135"/>
                  <a:pt x="1313" y="1134"/>
                </a:cubicBezTo>
                <a:cubicBezTo>
                  <a:pt x="1315" y="1129"/>
                  <a:pt x="1314" y="1127"/>
                  <a:pt x="1318" y="1124"/>
                </a:cubicBezTo>
                <a:cubicBezTo>
                  <a:pt x="1314" y="1124"/>
                  <a:pt x="1312" y="1126"/>
                  <a:pt x="1310" y="1127"/>
                </a:cubicBezTo>
                <a:cubicBezTo>
                  <a:pt x="1307" y="1123"/>
                  <a:pt x="1310" y="1119"/>
                  <a:pt x="1316" y="1120"/>
                </a:cubicBezTo>
                <a:cubicBezTo>
                  <a:pt x="1315" y="1116"/>
                  <a:pt x="1315" y="1116"/>
                  <a:pt x="1315" y="1116"/>
                </a:cubicBezTo>
                <a:cubicBezTo>
                  <a:pt x="1312" y="1116"/>
                  <a:pt x="1314" y="1120"/>
                  <a:pt x="1311" y="1119"/>
                </a:cubicBezTo>
                <a:cubicBezTo>
                  <a:pt x="1309" y="1117"/>
                  <a:pt x="1315" y="1113"/>
                  <a:pt x="1311" y="1109"/>
                </a:cubicBezTo>
                <a:cubicBezTo>
                  <a:pt x="1315" y="1107"/>
                  <a:pt x="1320" y="1105"/>
                  <a:pt x="1328" y="1105"/>
                </a:cubicBezTo>
                <a:cubicBezTo>
                  <a:pt x="1329" y="1096"/>
                  <a:pt x="1334" y="1079"/>
                  <a:pt x="1345" y="1078"/>
                </a:cubicBezTo>
                <a:cubicBezTo>
                  <a:pt x="1339" y="1072"/>
                  <a:pt x="1344" y="1057"/>
                  <a:pt x="1349" y="1052"/>
                </a:cubicBezTo>
                <a:cubicBezTo>
                  <a:pt x="1348" y="1050"/>
                  <a:pt x="1344" y="1053"/>
                  <a:pt x="1343" y="1051"/>
                </a:cubicBezTo>
                <a:cubicBezTo>
                  <a:pt x="1343" y="1047"/>
                  <a:pt x="1347" y="1047"/>
                  <a:pt x="1344" y="1043"/>
                </a:cubicBezTo>
                <a:cubicBezTo>
                  <a:pt x="1348" y="1041"/>
                  <a:pt x="1355" y="1037"/>
                  <a:pt x="1351" y="1034"/>
                </a:cubicBezTo>
                <a:cubicBezTo>
                  <a:pt x="1356" y="1033"/>
                  <a:pt x="1360" y="1031"/>
                  <a:pt x="1362" y="1029"/>
                </a:cubicBezTo>
                <a:cubicBezTo>
                  <a:pt x="1363" y="1025"/>
                  <a:pt x="1358" y="1028"/>
                  <a:pt x="1359" y="1024"/>
                </a:cubicBezTo>
                <a:cubicBezTo>
                  <a:pt x="1353" y="1024"/>
                  <a:pt x="1351" y="1021"/>
                  <a:pt x="1348" y="1019"/>
                </a:cubicBezTo>
                <a:cubicBezTo>
                  <a:pt x="1353" y="1019"/>
                  <a:pt x="1358" y="1014"/>
                  <a:pt x="1359" y="1020"/>
                </a:cubicBezTo>
                <a:cubicBezTo>
                  <a:pt x="1362" y="1017"/>
                  <a:pt x="1357" y="1014"/>
                  <a:pt x="1361" y="1013"/>
                </a:cubicBezTo>
                <a:cubicBezTo>
                  <a:pt x="1363" y="1012"/>
                  <a:pt x="1363" y="1020"/>
                  <a:pt x="1364" y="1016"/>
                </a:cubicBezTo>
                <a:cubicBezTo>
                  <a:pt x="1361" y="1006"/>
                  <a:pt x="1369" y="996"/>
                  <a:pt x="1381" y="1001"/>
                </a:cubicBezTo>
                <a:cubicBezTo>
                  <a:pt x="1386" y="997"/>
                  <a:pt x="1383" y="987"/>
                  <a:pt x="1391" y="986"/>
                </a:cubicBezTo>
                <a:cubicBezTo>
                  <a:pt x="1391" y="983"/>
                  <a:pt x="1389" y="984"/>
                  <a:pt x="1389" y="981"/>
                </a:cubicBezTo>
                <a:cubicBezTo>
                  <a:pt x="1394" y="979"/>
                  <a:pt x="1392" y="977"/>
                  <a:pt x="1397" y="979"/>
                </a:cubicBezTo>
                <a:cubicBezTo>
                  <a:pt x="1398" y="973"/>
                  <a:pt x="1400" y="967"/>
                  <a:pt x="1396" y="963"/>
                </a:cubicBezTo>
                <a:cubicBezTo>
                  <a:pt x="1397" y="962"/>
                  <a:pt x="1399" y="962"/>
                  <a:pt x="1400" y="962"/>
                </a:cubicBezTo>
                <a:cubicBezTo>
                  <a:pt x="1400" y="960"/>
                  <a:pt x="1400" y="958"/>
                  <a:pt x="1399" y="957"/>
                </a:cubicBezTo>
                <a:cubicBezTo>
                  <a:pt x="1400" y="957"/>
                  <a:pt x="1402" y="957"/>
                  <a:pt x="1402" y="956"/>
                </a:cubicBezTo>
                <a:cubicBezTo>
                  <a:pt x="1401" y="955"/>
                  <a:pt x="1399" y="956"/>
                  <a:pt x="1399" y="954"/>
                </a:cubicBezTo>
                <a:cubicBezTo>
                  <a:pt x="1402" y="948"/>
                  <a:pt x="1411" y="938"/>
                  <a:pt x="1417" y="944"/>
                </a:cubicBezTo>
                <a:cubicBezTo>
                  <a:pt x="1417" y="942"/>
                  <a:pt x="1417" y="941"/>
                  <a:pt x="1416" y="940"/>
                </a:cubicBezTo>
                <a:cubicBezTo>
                  <a:pt x="1420" y="938"/>
                  <a:pt x="1421" y="933"/>
                  <a:pt x="1425" y="931"/>
                </a:cubicBezTo>
                <a:cubicBezTo>
                  <a:pt x="1425" y="927"/>
                  <a:pt x="1422" y="933"/>
                  <a:pt x="1421" y="929"/>
                </a:cubicBezTo>
                <a:cubicBezTo>
                  <a:pt x="1425" y="929"/>
                  <a:pt x="1428" y="924"/>
                  <a:pt x="1431" y="926"/>
                </a:cubicBezTo>
                <a:cubicBezTo>
                  <a:pt x="1431" y="929"/>
                  <a:pt x="1429" y="931"/>
                  <a:pt x="1429" y="934"/>
                </a:cubicBezTo>
                <a:cubicBezTo>
                  <a:pt x="1435" y="935"/>
                  <a:pt x="1451" y="928"/>
                  <a:pt x="1449" y="940"/>
                </a:cubicBezTo>
                <a:cubicBezTo>
                  <a:pt x="1452" y="939"/>
                  <a:pt x="1456" y="940"/>
                  <a:pt x="1457" y="938"/>
                </a:cubicBezTo>
                <a:cubicBezTo>
                  <a:pt x="1453" y="936"/>
                  <a:pt x="1459" y="934"/>
                  <a:pt x="1459" y="931"/>
                </a:cubicBezTo>
                <a:cubicBezTo>
                  <a:pt x="1456" y="932"/>
                  <a:pt x="1457" y="929"/>
                  <a:pt x="1456" y="927"/>
                </a:cubicBezTo>
                <a:cubicBezTo>
                  <a:pt x="1452" y="927"/>
                  <a:pt x="1446" y="930"/>
                  <a:pt x="1445" y="926"/>
                </a:cubicBezTo>
                <a:cubicBezTo>
                  <a:pt x="1447" y="925"/>
                  <a:pt x="1447" y="923"/>
                  <a:pt x="1450" y="923"/>
                </a:cubicBezTo>
                <a:cubicBezTo>
                  <a:pt x="1453" y="922"/>
                  <a:pt x="1452" y="927"/>
                  <a:pt x="1454" y="925"/>
                </a:cubicBezTo>
                <a:cubicBezTo>
                  <a:pt x="1458" y="924"/>
                  <a:pt x="1460" y="922"/>
                  <a:pt x="1461" y="920"/>
                </a:cubicBezTo>
                <a:cubicBezTo>
                  <a:pt x="1460" y="920"/>
                  <a:pt x="1456" y="922"/>
                  <a:pt x="1457" y="919"/>
                </a:cubicBezTo>
                <a:cubicBezTo>
                  <a:pt x="1465" y="916"/>
                  <a:pt x="1465" y="912"/>
                  <a:pt x="1472" y="916"/>
                </a:cubicBezTo>
                <a:cubicBezTo>
                  <a:pt x="1471" y="913"/>
                  <a:pt x="1470" y="913"/>
                  <a:pt x="1474" y="911"/>
                </a:cubicBezTo>
                <a:cubicBezTo>
                  <a:pt x="1474" y="908"/>
                  <a:pt x="1472" y="909"/>
                  <a:pt x="1472" y="907"/>
                </a:cubicBezTo>
                <a:cubicBezTo>
                  <a:pt x="1475" y="904"/>
                  <a:pt x="1482" y="899"/>
                  <a:pt x="1485" y="904"/>
                </a:cubicBezTo>
                <a:cubicBezTo>
                  <a:pt x="1485" y="909"/>
                  <a:pt x="1484" y="909"/>
                  <a:pt x="1485" y="916"/>
                </a:cubicBezTo>
                <a:cubicBezTo>
                  <a:pt x="1483" y="916"/>
                  <a:pt x="1483" y="917"/>
                  <a:pt x="1482" y="917"/>
                </a:cubicBezTo>
                <a:cubicBezTo>
                  <a:pt x="1480" y="931"/>
                  <a:pt x="1461" y="935"/>
                  <a:pt x="1458" y="946"/>
                </a:cubicBezTo>
                <a:cubicBezTo>
                  <a:pt x="1460" y="944"/>
                  <a:pt x="1463" y="943"/>
                  <a:pt x="1465" y="941"/>
                </a:cubicBezTo>
                <a:cubicBezTo>
                  <a:pt x="1466" y="946"/>
                  <a:pt x="1472" y="941"/>
                  <a:pt x="1473" y="944"/>
                </a:cubicBezTo>
                <a:cubicBezTo>
                  <a:pt x="1473" y="946"/>
                  <a:pt x="1470" y="945"/>
                  <a:pt x="1470" y="946"/>
                </a:cubicBezTo>
                <a:cubicBezTo>
                  <a:pt x="1474" y="961"/>
                  <a:pt x="1451" y="961"/>
                  <a:pt x="1448" y="973"/>
                </a:cubicBezTo>
                <a:cubicBezTo>
                  <a:pt x="1449" y="973"/>
                  <a:pt x="1450" y="974"/>
                  <a:pt x="1451" y="974"/>
                </a:cubicBezTo>
                <a:cubicBezTo>
                  <a:pt x="1451" y="974"/>
                  <a:pt x="1451" y="975"/>
                  <a:pt x="1452" y="974"/>
                </a:cubicBezTo>
                <a:cubicBezTo>
                  <a:pt x="1453" y="973"/>
                  <a:pt x="1449" y="972"/>
                  <a:pt x="1452" y="971"/>
                </a:cubicBezTo>
                <a:cubicBezTo>
                  <a:pt x="1455" y="969"/>
                  <a:pt x="1458" y="972"/>
                  <a:pt x="1460" y="970"/>
                </a:cubicBezTo>
                <a:cubicBezTo>
                  <a:pt x="1463" y="973"/>
                  <a:pt x="1462" y="980"/>
                  <a:pt x="1457" y="981"/>
                </a:cubicBezTo>
                <a:cubicBezTo>
                  <a:pt x="1457" y="986"/>
                  <a:pt x="1460" y="985"/>
                  <a:pt x="1460" y="989"/>
                </a:cubicBezTo>
                <a:cubicBezTo>
                  <a:pt x="1449" y="995"/>
                  <a:pt x="1453" y="1009"/>
                  <a:pt x="1439" y="1012"/>
                </a:cubicBezTo>
                <a:cubicBezTo>
                  <a:pt x="1439" y="1016"/>
                  <a:pt x="1437" y="1021"/>
                  <a:pt x="1433" y="1020"/>
                </a:cubicBezTo>
                <a:cubicBezTo>
                  <a:pt x="1434" y="1023"/>
                  <a:pt x="1431" y="1023"/>
                  <a:pt x="1430" y="1024"/>
                </a:cubicBezTo>
                <a:cubicBezTo>
                  <a:pt x="1436" y="1024"/>
                  <a:pt x="1438" y="1021"/>
                  <a:pt x="1442" y="1019"/>
                </a:cubicBezTo>
                <a:cubicBezTo>
                  <a:pt x="1443" y="1023"/>
                  <a:pt x="1441" y="1024"/>
                  <a:pt x="1443" y="1027"/>
                </a:cubicBezTo>
                <a:cubicBezTo>
                  <a:pt x="1448" y="1026"/>
                  <a:pt x="1449" y="1030"/>
                  <a:pt x="1451" y="1033"/>
                </a:cubicBezTo>
                <a:cubicBezTo>
                  <a:pt x="1450" y="1033"/>
                  <a:pt x="1448" y="1031"/>
                  <a:pt x="1448" y="1033"/>
                </a:cubicBezTo>
                <a:cubicBezTo>
                  <a:pt x="1452" y="1039"/>
                  <a:pt x="1443" y="1042"/>
                  <a:pt x="1444" y="1048"/>
                </a:cubicBezTo>
                <a:cubicBezTo>
                  <a:pt x="1449" y="1048"/>
                  <a:pt x="1449" y="1048"/>
                  <a:pt x="1449" y="1048"/>
                </a:cubicBezTo>
                <a:cubicBezTo>
                  <a:pt x="1449" y="1050"/>
                  <a:pt x="1451" y="1051"/>
                  <a:pt x="1452" y="1053"/>
                </a:cubicBezTo>
                <a:cubicBezTo>
                  <a:pt x="1447" y="1054"/>
                  <a:pt x="1444" y="1052"/>
                  <a:pt x="1442" y="1049"/>
                </a:cubicBezTo>
                <a:cubicBezTo>
                  <a:pt x="1440" y="1052"/>
                  <a:pt x="1438" y="1056"/>
                  <a:pt x="1441" y="1059"/>
                </a:cubicBezTo>
                <a:cubicBezTo>
                  <a:pt x="1441" y="1060"/>
                  <a:pt x="1441" y="1062"/>
                  <a:pt x="1439" y="1063"/>
                </a:cubicBezTo>
                <a:cubicBezTo>
                  <a:pt x="1436" y="1064"/>
                  <a:pt x="1436" y="1062"/>
                  <a:pt x="1434" y="1062"/>
                </a:cubicBezTo>
                <a:cubicBezTo>
                  <a:pt x="1433" y="1067"/>
                  <a:pt x="1436" y="1065"/>
                  <a:pt x="1437" y="1069"/>
                </a:cubicBezTo>
                <a:cubicBezTo>
                  <a:pt x="1436" y="1071"/>
                  <a:pt x="1432" y="1067"/>
                  <a:pt x="1433" y="1071"/>
                </a:cubicBezTo>
                <a:cubicBezTo>
                  <a:pt x="1437" y="1070"/>
                  <a:pt x="1438" y="1072"/>
                  <a:pt x="1441" y="1072"/>
                </a:cubicBezTo>
                <a:cubicBezTo>
                  <a:pt x="1445" y="1068"/>
                  <a:pt x="1443" y="1064"/>
                  <a:pt x="1447" y="1059"/>
                </a:cubicBezTo>
                <a:cubicBezTo>
                  <a:pt x="1451" y="1061"/>
                  <a:pt x="1450" y="1058"/>
                  <a:pt x="1454" y="1057"/>
                </a:cubicBezTo>
                <a:cubicBezTo>
                  <a:pt x="1454" y="1053"/>
                  <a:pt x="1454" y="1053"/>
                  <a:pt x="1454" y="1053"/>
                </a:cubicBezTo>
                <a:cubicBezTo>
                  <a:pt x="1459" y="1053"/>
                  <a:pt x="1458" y="1048"/>
                  <a:pt x="1463" y="1047"/>
                </a:cubicBezTo>
                <a:cubicBezTo>
                  <a:pt x="1462" y="1045"/>
                  <a:pt x="1461" y="1045"/>
                  <a:pt x="1461" y="1042"/>
                </a:cubicBezTo>
                <a:cubicBezTo>
                  <a:pt x="1465" y="1040"/>
                  <a:pt x="1464" y="1039"/>
                  <a:pt x="1465" y="1035"/>
                </a:cubicBezTo>
                <a:cubicBezTo>
                  <a:pt x="1474" y="1039"/>
                  <a:pt x="1475" y="1026"/>
                  <a:pt x="1484" y="1028"/>
                </a:cubicBezTo>
                <a:cubicBezTo>
                  <a:pt x="1479" y="1025"/>
                  <a:pt x="1483" y="1017"/>
                  <a:pt x="1476" y="1014"/>
                </a:cubicBezTo>
                <a:cubicBezTo>
                  <a:pt x="1478" y="1012"/>
                  <a:pt x="1478" y="1009"/>
                  <a:pt x="1479" y="1006"/>
                </a:cubicBezTo>
                <a:cubicBezTo>
                  <a:pt x="1482" y="1006"/>
                  <a:pt x="1481" y="1010"/>
                  <a:pt x="1484" y="1010"/>
                </a:cubicBezTo>
                <a:cubicBezTo>
                  <a:pt x="1483" y="1005"/>
                  <a:pt x="1483" y="1003"/>
                  <a:pt x="1485" y="1000"/>
                </a:cubicBezTo>
                <a:cubicBezTo>
                  <a:pt x="1488" y="1001"/>
                  <a:pt x="1493" y="1000"/>
                  <a:pt x="1491" y="1005"/>
                </a:cubicBezTo>
                <a:cubicBezTo>
                  <a:pt x="1495" y="1006"/>
                  <a:pt x="1495" y="1004"/>
                  <a:pt x="1499" y="1003"/>
                </a:cubicBezTo>
                <a:cubicBezTo>
                  <a:pt x="1498" y="993"/>
                  <a:pt x="1509" y="995"/>
                  <a:pt x="1512" y="990"/>
                </a:cubicBezTo>
                <a:cubicBezTo>
                  <a:pt x="1510" y="990"/>
                  <a:pt x="1509" y="990"/>
                  <a:pt x="1509" y="988"/>
                </a:cubicBezTo>
                <a:cubicBezTo>
                  <a:pt x="1515" y="986"/>
                  <a:pt x="1521" y="977"/>
                  <a:pt x="1524" y="988"/>
                </a:cubicBezTo>
                <a:cubicBezTo>
                  <a:pt x="1525" y="986"/>
                  <a:pt x="1529" y="983"/>
                  <a:pt x="1532" y="985"/>
                </a:cubicBezTo>
                <a:cubicBezTo>
                  <a:pt x="1534" y="980"/>
                  <a:pt x="1538" y="977"/>
                  <a:pt x="1538" y="972"/>
                </a:cubicBezTo>
                <a:cubicBezTo>
                  <a:pt x="1534" y="971"/>
                  <a:pt x="1538" y="964"/>
                  <a:pt x="1532" y="963"/>
                </a:cubicBezTo>
                <a:cubicBezTo>
                  <a:pt x="1531" y="963"/>
                  <a:pt x="1532" y="965"/>
                  <a:pt x="1531" y="965"/>
                </a:cubicBezTo>
                <a:cubicBezTo>
                  <a:pt x="1530" y="969"/>
                  <a:pt x="1534" y="968"/>
                  <a:pt x="1534" y="971"/>
                </a:cubicBezTo>
                <a:cubicBezTo>
                  <a:pt x="1529" y="969"/>
                  <a:pt x="1520" y="976"/>
                  <a:pt x="1514" y="971"/>
                </a:cubicBezTo>
                <a:cubicBezTo>
                  <a:pt x="1515" y="964"/>
                  <a:pt x="1523" y="962"/>
                  <a:pt x="1527" y="958"/>
                </a:cubicBezTo>
                <a:cubicBezTo>
                  <a:pt x="1526" y="958"/>
                  <a:pt x="1525" y="957"/>
                  <a:pt x="1525" y="954"/>
                </a:cubicBezTo>
                <a:cubicBezTo>
                  <a:pt x="1527" y="954"/>
                  <a:pt x="1528" y="953"/>
                  <a:pt x="1530" y="952"/>
                </a:cubicBezTo>
                <a:cubicBezTo>
                  <a:pt x="1530" y="953"/>
                  <a:pt x="1531" y="958"/>
                  <a:pt x="1532" y="955"/>
                </a:cubicBezTo>
                <a:cubicBezTo>
                  <a:pt x="1532" y="951"/>
                  <a:pt x="1528" y="949"/>
                  <a:pt x="1531" y="947"/>
                </a:cubicBezTo>
                <a:cubicBezTo>
                  <a:pt x="1534" y="950"/>
                  <a:pt x="1537" y="945"/>
                  <a:pt x="1541" y="948"/>
                </a:cubicBezTo>
                <a:cubicBezTo>
                  <a:pt x="1541" y="946"/>
                  <a:pt x="1542" y="946"/>
                  <a:pt x="1543" y="945"/>
                </a:cubicBezTo>
                <a:cubicBezTo>
                  <a:pt x="1543" y="947"/>
                  <a:pt x="1547" y="945"/>
                  <a:pt x="1548" y="946"/>
                </a:cubicBezTo>
                <a:cubicBezTo>
                  <a:pt x="1547" y="950"/>
                  <a:pt x="1541" y="949"/>
                  <a:pt x="1540" y="950"/>
                </a:cubicBezTo>
                <a:cubicBezTo>
                  <a:pt x="1544" y="953"/>
                  <a:pt x="1536" y="950"/>
                  <a:pt x="1537" y="954"/>
                </a:cubicBezTo>
                <a:cubicBezTo>
                  <a:pt x="1552" y="951"/>
                  <a:pt x="1560" y="943"/>
                  <a:pt x="1567" y="931"/>
                </a:cubicBezTo>
                <a:cubicBezTo>
                  <a:pt x="1569" y="932"/>
                  <a:pt x="1570" y="930"/>
                  <a:pt x="1572" y="930"/>
                </a:cubicBezTo>
                <a:cubicBezTo>
                  <a:pt x="1571" y="926"/>
                  <a:pt x="1573" y="924"/>
                  <a:pt x="1576" y="923"/>
                </a:cubicBezTo>
                <a:cubicBezTo>
                  <a:pt x="1580" y="923"/>
                  <a:pt x="1586" y="926"/>
                  <a:pt x="1587" y="921"/>
                </a:cubicBezTo>
                <a:cubicBezTo>
                  <a:pt x="1584" y="921"/>
                  <a:pt x="1582" y="921"/>
                  <a:pt x="1580" y="920"/>
                </a:cubicBezTo>
                <a:cubicBezTo>
                  <a:pt x="1583" y="916"/>
                  <a:pt x="1581" y="909"/>
                  <a:pt x="1587" y="908"/>
                </a:cubicBezTo>
                <a:cubicBezTo>
                  <a:pt x="1591" y="909"/>
                  <a:pt x="1588" y="919"/>
                  <a:pt x="1591" y="921"/>
                </a:cubicBezTo>
                <a:cubicBezTo>
                  <a:pt x="1594" y="921"/>
                  <a:pt x="1592" y="916"/>
                  <a:pt x="1595" y="919"/>
                </a:cubicBezTo>
                <a:cubicBezTo>
                  <a:pt x="1594" y="921"/>
                  <a:pt x="1594" y="922"/>
                  <a:pt x="1596" y="924"/>
                </a:cubicBezTo>
                <a:cubicBezTo>
                  <a:pt x="1604" y="920"/>
                  <a:pt x="1605" y="916"/>
                  <a:pt x="1611" y="918"/>
                </a:cubicBezTo>
                <a:cubicBezTo>
                  <a:pt x="1609" y="918"/>
                  <a:pt x="1609" y="919"/>
                  <a:pt x="1608" y="920"/>
                </a:cubicBezTo>
                <a:cubicBezTo>
                  <a:pt x="1618" y="916"/>
                  <a:pt x="1621" y="908"/>
                  <a:pt x="1627" y="901"/>
                </a:cubicBezTo>
                <a:cubicBezTo>
                  <a:pt x="1626" y="901"/>
                  <a:pt x="1625" y="899"/>
                  <a:pt x="1624" y="898"/>
                </a:cubicBezTo>
                <a:cubicBezTo>
                  <a:pt x="1630" y="898"/>
                  <a:pt x="1623" y="892"/>
                  <a:pt x="1627" y="892"/>
                </a:cubicBezTo>
                <a:cubicBezTo>
                  <a:pt x="1628" y="892"/>
                  <a:pt x="1629" y="893"/>
                  <a:pt x="1630" y="894"/>
                </a:cubicBezTo>
                <a:cubicBezTo>
                  <a:pt x="1627" y="896"/>
                  <a:pt x="1630" y="900"/>
                  <a:pt x="1630" y="902"/>
                </a:cubicBezTo>
                <a:cubicBezTo>
                  <a:pt x="1631" y="901"/>
                  <a:pt x="1633" y="902"/>
                  <a:pt x="1634" y="903"/>
                </a:cubicBezTo>
                <a:cubicBezTo>
                  <a:pt x="1634" y="899"/>
                  <a:pt x="1633" y="899"/>
                  <a:pt x="1634" y="897"/>
                </a:cubicBezTo>
                <a:cubicBezTo>
                  <a:pt x="1636" y="897"/>
                  <a:pt x="1647" y="891"/>
                  <a:pt x="1643" y="890"/>
                </a:cubicBezTo>
                <a:cubicBezTo>
                  <a:pt x="1644" y="889"/>
                  <a:pt x="1644" y="889"/>
                  <a:pt x="1644" y="888"/>
                </a:cubicBezTo>
                <a:cubicBezTo>
                  <a:pt x="1646" y="890"/>
                  <a:pt x="1647" y="890"/>
                  <a:pt x="1648" y="888"/>
                </a:cubicBezTo>
                <a:cubicBezTo>
                  <a:pt x="1645" y="887"/>
                  <a:pt x="1647" y="885"/>
                  <a:pt x="1645" y="883"/>
                </a:cubicBezTo>
                <a:cubicBezTo>
                  <a:pt x="1648" y="882"/>
                  <a:pt x="1648" y="882"/>
                  <a:pt x="1648" y="882"/>
                </a:cubicBezTo>
                <a:cubicBezTo>
                  <a:pt x="1649" y="879"/>
                  <a:pt x="1645" y="879"/>
                  <a:pt x="1647" y="877"/>
                </a:cubicBezTo>
                <a:cubicBezTo>
                  <a:pt x="1652" y="880"/>
                  <a:pt x="1650" y="877"/>
                  <a:pt x="1656" y="877"/>
                </a:cubicBezTo>
                <a:cubicBezTo>
                  <a:pt x="1657" y="874"/>
                  <a:pt x="1653" y="876"/>
                  <a:pt x="1654" y="873"/>
                </a:cubicBezTo>
                <a:cubicBezTo>
                  <a:pt x="1654" y="872"/>
                  <a:pt x="1655" y="871"/>
                  <a:pt x="1656" y="870"/>
                </a:cubicBezTo>
                <a:cubicBezTo>
                  <a:pt x="1659" y="871"/>
                  <a:pt x="1663" y="871"/>
                  <a:pt x="1664" y="874"/>
                </a:cubicBezTo>
                <a:cubicBezTo>
                  <a:pt x="1664" y="873"/>
                  <a:pt x="1662" y="869"/>
                  <a:pt x="1664" y="869"/>
                </a:cubicBezTo>
                <a:cubicBezTo>
                  <a:pt x="1665" y="870"/>
                  <a:pt x="1669" y="869"/>
                  <a:pt x="1671" y="869"/>
                </a:cubicBezTo>
                <a:cubicBezTo>
                  <a:pt x="1671" y="864"/>
                  <a:pt x="1678" y="865"/>
                  <a:pt x="1678" y="861"/>
                </a:cubicBezTo>
                <a:cubicBezTo>
                  <a:pt x="1677" y="860"/>
                  <a:pt x="1671" y="861"/>
                  <a:pt x="1672" y="856"/>
                </a:cubicBezTo>
                <a:cubicBezTo>
                  <a:pt x="1678" y="854"/>
                  <a:pt x="1680" y="850"/>
                  <a:pt x="1681" y="844"/>
                </a:cubicBezTo>
                <a:cubicBezTo>
                  <a:pt x="1678" y="842"/>
                  <a:pt x="1677" y="845"/>
                  <a:pt x="1675" y="841"/>
                </a:cubicBezTo>
                <a:cubicBezTo>
                  <a:pt x="1674" y="836"/>
                  <a:pt x="1677" y="833"/>
                  <a:pt x="1676" y="831"/>
                </a:cubicBezTo>
                <a:cubicBezTo>
                  <a:pt x="1676" y="832"/>
                  <a:pt x="1681" y="829"/>
                  <a:pt x="1684" y="830"/>
                </a:cubicBezTo>
                <a:cubicBezTo>
                  <a:pt x="1684" y="832"/>
                  <a:pt x="1682" y="833"/>
                  <a:pt x="1682" y="836"/>
                </a:cubicBezTo>
                <a:cubicBezTo>
                  <a:pt x="1683" y="837"/>
                  <a:pt x="1687" y="836"/>
                  <a:pt x="1687" y="838"/>
                </a:cubicBezTo>
                <a:cubicBezTo>
                  <a:pt x="1685" y="837"/>
                  <a:pt x="1683" y="840"/>
                  <a:pt x="1685" y="840"/>
                </a:cubicBezTo>
                <a:cubicBezTo>
                  <a:pt x="1686" y="837"/>
                  <a:pt x="1689" y="841"/>
                  <a:pt x="1692" y="839"/>
                </a:cubicBezTo>
                <a:cubicBezTo>
                  <a:pt x="1694" y="830"/>
                  <a:pt x="1702" y="826"/>
                  <a:pt x="1708" y="821"/>
                </a:cubicBezTo>
                <a:cubicBezTo>
                  <a:pt x="1708" y="819"/>
                  <a:pt x="1707" y="818"/>
                  <a:pt x="1707" y="815"/>
                </a:cubicBezTo>
                <a:cubicBezTo>
                  <a:pt x="1709" y="815"/>
                  <a:pt x="1710" y="815"/>
                  <a:pt x="1711" y="814"/>
                </a:cubicBezTo>
                <a:cubicBezTo>
                  <a:pt x="1708" y="807"/>
                  <a:pt x="1714" y="803"/>
                  <a:pt x="1714" y="798"/>
                </a:cubicBezTo>
                <a:cubicBezTo>
                  <a:pt x="1723" y="797"/>
                  <a:pt x="1732" y="800"/>
                  <a:pt x="1732" y="808"/>
                </a:cubicBezTo>
                <a:cubicBezTo>
                  <a:pt x="1731" y="806"/>
                  <a:pt x="1735" y="807"/>
                  <a:pt x="1737" y="806"/>
                </a:cubicBezTo>
                <a:cubicBezTo>
                  <a:pt x="1734" y="803"/>
                  <a:pt x="1736" y="803"/>
                  <a:pt x="1738" y="800"/>
                </a:cubicBezTo>
                <a:cubicBezTo>
                  <a:pt x="1737" y="798"/>
                  <a:pt x="1734" y="800"/>
                  <a:pt x="1734" y="797"/>
                </a:cubicBezTo>
                <a:cubicBezTo>
                  <a:pt x="1736" y="793"/>
                  <a:pt x="1737" y="792"/>
                  <a:pt x="1733" y="789"/>
                </a:cubicBezTo>
                <a:cubicBezTo>
                  <a:pt x="1737" y="787"/>
                  <a:pt x="1741" y="785"/>
                  <a:pt x="1742" y="781"/>
                </a:cubicBezTo>
                <a:cubicBezTo>
                  <a:pt x="1745" y="782"/>
                  <a:pt x="1744" y="782"/>
                  <a:pt x="1746" y="779"/>
                </a:cubicBezTo>
                <a:cubicBezTo>
                  <a:pt x="1748" y="784"/>
                  <a:pt x="1750" y="777"/>
                  <a:pt x="1755" y="778"/>
                </a:cubicBezTo>
                <a:cubicBezTo>
                  <a:pt x="1756" y="775"/>
                  <a:pt x="1757" y="772"/>
                  <a:pt x="1760" y="771"/>
                </a:cubicBezTo>
                <a:cubicBezTo>
                  <a:pt x="1759" y="761"/>
                  <a:pt x="1767" y="761"/>
                  <a:pt x="1775" y="761"/>
                </a:cubicBezTo>
                <a:cubicBezTo>
                  <a:pt x="1775" y="757"/>
                  <a:pt x="1780" y="758"/>
                  <a:pt x="1782" y="756"/>
                </a:cubicBezTo>
                <a:cubicBezTo>
                  <a:pt x="1781" y="754"/>
                  <a:pt x="1778" y="756"/>
                  <a:pt x="1777" y="754"/>
                </a:cubicBezTo>
                <a:cubicBezTo>
                  <a:pt x="1781" y="753"/>
                  <a:pt x="1779" y="748"/>
                  <a:pt x="1783" y="747"/>
                </a:cubicBezTo>
                <a:cubicBezTo>
                  <a:pt x="1782" y="745"/>
                  <a:pt x="1781" y="742"/>
                  <a:pt x="1785" y="742"/>
                </a:cubicBezTo>
                <a:cubicBezTo>
                  <a:pt x="1785" y="740"/>
                  <a:pt x="1782" y="739"/>
                  <a:pt x="1783" y="734"/>
                </a:cubicBezTo>
                <a:cubicBezTo>
                  <a:pt x="1777" y="736"/>
                  <a:pt x="1772" y="750"/>
                  <a:pt x="1766" y="743"/>
                </a:cubicBezTo>
                <a:cubicBezTo>
                  <a:pt x="1766" y="745"/>
                  <a:pt x="1764" y="747"/>
                  <a:pt x="1763" y="748"/>
                </a:cubicBezTo>
                <a:cubicBezTo>
                  <a:pt x="1758" y="748"/>
                  <a:pt x="1757" y="750"/>
                  <a:pt x="1754" y="748"/>
                </a:cubicBezTo>
                <a:cubicBezTo>
                  <a:pt x="1761" y="741"/>
                  <a:pt x="1766" y="735"/>
                  <a:pt x="1777" y="732"/>
                </a:cubicBezTo>
                <a:cubicBezTo>
                  <a:pt x="1778" y="730"/>
                  <a:pt x="1776" y="730"/>
                  <a:pt x="1776" y="727"/>
                </a:cubicBezTo>
                <a:cubicBezTo>
                  <a:pt x="1785" y="726"/>
                  <a:pt x="1787" y="720"/>
                  <a:pt x="1793" y="717"/>
                </a:cubicBezTo>
                <a:cubicBezTo>
                  <a:pt x="1793" y="714"/>
                  <a:pt x="1790" y="715"/>
                  <a:pt x="1791" y="712"/>
                </a:cubicBezTo>
                <a:cubicBezTo>
                  <a:pt x="1796" y="700"/>
                  <a:pt x="1813" y="703"/>
                  <a:pt x="1824" y="696"/>
                </a:cubicBezTo>
                <a:cubicBezTo>
                  <a:pt x="1822" y="694"/>
                  <a:pt x="1819" y="697"/>
                  <a:pt x="1817" y="698"/>
                </a:cubicBezTo>
                <a:cubicBezTo>
                  <a:pt x="1816" y="695"/>
                  <a:pt x="1813" y="694"/>
                  <a:pt x="1811" y="692"/>
                </a:cubicBezTo>
                <a:cubicBezTo>
                  <a:pt x="1812" y="690"/>
                  <a:pt x="1813" y="689"/>
                  <a:pt x="1812" y="686"/>
                </a:cubicBezTo>
                <a:cubicBezTo>
                  <a:pt x="1808" y="687"/>
                  <a:pt x="1808" y="687"/>
                  <a:pt x="1808" y="687"/>
                </a:cubicBezTo>
                <a:cubicBezTo>
                  <a:pt x="1802" y="675"/>
                  <a:pt x="1795" y="690"/>
                  <a:pt x="1786" y="686"/>
                </a:cubicBezTo>
                <a:cubicBezTo>
                  <a:pt x="1785" y="689"/>
                  <a:pt x="1783" y="691"/>
                  <a:pt x="1781" y="694"/>
                </a:cubicBezTo>
                <a:cubicBezTo>
                  <a:pt x="1775" y="694"/>
                  <a:pt x="1770" y="702"/>
                  <a:pt x="1761" y="698"/>
                </a:cubicBezTo>
                <a:cubicBezTo>
                  <a:pt x="1758" y="701"/>
                  <a:pt x="1762" y="704"/>
                  <a:pt x="1760" y="707"/>
                </a:cubicBezTo>
                <a:cubicBezTo>
                  <a:pt x="1758" y="708"/>
                  <a:pt x="1758" y="705"/>
                  <a:pt x="1756" y="705"/>
                </a:cubicBezTo>
                <a:cubicBezTo>
                  <a:pt x="1757" y="709"/>
                  <a:pt x="1753" y="712"/>
                  <a:pt x="1749" y="710"/>
                </a:cubicBezTo>
                <a:cubicBezTo>
                  <a:pt x="1749" y="712"/>
                  <a:pt x="1748" y="713"/>
                  <a:pt x="1745" y="713"/>
                </a:cubicBezTo>
                <a:cubicBezTo>
                  <a:pt x="1743" y="718"/>
                  <a:pt x="1734" y="730"/>
                  <a:pt x="1726" y="725"/>
                </a:cubicBezTo>
                <a:cubicBezTo>
                  <a:pt x="1730" y="726"/>
                  <a:pt x="1730" y="723"/>
                  <a:pt x="1733" y="724"/>
                </a:cubicBezTo>
                <a:cubicBezTo>
                  <a:pt x="1731" y="720"/>
                  <a:pt x="1727" y="721"/>
                  <a:pt x="1722" y="722"/>
                </a:cubicBezTo>
                <a:cubicBezTo>
                  <a:pt x="1721" y="727"/>
                  <a:pt x="1720" y="732"/>
                  <a:pt x="1715" y="735"/>
                </a:cubicBezTo>
                <a:cubicBezTo>
                  <a:pt x="1714" y="734"/>
                  <a:pt x="1712" y="733"/>
                  <a:pt x="1710" y="733"/>
                </a:cubicBezTo>
                <a:cubicBezTo>
                  <a:pt x="1710" y="737"/>
                  <a:pt x="1710" y="737"/>
                  <a:pt x="1710" y="737"/>
                </a:cubicBezTo>
                <a:cubicBezTo>
                  <a:pt x="1712" y="737"/>
                  <a:pt x="1714" y="735"/>
                  <a:pt x="1715" y="738"/>
                </a:cubicBezTo>
                <a:cubicBezTo>
                  <a:pt x="1713" y="740"/>
                  <a:pt x="1711" y="742"/>
                  <a:pt x="1709" y="744"/>
                </a:cubicBezTo>
                <a:cubicBezTo>
                  <a:pt x="1709" y="747"/>
                  <a:pt x="1712" y="748"/>
                  <a:pt x="1713" y="750"/>
                </a:cubicBezTo>
                <a:cubicBezTo>
                  <a:pt x="1706" y="755"/>
                  <a:pt x="1707" y="765"/>
                  <a:pt x="1699" y="769"/>
                </a:cubicBezTo>
                <a:cubicBezTo>
                  <a:pt x="1697" y="766"/>
                  <a:pt x="1692" y="766"/>
                  <a:pt x="1690" y="762"/>
                </a:cubicBezTo>
                <a:cubicBezTo>
                  <a:pt x="1692" y="761"/>
                  <a:pt x="1692" y="763"/>
                  <a:pt x="1695" y="762"/>
                </a:cubicBezTo>
                <a:cubicBezTo>
                  <a:pt x="1695" y="755"/>
                  <a:pt x="1698" y="753"/>
                  <a:pt x="1703" y="748"/>
                </a:cubicBezTo>
                <a:cubicBezTo>
                  <a:pt x="1695" y="748"/>
                  <a:pt x="1695" y="757"/>
                  <a:pt x="1688" y="755"/>
                </a:cubicBezTo>
                <a:cubicBezTo>
                  <a:pt x="1688" y="761"/>
                  <a:pt x="1685" y="766"/>
                  <a:pt x="1679" y="768"/>
                </a:cubicBezTo>
                <a:cubicBezTo>
                  <a:pt x="1679" y="765"/>
                  <a:pt x="1681" y="765"/>
                  <a:pt x="1678" y="764"/>
                </a:cubicBezTo>
                <a:cubicBezTo>
                  <a:pt x="1677" y="765"/>
                  <a:pt x="1677" y="767"/>
                  <a:pt x="1678" y="770"/>
                </a:cubicBezTo>
                <a:cubicBezTo>
                  <a:pt x="1667" y="774"/>
                  <a:pt x="1667" y="787"/>
                  <a:pt x="1658" y="792"/>
                </a:cubicBezTo>
                <a:cubicBezTo>
                  <a:pt x="1656" y="791"/>
                  <a:pt x="1656" y="787"/>
                  <a:pt x="1653" y="786"/>
                </a:cubicBezTo>
                <a:cubicBezTo>
                  <a:pt x="1654" y="799"/>
                  <a:pt x="1642" y="808"/>
                  <a:pt x="1630" y="813"/>
                </a:cubicBezTo>
                <a:cubicBezTo>
                  <a:pt x="1630" y="817"/>
                  <a:pt x="1630" y="817"/>
                  <a:pt x="1630" y="817"/>
                </a:cubicBezTo>
                <a:cubicBezTo>
                  <a:pt x="1625" y="821"/>
                  <a:pt x="1620" y="821"/>
                  <a:pt x="1615" y="821"/>
                </a:cubicBezTo>
                <a:cubicBezTo>
                  <a:pt x="1616" y="824"/>
                  <a:pt x="1616" y="828"/>
                  <a:pt x="1612" y="830"/>
                </a:cubicBezTo>
                <a:cubicBezTo>
                  <a:pt x="1615" y="834"/>
                  <a:pt x="1612" y="835"/>
                  <a:pt x="1610" y="838"/>
                </a:cubicBezTo>
                <a:cubicBezTo>
                  <a:pt x="1613" y="836"/>
                  <a:pt x="1612" y="840"/>
                  <a:pt x="1612" y="841"/>
                </a:cubicBezTo>
                <a:cubicBezTo>
                  <a:pt x="1610" y="842"/>
                  <a:pt x="1609" y="844"/>
                  <a:pt x="1606" y="845"/>
                </a:cubicBezTo>
                <a:cubicBezTo>
                  <a:pt x="1604" y="838"/>
                  <a:pt x="1595" y="847"/>
                  <a:pt x="1594" y="852"/>
                </a:cubicBezTo>
                <a:cubicBezTo>
                  <a:pt x="1596" y="851"/>
                  <a:pt x="1597" y="849"/>
                  <a:pt x="1598" y="852"/>
                </a:cubicBezTo>
                <a:cubicBezTo>
                  <a:pt x="1596" y="855"/>
                  <a:pt x="1598" y="862"/>
                  <a:pt x="1593" y="863"/>
                </a:cubicBezTo>
                <a:cubicBezTo>
                  <a:pt x="1590" y="861"/>
                  <a:pt x="1587" y="859"/>
                  <a:pt x="1584" y="857"/>
                </a:cubicBezTo>
                <a:cubicBezTo>
                  <a:pt x="1585" y="860"/>
                  <a:pt x="1581" y="859"/>
                  <a:pt x="1581" y="861"/>
                </a:cubicBezTo>
                <a:cubicBezTo>
                  <a:pt x="1579" y="859"/>
                  <a:pt x="1579" y="857"/>
                  <a:pt x="1579" y="854"/>
                </a:cubicBezTo>
                <a:cubicBezTo>
                  <a:pt x="1573" y="857"/>
                  <a:pt x="1571" y="855"/>
                  <a:pt x="1565" y="854"/>
                </a:cubicBezTo>
                <a:cubicBezTo>
                  <a:pt x="1573" y="848"/>
                  <a:pt x="1580" y="842"/>
                  <a:pt x="1589" y="837"/>
                </a:cubicBezTo>
                <a:cubicBezTo>
                  <a:pt x="1588" y="832"/>
                  <a:pt x="1596" y="830"/>
                  <a:pt x="1601" y="826"/>
                </a:cubicBezTo>
                <a:cubicBezTo>
                  <a:pt x="1605" y="823"/>
                  <a:pt x="1611" y="815"/>
                  <a:pt x="1612" y="821"/>
                </a:cubicBezTo>
                <a:cubicBezTo>
                  <a:pt x="1615" y="815"/>
                  <a:pt x="1617" y="804"/>
                  <a:pt x="1626" y="807"/>
                </a:cubicBezTo>
                <a:cubicBezTo>
                  <a:pt x="1626" y="803"/>
                  <a:pt x="1625" y="798"/>
                  <a:pt x="1628" y="796"/>
                </a:cubicBezTo>
                <a:cubicBezTo>
                  <a:pt x="1637" y="795"/>
                  <a:pt x="1639" y="788"/>
                  <a:pt x="1642" y="782"/>
                </a:cubicBezTo>
                <a:cubicBezTo>
                  <a:pt x="1649" y="785"/>
                  <a:pt x="1648" y="775"/>
                  <a:pt x="1655" y="775"/>
                </a:cubicBezTo>
                <a:cubicBezTo>
                  <a:pt x="1655" y="767"/>
                  <a:pt x="1663" y="766"/>
                  <a:pt x="1663" y="758"/>
                </a:cubicBezTo>
                <a:cubicBezTo>
                  <a:pt x="1666" y="757"/>
                  <a:pt x="1670" y="756"/>
                  <a:pt x="1674" y="756"/>
                </a:cubicBezTo>
                <a:cubicBezTo>
                  <a:pt x="1674" y="754"/>
                  <a:pt x="1675" y="754"/>
                  <a:pt x="1675" y="752"/>
                </a:cubicBezTo>
                <a:cubicBezTo>
                  <a:pt x="1674" y="751"/>
                  <a:pt x="1671" y="751"/>
                  <a:pt x="1672" y="748"/>
                </a:cubicBezTo>
                <a:cubicBezTo>
                  <a:pt x="1674" y="748"/>
                  <a:pt x="1676" y="749"/>
                  <a:pt x="1676" y="746"/>
                </a:cubicBezTo>
                <a:cubicBezTo>
                  <a:pt x="1675" y="746"/>
                  <a:pt x="1674" y="744"/>
                  <a:pt x="1674" y="742"/>
                </a:cubicBezTo>
                <a:cubicBezTo>
                  <a:pt x="1680" y="740"/>
                  <a:pt x="1679" y="747"/>
                  <a:pt x="1683" y="748"/>
                </a:cubicBezTo>
                <a:cubicBezTo>
                  <a:pt x="1688" y="743"/>
                  <a:pt x="1689" y="736"/>
                  <a:pt x="1687" y="730"/>
                </a:cubicBezTo>
                <a:cubicBezTo>
                  <a:pt x="1675" y="728"/>
                  <a:pt x="1667" y="734"/>
                  <a:pt x="1657" y="727"/>
                </a:cubicBezTo>
                <a:cubicBezTo>
                  <a:pt x="1658" y="727"/>
                  <a:pt x="1652" y="721"/>
                  <a:pt x="1651" y="720"/>
                </a:cubicBezTo>
                <a:cubicBezTo>
                  <a:pt x="1653" y="720"/>
                  <a:pt x="1654" y="718"/>
                  <a:pt x="1656" y="718"/>
                </a:cubicBezTo>
                <a:cubicBezTo>
                  <a:pt x="1656" y="717"/>
                  <a:pt x="1656" y="716"/>
                  <a:pt x="1655" y="715"/>
                </a:cubicBezTo>
                <a:cubicBezTo>
                  <a:pt x="1662" y="712"/>
                  <a:pt x="1663" y="701"/>
                  <a:pt x="1672" y="703"/>
                </a:cubicBezTo>
                <a:cubicBezTo>
                  <a:pt x="1678" y="694"/>
                  <a:pt x="1685" y="686"/>
                  <a:pt x="1696" y="684"/>
                </a:cubicBezTo>
                <a:cubicBezTo>
                  <a:pt x="1698" y="678"/>
                  <a:pt x="1700" y="677"/>
                  <a:pt x="1706" y="675"/>
                </a:cubicBezTo>
                <a:cubicBezTo>
                  <a:pt x="1705" y="672"/>
                  <a:pt x="1706" y="669"/>
                  <a:pt x="1707" y="666"/>
                </a:cubicBezTo>
                <a:cubicBezTo>
                  <a:pt x="1712" y="667"/>
                  <a:pt x="1714" y="661"/>
                  <a:pt x="1718" y="665"/>
                </a:cubicBezTo>
                <a:cubicBezTo>
                  <a:pt x="1719" y="655"/>
                  <a:pt x="1733" y="655"/>
                  <a:pt x="1736" y="647"/>
                </a:cubicBezTo>
                <a:cubicBezTo>
                  <a:pt x="1740" y="647"/>
                  <a:pt x="1740" y="647"/>
                  <a:pt x="1740" y="647"/>
                </a:cubicBezTo>
                <a:cubicBezTo>
                  <a:pt x="1741" y="642"/>
                  <a:pt x="1743" y="638"/>
                  <a:pt x="1750" y="638"/>
                </a:cubicBezTo>
                <a:cubicBezTo>
                  <a:pt x="1749" y="633"/>
                  <a:pt x="1756" y="634"/>
                  <a:pt x="1754" y="631"/>
                </a:cubicBezTo>
                <a:cubicBezTo>
                  <a:pt x="1758" y="630"/>
                  <a:pt x="1758" y="632"/>
                  <a:pt x="1761" y="633"/>
                </a:cubicBezTo>
                <a:cubicBezTo>
                  <a:pt x="1762" y="626"/>
                  <a:pt x="1766" y="623"/>
                  <a:pt x="1769" y="618"/>
                </a:cubicBezTo>
                <a:cubicBezTo>
                  <a:pt x="1774" y="619"/>
                  <a:pt x="1773" y="612"/>
                  <a:pt x="1780" y="615"/>
                </a:cubicBezTo>
                <a:cubicBezTo>
                  <a:pt x="1783" y="610"/>
                  <a:pt x="1789" y="608"/>
                  <a:pt x="1792" y="604"/>
                </a:cubicBezTo>
                <a:cubicBezTo>
                  <a:pt x="1800" y="606"/>
                  <a:pt x="1804" y="597"/>
                  <a:pt x="1810" y="593"/>
                </a:cubicBezTo>
                <a:cubicBezTo>
                  <a:pt x="1813" y="592"/>
                  <a:pt x="1814" y="593"/>
                  <a:pt x="1817" y="593"/>
                </a:cubicBezTo>
                <a:cubicBezTo>
                  <a:pt x="1821" y="585"/>
                  <a:pt x="1832" y="574"/>
                  <a:pt x="1835" y="590"/>
                </a:cubicBezTo>
                <a:cubicBezTo>
                  <a:pt x="1833" y="590"/>
                  <a:pt x="1831" y="591"/>
                  <a:pt x="1831" y="592"/>
                </a:cubicBezTo>
                <a:cubicBezTo>
                  <a:pt x="1834" y="596"/>
                  <a:pt x="1836" y="590"/>
                  <a:pt x="1840" y="592"/>
                </a:cubicBezTo>
                <a:cubicBezTo>
                  <a:pt x="1838" y="588"/>
                  <a:pt x="1844" y="587"/>
                  <a:pt x="1844" y="588"/>
                </a:cubicBezTo>
                <a:cubicBezTo>
                  <a:pt x="1845" y="586"/>
                  <a:pt x="1848" y="586"/>
                  <a:pt x="1849" y="584"/>
                </a:cubicBezTo>
                <a:cubicBezTo>
                  <a:pt x="1847" y="576"/>
                  <a:pt x="1852" y="573"/>
                  <a:pt x="1859" y="572"/>
                </a:cubicBezTo>
                <a:cubicBezTo>
                  <a:pt x="1861" y="576"/>
                  <a:pt x="1860" y="577"/>
                  <a:pt x="1858" y="579"/>
                </a:cubicBezTo>
                <a:cubicBezTo>
                  <a:pt x="1862" y="578"/>
                  <a:pt x="1866" y="578"/>
                  <a:pt x="1868" y="577"/>
                </a:cubicBezTo>
                <a:cubicBezTo>
                  <a:pt x="1869" y="574"/>
                  <a:pt x="1867" y="575"/>
                  <a:pt x="1867" y="573"/>
                </a:cubicBezTo>
                <a:cubicBezTo>
                  <a:pt x="1869" y="571"/>
                  <a:pt x="1875" y="572"/>
                  <a:pt x="1875" y="568"/>
                </a:cubicBezTo>
                <a:cubicBezTo>
                  <a:pt x="1873" y="565"/>
                  <a:pt x="1872" y="569"/>
                  <a:pt x="1872" y="566"/>
                </a:cubicBezTo>
                <a:cubicBezTo>
                  <a:pt x="1881" y="565"/>
                  <a:pt x="1887" y="575"/>
                  <a:pt x="1895" y="569"/>
                </a:cubicBezTo>
                <a:cubicBezTo>
                  <a:pt x="1896" y="570"/>
                  <a:pt x="1901" y="571"/>
                  <a:pt x="1898" y="575"/>
                </a:cubicBezTo>
                <a:cubicBezTo>
                  <a:pt x="1900" y="576"/>
                  <a:pt x="1901" y="572"/>
                  <a:pt x="1902" y="575"/>
                </a:cubicBezTo>
                <a:cubicBezTo>
                  <a:pt x="1899" y="576"/>
                  <a:pt x="1895" y="578"/>
                  <a:pt x="1891" y="578"/>
                </a:cubicBezTo>
                <a:cubicBezTo>
                  <a:pt x="1892" y="582"/>
                  <a:pt x="1889" y="583"/>
                  <a:pt x="1888" y="585"/>
                </a:cubicBezTo>
                <a:cubicBezTo>
                  <a:pt x="1887" y="582"/>
                  <a:pt x="1883" y="584"/>
                  <a:pt x="1882" y="586"/>
                </a:cubicBezTo>
                <a:cubicBezTo>
                  <a:pt x="1883" y="586"/>
                  <a:pt x="1883" y="587"/>
                  <a:pt x="1882" y="588"/>
                </a:cubicBezTo>
                <a:cubicBezTo>
                  <a:pt x="1886" y="591"/>
                  <a:pt x="1891" y="585"/>
                  <a:pt x="1893" y="587"/>
                </a:cubicBezTo>
                <a:cubicBezTo>
                  <a:pt x="1894" y="590"/>
                  <a:pt x="1890" y="588"/>
                  <a:pt x="1890" y="591"/>
                </a:cubicBezTo>
                <a:cubicBezTo>
                  <a:pt x="1892" y="590"/>
                  <a:pt x="1900" y="590"/>
                  <a:pt x="1898" y="595"/>
                </a:cubicBezTo>
                <a:cubicBezTo>
                  <a:pt x="1892" y="591"/>
                  <a:pt x="1884" y="600"/>
                  <a:pt x="1879" y="603"/>
                </a:cubicBezTo>
                <a:cubicBezTo>
                  <a:pt x="1884" y="604"/>
                  <a:pt x="1882" y="599"/>
                  <a:pt x="1887" y="600"/>
                </a:cubicBezTo>
                <a:cubicBezTo>
                  <a:pt x="1889" y="600"/>
                  <a:pt x="1891" y="602"/>
                  <a:pt x="1894" y="603"/>
                </a:cubicBezTo>
                <a:cubicBezTo>
                  <a:pt x="1892" y="604"/>
                  <a:pt x="1891" y="605"/>
                  <a:pt x="1891" y="607"/>
                </a:cubicBezTo>
                <a:cubicBezTo>
                  <a:pt x="1895" y="606"/>
                  <a:pt x="1897" y="607"/>
                  <a:pt x="1899" y="606"/>
                </a:cubicBezTo>
                <a:cubicBezTo>
                  <a:pt x="1900" y="603"/>
                  <a:pt x="1895" y="603"/>
                  <a:pt x="1897" y="601"/>
                </a:cubicBezTo>
                <a:cubicBezTo>
                  <a:pt x="1900" y="601"/>
                  <a:pt x="1900" y="602"/>
                  <a:pt x="1899" y="604"/>
                </a:cubicBezTo>
                <a:cubicBezTo>
                  <a:pt x="1904" y="600"/>
                  <a:pt x="1906" y="604"/>
                  <a:pt x="1910" y="603"/>
                </a:cubicBezTo>
                <a:cubicBezTo>
                  <a:pt x="1911" y="599"/>
                  <a:pt x="1906" y="603"/>
                  <a:pt x="1907" y="599"/>
                </a:cubicBezTo>
                <a:cubicBezTo>
                  <a:pt x="1914" y="600"/>
                  <a:pt x="1912" y="594"/>
                  <a:pt x="1917" y="594"/>
                </a:cubicBezTo>
                <a:cubicBezTo>
                  <a:pt x="1923" y="597"/>
                  <a:pt x="1920" y="607"/>
                  <a:pt x="1915" y="609"/>
                </a:cubicBezTo>
                <a:cubicBezTo>
                  <a:pt x="1914" y="611"/>
                  <a:pt x="1919" y="608"/>
                  <a:pt x="1919" y="610"/>
                </a:cubicBezTo>
                <a:cubicBezTo>
                  <a:pt x="1910" y="614"/>
                  <a:pt x="1902" y="623"/>
                  <a:pt x="1893" y="622"/>
                </a:cubicBezTo>
                <a:cubicBezTo>
                  <a:pt x="1892" y="632"/>
                  <a:pt x="1877" y="630"/>
                  <a:pt x="1877" y="640"/>
                </a:cubicBezTo>
                <a:cubicBezTo>
                  <a:pt x="1881" y="637"/>
                  <a:pt x="1887" y="644"/>
                  <a:pt x="1886" y="641"/>
                </a:cubicBezTo>
                <a:cubicBezTo>
                  <a:pt x="1885" y="641"/>
                  <a:pt x="1884" y="641"/>
                  <a:pt x="1884" y="640"/>
                </a:cubicBezTo>
                <a:cubicBezTo>
                  <a:pt x="1885" y="639"/>
                  <a:pt x="1885" y="638"/>
                  <a:pt x="1887" y="637"/>
                </a:cubicBezTo>
                <a:cubicBezTo>
                  <a:pt x="1887" y="642"/>
                  <a:pt x="1897" y="636"/>
                  <a:pt x="1898" y="633"/>
                </a:cubicBezTo>
                <a:cubicBezTo>
                  <a:pt x="1903" y="631"/>
                  <a:pt x="1903" y="636"/>
                  <a:pt x="1903" y="640"/>
                </a:cubicBezTo>
                <a:cubicBezTo>
                  <a:pt x="1901" y="641"/>
                  <a:pt x="1901" y="644"/>
                  <a:pt x="1898" y="643"/>
                </a:cubicBezTo>
                <a:cubicBezTo>
                  <a:pt x="1900" y="648"/>
                  <a:pt x="1894" y="648"/>
                  <a:pt x="1897" y="651"/>
                </a:cubicBezTo>
                <a:cubicBezTo>
                  <a:pt x="1908" y="648"/>
                  <a:pt x="1928" y="651"/>
                  <a:pt x="1936" y="648"/>
                </a:cubicBezTo>
                <a:cubicBezTo>
                  <a:pt x="1936" y="650"/>
                  <a:pt x="1937" y="650"/>
                  <a:pt x="1938" y="652"/>
                </a:cubicBezTo>
                <a:cubicBezTo>
                  <a:pt x="1943" y="652"/>
                  <a:pt x="1943" y="652"/>
                  <a:pt x="1943" y="652"/>
                </a:cubicBezTo>
                <a:cubicBezTo>
                  <a:pt x="1942" y="644"/>
                  <a:pt x="1954" y="647"/>
                  <a:pt x="1957" y="642"/>
                </a:cubicBezTo>
                <a:cubicBezTo>
                  <a:pt x="1950" y="644"/>
                  <a:pt x="1940" y="649"/>
                  <a:pt x="1935" y="643"/>
                </a:cubicBezTo>
                <a:cubicBezTo>
                  <a:pt x="1934" y="638"/>
                  <a:pt x="1937" y="638"/>
                  <a:pt x="1936" y="633"/>
                </a:cubicBezTo>
                <a:cubicBezTo>
                  <a:pt x="1941" y="631"/>
                  <a:pt x="1944" y="624"/>
                  <a:pt x="1950" y="628"/>
                </a:cubicBezTo>
                <a:cubicBezTo>
                  <a:pt x="1951" y="625"/>
                  <a:pt x="1946" y="628"/>
                  <a:pt x="1946" y="624"/>
                </a:cubicBezTo>
                <a:cubicBezTo>
                  <a:pt x="1949" y="622"/>
                  <a:pt x="1947" y="622"/>
                  <a:pt x="1947" y="618"/>
                </a:cubicBezTo>
                <a:cubicBezTo>
                  <a:pt x="1949" y="620"/>
                  <a:pt x="1950" y="618"/>
                  <a:pt x="1953" y="618"/>
                </a:cubicBezTo>
                <a:cubicBezTo>
                  <a:pt x="1953" y="619"/>
                  <a:pt x="1953" y="623"/>
                  <a:pt x="1955" y="621"/>
                </a:cubicBezTo>
                <a:cubicBezTo>
                  <a:pt x="1956" y="620"/>
                  <a:pt x="1954" y="616"/>
                  <a:pt x="1956" y="616"/>
                </a:cubicBezTo>
                <a:cubicBezTo>
                  <a:pt x="1960" y="614"/>
                  <a:pt x="1960" y="618"/>
                  <a:pt x="1967" y="615"/>
                </a:cubicBezTo>
                <a:cubicBezTo>
                  <a:pt x="1969" y="614"/>
                  <a:pt x="1969" y="610"/>
                  <a:pt x="1971" y="608"/>
                </a:cubicBezTo>
                <a:cubicBezTo>
                  <a:pt x="1974" y="610"/>
                  <a:pt x="1977" y="604"/>
                  <a:pt x="1982" y="604"/>
                </a:cubicBezTo>
                <a:cubicBezTo>
                  <a:pt x="1982" y="605"/>
                  <a:pt x="1983" y="605"/>
                  <a:pt x="1983" y="606"/>
                </a:cubicBezTo>
                <a:cubicBezTo>
                  <a:pt x="1983" y="607"/>
                  <a:pt x="1980" y="610"/>
                  <a:pt x="1982" y="610"/>
                </a:cubicBezTo>
                <a:cubicBezTo>
                  <a:pt x="1993" y="609"/>
                  <a:pt x="2003" y="597"/>
                  <a:pt x="2017" y="596"/>
                </a:cubicBezTo>
                <a:cubicBezTo>
                  <a:pt x="2018" y="594"/>
                  <a:pt x="2019" y="592"/>
                  <a:pt x="2018" y="588"/>
                </a:cubicBezTo>
                <a:cubicBezTo>
                  <a:pt x="2021" y="588"/>
                  <a:pt x="2021" y="586"/>
                  <a:pt x="2024" y="586"/>
                </a:cubicBezTo>
                <a:cubicBezTo>
                  <a:pt x="2024" y="582"/>
                  <a:pt x="2019" y="586"/>
                  <a:pt x="2020" y="582"/>
                </a:cubicBezTo>
                <a:cubicBezTo>
                  <a:pt x="2024" y="581"/>
                  <a:pt x="2025" y="583"/>
                  <a:pt x="2026" y="585"/>
                </a:cubicBezTo>
                <a:cubicBezTo>
                  <a:pt x="2034" y="578"/>
                  <a:pt x="2042" y="570"/>
                  <a:pt x="2056" y="569"/>
                </a:cubicBezTo>
                <a:cubicBezTo>
                  <a:pt x="2056" y="571"/>
                  <a:pt x="2056" y="572"/>
                  <a:pt x="2057" y="573"/>
                </a:cubicBezTo>
                <a:cubicBezTo>
                  <a:pt x="2063" y="572"/>
                  <a:pt x="2068" y="570"/>
                  <a:pt x="2073" y="569"/>
                </a:cubicBezTo>
                <a:cubicBezTo>
                  <a:pt x="2073" y="565"/>
                  <a:pt x="2073" y="565"/>
                  <a:pt x="2073" y="565"/>
                </a:cubicBezTo>
                <a:cubicBezTo>
                  <a:pt x="2082" y="561"/>
                  <a:pt x="2087" y="555"/>
                  <a:pt x="2097" y="552"/>
                </a:cubicBezTo>
                <a:cubicBezTo>
                  <a:pt x="2100" y="550"/>
                  <a:pt x="2094" y="549"/>
                  <a:pt x="2097" y="547"/>
                </a:cubicBezTo>
                <a:cubicBezTo>
                  <a:pt x="2098" y="548"/>
                  <a:pt x="2098" y="548"/>
                  <a:pt x="2100" y="548"/>
                </a:cubicBezTo>
                <a:cubicBezTo>
                  <a:pt x="2100" y="551"/>
                  <a:pt x="2102" y="551"/>
                  <a:pt x="2102" y="554"/>
                </a:cubicBezTo>
                <a:cubicBezTo>
                  <a:pt x="2103" y="552"/>
                  <a:pt x="2104" y="550"/>
                  <a:pt x="2109" y="549"/>
                </a:cubicBezTo>
                <a:cubicBezTo>
                  <a:pt x="2108" y="549"/>
                  <a:pt x="2108" y="547"/>
                  <a:pt x="2109" y="547"/>
                </a:cubicBezTo>
                <a:cubicBezTo>
                  <a:pt x="2115" y="549"/>
                  <a:pt x="2129" y="552"/>
                  <a:pt x="2130" y="543"/>
                </a:cubicBezTo>
                <a:cubicBezTo>
                  <a:pt x="2130" y="541"/>
                  <a:pt x="2127" y="543"/>
                  <a:pt x="2127" y="541"/>
                </a:cubicBezTo>
                <a:cubicBezTo>
                  <a:pt x="2132" y="539"/>
                  <a:pt x="2139" y="538"/>
                  <a:pt x="2145" y="535"/>
                </a:cubicBezTo>
                <a:cubicBezTo>
                  <a:pt x="2146" y="537"/>
                  <a:pt x="2144" y="542"/>
                  <a:pt x="2147" y="541"/>
                </a:cubicBezTo>
                <a:cubicBezTo>
                  <a:pt x="2147" y="534"/>
                  <a:pt x="2156" y="533"/>
                  <a:pt x="2160" y="529"/>
                </a:cubicBezTo>
                <a:cubicBezTo>
                  <a:pt x="2161" y="532"/>
                  <a:pt x="2163" y="532"/>
                  <a:pt x="2166" y="532"/>
                </a:cubicBezTo>
                <a:cubicBezTo>
                  <a:pt x="2166" y="525"/>
                  <a:pt x="2176" y="526"/>
                  <a:pt x="2181" y="523"/>
                </a:cubicBezTo>
                <a:cubicBezTo>
                  <a:pt x="2181" y="526"/>
                  <a:pt x="2182" y="528"/>
                  <a:pt x="2184" y="529"/>
                </a:cubicBezTo>
                <a:cubicBezTo>
                  <a:pt x="2185" y="525"/>
                  <a:pt x="2190" y="523"/>
                  <a:pt x="2194" y="522"/>
                </a:cubicBezTo>
                <a:cubicBezTo>
                  <a:pt x="2194" y="517"/>
                  <a:pt x="2193" y="512"/>
                  <a:pt x="2197" y="511"/>
                </a:cubicBezTo>
                <a:cubicBezTo>
                  <a:pt x="2202" y="509"/>
                  <a:pt x="2203" y="513"/>
                  <a:pt x="2206" y="513"/>
                </a:cubicBezTo>
                <a:cubicBezTo>
                  <a:pt x="2207" y="511"/>
                  <a:pt x="2208" y="510"/>
                  <a:pt x="2210" y="509"/>
                </a:cubicBezTo>
                <a:cubicBezTo>
                  <a:pt x="2222" y="514"/>
                  <a:pt x="2229" y="494"/>
                  <a:pt x="2239" y="501"/>
                </a:cubicBezTo>
                <a:cubicBezTo>
                  <a:pt x="2239" y="503"/>
                  <a:pt x="2235" y="502"/>
                  <a:pt x="2235" y="505"/>
                </a:cubicBezTo>
                <a:cubicBezTo>
                  <a:pt x="2242" y="505"/>
                  <a:pt x="2241" y="496"/>
                  <a:pt x="2247" y="499"/>
                </a:cubicBezTo>
                <a:cubicBezTo>
                  <a:pt x="2249" y="497"/>
                  <a:pt x="2248" y="492"/>
                  <a:pt x="2252" y="492"/>
                </a:cubicBezTo>
                <a:cubicBezTo>
                  <a:pt x="2253" y="493"/>
                  <a:pt x="2255" y="495"/>
                  <a:pt x="2253" y="497"/>
                </a:cubicBezTo>
                <a:cubicBezTo>
                  <a:pt x="2260" y="497"/>
                  <a:pt x="2255" y="489"/>
                  <a:pt x="2260" y="490"/>
                </a:cubicBezTo>
                <a:cubicBezTo>
                  <a:pt x="2258" y="489"/>
                  <a:pt x="2259" y="485"/>
                  <a:pt x="2260" y="485"/>
                </a:cubicBezTo>
                <a:cubicBezTo>
                  <a:pt x="2260" y="488"/>
                  <a:pt x="2261" y="487"/>
                  <a:pt x="2261" y="491"/>
                </a:cubicBezTo>
                <a:cubicBezTo>
                  <a:pt x="2264" y="491"/>
                  <a:pt x="2264" y="489"/>
                  <a:pt x="2266" y="488"/>
                </a:cubicBezTo>
                <a:cubicBezTo>
                  <a:pt x="2266" y="489"/>
                  <a:pt x="2265" y="490"/>
                  <a:pt x="2266" y="491"/>
                </a:cubicBezTo>
                <a:cubicBezTo>
                  <a:pt x="2269" y="490"/>
                  <a:pt x="2274" y="491"/>
                  <a:pt x="2275" y="489"/>
                </a:cubicBezTo>
                <a:cubicBezTo>
                  <a:pt x="2273" y="486"/>
                  <a:pt x="2270" y="489"/>
                  <a:pt x="2269" y="484"/>
                </a:cubicBezTo>
                <a:cubicBezTo>
                  <a:pt x="2271" y="484"/>
                  <a:pt x="2271" y="482"/>
                  <a:pt x="2274" y="483"/>
                </a:cubicBezTo>
                <a:cubicBezTo>
                  <a:pt x="2275" y="480"/>
                  <a:pt x="2272" y="481"/>
                  <a:pt x="2271" y="479"/>
                </a:cubicBezTo>
                <a:cubicBezTo>
                  <a:pt x="2275" y="478"/>
                  <a:pt x="2272" y="470"/>
                  <a:pt x="2277" y="469"/>
                </a:cubicBezTo>
                <a:cubicBezTo>
                  <a:pt x="2277" y="471"/>
                  <a:pt x="2277" y="472"/>
                  <a:pt x="2278" y="473"/>
                </a:cubicBezTo>
                <a:cubicBezTo>
                  <a:pt x="2275" y="473"/>
                  <a:pt x="2274" y="474"/>
                  <a:pt x="2274" y="476"/>
                </a:cubicBezTo>
                <a:cubicBezTo>
                  <a:pt x="2276" y="476"/>
                  <a:pt x="2275" y="477"/>
                  <a:pt x="2275" y="478"/>
                </a:cubicBezTo>
                <a:cubicBezTo>
                  <a:pt x="2276" y="478"/>
                  <a:pt x="2277" y="476"/>
                  <a:pt x="2277" y="478"/>
                </a:cubicBezTo>
                <a:cubicBezTo>
                  <a:pt x="2277" y="479"/>
                  <a:pt x="2276" y="479"/>
                  <a:pt x="2275" y="482"/>
                </a:cubicBezTo>
                <a:cubicBezTo>
                  <a:pt x="2277" y="480"/>
                  <a:pt x="2279" y="480"/>
                  <a:pt x="2281" y="482"/>
                </a:cubicBezTo>
                <a:cubicBezTo>
                  <a:pt x="2280" y="478"/>
                  <a:pt x="2285" y="478"/>
                  <a:pt x="2285" y="474"/>
                </a:cubicBezTo>
                <a:cubicBezTo>
                  <a:pt x="2284" y="473"/>
                  <a:pt x="2283" y="472"/>
                  <a:pt x="2282" y="471"/>
                </a:cubicBezTo>
                <a:cubicBezTo>
                  <a:pt x="2280" y="471"/>
                  <a:pt x="2279" y="473"/>
                  <a:pt x="2278" y="470"/>
                </a:cubicBezTo>
                <a:cubicBezTo>
                  <a:pt x="2281" y="470"/>
                  <a:pt x="2282" y="468"/>
                  <a:pt x="2286" y="468"/>
                </a:cubicBezTo>
                <a:cubicBezTo>
                  <a:pt x="2286" y="470"/>
                  <a:pt x="2287" y="470"/>
                  <a:pt x="2288" y="472"/>
                </a:cubicBezTo>
                <a:cubicBezTo>
                  <a:pt x="2297" y="466"/>
                  <a:pt x="2312" y="473"/>
                  <a:pt x="2315" y="464"/>
                </a:cubicBezTo>
                <a:cubicBezTo>
                  <a:pt x="2321" y="468"/>
                  <a:pt x="2327" y="459"/>
                  <a:pt x="2328" y="454"/>
                </a:cubicBezTo>
                <a:cubicBezTo>
                  <a:pt x="2331" y="454"/>
                  <a:pt x="2331" y="453"/>
                  <a:pt x="2334" y="453"/>
                </a:cubicBezTo>
                <a:cubicBezTo>
                  <a:pt x="2337" y="460"/>
                  <a:pt x="2344" y="452"/>
                  <a:pt x="2350" y="452"/>
                </a:cubicBezTo>
                <a:cubicBezTo>
                  <a:pt x="2350" y="455"/>
                  <a:pt x="2352" y="456"/>
                  <a:pt x="2354" y="456"/>
                </a:cubicBezTo>
                <a:cubicBezTo>
                  <a:pt x="2355" y="451"/>
                  <a:pt x="2359" y="445"/>
                  <a:pt x="2364" y="446"/>
                </a:cubicBezTo>
                <a:cubicBezTo>
                  <a:pt x="2366" y="443"/>
                  <a:pt x="2369" y="435"/>
                  <a:pt x="2372" y="439"/>
                </a:cubicBezTo>
                <a:cubicBezTo>
                  <a:pt x="2369" y="427"/>
                  <a:pt x="2383" y="434"/>
                  <a:pt x="2385" y="427"/>
                </a:cubicBezTo>
                <a:cubicBezTo>
                  <a:pt x="2388" y="430"/>
                  <a:pt x="2388" y="427"/>
                  <a:pt x="2391" y="426"/>
                </a:cubicBezTo>
                <a:cubicBezTo>
                  <a:pt x="2391" y="430"/>
                  <a:pt x="2391" y="430"/>
                  <a:pt x="2391" y="430"/>
                </a:cubicBezTo>
                <a:cubicBezTo>
                  <a:pt x="2394" y="430"/>
                  <a:pt x="2396" y="424"/>
                  <a:pt x="2399" y="426"/>
                </a:cubicBezTo>
                <a:cubicBezTo>
                  <a:pt x="2396" y="429"/>
                  <a:pt x="2399" y="431"/>
                  <a:pt x="2395" y="433"/>
                </a:cubicBezTo>
                <a:cubicBezTo>
                  <a:pt x="2398" y="435"/>
                  <a:pt x="2400" y="431"/>
                  <a:pt x="2399" y="427"/>
                </a:cubicBezTo>
                <a:cubicBezTo>
                  <a:pt x="2402" y="428"/>
                  <a:pt x="2401" y="425"/>
                  <a:pt x="2404" y="425"/>
                </a:cubicBezTo>
                <a:cubicBezTo>
                  <a:pt x="2405" y="426"/>
                  <a:pt x="2405" y="427"/>
                  <a:pt x="2405" y="429"/>
                </a:cubicBezTo>
                <a:cubicBezTo>
                  <a:pt x="2411" y="429"/>
                  <a:pt x="2411" y="429"/>
                  <a:pt x="2411" y="429"/>
                </a:cubicBezTo>
                <a:cubicBezTo>
                  <a:pt x="2408" y="423"/>
                  <a:pt x="2414" y="425"/>
                  <a:pt x="2416" y="423"/>
                </a:cubicBezTo>
                <a:cubicBezTo>
                  <a:pt x="2410" y="419"/>
                  <a:pt x="2421" y="411"/>
                  <a:pt x="2425" y="416"/>
                </a:cubicBezTo>
                <a:cubicBezTo>
                  <a:pt x="2430" y="410"/>
                  <a:pt x="2438" y="409"/>
                  <a:pt x="2445" y="407"/>
                </a:cubicBezTo>
                <a:cubicBezTo>
                  <a:pt x="2448" y="409"/>
                  <a:pt x="2444" y="412"/>
                  <a:pt x="2448" y="412"/>
                </a:cubicBezTo>
                <a:cubicBezTo>
                  <a:pt x="2447" y="409"/>
                  <a:pt x="2448" y="408"/>
                  <a:pt x="2449" y="405"/>
                </a:cubicBezTo>
                <a:cubicBezTo>
                  <a:pt x="2445" y="407"/>
                  <a:pt x="2435" y="408"/>
                  <a:pt x="2433" y="407"/>
                </a:cubicBezTo>
                <a:cubicBezTo>
                  <a:pt x="2431" y="403"/>
                  <a:pt x="2435" y="405"/>
                  <a:pt x="2434" y="402"/>
                </a:cubicBezTo>
                <a:cubicBezTo>
                  <a:pt x="2431" y="403"/>
                  <a:pt x="2418" y="399"/>
                  <a:pt x="2418" y="407"/>
                </a:cubicBezTo>
                <a:cubicBezTo>
                  <a:pt x="2422" y="407"/>
                  <a:pt x="2425" y="401"/>
                  <a:pt x="2427" y="406"/>
                </a:cubicBezTo>
                <a:cubicBezTo>
                  <a:pt x="2426" y="407"/>
                  <a:pt x="2426" y="409"/>
                  <a:pt x="2425" y="410"/>
                </a:cubicBezTo>
                <a:cubicBezTo>
                  <a:pt x="2411" y="413"/>
                  <a:pt x="2397" y="415"/>
                  <a:pt x="2391" y="424"/>
                </a:cubicBezTo>
                <a:cubicBezTo>
                  <a:pt x="2391" y="421"/>
                  <a:pt x="2389" y="422"/>
                  <a:pt x="2388" y="420"/>
                </a:cubicBezTo>
                <a:cubicBezTo>
                  <a:pt x="2390" y="418"/>
                  <a:pt x="2391" y="416"/>
                  <a:pt x="2393" y="415"/>
                </a:cubicBezTo>
                <a:cubicBezTo>
                  <a:pt x="2391" y="415"/>
                  <a:pt x="2391" y="415"/>
                  <a:pt x="2390" y="416"/>
                </a:cubicBezTo>
                <a:cubicBezTo>
                  <a:pt x="2390" y="414"/>
                  <a:pt x="2388" y="411"/>
                  <a:pt x="2390" y="410"/>
                </a:cubicBezTo>
                <a:cubicBezTo>
                  <a:pt x="2394" y="411"/>
                  <a:pt x="2393" y="416"/>
                  <a:pt x="2397" y="416"/>
                </a:cubicBezTo>
                <a:cubicBezTo>
                  <a:pt x="2395" y="408"/>
                  <a:pt x="2391" y="402"/>
                  <a:pt x="2387" y="397"/>
                </a:cubicBezTo>
                <a:cubicBezTo>
                  <a:pt x="2401" y="395"/>
                  <a:pt x="2407" y="388"/>
                  <a:pt x="2410" y="377"/>
                </a:cubicBezTo>
                <a:cubicBezTo>
                  <a:pt x="2413" y="377"/>
                  <a:pt x="2415" y="377"/>
                  <a:pt x="2418" y="378"/>
                </a:cubicBezTo>
                <a:cubicBezTo>
                  <a:pt x="2416" y="373"/>
                  <a:pt x="2421" y="374"/>
                  <a:pt x="2423" y="374"/>
                </a:cubicBezTo>
                <a:cubicBezTo>
                  <a:pt x="2424" y="368"/>
                  <a:pt x="2431" y="369"/>
                  <a:pt x="2436" y="369"/>
                </a:cubicBezTo>
                <a:cubicBezTo>
                  <a:pt x="2437" y="367"/>
                  <a:pt x="2433" y="366"/>
                  <a:pt x="2436" y="365"/>
                </a:cubicBezTo>
                <a:cubicBezTo>
                  <a:pt x="2439" y="364"/>
                  <a:pt x="2437" y="370"/>
                  <a:pt x="2440" y="369"/>
                </a:cubicBezTo>
                <a:cubicBezTo>
                  <a:pt x="2442" y="367"/>
                  <a:pt x="2439" y="365"/>
                  <a:pt x="2441" y="365"/>
                </a:cubicBezTo>
                <a:cubicBezTo>
                  <a:pt x="2446" y="367"/>
                  <a:pt x="2450" y="361"/>
                  <a:pt x="2457" y="361"/>
                </a:cubicBezTo>
                <a:cubicBezTo>
                  <a:pt x="2458" y="364"/>
                  <a:pt x="2460" y="371"/>
                  <a:pt x="2463" y="366"/>
                </a:cubicBezTo>
                <a:cubicBezTo>
                  <a:pt x="2462" y="365"/>
                  <a:pt x="2460" y="366"/>
                  <a:pt x="2460" y="364"/>
                </a:cubicBezTo>
                <a:cubicBezTo>
                  <a:pt x="2467" y="363"/>
                  <a:pt x="2463" y="371"/>
                  <a:pt x="2472" y="369"/>
                </a:cubicBezTo>
                <a:cubicBezTo>
                  <a:pt x="2475" y="365"/>
                  <a:pt x="2479" y="362"/>
                  <a:pt x="2485" y="360"/>
                </a:cubicBezTo>
                <a:cubicBezTo>
                  <a:pt x="2485" y="363"/>
                  <a:pt x="2486" y="364"/>
                  <a:pt x="2487" y="366"/>
                </a:cubicBezTo>
                <a:cubicBezTo>
                  <a:pt x="2496" y="365"/>
                  <a:pt x="2501" y="365"/>
                  <a:pt x="2504" y="358"/>
                </a:cubicBezTo>
                <a:cubicBezTo>
                  <a:pt x="2508" y="358"/>
                  <a:pt x="2503" y="364"/>
                  <a:pt x="2505" y="364"/>
                </a:cubicBezTo>
                <a:cubicBezTo>
                  <a:pt x="2505" y="362"/>
                  <a:pt x="2507" y="362"/>
                  <a:pt x="2509" y="362"/>
                </a:cubicBezTo>
                <a:cubicBezTo>
                  <a:pt x="2507" y="357"/>
                  <a:pt x="2514" y="358"/>
                  <a:pt x="2515" y="354"/>
                </a:cubicBezTo>
                <a:cubicBezTo>
                  <a:pt x="2513" y="352"/>
                  <a:pt x="2515" y="347"/>
                  <a:pt x="2516" y="346"/>
                </a:cubicBezTo>
                <a:cubicBezTo>
                  <a:pt x="2513" y="345"/>
                  <a:pt x="2511" y="342"/>
                  <a:pt x="2508" y="340"/>
                </a:cubicBezTo>
                <a:cubicBezTo>
                  <a:pt x="2511" y="338"/>
                  <a:pt x="2512" y="335"/>
                  <a:pt x="2515" y="334"/>
                </a:cubicBezTo>
                <a:cubicBezTo>
                  <a:pt x="2516" y="337"/>
                  <a:pt x="2520" y="336"/>
                  <a:pt x="2521" y="338"/>
                </a:cubicBezTo>
                <a:cubicBezTo>
                  <a:pt x="2520" y="340"/>
                  <a:pt x="2518" y="344"/>
                  <a:pt x="2522" y="345"/>
                </a:cubicBezTo>
                <a:cubicBezTo>
                  <a:pt x="2523" y="340"/>
                  <a:pt x="2531" y="341"/>
                  <a:pt x="2536" y="341"/>
                </a:cubicBezTo>
                <a:cubicBezTo>
                  <a:pt x="2535" y="343"/>
                  <a:pt x="2537" y="343"/>
                  <a:pt x="2537" y="345"/>
                </a:cubicBezTo>
                <a:cubicBezTo>
                  <a:pt x="2535" y="347"/>
                  <a:pt x="2536" y="345"/>
                  <a:pt x="2533" y="346"/>
                </a:cubicBezTo>
                <a:cubicBezTo>
                  <a:pt x="2534" y="349"/>
                  <a:pt x="2533" y="350"/>
                  <a:pt x="2533" y="352"/>
                </a:cubicBezTo>
                <a:cubicBezTo>
                  <a:pt x="2532" y="351"/>
                  <a:pt x="2528" y="351"/>
                  <a:pt x="2529" y="354"/>
                </a:cubicBezTo>
                <a:cubicBezTo>
                  <a:pt x="2532" y="355"/>
                  <a:pt x="2537" y="354"/>
                  <a:pt x="2538" y="358"/>
                </a:cubicBezTo>
                <a:cubicBezTo>
                  <a:pt x="2541" y="359"/>
                  <a:pt x="2540" y="355"/>
                  <a:pt x="2543" y="356"/>
                </a:cubicBezTo>
                <a:cubicBezTo>
                  <a:pt x="2545" y="357"/>
                  <a:pt x="2543" y="358"/>
                  <a:pt x="2543" y="360"/>
                </a:cubicBezTo>
                <a:cubicBezTo>
                  <a:pt x="2547" y="362"/>
                  <a:pt x="2548" y="359"/>
                  <a:pt x="2551" y="362"/>
                </a:cubicBezTo>
                <a:cubicBezTo>
                  <a:pt x="2552" y="361"/>
                  <a:pt x="2550" y="357"/>
                  <a:pt x="2553" y="358"/>
                </a:cubicBezTo>
                <a:cubicBezTo>
                  <a:pt x="2553" y="355"/>
                  <a:pt x="2551" y="355"/>
                  <a:pt x="2550" y="352"/>
                </a:cubicBezTo>
                <a:cubicBezTo>
                  <a:pt x="2551" y="352"/>
                  <a:pt x="2552" y="352"/>
                  <a:pt x="2553" y="351"/>
                </a:cubicBezTo>
                <a:cubicBezTo>
                  <a:pt x="2557" y="351"/>
                  <a:pt x="2558" y="356"/>
                  <a:pt x="2562" y="356"/>
                </a:cubicBezTo>
                <a:cubicBezTo>
                  <a:pt x="2564" y="351"/>
                  <a:pt x="2558" y="348"/>
                  <a:pt x="2559" y="341"/>
                </a:cubicBezTo>
                <a:cubicBezTo>
                  <a:pt x="2563" y="337"/>
                  <a:pt x="2567" y="341"/>
                  <a:pt x="2571" y="339"/>
                </a:cubicBezTo>
                <a:cubicBezTo>
                  <a:pt x="2571" y="337"/>
                  <a:pt x="2570" y="336"/>
                  <a:pt x="2569" y="335"/>
                </a:cubicBezTo>
                <a:cubicBezTo>
                  <a:pt x="2569" y="340"/>
                  <a:pt x="2565" y="336"/>
                  <a:pt x="2562" y="338"/>
                </a:cubicBezTo>
                <a:cubicBezTo>
                  <a:pt x="2562" y="335"/>
                  <a:pt x="2560" y="335"/>
                  <a:pt x="2560" y="332"/>
                </a:cubicBezTo>
                <a:cubicBezTo>
                  <a:pt x="2567" y="328"/>
                  <a:pt x="2577" y="318"/>
                  <a:pt x="2585" y="325"/>
                </a:cubicBezTo>
                <a:cubicBezTo>
                  <a:pt x="2589" y="325"/>
                  <a:pt x="2588" y="321"/>
                  <a:pt x="2592" y="322"/>
                </a:cubicBezTo>
                <a:cubicBezTo>
                  <a:pt x="2593" y="324"/>
                  <a:pt x="2590" y="325"/>
                  <a:pt x="2592" y="325"/>
                </a:cubicBezTo>
                <a:cubicBezTo>
                  <a:pt x="2592" y="322"/>
                  <a:pt x="2598" y="323"/>
                  <a:pt x="2601" y="323"/>
                </a:cubicBezTo>
                <a:cubicBezTo>
                  <a:pt x="2600" y="324"/>
                  <a:pt x="2603" y="326"/>
                  <a:pt x="2603" y="329"/>
                </a:cubicBezTo>
                <a:cubicBezTo>
                  <a:pt x="2599" y="333"/>
                  <a:pt x="2593" y="327"/>
                  <a:pt x="2594" y="333"/>
                </a:cubicBezTo>
                <a:cubicBezTo>
                  <a:pt x="2589" y="332"/>
                  <a:pt x="2586" y="331"/>
                  <a:pt x="2582" y="331"/>
                </a:cubicBezTo>
                <a:cubicBezTo>
                  <a:pt x="2582" y="334"/>
                  <a:pt x="2586" y="334"/>
                  <a:pt x="2584" y="337"/>
                </a:cubicBezTo>
                <a:cubicBezTo>
                  <a:pt x="2587" y="337"/>
                  <a:pt x="2586" y="335"/>
                  <a:pt x="2587" y="334"/>
                </a:cubicBezTo>
                <a:cubicBezTo>
                  <a:pt x="2590" y="335"/>
                  <a:pt x="2586" y="337"/>
                  <a:pt x="2589" y="338"/>
                </a:cubicBezTo>
                <a:cubicBezTo>
                  <a:pt x="2589" y="336"/>
                  <a:pt x="2591" y="335"/>
                  <a:pt x="2592" y="337"/>
                </a:cubicBezTo>
                <a:cubicBezTo>
                  <a:pt x="2590" y="342"/>
                  <a:pt x="2591" y="346"/>
                  <a:pt x="2586" y="349"/>
                </a:cubicBezTo>
                <a:cubicBezTo>
                  <a:pt x="2588" y="352"/>
                  <a:pt x="2594" y="348"/>
                  <a:pt x="2594" y="353"/>
                </a:cubicBezTo>
                <a:cubicBezTo>
                  <a:pt x="2597" y="353"/>
                  <a:pt x="2598" y="352"/>
                  <a:pt x="2599" y="351"/>
                </a:cubicBezTo>
                <a:cubicBezTo>
                  <a:pt x="2597" y="348"/>
                  <a:pt x="2599" y="342"/>
                  <a:pt x="2596" y="340"/>
                </a:cubicBezTo>
                <a:cubicBezTo>
                  <a:pt x="2601" y="341"/>
                  <a:pt x="2598" y="335"/>
                  <a:pt x="2601" y="335"/>
                </a:cubicBezTo>
                <a:cubicBezTo>
                  <a:pt x="2604" y="335"/>
                  <a:pt x="2604" y="336"/>
                  <a:pt x="2607" y="334"/>
                </a:cubicBezTo>
                <a:cubicBezTo>
                  <a:pt x="2608" y="338"/>
                  <a:pt x="2614" y="340"/>
                  <a:pt x="2618" y="342"/>
                </a:cubicBezTo>
                <a:cubicBezTo>
                  <a:pt x="2616" y="339"/>
                  <a:pt x="2612" y="339"/>
                  <a:pt x="2613" y="334"/>
                </a:cubicBezTo>
                <a:cubicBezTo>
                  <a:pt x="2611" y="332"/>
                  <a:pt x="2609" y="336"/>
                  <a:pt x="2608" y="334"/>
                </a:cubicBezTo>
                <a:cubicBezTo>
                  <a:pt x="2609" y="331"/>
                  <a:pt x="2607" y="331"/>
                  <a:pt x="2611" y="333"/>
                </a:cubicBezTo>
                <a:cubicBezTo>
                  <a:pt x="2610" y="329"/>
                  <a:pt x="2610" y="327"/>
                  <a:pt x="2611" y="326"/>
                </a:cubicBezTo>
                <a:cubicBezTo>
                  <a:pt x="2616" y="328"/>
                  <a:pt x="2618" y="322"/>
                  <a:pt x="2624" y="322"/>
                </a:cubicBezTo>
                <a:cubicBezTo>
                  <a:pt x="2626" y="318"/>
                  <a:pt x="2620" y="322"/>
                  <a:pt x="2620" y="320"/>
                </a:cubicBezTo>
                <a:cubicBezTo>
                  <a:pt x="2621" y="314"/>
                  <a:pt x="2624" y="306"/>
                  <a:pt x="2629" y="302"/>
                </a:cubicBezTo>
                <a:cubicBezTo>
                  <a:pt x="2626" y="303"/>
                  <a:pt x="2625" y="301"/>
                  <a:pt x="2623" y="301"/>
                </a:cubicBezTo>
                <a:cubicBezTo>
                  <a:pt x="2623" y="305"/>
                  <a:pt x="2621" y="305"/>
                  <a:pt x="2618" y="307"/>
                </a:cubicBezTo>
                <a:cubicBezTo>
                  <a:pt x="2616" y="305"/>
                  <a:pt x="2619" y="305"/>
                  <a:pt x="2618" y="302"/>
                </a:cubicBezTo>
                <a:cubicBezTo>
                  <a:pt x="2614" y="304"/>
                  <a:pt x="2615" y="299"/>
                  <a:pt x="2612" y="300"/>
                </a:cubicBezTo>
                <a:cubicBezTo>
                  <a:pt x="2612" y="302"/>
                  <a:pt x="2612" y="303"/>
                  <a:pt x="2611" y="305"/>
                </a:cubicBezTo>
                <a:cubicBezTo>
                  <a:pt x="2613" y="305"/>
                  <a:pt x="2615" y="304"/>
                  <a:pt x="2615" y="305"/>
                </a:cubicBezTo>
                <a:cubicBezTo>
                  <a:pt x="2613" y="309"/>
                  <a:pt x="2612" y="318"/>
                  <a:pt x="2605" y="316"/>
                </a:cubicBezTo>
                <a:cubicBezTo>
                  <a:pt x="2604" y="318"/>
                  <a:pt x="2608" y="320"/>
                  <a:pt x="2606" y="321"/>
                </a:cubicBezTo>
                <a:cubicBezTo>
                  <a:pt x="2602" y="320"/>
                  <a:pt x="2602" y="321"/>
                  <a:pt x="2598" y="319"/>
                </a:cubicBezTo>
                <a:cubicBezTo>
                  <a:pt x="2585" y="325"/>
                  <a:pt x="2574" y="314"/>
                  <a:pt x="2563" y="322"/>
                </a:cubicBezTo>
                <a:cubicBezTo>
                  <a:pt x="2564" y="325"/>
                  <a:pt x="2567" y="321"/>
                  <a:pt x="2569" y="324"/>
                </a:cubicBezTo>
                <a:cubicBezTo>
                  <a:pt x="2566" y="326"/>
                  <a:pt x="2564" y="329"/>
                  <a:pt x="2559" y="329"/>
                </a:cubicBezTo>
                <a:cubicBezTo>
                  <a:pt x="2559" y="331"/>
                  <a:pt x="2559" y="333"/>
                  <a:pt x="2557" y="334"/>
                </a:cubicBezTo>
                <a:cubicBezTo>
                  <a:pt x="2553" y="332"/>
                  <a:pt x="2551" y="337"/>
                  <a:pt x="2548" y="333"/>
                </a:cubicBezTo>
                <a:cubicBezTo>
                  <a:pt x="2551" y="330"/>
                  <a:pt x="2548" y="328"/>
                  <a:pt x="2549" y="324"/>
                </a:cubicBezTo>
                <a:cubicBezTo>
                  <a:pt x="2543" y="324"/>
                  <a:pt x="2542" y="324"/>
                  <a:pt x="2538" y="326"/>
                </a:cubicBezTo>
                <a:cubicBezTo>
                  <a:pt x="2539" y="328"/>
                  <a:pt x="2537" y="332"/>
                  <a:pt x="2539" y="332"/>
                </a:cubicBezTo>
                <a:cubicBezTo>
                  <a:pt x="2541" y="329"/>
                  <a:pt x="2544" y="333"/>
                  <a:pt x="2545" y="335"/>
                </a:cubicBezTo>
                <a:cubicBezTo>
                  <a:pt x="2540" y="338"/>
                  <a:pt x="2535" y="335"/>
                  <a:pt x="2532" y="337"/>
                </a:cubicBezTo>
                <a:cubicBezTo>
                  <a:pt x="2528" y="334"/>
                  <a:pt x="2526" y="331"/>
                  <a:pt x="2522" y="328"/>
                </a:cubicBezTo>
                <a:cubicBezTo>
                  <a:pt x="2522" y="327"/>
                  <a:pt x="2524" y="327"/>
                  <a:pt x="2525" y="326"/>
                </a:cubicBezTo>
                <a:cubicBezTo>
                  <a:pt x="2523" y="322"/>
                  <a:pt x="2520" y="320"/>
                  <a:pt x="2517" y="318"/>
                </a:cubicBezTo>
                <a:cubicBezTo>
                  <a:pt x="2516" y="316"/>
                  <a:pt x="2516" y="321"/>
                  <a:pt x="2513" y="321"/>
                </a:cubicBezTo>
                <a:cubicBezTo>
                  <a:pt x="2513" y="316"/>
                  <a:pt x="2510" y="322"/>
                  <a:pt x="2509" y="319"/>
                </a:cubicBezTo>
                <a:cubicBezTo>
                  <a:pt x="2509" y="318"/>
                  <a:pt x="2511" y="318"/>
                  <a:pt x="2511" y="316"/>
                </a:cubicBezTo>
                <a:cubicBezTo>
                  <a:pt x="2508" y="316"/>
                  <a:pt x="2503" y="321"/>
                  <a:pt x="2498" y="321"/>
                </a:cubicBezTo>
                <a:cubicBezTo>
                  <a:pt x="2499" y="316"/>
                  <a:pt x="2488" y="317"/>
                  <a:pt x="2487" y="310"/>
                </a:cubicBezTo>
                <a:cubicBezTo>
                  <a:pt x="2488" y="308"/>
                  <a:pt x="2488" y="306"/>
                  <a:pt x="2492" y="306"/>
                </a:cubicBezTo>
                <a:cubicBezTo>
                  <a:pt x="2490" y="303"/>
                  <a:pt x="2492" y="304"/>
                  <a:pt x="2492" y="300"/>
                </a:cubicBezTo>
                <a:cubicBezTo>
                  <a:pt x="2488" y="301"/>
                  <a:pt x="2488" y="300"/>
                  <a:pt x="2489" y="297"/>
                </a:cubicBezTo>
                <a:cubicBezTo>
                  <a:pt x="2485" y="306"/>
                  <a:pt x="2470" y="300"/>
                  <a:pt x="2461" y="300"/>
                </a:cubicBezTo>
                <a:cubicBezTo>
                  <a:pt x="2465" y="297"/>
                  <a:pt x="2467" y="291"/>
                  <a:pt x="2474" y="290"/>
                </a:cubicBezTo>
                <a:cubicBezTo>
                  <a:pt x="2474" y="285"/>
                  <a:pt x="2475" y="284"/>
                  <a:pt x="2475" y="278"/>
                </a:cubicBezTo>
                <a:cubicBezTo>
                  <a:pt x="2472" y="281"/>
                  <a:pt x="2468" y="281"/>
                  <a:pt x="2469" y="285"/>
                </a:cubicBezTo>
                <a:cubicBezTo>
                  <a:pt x="2467" y="285"/>
                  <a:pt x="2467" y="284"/>
                  <a:pt x="2468" y="283"/>
                </a:cubicBezTo>
                <a:cubicBezTo>
                  <a:pt x="2456" y="290"/>
                  <a:pt x="2438" y="296"/>
                  <a:pt x="2424" y="291"/>
                </a:cubicBezTo>
                <a:cubicBezTo>
                  <a:pt x="2422" y="294"/>
                  <a:pt x="2419" y="294"/>
                  <a:pt x="2416" y="291"/>
                </a:cubicBezTo>
                <a:cubicBezTo>
                  <a:pt x="2416" y="295"/>
                  <a:pt x="2414" y="297"/>
                  <a:pt x="2412" y="299"/>
                </a:cubicBezTo>
                <a:cubicBezTo>
                  <a:pt x="2411" y="299"/>
                  <a:pt x="2412" y="296"/>
                  <a:pt x="2409" y="297"/>
                </a:cubicBezTo>
                <a:cubicBezTo>
                  <a:pt x="2406" y="301"/>
                  <a:pt x="2390" y="308"/>
                  <a:pt x="2388" y="305"/>
                </a:cubicBezTo>
                <a:cubicBezTo>
                  <a:pt x="2385" y="305"/>
                  <a:pt x="2387" y="308"/>
                  <a:pt x="2385" y="309"/>
                </a:cubicBezTo>
                <a:cubicBezTo>
                  <a:pt x="2374" y="306"/>
                  <a:pt x="2368" y="311"/>
                  <a:pt x="2358" y="313"/>
                </a:cubicBezTo>
                <a:cubicBezTo>
                  <a:pt x="2360" y="316"/>
                  <a:pt x="2356" y="316"/>
                  <a:pt x="2354" y="317"/>
                </a:cubicBezTo>
                <a:cubicBezTo>
                  <a:pt x="2353" y="316"/>
                  <a:pt x="2353" y="313"/>
                  <a:pt x="2350" y="313"/>
                </a:cubicBezTo>
                <a:cubicBezTo>
                  <a:pt x="2343" y="324"/>
                  <a:pt x="2317" y="320"/>
                  <a:pt x="2308" y="330"/>
                </a:cubicBezTo>
                <a:cubicBezTo>
                  <a:pt x="2306" y="326"/>
                  <a:pt x="2305" y="330"/>
                  <a:pt x="2300" y="327"/>
                </a:cubicBezTo>
                <a:cubicBezTo>
                  <a:pt x="2293" y="333"/>
                  <a:pt x="2284" y="333"/>
                  <a:pt x="2277" y="336"/>
                </a:cubicBezTo>
                <a:cubicBezTo>
                  <a:pt x="2269" y="345"/>
                  <a:pt x="2253" y="347"/>
                  <a:pt x="2242" y="353"/>
                </a:cubicBezTo>
                <a:cubicBezTo>
                  <a:pt x="2239" y="354"/>
                  <a:pt x="2239" y="352"/>
                  <a:pt x="2237" y="352"/>
                </a:cubicBezTo>
                <a:cubicBezTo>
                  <a:pt x="2237" y="357"/>
                  <a:pt x="2228" y="356"/>
                  <a:pt x="2227" y="360"/>
                </a:cubicBezTo>
                <a:cubicBezTo>
                  <a:pt x="2214" y="360"/>
                  <a:pt x="2207" y="372"/>
                  <a:pt x="2190" y="371"/>
                </a:cubicBezTo>
                <a:cubicBezTo>
                  <a:pt x="2189" y="371"/>
                  <a:pt x="2190" y="374"/>
                  <a:pt x="2188" y="374"/>
                </a:cubicBezTo>
                <a:cubicBezTo>
                  <a:pt x="2188" y="372"/>
                  <a:pt x="2188" y="371"/>
                  <a:pt x="2188" y="370"/>
                </a:cubicBezTo>
                <a:cubicBezTo>
                  <a:pt x="2184" y="371"/>
                  <a:pt x="2182" y="373"/>
                  <a:pt x="2178" y="375"/>
                </a:cubicBezTo>
                <a:cubicBezTo>
                  <a:pt x="2177" y="373"/>
                  <a:pt x="2173" y="372"/>
                  <a:pt x="2171" y="374"/>
                </a:cubicBezTo>
                <a:cubicBezTo>
                  <a:pt x="2170" y="377"/>
                  <a:pt x="2175" y="374"/>
                  <a:pt x="2175" y="376"/>
                </a:cubicBezTo>
                <a:cubicBezTo>
                  <a:pt x="2171" y="384"/>
                  <a:pt x="2158" y="379"/>
                  <a:pt x="2152" y="383"/>
                </a:cubicBezTo>
                <a:cubicBezTo>
                  <a:pt x="2154" y="383"/>
                  <a:pt x="2156" y="383"/>
                  <a:pt x="2156" y="385"/>
                </a:cubicBezTo>
                <a:cubicBezTo>
                  <a:pt x="2155" y="385"/>
                  <a:pt x="2155" y="386"/>
                  <a:pt x="2154" y="387"/>
                </a:cubicBezTo>
                <a:cubicBezTo>
                  <a:pt x="2147" y="384"/>
                  <a:pt x="2138" y="385"/>
                  <a:pt x="2135" y="392"/>
                </a:cubicBezTo>
                <a:cubicBezTo>
                  <a:pt x="2132" y="390"/>
                  <a:pt x="2133" y="388"/>
                  <a:pt x="2128" y="390"/>
                </a:cubicBezTo>
                <a:cubicBezTo>
                  <a:pt x="2130" y="387"/>
                  <a:pt x="2118" y="391"/>
                  <a:pt x="2118" y="383"/>
                </a:cubicBezTo>
                <a:cubicBezTo>
                  <a:pt x="2114" y="385"/>
                  <a:pt x="2113" y="386"/>
                  <a:pt x="2108" y="384"/>
                </a:cubicBezTo>
                <a:cubicBezTo>
                  <a:pt x="2108" y="389"/>
                  <a:pt x="2101" y="391"/>
                  <a:pt x="2097" y="390"/>
                </a:cubicBezTo>
                <a:cubicBezTo>
                  <a:pt x="2097" y="394"/>
                  <a:pt x="2097" y="394"/>
                  <a:pt x="2097" y="394"/>
                </a:cubicBezTo>
                <a:cubicBezTo>
                  <a:pt x="2102" y="393"/>
                  <a:pt x="2109" y="390"/>
                  <a:pt x="2112" y="390"/>
                </a:cubicBezTo>
                <a:cubicBezTo>
                  <a:pt x="2112" y="393"/>
                  <a:pt x="2108" y="391"/>
                  <a:pt x="2109" y="394"/>
                </a:cubicBezTo>
                <a:cubicBezTo>
                  <a:pt x="2112" y="398"/>
                  <a:pt x="2116" y="397"/>
                  <a:pt x="2116" y="402"/>
                </a:cubicBezTo>
                <a:cubicBezTo>
                  <a:pt x="2112" y="402"/>
                  <a:pt x="2111" y="405"/>
                  <a:pt x="2108" y="406"/>
                </a:cubicBezTo>
                <a:cubicBezTo>
                  <a:pt x="2110" y="404"/>
                  <a:pt x="2109" y="403"/>
                  <a:pt x="2106" y="402"/>
                </a:cubicBezTo>
                <a:cubicBezTo>
                  <a:pt x="2106" y="409"/>
                  <a:pt x="2095" y="410"/>
                  <a:pt x="2088" y="410"/>
                </a:cubicBezTo>
                <a:cubicBezTo>
                  <a:pt x="2086" y="412"/>
                  <a:pt x="2090" y="411"/>
                  <a:pt x="2090" y="414"/>
                </a:cubicBezTo>
                <a:cubicBezTo>
                  <a:pt x="2088" y="417"/>
                  <a:pt x="2084" y="417"/>
                  <a:pt x="2080" y="416"/>
                </a:cubicBezTo>
                <a:cubicBezTo>
                  <a:pt x="2080" y="420"/>
                  <a:pt x="2079" y="422"/>
                  <a:pt x="2078" y="424"/>
                </a:cubicBezTo>
                <a:cubicBezTo>
                  <a:pt x="2078" y="418"/>
                  <a:pt x="2069" y="422"/>
                  <a:pt x="2073" y="416"/>
                </a:cubicBezTo>
                <a:cubicBezTo>
                  <a:pt x="2069" y="416"/>
                  <a:pt x="2068" y="417"/>
                  <a:pt x="2065" y="418"/>
                </a:cubicBezTo>
                <a:cubicBezTo>
                  <a:pt x="2063" y="416"/>
                  <a:pt x="2062" y="414"/>
                  <a:pt x="2064" y="412"/>
                </a:cubicBezTo>
                <a:cubicBezTo>
                  <a:pt x="2063" y="413"/>
                  <a:pt x="2062" y="411"/>
                  <a:pt x="2063" y="410"/>
                </a:cubicBezTo>
                <a:cubicBezTo>
                  <a:pt x="2066" y="410"/>
                  <a:pt x="2065" y="415"/>
                  <a:pt x="2067" y="415"/>
                </a:cubicBezTo>
                <a:cubicBezTo>
                  <a:pt x="2069" y="413"/>
                  <a:pt x="2067" y="413"/>
                  <a:pt x="2067" y="410"/>
                </a:cubicBezTo>
                <a:cubicBezTo>
                  <a:pt x="2050" y="405"/>
                  <a:pt x="2043" y="423"/>
                  <a:pt x="2026" y="424"/>
                </a:cubicBezTo>
                <a:cubicBezTo>
                  <a:pt x="2025" y="421"/>
                  <a:pt x="2022" y="421"/>
                  <a:pt x="2022" y="418"/>
                </a:cubicBezTo>
                <a:cubicBezTo>
                  <a:pt x="2026" y="414"/>
                  <a:pt x="2035" y="406"/>
                  <a:pt x="2041" y="410"/>
                </a:cubicBezTo>
                <a:cubicBezTo>
                  <a:pt x="2042" y="412"/>
                  <a:pt x="2039" y="412"/>
                  <a:pt x="2039" y="414"/>
                </a:cubicBezTo>
                <a:cubicBezTo>
                  <a:pt x="2041" y="414"/>
                  <a:pt x="2042" y="415"/>
                  <a:pt x="2045" y="414"/>
                </a:cubicBezTo>
                <a:cubicBezTo>
                  <a:pt x="2046" y="411"/>
                  <a:pt x="2044" y="412"/>
                  <a:pt x="2044" y="408"/>
                </a:cubicBezTo>
                <a:cubicBezTo>
                  <a:pt x="2041" y="406"/>
                  <a:pt x="2036" y="409"/>
                  <a:pt x="2031" y="407"/>
                </a:cubicBezTo>
                <a:cubicBezTo>
                  <a:pt x="2035" y="405"/>
                  <a:pt x="2038" y="401"/>
                  <a:pt x="2042" y="404"/>
                </a:cubicBezTo>
                <a:cubicBezTo>
                  <a:pt x="2047" y="401"/>
                  <a:pt x="2046" y="390"/>
                  <a:pt x="2055" y="392"/>
                </a:cubicBezTo>
                <a:cubicBezTo>
                  <a:pt x="2056" y="390"/>
                  <a:pt x="2056" y="388"/>
                  <a:pt x="2060" y="387"/>
                </a:cubicBezTo>
                <a:cubicBezTo>
                  <a:pt x="2060" y="385"/>
                  <a:pt x="2058" y="386"/>
                  <a:pt x="2058" y="384"/>
                </a:cubicBezTo>
                <a:cubicBezTo>
                  <a:pt x="2062" y="381"/>
                  <a:pt x="2069" y="381"/>
                  <a:pt x="2067" y="373"/>
                </a:cubicBezTo>
                <a:cubicBezTo>
                  <a:pt x="2075" y="370"/>
                  <a:pt x="2080" y="363"/>
                  <a:pt x="2084" y="355"/>
                </a:cubicBezTo>
                <a:cubicBezTo>
                  <a:pt x="2078" y="359"/>
                  <a:pt x="2080" y="351"/>
                  <a:pt x="2074" y="352"/>
                </a:cubicBezTo>
                <a:cubicBezTo>
                  <a:pt x="2073" y="353"/>
                  <a:pt x="2070" y="357"/>
                  <a:pt x="2073" y="359"/>
                </a:cubicBezTo>
                <a:cubicBezTo>
                  <a:pt x="2074" y="356"/>
                  <a:pt x="2074" y="354"/>
                  <a:pt x="2077" y="354"/>
                </a:cubicBezTo>
                <a:cubicBezTo>
                  <a:pt x="2078" y="356"/>
                  <a:pt x="2076" y="357"/>
                  <a:pt x="2077" y="360"/>
                </a:cubicBezTo>
                <a:cubicBezTo>
                  <a:pt x="2071" y="364"/>
                  <a:pt x="2067" y="368"/>
                  <a:pt x="2060" y="369"/>
                </a:cubicBezTo>
                <a:cubicBezTo>
                  <a:pt x="2059" y="371"/>
                  <a:pt x="2060" y="371"/>
                  <a:pt x="2060" y="373"/>
                </a:cubicBezTo>
                <a:cubicBezTo>
                  <a:pt x="2056" y="372"/>
                  <a:pt x="2057" y="376"/>
                  <a:pt x="2053" y="376"/>
                </a:cubicBezTo>
                <a:cubicBezTo>
                  <a:pt x="2053" y="375"/>
                  <a:pt x="2053" y="373"/>
                  <a:pt x="2052" y="373"/>
                </a:cubicBezTo>
                <a:cubicBezTo>
                  <a:pt x="2050" y="379"/>
                  <a:pt x="2041" y="378"/>
                  <a:pt x="2038" y="383"/>
                </a:cubicBezTo>
                <a:cubicBezTo>
                  <a:pt x="2022" y="388"/>
                  <a:pt x="2008" y="399"/>
                  <a:pt x="1992" y="401"/>
                </a:cubicBezTo>
                <a:cubicBezTo>
                  <a:pt x="1989" y="403"/>
                  <a:pt x="1985" y="411"/>
                  <a:pt x="1979" y="413"/>
                </a:cubicBezTo>
                <a:cubicBezTo>
                  <a:pt x="1979" y="416"/>
                  <a:pt x="1980" y="416"/>
                  <a:pt x="1979" y="417"/>
                </a:cubicBezTo>
                <a:cubicBezTo>
                  <a:pt x="1961" y="427"/>
                  <a:pt x="1943" y="428"/>
                  <a:pt x="1925" y="430"/>
                </a:cubicBezTo>
                <a:cubicBezTo>
                  <a:pt x="1926" y="439"/>
                  <a:pt x="1920" y="437"/>
                  <a:pt x="1916" y="442"/>
                </a:cubicBezTo>
                <a:cubicBezTo>
                  <a:pt x="1914" y="440"/>
                  <a:pt x="1917" y="437"/>
                  <a:pt x="1912" y="438"/>
                </a:cubicBezTo>
                <a:cubicBezTo>
                  <a:pt x="1912" y="439"/>
                  <a:pt x="1913" y="444"/>
                  <a:pt x="1907" y="443"/>
                </a:cubicBezTo>
                <a:cubicBezTo>
                  <a:pt x="1907" y="440"/>
                  <a:pt x="1907" y="439"/>
                  <a:pt x="1904" y="439"/>
                </a:cubicBezTo>
                <a:cubicBezTo>
                  <a:pt x="1899" y="446"/>
                  <a:pt x="1887" y="447"/>
                  <a:pt x="1882" y="454"/>
                </a:cubicBezTo>
                <a:cubicBezTo>
                  <a:pt x="1873" y="453"/>
                  <a:pt x="1868" y="465"/>
                  <a:pt x="1856" y="464"/>
                </a:cubicBezTo>
                <a:cubicBezTo>
                  <a:pt x="1856" y="469"/>
                  <a:pt x="1847" y="467"/>
                  <a:pt x="1850" y="475"/>
                </a:cubicBezTo>
                <a:cubicBezTo>
                  <a:pt x="1848" y="475"/>
                  <a:pt x="1845" y="475"/>
                  <a:pt x="1844" y="477"/>
                </a:cubicBezTo>
                <a:cubicBezTo>
                  <a:pt x="1844" y="480"/>
                  <a:pt x="1848" y="477"/>
                  <a:pt x="1848" y="481"/>
                </a:cubicBezTo>
                <a:cubicBezTo>
                  <a:pt x="1844" y="482"/>
                  <a:pt x="1843" y="484"/>
                  <a:pt x="1838" y="484"/>
                </a:cubicBezTo>
                <a:cubicBezTo>
                  <a:pt x="1839" y="488"/>
                  <a:pt x="1837" y="490"/>
                  <a:pt x="1834" y="491"/>
                </a:cubicBezTo>
                <a:cubicBezTo>
                  <a:pt x="1834" y="488"/>
                  <a:pt x="1832" y="487"/>
                  <a:pt x="1831" y="485"/>
                </a:cubicBezTo>
                <a:cubicBezTo>
                  <a:pt x="1811" y="496"/>
                  <a:pt x="1792" y="504"/>
                  <a:pt x="1775" y="519"/>
                </a:cubicBezTo>
                <a:cubicBezTo>
                  <a:pt x="1769" y="519"/>
                  <a:pt x="1769" y="519"/>
                  <a:pt x="1769" y="519"/>
                </a:cubicBezTo>
                <a:cubicBezTo>
                  <a:pt x="1771" y="522"/>
                  <a:pt x="1771" y="524"/>
                  <a:pt x="1768" y="525"/>
                </a:cubicBezTo>
                <a:cubicBezTo>
                  <a:pt x="1769" y="520"/>
                  <a:pt x="1764" y="522"/>
                  <a:pt x="1763" y="519"/>
                </a:cubicBezTo>
                <a:cubicBezTo>
                  <a:pt x="1764" y="516"/>
                  <a:pt x="1763" y="512"/>
                  <a:pt x="1766" y="510"/>
                </a:cubicBezTo>
                <a:cubicBezTo>
                  <a:pt x="1777" y="508"/>
                  <a:pt x="1782" y="499"/>
                  <a:pt x="1793" y="499"/>
                </a:cubicBezTo>
                <a:cubicBezTo>
                  <a:pt x="1792" y="491"/>
                  <a:pt x="1801" y="492"/>
                  <a:pt x="1806" y="489"/>
                </a:cubicBezTo>
                <a:cubicBezTo>
                  <a:pt x="1805" y="485"/>
                  <a:pt x="1809" y="485"/>
                  <a:pt x="1813" y="485"/>
                </a:cubicBezTo>
                <a:cubicBezTo>
                  <a:pt x="1814" y="480"/>
                  <a:pt x="1820" y="474"/>
                  <a:pt x="1824" y="473"/>
                </a:cubicBezTo>
                <a:cubicBezTo>
                  <a:pt x="1825" y="473"/>
                  <a:pt x="1828" y="475"/>
                  <a:pt x="1828" y="475"/>
                </a:cubicBezTo>
                <a:cubicBezTo>
                  <a:pt x="1831" y="473"/>
                  <a:pt x="1830" y="467"/>
                  <a:pt x="1835" y="469"/>
                </a:cubicBezTo>
                <a:cubicBezTo>
                  <a:pt x="1835" y="464"/>
                  <a:pt x="1835" y="464"/>
                  <a:pt x="1835" y="464"/>
                </a:cubicBezTo>
                <a:cubicBezTo>
                  <a:pt x="1828" y="463"/>
                  <a:pt x="1825" y="468"/>
                  <a:pt x="1817" y="469"/>
                </a:cubicBezTo>
                <a:cubicBezTo>
                  <a:pt x="1807" y="486"/>
                  <a:pt x="1777" y="495"/>
                  <a:pt x="1763" y="508"/>
                </a:cubicBezTo>
                <a:cubicBezTo>
                  <a:pt x="1754" y="508"/>
                  <a:pt x="1746" y="511"/>
                  <a:pt x="1747" y="517"/>
                </a:cubicBezTo>
                <a:cubicBezTo>
                  <a:pt x="1744" y="513"/>
                  <a:pt x="1740" y="519"/>
                  <a:pt x="1738" y="522"/>
                </a:cubicBezTo>
                <a:cubicBezTo>
                  <a:pt x="1738" y="520"/>
                  <a:pt x="1739" y="520"/>
                  <a:pt x="1737" y="519"/>
                </a:cubicBezTo>
                <a:cubicBezTo>
                  <a:pt x="1733" y="518"/>
                  <a:pt x="1734" y="522"/>
                  <a:pt x="1729" y="522"/>
                </a:cubicBezTo>
                <a:cubicBezTo>
                  <a:pt x="1730" y="528"/>
                  <a:pt x="1719" y="526"/>
                  <a:pt x="1719" y="533"/>
                </a:cubicBezTo>
                <a:cubicBezTo>
                  <a:pt x="1715" y="536"/>
                  <a:pt x="1705" y="532"/>
                  <a:pt x="1703" y="537"/>
                </a:cubicBezTo>
                <a:cubicBezTo>
                  <a:pt x="1702" y="537"/>
                  <a:pt x="1700" y="536"/>
                  <a:pt x="1700" y="535"/>
                </a:cubicBezTo>
                <a:cubicBezTo>
                  <a:pt x="1699" y="533"/>
                  <a:pt x="1702" y="534"/>
                  <a:pt x="1702" y="532"/>
                </a:cubicBezTo>
                <a:cubicBezTo>
                  <a:pt x="1699" y="532"/>
                  <a:pt x="1701" y="527"/>
                  <a:pt x="1699" y="526"/>
                </a:cubicBezTo>
                <a:cubicBezTo>
                  <a:pt x="1700" y="526"/>
                  <a:pt x="1700" y="524"/>
                  <a:pt x="1702" y="524"/>
                </a:cubicBezTo>
                <a:cubicBezTo>
                  <a:pt x="1700" y="521"/>
                  <a:pt x="1699" y="520"/>
                  <a:pt x="1698" y="516"/>
                </a:cubicBezTo>
                <a:cubicBezTo>
                  <a:pt x="1700" y="514"/>
                  <a:pt x="1702" y="512"/>
                  <a:pt x="1707" y="513"/>
                </a:cubicBezTo>
                <a:cubicBezTo>
                  <a:pt x="1708" y="513"/>
                  <a:pt x="1707" y="517"/>
                  <a:pt x="1710" y="516"/>
                </a:cubicBezTo>
                <a:cubicBezTo>
                  <a:pt x="1712" y="511"/>
                  <a:pt x="1713" y="506"/>
                  <a:pt x="1706" y="506"/>
                </a:cubicBezTo>
                <a:cubicBezTo>
                  <a:pt x="1699" y="510"/>
                  <a:pt x="1693" y="515"/>
                  <a:pt x="1683" y="517"/>
                </a:cubicBezTo>
                <a:cubicBezTo>
                  <a:pt x="1682" y="520"/>
                  <a:pt x="1679" y="521"/>
                  <a:pt x="1681" y="526"/>
                </a:cubicBezTo>
                <a:cubicBezTo>
                  <a:pt x="1674" y="529"/>
                  <a:pt x="1665" y="540"/>
                  <a:pt x="1657" y="534"/>
                </a:cubicBezTo>
                <a:cubicBezTo>
                  <a:pt x="1650" y="535"/>
                  <a:pt x="1650" y="535"/>
                  <a:pt x="1650" y="535"/>
                </a:cubicBezTo>
                <a:cubicBezTo>
                  <a:pt x="1640" y="546"/>
                  <a:pt x="1626" y="554"/>
                  <a:pt x="1612" y="564"/>
                </a:cubicBezTo>
                <a:cubicBezTo>
                  <a:pt x="1611" y="562"/>
                  <a:pt x="1609" y="561"/>
                  <a:pt x="1608" y="560"/>
                </a:cubicBezTo>
                <a:cubicBezTo>
                  <a:pt x="1609" y="558"/>
                  <a:pt x="1611" y="556"/>
                  <a:pt x="1609" y="555"/>
                </a:cubicBezTo>
                <a:cubicBezTo>
                  <a:pt x="1600" y="556"/>
                  <a:pt x="1594" y="556"/>
                  <a:pt x="1587" y="552"/>
                </a:cubicBezTo>
                <a:cubicBezTo>
                  <a:pt x="1587" y="548"/>
                  <a:pt x="1588" y="545"/>
                  <a:pt x="1591" y="545"/>
                </a:cubicBezTo>
                <a:cubicBezTo>
                  <a:pt x="1589" y="541"/>
                  <a:pt x="1588" y="542"/>
                  <a:pt x="1588" y="537"/>
                </a:cubicBezTo>
                <a:cubicBezTo>
                  <a:pt x="1576" y="534"/>
                  <a:pt x="1570" y="538"/>
                  <a:pt x="1559" y="541"/>
                </a:cubicBezTo>
                <a:cubicBezTo>
                  <a:pt x="1558" y="536"/>
                  <a:pt x="1557" y="528"/>
                  <a:pt x="1561" y="524"/>
                </a:cubicBezTo>
                <a:cubicBezTo>
                  <a:pt x="1564" y="524"/>
                  <a:pt x="1559" y="527"/>
                  <a:pt x="1563" y="526"/>
                </a:cubicBezTo>
                <a:cubicBezTo>
                  <a:pt x="1565" y="524"/>
                  <a:pt x="1563" y="520"/>
                  <a:pt x="1560" y="520"/>
                </a:cubicBezTo>
                <a:cubicBezTo>
                  <a:pt x="1557" y="522"/>
                  <a:pt x="1557" y="526"/>
                  <a:pt x="1554" y="528"/>
                </a:cubicBezTo>
                <a:cubicBezTo>
                  <a:pt x="1553" y="525"/>
                  <a:pt x="1555" y="525"/>
                  <a:pt x="1553" y="523"/>
                </a:cubicBezTo>
                <a:cubicBezTo>
                  <a:pt x="1547" y="524"/>
                  <a:pt x="1539" y="523"/>
                  <a:pt x="1534" y="528"/>
                </a:cubicBezTo>
                <a:cubicBezTo>
                  <a:pt x="1532" y="528"/>
                  <a:pt x="1531" y="525"/>
                  <a:pt x="1529" y="525"/>
                </a:cubicBezTo>
                <a:cubicBezTo>
                  <a:pt x="1529" y="528"/>
                  <a:pt x="1525" y="529"/>
                  <a:pt x="1525" y="533"/>
                </a:cubicBezTo>
                <a:cubicBezTo>
                  <a:pt x="1519" y="534"/>
                  <a:pt x="1517" y="529"/>
                  <a:pt x="1514" y="527"/>
                </a:cubicBezTo>
                <a:cubicBezTo>
                  <a:pt x="1513" y="534"/>
                  <a:pt x="1499" y="532"/>
                  <a:pt x="1505" y="526"/>
                </a:cubicBezTo>
                <a:cubicBezTo>
                  <a:pt x="1507" y="525"/>
                  <a:pt x="1506" y="528"/>
                  <a:pt x="1509" y="527"/>
                </a:cubicBezTo>
                <a:cubicBezTo>
                  <a:pt x="1510" y="519"/>
                  <a:pt x="1522" y="524"/>
                  <a:pt x="1526" y="524"/>
                </a:cubicBezTo>
                <a:cubicBezTo>
                  <a:pt x="1527" y="520"/>
                  <a:pt x="1526" y="521"/>
                  <a:pt x="1525" y="517"/>
                </a:cubicBezTo>
                <a:cubicBezTo>
                  <a:pt x="1526" y="513"/>
                  <a:pt x="1529" y="515"/>
                  <a:pt x="1530" y="511"/>
                </a:cubicBezTo>
                <a:cubicBezTo>
                  <a:pt x="1527" y="514"/>
                  <a:pt x="1524" y="510"/>
                  <a:pt x="1520" y="510"/>
                </a:cubicBezTo>
                <a:cubicBezTo>
                  <a:pt x="1518" y="512"/>
                  <a:pt x="1513" y="516"/>
                  <a:pt x="1509" y="514"/>
                </a:cubicBezTo>
                <a:cubicBezTo>
                  <a:pt x="1508" y="510"/>
                  <a:pt x="1514" y="512"/>
                  <a:pt x="1513" y="508"/>
                </a:cubicBezTo>
                <a:cubicBezTo>
                  <a:pt x="1510" y="506"/>
                  <a:pt x="1504" y="511"/>
                  <a:pt x="1504" y="504"/>
                </a:cubicBezTo>
                <a:cubicBezTo>
                  <a:pt x="1498" y="503"/>
                  <a:pt x="1500" y="506"/>
                  <a:pt x="1494" y="506"/>
                </a:cubicBezTo>
                <a:cubicBezTo>
                  <a:pt x="1493" y="510"/>
                  <a:pt x="1495" y="513"/>
                  <a:pt x="1496" y="515"/>
                </a:cubicBezTo>
                <a:cubicBezTo>
                  <a:pt x="1488" y="521"/>
                  <a:pt x="1479" y="511"/>
                  <a:pt x="1474" y="519"/>
                </a:cubicBezTo>
                <a:cubicBezTo>
                  <a:pt x="1471" y="520"/>
                  <a:pt x="1472" y="516"/>
                  <a:pt x="1469" y="517"/>
                </a:cubicBezTo>
                <a:cubicBezTo>
                  <a:pt x="1463" y="528"/>
                  <a:pt x="1449" y="531"/>
                  <a:pt x="1443" y="540"/>
                </a:cubicBezTo>
                <a:cubicBezTo>
                  <a:pt x="1440" y="541"/>
                  <a:pt x="1439" y="539"/>
                  <a:pt x="1437" y="539"/>
                </a:cubicBezTo>
                <a:cubicBezTo>
                  <a:pt x="1437" y="540"/>
                  <a:pt x="1437" y="542"/>
                  <a:pt x="1436" y="542"/>
                </a:cubicBezTo>
                <a:cubicBezTo>
                  <a:pt x="1426" y="545"/>
                  <a:pt x="1418" y="556"/>
                  <a:pt x="1410" y="563"/>
                </a:cubicBezTo>
                <a:cubicBezTo>
                  <a:pt x="1408" y="562"/>
                  <a:pt x="1405" y="562"/>
                  <a:pt x="1404" y="560"/>
                </a:cubicBezTo>
                <a:cubicBezTo>
                  <a:pt x="1400" y="563"/>
                  <a:pt x="1393" y="569"/>
                  <a:pt x="1387" y="569"/>
                </a:cubicBezTo>
                <a:cubicBezTo>
                  <a:pt x="1388" y="572"/>
                  <a:pt x="1385" y="573"/>
                  <a:pt x="1384" y="574"/>
                </a:cubicBezTo>
                <a:cubicBezTo>
                  <a:pt x="1382" y="570"/>
                  <a:pt x="1380" y="575"/>
                  <a:pt x="1379" y="574"/>
                </a:cubicBezTo>
                <a:cubicBezTo>
                  <a:pt x="1379" y="571"/>
                  <a:pt x="1379" y="571"/>
                  <a:pt x="1379" y="571"/>
                </a:cubicBezTo>
                <a:cubicBezTo>
                  <a:pt x="1380" y="572"/>
                  <a:pt x="1384" y="572"/>
                  <a:pt x="1384" y="569"/>
                </a:cubicBezTo>
                <a:cubicBezTo>
                  <a:pt x="1382" y="568"/>
                  <a:pt x="1379" y="568"/>
                  <a:pt x="1377" y="566"/>
                </a:cubicBezTo>
                <a:cubicBezTo>
                  <a:pt x="1376" y="563"/>
                  <a:pt x="1380" y="564"/>
                  <a:pt x="1380" y="562"/>
                </a:cubicBezTo>
                <a:cubicBezTo>
                  <a:pt x="1378" y="561"/>
                  <a:pt x="1374" y="564"/>
                  <a:pt x="1373" y="560"/>
                </a:cubicBezTo>
                <a:cubicBezTo>
                  <a:pt x="1373" y="553"/>
                  <a:pt x="1363" y="555"/>
                  <a:pt x="1360" y="548"/>
                </a:cubicBezTo>
                <a:cubicBezTo>
                  <a:pt x="1358" y="544"/>
                  <a:pt x="1361" y="541"/>
                  <a:pt x="1359" y="536"/>
                </a:cubicBezTo>
                <a:cubicBezTo>
                  <a:pt x="1353" y="535"/>
                  <a:pt x="1353" y="536"/>
                  <a:pt x="1348" y="538"/>
                </a:cubicBezTo>
                <a:cubicBezTo>
                  <a:pt x="1348" y="540"/>
                  <a:pt x="1350" y="544"/>
                  <a:pt x="1348" y="544"/>
                </a:cubicBezTo>
                <a:cubicBezTo>
                  <a:pt x="1345" y="544"/>
                  <a:pt x="1345" y="541"/>
                  <a:pt x="1346" y="540"/>
                </a:cubicBezTo>
                <a:cubicBezTo>
                  <a:pt x="1339" y="541"/>
                  <a:pt x="1334" y="544"/>
                  <a:pt x="1329" y="542"/>
                </a:cubicBezTo>
                <a:cubicBezTo>
                  <a:pt x="1333" y="540"/>
                  <a:pt x="1331" y="533"/>
                  <a:pt x="1337" y="533"/>
                </a:cubicBezTo>
                <a:cubicBezTo>
                  <a:pt x="1338" y="529"/>
                  <a:pt x="1333" y="533"/>
                  <a:pt x="1333" y="531"/>
                </a:cubicBezTo>
                <a:cubicBezTo>
                  <a:pt x="1334" y="529"/>
                  <a:pt x="1336" y="528"/>
                  <a:pt x="1338" y="529"/>
                </a:cubicBezTo>
                <a:cubicBezTo>
                  <a:pt x="1338" y="526"/>
                  <a:pt x="1339" y="520"/>
                  <a:pt x="1341" y="521"/>
                </a:cubicBezTo>
                <a:cubicBezTo>
                  <a:pt x="1341" y="519"/>
                  <a:pt x="1341" y="517"/>
                  <a:pt x="1339" y="517"/>
                </a:cubicBezTo>
                <a:cubicBezTo>
                  <a:pt x="1341" y="519"/>
                  <a:pt x="1334" y="523"/>
                  <a:pt x="1336" y="519"/>
                </a:cubicBezTo>
                <a:cubicBezTo>
                  <a:pt x="1334" y="522"/>
                  <a:pt x="1330" y="524"/>
                  <a:pt x="1326" y="522"/>
                </a:cubicBezTo>
                <a:cubicBezTo>
                  <a:pt x="1327" y="524"/>
                  <a:pt x="1329" y="525"/>
                  <a:pt x="1326" y="526"/>
                </a:cubicBezTo>
                <a:cubicBezTo>
                  <a:pt x="1326" y="522"/>
                  <a:pt x="1320" y="527"/>
                  <a:pt x="1318" y="524"/>
                </a:cubicBezTo>
                <a:cubicBezTo>
                  <a:pt x="1317" y="530"/>
                  <a:pt x="1307" y="535"/>
                  <a:pt x="1301" y="541"/>
                </a:cubicBezTo>
                <a:cubicBezTo>
                  <a:pt x="1299" y="540"/>
                  <a:pt x="1298" y="537"/>
                  <a:pt x="1295" y="536"/>
                </a:cubicBezTo>
                <a:cubicBezTo>
                  <a:pt x="1299" y="526"/>
                  <a:pt x="1311" y="513"/>
                  <a:pt x="1302" y="504"/>
                </a:cubicBezTo>
                <a:cubicBezTo>
                  <a:pt x="1302" y="502"/>
                  <a:pt x="1305" y="501"/>
                  <a:pt x="1305" y="499"/>
                </a:cubicBezTo>
                <a:cubicBezTo>
                  <a:pt x="1300" y="499"/>
                  <a:pt x="1304" y="494"/>
                  <a:pt x="1302" y="490"/>
                </a:cubicBezTo>
                <a:cubicBezTo>
                  <a:pt x="1304" y="491"/>
                  <a:pt x="1306" y="492"/>
                  <a:pt x="1308" y="490"/>
                </a:cubicBezTo>
                <a:cubicBezTo>
                  <a:pt x="1309" y="486"/>
                  <a:pt x="1306" y="487"/>
                  <a:pt x="1306" y="485"/>
                </a:cubicBezTo>
                <a:cubicBezTo>
                  <a:pt x="1307" y="486"/>
                  <a:pt x="1310" y="488"/>
                  <a:pt x="1310" y="484"/>
                </a:cubicBezTo>
                <a:cubicBezTo>
                  <a:pt x="1308" y="482"/>
                  <a:pt x="1306" y="485"/>
                  <a:pt x="1304" y="482"/>
                </a:cubicBezTo>
                <a:cubicBezTo>
                  <a:pt x="1309" y="474"/>
                  <a:pt x="1309" y="462"/>
                  <a:pt x="1313" y="453"/>
                </a:cubicBezTo>
                <a:cubicBezTo>
                  <a:pt x="1310" y="453"/>
                  <a:pt x="1311" y="450"/>
                  <a:pt x="1309" y="450"/>
                </a:cubicBezTo>
                <a:cubicBezTo>
                  <a:pt x="1309" y="452"/>
                  <a:pt x="1307" y="452"/>
                  <a:pt x="1305" y="452"/>
                </a:cubicBezTo>
                <a:cubicBezTo>
                  <a:pt x="1304" y="451"/>
                  <a:pt x="1302" y="450"/>
                  <a:pt x="1303" y="447"/>
                </a:cubicBezTo>
                <a:cubicBezTo>
                  <a:pt x="1306" y="446"/>
                  <a:pt x="1307" y="444"/>
                  <a:pt x="1309" y="442"/>
                </a:cubicBezTo>
                <a:cubicBezTo>
                  <a:pt x="1305" y="442"/>
                  <a:pt x="1304" y="444"/>
                  <a:pt x="1301" y="444"/>
                </a:cubicBezTo>
                <a:cubicBezTo>
                  <a:pt x="1301" y="439"/>
                  <a:pt x="1301" y="439"/>
                  <a:pt x="1301" y="439"/>
                </a:cubicBezTo>
                <a:cubicBezTo>
                  <a:pt x="1295" y="440"/>
                  <a:pt x="1283" y="437"/>
                  <a:pt x="1286" y="429"/>
                </a:cubicBezTo>
                <a:cubicBezTo>
                  <a:pt x="1278" y="432"/>
                  <a:pt x="1275" y="425"/>
                  <a:pt x="1272" y="419"/>
                </a:cubicBezTo>
                <a:cubicBezTo>
                  <a:pt x="1273" y="415"/>
                  <a:pt x="1280" y="417"/>
                  <a:pt x="1279" y="411"/>
                </a:cubicBezTo>
                <a:cubicBezTo>
                  <a:pt x="1277" y="408"/>
                  <a:pt x="1272" y="414"/>
                  <a:pt x="1270" y="412"/>
                </a:cubicBezTo>
                <a:cubicBezTo>
                  <a:pt x="1271" y="401"/>
                  <a:pt x="1281" y="398"/>
                  <a:pt x="1289" y="393"/>
                </a:cubicBezTo>
                <a:cubicBezTo>
                  <a:pt x="1292" y="392"/>
                  <a:pt x="1291" y="396"/>
                  <a:pt x="1293" y="395"/>
                </a:cubicBezTo>
                <a:cubicBezTo>
                  <a:pt x="1295" y="394"/>
                  <a:pt x="1295" y="391"/>
                  <a:pt x="1296" y="389"/>
                </a:cubicBezTo>
                <a:cubicBezTo>
                  <a:pt x="1282" y="388"/>
                  <a:pt x="1276" y="393"/>
                  <a:pt x="1264" y="394"/>
                </a:cubicBezTo>
                <a:cubicBezTo>
                  <a:pt x="1260" y="392"/>
                  <a:pt x="1260" y="389"/>
                  <a:pt x="1260" y="384"/>
                </a:cubicBezTo>
                <a:cubicBezTo>
                  <a:pt x="1257" y="384"/>
                  <a:pt x="1260" y="389"/>
                  <a:pt x="1256" y="389"/>
                </a:cubicBezTo>
                <a:cubicBezTo>
                  <a:pt x="1254" y="383"/>
                  <a:pt x="1255" y="377"/>
                  <a:pt x="1253" y="371"/>
                </a:cubicBezTo>
                <a:cubicBezTo>
                  <a:pt x="1259" y="370"/>
                  <a:pt x="1256" y="364"/>
                  <a:pt x="1257" y="362"/>
                </a:cubicBezTo>
                <a:cubicBezTo>
                  <a:pt x="1253" y="361"/>
                  <a:pt x="1251" y="365"/>
                  <a:pt x="1250" y="361"/>
                </a:cubicBezTo>
                <a:cubicBezTo>
                  <a:pt x="1250" y="357"/>
                  <a:pt x="1251" y="358"/>
                  <a:pt x="1249" y="354"/>
                </a:cubicBezTo>
                <a:cubicBezTo>
                  <a:pt x="1254" y="355"/>
                  <a:pt x="1253" y="352"/>
                  <a:pt x="1257" y="353"/>
                </a:cubicBezTo>
                <a:cubicBezTo>
                  <a:pt x="1254" y="347"/>
                  <a:pt x="1247" y="345"/>
                  <a:pt x="1240" y="348"/>
                </a:cubicBezTo>
                <a:cubicBezTo>
                  <a:pt x="1241" y="353"/>
                  <a:pt x="1236" y="353"/>
                  <a:pt x="1233" y="354"/>
                </a:cubicBezTo>
                <a:cubicBezTo>
                  <a:pt x="1233" y="351"/>
                  <a:pt x="1230" y="352"/>
                  <a:pt x="1230" y="349"/>
                </a:cubicBezTo>
                <a:cubicBezTo>
                  <a:pt x="1233" y="350"/>
                  <a:pt x="1236" y="350"/>
                  <a:pt x="1235" y="345"/>
                </a:cubicBezTo>
                <a:cubicBezTo>
                  <a:pt x="1232" y="344"/>
                  <a:pt x="1231" y="348"/>
                  <a:pt x="1230" y="346"/>
                </a:cubicBezTo>
                <a:cubicBezTo>
                  <a:pt x="1230" y="343"/>
                  <a:pt x="1230" y="343"/>
                  <a:pt x="1230" y="343"/>
                </a:cubicBezTo>
                <a:cubicBezTo>
                  <a:pt x="1235" y="342"/>
                  <a:pt x="1239" y="343"/>
                  <a:pt x="1241" y="345"/>
                </a:cubicBezTo>
                <a:cubicBezTo>
                  <a:pt x="1244" y="341"/>
                  <a:pt x="1239" y="341"/>
                  <a:pt x="1238" y="339"/>
                </a:cubicBezTo>
                <a:cubicBezTo>
                  <a:pt x="1238" y="337"/>
                  <a:pt x="1242" y="338"/>
                  <a:pt x="1241" y="334"/>
                </a:cubicBezTo>
                <a:cubicBezTo>
                  <a:pt x="1234" y="335"/>
                  <a:pt x="1234" y="335"/>
                  <a:pt x="1234" y="335"/>
                </a:cubicBezTo>
                <a:cubicBezTo>
                  <a:pt x="1234" y="333"/>
                  <a:pt x="1232" y="333"/>
                  <a:pt x="1232" y="331"/>
                </a:cubicBezTo>
                <a:cubicBezTo>
                  <a:pt x="1229" y="329"/>
                  <a:pt x="1228" y="333"/>
                  <a:pt x="1224" y="331"/>
                </a:cubicBezTo>
                <a:cubicBezTo>
                  <a:pt x="1224" y="336"/>
                  <a:pt x="1228" y="334"/>
                  <a:pt x="1229" y="337"/>
                </a:cubicBezTo>
                <a:cubicBezTo>
                  <a:pt x="1224" y="344"/>
                  <a:pt x="1214" y="338"/>
                  <a:pt x="1208" y="342"/>
                </a:cubicBezTo>
                <a:cubicBezTo>
                  <a:pt x="1208" y="339"/>
                  <a:pt x="1206" y="339"/>
                  <a:pt x="1206" y="335"/>
                </a:cubicBezTo>
                <a:cubicBezTo>
                  <a:pt x="1211" y="333"/>
                  <a:pt x="1213" y="329"/>
                  <a:pt x="1216" y="325"/>
                </a:cubicBezTo>
                <a:cubicBezTo>
                  <a:pt x="1210" y="325"/>
                  <a:pt x="1207" y="319"/>
                  <a:pt x="1208" y="314"/>
                </a:cubicBezTo>
                <a:cubicBezTo>
                  <a:pt x="1204" y="315"/>
                  <a:pt x="1207" y="323"/>
                  <a:pt x="1200" y="322"/>
                </a:cubicBezTo>
                <a:cubicBezTo>
                  <a:pt x="1200" y="319"/>
                  <a:pt x="1198" y="319"/>
                  <a:pt x="1198" y="316"/>
                </a:cubicBezTo>
                <a:cubicBezTo>
                  <a:pt x="1206" y="317"/>
                  <a:pt x="1199" y="310"/>
                  <a:pt x="1207" y="310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1201" y="305"/>
                  <a:pt x="1198" y="302"/>
                  <a:pt x="1194" y="301"/>
                </a:cubicBezTo>
                <a:cubicBezTo>
                  <a:pt x="1195" y="297"/>
                  <a:pt x="1192" y="298"/>
                  <a:pt x="1192" y="295"/>
                </a:cubicBezTo>
                <a:cubicBezTo>
                  <a:pt x="1195" y="292"/>
                  <a:pt x="1198" y="287"/>
                  <a:pt x="1199" y="282"/>
                </a:cubicBezTo>
                <a:cubicBezTo>
                  <a:pt x="1198" y="280"/>
                  <a:pt x="1195" y="282"/>
                  <a:pt x="1195" y="280"/>
                </a:cubicBezTo>
                <a:cubicBezTo>
                  <a:pt x="1198" y="278"/>
                  <a:pt x="1199" y="274"/>
                  <a:pt x="1200" y="270"/>
                </a:cubicBezTo>
                <a:cubicBezTo>
                  <a:pt x="1205" y="270"/>
                  <a:pt x="1211" y="272"/>
                  <a:pt x="1209" y="266"/>
                </a:cubicBezTo>
                <a:cubicBezTo>
                  <a:pt x="1209" y="268"/>
                  <a:pt x="1206" y="268"/>
                  <a:pt x="1206" y="267"/>
                </a:cubicBezTo>
                <a:cubicBezTo>
                  <a:pt x="1205" y="261"/>
                  <a:pt x="1208" y="259"/>
                  <a:pt x="1212" y="258"/>
                </a:cubicBezTo>
                <a:cubicBezTo>
                  <a:pt x="1210" y="247"/>
                  <a:pt x="1226" y="250"/>
                  <a:pt x="1228" y="243"/>
                </a:cubicBezTo>
                <a:cubicBezTo>
                  <a:pt x="1232" y="245"/>
                  <a:pt x="1230" y="251"/>
                  <a:pt x="1234" y="254"/>
                </a:cubicBezTo>
                <a:cubicBezTo>
                  <a:pt x="1233" y="249"/>
                  <a:pt x="1248" y="233"/>
                  <a:pt x="1251" y="232"/>
                </a:cubicBezTo>
                <a:cubicBezTo>
                  <a:pt x="1257" y="230"/>
                  <a:pt x="1259" y="231"/>
                  <a:pt x="1261" y="226"/>
                </a:cubicBezTo>
                <a:cubicBezTo>
                  <a:pt x="1263" y="225"/>
                  <a:pt x="1263" y="228"/>
                  <a:pt x="1266" y="227"/>
                </a:cubicBezTo>
                <a:cubicBezTo>
                  <a:pt x="1267" y="224"/>
                  <a:pt x="1268" y="220"/>
                  <a:pt x="1272" y="220"/>
                </a:cubicBezTo>
                <a:cubicBezTo>
                  <a:pt x="1271" y="219"/>
                  <a:pt x="1270" y="219"/>
                  <a:pt x="1269" y="218"/>
                </a:cubicBezTo>
                <a:cubicBezTo>
                  <a:pt x="1273" y="215"/>
                  <a:pt x="1271" y="213"/>
                  <a:pt x="1275" y="212"/>
                </a:cubicBezTo>
                <a:cubicBezTo>
                  <a:pt x="1274" y="209"/>
                  <a:pt x="1275" y="205"/>
                  <a:pt x="1272" y="205"/>
                </a:cubicBezTo>
                <a:cubicBezTo>
                  <a:pt x="1272" y="208"/>
                  <a:pt x="1271" y="212"/>
                  <a:pt x="1268" y="212"/>
                </a:cubicBezTo>
                <a:cubicBezTo>
                  <a:pt x="1266" y="212"/>
                  <a:pt x="1267" y="208"/>
                  <a:pt x="1264" y="209"/>
                </a:cubicBezTo>
                <a:cubicBezTo>
                  <a:pt x="1267" y="213"/>
                  <a:pt x="1260" y="214"/>
                  <a:pt x="1256" y="215"/>
                </a:cubicBezTo>
                <a:cubicBezTo>
                  <a:pt x="1255" y="219"/>
                  <a:pt x="1260" y="216"/>
                  <a:pt x="1260" y="220"/>
                </a:cubicBezTo>
                <a:cubicBezTo>
                  <a:pt x="1258" y="225"/>
                  <a:pt x="1249" y="231"/>
                  <a:pt x="1242" y="227"/>
                </a:cubicBezTo>
                <a:cubicBezTo>
                  <a:pt x="1242" y="223"/>
                  <a:pt x="1247" y="224"/>
                  <a:pt x="1246" y="219"/>
                </a:cubicBezTo>
                <a:cubicBezTo>
                  <a:pt x="1248" y="219"/>
                  <a:pt x="1252" y="216"/>
                  <a:pt x="1249" y="215"/>
                </a:cubicBezTo>
                <a:cubicBezTo>
                  <a:pt x="1248" y="218"/>
                  <a:pt x="1247" y="217"/>
                  <a:pt x="1245" y="217"/>
                </a:cubicBezTo>
                <a:cubicBezTo>
                  <a:pt x="1247" y="214"/>
                  <a:pt x="1244" y="212"/>
                  <a:pt x="1243" y="209"/>
                </a:cubicBezTo>
                <a:cubicBezTo>
                  <a:pt x="1244" y="207"/>
                  <a:pt x="1245" y="205"/>
                  <a:pt x="1247" y="202"/>
                </a:cubicBezTo>
                <a:cubicBezTo>
                  <a:pt x="1249" y="204"/>
                  <a:pt x="1248" y="202"/>
                  <a:pt x="1250" y="202"/>
                </a:cubicBezTo>
                <a:cubicBezTo>
                  <a:pt x="1250" y="195"/>
                  <a:pt x="1265" y="185"/>
                  <a:pt x="1272" y="193"/>
                </a:cubicBezTo>
                <a:cubicBezTo>
                  <a:pt x="1277" y="193"/>
                  <a:pt x="1277" y="193"/>
                  <a:pt x="1277" y="193"/>
                </a:cubicBezTo>
                <a:cubicBezTo>
                  <a:pt x="1277" y="196"/>
                  <a:pt x="1280" y="195"/>
                  <a:pt x="1279" y="199"/>
                </a:cubicBezTo>
                <a:cubicBezTo>
                  <a:pt x="1289" y="207"/>
                  <a:pt x="1300" y="193"/>
                  <a:pt x="1308" y="196"/>
                </a:cubicBezTo>
                <a:cubicBezTo>
                  <a:pt x="1316" y="192"/>
                  <a:pt x="1310" y="184"/>
                  <a:pt x="1309" y="179"/>
                </a:cubicBezTo>
                <a:cubicBezTo>
                  <a:pt x="1306" y="179"/>
                  <a:pt x="1306" y="180"/>
                  <a:pt x="1303" y="181"/>
                </a:cubicBezTo>
                <a:cubicBezTo>
                  <a:pt x="1304" y="178"/>
                  <a:pt x="1303" y="178"/>
                  <a:pt x="1303" y="175"/>
                </a:cubicBezTo>
                <a:cubicBezTo>
                  <a:pt x="1299" y="176"/>
                  <a:pt x="1296" y="175"/>
                  <a:pt x="1296" y="172"/>
                </a:cubicBezTo>
                <a:cubicBezTo>
                  <a:pt x="1296" y="169"/>
                  <a:pt x="1300" y="172"/>
                  <a:pt x="1300" y="170"/>
                </a:cubicBezTo>
                <a:cubicBezTo>
                  <a:pt x="1292" y="163"/>
                  <a:pt x="1283" y="178"/>
                  <a:pt x="1275" y="175"/>
                </a:cubicBezTo>
                <a:cubicBezTo>
                  <a:pt x="1274" y="178"/>
                  <a:pt x="1278" y="177"/>
                  <a:pt x="1277" y="180"/>
                </a:cubicBezTo>
                <a:cubicBezTo>
                  <a:pt x="1271" y="179"/>
                  <a:pt x="1270" y="178"/>
                  <a:pt x="1264" y="181"/>
                </a:cubicBezTo>
                <a:cubicBezTo>
                  <a:pt x="1262" y="180"/>
                  <a:pt x="1261" y="179"/>
                  <a:pt x="1259" y="178"/>
                </a:cubicBezTo>
                <a:cubicBezTo>
                  <a:pt x="1262" y="174"/>
                  <a:pt x="1266" y="172"/>
                  <a:pt x="1269" y="169"/>
                </a:cubicBezTo>
                <a:cubicBezTo>
                  <a:pt x="1272" y="174"/>
                  <a:pt x="1281" y="172"/>
                  <a:pt x="1283" y="168"/>
                </a:cubicBezTo>
                <a:cubicBezTo>
                  <a:pt x="1281" y="167"/>
                  <a:pt x="1277" y="169"/>
                  <a:pt x="1277" y="167"/>
                </a:cubicBezTo>
                <a:cubicBezTo>
                  <a:pt x="1277" y="163"/>
                  <a:pt x="1285" y="165"/>
                  <a:pt x="1284" y="159"/>
                </a:cubicBezTo>
                <a:cubicBezTo>
                  <a:pt x="1281" y="158"/>
                  <a:pt x="1278" y="157"/>
                  <a:pt x="1276" y="154"/>
                </a:cubicBezTo>
                <a:cubicBezTo>
                  <a:pt x="1275" y="155"/>
                  <a:pt x="1274" y="157"/>
                  <a:pt x="1273" y="158"/>
                </a:cubicBezTo>
                <a:cubicBezTo>
                  <a:pt x="1271" y="156"/>
                  <a:pt x="1272" y="158"/>
                  <a:pt x="1268" y="158"/>
                </a:cubicBezTo>
                <a:cubicBezTo>
                  <a:pt x="1259" y="149"/>
                  <a:pt x="1274" y="145"/>
                  <a:pt x="1279" y="139"/>
                </a:cubicBezTo>
                <a:cubicBezTo>
                  <a:pt x="1277" y="138"/>
                  <a:pt x="1275" y="137"/>
                  <a:pt x="1275" y="133"/>
                </a:cubicBezTo>
                <a:cubicBezTo>
                  <a:pt x="1273" y="133"/>
                  <a:pt x="1270" y="134"/>
                  <a:pt x="1269" y="132"/>
                </a:cubicBezTo>
                <a:cubicBezTo>
                  <a:pt x="1273" y="131"/>
                  <a:pt x="1276" y="129"/>
                  <a:pt x="1279" y="131"/>
                </a:cubicBezTo>
                <a:cubicBezTo>
                  <a:pt x="1279" y="128"/>
                  <a:pt x="1278" y="124"/>
                  <a:pt x="1281" y="124"/>
                </a:cubicBezTo>
                <a:cubicBezTo>
                  <a:pt x="1283" y="125"/>
                  <a:pt x="1284" y="126"/>
                  <a:pt x="1287" y="125"/>
                </a:cubicBezTo>
                <a:cubicBezTo>
                  <a:pt x="1289" y="124"/>
                  <a:pt x="1289" y="121"/>
                  <a:pt x="1291" y="120"/>
                </a:cubicBezTo>
                <a:cubicBezTo>
                  <a:pt x="1284" y="121"/>
                  <a:pt x="1280" y="118"/>
                  <a:pt x="1272" y="119"/>
                </a:cubicBezTo>
                <a:cubicBezTo>
                  <a:pt x="1270" y="114"/>
                  <a:pt x="1269" y="111"/>
                  <a:pt x="1269" y="105"/>
                </a:cubicBezTo>
                <a:cubicBezTo>
                  <a:pt x="1268" y="105"/>
                  <a:pt x="1266" y="105"/>
                  <a:pt x="1265" y="104"/>
                </a:cubicBezTo>
                <a:cubicBezTo>
                  <a:pt x="1266" y="101"/>
                  <a:pt x="1268" y="99"/>
                  <a:pt x="1269" y="97"/>
                </a:cubicBezTo>
                <a:cubicBezTo>
                  <a:pt x="1262" y="99"/>
                  <a:pt x="1264" y="90"/>
                  <a:pt x="1259" y="89"/>
                </a:cubicBezTo>
                <a:cubicBezTo>
                  <a:pt x="1259" y="85"/>
                  <a:pt x="1263" y="84"/>
                  <a:pt x="1265" y="82"/>
                </a:cubicBezTo>
                <a:cubicBezTo>
                  <a:pt x="1261" y="81"/>
                  <a:pt x="1260" y="83"/>
                  <a:pt x="1257" y="83"/>
                </a:cubicBezTo>
                <a:cubicBezTo>
                  <a:pt x="1255" y="83"/>
                  <a:pt x="1253" y="81"/>
                  <a:pt x="1252" y="80"/>
                </a:cubicBezTo>
                <a:cubicBezTo>
                  <a:pt x="1253" y="79"/>
                  <a:pt x="1255" y="78"/>
                  <a:pt x="1256" y="76"/>
                </a:cubicBezTo>
                <a:cubicBezTo>
                  <a:pt x="1250" y="75"/>
                  <a:pt x="1241" y="78"/>
                  <a:pt x="1236" y="74"/>
                </a:cubicBezTo>
                <a:cubicBezTo>
                  <a:pt x="1234" y="78"/>
                  <a:pt x="1231" y="80"/>
                  <a:pt x="1225" y="80"/>
                </a:cubicBezTo>
                <a:cubicBezTo>
                  <a:pt x="1225" y="75"/>
                  <a:pt x="1225" y="75"/>
                  <a:pt x="1225" y="75"/>
                </a:cubicBezTo>
                <a:cubicBezTo>
                  <a:pt x="1219" y="76"/>
                  <a:pt x="1218" y="73"/>
                  <a:pt x="1214" y="72"/>
                </a:cubicBezTo>
                <a:cubicBezTo>
                  <a:pt x="1217" y="71"/>
                  <a:pt x="1221" y="70"/>
                  <a:pt x="1222" y="67"/>
                </a:cubicBezTo>
                <a:cubicBezTo>
                  <a:pt x="1220" y="68"/>
                  <a:pt x="1221" y="64"/>
                  <a:pt x="1221" y="63"/>
                </a:cubicBezTo>
                <a:cubicBezTo>
                  <a:pt x="1221" y="63"/>
                  <a:pt x="1225" y="65"/>
                  <a:pt x="1225" y="62"/>
                </a:cubicBezTo>
                <a:cubicBezTo>
                  <a:pt x="1222" y="62"/>
                  <a:pt x="1220" y="60"/>
                  <a:pt x="1216" y="61"/>
                </a:cubicBezTo>
                <a:cubicBezTo>
                  <a:pt x="1216" y="64"/>
                  <a:pt x="1220" y="65"/>
                  <a:pt x="1216" y="66"/>
                </a:cubicBezTo>
                <a:cubicBezTo>
                  <a:pt x="1212" y="63"/>
                  <a:pt x="1210" y="69"/>
                  <a:pt x="1205" y="67"/>
                </a:cubicBezTo>
                <a:cubicBezTo>
                  <a:pt x="1208" y="64"/>
                  <a:pt x="1212" y="62"/>
                  <a:pt x="1214" y="59"/>
                </a:cubicBezTo>
                <a:cubicBezTo>
                  <a:pt x="1212" y="57"/>
                  <a:pt x="1211" y="56"/>
                  <a:pt x="1209" y="52"/>
                </a:cubicBezTo>
                <a:cubicBezTo>
                  <a:pt x="1209" y="49"/>
                  <a:pt x="1214" y="50"/>
                  <a:pt x="1213" y="47"/>
                </a:cubicBezTo>
                <a:cubicBezTo>
                  <a:pt x="1209" y="49"/>
                  <a:pt x="1207" y="43"/>
                  <a:pt x="1208" y="42"/>
                </a:cubicBezTo>
                <a:cubicBezTo>
                  <a:pt x="1205" y="46"/>
                  <a:pt x="1199" y="44"/>
                  <a:pt x="1194" y="45"/>
                </a:cubicBezTo>
                <a:cubicBezTo>
                  <a:pt x="1194" y="50"/>
                  <a:pt x="1188" y="49"/>
                  <a:pt x="1185" y="51"/>
                </a:cubicBezTo>
                <a:cubicBezTo>
                  <a:pt x="1182" y="48"/>
                  <a:pt x="1177" y="48"/>
                  <a:pt x="1173" y="45"/>
                </a:cubicBezTo>
                <a:cubicBezTo>
                  <a:pt x="1172" y="52"/>
                  <a:pt x="1157" y="49"/>
                  <a:pt x="1162" y="59"/>
                </a:cubicBezTo>
                <a:cubicBezTo>
                  <a:pt x="1160" y="61"/>
                  <a:pt x="1156" y="61"/>
                  <a:pt x="1151" y="62"/>
                </a:cubicBezTo>
                <a:cubicBezTo>
                  <a:pt x="1152" y="59"/>
                  <a:pt x="1155" y="59"/>
                  <a:pt x="1154" y="56"/>
                </a:cubicBezTo>
                <a:cubicBezTo>
                  <a:pt x="1151" y="56"/>
                  <a:pt x="1151" y="53"/>
                  <a:pt x="1149" y="54"/>
                </a:cubicBezTo>
                <a:cubicBezTo>
                  <a:pt x="1148" y="56"/>
                  <a:pt x="1150" y="55"/>
                  <a:pt x="1150" y="58"/>
                </a:cubicBezTo>
                <a:cubicBezTo>
                  <a:pt x="1147" y="59"/>
                  <a:pt x="1148" y="62"/>
                  <a:pt x="1145" y="62"/>
                </a:cubicBezTo>
                <a:cubicBezTo>
                  <a:pt x="1139" y="60"/>
                  <a:pt x="1136" y="66"/>
                  <a:pt x="1132" y="68"/>
                </a:cubicBezTo>
                <a:cubicBezTo>
                  <a:pt x="1129" y="63"/>
                  <a:pt x="1122" y="67"/>
                  <a:pt x="1120" y="64"/>
                </a:cubicBezTo>
                <a:cubicBezTo>
                  <a:pt x="1123" y="59"/>
                  <a:pt x="1126" y="61"/>
                  <a:pt x="1130" y="59"/>
                </a:cubicBezTo>
                <a:cubicBezTo>
                  <a:pt x="1131" y="61"/>
                  <a:pt x="1131" y="62"/>
                  <a:pt x="1132" y="63"/>
                </a:cubicBezTo>
                <a:cubicBezTo>
                  <a:pt x="1134" y="63"/>
                  <a:pt x="1134" y="61"/>
                  <a:pt x="1136" y="61"/>
                </a:cubicBezTo>
                <a:cubicBezTo>
                  <a:pt x="1136" y="55"/>
                  <a:pt x="1142" y="53"/>
                  <a:pt x="1145" y="49"/>
                </a:cubicBezTo>
                <a:cubicBezTo>
                  <a:pt x="1142" y="49"/>
                  <a:pt x="1143" y="46"/>
                  <a:pt x="1145" y="45"/>
                </a:cubicBezTo>
                <a:cubicBezTo>
                  <a:pt x="1149" y="44"/>
                  <a:pt x="1153" y="41"/>
                  <a:pt x="1156" y="44"/>
                </a:cubicBezTo>
                <a:cubicBezTo>
                  <a:pt x="1154" y="36"/>
                  <a:pt x="1165" y="37"/>
                  <a:pt x="1161" y="29"/>
                </a:cubicBezTo>
                <a:cubicBezTo>
                  <a:pt x="1162" y="27"/>
                  <a:pt x="1165" y="27"/>
                  <a:pt x="1166" y="26"/>
                </a:cubicBezTo>
                <a:cubicBezTo>
                  <a:pt x="1163" y="24"/>
                  <a:pt x="1168" y="22"/>
                  <a:pt x="1169" y="21"/>
                </a:cubicBezTo>
                <a:cubicBezTo>
                  <a:pt x="1163" y="20"/>
                  <a:pt x="1162" y="23"/>
                  <a:pt x="1156" y="23"/>
                </a:cubicBezTo>
                <a:cubicBezTo>
                  <a:pt x="1155" y="25"/>
                  <a:pt x="1156" y="29"/>
                  <a:pt x="1153" y="30"/>
                </a:cubicBezTo>
                <a:cubicBezTo>
                  <a:pt x="1151" y="29"/>
                  <a:pt x="1151" y="25"/>
                  <a:pt x="1151" y="22"/>
                </a:cubicBezTo>
                <a:cubicBezTo>
                  <a:pt x="1154" y="23"/>
                  <a:pt x="1154" y="22"/>
                  <a:pt x="1156" y="20"/>
                </a:cubicBezTo>
                <a:cubicBezTo>
                  <a:pt x="1153" y="19"/>
                  <a:pt x="1149" y="16"/>
                  <a:pt x="1147" y="17"/>
                </a:cubicBezTo>
                <a:cubicBezTo>
                  <a:pt x="1146" y="14"/>
                  <a:pt x="1146" y="14"/>
                  <a:pt x="1146" y="14"/>
                </a:cubicBezTo>
                <a:cubicBezTo>
                  <a:pt x="1153" y="14"/>
                  <a:pt x="1157" y="15"/>
                  <a:pt x="1159" y="9"/>
                </a:cubicBezTo>
                <a:cubicBezTo>
                  <a:pt x="1157" y="5"/>
                  <a:pt x="1152" y="10"/>
                  <a:pt x="1148" y="10"/>
                </a:cubicBezTo>
                <a:cubicBezTo>
                  <a:pt x="1148" y="7"/>
                  <a:pt x="1147" y="4"/>
                  <a:pt x="1148" y="2"/>
                </a:cubicBezTo>
                <a:cubicBezTo>
                  <a:pt x="1136" y="0"/>
                  <a:pt x="1135" y="1"/>
                  <a:pt x="1126" y="3"/>
                </a:cubicBezTo>
                <a:cubicBezTo>
                  <a:pt x="1128" y="8"/>
                  <a:pt x="1125" y="16"/>
                  <a:pt x="1117" y="19"/>
                </a:cubicBezTo>
                <a:cubicBezTo>
                  <a:pt x="1116" y="23"/>
                  <a:pt x="1120" y="21"/>
                  <a:pt x="1119" y="25"/>
                </a:cubicBezTo>
                <a:cubicBezTo>
                  <a:pt x="1110" y="29"/>
                  <a:pt x="1101" y="34"/>
                  <a:pt x="1096" y="41"/>
                </a:cubicBezTo>
                <a:cubicBezTo>
                  <a:pt x="1093" y="40"/>
                  <a:pt x="1092" y="36"/>
                  <a:pt x="1086" y="38"/>
                </a:cubicBezTo>
                <a:cubicBezTo>
                  <a:pt x="1086" y="40"/>
                  <a:pt x="1087" y="45"/>
                  <a:pt x="1081" y="45"/>
                </a:cubicBezTo>
                <a:cubicBezTo>
                  <a:pt x="1080" y="49"/>
                  <a:pt x="1077" y="52"/>
                  <a:pt x="1080" y="56"/>
                </a:cubicBezTo>
                <a:cubicBezTo>
                  <a:pt x="1075" y="58"/>
                  <a:pt x="1074" y="63"/>
                  <a:pt x="1073" y="67"/>
                </a:cubicBezTo>
                <a:cubicBezTo>
                  <a:pt x="1077" y="66"/>
                  <a:pt x="1078" y="63"/>
                  <a:pt x="1082" y="63"/>
                </a:cubicBezTo>
                <a:cubicBezTo>
                  <a:pt x="1082" y="63"/>
                  <a:pt x="1083" y="64"/>
                  <a:pt x="1083" y="64"/>
                </a:cubicBezTo>
                <a:cubicBezTo>
                  <a:pt x="1080" y="70"/>
                  <a:pt x="1079" y="78"/>
                  <a:pt x="1069" y="78"/>
                </a:cubicBezTo>
                <a:cubicBezTo>
                  <a:pt x="1064" y="85"/>
                  <a:pt x="1056" y="89"/>
                  <a:pt x="1050" y="94"/>
                </a:cubicBezTo>
                <a:cubicBezTo>
                  <a:pt x="1045" y="94"/>
                  <a:pt x="1043" y="96"/>
                  <a:pt x="1037" y="94"/>
                </a:cubicBezTo>
                <a:cubicBezTo>
                  <a:pt x="1036" y="98"/>
                  <a:pt x="1029" y="96"/>
                  <a:pt x="1029" y="101"/>
                </a:cubicBezTo>
                <a:cubicBezTo>
                  <a:pt x="1029" y="102"/>
                  <a:pt x="1033" y="99"/>
                  <a:pt x="1033" y="103"/>
                </a:cubicBezTo>
                <a:cubicBezTo>
                  <a:pt x="1032" y="106"/>
                  <a:pt x="1029" y="106"/>
                  <a:pt x="1028" y="109"/>
                </a:cubicBezTo>
                <a:cubicBezTo>
                  <a:pt x="1034" y="106"/>
                  <a:pt x="1039" y="100"/>
                  <a:pt x="1040" y="96"/>
                </a:cubicBezTo>
                <a:cubicBezTo>
                  <a:pt x="1060" y="100"/>
                  <a:pt x="1043" y="130"/>
                  <a:pt x="1026" y="127"/>
                </a:cubicBezTo>
                <a:cubicBezTo>
                  <a:pt x="1025" y="139"/>
                  <a:pt x="1012" y="140"/>
                  <a:pt x="1007" y="147"/>
                </a:cubicBezTo>
                <a:cubicBezTo>
                  <a:pt x="1007" y="150"/>
                  <a:pt x="1009" y="154"/>
                  <a:pt x="1006" y="155"/>
                </a:cubicBezTo>
                <a:cubicBezTo>
                  <a:pt x="999" y="153"/>
                  <a:pt x="997" y="159"/>
                  <a:pt x="991" y="160"/>
                </a:cubicBezTo>
                <a:cubicBezTo>
                  <a:pt x="991" y="159"/>
                  <a:pt x="990" y="159"/>
                  <a:pt x="990" y="158"/>
                </a:cubicBezTo>
                <a:cubicBezTo>
                  <a:pt x="993" y="151"/>
                  <a:pt x="1000" y="143"/>
                  <a:pt x="1007" y="142"/>
                </a:cubicBezTo>
                <a:cubicBezTo>
                  <a:pt x="1007" y="138"/>
                  <a:pt x="1010" y="134"/>
                  <a:pt x="1013" y="136"/>
                </a:cubicBezTo>
                <a:cubicBezTo>
                  <a:pt x="1013" y="135"/>
                  <a:pt x="1012" y="134"/>
                  <a:pt x="1012" y="133"/>
                </a:cubicBezTo>
                <a:cubicBezTo>
                  <a:pt x="1014" y="131"/>
                  <a:pt x="1017" y="130"/>
                  <a:pt x="1019" y="128"/>
                </a:cubicBezTo>
                <a:cubicBezTo>
                  <a:pt x="1017" y="128"/>
                  <a:pt x="1012" y="130"/>
                  <a:pt x="1013" y="127"/>
                </a:cubicBezTo>
                <a:cubicBezTo>
                  <a:pt x="1017" y="125"/>
                  <a:pt x="1018" y="121"/>
                  <a:pt x="1021" y="119"/>
                </a:cubicBezTo>
                <a:cubicBezTo>
                  <a:pt x="1018" y="116"/>
                  <a:pt x="1022" y="114"/>
                  <a:pt x="1019" y="110"/>
                </a:cubicBezTo>
                <a:cubicBezTo>
                  <a:pt x="1022" y="110"/>
                  <a:pt x="1028" y="106"/>
                  <a:pt x="1026" y="104"/>
                </a:cubicBezTo>
                <a:cubicBezTo>
                  <a:pt x="1025" y="107"/>
                  <a:pt x="1021" y="110"/>
                  <a:pt x="1018" y="108"/>
                </a:cubicBezTo>
                <a:cubicBezTo>
                  <a:pt x="1016" y="110"/>
                  <a:pt x="1015" y="112"/>
                  <a:pt x="1013" y="114"/>
                </a:cubicBezTo>
                <a:cubicBezTo>
                  <a:pt x="1011" y="112"/>
                  <a:pt x="1007" y="115"/>
                  <a:pt x="1005" y="117"/>
                </a:cubicBezTo>
                <a:cubicBezTo>
                  <a:pt x="1008" y="119"/>
                  <a:pt x="1010" y="116"/>
                  <a:pt x="1013" y="116"/>
                </a:cubicBezTo>
                <a:cubicBezTo>
                  <a:pt x="1012" y="119"/>
                  <a:pt x="1011" y="124"/>
                  <a:pt x="1007" y="121"/>
                </a:cubicBezTo>
                <a:cubicBezTo>
                  <a:pt x="1003" y="126"/>
                  <a:pt x="1000" y="132"/>
                  <a:pt x="993" y="135"/>
                </a:cubicBezTo>
                <a:cubicBezTo>
                  <a:pt x="995" y="141"/>
                  <a:pt x="988" y="139"/>
                  <a:pt x="992" y="142"/>
                </a:cubicBezTo>
                <a:cubicBezTo>
                  <a:pt x="989" y="144"/>
                  <a:pt x="989" y="142"/>
                  <a:pt x="986" y="143"/>
                </a:cubicBezTo>
                <a:cubicBezTo>
                  <a:pt x="971" y="164"/>
                  <a:pt x="947" y="174"/>
                  <a:pt x="931" y="189"/>
                </a:cubicBezTo>
                <a:cubicBezTo>
                  <a:pt x="926" y="189"/>
                  <a:pt x="921" y="195"/>
                  <a:pt x="914" y="196"/>
                </a:cubicBezTo>
                <a:cubicBezTo>
                  <a:pt x="914" y="193"/>
                  <a:pt x="911" y="191"/>
                  <a:pt x="912" y="186"/>
                </a:cubicBezTo>
                <a:cubicBezTo>
                  <a:pt x="919" y="183"/>
                  <a:pt x="923" y="176"/>
                  <a:pt x="930" y="175"/>
                </a:cubicBezTo>
                <a:cubicBezTo>
                  <a:pt x="932" y="166"/>
                  <a:pt x="943" y="165"/>
                  <a:pt x="946" y="157"/>
                </a:cubicBezTo>
                <a:cubicBezTo>
                  <a:pt x="929" y="162"/>
                  <a:pt x="918" y="180"/>
                  <a:pt x="901" y="179"/>
                </a:cubicBezTo>
                <a:cubicBezTo>
                  <a:pt x="903" y="177"/>
                  <a:pt x="906" y="176"/>
                  <a:pt x="905" y="173"/>
                </a:cubicBezTo>
                <a:cubicBezTo>
                  <a:pt x="899" y="176"/>
                  <a:pt x="891" y="184"/>
                  <a:pt x="885" y="182"/>
                </a:cubicBezTo>
                <a:cubicBezTo>
                  <a:pt x="886" y="177"/>
                  <a:pt x="897" y="177"/>
                  <a:pt x="893" y="172"/>
                </a:cubicBezTo>
                <a:cubicBezTo>
                  <a:pt x="889" y="174"/>
                  <a:pt x="885" y="175"/>
                  <a:pt x="882" y="171"/>
                </a:cubicBezTo>
                <a:cubicBezTo>
                  <a:pt x="885" y="169"/>
                  <a:pt x="892" y="166"/>
                  <a:pt x="888" y="162"/>
                </a:cubicBezTo>
                <a:cubicBezTo>
                  <a:pt x="885" y="162"/>
                  <a:pt x="883" y="169"/>
                  <a:pt x="880" y="164"/>
                </a:cubicBezTo>
                <a:cubicBezTo>
                  <a:pt x="883" y="164"/>
                  <a:pt x="884" y="162"/>
                  <a:pt x="884" y="159"/>
                </a:cubicBezTo>
                <a:cubicBezTo>
                  <a:pt x="881" y="156"/>
                  <a:pt x="878" y="160"/>
                  <a:pt x="875" y="162"/>
                </a:cubicBezTo>
                <a:cubicBezTo>
                  <a:pt x="869" y="150"/>
                  <a:pt x="888" y="156"/>
                  <a:pt x="892" y="149"/>
                </a:cubicBezTo>
                <a:cubicBezTo>
                  <a:pt x="889" y="149"/>
                  <a:pt x="889" y="151"/>
                  <a:pt x="886" y="151"/>
                </a:cubicBezTo>
                <a:cubicBezTo>
                  <a:pt x="886" y="147"/>
                  <a:pt x="886" y="147"/>
                  <a:pt x="886" y="147"/>
                </a:cubicBezTo>
                <a:cubicBezTo>
                  <a:pt x="876" y="145"/>
                  <a:pt x="868" y="138"/>
                  <a:pt x="859" y="139"/>
                </a:cubicBezTo>
                <a:cubicBezTo>
                  <a:pt x="857" y="135"/>
                  <a:pt x="860" y="134"/>
                  <a:pt x="860" y="132"/>
                </a:cubicBezTo>
                <a:cubicBezTo>
                  <a:pt x="859" y="130"/>
                  <a:pt x="859" y="127"/>
                  <a:pt x="857" y="127"/>
                </a:cubicBezTo>
                <a:cubicBezTo>
                  <a:pt x="857" y="129"/>
                  <a:pt x="853" y="127"/>
                  <a:pt x="851" y="128"/>
                </a:cubicBezTo>
                <a:cubicBezTo>
                  <a:pt x="851" y="125"/>
                  <a:pt x="848" y="127"/>
                  <a:pt x="849" y="124"/>
                </a:cubicBezTo>
                <a:cubicBezTo>
                  <a:pt x="850" y="122"/>
                  <a:pt x="855" y="122"/>
                  <a:pt x="858" y="122"/>
                </a:cubicBezTo>
                <a:cubicBezTo>
                  <a:pt x="859" y="117"/>
                  <a:pt x="853" y="121"/>
                  <a:pt x="852" y="119"/>
                </a:cubicBezTo>
                <a:cubicBezTo>
                  <a:pt x="852" y="116"/>
                  <a:pt x="855" y="116"/>
                  <a:pt x="854" y="114"/>
                </a:cubicBezTo>
                <a:cubicBezTo>
                  <a:pt x="848" y="114"/>
                  <a:pt x="845" y="112"/>
                  <a:pt x="838" y="114"/>
                </a:cubicBezTo>
                <a:cubicBezTo>
                  <a:pt x="836" y="119"/>
                  <a:pt x="827" y="117"/>
                  <a:pt x="823" y="114"/>
                </a:cubicBezTo>
                <a:cubicBezTo>
                  <a:pt x="822" y="117"/>
                  <a:pt x="820" y="118"/>
                  <a:pt x="819" y="120"/>
                </a:cubicBezTo>
                <a:cubicBezTo>
                  <a:pt x="817" y="119"/>
                  <a:pt x="812" y="120"/>
                  <a:pt x="811" y="116"/>
                </a:cubicBezTo>
                <a:cubicBezTo>
                  <a:pt x="795" y="120"/>
                  <a:pt x="795" y="105"/>
                  <a:pt x="786" y="100"/>
                </a:cubicBezTo>
                <a:cubicBezTo>
                  <a:pt x="786" y="99"/>
                  <a:pt x="789" y="100"/>
                  <a:pt x="789" y="98"/>
                </a:cubicBezTo>
                <a:cubicBezTo>
                  <a:pt x="787" y="96"/>
                  <a:pt x="783" y="95"/>
                  <a:pt x="779" y="97"/>
                </a:cubicBezTo>
                <a:cubicBezTo>
                  <a:pt x="780" y="94"/>
                  <a:pt x="778" y="94"/>
                  <a:pt x="777" y="93"/>
                </a:cubicBezTo>
                <a:cubicBezTo>
                  <a:pt x="780" y="90"/>
                  <a:pt x="782" y="86"/>
                  <a:pt x="784" y="82"/>
                </a:cubicBezTo>
                <a:cubicBezTo>
                  <a:pt x="780" y="79"/>
                  <a:pt x="775" y="84"/>
                  <a:pt x="770" y="83"/>
                </a:cubicBezTo>
                <a:cubicBezTo>
                  <a:pt x="769" y="81"/>
                  <a:pt x="769" y="79"/>
                  <a:pt x="767" y="78"/>
                </a:cubicBezTo>
                <a:cubicBezTo>
                  <a:pt x="761" y="79"/>
                  <a:pt x="760" y="84"/>
                  <a:pt x="757" y="87"/>
                </a:cubicBezTo>
                <a:cubicBezTo>
                  <a:pt x="750" y="85"/>
                  <a:pt x="743" y="92"/>
                  <a:pt x="746" y="98"/>
                </a:cubicBezTo>
                <a:cubicBezTo>
                  <a:pt x="749" y="98"/>
                  <a:pt x="752" y="99"/>
                  <a:pt x="753" y="102"/>
                </a:cubicBezTo>
                <a:cubicBezTo>
                  <a:pt x="748" y="104"/>
                  <a:pt x="748" y="108"/>
                  <a:pt x="742" y="109"/>
                </a:cubicBezTo>
                <a:cubicBezTo>
                  <a:pt x="742" y="112"/>
                  <a:pt x="745" y="111"/>
                  <a:pt x="745" y="113"/>
                </a:cubicBezTo>
                <a:cubicBezTo>
                  <a:pt x="743" y="114"/>
                  <a:pt x="740" y="116"/>
                  <a:pt x="738" y="114"/>
                </a:cubicBezTo>
                <a:cubicBezTo>
                  <a:pt x="738" y="117"/>
                  <a:pt x="744" y="114"/>
                  <a:pt x="744" y="118"/>
                </a:cubicBezTo>
                <a:cubicBezTo>
                  <a:pt x="744" y="121"/>
                  <a:pt x="744" y="123"/>
                  <a:pt x="743" y="125"/>
                </a:cubicBezTo>
                <a:cubicBezTo>
                  <a:pt x="739" y="125"/>
                  <a:pt x="739" y="125"/>
                  <a:pt x="739" y="125"/>
                </a:cubicBezTo>
                <a:cubicBezTo>
                  <a:pt x="739" y="123"/>
                  <a:pt x="743" y="123"/>
                  <a:pt x="741" y="119"/>
                </a:cubicBezTo>
                <a:cubicBezTo>
                  <a:pt x="732" y="118"/>
                  <a:pt x="728" y="128"/>
                  <a:pt x="720" y="131"/>
                </a:cubicBezTo>
                <a:cubicBezTo>
                  <a:pt x="719" y="134"/>
                  <a:pt x="720" y="134"/>
                  <a:pt x="722" y="136"/>
                </a:cubicBezTo>
                <a:cubicBezTo>
                  <a:pt x="718" y="135"/>
                  <a:pt x="713" y="139"/>
                  <a:pt x="713" y="144"/>
                </a:cubicBezTo>
                <a:cubicBezTo>
                  <a:pt x="715" y="145"/>
                  <a:pt x="719" y="143"/>
                  <a:pt x="719" y="147"/>
                </a:cubicBezTo>
                <a:cubicBezTo>
                  <a:pt x="711" y="150"/>
                  <a:pt x="703" y="160"/>
                  <a:pt x="692" y="156"/>
                </a:cubicBezTo>
                <a:cubicBezTo>
                  <a:pt x="695" y="152"/>
                  <a:pt x="702" y="151"/>
                  <a:pt x="704" y="146"/>
                </a:cubicBezTo>
                <a:cubicBezTo>
                  <a:pt x="702" y="145"/>
                  <a:pt x="702" y="148"/>
                  <a:pt x="699" y="147"/>
                </a:cubicBezTo>
                <a:cubicBezTo>
                  <a:pt x="699" y="144"/>
                  <a:pt x="697" y="144"/>
                  <a:pt x="697" y="142"/>
                </a:cubicBezTo>
                <a:cubicBezTo>
                  <a:pt x="690" y="143"/>
                  <a:pt x="690" y="135"/>
                  <a:pt x="684" y="137"/>
                </a:cubicBezTo>
                <a:cubicBezTo>
                  <a:pt x="688" y="133"/>
                  <a:pt x="683" y="129"/>
                  <a:pt x="679" y="127"/>
                </a:cubicBezTo>
                <a:cubicBezTo>
                  <a:pt x="682" y="126"/>
                  <a:pt x="683" y="125"/>
                  <a:pt x="683" y="123"/>
                </a:cubicBezTo>
                <a:cubicBezTo>
                  <a:pt x="677" y="126"/>
                  <a:pt x="678" y="120"/>
                  <a:pt x="676" y="117"/>
                </a:cubicBezTo>
                <a:cubicBezTo>
                  <a:pt x="671" y="116"/>
                  <a:pt x="673" y="121"/>
                  <a:pt x="669" y="122"/>
                </a:cubicBezTo>
                <a:cubicBezTo>
                  <a:pt x="667" y="120"/>
                  <a:pt x="662" y="119"/>
                  <a:pt x="664" y="115"/>
                </a:cubicBezTo>
                <a:cubicBezTo>
                  <a:pt x="658" y="117"/>
                  <a:pt x="662" y="123"/>
                  <a:pt x="659" y="126"/>
                </a:cubicBezTo>
                <a:cubicBezTo>
                  <a:pt x="655" y="124"/>
                  <a:pt x="656" y="121"/>
                  <a:pt x="653" y="119"/>
                </a:cubicBezTo>
                <a:cubicBezTo>
                  <a:pt x="650" y="119"/>
                  <a:pt x="656" y="122"/>
                  <a:pt x="653" y="122"/>
                </a:cubicBezTo>
                <a:cubicBezTo>
                  <a:pt x="651" y="122"/>
                  <a:pt x="649" y="122"/>
                  <a:pt x="648" y="121"/>
                </a:cubicBezTo>
                <a:cubicBezTo>
                  <a:pt x="650" y="117"/>
                  <a:pt x="650" y="116"/>
                  <a:pt x="648" y="112"/>
                </a:cubicBezTo>
                <a:cubicBezTo>
                  <a:pt x="654" y="110"/>
                  <a:pt x="660" y="107"/>
                  <a:pt x="661" y="101"/>
                </a:cubicBezTo>
                <a:cubicBezTo>
                  <a:pt x="654" y="97"/>
                  <a:pt x="650" y="100"/>
                  <a:pt x="644" y="103"/>
                </a:cubicBezTo>
                <a:cubicBezTo>
                  <a:pt x="647" y="105"/>
                  <a:pt x="644" y="110"/>
                  <a:pt x="643" y="112"/>
                </a:cubicBezTo>
                <a:cubicBezTo>
                  <a:pt x="638" y="110"/>
                  <a:pt x="641" y="104"/>
                  <a:pt x="640" y="98"/>
                </a:cubicBezTo>
                <a:cubicBezTo>
                  <a:pt x="644" y="97"/>
                  <a:pt x="646" y="90"/>
                  <a:pt x="644" y="87"/>
                </a:cubicBezTo>
                <a:cubicBezTo>
                  <a:pt x="642" y="91"/>
                  <a:pt x="634" y="88"/>
                  <a:pt x="629" y="91"/>
                </a:cubicBezTo>
                <a:cubicBezTo>
                  <a:pt x="629" y="89"/>
                  <a:pt x="628" y="89"/>
                  <a:pt x="627" y="87"/>
                </a:cubicBezTo>
                <a:cubicBezTo>
                  <a:pt x="629" y="87"/>
                  <a:pt x="634" y="84"/>
                  <a:pt x="631" y="83"/>
                </a:cubicBezTo>
                <a:cubicBezTo>
                  <a:pt x="631" y="84"/>
                  <a:pt x="630" y="85"/>
                  <a:pt x="628" y="85"/>
                </a:cubicBezTo>
                <a:cubicBezTo>
                  <a:pt x="626" y="78"/>
                  <a:pt x="614" y="83"/>
                  <a:pt x="610" y="78"/>
                </a:cubicBezTo>
                <a:cubicBezTo>
                  <a:pt x="609" y="76"/>
                  <a:pt x="611" y="76"/>
                  <a:pt x="610" y="73"/>
                </a:cubicBezTo>
                <a:cubicBezTo>
                  <a:pt x="605" y="73"/>
                  <a:pt x="605" y="68"/>
                  <a:pt x="601" y="67"/>
                </a:cubicBezTo>
                <a:cubicBezTo>
                  <a:pt x="603" y="67"/>
                  <a:pt x="603" y="64"/>
                  <a:pt x="603" y="63"/>
                </a:cubicBezTo>
                <a:cubicBezTo>
                  <a:pt x="599" y="58"/>
                  <a:pt x="592" y="60"/>
                  <a:pt x="584" y="58"/>
                </a:cubicBezTo>
                <a:cubicBezTo>
                  <a:pt x="579" y="46"/>
                  <a:pt x="569" y="39"/>
                  <a:pt x="563" y="27"/>
                </a:cubicBezTo>
                <a:cubicBezTo>
                  <a:pt x="561" y="28"/>
                  <a:pt x="558" y="24"/>
                  <a:pt x="556" y="26"/>
                </a:cubicBezTo>
                <a:cubicBezTo>
                  <a:pt x="557" y="26"/>
                  <a:pt x="558" y="28"/>
                  <a:pt x="557" y="28"/>
                </a:cubicBezTo>
                <a:cubicBezTo>
                  <a:pt x="543" y="36"/>
                  <a:pt x="535" y="47"/>
                  <a:pt x="520" y="54"/>
                </a:cubicBezTo>
                <a:cubicBezTo>
                  <a:pt x="531" y="55"/>
                  <a:pt x="519" y="63"/>
                  <a:pt x="521" y="67"/>
                </a:cubicBezTo>
                <a:cubicBezTo>
                  <a:pt x="517" y="70"/>
                  <a:pt x="504" y="73"/>
                  <a:pt x="505" y="83"/>
                </a:cubicBezTo>
                <a:cubicBezTo>
                  <a:pt x="497" y="86"/>
                  <a:pt x="494" y="91"/>
                  <a:pt x="500" y="98"/>
                </a:cubicBezTo>
                <a:cubicBezTo>
                  <a:pt x="503" y="99"/>
                  <a:pt x="503" y="93"/>
                  <a:pt x="505" y="96"/>
                </a:cubicBezTo>
                <a:cubicBezTo>
                  <a:pt x="503" y="101"/>
                  <a:pt x="500" y="105"/>
                  <a:pt x="495" y="107"/>
                </a:cubicBezTo>
                <a:cubicBezTo>
                  <a:pt x="497" y="110"/>
                  <a:pt x="498" y="114"/>
                  <a:pt x="497" y="116"/>
                </a:cubicBezTo>
                <a:cubicBezTo>
                  <a:pt x="492" y="117"/>
                  <a:pt x="488" y="118"/>
                  <a:pt x="486" y="121"/>
                </a:cubicBezTo>
                <a:cubicBezTo>
                  <a:pt x="489" y="120"/>
                  <a:pt x="490" y="122"/>
                  <a:pt x="490" y="125"/>
                </a:cubicBezTo>
                <a:cubicBezTo>
                  <a:pt x="484" y="128"/>
                  <a:pt x="483" y="133"/>
                  <a:pt x="476" y="135"/>
                </a:cubicBezTo>
                <a:cubicBezTo>
                  <a:pt x="474" y="134"/>
                  <a:pt x="471" y="134"/>
                  <a:pt x="470" y="131"/>
                </a:cubicBezTo>
                <a:cubicBezTo>
                  <a:pt x="473" y="130"/>
                  <a:pt x="475" y="132"/>
                  <a:pt x="477" y="133"/>
                </a:cubicBezTo>
                <a:cubicBezTo>
                  <a:pt x="476" y="128"/>
                  <a:pt x="485" y="131"/>
                  <a:pt x="484" y="126"/>
                </a:cubicBezTo>
                <a:cubicBezTo>
                  <a:pt x="477" y="130"/>
                  <a:pt x="473" y="125"/>
                  <a:pt x="468" y="130"/>
                </a:cubicBezTo>
                <a:cubicBezTo>
                  <a:pt x="468" y="129"/>
                  <a:pt x="469" y="129"/>
                  <a:pt x="469" y="127"/>
                </a:cubicBezTo>
                <a:cubicBezTo>
                  <a:pt x="462" y="127"/>
                  <a:pt x="464" y="134"/>
                  <a:pt x="459" y="135"/>
                </a:cubicBezTo>
                <a:cubicBezTo>
                  <a:pt x="454" y="134"/>
                  <a:pt x="448" y="141"/>
                  <a:pt x="448" y="142"/>
                </a:cubicBezTo>
                <a:cubicBezTo>
                  <a:pt x="449" y="139"/>
                  <a:pt x="451" y="144"/>
                  <a:pt x="451" y="147"/>
                </a:cubicBezTo>
                <a:cubicBezTo>
                  <a:pt x="446" y="152"/>
                  <a:pt x="437" y="163"/>
                  <a:pt x="429" y="161"/>
                </a:cubicBezTo>
                <a:cubicBezTo>
                  <a:pt x="430" y="160"/>
                  <a:pt x="434" y="157"/>
                  <a:pt x="431" y="156"/>
                </a:cubicBezTo>
                <a:cubicBezTo>
                  <a:pt x="425" y="161"/>
                  <a:pt x="419" y="165"/>
                  <a:pt x="418" y="173"/>
                </a:cubicBezTo>
                <a:cubicBezTo>
                  <a:pt x="421" y="173"/>
                  <a:pt x="424" y="172"/>
                  <a:pt x="424" y="175"/>
                </a:cubicBezTo>
                <a:cubicBezTo>
                  <a:pt x="419" y="173"/>
                  <a:pt x="421" y="181"/>
                  <a:pt x="413" y="180"/>
                </a:cubicBezTo>
                <a:cubicBezTo>
                  <a:pt x="413" y="182"/>
                  <a:pt x="414" y="185"/>
                  <a:pt x="410" y="186"/>
                </a:cubicBezTo>
                <a:cubicBezTo>
                  <a:pt x="406" y="186"/>
                  <a:pt x="411" y="180"/>
                  <a:pt x="407" y="180"/>
                </a:cubicBezTo>
                <a:cubicBezTo>
                  <a:pt x="400" y="185"/>
                  <a:pt x="391" y="189"/>
                  <a:pt x="390" y="200"/>
                </a:cubicBezTo>
                <a:cubicBezTo>
                  <a:pt x="388" y="201"/>
                  <a:pt x="389" y="203"/>
                  <a:pt x="386" y="203"/>
                </a:cubicBezTo>
                <a:cubicBezTo>
                  <a:pt x="385" y="205"/>
                  <a:pt x="388" y="208"/>
                  <a:pt x="386" y="208"/>
                </a:cubicBezTo>
                <a:cubicBezTo>
                  <a:pt x="384" y="207"/>
                  <a:pt x="382" y="210"/>
                  <a:pt x="381" y="213"/>
                </a:cubicBezTo>
                <a:cubicBezTo>
                  <a:pt x="384" y="210"/>
                  <a:pt x="385" y="214"/>
                  <a:pt x="390" y="213"/>
                </a:cubicBezTo>
                <a:cubicBezTo>
                  <a:pt x="391" y="215"/>
                  <a:pt x="392" y="216"/>
                  <a:pt x="392" y="219"/>
                </a:cubicBezTo>
                <a:cubicBezTo>
                  <a:pt x="390" y="221"/>
                  <a:pt x="387" y="222"/>
                  <a:pt x="386" y="226"/>
                </a:cubicBezTo>
                <a:cubicBezTo>
                  <a:pt x="389" y="226"/>
                  <a:pt x="392" y="226"/>
                  <a:pt x="392" y="229"/>
                </a:cubicBezTo>
                <a:cubicBezTo>
                  <a:pt x="389" y="236"/>
                  <a:pt x="384" y="242"/>
                  <a:pt x="373" y="241"/>
                </a:cubicBezTo>
                <a:cubicBezTo>
                  <a:pt x="371" y="246"/>
                  <a:pt x="364" y="248"/>
                  <a:pt x="360" y="251"/>
                </a:cubicBezTo>
                <a:cubicBezTo>
                  <a:pt x="370" y="267"/>
                  <a:pt x="351" y="264"/>
                  <a:pt x="344" y="268"/>
                </a:cubicBezTo>
                <a:cubicBezTo>
                  <a:pt x="347" y="268"/>
                  <a:pt x="347" y="270"/>
                  <a:pt x="348" y="272"/>
                </a:cubicBezTo>
                <a:cubicBezTo>
                  <a:pt x="348" y="275"/>
                  <a:pt x="346" y="276"/>
                  <a:pt x="343" y="276"/>
                </a:cubicBezTo>
                <a:cubicBezTo>
                  <a:pt x="343" y="278"/>
                  <a:pt x="343" y="281"/>
                  <a:pt x="342" y="282"/>
                </a:cubicBezTo>
                <a:cubicBezTo>
                  <a:pt x="338" y="278"/>
                  <a:pt x="335" y="284"/>
                  <a:pt x="330" y="280"/>
                </a:cubicBezTo>
                <a:cubicBezTo>
                  <a:pt x="330" y="282"/>
                  <a:pt x="328" y="284"/>
                  <a:pt x="327" y="286"/>
                </a:cubicBezTo>
                <a:cubicBezTo>
                  <a:pt x="331" y="287"/>
                  <a:pt x="333" y="290"/>
                  <a:pt x="338" y="287"/>
                </a:cubicBezTo>
                <a:cubicBezTo>
                  <a:pt x="339" y="295"/>
                  <a:pt x="334" y="297"/>
                  <a:pt x="332" y="301"/>
                </a:cubicBezTo>
                <a:cubicBezTo>
                  <a:pt x="329" y="302"/>
                  <a:pt x="330" y="299"/>
                  <a:pt x="328" y="299"/>
                </a:cubicBezTo>
                <a:cubicBezTo>
                  <a:pt x="326" y="304"/>
                  <a:pt x="325" y="310"/>
                  <a:pt x="322" y="315"/>
                </a:cubicBezTo>
                <a:cubicBezTo>
                  <a:pt x="315" y="317"/>
                  <a:pt x="311" y="323"/>
                  <a:pt x="312" y="328"/>
                </a:cubicBezTo>
                <a:cubicBezTo>
                  <a:pt x="305" y="328"/>
                  <a:pt x="305" y="328"/>
                  <a:pt x="305" y="328"/>
                </a:cubicBezTo>
                <a:cubicBezTo>
                  <a:pt x="304" y="336"/>
                  <a:pt x="293" y="338"/>
                  <a:pt x="293" y="345"/>
                </a:cubicBezTo>
                <a:cubicBezTo>
                  <a:pt x="290" y="342"/>
                  <a:pt x="285" y="348"/>
                  <a:pt x="287" y="349"/>
                </a:cubicBezTo>
                <a:cubicBezTo>
                  <a:pt x="289" y="346"/>
                  <a:pt x="290" y="350"/>
                  <a:pt x="288" y="352"/>
                </a:cubicBezTo>
                <a:cubicBezTo>
                  <a:pt x="291" y="350"/>
                  <a:pt x="293" y="350"/>
                  <a:pt x="294" y="354"/>
                </a:cubicBezTo>
                <a:cubicBezTo>
                  <a:pt x="293" y="355"/>
                  <a:pt x="293" y="358"/>
                  <a:pt x="291" y="359"/>
                </a:cubicBezTo>
                <a:cubicBezTo>
                  <a:pt x="286" y="360"/>
                  <a:pt x="283" y="359"/>
                  <a:pt x="280" y="357"/>
                </a:cubicBezTo>
                <a:cubicBezTo>
                  <a:pt x="279" y="361"/>
                  <a:pt x="274" y="362"/>
                  <a:pt x="272" y="365"/>
                </a:cubicBezTo>
                <a:cubicBezTo>
                  <a:pt x="275" y="366"/>
                  <a:pt x="273" y="371"/>
                  <a:pt x="272" y="373"/>
                </a:cubicBezTo>
                <a:cubicBezTo>
                  <a:pt x="274" y="373"/>
                  <a:pt x="275" y="374"/>
                  <a:pt x="275" y="377"/>
                </a:cubicBezTo>
                <a:cubicBezTo>
                  <a:pt x="272" y="377"/>
                  <a:pt x="272" y="375"/>
                  <a:pt x="269" y="375"/>
                </a:cubicBezTo>
                <a:cubicBezTo>
                  <a:pt x="269" y="378"/>
                  <a:pt x="265" y="378"/>
                  <a:pt x="264" y="380"/>
                </a:cubicBezTo>
                <a:cubicBezTo>
                  <a:pt x="266" y="380"/>
                  <a:pt x="267" y="380"/>
                  <a:pt x="267" y="382"/>
                </a:cubicBezTo>
                <a:cubicBezTo>
                  <a:pt x="265" y="386"/>
                  <a:pt x="259" y="385"/>
                  <a:pt x="256" y="386"/>
                </a:cubicBezTo>
                <a:cubicBezTo>
                  <a:pt x="261" y="386"/>
                  <a:pt x="255" y="397"/>
                  <a:pt x="252" y="400"/>
                </a:cubicBezTo>
                <a:cubicBezTo>
                  <a:pt x="253" y="401"/>
                  <a:pt x="256" y="399"/>
                  <a:pt x="256" y="401"/>
                </a:cubicBezTo>
                <a:cubicBezTo>
                  <a:pt x="256" y="405"/>
                  <a:pt x="256" y="405"/>
                  <a:pt x="256" y="405"/>
                </a:cubicBezTo>
                <a:cubicBezTo>
                  <a:pt x="254" y="406"/>
                  <a:pt x="252" y="407"/>
                  <a:pt x="250" y="408"/>
                </a:cubicBezTo>
                <a:cubicBezTo>
                  <a:pt x="251" y="411"/>
                  <a:pt x="252" y="415"/>
                  <a:pt x="253" y="417"/>
                </a:cubicBezTo>
                <a:cubicBezTo>
                  <a:pt x="249" y="418"/>
                  <a:pt x="249" y="421"/>
                  <a:pt x="248" y="423"/>
                </a:cubicBezTo>
                <a:cubicBezTo>
                  <a:pt x="239" y="421"/>
                  <a:pt x="238" y="434"/>
                  <a:pt x="230" y="433"/>
                </a:cubicBezTo>
                <a:cubicBezTo>
                  <a:pt x="231" y="436"/>
                  <a:pt x="234" y="437"/>
                  <a:pt x="236" y="439"/>
                </a:cubicBezTo>
                <a:cubicBezTo>
                  <a:pt x="229" y="448"/>
                  <a:pt x="222" y="457"/>
                  <a:pt x="215" y="466"/>
                </a:cubicBezTo>
                <a:cubicBezTo>
                  <a:pt x="217" y="466"/>
                  <a:pt x="219" y="466"/>
                  <a:pt x="219" y="468"/>
                </a:cubicBezTo>
                <a:cubicBezTo>
                  <a:pt x="214" y="469"/>
                  <a:pt x="216" y="476"/>
                  <a:pt x="209" y="473"/>
                </a:cubicBezTo>
                <a:cubicBezTo>
                  <a:pt x="209" y="475"/>
                  <a:pt x="210" y="475"/>
                  <a:pt x="211" y="477"/>
                </a:cubicBezTo>
                <a:cubicBezTo>
                  <a:pt x="206" y="480"/>
                  <a:pt x="198" y="481"/>
                  <a:pt x="193" y="484"/>
                </a:cubicBezTo>
                <a:cubicBezTo>
                  <a:pt x="196" y="487"/>
                  <a:pt x="192" y="487"/>
                  <a:pt x="193" y="492"/>
                </a:cubicBezTo>
                <a:cubicBezTo>
                  <a:pt x="190" y="489"/>
                  <a:pt x="190" y="491"/>
                  <a:pt x="189" y="494"/>
                </a:cubicBezTo>
                <a:cubicBezTo>
                  <a:pt x="186" y="494"/>
                  <a:pt x="184" y="494"/>
                  <a:pt x="184" y="490"/>
                </a:cubicBezTo>
                <a:cubicBezTo>
                  <a:pt x="180" y="492"/>
                  <a:pt x="180" y="499"/>
                  <a:pt x="173" y="499"/>
                </a:cubicBezTo>
                <a:cubicBezTo>
                  <a:pt x="173" y="502"/>
                  <a:pt x="175" y="501"/>
                  <a:pt x="175" y="504"/>
                </a:cubicBezTo>
                <a:cubicBezTo>
                  <a:pt x="172" y="505"/>
                  <a:pt x="173" y="502"/>
                  <a:pt x="170" y="503"/>
                </a:cubicBezTo>
                <a:cubicBezTo>
                  <a:pt x="173" y="507"/>
                  <a:pt x="169" y="508"/>
                  <a:pt x="171" y="510"/>
                </a:cubicBezTo>
                <a:cubicBezTo>
                  <a:pt x="175" y="507"/>
                  <a:pt x="181" y="497"/>
                  <a:pt x="187" y="504"/>
                </a:cubicBezTo>
                <a:cubicBezTo>
                  <a:pt x="181" y="515"/>
                  <a:pt x="179" y="529"/>
                  <a:pt x="164" y="533"/>
                </a:cubicBezTo>
                <a:cubicBezTo>
                  <a:pt x="165" y="527"/>
                  <a:pt x="162" y="525"/>
                  <a:pt x="159" y="524"/>
                </a:cubicBezTo>
                <a:cubicBezTo>
                  <a:pt x="161" y="523"/>
                  <a:pt x="160" y="521"/>
                  <a:pt x="163" y="521"/>
                </a:cubicBezTo>
                <a:cubicBezTo>
                  <a:pt x="159" y="516"/>
                  <a:pt x="163" y="512"/>
                  <a:pt x="160" y="507"/>
                </a:cubicBezTo>
                <a:cubicBezTo>
                  <a:pt x="159" y="513"/>
                  <a:pt x="154" y="519"/>
                  <a:pt x="159" y="527"/>
                </a:cubicBezTo>
                <a:cubicBezTo>
                  <a:pt x="155" y="537"/>
                  <a:pt x="146" y="542"/>
                  <a:pt x="141" y="551"/>
                </a:cubicBezTo>
                <a:cubicBezTo>
                  <a:pt x="141" y="552"/>
                  <a:pt x="143" y="551"/>
                  <a:pt x="143" y="554"/>
                </a:cubicBezTo>
                <a:cubicBezTo>
                  <a:pt x="141" y="555"/>
                  <a:pt x="141" y="558"/>
                  <a:pt x="139" y="555"/>
                </a:cubicBezTo>
                <a:cubicBezTo>
                  <a:pt x="140" y="559"/>
                  <a:pt x="136" y="560"/>
                  <a:pt x="139" y="563"/>
                </a:cubicBezTo>
                <a:cubicBezTo>
                  <a:pt x="129" y="566"/>
                  <a:pt x="128" y="576"/>
                  <a:pt x="119" y="579"/>
                </a:cubicBezTo>
                <a:cubicBezTo>
                  <a:pt x="120" y="576"/>
                  <a:pt x="118" y="573"/>
                  <a:pt x="117" y="571"/>
                </a:cubicBezTo>
                <a:cubicBezTo>
                  <a:pt x="115" y="575"/>
                  <a:pt x="116" y="577"/>
                  <a:pt x="117" y="582"/>
                </a:cubicBezTo>
                <a:cubicBezTo>
                  <a:pt x="118" y="582"/>
                  <a:pt x="120" y="581"/>
                  <a:pt x="120" y="582"/>
                </a:cubicBezTo>
                <a:cubicBezTo>
                  <a:pt x="117" y="585"/>
                  <a:pt x="119" y="590"/>
                  <a:pt x="122" y="593"/>
                </a:cubicBezTo>
                <a:cubicBezTo>
                  <a:pt x="115" y="602"/>
                  <a:pt x="111" y="610"/>
                  <a:pt x="102" y="615"/>
                </a:cubicBezTo>
                <a:cubicBezTo>
                  <a:pt x="103" y="618"/>
                  <a:pt x="106" y="618"/>
                  <a:pt x="107" y="622"/>
                </a:cubicBezTo>
                <a:cubicBezTo>
                  <a:pt x="94" y="629"/>
                  <a:pt x="96" y="642"/>
                  <a:pt x="86" y="650"/>
                </a:cubicBezTo>
                <a:cubicBezTo>
                  <a:pt x="79" y="650"/>
                  <a:pt x="81" y="656"/>
                  <a:pt x="75" y="656"/>
                </a:cubicBezTo>
                <a:cubicBezTo>
                  <a:pt x="75" y="660"/>
                  <a:pt x="77" y="660"/>
                  <a:pt x="77" y="663"/>
                </a:cubicBezTo>
                <a:cubicBezTo>
                  <a:pt x="76" y="665"/>
                  <a:pt x="74" y="666"/>
                  <a:pt x="74" y="670"/>
                </a:cubicBezTo>
                <a:cubicBezTo>
                  <a:pt x="83" y="673"/>
                  <a:pt x="76" y="683"/>
                  <a:pt x="78" y="690"/>
                </a:cubicBezTo>
                <a:cubicBezTo>
                  <a:pt x="75" y="689"/>
                  <a:pt x="71" y="687"/>
                  <a:pt x="69" y="690"/>
                </a:cubicBezTo>
                <a:cubicBezTo>
                  <a:pt x="70" y="691"/>
                  <a:pt x="73" y="695"/>
                  <a:pt x="71" y="697"/>
                </a:cubicBezTo>
                <a:cubicBezTo>
                  <a:pt x="66" y="699"/>
                  <a:pt x="65" y="695"/>
                  <a:pt x="62" y="694"/>
                </a:cubicBezTo>
                <a:cubicBezTo>
                  <a:pt x="61" y="696"/>
                  <a:pt x="57" y="702"/>
                  <a:pt x="54" y="698"/>
                </a:cubicBezTo>
                <a:cubicBezTo>
                  <a:pt x="54" y="696"/>
                  <a:pt x="58" y="697"/>
                  <a:pt x="56" y="694"/>
                </a:cubicBezTo>
                <a:cubicBezTo>
                  <a:pt x="50" y="691"/>
                  <a:pt x="60" y="687"/>
                  <a:pt x="56" y="684"/>
                </a:cubicBezTo>
                <a:cubicBezTo>
                  <a:pt x="59" y="683"/>
                  <a:pt x="60" y="681"/>
                  <a:pt x="60" y="678"/>
                </a:cubicBezTo>
                <a:cubicBezTo>
                  <a:pt x="59" y="680"/>
                  <a:pt x="54" y="684"/>
                  <a:pt x="52" y="680"/>
                </a:cubicBezTo>
                <a:cubicBezTo>
                  <a:pt x="52" y="679"/>
                  <a:pt x="54" y="679"/>
                  <a:pt x="54" y="678"/>
                </a:cubicBezTo>
                <a:cubicBezTo>
                  <a:pt x="47" y="681"/>
                  <a:pt x="42" y="690"/>
                  <a:pt x="37" y="699"/>
                </a:cubicBezTo>
                <a:cubicBezTo>
                  <a:pt x="41" y="698"/>
                  <a:pt x="41" y="694"/>
                  <a:pt x="45" y="697"/>
                </a:cubicBezTo>
                <a:cubicBezTo>
                  <a:pt x="44" y="695"/>
                  <a:pt x="43" y="694"/>
                  <a:pt x="42" y="693"/>
                </a:cubicBezTo>
                <a:cubicBezTo>
                  <a:pt x="45" y="692"/>
                  <a:pt x="46" y="686"/>
                  <a:pt x="48" y="687"/>
                </a:cubicBezTo>
                <a:cubicBezTo>
                  <a:pt x="50" y="691"/>
                  <a:pt x="44" y="693"/>
                  <a:pt x="46" y="695"/>
                </a:cubicBezTo>
                <a:cubicBezTo>
                  <a:pt x="46" y="694"/>
                  <a:pt x="47" y="693"/>
                  <a:pt x="49" y="693"/>
                </a:cubicBezTo>
                <a:cubicBezTo>
                  <a:pt x="48" y="694"/>
                  <a:pt x="48" y="695"/>
                  <a:pt x="47" y="697"/>
                </a:cubicBezTo>
                <a:cubicBezTo>
                  <a:pt x="49" y="697"/>
                  <a:pt x="51" y="696"/>
                  <a:pt x="51" y="697"/>
                </a:cubicBezTo>
                <a:cubicBezTo>
                  <a:pt x="50" y="705"/>
                  <a:pt x="54" y="715"/>
                  <a:pt x="44" y="719"/>
                </a:cubicBezTo>
                <a:cubicBezTo>
                  <a:pt x="48" y="721"/>
                  <a:pt x="48" y="717"/>
                  <a:pt x="52" y="718"/>
                </a:cubicBezTo>
                <a:cubicBezTo>
                  <a:pt x="58" y="724"/>
                  <a:pt x="51" y="728"/>
                  <a:pt x="43" y="731"/>
                </a:cubicBezTo>
                <a:cubicBezTo>
                  <a:pt x="50" y="734"/>
                  <a:pt x="59" y="733"/>
                  <a:pt x="61" y="726"/>
                </a:cubicBezTo>
                <a:cubicBezTo>
                  <a:pt x="63" y="727"/>
                  <a:pt x="68" y="724"/>
                  <a:pt x="70" y="727"/>
                </a:cubicBezTo>
                <a:cubicBezTo>
                  <a:pt x="71" y="737"/>
                  <a:pt x="64" y="742"/>
                  <a:pt x="55" y="744"/>
                </a:cubicBezTo>
                <a:cubicBezTo>
                  <a:pt x="54" y="740"/>
                  <a:pt x="51" y="741"/>
                  <a:pt x="51" y="737"/>
                </a:cubicBezTo>
                <a:cubicBezTo>
                  <a:pt x="45" y="737"/>
                  <a:pt x="48" y="745"/>
                  <a:pt x="42" y="746"/>
                </a:cubicBezTo>
                <a:cubicBezTo>
                  <a:pt x="42" y="748"/>
                  <a:pt x="43" y="750"/>
                  <a:pt x="44" y="751"/>
                </a:cubicBezTo>
                <a:cubicBezTo>
                  <a:pt x="42" y="753"/>
                  <a:pt x="40" y="753"/>
                  <a:pt x="39" y="755"/>
                </a:cubicBezTo>
                <a:cubicBezTo>
                  <a:pt x="41" y="755"/>
                  <a:pt x="44" y="753"/>
                  <a:pt x="44" y="755"/>
                </a:cubicBezTo>
                <a:cubicBezTo>
                  <a:pt x="44" y="759"/>
                  <a:pt x="40" y="760"/>
                  <a:pt x="40" y="765"/>
                </a:cubicBezTo>
                <a:cubicBezTo>
                  <a:pt x="44" y="764"/>
                  <a:pt x="48" y="762"/>
                  <a:pt x="53" y="764"/>
                </a:cubicBezTo>
                <a:cubicBezTo>
                  <a:pt x="55" y="760"/>
                  <a:pt x="52" y="757"/>
                  <a:pt x="51" y="754"/>
                </a:cubicBezTo>
                <a:cubicBezTo>
                  <a:pt x="54" y="755"/>
                  <a:pt x="53" y="753"/>
                  <a:pt x="55" y="752"/>
                </a:cubicBezTo>
                <a:cubicBezTo>
                  <a:pt x="55" y="753"/>
                  <a:pt x="57" y="753"/>
                  <a:pt x="57" y="755"/>
                </a:cubicBezTo>
                <a:cubicBezTo>
                  <a:pt x="57" y="759"/>
                  <a:pt x="56" y="762"/>
                  <a:pt x="58" y="766"/>
                </a:cubicBezTo>
                <a:cubicBezTo>
                  <a:pt x="58" y="760"/>
                  <a:pt x="65" y="764"/>
                  <a:pt x="65" y="760"/>
                </a:cubicBezTo>
                <a:cubicBezTo>
                  <a:pt x="64" y="761"/>
                  <a:pt x="63" y="760"/>
                  <a:pt x="62" y="759"/>
                </a:cubicBezTo>
                <a:cubicBezTo>
                  <a:pt x="83" y="759"/>
                  <a:pt x="60" y="778"/>
                  <a:pt x="60" y="788"/>
                </a:cubicBezTo>
                <a:cubicBezTo>
                  <a:pt x="65" y="788"/>
                  <a:pt x="65" y="794"/>
                  <a:pt x="70" y="795"/>
                </a:cubicBezTo>
                <a:cubicBezTo>
                  <a:pt x="69" y="799"/>
                  <a:pt x="66" y="800"/>
                  <a:pt x="60" y="799"/>
                </a:cubicBezTo>
                <a:cubicBezTo>
                  <a:pt x="57" y="804"/>
                  <a:pt x="63" y="806"/>
                  <a:pt x="64" y="809"/>
                </a:cubicBezTo>
                <a:cubicBezTo>
                  <a:pt x="61" y="810"/>
                  <a:pt x="63" y="815"/>
                  <a:pt x="63" y="818"/>
                </a:cubicBezTo>
                <a:cubicBezTo>
                  <a:pt x="67" y="816"/>
                  <a:pt x="66" y="813"/>
                  <a:pt x="63" y="812"/>
                </a:cubicBezTo>
                <a:cubicBezTo>
                  <a:pt x="66" y="811"/>
                  <a:pt x="70" y="810"/>
                  <a:pt x="73" y="813"/>
                </a:cubicBezTo>
                <a:cubicBezTo>
                  <a:pt x="71" y="799"/>
                  <a:pt x="88" y="805"/>
                  <a:pt x="94" y="808"/>
                </a:cubicBezTo>
                <a:cubicBezTo>
                  <a:pt x="95" y="806"/>
                  <a:pt x="94" y="803"/>
                  <a:pt x="94" y="800"/>
                </a:cubicBezTo>
                <a:cubicBezTo>
                  <a:pt x="100" y="798"/>
                  <a:pt x="102" y="799"/>
                  <a:pt x="107" y="799"/>
                </a:cubicBezTo>
                <a:cubicBezTo>
                  <a:pt x="106" y="801"/>
                  <a:pt x="106" y="804"/>
                  <a:pt x="104" y="805"/>
                </a:cubicBezTo>
                <a:cubicBezTo>
                  <a:pt x="108" y="805"/>
                  <a:pt x="111" y="801"/>
                  <a:pt x="116" y="804"/>
                </a:cubicBezTo>
                <a:cubicBezTo>
                  <a:pt x="112" y="806"/>
                  <a:pt x="114" y="813"/>
                  <a:pt x="109" y="815"/>
                </a:cubicBezTo>
                <a:cubicBezTo>
                  <a:pt x="106" y="815"/>
                  <a:pt x="105" y="811"/>
                  <a:pt x="103" y="809"/>
                </a:cubicBezTo>
                <a:cubicBezTo>
                  <a:pt x="102" y="813"/>
                  <a:pt x="103" y="815"/>
                  <a:pt x="101" y="818"/>
                </a:cubicBezTo>
                <a:cubicBezTo>
                  <a:pt x="102" y="819"/>
                  <a:pt x="104" y="815"/>
                  <a:pt x="105" y="818"/>
                </a:cubicBezTo>
                <a:cubicBezTo>
                  <a:pt x="106" y="822"/>
                  <a:pt x="102" y="823"/>
                  <a:pt x="101" y="820"/>
                </a:cubicBezTo>
                <a:cubicBezTo>
                  <a:pt x="101" y="824"/>
                  <a:pt x="101" y="824"/>
                  <a:pt x="101" y="824"/>
                </a:cubicBezTo>
                <a:cubicBezTo>
                  <a:pt x="108" y="822"/>
                  <a:pt x="110" y="821"/>
                  <a:pt x="117" y="822"/>
                </a:cubicBezTo>
                <a:cubicBezTo>
                  <a:pt x="117" y="821"/>
                  <a:pt x="116" y="819"/>
                  <a:pt x="118" y="819"/>
                </a:cubicBezTo>
                <a:cubicBezTo>
                  <a:pt x="119" y="817"/>
                  <a:pt x="116" y="818"/>
                  <a:pt x="116" y="816"/>
                </a:cubicBezTo>
                <a:cubicBezTo>
                  <a:pt x="119" y="816"/>
                  <a:pt x="119" y="814"/>
                  <a:pt x="122" y="814"/>
                </a:cubicBezTo>
                <a:cubicBezTo>
                  <a:pt x="124" y="816"/>
                  <a:pt x="121" y="817"/>
                  <a:pt x="122" y="820"/>
                </a:cubicBezTo>
                <a:cubicBezTo>
                  <a:pt x="124" y="822"/>
                  <a:pt x="128" y="820"/>
                  <a:pt x="130" y="819"/>
                </a:cubicBezTo>
                <a:cubicBezTo>
                  <a:pt x="132" y="822"/>
                  <a:pt x="127" y="825"/>
                  <a:pt x="131" y="828"/>
                </a:cubicBezTo>
                <a:cubicBezTo>
                  <a:pt x="130" y="826"/>
                  <a:pt x="132" y="825"/>
                  <a:pt x="134" y="824"/>
                </a:cubicBezTo>
                <a:cubicBezTo>
                  <a:pt x="132" y="821"/>
                  <a:pt x="134" y="818"/>
                  <a:pt x="137" y="816"/>
                </a:cubicBezTo>
                <a:cubicBezTo>
                  <a:pt x="137" y="811"/>
                  <a:pt x="134" y="806"/>
                  <a:pt x="141" y="805"/>
                </a:cubicBezTo>
                <a:cubicBezTo>
                  <a:pt x="140" y="799"/>
                  <a:pt x="144" y="798"/>
                  <a:pt x="140" y="795"/>
                </a:cubicBezTo>
                <a:cubicBezTo>
                  <a:pt x="144" y="794"/>
                  <a:pt x="144" y="790"/>
                  <a:pt x="148" y="789"/>
                </a:cubicBezTo>
                <a:cubicBezTo>
                  <a:pt x="153" y="789"/>
                  <a:pt x="157" y="791"/>
                  <a:pt x="161" y="792"/>
                </a:cubicBezTo>
                <a:cubicBezTo>
                  <a:pt x="163" y="788"/>
                  <a:pt x="172" y="790"/>
                  <a:pt x="174" y="786"/>
                </a:cubicBezTo>
                <a:cubicBezTo>
                  <a:pt x="168" y="783"/>
                  <a:pt x="179" y="779"/>
                  <a:pt x="181" y="776"/>
                </a:cubicBezTo>
                <a:cubicBezTo>
                  <a:pt x="191" y="780"/>
                  <a:pt x="185" y="797"/>
                  <a:pt x="176" y="793"/>
                </a:cubicBezTo>
                <a:cubicBezTo>
                  <a:pt x="178" y="799"/>
                  <a:pt x="170" y="797"/>
                  <a:pt x="167" y="800"/>
                </a:cubicBezTo>
                <a:cubicBezTo>
                  <a:pt x="168" y="811"/>
                  <a:pt x="157" y="813"/>
                  <a:pt x="154" y="820"/>
                </a:cubicBezTo>
                <a:cubicBezTo>
                  <a:pt x="157" y="821"/>
                  <a:pt x="156" y="818"/>
                  <a:pt x="159" y="818"/>
                </a:cubicBezTo>
                <a:cubicBezTo>
                  <a:pt x="159" y="820"/>
                  <a:pt x="161" y="819"/>
                  <a:pt x="161" y="821"/>
                </a:cubicBezTo>
                <a:cubicBezTo>
                  <a:pt x="159" y="822"/>
                  <a:pt x="160" y="826"/>
                  <a:pt x="158" y="826"/>
                </a:cubicBezTo>
                <a:cubicBezTo>
                  <a:pt x="157" y="825"/>
                  <a:pt x="153" y="823"/>
                  <a:pt x="154" y="827"/>
                </a:cubicBezTo>
                <a:cubicBezTo>
                  <a:pt x="154" y="829"/>
                  <a:pt x="158" y="827"/>
                  <a:pt x="160" y="827"/>
                </a:cubicBezTo>
                <a:cubicBezTo>
                  <a:pt x="162" y="824"/>
                  <a:pt x="163" y="820"/>
                  <a:pt x="165" y="816"/>
                </a:cubicBezTo>
                <a:cubicBezTo>
                  <a:pt x="169" y="817"/>
                  <a:pt x="173" y="813"/>
                  <a:pt x="177" y="811"/>
                </a:cubicBezTo>
                <a:cubicBezTo>
                  <a:pt x="182" y="825"/>
                  <a:pt x="166" y="828"/>
                  <a:pt x="160" y="836"/>
                </a:cubicBezTo>
                <a:cubicBezTo>
                  <a:pt x="168" y="835"/>
                  <a:pt x="168" y="835"/>
                  <a:pt x="168" y="835"/>
                </a:cubicBezTo>
                <a:cubicBezTo>
                  <a:pt x="169" y="837"/>
                  <a:pt x="169" y="840"/>
                  <a:pt x="171" y="842"/>
                </a:cubicBezTo>
                <a:cubicBezTo>
                  <a:pt x="175" y="839"/>
                  <a:pt x="170" y="829"/>
                  <a:pt x="179" y="830"/>
                </a:cubicBezTo>
                <a:cubicBezTo>
                  <a:pt x="179" y="828"/>
                  <a:pt x="177" y="828"/>
                  <a:pt x="177" y="825"/>
                </a:cubicBezTo>
                <a:cubicBezTo>
                  <a:pt x="184" y="820"/>
                  <a:pt x="187" y="811"/>
                  <a:pt x="197" y="808"/>
                </a:cubicBezTo>
                <a:cubicBezTo>
                  <a:pt x="196" y="802"/>
                  <a:pt x="201" y="800"/>
                  <a:pt x="202" y="796"/>
                </a:cubicBezTo>
                <a:cubicBezTo>
                  <a:pt x="197" y="795"/>
                  <a:pt x="197" y="788"/>
                  <a:pt x="192" y="788"/>
                </a:cubicBezTo>
                <a:cubicBezTo>
                  <a:pt x="194" y="783"/>
                  <a:pt x="187" y="782"/>
                  <a:pt x="186" y="778"/>
                </a:cubicBezTo>
                <a:cubicBezTo>
                  <a:pt x="190" y="777"/>
                  <a:pt x="193" y="777"/>
                  <a:pt x="194" y="774"/>
                </a:cubicBezTo>
                <a:cubicBezTo>
                  <a:pt x="192" y="774"/>
                  <a:pt x="189" y="776"/>
                  <a:pt x="189" y="774"/>
                </a:cubicBezTo>
                <a:cubicBezTo>
                  <a:pt x="188" y="768"/>
                  <a:pt x="199" y="772"/>
                  <a:pt x="200" y="768"/>
                </a:cubicBezTo>
                <a:cubicBezTo>
                  <a:pt x="198" y="766"/>
                  <a:pt x="194" y="771"/>
                  <a:pt x="193" y="766"/>
                </a:cubicBezTo>
                <a:cubicBezTo>
                  <a:pt x="195" y="762"/>
                  <a:pt x="202" y="761"/>
                  <a:pt x="204" y="763"/>
                </a:cubicBezTo>
                <a:cubicBezTo>
                  <a:pt x="206" y="760"/>
                  <a:pt x="208" y="755"/>
                  <a:pt x="213" y="755"/>
                </a:cubicBezTo>
                <a:cubicBezTo>
                  <a:pt x="210" y="751"/>
                  <a:pt x="214" y="749"/>
                  <a:pt x="217" y="747"/>
                </a:cubicBezTo>
                <a:cubicBezTo>
                  <a:pt x="220" y="749"/>
                  <a:pt x="225" y="749"/>
                  <a:pt x="228" y="751"/>
                </a:cubicBezTo>
                <a:cubicBezTo>
                  <a:pt x="228" y="752"/>
                  <a:pt x="228" y="753"/>
                  <a:pt x="227" y="754"/>
                </a:cubicBezTo>
                <a:cubicBezTo>
                  <a:pt x="222" y="751"/>
                  <a:pt x="219" y="756"/>
                  <a:pt x="216" y="755"/>
                </a:cubicBezTo>
                <a:cubicBezTo>
                  <a:pt x="217" y="756"/>
                  <a:pt x="217" y="758"/>
                  <a:pt x="216" y="758"/>
                </a:cubicBezTo>
                <a:cubicBezTo>
                  <a:pt x="221" y="761"/>
                  <a:pt x="226" y="757"/>
                  <a:pt x="231" y="760"/>
                </a:cubicBezTo>
                <a:cubicBezTo>
                  <a:pt x="229" y="755"/>
                  <a:pt x="233" y="754"/>
                  <a:pt x="233" y="751"/>
                </a:cubicBezTo>
                <a:cubicBezTo>
                  <a:pt x="229" y="753"/>
                  <a:pt x="228" y="743"/>
                  <a:pt x="231" y="743"/>
                </a:cubicBezTo>
                <a:cubicBezTo>
                  <a:pt x="232" y="745"/>
                  <a:pt x="233" y="747"/>
                  <a:pt x="236" y="747"/>
                </a:cubicBezTo>
                <a:cubicBezTo>
                  <a:pt x="237" y="743"/>
                  <a:pt x="234" y="742"/>
                  <a:pt x="234" y="739"/>
                </a:cubicBezTo>
                <a:cubicBezTo>
                  <a:pt x="239" y="739"/>
                  <a:pt x="239" y="732"/>
                  <a:pt x="243" y="736"/>
                </a:cubicBezTo>
                <a:cubicBezTo>
                  <a:pt x="239" y="731"/>
                  <a:pt x="245" y="725"/>
                  <a:pt x="244" y="723"/>
                </a:cubicBezTo>
                <a:cubicBezTo>
                  <a:pt x="243" y="725"/>
                  <a:pt x="240" y="723"/>
                  <a:pt x="238" y="723"/>
                </a:cubicBezTo>
                <a:cubicBezTo>
                  <a:pt x="239" y="729"/>
                  <a:pt x="228" y="726"/>
                  <a:pt x="228" y="731"/>
                </a:cubicBezTo>
                <a:cubicBezTo>
                  <a:pt x="224" y="730"/>
                  <a:pt x="223" y="731"/>
                  <a:pt x="220" y="730"/>
                </a:cubicBezTo>
                <a:cubicBezTo>
                  <a:pt x="222" y="729"/>
                  <a:pt x="223" y="727"/>
                  <a:pt x="222" y="724"/>
                </a:cubicBezTo>
                <a:cubicBezTo>
                  <a:pt x="224" y="721"/>
                  <a:pt x="230" y="721"/>
                  <a:pt x="230" y="717"/>
                </a:cubicBezTo>
                <a:cubicBezTo>
                  <a:pt x="229" y="717"/>
                  <a:pt x="227" y="717"/>
                  <a:pt x="227" y="715"/>
                </a:cubicBezTo>
                <a:cubicBezTo>
                  <a:pt x="228" y="699"/>
                  <a:pt x="249" y="704"/>
                  <a:pt x="247" y="721"/>
                </a:cubicBezTo>
                <a:cubicBezTo>
                  <a:pt x="248" y="720"/>
                  <a:pt x="252" y="717"/>
                  <a:pt x="253" y="720"/>
                </a:cubicBezTo>
                <a:cubicBezTo>
                  <a:pt x="253" y="722"/>
                  <a:pt x="252" y="723"/>
                  <a:pt x="252" y="725"/>
                </a:cubicBezTo>
                <a:cubicBezTo>
                  <a:pt x="256" y="723"/>
                  <a:pt x="258" y="725"/>
                  <a:pt x="258" y="730"/>
                </a:cubicBezTo>
                <a:cubicBezTo>
                  <a:pt x="263" y="728"/>
                  <a:pt x="265" y="728"/>
                  <a:pt x="268" y="730"/>
                </a:cubicBezTo>
                <a:cubicBezTo>
                  <a:pt x="270" y="727"/>
                  <a:pt x="273" y="725"/>
                  <a:pt x="269" y="721"/>
                </a:cubicBezTo>
                <a:cubicBezTo>
                  <a:pt x="275" y="717"/>
                  <a:pt x="276" y="713"/>
                  <a:pt x="280" y="710"/>
                </a:cubicBezTo>
                <a:cubicBezTo>
                  <a:pt x="280" y="708"/>
                  <a:pt x="278" y="709"/>
                  <a:pt x="279" y="706"/>
                </a:cubicBezTo>
                <a:cubicBezTo>
                  <a:pt x="283" y="702"/>
                  <a:pt x="286" y="691"/>
                  <a:pt x="297" y="697"/>
                </a:cubicBezTo>
                <a:cubicBezTo>
                  <a:pt x="299" y="696"/>
                  <a:pt x="301" y="695"/>
                  <a:pt x="304" y="695"/>
                </a:cubicBezTo>
                <a:cubicBezTo>
                  <a:pt x="300" y="699"/>
                  <a:pt x="301" y="708"/>
                  <a:pt x="292" y="708"/>
                </a:cubicBezTo>
                <a:cubicBezTo>
                  <a:pt x="293" y="713"/>
                  <a:pt x="291" y="715"/>
                  <a:pt x="288" y="717"/>
                </a:cubicBezTo>
                <a:cubicBezTo>
                  <a:pt x="291" y="719"/>
                  <a:pt x="291" y="715"/>
                  <a:pt x="295" y="715"/>
                </a:cubicBezTo>
                <a:cubicBezTo>
                  <a:pt x="293" y="722"/>
                  <a:pt x="297" y="730"/>
                  <a:pt x="295" y="738"/>
                </a:cubicBezTo>
                <a:cubicBezTo>
                  <a:pt x="298" y="735"/>
                  <a:pt x="304" y="726"/>
                  <a:pt x="309" y="730"/>
                </a:cubicBezTo>
                <a:cubicBezTo>
                  <a:pt x="305" y="740"/>
                  <a:pt x="302" y="748"/>
                  <a:pt x="309" y="757"/>
                </a:cubicBezTo>
                <a:cubicBezTo>
                  <a:pt x="313" y="757"/>
                  <a:pt x="313" y="755"/>
                  <a:pt x="316" y="755"/>
                </a:cubicBezTo>
                <a:cubicBezTo>
                  <a:pt x="314" y="761"/>
                  <a:pt x="311" y="763"/>
                  <a:pt x="314" y="770"/>
                </a:cubicBezTo>
                <a:cubicBezTo>
                  <a:pt x="312" y="770"/>
                  <a:pt x="311" y="770"/>
                  <a:pt x="310" y="769"/>
                </a:cubicBezTo>
                <a:cubicBezTo>
                  <a:pt x="313" y="781"/>
                  <a:pt x="306" y="795"/>
                  <a:pt x="296" y="801"/>
                </a:cubicBezTo>
                <a:cubicBezTo>
                  <a:pt x="296" y="799"/>
                  <a:pt x="294" y="800"/>
                  <a:pt x="292" y="800"/>
                </a:cubicBezTo>
                <a:cubicBezTo>
                  <a:pt x="290" y="803"/>
                  <a:pt x="287" y="805"/>
                  <a:pt x="288" y="810"/>
                </a:cubicBezTo>
                <a:cubicBezTo>
                  <a:pt x="290" y="811"/>
                  <a:pt x="294" y="808"/>
                  <a:pt x="296" y="812"/>
                </a:cubicBezTo>
                <a:cubicBezTo>
                  <a:pt x="295" y="819"/>
                  <a:pt x="300" y="820"/>
                  <a:pt x="297" y="824"/>
                </a:cubicBezTo>
                <a:cubicBezTo>
                  <a:pt x="300" y="825"/>
                  <a:pt x="298" y="820"/>
                  <a:pt x="301" y="821"/>
                </a:cubicBezTo>
                <a:cubicBezTo>
                  <a:pt x="303" y="821"/>
                  <a:pt x="303" y="823"/>
                  <a:pt x="304" y="824"/>
                </a:cubicBezTo>
                <a:cubicBezTo>
                  <a:pt x="298" y="825"/>
                  <a:pt x="303" y="834"/>
                  <a:pt x="293" y="834"/>
                </a:cubicBezTo>
                <a:cubicBezTo>
                  <a:pt x="294" y="836"/>
                  <a:pt x="295" y="838"/>
                  <a:pt x="295" y="841"/>
                </a:cubicBezTo>
                <a:cubicBezTo>
                  <a:pt x="291" y="841"/>
                  <a:pt x="293" y="845"/>
                  <a:pt x="290" y="846"/>
                </a:cubicBezTo>
                <a:cubicBezTo>
                  <a:pt x="293" y="856"/>
                  <a:pt x="285" y="863"/>
                  <a:pt x="283" y="872"/>
                </a:cubicBezTo>
                <a:cubicBezTo>
                  <a:pt x="286" y="873"/>
                  <a:pt x="288" y="868"/>
                  <a:pt x="292" y="868"/>
                </a:cubicBezTo>
                <a:cubicBezTo>
                  <a:pt x="292" y="863"/>
                  <a:pt x="298" y="862"/>
                  <a:pt x="293" y="858"/>
                </a:cubicBezTo>
                <a:cubicBezTo>
                  <a:pt x="299" y="859"/>
                  <a:pt x="298" y="854"/>
                  <a:pt x="301" y="853"/>
                </a:cubicBezTo>
                <a:cubicBezTo>
                  <a:pt x="301" y="856"/>
                  <a:pt x="305" y="850"/>
                  <a:pt x="305" y="853"/>
                </a:cubicBezTo>
                <a:cubicBezTo>
                  <a:pt x="306" y="858"/>
                  <a:pt x="304" y="860"/>
                  <a:pt x="302" y="863"/>
                </a:cubicBezTo>
                <a:cubicBezTo>
                  <a:pt x="312" y="865"/>
                  <a:pt x="304" y="876"/>
                  <a:pt x="299" y="880"/>
                </a:cubicBezTo>
                <a:cubicBezTo>
                  <a:pt x="300" y="886"/>
                  <a:pt x="294" y="894"/>
                  <a:pt x="291" y="899"/>
                </a:cubicBezTo>
                <a:cubicBezTo>
                  <a:pt x="293" y="908"/>
                  <a:pt x="283" y="913"/>
                  <a:pt x="280" y="920"/>
                </a:cubicBezTo>
                <a:cubicBezTo>
                  <a:pt x="284" y="921"/>
                  <a:pt x="284" y="933"/>
                  <a:pt x="278" y="933"/>
                </a:cubicBezTo>
                <a:cubicBezTo>
                  <a:pt x="279" y="939"/>
                  <a:pt x="277" y="943"/>
                  <a:pt x="276" y="949"/>
                </a:cubicBezTo>
                <a:cubicBezTo>
                  <a:pt x="280" y="948"/>
                  <a:pt x="278" y="953"/>
                  <a:pt x="279" y="955"/>
                </a:cubicBezTo>
                <a:cubicBezTo>
                  <a:pt x="283" y="955"/>
                  <a:pt x="279" y="948"/>
                  <a:pt x="284" y="948"/>
                </a:cubicBezTo>
                <a:cubicBezTo>
                  <a:pt x="284" y="953"/>
                  <a:pt x="294" y="958"/>
                  <a:pt x="287" y="964"/>
                </a:cubicBezTo>
                <a:cubicBezTo>
                  <a:pt x="287" y="966"/>
                  <a:pt x="290" y="965"/>
                  <a:pt x="290" y="968"/>
                </a:cubicBezTo>
                <a:cubicBezTo>
                  <a:pt x="285" y="971"/>
                  <a:pt x="284" y="976"/>
                  <a:pt x="281" y="979"/>
                </a:cubicBezTo>
                <a:cubicBezTo>
                  <a:pt x="282" y="982"/>
                  <a:pt x="283" y="976"/>
                  <a:pt x="284" y="979"/>
                </a:cubicBezTo>
                <a:cubicBezTo>
                  <a:pt x="284" y="981"/>
                  <a:pt x="282" y="980"/>
                  <a:pt x="283" y="983"/>
                </a:cubicBezTo>
                <a:cubicBezTo>
                  <a:pt x="294" y="971"/>
                  <a:pt x="297" y="953"/>
                  <a:pt x="307" y="941"/>
                </a:cubicBezTo>
                <a:cubicBezTo>
                  <a:pt x="307" y="945"/>
                  <a:pt x="313" y="942"/>
                  <a:pt x="313" y="945"/>
                </a:cubicBezTo>
                <a:cubicBezTo>
                  <a:pt x="309" y="950"/>
                  <a:pt x="315" y="958"/>
                  <a:pt x="310" y="961"/>
                </a:cubicBezTo>
                <a:cubicBezTo>
                  <a:pt x="313" y="963"/>
                  <a:pt x="312" y="957"/>
                  <a:pt x="317" y="959"/>
                </a:cubicBezTo>
                <a:cubicBezTo>
                  <a:pt x="319" y="965"/>
                  <a:pt x="312" y="969"/>
                  <a:pt x="315" y="976"/>
                </a:cubicBezTo>
                <a:cubicBezTo>
                  <a:pt x="317" y="975"/>
                  <a:pt x="317" y="974"/>
                  <a:pt x="320" y="974"/>
                </a:cubicBezTo>
                <a:cubicBezTo>
                  <a:pt x="320" y="977"/>
                  <a:pt x="322" y="976"/>
                  <a:pt x="321" y="978"/>
                </a:cubicBezTo>
                <a:cubicBezTo>
                  <a:pt x="324" y="978"/>
                  <a:pt x="323" y="974"/>
                  <a:pt x="326" y="974"/>
                </a:cubicBezTo>
                <a:cubicBezTo>
                  <a:pt x="332" y="975"/>
                  <a:pt x="331" y="985"/>
                  <a:pt x="337" y="986"/>
                </a:cubicBezTo>
                <a:cubicBezTo>
                  <a:pt x="337" y="992"/>
                  <a:pt x="338" y="997"/>
                  <a:pt x="335" y="999"/>
                </a:cubicBezTo>
                <a:cubicBezTo>
                  <a:pt x="336" y="999"/>
                  <a:pt x="340" y="997"/>
                  <a:pt x="340" y="999"/>
                </a:cubicBezTo>
                <a:cubicBezTo>
                  <a:pt x="341" y="1005"/>
                  <a:pt x="338" y="1008"/>
                  <a:pt x="335" y="1011"/>
                </a:cubicBezTo>
                <a:cubicBezTo>
                  <a:pt x="336" y="1013"/>
                  <a:pt x="337" y="1014"/>
                  <a:pt x="337" y="1016"/>
                </a:cubicBezTo>
                <a:cubicBezTo>
                  <a:pt x="342" y="1014"/>
                  <a:pt x="345" y="1014"/>
                  <a:pt x="350" y="1011"/>
                </a:cubicBezTo>
                <a:cubicBezTo>
                  <a:pt x="345" y="1002"/>
                  <a:pt x="353" y="998"/>
                  <a:pt x="358" y="995"/>
                </a:cubicBezTo>
                <a:cubicBezTo>
                  <a:pt x="365" y="996"/>
                  <a:pt x="365" y="1003"/>
                  <a:pt x="370" y="1005"/>
                </a:cubicBezTo>
                <a:cubicBezTo>
                  <a:pt x="370" y="1006"/>
                  <a:pt x="370" y="1007"/>
                  <a:pt x="369" y="1007"/>
                </a:cubicBezTo>
                <a:cubicBezTo>
                  <a:pt x="365" y="1008"/>
                  <a:pt x="364" y="1004"/>
                  <a:pt x="361" y="1005"/>
                </a:cubicBezTo>
                <a:cubicBezTo>
                  <a:pt x="361" y="1012"/>
                  <a:pt x="361" y="1018"/>
                  <a:pt x="364" y="1020"/>
                </a:cubicBezTo>
                <a:cubicBezTo>
                  <a:pt x="365" y="1019"/>
                  <a:pt x="367" y="1018"/>
                  <a:pt x="369" y="1018"/>
                </a:cubicBezTo>
                <a:cubicBezTo>
                  <a:pt x="370" y="1020"/>
                  <a:pt x="372" y="1022"/>
                  <a:pt x="372" y="1025"/>
                </a:cubicBezTo>
                <a:cubicBezTo>
                  <a:pt x="377" y="1028"/>
                  <a:pt x="384" y="1025"/>
                  <a:pt x="389" y="1022"/>
                </a:cubicBezTo>
                <a:cubicBezTo>
                  <a:pt x="391" y="1031"/>
                  <a:pt x="386" y="1036"/>
                  <a:pt x="387" y="1042"/>
                </a:cubicBezTo>
                <a:cubicBezTo>
                  <a:pt x="386" y="1042"/>
                  <a:pt x="384" y="1043"/>
                  <a:pt x="384" y="1044"/>
                </a:cubicBezTo>
                <a:cubicBezTo>
                  <a:pt x="385" y="1044"/>
                  <a:pt x="387" y="1044"/>
                  <a:pt x="387" y="1046"/>
                </a:cubicBezTo>
                <a:cubicBezTo>
                  <a:pt x="386" y="1049"/>
                  <a:pt x="381" y="1050"/>
                  <a:pt x="379" y="1052"/>
                </a:cubicBezTo>
                <a:cubicBezTo>
                  <a:pt x="382" y="1056"/>
                  <a:pt x="378" y="1055"/>
                  <a:pt x="377" y="1058"/>
                </a:cubicBezTo>
                <a:cubicBezTo>
                  <a:pt x="378" y="1058"/>
                  <a:pt x="380" y="1058"/>
                  <a:pt x="380" y="1059"/>
                </a:cubicBezTo>
                <a:cubicBezTo>
                  <a:pt x="379" y="1063"/>
                  <a:pt x="371" y="1066"/>
                  <a:pt x="376" y="1070"/>
                </a:cubicBezTo>
                <a:cubicBezTo>
                  <a:pt x="379" y="1066"/>
                  <a:pt x="383" y="1062"/>
                  <a:pt x="386" y="1059"/>
                </a:cubicBezTo>
                <a:cubicBezTo>
                  <a:pt x="389" y="1066"/>
                  <a:pt x="384" y="1068"/>
                  <a:pt x="385" y="1074"/>
                </a:cubicBezTo>
                <a:cubicBezTo>
                  <a:pt x="392" y="1072"/>
                  <a:pt x="393" y="1067"/>
                  <a:pt x="400" y="1068"/>
                </a:cubicBezTo>
                <a:cubicBezTo>
                  <a:pt x="400" y="1065"/>
                  <a:pt x="396" y="1067"/>
                  <a:pt x="397" y="1063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0" y="1059"/>
                  <a:pt x="398" y="1059"/>
                  <a:pt x="397" y="1057"/>
                </a:cubicBezTo>
                <a:cubicBezTo>
                  <a:pt x="399" y="1056"/>
                  <a:pt x="398" y="1053"/>
                  <a:pt x="400" y="1053"/>
                </a:cubicBezTo>
                <a:cubicBezTo>
                  <a:pt x="404" y="1054"/>
                  <a:pt x="409" y="1053"/>
                  <a:pt x="411" y="1056"/>
                </a:cubicBezTo>
                <a:cubicBezTo>
                  <a:pt x="411" y="1052"/>
                  <a:pt x="418" y="1050"/>
                  <a:pt x="414" y="1045"/>
                </a:cubicBezTo>
                <a:cubicBezTo>
                  <a:pt x="418" y="1043"/>
                  <a:pt x="422" y="1037"/>
                  <a:pt x="422" y="1034"/>
                </a:cubicBezTo>
                <a:cubicBezTo>
                  <a:pt x="429" y="1031"/>
                  <a:pt x="432" y="1023"/>
                  <a:pt x="441" y="1024"/>
                </a:cubicBezTo>
                <a:cubicBezTo>
                  <a:pt x="441" y="1020"/>
                  <a:pt x="442" y="1016"/>
                  <a:pt x="444" y="1013"/>
                </a:cubicBezTo>
                <a:cubicBezTo>
                  <a:pt x="449" y="1015"/>
                  <a:pt x="449" y="1012"/>
                  <a:pt x="453" y="1011"/>
                </a:cubicBezTo>
                <a:cubicBezTo>
                  <a:pt x="451" y="1014"/>
                  <a:pt x="453" y="1015"/>
                  <a:pt x="452" y="1017"/>
                </a:cubicBezTo>
                <a:cubicBezTo>
                  <a:pt x="458" y="1017"/>
                  <a:pt x="458" y="1017"/>
                  <a:pt x="458" y="1017"/>
                </a:cubicBezTo>
                <a:cubicBezTo>
                  <a:pt x="458" y="1011"/>
                  <a:pt x="458" y="1011"/>
                  <a:pt x="459" y="1006"/>
                </a:cubicBezTo>
                <a:cubicBezTo>
                  <a:pt x="457" y="1005"/>
                  <a:pt x="454" y="1006"/>
                  <a:pt x="455" y="1003"/>
                </a:cubicBezTo>
                <a:cubicBezTo>
                  <a:pt x="458" y="998"/>
                  <a:pt x="469" y="991"/>
                  <a:pt x="471" y="990"/>
                </a:cubicBezTo>
                <a:cubicBezTo>
                  <a:pt x="468" y="990"/>
                  <a:pt x="466" y="992"/>
                  <a:pt x="463" y="992"/>
                </a:cubicBezTo>
                <a:cubicBezTo>
                  <a:pt x="462" y="990"/>
                  <a:pt x="459" y="990"/>
                  <a:pt x="459" y="988"/>
                </a:cubicBezTo>
                <a:cubicBezTo>
                  <a:pt x="468" y="984"/>
                  <a:pt x="470" y="974"/>
                  <a:pt x="480" y="971"/>
                </a:cubicBezTo>
                <a:cubicBezTo>
                  <a:pt x="483" y="972"/>
                  <a:pt x="484" y="974"/>
                  <a:pt x="486" y="977"/>
                </a:cubicBezTo>
                <a:cubicBezTo>
                  <a:pt x="482" y="978"/>
                  <a:pt x="482" y="978"/>
                  <a:pt x="482" y="978"/>
                </a:cubicBezTo>
                <a:cubicBezTo>
                  <a:pt x="471" y="998"/>
                  <a:pt x="466" y="1018"/>
                  <a:pt x="454" y="1037"/>
                </a:cubicBezTo>
                <a:cubicBezTo>
                  <a:pt x="455" y="1045"/>
                  <a:pt x="455" y="1045"/>
                  <a:pt x="455" y="1045"/>
                </a:cubicBezTo>
                <a:cubicBezTo>
                  <a:pt x="454" y="1048"/>
                  <a:pt x="450" y="1047"/>
                  <a:pt x="450" y="1048"/>
                </a:cubicBezTo>
                <a:cubicBezTo>
                  <a:pt x="452" y="1048"/>
                  <a:pt x="450" y="1053"/>
                  <a:pt x="453" y="1052"/>
                </a:cubicBezTo>
                <a:cubicBezTo>
                  <a:pt x="457" y="1045"/>
                  <a:pt x="459" y="1036"/>
                  <a:pt x="468" y="1033"/>
                </a:cubicBezTo>
                <a:cubicBezTo>
                  <a:pt x="468" y="1030"/>
                  <a:pt x="464" y="1033"/>
                  <a:pt x="465" y="1029"/>
                </a:cubicBezTo>
                <a:cubicBezTo>
                  <a:pt x="472" y="1025"/>
                  <a:pt x="470" y="1014"/>
                  <a:pt x="480" y="1013"/>
                </a:cubicBezTo>
                <a:cubicBezTo>
                  <a:pt x="479" y="1009"/>
                  <a:pt x="480" y="1009"/>
                  <a:pt x="479" y="1004"/>
                </a:cubicBezTo>
                <a:cubicBezTo>
                  <a:pt x="484" y="1003"/>
                  <a:pt x="484" y="997"/>
                  <a:pt x="490" y="996"/>
                </a:cubicBezTo>
                <a:cubicBezTo>
                  <a:pt x="488" y="993"/>
                  <a:pt x="492" y="993"/>
                  <a:pt x="492" y="990"/>
                </a:cubicBezTo>
                <a:cubicBezTo>
                  <a:pt x="488" y="990"/>
                  <a:pt x="487" y="988"/>
                  <a:pt x="486" y="985"/>
                </a:cubicBezTo>
                <a:cubicBezTo>
                  <a:pt x="491" y="984"/>
                  <a:pt x="489" y="976"/>
                  <a:pt x="497" y="977"/>
                </a:cubicBezTo>
                <a:cubicBezTo>
                  <a:pt x="498" y="971"/>
                  <a:pt x="502" y="970"/>
                  <a:pt x="505" y="966"/>
                </a:cubicBezTo>
                <a:cubicBezTo>
                  <a:pt x="505" y="963"/>
                  <a:pt x="503" y="963"/>
                  <a:pt x="503" y="960"/>
                </a:cubicBezTo>
                <a:cubicBezTo>
                  <a:pt x="507" y="959"/>
                  <a:pt x="515" y="953"/>
                  <a:pt x="518" y="957"/>
                </a:cubicBezTo>
                <a:cubicBezTo>
                  <a:pt x="513" y="959"/>
                  <a:pt x="518" y="969"/>
                  <a:pt x="509" y="967"/>
                </a:cubicBezTo>
                <a:cubicBezTo>
                  <a:pt x="508" y="974"/>
                  <a:pt x="507" y="980"/>
                  <a:pt x="504" y="986"/>
                </a:cubicBezTo>
                <a:cubicBezTo>
                  <a:pt x="507" y="986"/>
                  <a:pt x="506" y="983"/>
                  <a:pt x="510" y="983"/>
                </a:cubicBezTo>
                <a:cubicBezTo>
                  <a:pt x="512" y="988"/>
                  <a:pt x="510" y="995"/>
                  <a:pt x="502" y="994"/>
                </a:cubicBezTo>
                <a:cubicBezTo>
                  <a:pt x="501" y="996"/>
                  <a:pt x="500" y="998"/>
                  <a:pt x="500" y="1001"/>
                </a:cubicBezTo>
                <a:cubicBezTo>
                  <a:pt x="503" y="1002"/>
                  <a:pt x="506" y="1003"/>
                  <a:pt x="508" y="1005"/>
                </a:cubicBezTo>
                <a:cubicBezTo>
                  <a:pt x="502" y="1009"/>
                  <a:pt x="503" y="1020"/>
                  <a:pt x="494" y="1022"/>
                </a:cubicBezTo>
                <a:cubicBezTo>
                  <a:pt x="497" y="1025"/>
                  <a:pt x="490" y="1026"/>
                  <a:pt x="493" y="1032"/>
                </a:cubicBezTo>
                <a:cubicBezTo>
                  <a:pt x="496" y="1031"/>
                  <a:pt x="497" y="1028"/>
                  <a:pt x="499" y="1026"/>
                </a:cubicBezTo>
                <a:cubicBezTo>
                  <a:pt x="498" y="1030"/>
                  <a:pt x="502" y="1028"/>
                  <a:pt x="502" y="1031"/>
                </a:cubicBezTo>
                <a:cubicBezTo>
                  <a:pt x="499" y="1033"/>
                  <a:pt x="502" y="1037"/>
                  <a:pt x="503" y="1040"/>
                </a:cubicBezTo>
                <a:cubicBezTo>
                  <a:pt x="508" y="1040"/>
                  <a:pt x="508" y="1040"/>
                  <a:pt x="508" y="1040"/>
                </a:cubicBezTo>
                <a:cubicBezTo>
                  <a:pt x="506" y="1035"/>
                  <a:pt x="510" y="1035"/>
                  <a:pt x="511" y="1033"/>
                </a:cubicBezTo>
                <a:cubicBezTo>
                  <a:pt x="509" y="1025"/>
                  <a:pt x="512" y="1015"/>
                  <a:pt x="519" y="1011"/>
                </a:cubicBezTo>
                <a:cubicBezTo>
                  <a:pt x="512" y="999"/>
                  <a:pt x="526" y="989"/>
                  <a:pt x="526" y="980"/>
                </a:cubicBezTo>
                <a:cubicBezTo>
                  <a:pt x="531" y="980"/>
                  <a:pt x="534" y="976"/>
                  <a:pt x="530" y="974"/>
                </a:cubicBezTo>
                <a:cubicBezTo>
                  <a:pt x="535" y="971"/>
                  <a:pt x="535" y="962"/>
                  <a:pt x="538" y="955"/>
                </a:cubicBezTo>
                <a:cubicBezTo>
                  <a:pt x="540" y="953"/>
                  <a:pt x="543" y="950"/>
                  <a:pt x="545" y="948"/>
                </a:cubicBezTo>
                <a:cubicBezTo>
                  <a:pt x="548" y="943"/>
                  <a:pt x="546" y="939"/>
                  <a:pt x="552" y="941"/>
                </a:cubicBezTo>
                <a:cubicBezTo>
                  <a:pt x="552" y="938"/>
                  <a:pt x="550" y="939"/>
                  <a:pt x="550" y="936"/>
                </a:cubicBezTo>
                <a:cubicBezTo>
                  <a:pt x="553" y="935"/>
                  <a:pt x="555" y="932"/>
                  <a:pt x="557" y="929"/>
                </a:cubicBezTo>
                <a:cubicBezTo>
                  <a:pt x="555" y="930"/>
                  <a:pt x="554" y="929"/>
                  <a:pt x="554" y="927"/>
                </a:cubicBezTo>
                <a:cubicBezTo>
                  <a:pt x="560" y="925"/>
                  <a:pt x="563" y="922"/>
                  <a:pt x="564" y="917"/>
                </a:cubicBezTo>
                <a:cubicBezTo>
                  <a:pt x="565" y="915"/>
                  <a:pt x="561" y="920"/>
                  <a:pt x="561" y="917"/>
                </a:cubicBezTo>
                <a:cubicBezTo>
                  <a:pt x="565" y="911"/>
                  <a:pt x="571" y="908"/>
                  <a:pt x="572" y="900"/>
                </a:cubicBezTo>
                <a:cubicBezTo>
                  <a:pt x="575" y="899"/>
                  <a:pt x="575" y="899"/>
                  <a:pt x="578" y="899"/>
                </a:cubicBezTo>
                <a:cubicBezTo>
                  <a:pt x="577" y="894"/>
                  <a:pt x="578" y="890"/>
                  <a:pt x="581" y="888"/>
                </a:cubicBezTo>
                <a:cubicBezTo>
                  <a:pt x="589" y="892"/>
                  <a:pt x="587" y="881"/>
                  <a:pt x="594" y="881"/>
                </a:cubicBezTo>
                <a:cubicBezTo>
                  <a:pt x="593" y="877"/>
                  <a:pt x="596" y="874"/>
                  <a:pt x="596" y="870"/>
                </a:cubicBezTo>
                <a:cubicBezTo>
                  <a:pt x="602" y="871"/>
                  <a:pt x="606" y="867"/>
                  <a:pt x="609" y="863"/>
                </a:cubicBezTo>
                <a:cubicBezTo>
                  <a:pt x="606" y="860"/>
                  <a:pt x="610" y="856"/>
                  <a:pt x="611" y="853"/>
                </a:cubicBezTo>
                <a:cubicBezTo>
                  <a:pt x="608" y="854"/>
                  <a:pt x="608" y="851"/>
                  <a:pt x="607" y="850"/>
                </a:cubicBezTo>
                <a:cubicBezTo>
                  <a:pt x="610" y="848"/>
                  <a:pt x="613" y="852"/>
                  <a:pt x="614" y="849"/>
                </a:cubicBezTo>
                <a:cubicBezTo>
                  <a:pt x="611" y="849"/>
                  <a:pt x="609" y="848"/>
                  <a:pt x="606" y="845"/>
                </a:cubicBezTo>
                <a:cubicBezTo>
                  <a:pt x="607" y="844"/>
                  <a:pt x="608" y="844"/>
                  <a:pt x="607" y="842"/>
                </a:cubicBezTo>
                <a:cubicBezTo>
                  <a:pt x="612" y="842"/>
                  <a:pt x="616" y="835"/>
                  <a:pt x="620" y="839"/>
                </a:cubicBezTo>
                <a:cubicBezTo>
                  <a:pt x="619" y="841"/>
                  <a:pt x="619" y="842"/>
                  <a:pt x="620" y="843"/>
                </a:cubicBezTo>
                <a:cubicBezTo>
                  <a:pt x="627" y="842"/>
                  <a:pt x="631" y="830"/>
                  <a:pt x="629" y="828"/>
                </a:cubicBezTo>
                <a:cubicBezTo>
                  <a:pt x="628" y="831"/>
                  <a:pt x="626" y="827"/>
                  <a:pt x="619" y="829"/>
                </a:cubicBezTo>
                <a:cubicBezTo>
                  <a:pt x="618" y="831"/>
                  <a:pt x="618" y="833"/>
                  <a:pt x="616" y="834"/>
                </a:cubicBezTo>
                <a:cubicBezTo>
                  <a:pt x="614" y="828"/>
                  <a:pt x="611" y="836"/>
                  <a:pt x="606" y="835"/>
                </a:cubicBezTo>
                <a:cubicBezTo>
                  <a:pt x="606" y="831"/>
                  <a:pt x="606" y="831"/>
                  <a:pt x="606" y="831"/>
                </a:cubicBezTo>
                <a:cubicBezTo>
                  <a:pt x="611" y="829"/>
                  <a:pt x="611" y="824"/>
                  <a:pt x="617" y="824"/>
                </a:cubicBezTo>
                <a:cubicBezTo>
                  <a:pt x="620" y="819"/>
                  <a:pt x="624" y="816"/>
                  <a:pt x="628" y="813"/>
                </a:cubicBezTo>
                <a:cubicBezTo>
                  <a:pt x="630" y="814"/>
                  <a:pt x="630" y="815"/>
                  <a:pt x="629" y="817"/>
                </a:cubicBezTo>
                <a:cubicBezTo>
                  <a:pt x="633" y="817"/>
                  <a:pt x="639" y="815"/>
                  <a:pt x="642" y="816"/>
                </a:cubicBezTo>
                <a:cubicBezTo>
                  <a:pt x="640" y="821"/>
                  <a:pt x="641" y="822"/>
                  <a:pt x="638" y="826"/>
                </a:cubicBezTo>
                <a:cubicBezTo>
                  <a:pt x="638" y="829"/>
                  <a:pt x="642" y="825"/>
                  <a:pt x="642" y="828"/>
                </a:cubicBezTo>
                <a:cubicBezTo>
                  <a:pt x="639" y="840"/>
                  <a:pt x="630" y="843"/>
                  <a:pt x="627" y="854"/>
                </a:cubicBezTo>
                <a:cubicBezTo>
                  <a:pt x="623" y="854"/>
                  <a:pt x="622" y="856"/>
                  <a:pt x="621" y="859"/>
                </a:cubicBezTo>
                <a:cubicBezTo>
                  <a:pt x="623" y="859"/>
                  <a:pt x="626" y="858"/>
                  <a:pt x="626" y="860"/>
                </a:cubicBezTo>
                <a:cubicBezTo>
                  <a:pt x="622" y="862"/>
                  <a:pt x="623" y="867"/>
                  <a:pt x="617" y="867"/>
                </a:cubicBezTo>
                <a:cubicBezTo>
                  <a:pt x="620" y="871"/>
                  <a:pt x="614" y="872"/>
                  <a:pt x="610" y="873"/>
                </a:cubicBezTo>
                <a:cubicBezTo>
                  <a:pt x="610" y="871"/>
                  <a:pt x="610" y="869"/>
                  <a:pt x="607" y="870"/>
                </a:cubicBezTo>
                <a:cubicBezTo>
                  <a:pt x="606" y="872"/>
                  <a:pt x="604" y="874"/>
                  <a:pt x="605" y="877"/>
                </a:cubicBezTo>
                <a:cubicBezTo>
                  <a:pt x="607" y="878"/>
                  <a:pt x="610" y="876"/>
                  <a:pt x="610" y="878"/>
                </a:cubicBezTo>
                <a:cubicBezTo>
                  <a:pt x="612" y="884"/>
                  <a:pt x="606" y="893"/>
                  <a:pt x="599" y="888"/>
                </a:cubicBezTo>
                <a:cubicBezTo>
                  <a:pt x="597" y="894"/>
                  <a:pt x="589" y="890"/>
                  <a:pt x="589" y="897"/>
                </a:cubicBezTo>
                <a:cubicBezTo>
                  <a:pt x="592" y="898"/>
                  <a:pt x="593" y="894"/>
                  <a:pt x="595" y="896"/>
                </a:cubicBezTo>
                <a:cubicBezTo>
                  <a:pt x="583" y="906"/>
                  <a:pt x="593" y="921"/>
                  <a:pt x="584" y="930"/>
                </a:cubicBezTo>
                <a:cubicBezTo>
                  <a:pt x="586" y="931"/>
                  <a:pt x="586" y="933"/>
                  <a:pt x="587" y="935"/>
                </a:cubicBezTo>
                <a:cubicBezTo>
                  <a:pt x="586" y="939"/>
                  <a:pt x="583" y="941"/>
                  <a:pt x="578" y="942"/>
                </a:cubicBezTo>
                <a:cubicBezTo>
                  <a:pt x="578" y="946"/>
                  <a:pt x="582" y="943"/>
                  <a:pt x="582" y="947"/>
                </a:cubicBezTo>
                <a:cubicBezTo>
                  <a:pt x="577" y="947"/>
                  <a:pt x="580" y="949"/>
                  <a:pt x="580" y="952"/>
                </a:cubicBezTo>
                <a:cubicBezTo>
                  <a:pt x="577" y="953"/>
                  <a:pt x="577" y="953"/>
                  <a:pt x="577" y="953"/>
                </a:cubicBezTo>
                <a:cubicBezTo>
                  <a:pt x="577" y="961"/>
                  <a:pt x="575" y="963"/>
                  <a:pt x="566" y="963"/>
                </a:cubicBezTo>
                <a:cubicBezTo>
                  <a:pt x="565" y="963"/>
                  <a:pt x="566" y="958"/>
                  <a:pt x="564" y="958"/>
                </a:cubicBezTo>
                <a:cubicBezTo>
                  <a:pt x="563" y="960"/>
                  <a:pt x="557" y="959"/>
                  <a:pt x="558" y="964"/>
                </a:cubicBezTo>
                <a:cubicBezTo>
                  <a:pt x="561" y="964"/>
                  <a:pt x="562" y="963"/>
                  <a:pt x="563" y="962"/>
                </a:cubicBezTo>
                <a:cubicBezTo>
                  <a:pt x="563" y="965"/>
                  <a:pt x="567" y="963"/>
                  <a:pt x="567" y="967"/>
                </a:cubicBezTo>
                <a:cubicBezTo>
                  <a:pt x="567" y="969"/>
                  <a:pt x="564" y="968"/>
                  <a:pt x="564" y="970"/>
                </a:cubicBezTo>
                <a:cubicBezTo>
                  <a:pt x="566" y="971"/>
                  <a:pt x="568" y="971"/>
                  <a:pt x="569" y="972"/>
                </a:cubicBezTo>
                <a:cubicBezTo>
                  <a:pt x="570" y="979"/>
                  <a:pt x="558" y="977"/>
                  <a:pt x="556" y="983"/>
                </a:cubicBezTo>
                <a:cubicBezTo>
                  <a:pt x="560" y="983"/>
                  <a:pt x="562" y="980"/>
                  <a:pt x="563" y="983"/>
                </a:cubicBezTo>
                <a:cubicBezTo>
                  <a:pt x="557" y="986"/>
                  <a:pt x="552" y="997"/>
                  <a:pt x="557" y="1003"/>
                </a:cubicBezTo>
                <a:cubicBezTo>
                  <a:pt x="558" y="999"/>
                  <a:pt x="560" y="997"/>
                  <a:pt x="561" y="994"/>
                </a:cubicBezTo>
                <a:cubicBezTo>
                  <a:pt x="563" y="999"/>
                  <a:pt x="566" y="993"/>
                  <a:pt x="571" y="994"/>
                </a:cubicBezTo>
                <a:cubicBezTo>
                  <a:pt x="568" y="996"/>
                  <a:pt x="569" y="1003"/>
                  <a:pt x="563" y="1004"/>
                </a:cubicBezTo>
                <a:cubicBezTo>
                  <a:pt x="563" y="1007"/>
                  <a:pt x="566" y="1006"/>
                  <a:pt x="566" y="1010"/>
                </a:cubicBezTo>
                <a:cubicBezTo>
                  <a:pt x="574" y="1005"/>
                  <a:pt x="588" y="1004"/>
                  <a:pt x="589" y="1018"/>
                </a:cubicBezTo>
                <a:cubicBezTo>
                  <a:pt x="584" y="1021"/>
                  <a:pt x="580" y="1025"/>
                  <a:pt x="577" y="1029"/>
                </a:cubicBezTo>
                <a:cubicBezTo>
                  <a:pt x="575" y="1030"/>
                  <a:pt x="573" y="1030"/>
                  <a:pt x="572" y="1028"/>
                </a:cubicBezTo>
                <a:cubicBezTo>
                  <a:pt x="571" y="1026"/>
                  <a:pt x="576" y="1022"/>
                  <a:pt x="572" y="1022"/>
                </a:cubicBezTo>
                <a:cubicBezTo>
                  <a:pt x="570" y="1025"/>
                  <a:pt x="570" y="1030"/>
                  <a:pt x="565" y="1030"/>
                </a:cubicBezTo>
                <a:cubicBezTo>
                  <a:pt x="565" y="1029"/>
                  <a:pt x="564" y="1029"/>
                  <a:pt x="564" y="1027"/>
                </a:cubicBezTo>
                <a:cubicBezTo>
                  <a:pt x="564" y="1025"/>
                  <a:pt x="567" y="1026"/>
                  <a:pt x="566" y="1023"/>
                </a:cubicBezTo>
                <a:cubicBezTo>
                  <a:pt x="562" y="1025"/>
                  <a:pt x="562" y="1020"/>
                  <a:pt x="558" y="1020"/>
                </a:cubicBezTo>
                <a:cubicBezTo>
                  <a:pt x="554" y="1026"/>
                  <a:pt x="551" y="1040"/>
                  <a:pt x="538" y="1034"/>
                </a:cubicBezTo>
                <a:cubicBezTo>
                  <a:pt x="538" y="1032"/>
                  <a:pt x="537" y="1029"/>
                  <a:pt x="536" y="1028"/>
                </a:cubicBezTo>
                <a:cubicBezTo>
                  <a:pt x="533" y="1032"/>
                  <a:pt x="529" y="1034"/>
                  <a:pt x="527" y="1039"/>
                </a:cubicBezTo>
                <a:cubicBezTo>
                  <a:pt x="529" y="1038"/>
                  <a:pt x="531" y="1038"/>
                  <a:pt x="531" y="1040"/>
                </a:cubicBezTo>
                <a:cubicBezTo>
                  <a:pt x="529" y="1045"/>
                  <a:pt x="527" y="1051"/>
                  <a:pt x="525" y="1056"/>
                </a:cubicBezTo>
                <a:cubicBezTo>
                  <a:pt x="520" y="1059"/>
                  <a:pt x="514" y="1054"/>
                  <a:pt x="511" y="1061"/>
                </a:cubicBezTo>
                <a:cubicBezTo>
                  <a:pt x="515" y="1059"/>
                  <a:pt x="521" y="1058"/>
                  <a:pt x="523" y="1061"/>
                </a:cubicBezTo>
                <a:cubicBezTo>
                  <a:pt x="521" y="1064"/>
                  <a:pt x="521" y="1067"/>
                  <a:pt x="521" y="1069"/>
                </a:cubicBezTo>
                <a:cubicBezTo>
                  <a:pt x="522" y="1069"/>
                  <a:pt x="523" y="1069"/>
                  <a:pt x="523" y="1070"/>
                </a:cubicBezTo>
                <a:cubicBezTo>
                  <a:pt x="522" y="1071"/>
                  <a:pt x="521" y="1073"/>
                  <a:pt x="522" y="1076"/>
                </a:cubicBezTo>
                <a:cubicBezTo>
                  <a:pt x="521" y="1077"/>
                  <a:pt x="521" y="1078"/>
                  <a:pt x="519" y="1078"/>
                </a:cubicBezTo>
                <a:cubicBezTo>
                  <a:pt x="513" y="1098"/>
                  <a:pt x="498" y="1111"/>
                  <a:pt x="486" y="1126"/>
                </a:cubicBezTo>
                <a:cubicBezTo>
                  <a:pt x="492" y="1127"/>
                  <a:pt x="489" y="1131"/>
                  <a:pt x="492" y="1135"/>
                </a:cubicBezTo>
                <a:cubicBezTo>
                  <a:pt x="489" y="1138"/>
                  <a:pt x="478" y="1140"/>
                  <a:pt x="478" y="1134"/>
                </a:cubicBezTo>
                <a:cubicBezTo>
                  <a:pt x="476" y="1134"/>
                  <a:pt x="472" y="1133"/>
                  <a:pt x="472" y="1135"/>
                </a:cubicBezTo>
                <a:cubicBezTo>
                  <a:pt x="476" y="1137"/>
                  <a:pt x="469" y="1138"/>
                  <a:pt x="469" y="1141"/>
                </a:cubicBezTo>
                <a:cubicBezTo>
                  <a:pt x="476" y="1142"/>
                  <a:pt x="483" y="1139"/>
                  <a:pt x="490" y="1140"/>
                </a:cubicBezTo>
                <a:cubicBezTo>
                  <a:pt x="483" y="1146"/>
                  <a:pt x="488" y="1154"/>
                  <a:pt x="480" y="1160"/>
                </a:cubicBezTo>
                <a:cubicBezTo>
                  <a:pt x="479" y="1171"/>
                  <a:pt x="474" y="1180"/>
                  <a:pt x="469" y="1189"/>
                </a:cubicBezTo>
                <a:cubicBezTo>
                  <a:pt x="470" y="1191"/>
                  <a:pt x="471" y="1192"/>
                  <a:pt x="472" y="1193"/>
                </a:cubicBezTo>
                <a:cubicBezTo>
                  <a:pt x="470" y="1196"/>
                  <a:pt x="468" y="1200"/>
                  <a:pt x="465" y="1202"/>
                </a:cubicBezTo>
                <a:cubicBezTo>
                  <a:pt x="462" y="1203"/>
                  <a:pt x="463" y="1200"/>
                  <a:pt x="460" y="1201"/>
                </a:cubicBezTo>
                <a:cubicBezTo>
                  <a:pt x="458" y="1202"/>
                  <a:pt x="458" y="1206"/>
                  <a:pt x="455" y="1206"/>
                </a:cubicBezTo>
                <a:cubicBezTo>
                  <a:pt x="455" y="1209"/>
                  <a:pt x="458" y="1209"/>
                  <a:pt x="460" y="1210"/>
                </a:cubicBezTo>
                <a:cubicBezTo>
                  <a:pt x="456" y="1214"/>
                  <a:pt x="452" y="1218"/>
                  <a:pt x="446" y="1219"/>
                </a:cubicBezTo>
                <a:cubicBezTo>
                  <a:pt x="441" y="1214"/>
                  <a:pt x="444" y="1206"/>
                  <a:pt x="450" y="1204"/>
                </a:cubicBezTo>
                <a:cubicBezTo>
                  <a:pt x="448" y="1188"/>
                  <a:pt x="455" y="1179"/>
                  <a:pt x="464" y="1173"/>
                </a:cubicBezTo>
                <a:cubicBezTo>
                  <a:pt x="463" y="1167"/>
                  <a:pt x="469" y="1165"/>
                  <a:pt x="466" y="1160"/>
                </a:cubicBezTo>
                <a:cubicBezTo>
                  <a:pt x="467" y="1160"/>
                  <a:pt x="468" y="1159"/>
                  <a:pt x="469" y="1158"/>
                </a:cubicBezTo>
                <a:cubicBezTo>
                  <a:pt x="469" y="1155"/>
                  <a:pt x="466" y="1153"/>
                  <a:pt x="469" y="1151"/>
                </a:cubicBezTo>
                <a:cubicBezTo>
                  <a:pt x="467" y="1149"/>
                  <a:pt x="465" y="1153"/>
                  <a:pt x="463" y="1154"/>
                </a:cubicBezTo>
                <a:cubicBezTo>
                  <a:pt x="463" y="1156"/>
                  <a:pt x="464" y="1159"/>
                  <a:pt x="462" y="1160"/>
                </a:cubicBezTo>
                <a:cubicBezTo>
                  <a:pt x="460" y="1160"/>
                  <a:pt x="459" y="1158"/>
                  <a:pt x="456" y="1159"/>
                </a:cubicBezTo>
                <a:cubicBezTo>
                  <a:pt x="456" y="1167"/>
                  <a:pt x="457" y="1176"/>
                  <a:pt x="449" y="1179"/>
                </a:cubicBezTo>
                <a:cubicBezTo>
                  <a:pt x="449" y="1188"/>
                  <a:pt x="442" y="1192"/>
                  <a:pt x="435" y="1195"/>
                </a:cubicBezTo>
                <a:cubicBezTo>
                  <a:pt x="448" y="1204"/>
                  <a:pt x="434" y="1220"/>
                  <a:pt x="420" y="1221"/>
                </a:cubicBezTo>
                <a:cubicBezTo>
                  <a:pt x="417" y="1229"/>
                  <a:pt x="423" y="1235"/>
                  <a:pt x="425" y="1240"/>
                </a:cubicBezTo>
                <a:cubicBezTo>
                  <a:pt x="422" y="1244"/>
                  <a:pt x="423" y="1251"/>
                  <a:pt x="418" y="1252"/>
                </a:cubicBezTo>
                <a:cubicBezTo>
                  <a:pt x="416" y="1252"/>
                  <a:pt x="415" y="1251"/>
                  <a:pt x="415" y="1248"/>
                </a:cubicBezTo>
                <a:cubicBezTo>
                  <a:pt x="412" y="1249"/>
                  <a:pt x="411" y="1253"/>
                  <a:pt x="407" y="1254"/>
                </a:cubicBezTo>
                <a:cubicBezTo>
                  <a:pt x="408" y="1261"/>
                  <a:pt x="400" y="1261"/>
                  <a:pt x="402" y="1269"/>
                </a:cubicBezTo>
                <a:cubicBezTo>
                  <a:pt x="400" y="1270"/>
                  <a:pt x="399" y="1271"/>
                  <a:pt x="397" y="1271"/>
                </a:cubicBezTo>
                <a:cubicBezTo>
                  <a:pt x="395" y="1277"/>
                  <a:pt x="400" y="1276"/>
                  <a:pt x="401" y="1279"/>
                </a:cubicBezTo>
                <a:cubicBezTo>
                  <a:pt x="403" y="1278"/>
                  <a:pt x="407" y="1278"/>
                  <a:pt x="409" y="1277"/>
                </a:cubicBezTo>
                <a:cubicBezTo>
                  <a:pt x="410" y="1281"/>
                  <a:pt x="416" y="1280"/>
                  <a:pt x="417" y="1284"/>
                </a:cubicBezTo>
                <a:cubicBezTo>
                  <a:pt x="412" y="1284"/>
                  <a:pt x="411" y="1287"/>
                  <a:pt x="410" y="1289"/>
                </a:cubicBezTo>
                <a:cubicBezTo>
                  <a:pt x="413" y="1288"/>
                  <a:pt x="415" y="1291"/>
                  <a:pt x="420" y="1291"/>
                </a:cubicBezTo>
                <a:cubicBezTo>
                  <a:pt x="421" y="1287"/>
                  <a:pt x="423" y="1283"/>
                  <a:pt x="421" y="1280"/>
                </a:cubicBezTo>
                <a:cubicBezTo>
                  <a:pt x="423" y="1279"/>
                  <a:pt x="425" y="1278"/>
                  <a:pt x="426" y="1276"/>
                </a:cubicBezTo>
                <a:cubicBezTo>
                  <a:pt x="424" y="1274"/>
                  <a:pt x="427" y="1272"/>
                  <a:pt x="425" y="1269"/>
                </a:cubicBezTo>
                <a:cubicBezTo>
                  <a:pt x="422" y="1270"/>
                  <a:pt x="418" y="1271"/>
                  <a:pt x="418" y="1268"/>
                </a:cubicBezTo>
                <a:cubicBezTo>
                  <a:pt x="427" y="1268"/>
                  <a:pt x="424" y="1258"/>
                  <a:pt x="432" y="1257"/>
                </a:cubicBezTo>
                <a:cubicBezTo>
                  <a:pt x="432" y="1256"/>
                  <a:pt x="431" y="1254"/>
                  <a:pt x="432" y="1254"/>
                </a:cubicBezTo>
                <a:cubicBezTo>
                  <a:pt x="437" y="1257"/>
                  <a:pt x="434" y="1263"/>
                  <a:pt x="438" y="1268"/>
                </a:cubicBezTo>
                <a:cubicBezTo>
                  <a:pt x="437" y="1270"/>
                  <a:pt x="432" y="1268"/>
                  <a:pt x="432" y="1271"/>
                </a:cubicBezTo>
                <a:cubicBezTo>
                  <a:pt x="438" y="1269"/>
                  <a:pt x="433" y="1275"/>
                  <a:pt x="433" y="1276"/>
                </a:cubicBezTo>
                <a:cubicBezTo>
                  <a:pt x="437" y="1274"/>
                  <a:pt x="435" y="1281"/>
                  <a:pt x="437" y="1282"/>
                </a:cubicBezTo>
                <a:cubicBezTo>
                  <a:pt x="438" y="1280"/>
                  <a:pt x="444" y="1280"/>
                  <a:pt x="443" y="1283"/>
                </a:cubicBezTo>
                <a:cubicBezTo>
                  <a:pt x="441" y="1290"/>
                  <a:pt x="433" y="1288"/>
                  <a:pt x="429" y="1292"/>
                </a:cubicBezTo>
                <a:cubicBezTo>
                  <a:pt x="435" y="1298"/>
                  <a:pt x="432" y="1306"/>
                  <a:pt x="428" y="1310"/>
                </a:cubicBezTo>
                <a:cubicBezTo>
                  <a:pt x="429" y="1310"/>
                  <a:pt x="429" y="1312"/>
                  <a:pt x="429" y="1313"/>
                </a:cubicBezTo>
                <a:cubicBezTo>
                  <a:pt x="433" y="1311"/>
                  <a:pt x="433" y="1313"/>
                  <a:pt x="432" y="1316"/>
                </a:cubicBezTo>
                <a:cubicBezTo>
                  <a:pt x="436" y="1318"/>
                  <a:pt x="438" y="1316"/>
                  <a:pt x="440" y="1314"/>
                </a:cubicBezTo>
                <a:cubicBezTo>
                  <a:pt x="440" y="1316"/>
                  <a:pt x="441" y="1316"/>
                  <a:pt x="442" y="1316"/>
                </a:cubicBezTo>
                <a:cubicBezTo>
                  <a:pt x="441" y="1323"/>
                  <a:pt x="434" y="1323"/>
                  <a:pt x="429" y="1321"/>
                </a:cubicBezTo>
                <a:cubicBezTo>
                  <a:pt x="429" y="1322"/>
                  <a:pt x="428" y="1323"/>
                  <a:pt x="428" y="1324"/>
                </a:cubicBezTo>
                <a:cubicBezTo>
                  <a:pt x="431" y="1327"/>
                  <a:pt x="433" y="1325"/>
                  <a:pt x="436" y="1324"/>
                </a:cubicBezTo>
                <a:cubicBezTo>
                  <a:pt x="436" y="1335"/>
                  <a:pt x="431" y="1344"/>
                  <a:pt x="425" y="1351"/>
                </a:cubicBezTo>
                <a:cubicBezTo>
                  <a:pt x="426" y="1351"/>
                  <a:pt x="426" y="1352"/>
                  <a:pt x="426" y="1354"/>
                </a:cubicBezTo>
                <a:cubicBezTo>
                  <a:pt x="423" y="1355"/>
                  <a:pt x="421" y="1358"/>
                  <a:pt x="417" y="1356"/>
                </a:cubicBezTo>
                <a:cubicBezTo>
                  <a:pt x="416" y="1361"/>
                  <a:pt x="411" y="1362"/>
                  <a:pt x="407" y="1364"/>
                </a:cubicBezTo>
                <a:cubicBezTo>
                  <a:pt x="407" y="1356"/>
                  <a:pt x="413" y="1344"/>
                  <a:pt x="405" y="1339"/>
                </a:cubicBezTo>
                <a:cubicBezTo>
                  <a:pt x="403" y="1342"/>
                  <a:pt x="400" y="1345"/>
                  <a:pt x="395" y="1345"/>
                </a:cubicBezTo>
                <a:cubicBezTo>
                  <a:pt x="394" y="1358"/>
                  <a:pt x="386" y="1364"/>
                  <a:pt x="386" y="1378"/>
                </a:cubicBezTo>
                <a:cubicBezTo>
                  <a:pt x="385" y="1379"/>
                  <a:pt x="379" y="1381"/>
                  <a:pt x="380" y="1382"/>
                </a:cubicBezTo>
                <a:cubicBezTo>
                  <a:pt x="382" y="1383"/>
                  <a:pt x="383" y="1379"/>
                  <a:pt x="384" y="1382"/>
                </a:cubicBezTo>
                <a:cubicBezTo>
                  <a:pt x="385" y="1387"/>
                  <a:pt x="379" y="1387"/>
                  <a:pt x="376" y="1389"/>
                </a:cubicBezTo>
                <a:cubicBezTo>
                  <a:pt x="377" y="1396"/>
                  <a:pt x="382" y="1404"/>
                  <a:pt x="377" y="1411"/>
                </a:cubicBezTo>
                <a:cubicBezTo>
                  <a:pt x="379" y="1414"/>
                  <a:pt x="382" y="1415"/>
                  <a:pt x="383" y="1419"/>
                </a:cubicBezTo>
                <a:cubicBezTo>
                  <a:pt x="389" y="1419"/>
                  <a:pt x="396" y="1420"/>
                  <a:pt x="401" y="1417"/>
                </a:cubicBezTo>
                <a:cubicBezTo>
                  <a:pt x="402" y="1422"/>
                  <a:pt x="409" y="1421"/>
                  <a:pt x="411" y="1422"/>
                </a:cubicBezTo>
                <a:cubicBezTo>
                  <a:pt x="414" y="1420"/>
                  <a:pt x="415" y="1415"/>
                  <a:pt x="417" y="1413"/>
                </a:cubicBezTo>
                <a:cubicBezTo>
                  <a:pt x="420" y="1413"/>
                  <a:pt x="423" y="1413"/>
                  <a:pt x="424" y="1415"/>
                </a:cubicBezTo>
                <a:cubicBezTo>
                  <a:pt x="423" y="1416"/>
                  <a:pt x="421" y="1420"/>
                  <a:pt x="423" y="1421"/>
                </a:cubicBezTo>
                <a:cubicBezTo>
                  <a:pt x="426" y="1420"/>
                  <a:pt x="429" y="1417"/>
                  <a:pt x="433" y="1419"/>
                </a:cubicBezTo>
                <a:cubicBezTo>
                  <a:pt x="428" y="1421"/>
                  <a:pt x="430" y="1430"/>
                  <a:pt x="434" y="1431"/>
                </a:cubicBezTo>
                <a:cubicBezTo>
                  <a:pt x="433" y="1427"/>
                  <a:pt x="437" y="1427"/>
                  <a:pt x="434" y="1423"/>
                </a:cubicBezTo>
                <a:close/>
                <a:moveTo>
                  <a:pt x="903" y="1202"/>
                </a:moveTo>
                <a:cubicBezTo>
                  <a:pt x="899" y="1202"/>
                  <a:pt x="900" y="1205"/>
                  <a:pt x="899" y="1206"/>
                </a:cubicBezTo>
                <a:cubicBezTo>
                  <a:pt x="896" y="1204"/>
                  <a:pt x="895" y="1205"/>
                  <a:pt x="891" y="1206"/>
                </a:cubicBezTo>
                <a:cubicBezTo>
                  <a:pt x="890" y="1201"/>
                  <a:pt x="890" y="1201"/>
                  <a:pt x="890" y="1201"/>
                </a:cubicBezTo>
                <a:cubicBezTo>
                  <a:pt x="895" y="1200"/>
                  <a:pt x="902" y="1194"/>
                  <a:pt x="903" y="1202"/>
                </a:cubicBezTo>
                <a:close/>
                <a:moveTo>
                  <a:pt x="924" y="1179"/>
                </a:moveTo>
                <a:cubicBezTo>
                  <a:pt x="923" y="1180"/>
                  <a:pt x="921" y="1181"/>
                  <a:pt x="919" y="1181"/>
                </a:cubicBezTo>
                <a:cubicBezTo>
                  <a:pt x="919" y="1178"/>
                  <a:pt x="917" y="1179"/>
                  <a:pt x="918" y="1176"/>
                </a:cubicBezTo>
                <a:cubicBezTo>
                  <a:pt x="919" y="1176"/>
                  <a:pt x="920" y="1176"/>
                  <a:pt x="921" y="1175"/>
                </a:cubicBezTo>
                <a:cubicBezTo>
                  <a:pt x="922" y="1175"/>
                  <a:pt x="923" y="1177"/>
                  <a:pt x="924" y="1179"/>
                </a:cubicBezTo>
                <a:close/>
                <a:moveTo>
                  <a:pt x="876" y="1174"/>
                </a:moveTo>
                <a:cubicBezTo>
                  <a:pt x="872" y="1174"/>
                  <a:pt x="872" y="1174"/>
                  <a:pt x="872" y="1174"/>
                </a:cubicBezTo>
                <a:cubicBezTo>
                  <a:pt x="873" y="1176"/>
                  <a:pt x="873" y="1179"/>
                  <a:pt x="876" y="1180"/>
                </a:cubicBezTo>
                <a:cubicBezTo>
                  <a:pt x="877" y="1181"/>
                  <a:pt x="871" y="1184"/>
                  <a:pt x="871" y="1180"/>
                </a:cubicBezTo>
                <a:cubicBezTo>
                  <a:pt x="869" y="1180"/>
                  <a:pt x="869" y="1182"/>
                  <a:pt x="867" y="1182"/>
                </a:cubicBezTo>
                <a:cubicBezTo>
                  <a:pt x="869" y="1183"/>
                  <a:pt x="867" y="1188"/>
                  <a:pt x="870" y="1189"/>
                </a:cubicBezTo>
                <a:cubicBezTo>
                  <a:pt x="868" y="1192"/>
                  <a:pt x="867" y="1189"/>
                  <a:pt x="865" y="1189"/>
                </a:cubicBezTo>
                <a:cubicBezTo>
                  <a:pt x="859" y="1190"/>
                  <a:pt x="854" y="1197"/>
                  <a:pt x="848" y="1199"/>
                </a:cubicBezTo>
                <a:cubicBezTo>
                  <a:pt x="845" y="1200"/>
                  <a:pt x="845" y="1197"/>
                  <a:pt x="843" y="1197"/>
                </a:cubicBezTo>
                <a:cubicBezTo>
                  <a:pt x="842" y="1197"/>
                  <a:pt x="842" y="1198"/>
                  <a:pt x="842" y="1198"/>
                </a:cubicBezTo>
                <a:cubicBezTo>
                  <a:pt x="840" y="1195"/>
                  <a:pt x="851" y="1195"/>
                  <a:pt x="850" y="1190"/>
                </a:cubicBezTo>
                <a:cubicBezTo>
                  <a:pt x="853" y="1191"/>
                  <a:pt x="858" y="1188"/>
                  <a:pt x="861" y="1186"/>
                </a:cubicBezTo>
                <a:cubicBezTo>
                  <a:pt x="861" y="1184"/>
                  <a:pt x="857" y="1186"/>
                  <a:pt x="856" y="1185"/>
                </a:cubicBezTo>
                <a:cubicBezTo>
                  <a:pt x="857" y="1183"/>
                  <a:pt x="859" y="1182"/>
                  <a:pt x="860" y="1179"/>
                </a:cubicBezTo>
                <a:cubicBezTo>
                  <a:pt x="860" y="1178"/>
                  <a:pt x="858" y="1179"/>
                  <a:pt x="856" y="1179"/>
                </a:cubicBezTo>
                <a:cubicBezTo>
                  <a:pt x="861" y="1175"/>
                  <a:pt x="855" y="1173"/>
                  <a:pt x="853" y="1168"/>
                </a:cubicBezTo>
                <a:cubicBezTo>
                  <a:pt x="858" y="1169"/>
                  <a:pt x="856" y="1163"/>
                  <a:pt x="860" y="1165"/>
                </a:cubicBezTo>
                <a:cubicBezTo>
                  <a:pt x="861" y="1169"/>
                  <a:pt x="856" y="1167"/>
                  <a:pt x="857" y="1171"/>
                </a:cubicBezTo>
                <a:cubicBezTo>
                  <a:pt x="862" y="1171"/>
                  <a:pt x="859" y="1164"/>
                  <a:pt x="866" y="1165"/>
                </a:cubicBezTo>
                <a:cubicBezTo>
                  <a:pt x="868" y="1167"/>
                  <a:pt x="869" y="1170"/>
                  <a:pt x="872" y="1171"/>
                </a:cubicBezTo>
                <a:cubicBezTo>
                  <a:pt x="876" y="1170"/>
                  <a:pt x="872" y="1167"/>
                  <a:pt x="874" y="1167"/>
                </a:cubicBezTo>
                <a:cubicBezTo>
                  <a:pt x="879" y="1166"/>
                  <a:pt x="878" y="1172"/>
                  <a:pt x="876" y="1174"/>
                </a:cubicBezTo>
                <a:close/>
                <a:moveTo>
                  <a:pt x="937" y="1157"/>
                </a:moveTo>
                <a:cubicBezTo>
                  <a:pt x="938" y="1161"/>
                  <a:pt x="938" y="1161"/>
                  <a:pt x="938" y="1161"/>
                </a:cubicBezTo>
                <a:cubicBezTo>
                  <a:pt x="935" y="1161"/>
                  <a:pt x="935" y="1161"/>
                  <a:pt x="935" y="1161"/>
                </a:cubicBezTo>
                <a:cubicBezTo>
                  <a:pt x="935" y="1160"/>
                  <a:pt x="935" y="1159"/>
                  <a:pt x="936" y="1158"/>
                </a:cubicBezTo>
                <a:cubicBezTo>
                  <a:pt x="936" y="1157"/>
                  <a:pt x="934" y="1158"/>
                  <a:pt x="934" y="1158"/>
                </a:cubicBezTo>
                <a:cubicBezTo>
                  <a:pt x="934" y="1155"/>
                  <a:pt x="937" y="1157"/>
                  <a:pt x="937" y="1157"/>
                </a:cubicBezTo>
                <a:close/>
                <a:moveTo>
                  <a:pt x="856" y="1135"/>
                </a:moveTo>
                <a:cubicBezTo>
                  <a:pt x="857" y="1137"/>
                  <a:pt x="857" y="1139"/>
                  <a:pt x="856" y="1140"/>
                </a:cubicBezTo>
                <a:cubicBezTo>
                  <a:pt x="853" y="1142"/>
                  <a:pt x="853" y="1139"/>
                  <a:pt x="851" y="1140"/>
                </a:cubicBezTo>
                <a:cubicBezTo>
                  <a:pt x="852" y="1139"/>
                  <a:pt x="851" y="1136"/>
                  <a:pt x="853" y="1134"/>
                </a:cubicBezTo>
                <a:cubicBezTo>
                  <a:pt x="853" y="1135"/>
                  <a:pt x="855" y="1135"/>
                  <a:pt x="856" y="1135"/>
                </a:cubicBezTo>
                <a:close/>
                <a:moveTo>
                  <a:pt x="851" y="1136"/>
                </a:moveTo>
                <a:cubicBezTo>
                  <a:pt x="849" y="1136"/>
                  <a:pt x="849" y="1138"/>
                  <a:pt x="847" y="1138"/>
                </a:cubicBezTo>
                <a:cubicBezTo>
                  <a:pt x="846" y="1135"/>
                  <a:pt x="847" y="1133"/>
                  <a:pt x="850" y="1133"/>
                </a:cubicBezTo>
                <a:lnTo>
                  <a:pt x="851" y="1136"/>
                </a:lnTo>
                <a:close/>
                <a:moveTo>
                  <a:pt x="1221" y="1215"/>
                </a:moveTo>
                <a:cubicBezTo>
                  <a:pt x="1219" y="1216"/>
                  <a:pt x="1217" y="1218"/>
                  <a:pt x="1213" y="1218"/>
                </a:cubicBezTo>
                <a:cubicBezTo>
                  <a:pt x="1213" y="1215"/>
                  <a:pt x="1213" y="1212"/>
                  <a:pt x="1214" y="1209"/>
                </a:cubicBezTo>
                <a:cubicBezTo>
                  <a:pt x="1218" y="1209"/>
                  <a:pt x="1221" y="1210"/>
                  <a:pt x="1221" y="1215"/>
                </a:cubicBezTo>
                <a:close/>
                <a:moveTo>
                  <a:pt x="1277" y="1182"/>
                </a:moveTo>
                <a:cubicBezTo>
                  <a:pt x="1274" y="1183"/>
                  <a:pt x="1273" y="1181"/>
                  <a:pt x="1271" y="1181"/>
                </a:cubicBezTo>
                <a:cubicBezTo>
                  <a:pt x="1271" y="1179"/>
                  <a:pt x="1273" y="1178"/>
                  <a:pt x="1272" y="1175"/>
                </a:cubicBezTo>
                <a:cubicBezTo>
                  <a:pt x="1276" y="1176"/>
                  <a:pt x="1277" y="1179"/>
                  <a:pt x="1277" y="1174"/>
                </a:cubicBezTo>
                <a:cubicBezTo>
                  <a:pt x="1282" y="1175"/>
                  <a:pt x="1277" y="1179"/>
                  <a:pt x="1277" y="1182"/>
                </a:cubicBezTo>
                <a:close/>
                <a:moveTo>
                  <a:pt x="1087" y="1189"/>
                </a:moveTo>
                <a:cubicBezTo>
                  <a:pt x="1086" y="1191"/>
                  <a:pt x="1083" y="1192"/>
                  <a:pt x="1081" y="1194"/>
                </a:cubicBezTo>
                <a:cubicBezTo>
                  <a:pt x="1085" y="1197"/>
                  <a:pt x="1077" y="1202"/>
                  <a:pt x="1075" y="1198"/>
                </a:cubicBezTo>
                <a:cubicBezTo>
                  <a:pt x="1074" y="1190"/>
                  <a:pt x="1082" y="1189"/>
                  <a:pt x="1085" y="1184"/>
                </a:cubicBezTo>
                <a:cubicBezTo>
                  <a:pt x="1084" y="1185"/>
                  <a:pt x="1085" y="1189"/>
                  <a:pt x="1087" y="1189"/>
                </a:cubicBezTo>
                <a:close/>
                <a:moveTo>
                  <a:pt x="1445" y="929"/>
                </a:moveTo>
                <a:cubicBezTo>
                  <a:pt x="1443" y="935"/>
                  <a:pt x="1438" y="928"/>
                  <a:pt x="1435" y="927"/>
                </a:cubicBezTo>
                <a:cubicBezTo>
                  <a:pt x="1436" y="926"/>
                  <a:pt x="1440" y="926"/>
                  <a:pt x="1442" y="925"/>
                </a:cubicBezTo>
                <a:cubicBezTo>
                  <a:pt x="1444" y="926"/>
                  <a:pt x="1443" y="929"/>
                  <a:pt x="1445" y="929"/>
                </a:cubicBezTo>
                <a:close/>
                <a:moveTo>
                  <a:pt x="1481" y="977"/>
                </a:moveTo>
                <a:cubicBezTo>
                  <a:pt x="1480" y="980"/>
                  <a:pt x="1477" y="982"/>
                  <a:pt x="1475" y="983"/>
                </a:cubicBezTo>
                <a:cubicBezTo>
                  <a:pt x="1473" y="978"/>
                  <a:pt x="1477" y="977"/>
                  <a:pt x="1481" y="977"/>
                </a:cubicBezTo>
                <a:close/>
                <a:moveTo>
                  <a:pt x="1475" y="958"/>
                </a:moveTo>
                <a:cubicBezTo>
                  <a:pt x="1475" y="963"/>
                  <a:pt x="1475" y="963"/>
                  <a:pt x="1475" y="963"/>
                </a:cubicBezTo>
                <a:cubicBezTo>
                  <a:pt x="1473" y="964"/>
                  <a:pt x="1472" y="957"/>
                  <a:pt x="1475" y="958"/>
                </a:cubicBezTo>
                <a:close/>
                <a:moveTo>
                  <a:pt x="1545" y="935"/>
                </a:moveTo>
                <a:cubicBezTo>
                  <a:pt x="1547" y="936"/>
                  <a:pt x="1548" y="937"/>
                  <a:pt x="1548" y="940"/>
                </a:cubicBezTo>
                <a:cubicBezTo>
                  <a:pt x="1545" y="941"/>
                  <a:pt x="1543" y="942"/>
                  <a:pt x="1542" y="943"/>
                </a:cubicBezTo>
                <a:cubicBezTo>
                  <a:pt x="1540" y="943"/>
                  <a:pt x="1538" y="941"/>
                  <a:pt x="1538" y="938"/>
                </a:cubicBezTo>
                <a:cubicBezTo>
                  <a:pt x="1541" y="936"/>
                  <a:pt x="1547" y="935"/>
                  <a:pt x="1547" y="931"/>
                </a:cubicBezTo>
                <a:cubicBezTo>
                  <a:pt x="1550" y="932"/>
                  <a:pt x="1547" y="935"/>
                  <a:pt x="1545" y="935"/>
                </a:cubicBezTo>
                <a:close/>
                <a:moveTo>
                  <a:pt x="1539" y="901"/>
                </a:moveTo>
                <a:cubicBezTo>
                  <a:pt x="1536" y="903"/>
                  <a:pt x="1533" y="905"/>
                  <a:pt x="1531" y="908"/>
                </a:cubicBezTo>
                <a:cubicBezTo>
                  <a:pt x="1533" y="909"/>
                  <a:pt x="1533" y="913"/>
                  <a:pt x="1533" y="915"/>
                </a:cubicBezTo>
                <a:cubicBezTo>
                  <a:pt x="1530" y="917"/>
                  <a:pt x="1523" y="917"/>
                  <a:pt x="1520" y="919"/>
                </a:cubicBezTo>
                <a:cubicBezTo>
                  <a:pt x="1527" y="928"/>
                  <a:pt x="1514" y="932"/>
                  <a:pt x="1513" y="939"/>
                </a:cubicBezTo>
                <a:cubicBezTo>
                  <a:pt x="1505" y="935"/>
                  <a:pt x="1509" y="947"/>
                  <a:pt x="1502" y="946"/>
                </a:cubicBezTo>
                <a:cubicBezTo>
                  <a:pt x="1502" y="949"/>
                  <a:pt x="1506" y="946"/>
                  <a:pt x="1506" y="950"/>
                </a:cubicBezTo>
                <a:cubicBezTo>
                  <a:pt x="1499" y="952"/>
                  <a:pt x="1493" y="953"/>
                  <a:pt x="1484" y="951"/>
                </a:cubicBezTo>
                <a:cubicBezTo>
                  <a:pt x="1483" y="947"/>
                  <a:pt x="1487" y="938"/>
                  <a:pt x="1493" y="940"/>
                </a:cubicBezTo>
                <a:cubicBezTo>
                  <a:pt x="1489" y="929"/>
                  <a:pt x="1496" y="919"/>
                  <a:pt x="1506" y="915"/>
                </a:cubicBezTo>
                <a:cubicBezTo>
                  <a:pt x="1506" y="916"/>
                  <a:pt x="1507" y="917"/>
                  <a:pt x="1507" y="918"/>
                </a:cubicBezTo>
                <a:cubicBezTo>
                  <a:pt x="1510" y="916"/>
                  <a:pt x="1515" y="915"/>
                  <a:pt x="1514" y="910"/>
                </a:cubicBezTo>
                <a:cubicBezTo>
                  <a:pt x="1523" y="909"/>
                  <a:pt x="1531" y="906"/>
                  <a:pt x="1532" y="898"/>
                </a:cubicBezTo>
                <a:cubicBezTo>
                  <a:pt x="1537" y="897"/>
                  <a:pt x="1536" y="902"/>
                  <a:pt x="1539" y="901"/>
                </a:cubicBezTo>
                <a:close/>
                <a:moveTo>
                  <a:pt x="1732" y="740"/>
                </a:moveTo>
                <a:cubicBezTo>
                  <a:pt x="1736" y="739"/>
                  <a:pt x="1736" y="739"/>
                  <a:pt x="1736" y="739"/>
                </a:cubicBezTo>
                <a:cubicBezTo>
                  <a:pt x="1736" y="741"/>
                  <a:pt x="1735" y="743"/>
                  <a:pt x="1732" y="743"/>
                </a:cubicBezTo>
                <a:lnTo>
                  <a:pt x="1732" y="740"/>
                </a:lnTo>
                <a:close/>
                <a:moveTo>
                  <a:pt x="1674" y="798"/>
                </a:moveTo>
                <a:cubicBezTo>
                  <a:pt x="1678" y="799"/>
                  <a:pt x="1678" y="797"/>
                  <a:pt x="1680" y="796"/>
                </a:cubicBezTo>
                <a:cubicBezTo>
                  <a:pt x="1678" y="793"/>
                  <a:pt x="1674" y="792"/>
                  <a:pt x="1676" y="787"/>
                </a:cubicBezTo>
                <a:cubicBezTo>
                  <a:pt x="1683" y="787"/>
                  <a:pt x="1678" y="784"/>
                  <a:pt x="1681" y="781"/>
                </a:cubicBezTo>
                <a:cubicBezTo>
                  <a:pt x="1687" y="782"/>
                  <a:pt x="1687" y="778"/>
                  <a:pt x="1692" y="778"/>
                </a:cubicBezTo>
                <a:cubicBezTo>
                  <a:pt x="1693" y="781"/>
                  <a:pt x="1690" y="782"/>
                  <a:pt x="1692" y="783"/>
                </a:cubicBezTo>
                <a:cubicBezTo>
                  <a:pt x="1696" y="781"/>
                  <a:pt x="1697" y="777"/>
                  <a:pt x="1701" y="777"/>
                </a:cubicBezTo>
                <a:cubicBezTo>
                  <a:pt x="1700" y="773"/>
                  <a:pt x="1697" y="776"/>
                  <a:pt x="1694" y="776"/>
                </a:cubicBezTo>
                <a:cubicBezTo>
                  <a:pt x="1693" y="773"/>
                  <a:pt x="1699" y="775"/>
                  <a:pt x="1698" y="770"/>
                </a:cubicBezTo>
                <a:cubicBezTo>
                  <a:pt x="1712" y="778"/>
                  <a:pt x="1700" y="793"/>
                  <a:pt x="1693" y="800"/>
                </a:cubicBezTo>
                <a:cubicBezTo>
                  <a:pt x="1687" y="799"/>
                  <a:pt x="1680" y="806"/>
                  <a:pt x="1674" y="804"/>
                </a:cubicBezTo>
                <a:cubicBezTo>
                  <a:pt x="1673" y="801"/>
                  <a:pt x="1675" y="800"/>
                  <a:pt x="1674" y="798"/>
                </a:cubicBezTo>
                <a:close/>
                <a:moveTo>
                  <a:pt x="1670" y="805"/>
                </a:moveTo>
                <a:cubicBezTo>
                  <a:pt x="1669" y="809"/>
                  <a:pt x="1666" y="808"/>
                  <a:pt x="1663" y="807"/>
                </a:cubicBezTo>
                <a:cubicBezTo>
                  <a:pt x="1663" y="804"/>
                  <a:pt x="1668" y="805"/>
                  <a:pt x="1670" y="805"/>
                </a:cubicBezTo>
                <a:close/>
                <a:moveTo>
                  <a:pt x="1642" y="820"/>
                </a:moveTo>
                <a:cubicBezTo>
                  <a:pt x="1643" y="817"/>
                  <a:pt x="1649" y="817"/>
                  <a:pt x="1651" y="814"/>
                </a:cubicBezTo>
                <a:cubicBezTo>
                  <a:pt x="1649" y="811"/>
                  <a:pt x="1649" y="807"/>
                  <a:pt x="1654" y="808"/>
                </a:cubicBezTo>
                <a:cubicBezTo>
                  <a:pt x="1652" y="810"/>
                  <a:pt x="1652" y="814"/>
                  <a:pt x="1655" y="811"/>
                </a:cubicBezTo>
                <a:cubicBezTo>
                  <a:pt x="1658" y="814"/>
                  <a:pt x="1652" y="816"/>
                  <a:pt x="1650" y="817"/>
                </a:cubicBezTo>
                <a:cubicBezTo>
                  <a:pt x="1650" y="820"/>
                  <a:pt x="1653" y="819"/>
                  <a:pt x="1654" y="820"/>
                </a:cubicBezTo>
                <a:cubicBezTo>
                  <a:pt x="1652" y="825"/>
                  <a:pt x="1648" y="817"/>
                  <a:pt x="1642" y="820"/>
                </a:cubicBezTo>
                <a:close/>
                <a:moveTo>
                  <a:pt x="1674" y="823"/>
                </a:moveTo>
                <a:cubicBezTo>
                  <a:pt x="1675" y="825"/>
                  <a:pt x="1676" y="826"/>
                  <a:pt x="1677" y="826"/>
                </a:cubicBezTo>
                <a:cubicBezTo>
                  <a:pt x="1674" y="831"/>
                  <a:pt x="1667" y="827"/>
                  <a:pt x="1667" y="835"/>
                </a:cubicBezTo>
                <a:cubicBezTo>
                  <a:pt x="1659" y="831"/>
                  <a:pt x="1670" y="825"/>
                  <a:pt x="1674" y="823"/>
                </a:cubicBezTo>
                <a:close/>
                <a:moveTo>
                  <a:pt x="2593" y="336"/>
                </a:moveTo>
                <a:cubicBezTo>
                  <a:pt x="2595" y="335"/>
                  <a:pt x="2595" y="335"/>
                  <a:pt x="2596" y="333"/>
                </a:cubicBezTo>
                <a:cubicBezTo>
                  <a:pt x="2601" y="335"/>
                  <a:pt x="2594" y="342"/>
                  <a:pt x="2593" y="336"/>
                </a:cubicBezTo>
                <a:close/>
                <a:moveTo>
                  <a:pt x="2382" y="403"/>
                </a:moveTo>
                <a:cubicBezTo>
                  <a:pt x="2382" y="406"/>
                  <a:pt x="2380" y="406"/>
                  <a:pt x="2378" y="407"/>
                </a:cubicBezTo>
                <a:cubicBezTo>
                  <a:pt x="2378" y="404"/>
                  <a:pt x="2376" y="404"/>
                  <a:pt x="2376" y="402"/>
                </a:cubicBezTo>
                <a:cubicBezTo>
                  <a:pt x="2377" y="402"/>
                  <a:pt x="2378" y="401"/>
                  <a:pt x="2378" y="400"/>
                </a:cubicBezTo>
                <a:cubicBezTo>
                  <a:pt x="2380" y="400"/>
                  <a:pt x="2381" y="402"/>
                  <a:pt x="2382" y="403"/>
                </a:cubicBezTo>
                <a:close/>
                <a:moveTo>
                  <a:pt x="2388" y="386"/>
                </a:moveTo>
                <a:cubicBezTo>
                  <a:pt x="2391" y="389"/>
                  <a:pt x="2383" y="389"/>
                  <a:pt x="2385" y="394"/>
                </a:cubicBezTo>
                <a:cubicBezTo>
                  <a:pt x="2383" y="395"/>
                  <a:pt x="2383" y="393"/>
                  <a:pt x="2380" y="394"/>
                </a:cubicBezTo>
                <a:cubicBezTo>
                  <a:pt x="2381" y="390"/>
                  <a:pt x="2380" y="388"/>
                  <a:pt x="2378" y="385"/>
                </a:cubicBezTo>
                <a:cubicBezTo>
                  <a:pt x="2381" y="388"/>
                  <a:pt x="2386" y="387"/>
                  <a:pt x="2388" y="386"/>
                </a:cubicBezTo>
                <a:close/>
                <a:moveTo>
                  <a:pt x="2371" y="389"/>
                </a:moveTo>
                <a:cubicBezTo>
                  <a:pt x="2370" y="393"/>
                  <a:pt x="2364" y="389"/>
                  <a:pt x="2361" y="388"/>
                </a:cubicBezTo>
                <a:cubicBezTo>
                  <a:pt x="2363" y="385"/>
                  <a:pt x="2367" y="389"/>
                  <a:pt x="2371" y="389"/>
                </a:cubicBezTo>
                <a:close/>
                <a:moveTo>
                  <a:pt x="2383" y="380"/>
                </a:moveTo>
                <a:cubicBezTo>
                  <a:pt x="2381" y="381"/>
                  <a:pt x="2381" y="379"/>
                  <a:pt x="2379" y="379"/>
                </a:cubicBezTo>
                <a:cubicBezTo>
                  <a:pt x="2379" y="376"/>
                  <a:pt x="2383" y="376"/>
                  <a:pt x="2384" y="377"/>
                </a:cubicBezTo>
                <a:cubicBezTo>
                  <a:pt x="2384" y="378"/>
                  <a:pt x="2383" y="379"/>
                  <a:pt x="2383" y="380"/>
                </a:cubicBezTo>
                <a:close/>
                <a:moveTo>
                  <a:pt x="2496" y="327"/>
                </a:moveTo>
                <a:cubicBezTo>
                  <a:pt x="2494" y="331"/>
                  <a:pt x="2499" y="333"/>
                  <a:pt x="2504" y="335"/>
                </a:cubicBezTo>
                <a:cubicBezTo>
                  <a:pt x="2504" y="337"/>
                  <a:pt x="2504" y="337"/>
                  <a:pt x="2504" y="337"/>
                </a:cubicBezTo>
                <a:cubicBezTo>
                  <a:pt x="2492" y="342"/>
                  <a:pt x="2482" y="347"/>
                  <a:pt x="2473" y="354"/>
                </a:cubicBezTo>
                <a:cubicBezTo>
                  <a:pt x="2473" y="357"/>
                  <a:pt x="2476" y="357"/>
                  <a:pt x="2477" y="358"/>
                </a:cubicBezTo>
                <a:cubicBezTo>
                  <a:pt x="2477" y="362"/>
                  <a:pt x="2468" y="363"/>
                  <a:pt x="2464" y="361"/>
                </a:cubicBezTo>
                <a:cubicBezTo>
                  <a:pt x="2463" y="360"/>
                  <a:pt x="2464" y="358"/>
                  <a:pt x="2465" y="358"/>
                </a:cubicBezTo>
                <a:cubicBezTo>
                  <a:pt x="2463" y="356"/>
                  <a:pt x="2456" y="357"/>
                  <a:pt x="2453" y="358"/>
                </a:cubicBezTo>
                <a:cubicBezTo>
                  <a:pt x="2456" y="354"/>
                  <a:pt x="2460" y="350"/>
                  <a:pt x="2464" y="347"/>
                </a:cubicBezTo>
                <a:cubicBezTo>
                  <a:pt x="2464" y="346"/>
                  <a:pt x="2465" y="343"/>
                  <a:pt x="2462" y="344"/>
                </a:cubicBezTo>
                <a:cubicBezTo>
                  <a:pt x="2462" y="341"/>
                  <a:pt x="2464" y="343"/>
                  <a:pt x="2466" y="343"/>
                </a:cubicBezTo>
                <a:cubicBezTo>
                  <a:pt x="2467" y="342"/>
                  <a:pt x="2467" y="340"/>
                  <a:pt x="2467" y="338"/>
                </a:cubicBezTo>
                <a:cubicBezTo>
                  <a:pt x="2478" y="340"/>
                  <a:pt x="2483" y="330"/>
                  <a:pt x="2492" y="334"/>
                </a:cubicBezTo>
                <a:cubicBezTo>
                  <a:pt x="2491" y="332"/>
                  <a:pt x="2491" y="330"/>
                  <a:pt x="2489" y="330"/>
                </a:cubicBezTo>
                <a:cubicBezTo>
                  <a:pt x="2491" y="328"/>
                  <a:pt x="2493" y="327"/>
                  <a:pt x="2496" y="327"/>
                </a:cubicBezTo>
                <a:close/>
                <a:moveTo>
                  <a:pt x="2456" y="344"/>
                </a:moveTo>
                <a:cubicBezTo>
                  <a:pt x="2455" y="344"/>
                  <a:pt x="2454" y="343"/>
                  <a:pt x="2454" y="341"/>
                </a:cubicBezTo>
                <a:cubicBezTo>
                  <a:pt x="2460" y="340"/>
                  <a:pt x="2460" y="340"/>
                  <a:pt x="2460" y="340"/>
                </a:cubicBezTo>
                <a:cubicBezTo>
                  <a:pt x="2460" y="343"/>
                  <a:pt x="2460" y="343"/>
                  <a:pt x="2460" y="343"/>
                </a:cubicBezTo>
                <a:cubicBezTo>
                  <a:pt x="2459" y="343"/>
                  <a:pt x="2456" y="343"/>
                  <a:pt x="2456" y="344"/>
                </a:cubicBezTo>
                <a:close/>
                <a:moveTo>
                  <a:pt x="2391" y="324"/>
                </a:moveTo>
                <a:cubicBezTo>
                  <a:pt x="2390" y="322"/>
                  <a:pt x="2391" y="322"/>
                  <a:pt x="2391" y="320"/>
                </a:cubicBezTo>
                <a:cubicBezTo>
                  <a:pt x="2392" y="320"/>
                  <a:pt x="2392" y="321"/>
                  <a:pt x="2393" y="321"/>
                </a:cubicBezTo>
                <a:cubicBezTo>
                  <a:pt x="2393" y="314"/>
                  <a:pt x="2395" y="325"/>
                  <a:pt x="2391" y="324"/>
                </a:cubicBezTo>
                <a:close/>
                <a:moveTo>
                  <a:pt x="2401" y="370"/>
                </a:moveTo>
                <a:cubicBezTo>
                  <a:pt x="2404" y="365"/>
                  <a:pt x="2407" y="359"/>
                  <a:pt x="2411" y="354"/>
                </a:cubicBezTo>
                <a:cubicBezTo>
                  <a:pt x="2403" y="357"/>
                  <a:pt x="2401" y="355"/>
                  <a:pt x="2392" y="357"/>
                </a:cubicBezTo>
                <a:cubicBezTo>
                  <a:pt x="2391" y="355"/>
                  <a:pt x="2390" y="354"/>
                  <a:pt x="2388" y="353"/>
                </a:cubicBezTo>
                <a:cubicBezTo>
                  <a:pt x="2391" y="348"/>
                  <a:pt x="2397" y="350"/>
                  <a:pt x="2401" y="346"/>
                </a:cubicBezTo>
                <a:cubicBezTo>
                  <a:pt x="2401" y="347"/>
                  <a:pt x="2400" y="348"/>
                  <a:pt x="2401" y="349"/>
                </a:cubicBezTo>
                <a:cubicBezTo>
                  <a:pt x="2405" y="349"/>
                  <a:pt x="2401" y="342"/>
                  <a:pt x="2407" y="343"/>
                </a:cubicBezTo>
                <a:cubicBezTo>
                  <a:pt x="2409" y="336"/>
                  <a:pt x="2409" y="324"/>
                  <a:pt x="2418" y="326"/>
                </a:cubicBezTo>
                <a:cubicBezTo>
                  <a:pt x="2421" y="326"/>
                  <a:pt x="2418" y="321"/>
                  <a:pt x="2420" y="319"/>
                </a:cubicBezTo>
                <a:cubicBezTo>
                  <a:pt x="2424" y="319"/>
                  <a:pt x="2426" y="318"/>
                  <a:pt x="2428" y="315"/>
                </a:cubicBezTo>
                <a:cubicBezTo>
                  <a:pt x="2432" y="316"/>
                  <a:pt x="2444" y="317"/>
                  <a:pt x="2444" y="311"/>
                </a:cubicBezTo>
                <a:cubicBezTo>
                  <a:pt x="2454" y="310"/>
                  <a:pt x="2456" y="310"/>
                  <a:pt x="2464" y="306"/>
                </a:cubicBezTo>
                <a:cubicBezTo>
                  <a:pt x="2465" y="307"/>
                  <a:pt x="2466" y="308"/>
                  <a:pt x="2466" y="311"/>
                </a:cubicBezTo>
                <a:cubicBezTo>
                  <a:pt x="2471" y="311"/>
                  <a:pt x="2476" y="311"/>
                  <a:pt x="2480" y="313"/>
                </a:cubicBezTo>
                <a:cubicBezTo>
                  <a:pt x="2480" y="317"/>
                  <a:pt x="2480" y="320"/>
                  <a:pt x="2483" y="323"/>
                </a:cubicBezTo>
                <a:cubicBezTo>
                  <a:pt x="2478" y="328"/>
                  <a:pt x="2471" y="327"/>
                  <a:pt x="2467" y="330"/>
                </a:cubicBezTo>
                <a:cubicBezTo>
                  <a:pt x="2467" y="332"/>
                  <a:pt x="2461" y="329"/>
                  <a:pt x="2464" y="327"/>
                </a:cubicBezTo>
                <a:cubicBezTo>
                  <a:pt x="2459" y="327"/>
                  <a:pt x="2459" y="330"/>
                  <a:pt x="2453" y="330"/>
                </a:cubicBezTo>
                <a:cubicBezTo>
                  <a:pt x="2451" y="331"/>
                  <a:pt x="2453" y="335"/>
                  <a:pt x="2451" y="336"/>
                </a:cubicBezTo>
                <a:cubicBezTo>
                  <a:pt x="2451" y="337"/>
                  <a:pt x="2453" y="336"/>
                  <a:pt x="2454" y="336"/>
                </a:cubicBezTo>
                <a:cubicBezTo>
                  <a:pt x="2454" y="338"/>
                  <a:pt x="2451" y="339"/>
                  <a:pt x="2450" y="338"/>
                </a:cubicBezTo>
                <a:cubicBezTo>
                  <a:pt x="2450" y="341"/>
                  <a:pt x="2454" y="340"/>
                  <a:pt x="2453" y="344"/>
                </a:cubicBezTo>
                <a:cubicBezTo>
                  <a:pt x="2448" y="344"/>
                  <a:pt x="2445" y="345"/>
                  <a:pt x="2445" y="348"/>
                </a:cubicBezTo>
                <a:cubicBezTo>
                  <a:pt x="2441" y="348"/>
                  <a:pt x="2439" y="346"/>
                  <a:pt x="2435" y="348"/>
                </a:cubicBezTo>
                <a:cubicBezTo>
                  <a:pt x="2436" y="358"/>
                  <a:pt x="2420" y="354"/>
                  <a:pt x="2419" y="364"/>
                </a:cubicBezTo>
                <a:cubicBezTo>
                  <a:pt x="2419" y="367"/>
                  <a:pt x="2423" y="366"/>
                  <a:pt x="2422" y="370"/>
                </a:cubicBezTo>
                <a:cubicBezTo>
                  <a:pt x="2416" y="371"/>
                  <a:pt x="2404" y="379"/>
                  <a:pt x="2401" y="370"/>
                </a:cubicBezTo>
                <a:close/>
                <a:moveTo>
                  <a:pt x="2298" y="411"/>
                </a:moveTo>
                <a:cubicBezTo>
                  <a:pt x="2297" y="408"/>
                  <a:pt x="2300" y="408"/>
                  <a:pt x="2301" y="407"/>
                </a:cubicBezTo>
                <a:cubicBezTo>
                  <a:pt x="2295" y="400"/>
                  <a:pt x="2313" y="382"/>
                  <a:pt x="2318" y="393"/>
                </a:cubicBezTo>
                <a:cubicBezTo>
                  <a:pt x="2324" y="388"/>
                  <a:pt x="2328" y="388"/>
                  <a:pt x="2332" y="379"/>
                </a:cubicBezTo>
                <a:cubicBezTo>
                  <a:pt x="2333" y="379"/>
                  <a:pt x="2332" y="380"/>
                  <a:pt x="2332" y="380"/>
                </a:cubicBezTo>
                <a:cubicBezTo>
                  <a:pt x="2331" y="383"/>
                  <a:pt x="2336" y="381"/>
                  <a:pt x="2338" y="381"/>
                </a:cubicBezTo>
                <a:cubicBezTo>
                  <a:pt x="2337" y="382"/>
                  <a:pt x="2338" y="383"/>
                  <a:pt x="2339" y="383"/>
                </a:cubicBezTo>
                <a:cubicBezTo>
                  <a:pt x="2338" y="385"/>
                  <a:pt x="2338" y="387"/>
                  <a:pt x="2335" y="386"/>
                </a:cubicBezTo>
                <a:cubicBezTo>
                  <a:pt x="2335" y="389"/>
                  <a:pt x="2338" y="388"/>
                  <a:pt x="2338" y="391"/>
                </a:cubicBezTo>
                <a:cubicBezTo>
                  <a:pt x="2336" y="391"/>
                  <a:pt x="2336" y="392"/>
                  <a:pt x="2335" y="392"/>
                </a:cubicBezTo>
                <a:cubicBezTo>
                  <a:pt x="2335" y="394"/>
                  <a:pt x="2337" y="394"/>
                  <a:pt x="2336" y="396"/>
                </a:cubicBezTo>
                <a:cubicBezTo>
                  <a:pt x="2331" y="407"/>
                  <a:pt x="2321" y="396"/>
                  <a:pt x="2314" y="401"/>
                </a:cubicBezTo>
                <a:cubicBezTo>
                  <a:pt x="2317" y="405"/>
                  <a:pt x="2312" y="408"/>
                  <a:pt x="2310" y="410"/>
                </a:cubicBezTo>
                <a:cubicBezTo>
                  <a:pt x="2304" y="409"/>
                  <a:pt x="2302" y="411"/>
                  <a:pt x="2298" y="411"/>
                </a:cubicBezTo>
                <a:close/>
                <a:moveTo>
                  <a:pt x="2358" y="423"/>
                </a:moveTo>
                <a:cubicBezTo>
                  <a:pt x="2359" y="418"/>
                  <a:pt x="2356" y="416"/>
                  <a:pt x="2357" y="411"/>
                </a:cubicBezTo>
                <a:cubicBezTo>
                  <a:pt x="2360" y="407"/>
                  <a:pt x="2371" y="409"/>
                  <a:pt x="2375" y="405"/>
                </a:cubicBezTo>
                <a:cubicBezTo>
                  <a:pt x="2376" y="410"/>
                  <a:pt x="2372" y="410"/>
                  <a:pt x="2370" y="413"/>
                </a:cubicBezTo>
                <a:cubicBezTo>
                  <a:pt x="2372" y="413"/>
                  <a:pt x="2373" y="416"/>
                  <a:pt x="2378" y="415"/>
                </a:cubicBezTo>
                <a:cubicBezTo>
                  <a:pt x="2376" y="419"/>
                  <a:pt x="2384" y="419"/>
                  <a:pt x="2388" y="421"/>
                </a:cubicBezTo>
                <a:cubicBezTo>
                  <a:pt x="2388" y="422"/>
                  <a:pt x="2387" y="423"/>
                  <a:pt x="2387" y="424"/>
                </a:cubicBezTo>
                <a:cubicBezTo>
                  <a:pt x="2378" y="423"/>
                  <a:pt x="2374" y="433"/>
                  <a:pt x="2364" y="434"/>
                </a:cubicBezTo>
                <a:cubicBezTo>
                  <a:pt x="2360" y="433"/>
                  <a:pt x="2366" y="423"/>
                  <a:pt x="2358" y="423"/>
                </a:cubicBezTo>
                <a:close/>
                <a:moveTo>
                  <a:pt x="1883" y="502"/>
                </a:moveTo>
                <a:cubicBezTo>
                  <a:pt x="1884" y="497"/>
                  <a:pt x="1891" y="495"/>
                  <a:pt x="1897" y="494"/>
                </a:cubicBezTo>
                <a:cubicBezTo>
                  <a:pt x="1897" y="496"/>
                  <a:pt x="1897" y="497"/>
                  <a:pt x="1898" y="497"/>
                </a:cubicBezTo>
                <a:cubicBezTo>
                  <a:pt x="1899" y="497"/>
                  <a:pt x="1899" y="495"/>
                  <a:pt x="1899" y="493"/>
                </a:cubicBezTo>
                <a:cubicBezTo>
                  <a:pt x="1905" y="493"/>
                  <a:pt x="1905" y="493"/>
                  <a:pt x="1905" y="493"/>
                </a:cubicBezTo>
                <a:cubicBezTo>
                  <a:pt x="1903" y="498"/>
                  <a:pt x="1901" y="503"/>
                  <a:pt x="1895" y="506"/>
                </a:cubicBezTo>
                <a:cubicBezTo>
                  <a:pt x="1895" y="504"/>
                  <a:pt x="1894" y="504"/>
                  <a:pt x="1894" y="503"/>
                </a:cubicBezTo>
                <a:cubicBezTo>
                  <a:pt x="1893" y="505"/>
                  <a:pt x="1893" y="509"/>
                  <a:pt x="1888" y="508"/>
                </a:cubicBezTo>
                <a:cubicBezTo>
                  <a:pt x="1889" y="509"/>
                  <a:pt x="1889" y="510"/>
                  <a:pt x="1889" y="511"/>
                </a:cubicBezTo>
                <a:cubicBezTo>
                  <a:pt x="1893" y="511"/>
                  <a:pt x="1891" y="507"/>
                  <a:pt x="1896" y="508"/>
                </a:cubicBezTo>
                <a:cubicBezTo>
                  <a:pt x="1897" y="512"/>
                  <a:pt x="1892" y="515"/>
                  <a:pt x="1890" y="513"/>
                </a:cubicBezTo>
                <a:cubicBezTo>
                  <a:pt x="1886" y="506"/>
                  <a:pt x="1880" y="513"/>
                  <a:pt x="1875" y="514"/>
                </a:cubicBezTo>
                <a:cubicBezTo>
                  <a:pt x="1875" y="512"/>
                  <a:pt x="1873" y="509"/>
                  <a:pt x="1872" y="511"/>
                </a:cubicBezTo>
                <a:cubicBezTo>
                  <a:pt x="1872" y="509"/>
                  <a:pt x="1878" y="500"/>
                  <a:pt x="1883" y="502"/>
                </a:cubicBezTo>
                <a:close/>
                <a:moveTo>
                  <a:pt x="1863" y="517"/>
                </a:moveTo>
                <a:cubicBezTo>
                  <a:pt x="1862" y="515"/>
                  <a:pt x="1864" y="515"/>
                  <a:pt x="1863" y="513"/>
                </a:cubicBezTo>
                <a:cubicBezTo>
                  <a:pt x="1870" y="512"/>
                  <a:pt x="1870" y="512"/>
                  <a:pt x="1870" y="512"/>
                </a:cubicBezTo>
                <a:cubicBezTo>
                  <a:pt x="1870" y="514"/>
                  <a:pt x="1870" y="516"/>
                  <a:pt x="1869" y="517"/>
                </a:cubicBezTo>
                <a:cubicBezTo>
                  <a:pt x="1867" y="517"/>
                  <a:pt x="1866" y="516"/>
                  <a:pt x="1863" y="517"/>
                </a:cubicBezTo>
                <a:close/>
                <a:moveTo>
                  <a:pt x="2239" y="476"/>
                </a:moveTo>
                <a:cubicBezTo>
                  <a:pt x="2241" y="475"/>
                  <a:pt x="2243" y="475"/>
                  <a:pt x="2243" y="478"/>
                </a:cubicBezTo>
                <a:cubicBezTo>
                  <a:pt x="2241" y="478"/>
                  <a:pt x="2239" y="479"/>
                  <a:pt x="2239" y="476"/>
                </a:cubicBezTo>
                <a:close/>
                <a:moveTo>
                  <a:pt x="1833" y="532"/>
                </a:moveTo>
                <a:cubicBezTo>
                  <a:pt x="1837" y="532"/>
                  <a:pt x="1837" y="532"/>
                  <a:pt x="1837" y="532"/>
                </a:cubicBezTo>
                <a:cubicBezTo>
                  <a:pt x="1838" y="535"/>
                  <a:pt x="1833" y="536"/>
                  <a:pt x="1833" y="532"/>
                </a:cubicBezTo>
                <a:close/>
                <a:moveTo>
                  <a:pt x="1180" y="55"/>
                </a:moveTo>
                <a:cubicBezTo>
                  <a:pt x="1179" y="53"/>
                  <a:pt x="1181" y="52"/>
                  <a:pt x="1181" y="50"/>
                </a:cubicBezTo>
                <a:cubicBezTo>
                  <a:pt x="1183" y="51"/>
                  <a:pt x="1184" y="55"/>
                  <a:pt x="1180" y="55"/>
                </a:cubicBezTo>
                <a:close/>
                <a:moveTo>
                  <a:pt x="1134" y="13"/>
                </a:moveTo>
                <a:cubicBezTo>
                  <a:pt x="1133" y="10"/>
                  <a:pt x="1139" y="8"/>
                  <a:pt x="1136" y="6"/>
                </a:cubicBezTo>
                <a:cubicBezTo>
                  <a:pt x="1139" y="5"/>
                  <a:pt x="1139" y="8"/>
                  <a:pt x="1144" y="5"/>
                </a:cubicBezTo>
                <a:cubicBezTo>
                  <a:pt x="1144" y="7"/>
                  <a:pt x="1145" y="9"/>
                  <a:pt x="1147" y="9"/>
                </a:cubicBezTo>
                <a:cubicBezTo>
                  <a:pt x="1143" y="10"/>
                  <a:pt x="1140" y="10"/>
                  <a:pt x="1142" y="17"/>
                </a:cubicBezTo>
                <a:cubicBezTo>
                  <a:pt x="1138" y="17"/>
                  <a:pt x="1136" y="15"/>
                  <a:pt x="1134" y="13"/>
                </a:cubicBezTo>
                <a:close/>
                <a:moveTo>
                  <a:pt x="1073" y="80"/>
                </a:moveTo>
                <a:cubicBezTo>
                  <a:pt x="1077" y="81"/>
                  <a:pt x="1083" y="76"/>
                  <a:pt x="1089" y="76"/>
                </a:cubicBezTo>
                <a:cubicBezTo>
                  <a:pt x="1086" y="79"/>
                  <a:pt x="1077" y="88"/>
                  <a:pt x="1073" y="80"/>
                </a:cubicBezTo>
                <a:close/>
                <a:moveTo>
                  <a:pt x="816" y="139"/>
                </a:moveTo>
                <a:cubicBezTo>
                  <a:pt x="819" y="139"/>
                  <a:pt x="820" y="141"/>
                  <a:pt x="823" y="140"/>
                </a:cubicBezTo>
                <a:cubicBezTo>
                  <a:pt x="823" y="142"/>
                  <a:pt x="823" y="142"/>
                  <a:pt x="823" y="142"/>
                </a:cubicBezTo>
                <a:cubicBezTo>
                  <a:pt x="819" y="141"/>
                  <a:pt x="816" y="145"/>
                  <a:pt x="816" y="139"/>
                </a:cubicBezTo>
                <a:close/>
                <a:moveTo>
                  <a:pt x="838" y="134"/>
                </a:moveTo>
                <a:cubicBezTo>
                  <a:pt x="839" y="135"/>
                  <a:pt x="839" y="137"/>
                  <a:pt x="839" y="139"/>
                </a:cubicBezTo>
                <a:cubicBezTo>
                  <a:pt x="838" y="138"/>
                  <a:pt x="834" y="139"/>
                  <a:pt x="832" y="139"/>
                </a:cubicBezTo>
                <a:cubicBezTo>
                  <a:pt x="829" y="140"/>
                  <a:pt x="832" y="145"/>
                  <a:pt x="829" y="146"/>
                </a:cubicBezTo>
                <a:cubicBezTo>
                  <a:pt x="820" y="141"/>
                  <a:pt x="831" y="134"/>
                  <a:pt x="838" y="134"/>
                </a:cubicBezTo>
                <a:close/>
                <a:moveTo>
                  <a:pt x="956" y="174"/>
                </a:moveTo>
                <a:cubicBezTo>
                  <a:pt x="959" y="173"/>
                  <a:pt x="959" y="176"/>
                  <a:pt x="961" y="177"/>
                </a:cubicBezTo>
                <a:cubicBezTo>
                  <a:pt x="963" y="176"/>
                  <a:pt x="961" y="172"/>
                  <a:pt x="962" y="172"/>
                </a:cubicBezTo>
                <a:cubicBezTo>
                  <a:pt x="967" y="172"/>
                  <a:pt x="974" y="172"/>
                  <a:pt x="977" y="171"/>
                </a:cubicBezTo>
                <a:cubicBezTo>
                  <a:pt x="978" y="176"/>
                  <a:pt x="971" y="177"/>
                  <a:pt x="975" y="183"/>
                </a:cubicBezTo>
                <a:cubicBezTo>
                  <a:pt x="972" y="184"/>
                  <a:pt x="970" y="185"/>
                  <a:pt x="971" y="189"/>
                </a:cubicBezTo>
                <a:cubicBezTo>
                  <a:pt x="968" y="189"/>
                  <a:pt x="968" y="187"/>
                  <a:pt x="968" y="185"/>
                </a:cubicBezTo>
                <a:cubicBezTo>
                  <a:pt x="960" y="189"/>
                  <a:pt x="955" y="187"/>
                  <a:pt x="952" y="180"/>
                </a:cubicBezTo>
                <a:cubicBezTo>
                  <a:pt x="955" y="179"/>
                  <a:pt x="956" y="177"/>
                  <a:pt x="956" y="174"/>
                </a:cubicBezTo>
                <a:close/>
                <a:moveTo>
                  <a:pt x="431" y="236"/>
                </a:moveTo>
                <a:cubicBezTo>
                  <a:pt x="433" y="245"/>
                  <a:pt x="440" y="236"/>
                  <a:pt x="445" y="237"/>
                </a:cubicBezTo>
                <a:cubicBezTo>
                  <a:pt x="444" y="242"/>
                  <a:pt x="435" y="240"/>
                  <a:pt x="437" y="247"/>
                </a:cubicBezTo>
                <a:cubicBezTo>
                  <a:pt x="434" y="246"/>
                  <a:pt x="435" y="247"/>
                  <a:pt x="432" y="247"/>
                </a:cubicBezTo>
                <a:cubicBezTo>
                  <a:pt x="434" y="243"/>
                  <a:pt x="426" y="241"/>
                  <a:pt x="431" y="236"/>
                </a:cubicBezTo>
                <a:close/>
                <a:moveTo>
                  <a:pt x="371" y="255"/>
                </a:moveTo>
                <a:cubicBezTo>
                  <a:pt x="370" y="251"/>
                  <a:pt x="374" y="252"/>
                  <a:pt x="377" y="251"/>
                </a:cubicBezTo>
                <a:cubicBezTo>
                  <a:pt x="376" y="254"/>
                  <a:pt x="374" y="255"/>
                  <a:pt x="371" y="255"/>
                </a:cubicBezTo>
                <a:close/>
                <a:moveTo>
                  <a:pt x="930" y="222"/>
                </a:moveTo>
                <a:cubicBezTo>
                  <a:pt x="933" y="219"/>
                  <a:pt x="937" y="217"/>
                  <a:pt x="939" y="214"/>
                </a:cubicBezTo>
                <a:cubicBezTo>
                  <a:pt x="939" y="212"/>
                  <a:pt x="937" y="213"/>
                  <a:pt x="936" y="213"/>
                </a:cubicBezTo>
                <a:cubicBezTo>
                  <a:pt x="936" y="210"/>
                  <a:pt x="938" y="210"/>
                  <a:pt x="939" y="208"/>
                </a:cubicBezTo>
                <a:cubicBezTo>
                  <a:pt x="942" y="208"/>
                  <a:pt x="938" y="210"/>
                  <a:pt x="940" y="212"/>
                </a:cubicBezTo>
                <a:cubicBezTo>
                  <a:pt x="941" y="211"/>
                  <a:pt x="941" y="210"/>
                  <a:pt x="941" y="208"/>
                </a:cubicBezTo>
                <a:cubicBezTo>
                  <a:pt x="938" y="205"/>
                  <a:pt x="930" y="208"/>
                  <a:pt x="927" y="205"/>
                </a:cubicBezTo>
                <a:cubicBezTo>
                  <a:pt x="933" y="200"/>
                  <a:pt x="930" y="190"/>
                  <a:pt x="937" y="188"/>
                </a:cubicBezTo>
                <a:cubicBezTo>
                  <a:pt x="939" y="188"/>
                  <a:pt x="944" y="189"/>
                  <a:pt x="948" y="184"/>
                </a:cubicBezTo>
                <a:cubicBezTo>
                  <a:pt x="949" y="188"/>
                  <a:pt x="953" y="190"/>
                  <a:pt x="958" y="190"/>
                </a:cubicBezTo>
                <a:cubicBezTo>
                  <a:pt x="959" y="194"/>
                  <a:pt x="954" y="192"/>
                  <a:pt x="954" y="194"/>
                </a:cubicBezTo>
                <a:cubicBezTo>
                  <a:pt x="955" y="197"/>
                  <a:pt x="957" y="193"/>
                  <a:pt x="960" y="193"/>
                </a:cubicBezTo>
                <a:cubicBezTo>
                  <a:pt x="962" y="194"/>
                  <a:pt x="960" y="191"/>
                  <a:pt x="959" y="191"/>
                </a:cubicBezTo>
                <a:cubicBezTo>
                  <a:pt x="959" y="189"/>
                  <a:pt x="964" y="190"/>
                  <a:pt x="966" y="189"/>
                </a:cubicBezTo>
                <a:cubicBezTo>
                  <a:pt x="967" y="192"/>
                  <a:pt x="963" y="191"/>
                  <a:pt x="963" y="192"/>
                </a:cubicBezTo>
                <a:cubicBezTo>
                  <a:pt x="963" y="195"/>
                  <a:pt x="966" y="194"/>
                  <a:pt x="969" y="194"/>
                </a:cubicBezTo>
                <a:cubicBezTo>
                  <a:pt x="969" y="197"/>
                  <a:pt x="965" y="196"/>
                  <a:pt x="964" y="199"/>
                </a:cubicBezTo>
                <a:cubicBezTo>
                  <a:pt x="965" y="201"/>
                  <a:pt x="969" y="201"/>
                  <a:pt x="967" y="204"/>
                </a:cubicBezTo>
                <a:cubicBezTo>
                  <a:pt x="965" y="204"/>
                  <a:pt x="964" y="202"/>
                  <a:pt x="963" y="202"/>
                </a:cubicBezTo>
                <a:cubicBezTo>
                  <a:pt x="961" y="205"/>
                  <a:pt x="958" y="209"/>
                  <a:pt x="953" y="206"/>
                </a:cubicBezTo>
                <a:cubicBezTo>
                  <a:pt x="953" y="207"/>
                  <a:pt x="954" y="207"/>
                  <a:pt x="955" y="207"/>
                </a:cubicBezTo>
                <a:cubicBezTo>
                  <a:pt x="948" y="212"/>
                  <a:pt x="943" y="219"/>
                  <a:pt x="934" y="223"/>
                </a:cubicBezTo>
                <a:cubicBezTo>
                  <a:pt x="935" y="226"/>
                  <a:pt x="937" y="227"/>
                  <a:pt x="934" y="228"/>
                </a:cubicBezTo>
                <a:cubicBezTo>
                  <a:pt x="931" y="229"/>
                  <a:pt x="931" y="225"/>
                  <a:pt x="930" y="222"/>
                </a:cubicBezTo>
                <a:close/>
                <a:moveTo>
                  <a:pt x="263" y="429"/>
                </a:moveTo>
                <a:cubicBezTo>
                  <a:pt x="263" y="428"/>
                  <a:pt x="261" y="429"/>
                  <a:pt x="261" y="429"/>
                </a:cubicBezTo>
                <a:cubicBezTo>
                  <a:pt x="259" y="422"/>
                  <a:pt x="263" y="421"/>
                  <a:pt x="264" y="417"/>
                </a:cubicBezTo>
                <a:cubicBezTo>
                  <a:pt x="266" y="416"/>
                  <a:pt x="266" y="419"/>
                  <a:pt x="267" y="419"/>
                </a:cubicBezTo>
                <a:cubicBezTo>
                  <a:pt x="269" y="416"/>
                  <a:pt x="269" y="412"/>
                  <a:pt x="271" y="410"/>
                </a:cubicBezTo>
                <a:cubicBezTo>
                  <a:pt x="279" y="411"/>
                  <a:pt x="281" y="406"/>
                  <a:pt x="285" y="410"/>
                </a:cubicBezTo>
                <a:cubicBezTo>
                  <a:pt x="283" y="414"/>
                  <a:pt x="280" y="416"/>
                  <a:pt x="279" y="420"/>
                </a:cubicBezTo>
                <a:cubicBezTo>
                  <a:pt x="271" y="418"/>
                  <a:pt x="271" y="429"/>
                  <a:pt x="263" y="429"/>
                </a:cubicBezTo>
                <a:close/>
                <a:moveTo>
                  <a:pt x="766" y="427"/>
                </a:moveTo>
                <a:cubicBezTo>
                  <a:pt x="765" y="424"/>
                  <a:pt x="765" y="423"/>
                  <a:pt x="768" y="423"/>
                </a:cubicBezTo>
                <a:cubicBezTo>
                  <a:pt x="768" y="425"/>
                  <a:pt x="768" y="427"/>
                  <a:pt x="766" y="427"/>
                </a:cubicBezTo>
                <a:close/>
                <a:moveTo>
                  <a:pt x="786" y="447"/>
                </a:moveTo>
                <a:cubicBezTo>
                  <a:pt x="783" y="448"/>
                  <a:pt x="783" y="450"/>
                  <a:pt x="782" y="453"/>
                </a:cubicBezTo>
                <a:cubicBezTo>
                  <a:pt x="779" y="453"/>
                  <a:pt x="780" y="448"/>
                  <a:pt x="776" y="451"/>
                </a:cubicBezTo>
                <a:cubicBezTo>
                  <a:pt x="777" y="449"/>
                  <a:pt x="779" y="449"/>
                  <a:pt x="778" y="446"/>
                </a:cubicBezTo>
                <a:cubicBezTo>
                  <a:pt x="782" y="445"/>
                  <a:pt x="785" y="445"/>
                  <a:pt x="786" y="447"/>
                </a:cubicBezTo>
                <a:close/>
                <a:moveTo>
                  <a:pt x="726" y="463"/>
                </a:moveTo>
                <a:cubicBezTo>
                  <a:pt x="727" y="457"/>
                  <a:pt x="733" y="454"/>
                  <a:pt x="732" y="447"/>
                </a:cubicBezTo>
                <a:cubicBezTo>
                  <a:pt x="742" y="448"/>
                  <a:pt x="743" y="430"/>
                  <a:pt x="753" y="434"/>
                </a:cubicBezTo>
                <a:cubicBezTo>
                  <a:pt x="752" y="441"/>
                  <a:pt x="749" y="447"/>
                  <a:pt x="741" y="449"/>
                </a:cubicBezTo>
                <a:cubicBezTo>
                  <a:pt x="738" y="452"/>
                  <a:pt x="735" y="465"/>
                  <a:pt x="726" y="463"/>
                </a:cubicBezTo>
                <a:close/>
                <a:moveTo>
                  <a:pt x="696" y="468"/>
                </a:moveTo>
                <a:cubicBezTo>
                  <a:pt x="699" y="467"/>
                  <a:pt x="699" y="470"/>
                  <a:pt x="699" y="472"/>
                </a:cubicBezTo>
                <a:cubicBezTo>
                  <a:pt x="696" y="472"/>
                  <a:pt x="696" y="473"/>
                  <a:pt x="694" y="474"/>
                </a:cubicBezTo>
                <a:cubicBezTo>
                  <a:pt x="694" y="472"/>
                  <a:pt x="694" y="469"/>
                  <a:pt x="696" y="468"/>
                </a:cubicBezTo>
                <a:close/>
                <a:moveTo>
                  <a:pt x="709" y="486"/>
                </a:moveTo>
                <a:cubicBezTo>
                  <a:pt x="708" y="478"/>
                  <a:pt x="715" y="478"/>
                  <a:pt x="713" y="469"/>
                </a:cubicBezTo>
                <a:cubicBezTo>
                  <a:pt x="720" y="470"/>
                  <a:pt x="730" y="478"/>
                  <a:pt x="721" y="484"/>
                </a:cubicBezTo>
                <a:cubicBezTo>
                  <a:pt x="719" y="483"/>
                  <a:pt x="715" y="483"/>
                  <a:pt x="712" y="482"/>
                </a:cubicBezTo>
                <a:cubicBezTo>
                  <a:pt x="710" y="483"/>
                  <a:pt x="712" y="486"/>
                  <a:pt x="709" y="486"/>
                </a:cubicBezTo>
                <a:close/>
                <a:moveTo>
                  <a:pt x="660" y="542"/>
                </a:moveTo>
                <a:cubicBezTo>
                  <a:pt x="657" y="542"/>
                  <a:pt x="658" y="541"/>
                  <a:pt x="656" y="542"/>
                </a:cubicBezTo>
                <a:cubicBezTo>
                  <a:pt x="654" y="542"/>
                  <a:pt x="658" y="540"/>
                  <a:pt x="657" y="538"/>
                </a:cubicBezTo>
                <a:cubicBezTo>
                  <a:pt x="659" y="539"/>
                  <a:pt x="659" y="540"/>
                  <a:pt x="660" y="542"/>
                </a:cubicBezTo>
                <a:close/>
                <a:moveTo>
                  <a:pt x="683" y="524"/>
                </a:moveTo>
                <a:cubicBezTo>
                  <a:pt x="683" y="527"/>
                  <a:pt x="685" y="527"/>
                  <a:pt x="685" y="530"/>
                </a:cubicBezTo>
                <a:cubicBezTo>
                  <a:pt x="680" y="530"/>
                  <a:pt x="680" y="534"/>
                  <a:pt x="676" y="535"/>
                </a:cubicBezTo>
                <a:cubicBezTo>
                  <a:pt x="677" y="531"/>
                  <a:pt x="678" y="527"/>
                  <a:pt x="679" y="523"/>
                </a:cubicBezTo>
                <a:cubicBezTo>
                  <a:pt x="680" y="524"/>
                  <a:pt x="681" y="524"/>
                  <a:pt x="683" y="524"/>
                </a:cubicBezTo>
                <a:cubicBezTo>
                  <a:pt x="682" y="523"/>
                  <a:pt x="682" y="522"/>
                  <a:pt x="682" y="521"/>
                </a:cubicBezTo>
                <a:cubicBezTo>
                  <a:pt x="687" y="519"/>
                  <a:pt x="688" y="513"/>
                  <a:pt x="695" y="512"/>
                </a:cubicBezTo>
                <a:cubicBezTo>
                  <a:pt x="698" y="519"/>
                  <a:pt x="688" y="521"/>
                  <a:pt x="683" y="524"/>
                </a:cubicBezTo>
                <a:close/>
                <a:moveTo>
                  <a:pt x="686" y="516"/>
                </a:moveTo>
                <a:cubicBezTo>
                  <a:pt x="682" y="511"/>
                  <a:pt x="679" y="521"/>
                  <a:pt x="676" y="517"/>
                </a:cubicBezTo>
                <a:cubicBezTo>
                  <a:pt x="680" y="513"/>
                  <a:pt x="680" y="505"/>
                  <a:pt x="688" y="504"/>
                </a:cubicBezTo>
                <a:cubicBezTo>
                  <a:pt x="689" y="509"/>
                  <a:pt x="684" y="509"/>
                  <a:pt x="684" y="513"/>
                </a:cubicBezTo>
                <a:cubicBezTo>
                  <a:pt x="687" y="512"/>
                  <a:pt x="687" y="508"/>
                  <a:pt x="692" y="509"/>
                </a:cubicBezTo>
                <a:cubicBezTo>
                  <a:pt x="691" y="512"/>
                  <a:pt x="688" y="513"/>
                  <a:pt x="686" y="516"/>
                </a:cubicBezTo>
                <a:close/>
                <a:moveTo>
                  <a:pt x="703" y="503"/>
                </a:moveTo>
                <a:cubicBezTo>
                  <a:pt x="702" y="506"/>
                  <a:pt x="699" y="507"/>
                  <a:pt x="696" y="509"/>
                </a:cubicBezTo>
                <a:cubicBezTo>
                  <a:pt x="696" y="505"/>
                  <a:pt x="696" y="505"/>
                  <a:pt x="696" y="505"/>
                </a:cubicBezTo>
                <a:cubicBezTo>
                  <a:pt x="700" y="505"/>
                  <a:pt x="701" y="501"/>
                  <a:pt x="703" y="503"/>
                </a:cubicBezTo>
                <a:close/>
                <a:moveTo>
                  <a:pt x="977" y="461"/>
                </a:moveTo>
                <a:cubicBezTo>
                  <a:pt x="975" y="466"/>
                  <a:pt x="973" y="470"/>
                  <a:pt x="968" y="473"/>
                </a:cubicBezTo>
                <a:cubicBezTo>
                  <a:pt x="968" y="475"/>
                  <a:pt x="970" y="475"/>
                  <a:pt x="970" y="478"/>
                </a:cubicBezTo>
                <a:cubicBezTo>
                  <a:pt x="972" y="478"/>
                  <a:pt x="971" y="475"/>
                  <a:pt x="974" y="475"/>
                </a:cubicBezTo>
                <a:cubicBezTo>
                  <a:pt x="972" y="481"/>
                  <a:pt x="967" y="482"/>
                  <a:pt x="960" y="482"/>
                </a:cubicBezTo>
                <a:cubicBezTo>
                  <a:pt x="958" y="480"/>
                  <a:pt x="957" y="479"/>
                  <a:pt x="957" y="475"/>
                </a:cubicBezTo>
                <a:cubicBezTo>
                  <a:pt x="964" y="471"/>
                  <a:pt x="968" y="461"/>
                  <a:pt x="977" y="461"/>
                </a:cubicBezTo>
                <a:close/>
                <a:moveTo>
                  <a:pt x="210" y="556"/>
                </a:moveTo>
                <a:cubicBezTo>
                  <a:pt x="212" y="554"/>
                  <a:pt x="214" y="554"/>
                  <a:pt x="215" y="552"/>
                </a:cubicBezTo>
                <a:cubicBezTo>
                  <a:pt x="218" y="554"/>
                  <a:pt x="216" y="556"/>
                  <a:pt x="216" y="559"/>
                </a:cubicBezTo>
                <a:cubicBezTo>
                  <a:pt x="218" y="557"/>
                  <a:pt x="219" y="554"/>
                  <a:pt x="218" y="550"/>
                </a:cubicBezTo>
                <a:cubicBezTo>
                  <a:pt x="222" y="551"/>
                  <a:pt x="223" y="555"/>
                  <a:pt x="224" y="560"/>
                </a:cubicBezTo>
                <a:cubicBezTo>
                  <a:pt x="220" y="567"/>
                  <a:pt x="215" y="561"/>
                  <a:pt x="211" y="562"/>
                </a:cubicBezTo>
                <a:cubicBezTo>
                  <a:pt x="213" y="560"/>
                  <a:pt x="210" y="559"/>
                  <a:pt x="210" y="556"/>
                </a:cubicBezTo>
                <a:close/>
                <a:moveTo>
                  <a:pt x="185" y="599"/>
                </a:moveTo>
                <a:cubicBezTo>
                  <a:pt x="186" y="594"/>
                  <a:pt x="182" y="596"/>
                  <a:pt x="182" y="592"/>
                </a:cubicBezTo>
                <a:cubicBezTo>
                  <a:pt x="179" y="595"/>
                  <a:pt x="175" y="594"/>
                  <a:pt x="172" y="593"/>
                </a:cubicBezTo>
                <a:cubicBezTo>
                  <a:pt x="177" y="583"/>
                  <a:pt x="185" y="575"/>
                  <a:pt x="190" y="565"/>
                </a:cubicBezTo>
                <a:cubicBezTo>
                  <a:pt x="194" y="565"/>
                  <a:pt x="198" y="564"/>
                  <a:pt x="199" y="568"/>
                </a:cubicBezTo>
                <a:cubicBezTo>
                  <a:pt x="200" y="565"/>
                  <a:pt x="204" y="564"/>
                  <a:pt x="205" y="561"/>
                </a:cubicBezTo>
                <a:cubicBezTo>
                  <a:pt x="207" y="561"/>
                  <a:pt x="207" y="563"/>
                  <a:pt x="209" y="562"/>
                </a:cubicBezTo>
                <a:cubicBezTo>
                  <a:pt x="210" y="565"/>
                  <a:pt x="208" y="565"/>
                  <a:pt x="209" y="567"/>
                </a:cubicBezTo>
                <a:cubicBezTo>
                  <a:pt x="213" y="564"/>
                  <a:pt x="215" y="565"/>
                  <a:pt x="218" y="568"/>
                </a:cubicBezTo>
                <a:cubicBezTo>
                  <a:pt x="221" y="564"/>
                  <a:pt x="226" y="565"/>
                  <a:pt x="228" y="560"/>
                </a:cubicBezTo>
                <a:cubicBezTo>
                  <a:pt x="230" y="559"/>
                  <a:pt x="230" y="562"/>
                  <a:pt x="233" y="561"/>
                </a:cubicBezTo>
                <a:cubicBezTo>
                  <a:pt x="232" y="565"/>
                  <a:pt x="229" y="567"/>
                  <a:pt x="226" y="570"/>
                </a:cubicBezTo>
                <a:cubicBezTo>
                  <a:pt x="226" y="576"/>
                  <a:pt x="229" y="580"/>
                  <a:pt x="227" y="584"/>
                </a:cubicBezTo>
                <a:cubicBezTo>
                  <a:pt x="222" y="583"/>
                  <a:pt x="222" y="586"/>
                  <a:pt x="219" y="588"/>
                </a:cubicBezTo>
                <a:cubicBezTo>
                  <a:pt x="220" y="589"/>
                  <a:pt x="222" y="590"/>
                  <a:pt x="222" y="593"/>
                </a:cubicBezTo>
                <a:cubicBezTo>
                  <a:pt x="220" y="593"/>
                  <a:pt x="217" y="594"/>
                  <a:pt x="217" y="592"/>
                </a:cubicBezTo>
                <a:cubicBezTo>
                  <a:pt x="214" y="593"/>
                  <a:pt x="219" y="593"/>
                  <a:pt x="218" y="595"/>
                </a:cubicBezTo>
                <a:cubicBezTo>
                  <a:pt x="216" y="596"/>
                  <a:pt x="215" y="597"/>
                  <a:pt x="212" y="598"/>
                </a:cubicBezTo>
                <a:cubicBezTo>
                  <a:pt x="212" y="594"/>
                  <a:pt x="208" y="597"/>
                  <a:pt x="207" y="594"/>
                </a:cubicBezTo>
                <a:cubicBezTo>
                  <a:pt x="202" y="596"/>
                  <a:pt x="200" y="600"/>
                  <a:pt x="194" y="601"/>
                </a:cubicBezTo>
                <a:cubicBezTo>
                  <a:pt x="193" y="597"/>
                  <a:pt x="189" y="598"/>
                  <a:pt x="185" y="599"/>
                </a:cubicBezTo>
                <a:close/>
                <a:moveTo>
                  <a:pt x="595" y="574"/>
                </a:moveTo>
                <a:cubicBezTo>
                  <a:pt x="600" y="576"/>
                  <a:pt x="598" y="570"/>
                  <a:pt x="605" y="571"/>
                </a:cubicBezTo>
                <a:cubicBezTo>
                  <a:pt x="607" y="564"/>
                  <a:pt x="609" y="560"/>
                  <a:pt x="614" y="555"/>
                </a:cubicBezTo>
                <a:cubicBezTo>
                  <a:pt x="612" y="559"/>
                  <a:pt x="616" y="557"/>
                  <a:pt x="617" y="561"/>
                </a:cubicBezTo>
                <a:cubicBezTo>
                  <a:pt x="614" y="562"/>
                  <a:pt x="613" y="563"/>
                  <a:pt x="610" y="562"/>
                </a:cubicBezTo>
                <a:cubicBezTo>
                  <a:pt x="613" y="567"/>
                  <a:pt x="608" y="574"/>
                  <a:pt x="603" y="572"/>
                </a:cubicBezTo>
                <a:cubicBezTo>
                  <a:pt x="603" y="575"/>
                  <a:pt x="605" y="574"/>
                  <a:pt x="604" y="577"/>
                </a:cubicBezTo>
                <a:cubicBezTo>
                  <a:pt x="597" y="579"/>
                  <a:pt x="599" y="587"/>
                  <a:pt x="591" y="589"/>
                </a:cubicBezTo>
                <a:cubicBezTo>
                  <a:pt x="590" y="581"/>
                  <a:pt x="591" y="579"/>
                  <a:pt x="595" y="574"/>
                </a:cubicBezTo>
                <a:close/>
                <a:moveTo>
                  <a:pt x="1060" y="595"/>
                </a:moveTo>
                <a:cubicBezTo>
                  <a:pt x="1060" y="591"/>
                  <a:pt x="1067" y="589"/>
                  <a:pt x="1067" y="594"/>
                </a:cubicBezTo>
                <a:cubicBezTo>
                  <a:pt x="1065" y="597"/>
                  <a:pt x="1062" y="597"/>
                  <a:pt x="1060" y="595"/>
                </a:cubicBezTo>
                <a:close/>
                <a:moveTo>
                  <a:pt x="128" y="807"/>
                </a:moveTo>
                <a:cubicBezTo>
                  <a:pt x="124" y="807"/>
                  <a:pt x="125" y="799"/>
                  <a:pt x="129" y="799"/>
                </a:cubicBezTo>
                <a:cubicBezTo>
                  <a:pt x="130" y="802"/>
                  <a:pt x="129" y="805"/>
                  <a:pt x="128" y="807"/>
                </a:cubicBezTo>
                <a:close/>
                <a:moveTo>
                  <a:pt x="120" y="805"/>
                </a:moveTo>
                <a:cubicBezTo>
                  <a:pt x="119" y="801"/>
                  <a:pt x="121" y="798"/>
                  <a:pt x="119" y="795"/>
                </a:cubicBezTo>
                <a:cubicBezTo>
                  <a:pt x="120" y="795"/>
                  <a:pt x="120" y="795"/>
                  <a:pt x="120" y="794"/>
                </a:cubicBezTo>
                <a:cubicBezTo>
                  <a:pt x="125" y="794"/>
                  <a:pt x="126" y="806"/>
                  <a:pt x="120" y="805"/>
                </a:cubicBezTo>
                <a:close/>
                <a:moveTo>
                  <a:pt x="106" y="797"/>
                </a:moveTo>
                <a:cubicBezTo>
                  <a:pt x="103" y="795"/>
                  <a:pt x="106" y="792"/>
                  <a:pt x="109" y="791"/>
                </a:cubicBezTo>
                <a:cubicBezTo>
                  <a:pt x="110" y="795"/>
                  <a:pt x="109" y="797"/>
                  <a:pt x="106" y="797"/>
                </a:cubicBezTo>
                <a:close/>
                <a:moveTo>
                  <a:pt x="220" y="739"/>
                </a:moveTo>
                <a:cubicBezTo>
                  <a:pt x="217" y="740"/>
                  <a:pt x="217" y="740"/>
                  <a:pt x="217" y="740"/>
                </a:cubicBezTo>
                <a:cubicBezTo>
                  <a:pt x="217" y="737"/>
                  <a:pt x="218" y="737"/>
                  <a:pt x="217" y="734"/>
                </a:cubicBezTo>
                <a:cubicBezTo>
                  <a:pt x="218" y="734"/>
                  <a:pt x="219" y="734"/>
                  <a:pt x="219" y="733"/>
                </a:cubicBezTo>
                <a:cubicBezTo>
                  <a:pt x="223" y="733"/>
                  <a:pt x="219" y="736"/>
                  <a:pt x="220" y="739"/>
                </a:cubicBezTo>
                <a:close/>
                <a:moveTo>
                  <a:pt x="58" y="750"/>
                </a:moveTo>
                <a:cubicBezTo>
                  <a:pt x="55" y="748"/>
                  <a:pt x="60" y="745"/>
                  <a:pt x="63" y="745"/>
                </a:cubicBezTo>
                <a:cubicBezTo>
                  <a:pt x="64" y="749"/>
                  <a:pt x="57" y="747"/>
                  <a:pt x="58" y="750"/>
                </a:cubicBezTo>
                <a:close/>
                <a:moveTo>
                  <a:pt x="2174" y="501"/>
                </a:moveTo>
                <a:cubicBezTo>
                  <a:pt x="2181" y="500"/>
                  <a:pt x="2181" y="500"/>
                  <a:pt x="2181" y="500"/>
                </a:cubicBezTo>
                <a:cubicBezTo>
                  <a:pt x="2182" y="504"/>
                  <a:pt x="2177" y="504"/>
                  <a:pt x="2176" y="506"/>
                </a:cubicBezTo>
                <a:cubicBezTo>
                  <a:pt x="2175" y="505"/>
                  <a:pt x="2174" y="503"/>
                  <a:pt x="2174" y="501"/>
                </a:cubicBezTo>
                <a:close/>
                <a:moveTo>
                  <a:pt x="1671" y="681"/>
                </a:moveTo>
                <a:cubicBezTo>
                  <a:pt x="1671" y="683"/>
                  <a:pt x="1670" y="684"/>
                  <a:pt x="1670" y="685"/>
                </a:cubicBezTo>
                <a:cubicBezTo>
                  <a:pt x="1667" y="685"/>
                  <a:pt x="1667" y="681"/>
                  <a:pt x="1671" y="681"/>
                </a:cubicBezTo>
                <a:close/>
                <a:moveTo>
                  <a:pt x="1689" y="661"/>
                </a:moveTo>
                <a:cubicBezTo>
                  <a:pt x="1686" y="663"/>
                  <a:pt x="1686" y="664"/>
                  <a:pt x="1690" y="665"/>
                </a:cubicBezTo>
                <a:cubicBezTo>
                  <a:pt x="1689" y="667"/>
                  <a:pt x="1687" y="667"/>
                  <a:pt x="1686" y="669"/>
                </a:cubicBezTo>
                <a:cubicBezTo>
                  <a:pt x="1686" y="670"/>
                  <a:pt x="1688" y="669"/>
                  <a:pt x="1689" y="669"/>
                </a:cubicBezTo>
                <a:cubicBezTo>
                  <a:pt x="1686" y="673"/>
                  <a:pt x="1683" y="681"/>
                  <a:pt x="1676" y="678"/>
                </a:cubicBezTo>
                <a:cubicBezTo>
                  <a:pt x="1677" y="677"/>
                  <a:pt x="1675" y="673"/>
                  <a:pt x="1677" y="671"/>
                </a:cubicBezTo>
                <a:cubicBezTo>
                  <a:pt x="1675" y="669"/>
                  <a:pt x="1673" y="673"/>
                  <a:pt x="1670" y="671"/>
                </a:cubicBezTo>
                <a:cubicBezTo>
                  <a:pt x="1670" y="664"/>
                  <a:pt x="1677" y="674"/>
                  <a:pt x="1675" y="665"/>
                </a:cubicBezTo>
                <a:cubicBezTo>
                  <a:pt x="1680" y="665"/>
                  <a:pt x="1684" y="664"/>
                  <a:pt x="1684" y="660"/>
                </a:cubicBezTo>
                <a:cubicBezTo>
                  <a:pt x="1687" y="659"/>
                  <a:pt x="1687" y="661"/>
                  <a:pt x="1689" y="661"/>
                </a:cubicBezTo>
                <a:close/>
                <a:moveTo>
                  <a:pt x="820" y="743"/>
                </a:moveTo>
                <a:cubicBezTo>
                  <a:pt x="816" y="749"/>
                  <a:pt x="825" y="757"/>
                  <a:pt x="819" y="761"/>
                </a:cubicBezTo>
                <a:cubicBezTo>
                  <a:pt x="818" y="756"/>
                  <a:pt x="818" y="756"/>
                  <a:pt x="818" y="756"/>
                </a:cubicBezTo>
                <a:cubicBezTo>
                  <a:pt x="814" y="760"/>
                  <a:pt x="809" y="758"/>
                  <a:pt x="805" y="762"/>
                </a:cubicBezTo>
                <a:cubicBezTo>
                  <a:pt x="798" y="756"/>
                  <a:pt x="805" y="748"/>
                  <a:pt x="807" y="742"/>
                </a:cubicBezTo>
                <a:cubicBezTo>
                  <a:pt x="812" y="741"/>
                  <a:pt x="817" y="741"/>
                  <a:pt x="820" y="743"/>
                </a:cubicBezTo>
                <a:close/>
                <a:moveTo>
                  <a:pt x="1676" y="641"/>
                </a:moveTo>
                <a:cubicBezTo>
                  <a:pt x="1678" y="642"/>
                  <a:pt x="1679" y="642"/>
                  <a:pt x="1681" y="642"/>
                </a:cubicBezTo>
                <a:cubicBezTo>
                  <a:pt x="1681" y="646"/>
                  <a:pt x="1676" y="647"/>
                  <a:pt x="1676" y="641"/>
                </a:cubicBezTo>
                <a:close/>
                <a:moveTo>
                  <a:pt x="1699" y="636"/>
                </a:moveTo>
                <a:cubicBezTo>
                  <a:pt x="1691" y="634"/>
                  <a:pt x="1690" y="643"/>
                  <a:pt x="1683" y="644"/>
                </a:cubicBezTo>
                <a:cubicBezTo>
                  <a:pt x="1682" y="641"/>
                  <a:pt x="1681" y="639"/>
                  <a:pt x="1679" y="638"/>
                </a:cubicBezTo>
                <a:cubicBezTo>
                  <a:pt x="1680" y="636"/>
                  <a:pt x="1683" y="635"/>
                  <a:pt x="1683" y="631"/>
                </a:cubicBezTo>
                <a:cubicBezTo>
                  <a:pt x="1690" y="631"/>
                  <a:pt x="1693" y="632"/>
                  <a:pt x="1699" y="630"/>
                </a:cubicBezTo>
                <a:cubicBezTo>
                  <a:pt x="1700" y="631"/>
                  <a:pt x="1700" y="635"/>
                  <a:pt x="1699" y="636"/>
                </a:cubicBezTo>
                <a:close/>
                <a:moveTo>
                  <a:pt x="1742" y="618"/>
                </a:moveTo>
                <a:cubicBezTo>
                  <a:pt x="1738" y="618"/>
                  <a:pt x="1735" y="625"/>
                  <a:pt x="1731" y="621"/>
                </a:cubicBezTo>
                <a:cubicBezTo>
                  <a:pt x="1733" y="618"/>
                  <a:pt x="1734" y="617"/>
                  <a:pt x="1733" y="614"/>
                </a:cubicBezTo>
                <a:cubicBezTo>
                  <a:pt x="1739" y="617"/>
                  <a:pt x="1739" y="610"/>
                  <a:pt x="1742" y="609"/>
                </a:cubicBezTo>
                <a:cubicBezTo>
                  <a:pt x="1746" y="612"/>
                  <a:pt x="1741" y="613"/>
                  <a:pt x="1742" y="618"/>
                </a:cubicBezTo>
                <a:close/>
                <a:moveTo>
                  <a:pt x="1728" y="613"/>
                </a:moveTo>
                <a:cubicBezTo>
                  <a:pt x="1721" y="612"/>
                  <a:pt x="1724" y="619"/>
                  <a:pt x="1717" y="618"/>
                </a:cubicBezTo>
                <a:cubicBezTo>
                  <a:pt x="1715" y="623"/>
                  <a:pt x="1703" y="636"/>
                  <a:pt x="1700" y="625"/>
                </a:cubicBezTo>
                <a:cubicBezTo>
                  <a:pt x="1707" y="620"/>
                  <a:pt x="1716" y="616"/>
                  <a:pt x="1718" y="606"/>
                </a:cubicBezTo>
                <a:cubicBezTo>
                  <a:pt x="1722" y="606"/>
                  <a:pt x="1722" y="608"/>
                  <a:pt x="1726" y="606"/>
                </a:cubicBezTo>
                <a:cubicBezTo>
                  <a:pt x="1727" y="607"/>
                  <a:pt x="1727" y="610"/>
                  <a:pt x="1728" y="613"/>
                </a:cubicBezTo>
                <a:close/>
                <a:moveTo>
                  <a:pt x="811" y="704"/>
                </a:moveTo>
                <a:cubicBezTo>
                  <a:pt x="810" y="701"/>
                  <a:pt x="812" y="701"/>
                  <a:pt x="811" y="698"/>
                </a:cubicBezTo>
                <a:cubicBezTo>
                  <a:pt x="813" y="699"/>
                  <a:pt x="815" y="699"/>
                  <a:pt x="816" y="701"/>
                </a:cubicBezTo>
                <a:cubicBezTo>
                  <a:pt x="816" y="703"/>
                  <a:pt x="814" y="704"/>
                  <a:pt x="811" y="704"/>
                </a:cubicBezTo>
                <a:close/>
                <a:moveTo>
                  <a:pt x="1730" y="600"/>
                </a:moveTo>
                <a:cubicBezTo>
                  <a:pt x="1730" y="602"/>
                  <a:pt x="1727" y="603"/>
                  <a:pt x="1727" y="605"/>
                </a:cubicBezTo>
                <a:cubicBezTo>
                  <a:pt x="1723" y="603"/>
                  <a:pt x="1728" y="598"/>
                  <a:pt x="1730" y="600"/>
                </a:cubicBezTo>
                <a:close/>
                <a:moveTo>
                  <a:pt x="1905" y="569"/>
                </a:moveTo>
                <a:cubicBezTo>
                  <a:pt x="1905" y="565"/>
                  <a:pt x="1901" y="567"/>
                  <a:pt x="1902" y="564"/>
                </a:cubicBezTo>
                <a:cubicBezTo>
                  <a:pt x="1905" y="564"/>
                  <a:pt x="1906" y="567"/>
                  <a:pt x="1909" y="567"/>
                </a:cubicBezTo>
                <a:cubicBezTo>
                  <a:pt x="1910" y="569"/>
                  <a:pt x="1906" y="568"/>
                  <a:pt x="1905" y="569"/>
                </a:cubicBezTo>
                <a:close/>
                <a:moveTo>
                  <a:pt x="1904" y="574"/>
                </a:moveTo>
                <a:cubicBezTo>
                  <a:pt x="1904" y="572"/>
                  <a:pt x="1909" y="572"/>
                  <a:pt x="1912" y="573"/>
                </a:cubicBezTo>
                <a:cubicBezTo>
                  <a:pt x="1912" y="577"/>
                  <a:pt x="1907" y="572"/>
                  <a:pt x="1904" y="574"/>
                </a:cubicBezTo>
                <a:close/>
                <a:moveTo>
                  <a:pt x="1937" y="596"/>
                </a:moveTo>
                <a:cubicBezTo>
                  <a:pt x="1931" y="596"/>
                  <a:pt x="1929" y="598"/>
                  <a:pt x="1924" y="598"/>
                </a:cubicBezTo>
                <a:cubicBezTo>
                  <a:pt x="1922" y="594"/>
                  <a:pt x="1922" y="590"/>
                  <a:pt x="1923" y="585"/>
                </a:cubicBezTo>
                <a:cubicBezTo>
                  <a:pt x="1933" y="582"/>
                  <a:pt x="1943" y="588"/>
                  <a:pt x="1937" y="596"/>
                </a:cubicBezTo>
                <a:close/>
                <a:moveTo>
                  <a:pt x="2047" y="554"/>
                </a:moveTo>
                <a:cubicBezTo>
                  <a:pt x="2046" y="557"/>
                  <a:pt x="2046" y="558"/>
                  <a:pt x="2047" y="561"/>
                </a:cubicBezTo>
                <a:cubicBezTo>
                  <a:pt x="2048" y="560"/>
                  <a:pt x="2049" y="560"/>
                  <a:pt x="2049" y="559"/>
                </a:cubicBezTo>
                <a:cubicBezTo>
                  <a:pt x="2052" y="560"/>
                  <a:pt x="2048" y="562"/>
                  <a:pt x="2048" y="563"/>
                </a:cubicBezTo>
                <a:cubicBezTo>
                  <a:pt x="2044" y="562"/>
                  <a:pt x="2040" y="561"/>
                  <a:pt x="2039" y="556"/>
                </a:cubicBezTo>
                <a:cubicBezTo>
                  <a:pt x="2041" y="554"/>
                  <a:pt x="2044" y="553"/>
                  <a:pt x="2047" y="554"/>
                </a:cubicBezTo>
                <a:close/>
                <a:moveTo>
                  <a:pt x="2106" y="535"/>
                </a:moveTo>
                <a:cubicBezTo>
                  <a:pt x="2104" y="536"/>
                  <a:pt x="2103" y="534"/>
                  <a:pt x="2101" y="534"/>
                </a:cubicBezTo>
                <a:cubicBezTo>
                  <a:pt x="2101" y="532"/>
                  <a:pt x="2103" y="532"/>
                  <a:pt x="2102" y="530"/>
                </a:cubicBezTo>
                <a:cubicBezTo>
                  <a:pt x="2105" y="530"/>
                  <a:pt x="2106" y="532"/>
                  <a:pt x="2106" y="535"/>
                </a:cubicBezTo>
                <a:close/>
                <a:moveTo>
                  <a:pt x="2137" y="520"/>
                </a:moveTo>
                <a:cubicBezTo>
                  <a:pt x="2134" y="528"/>
                  <a:pt x="2124" y="525"/>
                  <a:pt x="2121" y="519"/>
                </a:cubicBezTo>
                <a:cubicBezTo>
                  <a:pt x="2126" y="521"/>
                  <a:pt x="2130" y="517"/>
                  <a:pt x="2137" y="520"/>
                </a:cubicBezTo>
                <a:close/>
                <a:moveTo>
                  <a:pt x="1765" y="551"/>
                </a:moveTo>
                <a:cubicBezTo>
                  <a:pt x="1770" y="550"/>
                  <a:pt x="1773" y="551"/>
                  <a:pt x="1774" y="554"/>
                </a:cubicBezTo>
                <a:cubicBezTo>
                  <a:pt x="1772" y="560"/>
                  <a:pt x="1767" y="554"/>
                  <a:pt x="1766" y="558"/>
                </a:cubicBezTo>
                <a:cubicBezTo>
                  <a:pt x="1763" y="557"/>
                  <a:pt x="1767" y="554"/>
                  <a:pt x="1765" y="551"/>
                </a:cubicBezTo>
                <a:close/>
                <a:moveTo>
                  <a:pt x="2088" y="522"/>
                </a:moveTo>
                <a:cubicBezTo>
                  <a:pt x="2083" y="527"/>
                  <a:pt x="2078" y="526"/>
                  <a:pt x="2080" y="534"/>
                </a:cubicBezTo>
                <a:cubicBezTo>
                  <a:pt x="2083" y="534"/>
                  <a:pt x="2088" y="534"/>
                  <a:pt x="2088" y="531"/>
                </a:cubicBezTo>
                <a:cubicBezTo>
                  <a:pt x="2092" y="531"/>
                  <a:pt x="2091" y="537"/>
                  <a:pt x="2094" y="538"/>
                </a:cubicBezTo>
                <a:cubicBezTo>
                  <a:pt x="2089" y="540"/>
                  <a:pt x="2086" y="538"/>
                  <a:pt x="2085" y="542"/>
                </a:cubicBezTo>
                <a:cubicBezTo>
                  <a:pt x="2077" y="538"/>
                  <a:pt x="2071" y="547"/>
                  <a:pt x="2063" y="545"/>
                </a:cubicBezTo>
                <a:cubicBezTo>
                  <a:pt x="2064" y="543"/>
                  <a:pt x="2066" y="542"/>
                  <a:pt x="2069" y="541"/>
                </a:cubicBezTo>
                <a:cubicBezTo>
                  <a:pt x="2067" y="539"/>
                  <a:pt x="2066" y="535"/>
                  <a:pt x="2064" y="533"/>
                </a:cubicBezTo>
                <a:cubicBezTo>
                  <a:pt x="2066" y="523"/>
                  <a:pt x="2077" y="522"/>
                  <a:pt x="2088" y="522"/>
                </a:cubicBezTo>
                <a:close/>
                <a:moveTo>
                  <a:pt x="1979" y="537"/>
                </a:moveTo>
                <a:cubicBezTo>
                  <a:pt x="1980" y="541"/>
                  <a:pt x="1978" y="542"/>
                  <a:pt x="1981" y="544"/>
                </a:cubicBezTo>
                <a:cubicBezTo>
                  <a:pt x="1983" y="543"/>
                  <a:pt x="1981" y="540"/>
                  <a:pt x="1984" y="540"/>
                </a:cubicBezTo>
                <a:cubicBezTo>
                  <a:pt x="1985" y="542"/>
                  <a:pt x="1986" y="541"/>
                  <a:pt x="1987" y="541"/>
                </a:cubicBezTo>
                <a:cubicBezTo>
                  <a:pt x="1988" y="545"/>
                  <a:pt x="1988" y="545"/>
                  <a:pt x="1988" y="545"/>
                </a:cubicBezTo>
                <a:cubicBezTo>
                  <a:pt x="1994" y="544"/>
                  <a:pt x="1999" y="541"/>
                  <a:pt x="2004" y="539"/>
                </a:cubicBezTo>
                <a:cubicBezTo>
                  <a:pt x="2004" y="544"/>
                  <a:pt x="2009" y="545"/>
                  <a:pt x="2011" y="547"/>
                </a:cubicBezTo>
                <a:cubicBezTo>
                  <a:pt x="2028" y="542"/>
                  <a:pt x="2046" y="530"/>
                  <a:pt x="2060" y="530"/>
                </a:cubicBezTo>
                <a:cubicBezTo>
                  <a:pt x="2056" y="533"/>
                  <a:pt x="2051" y="539"/>
                  <a:pt x="2053" y="544"/>
                </a:cubicBezTo>
                <a:cubicBezTo>
                  <a:pt x="2051" y="539"/>
                  <a:pt x="2041" y="547"/>
                  <a:pt x="2030" y="548"/>
                </a:cubicBezTo>
                <a:cubicBezTo>
                  <a:pt x="2029" y="549"/>
                  <a:pt x="2029" y="550"/>
                  <a:pt x="2029" y="552"/>
                </a:cubicBezTo>
                <a:cubicBezTo>
                  <a:pt x="2024" y="551"/>
                  <a:pt x="2026" y="553"/>
                  <a:pt x="2022" y="553"/>
                </a:cubicBezTo>
                <a:cubicBezTo>
                  <a:pt x="2020" y="552"/>
                  <a:pt x="2023" y="550"/>
                  <a:pt x="2021" y="549"/>
                </a:cubicBezTo>
                <a:cubicBezTo>
                  <a:pt x="2017" y="550"/>
                  <a:pt x="2016" y="552"/>
                  <a:pt x="2015" y="555"/>
                </a:cubicBezTo>
                <a:cubicBezTo>
                  <a:pt x="2007" y="560"/>
                  <a:pt x="1996" y="557"/>
                  <a:pt x="1988" y="562"/>
                </a:cubicBezTo>
                <a:cubicBezTo>
                  <a:pt x="1994" y="558"/>
                  <a:pt x="1995" y="551"/>
                  <a:pt x="2004" y="550"/>
                </a:cubicBezTo>
                <a:cubicBezTo>
                  <a:pt x="2001" y="546"/>
                  <a:pt x="1994" y="554"/>
                  <a:pt x="1991" y="546"/>
                </a:cubicBezTo>
                <a:cubicBezTo>
                  <a:pt x="1988" y="547"/>
                  <a:pt x="1983" y="550"/>
                  <a:pt x="1983" y="544"/>
                </a:cubicBezTo>
                <a:cubicBezTo>
                  <a:pt x="1980" y="544"/>
                  <a:pt x="1981" y="548"/>
                  <a:pt x="1981" y="549"/>
                </a:cubicBezTo>
                <a:cubicBezTo>
                  <a:pt x="1978" y="549"/>
                  <a:pt x="1979" y="548"/>
                  <a:pt x="1979" y="546"/>
                </a:cubicBezTo>
                <a:cubicBezTo>
                  <a:pt x="1973" y="551"/>
                  <a:pt x="1965" y="553"/>
                  <a:pt x="1963" y="560"/>
                </a:cubicBezTo>
                <a:cubicBezTo>
                  <a:pt x="1964" y="561"/>
                  <a:pt x="1965" y="561"/>
                  <a:pt x="1968" y="561"/>
                </a:cubicBezTo>
                <a:cubicBezTo>
                  <a:pt x="1965" y="563"/>
                  <a:pt x="1963" y="566"/>
                  <a:pt x="1967" y="569"/>
                </a:cubicBezTo>
                <a:cubicBezTo>
                  <a:pt x="1966" y="569"/>
                  <a:pt x="1965" y="570"/>
                  <a:pt x="1965" y="571"/>
                </a:cubicBezTo>
                <a:cubicBezTo>
                  <a:pt x="1963" y="571"/>
                  <a:pt x="1961" y="570"/>
                  <a:pt x="1961" y="567"/>
                </a:cubicBezTo>
                <a:cubicBezTo>
                  <a:pt x="1962" y="571"/>
                  <a:pt x="1961" y="574"/>
                  <a:pt x="1962" y="579"/>
                </a:cubicBezTo>
                <a:cubicBezTo>
                  <a:pt x="1960" y="580"/>
                  <a:pt x="1958" y="582"/>
                  <a:pt x="1955" y="582"/>
                </a:cubicBezTo>
                <a:cubicBezTo>
                  <a:pt x="1956" y="580"/>
                  <a:pt x="1958" y="579"/>
                  <a:pt x="1955" y="577"/>
                </a:cubicBezTo>
                <a:cubicBezTo>
                  <a:pt x="1951" y="579"/>
                  <a:pt x="1949" y="578"/>
                  <a:pt x="1944" y="579"/>
                </a:cubicBezTo>
                <a:cubicBezTo>
                  <a:pt x="1945" y="583"/>
                  <a:pt x="1950" y="580"/>
                  <a:pt x="1950" y="585"/>
                </a:cubicBezTo>
                <a:cubicBezTo>
                  <a:pt x="1942" y="587"/>
                  <a:pt x="1942" y="580"/>
                  <a:pt x="1935" y="584"/>
                </a:cubicBezTo>
                <a:cubicBezTo>
                  <a:pt x="1935" y="583"/>
                  <a:pt x="1934" y="583"/>
                  <a:pt x="1933" y="581"/>
                </a:cubicBezTo>
                <a:cubicBezTo>
                  <a:pt x="1935" y="578"/>
                  <a:pt x="1938" y="574"/>
                  <a:pt x="1942" y="572"/>
                </a:cubicBezTo>
                <a:cubicBezTo>
                  <a:pt x="1941" y="571"/>
                  <a:pt x="1939" y="571"/>
                  <a:pt x="1940" y="570"/>
                </a:cubicBezTo>
                <a:cubicBezTo>
                  <a:pt x="1941" y="568"/>
                  <a:pt x="1943" y="567"/>
                  <a:pt x="1945" y="566"/>
                </a:cubicBezTo>
                <a:cubicBezTo>
                  <a:pt x="1942" y="561"/>
                  <a:pt x="1946" y="560"/>
                  <a:pt x="1946" y="555"/>
                </a:cubicBezTo>
                <a:cubicBezTo>
                  <a:pt x="1947" y="555"/>
                  <a:pt x="1948" y="555"/>
                  <a:pt x="1948" y="556"/>
                </a:cubicBezTo>
                <a:cubicBezTo>
                  <a:pt x="1959" y="550"/>
                  <a:pt x="1968" y="543"/>
                  <a:pt x="1979" y="537"/>
                </a:cubicBezTo>
                <a:close/>
                <a:moveTo>
                  <a:pt x="690" y="764"/>
                </a:moveTo>
                <a:cubicBezTo>
                  <a:pt x="691" y="767"/>
                  <a:pt x="686" y="766"/>
                  <a:pt x="685" y="768"/>
                </a:cubicBezTo>
                <a:cubicBezTo>
                  <a:pt x="682" y="766"/>
                  <a:pt x="688" y="764"/>
                  <a:pt x="690" y="764"/>
                </a:cubicBezTo>
                <a:close/>
                <a:moveTo>
                  <a:pt x="430" y="811"/>
                </a:moveTo>
                <a:cubicBezTo>
                  <a:pt x="439" y="810"/>
                  <a:pt x="437" y="816"/>
                  <a:pt x="442" y="819"/>
                </a:cubicBezTo>
                <a:cubicBezTo>
                  <a:pt x="438" y="823"/>
                  <a:pt x="430" y="816"/>
                  <a:pt x="430" y="811"/>
                </a:cubicBezTo>
                <a:close/>
                <a:moveTo>
                  <a:pt x="693" y="800"/>
                </a:moveTo>
                <a:cubicBezTo>
                  <a:pt x="688" y="786"/>
                  <a:pt x="700" y="778"/>
                  <a:pt x="703" y="766"/>
                </a:cubicBezTo>
                <a:cubicBezTo>
                  <a:pt x="697" y="766"/>
                  <a:pt x="697" y="773"/>
                  <a:pt x="692" y="769"/>
                </a:cubicBezTo>
                <a:cubicBezTo>
                  <a:pt x="691" y="763"/>
                  <a:pt x="695" y="762"/>
                  <a:pt x="698" y="759"/>
                </a:cubicBezTo>
                <a:cubicBezTo>
                  <a:pt x="703" y="745"/>
                  <a:pt x="710" y="734"/>
                  <a:pt x="727" y="730"/>
                </a:cubicBezTo>
                <a:cubicBezTo>
                  <a:pt x="729" y="728"/>
                  <a:pt x="729" y="726"/>
                  <a:pt x="728" y="723"/>
                </a:cubicBezTo>
                <a:cubicBezTo>
                  <a:pt x="726" y="723"/>
                  <a:pt x="725" y="724"/>
                  <a:pt x="724" y="725"/>
                </a:cubicBezTo>
                <a:cubicBezTo>
                  <a:pt x="720" y="719"/>
                  <a:pt x="729" y="716"/>
                  <a:pt x="729" y="710"/>
                </a:cubicBezTo>
                <a:cubicBezTo>
                  <a:pt x="732" y="709"/>
                  <a:pt x="733" y="710"/>
                  <a:pt x="735" y="711"/>
                </a:cubicBezTo>
                <a:cubicBezTo>
                  <a:pt x="736" y="709"/>
                  <a:pt x="738" y="707"/>
                  <a:pt x="740" y="705"/>
                </a:cubicBezTo>
                <a:cubicBezTo>
                  <a:pt x="743" y="704"/>
                  <a:pt x="742" y="707"/>
                  <a:pt x="745" y="707"/>
                </a:cubicBezTo>
                <a:cubicBezTo>
                  <a:pt x="745" y="697"/>
                  <a:pt x="755" y="693"/>
                  <a:pt x="763" y="693"/>
                </a:cubicBezTo>
                <a:cubicBezTo>
                  <a:pt x="764" y="697"/>
                  <a:pt x="757" y="702"/>
                  <a:pt x="763" y="704"/>
                </a:cubicBezTo>
                <a:cubicBezTo>
                  <a:pt x="761" y="709"/>
                  <a:pt x="756" y="710"/>
                  <a:pt x="753" y="713"/>
                </a:cubicBezTo>
                <a:cubicBezTo>
                  <a:pt x="755" y="715"/>
                  <a:pt x="758" y="715"/>
                  <a:pt x="760" y="714"/>
                </a:cubicBezTo>
                <a:cubicBezTo>
                  <a:pt x="761" y="709"/>
                  <a:pt x="768" y="703"/>
                  <a:pt x="773" y="700"/>
                </a:cubicBezTo>
                <a:cubicBezTo>
                  <a:pt x="774" y="701"/>
                  <a:pt x="774" y="705"/>
                  <a:pt x="775" y="707"/>
                </a:cubicBezTo>
                <a:cubicBezTo>
                  <a:pt x="777" y="706"/>
                  <a:pt x="775" y="702"/>
                  <a:pt x="776" y="700"/>
                </a:cubicBezTo>
                <a:cubicBezTo>
                  <a:pt x="785" y="702"/>
                  <a:pt x="792" y="694"/>
                  <a:pt x="794" y="685"/>
                </a:cubicBezTo>
                <a:cubicBezTo>
                  <a:pt x="792" y="682"/>
                  <a:pt x="792" y="687"/>
                  <a:pt x="789" y="687"/>
                </a:cubicBezTo>
                <a:cubicBezTo>
                  <a:pt x="790" y="684"/>
                  <a:pt x="790" y="681"/>
                  <a:pt x="791" y="679"/>
                </a:cubicBezTo>
                <a:cubicBezTo>
                  <a:pt x="798" y="677"/>
                  <a:pt x="804" y="680"/>
                  <a:pt x="809" y="683"/>
                </a:cubicBezTo>
                <a:cubicBezTo>
                  <a:pt x="812" y="681"/>
                  <a:pt x="808" y="680"/>
                  <a:pt x="809" y="678"/>
                </a:cubicBezTo>
                <a:cubicBezTo>
                  <a:pt x="809" y="676"/>
                  <a:pt x="807" y="679"/>
                  <a:pt x="804" y="678"/>
                </a:cubicBezTo>
                <a:cubicBezTo>
                  <a:pt x="804" y="672"/>
                  <a:pt x="811" y="675"/>
                  <a:pt x="813" y="677"/>
                </a:cubicBezTo>
                <a:cubicBezTo>
                  <a:pt x="810" y="684"/>
                  <a:pt x="815" y="690"/>
                  <a:pt x="809" y="697"/>
                </a:cubicBezTo>
                <a:cubicBezTo>
                  <a:pt x="807" y="696"/>
                  <a:pt x="805" y="695"/>
                  <a:pt x="802" y="695"/>
                </a:cubicBezTo>
                <a:cubicBezTo>
                  <a:pt x="800" y="696"/>
                  <a:pt x="802" y="699"/>
                  <a:pt x="800" y="699"/>
                </a:cubicBezTo>
                <a:cubicBezTo>
                  <a:pt x="800" y="702"/>
                  <a:pt x="803" y="702"/>
                  <a:pt x="803" y="706"/>
                </a:cubicBezTo>
                <a:cubicBezTo>
                  <a:pt x="805" y="706"/>
                  <a:pt x="806" y="704"/>
                  <a:pt x="808" y="704"/>
                </a:cubicBezTo>
                <a:cubicBezTo>
                  <a:pt x="805" y="716"/>
                  <a:pt x="805" y="729"/>
                  <a:pt x="790" y="733"/>
                </a:cubicBezTo>
                <a:cubicBezTo>
                  <a:pt x="793" y="737"/>
                  <a:pt x="790" y="737"/>
                  <a:pt x="789" y="739"/>
                </a:cubicBezTo>
                <a:cubicBezTo>
                  <a:pt x="791" y="740"/>
                  <a:pt x="795" y="735"/>
                  <a:pt x="797" y="740"/>
                </a:cubicBezTo>
                <a:cubicBezTo>
                  <a:pt x="788" y="746"/>
                  <a:pt x="771" y="746"/>
                  <a:pt x="769" y="757"/>
                </a:cubicBezTo>
                <a:cubicBezTo>
                  <a:pt x="765" y="758"/>
                  <a:pt x="762" y="755"/>
                  <a:pt x="759" y="758"/>
                </a:cubicBezTo>
                <a:cubicBezTo>
                  <a:pt x="760" y="761"/>
                  <a:pt x="764" y="759"/>
                  <a:pt x="764" y="762"/>
                </a:cubicBezTo>
                <a:cubicBezTo>
                  <a:pt x="760" y="763"/>
                  <a:pt x="759" y="761"/>
                  <a:pt x="757" y="760"/>
                </a:cubicBezTo>
                <a:cubicBezTo>
                  <a:pt x="755" y="761"/>
                  <a:pt x="757" y="761"/>
                  <a:pt x="758" y="761"/>
                </a:cubicBezTo>
                <a:cubicBezTo>
                  <a:pt x="757" y="763"/>
                  <a:pt x="755" y="764"/>
                  <a:pt x="752" y="765"/>
                </a:cubicBezTo>
                <a:cubicBezTo>
                  <a:pt x="751" y="760"/>
                  <a:pt x="759" y="756"/>
                  <a:pt x="759" y="756"/>
                </a:cubicBezTo>
                <a:cubicBezTo>
                  <a:pt x="760" y="754"/>
                  <a:pt x="756" y="750"/>
                  <a:pt x="758" y="747"/>
                </a:cubicBezTo>
                <a:cubicBezTo>
                  <a:pt x="758" y="745"/>
                  <a:pt x="755" y="747"/>
                  <a:pt x="754" y="746"/>
                </a:cubicBezTo>
                <a:cubicBezTo>
                  <a:pt x="749" y="748"/>
                  <a:pt x="748" y="753"/>
                  <a:pt x="743" y="756"/>
                </a:cubicBezTo>
                <a:cubicBezTo>
                  <a:pt x="743" y="759"/>
                  <a:pt x="747" y="761"/>
                  <a:pt x="745" y="763"/>
                </a:cubicBezTo>
                <a:cubicBezTo>
                  <a:pt x="743" y="763"/>
                  <a:pt x="744" y="760"/>
                  <a:pt x="741" y="761"/>
                </a:cubicBezTo>
                <a:cubicBezTo>
                  <a:pt x="737" y="769"/>
                  <a:pt x="725" y="779"/>
                  <a:pt x="716" y="774"/>
                </a:cubicBezTo>
                <a:cubicBezTo>
                  <a:pt x="714" y="774"/>
                  <a:pt x="716" y="778"/>
                  <a:pt x="713" y="777"/>
                </a:cubicBezTo>
                <a:cubicBezTo>
                  <a:pt x="715" y="779"/>
                  <a:pt x="718" y="779"/>
                  <a:pt x="717" y="784"/>
                </a:cubicBezTo>
                <a:cubicBezTo>
                  <a:pt x="707" y="787"/>
                  <a:pt x="706" y="801"/>
                  <a:pt x="693" y="800"/>
                </a:cubicBezTo>
                <a:close/>
                <a:moveTo>
                  <a:pt x="412" y="1028"/>
                </a:moveTo>
                <a:cubicBezTo>
                  <a:pt x="411" y="1031"/>
                  <a:pt x="409" y="1033"/>
                  <a:pt x="408" y="1035"/>
                </a:cubicBezTo>
                <a:cubicBezTo>
                  <a:pt x="405" y="1035"/>
                  <a:pt x="404" y="1033"/>
                  <a:pt x="404" y="1030"/>
                </a:cubicBezTo>
                <a:cubicBezTo>
                  <a:pt x="407" y="1030"/>
                  <a:pt x="408" y="1028"/>
                  <a:pt x="412" y="1028"/>
                </a:cubicBezTo>
                <a:close/>
                <a:moveTo>
                  <a:pt x="383" y="1007"/>
                </a:moveTo>
                <a:cubicBezTo>
                  <a:pt x="381" y="1011"/>
                  <a:pt x="382" y="1015"/>
                  <a:pt x="384" y="1018"/>
                </a:cubicBezTo>
                <a:cubicBezTo>
                  <a:pt x="379" y="1019"/>
                  <a:pt x="375" y="1022"/>
                  <a:pt x="372" y="1019"/>
                </a:cubicBezTo>
                <a:cubicBezTo>
                  <a:pt x="371" y="1015"/>
                  <a:pt x="371" y="1011"/>
                  <a:pt x="373" y="1009"/>
                </a:cubicBezTo>
                <a:cubicBezTo>
                  <a:pt x="376" y="1008"/>
                  <a:pt x="374" y="1012"/>
                  <a:pt x="377" y="1011"/>
                </a:cubicBezTo>
                <a:cubicBezTo>
                  <a:pt x="379" y="1010"/>
                  <a:pt x="378" y="1004"/>
                  <a:pt x="383" y="1007"/>
                </a:cubicBezTo>
                <a:close/>
                <a:moveTo>
                  <a:pt x="417" y="916"/>
                </a:moveTo>
                <a:cubicBezTo>
                  <a:pt x="418" y="919"/>
                  <a:pt x="418" y="921"/>
                  <a:pt x="415" y="921"/>
                </a:cubicBezTo>
                <a:cubicBezTo>
                  <a:pt x="415" y="919"/>
                  <a:pt x="413" y="915"/>
                  <a:pt x="417" y="916"/>
                </a:cubicBezTo>
                <a:close/>
                <a:moveTo>
                  <a:pt x="543" y="848"/>
                </a:moveTo>
                <a:cubicBezTo>
                  <a:pt x="542" y="852"/>
                  <a:pt x="538" y="849"/>
                  <a:pt x="533" y="850"/>
                </a:cubicBezTo>
                <a:cubicBezTo>
                  <a:pt x="531" y="848"/>
                  <a:pt x="533" y="848"/>
                  <a:pt x="531" y="845"/>
                </a:cubicBezTo>
                <a:cubicBezTo>
                  <a:pt x="537" y="846"/>
                  <a:pt x="539" y="845"/>
                  <a:pt x="543" y="848"/>
                </a:cubicBezTo>
                <a:close/>
                <a:moveTo>
                  <a:pt x="1454" y="915"/>
                </a:moveTo>
                <a:cubicBezTo>
                  <a:pt x="1453" y="916"/>
                  <a:pt x="1452" y="918"/>
                  <a:pt x="1450" y="918"/>
                </a:cubicBezTo>
                <a:cubicBezTo>
                  <a:pt x="1450" y="917"/>
                  <a:pt x="1450" y="917"/>
                  <a:pt x="1449" y="917"/>
                </a:cubicBezTo>
                <a:cubicBezTo>
                  <a:pt x="1449" y="914"/>
                  <a:pt x="1453" y="914"/>
                  <a:pt x="1454" y="915"/>
                </a:cubicBezTo>
                <a:close/>
                <a:moveTo>
                  <a:pt x="875" y="980"/>
                </a:moveTo>
                <a:cubicBezTo>
                  <a:pt x="872" y="981"/>
                  <a:pt x="870" y="982"/>
                  <a:pt x="868" y="984"/>
                </a:cubicBezTo>
                <a:cubicBezTo>
                  <a:pt x="866" y="982"/>
                  <a:pt x="863" y="980"/>
                  <a:pt x="864" y="978"/>
                </a:cubicBezTo>
                <a:cubicBezTo>
                  <a:pt x="867" y="975"/>
                  <a:pt x="871" y="977"/>
                  <a:pt x="873" y="974"/>
                </a:cubicBezTo>
                <a:cubicBezTo>
                  <a:pt x="876" y="975"/>
                  <a:pt x="874" y="977"/>
                  <a:pt x="875" y="980"/>
                </a:cubicBezTo>
                <a:close/>
                <a:moveTo>
                  <a:pt x="1627" y="848"/>
                </a:moveTo>
                <a:cubicBezTo>
                  <a:pt x="1631" y="848"/>
                  <a:pt x="1633" y="850"/>
                  <a:pt x="1632" y="855"/>
                </a:cubicBezTo>
                <a:cubicBezTo>
                  <a:pt x="1632" y="857"/>
                  <a:pt x="1628" y="855"/>
                  <a:pt x="1628" y="857"/>
                </a:cubicBezTo>
                <a:cubicBezTo>
                  <a:pt x="1626" y="856"/>
                  <a:pt x="1627" y="852"/>
                  <a:pt x="1627" y="848"/>
                </a:cubicBezTo>
                <a:close/>
                <a:moveTo>
                  <a:pt x="1626" y="858"/>
                </a:moveTo>
                <a:cubicBezTo>
                  <a:pt x="1627" y="863"/>
                  <a:pt x="1627" y="863"/>
                  <a:pt x="1627" y="863"/>
                </a:cubicBezTo>
                <a:cubicBezTo>
                  <a:pt x="1625" y="863"/>
                  <a:pt x="1625" y="864"/>
                  <a:pt x="1623" y="864"/>
                </a:cubicBezTo>
                <a:cubicBezTo>
                  <a:pt x="1623" y="868"/>
                  <a:pt x="1627" y="866"/>
                  <a:pt x="1627" y="868"/>
                </a:cubicBezTo>
                <a:cubicBezTo>
                  <a:pt x="1627" y="874"/>
                  <a:pt x="1621" y="878"/>
                  <a:pt x="1621" y="882"/>
                </a:cubicBezTo>
                <a:cubicBezTo>
                  <a:pt x="1611" y="882"/>
                  <a:pt x="1606" y="887"/>
                  <a:pt x="1595" y="883"/>
                </a:cubicBezTo>
                <a:cubicBezTo>
                  <a:pt x="1603" y="880"/>
                  <a:pt x="1601" y="869"/>
                  <a:pt x="1604" y="862"/>
                </a:cubicBezTo>
                <a:cubicBezTo>
                  <a:pt x="1612" y="860"/>
                  <a:pt x="1619" y="856"/>
                  <a:pt x="1626" y="858"/>
                </a:cubicBezTo>
                <a:close/>
                <a:moveTo>
                  <a:pt x="719" y="960"/>
                </a:moveTo>
                <a:cubicBezTo>
                  <a:pt x="719" y="965"/>
                  <a:pt x="718" y="969"/>
                  <a:pt x="712" y="969"/>
                </a:cubicBezTo>
                <a:cubicBezTo>
                  <a:pt x="712" y="963"/>
                  <a:pt x="710" y="957"/>
                  <a:pt x="717" y="957"/>
                </a:cubicBezTo>
                <a:cubicBezTo>
                  <a:pt x="715" y="958"/>
                  <a:pt x="714" y="962"/>
                  <a:pt x="719" y="960"/>
                </a:cubicBezTo>
                <a:close/>
                <a:moveTo>
                  <a:pt x="667" y="953"/>
                </a:moveTo>
                <a:cubicBezTo>
                  <a:pt x="664" y="953"/>
                  <a:pt x="663" y="951"/>
                  <a:pt x="662" y="949"/>
                </a:cubicBezTo>
                <a:cubicBezTo>
                  <a:pt x="666" y="948"/>
                  <a:pt x="667" y="950"/>
                  <a:pt x="667" y="953"/>
                </a:cubicBezTo>
                <a:close/>
                <a:moveTo>
                  <a:pt x="1599" y="802"/>
                </a:moveTo>
                <a:cubicBezTo>
                  <a:pt x="1590" y="809"/>
                  <a:pt x="1585" y="825"/>
                  <a:pt x="1572" y="826"/>
                </a:cubicBezTo>
                <a:cubicBezTo>
                  <a:pt x="1572" y="824"/>
                  <a:pt x="1573" y="822"/>
                  <a:pt x="1572" y="819"/>
                </a:cubicBezTo>
                <a:cubicBezTo>
                  <a:pt x="1579" y="817"/>
                  <a:pt x="1579" y="810"/>
                  <a:pt x="1588" y="810"/>
                </a:cubicBezTo>
                <a:cubicBezTo>
                  <a:pt x="1590" y="806"/>
                  <a:pt x="1594" y="800"/>
                  <a:pt x="1599" y="802"/>
                </a:cubicBezTo>
                <a:close/>
                <a:moveTo>
                  <a:pt x="1625" y="756"/>
                </a:moveTo>
                <a:cubicBezTo>
                  <a:pt x="1622" y="757"/>
                  <a:pt x="1625" y="765"/>
                  <a:pt x="1619" y="765"/>
                </a:cubicBezTo>
                <a:cubicBezTo>
                  <a:pt x="1620" y="768"/>
                  <a:pt x="1619" y="768"/>
                  <a:pt x="1623" y="770"/>
                </a:cubicBezTo>
                <a:cubicBezTo>
                  <a:pt x="1624" y="772"/>
                  <a:pt x="1621" y="772"/>
                  <a:pt x="1622" y="775"/>
                </a:cubicBezTo>
                <a:cubicBezTo>
                  <a:pt x="1619" y="776"/>
                  <a:pt x="1620" y="772"/>
                  <a:pt x="1617" y="772"/>
                </a:cubicBezTo>
                <a:cubicBezTo>
                  <a:pt x="1617" y="775"/>
                  <a:pt x="1619" y="775"/>
                  <a:pt x="1619" y="778"/>
                </a:cubicBezTo>
                <a:cubicBezTo>
                  <a:pt x="1615" y="780"/>
                  <a:pt x="1607" y="784"/>
                  <a:pt x="1606" y="777"/>
                </a:cubicBezTo>
                <a:cubicBezTo>
                  <a:pt x="1604" y="778"/>
                  <a:pt x="1602" y="779"/>
                  <a:pt x="1601" y="781"/>
                </a:cubicBezTo>
                <a:cubicBezTo>
                  <a:pt x="1602" y="783"/>
                  <a:pt x="1604" y="783"/>
                  <a:pt x="1606" y="783"/>
                </a:cubicBezTo>
                <a:cubicBezTo>
                  <a:pt x="1610" y="793"/>
                  <a:pt x="1592" y="788"/>
                  <a:pt x="1593" y="799"/>
                </a:cubicBezTo>
                <a:cubicBezTo>
                  <a:pt x="1589" y="800"/>
                  <a:pt x="1588" y="796"/>
                  <a:pt x="1584" y="795"/>
                </a:cubicBezTo>
                <a:cubicBezTo>
                  <a:pt x="1586" y="794"/>
                  <a:pt x="1585" y="790"/>
                  <a:pt x="1587" y="789"/>
                </a:cubicBezTo>
                <a:cubicBezTo>
                  <a:pt x="1589" y="788"/>
                  <a:pt x="1590" y="788"/>
                  <a:pt x="1592" y="788"/>
                </a:cubicBezTo>
                <a:cubicBezTo>
                  <a:pt x="1592" y="778"/>
                  <a:pt x="1605" y="778"/>
                  <a:pt x="1605" y="768"/>
                </a:cubicBezTo>
                <a:cubicBezTo>
                  <a:pt x="1616" y="768"/>
                  <a:pt x="1610" y="761"/>
                  <a:pt x="1613" y="757"/>
                </a:cubicBezTo>
                <a:cubicBezTo>
                  <a:pt x="1618" y="761"/>
                  <a:pt x="1620" y="753"/>
                  <a:pt x="1625" y="756"/>
                </a:cubicBezTo>
                <a:close/>
                <a:moveTo>
                  <a:pt x="793" y="816"/>
                </a:moveTo>
                <a:cubicBezTo>
                  <a:pt x="801" y="824"/>
                  <a:pt x="791" y="840"/>
                  <a:pt x="782" y="845"/>
                </a:cubicBezTo>
                <a:cubicBezTo>
                  <a:pt x="780" y="845"/>
                  <a:pt x="783" y="847"/>
                  <a:pt x="781" y="849"/>
                </a:cubicBezTo>
                <a:cubicBezTo>
                  <a:pt x="778" y="849"/>
                  <a:pt x="777" y="847"/>
                  <a:pt x="777" y="844"/>
                </a:cubicBezTo>
                <a:cubicBezTo>
                  <a:pt x="771" y="847"/>
                  <a:pt x="764" y="852"/>
                  <a:pt x="767" y="858"/>
                </a:cubicBezTo>
                <a:cubicBezTo>
                  <a:pt x="766" y="862"/>
                  <a:pt x="763" y="864"/>
                  <a:pt x="758" y="864"/>
                </a:cubicBezTo>
                <a:cubicBezTo>
                  <a:pt x="759" y="855"/>
                  <a:pt x="767" y="851"/>
                  <a:pt x="769" y="845"/>
                </a:cubicBezTo>
                <a:cubicBezTo>
                  <a:pt x="769" y="845"/>
                  <a:pt x="766" y="839"/>
                  <a:pt x="771" y="838"/>
                </a:cubicBezTo>
                <a:cubicBezTo>
                  <a:pt x="771" y="834"/>
                  <a:pt x="766" y="836"/>
                  <a:pt x="765" y="833"/>
                </a:cubicBezTo>
                <a:cubicBezTo>
                  <a:pt x="767" y="831"/>
                  <a:pt x="773" y="823"/>
                  <a:pt x="776" y="827"/>
                </a:cubicBezTo>
                <a:cubicBezTo>
                  <a:pt x="776" y="820"/>
                  <a:pt x="784" y="816"/>
                  <a:pt x="793" y="816"/>
                </a:cubicBezTo>
                <a:close/>
                <a:moveTo>
                  <a:pt x="672" y="923"/>
                </a:moveTo>
                <a:cubicBezTo>
                  <a:pt x="675" y="922"/>
                  <a:pt x="675" y="919"/>
                  <a:pt x="678" y="919"/>
                </a:cubicBezTo>
                <a:cubicBezTo>
                  <a:pt x="674" y="912"/>
                  <a:pt x="687" y="908"/>
                  <a:pt x="683" y="901"/>
                </a:cubicBezTo>
                <a:cubicBezTo>
                  <a:pt x="689" y="898"/>
                  <a:pt x="695" y="894"/>
                  <a:pt x="695" y="886"/>
                </a:cubicBezTo>
                <a:cubicBezTo>
                  <a:pt x="699" y="885"/>
                  <a:pt x="699" y="888"/>
                  <a:pt x="704" y="887"/>
                </a:cubicBezTo>
                <a:cubicBezTo>
                  <a:pt x="702" y="894"/>
                  <a:pt x="696" y="900"/>
                  <a:pt x="694" y="907"/>
                </a:cubicBezTo>
                <a:cubicBezTo>
                  <a:pt x="699" y="906"/>
                  <a:pt x="703" y="898"/>
                  <a:pt x="705" y="892"/>
                </a:cubicBezTo>
                <a:cubicBezTo>
                  <a:pt x="709" y="893"/>
                  <a:pt x="708" y="889"/>
                  <a:pt x="712" y="890"/>
                </a:cubicBezTo>
                <a:cubicBezTo>
                  <a:pt x="706" y="884"/>
                  <a:pt x="714" y="878"/>
                  <a:pt x="719" y="877"/>
                </a:cubicBezTo>
                <a:cubicBezTo>
                  <a:pt x="718" y="874"/>
                  <a:pt x="714" y="874"/>
                  <a:pt x="714" y="870"/>
                </a:cubicBezTo>
                <a:cubicBezTo>
                  <a:pt x="718" y="870"/>
                  <a:pt x="717" y="867"/>
                  <a:pt x="721" y="867"/>
                </a:cubicBezTo>
                <a:cubicBezTo>
                  <a:pt x="724" y="869"/>
                  <a:pt x="720" y="872"/>
                  <a:pt x="719" y="874"/>
                </a:cubicBezTo>
                <a:cubicBezTo>
                  <a:pt x="726" y="873"/>
                  <a:pt x="728" y="868"/>
                  <a:pt x="732" y="865"/>
                </a:cubicBezTo>
                <a:cubicBezTo>
                  <a:pt x="731" y="863"/>
                  <a:pt x="725" y="864"/>
                  <a:pt x="728" y="861"/>
                </a:cubicBezTo>
                <a:cubicBezTo>
                  <a:pt x="727" y="862"/>
                  <a:pt x="726" y="862"/>
                  <a:pt x="724" y="862"/>
                </a:cubicBezTo>
                <a:cubicBezTo>
                  <a:pt x="722" y="857"/>
                  <a:pt x="724" y="853"/>
                  <a:pt x="723" y="849"/>
                </a:cubicBezTo>
                <a:cubicBezTo>
                  <a:pt x="726" y="850"/>
                  <a:pt x="728" y="846"/>
                  <a:pt x="733" y="848"/>
                </a:cubicBezTo>
                <a:cubicBezTo>
                  <a:pt x="733" y="847"/>
                  <a:pt x="734" y="844"/>
                  <a:pt x="736" y="843"/>
                </a:cubicBezTo>
                <a:cubicBezTo>
                  <a:pt x="735" y="842"/>
                  <a:pt x="733" y="842"/>
                  <a:pt x="732" y="841"/>
                </a:cubicBezTo>
                <a:cubicBezTo>
                  <a:pt x="735" y="838"/>
                  <a:pt x="738" y="836"/>
                  <a:pt x="741" y="833"/>
                </a:cubicBezTo>
                <a:cubicBezTo>
                  <a:pt x="741" y="836"/>
                  <a:pt x="741" y="840"/>
                  <a:pt x="744" y="840"/>
                </a:cubicBezTo>
                <a:cubicBezTo>
                  <a:pt x="747" y="840"/>
                  <a:pt x="746" y="836"/>
                  <a:pt x="747" y="833"/>
                </a:cubicBezTo>
                <a:cubicBezTo>
                  <a:pt x="745" y="830"/>
                  <a:pt x="740" y="831"/>
                  <a:pt x="739" y="827"/>
                </a:cubicBezTo>
                <a:cubicBezTo>
                  <a:pt x="738" y="827"/>
                  <a:pt x="737" y="827"/>
                  <a:pt x="737" y="828"/>
                </a:cubicBezTo>
                <a:cubicBezTo>
                  <a:pt x="734" y="827"/>
                  <a:pt x="736" y="826"/>
                  <a:pt x="736" y="824"/>
                </a:cubicBezTo>
                <a:cubicBezTo>
                  <a:pt x="736" y="823"/>
                  <a:pt x="735" y="823"/>
                  <a:pt x="733" y="823"/>
                </a:cubicBezTo>
                <a:cubicBezTo>
                  <a:pt x="731" y="823"/>
                  <a:pt x="734" y="827"/>
                  <a:pt x="732" y="828"/>
                </a:cubicBezTo>
                <a:cubicBezTo>
                  <a:pt x="729" y="822"/>
                  <a:pt x="721" y="833"/>
                  <a:pt x="721" y="828"/>
                </a:cubicBezTo>
                <a:cubicBezTo>
                  <a:pt x="715" y="829"/>
                  <a:pt x="715" y="835"/>
                  <a:pt x="707" y="835"/>
                </a:cubicBezTo>
                <a:cubicBezTo>
                  <a:pt x="707" y="834"/>
                  <a:pt x="708" y="832"/>
                  <a:pt x="707" y="830"/>
                </a:cubicBezTo>
                <a:cubicBezTo>
                  <a:pt x="713" y="828"/>
                  <a:pt x="715" y="822"/>
                  <a:pt x="721" y="819"/>
                </a:cubicBezTo>
                <a:cubicBezTo>
                  <a:pt x="717" y="818"/>
                  <a:pt x="711" y="819"/>
                  <a:pt x="709" y="816"/>
                </a:cubicBezTo>
                <a:cubicBezTo>
                  <a:pt x="709" y="813"/>
                  <a:pt x="712" y="813"/>
                  <a:pt x="713" y="814"/>
                </a:cubicBezTo>
                <a:cubicBezTo>
                  <a:pt x="711" y="812"/>
                  <a:pt x="712" y="810"/>
                  <a:pt x="713" y="808"/>
                </a:cubicBezTo>
                <a:cubicBezTo>
                  <a:pt x="718" y="809"/>
                  <a:pt x="725" y="807"/>
                  <a:pt x="729" y="812"/>
                </a:cubicBezTo>
                <a:cubicBezTo>
                  <a:pt x="729" y="808"/>
                  <a:pt x="737" y="805"/>
                  <a:pt x="731" y="802"/>
                </a:cubicBezTo>
                <a:cubicBezTo>
                  <a:pt x="732" y="800"/>
                  <a:pt x="735" y="801"/>
                  <a:pt x="733" y="797"/>
                </a:cubicBezTo>
                <a:cubicBezTo>
                  <a:pt x="734" y="798"/>
                  <a:pt x="734" y="799"/>
                  <a:pt x="735" y="800"/>
                </a:cubicBezTo>
                <a:cubicBezTo>
                  <a:pt x="736" y="799"/>
                  <a:pt x="737" y="797"/>
                  <a:pt x="738" y="796"/>
                </a:cubicBezTo>
                <a:cubicBezTo>
                  <a:pt x="741" y="796"/>
                  <a:pt x="743" y="797"/>
                  <a:pt x="746" y="797"/>
                </a:cubicBezTo>
                <a:cubicBezTo>
                  <a:pt x="745" y="800"/>
                  <a:pt x="743" y="801"/>
                  <a:pt x="746" y="805"/>
                </a:cubicBezTo>
                <a:cubicBezTo>
                  <a:pt x="742" y="805"/>
                  <a:pt x="738" y="808"/>
                  <a:pt x="735" y="806"/>
                </a:cubicBezTo>
                <a:cubicBezTo>
                  <a:pt x="734" y="807"/>
                  <a:pt x="734" y="808"/>
                  <a:pt x="733" y="809"/>
                </a:cubicBezTo>
                <a:cubicBezTo>
                  <a:pt x="734" y="810"/>
                  <a:pt x="737" y="810"/>
                  <a:pt x="738" y="811"/>
                </a:cubicBezTo>
                <a:cubicBezTo>
                  <a:pt x="739" y="815"/>
                  <a:pt x="736" y="815"/>
                  <a:pt x="736" y="818"/>
                </a:cubicBezTo>
                <a:cubicBezTo>
                  <a:pt x="741" y="817"/>
                  <a:pt x="740" y="813"/>
                  <a:pt x="744" y="812"/>
                </a:cubicBezTo>
                <a:cubicBezTo>
                  <a:pt x="745" y="817"/>
                  <a:pt x="748" y="819"/>
                  <a:pt x="751" y="821"/>
                </a:cubicBezTo>
                <a:cubicBezTo>
                  <a:pt x="757" y="818"/>
                  <a:pt x="760" y="817"/>
                  <a:pt x="767" y="816"/>
                </a:cubicBezTo>
                <a:cubicBezTo>
                  <a:pt x="768" y="818"/>
                  <a:pt x="771" y="821"/>
                  <a:pt x="769" y="822"/>
                </a:cubicBezTo>
                <a:cubicBezTo>
                  <a:pt x="770" y="824"/>
                  <a:pt x="770" y="819"/>
                  <a:pt x="773" y="819"/>
                </a:cubicBezTo>
                <a:cubicBezTo>
                  <a:pt x="773" y="822"/>
                  <a:pt x="771" y="823"/>
                  <a:pt x="770" y="826"/>
                </a:cubicBezTo>
                <a:cubicBezTo>
                  <a:pt x="768" y="824"/>
                  <a:pt x="762" y="832"/>
                  <a:pt x="761" y="836"/>
                </a:cubicBezTo>
                <a:cubicBezTo>
                  <a:pt x="754" y="837"/>
                  <a:pt x="753" y="839"/>
                  <a:pt x="746" y="841"/>
                </a:cubicBezTo>
                <a:cubicBezTo>
                  <a:pt x="745" y="847"/>
                  <a:pt x="752" y="843"/>
                  <a:pt x="751" y="849"/>
                </a:cubicBezTo>
                <a:cubicBezTo>
                  <a:pt x="749" y="846"/>
                  <a:pt x="746" y="845"/>
                  <a:pt x="741" y="845"/>
                </a:cubicBezTo>
                <a:cubicBezTo>
                  <a:pt x="739" y="845"/>
                  <a:pt x="741" y="849"/>
                  <a:pt x="741" y="850"/>
                </a:cubicBezTo>
                <a:cubicBezTo>
                  <a:pt x="743" y="845"/>
                  <a:pt x="745" y="852"/>
                  <a:pt x="749" y="851"/>
                </a:cubicBezTo>
                <a:cubicBezTo>
                  <a:pt x="743" y="854"/>
                  <a:pt x="740" y="863"/>
                  <a:pt x="734" y="863"/>
                </a:cubicBezTo>
                <a:cubicBezTo>
                  <a:pt x="734" y="866"/>
                  <a:pt x="735" y="868"/>
                  <a:pt x="737" y="868"/>
                </a:cubicBezTo>
                <a:cubicBezTo>
                  <a:pt x="735" y="870"/>
                  <a:pt x="733" y="871"/>
                  <a:pt x="735" y="874"/>
                </a:cubicBezTo>
                <a:cubicBezTo>
                  <a:pt x="731" y="875"/>
                  <a:pt x="729" y="877"/>
                  <a:pt x="726" y="879"/>
                </a:cubicBezTo>
                <a:cubicBezTo>
                  <a:pt x="730" y="891"/>
                  <a:pt x="711" y="885"/>
                  <a:pt x="714" y="896"/>
                </a:cubicBezTo>
                <a:cubicBezTo>
                  <a:pt x="706" y="900"/>
                  <a:pt x="705" y="913"/>
                  <a:pt x="693" y="911"/>
                </a:cubicBezTo>
                <a:cubicBezTo>
                  <a:pt x="689" y="914"/>
                  <a:pt x="690" y="915"/>
                  <a:pt x="692" y="919"/>
                </a:cubicBezTo>
                <a:cubicBezTo>
                  <a:pt x="695" y="919"/>
                  <a:pt x="698" y="917"/>
                  <a:pt x="699" y="920"/>
                </a:cubicBezTo>
                <a:cubicBezTo>
                  <a:pt x="696" y="927"/>
                  <a:pt x="690" y="931"/>
                  <a:pt x="689" y="939"/>
                </a:cubicBezTo>
                <a:cubicBezTo>
                  <a:pt x="681" y="943"/>
                  <a:pt x="677" y="945"/>
                  <a:pt x="671" y="950"/>
                </a:cubicBezTo>
                <a:cubicBezTo>
                  <a:pt x="668" y="946"/>
                  <a:pt x="660" y="948"/>
                  <a:pt x="657" y="944"/>
                </a:cubicBezTo>
                <a:cubicBezTo>
                  <a:pt x="657" y="941"/>
                  <a:pt x="657" y="941"/>
                  <a:pt x="657" y="941"/>
                </a:cubicBezTo>
                <a:cubicBezTo>
                  <a:pt x="658" y="940"/>
                  <a:pt x="663" y="939"/>
                  <a:pt x="664" y="941"/>
                </a:cubicBezTo>
                <a:cubicBezTo>
                  <a:pt x="664" y="932"/>
                  <a:pt x="676" y="932"/>
                  <a:pt x="672" y="923"/>
                </a:cubicBezTo>
                <a:close/>
                <a:moveTo>
                  <a:pt x="583" y="993"/>
                </a:moveTo>
                <a:cubicBezTo>
                  <a:pt x="583" y="987"/>
                  <a:pt x="587" y="983"/>
                  <a:pt x="593" y="982"/>
                </a:cubicBezTo>
                <a:cubicBezTo>
                  <a:pt x="592" y="979"/>
                  <a:pt x="589" y="981"/>
                  <a:pt x="589" y="978"/>
                </a:cubicBezTo>
                <a:cubicBezTo>
                  <a:pt x="600" y="967"/>
                  <a:pt x="605" y="951"/>
                  <a:pt x="615" y="939"/>
                </a:cubicBezTo>
                <a:cubicBezTo>
                  <a:pt x="620" y="940"/>
                  <a:pt x="621" y="942"/>
                  <a:pt x="625" y="942"/>
                </a:cubicBezTo>
                <a:cubicBezTo>
                  <a:pt x="625" y="955"/>
                  <a:pt x="615" y="966"/>
                  <a:pt x="604" y="975"/>
                </a:cubicBezTo>
                <a:cubicBezTo>
                  <a:pt x="606" y="977"/>
                  <a:pt x="610" y="972"/>
                  <a:pt x="611" y="977"/>
                </a:cubicBezTo>
                <a:cubicBezTo>
                  <a:pt x="603" y="979"/>
                  <a:pt x="601" y="984"/>
                  <a:pt x="598" y="990"/>
                </a:cubicBezTo>
                <a:cubicBezTo>
                  <a:pt x="590" y="988"/>
                  <a:pt x="592" y="993"/>
                  <a:pt x="583" y="993"/>
                </a:cubicBezTo>
                <a:close/>
                <a:moveTo>
                  <a:pt x="618" y="1021"/>
                </a:moveTo>
                <a:cubicBezTo>
                  <a:pt x="616" y="1020"/>
                  <a:pt x="616" y="1017"/>
                  <a:pt x="614" y="1016"/>
                </a:cubicBezTo>
                <a:cubicBezTo>
                  <a:pt x="615" y="1013"/>
                  <a:pt x="619" y="1012"/>
                  <a:pt x="622" y="1011"/>
                </a:cubicBezTo>
                <a:cubicBezTo>
                  <a:pt x="622" y="1008"/>
                  <a:pt x="619" y="1010"/>
                  <a:pt x="619" y="1008"/>
                </a:cubicBezTo>
                <a:cubicBezTo>
                  <a:pt x="621" y="999"/>
                  <a:pt x="626" y="993"/>
                  <a:pt x="634" y="990"/>
                </a:cubicBezTo>
                <a:cubicBezTo>
                  <a:pt x="639" y="986"/>
                  <a:pt x="639" y="978"/>
                  <a:pt x="646" y="976"/>
                </a:cubicBezTo>
                <a:cubicBezTo>
                  <a:pt x="648" y="975"/>
                  <a:pt x="648" y="978"/>
                  <a:pt x="650" y="978"/>
                </a:cubicBezTo>
                <a:cubicBezTo>
                  <a:pt x="645" y="985"/>
                  <a:pt x="643" y="994"/>
                  <a:pt x="637" y="1000"/>
                </a:cubicBezTo>
                <a:cubicBezTo>
                  <a:pt x="637" y="1001"/>
                  <a:pt x="638" y="1002"/>
                  <a:pt x="639" y="1002"/>
                </a:cubicBezTo>
                <a:cubicBezTo>
                  <a:pt x="638" y="1005"/>
                  <a:pt x="631" y="1004"/>
                  <a:pt x="631" y="1008"/>
                </a:cubicBezTo>
                <a:cubicBezTo>
                  <a:pt x="633" y="1009"/>
                  <a:pt x="635" y="1011"/>
                  <a:pt x="636" y="1014"/>
                </a:cubicBezTo>
                <a:cubicBezTo>
                  <a:pt x="634" y="1019"/>
                  <a:pt x="623" y="1014"/>
                  <a:pt x="625" y="1021"/>
                </a:cubicBezTo>
                <a:cubicBezTo>
                  <a:pt x="622" y="1019"/>
                  <a:pt x="621" y="1020"/>
                  <a:pt x="618" y="1021"/>
                </a:cubicBezTo>
                <a:close/>
                <a:moveTo>
                  <a:pt x="794" y="1081"/>
                </a:moveTo>
                <a:cubicBezTo>
                  <a:pt x="794" y="1081"/>
                  <a:pt x="792" y="1081"/>
                  <a:pt x="791" y="1081"/>
                </a:cubicBezTo>
                <a:cubicBezTo>
                  <a:pt x="791" y="1075"/>
                  <a:pt x="786" y="1078"/>
                  <a:pt x="784" y="1076"/>
                </a:cubicBezTo>
                <a:cubicBezTo>
                  <a:pt x="784" y="1073"/>
                  <a:pt x="791" y="1075"/>
                  <a:pt x="788" y="1069"/>
                </a:cubicBezTo>
                <a:cubicBezTo>
                  <a:pt x="793" y="1069"/>
                  <a:pt x="794" y="1062"/>
                  <a:pt x="799" y="1065"/>
                </a:cubicBezTo>
                <a:cubicBezTo>
                  <a:pt x="799" y="1071"/>
                  <a:pt x="795" y="1075"/>
                  <a:pt x="794" y="1081"/>
                </a:cubicBezTo>
                <a:close/>
                <a:moveTo>
                  <a:pt x="912" y="1055"/>
                </a:moveTo>
                <a:cubicBezTo>
                  <a:pt x="911" y="1058"/>
                  <a:pt x="910" y="1061"/>
                  <a:pt x="906" y="1061"/>
                </a:cubicBezTo>
                <a:cubicBezTo>
                  <a:pt x="906" y="1057"/>
                  <a:pt x="907" y="1053"/>
                  <a:pt x="912" y="1055"/>
                </a:cubicBezTo>
                <a:close/>
                <a:moveTo>
                  <a:pt x="1357" y="1015"/>
                </a:moveTo>
                <a:cubicBezTo>
                  <a:pt x="1354" y="1015"/>
                  <a:pt x="1352" y="1009"/>
                  <a:pt x="1353" y="1005"/>
                </a:cubicBezTo>
                <a:cubicBezTo>
                  <a:pt x="1355" y="1009"/>
                  <a:pt x="1359" y="1011"/>
                  <a:pt x="1357" y="1015"/>
                </a:cubicBezTo>
                <a:close/>
                <a:moveTo>
                  <a:pt x="763" y="1063"/>
                </a:moveTo>
                <a:cubicBezTo>
                  <a:pt x="761" y="1063"/>
                  <a:pt x="759" y="1062"/>
                  <a:pt x="759" y="1059"/>
                </a:cubicBezTo>
                <a:cubicBezTo>
                  <a:pt x="763" y="1058"/>
                  <a:pt x="765" y="1061"/>
                  <a:pt x="763" y="1063"/>
                </a:cubicBezTo>
                <a:close/>
                <a:moveTo>
                  <a:pt x="925" y="1028"/>
                </a:moveTo>
                <a:cubicBezTo>
                  <a:pt x="923" y="1025"/>
                  <a:pt x="930" y="1021"/>
                  <a:pt x="925" y="1021"/>
                </a:cubicBezTo>
                <a:cubicBezTo>
                  <a:pt x="924" y="1017"/>
                  <a:pt x="927" y="1017"/>
                  <a:pt x="927" y="1014"/>
                </a:cubicBezTo>
                <a:cubicBezTo>
                  <a:pt x="931" y="1016"/>
                  <a:pt x="930" y="1028"/>
                  <a:pt x="925" y="1028"/>
                </a:cubicBezTo>
                <a:close/>
                <a:moveTo>
                  <a:pt x="609" y="1041"/>
                </a:moveTo>
                <a:cubicBezTo>
                  <a:pt x="612" y="1041"/>
                  <a:pt x="612" y="1038"/>
                  <a:pt x="616" y="1038"/>
                </a:cubicBezTo>
                <a:cubicBezTo>
                  <a:pt x="615" y="1036"/>
                  <a:pt x="614" y="1038"/>
                  <a:pt x="612" y="1038"/>
                </a:cubicBezTo>
                <a:cubicBezTo>
                  <a:pt x="612" y="1035"/>
                  <a:pt x="615" y="1035"/>
                  <a:pt x="618" y="1034"/>
                </a:cubicBezTo>
                <a:cubicBezTo>
                  <a:pt x="617" y="1039"/>
                  <a:pt x="618" y="1035"/>
                  <a:pt x="621" y="1037"/>
                </a:cubicBezTo>
                <a:cubicBezTo>
                  <a:pt x="617" y="1040"/>
                  <a:pt x="622" y="1041"/>
                  <a:pt x="623" y="1045"/>
                </a:cubicBezTo>
                <a:cubicBezTo>
                  <a:pt x="619" y="1042"/>
                  <a:pt x="612" y="1042"/>
                  <a:pt x="610" y="1047"/>
                </a:cubicBezTo>
                <a:cubicBezTo>
                  <a:pt x="610" y="1044"/>
                  <a:pt x="610" y="1045"/>
                  <a:pt x="609" y="1041"/>
                </a:cubicBezTo>
                <a:close/>
                <a:moveTo>
                  <a:pt x="612" y="1050"/>
                </a:moveTo>
                <a:cubicBezTo>
                  <a:pt x="618" y="1049"/>
                  <a:pt x="618" y="1049"/>
                  <a:pt x="618" y="1049"/>
                </a:cubicBezTo>
                <a:cubicBezTo>
                  <a:pt x="618" y="1050"/>
                  <a:pt x="617" y="1050"/>
                  <a:pt x="617" y="1051"/>
                </a:cubicBezTo>
                <a:cubicBezTo>
                  <a:pt x="617" y="1053"/>
                  <a:pt x="615" y="1053"/>
                  <a:pt x="616" y="1057"/>
                </a:cubicBezTo>
                <a:cubicBezTo>
                  <a:pt x="611" y="1059"/>
                  <a:pt x="612" y="1053"/>
                  <a:pt x="612" y="1050"/>
                </a:cubicBezTo>
                <a:close/>
                <a:moveTo>
                  <a:pt x="619" y="1099"/>
                </a:moveTo>
                <a:cubicBezTo>
                  <a:pt x="619" y="1093"/>
                  <a:pt x="616" y="1090"/>
                  <a:pt x="613" y="1087"/>
                </a:cubicBezTo>
                <a:cubicBezTo>
                  <a:pt x="614" y="1086"/>
                  <a:pt x="617" y="1086"/>
                  <a:pt x="620" y="1086"/>
                </a:cubicBezTo>
                <a:cubicBezTo>
                  <a:pt x="620" y="1084"/>
                  <a:pt x="618" y="1084"/>
                  <a:pt x="618" y="1081"/>
                </a:cubicBezTo>
                <a:cubicBezTo>
                  <a:pt x="623" y="1077"/>
                  <a:pt x="623" y="1057"/>
                  <a:pt x="633" y="1067"/>
                </a:cubicBezTo>
                <a:cubicBezTo>
                  <a:pt x="642" y="1067"/>
                  <a:pt x="651" y="1067"/>
                  <a:pt x="654" y="1057"/>
                </a:cubicBezTo>
                <a:cubicBezTo>
                  <a:pt x="655" y="1058"/>
                  <a:pt x="656" y="1058"/>
                  <a:pt x="658" y="1057"/>
                </a:cubicBezTo>
                <a:cubicBezTo>
                  <a:pt x="662" y="1046"/>
                  <a:pt x="664" y="1033"/>
                  <a:pt x="672" y="1026"/>
                </a:cubicBezTo>
                <a:cubicBezTo>
                  <a:pt x="673" y="1031"/>
                  <a:pt x="667" y="1036"/>
                  <a:pt x="670" y="1041"/>
                </a:cubicBezTo>
                <a:cubicBezTo>
                  <a:pt x="668" y="1044"/>
                  <a:pt x="666" y="1047"/>
                  <a:pt x="662" y="1049"/>
                </a:cubicBezTo>
                <a:cubicBezTo>
                  <a:pt x="662" y="1052"/>
                  <a:pt x="665" y="1050"/>
                  <a:pt x="664" y="1054"/>
                </a:cubicBezTo>
                <a:cubicBezTo>
                  <a:pt x="660" y="1056"/>
                  <a:pt x="660" y="1062"/>
                  <a:pt x="656" y="1064"/>
                </a:cubicBezTo>
                <a:cubicBezTo>
                  <a:pt x="662" y="1068"/>
                  <a:pt x="653" y="1073"/>
                  <a:pt x="655" y="1077"/>
                </a:cubicBezTo>
                <a:cubicBezTo>
                  <a:pt x="654" y="1077"/>
                  <a:pt x="654" y="1078"/>
                  <a:pt x="654" y="1078"/>
                </a:cubicBezTo>
                <a:cubicBezTo>
                  <a:pt x="649" y="1080"/>
                  <a:pt x="650" y="1075"/>
                  <a:pt x="646" y="1076"/>
                </a:cubicBezTo>
                <a:cubicBezTo>
                  <a:pt x="644" y="1077"/>
                  <a:pt x="643" y="1078"/>
                  <a:pt x="643" y="1080"/>
                </a:cubicBezTo>
                <a:cubicBezTo>
                  <a:pt x="643" y="1080"/>
                  <a:pt x="643" y="1086"/>
                  <a:pt x="639" y="1087"/>
                </a:cubicBezTo>
                <a:cubicBezTo>
                  <a:pt x="638" y="1089"/>
                  <a:pt x="640" y="1088"/>
                  <a:pt x="640" y="1091"/>
                </a:cubicBezTo>
                <a:cubicBezTo>
                  <a:pt x="635" y="1093"/>
                  <a:pt x="634" y="1099"/>
                  <a:pt x="632" y="1103"/>
                </a:cubicBezTo>
                <a:cubicBezTo>
                  <a:pt x="625" y="1105"/>
                  <a:pt x="624" y="1099"/>
                  <a:pt x="619" y="1099"/>
                </a:cubicBezTo>
                <a:close/>
                <a:moveTo>
                  <a:pt x="703" y="1118"/>
                </a:moveTo>
                <a:cubicBezTo>
                  <a:pt x="703" y="1125"/>
                  <a:pt x="703" y="1125"/>
                  <a:pt x="703" y="1125"/>
                </a:cubicBezTo>
                <a:cubicBezTo>
                  <a:pt x="700" y="1125"/>
                  <a:pt x="697" y="1118"/>
                  <a:pt x="703" y="1118"/>
                </a:cubicBezTo>
                <a:close/>
                <a:moveTo>
                  <a:pt x="1333" y="1051"/>
                </a:moveTo>
                <a:cubicBezTo>
                  <a:pt x="1328" y="1053"/>
                  <a:pt x="1328" y="1060"/>
                  <a:pt x="1323" y="1061"/>
                </a:cubicBezTo>
                <a:cubicBezTo>
                  <a:pt x="1319" y="1055"/>
                  <a:pt x="1327" y="1049"/>
                  <a:pt x="1333" y="1051"/>
                </a:cubicBezTo>
                <a:close/>
                <a:moveTo>
                  <a:pt x="1344" y="1039"/>
                </a:moveTo>
                <a:cubicBezTo>
                  <a:pt x="1344" y="1042"/>
                  <a:pt x="1344" y="1042"/>
                  <a:pt x="1344" y="1042"/>
                </a:cubicBezTo>
                <a:cubicBezTo>
                  <a:pt x="1340" y="1043"/>
                  <a:pt x="1342" y="1044"/>
                  <a:pt x="1341" y="1047"/>
                </a:cubicBezTo>
                <a:cubicBezTo>
                  <a:pt x="1337" y="1047"/>
                  <a:pt x="1337" y="1047"/>
                  <a:pt x="1337" y="1047"/>
                </a:cubicBezTo>
                <a:cubicBezTo>
                  <a:pt x="1336" y="1043"/>
                  <a:pt x="1336" y="1043"/>
                  <a:pt x="1337" y="1039"/>
                </a:cubicBezTo>
                <a:cubicBezTo>
                  <a:pt x="1339" y="1041"/>
                  <a:pt x="1341" y="1037"/>
                  <a:pt x="1344" y="1039"/>
                </a:cubicBezTo>
                <a:close/>
                <a:moveTo>
                  <a:pt x="782" y="1092"/>
                </a:moveTo>
                <a:cubicBezTo>
                  <a:pt x="784" y="1092"/>
                  <a:pt x="782" y="1096"/>
                  <a:pt x="783" y="1098"/>
                </a:cubicBezTo>
                <a:cubicBezTo>
                  <a:pt x="779" y="1098"/>
                  <a:pt x="779" y="1098"/>
                  <a:pt x="779" y="1098"/>
                </a:cubicBezTo>
                <a:cubicBezTo>
                  <a:pt x="778" y="1094"/>
                  <a:pt x="781" y="1094"/>
                  <a:pt x="782" y="1092"/>
                </a:cubicBezTo>
                <a:close/>
                <a:moveTo>
                  <a:pt x="633" y="1125"/>
                </a:moveTo>
                <a:cubicBezTo>
                  <a:pt x="636" y="1125"/>
                  <a:pt x="638" y="1124"/>
                  <a:pt x="638" y="1127"/>
                </a:cubicBezTo>
                <a:cubicBezTo>
                  <a:pt x="641" y="1127"/>
                  <a:pt x="640" y="1123"/>
                  <a:pt x="641" y="1122"/>
                </a:cubicBezTo>
                <a:cubicBezTo>
                  <a:pt x="641" y="1120"/>
                  <a:pt x="637" y="1122"/>
                  <a:pt x="635" y="1122"/>
                </a:cubicBezTo>
                <a:cubicBezTo>
                  <a:pt x="637" y="1118"/>
                  <a:pt x="644" y="1117"/>
                  <a:pt x="644" y="1110"/>
                </a:cubicBezTo>
                <a:cubicBezTo>
                  <a:pt x="646" y="1114"/>
                  <a:pt x="645" y="1118"/>
                  <a:pt x="648" y="1124"/>
                </a:cubicBezTo>
                <a:cubicBezTo>
                  <a:pt x="646" y="1126"/>
                  <a:pt x="645" y="1127"/>
                  <a:pt x="642" y="1128"/>
                </a:cubicBezTo>
                <a:cubicBezTo>
                  <a:pt x="645" y="1132"/>
                  <a:pt x="639" y="1135"/>
                  <a:pt x="639" y="1139"/>
                </a:cubicBezTo>
                <a:cubicBezTo>
                  <a:pt x="630" y="1142"/>
                  <a:pt x="633" y="1130"/>
                  <a:pt x="633" y="1125"/>
                </a:cubicBezTo>
                <a:close/>
                <a:moveTo>
                  <a:pt x="575" y="1210"/>
                </a:moveTo>
                <a:cubicBezTo>
                  <a:pt x="578" y="1209"/>
                  <a:pt x="573" y="1204"/>
                  <a:pt x="578" y="1204"/>
                </a:cubicBezTo>
                <a:cubicBezTo>
                  <a:pt x="579" y="1210"/>
                  <a:pt x="579" y="1210"/>
                  <a:pt x="579" y="1210"/>
                </a:cubicBezTo>
                <a:lnTo>
                  <a:pt x="575" y="1210"/>
                </a:lnTo>
                <a:close/>
                <a:moveTo>
                  <a:pt x="528" y="1381"/>
                </a:moveTo>
                <a:cubicBezTo>
                  <a:pt x="537" y="1387"/>
                  <a:pt x="526" y="1401"/>
                  <a:pt x="518" y="1394"/>
                </a:cubicBezTo>
                <a:cubicBezTo>
                  <a:pt x="519" y="1389"/>
                  <a:pt x="522" y="1387"/>
                  <a:pt x="517" y="1384"/>
                </a:cubicBezTo>
                <a:cubicBezTo>
                  <a:pt x="520" y="1382"/>
                  <a:pt x="524" y="1381"/>
                  <a:pt x="525" y="1377"/>
                </a:cubicBezTo>
                <a:cubicBezTo>
                  <a:pt x="530" y="1379"/>
                  <a:pt x="533" y="1375"/>
                  <a:pt x="537" y="1374"/>
                </a:cubicBezTo>
                <a:cubicBezTo>
                  <a:pt x="535" y="1377"/>
                  <a:pt x="532" y="1379"/>
                  <a:pt x="528" y="1381"/>
                </a:cubicBezTo>
                <a:close/>
                <a:moveTo>
                  <a:pt x="453" y="1392"/>
                </a:moveTo>
                <a:cubicBezTo>
                  <a:pt x="454" y="1391"/>
                  <a:pt x="452" y="1387"/>
                  <a:pt x="454" y="1386"/>
                </a:cubicBezTo>
                <a:cubicBezTo>
                  <a:pt x="457" y="1386"/>
                  <a:pt x="457" y="1390"/>
                  <a:pt x="457" y="1393"/>
                </a:cubicBezTo>
                <a:cubicBezTo>
                  <a:pt x="454" y="1395"/>
                  <a:pt x="455" y="1391"/>
                  <a:pt x="453" y="1392"/>
                </a:cubicBezTo>
                <a:close/>
                <a:moveTo>
                  <a:pt x="397" y="1403"/>
                </a:moveTo>
                <a:cubicBezTo>
                  <a:pt x="393" y="1395"/>
                  <a:pt x="400" y="1393"/>
                  <a:pt x="401" y="1385"/>
                </a:cubicBezTo>
                <a:cubicBezTo>
                  <a:pt x="408" y="1385"/>
                  <a:pt x="408" y="1385"/>
                  <a:pt x="408" y="1385"/>
                </a:cubicBezTo>
                <a:cubicBezTo>
                  <a:pt x="408" y="1387"/>
                  <a:pt x="412" y="1386"/>
                  <a:pt x="411" y="1390"/>
                </a:cubicBezTo>
                <a:cubicBezTo>
                  <a:pt x="414" y="1388"/>
                  <a:pt x="419" y="1388"/>
                  <a:pt x="419" y="1384"/>
                </a:cubicBezTo>
                <a:cubicBezTo>
                  <a:pt x="423" y="1383"/>
                  <a:pt x="425" y="1385"/>
                  <a:pt x="428" y="1385"/>
                </a:cubicBezTo>
                <a:cubicBezTo>
                  <a:pt x="426" y="1389"/>
                  <a:pt x="428" y="1393"/>
                  <a:pt x="420" y="1393"/>
                </a:cubicBezTo>
                <a:cubicBezTo>
                  <a:pt x="419" y="1389"/>
                  <a:pt x="419" y="1389"/>
                  <a:pt x="419" y="1389"/>
                </a:cubicBezTo>
                <a:cubicBezTo>
                  <a:pt x="417" y="1397"/>
                  <a:pt x="409" y="1397"/>
                  <a:pt x="403" y="1397"/>
                </a:cubicBezTo>
                <a:cubicBezTo>
                  <a:pt x="400" y="1399"/>
                  <a:pt x="401" y="1403"/>
                  <a:pt x="397" y="1403"/>
                </a:cubicBezTo>
                <a:close/>
                <a:moveTo>
                  <a:pt x="1844" y="588"/>
                </a:moveTo>
                <a:cubicBezTo>
                  <a:pt x="1844" y="589"/>
                  <a:pt x="1844" y="589"/>
                  <a:pt x="1844" y="589"/>
                </a:cubicBezTo>
                <a:cubicBezTo>
                  <a:pt x="1844" y="589"/>
                  <a:pt x="1844" y="589"/>
                  <a:pt x="1844" y="588"/>
                </a:cubicBezTo>
                <a:close/>
                <a:moveTo>
                  <a:pt x="1432" y="1075"/>
                </a:moveTo>
                <a:cubicBezTo>
                  <a:pt x="1433" y="1078"/>
                  <a:pt x="1433" y="1077"/>
                  <a:pt x="1432" y="1079"/>
                </a:cubicBezTo>
                <a:cubicBezTo>
                  <a:pt x="1437" y="1079"/>
                  <a:pt x="1435" y="1074"/>
                  <a:pt x="1436" y="1072"/>
                </a:cubicBezTo>
                <a:cubicBezTo>
                  <a:pt x="1432" y="1072"/>
                  <a:pt x="1437" y="1077"/>
                  <a:pt x="1432" y="1075"/>
                </a:cubicBezTo>
                <a:close/>
                <a:moveTo>
                  <a:pt x="2370" y="282"/>
                </a:moveTo>
                <a:cubicBezTo>
                  <a:pt x="2373" y="280"/>
                  <a:pt x="2375" y="282"/>
                  <a:pt x="2376" y="279"/>
                </a:cubicBezTo>
                <a:cubicBezTo>
                  <a:pt x="2373" y="279"/>
                  <a:pt x="2371" y="280"/>
                  <a:pt x="2370" y="282"/>
                </a:cubicBezTo>
                <a:close/>
                <a:moveTo>
                  <a:pt x="2246" y="302"/>
                </a:moveTo>
                <a:cubicBezTo>
                  <a:pt x="2239" y="301"/>
                  <a:pt x="2232" y="307"/>
                  <a:pt x="2230" y="310"/>
                </a:cubicBezTo>
                <a:cubicBezTo>
                  <a:pt x="2234" y="311"/>
                  <a:pt x="2240" y="309"/>
                  <a:pt x="2240" y="314"/>
                </a:cubicBezTo>
                <a:cubicBezTo>
                  <a:pt x="2232" y="312"/>
                  <a:pt x="2221" y="318"/>
                  <a:pt x="2218" y="314"/>
                </a:cubicBezTo>
                <a:cubicBezTo>
                  <a:pt x="2211" y="320"/>
                  <a:pt x="2201" y="319"/>
                  <a:pt x="2192" y="324"/>
                </a:cubicBezTo>
                <a:cubicBezTo>
                  <a:pt x="2190" y="330"/>
                  <a:pt x="2187" y="329"/>
                  <a:pt x="2180" y="329"/>
                </a:cubicBezTo>
                <a:cubicBezTo>
                  <a:pt x="2178" y="331"/>
                  <a:pt x="2181" y="334"/>
                  <a:pt x="2178" y="335"/>
                </a:cubicBezTo>
                <a:cubicBezTo>
                  <a:pt x="2176" y="335"/>
                  <a:pt x="2176" y="334"/>
                  <a:pt x="2176" y="332"/>
                </a:cubicBezTo>
                <a:cubicBezTo>
                  <a:pt x="2171" y="333"/>
                  <a:pt x="2166" y="336"/>
                  <a:pt x="2166" y="339"/>
                </a:cubicBezTo>
                <a:cubicBezTo>
                  <a:pt x="2161" y="337"/>
                  <a:pt x="2155" y="346"/>
                  <a:pt x="2149" y="346"/>
                </a:cubicBezTo>
                <a:cubicBezTo>
                  <a:pt x="2149" y="345"/>
                  <a:pt x="2151" y="344"/>
                  <a:pt x="2149" y="343"/>
                </a:cubicBezTo>
                <a:cubicBezTo>
                  <a:pt x="2147" y="346"/>
                  <a:pt x="2148" y="351"/>
                  <a:pt x="2144" y="348"/>
                </a:cubicBezTo>
                <a:cubicBezTo>
                  <a:pt x="2143" y="351"/>
                  <a:pt x="2145" y="352"/>
                  <a:pt x="2144" y="355"/>
                </a:cubicBezTo>
                <a:cubicBezTo>
                  <a:pt x="2151" y="356"/>
                  <a:pt x="2151" y="349"/>
                  <a:pt x="2157" y="349"/>
                </a:cubicBezTo>
                <a:cubicBezTo>
                  <a:pt x="2158" y="347"/>
                  <a:pt x="2154" y="346"/>
                  <a:pt x="2157" y="345"/>
                </a:cubicBezTo>
                <a:cubicBezTo>
                  <a:pt x="2173" y="349"/>
                  <a:pt x="2185" y="337"/>
                  <a:pt x="2200" y="334"/>
                </a:cubicBezTo>
                <a:cubicBezTo>
                  <a:pt x="2200" y="337"/>
                  <a:pt x="2202" y="337"/>
                  <a:pt x="2202" y="339"/>
                </a:cubicBezTo>
                <a:cubicBezTo>
                  <a:pt x="2200" y="340"/>
                  <a:pt x="2196" y="342"/>
                  <a:pt x="2199" y="344"/>
                </a:cubicBezTo>
                <a:cubicBezTo>
                  <a:pt x="2200" y="341"/>
                  <a:pt x="2203" y="344"/>
                  <a:pt x="2204" y="345"/>
                </a:cubicBezTo>
                <a:cubicBezTo>
                  <a:pt x="2201" y="347"/>
                  <a:pt x="2200" y="344"/>
                  <a:pt x="2196" y="345"/>
                </a:cubicBezTo>
                <a:cubicBezTo>
                  <a:pt x="2198" y="352"/>
                  <a:pt x="2191" y="347"/>
                  <a:pt x="2190" y="352"/>
                </a:cubicBezTo>
                <a:cubicBezTo>
                  <a:pt x="2195" y="352"/>
                  <a:pt x="2191" y="353"/>
                  <a:pt x="2195" y="353"/>
                </a:cubicBezTo>
                <a:cubicBezTo>
                  <a:pt x="2194" y="355"/>
                  <a:pt x="2189" y="354"/>
                  <a:pt x="2190" y="357"/>
                </a:cubicBezTo>
                <a:cubicBezTo>
                  <a:pt x="2202" y="351"/>
                  <a:pt x="2219" y="347"/>
                  <a:pt x="2230" y="337"/>
                </a:cubicBezTo>
                <a:cubicBezTo>
                  <a:pt x="2229" y="337"/>
                  <a:pt x="2230" y="338"/>
                  <a:pt x="2229" y="338"/>
                </a:cubicBezTo>
                <a:cubicBezTo>
                  <a:pt x="2231" y="338"/>
                  <a:pt x="2232" y="336"/>
                  <a:pt x="2232" y="333"/>
                </a:cubicBezTo>
                <a:cubicBezTo>
                  <a:pt x="2230" y="334"/>
                  <a:pt x="2229" y="335"/>
                  <a:pt x="2228" y="333"/>
                </a:cubicBezTo>
                <a:cubicBezTo>
                  <a:pt x="2232" y="333"/>
                  <a:pt x="2227" y="328"/>
                  <a:pt x="2226" y="328"/>
                </a:cubicBezTo>
                <a:cubicBezTo>
                  <a:pt x="2226" y="329"/>
                  <a:pt x="2225" y="330"/>
                  <a:pt x="2223" y="330"/>
                </a:cubicBezTo>
                <a:cubicBezTo>
                  <a:pt x="2224" y="327"/>
                  <a:pt x="2222" y="325"/>
                  <a:pt x="2222" y="323"/>
                </a:cubicBezTo>
                <a:cubicBezTo>
                  <a:pt x="2224" y="323"/>
                  <a:pt x="2224" y="320"/>
                  <a:pt x="2226" y="319"/>
                </a:cubicBezTo>
                <a:cubicBezTo>
                  <a:pt x="2232" y="320"/>
                  <a:pt x="2234" y="318"/>
                  <a:pt x="2238" y="319"/>
                </a:cubicBezTo>
                <a:cubicBezTo>
                  <a:pt x="2238" y="321"/>
                  <a:pt x="2236" y="322"/>
                  <a:pt x="2237" y="324"/>
                </a:cubicBezTo>
                <a:cubicBezTo>
                  <a:pt x="2242" y="323"/>
                  <a:pt x="2247" y="320"/>
                  <a:pt x="2250" y="316"/>
                </a:cubicBezTo>
                <a:cubicBezTo>
                  <a:pt x="2249" y="315"/>
                  <a:pt x="2247" y="316"/>
                  <a:pt x="2247" y="313"/>
                </a:cubicBezTo>
                <a:cubicBezTo>
                  <a:pt x="2253" y="315"/>
                  <a:pt x="2257" y="310"/>
                  <a:pt x="2261" y="315"/>
                </a:cubicBezTo>
                <a:cubicBezTo>
                  <a:pt x="2260" y="322"/>
                  <a:pt x="2251" y="320"/>
                  <a:pt x="2247" y="325"/>
                </a:cubicBezTo>
                <a:cubicBezTo>
                  <a:pt x="2253" y="326"/>
                  <a:pt x="2248" y="324"/>
                  <a:pt x="2254" y="324"/>
                </a:cubicBezTo>
                <a:cubicBezTo>
                  <a:pt x="2254" y="325"/>
                  <a:pt x="2252" y="325"/>
                  <a:pt x="2252" y="327"/>
                </a:cubicBezTo>
                <a:cubicBezTo>
                  <a:pt x="2255" y="325"/>
                  <a:pt x="2257" y="326"/>
                  <a:pt x="2258" y="325"/>
                </a:cubicBezTo>
                <a:cubicBezTo>
                  <a:pt x="2258" y="324"/>
                  <a:pt x="2258" y="323"/>
                  <a:pt x="2257" y="322"/>
                </a:cubicBezTo>
                <a:cubicBezTo>
                  <a:pt x="2263" y="320"/>
                  <a:pt x="2273" y="321"/>
                  <a:pt x="2273" y="314"/>
                </a:cubicBezTo>
                <a:cubicBezTo>
                  <a:pt x="2274" y="316"/>
                  <a:pt x="2278" y="316"/>
                  <a:pt x="2280" y="314"/>
                </a:cubicBezTo>
                <a:cubicBezTo>
                  <a:pt x="2279" y="310"/>
                  <a:pt x="2277" y="312"/>
                  <a:pt x="2272" y="312"/>
                </a:cubicBezTo>
                <a:cubicBezTo>
                  <a:pt x="2271" y="311"/>
                  <a:pt x="2269" y="310"/>
                  <a:pt x="2270" y="307"/>
                </a:cubicBezTo>
                <a:cubicBezTo>
                  <a:pt x="2266" y="307"/>
                  <a:pt x="2266" y="310"/>
                  <a:pt x="2263" y="311"/>
                </a:cubicBezTo>
                <a:cubicBezTo>
                  <a:pt x="2262" y="307"/>
                  <a:pt x="2262" y="307"/>
                  <a:pt x="2262" y="307"/>
                </a:cubicBezTo>
                <a:cubicBezTo>
                  <a:pt x="2254" y="306"/>
                  <a:pt x="2247" y="313"/>
                  <a:pt x="2242" y="309"/>
                </a:cubicBezTo>
                <a:cubicBezTo>
                  <a:pt x="2241" y="305"/>
                  <a:pt x="2244" y="304"/>
                  <a:pt x="2246" y="302"/>
                </a:cubicBezTo>
                <a:close/>
                <a:moveTo>
                  <a:pt x="2212" y="337"/>
                </a:moveTo>
                <a:cubicBezTo>
                  <a:pt x="2212" y="340"/>
                  <a:pt x="2212" y="343"/>
                  <a:pt x="2208" y="343"/>
                </a:cubicBezTo>
                <a:cubicBezTo>
                  <a:pt x="2206" y="341"/>
                  <a:pt x="2209" y="338"/>
                  <a:pt x="2212" y="337"/>
                </a:cubicBezTo>
                <a:close/>
                <a:moveTo>
                  <a:pt x="2119" y="574"/>
                </a:moveTo>
                <a:cubicBezTo>
                  <a:pt x="2123" y="574"/>
                  <a:pt x="2120" y="567"/>
                  <a:pt x="2125" y="567"/>
                </a:cubicBezTo>
                <a:cubicBezTo>
                  <a:pt x="2128" y="566"/>
                  <a:pt x="2126" y="571"/>
                  <a:pt x="2129" y="570"/>
                </a:cubicBezTo>
                <a:cubicBezTo>
                  <a:pt x="2130" y="568"/>
                  <a:pt x="2133" y="568"/>
                  <a:pt x="2132" y="563"/>
                </a:cubicBezTo>
                <a:cubicBezTo>
                  <a:pt x="2125" y="561"/>
                  <a:pt x="2121" y="568"/>
                  <a:pt x="2119" y="574"/>
                </a:cubicBezTo>
                <a:close/>
                <a:moveTo>
                  <a:pt x="2006" y="380"/>
                </a:moveTo>
                <a:cubicBezTo>
                  <a:pt x="2011" y="378"/>
                  <a:pt x="2016" y="375"/>
                  <a:pt x="2020" y="372"/>
                </a:cubicBezTo>
                <a:cubicBezTo>
                  <a:pt x="2015" y="374"/>
                  <a:pt x="2009" y="376"/>
                  <a:pt x="2006" y="380"/>
                </a:cubicBezTo>
                <a:close/>
                <a:moveTo>
                  <a:pt x="1888" y="660"/>
                </a:moveTo>
                <a:cubicBezTo>
                  <a:pt x="1888" y="660"/>
                  <a:pt x="1888" y="660"/>
                  <a:pt x="1888" y="660"/>
                </a:cubicBezTo>
                <a:cubicBezTo>
                  <a:pt x="1889" y="660"/>
                  <a:pt x="1888" y="660"/>
                  <a:pt x="1888" y="660"/>
                </a:cubicBezTo>
                <a:close/>
                <a:moveTo>
                  <a:pt x="1882" y="666"/>
                </a:moveTo>
                <a:cubicBezTo>
                  <a:pt x="1884" y="666"/>
                  <a:pt x="1887" y="661"/>
                  <a:pt x="1888" y="660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3"/>
                  <a:pt x="1880" y="665"/>
                  <a:pt x="1882" y="666"/>
                </a:cubicBezTo>
                <a:close/>
                <a:moveTo>
                  <a:pt x="1856" y="645"/>
                </a:moveTo>
                <a:cubicBezTo>
                  <a:pt x="1860" y="643"/>
                  <a:pt x="1866" y="642"/>
                  <a:pt x="1866" y="636"/>
                </a:cubicBezTo>
                <a:cubicBezTo>
                  <a:pt x="1862" y="638"/>
                  <a:pt x="1862" y="635"/>
                  <a:pt x="1860" y="634"/>
                </a:cubicBezTo>
                <a:cubicBezTo>
                  <a:pt x="1861" y="638"/>
                  <a:pt x="1858" y="639"/>
                  <a:pt x="1854" y="639"/>
                </a:cubicBezTo>
                <a:cubicBezTo>
                  <a:pt x="1854" y="642"/>
                  <a:pt x="1857" y="641"/>
                  <a:pt x="1857" y="644"/>
                </a:cubicBezTo>
                <a:cubicBezTo>
                  <a:pt x="1856" y="644"/>
                  <a:pt x="1854" y="645"/>
                  <a:pt x="1856" y="645"/>
                </a:cubicBezTo>
                <a:close/>
                <a:moveTo>
                  <a:pt x="1802" y="445"/>
                </a:moveTo>
                <a:cubicBezTo>
                  <a:pt x="1801" y="449"/>
                  <a:pt x="1795" y="448"/>
                  <a:pt x="1796" y="453"/>
                </a:cubicBezTo>
                <a:cubicBezTo>
                  <a:pt x="1799" y="451"/>
                  <a:pt x="1803" y="447"/>
                  <a:pt x="1802" y="445"/>
                </a:cubicBezTo>
                <a:close/>
                <a:moveTo>
                  <a:pt x="1791" y="456"/>
                </a:moveTo>
                <a:cubicBezTo>
                  <a:pt x="1787" y="456"/>
                  <a:pt x="1786" y="458"/>
                  <a:pt x="1783" y="458"/>
                </a:cubicBezTo>
                <a:cubicBezTo>
                  <a:pt x="1782" y="459"/>
                  <a:pt x="1785" y="461"/>
                  <a:pt x="1782" y="463"/>
                </a:cubicBezTo>
                <a:cubicBezTo>
                  <a:pt x="1766" y="468"/>
                  <a:pt x="1746" y="478"/>
                  <a:pt x="1732" y="488"/>
                </a:cubicBezTo>
                <a:cubicBezTo>
                  <a:pt x="1731" y="488"/>
                  <a:pt x="1731" y="486"/>
                  <a:pt x="1728" y="487"/>
                </a:cubicBezTo>
                <a:cubicBezTo>
                  <a:pt x="1728" y="490"/>
                  <a:pt x="1732" y="487"/>
                  <a:pt x="1731" y="490"/>
                </a:cubicBezTo>
                <a:cubicBezTo>
                  <a:pt x="1728" y="492"/>
                  <a:pt x="1724" y="493"/>
                  <a:pt x="1723" y="490"/>
                </a:cubicBezTo>
                <a:cubicBezTo>
                  <a:pt x="1726" y="497"/>
                  <a:pt x="1716" y="494"/>
                  <a:pt x="1718" y="500"/>
                </a:cubicBezTo>
                <a:cubicBezTo>
                  <a:pt x="1721" y="502"/>
                  <a:pt x="1727" y="497"/>
                  <a:pt x="1730" y="501"/>
                </a:cubicBezTo>
                <a:cubicBezTo>
                  <a:pt x="1729" y="503"/>
                  <a:pt x="1728" y="505"/>
                  <a:pt x="1724" y="505"/>
                </a:cubicBezTo>
                <a:cubicBezTo>
                  <a:pt x="1726" y="513"/>
                  <a:pt x="1736" y="507"/>
                  <a:pt x="1742" y="504"/>
                </a:cubicBezTo>
                <a:cubicBezTo>
                  <a:pt x="1745" y="505"/>
                  <a:pt x="1747" y="507"/>
                  <a:pt x="1748" y="503"/>
                </a:cubicBezTo>
                <a:cubicBezTo>
                  <a:pt x="1739" y="495"/>
                  <a:pt x="1752" y="484"/>
                  <a:pt x="1762" y="486"/>
                </a:cubicBezTo>
                <a:cubicBezTo>
                  <a:pt x="1761" y="484"/>
                  <a:pt x="1759" y="484"/>
                  <a:pt x="1762" y="482"/>
                </a:cubicBezTo>
                <a:cubicBezTo>
                  <a:pt x="1769" y="482"/>
                  <a:pt x="1779" y="478"/>
                  <a:pt x="1790" y="480"/>
                </a:cubicBezTo>
                <a:cubicBezTo>
                  <a:pt x="1789" y="477"/>
                  <a:pt x="1791" y="475"/>
                  <a:pt x="1790" y="472"/>
                </a:cubicBezTo>
                <a:cubicBezTo>
                  <a:pt x="1785" y="473"/>
                  <a:pt x="1783" y="475"/>
                  <a:pt x="1778" y="472"/>
                </a:cubicBezTo>
                <a:cubicBezTo>
                  <a:pt x="1778" y="462"/>
                  <a:pt x="1787" y="464"/>
                  <a:pt x="1791" y="456"/>
                </a:cubicBezTo>
                <a:close/>
                <a:moveTo>
                  <a:pt x="1749" y="699"/>
                </a:moveTo>
                <a:cubicBezTo>
                  <a:pt x="1751" y="699"/>
                  <a:pt x="1754" y="694"/>
                  <a:pt x="1752" y="696"/>
                </a:cubicBezTo>
                <a:cubicBezTo>
                  <a:pt x="1748" y="698"/>
                  <a:pt x="1745" y="702"/>
                  <a:pt x="1743" y="706"/>
                </a:cubicBezTo>
                <a:cubicBezTo>
                  <a:pt x="1748" y="705"/>
                  <a:pt x="1748" y="705"/>
                  <a:pt x="1748" y="705"/>
                </a:cubicBezTo>
                <a:cubicBezTo>
                  <a:pt x="1747" y="701"/>
                  <a:pt x="1752" y="703"/>
                  <a:pt x="1749" y="699"/>
                </a:cubicBezTo>
                <a:close/>
                <a:moveTo>
                  <a:pt x="1689" y="858"/>
                </a:moveTo>
                <a:cubicBezTo>
                  <a:pt x="1693" y="858"/>
                  <a:pt x="1694" y="854"/>
                  <a:pt x="1692" y="851"/>
                </a:cubicBezTo>
                <a:cubicBezTo>
                  <a:pt x="1695" y="851"/>
                  <a:pt x="1697" y="846"/>
                  <a:pt x="1695" y="846"/>
                </a:cubicBezTo>
                <a:cubicBezTo>
                  <a:pt x="1691" y="848"/>
                  <a:pt x="1691" y="854"/>
                  <a:pt x="1689" y="858"/>
                </a:cubicBezTo>
                <a:close/>
                <a:moveTo>
                  <a:pt x="1442" y="937"/>
                </a:moveTo>
                <a:cubicBezTo>
                  <a:pt x="1441" y="940"/>
                  <a:pt x="1436" y="940"/>
                  <a:pt x="1436" y="943"/>
                </a:cubicBezTo>
                <a:cubicBezTo>
                  <a:pt x="1440" y="943"/>
                  <a:pt x="1440" y="943"/>
                  <a:pt x="1440" y="943"/>
                </a:cubicBezTo>
                <a:cubicBezTo>
                  <a:pt x="1439" y="940"/>
                  <a:pt x="1444" y="938"/>
                  <a:pt x="1442" y="937"/>
                </a:cubicBezTo>
                <a:close/>
                <a:moveTo>
                  <a:pt x="1414" y="1068"/>
                </a:moveTo>
                <a:cubicBezTo>
                  <a:pt x="1412" y="1066"/>
                  <a:pt x="1407" y="1070"/>
                  <a:pt x="1410" y="1071"/>
                </a:cubicBezTo>
                <a:cubicBezTo>
                  <a:pt x="1411" y="1068"/>
                  <a:pt x="1414" y="1072"/>
                  <a:pt x="1414" y="1068"/>
                </a:cubicBezTo>
                <a:close/>
                <a:moveTo>
                  <a:pt x="1414" y="1080"/>
                </a:moveTo>
                <a:cubicBezTo>
                  <a:pt x="1411" y="1080"/>
                  <a:pt x="1412" y="1076"/>
                  <a:pt x="1409" y="1075"/>
                </a:cubicBezTo>
                <a:cubicBezTo>
                  <a:pt x="1403" y="1086"/>
                  <a:pt x="1390" y="1080"/>
                  <a:pt x="1385" y="1089"/>
                </a:cubicBezTo>
                <a:cubicBezTo>
                  <a:pt x="1388" y="1090"/>
                  <a:pt x="1392" y="1091"/>
                  <a:pt x="1393" y="1091"/>
                </a:cubicBezTo>
                <a:cubicBezTo>
                  <a:pt x="1395" y="1096"/>
                  <a:pt x="1391" y="1097"/>
                  <a:pt x="1391" y="1101"/>
                </a:cubicBezTo>
                <a:cubicBezTo>
                  <a:pt x="1397" y="1100"/>
                  <a:pt x="1402" y="1100"/>
                  <a:pt x="1403" y="1096"/>
                </a:cubicBezTo>
                <a:cubicBezTo>
                  <a:pt x="1401" y="1095"/>
                  <a:pt x="1401" y="1098"/>
                  <a:pt x="1400" y="1098"/>
                </a:cubicBezTo>
                <a:cubicBezTo>
                  <a:pt x="1398" y="1096"/>
                  <a:pt x="1395" y="1096"/>
                  <a:pt x="1394" y="1094"/>
                </a:cubicBezTo>
                <a:cubicBezTo>
                  <a:pt x="1400" y="1092"/>
                  <a:pt x="1401" y="1096"/>
                  <a:pt x="1405" y="1096"/>
                </a:cubicBezTo>
                <a:cubicBezTo>
                  <a:pt x="1404" y="1092"/>
                  <a:pt x="1409" y="1094"/>
                  <a:pt x="1410" y="1092"/>
                </a:cubicBezTo>
                <a:cubicBezTo>
                  <a:pt x="1410" y="1088"/>
                  <a:pt x="1404" y="1090"/>
                  <a:pt x="1405" y="1084"/>
                </a:cubicBezTo>
                <a:cubicBezTo>
                  <a:pt x="1409" y="1084"/>
                  <a:pt x="1412" y="1082"/>
                  <a:pt x="1414" y="1080"/>
                </a:cubicBezTo>
                <a:close/>
                <a:moveTo>
                  <a:pt x="1404" y="1086"/>
                </a:moveTo>
                <a:cubicBezTo>
                  <a:pt x="1402" y="1089"/>
                  <a:pt x="1401" y="1086"/>
                  <a:pt x="1399" y="1088"/>
                </a:cubicBezTo>
                <a:cubicBezTo>
                  <a:pt x="1398" y="1085"/>
                  <a:pt x="1398" y="1085"/>
                  <a:pt x="1398" y="1085"/>
                </a:cubicBezTo>
                <a:cubicBezTo>
                  <a:pt x="1401" y="1084"/>
                  <a:pt x="1401" y="1087"/>
                  <a:pt x="1404" y="1086"/>
                </a:cubicBezTo>
                <a:close/>
                <a:moveTo>
                  <a:pt x="1379" y="1092"/>
                </a:moveTo>
                <a:cubicBezTo>
                  <a:pt x="1376" y="1091"/>
                  <a:pt x="1377" y="1094"/>
                  <a:pt x="1374" y="1094"/>
                </a:cubicBezTo>
                <a:cubicBezTo>
                  <a:pt x="1374" y="1098"/>
                  <a:pt x="1379" y="1096"/>
                  <a:pt x="1380" y="1099"/>
                </a:cubicBezTo>
                <a:cubicBezTo>
                  <a:pt x="1375" y="1099"/>
                  <a:pt x="1377" y="1104"/>
                  <a:pt x="1374" y="1105"/>
                </a:cubicBezTo>
                <a:cubicBezTo>
                  <a:pt x="1368" y="1107"/>
                  <a:pt x="1365" y="1110"/>
                  <a:pt x="1364" y="1116"/>
                </a:cubicBezTo>
                <a:cubicBezTo>
                  <a:pt x="1371" y="1116"/>
                  <a:pt x="1370" y="1129"/>
                  <a:pt x="1369" y="1132"/>
                </a:cubicBezTo>
                <a:cubicBezTo>
                  <a:pt x="1370" y="1132"/>
                  <a:pt x="1371" y="1132"/>
                  <a:pt x="1371" y="1133"/>
                </a:cubicBezTo>
                <a:cubicBezTo>
                  <a:pt x="1373" y="1130"/>
                  <a:pt x="1379" y="1130"/>
                  <a:pt x="1380" y="1127"/>
                </a:cubicBezTo>
                <a:cubicBezTo>
                  <a:pt x="1377" y="1126"/>
                  <a:pt x="1374" y="1124"/>
                  <a:pt x="1372" y="1121"/>
                </a:cubicBezTo>
                <a:cubicBezTo>
                  <a:pt x="1376" y="1114"/>
                  <a:pt x="1384" y="1109"/>
                  <a:pt x="1384" y="1100"/>
                </a:cubicBezTo>
                <a:cubicBezTo>
                  <a:pt x="1380" y="1100"/>
                  <a:pt x="1379" y="1096"/>
                  <a:pt x="1379" y="1092"/>
                </a:cubicBezTo>
                <a:close/>
                <a:moveTo>
                  <a:pt x="1358" y="1044"/>
                </a:moveTo>
                <a:cubicBezTo>
                  <a:pt x="1359" y="1046"/>
                  <a:pt x="1354" y="1048"/>
                  <a:pt x="1356" y="1049"/>
                </a:cubicBezTo>
                <a:cubicBezTo>
                  <a:pt x="1359" y="1046"/>
                  <a:pt x="1362" y="1043"/>
                  <a:pt x="1364" y="1039"/>
                </a:cubicBezTo>
                <a:cubicBezTo>
                  <a:pt x="1359" y="1037"/>
                  <a:pt x="1357" y="1043"/>
                  <a:pt x="1355" y="1044"/>
                </a:cubicBezTo>
                <a:cubicBezTo>
                  <a:pt x="1356" y="1044"/>
                  <a:pt x="1358" y="1043"/>
                  <a:pt x="1358" y="1044"/>
                </a:cubicBezTo>
                <a:close/>
                <a:moveTo>
                  <a:pt x="1332" y="1098"/>
                </a:moveTo>
                <a:cubicBezTo>
                  <a:pt x="1332" y="1099"/>
                  <a:pt x="1331" y="1101"/>
                  <a:pt x="1331" y="1103"/>
                </a:cubicBezTo>
                <a:cubicBezTo>
                  <a:pt x="1338" y="1107"/>
                  <a:pt x="1342" y="1099"/>
                  <a:pt x="1351" y="1100"/>
                </a:cubicBezTo>
                <a:cubicBezTo>
                  <a:pt x="1352" y="1096"/>
                  <a:pt x="1358" y="1092"/>
                  <a:pt x="1361" y="1092"/>
                </a:cubicBezTo>
                <a:cubicBezTo>
                  <a:pt x="1358" y="1087"/>
                  <a:pt x="1364" y="1083"/>
                  <a:pt x="1363" y="1080"/>
                </a:cubicBezTo>
                <a:cubicBezTo>
                  <a:pt x="1361" y="1081"/>
                  <a:pt x="1362" y="1085"/>
                  <a:pt x="1358" y="1085"/>
                </a:cubicBezTo>
                <a:cubicBezTo>
                  <a:pt x="1359" y="1096"/>
                  <a:pt x="1346" y="1096"/>
                  <a:pt x="1339" y="1101"/>
                </a:cubicBezTo>
                <a:cubicBezTo>
                  <a:pt x="1337" y="1100"/>
                  <a:pt x="1340" y="1097"/>
                  <a:pt x="1338" y="1097"/>
                </a:cubicBezTo>
                <a:cubicBezTo>
                  <a:pt x="1337" y="1100"/>
                  <a:pt x="1334" y="1096"/>
                  <a:pt x="1332" y="1098"/>
                </a:cubicBezTo>
                <a:close/>
                <a:moveTo>
                  <a:pt x="1361" y="1127"/>
                </a:moveTo>
                <a:cubicBezTo>
                  <a:pt x="1359" y="1123"/>
                  <a:pt x="1361" y="1122"/>
                  <a:pt x="1364" y="1121"/>
                </a:cubicBezTo>
                <a:cubicBezTo>
                  <a:pt x="1362" y="1120"/>
                  <a:pt x="1362" y="1119"/>
                  <a:pt x="1362" y="1118"/>
                </a:cubicBezTo>
                <a:cubicBezTo>
                  <a:pt x="1359" y="1118"/>
                  <a:pt x="1359" y="1122"/>
                  <a:pt x="1355" y="1122"/>
                </a:cubicBezTo>
                <a:cubicBezTo>
                  <a:pt x="1355" y="1120"/>
                  <a:pt x="1356" y="1115"/>
                  <a:pt x="1354" y="1115"/>
                </a:cubicBezTo>
                <a:cubicBezTo>
                  <a:pt x="1351" y="1118"/>
                  <a:pt x="1343" y="1117"/>
                  <a:pt x="1340" y="1119"/>
                </a:cubicBezTo>
                <a:cubicBezTo>
                  <a:pt x="1339" y="1122"/>
                  <a:pt x="1344" y="1122"/>
                  <a:pt x="1341" y="1123"/>
                </a:cubicBezTo>
                <a:cubicBezTo>
                  <a:pt x="1334" y="1126"/>
                  <a:pt x="1330" y="1131"/>
                  <a:pt x="1329" y="1139"/>
                </a:cubicBezTo>
                <a:cubicBezTo>
                  <a:pt x="1335" y="1140"/>
                  <a:pt x="1339" y="1141"/>
                  <a:pt x="1346" y="1138"/>
                </a:cubicBezTo>
                <a:cubicBezTo>
                  <a:pt x="1351" y="1147"/>
                  <a:pt x="1337" y="1148"/>
                  <a:pt x="1334" y="1154"/>
                </a:cubicBezTo>
                <a:cubicBezTo>
                  <a:pt x="1336" y="1157"/>
                  <a:pt x="1338" y="1157"/>
                  <a:pt x="1335" y="1160"/>
                </a:cubicBezTo>
                <a:cubicBezTo>
                  <a:pt x="1338" y="1158"/>
                  <a:pt x="1341" y="1156"/>
                  <a:pt x="1344" y="1154"/>
                </a:cubicBezTo>
                <a:cubicBezTo>
                  <a:pt x="1347" y="1154"/>
                  <a:pt x="1347" y="1158"/>
                  <a:pt x="1350" y="1158"/>
                </a:cubicBezTo>
                <a:cubicBezTo>
                  <a:pt x="1353" y="1154"/>
                  <a:pt x="1344" y="1155"/>
                  <a:pt x="1344" y="1151"/>
                </a:cubicBezTo>
                <a:cubicBezTo>
                  <a:pt x="1348" y="1149"/>
                  <a:pt x="1350" y="1147"/>
                  <a:pt x="1354" y="1146"/>
                </a:cubicBezTo>
                <a:cubicBezTo>
                  <a:pt x="1354" y="1142"/>
                  <a:pt x="1349" y="1145"/>
                  <a:pt x="1350" y="1142"/>
                </a:cubicBezTo>
                <a:cubicBezTo>
                  <a:pt x="1352" y="1140"/>
                  <a:pt x="1352" y="1138"/>
                  <a:pt x="1352" y="1137"/>
                </a:cubicBezTo>
                <a:cubicBezTo>
                  <a:pt x="1355" y="1138"/>
                  <a:pt x="1355" y="1140"/>
                  <a:pt x="1358" y="1138"/>
                </a:cubicBezTo>
                <a:cubicBezTo>
                  <a:pt x="1354" y="1136"/>
                  <a:pt x="1352" y="1127"/>
                  <a:pt x="1361" y="1127"/>
                </a:cubicBezTo>
                <a:close/>
                <a:moveTo>
                  <a:pt x="1325" y="1111"/>
                </a:moveTo>
                <a:cubicBezTo>
                  <a:pt x="1325" y="1114"/>
                  <a:pt x="1319" y="1113"/>
                  <a:pt x="1319" y="1116"/>
                </a:cubicBezTo>
                <a:cubicBezTo>
                  <a:pt x="1322" y="1116"/>
                  <a:pt x="1322" y="1114"/>
                  <a:pt x="1325" y="1114"/>
                </a:cubicBezTo>
                <a:cubicBezTo>
                  <a:pt x="1324" y="1112"/>
                  <a:pt x="1327" y="1110"/>
                  <a:pt x="1325" y="1111"/>
                </a:cubicBezTo>
                <a:close/>
                <a:moveTo>
                  <a:pt x="1230" y="1249"/>
                </a:moveTo>
                <a:cubicBezTo>
                  <a:pt x="1232" y="1247"/>
                  <a:pt x="1235" y="1251"/>
                  <a:pt x="1235" y="1248"/>
                </a:cubicBezTo>
                <a:cubicBezTo>
                  <a:pt x="1233" y="1249"/>
                  <a:pt x="1234" y="1246"/>
                  <a:pt x="1233" y="1246"/>
                </a:cubicBezTo>
                <a:cubicBezTo>
                  <a:pt x="1233" y="1248"/>
                  <a:pt x="1228" y="1246"/>
                  <a:pt x="1230" y="1249"/>
                </a:cubicBezTo>
                <a:close/>
                <a:moveTo>
                  <a:pt x="1137" y="1244"/>
                </a:moveTo>
                <a:cubicBezTo>
                  <a:pt x="1139" y="1245"/>
                  <a:pt x="1139" y="1249"/>
                  <a:pt x="1141" y="1250"/>
                </a:cubicBezTo>
                <a:cubicBezTo>
                  <a:pt x="1142" y="1247"/>
                  <a:pt x="1145" y="1245"/>
                  <a:pt x="1150" y="1245"/>
                </a:cubicBezTo>
                <a:cubicBezTo>
                  <a:pt x="1151" y="1243"/>
                  <a:pt x="1147" y="1241"/>
                  <a:pt x="1150" y="1241"/>
                </a:cubicBezTo>
                <a:cubicBezTo>
                  <a:pt x="1156" y="1238"/>
                  <a:pt x="1159" y="1234"/>
                  <a:pt x="1164" y="1231"/>
                </a:cubicBezTo>
                <a:cubicBezTo>
                  <a:pt x="1160" y="1232"/>
                  <a:pt x="1159" y="1228"/>
                  <a:pt x="1155" y="1230"/>
                </a:cubicBezTo>
                <a:cubicBezTo>
                  <a:pt x="1154" y="1234"/>
                  <a:pt x="1159" y="1233"/>
                  <a:pt x="1156" y="1236"/>
                </a:cubicBezTo>
                <a:cubicBezTo>
                  <a:pt x="1149" y="1237"/>
                  <a:pt x="1140" y="1237"/>
                  <a:pt x="1137" y="1244"/>
                </a:cubicBezTo>
                <a:close/>
                <a:moveTo>
                  <a:pt x="1003" y="118"/>
                </a:moveTo>
                <a:cubicBezTo>
                  <a:pt x="1001" y="118"/>
                  <a:pt x="1001" y="118"/>
                  <a:pt x="1001" y="118"/>
                </a:cubicBezTo>
                <a:cubicBezTo>
                  <a:pt x="1002" y="120"/>
                  <a:pt x="998" y="122"/>
                  <a:pt x="1001" y="125"/>
                </a:cubicBezTo>
                <a:cubicBezTo>
                  <a:pt x="1002" y="123"/>
                  <a:pt x="1001" y="120"/>
                  <a:pt x="1004" y="120"/>
                </a:cubicBezTo>
                <a:cubicBezTo>
                  <a:pt x="1004" y="119"/>
                  <a:pt x="1003" y="118"/>
                  <a:pt x="1003" y="118"/>
                </a:cubicBezTo>
                <a:close/>
                <a:moveTo>
                  <a:pt x="1034" y="1144"/>
                </a:moveTo>
                <a:cubicBezTo>
                  <a:pt x="1037" y="1142"/>
                  <a:pt x="1036" y="1138"/>
                  <a:pt x="1037" y="1134"/>
                </a:cubicBezTo>
                <a:cubicBezTo>
                  <a:pt x="1034" y="1140"/>
                  <a:pt x="1029" y="1143"/>
                  <a:pt x="1028" y="1150"/>
                </a:cubicBezTo>
                <a:cubicBezTo>
                  <a:pt x="1034" y="1150"/>
                  <a:pt x="1033" y="1145"/>
                  <a:pt x="1033" y="1142"/>
                </a:cubicBezTo>
                <a:cubicBezTo>
                  <a:pt x="1034" y="1143"/>
                  <a:pt x="1033" y="1144"/>
                  <a:pt x="1034" y="1144"/>
                </a:cubicBezTo>
                <a:close/>
                <a:moveTo>
                  <a:pt x="915" y="1242"/>
                </a:moveTo>
                <a:cubicBezTo>
                  <a:pt x="913" y="1242"/>
                  <a:pt x="914" y="1240"/>
                  <a:pt x="912" y="1240"/>
                </a:cubicBezTo>
                <a:cubicBezTo>
                  <a:pt x="913" y="1242"/>
                  <a:pt x="908" y="1247"/>
                  <a:pt x="911" y="1246"/>
                </a:cubicBezTo>
                <a:cubicBezTo>
                  <a:pt x="910" y="1243"/>
                  <a:pt x="914" y="1244"/>
                  <a:pt x="915" y="1242"/>
                </a:cubicBezTo>
                <a:close/>
                <a:moveTo>
                  <a:pt x="771" y="1227"/>
                </a:moveTo>
                <a:cubicBezTo>
                  <a:pt x="767" y="1227"/>
                  <a:pt x="767" y="1222"/>
                  <a:pt x="763" y="1221"/>
                </a:cubicBezTo>
                <a:cubicBezTo>
                  <a:pt x="762" y="1223"/>
                  <a:pt x="769" y="1230"/>
                  <a:pt x="771" y="1227"/>
                </a:cubicBezTo>
                <a:close/>
                <a:moveTo>
                  <a:pt x="672" y="1182"/>
                </a:moveTo>
                <a:cubicBezTo>
                  <a:pt x="674" y="1180"/>
                  <a:pt x="677" y="1180"/>
                  <a:pt x="678" y="1180"/>
                </a:cubicBezTo>
                <a:cubicBezTo>
                  <a:pt x="677" y="1178"/>
                  <a:pt x="670" y="1177"/>
                  <a:pt x="672" y="1182"/>
                </a:cubicBezTo>
                <a:close/>
                <a:moveTo>
                  <a:pt x="572" y="1348"/>
                </a:moveTo>
                <a:cubicBezTo>
                  <a:pt x="575" y="1347"/>
                  <a:pt x="578" y="1346"/>
                  <a:pt x="577" y="1350"/>
                </a:cubicBezTo>
                <a:cubicBezTo>
                  <a:pt x="580" y="1350"/>
                  <a:pt x="580" y="1348"/>
                  <a:pt x="581" y="1347"/>
                </a:cubicBezTo>
                <a:cubicBezTo>
                  <a:pt x="577" y="1348"/>
                  <a:pt x="573" y="1341"/>
                  <a:pt x="572" y="1348"/>
                </a:cubicBezTo>
                <a:close/>
                <a:moveTo>
                  <a:pt x="566" y="1418"/>
                </a:moveTo>
                <a:cubicBezTo>
                  <a:pt x="571" y="1416"/>
                  <a:pt x="566" y="1415"/>
                  <a:pt x="569" y="1411"/>
                </a:cubicBezTo>
                <a:cubicBezTo>
                  <a:pt x="561" y="1413"/>
                  <a:pt x="567" y="1415"/>
                  <a:pt x="566" y="1418"/>
                </a:cubicBezTo>
                <a:close/>
                <a:moveTo>
                  <a:pt x="429" y="152"/>
                </a:moveTo>
                <a:cubicBezTo>
                  <a:pt x="427" y="149"/>
                  <a:pt x="429" y="147"/>
                  <a:pt x="428" y="142"/>
                </a:cubicBezTo>
                <a:cubicBezTo>
                  <a:pt x="424" y="143"/>
                  <a:pt x="421" y="145"/>
                  <a:pt x="420" y="148"/>
                </a:cubicBezTo>
                <a:cubicBezTo>
                  <a:pt x="427" y="146"/>
                  <a:pt x="427" y="151"/>
                  <a:pt x="427" y="153"/>
                </a:cubicBezTo>
                <a:cubicBezTo>
                  <a:pt x="427" y="152"/>
                  <a:pt x="428" y="152"/>
                  <a:pt x="429" y="152"/>
                </a:cubicBezTo>
                <a:close/>
                <a:moveTo>
                  <a:pt x="418" y="170"/>
                </a:moveTo>
                <a:cubicBezTo>
                  <a:pt x="417" y="167"/>
                  <a:pt x="416" y="165"/>
                  <a:pt x="418" y="163"/>
                </a:cubicBezTo>
                <a:cubicBezTo>
                  <a:pt x="414" y="163"/>
                  <a:pt x="415" y="169"/>
                  <a:pt x="412" y="168"/>
                </a:cubicBezTo>
                <a:cubicBezTo>
                  <a:pt x="414" y="169"/>
                  <a:pt x="415" y="173"/>
                  <a:pt x="414" y="175"/>
                </a:cubicBezTo>
                <a:cubicBezTo>
                  <a:pt x="420" y="176"/>
                  <a:pt x="412" y="170"/>
                  <a:pt x="418" y="170"/>
                </a:cubicBezTo>
                <a:close/>
                <a:moveTo>
                  <a:pt x="489" y="1107"/>
                </a:moveTo>
                <a:cubicBezTo>
                  <a:pt x="492" y="1102"/>
                  <a:pt x="496" y="1095"/>
                  <a:pt x="494" y="1089"/>
                </a:cubicBezTo>
                <a:cubicBezTo>
                  <a:pt x="491" y="1090"/>
                  <a:pt x="487" y="1091"/>
                  <a:pt x="481" y="1093"/>
                </a:cubicBezTo>
                <a:cubicBezTo>
                  <a:pt x="481" y="1092"/>
                  <a:pt x="481" y="1090"/>
                  <a:pt x="480" y="1090"/>
                </a:cubicBezTo>
                <a:cubicBezTo>
                  <a:pt x="471" y="1091"/>
                  <a:pt x="461" y="1102"/>
                  <a:pt x="462" y="1106"/>
                </a:cubicBezTo>
                <a:cubicBezTo>
                  <a:pt x="463" y="1105"/>
                  <a:pt x="469" y="1103"/>
                  <a:pt x="467" y="1108"/>
                </a:cubicBezTo>
                <a:cubicBezTo>
                  <a:pt x="471" y="1104"/>
                  <a:pt x="474" y="1106"/>
                  <a:pt x="477" y="1108"/>
                </a:cubicBezTo>
                <a:cubicBezTo>
                  <a:pt x="477" y="1101"/>
                  <a:pt x="485" y="1100"/>
                  <a:pt x="491" y="1097"/>
                </a:cubicBezTo>
                <a:cubicBezTo>
                  <a:pt x="491" y="1100"/>
                  <a:pt x="490" y="1103"/>
                  <a:pt x="488" y="1101"/>
                </a:cubicBezTo>
                <a:cubicBezTo>
                  <a:pt x="490" y="1103"/>
                  <a:pt x="487" y="1106"/>
                  <a:pt x="489" y="1107"/>
                </a:cubicBezTo>
                <a:close/>
                <a:moveTo>
                  <a:pt x="500" y="1422"/>
                </a:moveTo>
                <a:cubicBezTo>
                  <a:pt x="501" y="1422"/>
                  <a:pt x="501" y="1423"/>
                  <a:pt x="502" y="1423"/>
                </a:cubicBezTo>
                <a:cubicBezTo>
                  <a:pt x="504" y="1421"/>
                  <a:pt x="508" y="1423"/>
                  <a:pt x="509" y="1420"/>
                </a:cubicBezTo>
                <a:cubicBezTo>
                  <a:pt x="507" y="1421"/>
                  <a:pt x="502" y="1418"/>
                  <a:pt x="500" y="1422"/>
                </a:cubicBezTo>
                <a:close/>
                <a:moveTo>
                  <a:pt x="459" y="1077"/>
                </a:moveTo>
                <a:cubicBezTo>
                  <a:pt x="460" y="1072"/>
                  <a:pt x="457" y="1073"/>
                  <a:pt x="455" y="1071"/>
                </a:cubicBezTo>
                <a:cubicBezTo>
                  <a:pt x="454" y="1069"/>
                  <a:pt x="457" y="1065"/>
                  <a:pt x="455" y="1065"/>
                </a:cubicBezTo>
                <a:cubicBezTo>
                  <a:pt x="454" y="1068"/>
                  <a:pt x="453" y="1070"/>
                  <a:pt x="452" y="1074"/>
                </a:cubicBezTo>
                <a:cubicBezTo>
                  <a:pt x="456" y="1071"/>
                  <a:pt x="457" y="1074"/>
                  <a:pt x="459" y="1077"/>
                </a:cubicBezTo>
                <a:close/>
                <a:moveTo>
                  <a:pt x="482" y="1418"/>
                </a:moveTo>
                <a:cubicBezTo>
                  <a:pt x="482" y="1415"/>
                  <a:pt x="482" y="1415"/>
                  <a:pt x="482" y="1415"/>
                </a:cubicBezTo>
                <a:cubicBezTo>
                  <a:pt x="482" y="1415"/>
                  <a:pt x="482" y="1414"/>
                  <a:pt x="481" y="1414"/>
                </a:cubicBezTo>
                <a:cubicBezTo>
                  <a:pt x="478" y="1413"/>
                  <a:pt x="471" y="1420"/>
                  <a:pt x="478" y="1422"/>
                </a:cubicBezTo>
                <a:cubicBezTo>
                  <a:pt x="479" y="1419"/>
                  <a:pt x="475" y="1421"/>
                  <a:pt x="476" y="1418"/>
                </a:cubicBezTo>
                <a:cubicBezTo>
                  <a:pt x="478" y="1417"/>
                  <a:pt x="481" y="1417"/>
                  <a:pt x="482" y="1418"/>
                </a:cubicBezTo>
                <a:close/>
                <a:moveTo>
                  <a:pt x="410" y="1201"/>
                </a:moveTo>
                <a:cubicBezTo>
                  <a:pt x="411" y="1194"/>
                  <a:pt x="415" y="1188"/>
                  <a:pt x="417" y="1179"/>
                </a:cubicBezTo>
                <a:cubicBezTo>
                  <a:pt x="412" y="1185"/>
                  <a:pt x="407" y="1194"/>
                  <a:pt x="410" y="1201"/>
                </a:cubicBezTo>
                <a:close/>
                <a:moveTo>
                  <a:pt x="361" y="1064"/>
                </a:moveTo>
                <a:cubicBezTo>
                  <a:pt x="361" y="1062"/>
                  <a:pt x="359" y="1062"/>
                  <a:pt x="359" y="1060"/>
                </a:cubicBezTo>
                <a:cubicBezTo>
                  <a:pt x="364" y="1059"/>
                  <a:pt x="364" y="1054"/>
                  <a:pt x="367" y="1051"/>
                </a:cubicBezTo>
                <a:cubicBezTo>
                  <a:pt x="367" y="1049"/>
                  <a:pt x="364" y="1050"/>
                  <a:pt x="364" y="1048"/>
                </a:cubicBezTo>
                <a:cubicBezTo>
                  <a:pt x="369" y="1048"/>
                  <a:pt x="369" y="1043"/>
                  <a:pt x="372" y="1041"/>
                </a:cubicBezTo>
                <a:cubicBezTo>
                  <a:pt x="371" y="1041"/>
                  <a:pt x="369" y="1040"/>
                  <a:pt x="368" y="1039"/>
                </a:cubicBezTo>
                <a:cubicBezTo>
                  <a:pt x="369" y="1037"/>
                  <a:pt x="369" y="1031"/>
                  <a:pt x="373" y="1034"/>
                </a:cubicBezTo>
                <a:cubicBezTo>
                  <a:pt x="373" y="1032"/>
                  <a:pt x="372" y="1032"/>
                  <a:pt x="372" y="1030"/>
                </a:cubicBezTo>
                <a:cubicBezTo>
                  <a:pt x="363" y="1035"/>
                  <a:pt x="362" y="1046"/>
                  <a:pt x="358" y="1054"/>
                </a:cubicBezTo>
                <a:cubicBezTo>
                  <a:pt x="357" y="1053"/>
                  <a:pt x="355" y="1053"/>
                  <a:pt x="353" y="1053"/>
                </a:cubicBezTo>
                <a:cubicBezTo>
                  <a:pt x="355" y="1056"/>
                  <a:pt x="353" y="1057"/>
                  <a:pt x="350" y="1058"/>
                </a:cubicBezTo>
                <a:cubicBezTo>
                  <a:pt x="350" y="1061"/>
                  <a:pt x="354" y="1062"/>
                  <a:pt x="350" y="1064"/>
                </a:cubicBezTo>
                <a:cubicBezTo>
                  <a:pt x="353" y="1065"/>
                  <a:pt x="356" y="1064"/>
                  <a:pt x="356" y="1067"/>
                </a:cubicBezTo>
                <a:cubicBezTo>
                  <a:pt x="355" y="1069"/>
                  <a:pt x="352" y="1070"/>
                  <a:pt x="350" y="1072"/>
                </a:cubicBezTo>
                <a:cubicBezTo>
                  <a:pt x="354" y="1075"/>
                  <a:pt x="354" y="1073"/>
                  <a:pt x="358" y="1071"/>
                </a:cubicBezTo>
                <a:cubicBezTo>
                  <a:pt x="354" y="1069"/>
                  <a:pt x="357" y="1065"/>
                  <a:pt x="361" y="1064"/>
                </a:cubicBezTo>
                <a:close/>
                <a:moveTo>
                  <a:pt x="393" y="1253"/>
                </a:moveTo>
                <a:cubicBezTo>
                  <a:pt x="389" y="1253"/>
                  <a:pt x="385" y="1257"/>
                  <a:pt x="387" y="1258"/>
                </a:cubicBezTo>
                <a:cubicBezTo>
                  <a:pt x="388" y="1256"/>
                  <a:pt x="395" y="1258"/>
                  <a:pt x="393" y="1253"/>
                </a:cubicBezTo>
                <a:close/>
                <a:moveTo>
                  <a:pt x="350" y="1018"/>
                </a:moveTo>
                <a:cubicBezTo>
                  <a:pt x="348" y="1020"/>
                  <a:pt x="345" y="1021"/>
                  <a:pt x="343" y="1023"/>
                </a:cubicBezTo>
                <a:cubicBezTo>
                  <a:pt x="347" y="1024"/>
                  <a:pt x="340" y="1027"/>
                  <a:pt x="345" y="1028"/>
                </a:cubicBezTo>
                <a:cubicBezTo>
                  <a:pt x="346" y="1025"/>
                  <a:pt x="351" y="1017"/>
                  <a:pt x="350" y="1018"/>
                </a:cubicBezTo>
                <a:close/>
                <a:moveTo>
                  <a:pt x="305" y="980"/>
                </a:moveTo>
                <a:cubicBezTo>
                  <a:pt x="300" y="984"/>
                  <a:pt x="301" y="978"/>
                  <a:pt x="300" y="979"/>
                </a:cubicBezTo>
                <a:cubicBezTo>
                  <a:pt x="299" y="982"/>
                  <a:pt x="297" y="981"/>
                  <a:pt x="295" y="981"/>
                </a:cubicBezTo>
                <a:cubicBezTo>
                  <a:pt x="294" y="983"/>
                  <a:pt x="292" y="985"/>
                  <a:pt x="292" y="987"/>
                </a:cubicBezTo>
                <a:cubicBezTo>
                  <a:pt x="293" y="988"/>
                  <a:pt x="297" y="986"/>
                  <a:pt x="297" y="988"/>
                </a:cubicBezTo>
                <a:cubicBezTo>
                  <a:pt x="298" y="991"/>
                  <a:pt x="297" y="997"/>
                  <a:pt x="300" y="997"/>
                </a:cubicBezTo>
                <a:cubicBezTo>
                  <a:pt x="300" y="988"/>
                  <a:pt x="299" y="986"/>
                  <a:pt x="305" y="980"/>
                </a:cubicBezTo>
                <a:close/>
                <a:moveTo>
                  <a:pt x="232" y="411"/>
                </a:moveTo>
                <a:cubicBezTo>
                  <a:pt x="233" y="409"/>
                  <a:pt x="235" y="408"/>
                  <a:pt x="237" y="406"/>
                </a:cubicBezTo>
                <a:cubicBezTo>
                  <a:pt x="233" y="406"/>
                  <a:pt x="230" y="410"/>
                  <a:pt x="232" y="411"/>
                </a:cubicBezTo>
                <a:close/>
                <a:moveTo>
                  <a:pt x="205" y="456"/>
                </a:moveTo>
                <a:cubicBezTo>
                  <a:pt x="206" y="451"/>
                  <a:pt x="212" y="450"/>
                  <a:pt x="214" y="445"/>
                </a:cubicBezTo>
                <a:cubicBezTo>
                  <a:pt x="214" y="442"/>
                  <a:pt x="210" y="444"/>
                  <a:pt x="210" y="440"/>
                </a:cubicBezTo>
                <a:cubicBezTo>
                  <a:pt x="224" y="439"/>
                  <a:pt x="221" y="425"/>
                  <a:pt x="233" y="423"/>
                </a:cubicBezTo>
                <a:cubicBezTo>
                  <a:pt x="231" y="416"/>
                  <a:pt x="238" y="413"/>
                  <a:pt x="236" y="410"/>
                </a:cubicBezTo>
                <a:cubicBezTo>
                  <a:pt x="235" y="412"/>
                  <a:pt x="226" y="415"/>
                  <a:pt x="228" y="415"/>
                </a:cubicBezTo>
                <a:cubicBezTo>
                  <a:pt x="231" y="415"/>
                  <a:pt x="232" y="413"/>
                  <a:pt x="233" y="416"/>
                </a:cubicBezTo>
                <a:cubicBezTo>
                  <a:pt x="230" y="420"/>
                  <a:pt x="225" y="422"/>
                  <a:pt x="223" y="427"/>
                </a:cubicBezTo>
                <a:cubicBezTo>
                  <a:pt x="212" y="430"/>
                  <a:pt x="208" y="444"/>
                  <a:pt x="198" y="450"/>
                </a:cubicBezTo>
                <a:cubicBezTo>
                  <a:pt x="199" y="452"/>
                  <a:pt x="198" y="456"/>
                  <a:pt x="200" y="457"/>
                </a:cubicBezTo>
                <a:cubicBezTo>
                  <a:pt x="200" y="454"/>
                  <a:pt x="203" y="457"/>
                  <a:pt x="205" y="456"/>
                </a:cubicBezTo>
                <a:close/>
                <a:moveTo>
                  <a:pt x="167" y="509"/>
                </a:moveTo>
                <a:cubicBezTo>
                  <a:pt x="164" y="509"/>
                  <a:pt x="165" y="512"/>
                  <a:pt x="164" y="513"/>
                </a:cubicBezTo>
                <a:cubicBezTo>
                  <a:pt x="166" y="513"/>
                  <a:pt x="166" y="512"/>
                  <a:pt x="167" y="512"/>
                </a:cubicBezTo>
                <a:cubicBezTo>
                  <a:pt x="168" y="519"/>
                  <a:pt x="168" y="519"/>
                  <a:pt x="168" y="519"/>
                </a:cubicBezTo>
                <a:cubicBezTo>
                  <a:pt x="171" y="518"/>
                  <a:pt x="174" y="512"/>
                  <a:pt x="171" y="511"/>
                </a:cubicBezTo>
                <a:cubicBezTo>
                  <a:pt x="171" y="512"/>
                  <a:pt x="172" y="514"/>
                  <a:pt x="170" y="514"/>
                </a:cubicBezTo>
                <a:cubicBezTo>
                  <a:pt x="169" y="513"/>
                  <a:pt x="167" y="512"/>
                  <a:pt x="167" y="509"/>
                </a:cubicBezTo>
                <a:close/>
                <a:moveTo>
                  <a:pt x="136" y="852"/>
                </a:moveTo>
                <a:cubicBezTo>
                  <a:pt x="135" y="855"/>
                  <a:pt x="134" y="858"/>
                  <a:pt x="130" y="859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2" y="861"/>
                  <a:pt x="134" y="858"/>
                  <a:pt x="137" y="857"/>
                </a:cubicBezTo>
                <a:cubicBezTo>
                  <a:pt x="133" y="857"/>
                  <a:pt x="138" y="853"/>
                  <a:pt x="136" y="852"/>
                </a:cubicBezTo>
                <a:close/>
                <a:moveTo>
                  <a:pt x="127" y="839"/>
                </a:moveTo>
                <a:cubicBezTo>
                  <a:pt x="125" y="838"/>
                  <a:pt x="122" y="837"/>
                  <a:pt x="121" y="835"/>
                </a:cubicBezTo>
                <a:cubicBezTo>
                  <a:pt x="121" y="837"/>
                  <a:pt x="118" y="838"/>
                  <a:pt x="118" y="840"/>
                </a:cubicBezTo>
                <a:cubicBezTo>
                  <a:pt x="120" y="838"/>
                  <a:pt x="126" y="841"/>
                  <a:pt x="127" y="839"/>
                </a:cubicBezTo>
                <a:close/>
                <a:moveTo>
                  <a:pt x="84" y="548"/>
                </a:moveTo>
                <a:cubicBezTo>
                  <a:pt x="85" y="554"/>
                  <a:pt x="73" y="554"/>
                  <a:pt x="77" y="560"/>
                </a:cubicBezTo>
                <a:cubicBezTo>
                  <a:pt x="77" y="555"/>
                  <a:pt x="89" y="551"/>
                  <a:pt x="84" y="548"/>
                </a:cubicBezTo>
                <a:close/>
                <a:moveTo>
                  <a:pt x="70" y="572"/>
                </a:moveTo>
                <a:cubicBezTo>
                  <a:pt x="69" y="574"/>
                  <a:pt x="65" y="574"/>
                  <a:pt x="65" y="577"/>
                </a:cubicBezTo>
                <a:cubicBezTo>
                  <a:pt x="68" y="577"/>
                  <a:pt x="71" y="572"/>
                  <a:pt x="70" y="572"/>
                </a:cubicBezTo>
                <a:close/>
                <a:moveTo>
                  <a:pt x="30" y="795"/>
                </a:moveTo>
                <a:cubicBezTo>
                  <a:pt x="30" y="792"/>
                  <a:pt x="30" y="789"/>
                  <a:pt x="32" y="786"/>
                </a:cubicBezTo>
                <a:cubicBezTo>
                  <a:pt x="30" y="788"/>
                  <a:pt x="26" y="794"/>
                  <a:pt x="30" y="795"/>
                </a:cubicBezTo>
                <a:close/>
                <a:moveTo>
                  <a:pt x="23" y="759"/>
                </a:moveTo>
                <a:cubicBezTo>
                  <a:pt x="21" y="761"/>
                  <a:pt x="20" y="765"/>
                  <a:pt x="23" y="767"/>
                </a:cubicBezTo>
                <a:cubicBezTo>
                  <a:pt x="23" y="765"/>
                  <a:pt x="24" y="760"/>
                  <a:pt x="23" y="759"/>
                </a:cubicBezTo>
                <a:close/>
                <a:moveTo>
                  <a:pt x="2639" y="266"/>
                </a:moveTo>
                <a:cubicBezTo>
                  <a:pt x="2635" y="269"/>
                  <a:pt x="2628" y="265"/>
                  <a:pt x="2626" y="269"/>
                </a:cubicBezTo>
                <a:cubicBezTo>
                  <a:pt x="2635" y="274"/>
                  <a:pt x="2650" y="271"/>
                  <a:pt x="2661" y="272"/>
                </a:cubicBezTo>
                <a:cubicBezTo>
                  <a:pt x="2662" y="268"/>
                  <a:pt x="2658" y="269"/>
                  <a:pt x="2659" y="265"/>
                </a:cubicBezTo>
                <a:cubicBezTo>
                  <a:pt x="2655" y="265"/>
                  <a:pt x="2654" y="269"/>
                  <a:pt x="2652" y="270"/>
                </a:cubicBezTo>
                <a:cubicBezTo>
                  <a:pt x="2649" y="268"/>
                  <a:pt x="2651" y="266"/>
                  <a:pt x="2649" y="264"/>
                </a:cubicBezTo>
                <a:cubicBezTo>
                  <a:pt x="2646" y="265"/>
                  <a:pt x="2642" y="265"/>
                  <a:pt x="2638" y="262"/>
                </a:cubicBezTo>
                <a:cubicBezTo>
                  <a:pt x="2638" y="264"/>
                  <a:pt x="2639" y="264"/>
                  <a:pt x="2639" y="266"/>
                </a:cubicBezTo>
                <a:close/>
                <a:moveTo>
                  <a:pt x="2566" y="369"/>
                </a:moveTo>
                <a:cubicBezTo>
                  <a:pt x="2567" y="373"/>
                  <a:pt x="2564" y="372"/>
                  <a:pt x="2561" y="373"/>
                </a:cubicBezTo>
                <a:cubicBezTo>
                  <a:pt x="2564" y="384"/>
                  <a:pt x="2549" y="383"/>
                  <a:pt x="2545" y="381"/>
                </a:cubicBezTo>
                <a:cubicBezTo>
                  <a:pt x="2535" y="390"/>
                  <a:pt x="2522" y="377"/>
                  <a:pt x="2513" y="384"/>
                </a:cubicBezTo>
                <a:cubicBezTo>
                  <a:pt x="2511" y="383"/>
                  <a:pt x="2508" y="380"/>
                  <a:pt x="2505" y="383"/>
                </a:cubicBezTo>
                <a:cubicBezTo>
                  <a:pt x="2508" y="383"/>
                  <a:pt x="2509" y="384"/>
                  <a:pt x="2508" y="386"/>
                </a:cubicBezTo>
                <a:cubicBezTo>
                  <a:pt x="2506" y="385"/>
                  <a:pt x="2504" y="384"/>
                  <a:pt x="2501" y="384"/>
                </a:cubicBezTo>
                <a:cubicBezTo>
                  <a:pt x="2502" y="388"/>
                  <a:pt x="2496" y="386"/>
                  <a:pt x="2495" y="389"/>
                </a:cubicBezTo>
                <a:cubicBezTo>
                  <a:pt x="2496" y="392"/>
                  <a:pt x="2493" y="393"/>
                  <a:pt x="2495" y="395"/>
                </a:cubicBezTo>
                <a:cubicBezTo>
                  <a:pt x="2502" y="392"/>
                  <a:pt x="2509" y="390"/>
                  <a:pt x="2517" y="390"/>
                </a:cubicBezTo>
                <a:cubicBezTo>
                  <a:pt x="2516" y="393"/>
                  <a:pt x="2517" y="395"/>
                  <a:pt x="2520" y="396"/>
                </a:cubicBezTo>
                <a:cubicBezTo>
                  <a:pt x="2516" y="390"/>
                  <a:pt x="2530" y="388"/>
                  <a:pt x="2533" y="388"/>
                </a:cubicBezTo>
                <a:cubicBezTo>
                  <a:pt x="2532" y="388"/>
                  <a:pt x="2532" y="389"/>
                  <a:pt x="2532" y="391"/>
                </a:cubicBezTo>
                <a:cubicBezTo>
                  <a:pt x="2536" y="392"/>
                  <a:pt x="2533" y="387"/>
                  <a:pt x="2535" y="388"/>
                </a:cubicBezTo>
                <a:cubicBezTo>
                  <a:pt x="2544" y="391"/>
                  <a:pt x="2550" y="382"/>
                  <a:pt x="2557" y="389"/>
                </a:cubicBezTo>
                <a:cubicBezTo>
                  <a:pt x="2560" y="388"/>
                  <a:pt x="2559" y="383"/>
                  <a:pt x="2563" y="383"/>
                </a:cubicBezTo>
                <a:cubicBezTo>
                  <a:pt x="2563" y="384"/>
                  <a:pt x="2562" y="384"/>
                  <a:pt x="2562" y="386"/>
                </a:cubicBezTo>
                <a:cubicBezTo>
                  <a:pt x="2565" y="383"/>
                  <a:pt x="2567" y="384"/>
                  <a:pt x="2571" y="385"/>
                </a:cubicBezTo>
                <a:cubicBezTo>
                  <a:pt x="2570" y="381"/>
                  <a:pt x="2573" y="382"/>
                  <a:pt x="2573" y="380"/>
                </a:cubicBezTo>
                <a:cubicBezTo>
                  <a:pt x="2569" y="381"/>
                  <a:pt x="2567" y="379"/>
                  <a:pt x="2565" y="378"/>
                </a:cubicBezTo>
                <a:cubicBezTo>
                  <a:pt x="2564" y="375"/>
                  <a:pt x="2569" y="373"/>
                  <a:pt x="2570" y="375"/>
                </a:cubicBezTo>
                <a:cubicBezTo>
                  <a:pt x="2569" y="373"/>
                  <a:pt x="2573" y="373"/>
                  <a:pt x="2571" y="370"/>
                </a:cubicBezTo>
                <a:cubicBezTo>
                  <a:pt x="2569" y="371"/>
                  <a:pt x="2569" y="368"/>
                  <a:pt x="2566" y="369"/>
                </a:cubicBezTo>
                <a:close/>
                <a:moveTo>
                  <a:pt x="2540" y="321"/>
                </a:moveTo>
                <a:cubicBezTo>
                  <a:pt x="2539" y="320"/>
                  <a:pt x="2541" y="317"/>
                  <a:pt x="2539" y="317"/>
                </a:cubicBezTo>
                <a:cubicBezTo>
                  <a:pt x="2537" y="318"/>
                  <a:pt x="2532" y="319"/>
                  <a:pt x="2529" y="321"/>
                </a:cubicBezTo>
                <a:cubicBezTo>
                  <a:pt x="2533" y="321"/>
                  <a:pt x="2536" y="322"/>
                  <a:pt x="2540" y="321"/>
                </a:cubicBezTo>
                <a:close/>
                <a:moveTo>
                  <a:pt x="2155" y="364"/>
                </a:moveTo>
                <a:cubicBezTo>
                  <a:pt x="2151" y="364"/>
                  <a:pt x="2146" y="366"/>
                  <a:pt x="2141" y="364"/>
                </a:cubicBezTo>
                <a:cubicBezTo>
                  <a:pt x="2138" y="369"/>
                  <a:pt x="2141" y="369"/>
                  <a:pt x="2139" y="372"/>
                </a:cubicBezTo>
                <a:cubicBezTo>
                  <a:pt x="2146" y="373"/>
                  <a:pt x="2151" y="366"/>
                  <a:pt x="2155" y="364"/>
                </a:cubicBezTo>
                <a:close/>
                <a:moveTo>
                  <a:pt x="1836" y="612"/>
                </a:moveTo>
                <a:cubicBezTo>
                  <a:pt x="1837" y="612"/>
                  <a:pt x="1837" y="611"/>
                  <a:pt x="1837" y="609"/>
                </a:cubicBezTo>
                <a:cubicBezTo>
                  <a:pt x="1835" y="610"/>
                  <a:pt x="1834" y="611"/>
                  <a:pt x="1834" y="614"/>
                </a:cubicBezTo>
                <a:cubicBezTo>
                  <a:pt x="1836" y="614"/>
                  <a:pt x="1838" y="615"/>
                  <a:pt x="1840" y="616"/>
                </a:cubicBezTo>
                <a:cubicBezTo>
                  <a:pt x="1840" y="613"/>
                  <a:pt x="1847" y="610"/>
                  <a:pt x="1846" y="615"/>
                </a:cubicBezTo>
                <a:cubicBezTo>
                  <a:pt x="1850" y="612"/>
                  <a:pt x="1854" y="609"/>
                  <a:pt x="1853" y="602"/>
                </a:cubicBezTo>
                <a:cubicBezTo>
                  <a:pt x="1846" y="602"/>
                  <a:pt x="1838" y="605"/>
                  <a:pt x="1839" y="609"/>
                </a:cubicBezTo>
                <a:cubicBezTo>
                  <a:pt x="1839" y="608"/>
                  <a:pt x="1841" y="608"/>
                  <a:pt x="1842" y="609"/>
                </a:cubicBezTo>
                <a:cubicBezTo>
                  <a:pt x="1842" y="612"/>
                  <a:pt x="1842" y="612"/>
                  <a:pt x="1842" y="612"/>
                </a:cubicBezTo>
                <a:cubicBezTo>
                  <a:pt x="1839" y="611"/>
                  <a:pt x="1837" y="614"/>
                  <a:pt x="1836" y="612"/>
                </a:cubicBezTo>
                <a:close/>
                <a:moveTo>
                  <a:pt x="401" y="1436"/>
                </a:moveTo>
                <a:cubicBezTo>
                  <a:pt x="399" y="1437"/>
                  <a:pt x="397" y="1437"/>
                  <a:pt x="397" y="1438"/>
                </a:cubicBezTo>
                <a:cubicBezTo>
                  <a:pt x="399" y="1439"/>
                  <a:pt x="399" y="1443"/>
                  <a:pt x="402" y="1443"/>
                </a:cubicBezTo>
                <a:cubicBezTo>
                  <a:pt x="402" y="1439"/>
                  <a:pt x="404" y="1439"/>
                  <a:pt x="401" y="1436"/>
                </a:cubicBezTo>
                <a:close/>
                <a:moveTo>
                  <a:pt x="82" y="910"/>
                </a:moveTo>
                <a:cubicBezTo>
                  <a:pt x="79" y="904"/>
                  <a:pt x="68" y="908"/>
                  <a:pt x="65" y="902"/>
                </a:cubicBezTo>
                <a:cubicBezTo>
                  <a:pt x="64" y="904"/>
                  <a:pt x="60" y="904"/>
                  <a:pt x="59" y="906"/>
                </a:cubicBezTo>
                <a:cubicBezTo>
                  <a:pt x="64" y="911"/>
                  <a:pt x="72" y="913"/>
                  <a:pt x="81" y="913"/>
                </a:cubicBezTo>
                <a:cubicBezTo>
                  <a:pt x="81" y="912"/>
                  <a:pt x="81" y="911"/>
                  <a:pt x="82" y="910"/>
                </a:cubicBez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BA0459-74D9-D05D-4073-C24C87DAB4B2}"/>
              </a:ext>
            </a:extLst>
          </p:cNvPr>
          <p:cNvSpPr txBox="1"/>
          <p:nvPr/>
        </p:nvSpPr>
        <p:spPr>
          <a:xfrm>
            <a:off x="1218764" y="863458"/>
            <a:ext cx="6096871" cy="513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marL="514350" indent="-51435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800"/>
              <a:t>PELLENTESQUE HABITANT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800"/>
              <a:t>MORBI TRISTIQUE SENECTUS 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800"/>
              <a:t>ET NETUS ET 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800"/>
              <a:t>MALESUADA FAMES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800"/>
              <a:t>AC TURPIS EGESTAS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800"/>
              <a:t>PROINPHARETRA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67285D-3D83-F5FE-F58A-50F8C2A96FAE}"/>
              </a:ext>
            </a:extLst>
          </p:cNvPr>
          <p:cNvSpPr txBox="1"/>
          <p:nvPr/>
        </p:nvSpPr>
        <p:spPr>
          <a:xfrm>
            <a:off x="4965700" y="4009277"/>
            <a:ext cx="675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E97161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000">
              <a:solidFill>
                <a:srgbClr val="E97161"/>
              </a:solidFill>
              <a:latin typeface="Cooper Black" panose="0208090404030B0204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54AF8B-D2C9-50AF-1517-4116D05A757B}"/>
              </a:ext>
            </a:extLst>
          </p:cNvPr>
          <p:cNvSpPr txBox="1"/>
          <p:nvPr/>
        </p:nvSpPr>
        <p:spPr>
          <a:xfrm>
            <a:off x="4025900" y="4646426"/>
            <a:ext cx="7696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r"/>
            <a:r>
              <a:rPr lang="en-US" altLang="zh-CN" sz="1300"/>
              <a:t>HABITANT MORBI TRISTIQUE SENECTUS ET NETUS ET MALESUADA FAMES AC .</a:t>
            </a:r>
          </a:p>
        </p:txBody>
      </p:sp>
      <p:sp>
        <p:nvSpPr>
          <p:cNvPr id="17" name="Freeform 5569">
            <a:extLst>
              <a:ext uri="{FF2B5EF4-FFF2-40B4-BE49-F238E27FC236}">
                <a16:creationId xmlns:a16="http://schemas.microsoft.com/office/drawing/2014/main" id="{D7F3A763-3301-CC62-613F-DE8C8F906621}"/>
              </a:ext>
            </a:extLst>
          </p:cNvPr>
          <p:cNvSpPr>
            <a:spLocks/>
          </p:cNvSpPr>
          <p:nvPr/>
        </p:nvSpPr>
        <p:spPr bwMode="auto">
          <a:xfrm>
            <a:off x="8450660" y="-2651311"/>
            <a:ext cx="2136415" cy="6660588"/>
          </a:xfrm>
          <a:custGeom>
            <a:avLst/>
            <a:gdLst>
              <a:gd name="T0" fmla="*/ 44 w 72"/>
              <a:gd name="T1" fmla="*/ 224 h 224"/>
              <a:gd name="T2" fmla="*/ 44 w 72"/>
              <a:gd name="T3" fmla="*/ 217 h 224"/>
              <a:gd name="T4" fmla="*/ 43 w 72"/>
              <a:gd name="T5" fmla="*/ 200 h 224"/>
              <a:gd name="T6" fmla="*/ 44 w 72"/>
              <a:gd name="T7" fmla="*/ 166 h 224"/>
              <a:gd name="T8" fmla="*/ 45 w 72"/>
              <a:gd name="T9" fmla="*/ 156 h 224"/>
              <a:gd name="T10" fmla="*/ 42 w 72"/>
              <a:gd name="T11" fmla="*/ 150 h 224"/>
              <a:gd name="T12" fmla="*/ 42 w 72"/>
              <a:gd name="T13" fmla="*/ 147 h 224"/>
              <a:gd name="T14" fmla="*/ 42 w 72"/>
              <a:gd name="T15" fmla="*/ 136 h 224"/>
              <a:gd name="T16" fmla="*/ 43 w 72"/>
              <a:gd name="T17" fmla="*/ 125 h 224"/>
              <a:gd name="T18" fmla="*/ 41 w 72"/>
              <a:gd name="T19" fmla="*/ 108 h 224"/>
              <a:gd name="T20" fmla="*/ 33 w 72"/>
              <a:gd name="T21" fmla="*/ 111 h 224"/>
              <a:gd name="T22" fmla="*/ 32 w 72"/>
              <a:gd name="T23" fmla="*/ 114 h 224"/>
              <a:gd name="T24" fmla="*/ 29 w 72"/>
              <a:gd name="T25" fmla="*/ 116 h 224"/>
              <a:gd name="T26" fmla="*/ 27 w 72"/>
              <a:gd name="T27" fmla="*/ 146 h 224"/>
              <a:gd name="T28" fmla="*/ 29 w 72"/>
              <a:gd name="T29" fmla="*/ 156 h 224"/>
              <a:gd name="T30" fmla="*/ 27 w 72"/>
              <a:gd name="T31" fmla="*/ 162 h 224"/>
              <a:gd name="T32" fmla="*/ 26 w 72"/>
              <a:gd name="T33" fmla="*/ 153 h 224"/>
              <a:gd name="T34" fmla="*/ 25 w 72"/>
              <a:gd name="T35" fmla="*/ 141 h 224"/>
              <a:gd name="T36" fmla="*/ 26 w 72"/>
              <a:gd name="T37" fmla="*/ 126 h 224"/>
              <a:gd name="T38" fmla="*/ 25 w 72"/>
              <a:gd name="T39" fmla="*/ 123 h 224"/>
              <a:gd name="T40" fmla="*/ 26 w 72"/>
              <a:gd name="T41" fmla="*/ 109 h 224"/>
              <a:gd name="T42" fmla="*/ 18 w 72"/>
              <a:gd name="T43" fmla="*/ 97 h 224"/>
              <a:gd name="T44" fmla="*/ 9 w 72"/>
              <a:gd name="T45" fmla="*/ 114 h 224"/>
              <a:gd name="T46" fmla="*/ 10 w 72"/>
              <a:gd name="T47" fmla="*/ 108 h 224"/>
              <a:gd name="T48" fmla="*/ 13 w 72"/>
              <a:gd name="T49" fmla="*/ 91 h 224"/>
              <a:gd name="T50" fmla="*/ 8 w 72"/>
              <a:gd name="T51" fmla="*/ 100 h 224"/>
              <a:gd name="T52" fmla="*/ 7 w 72"/>
              <a:gd name="T53" fmla="*/ 116 h 224"/>
              <a:gd name="T54" fmla="*/ 5 w 72"/>
              <a:gd name="T55" fmla="*/ 123 h 224"/>
              <a:gd name="T56" fmla="*/ 6 w 72"/>
              <a:gd name="T57" fmla="*/ 115 h 224"/>
              <a:gd name="T58" fmla="*/ 9 w 72"/>
              <a:gd name="T59" fmla="*/ 91 h 224"/>
              <a:gd name="T60" fmla="*/ 9 w 72"/>
              <a:gd name="T61" fmla="*/ 83 h 224"/>
              <a:gd name="T62" fmla="*/ 6 w 72"/>
              <a:gd name="T63" fmla="*/ 83 h 224"/>
              <a:gd name="T64" fmla="*/ 2 w 72"/>
              <a:gd name="T65" fmla="*/ 95 h 224"/>
              <a:gd name="T66" fmla="*/ 2 w 72"/>
              <a:gd name="T67" fmla="*/ 90 h 224"/>
              <a:gd name="T68" fmla="*/ 6 w 72"/>
              <a:gd name="T69" fmla="*/ 58 h 224"/>
              <a:gd name="T70" fmla="*/ 8 w 72"/>
              <a:gd name="T71" fmla="*/ 46 h 224"/>
              <a:gd name="T72" fmla="*/ 14 w 72"/>
              <a:gd name="T73" fmla="*/ 25 h 224"/>
              <a:gd name="T74" fmla="*/ 19 w 72"/>
              <a:gd name="T75" fmla="*/ 13 h 224"/>
              <a:gd name="T76" fmla="*/ 23 w 72"/>
              <a:gd name="T77" fmla="*/ 8 h 224"/>
              <a:gd name="T78" fmla="*/ 32 w 72"/>
              <a:gd name="T79" fmla="*/ 0 h 224"/>
              <a:gd name="T80" fmla="*/ 42 w 72"/>
              <a:gd name="T81" fmla="*/ 0 h 224"/>
              <a:gd name="T82" fmla="*/ 46 w 72"/>
              <a:gd name="T83" fmla="*/ 3 h 224"/>
              <a:gd name="T84" fmla="*/ 51 w 72"/>
              <a:gd name="T85" fmla="*/ 8 h 224"/>
              <a:gd name="T86" fmla="*/ 52 w 72"/>
              <a:gd name="T87" fmla="*/ 11 h 224"/>
              <a:gd name="T88" fmla="*/ 58 w 72"/>
              <a:gd name="T89" fmla="*/ 24 h 224"/>
              <a:gd name="T90" fmla="*/ 65 w 72"/>
              <a:gd name="T91" fmla="*/ 43 h 224"/>
              <a:gd name="T92" fmla="*/ 70 w 72"/>
              <a:gd name="T93" fmla="*/ 62 h 224"/>
              <a:gd name="T94" fmla="*/ 62 w 72"/>
              <a:gd name="T95" fmla="*/ 54 h 224"/>
              <a:gd name="T96" fmla="*/ 58 w 72"/>
              <a:gd name="T97" fmla="*/ 85 h 224"/>
              <a:gd name="T98" fmla="*/ 57 w 72"/>
              <a:gd name="T99" fmla="*/ 97 h 224"/>
              <a:gd name="T100" fmla="*/ 52 w 72"/>
              <a:gd name="T101" fmla="*/ 113 h 224"/>
              <a:gd name="T102" fmla="*/ 49 w 72"/>
              <a:gd name="T103" fmla="*/ 125 h 224"/>
              <a:gd name="T104" fmla="*/ 49 w 72"/>
              <a:gd name="T105" fmla="*/ 105 h 224"/>
              <a:gd name="T106" fmla="*/ 46 w 72"/>
              <a:gd name="T107" fmla="*/ 118 h 224"/>
              <a:gd name="T108" fmla="*/ 45 w 72"/>
              <a:gd name="T109" fmla="*/ 132 h 224"/>
              <a:gd name="T110" fmla="*/ 46 w 72"/>
              <a:gd name="T111" fmla="*/ 133 h 224"/>
              <a:gd name="T112" fmla="*/ 46 w 72"/>
              <a:gd name="T113" fmla="*/ 153 h 224"/>
              <a:gd name="T114" fmla="*/ 47 w 72"/>
              <a:gd name="T115" fmla="*/ 158 h 224"/>
              <a:gd name="T116" fmla="*/ 44 w 72"/>
              <a:gd name="T117" fmla="*/ 176 h 224"/>
              <a:gd name="T118" fmla="*/ 46 w 72"/>
              <a:gd name="T119" fmla="*/ 179 h 224"/>
              <a:gd name="T120" fmla="*/ 46 w 72"/>
              <a:gd name="T121" fmla="*/ 223 h 224"/>
              <a:gd name="T122" fmla="*/ 45 w 72"/>
              <a:gd name="T123" fmla="*/ 224 h 224"/>
              <a:gd name="T124" fmla="*/ 44 w 72"/>
              <a:gd name="T125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" h="224">
                <a:moveTo>
                  <a:pt x="44" y="224"/>
                </a:moveTo>
                <a:cubicBezTo>
                  <a:pt x="43" y="222"/>
                  <a:pt x="44" y="220"/>
                  <a:pt x="44" y="217"/>
                </a:cubicBezTo>
                <a:cubicBezTo>
                  <a:pt x="44" y="212"/>
                  <a:pt x="43" y="206"/>
                  <a:pt x="43" y="200"/>
                </a:cubicBezTo>
                <a:cubicBezTo>
                  <a:pt x="44" y="188"/>
                  <a:pt x="43" y="177"/>
                  <a:pt x="44" y="166"/>
                </a:cubicBezTo>
                <a:cubicBezTo>
                  <a:pt x="44" y="163"/>
                  <a:pt x="45" y="159"/>
                  <a:pt x="45" y="156"/>
                </a:cubicBezTo>
                <a:cubicBezTo>
                  <a:pt x="44" y="154"/>
                  <a:pt x="42" y="152"/>
                  <a:pt x="42" y="150"/>
                </a:cubicBezTo>
                <a:cubicBezTo>
                  <a:pt x="42" y="149"/>
                  <a:pt x="42" y="148"/>
                  <a:pt x="42" y="147"/>
                </a:cubicBezTo>
                <a:cubicBezTo>
                  <a:pt x="43" y="143"/>
                  <a:pt x="41" y="140"/>
                  <a:pt x="42" y="136"/>
                </a:cubicBezTo>
                <a:cubicBezTo>
                  <a:pt x="42" y="133"/>
                  <a:pt x="43" y="129"/>
                  <a:pt x="43" y="125"/>
                </a:cubicBezTo>
                <a:cubicBezTo>
                  <a:pt x="43" y="119"/>
                  <a:pt x="43" y="114"/>
                  <a:pt x="41" y="108"/>
                </a:cubicBezTo>
                <a:cubicBezTo>
                  <a:pt x="38" y="108"/>
                  <a:pt x="36" y="111"/>
                  <a:pt x="33" y="111"/>
                </a:cubicBezTo>
                <a:cubicBezTo>
                  <a:pt x="33" y="112"/>
                  <a:pt x="32" y="113"/>
                  <a:pt x="32" y="114"/>
                </a:cubicBezTo>
                <a:cubicBezTo>
                  <a:pt x="31" y="115"/>
                  <a:pt x="30" y="116"/>
                  <a:pt x="29" y="116"/>
                </a:cubicBezTo>
                <a:cubicBezTo>
                  <a:pt x="26" y="124"/>
                  <a:pt x="27" y="137"/>
                  <a:pt x="27" y="146"/>
                </a:cubicBezTo>
                <a:cubicBezTo>
                  <a:pt x="28" y="150"/>
                  <a:pt x="27" y="154"/>
                  <a:pt x="29" y="156"/>
                </a:cubicBezTo>
                <a:cubicBezTo>
                  <a:pt x="29" y="158"/>
                  <a:pt x="29" y="161"/>
                  <a:pt x="27" y="162"/>
                </a:cubicBezTo>
                <a:cubicBezTo>
                  <a:pt x="24" y="160"/>
                  <a:pt x="26" y="156"/>
                  <a:pt x="26" y="153"/>
                </a:cubicBezTo>
                <a:cubicBezTo>
                  <a:pt x="26" y="150"/>
                  <a:pt x="26" y="146"/>
                  <a:pt x="25" y="141"/>
                </a:cubicBezTo>
                <a:cubicBezTo>
                  <a:pt x="25" y="136"/>
                  <a:pt x="26" y="131"/>
                  <a:pt x="26" y="126"/>
                </a:cubicBezTo>
                <a:cubicBezTo>
                  <a:pt x="26" y="125"/>
                  <a:pt x="25" y="124"/>
                  <a:pt x="25" y="123"/>
                </a:cubicBezTo>
                <a:cubicBezTo>
                  <a:pt x="25" y="119"/>
                  <a:pt x="27" y="113"/>
                  <a:pt x="26" y="109"/>
                </a:cubicBezTo>
                <a:cubicBezTo>
                  <a:pt x="25" y="106"/>
                  <a:pt x="22" y="98"/>
                  <a:pt x="18" y="97"/>
                </a:cubicBezTo>
                <a:cubicBezTo>
                  <a:pt x="11" y="96"/>
                  <a:pt x="13" y="110"/>
                  <a:pt x="9" y="114"/>
                </a:cubicBezTo>
                <a:cubicBezTo>
                  <a:pt x="8" y="113"/>
                  <a:pt x="10" y="111"/>
                  <a:pt x="10" y="108"/>
                </a:cubicBezTo>
                <a:cubicBezTo>
                  <a:pt x="12" y="103"/>
                  <a:pt x="12" y="96"/>
                  <a:pt x="13" y="91"/>
                </a:cubicBezTo>
                <a:cubicBezTo>
                  <a:pt x="9" y="91"/>
                  <a:pt x="9" y="96"/>
                  <a:pt x="8" y="100"/>
                </a:cubicBezTo>
                <a:cubicBezTo>
                  <a:pt x="8" y="105"/>
                  <a:pt x="7" y="110"/>
                  <a:pt x="7" y="116"/>
                </a:cubicBezTo>
                <a:cubicBezTo>
                  <a:pt x="6" y="119"/>
                  <a:pt x="8" y="121"/>
                  <a:pt x="5" y="123"/>
                </a:cubicBezTo>
                <a:cubicBezTo>
                  <a:pt x="3" y="121"/>
                  <a:pt x="6" y="118"/>
                  <a:pt x="6" y="115"/>
                </a:cubicBezTo>
                <a:cubicBezTo>
                  <a:pt x="7" y="108"/>
                  <a:pt x="8" y="99"/>
                  <a:pt x="9" y="91"/>
                </a:cubicBezTo>
                <a:cubicBezTo>
                  <a:pt x="9" y="88"/>
                  <a:pt x="9" y="85"/>
                  <a:pt x="9" y="83"/>
                </a:cubicBezTo>
                <a:cubicBezTo>
                  <a:pt x="8" y="83"/>
                  <a:pt x="7" y="83"/>
                  <a:pt x="6" y="83"/>
                </a:cubicBezTo>
                <a:cubicBezTo>
                  <a:pt x="3" y="85"/>
                  <a:pt x="5" y="94"/>
                  <a:pt x="2" y="95"/>
                </a:cubicBezTo>
                <a:cubicBezTo>
                  <a:pt x="0" y="93"/>
                  <a:pt x="2" y="91"/>
                  <a:pt x="2" y="90"/>
                </a:cubicBezTo>
                <a:cubicBezTo>
                  <a:pt x="5" y="80"/>
                  <a:pt x="8" y="68"/>
                  <a:pt x="6" y="58"/>
                </a:cubicBezTo>
                <a:cubicBezTo>
                  <a:pt x="8" y="55"/>
                  <a:pt x="8" y="50"/>
                  <a:pt x="8" y="46"/>
                </a:cubicBezTo>
                <a:cubicBezTo>
                  <a:pt x="9" y="39"/>
                  <a:pt x="12" y="32"/>
                  <a:pt x="14" y="25"/>
                </a:cubicBezTo>
                <a:cubicBezTo>
                  <a:pt x="15" y="21"/>
                  <a:pt x="17" y="17"/>
                  <a:pt x="19" y="13"/>
                </a:cubicBezTo>
                <a:cubicBezTo>
                  <a:pt x="20" y="12"/>
                  <a:pt x="22" y="11"/>
                  <a:pt x="23" y="8"/>
                </a:cubicBezTo>
                <a:cubicBezTo>
                  <a:pt x="25" y="4"/>
                  <a:pt x="30" y="4"/>
                  <a:pt x="32" y="0"/>
                </a:cubicBezTo>
                <a:cubicBezTo>
                  <a:pt x="35" y="0"/>
                  <a:pt x="39" y="0"/>
                  <a:pt x="42" y="0"/>
                </a:cubicBezTo>
                <a:cubicBezTo>
                  <a:pt x="43" y="2"/>
                  <a:pt x="44" y="2"/>
                  <a:pt x="46" y="3"/>
                </a:cubicBezTo>
                <a:cubicBezTo>
                  <a:pt x="48" y="5"/>
                  <a:pt x="50" y="6"/>
                  <a:pt x="51" y="8"/>
                </a:cubicBezTo>
                <a:cubicBezTo>
                  <a:pt x="52" y="9"/>
                  <a:pt x="52" y="9"/>
                  <a:pt x="52" y="11"/>
                </a:cubicBezTo>
                <a:cubicBezTo>
                  <a:pt x="57" y="13"/>
                  <a:pt x="57" y="18"/>
                  <a:pt x="58" y="24"/>
                </a:cubicBezTo>
                <a:cubicBezTo>
                  <a:pt x="60" y="32"/>
                  <a:pt x="62" y="38"/>
                  <a:pt x="65" y="43"/>
                </a:cubicBezTo>
                <a:cubicBezTo>
                  <a:pt x="65" y="51"/>
                  <a:pt x="72" y="55"/>
                  <a:pt x="70" y="62"/>
                </a:cubicBezTo>
                <a:cubicBezTo>
                  <a:pt x="69" y="59"/>
                  <a:pt x="69" y="53"/>
                  <a:pt x="62" y="54"/>
                </a:cubicBezTo>
                <a:cubicBezTo>
                  <a:pt x="62" y="64"/>
                  <a:pt x="59" y="74"/>
                  <a:pt x="58" y="85"/>
                </a:cubicBezTo>
                <a:cubicBezTo>
                  <a:pt x="57" y="89"/>
                  <a:pt x="58" y="93"/>
                  <a:pt x="57" y="97"/>
                </a:cubicBezTo>
                <a:cubicBezTo>
                  <a:pt x="55" y="103"/>
                  <a:pt x="53" y="108"/>
                  <a:pt x="52" y="113"/>
                </a:cubicBezTo>
                <a:cubicBezTo>
                  <a:pt x="51" y="117"/>
                  <a:pt x="53" y="123"/>
                  <a:pt x="49" y="125"/>
                </a:cubicBezTo>
                <a:cubicBezTo>
                  <a:pt x="46" y="118"/>
                  <a:pt x="55" y="109"/>
                  <a:pt x="49" y="105"/>
                </a:cubicBezTo>
                <a:cubicBezTo>
                  <a:pt x="45" y="107"/>
                  <a:pt x="47" y="113"/>
                  <a:pt x="46" y="118"/>
                </a:cubicBezTo>
                <a:cubicBezTo>
                  <a:pt x="45" y="123"/>
                  <a:pt x="44" y="128"/>
                  <a:pt x="45" y="132"/>
                </a:cubicBezTo>
                <a:cubicBezTo>
                  <a:pt x="45" y="134"/>
                  <a:pt x="46" y="132"/>
                  <a:pt x="46" y="133"/>
                </a:cubicBezTo>
                <a:cubicBezTo>
                  <a:pt x="47" y="139"/>
                  <a:pt x="46" y="146"/>
                  <a:pt x="46" y="153"/>
                </a:cubicBezTo>
                <a:cubicBezTo>
                  <a:pt x="46" y="155"/>
                  <a:pt x="47" y="157"/>
                  <a:pt x="47" y="158"/>
                </a:cubicBezTo>
                <a:cubicBezTo>
                  <a:pt x="47" y="163"/>
                  <a:pt x="44" y="170"/>
                  <a:pt x="44" y="176"/>
                </a:cubicBezTo>
                <a:cubicBezTo>
                  <a:pt x="44" y="178"/>
                  <a:pt x="46" y="178"/>
                  <a:pt x="46" y="179"/>
                </a:cubicBezTo>
                <a:cubicBezTo>
                  <a:pt x="46" y="193"/>
                  <a:pt x="45" y="208"/>
                  <a:pt x="46" y="223"/>
                </a:cubicBezTo>
                <a:cubicBezTo>
                  <a:pt x="46" y="223"/>
                  <a:pt x="45" y="223"/>
                  <a:pt x="45" y="224"/>
                </a:cubicBezTo>
                <a:cubicBezTo>
                  <a:pt x="45" y="224"/>
                  <a:pt x="44" y="224"/>
                  <a:pt x="44" y="224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7135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4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D3BDF3C4-4E9B-E5A4-AC76-F4B917CD9B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4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7122">
            <a:extLst>
              <a:ext uri="{FF2B5EF4-FFF2-40B4-BE49-F238E27FC236}">
                <a16:creationId xmlns:a16="http://schemas.microsoft.com/office/drawing/2014/main" id="{BA0848CD-4E93-856D-901E-69BCA391886C}"/>
              </a:ext>
            </a:extLst>
          </p:cNvPr>
          <p:cNvSpPr>
            <a:spLocks noEditPoints="1"/>
          </p:cNvSpPr>
          <p:nvPr/>
        </p:nvSpPr>
        <p:spPr bwMode="auto">
          <a:xfrm>
            <a:off x="116746" y="-875413"/>
            <a:ext cx="4718492" cy="2265477"/>
          </a:xfrm>
          <a:custGeom>
            <a:avLst/>
            <a:gdLst>
              <a:gd name="T0" fmla="*/ 112 w 265"/>
              <a:gd name="T1" fmla="*/ 82 h 127"/>
              <a:gd name="T2" fmla="*/ 165 w 265"/>
              <a:gd name="T3" fmla="*/ 105 h 127"/>
              <a:gd name="T4" fmla="*/ 20 w 265"/>
              <a:gd name="T5" fmla="*/ 32 h 127"/>
              <a:gd name="T6" fmla="*/ 8 w 265"/>
              <a:gd name="T7" fmla="*/ 81 h 127"/>
              <a:gd name="T8" fmla="*/ 8 w 265"/>
              <a:gd name="T9" fmla="*/ 71 h 127"/>
              <a:gd name="T10" fmla="*/ 256 w 265"/>
              <a:gd name="T11" fmla="*/ 61 h 127"/>
              <a:gd name="T12" fmla="*/ 252 w 265"/>
              <a:gd name="T13" fmla="*/ 80 h 127"/>
              <a:gd name="T14" fmla="*/ 259 w 265"/>
              <a:gd name="T15" fmla="*/ 85 h 127"/>
              <a:gd name="T16" fmla="*/ 206 w 265"/>
              <a:gd name="T17" fmla="*/ 22 h 127"/>
              <a:gd name="T18" fmla="*/ 129 w 265"/>
              <a:gd name="T19" fmla="*/ 44 h 127"/>
              <a:gd name="T20" fmla="*/ 245 w 265"/>
              <a:gd name="T21" fmla="*/ 45 h 127"/>
              <a:gd name="T22" fmla="*/ 244 w 265"/>
              <a:gd name="T23" fmla="*/ 101 h 127"/>
              <a:gd name="T24" fmla="*/ 186 w 265"/>
              <a:gd name="T25" fmla="*/ 19 h 127"/>
              <a:gd name="T26" fmla="*/ 208 w 265"/>
              <a:gd name="T27" fmla="*/ 24 h 127"/>
              <a:gd name="T28" fmla="*/ 143 w 265"/>
              <a:gd name="T29" fmla="*/ 50 h 127"/>
              <a:gd name="T30" fmla="*/ 56 w 265"/>
              <a:gd name="T31" fmla="*/ 42 h 127"/>
              <a:gd name="T32" fmla="*/ 29 w 265"/>
              <a:gd name="T33" fmla="*/ 29 h 127"/>
              <a:gd name="T34" fmla="*/ 87 w 265"/>
              <a:gd name="T35" fmla="*/ 108 h 127"/>
              <a:gd name="T36" fmla="*/ 174 w 265"/>
              <a:gd name="T37" fmla="*/ 80 h 127"/>
              <a:gd name="T38" fmla="*/ 187 w 265"/>
              <a:gd name="T39" fmla="*/ 68 h 127"/>
              <a:gd name="T40" fmla="*/ 222 w 265"/>
              <a:gd name="T41" fmla="*/ 67 h 127"/>
              <a:gd name="T42" fmla="*/ 225 w 265"/>
              <a:gd name="T43" fmla="*/ 108 h 127"/>
              <a:gd name="T44" fmla="*/ 239 w 265"/>
              <a:gd name="T45" fmla="*/ 73 h 127"/>
              <a:gd name="T46" fmla="*/ 244 w 265"/>
              <a:gd name="T47" fmla="*/ 50 h 127"/>
              <a:gd name="T48" fmla="*/ 111 w 265"/>
              <a:gd name="T49" fmla="*/ 48 h 127"/>
              <a:gd name="T50" fmla="*/ 87 w 265"/>
              <a:gd name="T51" fmla="*/ 85 h 127"/>
              <a:gd name="T52" fmla="*/ 100 w 265"/>
              <a:gd name="T53" fmla="*/ 40 h 127"/>
              <a:gd name="T54" fmla="*/ 47 w 265"/>
              <a:gd name="T55" fmla="*/ 48 h 127"/>
              <a:gd name="T56" fmla="*/ 53 w 265"/>
              <a:gd name="T57" fmla="*/ 51 h 127"/>
              <a:gd name="T58" fmla="*/ 75 w 265"/>
              <a:gd name="T59" fmla="*/ 115 h 127"/>
              <a:gd name="T60" fmla="*/ 101 w 265"/>
              <a:gd name="T61" fmla="*/ 84 h 127"/>
              <a:gd name="T62" fmla="*/ 130 w 265"/>
              <a:gd name="T63" fmla="*/ 104 h 127"/>
              <a:gd name="T64" fmla="*/ 127 w 265"/>
              <a:gd name="T65" fmla="*/ 47 h 127"/>
              <a:gd name="T66" fmla="*/ 123 w 265"/>
              <a:gd name="T67" fmla="*/ 45 h 127"/>
              <a:gd name="T68" fmla="*/ 118 w 265"/>
              <a:gd name="T69" fmla="*/ 93 h 127"/>
              <a:gd name="T70" fmla="*/ 126 w 265"/>
              <a:gd name="T71" fmla="*/ 110 h 127"/>
              <a:gd name="T72" fmla="*/ 194 w 265"/>
              <a:gd name="T73" fmla="*/ 37 h 127"/>
              <a:gd name="T74" fmla="*/ 192 w 265"/>
              <a:gd name="T75" fmla="*/ 38 h 127"/>
              <a:gd name="T76" fmla="*/ 155 w 265"/>
              <a:gd name="T77" fmla="*/ 77 h 127"/>
              <a:gd name="T78" fmla="*/ 158 w 265"/>
              <a:gd name="T79" fmla="*/ 65 h 127"/>
              <a:gd name="T80" fmla="*/ 193 w 265"/>
              <a:gd name="T81" fmla="*/ 29 h 127"/>
              <a:gd name="T82" fmla="*/ 189 w 265"/>
              <a:gd name="T83" fmla="*/ 38 h 127"/>
              <a:gd name="T84" fmla="*/ 198 w 265"/>
              <a:gd name="T85" fmla="*/ 25 h 127"/>
              <a:gd name="T86" fmla="*/ 168 w 265"/>
              <a:gd name="T87" fmla="*/ 35 h 127"/>
              <a:gd name="T88" fmla="*/ 145 w 265"/>
              <a:gd name="T89" fmla="*/ 114 h 127"/>
              <a:gd name="T90" fmla="*/ 180 w 265"/>
              <a:gd name="T91" fmla="*/ 62 h 127"/>
              <a:gd name="T92" fmla="*/ 215 w 265"/>
              <a:gd name="T93" fmla="*/ 39 h 127"/>
              <a:gd name="T94" fmla="*/ 225 w 265"/>
              <a:gd name="T95" fmla="*/ 101 h 127"/>
              <a:gd name="T96" fmla="*/ 177 w 265"/>
              <a:gd name="T97" fmla="*/ 77 h 127"/>
              <a:gd name="T98" fmla="*/ 37 w 265"/>
              <a:gd name="T99" fmla="*/ 43 h 127"/>
              <a:gd name="T100" fmla="*/ 222 w 265"/>
              <a:gd name="T101" fmla="*/ 80 h 127"/>
              <a:gd name="T102" fmla="*/ 246 w 265"/>
              <a:gd name="T103" fmla="*/ 80 h 127"/>
              <a:gd name="T104" fmla="*/ 228 w 265"/>
              <a:gd name="T105" fmla="*/ 93 h 127"/>
              <a:gd name="T106" fmla="*/ 263 w 265"/>
              <a:gd name="T107" fmla="*/ 111 h 127"/>
              <a:gd name="T108" fmla="*/ 264 w 265"/>
              <a:gd name="T109" fmla="*/ 102 h 127"/>
              <a:gd name="T110" fmla="*/ 241 w 265"/>
              <a:gd name="T111" fmla="*/ 100 h 127"/>
              <a:gd name="T112" fmla="*/ 237 w 265"/>
              <a:gd name="T113" fmla="*/ 115 h 127"/>
              <a:gd name="T114" fmla="*/ 236 w 265"/>
              <a:gd name="T115" fmla="*/ 84 h 127"/>
              <a:gd name="T116" fmla="*/ 239 w 265"/>
              <a:gd name="T117" fmla="*/ 84 h 127"/>
              <a:gd name="T118" fmla="*/ 119 w 265"/>
              <a:gd name="T119" fmla="*/ 43 h 127"/>
              <a:gd name="T120" fmla="*/ 11 w 265"/>
              <a:gd name="T121" fmla="*/ 84 h 127"/>
              <a:gd name="T122" fmla="*/ 218 w 265"/>
              <a:gd name="T123" fmla="*/ 24 h 127"/>
              <a:gd name="T124" fmla="*/ 176 w 265"/>
              <a:gd name="T125" fmla="*/ 1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5" h="127">
                <a:moveTo>
                  <a:pt x="162" y="112"/>
                </a:moveTo>
                <a:cubicBezTo>
                  <a:pt x="162" y="112"/>
                  <a:pt x="162" y="112"/>
                  <a:pt x="162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lose/>
                <a:moveTo>
                  <a:pt x="162" y="107"/>
                </a:moveTo>
                <a:cubicBezTo>
                  <a:pt x="162" y="107"/>
                  <a:pt x="162" y="107"/>
                  <a:pt x="162" y="107"/>
                </a:cubicBezTo>
                <a:cubicBezTo>
                  <a:pt x="162" y="107"/>
                  <a:pt x="162" y="107"/>
                  <a:pt x="162" y="107"/>
                </a:cubicBezTo>
                <a:close/>
                <a:moveTo>
                  <a:pt x="161" y="109"/>
                </a:moveTo>
                <a:cubicBezTo>
                  <a:pt x="161" y="109"/>
                  <a:pt x="161" y="109"/>
                  <a:pt x="161" y="109"/>
                </a:cubicBezTo>
                <a:cubicBezTo>
                  <a:pt x="161" y="109"/>
                  <a:pt x="161" y="109"/>
                  <a:pt x="161" y="109"/>
                </a:cubicBezTo>
                <a:close/>
                <a:moveTo>
                  <a:pt x="164" y="107"/>
                </a:moveTo>
                <a:cubicBezTo>
                  <a:pt x="164" y="107"/>
                  <a:pt x="164" y="107"/>
                  <a:pt x="164" y="107"/>
                </a:cubicBezTo>
                <a:cubicBezTo>
                  <a:pt x="164" y="107"/>
                  <a:pt x="164" y="108"/>
                  <a:pt x="163" y="108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63" y="108"/>
                  <a:pt x="163" y="108"/>
                  <a:pt x="162" y="108"/>
                </a:cubicBezTo>
                <a:cubicBezTo>
                  <a:pt x="163" y="108"/>
                  <a:pt x="164" y="108"/>
                  <a:pt x="164" y="107"/>
                </a:cubicBezTo>
                <a:cubicBezTo>
                  <a:pt x="164" y="107"/>
                  <a:pt x="164" y="107"/>
                  <a:pt x="164" y="107"/>
                </a:cubicBezTo>
                <a:cubicBezTo>
                  <a:pt x="164" y="107"/>
                  <a:pt x="164" y="107"/>
                  <a:pt x="164" y="107"/>
                </a:cubicBezTo>
                <a:close/>
                <a:moveTo>
                  <a:pt x="162" y="109"/>
                </a:moveTo>
                <a:cubicBezTo>
                  <a:pt x="162" y="108"/>
                  <a:pt x="162" y="108"/>
                  <a:pt x="162" y="108"/>
                </a:cubicBezTo>
                <a:cubicBezTo>
                  <a:pt x="162" y="108"/>
                  <a:pt x="162" y="109"/>
                  <a:pt x="162" y="109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162" y="109"/>
                  <a:pt x="162" y="109"/>
                  <a:pt x="162" y="109"/>
                </a:cubicBezTo>
                <a:close/>
                <a:moveTo>
                  <a:pt x="157" y="113"/>
                </a:moveTo>
                <a:cubicBezTo>
                  <a:pt x="157" y="113"/>
                  <a:pt x="157" y="113"/>
                  <a:pt x="157" y="113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7" y="113"/>
                  <a:pt x="157" y="113"/>
                  <a:pt x="157" y="113"/>
                </a:cubicBezTo>
                <a:close/>
                <a:moveTo>
                  <a:pt x="159" y="112"/>
                </a:moveTo>
                <a:cubicBezTo>
                  <a:pt x="158" y="112"/>
                  <a:pt x="158" y="112"/>
                  <a:pt x="157" y="113"/>
                </a:cubicBezTo>
                <a:cubicBezTo>
                  <a:pt x="158" y="112"/>
                  <a:pt x="158" y="112"/>
                  <a:pt x="159" y="112"/>
                </a:cubicBezTo>
                <a:close/>
                <a:moveTo>
                  <a:pt x="161" y="109"/>
                </a:moveTo>
                <a:cubicBezTo>
                  <a:pt x="161" y="109"/>
                  <a:pt x="161" y="109"/>
                  <a:pt x="161" y="109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0" y="110"/>
                  <a:pt x="161" y="109"/>
                  <a:pt x="161" y="109"/>
                </a:cubicBezTo>
                <a:cubicBezTo>
                  <a:pt x="161" y="109"/>
                  <a:pt x="161" y="109"/>
                  <a:pt x="161" y="109"/>
                </a:cubicBezTo>
                <a:close/>
                <a:moveTo>
                  <a:pt x="158" y="111"/>
                </a:moveTo>
                <a:cubicBezTo>
                  <a:pt x="158" y="111"/>
                  <a:pt x="158" y="111"/>
                  <a:pt x="158" y="111"/>
                </a:cubicBezTo>
                <a:cubicBezTo>
                  <a:pt x="159" y="111"/>
                  <a:pt x="159" y="111"/>
                  <a:pt x="159" y="111"/>
                </a:cubicBezTo>
                <a:lnTo>
                  <a:pt x="158" y="111"/>
                </a:lnTo>
                <a:close/>
                <a:moveTo>
                  <a:pt x="164" y="105"/>
                </a:moveTo>
                <a:cubicBezTo>
                  <a:pt x="164" y="105"/>
                  <a:pt x="164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lose/>
                <a:moveTo>
                  <a:pt x="165" y="105"/>
                </a:moveTo>
                <a:cubicBezTo>
                  <a:pt x="166" y="104"/>
                  <a:pt x="166" y="104"/>
                  <a:pt x="166" y="104"/>
                </a:cubicBezTo>
                <a:cubicBezTo>
                  <a:pt x="166" y="105"/>
                  <a:pt x="166" y="105"/>
                  <a:pt x="165" y="105"/>
                </a:cubicBezTo>
                <a:close/>
                <a:moveTo>
                  <a:pt x="164" y="105"/>
                </a:moveTo>
                <a:cubicBezTo>
                  <a:pt x="164" y="105"/>
                  <a:pt x="164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lose/>
                <a:moveTo>
                  <a:pt x="165" y="105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lose/>
                <a:moveTo>
                  <a:pt x="165" y="107"/>
                </a:moveTo>
                <a:cubicBezTo>
                  <a:pt x="165" y="107"/>
                  <a:pt x="165" y="107"/>
                  <a:pt x="165" y="107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106"/>
                  <a:pt x="165" y="106"/>
                  <a:pt x="165" y="107"/>
                </a:cubicBezTo>
                <a:close/>
                <a:moveTo>
                  <a:pt x="164" y="106"/>
                </a:moveTo>
                <a:cubicBezTo>
                  <a:pt x="164" y="106"/>
                  <a:pt x="164" y="106"/>
                  <a:pt x="164" y="106"/>
                </a:cubicBezTo>
                <a:cubicBezTo>
                  <a:pt x="164" y="106"/>
                  <a:pt x="165" y="106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6"/>
                  <a:pt x="164" y="106"/>
                </a:cubicBezTo>
                <a:close/>
                <a:moveTo>
                  <a:pt x="163" y="106"/>
                </a:moveTo>
                <a:cubicBezTo>
                  <a:pt x="164" y="105"/>
                  <a:pt x="164" y="105"/>
                  <a:pt x="164" y="105"/>
                </a:cubicBezTo>
                <a:cubicBezTo>
                  <a:pt x="163" y="105"/>
                  <a:pt x="163" y="105"/>
                  <a:pt x="163" y="105"/>
                </a:cubicBezTo>
                <a:lnTo>
                  <a:pt x="163" y="106"/>
                </a:lnTo>
                <a:close/>
                <a:moveTo>
                  <a:pt x="155" y="116"/>
                </a:moveTo>
                <a:cubicBezTo>
                  <a:pt x="156" y="116"/>
                  <a:pt x="156" y="116"/>
                  <a:pt x="156" y="116"/>
                </a:cubicBezTo>
                <a:cubicBezTo>
                  <a:pt x="155" y="116"/>
                  <a:pt x="155" y="116"/>
                  <a:pt x="155" y="116"/>
                </a:cubicBezTo>
                <a:close/>
                <a:moveTo>
                  <a:pt x="164" y="106"/>
                </a:moveTo>
                <a:cubicBezTo>
                  <a:pt x="164" y="106"/>
                  <a:pt x="164" y="106"/>
                  <a:pt x="164" y="106"/>
                </a:cubicBezTo>
                <a:cubicBezTo>
                  <a:pt x="163" y="106"/>
                  <a:pt x="163" y="106"/>
                  <a:pt x="163" y="106"/>
                </a:cubicBezTo>
                <a:lnTo>
                  <a:pt x="164" y="106"/>
                </a:lnTo>
                <a:close/>
                <a:moveTo>
                  <a:pt x="136" y="112"/>
                </a:moveTo>
                <a:cubicBezTo>
                  <a:pt x="136" y="113"/>
                  <a:pt x="136" y="112"/>
                  <a:pt x="137" y="112"/>
                </a:cubicBezTo>
                <a:cubicBezTo>
                  <a:pt x="137" y="112"/>
                  <a:pt x="137" y="112"/>
                  <a:pt x="137" y="112"/>
                </a:cubicBezTo>
                <a:lnTo>
                  <a:pt x="136" y="112"/>
                </a:lnTo>
                <a:close/>
                <a:moveTo>
                  <a:pt x="137" y="108"/>
                </a:move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lose/>
                <a:moveTo>
                  <a:pt x="135" y="114"/>
                </a:moveTo>
                <a:cubicBezTo>
                  <a:pt x="136" y="113"/>
                  <a:pt x="136" y="113"/>
                  <a:pt x="136" y="113"/>
                </a:cubicBezTo>
                <a:cubicBezTo>
                  <a:pt x="135" y="114"/>
                  <a:pt x="135" y="114"/>
                  <a:pt x="135" y="114"/>
                </a:cubicBezTo>
                <a:close/>
                <a:moveTo>
                  <a:pt x="137" y="108"/>
                </a:move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lose/>
                <a:moveTo>
                  <a:pt x="125" y="114"/>
                </a:moveTo>
                <a:cubicBezTo>
                  <a:pt x="125" y="114"/>
                  <a:pt x="125" y="114"/>
                  <a:pt x="125" y="114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5" y="114"/>
                  <a:pt x="125" y="114"/>
                  <a:pt x="125" y="114"/>
                </a:cubicBezTo>
                <a:close/>
                <a:moveTo>
                  <a:pt x="113" y="87"/>
                </a:moveTo>
                <a:cubicBezTo>
                  <a:pt x="113" y="87"/>
                  <a:pt x="113" y="87"/>
                  <a:pt x="113" y="87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87"/>
                  <a:pt x="113" y="87"/>
                  <a:pt x="113" y="87"/>
                </a:cubicBezTo>
                <a:close/>
                <a:moveTo>
                  <a:pt x="112" y="80"/>
                </a:moveTo>
                <a:cubicBezTo>
                  <a:pt x="112" y="81"/>
                  <a:pt x="112" y="81"/>
                  <a:pt x="112" y="82"/>
                </a:cubicBezTo>
                <a:cubicBezTo>
                  <a:pt x="112" y="82"/>
                  <a:pt x="112" y="81"/>
                  <a:pt x="112" y="80"/>
                </a:cubicBezTo>
                <a:close/>
                <a:moveTo>
                  <a:pt x="112" y="80"/>
                </a:moveTo>
                <a:cubicBezTo>
                  <a:pt x="113" y="80"/>
                  <a:pt x="112" y="79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12" y="79"/>
                  <a:pt x="112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lose/>
                <a:moveTo>
                  <a:pt x="112" y="83"/>
                </a:moveTo>
                <a:cubicBezTo>
                  <a:pt x="112" y="83"/>
                  <a:pt x="112" y="83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lose/>
                <a:moveTo>
                  <a:pt x="137" y="107"/>
                </a:move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6" y="107"/>
                  <a:pt x="137" y="107"/>
                  <a:pt x="136" y="107"/>
                </a:cubicBezTo>
                <a:cubicBezTo>
                  <a:pt x="137" y="107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7"/>
                </a:cubicBezTo>
                <a:close/>
                <a:moveTo>
                  <a:pt x="141" y="111"/>
                </a:moveTo>
                <a:cubicBezTo>
                  <a:pt x="141" y="111"/>
                  <a:pt x="141" y="111"/>
                  <a:pt x="141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41" y="111"/>
                  <a:pt x="140" y="111"/>
                  <a:pt x="140" y="111"/>
                </a:cubicBezTo>
                <a:cubicBezTo>
                  <a:pt x="140" y="111"/>
                  <a:pt x="141" y="111"/>
                  <a:pt x="141" y="112"/>
                </a:cubicBezTo>
                <a:cubicBezTo>
                  <a:pt x="141" y="111"/>
                  <a:pt x="141" y="111"/>
                  <a:pt x="141" y="111"/>
                </a:cubicBezTo>
                <a:close/>
                <a:moveTo>
                  <a:pt x="140" y="114"/>
                </a:moveTo>
                <a:cubicBezTo>
                  <a:pt x="140" y="113"/>
                  <a:pt x="140" y="113"/>
                  <a:pt x="140" y="113"/>
                </a:cubicBezTo>
                <a:cubicBezTo>
                  <a:pt x="139" y="114"/>
                  <a:pt x="139" y="114"/>
                  <a:pt x="139" y="114"/>
                </a:cubicBezTo>
                <a:lnTo>
                  <a:pt x="140" y="114"/>
                </a:lnTo>
                <a:close/>
                <a:moveTo>
                  <a:pt x="139" y="115"/>
                </a:moveTo>
                <a:cubicBezTo>
                  <a:pt x="139" y="115"/>
                  <a:pt x="139" y="115"/>
                  <a:pt x="139" y="115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40" y="115"/>
                  <a:pt x="141" y="114"/>
                  <a:pt x="141" y="114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13"/>
                  <a:pt x="141" y="113"/>
                  <a:pt x="141" y="113"/>
                </a:cubicBezTo>
                <a:lnTo>
                  <a:pt x="139" y="115"/>
                </a:lnTo>
                <a:close/>
                <a:moveTo>
                  <a:pt x="137" y="112"/>
                </a:moveTo>
                <a:cubicBezTo>
                  <a:pt x="137" y="111"/>
                  <a:pt x="137" y="111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151" y="117"/>
                </a:move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lose/>
                <a:moveTo>
                  <a:pt x="141" y="113"/>
                </a:moveTo>
                <a:cubicBezTo>
                  <a:pt x="141" y="113"/>
                  <a:pt x="141" y="113"/>
                  <a:pt x="141" y="113"/>
                </a:cubicBezTo>
                <a:cubicBezTo>
                  <a:pt x="141" y="113"/>
                  <a:pt x="141" y="113"/>
                  <a:pt x="141" y="113"/>
                </a:cubicBezTo>
                <a:close/>
                <a:moveTo>
                  <a:pt x="140" y="111"/>
                </a:moveTo>
                <a:cubicBezTo>
                  <a:pt x="140" y="111"/>
                  <a:pt x="140" y="111"/>
                  <a:pt x="140" y="111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9" y="111"/>
                  <a:pt x="140" y="111"/>
                  <a:pt x="140" y="111"/>
                </a:cubicBezTo>
                <a:close/>
                <a:moveTo>
                  <a:pt x="138" y="117"/>
                </a:moveTo>
                <a:cubicBezTo>
                  <a:pt x="138" y="116"/>
                  <a:pt x="138" y="116"/>
                  <a:pt x="138" y="116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38" y="117"/>
                  <a:pt x="138" y="117"/>
                  <a:pt x="138" y="117"/>
                </a:cubicBezTo>
                <a:close/>
                <a:moveTo>
                  <a:pt x="138" y="110"/>
                </a:moveTo>
                <a:cubicBezTo>
                  <a:pt x="138" y="110"/>
                  <a:pt x="138" y="110"/>
                  <a:pt x="138" y="110"/>
                </a:cubicBezTo>
                <a:cubicBezTo>
                  <a:pt x="139" y="111"/>
                  <a:pt x="138" y="111"/>
                  <a:pt x="138" y="111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38" y="110"/>
                  <a:pt x="139" y="110"/>
                  <a:pt x="139" y="109"/>
                </a:cubicBezTo>
                <a:lnTo>
                  <a:pt x="138" y="110"/>
                </a:lnTo>
                <a:close/>
                <a:moveTo>
                  <a:pt x="171" y="93"/>
                </a:moveTo>
                <a:cubicBezTo>
                  <a:pt x="171" y="93"/>
                  <a:pt x="172" y="92"/>
                  <a:pt x="172" y="91"/>
                </a:cubicBezTo>
                <a:cubicBezTo>
                  <a:pt x="171" y="92"/>
                  <a:pt x="171" y="93"/>
                  <a:pt x="171" y="93"/>
                </a:cubicBezTo>
                <a:close/>
                <a:moveTo>
                  <a:pt x="185" y="85"/>
                </a:moveTo>
                <a:cubicBezTo>
                  <a:pt x="185" y="85"/>
                  <a:pt x="185" y="84"/>
                  <a:pt x="185" y="84"/>
                </a:cubicBezTo>
                <a:cubicBezTo>
                  <a:pt x="185" y="84"/>
                  <a:pt x="185" y="85"/>
                  <a:pt x="185" y="85"/>
                </a:cubicBezTo>
                <a:close/>
                <a:moveTo>
                  <a:pt x="186" y="82"/>
                </a:moveTo>
                <a:cubicBezTo>
                  <a:pt x="186" y="83"/>
                  <a:pt x="185" y="83"/>
                  <a:pt x="185" y="84"/>
                </a:cubicBezTo>
                <a:cubicBezTo>
                  <a:pt x="185" y="83"/>
                  <a:pt x="186" y="83"/>
                  <a:pt x="186" y="82"/>
                </a:cubicBezTo>
                <a:close/>
                <a:moveTo>
                  <a:pt x="186" y="82"/>
                </a:moveTo>
                <a:cubicBezTo>
                  <a:pt x="187" y="81"/>
                  <a:pt x="187" y="81"/>
                  <a:pt x="187" y="81"/>
                </a:cubicBezTo>
                <a:cubicBezTo>
                  <a:pt x="186" y="81"/>
                  <a:pt x="186" y="81"/>
                  <a:pt x="186" y="81"/>
                </a:cubicBezTo>
                <a:lnTo>
                  <a:pt x="186" y="82"/>
                </a:lnTo>
                <a:close/>
                <a:moveTo>
                  <a:pt x="184" y="72"/>
                </a:moveTo>
                <a:cubicBezTo>
                  <a:pt x="184" y="72"/>
                  <a:pt x="184" y="72"/>
                  <a:pt x="184" y="72"/>
                </a:cubicBezTo>
                <a:cubicBezTo>
                  <a:pt x="185" y="72"/>
                  <a:pt x="185" y="72"/>
                  <a:pt x="185" y="72"/>
                </a:cubicBezTo>
                <a:lnTo>
                  <a:pt x="184" y="72"/>
                </a:lnTo>
                <a:close/>
                <a:moveTo>
                  <a:pt x="183" y="77"/>
                </a:moveTo>
                <a:cubicBezTo>
                  <a:pt x="183" y="77"/>
                  <a:pt x="184" y="76"/>
                  <a:pt x="184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4" y="76"/>
                  <a:pt x="184" y="76"/>
                  <a:pt x="183" y="7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83" y="76"/>
                  <a:pt x="183" y="77"/>
                  <a:pt x="183" y="77"/>
                </a:cubicBezTo>
                <a:close/>
                <a:moveTo>
                  <a:pt x="184" y="75"/>
                </a:moveTo>
                <a:cubicBezTo>
                  <a:pt x="184" y="75"/>
                  <a:pt x="184" y="75"/>
                  <a:pt x="184" y="75"/>
                </a:cubicBezTo>
                <a:cubicBezTo>
                  <a:pt x="184" y="74"/>
                  <a:pt x="184" y="74"/>
                  <a:pt x="184" y="74"/>
                </a:cubicBezTo>
                <a:lnTo>
                  <a:pt x="184" y="75"/>
                </a:lnTo>
                <a:close/>
                <a:moveTo>
                  <a:pt x="184" y="75"/>
                </a:moveTo>
                <a:cubicBezTo>
                  <a:pt x="184" y="75"/>
                  <a:pt x="184" y="75"/>
                  <a:pt x="184" y="75"/>
                </a:cubicBezTo>
                <a:cubicBezTo>
                  <a:pt x="184" y="75"/>
                  <a:pt x="184" y="75"/>
                  <a:pt x="184" y="75"/>
                </a:cubicBezTo>
                <a:close/>
                <a:moveTo>
                  <a:pt x="187" y="80"/>
                </a:moveTo>
                <a:cubicBezTo>
                  <a:pt x="187" y="80"/>
                  <a:pt x="187" y="80"/>
                  <a:pt x="187" y="80"/>
                </a:cubicBezTo>
                <a:cubicBezTo>
                  <a:pt x="187" y="80"/>
                  <a:pt x="187" y="80"/>
                  <a:pt x="187" y="80"/>
                </a:cubicBezTo>
                <a:close/>
                <a:moveTo>
                  <a:pt x="182" y="90"/>
                </a:moveTo>
                <a:cubicBezTo>
                  <a:pt x="182" y="90"/>
                  <a:pt x="182" y="89"/>
                  <a:pt x="183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7"/>
                  <a:pt x="183" y="87"/>
                  <a:pt x="184" y="86"/>
                </a:cubicBezTo>
                <a:cubicBezTo>
                  <a:pt x="184" y="87"/>
                  <a:pt x="183" y="88"/>
                  <a:pt x="182" y="89"/>
                </a:cubicBezTo>
                <a:cubicBezTo>
                  <a:pt x="182" y="90"/>
                  <a:pt x="182" y="90"/>
                  <a:pt x="182" y="90"/>
                </a:cubicBezTo>
                <a:close/>
                <a:moveTo>
                  <a:pt x="184" y="85"/>
                </a:moveTo>
                <a:cubicBezTo>
                  <a:pt x="184" y="85"/>
                  <a:pt x="184" y="85"/>
                  <a:pt x="184" y="85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185" y="85"/>
                  <a:pt x="185" y="85"/>
                  <a:pt x="185" y="85"/>
                </a:cubicBezTo>
                <a:cubicBezTo>
                  <a:pt x="184" y="85"/>
                  <a:pt x="184" y="85"/>
                  <a:pt x="184" y="85"/>
                </a:cubicBezTo>
                <a:close/>
                <a:moveTo>
                  <a:pt x="211" y="49"/>
                </a:moveTo>
                <a:cubicBezTo>
                  <a:pt x="210" y="49"/>
                  <a:pt x="210" y="50"/>
                  <a:pt x="210" y="50"/>
                </a:cubicBezTo>
                <a:cubicBezTo>
                  <a:pt x="210" y="50"/>
                  <a:pt x="211" y="49"/>
                  <a:pt x="211" y="49"/>
                </a:cubicBezTo>
                <a:close/>
                <a:moveTo>
                  <a:pt x="212" y="58"/>
                </a:moveTo>
                <a:cubicBezTo>
                  <a:pt x="212" y="57"/>
                  <a:pt x="212" y="57"/>
                  <a:pt x="212" y="57"/>
                </a:cubicBezTo>
                <a:cubicBezTo>
                  <a:pt x="212" y="58"/>
                  <a:pt x="212" y="58"/>
                  <a:pt x="212" y="58"/>
                </a:cubicBezTo>
                <a:close/>
                <a:moveTo>
                  <a:pt x="211" y="49"/>
                </a:moveTo>
                <a:cubicBezTo>
                  <a:pt x="211" y="50"/>
                  <a:pt x="211" y="51"/>
                  <a:pt x="211" y="51"/>
                </a:cubicBezTo>
                <a:cubicBezTo>
                  <a:pt x="211" y="50"/>
                  <a:pt x="211" y="48"/>
                  <a:pt x="211" y="47"/>
                </a:cubicBezTo>
                <a:cubicBezTo>
                  <a:pt x="210" y="48"/>
                  <a:pt x="211" y="49"/>
                  <a:pt x="211" y="49"/>
                </a:cubicBezTo>
                <a:cubicBezTo>
                  <a:pt x="211" y="49"/>
                  <a:pt x="211" y="49"/>
                  <a:pt x="211" y="49"/>
                </a:cubicBezTo>
                <a:close/>
                <a:moveTo>
                  <a:pt x="214" y="75"/>
                </a:moveTo>
                <a:cubicBezTo>
                  <a:pt x="214" y="75"/>
                  <a:pt x="214" y="75"/>
                  <a:pt x="214" y="75"/>
                </a:cubicBezTo>
                <a:cubicBezTo>
                  <a:pt x="214" y="74"/>
                  <a:pt x="214" y="74"/>
                  <a:pt x="214" y="74"/>
                </a:cubicBezTo>
                <a:lnTo>
                  <a:pt x="214" y="75"/>
                </a:lnTo>
                <a:close/>
                <a:moveTo>
                  <a:pt x="165" y="105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lose/>
                <a:moveTo>
                  <a:pt x="189" y="76"/>
                </a:moveTo>
                <a:cubicBezTo>
                  <a:pt x="189" y="76"/>
                  <a:pt x="189" y="76"/>
                  <a:pt x="189" y="76"/>
                </a:cubicBezTo>
                <a:cubicBezTo>
                  <a:pt x="189" y="76"/>
                  <a:pt x="189" y="76"/>
                  <a:pt x="189" y="76"/>
                </a:cubicBezTo>
                <a:close/>
                <a:moveTo>
                  <a:pt x="195" y="67"/>
                </a:moveTo>
                <a:cubicBezTo>
                  <a:pt x="195" y="67"/>
                  <a:pt x="195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lose/>
                <a:moveTo>
                  <a:pt x="207" y="52"/>
                </a:moveTo>
                <a:cubicBezTo>
                  <a:pt x="207" y="52"/>
                  <a:pt x="207" y="52"/>
                  <a:pt x="207" y="52"/>
                </a:cubicBezTo>
                <a:cubicBezTo>
                  <a:pt x="207" y="52"/>
                  <a:pt x="207" y="52"/>
                  <a:pt x="207" y="52"/>
                </a:cubicBezTo>
                <a:close/>
                <a:moveTo>
                  <a:pt x="192" y="72"/>
                </a:moveTo>
                <a:cubicBezTo>
                  <a:pt x="192" y="71"/>
                  <a:pt x="192" y="71"/>
                  <a:pt x="192" y="71"/>
                </a:cubicBezTo>
                <a:cubicBezTo>
                  <a:pt x="192" y="71"/>
                  <a:pt x="192" y="71"/>
                  <a:pt x="192" y="71"/>
                </a:cubicBezTo>
                <a:lnTo>
                  <a:pt x="192" y="72"/>
                </a:lnTo>
                <a:close/>
                <a:moveTo>
                  <a:pt x="169" y="95"/>
                </a:moveTo>
                <a:cubicBezTo>
                  <a:pt x="169" y="95"/>
                  <a:pt x="169" y="95"/>
                  <a:pt x="169" y="95"/>
                </a:cubicBezTo>
                <a:cubicBezTo>
                  <a:pt x="169" y="95"/>
                  <a:pt x="169" y="95"/>
                  <a:pt x="169" y="95"/>
                </a:cubicBezTo>
                <a:cubicBezTo>
                  <a:pt x="169" y="95"/>
                  <a:pt x="168" y="95"/>
                  <a:pt x="168" y="95"/>
                </a:cubicBezTo>
                <a:cubicBezTo>
                  <a:pt x="169" y="95"/>
                  <a:pt x="169" y="95"/>
                  <a:pt x="169" y="95"/>
                </a:cubicBezTo>
                <a:close/>
                <a:moveTo>
                  <a:pt x="170" y="92"/>
                </a:moveTo>
                <a:cubicBezTo>
                  <a:pt x="170" y="92"/>
                  <a:pt x="170" y="92"/>
                  <a:pt x="171" y="92"/>
                </a:cubicBezTo>
                <a:cubicBezTo>
                  <a:pt x="170" y="92"/>
                  <a:pt x="170" y="92"/>
                  <a:pt x="170" y="92"/>
                </a:cubicBezTo>
                <a:close/>
                <a:moveTo>
                  <a:pt x="111" y="99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100"/>
                  <a:pt x="112" y="100"/>
                  <a:pt x="112" y="100"/>
                </a:cubicBezTo>
                <a:lnTo>
                  <a:pt x="111" y="99"/>
                </a:lnTo>
                <a:close/>
                <a:moveTo>
                  <a:pt x="171" y="95"/>
                </a:move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lose/>
                <a:moveTo>
                  <a:pt x="170" y="92"/>
                </a:moveTo>
                <a:cubicBezTo>
                  <a:pt x="170" y="91"/>
                  <a:pt x="170" y="91"/>
                  <a:pt x="170" y="91"/>
                </a:cubicBezTo>
                <a:cubicBezTo>
                  <a:pt x="170" y="92"/>
                  <a:pt x="170" y="92"/>
                  <a:pt x="170" y="92"/>
                </a:cubicBezTo>
                <a:close/>
                <a:moveTo>
                  <a:pt x="167" y="100"/>
                </a:moveTo>
                <a:cubicBezTo>
                  <a:pt x="168" y="99"/>
                  <a:pt x="168" y="99"/>
                  <a:pt x="168" y="99"/>
                </a:cubicBezTo>
                <a:cubicBezTo>
                  <a:pt x="166" y="101"/>
                  <a:pt x="165" y="102"/>
                  <a:pt x="164" y="104"/>
                </a:cubicBezTo>
                <a:cubicBezTo>
                  <a:pt x="166" y="103"/>
                  <a:pt x="166" y="101"/>
                  <a:pt x="167" y="100"/>
                </a:cubicBezTo>
                <a:close/>
                <a:moveTo>
                  <a:pt x="166" y="104"/>
                </a:moveTo>
                <a:cubicBezTo>
                  <a:pt x="167" y="104"/>
                  <a:pt x="167" y="104"/>
                  <a:pt x="167" y="104"/>
                </a:cubicBezTo>
                <a:cubicBezTo>
                  <a:pt x="167" y="104"/>
                  <a:pt x="167" y="104"/>
                  <a:pt x="167" y="104"/>
                </a:cubicBezTo>
                <a:lnTo>
                  <a:pt x="166" y="104"/>
                </a:lnTo>
                <a:close/>
                <a:moveTo>
                  <a:pt x="169" y="95"/>
                </a:move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5"/>
                  <a:pt x="169" y="95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9"/>
                  <a:pt x="167" y="99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9" y="97"/>
                  <a:pt x="169" y="97"/>
                </a:cubicBezTo>
                <a:cubicBezTo>
                  <a:pt x="169" y="97"/>
                  <a:pt x="169" y="97"/>
                  <a:pt x="169" y="97"/>
                </a:cubicBezTo>
                <a:cubicBezTo>
                  <a:pt x="169" y="97"/>
                  <a:pt x="169" y="97"/>
                  <a:pt x="168" y="98"/>
                </a:cubicBezTo>
                <a:close/>
                <a:moveTo>
                  <a:pt x="173" y="98"/>
                </a:moveTo>
                <a:cubicBezTo>
                  <a:pt x="173" y="98"/>
                  <a:pt x="173" y="98"/>
                  <a:pt x="173" y="98"/>
                </a:cubicBezTo>
                <a:cubicBezTo>
                  <a:pt x="173" y="98"/>
                  <a:pt x="173" y="98"/>
                  <a:pt x="173" y="98"/>
                </a:cubicBezTo>
                <a:close/>
                <a:moveTo>
                  <a:pt x="177" y="86"/>
                </a:moveTo>
                <a:cubicBezTo>
                  <a:pt x="177" y="85"/>
                  <a:pt x="177" y="85"/>
                  <a:pt x="177" y="85"/>
                </a:cubicBezTo>
                <a:cubicBezTo>
                  <a:pt x="177" y="85"/>
                  <a:pt x="177" y="85"/>
                  <a:pt x="177" y="86"/>
                </a:cubicBezTo>
                <a:close/>
                <a:moveTo>
                  <a:pt x="177" y="100"/>
                </a:moveTo>
                <a:cubicBezTo>
                  <a:pt x="177" y="99"/>
                  <a:pt x="177" y="99"/>
                  <a:pt x="177" y="99"/>
                </a:cubicBezTo>
                <a:cubicBezTo>
                  <a:pt x="177" y="100"/>
                  <a:pt x="177" y="100"/>
                  <a:pt x="177" y="100"/>
                </a:cubicBezTo>
                <a:close/>
                <a:moveTo>
                  <a:pt x="179" y="95"/>
                </a:moveTo>
                <a:cubicBezTo>
                  <a:pt x="179" y="95"/>
                  <a:pt x="179" y="95"/>
                  <a:pt x="179" y="95"/>
                </a:cubicBezTo>
                <a:cubicBezTo>
                  <a:pt x="179" y="95"/>
                  <a:pt x="179" y="95"/>
                  <a:pt x="179" y="95"/>
                </a:cubicBezTo>
                <a:close/>
                <a:moveTo>
                  <a:pt x="183" y="90"/>
                </a:moveTo>
                <a:cubicBezTo>
                  <a:pt x="183" y="90"/>
                  <a:pt x="183" y="90"/>
                  <a:pt x="183" y="90"/>
                </a:cubicBezTo>
                <a:cubicBezTo>
                  <a:pt x="183" y="89"/>
                  <a:pt x="183" y="88"/>
                  <a:pt x="184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3" y="88"/>
                  <a:pt x="183" y="89"/>
                  <a:pt x="183" y="90"/>
                </a:cubicBezTo>
                <a:close/>
                <a:moveTo>
                  <a:pt x="171" y="91"/>
                </a:moveTo>
                <a:cubicBezTo>
                  <a:pt x="171" y="91"/>
                  <a:pt x="171" y="91"/>
                  <a:pt x="171" y="91"/>
                </a:cubicBezTo>
                <a:cubicBezTo>
                  <a:pt x="171" y="92"/>
                  <a:pt x="171" y="91"/>
                  <a:pt x="171" y="91"/>
                </a:cubicBezTo>
                <a:close/>
                <a:moveTo>
                  <a:pt x="171" y="97"/>
                </a:moveTo>
                <a:cubicBezTo>
                  <a:pt x="171" y="96"/>
                  <a:pt x="171" y="96"/>
                  <a:pt x="171" y="96"/>
                </a:cubicBezTo>
                <a:cubicBezTo>
                  <a:pt x="171" y="96"/>
                  <a:pt x="171" y="96"/>
                  <a:pt x="171" y="97"/>
                </a:cubicBezTo>
                <a:close/>
                <a:moveTo>
                  <a:pt x="172" y="94"/>
                </a:moveTo>
                <a:cubicBezTo>
                  <a:pt x="171" y="94"/>
                  <a:pt x="171" y="94"/>
                  <a:pt x="171" y="94"/>
                </a:cubicBezTo>
                <a:cubicBezTo>
                  <a:pt x="172" y="94"/>
                  <a:pt x="172" y="94"/>
                  <a:pt x="172" y="94"/>
                </a:cubicBezTo>
                <a:close/>
                <a:moveTo>
                  <a:pt x="171" y="100"/>
                </a:moveTo>
                <a:cubicBezTo>
                  <a:pt x="171" y="100"/>
                  <a:pt x="171" y="100"/>
                  <a:pt x="171" y="100"/>
                </a:cubicBezTo>
                <a:cubicBezTo>
                  <a:pt x="171" y="101"/>
                  <a:pt x="171" y="100"/>
                  <a:pt x="171" y="100"/>
                </a:cubicBezTo>
                <a:close/>
                <a:moveTo>
                  <a:pt x="168" y="102"/>
                </a:move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8" y="102"/>
                  <a:pt x="168" y="102"/>
                </a:cubicBezTo>
                <a:close/>
                <a:moveTo>
                  <a:pt x="19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lnTo>
                  <a:pt x="19" y="43"/>
                </a:lnTo>
                <a:close/>
                <a:moveTo>
                  <a:pt x="17" y="39"/>
                </a:moveTo>
                <a:cubicBezTo>
                  <a:pt x="18" y="37"/>
                  <a:pt x="19" y="35"/>
                  <a:pt x="20" y="34"/>
                </a:cubicBezTo>
                <a:cubicBezTo>
                  <a:pt x="19" y="35"/>
                  <a:pt x="18" y="37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48"/>
                </a:move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lnTo>
                  <a:pt x="17" y="48"/>
                </a:lnTo>
                <a:close/>
                <a:moveTo>
                  <a:pt x="22" y="31"/>
                </a:move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2"/>
                  <a:pt x="21" y="34"/>
                  <a:pt x="20" y="35"/>
                </a:cubicBezTo>
                <a:cubicBezTo>
                  <a:pt x="21" y="33"/>
                  <a:pt x="22" y="32"/>
                  <a:pt x="22" y="31"/>
                </a:cubicBezTo>
                <a:close/>
                <a:moveTo>
                  <a:pt x="21" y="31"/>
                </a:move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21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lnTo>
                  <a:pt x="21" y="32"/>
                </a:ln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15" y="45"/>
                </a:moveTo>
                <a:cubicBezTo>
                  <a:pt x="15" y="45"/>
                  <a:pt x="16" y="45"/>
                  <a:pt x="16" y="44"/>
                </a:cubicBezTo>
                <a:cubicBezTo>
                  <a:pt x="16" y="44"/>
                  <a:pt x="15" y="45"/>
                  <a:pt x="15" y="45"/>
                </a:cubicBezTo>
                <a:close/>
                <a:moveTo>
                  <a:pt x="22" y="28"/>
                </a:moveTo>
                <a:cubicBezTo>
                  <a:pt x="22" y="29"/>
                  <a:pt x="21" y="30"/>
                  <a:pt x="22" y="30"/>
                </a:cubicBezTo>
                <a:cubicBezTo>
                  <a:pt x="22" y="29"/>
                  <a:pt x="22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16" y="48"/>
                </a:moveTo>
                <a:cubicBezTo>
                  <a:pt x="15" y="48"/>
                  <a:pt x="15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lose/>
                <a:moveTo>
                  <a:pt x="15" y="51"/>
                </a:moveTo>
                <a:cubicBezTo>
                  <a:pt x="15" y="51"/>
                  <a:pt x="14" y="52"/>
                  <a:pt x="14" y="53"/>
                </a:cubicBezTo>
                <a:cubicBezTo>
                  <a:pt x="14" y="53"/>
                  <a:pt x="15" y="51"/>
                  <a:pt x="15" y="51"/>
                </a:cubicBezTo>
                <a:close/>
                <a:moveTo>
                  <a:pt x="14" y="44"/>
                </a:moveTo>
                <a:cubicBezTo>
                  <a:pt x="14" y="44"/>
                  <a:pt x="15" y="43"/>
                  <a:pt x="16" y="42"/>
                </a:cubicBezTo>
                <a:cubicBezTo>
                  <a:pt x="16" y="42"/>
                  <a:pt x="15" y="42"/>
                  <a:pt x="15" y="42"/>
                </a:cubicBezTo>
                <a:cubicBezTo>
                  <a:pt x="15" y="42"/>
                  <a:pt x="16" y="42"/>
                  <a:pt x="1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3"/>
                  <a:pt x="14" y="44"/>
                  <a:pt x="13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5"/>
                  <a:pt x="14" y="45"/>
                  <a:pt x="14" y="44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39"/>
                  <a:pt x="17" y="39"/>
                  <a:pt x="17" y="39"/>
                </a:cubicBezTo>
                <a:lnTo>
                  <a:pt x="17" y="40"/>
                </a:lnTo>
                <a:close/>
                <a:moveTo>
                  <a:pt x="16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7" y="40"/>
                  <a:pt x="17" y="40"/>
                  <a:pt x="17" y="40"/>
                </a:cubicBezTo>
                <a:lnTo>
                  <a:pt x="16" y="40"/>
                </a:lnTo>
                <a:close/>
                <a:moveTo>
                  <a:pt x="15" y="46"/>
                </a:moveTo>
                <a:cubicBezTo>
                  <a:pt x="15" y="46"/>
                  <a:pt x="14" y="48"/>
                  <a:pt x="14" y="49"/>
                </a:cubicBezTo>
                <a:cubicBezTo>
                  <a:pt x="14" y="50"/>
                  <a:pt x="12" y="52"/>
                  <a:pt x="12" y="54"/>
                </a:cubicBezTo>
                <a:cubicBezTo>
                  <a:pt x="12" y="55"/>
                  <a:pt x="11" y="56"/>
                  <a:pt x="11" y="58"/>
                </a:cubicBezTo>
                <a:cubicBezTo>
                  <a:pt x="12" y="55"/>
                  <a:pt x="13" y="52"/>
                  <a:pt x="14" y="49"/>
                </a:cubicBezTo>
                <a:cubicBezTo>
                  <a:pt x="14" y="48"/>
                  <a:pt x="15" y="47"/>
                  <a:pt x="15" y="46"/>
                </a:cubicBezTo>
                <a:close/>
                <a:moveTo>
                  <a:pt x="16" y="49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lose/>
                <a:moveTo>
                  <a:pt x="16" y="41"/>
                </a:move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lnTo>
                  <a:pt x="16" y="41"/>
                </a:lnTo>
                <a:close/>
                <a:moveTo>
                  <a:pt x="16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lose/>
                <a:moveTo>
                  <a:pt x="33" y="31"/>
                </a:move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3" y="31"/>
                </a:cubicBezTo>
                <a:close/>
                <a:moveTo>
                  <a:pt x="33" y="29"/>
                </a:moveTo>
                <a:cubicBezTo>
                  <a:pt x="33" y="29"/>
                  <a:pt x="33" y="29"/>
                  <a:pt x="33" y="29"/>
                </a:cubicBezTo>
                <a:cubicBezTo>
                  <a:pt x="32" y="30"/>
                  <a:pt x="32" y="30"/>
                  <a:pt x="32" y="30"/>
                </a:cubicBezTo>
                <a:lnTo>
                  <a:pt x="33" y="29"/>
                </a:ln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2" y="35"/>
                  <a:pt x="32" y="35"/>
                  <a:pt x="32" y="35"/>
                </a:cubicBezTo>
                <a:lnTo>
                  <a:pt x="33" y="35"/>
                </a:lnTo>
                <a:close/>
                <a:moveTo>
                  <a:pt x="40" y="31"/>
                </a:moveTo>
                <a:cubicBezTo>
                  <a:pt x="39" y="31"/>
                  <a:pt x="39" y="31"/>
                  <a:pt x="39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40" y="30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lnTo>
                  <a:pt x="40" y="30"/>
                </a:lnTo>
                <a:close/>
                <a:moveTo>
                  <a:pt x="23" y="30"/>
                </a:move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3" y="30"/>
                  <a:pt x="23" y="30"/>
                </a:cubicBezTo>
                <a:close/>
                <a:moveTo>
                  <a:pt x="34" y="24"/>
                </a:moveTo>
                <a:cubicBezTo>
                  <a:pt x="34" y="24"/>
                  <a:pt x="34" y="24"/>
                  <a:pt x="34" y="24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4"/>
                </a:cubicBezTo>
                <a:close/>
                <a:moveTo>
                  <a:pt x="33" y="27"/>
                </a:moveTo>
                <a:cubicBezTo>
                  <a:pt x="33" y="27"/>
                  <a:pt x="33" y="27"/>
                  <a:pt x="33" y="26"/>
                </a:cubicBezTo>
                <a:cubicBezTo>
                  <a:pt x="33" y="27"/>
                  <a:pt x="33" y="27"/>
                  <a:pt x="33" y="27"/>
                </a:cubicBezTo>
                <a:close/>
                <a:moveTo>
                  <a:pt x="23" y="30"/>
                </a:move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30"/>
                </a:cubicBezTo>
                <a:close/>
                <a:moveTo>
                  <a:pt x="24" y="30"/>
                </a:move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4" y="30"/>
                  <a:pt x="24" y="30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lnTo>
                  <a:pt x="23" y="32"/>
                </a:ln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9" y="27"/>
                </a:moveTo>
                <a:cubicBezTo>
                  <a:pt x="29" y="27"/>
                  <a:pt x="29" y="26"/>
                  <a:pt x="29" y="26"/>
                </a:cubicBezTo>
                <a:cubicBezTo>
                  <a:pt x="29" y="26"/>
                  <a:pt x="29" y="27"/>
                  <a:pt x="29" y="27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24" y="28"/>
                </a:moveTo>
                <a:cubicBezTo>
                  <a:pt x="23" y="28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4" y="29"/>
                  <a:pt x="24" y="28"/>
                  <a:pt x="24" y="28"/>
                </a:cubicBezTo>
                <a:close/>
                <a:moveTo>
                  <a:pt x="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0"/>
                  <a:pt x="8" y="80"/>
                  <a:pt x="8" y="80"/>
                </a:cubicBezTo>
                <a:close/>
                <a:moveTo>
                  <a:pt x="107" y="95"/>
                </a:moveTo>
                <a:cubicBezTo>
                  <a:pt x="107" y="96"/>
                  <a:pt x="107" y="96"/>
                  <a:pt x="107" y="97"/>
                </a:cubicBezTo>
                <a:cubicBezTo>
                  <a:pt x="107" y="96"/>
                  <a:pt x="107" y="96"/>
                  <a:pt x="107" y="95"/>
                </a:cubicBezTo>
                <a:close/>
                <a:moveTo>
                  <a:pt x="107" y="97"/>
                </a:move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lose/>
                <a:moveTo>
                  <a:pt x="103" y="87"/>
                </a:moveTo>
                <a:cubicBezTo>
                  <a:pt x="103" y="87"/>
                  <a:pt x="103" y="87"/>
                  <a:pt x="103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08" y="90"/>
                </a:moveTo>
                <a:cubicBezTo>
                  <a:pt x="108" y="90"/>
                  <a:pt x="108" y="90"/>
                  <a:pt x="108" y="90"/>
                </a:cubicBezTo>
                <a:cubicBezTo>
                  <a:pt x="108" y="90"/>
                  <a:pt x="108" y="90"/>
                  <a:pt x="108" y="90"/>
                </a:cubicBezTo>
                <a:close/>
                <a:moveTo>
                  <a:pt x="102" y="88"/>
                </a:move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lnTo>
                  <a:pt x="102" y="88"/>
                </a:lnTo>
                <a:close/>
                <a:moveTo>
                  <a:pt x="102" y="89"/>
                </a:moveTo>
                <a:cubicBezTo>
                  <a:pt x="101" y="90"/>
                  <a:pt x="101" y="91"/>
                  <a:pt x="100" y="91"/>
                </a:cubicBezTo>
                <a:cubicBezTo>
                  <a:pt x="101" y="91"/>
                  <a:pt x="101" y="90"/>
                  <a:pt x="102" y="89"/>
                </a:cubicBezTo>
                <a:close/>
                <a:moveTo>
                  <a:pt x="111" y="105"/>
                </a:moveTo>
                <a:cubicBezTo>
                  <a:pt x="111" y="105"/>
                  <a:pt x="111" y="104"/>
                  <a:pt x="112" y="104"/>
                </a:cubicBezTo>
                <a:cubicBezTo>
                  <a:pt x="112" y="104"/>
                  <a:pt x="112" y="104"/>
                  <a:pt x="113" y="104"/>
                </a:cubicBezTo>
                <a:cubicBezTo>
                  <a:pt x="112" y="104"/>
                  <a:pt x="111" y="104"/>
                  <a:pt x="111" y="104"/>
                </a:cubicBezTo>
                <a:cubicBezTo>
                  <a:pt x="110" y="102"/>
                  <a:pt x="110" y="100"/>
                  <a:pt x="110" y="99"/>
                </a:cubicBezTo>
                <a:cubicBezTo>
                  <a:pt x="110" y="98"/>
                  <a:pt x="110" y="97"/>
                  <a:pt x="110" y="96"/>
                </a:cubicBezTo>
                <a:cubicBezTo>
                  <a:pt x="110" y="95"/>
                  <a:pt x="109" y="94"/>
                  <a:pt x="110" y="93"/>
                </a:cubicBezTo>
                <a:cubicBezTo>
                  <a:pt x="110" y="92"/>
                  <a:pt x="109" y="90"/>
                  <a:pt x="109" y="89"/>
                </a:cubicBezTo>
                <a:cubicBezTo>
                  <a:pt x="110" y="88"/>
                  <a:pt x="111" y="87"/>
                  <a:pt x="111" y="86"/>
                </a:cubicBezTo>
                <a:cubicBezTo>
                  <a:pt x="111" y="85"/>
                  <a:pt x="110" y="84"/>
                  <a:pt x="109" y="83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08" y="83"/>
                  <a:pt x="108" y="82"/>
                  <a:pt x="107" y="82"/>
                </a:cubicBezTo>
                <a:cubicBezTo>
                  <a:pt x="106" y="82"/>
                  <a:pt x="106" y="83"/>
                  <a:pt x="106" y="83"/>
                </a:cubicBezTo>
                <a:cubicBezTo>
                  <a:pt x="106" y="82"/>
                  <a:pt x="106" y="82"/>
                  <a:pt x="106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3" y="85"/>
                  <a:pt x="103" y="86"/>
                </a:cubicBezTo>
                <a:cubicBezTo>
                  <a:pt x="103" y="88"/>
                  <a:pt x="105" y="90"/>
                  <a:pt x="107" y="90"/>
                </a:cubicBezTo>
                <a:cubicBezTo>
                  <a:pt x="108" y="90"/>
                  <a:pt x="109" y="90"/>
                  <a:pt x="109" y="89"/>
                </a:cubicBezTo>
                <a:cubicBezTo>
                  <a:pt x="109" y="91"/>
                  <a:pt x="109" y="92"/>
                  <a:pt x="109" y="94"/>
                </a:cubicBezTo>
                <a:cubicBezTo>
                  <a:pt x="110" y="97"/>
                  <a:pt x="110" y="100"/>
                  <a:pt x="111" y="104"/>
                </a:cubicBezTo>
                <a:cubicBezTo>
                  <a:pt x="110" y="104"/>
                  <a:pt x="110" y="104"/>
                  <a:pt x="110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2" y="106"/>
                  <a:pt x="112" y="109"/>
                  <a:pt x="114" y="110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10"/>
                  <a:pt x="114" y="110"/>
                  <a:pt x="115" y="110"/>
                </a:cubicBezTo>
                <a:cubicBezTo>
                  <a:pt x="113" y="109"/>
                  <a:pt x="112" y="107"/>
                  <a:pt x="111" y="105"/>
                </a:cubicBezTo>
                <a:close/>
                <a:moveTo>
                  <a:pt x="98" y="97"/>
                </a:moveTo>
                <a:cubicBezTo>
                  <a:pt x="98" y="97"/>
                  <a:pt x="97" y="98"/>
                  <a:pt x="97" y="98"/>
                </a:cubicBezTo>
                <a:cubicBezTo>
                  <a:pt x="97" y="98"/>
                  <a:pt x="98" y="97"/>
                  <a:pt x="98" y="97"/>
                </a:cubicBezTo>
                <a:close/>
                <a:moveTo>
                  <a:pt x="107" y="81"/>
                </a:moveTo>
                <a:cubicBezTo>
                  <a:pt x="107" y="81"/>
                  <a:pt x="107" y="80"/>
                  <a:pt x="107" y="80"/>
                </a:cubicBezTo>
                <a:cubicBezTo>
                  <a:pt x="107" y="80"/>
                  <a:pt x="107" y="81"/>
                  <a:pt x="107" y="81"/>
                </a:cubicBezTo>
                <a:close/>
                <a:moveTo>
                  <a:pt x="94" y="102"/>
                </a:moveTo>
                <a:cubicBezTo>
                  <a:pt x="94" y="102"/>
                  <a:pt x="94" y="102"/>
                  <a:pt x="94" y="102"/>
                </a:cubicBezTo>
                <a:cubicBezTo>
                  <a:pt x="93" y="102"/>
                  <a:pt x="93" y="102"/>
                  <a:pt x="93" y="102"/>
                </a:cubicBezTo>
                <a:lnTo>
                  <a:pt x="94" y="102"/>
                </a:ln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1"/>
                  <a:pt x="109" y="81"/>
                </a:cubicBezTo>
                <a:close/>
                <a:moveTo>
                  <a:pt x="14" y="52"/>
                </a:move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lnTo>
                  <a:pt x="14" y="52"/>
                </a:lnTo>
                <a:close/>
                <a:moveTo>
                  <a:pt x="111" y="77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8"/>
                  <a:pt x="111" y="78"/>
                  <a:pt x="111" y="78"/>
                </a:cubicBezTo>
                <a:lnTo>
                  <a:pt x="111" y="77"/>
                </a:lnTo>
                <a:close/>
                <a:moveTo>
                  <a:pt x="109" y="80"/>
                </a:moveTo>
                <a:cubicBezTo>
                  <a:pt x="109" y="80"/>
                  <a:pt x="109" y="80"/>
                  <a:pt x="109" y="80"/>
                </a:cubicBezTo>
                <a:close/>
                <a:moveTo>
                  <a:pt x="109" y="80"/>
                </a:moveTo>
                <a:cubicBezTo>
                  <a:pt x="109" y="80"/>
                  <a:pt x="109" y="80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109" y="79"/>
                </a:move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lose/>
                <a:moveTo>
                  <a:pt x="111" y="98"/>
                </a:moveTo>
                <a:cubicBezTo>
                  <a:pt x="111" y="99"/>
                  <a:pt x="111" y="98"/>
                  <a:pt x="110" y="98"/>
                </a:cubicBezTo>
                <a:lnTo>
                  <a:pt x="111" y="98"/>
                </a:lnTo>
                <a:close/>
                <a:moveTo>
                  <a:pt x="11" y="58"/>
                </a:move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1" y="58"/>
                  <a:pt x="11" y="58"/>
                </a:cubicBezTo>
                <a:close/>
                <a:moveTo>
                  <a:pt x="11" y="58"/>
                </a:move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1" y="58"/>
                  <a:pt x="11" y="58"/>
                </a:cubicBezTo>
                <a:close/>
                <a:moveTo>
                  <a:pt x="44" y="117"/>
                </a:move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5" y="117"/>
                  <a:pt x="45" y="117"/>
                </a:cubicBezTo>
                <a:lnTo>
                  <a:pt x="44" y="117"/>
                </a:lnTo>
                <a:close/>
                <a:moveTo>
                  <a:pt x="12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lnTo>
                  <a:pt x="12" y="60"/>
                </a:lnTo>
                <a:close/>
                <a:moveTo>
                  <a:pt x="13" y="56"/>
                </a:move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lose/>
                <a:moveTo>
                  <a:pt x="214" y="86"/>
                </a:moveTo>
                <a:cubicBezTo>
                  <a:pt x="214" y="86"/>
                  <a:pt x="214" y="86"/>
                  <a:pt x="214" y="86"/>
                </a:cubicBezTo>
                <a:cubicBezTo>
                  <a:pt x="214" y="86"/>
                  <a:pt x="214" y="86"/>
                  <a:pt x="214" y="86"/>
                </a:cubicBezTo>
                <a:close/>
                <a:moveTo>
                  <a:pt x="9" y="67"/>
                </a:moveTo>
                <a:cubicBezTo>
                  <a:pt x="9" y="67"/>
                  <a:pt x="9" y="67"/>
                  <a:pt x="9" y="67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8"/>
                  <a:pt x="9" y="67"/>
                  <a:pt x="9" y="67"/>
                </a:cubicBezTo>
                <a:close/>
                <a:moveTo>
                  <a:pt x="12" y="58"/>
                </a:moveTo>
                <a:cubicBezTo>
                  <a:pt x="12" y="57"/>
                  <a:pt x="12" y="57"/>
                  <a:pt x="12" y="57"/>
                </a:cubicBezTo>
                <a:cubicBezTo>
                  <a:pt x="12" y="58"/>
                  <a:pt x="12" y="58"/>
                  <a:pt x="12" y="58"/>
                </a:cubicBezTo>
                <a:close/>
                <a:moveTo>
                  <a:pt x="12" y="58"/>
                </a:moveTo>
                <a:cubicBezTo>
                  <a:pt x="12" y="58"/>
                  <a:pt x="12" y="58"/>
                  <a:pt x="12" y="58"/>
                </a:cubicBezTo>
                <a:cubicBezTo>
                  <a:pt x="12" y="58"/>
                  <a:pt x="12" y="58"/>
                  <a:pt x="12" y="58"/>
                </a:cubicBezTo>
                <a:close/>
                <a:moveTo>
                  <a:pt x="8" y="70"/>
                </a:moveTo>
                <a:cubicBezTo>
                  <a:pt x="8" y="70"/>
                  <a:pt x="8" y="71"/>
                  <a:pt x="8" y="71"/>
                </a:cubicBezTo>
                <a:cubicBezTo>
                  <a:pt x="8" y="70"/>
                  <a:pt x="8" y="69"/>
                  <a:pt x="9" y="68"/>
                </a:cubicBezTo>
                <a:cubicBezTo>
                  <a:pt x="8" y="68"/>
                  <a:pt x="8" y="69"/>
                  <a:pt x="8" y="70"/>
                </a:cubicBezTo>
                <a:cubicBezTo>
                  <a:pt x="8" y="70"/>
                  <a:pt x="8" y="70"/>
                  <a:pt x="8" y="70"/>
                </a:cubicBezTo>
                <a:close/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20" y="109"/>
                  <a:pt x="20" y="109"/>
                  <a:pt x="20" y="109"/>
                </a:cubicBezTo>
                <a:lnTo>
                  <a:pt x="19" y="109"/>
                </a:lnTo>
                <a:close/>
                <a:moveTo>
                  <a:pt x="25" y="110"/>
                </a:moveTo>
                <a:cubicBezTo>
                  <a:pt x="26" y="110"/>
                  <a:pt x="26" y="110"/>
                  <a:pt x="26" y="110"/>
                </a:cubicBezTo>
                <a:cubicBezTo>
                  <a:pt x="26" y="110"/>
                  <a:pt x="26" y="110"/>
                  <a:pt x="26" y="110"/>
                </a:cubicBezTo>
                <a:lnTo>
                  <a:pt x="25" y="110"/>
                </a:lnTo>
                <a:close/>
                <a:moveTo>
                  <a:pt x="9" y="79"/>
                </a:move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79"/>
                  <a:pt x="9" y="78"/>
                  <a:pt x="9" y="77"/>
                </a:cubicBezTo>
                <a:cubicBezTo>
                  <a:pt x="9" y="77"/>
                  <a:pt x="10" y="76"/>
                  <a:pt x="9" y="76"/>
                </a:cubicBezTo>
                <a:cubicBezTo>
                  <a:pt x="9" y="76"/>
                  <a:pt x="9" y="76"/>
                  <a:pt x="9" y="76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8" y="78"/>
                  <a:pt x="8" y="79"/>
                  <a:pt x="8" y="80"/>
                </a:cubicBezTo>
                <a:cubicBezTo>
                  <a:pt x="9" y="79"/>
                  <a:pt x="8" y="79"/>
                  <a:pt x="9" y="79"/>
                </a:cubicBezTo>
                <a:close/>
                <a:moveTo>
                  <a:pt x="39" y="116"/>
                </a:moveTo>
                <a:cubicBezTo>
                  <a:pt x="38" y="116"/>
                  <a:pt x="38" y="116"/>
                  <a:pt x="37" y="116"/>
                </a:cubicBezTo>
                <a:cubicBezTo>
                  <a:pt x="37" y="116"/>
                  <a:pt x="38" y="116"/>
                  <a:pt x="39" y="116"/>
                </a:cubicBezTo>
                <a:close/>
                <a:moveTo>
                  <a:pt x="25" y="110"/>
                </a:moveTo>
                <a:cubicBezTo>
                  <a:pt x="25" y="110"/>
                  <a:pt x="25" y="110"/>
                  <a:pt x="24" y="110"/>
                </a:cubicBezTo>
                <a:lnTo>
                  <a:pt x="25" y="110"/>
                </a:lnTo>
                <a:close/>
                <a:moveTo>
                  <a:pt x="9" y="67"/>
                </a:moveTo>
                <a:cubicBezTo>
                  <a:pt x="9" y="67"/>
                  <a:pt x="9" y="66"/>
                  <a:pt x="10" y="65"/>
                </a:cubicBezTo>
                <a:cubicBezTo>
                  <a:pt x="9" y="66"/>
                  <a:pt x="9" y="66"/>
                  <a:pt x="9" y="67"/>
                </a:cubicBezTo>
                <a:close/>
                <a:moveTo>
                  <a:pt x="111" y="86"/>
                </a:move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lose/>
                <a:moveTo>
                  <a:pt x="9" y="106"/>
                </a:moveTo>
                <a:cubicBezTo>
                  <a:pt x="9" y="103"/>
                  <a:pt x="8" y="101"/>
                  <a:pt x="8" y="9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98"/>
                  <a:pt x="7" y="96"/>
                  <a:pt x="7" y="95"/>
                </a:cubicBezTo>
                <a:cubicBezTo>
                  <a:pt x="7" y="94"/>
                  <a:pt x="6" y="93"/>
                  <a:pt x="6" y="92"/>
                </a:cubicBezTo>
                <a:cubicBezTo>
                  <a:pt x="6" y="91"/>
                  <a:pt x="6" y="90"/>
                  <a:pt x="6" y="89"/>
                </a:cubicBezTo>
                <a:cubicBezTo>
                  <a:pt x="6" y="89"/>
                  <a:pt x="6" y="88"/>
                  <a:pt x="6" y="88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84"/>
                  <a:pt x="6" y="82"/>
                  <a:pt x="6" y="80"/>
                </a:cubicBezTo>
                <a:cubicBezTo>
                  <a:pt x="7" y="80"/>
                  <a:pt x="7" y="79"/>
                  <a:pt x="7" y="78"/>
                </a:cubicBezTo>
                <a:cubicBezTo>
                  <a:pt x="7" y="76"/>
                  <a:pt x="8" y="74"/>
                  <a:pt x="8" y="73"/>
                </a:cubicBezTo>
                <a:cubicBezTo>
                  <a:pt x="8" y="72"/>
                  <a:pt x="8" y="72"/>
                  <a:pt x="8" y="71"/>
                </a:cubicBezTo>
                <a:cubicBezTo>
                  <a:pt x="7" y="72"/>
                  <a:pt x="7" y="73"/>
                  <a:pt x="7" y="74"/>
                </a:cubicBezTo>
                <a:cubicBezTo>
                  <a:pt x="6" y="76"/>
                  <a:pt x="6" y="79"/>
                  <a:pt x="6" y="81"/>
                </a:cubicBezTo>
                <a:cubicBezTo>
                  <a:pt x="5" y="82"/>
                  <a:pt x="6" y="82"/>
                  <a:pt x="5" y="82"/>
                </a:cubicBezTo>
                <a:cubicBezTo>
                  <a:pt x="5" y="82"/>
                  <a:pt x="5" y="82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4" y="82"/>
                  <a:pt x="5" y="84"/>
                  <a:pt x="4" y="86"/>
                </a:cubicBezTo>
                <a:cubicBezTo>
                  <a:pt x="5" y="86"/>
                  <a:pt x="4" y="87"/>
                  <a:pt x="5" y="87"/>
                </a:cubicBezTo>
                <a:cubicBezTo>
                  <a:pt x="5" y="87"/>
                  <a:pt x="5" y="86"/>
                  <a:pt x="5" y="86"/>
                </a:cubicBezTo>
                <a:cubicBezTo>
                  <a:pt x="5" y="85"/>
                  <a:pt x="5" y="84"/>
                  <a:pt x="5" y="83"/>
                </a:cubicBezTo>
                <a:cubicBezTo>
                  <a:pt x="6" y="83"/>
                  <a:pt x="5" y="83"/>
                  <a:pt x="5" y="83"/>
                </a:cubicBezTo>
                <a:cubicBezTo>
                  <a:pt x="5" y="85"/>
                  <a:pt x="5" y="87"/>
                  <a:pt x="6" y="89"/>
                </a:cubicBezTo>
                <a:cubicBezTo>
                  <a:pt x="6" y="90"/>
                  <a:pt x="6" y="91"/>
                  <a:pt x="6" y="91"/>
                </a:cubicBezTo>
                <a:cubicBezTo>
                  <a:pt x="6" y="94"/>
                  <a:pt x="7" y="97"/>
                  <a:pt x="7" y="99"/>
                </a:cubicBezTo>
                <a:cubicBezTo>
                  <a:pt x="7" y="99"/>
                  <a:pt x="8" y="100"/>
                  <a:pt x="7" y="100"/>
                </a:cubicBezTo>
                <a:cubicBezTo>
                  <a:pt x="9" y="103"/>
                  <a:pt x="9" y="107"/>
                  <a:pt x="11" y="109"/>
                </a:cubicBezTo>
                <a:cubicBezTo>
                  <a:pt x="11" y="109"/>
                  <a:pt x="10" y="108"/>
                  <a:pt x="10" y="108"/>
                </a:cubicBezTo>
                <a:cubicBezTo>
                  <a:pt x="10" y="107"/>
                  <a:pt x="10" y="106"/>
                  <a:pt x="9" y="106"/>
                </a:cubicBezTo>
                <a:close/>
                <a:moveTo>
                  <a:pt x="13" y="54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4"/>
                </a:cubicBezTo>
                <a:close/>
                <a:moveTo>
                  <a:pt x="255" y="56"/>
                </a:move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lnTo>
                  <a:pt x="255" y="56"/>
                </a:lnTo>
                <a:close/>
                <a:moveTo>
                  <a:pt x="255" y="56"/>
                </a:move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lnTo>
                  <a:pt x="255" y="56"/>
                </a:lnTo>
                <a:close/>
                <a:moveTo>
                  <a:pt x="255" y="61"/>
                </a:moveTo>
                <a:cubicBezTo>
                  <a:pt x="255" y="61"/>
                  <a:pt x="255" y="61"/>
                  <a:pt x="255" y="61"/>
                </a:cubicBezTo>
                <a:cubicBezTo>
                  <a:pt x="255" y="61"/>
                  <a:pt x="255" y="61"/>
                  <a:pt x="255" y="61"/>
                </a:cubicBezTo>
                <a:close/>
                <a:moveTo>
                  <a:pt x="255" y="56"/>
                </a:moveTo>
                <a:cubicBezTo>
                  <a:pt x="255" y="56"/>
                  <a:pt x="255" y="56"/>
                  <a:pt x="255" y="56"/>
                </a:cubicBezTo>
                <a:cubicBezTo>
                  <a:pt x="255" y="57"/>
                  <a:pt x="255" y="57"/>
                  <a:pt x="255" y="57"/>
                </a:cubicBezTo>
                <a:lnTo>
                  <a:pt x="255" y="56"/>
                </a:lnTo>
                <a:close/>
                <a:moveTo>
                  <a:pt x="254" y="57"/>
                </a:move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8"/>
                </a:cubicBezTo>
                <a:lnTo>
                  <a:pt x="254" y="57"/>
                </a:lnTo>
                <a:close/>
                <a:moveTo>
                  <a:pt x="253" y="57"/>
                </a:moveTo>
                <a:cubicBezTo>
                  <a:pt x="253" y="57"/>
                  <a:pt x="253" y="58"/>
                  <a:pt x="253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59"/>
                  <a:pt x="253" y="60"/>
                  <a:pt x="253" y="60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4" y="62"/>
                  <a:pt x="254" y="64"/>
                  <a:pt x="254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4" y="70"/>
                  <a:pt x="255" y="74"/>
                  <a:pt x="254" y="78"/>
                </a:cubicBezTo>
                <a:cubicBezTo>
                  <a:pt x="254" y="78"/>
                  <a:pt x="253" y="78"/>
                  <a:pt x="254" y="78"/>
                </a:cubicBezTo>
                <a:cubicBezTo>
                  <a:pt x="254" y="78"/>
                  <a:pt x="254" y="78"/>
                  <a:pt x="254" y="78"/>
                </a:cubicBezTo>
                <a:cubicBezTo>
                  <a:pt x="254" y="78"/>
                  <a:pt x="254" y="78"/>
                  <a:pt x="254" y="78"/>
                </a:cubicBezTo>
                <a:cubicBezTo>
                  <a:pt x="254" y="79"/>
                  <a:pt x="254" y="80"/>
                  <a:pt x="254" y="80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254" y="77"/>
                  <a:pt x="255" y="73"/>
                  <a:pt x="254" y="70"/>
                </a:cubicBezTo>
                <a:cubicBezTo>
                  <a:pt x="254" y="64"/>
                  <a:pt x="254" y="58"/>
                  <a:pt x="252" y="52"/>
                </a:cubicBezTo>
                <a:cubicBezTo>
                  <a:pt x="252" y="54"/>
                  <a:pt x="252" y="55"/>
                  <a:pt x="252" y="56"/>
                </a:cubicBezTo>
                <a:cubicBezTo>
                  <a:pt x="252" y="57"/>
                  <a:pt x="253" y="57"/>
                  <a:pt x="253" y="57"/>
                </a:cubicBezTo>
                <a:close/>
                <a:moveTo>
                  <a:pt x="256" y="62"/>
                </a:moveTo>
                <a:cubicBezTo>
                  <a:pt x="256" y="62"/>
                  <a:pt x="256" y="62"/>
                  <a:pt x="256" y="61"/>
                </a:cubicBezTo>
                <a:cubicBezTo>
                  <a:pt x="255" y="61"/>
                  <a:pt x="256" y="62"/>
                  <a:pt x="255" y="62"/>
                </a:cubicBezTo>
                <a:lnTo>
                  <a:pt x="256" y="62"/>
                </a:lnTo>
                <a:close/>
                <a:moveTo>
                  <a:pt x="253" y="55"/>
                </a:moveTo>
                <a:cubicBezTo>
                  <a:pt x="253" y="54"/>
                  <a:pt x="253" y="54"/>
                  <a:pt x="253" y="54"/>
                </a:cubicBezTo>
                <a:cubicBezTo>
                  <a:pt x="253" y="55"/>
                  <a:pt x="253" y="55"/>
                  <a:pt x="253" y="55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3" y="40"/>
                </a:moveTo>
                <a:cubicBezTo>
                  <a:pt x="253" y="40"/>
                  <a:pt x="253" y="40"/>
                  <a:pt x="253" y="40"/>
                </a:cubicBezTo>
                <a:cubicBezTo>
                  <a:pt x="253" y="40"/>
                  <a:pt x="253" y="40"/>
                  <a:pt x="253" y="40"/>
                </a:cubicBezTo>
                <a:close/>
                <a:moveTo>
                  <a:pt x="253" y="85"/>
                </a:moveTo>
                <a:cubicBezTo>
                  <a:pt x="253" y="84"/>
                  <a:pt x="254" y="84"/>
                  <a:pt x="254" y="83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3" y="87"/>
                  <a:pt x="253" y="88"/>
                  <a:pt x="253" y="90"/>
                </a:cubicBezTo>
                <a:cubicBezTo>
                  <a:pt x="253" y="90"/>
                  <a:pt x="253" y="90"/>
                  <a:pt x="253" y="90"/>
                </a:cubicBezTo>
                <a:cubicBezTo>
                  <a:pt x="253" y="90"/>
                  <a:pt x="253" y="92"/>
                  <a:pt x="253" y="92"/>
                </a:cubicBezTo>
                <a:cubicBezTo>
                  <a:pt x="253" y="92"/>
                  <a:pt x="253" y="91"/>
                  <a:pt x="253" y="91"/>
                </a:cubicBezTo>
                <a:cubicBezTo>
                  <a:pt x="253" y="90"/>
                  <a:pt x="253" y="90"/>
                  <a:pt x="253" y="90"/>
                </a:cubicBezTo>
                <a:cubicBezTo>
                  <a:pt x="253" y="89"/>
                  <a:pt x="253" y="88"/>
                  <a:pt x="253" y="88"/>
                </a:cubicBezTo>
                <a:cubicBezTo>
                  <a:pt x="253" y="87"/>
                  <a:pt x="253" y="86"/>
                  <a:pt x="253" y="85"/>
                </a:cubicBezTo>
                <a:close/>
                <a:moveTo>
                  <a:pt x="251" y="81"/>
                </a:moveTo>
                <a:cubicBezTo>
                  <a:pt x="251" y="82"/>
                  <a:pt x="251" y="82"/>
                  <a:pt x="251" y="82"/>
                </a:cubicBezTo>
                <a:cubicBezTo>
                  <a:pt x="251" y="82"/>
                  <a:pt x="251" y="81"/>
                  <a:pt x="252" y="81"/>
                </a:cubicBezTo>
                <a:lnTo>
                  <a:pt x="251" y="81"/>
                </a:lnTo>
                <a:close/>
                <a:moveTo>
                  <a:pt x="256" y="76"/>
                </a:moveTo>
                <a:cubicBezTo>
                  <a:pt x="256" y="76"/>
                  <a:pt x="256" y="76"/>
                  <a:pt x="256" y="76"/>
                </a:cubicBezTo>
                <a:cubicBezTo>
                  <a:pt x="256" y="76"/>
                  <a:pt x="256" y="76"/>
                  <a:pt x="256" y="76"/>
                </a:cubicBezTo>
                <a:close/>
                <a:moveTo>
                  <a:pt x="253" y="92"/>
                </a:moveTo>
                <a:cubicBezTo>
                  <a:pt x="252" y="95"/>
                  <a:pt x="253" y="97"/>
                  <a:pt x="252" y="99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252" y="99"/>
                  <a:pt x="252" y="98"/>
                  <a:pt x="252" y="98"/>
                </a:cubicBezTo>
                <a:cubicBezTo>
                  <a:pt x="253" y="97"/>
                  <a:pt x="253" y="96"/>
                  <a:pt x="253" y="95"/>
                </a:cubicBezTo>
                <a:cubicBezTo>
                  <a:pt x="253" y="94"/>
                  <a:pt x="253" y="93"/>
                  <a:pt x="253" y="92"/>
                </a:cubicBezTo>
                <a:close/>
                <a:moveTo>
                  <a:pt x="255" y="104"/>
                </a:moveTo>
                <a:cubicBezTo>
                  <a:pt x="255" y="105"/>
                  <a:pt x="255" y="105"/>
                  <a:pt x="255" y="105"/>
                </a:cubicBezTo>
                <a:cubicBezTo>
                  <a:pt x="255" y="105"/>
                  <a:pt x="255" y="105"/>
                  <a:pt x="255" y="105"/>
                </a:cubicBezTo>
                <a:lnTo>
                  <a:pt x="255" y="104"/>
                </a:lnTo>
                <a:close/>
                <a:moveTo>
                  <a:pt x="256" y="99"/>
                </a:moveTo>
                <a:cubicBezTo>
                  <a:pt x="256" y="99"/>
                  <a:pt x="256" y="99"/>
                  <a:pt x="256" y="100"/>
                </a:cubicBezTo>
                <a:cubicBezTo>
                  <a:pt x="256" y="100"/>
                  <a:pt x="255" y="101"/>
                  <a:pt x="255" y="102"/>
                </a:cubicBezTo>
                <a:cubicBezTo>
                  <a:pt x="255" y="102"/>
                  <a:pt x="255" y="102"/>
                  <a:pt x="255" y="103"/>
                </a:cubicBezTo>
                <a:cubicBezTo>
                  <a:pt x="255" y="103"/>
                  <a:pt x="255" y="103"/>
                  <a:pt x="255" y="103"/>
                </a:cubicBezTo>
                <a:cubicBezTo>
                  <a:pt x="255" y="103"/>
                  <a:pt x="255" y="102"/>
                  <a:pt x="256" y="102"/>
                </a:cubicBezTo>
                <a:cubicBezTo>
                  <a:pt x="256" y="101"/>
                  <a:pt x="256" y="100"/>
                  <a:pt x="256" y="99"/>
                </a:cubicBezTo>
                <a:close/>
                <a:moveTo>
                  <a:pt x="253" y="110"/>
                </a:moveTo>
                <a:cubicBezTo>
                  <a:pt x="253" y="110"/>
                  <a:pt x="252" y="110"/>
                  <a:pt x="253" y="110"/>
                </a:cubicBezTo>
                <a:close/>
                <a:moveTo>
                  <a:pt x="254" y="64"/>
                </a:moveTo>
                <a:cubicBezTo>
                  <a:pt x="254" y="64"/>
                  <a:pt x="254" y="64"/>
                  <a:pt x="254" y="64"/>
                </a:cubicBezTo>
                <a:cubicBezTo>
                  <a:pt x="254" y="64"/>
                  <a:pt x="254" y="64"/>
                  <a:pt x="254" y="64"/>
                </a:cubicBezTo>
                <a:close/>
                <a:moveTo>
                  <a:pt x="254" y="80"/>
                </a:moveTo>
                <a:cubicBezTo>
                  <a:pt x="254" y="81"/>
                  <a:pt x="253" y="82"/>
                  <a:pt x="253" y="83"/>
                </a:cubicBezTo>
                <a:cubicBezTo>
                  <a:pt x="254" y="83"/>
                  <a:pt x="254" y="83"/>
                  <a:pt x="254" y="83"/>
                </a:cubicBezTo>
                <a:cubicBezTo>
                  <a:pt x="254" y="82"/>
                  <a:pt x="254" y="82"/>
                  <a:pt x="254" y="81"/>
                </a:cubicBezTo>
                <a:cubicBezTo>
                  <a:pt x="254" y="81"/>
                  <a:pt x="254" y="81"/>
                  <a:pt x="254" y="80"/>
                </a:cubicBezTo>
                <a:close/>
                <a:moveTo>
                  <a:pt x="255" y="67"/>
                </a:moveTo>
                <a:cubicBezTo>
                  <a:pt x="255" y="67"/>
                  <a:pt x="255" y="67"/>
                  <a:pt x="255" y="67"/>
                </a:cubicBezTo>
                <a:cubicBezTo>
                  <a:pt x="255" y="67"/>
                  <a:pt x="255" y="67"/>
                  <a:pt x="255" y="67"/>
                </a:cubicBezTo>
                <a:close/>
                <a:moveTo>
                  <a:pt x="255" y="61"/>
                </a:moveTo>
                <a:cubicBezTo>
                  <a:pt x="255" y="60"/>
                  <a:pt x="255" y="59"/>
                  <a:pt x="254" y="58"/>
                </a:cubicBezTo>
                <a:cubicBezTo>
                  <a:pt x="254" y="58"/>
                  <a:pt x="255" y="59"/>
                  <a:pt x="255" y="59"/>
                </a:cubicBezTo>
                <a:cubicBezTo>
                  <a:pt x="255" y="61"/>
                  <a:pt x="255" y="61"/>
                  <a:pt x="255" y="61"/>
                </a:cubicBezTo>
                <a:close/>
                <a:moveTo>
                  <a:pt x="251" y="82"/>
                </a:moveTo>
                <a:cubicBezTo>
                  <a:pt x="251" y="83"/>
                  <a:pt x="251" y="83"/>
                  <a:pt x="251" y="84"/>
                </a:cubicBezTo>
                <a:cubicBezTo>
                  <a:pt x="251" y="83"/>
                  <a:pt x="251" y="83"/>
                  <a:pt x="251" y="82"/>
                </a:cubicBezTo>
                <a:close/>
                <a:moveTo>
                  <a:pt x="249" y="45"/>
                </a:moveTo>
                <a:cubicBezTo>
                  <a:pt x="249" y="45"/>
                  <a:pt x="249" y="45"/>
                  <a:pt x="249" y="45"/>
                </a:cubicBezTo>
                <a:cubicBezTo>
                  <a:pt x="250" y="45"/>
                  <a:pt x="249" y="45"/>
                  <a:pt x="249" y="45"/>
                </a:cubicBezTo>
                <a:close/>
                <a:moveTo>
                  <a:pt x="249" y="62"/>
                </a:moveTo>
                <a:cubicBezTo>
                  <a:pt x="249" y="62"/>
                  <a:pt x="249" y="62"/>
                  <a:pt x="249" y="62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62"/>
                  <a:pt x="249" y="62"/>
                  <a:pt x="249" y="62"/>
                </a:cubicBezTo>
                <a:close/>
                <a:moveTo>
                  <a:pt x="249" y="62"/>
                </a:moveTo>
                <a:cubicBezTo>
                  <a:pt x="249" y="62"/>
                  <a:pt x="249" y="62"/>
                  <a:pt x="249" y="61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62"/>
                  <a:pt x="249" y="62"/>
                  <a:pt x="249" y="62"/>
                </a:cubicBezTo>
                <a:close/>
                <a:moveTo>
                  <a:pt x="250" y="89"/>
                </a:moveTo>
                <a:cubicBezTo>
                  <a:pt x="250" y="89"/>
                  <a:pt x="250" y="89"/>
                  <a:pt x="250" y="89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9"/>
                  <a:pt x="250" y="89"/>
                  <a:pt x="250" y="89"/>
                </a:cubicBezTo>
                <a:close/>
                <a:moveTo>
                  <a:pt x="250" y="46"/>
                </a:moveTo>
                <a:cubicBezTo>
                  <a:pt x="250" y="46"/>
                  <a:pt x="250" y="46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50" y="46"/>
                  <a:pt x="250" y="46"/>
                  <a:pt x="250" y="46"/>
                </a:cubicBezTo>
                <a:close/>
                <a:moveTo>
                  <a:pt x="248" y="44"/>
                </a:moveTo>
                <a:cubicBezTo>
                  <a:pt x="248" y="43"/>
                  <a:pt x="248" y="43"/>
                  <a:pt x="248" y="43"/>
                </a:cubicBezTo>
                <a:cubicBezTo>
                  <a:pt x="248" y="44"/>
                  <a:pt x="248" y="44"/>
                  <a:pt x="248" y="44"/>
                </a:cubicBezTo>
                <a:close/>
                <a:moveTo>
                  <a:pt x="255" y="104"/>
                </a:moveTo>
                <a:cubicBezTo>
                  <a:pt x="255" y="104"/>
                  <a:pt x="255" y="104"/>
                  <a:pt x="255" y="103"/>
                </a:cubicBezTo>
                <a:cubicBezTo>
                  <a:pt x="255" y="103"/>
                  <a:pt x="255" y="104"/>
                  <a:pt x="255" y="104"/>
                </a:cubicBezTo>
                <a:cubicBezTo>
                  <a:pt x="255" y="104"/>
                  <a:pt x="255" y="104"/>
                  <a:pt x="255" y="104"/>
                </a:cubicBezTo>
                <a:close/>
                <a:moveTo>
                  <a:pt x="248" y="55"/>
                </a:moveTo>
                <a:cubicBezTo>
                  <a:pt x="248" y="55"/>
                  <a:pt x="248" y="55"/>
                  <a:pt x="248" y="55"/>
                </a:cubicBezTo>
                <a:cubicBezTo>
                  <a:pt x="248" y="55"/>
                  <a:pt x="248" y="55"/>
                  <a:pt x="248" y="55"/>
                </a:cubicBezTo>
                <a:close/>
                <a:moveTo>
                  <a:pt x="249" y="61"/>
                </a:moveTo>
                <a:cubicBezTo>
                  <a:pt x="248" y="61"/>
                  <a:pt x="249" y="61"/>
                  <a:pt x="249" y="61"/>
                </a:cubicBezTo>
                <a:cubicBezTo>
                  <a:pt x="249" y="61"/>
                  <a:pt x="249" y="61"/>
                  <a:pt x="249" y="61"/>
                </a:cubicBezTo>
                <a:close/>
                <a:moveTo>
                  <a:pt x="248" y="43"/>
                </a:moveTo>
                <a:cubicBezTo>
                  <a:pt x="248" y="43"/>
                  <a:pt x="248" y="43"/>
                  <a:pt x="248" y="43"/>
                </a:cubicBezTo>
                <a:cubicBezTo>
                  <a:pt x="248" y="43"/>
                  <a:pt x="248" y="43"/>
                  <a:pt x="248" y="43"/>
                </a:cubicBezTo>
                <a:close/>
                <a:moveTo>
                  <a:pt x="251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1" y="80"/>
                  <a:pt x="251" y="80"/>
                  <a:pt x="251" y="80"/>
                </a:cubicBezTo>
                <a:lnTo>
                  <a:pt x="251" y="81"/>
                </a:lnTo>
                <a:close/>
                <a:moveTo>
                  <a:pt x="250" y="37"/>
                </a:moveTo>
                <a:cubicBezTo>
                  <a:pt x="250" y="37"/>
                  <a:pt x="250" y="37"/>
                  <a:pt x="250" y="37"/>
                </a:cubicBezTo>
                <a:cubicBezTo>
                  <a:pt x="250" y="37"/>
                  <a:pt x="250" y="37"/>
                  <a:pt x="250" y="37"/>
                </a:cubicBezTo>
                <a:close/>
                <a:moveTo>
                  <a:pt x="252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0"/>
                  <a:pt x="251" y="80"/>
                  <a:pt x="252" y="80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2" y="80"/>
                  <a:pt x="252" y="80"/>
                  <a:pt x="252" y="80"/>
                </a:cubicBezTo>
                <a:close/>
                <a:moveTo>
                  <a:pt x="251" y="41"/>
                </a:moveTo>
                <a:cubicBezTo>
                  <a:pt x="251" y="41"/>
                  <a:pt x="251" y="41"/>
                  <a:pt x="251" y="41"/>
                </a:cubicBezTo>
                <a:cubicBezTo>
                  <a:pt x="251" y="41"/>
                  <a:pt x="251" y="41"/>
                  <a:pt x="251" y="41"/>
                </a:cubicBezTo>
                <a:close/>
                <a:moveTo>
                  <a:pt x="251" y="114"/>
                </a:moveTo>
                <a:cubicBezTo>
                  <a:pt x="252" y="114"/>
                  <a:pt x="251" y="114"/>
                  <a:pt x="251" y="114"/>
                </a:cubicBezTo>
                <a:cubicBezTo>
                  <a:pt x="251" y="114"/>
                  <a:pt x="251" y="114"/>
                  <a:pt x="251" y="114"/>
                </a:cubicBezTo>
                <a:close/>
                <a:moveTo>
                  <a:pt x="251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2" y="81"/>
                  <a:pt x="252" y="81"/>
                  <a:pt x="251" y="81"/>
                </a:cubicBezTo>
                <a:close/>
                <a:moveTo>
                  <a:pt x="251" y="87"/>
                </a:moveTo>
                <a:cubicBezTo>
                  <a:pt x="251" y="87"/>
                  <a:pt x="251" y="87"/>
                  <a:pt x="251" y="87"/>
                </a:cubicBezTo>
                <a:cubicBezTo>
                  <a:pt x="251" y="87"/>
                  <a:pt x="251" y="87"/>
                  <a:pt x="251" y="87"/>
                </a:cubicBezTo>
                <a:close/>
                <a:moveTo>
                  <a:pt x="251" y="50"/>
                </a:moveTo>
                <a:cubicBezTo>
                  <a:pt x="251" y="50"/>
                  <a:pt x="251" y="51"/>
                  <a:pt x="251" y="51"/>
                </a:cubicBezTo>
                <a:cubicBezTo>
                  <a:pt x="252" y="51"/>
                  <a:pt x="251" y="51"/>
                  <a:pt x="251" y="52"/>
                </a:cubicBezTo>
                <a:cubicBezTo>
                  <a:pt x="251" y="52"/>
                  <a:pt x="251" y="52"/>
                  <a:pt x="251" y="52"/>
                </a:cubicBezTo>
                <a:cubicBezTo>
                  <a:pt x="252" y="52"/>
                  <a:pt x="252" y="52"/>
                  <a:pt x="252" y="52"/>
                </a:cubicBezTo>
                <a:cubicBezTo>
                  <a:pt x="251" y="52"/>
                  <a:pt x="251" y="52"/>
                  <a:pt x="251" y="52"/>
                </a:cubicBezTo>
                <a:cubicBezTo>
                  <a:pt x="252" y="52"/>
                  <a:pt x="252" y="52"/>
                  <a:pt x="252" y="52"/>
                </a:cubicBezTo>
                <a:cubicBezTo>
                  <a:pt x="251" y="50"/>
                  <a:pt x="251" y="49"/>
                  <a:pt x="250" y="47"/>
                </a:cubicBezTo>
                <a:cubicBezTo>
                  <a:pt x="250" y="48"/>
                  <a:pt x="251" y="49"/>
                  <a:pt x="251" y="50"/>
                </a:cubicBezTo>
                <a:cubicBezTo>
                  <a:pt x="251" y="50"/>
                  <a:pt x="251" y="50"/>
                  <a:pt x="251" y="50"/>
                </a:cubicBezTo>
                <a:close/>
                <a:moveTo>
                  <a:pt x="251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1" y="81"/>
                  <a:pt x="251" y="81"/>
                  <a:pt x="251" y="81"/>
                </a:cubicBezTo>
                <a:close/>
                <a:moveTo>
                  <a:pt x="251" y="88"/>
                </a:moveTo>
                <a:cubicBezTo>
                  <a:pt x="251" y="88"/>
                  <a:pt x="251" y="88"/>
                  <a:pt x="251" y="89"/>
                </a:cubicBezTo>
                <a:cubicBezTo>
                  <a:pt x="251" y="88"/>
                  <a:pt x="251" y="88"/>
                  <a:pt x="251" y="88"/>
                </a:cubicBezTo>
                <a:close/>
                <a:moveTo>
                  <a:pt x="264" y="98"/>
                </a:moveTo>
                <a:cubicBezTo>
                  <a:pt x="264" y="96"/>
                  <a:pt x="264" y="96"/>
                  <a:pt x="264" y="96"/>
                </a:cubicBezTo>
                <a:cubicBezTo>
                  <a:pt x="264" y="97"/>
                  <a:pt x="264" y="98"/>
                  <a:pt x="264" y="98"/>
                </a:cubicBezTo>
                <a:cubicBezTo>
                  <a:pt x="265" y="98"/>
                  <a:pt x="264" y="98"/>
                  <a:pt x="264" y="98"/>
                </a:cubicBezTo>
                <a:close/>
                <a:moveTo>
                  <a:pt x="259" y="79"/>
                </a:moveTo>
                <a:cubicBezTo>
                  <a:pt x="260" y="79"/>
                  <a:pt x="259" y="79"/>
                  <a:pt x="259" y="78"/>
                </a:cubicBezTo>
                <a:cubicBezTo>
                  <a:pt x="259" y="79"/>
                  <a:pt x="259" y="79"/>
                  <a:pt x="259" y="79"/>
                </a:cubicBezTo>
                <a:close/>
                <a:moveTo>
                  <a:pt x="258" y="80"/>
                </a:moveTo>
                <a:cubicBezTo>
                  <a:pt x="258" y="80"/>
                  <a:pt x="258" y="80"/>
                  <a:pt x="258" y="80"/>
                </a:cubicBezTo>
                <a:cubicBezTo>
                  <a:pt x="259" y="78"/>
                  <a:pt x="259" y="76"/>
                  <a:pt x="259" y="75"/>
                </a:cubicBezTo>
                <a:cubicBezTo>
                  <a:pt x="259" y="75"/>
                  <a:pt x="259" y="75"/>
                  <a:pt x="259" y="76"/>
                </a:cubicBezTo>
                <a:cubicBezTo>
                  <a:pt x="260" y="75"/>
                  <a:pt x="259" y="74"/>
                  <a:pt x="259" y="73"/>
                </a:cubicBezTo>
                <a:cubicBezTo>
                  <a:pt x="259" y="73"/>
                  <a:pt x="259" y="72"/>
                  <a:pt x="259" y="72"/>
                </a:cubicBezTo>
                <a:cubicBezTo>
                  <a:pt x="259" y="74"/>
                  <a:pt x="259" y="77"/>
                  <a:pt x="258" y="80"/>
                </a:cubicBezTo>
                <a:close/>
                <a:moveTo>
                  <a:pt x="259" y="81"/>
                </a:moveTo>
                <a:cubicBezTo>
                  <a:pt x="259" y="82"/>
                  <a:pt x="259" y="82"/>
                  <a:pt x="259" y="83"/>
                </a:cubicBezTo>
                <a:cubicBezTo>
                  <a:pt x="259" y="83"/>
                  <a:pt x="259" y="82"/>
                  <a:pt x="259" y="81"/>
                </a:cubicBezTo>
                <a:close/>
                <a:moveTo>
                  <a:pt x="259" y="80"/>
                </a:move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lose/>
                <a:moveTo>
                  <a:pt x="259" y="76"/>
                </a:moveTo>
                <a:cubicBezTo>
                  <a:pt x="259" y="76"/>
                  <a:pt x="259" y="76"/>
                  <a:pt x="259" y="76"/>
                </a:cubicBezTo>
                <a:cubicBezTo>
                  <a:pt x="259" y="76"/>
                  <a:pt x="259" y="76"/>
                  <a:pt x="259" y="76"/>
                </a:cubicBezTo>
                <a:close/>
                <a:moveTo>
                  <a:pt x="258" y="80"/>
                </a:moveTo>
                <a:cubicBezTo>
                  <a:pt x="258" y="80"/>
                  <a:pt x="258" y="81"/>
                  <a:pt x="258" y="81"/>
                </a:cubicBezTo>
                <a:cubicBezTo>
                  <a:pt x="259" y="81"/>
                  <a:pt x="258" y="80"/>
                  <a:pt x="258" y="80"/>
                </a:cubicBezTo>
                <a:close/>
                <a:moveTo>
                  <a:pt x="259" y="70"/>
                </a:moveTo>
                <a:cubicBezTo>
                  <a:pt x="259" y="71"/>
                  <a:pt x="259" y="71"/>
                  <a:pt x="259" y="71"/>
                </a:cubicBezTo>
                <a:cubicBezTo>
                  <a:pt x="259" y="71"/>
                  <a:pt x="259" y="70"/>
                  <a:pt x="259" y="70"/>
                </a:cubicBezTo>
                <a:close/>
                <a:moveTo>
                  <a:pt x="258" y="50"/>
                </a:moveTo>
                <a:cubicBezTo>
                  <a:pt x="258" y="51"/>
                  <a:pt x="258" y="52"/>
                  <a:pt x="259" y="52"/>
                </a:cubicBezTo>
                <a:cubicBezTo>
                  <a:pt x="259" y="52"/>
                  <a:pt x="258" y="51"/>
                  <a:pt x="258" y="50"/>
                </a:cubicBezTo>
                <a:close/>
                <a:moveTo>
                  <a:pt x="259" y="67"/>
                </a:moveTo>
                <a:cubicBezTo>
                  <a:pt x="259" y="68"/>
                  <a:pt x="259" y="68"/>
                  <a:pt x="259" y="68"/>
                </a:cubicBezTo>
                <a:cubicBezTo>
                  <a:pt x="259" y="68"/>
                  <a:pt x="259" y="68"/>
                  <a:pt x="259" y="68"/>
                </a:cubicBezTo>
                <a:lnTo>
                  <a:pt x="259" y="67"/>
                </a:lnTo>
                <a:close/>
                <a:moveTo>
                  <a:pt x="259" y="71"/>
                </a:moveTo>
                <a:cubicBezTo>
                  <a:pt x="259" y="71"/>
                  <a:pt x="259" y="71"/>
                  <a:pt x="259" y="71"/>
                </a:cubicBezTo>
                <a:cubicBezTo>
                  <a:pt x="259" y="71"/>
                  <a:pt x="259" y="71"/>
                  <a:pt x="259" y="71"/>
                </a:cubicBezTo>
                <a:close/>
                <a:moveTo>
                  <a:pt x="260" y="58"/>
                </a:moveTo>
                <a:cubicBezTo>
                  <a:pt x="260" y="58"/>
                  <a:pt x="260" y="58"/>
                  <a:pt x="260" y="58"/>
                </a:cubicBezTo>
                <a:cubicBezTo>
                  <a:pt x="260" y="59"/>
                  <a:pt x="260" y="59"/>
                  <a:pt x="260" y="59"/>
                </a:cubicBezTo>
                <a:cubicBezTo>
                  <a:pt x="260" y="59"/>
                  <a:pt x="260" y="59"/>
                  <a:pt x="260" y="58"/>
                </a:cubicBezTo>
                <a:close/>
                <a:moveTo>
                  <a:pt x="259" y="87"/>
                </a:moveTo>
                <a:cubicBezTo>
                  <a:pt x="259" y="87"/>
                  <a:pt x="259" y="87"/>
                  <a:pt x="259" y="87"/>
                </a:cubicBezTo>
                <a:cubicBezTo>
                  <a:pt x="259" y="87"/>
                  <a:pt x="259" y="87"/>
                  <a:pt x="259" y="87"/>
                </a:cubicBezTo>
                <a:close/>
                <a:moveTo>
                  <a:pt x="260" y="77"/>
                </a:moveTo>
                <a:cubicBezTo>
                  <a:pt x="260" y="77"/>
                  <a:pt x="260" y="77"/>
                  <a:pt x="260" y="77"/>
                </a:cubicBezTo>
                <a:cubicBezTo>
                  <a:pt x="259" y="77"/>
                  <a:pt x="260" y="77"/>
                  <a:pt x="260" y="77"/>
                </a:cubicBezTo>
                <a:close/>
                <a:moveTo>
                  <a:pt x="259" y="88"/>
                </a:moveTo>
                <a:cubicBezTo>
                  <a:pt x="259" y="87"/>
                  <a:pt x="259" y="87"/>
                  <a:pt x="259" y="87"/>
                </a:cubicBezTo>
                <a:cubicBezTo>
                  <a:pt x="259" y="88"/>
                  <a:pt x="259" y="88"/>
                  <a:pt x="259" y="88"/>
                </a:cubicBezTo>
                <a:close/>
                <a:moveTo>
                  <a:pt x="258" y="84"/>
                </a:moveTo>
                <a:cubicBezTo>
                  <a:pt x="258" y="84"/>
                  <a:pt x="258" y="84"/>
                  <a:pt x="258" y="84"/>
                </a:cubicBezTo>
                <a:cubicBezTo>
                  <a:pt x="258" y="84"/>
                  <a:pt x="258" y="85"/>
                  <a:pt x="258" y="85"/>
                </a:cubicBezTo>
                <a:cubicBezTo>
                  <a:pt x="258" y="84"/>
                  <a:pt x="258" y="83"/>
                  <a:pt x="258" y="82"/>
                </a:cubicBezTo>
                <a:cubicBezTo>
                  <a:pt x="258" y="82"/>
                  <a:pt x="258" y="83"/>
                  <a:pt x="258" y="83"/>
                </a:cubicBezTo>
                <a:cubicBezTo>
                  <a:pt x="258" y="83"/>
                  <a:pt x="258" y="84"/>
                  <a:pt x="258" y="84"/>
                </a:cubicBezTo>
                <a:close/>
                <a:moveTo>
                  <a:pt x="259" y="79"/>
                </a:moveTo>
                <a:cubicBezTo>
                  <a:pt x="259" y="79"/>
                  <a:pt x="259" y="80"/>
                  <a:pt x="259" y="80"/>
                </a:cubicBezTo>
                <a:cubicBezTo>
                  <a:pt x="259" y="79"/>
                  <a:pt x="259" y="78"/>
                  <a:pt x="259" y="77"/>
                </a:cubicBezTo>
                <a:cubicBezTo>
                  <a:pt x="259" y="78"/>
                  <a:pt x="259" y="78"/>
                  <a:pt x="259" y="79"/>
                </a:cubicBezTo>
                <a:close/>
                <a:moveTo>
                  <a:pt x="248" y="56"/>
                </a:moveTo>
                <a:cubicBezTo>
                  <a:pt x="248" y="56"/>
                  <a:pt x="248" y="56"/>
                  <a:pt x="248" y="56"/>
                </a:cubicBezTo>
                <a:cubicBezTo>
                  <a:pt x="248" y="56"/>
                  <a:pt x="248" y="56"/>
                  <a:pt x="248" y="56"/>
                </a:cubicBezTo>
                <a:cubicBezTo>
                  <a:pt x="248" y="56"/>
                  <a:pt x="248" y="56"/>
                  <a:pt x="248" y="56"/>
                </a:cubicBezTo>
                <a:close/>
                <a:moveTo>
                  <a:pt x="259" y="80"/>
                </a:moveTo>
                <a:cubicBezTo>
                  <a:pt x="259" y="81"/>
                  <a:pt x="259" y="81"/>
                  <a:pt x="259" y="82"/>
                </a:cubicBezTo>
                <a:cubicBezTo>
                  <a:pt x="259" y="81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lose/>
                <a:moveTo>
                  <a:pt x="259" y="86"/>
                </a:moveTo>
                <a:cubicBezTo>
                  <a:pt x="259" y="86"/>
                  <a:pt x="259" y="86"/>
                  <a:pt x="259" y="86"/>
                </a:cubicBezTo>
                <a:cubicBezTo>
                  <a:pt x="259" y="86"/>
                  <a:pt x="259" y="86"/>
                  <a:pt x="259" y="86"/>
                </a:cubicBezTo>
                <a:close/>
                <a:moveTo>
                  <a:pt x="259" y="83"/>
                </a:moveTo>
                <a:cubicBezTo>
                  <a:pt x="259" y="83"/>
                  <a:pt x="259" y="84"/>
                  <a:pt x="259" y="84"/>
                </a:cubicBezTo>
                <a:cubicBezTo>
                  <a:pt x="259" y="84"/>
                  <a:pt x="259" y="84"/>
                  <a:pt x="259" y="83"/>
                </a:cubicBezTo>
                <a:cubicBezTo>
                  <a:pt x="259" y="84"/>
                  <a:pt x="259" y="84"/>
                  <a:pt x="259" y="84"/>
                </a:cubicBezTo>
                <a:cubicBezTo>
                  <a:pt x="259" y="84"/>
                  <a:pt x="259" y="83"/>
                  <a:pt x="259" y="83"/>
                </a:cubicBezTo>
                <a:close/>
                <a:moveTo>
                  <a:pt x="259" y="85"/>
                </a:moveTo>
                <a:cubicBezTo>
                  <a:pt x="259" y="85"/>
                  <a:pt x="259" y="86"/>
                  <a:pt x="259" y="86"/>
                </a:cubicBezTo>
                <a:cubicBezTo>
                  <a:pt x="259" y="86"/>
                  <a:pt x="259" y="85"/>
                  <a:pt x="259" y="85"/>
                </a:cubicBezTo>
                <a:close/>
                <a:moveTo>
                  <a:pt x="256" y="91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2"/>
                  <a:pt x="256" y="92"/>
                  <a:pt x="256" y="92"/>
                </a:cubicBezTo>
                <a:lnTo>
                  <a:pt x="256" y="91"/>
                </a:lnTo>
                <a:close/>
                <a:moveTo>
                  <a:pt x="256" y="89"/>
                </a:move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6" y="89"/>
                  <a:pt x="256" y="89"/>
                </a:cubicBezTo>
                <a:close/>
                <a:moveTo>
                  <a:pt x="256" y="89"/>
                </a:move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6" y="89"/>
                  <a:pt x="256" y="89"/>
                </a:cubicBezTo>
                <a:close/>
                <a:moveTo>
                  <a:pt x="253" y="108"/>
                </a:moveTo>
                <a:cubicBezTo>
                  <a:pt x="253" y="108"/>
                  <a:pt x="254" y="108"/>
                  <a:pt x="254" y="107"/>
                </a:cubicBezTo>
                <a:cubicBezTo>
                  <a:pt x="254" y="107"/>
                  <a:pt x="254" y="106"/>
                  <a:pt x="254" y="106"/>
                </a:cubicBezTo>
                <a:cubicBezTo>
                  <a:pt x="255" y="106"/>
                  <a:pt x="254" y="105"/>
                  <a:pt x="254" y="105"/>
                </a:cubicBezTo>
                <a:cubicBezTo>
                  <a:pt x="254" y="105"/>
                  <a:pt x="255" y="105"/>
                  <a:pt x="255" y="105"/>
                </a:cubicBezTo>
                <a:cubicBezTo>
                  <a:pt x="254" y="104"/>
                  <a:pt x="255" y="104"/>
                  <a:pt x="255" y="104"/>
                </a:cubicBezTo>
                <a:cubicBezTo>
                  <a:pt x="254" y="105"/>
                  <a:pt x="254" y="107"/>
                  <a:pt x="253" y="108"/>
                </a:cubicBezTo>
                <a:close/>
                <a:moveTo>
                  <a:pt x="257" y="101"/>
                </a:moveTo>
                <a:cubicBezTo>
                  <a:pt x="256" y="101"/>
                  <a:pt x="256" y="101"/>
                  <a:pt x="256" y="101"/>
                </a:cubicBezTo>
                <a:cubicBezTo>
                  <a:pt x="257" y="101"/>
                  <a:pt x="257" y="101"/>
                  <a:pt x="257" y="101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256" y="96"/>
                </a:moveTo>
                <a:cubicBezTo>
                  <a:pt x="256" y="95"/>
                  <a:pt x="256" y="95"/>
                  <a:pt x="256" y="95"/>
                </a:cubicBezTo>
                <a:cubicBezTo>
                  <a:pt x="256" y="95"/>
                  <a:pt x="256" y="95"/>
                  <a:pt x="256" y="96"/>
                </a:cubicBezTo>
                <a:close/>
                <a:moveTo>
                  <a:pt x="256" y="98"/>
                </a:moveTo>
                <a:cubicBezTo>
                  <a:pt x="256" y="99"/>
                  <a:pt x="256" y="99"/>
                  <a:pt x="256" y="99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256" y="99"/>
                  <a:pt x="256" y="99"/>
                  <a:pt x="256" y="98"/>
                </a:cubicBezTo>
                <a:close/>
                <a:moveTo>
                  <a:pt x="256" y="60"/>
                </a:moveTo>
                <a:cubicBezTo>
                  <a:pt x="256" y="60"/>
                  <a:pt x="256" y="59"/>
                  <a:pt x="256" y="59"/>
                </a:cubicBezTo>
                <a:cubicBezTo>
                  <a:pt x="256" y="59"/>
                  <a:pt x="256" y="60"/>
                  <a:pt x="256" y="60"/>
                </a:cubicBezTo>
                <a:close/>
                <a:moveTo>
                  <a:pt x="257" y="98"/>
                </a:moveTo>
                <a:cubicBezTo>
                  <a:pt x="257" y="98"/>
                  <a:pt x="257" y="98"/>
                  <a:pt x="257" y="98"/>
                </a:cubicBezTo>
                <a:cubicBezTo>
                  <a:pt x="256" y="98"/>
                  <a:pt x="257" y="98"/>
                  <a:pt x="256" y="98"/>
                </a:cubicBezTo>
                <a:lnTo>
                  <a:pt x="257" y="98"/>
                </a:lnTo>
                <a:close/>
                <a:moveTo>
                  <a:pt x="256" y="92"/>
                </a:move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lose/>
                <a:moveTo>
                  <a:pt x="258" y="86"/>
                </a:moveTo>
                <a:cubicBezTo>
                  <a:pt x="258" y="86"/>
                  <a:pt x="258" y="86"/>
                  <a:pt x="258" y="86"/>
                </a:cubicBezTo>
                <a:cubicBezTo>
                  <a:pt x="258" y="86"/>
                  <a:pt x="258" y="86"/>
                  <a:pt x="258" y="86"/>
                </a:cubicBezTo>
                <a:close/>
                <a:moveTo>
                  <a:pt x="258" y="87"/>
                </a:moveTo>
                <a:cubicBezTo>
                  <a:pt x="258" y="88"/>
                  <a:pt x="258" y="89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lnTo>
                  <a:pt x="258" y="87"/>
                </a:lnTo>
                <a:close/>
                <a:moveTo>
                  <a:pt x="258" y="90"/>
                </a:moveTo>
                <a:cubicBezTo>
                  <a:pt x="258" y="90"/>
                  <a:pt x="258" y="90"/>
                  <a:pt x="258" y="90"/>
                </a:cubicBezTo>
                <a:cubicBezTo>
                  <a:pt x="258" y="91"/>
                  <a:pt x="258" y="92"/>
                  <a:pt x="257" y="93"/>
                </a:cubicBezTo>
                <a:cubicBezTo>
                  <a:pt x="257" y="93"/>
                  <a:pt x="257" y="93"/>
                  <a:pt x="257" y="93"/>
                </a:cubicBezTo>
                <a:cubicBezTo>
                  <a:pt x="258" y="92"/>
                  <a:pt x="258" y="91"/>
                  <a:pt x="258" y="90"/>
                </a:cubicBezTo>
                <a:close/>
                <a:moveTo>
                  <a:pt x="258" y="51"/>
                </a:moveTo>
                <a:cubicBezTo>
                  <a:pt x="258" y="51"/>
                  <a:pt x="258" y="51"/>
                  <a:pt x="258" y="51"/>
                </a:cubicBezTo>
                <a:cubicBezTo>
                  <a:pt x="258" y="51"/>
                  <a:pt x="258" y="51"/>
                  <a:pt x="258" y="51"/>
                </a:cubicBezTo>
                <a:cubicBezTo>
                  <a:pt x="258" y="51"/>
                  <a:pt x="258" y="51"/>
                  <a:pt x="258" y="51"/>
                </a:cubicBezTo>
                <a:close/>
                <a:moveTo>
                  <a:pt x="258" y="87"/>
                </a:moveTo>
                <a:cubicBezTo>
                  <a:pt x="258" y="87"/>
                  <a:pt x="258" y="87"/>
                  <a:pt x="258" y="87"/>
                </a:cubicBezTo>
                <a:cubicBezTo>
                  <a:pt x="258" y="87"/>
                  <a:pt x="258" y="87"/>
                  <a:pt x="258" y="87"/>
                </a:cubicBezTo>
                <a:close/>
                <a:moveTo>
                  <a:pt x="257" y="95"/>
                </a:moveTo>
                <a:cubicBezTo>
                  <a:pt x="257" y="96"/>
                  <a:pt x="257" y="96"/>
                  <a:pt x="257" y="96"/>
                </a:cubicBezTo>
                <a:cubicBezTo>
                  <a:pt x="257" y="96"/>
                  <a:pt x="257" y="96"/>
                  <a:pt x="257" y="96"/>
                </a:cubicBezTo>
                <a:lnTo>
                  <a:pt x="257" y="95"/>
                </a:lnTo>
                <a:close/>
                <a:moveTo>
                  <a:pt x="257" y="97"/>
                </a:moveTo>
                <a:cubicBezTo>
                  <a:pt x="257" y="97"/>
                  <a:pt x="257" y="97"/>
                  <a:pt x="257" y="97"/>
                </a:cubicBezTo>
                <a:cubicBezTo>
                  <a:pt x="257" y="97"/>
                  <a:pt x="257" y="97"/>
                  <a:pt x="257" y="97"/>
                </a:cubicBezTo>
                <a:close/>
                <a:moveTo>
                  <a:pt x="257" y="94"/>
                </a:moveTo>
                <a:cubicBezTo>
                  <a:pt x="257" y="94"/>
                  <a:pt x="257" y="94"/>
                  <a:pt x="257" y="94"/>
                </a:cubicBezTo>
                <a:cubicBezTo>
                  <a:pt x="257" y="94"/>
                  <a:pt x="257" y="94"/>
                  <a:pt x="257" y="94"/>
                </a:cubicBezTo>
                <a:close/>
                <a:moveTo>
                  <a:pt x="257" y="96"/>
                </a:moveTo>
                <a:cubicBezTo>
                  <a:pt x="257" y="96"/>
                  <a:pt x="257" y="96"/>
                  <a:pt x="257" y="96"/>
                </a:cubicBezTo>
                <a:cubicBezTo>
                  <a:pt x="257" y="97"/>
                  <a:pt x="257" y="97"/>
                  <a:pt x="257" y="97"/>
                </a:cubicBezTo>
                <a:lnTo>
                  <a:pt x="257" y="96"/>
                </a:lnTo>
                <a:close/>
                <a:moveTo>
                  <a:pt x="257" y="99"/>
                </a:moveTo>
                <a:cubicBezTo>
                  <a:pt x="257" y="99"/>
                  <a:pt x="257" y="99"/>
                  <a:pt x="257" y="99"/>
                </a:cubicBezTo>
                <a:cubicBezTo>
                  <a:pt x="257" y="99"/>
                  <a:pt x="257" y="99"/>
                  <a:pt x="257" y="99"/>
                </a:cubicBezTo>
                <a:close/>
                <a:moveTo>
                  <a:pt x="257" y="88"/>
                </a:moveTo>
                <a:cubicBezTo>
                  <a:pt x="257" y="88"/>
                  <a:pt x="257" y="88"/>
                  <a:pt x="257" y="88"/>
                </a:cubicBezTo>
                <a:cubicBezTo>
                  <a:pt x="257" y="88"/>
                  <a:pt x="257" y="88"/>
                  <a:pt x="257" y="88"/>
                </a:cubicBezTo>
                <a:close/>
                <a:moveTo>
                  <a:pt x="209" y="24"/>
                </a:moveTo>
                <a:cubicBezTo>
                  <a:pt x="209" y="24"/>
                  <a:pt x="209" y="24"/>
                  <a:pt x="209" y="24"/>
                </a:cubicBezTo>
                <a:cubicBezTo>
                  <a:pt x="209" y="24"/>
                  <a:pt x="209" y="24"/>
                  <a:pt x="209" y="24"/>
                </a:cubicBezTo>
                <a:close/>
                <a:moveTo>
                  <a:pt x="209" y="20"/>
                </a:moveTo>
                <a:cubicBezTo>
                  <a:pt x="208" y="20"/>
                  <a:pt x="208" y="20"/>
                  <a:pt x="208" y="20"/>
                </a:cubicBezTo>
                <a:cubicBezTo>
                  <a:pt x="208" y="20"/>
                  <a:pt x="208" y="20"/>
                  <a:pt x="208" y="20"/>
                </a:cubicBezTo>
                <a:lnTo>
                  <a:pt x="209" y="20"/>
                </a:lnTo>
                <a:close/>
                <a:moveTo>
                  <a:pt x="211" y="27"/>
                </a:moveTo>
                <a:cubicBezTo>
                  <a:pt x="210" y="27"/>
                  <a:pt x="210" y="27"/>
                  <a:pt x="210" y="27"/>
                </a:cubicBezTo>
                <a:cubicBezTo>
                  <a:pt x="210" y="27"/>
                  <a:pt x="210" y="27"/>
                  <a:pt x="210" y="27"/>
                </a:cubicBezTo>
                <a:lnTo>
                  <a:pt x="211" y="27"/>
                </a:lnTo>
                <a:close/>
                <a:moveTo>
                  <a:pt x="208" y="20"/>
                </a:moveTo>
                <a:cubicBezTo>
                  <a:pt x="208" y="20"/>
                  <a:pt x="208" y="20"/>
                  <a:pt x="208" y="20"/>
                </a:cubicBezTo>
                <a:cubicBezTo>
                  <a:pt x="208" y="20"/>
                  <a:pt x="208" y="19"/>
                  <a:pt x="208" y="20"/>
                </a:cubicBezTo>
                <a:close/>
                <a:moveTo>
                  <a:pt x="216" y="22"/>
                </a:moveTo>
                <a:cubicBezTo>
                  <a:pt x="216" y="22"/>
                  <a:pt x="216" y="22"/>
                  <a:pt x="216" y="22"/>
                </a:cubicBezTo>
                <a:cubicBezTo>
                  <a:pt x="216" y="22"/>
                  <a:pt x="216" y="22"/>
                  <a:pt x="216" y="22"/>
                </a:cubicBezTo>
                <a:close/>
                <a:moveTo>
                  <a:pt x="211" y="20"/>
                </a:moveTo>
                <a:cubicBezTo>
                  <a:pt x="211" y="20"/>
                  <a:pt x="212" y="21"/>
                  <a:pt x="212" y="21"/>
                </a:cubicBezTo>
                <a:cubicBezTo>
                  <a:pt x="212" y="21"/>
                  <a:pt x="211" y="20"/>
                  <a:pt x="211" y="20"/>
                </a:cubicBezTo>
                <a:close/>
                <a:moveTo>
                  <a:pt x="203" y="19"/>
                </a:moveTo>
                <a:cubicBezTo>
                  <a:pt x="202" y="18"/>
                  <a:pt x="202" y="18"/>
                  <a:pt x="202" y="18"/>
                </a:cubicBezTo>
                <a:cubicBezTo>
                  <a:pt x="203" y="19"/>
                  <a:pt x="203" y="19"/>
                  <a:pt x="203" y="19"/>
                </a:cubicBezTo>
                <a:close/>
                <a:moveTo>
                  <a:pt x="199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lose/>
                <a:moveTo>
                  <a:pt x="206" y="22"/>
                </a:moveTo>
                <a:cubicBezTo>
                  <a:pt x="206" y="22"/>
                  <a:pt x="206" y="22"/>
                  <a:pt x="206" y="22"/>
                </a:cubicBezTo>
                <a:cubicBezTo>
                  <a:pt x="205" y="22"/>
                  <a:pt x="205" y="22"/>
                  <a:pt x="205" y="22"/>
                </a:cubicBezTo>
                <a:cubicBezTo>
                  <a:pt x="206" y="22"/>
                  <a:pt x="206" y="22"/>
                  <a:pt x="206" y="22"/>
                </a:cubicBezTo>
                <a:cubicBezTo>
                  <a:pt x="206" y="22"/>
                  <a:pt x="205" y="22"/>
                  <a:pt x="206" y="22"/>
                </a:cubicBezTo>
                <a:close/>
                <a:moveTo>
                  <a:pt x="204" y="23"/>
                </a:moveTo>
                <a:cubicBezTo>
                  <a:pt x="204" y="23"/>
                  <a:pt x="204" y="22"/>
                  <a:pt x="204" y="22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204" y="22"/>
                  <a:pt x="204" y="23"/>
                  <a:pt x="204" y="23"/>
                </a:cubicBezTo>
                <a:close/>
                <a:moveTo>
                  <a:pt x="214" y="21"/>
                </a:moveTo>
                <a:cubicBezTo>
                  <a:pt x="214" y="21"/>
                  <a:pt x="214" y="21"/>
                  <a:pt x="214" y="21"/>
                </a:cubicBezTo>
                <a:cubicBezTo>
                  <a:pt x="214" y="21"/>
                  <a:pt x="214" y="21"/>
                  <a:pt x="214" y="21"/>
                </a:cubicBezTo>
                <a:cubicBezTo>
                  <a:pt x="214" y="21"/>
                  <a:pt x="214" y="21"/>
                  <a:pt x="214" y="21"/>
                </a:cubicBezTo>
                <a:close/>
                <a:moveTo>
                  <a:pt x="212" y="27"/>
                </a:moveTo>
                <a:cubicBezTo>
                  <a:pt x="212" y="27"/>
                  <a:pt x="212" y="27"/>
                  <a:pt x="212" y="27"/>
                </a:cubicBezTo>
                <a:cubicBezTo>
                  <a:pt x="213" y="27"/>
                  <a:pt x="213" y="27"/>
                  <a:pt x="213" y="27"/>
                </a:cubicBezTo>
                <a:cubicBezTo>
                  <a:pt x="213" y="26"/>
                  <a:pt x="212" y="27"/>
                  <a:pt x="212" y="27"/>
                </a:cubicBezTo>
                <a:close/>
                <a:moveTo>
                  <a:pt x="248" y="58"/>
                </a:moveTo>
                <a:cubicBezTo>
                  <a:pt x="248" y="58"/>
                  <a:pt x="248" y="58"/>
                  <a:pt x="248" y="58"/>
                </a:cubicBezTo>
                <a:cubicBezTo>
                  <a:pt x="248" y="59"/>
                  <a:pt x="248" y="59"/>
                  <a:pt x="248" y="59"/>
                </a:cubicBezTo>
                <a:lnTo>
                  <a:pt x="248" y="58"/>
                </a:lnTo>
                <a:close/>
                <a:moveTo>
                  <a:pt x="213" y="27"/>
                </a:moveTo>
                <a:cubicBezTo>
                  <a:pt x="213" y="27"/>
                  <a:pt x="213" y="27"/>
                  <a:pt x="213" y="27"/>
                </a:cubicBezTo>
                <a:cubicBezTo>
                  <a:pt x="213" y="27"/>
                  <a:pt x="213" y="27"/>
                  <a:pt x="213" y="27"/>
                </a:cubicBezTo>
                <a:close/>
                <a:moveTo>
                  <a:pt x="211" y="27"/>
                </a:moveTo>
                <a:cubicBezTo>
                  <a:pt x="211" y="27"/>
                  <a:pt x="211" y="27"/>
                  <a:pt x="211" y="27"/>
                </a:cubicBezTo>
                <a:cubicBezTo>
                  <a:pt x="212" y="27"/>
                  <a:pt x="212" y="27"/>
                  <a:pt x="212" y="27"/>
                </a:cubicBezTo>
                <a:lnTo>
                  <a:pt x="211" y="27"/>
                </a:lnTo>
                <a:close/>
                <a:moveTo>
                  <a:pt x="211" y="21"/>
                </a:moveTo>
                <a:cubicBezTo>
                  <a:pt x="211" y="21"/>
                  <a:pt x="211" y="21"/>
                  <a:pt x="211" y="21"/>
                </a:cubicBezTo>
                <a:cubicBezTo>
                  <a:pt x="212" y="21"/>
                  <a:pt x="212" y="21"/>
                  <a:pt x="212" y="21"/>
                </a:cubicBezTo>
                <a:lnTo>
                  <a:pt x="211" y="21"/>
                </a:lnTo>
                <a:close/>
                <a:moveTo>
                  <a:pt x="214" y="24"/>
                </a:moveTo>
                <a:cubicBezTo>
                  <a:pt x="214" y="24"/>
                  <a:pt x="214" y="24"/>
                  <a:pt x="214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4" y="24"/>
                  <a:pt x="214" y="24"/>
                  <a:pt x="214" y="24"/>
                </a:cubicBezTo>
                <a:close/>
                <a:moveTo>
                  <a:pt x="214" y="24"/>
                </a:moveTo>
                <a:cubicBezTo>
                  <a:pt x="215" y="25"/>
                  <a:pt x="215" y="25"/>
                  <a:pt x="215" y="25"/>
                </a:cubicBezTo>
                <a:cubicBezTo>
                  <a:pt x="215" y="24"/>
                  <a:pt x="215" y="24"/>
                  <a:pt x="214" y="24"/>
                </a:cubicBezTo>
                <a:close/>
                <a:moveTo>
                  <a:pt x="196" y="20"/>
                </a:moveTo>
                <a:cubicBezTo>
                  <a:pt x="195" y="21"/>
                  <a:pt x="195" y="21"/>
                  <a:pt x="195" y="21"/>
                </a:cubicBezTo>
                <a:cubicBezTo>
                  <a:pt x="195" y="20"/>
                  <a:pt x="196" y="21"/>
                  <a:pt x="196" y="20"/>
                </a:cubicBezTo>
                <a:close/>
                <a:moveTo>
                  <a:pt x="214" y="21"/>
                </a:moveTo>
                <a:cubicBezTo>
                  <a:pt x="214" y="21"/>
                  <a:pt x="214" y="21"/>
                  <a:pt x="214" y="21"/>
                </a:cubicBezTo>
                <a:cubicBezTo>
                  <a:pt x="212" y="21"/>
                  <a:pt x="212" y="21"/>
                  <a:pt x="212" y="21"/>
                </a:cubicBezTo>
                <a:lnTo>
                  <a:pt x="214" y="21"/>
                </a:lnTo>
                <a:close/>
                <a:moveTo>
                  <a:pt x="215" y="21"/>
                </a:moveTo>
                <a:cubicBezTo>
                  <a:pt x="215" y="21"/>
                  <a:pt x="215" y="21"/>
                  <a:pt x="215" y="21"/>
                </a:cubicBezTo>
                <a:cubicBezTo>
                  <a:pt x="215" y="21"/>
                  <a:pt x="215" y="21"/>
                  <a:pt x="215" y="21"/>
                </a:cubicBezTo>
                <a:close/>
                <a:moveTo>
                  <a:pt x="115" y="40"/>
                </a:moveTo>
                <a:cubicBezTo>
                  <a:pt x="115" y="40"/>
                  <a:pt x="114" y="39"/>
                  <a:pt x="114" y="39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14" y="39"/>
                  <a:pt x="114" y="39"/>
                  <a:pt x="115" y="40"/>
                </a:cubicBezTo>
                <a:close/>
                <a:moveTo>
                  <a:pt x="60" y="37"/>
                </a:moveTo>
                <a:cubicBezTo>
                  <a:pt x="60" y="37"/>
                  <a:pt x="60" y="37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7"/>
                  <a:pt x="60" y="37"/>
                </a:cubicBezTo>
                <a:close/>
                <a:moveTo>
                  <a:pt x="196" y="20"/>
                </a:move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96" y="20"/>
                  <a:pt x="196" y="20"/>
                </a:cubicBezTo>
                <a:close/>
                <a:moveTo>
                  <a:pt x="60" y="39"/>
                </a:move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lose/>
                <a:moveTo>
                  <a:pt x="44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60" y="40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59" y="40"/>
                  <a:pt x="59" y="40"/>
                </a:cubicBezTo>
                <a:close/>
                <a:moveTo>
                  <a:pt x="41" y="30"/>
                </a:moveTo>
                <a:cubicBezTo>
                  <a:pt x="40" y="31"/>
                  <a:pt x="40" y="31"/>
                  <a:pt x="40" y="31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42" y="31"/>
                </a:moveTo>
                <a:cubicBezTo>
                  <a:pt x="42" y="31"/>
                  <a:pt x="42" y="31"/>
                  <a:pt x="42" y="30"/>
                </a:cubicBezTo>
                <a:cubicBezTo>
                  <a:pt x="42" y="31"/>
                  <a:pt x="42" y="31"/>
                  <a:pt x="42" y="31"/>
                </a:cubicBezTo>
                <a:close/>
                <a:moveTo>
                  <a:pt x="4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lose/>
                <a:moveTo>
                  <a:pt x="64" y="38"/>
                </a:moveTo>
                <a:cubicBezTo>
                  <a:pt x="64" y="39"/>
                  <a:pt x="64" y="39"/>
                  <a:pt x="64" y="39"/>
                </a:cubicBezTo>
                <a:cubicBezTo>
                  <a:pt x="64" y="38"/>
                  <a:pt x="64" y="38"/>
                  <a:pt x="64" y="38"/>
                </a:cubicBezTo>
                <a:close/>
                <a:moveTo>
                  <a:pt x="41" y="31"/>
                </a:moveTo>
                <a:cubicBezTo>
                  <a:pt x="41" y="31"/>
                  <a:pt x="41" y="32"/>
                  <a:pt x="41" y="32"/>
                </a:cubicBezTo>
                <a:cubicBezTo>
                  <a:pt x="41" y="32"/>
                  <a:pt x="41" y="31"/>
                  <a:pt x="41" y="31"/>
                </a:cubicBezTo>
                <a:close/>
                <a:moveTo>
                  <a:pt x="51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lose/>
                <a:moveTo>
                  <a:pt x="194" y="16"/>
                </a:moveTo>
                <a:cubicBezTo>
                  <a:pt x="195" y="16"/>
                  <a:pt x="197" y="17"/>
                  <a:pt x="199" y="17"/>
                </a:cubicBezTo>
                <a:cubicBezTo>
                  <a:pt x="197" y="16"/>
                  <a:pt x="195" y="16"/>
                  <a:pt x="194" y="16"/>
                </a:cubicBezTo>
                <a:close/>
                <a:moveTo>
                  <a:pt x="153" y="36"/>
                </a:moveTo>
                <a:cubicBezTo>
                  <a:pt x="153" y="36"/>
                  <a:pt x="153" y="36"/>
                  <a:pt x="153" y="36"/>
                </a:cubicBezTo>
                <a:cubicBezTo>
                  <a:pt x="153" y="36"/>
                  <a:pt x="153" y="36"/>
                  <a:pt x="153" y="36"/>
                </a:cubicBezTo>
                <a:close/>
                <a:moveTo>
                  <a:pt x="194" y="20"/>
                </a:moveTo>
                <a:cubicBezTo>
                  <a:pt x="194" y="20"/>
                  <a:pt x="194" y="20"/>
                  <a:pt x="194" y="20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194" y="20"/>
                  <a:pt x="194" y="20"/>
                  <a:pt x="194" y="20"/>
                </a:cubicBezTo>
                <a:close/>
                <a:moveTo>
                  <a:pt x="196" y="21"/>
                </a:move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lose/>
                <a:moveTo>
                  <a:pt x="114" y="39"/>
                </a:moveTo>
                <a:cubicBezTo>
                  <a:pt x="114" y="39"/>
                  <a:pt x="114" y="39"/>
                  <a:pt x="114" y="39"/>
                </a:cubicBezTo>
                <a:cubicBezTo>
                  <a:pt x="114" y="39"/>
                  <a:pt x="114" y="39"/>
                  <a:pt x="114" y="39"/>
                </a:cubicBezTo>
                <a:close/>
                <a:moveTo>
                  <a:pt x="129" y="44"/>
                </a:moveTo>
                <a:cubicBezTo>
                  <a:pt x="129" y="43"/>
                  <a:pt x="129" y="43"/>
                  <a:pt x="129" y="43"/>
                </a:cubicBezTo>
                <a:cubicBezTo>
                  <a:pt x="129" y="44"/>
                  <a:pt x="129" y="44"/>
                  <a:pt x="129" y="44"/>
                </a:cubicBezTo>
                <a:close/>
                <a:moveTo>
                  <a:pt x="214" y="27"/>
                </a:moveTo>
                <a:cubicBezTo>
                  <a:pt x="214" y="27"/>
                  <a:pt x="214" y="27"/>
                  <a:pt x="214" y="27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27"/>
                  <a:pt x="214" y="27"/>
                  <a:pt x="214" y="27"/>
                </a:cubicBezTo>
                <a:close/>
                <a:moveTo>
                  <a:pt x="141" y="49"/>
                </a:moveTo>
                <a:cubicBezTo>
                  <a:pt x="140" y="49"/>
                  <a:pt x="140" y="49"/>
                  <a:pt x="140" y="49"/>
                </a:cubicBezTo>
                <a:cubicBezTo>
                  <a:pt x="141" y="49"/>
                  <a:pt x="141" y="49"/>
                  <a:pt x="141" y="49"/>
                </a:cubicBezTo>
                <a:close/>
                <a:moveTo>
                  <a:pt x="136" y="47"/>
                </a:moveTo>
                <a:cubicBezTo>
                  <a:pt x="135" y="47"/>
                  <a:pt x="135" y="47"/>
                  <a:pt x="135" y="47"/>
                </a:cubicBezTo>
                <a:cubicBezTo>
                  <a:pt x="135" y="47"/>
                  <a:pt x="135" y="47"/>
                  <a:pt x="135" y="47"/>
                </a:cubicBezTo>
                <a:lnTo>
                  <a:pt x="136" y="47"/>
                </a:lnTo>
                <a:close/>
                <a:moveTo>
                  <a:pt x="211" y="24"/>
                </a:moveTo>
                <a:cubicBezTo>
                  <a:pt x="211" y="24"/>
                  <a:pt x="211" y="24"/>
                  <a:pt x="211" y="24"/>
                </a:cubicBezTo>
                <a:cubicBezTo>
                  <a:pt x="211" y="24"/>
                  <a:pt x="211" y="24"/>
                  <a:pt x="211" y="24"/>
                </a:cubicBezTo>
                <a:close/>
                <a:moveTo>
                  <a:pt x="244" y="40"/>
                </a:moveTo>
                <a:cubicBezTo>
                  <a:pt x="244" y="41"/>
                  <a:pt x="244" y="41"/>
                  <a:pt x="244" y="41"/>
                </a:cubicBezTo>
                <a:cubicBezTo>
                  <a:pt x="244" y="41"/>
                  <a:pt x="244" y="41"/>
                  <a:pt x="244" y="41"/>
                </a:cubicBezTo>
                <a:cubicBezTo>
                  <a:pt x="244" y="42"/>
                  <a:pt x="244" y="42"/>
                  <a:pt x="244" y="42"/>
                </a:cubicBezTo>
                <a:cubicBezTo>
                  <a:pt x="244" y="41"/>
                  <a:pt x="244" y="40"/>
                  <a:pt x="244" y="40"/>
                </a:cubicBezTo>
                <a:close/>
                <a:moveTo>
                  <a:pt x="244" y="44"/>
                </a:moveTo>
                <a:cubicBezTo>
                  <a:pt x="244" y="44"/>
                  <a:pt x="244" y="44"/>
                  <a:pt x="244" y="44"/>
                </a:cubicBezTo>
                <a:cubicBezTo>
                  <a:pt x="244" y="44"/>
                  <a:pt x="244" y="44"/>
                  <a:pt x="244" y="44"/>
                </a:cubicBezTo>
                <a:close/>
                <a:moveTo>
                  <a:pt x="239" y="30"/>
                </a:moveTo>
                <a:cubicBezTo>
                  <a:pt x="237" y="30"/>
                  <a:pt x="237" y="30"/>
                  <a:pt x="237" y="30"/>
                </a:cubicBezTo>
                <a:cubicBezTo>
                  <a:pt x="238" y="30"/>
                  <a:pt x="239" y="31"/>
                  <a:pt x="239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1" y="33"/>
                  <a:pt x="241" y="33"/>
                  <a:pt x="241" y="33"/>
                </a:cubicBezTo>
                <a:cubicBezTo>
                  <a:pt x="241" y="32"/>
                  <a:pt x="241" y="32"/>
                  <a:pt x="240" y="31"/>
                </a:cubicBezTo>
                <a:cubicBezTo>
                  <a:pt x="241" y="31"/>
                  <a:pt x="242" y="32"/>
                  <a:pt x="242" y="32"/>
                </a:cubicBezTo>
                <a:cubicBezTo>
                  <a:pt x="243" y="32"/>
                  <a:pt x="243" y="33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cubicBezTo>
                  <a:pt x="243" y="33"/>
                  <a:pt x="244" y="33"/>
                  <a:pt x="244" y="33"/>
                </a:cubicBezTo>
                <a:cubicBezTo>
                  <a:pt x="243" y="32"/>
                  <a:pt x="241" y="31"/>
                  <a:pt x="239" y="31"/>
                </a:cubicBezTo>
                <a:cubicBezTo>
                  <a:pt x="239" y="30"/>
                  <a:pt x="238" y="30"/>
                  <a:pt x="237" y="29"/>
                </a:cubicBezTo>
                <a:cubicBezTo>
                  <a:pt x="238" y="30"/>
                  <a:pt x="238" y="30"/>
                  <a:pt x="239" y="30"/>
                </a:cubicBezTo>
                <a:close/>
                <a:moveTo>
                  <a:pt x="245" y="47"/>
                </a:moveTo>
                <a:cubicBezTo>
                  <a:pt x="245" y="47"/>
                  <a:pt x="246" y="47"/>
                  <a:pt x="246" y="47"/>
                </a:cubicBezTo>
                <a:cubicBezTo>
                  <a:pt x="246" y="47"/>
                  <a:pt x="246" y="47"/>
                  <a:pt x="245" y="47"/>
                </a:cubicBezTo>
                <a:close/>
                <a:moveTo>
                  <a:pt x="245" y="34"/>
                </a:moveTo>
                <a:cubicBezTo>
                  <a:pt x="245" y="34"/>
                  <a:pt x="245" y="34"/>
                  <a:pt x="245" y="34"/>
                </a:cubicBezTo>
                <a:cubicBezTo>
                  <a:pt x="245" y="34"/>
                  <a:pt x="245" y="34"/>
                  <a:pt x="245" y="34"/>
                </a:cubicBezTo>
                <a:close/>
                <a:moveTo>
                  <a:pt x="245" y="34"/>
                </a:moveTo>
                <a:cubicBezTo>
                  <a:pt x="245" y="34"/>
                  <a:pt x="244" y="34"/>
                  <a:pt x="245" y="34"/>
                </a:cubicBezTo>
                <a:cubicBezTo>
                  <a:pt x="244" y="34"/>
                  <a:pt x="244" y="33"/>
                  <a:pt x="244" y="33"/>
                </a:cubicBezTo>
                <a:cubicBezTo>
                  <a:pt x="244" y="34"/>
                  <a:pt x="244" y="34"/>
                  <a:pt x="245" y="34"/>
                </a:cubicBezTo>
                <a:close/>
                <a:moveTo>
                  <a:pt x="241" y="36"/>
                </a:moveTo>
                <a:cubicBezTo>
                  <a:pt x="241" y="35"/>
                  <a:pt x="241" y="35"/>
                  <a:pt x="240" y="35"/>
                </a:cubicBezTo>
                <a:cubicBezTo>
                  <a:pt x="240" y="35"/>
                  <a:pt x="240" y="35"/>
                  <a:pt x="240" y="35"/>
                </a:cubicBezTo>
                <a:cubicBezTo>
                  <a:pt x="241" y="36"/>
                  <a:pt x="241" y="36"/>
                  <a:pt x="241" y="36"/>
                </a:cubicBezTo>
                <a:cubicBezTo>
                  <a:pt x="241" y="36"/>
                  <a:pt x="242" y="36"/>
                  <a:pt x="241" y="36"/>
                </a:cubicBezTo>
                <a:close/>
                <a:moveTo>
                  <a:pt x="242" y="32"/>
                </a:move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2" y="32"/>
                  <a:pt x="242" y="32"/>
                </a:cubicBezTo>
                <a:close/>
                <a:moveTo>
                  <a:pt x="242" y="36"/>
                </a:moveTo>
                <a:cubicBezTo>
                  <a:pt x="242" y="37"/>
                  <a:pt x="242" y="37"/>
                  <a:pt x="243" y="37"/>
                </a:cubicBezTo>
                <a:lnTo>
                  <a:pt x="242" y="36"/>
                </a:lnTo>
                <a:close/>
                <a:moveTo>
                  <a:pt x="240" y="39"/>
                </a:moveTo>
                <a:cubicBezTo>
                  <a:pt x="241" y="40"/>
                  <a:pt x="241" y="40"/>
                  <a:pt x="241" y="41"/>
                </a:cubicBezTo>
                <a:cubicBezTo>
                  <a:pt x="241" y="41"/>
                  <a:pt x="241" y="41"/>
                  <a:pt x="240" y="4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41"/>
                  <a:pt x="242" y="42"/>
                  <a:pt x="242" y="42"/>
                </a:cubicBezTo>
                <a:cubicBezTo>
                  <a:pt x="242" y="42"/>
                  <a:pt x="242" y="42"/>
                  <a:pt x="242" y="42"/>
                </a:cubicBezTo>
                <a:cubicBezTo>
                  <a:pt x="242" y="42"/>
                  <a:pt x="243" y="43"/>
                  <a:pt x="243" y="43"/>
                </a:cubicBezTo>
                <a:cubicBezTo>
                  <a:pt x="243" y="43"/>
                  <a:pt x="243" y="43"/>
                  <a:pt x="243" y="43"/>
                </a:cubicBezTo>
                <a:cubicBezTo>
                  <a:pt x="243" y="43"/>
                  <a:pt x="243" y="43"/>
                  <a:pt x="243" y="43"/>
                </a:cubicBezTo>
                <a:cubicBezTo>
                  <a:pt x="243" y="42"/>
                  <a:pt x="242" y="42"/>
                  <a:pt x="242" y="42"/>
                </a:cubicBezTo>
                <a:cubicBezTo>
                  <a:pt x="242" y="41"/>
                  <a:pt x="242" y="41"/>
                  <a:pt x="242" y="40"/>
                </a:cubicBezTo>
                <a:cubicBezTo>
                  <a:pt x="242" y="40"/>
                  <a:pt x="242" y="41"/>
                  <a:pt x="242" y="41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42" y="41"/>
                  <a:pt x="243" y="42"/>
                  <a:pt x="243" y="42"/>
                </a:cubicBezTo>
                <a:cubicBezTo>
                  <a:pt x="243" y="42"/>
                  <a:pt x="243" y="42"/>
                  <a:pt x="243" y="42"/>
                </a:cubicBezTo>
                <a:cubicBezTo>
                  <a:pt x="242" y="41"/>
                  <a:pt x="242" y="39"/>
                  <a:pt x="240" y="39"/>
                </a:cubicBezTo>
                <a:close/>
                <a:moveTo>
                  <a:pt x="240" y="39"/>
                </a:moveTo>
                <a:cubicBezTo>
                  <a:pt x="240" y="39"/>
                  <a:pt x="240" y="39"/>
                  <a:pt x="240" y="39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39"/>
                </a:lnTo>
                <a:close/>
                <a:moveTo>
                  <a:pt x="246" y="50"/>
                </a:moveTo>
                <a:cubicBezTo>
                  <a:pt x="247" y="51"/>
                  <a:pt x="247" y="51"/>
                  <a:pt x="247" y="51"/>
                </a:cubicBezTo>
                <a:cubicBezTo>
                  <a:pt x="246" y="50"/>
                  <a:pt x="246" y="50"/>
                  <a:pt x="246" y="50"/>
                </a:cubicBezTo>
                <a:close/>
                <a:moveTo>
                  <a:pt x="246" y="46"/>
                </a:moveTo>
                <a:cubicBezTo>
                  <a:pt x="246" y="46"/>
                  <a:pt x="246" y="46"/>
                  <a:pt x="246" y="46"/>
                </a:cubicBezTo>
                <a:close/>
                <a:moveTo>
                  <a:pt x="246" y="41"/>
                </a:moveTo>
                <a:cubicBezTo>
                  <a:pt x="246" y="41"/>
                  <a:pt x="246" y="41"/>
                  <a:pt x="246" y="41"/>
                </a:cubicBezTo>
                <a:cubicBezTo>
                  <a:pt x="246" y="41"/>
                  <a:pt x="246" y="41"/>
                  <a:pt x="246" y="41"/>
                </a:cubicBezTo>
                <a:close/>
                <a:moveTo>
                  <a:pt x="247" y="42"/>
                </a:moveTo>
                <a:cubicBezTo>
                  <a:pt x="247" y="42"/>
                  <a:pt x="247" y="42"/>
                  <a:pt x="247" y="42"/>
                </a:cubicBezTo>
                <a:cubicBezTo>
                  <a:pt x="247" y="42"/>
                  <a:pt x="247" y="42"/>
                  <a:pt x="247" y="42"/>
                </a:cubicBezTo>
                <a:close/>
                <a:moveTo>
                  <a:pt x="247" y="52"/>
                </a:moveTo>
                <a:cubicBezTo>
                  <a:pt x="247" y="52"/>
                  <a:pt x="247" y="52"/>
                  <a:pt x="247" y="52"/>
                </a:cubicBezTo>
                <a:cubicBezTo>
                  <a:pt x="247" y="53"/>
                  <a:pt x="247" y="53"/>
                  <a:pt x="247" y="53"/>
                </a:cubicBezTo>
                <a:lnTo>
                  <a:pt x="247" y="52"/>
                </a:lnTo>
                <a:close/>
                <a:moveTo>
                  <a:pt x="246" y="42"/>
                </a:moveTo>
                <a:cubicBezTo>
                  <a:pt x="246" y="41"/>
                  <a:pt x="246" y="41"/>
                  <a:pt x="246" y="41"/>
                </a:cubicBezTo>
                <a:cubicBezTo>
                  <a:pt x="246" y="41"/>
                  <a:pt x="246" y="41"/>
                  <a:pt x="246" y="41"/>
                </a:cubicBezTo>
                <a:lnTo>
                  <a:pt x="246" y="42"/>
                </a:lnTo>
                <a:close/>
                <a:moveTo>
                  <a:pt x="246" y="49"/>
                </a:moveTo>
                <a:cubicBezTo>
                  <a:pt x="246" y="48"/>
                  <a:pt x="246" y="48"/>
                  <a:pt x="246" y="48"/>
                </a:cubicBezTo>
                <a:lnTo>
                  <a:pt x="246" y="49"/>
                </a:lnTo>
                <a:close/>
                <a:moveTo>
                  <a:pt x="245" y="35"/>
                </a:moveTo>
                <a:cubicBezTo>
                  <a:pt x="246" y="35"/>
                  <a:pt x="245" y="34"/>
                  <a:pt x="245" y="34"/>
                </a:cubicBezTo>
                <a:cubicBezTo>
                  <a:pt x="245" y="34"/>
                  <a:pt x="245" y="35"/>
                  <a:pt x="245" y="35"/>
                </a:cubicBezTo>
                <a:close/>
                <a:moveTo>
                  <a:pt x="245" y="40"/>
                </a:moveTo>
                <a:cubicBezTo>
                  <a:pt x="245" y="39"/>
                  <a:pt x="245" y="39"/>
                  <a:pt x="245" y="39"/>
                </a:cubicBezTo>
                <a:cubicBezTo>
                  <a:pt x="245" y="40"/>
                  <a:pt x="245" y="40"/>
                  <a:pt x="245" y="40"/>
                </a:cubicBezTo>
                <a:close/>
                <a:moveTo>
                  <a:pt x="245" y="45"/>
                </a:moveTo>
                <a:cubicBezTo>
                  <a:pt x="245" y="44"/>
                  <a:pt x="245" y="44"/>
                  <a:pt x="245" y="44"/>
                </a:cubicBezTo>
                <a:cubicBezTo>
                  <a:pt x="245" y="45"/>
                  <a:pt x="245" y="45"/>
                  <a:pt x="245" y="45"/>
                </a:cubicBezTo>
                <a:cubicBezTo>
                  <a:pt x="245" y="45"/>
                  <a:pt x="245" y="45"/>
                  <a:pt x="245" y="45"/>
                </a:cubicBezTo>
                <a:cubicBezTo>
                  <a:pt x="245" y="46"/>
                  <a:pt x="245" y="46"/>
                  <a:pt x="245" y="47"/>
                </a:cubicBezTo>
                <a:cubicBezTo>
                  <a:pt x="245" y="46"/>
                  <a:pt x="246" y="46"/>
                  <a:pt x="245" y="45"/>
                </a:cubicBezTo>
                <a:close/>
                <a:moveTo>
                  <a:pt x="217" y="27"/>
                </a:moveTo>
                <a:cubicBezTo>
                  <a:pt x="217" y="27"/>
                  <a:pt x="217" y="27"/>
                  <a:pt x="217" y="27"/>
                </a:cubicBezTo>
                <a:cubicBezTo>
                  <a:pt x="217" y="27"/>
                  <a:pt x="217" y="27"/>
                  <a:pt x="217" y="27"/>
                </a:cubicBezTo>
                <a:close/>
                <a:moveTo>
                  <a:pt x="223" y="28"/>
                </a:moveTo>
                <a:cubicBezTo>
                  <a:pt x="224" y="29"/>
                  <a:pt x="224" y="29"/>
                  <a:pt x="224" y="29"/>
                </a:cubicBezTo>
                <a:cubicBezTo>
                  <a:pt x="224" y="29"/>
                  <a:pt x="224" y="28"/>
                  <a:pt x="223" y="28"/>
                </a:cubicBezTo>
                <a:close/>
                <a:moveTo>
                  <a:pt x="223" y="28"/>
                </a:moveTo>
                <a:cubicBezTo>
                  <a:pt x="223" y="28"/>
                  <a:pt x="223" y="28"/>
                  <a:pt x="223" y="28"/>
                </a:cubicBezTo>
                <a:cubicBezTo>
                  <a:pt x="223" y="28"/>
                  <a:pt x="223" y="28"/>
                  <a:pt x="223" y="28"/>
                </a:cubicBezTo>
                <a:close/>
                <a:moveTo>
                  <a:pt x="224" y="26"/>
                </a:moveTo>
                <a:cubicBezTo>
                  <a:pt x="224" y="26"/>
                  <a:pt x="224" y="26"/>
                  <a:pt x="224" y="26"/>
                </a:cubicBezTo>
                <a:cubicBezTo>
                  <a:pt x="224" y="26"/>
                  <a:pt x="224" y="26"/>
                  <a:pt x="224" y="26"/>
                </a:cubicBezTo>
                <a:cubicBezTo>
                  <a:pt x="224" y="26"/>
                  <a:pt x="224" y="26"/>
                  <a:pt x="224" y="26"/>
                </a:cubicBezTo>
                <a:close/>
                <a:moveTo>
                  <a:pt x="225" y="25"/>
                </a:moveTo>
                <a:cubicBezTo>
                  <a:pt x="225" y="25"/>
                  <a:pt x="225" y="25"/>
                  <a:pt x="225" y="25"/>
                </a:cubicBezTo>
                <a:close/>
                <a:moveTo>
                  <a:pt x="221" y="25"/>
                </a:moveTo>
                <a:cubicBezTo>
                  <a:pt x="221" y="25"/>
                  <a:pt x="221" y="25"/>
                  <a:pt x="221" y="25"/>
                </a:cubicBezTo>
                <a:cubicBezTo>
                  <a:pt x="221" y="25"/>
                  <a:pt x="221" y="25"/>
                  <a:pt x="221" y="25"/>
                </a:cubicBezTo>
                <a:close/>
                <a:moveTo>
                  <a:pt x="216" y="27"/>
                </a:moveTo>
                <a:cubicBezTo>
                  <a:pt x="216" y="27"/>
                  <a:pt x="217" y="27"/>
                  <a:pt x="217" y="27"/>
                </a:cubicBezTo>
                <a:cubicBezTo>
                  <a:pt x="218" y="27"/>
                  <a:pt x="218" y="27"/>
                  <a:pt x="218" y="27"/>
                </a:cubicBezTo>
                <a:cubicBezTo>
                  <a:pt x="217" y="27"/>
                  <a:pt x="217" y="27"/>
                  <a:pt x="216" y="27"/>
                </a:cubicBezTo>
                <a:close/>
                <a:moveTo>
                  <a:pt x="228" y="25"/>
                </a:moveTo>
                <a:cubicBezTo>
                  <a:pt x="228" y="25"/>
                  <a:pt x="228" y="25"/>
                  <a:pt x="228" y="25"/>
                </a:cubicBezTo>
                <a:cubicBezTo>
                  <a:pt x="228" y="26"/>
                  <a:pt x="228" y="25"/>
                  <a:pt x="228" y="25"/>
                </a:cubicBezTo>
                <a:close/>
                <a:moveTo>
                  <a:pt x="215" y="27"/>
                </a:moveTo>
                <a:cubicBezTo>
                  <a:pt x="216" y="27"/>
                  <a:pt x="216" y="27"/>
                  <a:pt x="216" y="27"/>
                </a:cubicBezTo>
                <a:cubicBezTo>
                  <a:pt x="216" y="27"/>
                  <a:pt x="215" y="27"/>
                  <a:pt x="216" y="27"/>
                </a:cubicBezTo>
                <a:cubicBezTo>
                  <a:pt x="216" y="27"/>
                  <a:pt x="216" y="27"/>
                  <a:pt x="216" y="27"/>
                </a:cubicBezTo>
                <a:lnTo>
                  <a:pt x="215" y="27"/>
                </a:lnTo>
                <a:close/>
                <a:moveTo>
                  <a:pt x="218" y="27"/>
                </a:moveTo>
                <a:cubicBezTo>
                  <a:pt x="218" y="27"/>
                  <a:pt x="218" y="27"/>
                  <a:pt x="218" y="27"/>
                </a:cubicBezTo>
                <a:close/>
                <a:moveTo>
                  <a:pt x="218" y="25"/>
                </a:moveTo>
                <a:cubicBezTo>
                  <a:pt x="219" y="25"/>
                  <a:pt x="219" y="25"/>
                  <a:pt x="219" y="25"/>
                </a:cubicBezTo>
                <a:cubicBezTo>
                  <a:pt x="219" y="25"/>
                  <a:pt x="219" y="25"/>
                  <a:pt x="218" y="25"/>
                </a:cubicBezTo>
                <a:close/>
                <a:moveTo>
                  <a:pt x="239" y="31"/>
                </a:moveTo>
                <a:cubicBezTo>
                  <a:pt x="240" y="31"/>
                  <a:pt x="240" y="31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lose/>
                <a:moveTo>
                  <a:pt x="243" y="42"/>
                </a:moveTo>
                <a:cubicBezTo>
                  <a:pt x="243" y="43"/>
                  <a:pt x="243" y="43"/>
                  <a:pt x="243" y="43"/>
                </a:cubicBezTo>
                <a:cubicBezTo>
                  <a:pt x="243" y="43"/>
                  <a:pt x="243" y="43"/>
                  <a:pt x="243" y="42"/>
                </a:cubicBezTo>
                <a:close/>
                <a:moveTo>
                  <a:pt x="238" y="33"/>
                </a:moveTo>
                <a:cubicBezTo>
                  <a:pt x="238" y="33"/>
                  <a:pt x="238" y="32"/>
                  <a:pt x="238" y="32"/>
                </a:cubicBezTo>
                <a:cubicBezTo>
                  <a:pt x="238" y="32"/>
                  <a:pt x="238" y="33"/>
                  <a:pt x="238" y="33"/>
                </a:cubicBezTo>
                <a:close/>
                <a:moveTo>
                  <a:pt x="240" y="35"/>
                </a:moveTo>
                <a:cubicBezTo>
                  <a:pt x="240" y="35"/>
                  <a:pt x="240" y="35"/>
                  <a:pt x="240" y="35"/>
                </a:cubicBezTo>
                <a:cubicBezTo>
                  <a:pt x="240" y="35"/>
                  <a:pt x="240" y="35"/>
                  <a:pt x="240" y="35"/>
                </a:cubicBezTo>
                <a:close/>
                <a:moveTo>
                  <a:pt x="237" y="30"/>
                </a:moveTo>
                <a:cubicBezTo>
                  <a:pt x="236" y="30"/>
                  <a:pt x="236" y="30"/>
                  <a:pt x="236" y="30"/>
                </a:cubicBezTo>
                <a:cubicBezTo>
                  <a:pt x="237" y="30"/>
                  <a:pt x="237" y="30"/>
                  <a:pt x="237" y="30"/>
                </a:cubicBezTo>
                <a:close/>
                <a:moveTo>
                  <a:pt x="236" y="32"/>
                </a:moveTo>
                <a:cubicBezTo>
                  <a:pt x="236" y="32"/>
                  <a:pt x="236" y="32"/>
                  <a:pt x="236" y="32"/>
                </a:cubicBezTo>
                <a:close/>
                <a:moveTo>
                  <a:pt x="231" y="31"/>
                </a:moveTo>
                <a:cubicBezTo>
                  <a:pt x="231" y="32"/>
                  <a:pt x="231" y="32"/>
                  <a:pt x="231" y="32"/>
                </a:cubicBezTo>
                <a:cubicBezTo>
                  <a:pt x="231" y="31"/>
                  <a:pt x="231" y="31"/>
                  <a:pt x="231" y="31"/>
                </a:cubicBezTo>
                <a:close/>
                <a:moveTo>
                  <a:pt x="232" y="30"/>
                </a:moveTo>
                <a:cubicBezTo>
                  <a:pt x="232" y="30"/>
                  <a:pt x="233" y="30"/>
                  <a:pt x="233" y="30"/>
                </a:cubicBezTo>
                <a:cubicBezTo>
                  <a:pt x="233" y="30"/>
                  <a:pt x="233" y="30"/>
                  <a:pt x="233" y="30"/>
                </a:cubicBezTo>
                <a:cubicBezTo>
                  <a:pt x="233" y="30"/>
                  <a:pt x="233" y="30"/>
                  <a:pt x="233" y="30"/>
                </a:cubicBezTo>
                <a:cubicBezTo>
                  <a:pt x="232" y="30"/>
                  <a:pt x="231" y="30"/>
                  <a:pt x="231" y="30"/>
                </a:cubicBezTo>
                <a:cubicBezTo>
                  <a:pt x="231" y="30"/>
                  <a:pt x="232" y="30"/>
                  <a:pt x="232" y="30"/>
                </a:cubicBezTo>
                <a:close/>
                <a:moveTo>
                  <a:pt x="234" y="30"/>
                </a:moveTo>
                <a:cubicBezTo>
                  <a:pt x="235" y="31"/>
                  <a:pt x="235" y="31"/>
                  <a:pt x="235" y="31"/>
                </a:cubicBezTo>
                <a:lnTo>
                  <a:pt x="234" y="30"/>
                </a:lnTo>
                <a:close/>
                <a:moveTo>
                  <a:pt x="246" y="83"/>
                </a:moveTo>
                <a:cubicBezTo>
                  <a:pt x="246" y="83"/>
                  <a:pt x="246" y="83"/>
                  <a:pt x="246" y="83"/>
                </a:cubicBezTo>
                <a:cubicBezTo>
                  <a:pt x="246" y="83"/>
                  <a:pt x="246" y="83"/>
                  <a:pt x="246" y="83"/>
                </a:cubicBezTo>
                <a:close/>
                <a:moveTo>
                  <a:pt x="210" y="27"/>
                </a:moveTo>
                <a:cubicBezTo>
                  <a:pt x="209" y="27"/>
                  <a:pt x="209" y="27"/>
                  <a:pt x="209" y="27"/>
                </a:cubicBezTo>
                <a:cubicBezTo>
                  <a:pt x="209" y="27"/>
                  <a:pt x="210" y="27"/>
                  <a:pt x="210" y="27"/>
                </a:cubicBezTo>
                <a:close/>
                <a:moveTo>
                  <a:pt x="210" y="26"/>
                </a:moveTo>
                <a:cubicBezTo>
                  <a:pt x="210" y="26"/>
                  <a:pt x="210" y="26"/>
                  <a:pt x="210" y="26"/>
                </a:cubicBezTo>
                <a:cubicBezTo>
                  <a:pt x="210" y="26"/>
                  <a:pt x="210" y="26"/>
                  <a:pt x="210" y="26"/>
                </a:cubicBezTo>
                <a:cubicBezTo>
                  <a:pt x="210" y="26"/>
                  <a:pt x="210" y="26"/>
                  <a:pt x="210" y="26"/>
                </a:cubicBezTo>
                <a:close/>
                <a:moveTo>
                  <a:pt x="160" y="32"/>
                </a:moveTo>
                <a:cubicBezTo>
                  <a:pt x="160" y="32"/>
                  <a:pt x="159" y="32"/>
                  <a:pt x="159" y="32"/>
                </a:cubicBezTo>
                <a:lnTo>
                  <a:pt x="160" y="32"/>
                </a:lnTo>
                <a:close/>
                <a:moveTo>
                  <a:pt x="210" y="27"/>
                </a:moveTo>
                <a:cubicBezTo>
                  <a:pt x="210" y="27"/>
                  <a:pt x="210" y="27"/>
                  <a:pt x="210" y="27"/>
                </a:cubicBezTo>
                <a:cubicBezTo>
                  <a:pt x="210" y="27"/>
                  <a:pt x="210" y="27"/>
                  <a:pt x="210" y="27"/>
                </a:cubicBezTo>
                <a:cubicBezTo>
                  <a:pt x="210" y="27"/>
                  <a:pt x="210" y="27"/>
                  <a:pt x="210" y="27"/>
                </a:cubicBezTo>
                <a:close/>
                <a:moveTo>
                  <a:pt x="193" y="22"/>
                </a:move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lose/>
                <a:moveTo>
                  <a:pt x="164" y="33"/>
                </a:moveTo>
                <a:cubicBezTo>
                  <a:pt x="163" y="34"/>
                  <a:pt x="163" y="34"/>
                  <a:pt x="162" y="35"/>
                </a:cubicBezTo>
                <a:cubicBezTo>
                  <a:pt x="163" y="34"/>
                  <a:pt x="163" y="34"/>
                  <a:pt x="164" y="33"/>
                </a:cubicBezTo>
                <a:close/>
                <a:moveTo>
                  <a:pt x="197" y="54"/>
                </a:moveTo>
                <a:cubicBezTo>
                  <a:pt x="197" y="53"/>
                  <a:pt x="197" y="53"/>
                  <a:pt x="197" y="53"/>
                </a:cubicBezTo>
                <a:cubicBezTo>
                  <a:pt x="197" y="54"/>
                  <a:pt x="197" y="54"/>
                  <a:pt x="197" y="54"/>
                </a:cubicBezTo>
                <a:close/>
                <a:moveTo>
                  <a:pt x="197" y="23"/>
                </a:moveTo>
                <a:cubicBezTo>
                  <a:pt x="197" y="23"/>
                  <a:pt x="197" y="23"/>
                  <a:pt x="197" y="23"/>
                </a:cubicBezTo>
                <a:cubicBezTo>
                  <a:pt x="197" y="23"/>
                  <a:pt x="197" y="23"/>
                  <a:pt x="197" y="23"/>
                </a:cubicBezTo>
                <a:close/>
                <a:moveTo>
                  <a:pt x="194" y="57"/>
                </a:moveTo>
                <a:cubicBezTo>
                  <a:pt x="194" y="57"/>
                  <a:pt x="194" y="57"/>
                  <a:pt x="194" y="57"/>
                </a:cubicBezTo>
                <a:cubicBezTo>
                  <a:pt x="193" y="57"/>
                  <a:pt x="193" y="57"/>
                  <a:pt x="193" y="57"/>
                </a:cubicBezTo>
                <a:lnTo>
                  <a:pt x="194" y="57"/>
                </a:lnTo>
                <a:close/>
                <a:moveTo>
                  <a:pt x="157" y="37"/>
                </a:moveTo>
                <a:cubicBezTo>
                  <a:pt x="156" y="37"/>
                  <a:pt x="156" y="38"/>
                  <a:pt x="155" y="39"/>
                </a:cubicBezTo>
                <a:cubicBezTo>
                  <a:pt x="156" y="38"/>
                  <a:pt x="156" y="37"/>
                  <a:pt x="157" y="37"/>
                </a:cubicBezTo>
                <a:close/>
                <a:moveTo>
                  <a:pt x="164" y="33"/>
                </a:moveTo>
                <a:cubicBezTo>
                  <a:pt x="164" y="33"/>
                  <a:pt x="164" y="33"/>
                  <a:pt x="164" y="33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5" y="32"/>
                  <a:pt x="165" y="33"/>
                  <a:pt x="164" y="33"/>
                </a:cubicBezTo>
                <a:close/>
                <a:moveTo>
                  <a:pt x="244" y="99"/>
                </a:moveTo>
                <a:cubicBezTo>
                  <a:pt x="244" y="99"/>
                  <a:pt x="244" y="99"/>
                  <a:pt x="244" y="99"/>
                </a:cubicBezTo>
                <a:cubicBezTo>
                  <a:pt x="244" y="99"/>
                  <a:pt x="244" y="99"/>
                  <a:pt x="244" y="99"/>
                </a:cubicBezTo>
                <a:close/>
                <a:moveTo>
                  <a:pt x="244" y="102"/>
                </a:moveTo>
                <a:cubicBezTo>
                  <a:pt x="244" y="102"/>
                  <a:pt x="244" y="102"/>
                  <a:pt x="244" y="102"/>
                </a:cubicBezTo>
                <a:cubicBezTo>
                  <a:pt x="244" y="102"/>
                  <a:pt x="244" y="102"/>
                  <a:pt x="244" y="102"/>
                </a:cubicBezTo>
                <a:close/>
                <a:moveTo>
                  <a:pt x="244" y="101"/>
                </a:moveTo>
                <a:cubicBezTo>
                  <a:pt x="244" y="101"/>
                  <a:pt x="244" y="101"/>
                  <a:pt x="244" y="101"/>
                </a:cubicBezTo>
                <a:cubicBezTo>
                  <a:pt x="244" y="101"/>
                  <a:pt x="244" y="101"/>
                  <a:pt x="244" y="101"/>
                </a:cubicBezTo>
                <a:close/>
                <a:moveTo>
                  <a:pt x="238" y="37"/>
                </a:moveTo>
                <a:cubicBezTo>
                  <a:pt x="239" y="38"/>
                  <a:pt x="239" y="38"/>
                  <a:pt x="239" y="38"/>
                </a:cubicBezTo>
                <a:cubicBezTo>
                  <a:pt x="239" y="38"/>
                  <a:pt x="238" y="37"/>
                  <a:pt x="238" y="37"/>
                </a:cubicBezTo>
                <a:close/>
                <a:moveTo>
                  <a:pt x="208" y="26"/>
                </a:moveTo>
                <a:cubicBezTo>
                  <a:pt x="208" y="26"/>
                  <a:pt x="208" y="26"/>
                  <a:pt x="208" y="26"/>
                </a:cubicBezTo>
                <a:cubicBezTo>
                  <a:pt x="208" y="26"/>
                  <a:pt x="208" y="26"/>
                  <a:pt x="208" y="26"/>
                </a:cubicBezTo>
                <a:close/>
                <a:moveTo>
                  <a:pt x="208" y="26"/>
                </a:moveTo>
                <a:cubicBezTo>
                  <a:pt x="209" y="26"/>
                  <a:pt x="209" y="26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8" y="26"/>
                  <a:pt x="208" y="26"/>
                </a:cubicBezTo>
                <a:close/>
                <a:moveTo>
                  <a:pt x="206" y="26"/>
                </a:moveTo>
                <a:cubicBezTo>
                  <a:pt x="206" y="26"/>
                  <a:pt x="206" y="26"/>
                  <a:pt x="206" y="26"/>
                </a:cubicBezTo>
                <a:cubicBezTo>
                  <a:pt x="206" y="26"/>
                  <a:pt x="206" y="26"/>
                  <a:pt x="206" y="26"/>
                </a:cubicBezTo>
                <a:close/>
                <a:moveTo>
                  <a:pt x="207" y="27"/>
                </a:moveTo>
                <a:cubicBezTo>
                  <a:pt x="207" y="27"/>
                  <a:pt x="207" y="27"/>
                  <a:pt x="207" y="27"/>
                </a:cubicBezTo>
                <a:cubicBezTo>
                  <a:pt x="207" y="27"/>
                  <a:pt x="207" y="27"/>
                  <a:pt x="207" y="27"/>
                </a:cubicBezTo>
                <a:close/>
                <a:moveTo>
                  <a:pt x="152" y="38"/>
                </a:moveTo>
                <a:cubicBezTo>
                  <a:pt x="153" y="36"/>
                  <a:pt x="153" y="36"/>
                  <a:pt x="153" y="36"/>
                </a:cubicBezTo>
                <a:cubicBezTo>
                  <a:pt x="152" y="37"/>
                  <a:pt x="152" y="37"/>
                  <a:pt x="152" y="37"/>
                </a:cubicBezTo>
                <a:lnTo>
                  <a:pt x="152" y="38"/>
                </a:lnTo>
                <a:close/>
                <a:moveTo>
                  <a:pt x="245" y="82"/>
                </a:moveTo>
                <a:cubicBezTo>
                  <a:pt x="245" y="83"/>
                  <a:pt x="245" y="83"/>
                  <a:pt x="245" y="83"/>
                </a:cubicBezTo>
                <a:cubicBezTo>
                  <a:pt x="245" y="82"/>
                  <a:pt x="245" y="82"/>
                  <a:pt x="245" y="82"/>
                </a:cubicBezTo>
                <a:close/>
                <a:moveTo>
                  <a:pt x="46" y="41"/>
                </a:move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lose/>
                <a:moveTo>
                  <a:pt x="245" y="83"/>
                </a:moveTo>
                <a:cubicBezTo>
                  <a:pt x="245" y="85"/>
                  <a:pt x="245" y="85"/>
                  <a:pt x="245" y="85"/>
                </a:cubicBezTo>
                <a:cubicBezTo>
                  <a:pt x="244" y="85"/>
                  <a:pt x="245" y="84"/>
                  <a:pt x="245" y="83"/>
                </a:cubicBezTo>
                <a:close/>
                <a:moveTo>
                  <a:pt x="245" y="83"/>
                </a:moveTo>
                <a:cubicBezTo>
                  <a:pt x="245" y="83"/>
                  <a:pt x="245" y="83"/>
                  <a:pt x="245" y="83"/>
                </a:cubicBezTo>
                <a:cubicBezTo>
                  <a:pt x="245" y="83"/>
                  <a:pt x="245" y="83"/>
                  <a:pt x="245" y="83"/>
                </a:cubicBezTo>
                <a:close/>
                <a:moveTo>
                  <a:pt x="244" y="100"/>
                </a:moveTo>
                <a:cubicBezTo>
                  <a:pt x="244" y="99"/>
                  <a:pt x="244" y="99"/>
                  <a:pt x="244" y="99"/>
                </a:cubicBezTo>
                <a:cubicBezTo>
                  <a:pt x="244" y="98"/>
                  <a:pt x="245" y="97"/>
                  <a:pt x="245" y="96"/>
                </a:cubicBezTo>
                <a:cubicBezTo>
                  <a:pt x="245" y="96"/>
                  <a:pt x="245" y="96"/>
                  <a:pt x="245" y="96"/>
                </a:cubicBezTo>
                <a:cubicBezTo>
                  <a:pt x="246" y="92"/>
                  <a:pt x="246" y="89"/>
                  <a:pt x="246" y="86"/>
                </a:cubicBezTo>
                <a:cubicBezTo>
                  <a:pt x="246" y="86"/>
                  <a:pt x="246" y="86"/>
                  <a:pt x="246" y="86"/>
                </a:cubicBezTo>
                <a:cubicBezTo>
                  <a:pt x="247" y="86"/>
                  <a:pt x="247" y="86"/>
                  <a:pt x="247" y="86"/>
                </a:cubicBezTo>
                <a:cubicBezTo>
                  <a:pt x="246" y="85"/>
                  <a:pt x="247" y="85"/>
                  <a:pt x="247" y="85"/>
                </a:cubicBezTo>
                <a:cubicBezTo>
                  <a:pt x="246" y="83"/>
                  <a:pt x="247" y="80"/>
                  <a:pt x="247" y="78"/>
                </a:cubicBezTo>
                <a:cubicBezTo>
                  <a:pt x="247" y="78"/>
                  <a:pt x="247" y="77"/>
                  <a:pt x="247" y="77"/>
                </a:cubicBezTo>
                <a:cubicBezTo>
                  <a:pt x="247" y="77"/>
                  <a:pt x="247" y="76"/>
                  <a:pt x="247" y="75"/>
                </a:cubicBezTo>
                <a:cubicBezTo>
                  <a:pt x="247" y="75"/>
                  <a:pt x="248" y="74"/>
                  <a:pt x="247" y="73"/>
                </a:cubicBezTo>
                <a:cubicBezTo>
                  <a:pt x="248" y="73"/>
                  <a:pt x="248" y="73"/>
                  <a:pt x="248" y="73"/>
                </a:cubicBezTo>
                <a:cubicBezTo>
                  <a:pt x="247" y="73"/>
                  <a:pt x="248" y="72"/>
                  <a:pt x="247" y="71"/>
                </a:cubicBezTo>
                <a:cubicBezTo>
                  <a:pt x="248" y="71"/>
                  <a:pt x="247" y="70"/>
                  <a:pt x="248" y="70"/>
                </a:cubicBezTo>
                <a:cubicBezTo>
                  <a:pt x="248" y="69"/>
                  <a:pt x="248" y="67"/>
                  <a:pt x="248" y="66"/>
                </a:cubicBezTo>
                <a:cubicBezTo>
                  <a:pt x="248" y="65"/>
                  <a:pt x="248" y="65"/>
                  <a:pt x="248" y="65"/>
                </a:cubicBezTo>
                <a:cubicBezTo>
                  <a:pt x="248" y="63"/>
                  <a:pt x="248" y="62"/>
                  <a:pt x="247" y="61"/>
                </a:cubicBezTo>
                <a:cubicBezTo>
                  <a:pt x="248" y="60"/>
                  <a:pt x="247" y="59"/>
                  <a:pt x="247" y="57"/>
                </a:cubicBezTo>
                <a:cubicBezTo>
                  <a:pt x="248" y="57"/>
                  <a:pt x="248" y="57"/>
                  <a:pt x="248" y="57"/>
                </a:cubicBezTo>
                <a:cubicBezTo>
                  <a:pt x="247" y="57"/>
                  <a:pt x="247" y="57"/>
                  <a:pt x="247" y="57"/>
                </a:cubicBezTo>
                <a:cubicBezTo>
                  <a:pt x="247" y="57"/>
                  <a:pt x="248" y="57"/>
                  <a:pt x="247" y="57"/>
                </a:cubicBezTo>
                <a:cubicBezTo>
                  <a:pt x="248" y="56"/>
                  <a:pt x="247" y="56"/>
                  <a:pt x="247" y="55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6" y="54"/>
                  <a:pt x="247" y="54"/>
                  <a:pt x="247" y="54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7" y="59"/>
                  <a:pt x="248" y="63"/>
                  <a:pt x="247" y="67"/>
                </a:cubicBezTo>
                <a:cubicBezTo>
                  <a:pt x="247" y="69"/>
                  <a:pt x="247" y="71"/>
                  <a:pt x="247" y="73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3"/>
                  <a:pt x="247" y="73"/>
                  <a:pt x="247" y="74"/>
                </a:cubicBezTo>
                <a:cubicBezTo>
                  <a:pt x="246" y="80"/>
                  <a:pt x="247" y="87"/>
                  <a:pt x="245" y="93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5" y="94"/>
                  <a:pt x="245" y="94"/>
                  <a:pt x="245" y="95"/>
                </a:cubicBezTo>
                <a:cubicBezTo>
                  <a:pt x="244" y="96"/>
                  <a:pt x="244" y="97"/>
                  <a:pt x="243" y="98"/>
                </a:cubicBezTo>
                <a:cubicBezTo>
                  <a:pt x="244" y="98"/>
                  <a:pt x="244" y="98"/>
                  <a:pt x="244" y="98"/>
                </a:cubicBezTo>
                <a:cubicBezTo>
                  <a:pt x="243" y="101"/>
                  <a:pt x="242" y="103"/>
                  <a:pt x="241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6"/>
                  <a:pt x="241" y="107"/>
                  <a:pt x="241" y="107"/>
                </a:cubicBezTo>
                <a:cubicBezTo>
                  <a:pt x="242" y="106"/>
                  <a:pt x="241" y="105"/>
                  <a:pt x="242" y="104"/>
                </a:cubicBezTo>
                <a:cubicBezTo>
                  <a:pt x="242" y="104"/>
                  <a:pt x="243" y="104"/>
                  <a:pt x="242" y="104"/>
                </a:cubicBezTo>
                <a:cubicBezTo>
                  <a:pt x="243" y="103"/>
                  <a:pt x="243" y="101"/>
                  <a:pt x="243" y="100"/>
                </a:cubicBezTo>
                <a:cubicBezTo>
                  <a:pt x="244" y="100"/>
                  <a:pt x="243" y="100"/>
                  <a:pt x="244" y="100"/>
                </a:cubicBezTo>
                <a:close/>
                <a:moveTo>
                  <a:pt x="245" y="90"/>
                </a:moveTo>
                <a:cubicBezTo>
                  <a:pt x="245" y="90"/>
                  <a:pt x="245" y="90"/>
                  <a:pt x="245" y="90"/>
                </a:cubicBezTo>
                <a:cubicBezTo>
                  <a:pt x="245" y="90"/>
                  <a:pt x="245" y="90"/>
                  <a:pt x="245" y="90"/>
                </a:cubicBezTo>
                <a:close/>
                <a:moveTo>
                  <a:pt x="170" y="26"/>
                </a:moveTo>
                <a:cubicBezTo>
                  <a:pt x="170" y="26"/>
                  <a:pt x="170" y="26"/>
                  <a:pt x="170" y="26"/>
                </a:cubicBezTo>
                <a:cubicBezTo>
                  <a:pt x="170" y="25"/>
                  <a:pt x="170" y="25"/>
                  <a:pt x="170" y="25"/>
                </a:cubicBezTo>
                <a:cubicBezTo>
                  <a:pt x="170" y="26"/>
                  <a:pt x="170" y="26"/>
                  <a:pt x="170" y="26"/>
                </a:cubicBezTo>
                <a:close/>
                <a:moveTo>
                  <a:pt x="22" y="109"/>
                </a:moveTo>
                <a:cubicBezTo>
                  <a:pt x="23" y="109"/>
                  <a:pt x="23" y="109"/>
                  <a:pt x="23" y="109"/>
                </a:cubicBezTo>
                <a:cubicBezTo>
                  <a:pt x="23" y="109"/>
                  <a:pt x="23" y="109"/>
                  <a:pt x="22" y="109"/>
                </a:cubicBezTo>
                <a:close/>
                <a:moveTo>
                  <a:pt x="31" y="34"/>
                </a:move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lose/>
                <a:moveTo>
                  <a:pt x="245" y="81"/>
                </a:moveTo>
                <a:cubicBezTo>
                  <a:pt x="245" y="80"/>
                  <a:pt x="245" y="80"/>
                  <a:pt x="245" y="80"/>
                </a:cubicBezTo>
                <a:cubicBezTo>
                  <a:pt x="245" y="79"/>
                  <a:pt x="245" y="79"/>
                  <a:pt x="245" y="79"/>
                </a:cubicBezTo>
                <a:lnTo>
                  <a:pt x="245" y="81"/>
                </a:lnTo>
                <a:close/>
                <a:moveTo>
                  <a:pt x="59" y="41"/>
                </a:move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lose/>
                <a:moveTo>
                  <a:pt x="64" y="46"/>
                </a:moveTo>
                <a:cubicBezTo>
                  <a:pt x="64" y="46"/>
                  <a:pt x="64" y="45"/>
                  <a:pt x="65" y="45"/>
                </a:cubicBezTo>
                <a:cubicBezTo>
                  <a:pt x="64" y="45"/>
                  <a:pt x="64" y="45"/>
                  <a:pt x="64" y="46"/>
                </a:cubicBezTo>
                <a:close/>
                <a:moveTo>
                  <a:pt x="244" y="113"/>
                </a:moveTo>
                <a:cubicBezTo>
                  <a:pt x="244" y="113"/>
                  <a:pt x="244" y="114"/>
                  <a:pt x="244" y="114"/>
                </a:cubicBezTo>
                <a:cubicBezTo>
                  <a:pt x="244" y="114"/>
                  <a:pt x="244" y="113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lose/>
                <a:moveTo>
                  <a:pt x="186" y="19"/>
                </a:moveTo>
                <a:cubicBezTo>
                  <a:pt x="186" y="19"/>
                  <a:pt x="186" y="19"/>
                  <a:pt x="186" y="19"/>
                </a:cubicBezTo>
                <a:cubicBezTo>
                  <a:pt x="186" y="19"/>
                  <a:pt x="186" y="19"/>
                  <a:pt x="186" y="19"/>
                </a:cubicBezTo>
                <a:cubicBezTo>
                  <a:pt x="186" y="19"/>
                  <a:pt x="186" y="19"/>
                  <a:pt x="186" y="19"/>
                </a:cubicBezTo>
                <a:close/>
                <a:moveTo>
                  <a:pt x="50" y="45"/>
                </a:moveTo>
                <a:cubicBezTo>
                  <a:pt x="50" y="46"/>
                  <a:pt x="50" y="46"/>
                  <a:pt x="49" y="47"/>
                </a:cubicBezTo>
                <a:cubicBezTo>
                  <a:pt x="50" y="46"/>
                  <a:pt x="50" y="46"/>
                  <a:pt x="50" y="45"/>
                </a:cubicBezTo>
                <a:close/>
                <a:moveTo>
                  <a:pt x="242" y="44"/>
                </a:moveTo>
                <a:cubicBezTo>
                  <a:pt x="242" y="44"/>
                  <a:pt x="242" y="44"/>
                  <a:pt x="242" y="44"/>
                </a:cubicBezTo>
                <a:cubicBezTo>
                  <a:pt x="242" y="43"/>
                  <a:pt x="242" y="43"/>
                  <a:pt x="241" y="43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1" y="42"/>
                  <a:pt x="240" y="41"/>
                  <a:pt x="240" y="4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38" y="39"/>
                  <a:pt x="237" y="37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7"/>
                  <a:pt x="237" y="37"/>
                </a:cubicBezTo>
                <a:cubicBezTo>
                  <a:pt x="237" y="37"/>
                  <a:pt x="237" y="37"/>
                  <a:pt x="237" y="37"/>
                </a:cubicBezTo>
                <a:cubicBezTo>
                  <a:pt x="237" y="37"/>
                  <a:pt x="237" y="37"/>
                  <a:pt x="237" y="37"/>
                </a:cubicBezTo>
                <a:cubicBezTo>
                  <a:pt x="237" y="37"/>
                  <a:pt x="237" y="37"/>
                  <a:pt x="237" y="37"/>
                </a:cubicBezTo>
                <a:cubicBezTo>
                  <a:pt x="237" y="37"/>
                  <a:pt x="237" y="37"/>
                  <a:pt x="237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8" y="36"/>
                  <a:pt x="239" y="35"/>
                  <a:pt x="239" y="34"/>
                </a:cubicBezTo>
                <a:cubicBezTo>
                  <a:pt x="239" y="34"/>
                  <a:pt x="239" y="33"/>
                  <a:pt x="239" y="33"/>
                </a:cubicBezTo>
                <a:cubicBezTo>
                  <a:pt x="239" y="33"/>
                  <a:pt x="239" y="33"/>
                  <a:pt x="239" y="33"/>
                </a:cubicBezTo>
                <a:cubicBezTo>
                  <a:pt x="239" y="33"/>
                  <a:pt x="239" y="33"/>
                  <a:pt x="239" y="33"/>
                </a:cubicBezTo>
                <a:cubicBezTo>
                  <a:pt x="238" y="33"/>
                  <a:pt x="238" y="32"/>
                  <a:pt x="237" y="32"/>
                </a:cubicBezTo>
                <a:cubicBezTo>
                  <a:pt x="237" y="32"/>
                  <a:pt x="237" y="33"/>
                  <a:pt x="236" y="33"/>
                </a:cubicBezTo>
                <a:cubicBezTo>
                  <a:pt x="236" y="33"/>
                  <a:pt x="235" y="32"/>
                  <a:pt x="234" y="32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35" y="32"/>
                  <a:pt x="235" y="33"/>
                  <a:pt x="236" y="33"/>
                </a:cubicBezTo>
                <a:cubicBezTo>
                  <a:pt x="236" y="33"/>
                  <a:pt x="235" y="34"/>
                  <a:pt x="235" y="34"/>
                </a:cubicBezTo>
                <a:cubicBezTo>
                  <a:pt x="235" y="35"/>
                  <a:pt x="236" y="35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5" y="36"/>
                  <a:pt x="234" y="35"/>
                  <a:pt x="234" y="34"/>
                </a:cubicBezTo>
                <a:cubicBezTo>
                  <a:pt x="233" y="34"/>
                  <a:pt x="233" y="34"/>
                  <a:pt x="233" y="33"/>
                </a:cubicBezTo>
                <a:cubicBezTo>
                  <a:pt x="233" y="33"/>
                  <a:pt x="233" y="33"/>
                  <a:pt x="233" y="33"/>
                </a:cubicBezTo>
                <a:cubicBezTo>
                  <a:pt x="233" y="33"/>
                  <a:pt x="232" y="33"/>
                  <a:pt x="232" y="33"/>
                </a:cubicBezTo>
                <a:cubicBezTo>
                  <a:pt x="233" y="33"/>
                  <a:pt x="233" y="33"/>
                  <a:pt x="233" y="33"/>
                </a:cubicBezTo>
                <a:cubicBezTo>
                  <a:pt x="232" y="33"/>
                  <a:pt x="231" y="33"/>
                  <a:pt x="231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3" y="32"/>
                  <a:pt x="233" y="32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32"/>
                  <a:pt x="234" y="32"/>
                  <a:pt x="234" y="32"/>
                </a:cubicBezTo>
                <a:cubicBezTo>
                  <a:pt x="233" y="32"/>
                  <a:pt x="232" y="32"/>
                  <a:pt x="231" y="32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30" y="32"/>
                  <a:pt x="230" y="32"/>
                  <a:pt x="230" y="32"/>
                </a:cubicBezTo>
                <a:cubicBezTo>
                  <a:pt x="229" y="32"/>
                  <a:pt x="228" y="31"/>
                  <a:pt x="226" y="31"/>
                </a:cubicBezTo>
                <a:cubicBezTo>
                  <a:pt x="226" y="30"/>
                  <a:pt x="224" y="29"/>
                  <a:pt x="222" y="28"/>
                </a:cubicBezTo>
                <a:cubicBezTo>
                  <a:pt x="222" y="28"/>
                  <a:pt x="221" y="28"/>
                  <a:pt x="221" y="28"/>
                </a:cubicBezTo>
                <a:cubicBezTo>
                  <a:pt x="220" y="28"/>
                  <a:pt x="219" y="27"/>
                  <a:pt x="219" y="28"/>
                </a:cubicBezTo>
                <a:cubicBezTo>
                  <a:pt x="219" y="28"/>
                  <a:pt x="219" y="28"/>
                  <a:pt x="219" y="28"/>
                </a:cubicBezTo>
                <a:cubicBezTo>
                  <a:pt x="219" y="28"/>
                  <a:pt x="219" y="28"/>
                  <a:pt x="218" y="28"/>
                </a:cubicBezTo>
                <a:cubicBezTo>
                  <a:pt x="218" y="28"/>
                  <a:pt x="218" y="27"/>
                  <a:pt x="217" y="27"/>
                </a:cubicBezTo>
                <a:cubicBezTo>
                  <a:pt x="216" y="27"/>
                  <a:pt x="216" y="28"/>
                  <a:pt x="216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13" y="28"/>
                  <a:pt x="212" y="30"/>
                  <a:pt x="210" y="30"/>
                </a:cubicBezTo>
                <a:cubicBezTo>
                  <a:pt x="210" y="29"/>
                  <a:pt x="209" y="29"/>
                  <a:pt x="209" y="29"/>
                </a:cubicBezTo>
                <a:cubicBezTo>
                  <a:pt x="210" y="30"/>
                  <a:pt x="210" y="30"/>
                  <a:pt x="210" y="30"/>
                </a:cubicBezTo>
                <a:cubicBezTo>
                  <a:pt x="209" y="31"/>
                  <a:pt x="209" y="29"/>
                  <a:pt x="208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8" y="29"/>
                  <a:pt x="208" y="28"/>
                </a:cubicBezTo>
                <a:cubicBezTo>
                  <a:pt x="208" y="28"/>
                  <a:pt x="208" y="29"/>
                  <a:pt x="208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7" y="28"/>
                  <a:pt x="207" y="28"/>
                </a:cubicBezTo>
                <a:cubicBezTo>
                  <a:pt x="206" y="27"/>
                  <a:pt x="206" y="27"/>
                  <a:pt x="205" y="26"/>
                </a:cubicBezTo>
                <a:cubicBezTo>
                  <a:pt x="205" y="26"/>
                  <a:pt x="205" y="26"/>
                  <a:pt x="206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6"/>
                  <a:pt x="203" y="26"/>
                  <a:pt x="203" y="26"/>
                </a:cubicBezTo>
                <a:cubicBezTo>
                  <a:pt x="203" y="26"/>
                  <a:pt x="203" y="26"/>
                  <a:pt x="203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5"/>
                  <a:pt x="204" y="25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5"/>
                  <a:pt x="205" y="25"/>
                  <a:pt x="206" y="25"/>
                </a:cubicBezTo>
                <a:cubicBezTo>
                  <a:pt x="206" y="25"/>
                  <a:pt x="206" y="25"/>
                  <a:pt x="206" y="25"/>
                </a:cubicBezTo>
                <a:cubicBezTo>
                  <a:pt x="206" y="26"/>
                  <a:pt x="206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7" y="26"/>
                  <a:pt x="207" y="25"/>
                  <a:pt x="207" y="25"/>
                </a:cubicBezTo>
                <a:cubicBezTo>
                  <a:pt x="208" y="25"/>
                  <a:pt x="207" y="26"/>
                  <a:pt x="208" y="26"/>
                </a:cubicBezTo>
                <a:cubicBezTo>
                  <a:pt x="208" y="26"/>
                  <a:pt x="208" y="26"/>
                  <a:pt x="208" y="25"/>
                </a:cubicBezTo>
                <a:cubicBezTo>
                  <a:pt x="208" y="25"/>
                  <a:pt x="207" y="25"/>
                  <a:pt x="208" y="25"/>
                </a:cubicBezTo>
                <a:cubicBezTo>
                  <a:pt x="208" y="25"/>
                  <a:pt x="208" y="25"/>
                  <a:pt x="208" y="25"/>
                </a:cubicBezTo>
                <a:cubicBezTo>
                  <a:pt x="209" y="25"/>
                  <a:pt x="210" y="25"/>
                  <a:pt x="210" y="25"/>
                </a:cubicBezTo>
                <a:cubicBezTo>
                  <a:pt x="210" y="25"/>
                  <a:pt x="209" y="25"/>
                  <a:pt x="209" y="25"/>
                </a:cubicBezTo>
                <a:cubicBezTo>
                  <a:pt x="208" y="25"/>
                  <a:pt x="207" y="25"/>
                  <a:pt x="206" y="25"/>
                </a:cubicBezTo>
                <a:cubicBezTo>
                  <a:pt x="207" y="25"/>
                  <a:pt x="207" y="24"/>
                  <a:pt x="208" y="25"/>
                </a:cubicBezTo>
                <a:cubicBezTo>
                  <a:pt x="208" y="25"/>
                  <a:pt x="208" y="25"/>
                  <a:pt x="207" y="25"/>
                </a:cubicBezTo>
                <a:cubicBezTo>
                  <a:pt x="207" y="24"/>
                  <a:pt x="207" y="24"/>
                  <a:pt x="207" y="24"/>
                </a:cubicBezTo>
                <a:cubicBezTo>
                  <a:pt x="208" y="24"/>
                  <a:pt x="208" y="24"/>
                  <a:pt x="208" y="24"/>
                </a:cubicBezTo>
                <a:cubicBezTo>
                  <a:pt x="206" y="25"/>
                  <a:pt x="205" y="24"/>
                  <a:pt x="204" y="23"/>
                </a:cubicBezTo>
                <a:cubicBezTo>
                  <a:pt x="203" y="23"/>
                  <a:pt x="204" y="23"/>
                  <a:pt x="203" y="23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23"/>
                  <a:pt x="202" y="23"/>
                  <a:pt x="201" y="23"/>
                </a:cubicBezTo>
                <a:cubicBezTo>
                  <a:pt x="200" y="23"/>
                  <a:pt x="198" y="23"/>
                  <a:pt x="196" y="23"/>
                </a:cubicBezTo>
                <a:cubicBezTo>
                  <a:pt x="194" y="23"/>
                  <a:pt x="192" y="24"/>
                  <a:pt x="191" y="24"/>
                </a:cubicBezTo>
                <a:cubicBezTo>
                  <a:pt x="191" y="23"/>
                  <a:pt x="191" y="23"/>
                  <a:pt x="191" y="23"/>
                </a:cubicBezTo>
                <a:cubicBezTo>
                  <a:pt x="189" y="23"/>
                  <a:pt x="189" y="23"/>
                  <a:pt x="189" y="23"/>
                </a:cubicBezTo>
                <a:cubicBezTo>
                  <a:pt x="189" y="23"/>
                  <a:pt x="191" y="23"/>
                  <a:pt x="191" y="23"/>
                </a:cubicBezTo>
                <a:cubicBezTo>
                  <a:pt x="192" y="23"/>
                  <a:pt x="194" y="22"/>
                  <a:pt x="195" y="22"/>
                </a:cubicBezTo>
                <a:cubicBezTo>
                  <a:pt x="196" y="23"/>
                  <a:pt x="196" y="23"/>
                  <a:pt x="196" y="23"/>
                </a:cubicBezTo>
                <a:cubicBezTo>
                  <a:pt x="195" y="22"/>
                  <a:pt x="195" y="22"/>
                  <a:pt x="194" y="22"/>
                </a:cubicBezTo>
                <a:cubicBezTo>
                  <a:pt x="194" y="22"/>
                  <a:pt x="194" y="22"/>
                  <a:pt x="194" y="22"/>
                </a:cubicBezTo>
                <a:cubicBezTo>
                  <a:pt x="194" y="22"/>
                  <a:pt x="194" y="22"/>
                  <a:pt x="194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2" y="22"/>
                  <a:pt x="192" y="22"/>
                  <a:pt x="192" y="22"/>
                </a:cubicBezTo>
                <a:cubicBezTo>
                  <a:pt x="193" y="21"/>
                  <a:pt x="194" y="22"/>
                  <a:pt x="195" y="21"/>
                </a:cubicBezTo>
                <a:cubicBezTo>
                  <a:pt x="195" y="21"/>
                  <a:pt x="196" y="22"/>
                  <a:pt x="196" y="21"/>
                </a:cubicBezTo>
                <a:cubicBezTo>
                  <a:pt x="196" y="21"/>
                  <a:pt x="197" y="21"/>
                  <a:pt x="197" y="22"/>
                </a:cubicBezTo>
                <a:cubicBezTo>
                  <a:pt x="197" y="22"/>
                  <a:pt x="196" y="22"/>
                  <a:pt x="196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197" y="22"/>
                  <a:pt x="197" y="21"/>
                  <a:pt x="196" y="21"/>
                </a:cubicBezTo>
                <a:cubicBezTo>
                  <a:pt x="196" y="21"/>
                  <a:pt x="195" y="21"/>
                  <a:pt x="195" y="21"/>
                </a:cubicBezTo>
                <a:cubicBezTo>
                  <a:pt x="195" y="21"/>
                  <a:pt x="195" y="21"/>
                  <a:pt x="194" y="21"/>
                </a:cubicBezTo>
                <a:cubicBezTo>
                  <a:pt x="195" y="21"/>
                  <a:pt x="195" y="21"/>
                  <a:pt x="195" y="21"/>
                </a:cubicBezTo>
                <a:cubicBezTo>
                  <a:pt x="195" y="20"/>
                  <a:pt x="194" y="21"/>
                  <a:pt x="193" y="21"/>
                </a:cubicBezTo>
                <a:cubicBezTo>
                  <a:pt x="193" y="21"/>
                  <a:pt x="193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194" y="20"/>
                  <a:pt x="194" y="19"/>
                  <a:pt x="193" y="19"/>
                </a:cubicBezTo>
                <a:cubicBezTo>
                  <a:pt x="193" y="19"/>
                  <a:pt x="193" y="20"/>
                  <a:pt x="193" y="20"/>
                </a:cubicBezTo>
                <a:cubicBezTo>
                  <a:pt x="193" y="20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2" y="21"/>
                  <a:pt x="192" y="21"/>
                </a:cubicBezTo>
                <a:cubicBezTo>
                  <a:pt x="192" y="21"/>
                  <a:pt x="192" y="21"/>
                  <a:pt x="191" y="21"/>
                </a:cubicBezTo>
                <a:cubicBezTo>
                  <a:pt x="191" y="22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0" y="21"/>
                  <a:pt x="190" y="21"/>
                  <a:pt x="189" y="21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0" y="20"/>
                  <a:pt x="190" y="20"/>
                  <a:pt x="189" y="20"/>
                </a:cubicBezTo>
                <a:cubicBezTo>
                  <a:pt x="189" y="20"/>
                  <a:pt x="189" y="20"/>
                  <a:pt x="189" y="21"/>
                </a:cubicBezTo>
                <a:cubicBezTo>
                  <a:pt x="189" y="21"/>
                  <a:pt x="189" y="21"/>
                  <a:pt x="189" y="21"/>
                </a:cubicBezTo>
                <a:cubicBezTo>
                  <a:pt x="189" y="21"/>
                  <a:pt x="189" y="21"/>
                  <a:pt x="189" y="21"/>
                </a:cubicBezTo>
                <a:cubicBezTo>
                  <a:pt x="188" y="22"/>
                  <a:pt x="186" y="22"/>
                  <a:pt x="185" y="22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4" y="21"/>
                  <a:pt x="183" y="20"/>
                  <a:pt x="181" y="20"/>
                </a:cubicBezTo>
                <a:cubicBezTo>
                  <a:pt x="180" y="20"/>
                  <a:pt x="179" y="21"/>
                  <a:pt x="179" y="22"/>
                </a:cubicBezTo>
                <a:cubicBezTo>
                  <a:pt x="179" y="23"/>
                  <a:pt x="179" y="23"/>
                  <a:pt x="179" y="23"/>
                </a:cubicBezTo>
                <a:cubicBezTo>
                  <a:pt x="178" y="23"/>
                  <a:pt x="177" y="24"/>
                  <a:pt x="176" y="24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75" y="23"/>
                  <a:pt x="174" y="23"/>
                  <a:pt x="173" y="23"/>
                </a:cubicBezTo>
                <a:cubicBezTo>
                  <a:pt x="172" y="23"/>
                  <a:pt x="172" y="23"/>
                  <a:pt x="172" y="24"/>
                </a:cubicBezTo>
                <a:cubicBezTo>
                  <a:pt x="172" y="24"/>
                  <a:pt x="172" y="25"/>
                  <a:pt x="172" y="25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2" y="25"/>
                  <a:pt x="172" y="25"/>
                  <a:pt x="172" y="26"/>
                </a:cubicBezTo>
                <a:cubicBezTo>
                  <a:pt x="170" y="26"/>
                  <a:pt x="168" y="27"/>
                  <a:pt x="166" y="29"/>
                </a:cubicBezTo>
                <a:cubicBezTo>
                  <a:pt x="165" y="29"/>
                  <a:pt x="163" y="30"/>
                  <a:pt x="162" y="31"/>
                </a:cubicBezTo>
                <a:cubicBezTo>
                  <a:pt x="161" y="32"/>
                  <a:pt x="160" y="32"/>
                  <a:pt x="159" y="33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8" y="32"/>
                  <a:pt x="159" y="32"/>
                  <a:pt x="159" y="32"/>
                </a:cubicBezTo>
                <a:cubicBezTo>
                  <a:pt x="160" y="32"/>
                  <a:pt x="159" y="31"/>
                  <a:pt x="160" y="31"/>
                </a:cubicBezTo>
                <a:cubicBezTo>
                  <a:pt x="161" y="31"/>
                  <a:pt x="162" y="30"/>
                  <a:pt x="163" y="29"/>
                </a:cubicBezTo>
                <a:cubicBezTo>
                  <a:pt x="163" y="28"/>
                  <a:pt x="164" y="29"/>
                  <a:pt x="163" y="28"/>
                </a:cubicBezTo>
                <a:cubicBezTo>
                  <a:pt x="163" y="28"/>
                  <a:pt x="164" y="28"/>
                  <a:pt x="164" y="27"/>
                </a:cubicBezTo>
                <a:cubicBezTo>
                  <a:pt x="165" y="27"/>
                  <a:pt x="165" y="26"/>
                  <a:pt x="166" y="26"/>
                </a:cubicBezTo>
                <a:cubicBezTo>
                  <a:pt x="168" y="24"/>
                  <a:pt x="170" y="23"/>
                  <a:pt x="173" y="22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4" y="22"/>
                  <a:pt x="174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7" y="20"/>
                  <a:pt x="177" y="20"/>
                  <a:pt x="178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80" y="19"/>
                  <a:pt x="182" y="19"/>
                  <a:pt x="184" y="19"/>
                </a:cubicBezTo>
                <a:cubicBezTo>
                  <a:pt x="184" y="19"/>
                  <a:pt x="185" y="18"/>
                  <a:pt x="185" y="19"/>
                </a:cubicBezTo>
                <a:cubicBezTo>
                  <a:pt x="186" y="19"/>
                  <a:pt x="187" y="18"/>
                  <a:pt x="188" y="19"/>
                </a:cubicBezTo>
                <a:cubicBezTo>
                  <a:pt x="189" y="18"/>
                  <a:pt x="190" y="19"/>
                  <a:pt x="191" y="18"/>
                </a:cubicBezTo>
                <a:cubicBezTo>
                  <a:pt x="190" y="18"/>
                  <a:pt x="189" y="18"/>
                  <a:pt x="189" y="17"/>
                </a:cubicBezTo>
                <a:cubicBezTo>
                  <a:pt x="189" y="17"/>
                  <a:pt x="189" y="17"/>
                  <a:pt x="189" y="17"/>
                </a:cubicBezTo>
                <a:cubicBezTo>
                  <a:pt x="191" y="16"/>
                  <a:pt x="192" y="16"/>
                  <a:pt x="193" y="16"/>
                </a:cubicBezTo>
                <a:cubicBezTo>
                  <a:pt x="193" y="16"/>
                  <a:pt x="193" y="16"/>
                  <a:pt x="192" y="16"/>
                </a:cubicBezTo>
                <a:cubicBezTo>
                  <a:pt x="187" y="16"/>
                  <a:pt x="182" y="18"/>
                  <a:pt x="177" y="19"/>
                </a:cubicBezTo>
                <a:cubicBezTo>
                  <a:pt x="177" y="19"/>
                  <a:pt x="176" y="20"/>
                  <a:pt x="176" y="20"/>
                </a:cubicBezTo>
                <a:cubicBezTo>
                  <a:pt x="174" y="20"/>
                  <a:pt x="172" y="21"/>
                  <a:pt x="170" y="22"/>
                </a:cubicBezTo>
                <a:cubicBezTo>
                  <a:pt x="170" y="23"/>
                  <a:pt x="169" y="23"/>
                  <a:pt x="169" y="23"/>
                </a:cubicBezTo>
                <a:cubicBezTo>
                  <a:pt x="168" y="24"/>
                  <a:pt x="168" y="24"/>
                  <a:pt x="167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66" y="26"/>
                  <a:pt x="164" y="27"/>
                  <a:pt x="162" y="29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2" y="28"/>
                  <a:pt x="162" y="28"/>
                  <a:pt x="161" y="28"/>
                </a:cubicBezTo>
                <a:cubicBezTo>
                  <a:pt x="160" y="28"/>
                  <a:pt x="160" y="28"/>
                  <a:pt x="160" y="29"/>
                </a:cubicBezTo>
                <a:cubicBezTo>
                  <a:pt x="160" y="29"/>
                  <a:pt x="160" y="30"/>
                  <a:pt x="161" y="30"/>
                </a:cubicBezTo>
                <a:cubicBezTo>
                  <a:pt x="156" y="34"/>
                  <a:pt x="152" y="39"/>
                  <a:pt x="148" y="44"/>
                </a:cubicBezTo>
                <a:cubicBezTo>
                  <a:pt x="146" y="46"/>
                  <a:pt x="145" y="48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4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5" y="47"/>
                  <a:pt x="147" y="44"/>
                  <a:pt x="149" y="41"/>
                </a:cubicBezTo>
                <a:cubicBezTo>
                  <a:pt x="149" y="41"/>
                  <a:pt x="150" y="40"/>
                  <a:pt x="150" y="39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1" y="38"/>
                  <a:pt x="152" y="38"/>
                  <a:pt x="151" y="37"/>
                </a:cubicBezTo>
                <a:cubicBezTo>
                  <a:pt x="151" y="37"/>
                  <a:pt x="152" y="37"/>
                  <a:pt x="152" y="36"/>
                </a:cubicBezTo>
                <a:cubicBezTo>
                  <a:pt x="151" y="37"/>
                  <a:pt x="151" y="38"/>
                  <a:pt x="150" y="38"/>
                </a:cubicBezTo>
                <a:cubicBezTo>
                  <a:pt x="150" y="40"/>
                  <a:pt x="148" y="40"/>
                  <a:pt x="148" y="41"/>
                </a:cubicBezTo>
                <a:cubicBezTo>
                  <a:pt x="146" y="42"/>
                  <a:pt x="147" y="44"/>
                  <a:pt x="145" y="44"/>
                </a:cubicBezTo>
                <a:cubicBezTo>
                  <a:pt x="146" y="44"/>
                  <a:pt x="145" y="44"/>
                  <a:pt x="145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4" y="45"/>
                  <a:pt x="144" y="46"/>
                  <a:pt x="143" y="46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1" y="49"/>
                  <a:pt x="141" y="50"/>
                  <a:pt x="140" y="50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9" y="50"/>
                  <a:pt x="139" y="49"/>
                  <a:pt x="138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9" y="49"/>
                  <a:pt x="140" y="50"/>
                  <a:pt x="140" y="50"/>
                </a:cubicBezTo>
                <a:cubicBezTo>
                  <a:pt x="139" y="50"/>
                  <a:pt x="138" y="49"/>
                  <a:pt x="138" y="49"/>
                </a:cubicBezTo>
                <a:cubicBezTo>
                  <a:pt x="137" y="49"/>
                  <a:pt x="137" y="49"/>
                  <a:pt x="137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5" y="48"/>
                  <a:pt x="134" y="47"/>
                  <a:pt x="134" y="47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4" y="47"/>
                  <a:pt x="133" y="47"/>
                  <a:pt x="132" y="46"/>
                </a:cubicBezTo>
                <a:cubicBezTo>
                  <a:pt x="131" y="46"/>
                  <a:pt x="131" y="46"/>
                  <a:pt x="130" y="46"/>
                </a:cubicBezTo>
                <a:cubicBezTo>
                  <a:pt x="129" y="46"/>
                  <a:pt x="127" y="44"/>
                  <a:pt x="126" y="44"/>
                </a:cubicBezTo>
                <a:cubicBezTo>
                  <a:pt x="125" y="44"/>
                  <a:pt x="124" y="44"/>
                  <a:pt x="122" y="44"/>
                </a:cubicBezTo>
                <a:cubicBezTo>
                  <a:pt x="120" y="42"/>
                  <a:pt x="117" y="41"/>
                  <a:pt x="113" y="41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2" y="41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2" y="39"/>
                  <a:pt x="111" y="39"/>
                  <a:pt x="111" y="39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2" y="39"/>
                  <a:pt x="111" y="39"/>
                  <a:pt x="110" y="39"/>
                </a:cubicBezTo>
                <a:cubicBezTo>
                  <a:pt x="108" y="37"/>
                  <a:pt x="105" y="35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99" y="36"/>
                  <a:pt x="99" y="36"/>
                  <a:pt x="99" y="36"/>
                </a:cubicBezTo>
                <a:cubicBezTo>
                  <a:pt x="100" y="35"/>
                  <a:pt x="101" y="34"/>
                  <a:pt x="101" y="33"/>
                </a:cubicBezTo>
                <a:cubicBezTo>
                  <a:pt x="101" y="31"/>
                  <a:pt x="99" y="29"/>
                  <a:pt x="97" y="29"/>
                </a:cubicBezTo>
                <a:cubicBezTo>
                  <a:pt x="95" y="29"/>
                  <a:pt x="93" y="31"/>
                  <a:pt x="93" y="33"/>
                </a:cubicBezTo>
                <a:cubicBezTo>
                  <a:pt x="93" y="33"/>
                  <a:pt x="93" y="34"/>
                  <a:pt x="94" y="34"/>
                </a:cubicBezTo>
                <a:cubicBezTo>
                  <a:pt x="92" y="34"/>
                  <a:pt x="90" y="33"/>
                  <a:pt x="88" y="34"/>
                </a:cubicBezTo>
                <a:cubicBezTo>
                  <a:pt x="85" y="35"/>
                  <a:pt x="83" y="35"/>
                  <a:pt x="80" y="37"/>
                </a:cubicBezTo>
                <a:cubicBezTo>
                  <a:pt x="79" y="37"/>
                  <a:pt x="78" y="38"/>
                  <a:pt x="77" y="38"/>
                </a:cubicBezTo>
                <a:cubicBezTo>
                  <a:pt x="73" y="41"/>
                  <a:pt x="69" y="44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7" y="46"/>
                  <a:pt x="68" y="44"/>
                  <a:pt x="69" y="42"/>
                </a:cubicBezTo>
                <a:cubicBezTo>
                  <a:pt x="68" y="44"/>
                  <a:pt x="67" y="45"/>
                  <a:pt x="66" y="47"/>
                </a:cubicBezTo>
                <a:cubicBezTo>
                  <a:pt x="65" y="46"/>
                  <a:pt x="64" y="46"/>
                  <a:pt x="63" y="46"/>
                </a:cubicBezTo>
                <a:cubicBezTo>
                  <a:pt x="63" y="46"/>
                  <a:pt x="62" y="46"/>
                  <a:pt x="62" y="46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5"/>
                  <a:pt x="64" y="44"/>
                  <a:pt x="64" y="44"/>
                </a:cubicBezTo>
                <a:cubicBezTo>
                  <a:pt x="64" y="43"/>
                  <a:pt x="64" y="43"/>
                  <a:pt x="63" y="43"/>
                </a:cubicBezTo>
                <a:cubicBezTo>
                  <a:pt x="63" y="43"/>
                  <a:pt x="62" y="43"/>
                  <a:pt x="62" y="44"/>
                </a:cubicBezTo>
                <a:cubicBezTo>
                  <a:pt x="62" y="44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2" y="45"/>
                  <a:pt x="62" y="46"/>
                </a:cubicBezTo>
                <a:cubicBezTo>
                  <a:pt x="60" y="46"/>
                  <a:pt x="59" y="47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8" y="49"/>
                  <a:pt x="58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8"/>
                  <a:pt x="58" y="48"/>
                  <a:pt x="58" y="48"/>
                </a:cubicBezTo>
                <a:cubicBezTo>
                  <a:pt x="59" y="47"/>
                  <a:pt x="59" y="46"/>
                  <a:pt x="60" y="45"/>
                </a:cubicBezTo>
                <a:cubicBezTo>
                  <a:pt x="60" y="44"/>
                  <a:pt x="60" y="44"/>
                  <a:pt x="61" y="43"/>
                </a:cubicBezTo>
                <a:cubicBezTo>
                  <a:pt x="60" y="42"/>
                  <a:pt x="62" y="42"/>
                  <a:pt x="61" y="41"/>
                </a:cubicBezTo>
                <a:cubicBezTo>
                  <a:pt x="61" y="40"/>
                  <a:pt x="62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39"/>
                  <a:pt x="60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2"/>
                  <a:pt x="59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2"/>
                  <a:pt x="58" y="42"/>
                  <a:pt x="58" y="43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3"/>
                  <a:pt x="57" y="43"/>
                  <a:pt x="57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3"/>
                  <a:pt x="56" y="4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7" y="39"/>
                  <a:pt x="57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8"/>
                  <a:pt x="59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8" y="37"/>
                  <a:pt x="58" y="38"/>
                  <a:pt x="58" y="38"/>
                </a:cubicBezTo>
                <a:cubicBezTo>
                  <a:pt x="58" y="37"/>
                  <a:pt x="59" y="36"/>
                  <a:pt x="57" y="36"/>
                </a:cubicBezTo>
                <a:cubicBezTo>
                  <a:pt x="57" y="36"/>
                  <a:pt x="56" y="36"/>
                  <a:pt x="56" y="36"/>
                </a:cubicBezTo>
                <a:cubicBezTo>
                  <a:pt x="56" y="37"/>
                  <a:pt x="55" y="38"/>
                  <a:pt x="54" y="38"/>
                </a:cubicBezTo>
                <a:cubicBezTo>
                  <a:pt x="51" y="42"/>
                  <a:pt x="50" y="47"/>
                  <a:pt x="48" y="52"/>
                </a:cubicBezTo>
                <a:cubicBezTo>
                  <a:pt x="48" y="52"/>
                  <a:pt x="48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1"/>
                  <a:pt x="47" y="51"/>
                </a:cubicBezTo>
                <a:cubicBezTo>
                  <a:pt x="47" y="51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9"/>
                  <a:pt x="47" y="50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8" y="49"/>
                  <a:pt x="48" y="48"/>
                </a:cubicBezTo>
                <a:cubicBezTo>
                  <a:pt x="49" y="47"/>
                  <a:pt x="49" y="46"/>
                  <a:pt x="50" y="45"/>
                </a:cubicBezTo>
                <a:cubicBezTo>
                  <a:pt x="50" y="44"/>
                  <a:pt x="51" y="43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9" y="45"/>
                  <a:pt x="48" y="4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5"/>
                  <a:pt x="49" y="44"/>
                  <a:pt x="49" y="43"/>
                </a:cubicBezTo>
                <a:cubicBezTo>
                  <a:pt x="49" y="42"/>
                  <a:pt x="50" y="41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49" y="39"/>
                  <a:pt x="51" y="38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8"/>
                  <a:pt x="49" y="38"/>
                </a:cubicBezTo>
                <a:cubicBezTo>
                  <a:pt x="50" y="37"/>
                  <a:pt x="50" y="36"/>
                  <a:pt x="50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38"/>
                  <a:pt x="49" y="39"/>
                  <a:pt x="48" y="40"/>
                </a:cubicBezTo>
                <a:cubicBezTo>
                  <a:pt x="48" y="40"/>
                  <a:pt x="48" y="40"/>
                  <a:pt x="47" y="41"/>
                </a:cubicBezTo>
                <a:cubicBezTo>
                  <a:pt x="47" y="39"/>
                  <a:pt x="48" y="38"/>
                  <a:pt x="49" y="37"/>
                </a:cubicBezTo>
                <a:cubicBezTo>
                  <a:pt x="48" y="38"/>
                  <a:pt x="47" y="39"/>
                  <a:pt x="46" y="40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0"/>
                  <a:pt x="44" y="41"/>
                </a:cubicBezTo>
                <a:cubicBezTo>
                  <a:pt x="44" y="42"/>
                  <a:pt x="43" y="44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39" y="51"/>
                  <a:pt x="37" y="57"/>
                  <a:pt x="35" y="62"/>
                </a:cubicBezTo>
                <a:cubicBezTo>
                  <a:pt x="35" y="62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4" y="66"/>
                  <a:pt x="33" y="68"/>
                  <a:pt x="32" y="71"/>
                </a:cubicBezTo>
                <a:cubicBezTo>
                  <a:pt x="32" y="68"/>
                  <a:pt x="34" y="66"/>
                  <a:pt x="34" y="64"/>
                </a:cubicBezTo>
                <a:cubicBezTo>
                  <a:pt x="36" y="56"/>
                  <a:pt x="40" y="49"/>
                  <a:pt x="43" y="41"/>
                </a:cubicBezTo>
                <a:cubicBezTo>
                  <a:pt x="44" y="41"/>
                  <a:pt x="44" y="40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37"/>
                  <a:pt x="46" y="35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0"/>
                  <a:pt x="47" y="31"/>
                  <a:pt x="46" y="31"/>
                </a:cubicBezTo>
                <a:cubicBezTo>
                  <a:pt x="45" y="32"/>
                  <a:pt x="45" y="34"/>
                  <a:pt x="44" y="36"/>
                </a:cubicBezTo>
                <a:cubicBezTo>
                  <a:pt x="44" y="34"/>
                  <a:pt x="44" y="33"/>
                  <a:pt x="45" y="32"/>
                </a:cubicBezTo>
                <a:cubicBezTo>
                  <a:pt x="44" y="32"/>
                  <a:pt x="44" y="34"/>
                  <a:pt x="43" y="34"/>
                </a:cubicBezTo>
                <a:cubicBezTo>
                  <a:pt x="43" y="34"/>
                  <a:pt x="43" y="35"/>
                  <a:pt x="43" y="35"/>
                </a:cubicBezTo>
                <a:cubicBezTo>
                  <a:pt x="42" y="34"/>
                  <a:pt x="41" y="34"/>
                  <a:pt x="41" y="34"/>
                </a:cubicBezTo>
                <a:cubicBezTo>
                  <a:pt x="40" y="34"/>
                  <a:pt x="40" y="34"/>
                  <a:pt x="39" y="34"/>
                </a:cubicBezTo>
                <a:cubicBezTo>
                  <a:pt x="39" y="34"/>
                  <a:pt x="39" y="33"/>
                  <a:pt x="40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39" y="33"/>
                  <a:pt x="39" y="33"/>
                </a:cubicBezTo>
                <a:cubicBezTo>
                  <a:pt x="39" y="33"/>
                  <a:pt x="38" y="34"/>
                  <a:pt x="38" y="33"/>
                </a:cubicBezTo>
                <a:cubicBezTo>
                  <a:pt x="38" y="34"/>
                  <a:pt x="38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5"/>
                  <a:pt x="36" y="36"/>
                  <a:pt x="36" y="38"/>
                </a:cubicBezTo>
                <a:cubicBezTo>
                  <a:pt x="36" y="37"/>
                  <a:pt x="35" y="37"/>
                  <a:pt x="36" y="36"/>
                </a:cubicBezTo>
                <a:cubicBezTo>
                  <a:pt x="37" y="35"/>
                  <a:pt x="37" y="34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7" y="33"/>
                  <a:pt x="36" y="33"/>
                </a:cubicBezTo>
                <a:cubicBezTo>
                  <a:pt x="35" y="33"/>
                  <a:pt x="35" y="35"/>
                  <a:pt x="34" y="36"/>
                </a:cubicBezTo>
                <a:cubicBezTo>
                  <a:pt x="34" y="36"/>
                  <a:pt x="34" y="37"/>
                  <a:pt x="33" y="38"/>
                </a:cubicBezTo>
                <a:cubicBezTo>
                  <a:pt x="32" y="39"/>
                  <a:pt x="31" y="41"/>
                  <a:pt x="31" y="43"/>
                </a:cubicBezTo>
                <a:cubicBezTo>
                  <a:pt x="31" y="44"/>
                  <a:pt x="30" y="44"/>
                  <a:pt x="30" y="44"/>
                </a:cubicBezTo>
                <a:cubicBezTo>
                  <a:pt x="30" y="45"/>
                  <a:pt x="30" y="46"/>
                  <a:pt x="29" y="47"/>
                </a:cubicBezTo>
                <a:cubicBezTo>
                  <a:pt x="29" y="48"/>
                  <a:pt x="29" y="48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50"/>
                  <a:pt x="28" y="50"/>
                </a:cubicBezTo>
                <a:cubicBezTo>
                  <a:pt x="28" y="50"/>
                  <a:pt x="28" y="50"/>
                  <a:pt x="28" y="51"/>
                </a:cubicBezTo>
                <a:cubicBezTo>
                  <a:pt x="28" y="51"/>
                  <a:pt x="28" y="52"/>
                  <a:pt x="27" y="53"/>
                </a:cubicBezTo>
                <a:cubicBezTo>
                  <a:pt x="27" y="53"/>
                  <a:pt x="27" y="52"/>
                  <a:pt x="27" y="52"/>
                </a:cubicBezTo>
                <a:cubicBezTo>
                  <a:pt x="27" y="52"/>
                  <a:pt x="27" y="52"/>
                  <a:pt x="28" y="51"/>
                </a:cubicBezTo>
                <a:cubicBezTo>
                  <a:pt x="27" y="50"/>
                  <a:pt x="28" y="49"/>
                  <a:pt x="28" y="48"/>
                </a:cubicBezTo>
                <a:cubicBezTo>
                  <a:pt x="28" y="47"/>
                  <a:pt x="28" y="46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30" y="44"/>
                  <a:pt x="31" y="43"/>
                  <a:pt x="31" y="41"/>
                </a:cubicBezTo>
                <a:cubicBezTo>
                  <a:pt x="31" y="40"/>
                  <a:pt x="30" y="40"/>
                  <a:pt x="30" y="39"/>
                </a:cubicBezTo>
                <a:cubicBezTo>
                  <a:pt x="31" y="38"/>
                  <a:pt x="31" y="36"/>
                  <a:pt x="31" y="35"/>
                </a:cubicBezTo>
                <a:cubicBezTo>
                  <a:pt x="31" y="36"/>
                  <a:pt x="31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6"/>
                  <a:pt x="31" y="35"/>
                  <a:pt x="30" y="33"/>
                </a:cubicBezTo>
                <a:cubicBezTo>
                  <a:pt x="30" y="32"/>
                  <a:pt x="30" y="30"/>
                  <a:pt x="31" y="29"/>
                </a:cubicBezTo>
                <a:cubicBezTo>
                  <a:pt x="32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0" y="29"/>
                  <a:pt x="3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28" y="29"/>
                  <a:pt x="28" y="29"/>
                  <a:pt x="27" y="29"/>
                </a:cubicBezTo>
                <a:cubicBezTo>
                  <a:pt x="26" y="31"/>
                  <a:pt x="25" y="34"/>
                  <a:pt x="24" y="35"/>
                </a:cubicBezTo>
                <a:cubicBezTo>
                  <a:pt x="22" y="39"/>
                  <a:pt x="22" y="39"/>
                  <a:pt x="22" y="39"/>
                </a:cubicBezTo>
                <a:cubicBezTo>
                  <a:pt x="21" y="38"/>
                  <a:pt x="23" y="36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6"/>
                  <a:pt x="21" y="37"/>
                  <a:pt x="20" y="38"/>
                </a:cubicBezTo>
                <a:cubicBezTo>
                  <a:pt x="21" y="38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40"/>
                </a:cubicBezTo>
                <a:cubicBezTo>
                  <a:pt x="21" y="39"/>
                  <a:pt x="21" y="39"/>
                  <a:pt x="21" y="38"/>
                </a:cubicBezTo>
                <a:cubicBezTo>
                  <a:pt x="21" y="38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2" y="40"/>
                  <a:pt x="21" y="41"/>
                  <a:pt x="21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3"/>
                  <a:pt x="20" y="44"/>
                </a:cubicBezTo>
                <a:cubicBezTo>
                  <a:pt x="19" y="47"/>
                  <a:pt x="18" y="50"/>
                  <a:pt x="16" y="53"/>
                </a:cubicBezTo>
                <a:cubicBezTo>
                  <a:pt x="16" y="54"/>
                  <a:pt x="15" y="55"/>
                  <a:pt x="15" y="55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7"/>
                  <a:pt x="15" y="58"/>
                  <a:pt x="15" y="59"/>
                </a:cubicBezTo>
                <a:cubicBezTo>
                  <a:pt x="13" y="61"/>
                  <a:pt x="14" y="64"/>
                  <a:pt x="13" y="66"/>
                </a:cubicBezTo>
                <a:cubicBezTo>
                  <a:pt x="13" y="66"/>
                  <a:pt x="13" y="67"/>
                  <a:pt x="12" y="67"/>
                </a:cubicBezTo>
                <a:cubicBezTo>
                  <a:pt x="12" y="68"/>
                  <a:pt x="12" y="68"/>
                  <a:pt x="12" y="69"/>
                </a:cubicBezTo>
                <a:cubicBezTo>
                  <a:pt x="12" y="69"/>
                  <a:pt x="12" y="69"/>
                  <a:pt x="12" y="70"/>
                </a:cubicBezTo>
                <a:cubicBezTo>
                  <a:pt x="11" y="76"/>
                  <a:pt x="11" y="82"/>
                  <a:pt x="12" y="88"/>
                </a:cubicBezTo>
                <a:cubicBezTo>
                  <a:pt x="11" y="90"/>
                  <a:pt x="12" y="92"/>
                  <a:pt x="12" y="94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7"/>
                  <a:pt x="13" y="98"/>
                  <a:pt x="13" y="99"/>
                </a:cubicBezTo>
                <a:cubicBezTo>
                  <a:pt x="14" y="101"/>
                  <a:pt x="15" y="102"/>
                  <a:pt x="16" y="104"/>
                </a:cubicBezTo>
                <a:cubicBezTo>
                  <a:pt x="16" y="106"/>
                  <a:pt x="17" y="108"/>
                  <a:pt x="19" y="109"/>
                </a:cubicBezTo>
                <a:cubicBezTo>
                  <a:pt x="19" y="108"/>
                  <a:pt x="19" y="108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2" y="109"/>
                  <a:pt x="22" y="109"/>
                </a:cubicBezTo>
                <a:cubicBezTo>
                  <a:pt x="22" y="109"/>
                  <a:pt x="22" y="108"/>
                  <a:pt x="23" y="107"/>
                </a:cubicBezTo>
                <a:cubicBezTo>
                  <a:pt x="23" y="107"/>
                  <a:pt x="23" y="107"/>
                  <a:pt x="24" y="107"/>
                </a:cubicBezTo>
                <a:cubicBezTo>
                  <a:pt x="25" y="107"/>
                  <a:pt x="25" y="109"/>
                  <a:pt x="27" y="109"/>
                </a:cubicBezTo>
                <a:cubicBezTo>
                  <a:pt x="27" y="109"/>
                  <a:pt x="28" y="109"/>
                  <a:pt x="29" y="110"/>
                </a:cubicBezTo>
                <a:cubicBezTo>
                  <a:pt x="30" y="111"/>
                  <a:pt x="32" y="112"/>
                  <a:pt x="34" y="113"/>
                </a:cubicBezTo>
                <a:cubicBezTo>
                  <a:pt x="34" y="113"/>
                  <a:pt x="35" y="114"/>
                  <a:pt x="35" y="114"/>
                </a:cubicBezTo>
                <a:cubicBezTo>
                  <a:pt x="37" y="116"/>
                  <a:pt x="40" y="116"/>
                  <a:pt x="43" y="116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43" y="116"/>
                  <a:pt x="44" y="116"/>
                  <a:pt x="44" y="115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3" y="116"/>
                  <a:pt x="41" y="116"/>
                  <a:pt x="39" y="116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8" y="115"/>
                  <a:pt x="37" y="115"/>
                  <a:pt x="37" y="115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114"/>
                  <a:pt x="37" y="115"/>
                  <a:pt x="38" y="115"/>
                </a:cubicBezTo>
                <a:cubicBezTo>
                  <a:pt x="38" y="115"/>
                  <a:pt x="39" y="115"/>
                  <a:pt x="39" y="115"/>
                </a:cubicBezTo>
                <a:cubicBezTo>
                  <a:pt x="38" y="115"/>
                  <a:pt x="38" y="114"/>
                  <a:pt x="38" y="114"/>
                </a:cubicBezTo>
                <a:cubicBezTo>
                  <a:pt x="37" y="114"/>
                  <a:pt x="36" y="114"/>
                  <a:pt x="36" y="113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6" y="114"/>
                  <a:pt x="36" y="114"/>
                  <a:pt x="35" y="114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8" y="114"/>
                  <a:pt x="40" y="112"/>
                  <a:pt x="43" y="112"/>
                </a:cubicBezTo>
                <a:cubicBezTo>
                  <a:pt x="45" y="113"/>
                  <a:pt x="47" y="112"/>
                  <a:pt x="49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50" y="113"/>
                  <a:pt x="51" y="112"/>
                  <a:pt x="51" y="113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1" y="114"/>
                  <a:pt x="51" y="114"/>
                </a:cubicBezTo>
                <a:cubicBezTo>
                  <a:pt x="51" y="115"/>
                  <a:pt x="52" y="114"/>
                  <a:pt x="52" y="114"/>
                </a:cubicBezTo>
                <a:cubicBezTo>
                  <a:pt x="52" y="114"/>
                  <a:pt x="52" y="115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2" y="114"/>
                  <a:pt x="52" y="114"/>
                </a:cubicBezTo>
                <a:cubicBezTo>
                  <a:pt x="52" y="114"/>
                  <a:pt x="52" y="114"/>
                  <a:pt x="53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3" y="113"/>
                  <a:pt x="53" y="113"/>
                  <a:pt x="54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3" y="115"/>
                  <a:pt x="53" y="115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1" y="115"/>
                  <a:pt x="50" y="116"/>
                  <a:pt x="49" y="115"/>
                </a:cubicBezTo>
                <a:cubicBezTo>
                  <a:pt x="49" y="115"/>
                  <a:pt x="50" y="115"/>
                  <a:pt x="51" y="114"/>
                </a:cubicBezTo>
                <a:cubicBezTo>
                  <a:pt x="49" y="115"/>
                  <a:pt x="48" y="115"/>
                  <a:pt x="47" y="115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7" y="116"/>
                  <a:pt x="48" y="116"/>
                  <a:pt x="48" y="117"/>
                </a:cubicBezTo>
                <a:cubicBezTo>
                  <a:pt x="49" y="117"/>
                  <a:pt x="50" y="118"/>
                  <a:pt x="51" y="118"/>
                </a:cubicBezTo>
                <a:cubicBezTo>
                  <a:pt x="52" y="118"/>
                  <a:pt x="53" y="118"/>
                  <a:pt x="55" y="118"/>
                </a:cubicBezTo>
                <a:cubicBezTo>
                  <a:pt x="54" y="118"/>
                  <a:pt x="55" y="117"/>
                  <a:pt x="55" y="117"/>
                </a:cubicBezTo>
                <a:cubicBezTo>
                  <a:pt x="55" y="117"/>
                  <a:pt x="56" y="117"/>
                  <a:pt x="56" y="117"/>
                </a:cubicBezTo>
                <a:cubicBezTo>
                  <a:pt x="58" y="115"/>
                  <a:pt x="59" y="118"/>
                  <a:pt x="61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0" y="117"/>
                  <a:pt x="60" y="117"/>
                  <a:pt x="59" y="117"/>
                </a:cubicBezTo>
                <a:cubicBezTo>
                  <a:pt x="59" y="116"/>
                  <a:pt x="60" y="116"/>
                  <a:pt x="60" y="116"/>
                </a:cubicBezTo>
                <a:cubicBezTo>
                  <a:pt x="61" y="116"/>
                  <a:pt x="61" y="115"/>
                  <a:pt x="62" y="115"/>
                </a:cubicBezTo>
                <a:cubicBezTo>
                  <a:pt x="62" y="116"/>
                  <a:pt x="63" y="116"/>
                  <a:pt x="63" y="117"/>
                </a:cubicBezTo>
                <a:cubicBezTo>
                  <a:pt x="66" y="118"/>
                  <a:pt x="69" y="120"/>
                  <a:pt x="73" y="119"/>
                </a:cubicBezTo>
                <a:cubicBezTo>
                  <a:pt x="75" y="118"/>
                  <a:pt x="77" y="117"/>
                  <a:pt x="79" y="116"/>
                </a:cubicBezTo>
                <a:cubicBezTo>
                  <a:pt x="79" y="116"/>
                  <a:pt x="79" y="116"/>
                  <a:pt x="79" y="116"/>
                </a:cubicBezTo>
                <a:cubicBezTo>
                  <a:pt x="79" y="115"/>
                  <a:pt x="80" y="115"/>
                  <a:pt x="80" y="115"/>
                </a:cubicBezTo>
                <a:cubicBezTo>
                  <a:pt x="81" y="115"/>
                  <a:pt x="81" y="114"/>
                  <a:pt x="81" y="114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81" y="113"/>
                  <a:pt x="81" y="113"/>
                  <a:pt x="81" y="113"/>
                </a:cubicBezTo>
                <a:cubicBezTo>
                  <a:pt x="82" y="113"/>
                  <a:pt x="82" y="113"/>
                  <a:pt x="82" y="112"/>
                </a:cubicBezTo>
                <a:cubicBezTo>
                  <a:pt x="84" y="111"/>
                  <a:pt x="86" y="109"/>
                  <a:pt x="87" y="108"/>
                </a:cubicBezTo>
                <a:cubicBezTo>
                  <a:pt x="88" y="108"/>
                  <a:pt x="88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0" y="105"/>
                  <a:pt x="91" y="105"/>
                  <a:pt x="91" y="104"/>
                </a:cubicBezTo>
                <a:cubicBezTo>
                  <a:pt x="92" y="104"/>
                  <a:pt x="93" y="103"/>
                  <a:pt x="93" y="102"/>
                </a:cubicBezTo>
                <a:cubicBezTo>
                  <a:pt x="93" y="102"/>
                  <a:pt x="93" y="103"/>
                  <a:pt x="92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2"/>
                  <a:pt x="93" y="101"/>
                  <a:pt x="93" y="101"/>
                </a:cubicBezTo>
                <a:cubicBezTo>
                  <a:pt x="99" y="94"/>
                  <a:pt x="101" y="86"/>
                  <a:pt x="108" y="79"/>
                </a:cubicBezTo>
                <a:cubicBezTo>
                  <a:pt x="107" y="79"/>
                  <a:pt x="108" y="79"/>
                  <a:pt x="108" y="79"/>
                </a:cubicBezTo>
                <a:cubicBezTo>
                  <a:pt x="109" y="77"/>
                  <a:pt x="110" y="77"/>
                  <a:pt x="111" y="75"/>
                </a:cubicBezTo>
                <a:cubicBezTo>
                  <a:pt x="111" y="76"/>
                  <a:pt x="110" y="76"/>
                  <a:pt x="110" y="76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8" y="79"/>
                  <a:pt x="109" y="79"/>
                  <a:pt x="109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9" y="78"/>
                  <a:pt x="110" y="78"/>
                  <a:pt x="109" y="78"/>
                </a:cubicBezTo>
                <a:cubicBezTo>
                  <a:pt x="110" y="77"/>
                  <a:pt x="110" y="76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4"/>
                  <a:pt x="112" y="74"/>
                  <a:pt x="112" y="74"/>
                </a:cubicBezTo>
                <a:cubicBezTo>
                  <a:pt x="112" y="74"/>
                  <a:pt x="112" y="75"/>
                  <a:pt x="111" y="75"/>
                </a:cubicBezTo>
                <a:cubicBezTo>
                  <a:pt x="112" y="75"/>
                  <a:pt x="112" y="74"/>
                  <a:pt x="112" y="74"/>
                </a:cubicBezTo>
                <a:cubicBezTo>
                  <a:pt x="112" y="74"/>
                  <a:pt x="113" y="74"/>
                  <a:pt x="113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2" y="76"/>
                  <a:pt x="112" y="77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13" y="77"/>
                  <a:pt x="112" y="76"/>
                  <a:pt x="113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3" y="76"/>
                  <a:pt x="113" y="78"/>
                  <a:pt x="113" y="79"/>
                </a:cubicBezTo>
                <a:cubicBezTo>
                  <a:pt x="113" y="80"/>
                  <a:pt x="113" y="80"/>
                  <a:pt x="113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3" y="82"/>
                  <a:pt x="113" y="82"/>
                  <a:pt x="113" y="83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84"/>
                  <a:pt x="113" y="86"/>
                  <a:pt x="113" y="87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88"/>
                  <a:pt x="113" y="89"/>
                  <a:pt x="113" y="90"/>
                </a:cubicBezTo>
                <a:cubicBezTo>
                  <a:pt x="112" y="93"/>
                  <a:pt x="113" y="97"/>
                  <a:pt x="113" y="101"/>
                </a:cubicBezTo>
                <a:cubicBezTo>
                  <a:pt x="113" y="101"/>
                  <a:pt x="113" y="101"/>
                  <a:pt x="113" y="101"/>
                </a:cubicBezTo>
                <a:cubicBezTo>
                  <a:pt x="113" y="101"/>
                  <a:pt x="113" y="101"/>
                  <a:pt x="113" y="101"/>
                </a:cubicBezTo>
                <a:cubicBezTo>
                  <a:pt x="114" y="103"/>
                  <a:pt x="114" y="105"/>
                  <a:pt x="115" y="106"/>
                </a:cubicBezTo>
                <a:cubicBezTo>
                  <a:pt x="114" y="106"/>
                  <a:pt x="114" y="107"/>
                  <a:pt x="114" y="107"/>
                </a:cubicBezTo>
                <a:cubicBezTo>
                  <a:pt x="114" y="108"/>
                  <a:pt x="114" y="108"/>
                  <a:pt x="115" y="108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16" y="109"/>
                  <a:pt x="116" y="110"/>
                  <a:pt x="117" y="111"/>
                </a:cubicBezTo>
                <a:cubicBezTo>
                  <a:pt x="118" y="111"/>
                  <a:pt x="118" y="112"/>
                  <a:pt x="120" y="113"/>
                </a:cubicBezTo>
                <a:cubicBezTo>
                  <a:pt x="120" y="112"/>
                  <a:pt x="121" y="113"/>
                  <a:pt x="122" y="112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3" y="113"/>
                  <a:pt x="124" y="113"/>
                  <a:pt x="124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6" y="113"/>
                  <a:pt x="129" y="113"/>
                  <a:pt x="131" y="112"/>
                </a:cubicBezTo>
                <a:cubicBezTo>
                  <a:pt x="131" y="111"/>
                  <a:pt x="132" y="111"/>
                  <a:pt x="132" y="110"/>
                </a:cubicBezTo>
                <a:cubicBezTo>
                  <a:pt x="134" y="109"/>
                  <a:pt x="135" y="108"/>
                  <a:pt x="136" y="107"/>
                </a:cubicBezTo>
                <a:cubicBezTo>
                  <a:pt x="136" y="107"/>
                  <a:pt x="137" y="107"/>
                  <a:pt x="137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07"/>
                  <a:pt x="139" y="107"/>
                  <a:pt x="139" y="107"/>
                </a:cubicBezTo>
                <a:cubicBezTo>
                  <a:pt x="139" y="107"/>
                  <a:pt x="139" y="108"/>
                  <a:pt x="139" y="108"/>
                </a:cubicBezTo>
                <a:cubicBezTo>
                  <a:pt x="139" y="107"/>
                  <a:pt x="140" y="107"/>
                  <a:pt x="140" y="107"/>
                </a:cubicBezTo>
                <a:cubicBezTo>
                  <a:pt x="140" y="107"/>
                  <a:pt x="141" y="107"/>
                  <a:pt x="141" y="107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0" y="109"/>
                  <a:pt x="141" y="108"/>
                  <a:pt x="141" y="108"/>
                </a:cubicBezTo>
                <a:cubicBezTo>
                  <a:pt x="142" y="109"/>
                  <a:pt x="142" y="110"/>
                  <a:pt x="142" y="111"/>
                </a:cubicBezTo>
                <a:cubicBezTo>
                  <a:pt x="142" y="112"/>
                  <a:pt x="142" y="112"/>
                  <a:pt x="142" y="112"/>
                </a:cubicBezTo>
                <a:cubicBezTo>
                  <a:pt x="142" y="112"/>
                  <a:pt x="142" y="112"/>
                  <a:pt x="142" y="112"/>
                </a:cubicBezTo>
                <a:cubicBezTo>
                  <a:pt x="142" y="112"/>
                  <a:pt x="142" y="112"/>
                  <a:pt x="143" y="112"/>
                </a:cubicBezTo>
                <a:cubicBezTo>
                  <a:pt x="143" y="113"/>
                  <a:pt x="141" y="113"/>
                  <a:pt x="142" y="113"/>
                </a:cubicBezTo>
                <a:cubicBezTo>
                  <a:pt x="143" y="114"/>
                  <a:pt x="143" y="113"/>
                  <a:pt x="143" y="113"/>
                </a:cubicBezTo>
                <a:cubicBezTo>
                  <a:pt x="143" y="114"/>
                  <a:pt x="144" y="115"/>
                  <a:pt x="144" y="115"/>
                </a:cubicBezTo>
                <a:cubicBezTo>
                  <a:pt x="145" y="116"/>
                  <a:pt x="146" y="116"/>
                  <a:pt x="147" y="116"/>
                </a:cubicBezTo>
                <a:cubicBezTo>
                  <a:pt x="147" y="116"/>
                  <a:pt x="148" y="116"/>
                  <a:pt x="148" y="116"/>
                </a:cubicBezTo>
                <a:cubicBezTo>
                  <a:pt x="151" y="116"/>
                  <a:pt x="153" y="115"/>
                  <a:pt x="155" y="114"/>
                </a:cubicBezTo>
                <a:cubicBezTo>
                  <a:pt x="156" y="113"/>
                  <a:pt x="157" y="112"/>
                  <a:pt x="158" y="110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59" y="110"/>
                  <a:pt x="159" y="110"/>
                  <a:pt x="159" y="109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9" y="109"/>
                  <a:pt x="160" y="109"/>
                  <a:pt x="160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0" y="108"/>
                  <a:pt x="160" y="108"/>
                  <a:pt x="161" y="107"/>
                </a:cubicBezTo>
                <a:cubicBezTo>
                  <a:pt x="161" y="107"/>
                  <a:pt x="162" y="106"/>
                  <a:pt x="162" y="105"/>
                </a:cubicBezTo>
                <a:cubicBezTo>
                  <a:pt x="162" y="105"/>
                  <a:pt x="162" y="105"/>
                  <a:pt x="162" y="105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5" y="101"/>
                  <a:pt x="165" y="101"/>
                  <a:pt x="166" y="100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8"/>
                </a:cubicBezTo>
                <a:cubicBezTo>
                  <a:pt x="166" y="98"/>
                  <a:pt x="167" y="98"/>
                  <a:pt x="167" y="98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8" y="95"/>
                  <a:pt x="168" y="93"/>
                  <a:pt x="170" y="91"/>
                </a:cubicBezTo>
                <a:cubicBezTo>
                  <a:pt x="170" y="90"/>
                  <a:pt x="171" y="90"/>
                  <a:pt x="171" y="89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3" y="86"/>
                  <a:pt x="174" y="85"/>
                  <a:pt x="174" y="84"/>
                </a:cubicBezTo>
                <a:cubicBezTo>
                  <a:pt x="174" y="84"/>
                  <a:pt x="174" y="84"/>
                  <a:pt x="174" y="84"/>
                </a:cubicBezTo>
                <a:cubicBezTo>
                  <a:pt x="174" y="84"/>
                  <a:pt x="173" y="85"/>
                  <a:pt x="173" y="85"/>
                </a:cubicBezTo>
                <a:cubicBezTo>
                  <a:pt x="174" y="83"/>
                  <a:pt x="175" y="81"/>
                  <a:pt x="176" y="79"/>
                </a:cubicBezTo>
                <a:cubicBezTo>
                  <a:pt x="177" y="78"/>
                  <a:pt x="177" y="78"/>
                  <a:pt x="177" y="78"/>
                </a:cubicBezTo>
                <a:cubicBezTo>
                  <a:pt x="177" y="78"/>
                  <a:pt x="176" y="79"/>
                  <a:pt x="176" y="79"/>
                </a:cubicBezTo>
                <a:cubicBezTo>
                  <a:pt x="175" y="80"/>
                  <a:pt x="175" y="80"/>
                  <a:pt x="174" y="81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4" y="81"/>
                  <a:pt x="174" y="80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4" y="81"/>
                  <a:pt x="174" y="81"/>
                  <a:pt x="173" y="82"/>
                </a:cubicBezTo>
                <a:cubicBezTo>
                  <a:pt x="172" y="84"/>
                  <a:pt x="171" y="86"/>
                  <a:pt x="170" y="88"/>
                </a:cubicBezTo>
                <a:cubicBezTo>
                  <a:pt x="170" y="87"/>
                  <a:pt x="170" y="86"/>
                  <a:pt x="171" y="86"/>
                </a:cubicBezTo>
                <a:cubicBezTo>
                  <a:pt x="172" y="85"/>
                  <a:pt x="171" y="83"/>
                  <a:pt x="172" y="83"/>
                </a:cubicBezTo>
                <a:cubicBezTo>
                  <a:pt x="172" y="82"/>
                  <a:pt x="173" y="82"/>
                  <a:pt x="173" y="81"/>
                </a:cubicBezTo>
                <a:cubicBezTo>
                  <a:pt x="173" y="81"/>
                  <a:pt x="174" y="80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4" y="80"/>
                  <a:pt x="174" y="79"/>
                  <a:pt x="174" y="79"/>
                </a:cubicBezTo>
                <a:cubicBezTo>
                  <a:pt x="175" y="78"/>
                  <a:pt x="175" y="78"/>
                  <a:pt x="175" y="77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6" y="75"/>
                  <a:pt x="176" y="73"/>
                  <a:pt x="178" y="72"/>
                </a:cubicBezTo>
                <a:cubicBezTo>
                  <a:pt x="178" y="71"/>
                  <a:pt x="178" y="71"/>
                  <a:pt x="178" y="70"/>
                </a:cubicBezTo>
                <a:cubicBezTo>
                  <a:pt x="179" y="69"/>
                  <a:pt x="179" y="69"/>
                  <a:pt x="179" y="69"/>
                </a:cubicBezTo>
                <a:cubicBezTo>
                  <a:pt x="179" y="69"/>
                  <a:pt x="179" y="69"/>
                  <a:pt x="179" y="69"/>
                </a:cubicBezTo>
                <a:cubicBezTo>
                  <a:pt x="181" y="65"/>
                  <a:pt x="184" y="61"/>
                  <a:pt x="187" y="57"/>
                </a:cubicBezTo>
                <a:cubicBezTo>
                  <a:pt x="187" y="57"/>
                  <a:pt x="188" y="58"/>
                  <a:pt x="188" y="58"/>
                </a:cubicBezTo>
                <a:cubicBezTo>
                  <a:pt x="188" y="58"/>
                  <a:pt x="188" y="57"/>
                  <a:pt x="188" y="57"/>
                </a:cubicBezTo>
                <a:cubicBezTo>
                  <a:pt x="188" y="57"/>
                  <a:pt x="188" y="56"/>
                  <a:pt x="188" y="56"/>
                </a:cubicBezTo>
                <a:cubicBezTo>
                  <a:pt x="188" y="56"/>
                  <a:pt x="189" y="56"/>
                  <a:pt x="189" y="55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55"/>
                  <a:pt x="190" y="54"/>
                  <a:pt x="190" y="54"/>
                </a:cubicBezTo>
                <a:cubicBezTo>
                  <a:pt x="191" y="53"/>
                  <a:pt x="191" y="53"/>
                  <a:pt x="191" y="53"/>
                </a:cubicBezTo>
                <a:cubicBezTo>
                  <a:pt x="191" y="53"/>
                  <a:pt x="192" y="53"/>
                  <a:pt x="192" y="53"/>
                </a:cubicBezTo>
                <a:cubicBezTo>
                  <a:pt x="193" y="53"/>
                  <a:pt x="193" y="53"/>
                  <a:pt x="193" y="52"/>
                </a:cubicBezTo>
                <a:cubicBezTo>
                  <a:pt x="193" y="51"/>
                  <a:pt x="193" y="51"/>
                  <a:pt x="193" y="51"/>
                </a:cubicBezTo>
                <a:cubicBezTo>
                  <a:pt x="193" y="51"/>
                  <a:pt x="194" y="50"/>
                  <a:pt x="194" y="50"/>
                </a:cubicBezTo>
                <a:cubicBezTo>
                  <a:pt x="194" y="50"/>
                  <a:pt x="195" y="50"/>
                  <a:pt x="195" y="49"/>
                </a:cubicBezTo>
                <a:cubicBezTo>
                  <a:pt x="196" y="48"/>
                  <a:pt x="198" y="46"/>
                  <a:pt x="200" y="45"/>
                </a:cubicBezTo>
                <a:cubicBezTo>
                  <a:pt x="201" y="44"/>
                  <a:pt x="201" y="44"/>
                  <a:pt x="201" y="44"/>
                </a:cubicBezTo>
                <a:cubicBezTo>
                  <a:pt x="200" y="45"/>
                  <a:pt x="198" y="47"/>
                  <a:pt x="197" y="48"/>
                </a:cubicBezTo>
                <a:cubicBezTo>
                  <a:pt x="196" y="48"/>
                  <a:pt x="196" y="49"/>
                  <a:pt x="196" y="50"/>
                </a:cubicBezTo>
                <a:cubicBezTo>
                  <a:pt x="195" y="50"/>
                  <a:pt x="195" y="51"/>
                  <a:pt x="195" y="51"/>
                </a:cubicBezTo>
                <a:cubicBezTo>
                  <a:pt x="193" y="52"/>
                  <a:pt x="192" y="54"/>
                  <a:pt x="191" y="56"/>
                </a:cubicBezTo>
                <a:cubicBezTo>
                  <a:pt x="191" y="56"/>
                  <a:pt x="190" y="56"/>
                  <a:pt x="190" y="56"/>
                </a:cubicBezTo>
                <a:cubicBezTo>
                  <a:pt x="191" y="56"/>
                  <a:pt x="192" y="55"/>
                  <a:pt x="192" y="55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4" y="52"/>
                  <a:pt x="195" y="51"/>
                  <a:pt x="196" y="50"/>
                </a:cubicBezTo>
                <a:cubicBezTo>
                  <a:pt x="196" y="51"/>
                  <a:pt x="197" y="51"/>
                  <a:pt x="197" y="51"/>
                </a:cubicBezTo>
                <a:cubicBezTo>
                  <a:pt x="198" y="51"/>
                  <a:pt x="198" y="51"/>
                  <a:pt x="198" y="51"/>
                </a:cubicBezTo>
                <a:cubicBezTo>
                  <a:pt x="196" y="53"/>
                  <a:pt x="194" y="55"/>
                  <a:pt x="193" y="57"/>
                </a:cubicBezTo>
                <a:cubicBezTo>
                  <a:pt x="191" y="59"/>
                  <a:pt x="189" y="61"/>
                  <a:pt x="187" y="64"/>
                </a:cubicBezTo>
                <a:cubicBezTo>
                  <a:pt x="187" y="64"/>
                  <a:pt x="186" y="64"/>
                  <a:pt x="186" y="64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4"/>
                  <a:pt x="185" y="64"/>
                  <a:pt x="185" y="65"/>
                </a:cubicBezTo>
                <a:cubicBezTo>
                  <a:pt x="185" y="65"/>
                  <a:pt x="185" y="65"/>
                  <a:pt x="185" y="65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3" y="68"/>
                  <a:pt x="182" y="70"/>
                  <a:pt x="181" y="72"/>
                </a:cubicBezTo>
                <a:cubicBezTo>
                  <a:pt x="180" y="74"/>
                  <a:pt x="178" y="78"/>
                  <a:pt x="177" y="80"/>
                </a:cubicBezTo>
                <a:cubicBezTo>
                  <a:pt x="175" y="83"/>
                  <a:pt x="173" y="87"/>
                  <a:pt x="171" y="90"/>
                </a:cubicBezTo>
                <a:cubicBezTo>
                  <a:pt x="171" y="91"/>
                  <a:pt x="171" y="91"/>
                  <a:pt x="171" y="91"/>
                </a:cubicBezTo>
                <a:cubicBezTo>
                  <a:pt x="172" y="90"/>
                  <a:pt x="172" y="90"/>
                  <a:pt x="173" y="90"/>
                </a:cubicBezTo>
                <a:cubicBezTo>
                  <a:pt x="173" y="89"/>
                  <a:pt x="173" y="89"/>
                  <a:pt x="173" y="89"/>
                </a:cubicBezTo>
                <a:cubicBezTo>
                  <a:pt x="175" y="87"/>
                  <a:pt x="175" y="85"/>
                  <a:pt x="176" y="84"/>
                </a:cubicBezTo>
                <a:cubicBezTo>
                  <a:pt x="176" y="83"/>
                  <a:pt x="177" y="83"/>
                  <a:pt x="177" y="82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77" y="82"/>
                  <a:pt x="177" y="81"/>
                  <a:pt x="177" y="81"/>
                </a:cubicBezTo>
                <a:cubicBezTo>
                  <a:pt x="177" y="81"/>
                  <a:pt x="178" y="81"/>
                  <a:pt x="178" y="80"/>
                </a:cubicBezTo>
                <a:cubicBezTo>
                  <a:pt x="179" y="79"/>
                  <a:pt x="178" y="78"/>
                  <a:pt x="179" y="78"/>
                </a:cubicBezTo>
                <a:cubicBezTo>
                  <a:pt x="180" y="77"/>
                  <a:pt x="180" y="76"/>
                  <a:pt x="180" y="76"/>
                </a:cubicBezTo>
                <a:cubicBezTo>
                  <a:pt x="181" y="75"/>
                  <a:pt x="181" y="75"/>
                  <a:pt x="181" y="74"/>
                </a:cubicBezTo>
                <a:cubicBezTo>
                  <a:pt x="182" y="74"/>
                  <a:pt x="181" y="73"/>
                  <a:pt x="182" y="73"/>
                </a:cubicBezTo>
                <a:cubicBezTo>
                  <a:pt x="183" y="72"/>
                  <a:pt x="182" y="71"/>
                  <a:pt x="183" y="71"/>
                </a:cubicBezTo>
                <a:cubicBezTo>
                  <a:pt x="184" y="69"/>
                  <a:pt x="185" y="69"/>
                  <a:pt x="185" y="67"/>
                </a:cubicBezTo>
                <a:cubicBezTo>
                  <a:pt x="186" y="65"/>
                  <a:pt x="188" y="64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90" y="63"/>
                </a:cubicBezTo>
                <a:cubicBezTo>
                  <a:pt x="189" y="64"/>
                  <a:pt x="188" y="66"/>
                  <a:pt x="187" y="67"/>
                </a:cubicBezTo>
                <a:cubicBezTo>
                  <a:pt x="186" y="68"/>
                  <a:pt x="186" y="68"/>
                  <a:pt x="186" y="68"/>
                </a:cubicBezTo>
                <a:cubicBezTo>
                  <a:pt x="186" y="68"/>
                  <a:pt x="186" y="69"/>
                  <a:pt x="186" y="69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84" y="72"/>
                  <a:pt x="182" y="76"/>
                  <a:pt x="180" y="79"/>
                </a:cubicBezTo>
                <a:cubicBezTo>
                  <a:pt x="179" y="81"/>
                  <a:pt x="178" y="83"/>
                  <a:pt x="177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6" y="87"/>
                  <a:pt x="175" y="89"/>
                  <a:pt x="174" y="90"/>
                </a:cubicBezTo>
                <a:cubicBezTo>
                  <a:pt x="173" y="91"/>
                  <a:pt x="173" y="92"/>
                  <a:pt x="173" y="92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5"/>
                  <a:pt x="171" y="96"/>
                </a:cubicBezTo>
                <a:cubicBezTo>
                  <a:pt x="172" y="95"/>
                  <a:pt x="173" y="93"/>
                  <a:pt x="173" y="92"/>
                </a:cubicBezTo>
                <a:cubicBezTo>
                  <a:pt x="174" y="91"/>
                  <a:pt x="174" y="90"/>
                  <a:pt x="175" y="89"/>
                </a:cubicBezTo>
                <a:cubicBezTo>
                  <a:pt x="175" y="89"/>
                  <a:pt x="175" y="89"/>
                  <a:pt x="176" y="88"/>
                </a:cubicBezTo>
                <a:cubicBezTo>
                  <a:pt x="176" y="88"/>
                  <a:pt x="175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6"/>
                  <a:pt x="177" y="86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6" y="86"/>
                  <a:pt x="177" y="85"/>
                  <a:pt x="177" y="85"/>
                </a:cubicBezTo>
                <a:cubicBezTo>
                  <a:pt x="177" y="85"/>
                  <a:pt x="177" y="84"/>
                  <a:pt x="178" y="84"/>
                </a:cubicBezTo>
                <a:cubicBezTo>
                  <a:pt x="179" y="82"/>
                  <a:pt x="180" y="80"/>
                  <a:pt x="181" y="78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82" y="76"/>
                  <a:pt x="182" y="75"/>
                  <a:pt x="183" y="74"/>
                </a:cubicBezTo>
                <a:cubicBezTo>
                  <a:pt x="183" y="74"/>
                  <a:pt x="183" y="74"/>
                  <a:pt x="183" y="73"/>
                </a:cubicBezTo>
                <a:cubicBezTo>
                  <a:pt x="183" y="73"/>
                  <a:pt x="183" y="73"/>
                  <a:pt x="183" y="73"/>
                </a:cubicBezTo>
                <a:cubicBezTo>
                  <a:pt x="184" y="72"/>
                  <a:pt x="185" y="71"/>
                  <a:pt x="185" y="70"/>
                </a:cubicBezTo>
                <a:cubicBezTo>
                  <a:pt x="185" y="70"/>
                  <a:pt x="186" y="70"/>
                  <a:pt x="186" y="69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87" y="69"/>
                  <a:pt x="187" y="69"/>
                  <a:pt x="187" y="69"/>
                </a:cubicBezTo>
                <a:cubicBezTo>
                  <a:pt x="187" y="69"/>
                  <a:pt x="187" y="68"/>
                  <a:pt x="186" y="68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7" y="68"/>
                  <a:pt x="187" y="67"/>
                  <a:pt x="187" y="68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8" y="67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4"/>
                  <a:pt x="189" y="64"/>
                  <a:pt x="190" y="63"/>
                </a:cubicBezTo>
                <a:cubicBezTo>
                  <a:pt x="190" y="64"/>
                  <a:pt x="191" y="64"/>
                  <a:pt x="191" y="64"/>
                </a:cubicBezTo>
                <a:cubicBezTo>
                  <a:pt x="192" y="64"/>
                  <a:pt x="193" y="63"/>
                  <a:pt x="193" y="62"/>
                </a:cubicBezTo>
                <a:cubicBezTo>
                  <a:pt x="193" y="62"/>
                  <a:pt x="193" y="61"/>
                  <a:pt x="192" y="61"/>
                </a:cubicBezTo>
                <a:cubicBezTo>
                  <a:pt x="194" y="58"/>
                  <a:pt x="196" y="56"/>
                  <a:pt x="198" y="54"/>
                </a:cubicBezTo>
                <a:cubicBezTo>
                  <a:pt x="199" y="53"/>
                  <a:pt x="199" y="52"/>
                  <a:pt x="200" y="52"/>
                </a:cubicBezTo>
                <a:cubicBezTo>
                  <a:pt x="201" y="50"/>
                  <a:pt x="203" y="49"/>
                  <a:pt x="205" y="48"/>
                </a:cubicBezTo>
                <a:cubicBezTo>
                  <a:pt x="206" y="48"/>
                  <a:pt x="206" y="47"/>
                  <a:pt x="207" y="47"/>
                </a:cubicBezTo>
                <a:cubicBezTo>
                  <a:pt x="211" y="44"/>
                  <a:pt x="211" y="44"/>
                  <a:pt x="211" y="44"/>
                </a:cubicBezTo>
                <a:cubicBezTo>
                  <a:pt x="212" y="45"/>
                  <a:pt x="212" y="45"/>
                  <a:pt x="212" y="46"/>
                </a:cubicBezTo>
                <a:cubicBezTo>
                  <a:pt x="212" y="46"/>
                  <a:pt x="213" y="45"/>
                  <a:pt x="212" y="45"/>
                </a:cubicBezTo>
                <a:cubicBezTo>
                  <a:pt x="212" y="45"/>
                  <a:pt x="212" y="45"/>
                  <a:pt x="212" y="46"/>
                </a:cubicBezTo>
                <a:cubicBezTo>
                  <a:pt x="212" y="45"/>
                  <a:pt x="212" y="44"/>
                  <a:pt x="212" y="44"/>
                </a:cubicBezTo>
                <a:cubicBezTo>
                  <a:pt x="212" y="44"/>
                  <a:pt x="212" y="44"/>
                  <a:pt x="212" y="44"/>
                </a:cubicBezTo>
                <a:cubicBezTo>
                  <a:pt x="212" y="44"/>
                  <a:pt x="212" y="44"/>
                  <a:pt x="212" y="44"/>
                </a:cubicBezTo>
                <a:cubicBezTo>
                  <a:pt x="212" y="44"/>
                  <a:pt x="212" y="44"/>
                  <a:pt x="212" y="45"/>
                </a:cubicBezTo>
                <a:cubicBezTo>
                  <a:pt x="213" y="45"/>
                  <a:pt x="212" y="44"/>
                  <a:pt x="212" y="44"/>
                </a:cubicBezTo>
                <a:cubicBezTo>
                  <a:pt x="212" y="44"/>
                  <a:pt x="212" y="44"/>
                  <a:pt x="212" y="44"/>
                </a:cubicBezTo>
                <a:cubicBezTo>
                  <a:pt x="213" y="44"/>
                  <a:pt x="213" y="44"/>
                  <a:pt x="213" y="44"/>
                </a:cubicBezTo>
                <a:cubicBezTo>
                  <a:pt x="213" y="45"/>
                  <a:pt x="213" y="46"/>
                  <a:pt x="213" y="47"/>
                </a:cubicBezTo>
                <a:cubicBezTo>
                  <a:pt x="213" y="47"/>
                  <a:pt x="213" y="47"/>
                  <a:pt x="213" y="48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214" y="47"/>
                  <a:pt x="213" y="48"/>
                  <a:pt x="213" y="48"/>
                </a:cubicBezTo>
                <a:cubicBezTo>
                  <a:pt x="213" y="48"/>
                  <a:pt x="213" y="48"/>
                  <a:pt x="213" y="48"/>
                </a:cubicBezTo>
                <a:cubicBezTo>
                  <a:pt x="213" y="48"/>
                  <a:pt x="212" y="49"/>
                  <a:pt x="212" y="50"/>
                </a:cubicBezTo>
                <a:cubicBezTo>
                  <a:pt x="212" y="51"/>
                  <a:pt x="213" y="51"/>
                  <a:pt x="214" y="51"/>
                </a:cubicBezTo>
                <a:cubicBezTo>
                  <a:pt x="214" y="51"/>
                  <a:pt x="214" y="51"/>
                  <a:pt x="214" y="51"/>
                </a:cubicBezTo>
                <a:cubicBezTo>
                  <a:pt x="214" y="52"/>
                  <a:pt x="214" y="52"/>
                  <a:pt x="215" y="53"/>
                </a:cubicBezTo>
                <a:cubicBezTo>
                  <a:pt x="215" y="54"/>
                  <a:pt x="215" y="55"/>
                  <a:pt x="215" y="57"/>
                </a:cubicBezTo>
                <a:cubicBezTo>
                  <a:pt x="215" y="57"/>
                  <a:pt x="215" y="57"/>
                  <a:pt x="215" y="58"/>
                </a:cubicBezTo>
                <a:cubicBezTo>
                  <a:pt x="215" y="63"/>
                  <a:pt x="215" y="63"/>
                  <a:pt x="215" y="63"/>
                </a:cubicBezTo>
                <a:cubicBezTo>
                  <a:pt x="215" y="63"/>
                  <a:pt x="216" y="62"/>
                  <a:pt x="216" y="63"/>
                </a:cubicBezTo>
                <a:cubicBezTo>
                  <a:pt x="216" y="63"/>
                  <a:pt x="216" y="63"/>
                  <a:pt x="216" y="64"/>
                </a:cubicBezTo>
                <a:cubicBezTo>
                  <a:pt x="216" y="64"/>
                  <a:pt x="216" y="64"/>
                  <a:pt x="216" y="64"/>
                </a:cubicBezTo>
                <a:cubicBezTo>
                  <a:pt x="216" y="64"/>
                  <a:pt x="216" y="65"/>
                  <a:pt x="216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5" y="71"/>
                  <a:pt x="215" y="71"/>
                  <a:pt x="215" y="71"/>
                </a:cubicBezTo>
                <a:cubicBezTo>
                  <a:pt x="216" y="70"/>
                  <a:pt x="216" y="70"/>
                  <a:pt x="216" y="69"/>
                </a:cubicBezTo>
                <a:cubicBezTo>
                  <a:pt x="216" y="69"/>
                  <a:pt x="216" y="69"/>
                  <a:pt x="216" y="69"/>
                </a:cubicBezTo>
                <a:cubicBezTo>
                  <a:pt x="217" y="69"/>
                  <a:pt x="217" y="68"/>
                  <a:pt x="216" y="68"/>
                </a:cubicBezTo>
                <a:cubicBezTo>
                  <a:pt x="217" y="67"/>
                  <a:pt x="217" y="66"/>
                  <a:pt x="217" y="65"/>
                </a:cubicBezTo>
                <a:cubicBezTo>
                  <a:pt x="217" y="65"/>
                  <a:pt x="217" y="64"/>
                  <a:pt x="217" y="64"/>
                </a:cubicBezTo>
                <a:cubicBezTo>
                  <a:pt x="217" y="64"/>
                  <a:pt x="217" y="64"/>
                  <a:pt x="217" y="64"/>
                </a:cubicBezTo>
                <a:cubicBezTo>
                  <a:pt x="217" y="62"/>
                  <a:pt x="216" y="60"/>
                  <a:pt x="216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6" y="57"/>
                </a:cubicBezTo>
                <a:cubicBezTo>
                  <a:pt x="216" y="57"/>
                  <a:pt x="216" y="57"/>
                  <a:pt x="216" y="57"/>
                </a:cubicBezTo>
                <a:cubicBezTo>
                  <a:pt x="216" y="57"/>
                  <a:pt x="216" y="57"/>
                  <a:pt x="216" y="56"/>
                </a:cubicBezTo>
                <a:cubicBezTo>
                  <a:pt x="216" y="55"/>
                  <a:pt x="215" y="53"/>
                  <a:pt x="215" y="51"/>
                </a:cubicBezTo>
                <a:cubicBezTo>
                  <a:pt x="215" y="50"/>
                  <a:pt x="215" y="50"/>
                  <a:pt x="215" y="50"/>
                </a:cubicBezTo>
                <a:cubicBezTo>
                  <a:pt x="215" y="49"/>
                  <a:pt x="215" y="49"/>
                  <a:pt x="215" y="48"/>
                </a:cubicBezTo>
                <a:cubicBezTo>
                  <a:pt x="215" y="48"/>
                  <a:pt x="215" y="48"/>
                  <a:pt x="215" y="47"/>
                </a:cubicBezTo>
                <a:cubicBezTo>
                  <a:pt x="215" y="46"/>
                  <a:pt x="214" y="44"/>
                  <a:pt x="214" y="43"/>
                </a:cubicBezTo>
                <a:cubicBezTo>
                  <a:pt x="214" y="43"/>
                  <a:pt x="214" y="43"/>
                  <a:pt x="214" y="43"/>
                </a:cubicBezTo>
                <a:cubicBezTo>
                  <a:pt x="215" y="43"/>
                  <a:pt x="215" y="44"/>
                  <a:pt x="215" y="44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6"/>
                  <a:pt x="215" y="46"/>
                  <a:pt x="215" y="46"/>
                </a:cubicBezTo>
                <a:cubicBezTo>
                  <a:pt x="215" y="46"/>
                  <a:pt x="215" y="46"/>
                  <a:pt x="216" y="46"/>
                </a:cubicBezTo>
                <a:cubicBezTo>
                  <a:pt x="216" y="46"/>
                  <a:pt x="216" y="46"/>
                  <a:pt x="216" y="46"/>
                </a:cubicBezTo>
                <a:cubicBezTo>
                  <a:pt x="216" y="46"/>
                  <a:pt x="216" y="46"/>
                  <a:pt x="216" y="45"/>
                </a:cubicBezTo>
                <a:cubicBezTo>
                  <a:pt x="216" y="45"/>
                  <a:pt x="216" y="45"/>
                  <a:pt x="216" y="46"/>
                </a:cubicBezTo>
                <a:cubicBezTo>
                  <a:pt x="217" y="46"/>
                  <a:pt x="217" y="47"/>
                  <a:pt x="217" y="48"/>
                </a:cubicBezTo>
                <a:cubicBezTo>
                  <a:pt x="217" y="48"/>
                  <a:pt x="217" y="47"/>
                  <a:pt x="217" y="47"/>
                </a:cubicBezTo>
                <a:cubicBezTo>
                  <a:pt x="217" y="46"/>
                  <a:pt x="217" y="46"/>
                  <a:pt x="217" y="46"/>
                </a:cubicBezTo>
                <a:cubicBezTo>
                  <a:pt x="217" y="47"/>
                  <a:pt x="217" y="47"/>
                  <a:pt x="217" y="47"/>
                </a:cubicBezTo>
                <a:cubicBezTo>
                  <a:pt x="219" y="54"/>
                  <a:pt x="219" y="54"/>
                  <a:pt x="219" y="54"/>
                </a:cubicBezTo>
                <a:cubicBezTo>
                  <a:pt x="219" y="53"/>
                  <a:pt x="218" y="51"/>
                  <a:pt x="218" y="50"/>
                </a:cubicBezTo>
                <a:cubicBezTo>
                  <a:pt x="219" y="50"/>
                  <a:pt x="218" y="50"/>
                  <a:pt x="218" y="51"/>
                </a:cubicBezTo>
                <a:cubicBezTo>
                  <a:pt x="219" y="54"/>
                  <a:pt x="220" y="56"/>
                  <a:pt x="220" y="60"/>
                </a:cubicBezTo>
                <a:cubicBezTo>
                  <a:pt x="220" y="60"/>
                  <a:pt x="219" y="60"/>
                  <a:pt x="219" y="60"/>
                </a:cubicBezTo>
                <a:cubicBezTo>
                  <a:pt x="219" y="60"/>
                  <a:pt x="219" y="60"/>
                  <a:pt x="219" y="60"/>
                </a:cubicBezTo>
                <a:cubicBezTo>
                  <a:pt x="219" y="60"/>
                  <a:pt x="219" y="60"/>
                  <a:pt x="219" y="60"/>
                </a:cubicBezTo>
                <a:cubicBezTo>
                  <a:pt x="219" y="60"/>
                  <a:pt x="218" y="61"/>
                  <a:pt x="218" y="62"/>
                </a:cubicBezTo>
                <a:cubicBezTo>
                  <a:pt x="218" y="63"/>
                  <a:pt x="219" y="64"/>
                  <a:pt x="220" y="64"/>
                </a:cubicBezTo>
                <a:cubicBezTo>
                  <a:pt x="220" y="65"/>
                  <a:pt x="220" y="65"/>
                  <a:pt x="220" y="66"/>
                </a:cubicBezTo>
                <a:cubicBezTo>
                  <a:pt x="220" y="66"/>
                  <a:pt x="220" y="66"/>
                  <a:pt x="220" y="66"/>
                </a:cubicBezTo>
                <a:cubicBezTo>
                  <a:pt x="220" y="66"/>
                  <a:pt x="220" y="65"/>
                  <a:pt x="220" y="65"/>
                </a:cubicBezTo>
                <a:cubicBezTo>
                  <a:pt x="220" y="65"/>
                  <a:pt x="220" y="66"/>
                  <a:pt x="220" y="67"/>
                </a:cubicBezTo>
                <a:cubicBezTo>
                  <a:pt x="220" y="67"/>
                  <a:pt x="220" y="67"/>
                  <a:pt x="220" y="67"/>
                </a:cubicBezTo>
                <a:cubicBezTo>
                  <a:pt x="221" y="67"/>
                  <a:pt x="221" y="68"/>
                  <a:pt x="221" y="68"/>
                </a:cubicBezTo>
                <a:cubicBezTo>
                  <a:pt x="221" y="69"/>
                  <a:pt x="220" y="70"/>
                  <a:pt x="220" y="71"/>
                </a:cubicBezTo>
                <a:cubicBezTo>
                  <a:pt x="220" y="71"/>
                  <a:pt x="220" y="71"/>
                  <a:pt x="220" y="71"/>
                </a:cubicBezTo>
                <a:cubicBezTo>
                  <a:pt x="220" y="71"/>
                  <a:pt x="220" y="72"/>
                  <a:pt x="220" y="73"/>
                </a:cubicBezTo>
                <a:cubicBezTo>
                  <a:pt x="220" y="75"/>
                  <a:pt x="220" y="76"/>
                  <a:pt x="220" y="77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0" y="76"/>
                  <a:pt x="220" y="76"/>
                  <a:pt x="220" y="76"/>
                </a:cubicBezTo>
                <a:cubicBezTo>
                  <a:pt x="220" y="75"/>
                  <a:pt x="220" y="74"/>
                  <a:pt x="221" y="73"/>
                </a:cubicBezTo>
                <a:cubicBezTo>
                  <a:pt x="221" y="74"/>
                  <a:pt x="221" y="75"/>
                  <a:pt x="221" y="76"/>
                </a:cubicBezTo>
                <a:cubicBezTo>
                  <a:pt x="221" y="78"/>
                  <a:pt x="220" y="80"/>
                  <a:pt x="220" y="82"/>
                </a:cubicBezTo>
                <a:cubicBezTo>
                  <a:pt x="220" y="84"/>
                  <a:pt x="220" y="86"/>
                  <a:pt x="220" y="87"/>
                </a:cubicBezTo>
                <a:cubicBezTo>
                  <a:pt x="220" y="88"/>
                  <a:pt x="220" y="90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1" y="91"/>
                  <a:pt x="220" y="92"/>
                  <a:pt x="220" y="93"/>
                </a:cubicBezTo>
                <a:cubicBezTo>
                  <a:pt x="220" y="94"/>
                  <a:pt x="220" y="95"/>
                  <a:pt x="220" y="96"/>
                </a:cubicBezTo>
                <a:cubicBezTo>
                  <a:pt x="220" y="96"/>
                  <a:pt x="220" y="96"/>
                  <a:pt x="220" y="97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0"/>
                  <a:pt x="221" y="84"/>
                  <a:pt x="221" y="79"/>
                </a:cubicBezTo>
                <a:cubicBezTo>
                  <a:pt x="221" y="77"/>
                  <a:pt x="221" y="75"/>
                  <a:pt x="222" y="74"/>
                </a:cubicBezTo>
                <a:cubicBezTo>
                  <a:pt x="222" y="73"/>
                  <a:pt x="222" y="73"/>
                  <a:pt x="222" y="73"/>
                </a:cubicBezTo>
                <a:cubicBezTo>
                  <a:pt x="221" y="71"/>
                  <a:pt x="222" y="70"/>
                  <a:pt x="222" y="69"/>
                </a:cubicBezTo>
                <a:cubicBezTo>
                  <a:pt x="222" y="68"/>
                  <a:pt x="221" y="67"/>
                  <a:pt x="222" y="67"/>
                </a:cubicBezTo>
                <a:cubicBezTo>
                  <a:pt x="222" y="66"/>
                  <a:pt x="222" y="66"/>
                  <a:pt x="222" y="65"/>
                </a:cubicBezTo>
                <a:cubicBezTo>
                  <a:pt x="221" y="65"/>
                  <a:pt x="221" y="65"/>
                  <a:pt x="221" y="64"/>
                </a:cubicBezTo>
                <a:cubicBezTo>
                  <a:pt x="222" y="64"/>
                  <a:pt x="223" y="64"/>
                  <a:pt x="223" y="63"/>
                </a:cubicBezTo>
                <a:cubicBezTo>
                  <a:pt x="223" y="65"/>
                  <a:pt x="223" y="67"/>
                  <a:pt x="223" y="69"/>
                </a:cubicBezTo>
                <a:cubicBezTo>
                  <a:pt x="223" y="68"/>
                  <a:pt x="223" y="68"/>
                  <a:pt x="223" y="67"/>
                </a:cubicBezTo>
                <a:cubicBezTo>
                  <a:pt x="223" y="68"/>
                  <a:pt x="223" y="69"/>
                  <a:pt x="223" y="70"/>
                </a:cubicBezTo>
                <a:cubicBezTo>
                  <a:pt x="223" y="70"/>
                  <a:pt x="223" y="70"/>
                  <a:pt x="223" y="70"/>
                </a:cubicBezTo>
                <a:cubicBezTo>
                  <a:pt x="224" y="70"/>
                  <a:pt x="223" y="71"/>
                  <a:pt x="223" y="71"/>
                </a:cubicBezTo>
                <a:cubicBezTo>
                  <a:pt x="224" y="71"/>
                  <a:pt x="224" y="71"/>
                  <a:pt x="223" y="72"/>
                </a:cubicBezTo>
                <a:cubicBezTo>
                  <a:pt x="224" y="73"/>
                  <a:pt x="223" y="75"/>
                  <a:pt x="223" y="77"/>
                </a:cubicBezTo>
                <a:cubicBezTo>
                  <a:pt x="223" y="82"/>
                  <a:pt x="223" y="86"/>
                  <a:pt x="222" y="91"/>
                </a:cubicBezTo>
                <a:cubicBezTo>
                  <a:pt x="222" y="91"/>
                  <a:pt x="222" y="91"/>
                  <a:pt x="222" y="91"/>
                </a:cubicBezTo>
                <a:cubicBezTo>
                  <a:pt x="222" y="93"/>
                  <a:pt x="222" y="95"/>
                  <a:pt x="221" y="98"/>
                </a:cubicBezTo>
                <a:cubicBezTo>
                  <a:pt x="221" y="98"/>
                  <a:pt x="222" y="98"/>
                  <a:pt x="221" y="99"/>
                </a:cubicBezTo>
                <a:cubicBezTo>
                  <a:pt x="221" y="100"/>
                  <a:pt x="221" y="101"/>
                  <a:pt x="221" y="102"/>
                </a:cubicBezTo>
                <a:cubicBezTo>
                  <a:pt x="220" y="102"/>
                  <a:pt x="221" y="102"/>
                  <a:pt x="220" y="102"/>
                </a:cubicBezTo>
                <a:cubicBezTo>
                  <a:pt x="221" y="102"/>
                  <a:pt x="221" y="102"/>
                  <a:pt x="221" y="102"/>
                </a:cubicBezTo>
                <a:cubicBezTo>
                  <a:pt x="221" y="102"/>
                  <a:pt x="221" y="101"/>
                  <a:pt x="222" y="101"/>
                </a:cubicBezTo>
                <a:cubicBezTo>
                  <a:pt x="222" y="101"/>
                  <a:pt x="221" y="101"/>
                  <a:pt x="221" y="102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0" y="105"/>
                  <a:pt x="220" y="106"/>
                  <a:pt x="220" y="107"/>
                </a:cubicBezTo>
                <a:cubicBezTo>
                  <a:pt x="220" y="107"/>
                  <a:pt x="220" y="108"/>
                  <a:pt x="219" y="108"/>
                </a:cubicBezTo>
                <a:cubicBezTo>
                  <a:pt x="220" y="108"/>
                  <a:pt x="220" y="107"/>
                  <a:pt x="220" y="107"/>
                </a:cubicBezTo>
                <a:cubicBezTo>
                  <a:pt x="220" y="106"/>
                  <a:pt x="220" y="106"/>
                  <a:pt x="220" y="105"/>
                </a:cubicBezTo>
                <a:cubicBezTo>
                  <a:pt x="221" y="105"/>
                  <a:pt x="221" y="105"/>
                  <a:pt x="221" y="104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1" y="103"/>
                  <a:pt x="222" y="103"/>
                  <a:pt x="222" y="102"/>
                </a:cubicBezTo>
                <a:cubicBezTo>
                  <a:pt x="222" y="102"/>
                  <a:pt x="222" y="103"/>
                  <a:pt x="222" y="103"/>
                </a:cubicBezTo>
                <a:cubicBezTo>
                  <a:pt x="222" y="102"/>
                  <a:pt x="222" y="100"/>
                  <a:pt x="222" y="99"/>
                </a:cubicBezTo>
                <a:cubicBezTo>
                  <a:pt x="223" y="98"/>
                  <a:pt x="223" y="96"/>
                  <a:pt x="223" y="94"/>
                </a:cubicBezTo>
                <a:cubicBezTo>
                  <a:pt x="223" y="93"/>
                  <a:pt x="224" y="92"/>
                  <a:pt x="223" y="91"/>
                </a:cubicBezTo>
                <a:cubicBezTo>
                  <a:pt x="223" y="91"/>
                  <a:pt x="224" y="92"/>
                  <a:pt x="223" y="93"/>
                </a:cubicBezTo>
                <a:cubicBezTo>
                  <a:pt x="223" y="87"/>
                  <a:pt x="224" y="81"/>
                  <a:pt x="224" y="75"/>
                </a:cubicBezTo>
                <a:cubicBezTo>
                  <a:pt x="224" y="74"/>
                  <a:pt x="224" y="73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1"/>
                  <a:pt x="224" y="70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4" y="67"/>
                  <a:pt x="224" y="67"/>
                  <a:pt x="224" y="67"/>
                </a:cubicBezTo>
                <a:cubicBezTo>
                  <a:pt x="224" y="67"/>
                  <a:pt x="224" y="68"/>
                  <a:pt x="224" y="69"/>
                </a:cubicBezTo>
                <a:cubicBezTo>
                  <a:pt x="224" y="69"/>
                  <a:pt x="223" y="68"/>
                  <a:pt x="224" y="68"/>
                </a:cubicBezTo>
                <a:cubicBezTo>
                  <a:pt x="224" y="67"/>
                  <a:pt x="224" y="67"/>
                  <a:pt x="224" y="66"/>
                </a:cubicBezTo>
                <a:cubicBezTo>
                  <a:pt x="224" y="66"/>
                  <a:pt x="224" y="66"/>
                  <a:pt x="224" y="66"/>
                </a:cubicBezTo>
                <a:cubicBezTo>
                  <a:pt x="224" y="67"/>
                  <a:pt x="224" y="67"/>
                  <a:pt x="224" y="67"/>
                </a:cubicBezTo>
                <a:cubicBezTo>
                  <a:pt x="224" y="65"/>
                  <a:pt x="224" y="64"/>
                  <a:pt x="224" y="63"/>
                </a:cubicBezTo>
                <a:cubicBezTo>
                  <a:pt x="224" y="63"/>
                  <a:pt x="224" y="63"/>
                  <a:pt x="224" y="63"/>
                </a:cubicBezTo>
                <a:cubicBezTo>
                  <a:pt x="224" y="62"/>
                  <a:pt x="224" y="62"/>
                  <a:pt x="224" y="62"/>
                </a:cubicBezTo>
                <a:cubicBezTo>
                  <a:pt x="224" y="60"/>
                  <a:pt x="224" y="59"/>
                  <a:pt x="224" y="57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6"/>
                  <a:pt x="223" y="56"/>
                  <a:pt x="223" y="5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5" y="55"/>
                  <a:pt x="226" y="54"/>
                  <a:pt x="226" y="53"/>
                </a:cubicBezTo>
                <a:cubicBezTo>
                  <a:pt x="226" y="52"/>
                  <a:pt x="225" y="51"/>
                  <a:pt x="223" y="51"/>
                </a:cubicBezTo>
                <a:cubicBezTo>
                  <a:pt x="223" y="50"/>
                  <a:pt x="223" y="49"/>
                  <a:pt x="223" y="48"/>
                </a:cubicBezTo>
                <a:cubicBezTo>
                  <a:pt x="223" y="48"/>
                  <a:pt x="223" y="47"/>
                  <a:pt x="223" y="46"/>
                </a:cubicBezTo>
                <a:cubicBezTo>
                  <a:pt x="223" y="46"/>
                  <a:pt x="223" y="46"/>
                  <a:pt x="223" y="46"/>
                </a:cubicBezTo>
                <a:cubicBezTo>
                  <a:pt x="223" y="46"/>
                  <a:pt x="223" y="47"/>
                  <a:pt x="223" y="47"/>
                </a:cubicBezTo>
                <a:cubicBezTo>
                  <a:pt x="223" y="47"/>
                  <a:pt x="223" y="47"/>
                  <a:pt x="223" y="47"/>
                </a:cubicBezTo>
                <a:cubicBezTo>
                  <a:pt x="224" y="48"/>
                  <a:pt x="224" y="48"/>
                  <a:pt x="224" y="49"/>
                </a:cubicBezTo>
                <a:cubicBezTo>
                  <a:pt x="225" y="49"/>
                  <a:pt x="224" y="49"/>
                  <a:pt x="225" y="49"/>
                </a:cubicBezTo>
                <a:cubicBezTo>
                  <a:pt x="225" y="49"/>
                  <a:pt x="224" y="49"/>
                  <a:pt x="225" y="49"/>
                </a:cubicBezTo>
                <a:cubicBezTo>
                  <a:pt x="225" y="49"/>
                  <a:pt x="225" y="49"/>
                  <a:pt x="226" y="49"/>
                </a:cubicBezTo>
                <a:cubicBezTo>
                  <a:pt x="226" y="51"/>
                  <a:pt x="227" y="53"/>
                  <a:pt x="226" y="54"/>
                </a:cubicBezTo>
                <a:cubicBezTo>
                  <a:pt x="226" y="55"/>
                  <a:pt x="226" y="55"/>
                  <a:pt x="226" y="55"/>
                </a:cubicBezTo>
                <a:cubicBezTo>
                  <a:pt x="226" y="55"/>
                  <a:pt x="226" y="55"/>
                  <a:pt x="226" y="55"/>
                </a:cubicBezTo>
                <a:cubicBezTo>
                  <a:pt x="227" y="57"/>
                  <a:pt x="226" y="59"/>
                  <a:pt x="227" y="61"/>
                </a:cubicBezTo>
                <a:cubicBezTo>
                  <a:pt x="228" y="62"/>
                  <a:pt x="227" y="63"/>
                  <a:pt x="228" y="65"/>
                </a:cubicBezTo>
                <a:cubicBezTo>
                  <a:pt x="227" y="65"/>
                  <a:pt x="227" y="66"/>
                  <a:pt x="227" y="67"/>
                </a:cubicBezTo>
                <a:cubicBezTo>
                  <a:pt x="227" y="68"/>
                  <a:pt x="227" y="68"/>
                  <a:pt x="227" y="69"/>
                </a:cubicBezTo>
                <a:cubicBezTo>
                  <a:pt x="228" y="70"/>
                  <a:pt x="228" y="71"/>
                  <a:pt x="228" y="72"/>
                </a:cubicBezTo>
                <a:cubicBezTo>
                  <a:pt x="227" y="73"/>
                  <a:pt x="227" y="74"/>
                  <a:pt x="227" y="75"/>
                </a:cubicBezTo>
                <a:cubicBezTo>
                  <a:pt x="227" y="76"/>
                  <a:pt x="227" y="77"/>
                  <a:pt x="227" y="78"/>
                </a:cubicBezTo>
                <a:cubicBezTo>
                  <a:pt x="227" y="77"/>
                  <a:pt x="227" y="77"/>
                  <a:pt x="227" y="77"/>
                </a:cubicBezTo>
                <a:cubicBezTo>
                  <a:pt x="227" y="75"/>
                  <a:pt x="227" y="73"/>
                  <a:pt x="227" y="71"/>
                </a:cubicBezTo>
                <a:cubicBezTo>
                  <a:pt x="227" y="71"/>
                  <a:pt x="227" y="71"/>
                  <a:pt x="227" y="71"/>
                </a:cubicBezTo>
                <a:cubicBezTo>
                  <a:pt x="227" y="71"/>
                  <a:pt x="227" y="71"/>
                  <a:pt x="226" y="70"/>
                </a:cubicBezTo>
                <a:cubicBezTo>
                  <a:pt x="227" y="72"/>
                  <a:pt x="227" y="73"/>
                  <a:pt x="226" y="74"/>
                </a:cubicBezTo>
                <a:cubicBezTo>
                  <a:pt x="227" y="74"/>
                  <a:pt x="227" y="75"/>
                  <a:pt x="226" y="75"/>
                </a:cubicBezTo>
                <a:cubicBezTo>
                  <a:pt x="227" y="75"/>
                  <a:pt x="227" y="75"/>
                  <a:pt x="227" y="75"/>
                </a:cubicBezTo>
                <a:cubicBezTo>
                  <a:pt x="226" y="79"/>
                  <a:pt x="226" y="83"/>
                  <a:pt x="226" y="87"/>
                </a:cubicBezTo>
                <a:cubicBezTo>
                  <a:pt x="226" y="87"/>
                  <a:pt x="226" y="87"/>
                  <a:pt x="226" y="87"/>
                </a:cubicBezTo>
                <a:cubicBezTo>
                  <a:pt x="226" y="87"/>
                  <a:pt x="226" y="87"/>
                  <a:pt x="226" y="87"/>
                </a:cubicBezTo>
                <a:cubicBezTo>
                  <a:pt x="226" y="87"/>
                  <a:pt x="226" y="87"/>
                  <a:pt x="226" y="87"/>
                </a:cubicBezTo>
                <a:cubicBezTo>
                  <a:pt x="226" y="88"/>
                  <a:pt x="225" y="89"/>
                  <a:pt x="225" y="91"/>
                </a:cubicBezTo>
                <a:cubicBezTo>
                  <a:pt x="225" y="91"/>
                  <a:pt x="225" y="91"/>
                  <a:pt x="225" y="91"/>
                </a:cubicBezTo>
                <a:cubicBezTo>
                  <a:pt x="224" y="92"/>
                  <a:pt x="225" y="93"/>
                  <a:pt x="225" y="93"/>
                </a:cubicBezTo>
                <a:cubicBezTo>
                  <a:pt x="225" y="94"/>
                  <a:pt x="224" y="95"/>
                  <a:pt x="225" y="95"/>
                </a:cubicBezTo>
                <a:cubicBezTo>
                  <a:pt x="225" y="96"/>
                  <a:pt x="225" y="98"/>
                  <a:pt x="224" y="99"/>
                </a:cubicBezTo>
                <a:cubicBezTo>
                  <a:pt x="224" y="99"/>
                  <a:pt x="224" y="100"/>
                  <a:pt x="224" y="101"/>
                </a:cubicBezTo>
                <a:cubicBezTo>
                  <a:pt x="224" y="99"/>
                  <a:pt x="224" y="99"/>
                  <a:pt x="224" y="99"/>
                </a:cubicBezTo>
                <a:cubicBezTo>
                  <a:pt x="225" y="100"/>
                  <a:pt x="225" y="100"/>
                  <a:pt x="225" y="100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24" y="101"/>
                  <a:pt x="225" y="103"/>
                  <a:pt x="224" y="105"/>
                </a:cubicBezTo>
                <a:cubicBezTo>
                  <a:pt x="224" y="105"/>
                  <a:pt x="224" y="105"/>
                  <a:pt x="224" y="105"/>
                </a:cubicBezTo>
                <a:cubicBezTo>
                  <a:pt x="224" y="105"/>
                  <a:pt x="224" y="106"/>
                  <a:pt x="224" y="106"/>
                </a:cubicBezTo>
                <a:cubicBezTo>
                  <a:pt x="224" y="107"/>
                  <a:pt x="224" y="108"/>
                  <a:pt x="223" y="110"/>
                </a:cubicBezTo>
                <a:cubicBezTo>
                  <a:pt x="224" y="110"/>
                  <a:pt x="224" y="110"/>
                  <a:pt x="224" y="110"/>
                </a:cubicBezTo>
                <a:cubicBezTo>
                  <a:pt x="224" y="110"/>
                  <a:pt x="224" y="109"/>
                  <a:pt x="224" y="108"/>
                </a:cubicBezTo>
                <a:cubicBezTo>
                  <a:pt x="224" y="108"/>
                  <a:pt x="225" y="108"/>
                  <a:pt x="225" y="108"/>
                </a:cubicBezTo>
                <a:cubicBezTo>
                  <a:pt x="225" y="108"/>
                  <a:pt x="225" y="108"/>
                  <a:pt x="225" y="108"/>
                </a:cubicBezTo>
                <a:cubicBezTo>
                  <a:pt x="225" y="108"/>
                  <a:pt x="225" y="108"/>
                  <a:pt x="225" y="108"/>
                </a:cubicBezTo>
                <a:cubicBezTo>
                  <a:pt x="225" y="108"/>
                  <a:pt x="225" y="108"/>
                  <a:pt x="225" y="108"/>
                </a:cubicBezTo>
                <a:cubicBezTo>
                  <a:pt x="226" y="106"/>
                  <a:pt x="225" y="105"/>
                  <a:pt x="226" y="103"/>
                </a:cubicBezTo>
                <a:cubicBezTo>
                  <a:pt x="226" y="102"/>
                  <a:pt x="227" y="102"/>
                  <a:pt x="226" y="101"/>
                </a:cubicBezTo>
                <a:cubicBezTo>
                  <a:pt x="227" y="97"/>
                  <a:pt x="227" y="97"/>
                  <a:pt x="227" y="97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7" y="97"/>
                  <a:pt x="227" y="96"/>
                  <a:pt x="227" y="95"/>
                </a:cubicBezTo>
                <a:cubicBezTo>
                  <a:pt x="227" y="93"/>
                  <a:pt x="227" y="91"/>
                  <a:pt x="228" y="90"/>
                </a:cubicBezTo>
                <a:cubicBezTo>
                  <a:pt x="228" y="87"/>
                  <a:pt x="228" y="85"/>
                  <a:pt x="228" y="83"/>
                </a:cubicBezTo>
                <a:cubicBezTo>
                  <a:pt x="228" y="79"/>
                  <a:pt x="229" y="74"/>
                  <a:pt x="229" y="69"/>
                </a:cubicBezTo>
                <a:cubicBezTo>
                  <a:pt x="229" y="69"/>
                  <a:pt x="229" y="68"/>
                  <a:pt x="229" y="67"/>
                </a:cubicBezTo>
                <a:cubicBezTo>
                  <a:pt x="229" y="67"/>
                  <a:pt x="229" y="67"/>
                  <a:pt x="229" y="66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29" y="63"/>
                  <a:pt x="229" y="60"/>
                  <a:pt x="228" y="57"/>
                </a:cubicBezTo>
                <a:cubicBezTo>
                  <a:pt x="229" y="57"/>
                  <a:pt x="228" y="56"/>
                  <a:pt x="228" y="56"/>
                </a:cubicBezTo>
                <a:cubicBezTo>
                  <a:pt x="228" y="55"/>
                  <a:pt x="228" y="55"/>
                  <a:pt x="228" y="55"/>
                </a:cubicBezTo>
                <a:cubicBezTo>
                  <a:pt x="229" y="55"/>
                  <a:pt x="229" y="55"/>
                  <a:pt x="229" y="55"/>
                </a:cubicBezTo>
                <a:cubicBezTo>
                  <a:pt x="229" y="55"/>
                  <a:pt x="229" y="55"/>
                  <a:pt x="229" y="55"/>
                </a:cubicBezTo>
                <a:cubicBezTo>
                  <a:pt x="229" y="55"/>
                  <a:pt x="229" y="55"/>
                  <a:pt x="229" y="55"/>
                </a:cubicBezTo>
                <a:cubicBezTo>
                  <a:pt x="229" y="55"/>
                  <a:pt x="229" y="55"/>
                  <a:pt x="229" y="56"/>
                </a:cubicBezTo>
                <a:cubicBezTo>
                  <a:pt x="229" y="56"/>
                  <a:pt x="229" y="55"/>
                  <a:pt x="229" y="55"/>
                </a:cubicBezTo>
                <a:cubicBezTo>
                  <a:pt x="229" y="56"/>
                  <a:pt x="229" y="56"/>
                  <a:pt x="229" y="56"/>
                </a:cubicBezTo>
                <a:cubicBezTo>
                  <a:pt x="229" y="56"/>
                  <a:pt x="229" y="56"/>
                  <a:pt x="229" y="57"/>
                </a:cubicBezTo>
                <a:cubicBezTo>
                  <a:pt x="229" y="57"/>
                  <a:pt x="229" y="57"/>
                  <a:pt x="230" y="57"/>
                </a:cubicBezTo>
                <a:cubicBezTo>
                  <a:pt x="230" y="57"/>
                  <a:pt x="229" y="57"/>
                  <a:pt x="229" y="57"/>
                </a:cubicBezTo>
                <a:cubicBezTo>
                  <a:pt x="229" y="57"/>
                  <a:pt x="230" y="58"/>
                  <a:pt x="230" y="58"/>
                </a:cubicBezTo>
                <a:cubicBezTo>
                  <a:pt x="230" y="61"/>
                  <a:pt x="230" y="64"/>
                  <a:pt x="230" y="67"/>
                </a:cubicBezTo>
                <a:cubicBezTo>
                  <a:pt x="230" y="67"/>
                  <a:pt x="230" y="67"/>
                  <a:pt x="230" y="67"/>
                </a:cubicBezTo>
                <a:cubicBezTo>
                  <a:pt x="230" y="65"/>
                  <a:pt x="230" y="64"/>
                  <a:pt x="230" y="62"/>
                </a:cubicBezTo>
                <a:cubicBezTo>
                  <a:pt x="231" y="62"/>
                  <a:pt x="230" y="62"/>
                  <a:pt x="231" y="62"/>
                </a:cubicBezTo>
                <a:cubicBezTo>
                  <a:pt x="231" y="62"/>
                  <a:pt x="231" y="62"/>
                  <a:pt x="231" y="62"/>
                </a:cubicBezTo>
                <a:cubicBezTo>
                  <a:pt x="231" y="61"/>
                  <a:pt x="230" y="61"/>
                  <a:pt x="231" y="61"/>
                </a:cubicBezTo>
                <a:cubicBezTo>
                  <a:pt x="231" y="61"/>
                  <a:pt x="231" y="61"/>
                  <a:pt x="231" y="61"/>
                </a:cubicBezTo>
                <a:cubicBezTo>
                  <a:pt x="231" y="60"/>
                  <a:pt x="231" y="61"/>
                  <a:pt x="231" y="60"/>
                </a:cubicBezTo>
                <a:cubicBezTo>
                  <a:pt x="231" y="61"/>
                  <a:pt x="231" y="60"/>
                  <a:pt x="232" y="60"/>
                </a:cubicBezTo>
                <a:cubicBezTo>
                  <a:pt x="231" y="60"/>
                  <a:pt x="232" y="60"/>
                  <a:pt x="231" y="60"/>
                </a:cubicBezTo>
                <a:cubicBezTo>
                  <a:pt x="231" y="60"/>
                  <a:pt x="231" y="60"/>
                  <a:pt x="231" y="60"/>
                </a:cubicBezTo>
                <a:cubicBezTo>
                  <a:pt x="232" y="60"/>
                  <a:pt x="232" y="61"/>
                  <a:pt x="232" y="61"/>
                </a:cubicBezTo>
                <a:cubicBezTo>
                  <a:pt x="232" y="61"/>
                  <a:pt x="232" y="61"/>
                  <a:pt x="232" y="61"/>
                </a:cubicBezTo>
                <a:cubicBezTo>
                  <a:pt x="232" y="61"/>
                  <a:pt x="232" y="62"/>
                  <a:pt x="232" y="62"/>
                </a:cubicBezTo>
                <a:cubicBezTo>
                  <a:pt x="232" y="62"/>
                  <a:pt x="232" y="62"/>
                  <a:pt x="232" y="62"/>
                </a:cubicBezTo>
                <a:cubicBezTo>
                  <a:pt x="232" y="62"/>
                  <a:pt x="232" y="62"/>
                  <a:pt x="232" y="62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3"/>
                  <a:pt x="232" y="62"/>
                  <a:pt x="232" y="61"/>
                </a:cubicBezTo>
                <a:cubicBezTo>
                  <a:pt x="232" y="60"/>
                  <a:pt x="232" y="59"/>
                  <a:pt x="232" y="59"/>
                </a:cubicBezTo>
                <a:cubicBezTo>
                  <a:pt x="233" y="59"/>
                  <a:pt x="233" y="59"/>
                  <a:pt x="233" y="59"/>
                </a:cubicBezTo>
                <a:cubicBezTo>
                  <a:pt x="233" y="60"/>
                  <a:pt x="233" y="62"/>
                  <a:pt x="233" y="63"/>
                </a:cubicBezTo>
                <a:cubicBezTo>
                  <a:pt x="233" y="64"/>
                  <a:pt x="233" y="66"/>
                  <a:pt x="233" y="67"/>
                </a:cubicBezTo>
                <a:cubicBezTo>
                  <a:pt x="233" y="67"/>
                  <a:pt x="233" y="66"/>
                  <a:pt x="233" y="66"/>
                </a:cubicBezTo>
                <a:cubicBezTo>
                  <a:pt x="234" y="67"/>
                  <a:pt x="234" y="67"/>
                  <a:pt x="234" y="68"/>
                </a:cubicBezTo>
                <a:cubicBezTo>
                  <a:pt x="234" y="69"/>
                  <a:pt x="234" y="69"/>
                  <a:pt x="234" y="69"/>
                </a:cubicBezTo>
                <a:cubicBezTo>
                  <a:pt x="234" y="68"/>
                  <a:pt x="234" y="67"/>
                  <a:pt x="234" y="66"/>
                </a:cubicBezTo>
                <a:cubicBezTo>
                  <a:pt x="234" y="66"/>
                  <a:pt x="234" y="66"/>
                  <a:pt x="234" y="66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6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4"/>
                  <a:pt x="234" y="64"/>
                  <a:pt x="234" y="64"/>
                </a:cubicBezTo>
                <a:cubicBezTo>
                  <a:pt x="234" y="61"/>
                  <a:pt x="233" y="59"/>
                  <a:pt x="233" y="56"/>
                </a:cubicBezTo>
                <a:cubicBezTo>
                  <a:pt x="233" y="57"/>
                  <a:pt x="234" y="57"/>
                  <a:pt x="234" y="57"/>
                </a:cubicBezTo>
                <a:cubicBezTo>
                  <a:pt x="234" y="58"/>
                  <a:pt x="234" y="58"/>
                  <a:pt x="234" y="58"/>
                </a:cubicBezTo>
                <a:cubicBezTo>
                  <a:pt x="234" y="57"/>
                  <a:pt x="234" y="57"/>
                  <a:pt x="234" y="57"/>
                </a:cubicBezTo>
                <a:cubicBezTo>
                  <a:pt x="235" y="57"/>
                  <a:pt x="235" y="57"/>
                  <a:pt x="235" y="57"/>
                </a:cubicBezTo>
                <a:cubicBezTo>
                  <a:pt x="235" y="59"/>
                  <a:pt x="236" y="61"/>
                  <a:pt x="236" y="62"/>
                </a:cubicBezTo>
                <a:cubicBezTo>
                  <a:pt x="236" y="62"/>
                  <a:pt x="236" y="63"/>
                  <a:pt x="236" y="63"/>
                </a:cubicBezTo>
                <a:cubicBezTo>
                  <a:pt x="236" y="64"/>
                  <a:pt x="236" y="64"/>
                  <a:pt x="236" y="64"/>
                </a:cubicBezTo>
                <a:cubicBezTo>
                  <a:pt x="236" y="64"/>
                  <a:pt x="236" y="65"/>
                  <a:pt x="236" y="66"/>
                </a:cubicBezTo>
                <a:cubicBezTo>
                  <a:pt x="236" y="66"/>
                  <a:pt x="236" y="66"/>
                  <a:pt x="236" y="66"/>
                </a:cubicBezTo>
                <a:cubicBezTo>
                  <a:pt x="236" y="66"/>
                  <a:pt x="236" y="67"/>
                  <a:pt x="236" y="67"/>
                </a:cubicBezTo>
                <a:cubicBezTo>
                  <a:pt x="236" y="69"/>
                  <a:pt x="236" y="71"/>
                  <a:pt x="235" y="72"/>
                </a:cubicBezTo>
                <a:cubicBezTo>
                  <a:pt x="236" y="73"/>
                  <a:pt x="235" y="73"/>
                  <a:pt x="235" y="74"/>
                </a:cubicBezTo>
                <a:cubicBezTo>
                  <a:pt x="235" y="75"/>
                  <a:pt x="235" y="77"/>
                  <a:pt x="235" y="79"/>
                </a:cubicBezTo>
                <a:cubicBezTo>
                  <a:pt x="235" y="83"/>
                  <a:pt x="234" y="87"/>
                  <a:pt x="234" y="91"/>
                </a:cubicBezTo>
                <a:cubicBezTo>
                  <a:pt x="234" y="91"/>
                  <a:pt x="233" y="92"/>
                  <a:pt x="234" y="92"/>
                </a:cubicBezTo>
                <a:cubicBezTo>
                  <a:pt x="234" y="90"/>
                  <a:pt x="234" y="89"/>
                  <a:pt x="234" y="88"/>
                </a:cubicBezTo>
                <a:cubicBezTo>
                  <a:pt x="234" y="88"/>
                  <a:pt x="234" y="87"/>
                  <a:pt x="235" y="87"/>
                </a:cubicBezTo>
                <a:cubicBezTo>
                  <a:pt x="235" y="84"/>
                  <a:pt x="235" y="81"/>
                  <a:pt x="235" y="79"/>
                </a:cubicBezTo>
                <a:cubicBezTo>
                  <a:pt x="235" y="78"/>
                  <a:pt x="235" y="78"/>
                  <a:pt x="235" y="78"/>
                </a:cubicBezTo>
                <a:cubicBezTo>
                  <a:pt x="235" y="76"/>
                  <a:pt x="236" y="73"/>
                  <a:pt x="236" y="70"/>
                </a:cubicBezTo>
                <a:cubicBezTo>
                  <a:pt x="236" y="70"/>
                  <a:pt x="236" y="69"/>
                  <a:pt x="236" y="69"/>
                </a:cubicBezTo>
                <a:cubicBezTo>
                  <a:pt x="237" y="69"/>
                  <a:pt x="236" y="69"/>
                  <a:pt x="236" y="70"/>
                </a:cubicBezTo>
                <a:cubicBezTo>
                  <a:pt x="236" y="71"/>
                  <a:pt x="237" y="71"/>
                  <a:pt x="236" y="72"/>
                </a:cubicBezTo>
                <a:cubicBezTo>
                  <a:pt x="236" y="73"/>
                  <a:pt x="236" y="74"/>
                  <a:pt x="236" y="75"/>
                </a:cubicBezTo>
                <a:cubicBezTo>
                  <a:pt x="236" y="73"/>
                  <a:pt x="237" y="71"/>
                  <a:pt x="237" y="69"/>
                </a:cubicBezTo>
                <a:cubicBezTo>
                  <a:pt x="237" y="70"/>
                  <a:pt x="237" y="70"/>
                  <a:pt x="237" y="70"/>
                </a:cubicBezTo>
                <a:cubicBezTo>
                  <a:pt x="237" y="68"/>
                  <a:pt x="237" y="68"/>
                  <a:pt x="237" y="68"/>
                </a:cubicBezTo>
                <a:cubicBezTo>
                  <a:pt x="238" y="68"/>
                  <a:pt x="237" y="69"/>
                  <a:pt x="237" y="69"/>
                </a:cubicBezTo>
                <a:cubicBezTo>
                  <a:pt x="237" y="65"/>
                  <a:pt x="237" y="61"/>
                  <a:pt x="237" y="56"/>
                </a:cubicBezTo>
                <a:cubicBezTo>
                  <a:pt x="237" y="55"/>
                  <a:pt x="236" y="55"/>
                  <a:pt x="237" y="55"/>
                </a:cubicBezTo>
                <a:cubicBezTo>
                  <a:pt x="237" y="54"/>
                  <a:pt x="237" y="54"/>
                  <a:pt x="237" y="53"/>
                </a:cubicBezTo>
                <a:cubicBezTo>
                  <a:pt x="238" y="54"/>
                  <a:pt x="237" y="55"/>
                  <a:pt x="238" y="56"/>
                </a:cubicBezTo>
                <a:cubicBezTo>
                  <a:pt x="238" y="55"/>
                  <a:pt x="238" y="55"/>
                  <a:pt x="238" y="54"/>
                </a:cubicBezTo>
                <a:cubicBezTo>
                  <a:pt x="238" y="54"/>
                  <a:pt x="238" y="54"/>
                  <a:pt x="238" y="54"/>
                </a:cubicBezTo>
                <a:cubicBezTo>
                  <a:pt x="238" y="54"/>
                  <a:pt x="238" y="53"/>
                  <a:pt x="237" y="52"/>
                </a:cubicBezTo>
                <a:cubicBezTo>
                  <a:pt x="238" y="52"/>
                  <a:pt x="237" y="51"/>
                  <a:pt x="237" y="50"/>
                </a:cubicBezTo>
                <a:cubicBezTo>
                  <a:pt x="237" y="51"/>
                  <a:pt x="238" y="52"/>
                  <a:pt x="238" y="52"/>
                </a:cubicBezTo>
                <a:cubicBezTo>
                  <a:pt x="239" y="56"/>
                  <a:pt x="238" y="59"/>
                  <a:pt x="239" y="63"/>
                </a:cubicBezTo>
                <a:cubicBezTo>
                  <a:pt x="239" y="63"/>
                  <a:pt x="239" y="62"/>
                  <a:pt x="239" y="61"/>
                </a:cubicBezTo>
                <a:cubicBezTo>
                  <a:pt x="239" y="60"/>
                  <a:pt x="239" y="59"/>
                  <a:pt x="239" y="58"/>
                </a:cubicBezTo>
                <a:cubicBezTo>
                  <a:pt x="239" y="58"/>
                  <a:pt x="239" y="58"/>
                  <a:pt x="239" y="58"/>
                </a:cubicBezTo>
                <a:cubicBezTo>
                  <a:pt x="239" y="60"/>
                  <a:pt x="239" y="60"/>
                  <a:pt x="239" y="60"/>
                </a:cubicBezTo>
                <a:cubicBezTo>
                  <a:pt x="239" y="60"/>
                  <a:pt x="239" y="61"/>
                  <a:pt x="239" y="61"/>
                </a:cubicBezTo>
                <a:cubicBezTo>
                  <a:pt x="239" y="61"/>
                  <a:pt x="240" y="60"/>
                  <a:pt x="240" y="60"/>
                </a:cubicBezTo>
                <a:cubicBezTo>
                  <a:pt x="239" y="59"/>
                  <a:pt x="240" y="57"/>
                  <a:pt x="240" y="55"/>
                </a:cubicBezTo>
                <a:cubicBezTo>
                  <a:pt x="240" y="55"/>
                  <a:pt x="240" y="55"/>
                  <a:pt x="240" y="55"/>
                </a:cubicBezTo>
                <a:cubicBezTo>
                  <a:pt x="240" y="57"/>
                  <a:pt x="239" y="60"/>
                  <a:pt x="240" y="62"/>
                </a:cubicBezTo>
                <a:cubicBezTo>
                  <a:pt x="240" y="62"/>
                  <a:pt x="240" y="63"/>
                  <a:pt x="240" y="63"/>
                </a:cubicBezTo>
                <a:cubicBezTo>
                  <a:pt x="241" y="66"/>
                  <a:pt x="240" y="69"/>
                  <a:pt x="239" y="72"/>
                </a:cubicBezTo>
                <a:cubicBezTo>
                  <a:pt x="239" y="72"/>
                  <a:pt x="239" y="72"/>
                  <a:pt x="239" y="72"/>
                </a:cubicBezTo>
                <a:cubicBezTo>
                  <a:pt x="239" y="72"/>
                  <a:pt x="239" y="72"/>
                  <a:pt x="239" y="72"/>
                </a:cubicBezTo>
                <a:cubicBezTo>
                  <a:pt x="239" y="73"/>
                  <a:pt x="239" y="73"/>
                  <a:pt x="239" y="73"/>
                </a:cubicBezTo>
                <a:cubicBezTo>
                  <a:pt x="240" y="72"/>
                  <a:pt x="240" y="70"/>
                  <a:pt x="240" y="68"/>
                </a:cubicBezTo>
                <a:cubicBezTo>
                  <a:pt x="241" y="66"/>
                  <a:pt x="240" y="65"/>
                  <a:pt x="241" y="63"/>
                </a:cubicBezTo>
                <a:cubicBezTo>
                  <a:pt x="241" y="64"/>
                  <a:pt x="241" y="64"/>
                  <a:pt x="241" y="64"/>
                </a:cubicBezTo>
                <a:cubicBezTo>
                  <a:pt x="241" y="62"/>
                  <a:pt x="241" y="60"/>
                  <a:pt x="241" y="58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1" y="58"/>
                  <a:pt x="241" y="58"/>
                  <a:pt x="242" y="58"/>
                </a:cubicBezTo>
                <a:cubicBezTo>
                  <a:pt x="242" y="59"/>
                  <a:pt x="242" y="60"/>
                  <a:pt x="242" y="61"/>
                </a:cubicBezTo>
                <a:cubicBezTo>
                  <a:pt x="242" y="61"/>
                  <a:pt x="242" y="61"/>
                  <a:pt x="242" y="61"/>
                </a:cubicBezTo>
                <a:cubicBezTo>
                  <a:pt x="242" y="62"/>
                  <a:pt x="242" y="61"/>
                  <a:pt x="242" y="62"/>
                </a:cubicBezTo>
                <a:cubicBezTo>
                  <a:pt x="242" y="62"/>
                  <a:pt x="242" y="62"/>
                  <a:pt x="242" y="62"/>
                </a:cubicBezTo>
                <a:cubicBezTo>
                  <a:pt x="242" y="62"/>
                  <a:pt x="242" y="62"/>
                  <a:pt x="242" y="62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4"/>
                  <a:pt x="243" y="66"/>
                  <a:pt x="243" y="67"/>
                </a:cubicBezTo>
                <a:cubicBezTo>
                  <a:pt x="242" y="72"/>
                  <a:pt x="242" y="77"/>
                  <a:pt x="242" y="82"/>
                </a:cubicBezTo>
                <a:cubicBezTo>
                  <a:pt x="242" y="83"/>
                  <a:pt x="242" y="85"/>
                  <a:pt x="242" y="87"/>
                </a:cubicBezTo>
                <a:cubicBezTo>
                  <a:pt x="241" y="87"/>
                  <a:pt x="242" y="88"/>
                  <a:pt x="241" y="89"/>
                </a:cubicBezTo>
                <a:cubicBezTo>
                  <a:pt x="241" y="89"/>
                  <a:pt x="241" y="90"/>
                  <a:pt x="241" y="91"/>
                </a:cubicBezTo>
                <a:cubicBezTo>
                  <a:pt x="240" y="92"/>
                  <a:pt x="240" y="94"/>
                  <a:pt x="240" y="95"/>
                </a:cubicBezTo>
                <a:cubicBezTo>
                  <a:pt x="240" y="95"/>
                  <a:pt x="240" y="96"/>
                  <a:pt x="240" y="96"/>
                </a:cubicBezTo>
                <a:cubicBezTo>
                  <a:pt x="240" y="95"/>
                  <a:pt x="240" y="94"/>
                  <a:pt x="241" y="94"/>
                </a:cubicBezTo>
                <a:cubicBezTo>
                  <a:pt x="240" y="94"/>
                  <a:pt x="240" y="94"/>
                  <a:pt x="240" y="94"/>
                </a:cubicBezTo>
                <a:cubicBezTo>
                  <a:pt x="241" y="93"/>
                  <a:pt x="241" y="93"/>
                  <a:pt x="241" y="93"/>
                </a:cubicBezTo>
                <a:cubicBezTo>
                  <a:pt x="241" y="91"/>
                  <a:pt x="241" y="89"/>
                  <a:pt x="242" y="88"/>
                </a:cubicBezTo>
                <a:cubicBezTo>
                  <a:pt x="242" y="87"/>
                  <a:pt x="241" y="87"/>
                  <a:pt x="242" y="86"/>
                </a:cubicBezTo>
                <a:cubicBezTo>
                  <a:pt x="242" y="86"/>
                  <a:pt x="242" y="85"/>
                  <a:pt x="242" y="84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2" y="83"/>
                  <a:pt x="242" y="83"/>
                  <a:pt x="242" y="83"/>
                </a:cubicBezTo>
                <a:cubicBezTo>
                  <a:pt x="242" y="83"/>
                  <a:pt x="242" y="83"/>
                  <a:pt x="242" y="83"/>
                </a:cubicBezTo>
                <a:cubicBezTo>
                  <a:pt x="242" y="83"/>
                  <a:pt x="242" y="83"/>
                  <a:pt x="242" y="83"/>
                </a:cubicBezTo>
                <a:cubicBezTo>
                  <a:pt x="242" y="79"/>
                  <a:pt x="242" y="77"/>
                  <a:pt x="243" y="73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3" y="71"/>
                  <a:pt x="243" y="68"/>
                  <a:pt x="243" y="66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3" y="66"/>
                  <a:pt x="244" y="67"/>
                  <a:pt x="243" y="68"/>
                </a:cubicBezTo>
                <a:cubicBezTo>
                  <a:pt x="243" y="68"/>
                  <a:pt x="243" y="68"/>
                  <a:pt x="243" y="68"/>
                </a:cubicBezTo>
                <a:cubicBezTo>
                  <a:pt x="243" y="68"/>
                  <a:pt x="244" y="69"/>
                  <a:pt x="243" y="69"/>
                </a:cubicBezTo>
                <a:cubicBezTo>
                  <a:pt x="244" y="69"/>
                  <a:pt x="244" y="69"/>
                  <a:pt x="244" y="69"/>
                </a:cubicBezTo>
                <a:cubicBezTo>
                  <a:pt x="243" y="69"/>
                  <a:pt x="244" y="69"/>
                  <a:pt x="244" y="70"/>
                </a:cubicBezTo>
                <a:cubicBezTo>
                  <a:pt x="243" y="70"/>
                  <a:pt x="243" y="70"/>
                  <a:pt x="243" y="70"/>
                </a:cubicBezTo>
                <a:cubicBezTo>
                  <a:pt x="244" y="70"/>
                  <a:pt x="243" y="70"/>
                  <a:pt x="244" y="71"/>
                </a:cubicBezTo>
                <a:cubicBezTo>
                  <a:pt x="243" y="71"/>
                  <a:pt x="243" y="71"/>
                  <a:pt x="243" y="71"/>
                </a:cubicBezTo>
                <a:cubicBezTo>
                  <a:pt x="244" y="71"/>
                  <a:pt x="243" y="72"/>
                  <a:pt x="243" y="72"/>
                </a:cubicBezTo>
                <a:cubicBezTo>
                  <a:pt x="244" y="72"/>
                  <a:pt x="244" y="72"/>
                  <a:pt x="244" y="72"/>
                </a:cubicBezTo>
                <a:cubicBezTo>
                  <a:pt x="243" y="73"/>
                  <a:pt x="244" y="73"/>
                  <a:pt x="243" y="73"/>
                </a:cubicBezTo>
                <a:cubicBezTo>
                  <a:pt x="243" y="73"/>
                  <a:pt x="244" y="73"/>
                  <a:pt x="244" y="73"/>
                </a:cubicBezTo>
                <a:cubicBezTo>
                  <a:pt x="244" y="74"/>
                  <a:pt x="244" y="74"/>
                  <a:pt x="244" y="74"/>
                </a:cubicBezTo>
                <a:cubicBezTo>
                  <a:pt x="244" y="74"/>
                  <a:pt x="244" y="74"/>
                  <a:pt x="244" y="74"/>
                </a:cubicBezTo>
                <a:cubicBezTo>
                  <a:pt x="244" y="74"/>
                  <a:pt x="244" y="74"/>
                  <a:pt x="244" y="73"/>
                </a:cubicBezTo>
                <a:cubicBezTo>
                  <a:pt x="244" y="71"/>
                  <a:pt x="244" y="68"/>
                  <a:pt x="244" y="65"/>
                </a:cubicBezTo>
                <a:cubicBezTo>
                  <a:pt x="244" y="65"/>
                  <a:pt x="244" y="65"/>
                  <a:pt x="244" y="65"/>
                </a:cubicBezTo>
                <a:cubicBezTo>
                  <a:pt x="244" y="65"/>
                  <a:pt x="244" y="65"/>
                  <a:pt x="244" y="65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3" y="65"/>
                  <a:pt x="243" y="64"/>
                  <a:pt x="243" y="63"/>
                </a:cubicBezTo>
                <a:cubicBezTo>
                  <a:pt x="244" y="63"/>
                  <a:pt x="243" y="64"/>
                  <a:pt x="243" y="64"/>
                </a:cubicBezTo>
                <a:cubicBezTo>
                  <a:pt x="244" y="64"/>
                  <a:pt x="243" y="64"/>
                  <a:pt x="243" y="63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2" y="59"/>
                  <a:pt x="243" y="56"/>
                  <a:pt x="242" y="53"/>
                </a:cubicBezTo>
                <a:cubicBezTo>
                  <a:pt x="242" y="54"/>
                  <a:pt x="243" y="56"/>
                  <a:pt x="243" y="57"/>
                </a:cubicBezTo>
                <a:cubicBezTo>
                  <a:pt x="243" y="57"/>
                  <a:pt x="243" y="57"/>
                  <a:pt x="243" y="57"/>
                </a:cubicBezTo>
                <a:cubicBezTo>
                  <a:pt x="243" y="57"/>
                  <a:pt x="243" y="57"/>
                  <a:pt x="243" y="57"/>
                </a:cubicBezTo>
                <a:cubicBezTo>
                  <a:pt x="244" y="57"/>
                  <a:pt x="244" y="58"/>
                  <a:pt x="244" y="59"/>
                </a:cubicBezTo>
                <a:cubicBezTo>
                  <a:pt x="244" y="59"/>
                  <a:pt x="244" y="59"/>
                  <a:pt x="244" y="59"/>
                </a:cubicBezTo>
                <a:cubicBezTo>
                  <a:pt x="245" y="60"/>
                  <a:pt x="244" y="60"/>
                  <a:pt x="244" y="61"/>
                </a:cubicBezTo>
                <a:cubicBezTo>
                  <a:pt x="244" y="62"/>
                  <a:pt x="245" y="63"/>
                  <a:pt x="244" y="64"/>
                </a:cubicBezTo>
                <a:cubicBezTo>
                  <a:pt x="245" y="65"/>
                  <a:pt x="244" y="65"/>
                  <a:pt x="244" y="66"/>
                </a:cubicBezTo>
                <a:cubicBezTo>
                  <a:pt x="244" y="66"/>
                  <a:pt x="245" y="66"/>
                  <a:pt x="245" y="67"/>
                </a:cubicBezTo>
                <a:cubicBezTo>
                  <a:pt x="245" y="67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9"/>
                  <a:pt x="245" y="71"/>
                  <a:pt x="245" y="72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2"/>
                  <a:pt x="245" y="73"/>
                  <a:pt x="245" y="74"/>
                </a:cubicBezTo>
                <a:cubicBezTo>
                  <a:pt x="245" y="74"/>
                  <a:pt x="245" y="74"/>
                  <a:pt x="245" y="75"/>
                </a:cubicBezTo>
                <a:cubicBezTo>
                  <a:pt x="245" y="75"/>
                  <a:pt x="245" y="75"/>
                  <a:pt x="245" y="75"/>
                </a:cubicBezTo>
                <a:cubicBezTo>
                  <a:pt x="245" y="75"/>
                  <a:pt x="245" y="75"/>
                  <a:pt x="245" y="75"/>
                </a:cubicBezTo>
                <a:cubicBezTo>
                  <a:pt x="245" y="76"/>
                  <a:pt x="245" y="76"/>
                  <a:pt x="245" y="77"/>
                </a:cubicBezTo>
                <a:cubicBezTo>
                  <a:pt x="245" y="76"/>
                  <a:pt x="245" y="76"/>
                  <a:pt x="245" y="76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79"/>
                  <a:pt x="245" y="79"/>
                  <a:pt x="245" y="79"/>
                </a:cubicBezTo>
                <a:cubicBezTo>
                  <a:pt x="245" y="79"/>
                  <a:pt x="245" y="79"/>
                  <a:pt x="245" y="79"/>
                </a:cubicBezTo>
                <a:cubicBezTo>
                  <a:pt x="245" y="78"/>
                  <a:pt x="246" y="77"/>
                  <a:pt x="245" y="77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45" y="76"/>
                  <a:pt x="246" y="75"/>
                  <a:pt x="245" y="74"/>
                </a:cubicBezTo>
                <a:cubicBezTo>
                  <a:pt x="246" y="74"/>
                  <a:pt x="246" y="73"/>
                  <a:pt x="246" y="73"/>
                </a:cubicBezTo>
                <a:cubicBezTo>
                  <a:pt x="246" y="71"/>
                  <a:pt x="246" y="71"/>
                  <a:pt x="246" y="71"/>
                </a:cubicBezTo>
                <a:cubicBezTo>
                  <a:pt x="246" y="71"/>
                  <a:pt x="246" y="71"/>
                  <a:pt x="246" y="71"/>
                </a:cubicBezTo>
                <a:cubicBezTo>
                  <a:pt x="246" y="72"/>
                  <a:pt x="246" y="72"/>
                  <a:pt x="246" y="72"/>
                </a:cubicBezTo>
                <a:cubicBezTo>
                  <a:pt x="246" y="74"/>
                  <a:pt x="246" y="74"/>
                  <a:pt x="246" y="76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7"/>
                  <a:pt x="246" y="77"/>
                  <a:pt x="246" y="77"/>
                </a:cubicBezTo>
                <a:cubicBezTo>
                  <a:pt x="246" y="77"/>
                  <a:pt x="246" y="77"/>
                  <a:pt x="246" y="77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6" y="78"/>
                  <a:pt x="246" y="77"/>
                </a:cubicBezTo>
                <a:cubicBezTo>
                  <a:pt x="246" y="77"/>
                  <a:pt x="247" y="77"/>
                  <a:pt x="246" y="77"/>
                </a:cubicBezTo>
                <a:cubicBezTo>
                  <a:pt x="246" y="76"/>
                  <a:pt x="247" y="76"/>
                  <a:pt x="246" y="75"/>
                </a:cubicBezTo>
                <a:cubicBezTo>
                  <a:pt x="247" y="74"/>
                  <a:pt x="247" y="73"/>
                  <a:pt x="247" y="72"/>
                </a:cubicBezTo>
                <a:cubicBezTo>
                  <a:pt x="247" y="72"/>
                  <a:pt x="247" y="72"/>
                  <a:pt x="247" y="72"/>
                </a:cubicBezTo>
                <a:cubicBezTo>
                  <a:pt x="247" y="72"/>
                  <a:pt x="247" y="71"/>
                  <a:pt x="247" y="70"/>
                </a:cubicBezTo>
                <a:cubicBezTo>
                  <a:pt x="246" y="70"/>
                  <a:pt x="247" y="69"/>
                  <a:pt x="246" y="68"/>
                </a:cubicBezTo>
                <a:cubicBezTo>
                  <a:pt x="246" y="62"/>
                  <a:pt x="245" y="56"/>
                  <a:pt x="244" y="50"/>
                </a:cubicBezTo>
                <a:cubicBezTo>
                  <a:pt x="244" y="50"/>
                  <a:pt x="244" y="50"/>
                  <a:pt x="244" y="50"/>
                </a:cubicBezTo>
                <a:cubicBezTo>
                  <a:pt x="244" y="50"/>
                  <a:pt x="244" y="50"/>
                  <a:pt x="244" y="50"/>
                </a:cubicBezTo>
                <a:cubicBezTo>
                  <a:pt x="244" y="50"/>
                  <a:pt x="244" y="50"/>
                  <a:pt x="244" y="50"/>
                </a:cubicBezTo>
                <a:cubicBezTo>
                  <a:pt x="244" y="50"/>
                  <a:pt x="243" y="50"/>
                  <a:pt x="243" y="49"/>
                </a:cubicBezTo>
                <a:cubicBezTo>
                  <a:pt x="243" y="49"/>
                  <a:pt x="243" y="49"/>
                  <a:pt x="243" y="49"/>
                </a:cubicBezTo>
                <a:cubicBezTo>
                  <a:pt x="244" y="49"/>
                  <a:pt x="244" y="49"/>
                  <a:pt x="244" y="50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44" y="50"/>
                  <a:pt x="244" y="50"/>
                  <a:pt x="245" y="51"/>
                </a:cubicBezTo>
                <a:cubicBezTo>
                  <a:pt x="245" y="52"/>
                  <a:pt x="245" y="53"/>
                  <a:pt x="246" y="53"/>
                </a:cubicBezTo>
                <a:cubicBezTo>
                  <a:pt x="246" y="53"/>
                  <a:pt x="246" y="53"/>
                  <a:pt x="246" y="53"/>
                </a:cubicBezTo>
                <a:cubicBezTo>
                  <a:pt x="245" y="51"/>
                  <a:pt x="244" y="50"/>
                  <a:pt x="243" y="48"/>
                </a:cubicBezTo>
                <a:cubicBezTo>
                  <a:pt x="243" y="47"/>
                  <a:pt x="242" y="45"/>
                  <a:pt x="242" y="44"/>
                </a:cubicBezTo>
                <a:close/>
                <a:moveTo>
                  <a:pt x="17" y="100"/>
                </a:moveTo>
                <a:cubicBezTo>
                  <a:pt x="15" y="97"/>
                  <a:pt x="14" y="94"/>
                  <a:pt x="14" y="90"/>
                </a:cubicBezTo>
                <a:cubicBezTo>
                  <a:pt x="14" y="90"/>
                  <a:pt x="14" y="89"/>
                  <a:pt x="14" y="89"/>
                </a:cubicBezTo>
                <a:cubicBezTo>
                  <a:pt x="13" y="88"/>
                  <a:pt x="14" y="87"/>
                  <a:pt x="14" y="86"/>
                </a:cubicBezTo>
                <a:cubicBezTo>
                  <a:pt x="14" y="86"/>
                  <a:pt x="14" y="85"/>
                  <a:pt x="14" y="84"/>
                </a:cubicBezTo>
                <a:cubicBezTo>
                  <a:pt x="14" y="82"/>
                  <a:pt x="15" y="79"/>
                  <a:pt x="15" y="76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81"/>
                  <a:pt x="15" y="83"/>
                  <a:pt x="15" y="85"/>
                </a:cubicBezTo>
                <a:cubicBezTo>
                  <a:pt x="15" y="88"/>
                  <a:pt x="15" y="92"/>
                  <a:pt x="16" y="9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4"/>
                  <a:pt x="16" y="93"/>
                  <a:pt x="16" y="93"/>
                </a:cubicBezTo>
                <a:cubicBezTo>
                  <a:pt x="16" y="96"/>
                  <a:pt x="17" y="98"/>
                  <a:pt x="18" y="100"/>
                </a:cubicBezTo>
                <a:lnTo>
                  <a:pt x="17" y="100"/>
                </a:lnTo>
                <a:close/>
                <a:moveTo>
                  <a:pt x="18" y="101"/>
                </a:moveTo>
                <a:cubicBezTo>
                  <a:pt x="19" y="101"/>
                  <a:pt x="19" y="101"/>
                  <a:pt x="19" y="101"/>
                </a:cubicBezTo>
                <a:cubicBezTo>
                  <a:pt x="20" y="100"/>
                  <a:pt x="20" y="102"/>
                  <a:pt x="20" y="102"/>
                </a:cubicBezTo>
                <a:cubicBezTo>
                  <a:pt x="19" y="102"/>
                  <a:pt x="19" y="102"/>
                  <a:pt x="18" y="101"/>
                </a:cubicBezTo>
                <a:close/>
                <a:moveTo>
                  <a:pt x="20" y="78"/>
                </a:moveTo>
                <a:cubicBezTo>
                  <a:pt x="19" y="78"/>
                  <a:pt x="19" y="77"/>
                  <a:pt x="20" y="77"/>
                </a:cubicBezTo>
                <a:cubicBezTo>
                  <a:pt x="20" y="77"/>
                  <a:pt x="20" y="78"/>
                  <a:pt x="20" y="78"/>
                </a:cubicBezTo>
                <a:close/>
                <a:moveTo>
                  <a:pt x="20" y="76"/>
                </a:moveTo>
                <a:cubicBezTo>
                  <a:pt x="20" y="75"/>
                  <a:pt x="20" y="75"/>
                  <a:pt x="20" y="75"/>
                </a:cubicBezTo>
                <a:cubicBezTo>
                  <a:pt x="20" y="74"/>
                  <a:pt x="21" y="74"/>
                  <a:pt x="21" y="73"/>
                </a:cubicBezTo>
                <a:cubicBezTo>
                  <a:pt x="21" y="74"/>
                  <a:pt x="21" y="75"/>
                  <a:pt x="20" y="76"/>
                </a:cubicBezTo>
                <a:close/>
                <a:moveTo>
                  <a:pt x="21" y="72"/>
                </a:moveTo>
                <a:cubicBezTo>
                  <a:pt x="22" y="71"/>
                  <a:pt x="21" y="70"/>
                  <a:pt x="22" y="70"/>
                </a:cubicBezTo>
                <a:cubicBezTo>
                  <a:pt x="22" y="70"/>
                  <a:pt x="21" y="71"/>
                  <a:pt x="21" y="72"/>
                </a:cubicBezTo>
                <a:close/>
                <a:moveTo>
                  <a:pt x="28" y="65"/>
                </a:move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lnTo>
                  <a:pt x="28" y="65"/>
                </a:lnTo>
                <a:close/>
                <a:moveTo>
                  <a:pt x="27" y="71"/>
                </a:moveTo>
                <a:cubicBezTo>
                  <a:pt x="27" y="71"/>
                  <a:pt x="27" y="72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3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6" y="77"/>
                  <a:pt x="26" y="79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25" y="84"/>
                  <a:pt x="25" y="85"/>
                </a:cubicBezTo>
                <a:cubicBezTo>
                  <a:pt x="25" y="84"/>
                  <a:pt x="25" y="83"/>
                  <a:pt x="25" y="82"/>
                </a:cubicBezTo>
                <a:cubicBezTo>
                  <a:pt x="25" y="80"/>
                  <a:pt x="24" y="78"/>
                  <a:pt x="25" y="76"/>
                </a:cubicBezTo>
                <a:cubicBezTo>
                  <a:pt x="24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6" y="75"/>
                </a:cubicBezTo>
                <a:cubicBezTo>
                  <a:pt x="25" y="77"/>
                  <a:pt x="25" y="78"/>
                  <a:pt x="25" y="79"/>
                </a:cubicBezTo>
                <a:cubicBezTo>
                  <a:pt x="25" y="80"/>
                  <a:pt x="25" y="81"/>
                  <a:pt x="25" y="81"/>
                </a:cubicBezTo>
                <a:cubicBezTo>
                  <a:pt x="25" y="80"/>
                  <a:pt x="25" y="78"/>
                  <a:pt x="26" y="78"/>
                </a:cubicBezTo>
                <a:cubicBezTo>
                  <a:pt x="26" y="76"/>
                  <a:pt x="26" y="73"/>
                  <a:pt x="27" y="71"/>
                </a:cubicBezTo>
                <a:cubicBezTo>
                  <a:pt x="27" y="71"/>
                  <a:pt x="28" y="71"/>
                  <a:pt x="27" y="70"/>
                </a:cubicBezTo>
                <a:cubicBezTo>
                  <a:pt x="28" y="69"/>
                  <a:pt x="28" y="68"/>
                  <a:pt x="28" y="68"/>
                </a:cubicBezTo>
                <a:lnTo>
                  <a:pt x="27" y="71"/>
                </a:lnTo>
                <a:close/>
                <a:moveTo>
                  <a:pt x="33" y="40"/>
                </a:moveTo>
                <a:cubicBezTo>
                  <a:pt x="34" y="40"/>
                  <a:pt x="34" y="39"/>
                  <a:pt x="34" y="39"/>
                </a:cubicBezTo>
                <a:cubicBezTo>
                  <a:pt x="35" y="37"/>
                  <a:pt x="36" y="36"/>
                  <a:pt x="36" y="35"/>
                </a:cubicBezTo>
                <a:cubicBezTo>
                  <a:pt x="36" y="35"/>
                  <a:pt x="36" y="36"/>
                  <a:pt x="35" y="36"/>
                </a:cubicBezTo>
                <a:cubicBezTo>
                  <a:pt x="35" y="39"/>
                  <a:pt x="34" y="41"/>
                  <a:pt x="32" y="43"/>
                </a:cubicBezTo>
                <a:cubicBezTo>
                  <a:pt x="33" y="42"/>
                  <a:pt x="33" y="41"/>
                  <a:pt x="33" y="40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1" y="55"/>
                  <a:pt x="32" y="54"/>
                  <a:pt x="32" y="53"/>
                </a:cubicBezTo>
                <a:cubicBezTo>
                  <a:pt x="33" y="51"/>
                  <a:pt x="34" y="49"/>
                  <a:pt x="35" y="47"/>
                </a:cubicBezTo>
                <a:cubicBezTo>
                  <a:pt x="34" y="48"/>
                  <a:pt x="34" y="49"/>
                  <a:pt x="33" y="50"/>
                </a:cubicBezTo>
                <a:cubicBezTo>
                  <a:pt x="34" y="46"/>
                  <a:pt x="36" y="43"/>
                  <a:pt x="38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0"/>
                  <a:pt x="38" y="41"/>
                  <a:pt x="38" y="41"/>
                </a:cubicBezTo>
                <a:cubicBezTo>
                  <a:pt x="38" y="41"/>
                  <a:pt x="38" y="41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2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4"/>
                </a:cubicBezTo>
                <a:cubicBezTo>
                  <a:pt x="37" y="43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6" y="46"/>
                  <a:pt x="34" y="49"/>
                  <a:pt x="33" y="52"/>
                </a:cubicBezTo>
                <a:cubicBezTo>
                  <a:pt x="32" y="53"/>
                  <a:pt x="32" y="54"/>
                  <a:pt x="32" y="55"/>
                </a:cubicBezTo>
                <a:cubicBezTo>
                  <a:pt x="31" y="55"/>
                  <a:pt x="31" y="56"/>
                  <a:pt x="31" y="56"/>
                </a:cubicBezTo>
                <a:close/>
                <a:moveTo>
                  <a:pt x="110" y="41"/>
                </a:moveTo>
                <a:cubicBezTo>
                  <a:pt x="109" y="41"/>
                  <a:pt x="108" y="42"/>
                  <a:pt x="108" y="42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07" y="42"/>
                  <a:pt x="106" y="42"/>
                  <a:pt x="106" y="42"/>
                </a:cubicBezTo>
                <a:cubicBezTo>
                  <a:pt x="106" y="42"/>
                  <a:pt x="105" y="41"/>
                  <a:pt x="105" y="41"/>
                </a:cubicBezTo>
                <a:cubicBezTo>
                  <a:pt x="105" y="41"/>
                  <a:pt x="106" y="41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6" y="40"/>
                  <a:pt x="106" y="40"/>
                </a:cubicBezTo>
                <a:cubicBezTo>
                  <a:pt x="107" y="40"/>
                  <a:pt x="107" y="40"/>
                  <a:pt x="108" y="40"/>
                </a:cubicBezTo>
                <a:cubicBezTo>
                  <a:pt x="108" y="40"/>
                  <a:pt x="107" y="40"/>
                  <a:pt x="108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9" y="40"/>
                  <a:pt x="110" y="41"/>
                  <a:pt x="110" y="41"/>
                </a:cubicBezTo>
                <a:close/>
                <a:moveTo>
                  <a:pt x="111" y="48"/>
                </a:moveTo>
                <a:cubicBezTo>
                  <a:pt x="111" y="48"/>
                  <a:pt x="111" y="48"/>
                  <a:pt x="111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8"/>
                  <a:pt x="111" y="47"/>
                  <a:pt x="110" y="47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1" y="47"/>
                  <a:pt x="111" y="47"/>
                  <a:pt x="111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8"/>
                  <a:pt x="111" y="48"/>
                  <a:pt x="111" y="48"/>
                </a:cubicBezTo>
                <a:close/>
                <a:moveTo>
                  <a:pt x="111" y="57"/>
                </a:moveTo>
                <a:cubicBezTo>
                  <a:pt x="111" y="58"/>
                  <a:pt x="111" y="58"/>
                  <a:pt x="111" y="58"/>
                </a:cubicBezTo>
                <a:cubicBezTo>
                  <a:pt x="111" y="58"/>
                  <a:pt x="111" y="59"/>
                  <a:pt x="110" y="59"/>
                </a:cubicBezTo>
                <a:cubicBezTo>
                  <a:pt x="111" y="58"/>
                  <a:pt x="110" y="57"/>
                  <a:pt x="111" y="57"/>
                </a:cubicBezTo>
                <a:close/>
                <a:moveTo>
                  <a:pt x="111" y="47"/>
                </a:moveTo>
                <a:cubicBezTo>
                  <a:pt x="111" y="47"/>
                  <a:pt x="111" y="47"/>
                  <a:pt x="110" y="47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1" y="47"/>
                  <a:pt x="111" y="47"/>
                </a:cubicBezTo>
                <a:close/>
                <a:moveTo>
                  <a:pt x="110" y="58"/>
                </a:moveTo>
                <a:cubicBezTo>
                  <a:pt x="110" y="59"/>
                  <a:pt x="110" y="60"/>
                  <a:pt x="109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109" y="61"/>
                  <a:pt x="108" y="61"/>
                  <a:pt x="108" y="62"/>
                </a:cubicBezTo>
                <a:cubicBezTo>
                  <a:pt x="107" y="62"/>
                  <a:pt x="106" y="63"/>
                  <a:pt x="105" y="64"/>
                </a:cubicBezTo>
                <a:cubicBezTo>
                  <a:pt x="102" y="68"/>
                  <a:pt x="98" y="72"/>
                  <a:pt x="95" y="76"/>
                </a:cubicBezTo>
                <a:cubicBezTo>
                  <a:pt x="94" y="77"/>
                  <a:pt x="94" y="78"/>
                  <a:pt x="93" y="79"/>
                </a:cubicBezTo>
                <a:cubicBezTo>
                  <a:pt x="93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91" y="77"/>
                  <a:pt x="93" y="76"/>
                  <a:pt x="93" y="75"/>
                </a:cubicBezTo>
                <a:cubicBezTo>
                  <a:pt x="93" y="75"/>
                  <a:pt x="94" y="75"/>
                  <a:pt x="94" y="74"/>
                </a:cubicBezTo>
                <a:cubicBezTo>
                  <a:pt x="94" y="75"/>
                  <a:pt x="94" y="75"/>
                  <a:pt x="95" y="75"/>
                </a:cubicBezTo>
                <a:cubicBezTo>
                  <a:pt x="95" y="75"/>
                  <a:pt x="96" y="74"/>
                  <a:pt x="96" y="74"/>
                </a:cubicBezTo>
                <a:cubicBezTo>
                  <a:pt x="96" y="73"/>
                  <a:pt x="95" y="73"/>
                  <a:pt x="95" y="73"/>
                </a:cubicBezTo>
                <a:cubicBezTo>
                  <a:pt x="97" y="71"/>
                  <a:pt x="98" y="69"/>
                  <a:pt x="100" y="67"/>
                </a:cubicBezTo>
                <a:cubicBezTo>
                  <a:pt x="103" y="64"/>
                  <a:pt x="105" y="61"/>
                  <a:pt x="108" y="59"/>
                </a:cubicBezTo>
                <a:cubicBezTo>
                  <a:pt x="109" y="59"/>
                  <a:pt x="109" y="60"/>
                  <a:pt x="109" y="59"/>
                </a:cubicBezTo>
                <a:cubicBezTo>
                  <a:pt x="109" y="58"/>
                  <a:pt x="110" y="59"/>
                  <a:pt x="110" y="58"/>
                </a:cubicBezTo>
                <a:close/>
                <a:moveTo>
                  <a:pt x="106" y="65"/>
                </a:moveTo>
                <a:cubicBezTo>
                  <a:pt x="106" y="65"/>
                  <a:pt x="106" y="66"/>
                  <a:pt x="106" y="66"/>
                </a:cubicBezTo>
                <a:cubicBezTo>
                  <a:pt x="106" y="66"/>
                  <a:pt x="105" y="66"/>
                  <a:pt x="105" y="66"/>
                </a:cubicBezTo>
                <a:cubicBezTo>
                  <a:pt x="104" y="68"/>
                  <a:pt x="103" y="69"/>
                  <a:pt x="102" y="71"/>
                </a:cubicBezTo>
                <a:cubicBezTo>
                  <a:pt x="102" y="71"/>
                  <a:pt x="102" y="70"/>
                  <a:pt x="102" y="70"/>
                </a:cubicBezTo>
                <a:cubicBezTo>
                  <a:pt x="102" y="69"/>
                  <a:pt x="104" y="68"/>
                  <a:pt x="105" y="66"/>
                </a:cubicBezTo>
                <a:cubicBezTo>
                  <a:pt x="105" y="66"/>
                  <a:pt x="106" y="65"/>
                  <a:pt x="106" y="65"/>
                </a:cubicBezTo>
                <a:cubicBezTo>
                  <a:pt x="106" y="65"/>
                  <a:pt x="106" y="65"/>
                  <a:pt x="106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7" y="64"/>
                  <a:pt x="108" y="63"/>
                  <a:pt x="108" y="62"/>
                </a:cubicBezTo>
                <a:cubicBezTo>
                  <a:pt x="108" y="63"/>
                  <a:pt x="108" y="63"/>
                  <a:pt x="108" y="63"/>
                </a:cubicBezTo>
                <a:cubicBezTo>
                  <a:pt x="108" y="62"/>
                  <a:pt x="108" y="62"/>
                  <a:pt x="109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9" y="62"/>
                  <a:pt x="109" y="62"/>
                </a:cubicBezTo>
                <a:cubicBezTo>
                  <a:pt x="109" y="62"/>
                  <a:pt x="109" y="61"/>
                  <a:pt x="110" y="61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09" y="63"/>
                  <a:pt x="108" y="64"/>
                  <a:pt x="106" y="65"/>
                </a:cubicBezTo>
                <a:cubicBezTo>
                  <a:pt x="106" y="65"/>
                  <a:pt x="106" y="65"/>
                  <a:pt x="106" y="65"/>
                </a:cubicBezTo>
                <a:close/>
                <a:moveTo>
                  <a:pt x="100" y="76"/>
                </a:moveTo>
                <a:cubicBezTo>
                  <a:pt x="100" y="77"/>
                  <a:pt x="98" y="78"/>
                  <a:pt x="98" y="79"/>
                </a:cubicBezTo>
                <a:cubicBezTo>
                  <a:pt x="97" y="80"/>
                  <a:pt x="96" y="82"/>
                  <a:pt x="95" y="84"/>
                </a:cubicBezTo>
                <a:cubicBezTo>
                  <a:pt x="94" y="86"/>
                  <a:pt x="93" y="88"/>
                  <a:pt x="92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0" y="91"/>
                  <a:pt x="90" y="92"/>
                  <a:pt x="90" y="92"/>
                </a:cubicBezTo>
                <a:cubicBezTo>
                  <a:pt x="88" y="95"/>
                  <a:pt x="87" y="98"/>
                  <a:pt x="84" y="100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5" y="100"/>
                  <a:pt x="84" y="100"/>
                </a:cubicBezTo>
                <a:cubicBezTo>
                  <a:pt x="85" y="100"/>
                  <a:pt x="85" y="99"/>
                  <a:pt x="85" y="99"/>
                </a:cubicBezTo>
                <a:cubicBezTo>
                  <a:pt x="84" y="101"/>
                  <a:pt x="83" y="102"/>
                  <a:pt x="82" y="104"/>
                </a:cubicBezTo>
                <a:cubicBezTo>
                  <a:pt x="81" y="104"/>
                  <a:pt x="81" y="105"/>
                  <a:pt x="80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8" y="107"/>
                  <a:pt x="77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5" y="108"/>
                  <a:pt x="75" y="109"/>
                  <a:pt x="74" y="109"/>
                </a:cubicBezTo>
                <a:cubicBezTo>
                  <a:pt x="75" y="108"/>
                  <a:pt x="75" y="108"/>
                  <a:pt x="76" y="108"/>
                </a:cubicBezTo>
                <a:cubicBezTo>
                  <a:pt x="75" y="108"/>
                  <a:pt x="74" y="109"/>
                  <a:pt x="74" y="108"/>
                </a:cubicBezTo>
                <a:cubicBezTo>
                  <a:pt x="75" y="107"/>
                  <a:pt x="76" y="106"/>
                  <a:pt x="77" y="105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7" y="103"/>
                  <a:pt x="79" y="103"/>
                  <a:pt x="80" y="103"/>
                </a:cubicBezTo>
                <a:cubicBezTo>
                  <a:pt x="80" y="102"/>
                  <a:pt x="79" y="102"/>
                  <a:pt x="79" y="102"/>
                </a:cubicBezTo>
                <a:cubicBezTo>
                  <a:pt x="80" y="102"/>
                  <a:pt x="80" y="101"/>
                  <a:pt x="81" y="101"/>
                </a:cubicBezTo>
                <a:cubicBezTo>
                  <a:pt x="83" y="101"/>
                  <a:pt x="84" y="99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5" y="96"/>
                  <a:pt x="86" y="94"/>
                  <a:pt x="87" y="93"/>
                </a:cubicBezTo>
                <a:cubicBezTo>
                  <a:pt x="88" y="92"/>
                  <a:pt x="89" y="91"/>
                  <a:pt x="89" y="91"/>
                </a:cubicBezTo>
                <a:cubicBezTo>
                  <a:pt x="89" y="90"/>
                  <a:pt x="89" y="90"/>
                  <a:pt x="89" y="90"/>
                </a:cubicBezTo>
                <a:cubicBezTo>
                  <a:pt x="90" y="89"/>
                  <a:pt x="90" y="88"/>
                  <a:pt x="91" y="87"/>
                </a:cubicBezTo>
                <a:cubicBezTo>
                  <a:pt x="92" y="86"/>
                  <a:pt x="93" y="83"/>
                  <a:pt x="95" y="82"/>
                </a:cubicBezTo>
                <a:cubicBezTo>
                  <a:pt x="94" y="81"/>
                  <a:pt x="96" y="81"/>
                  <a:pt x="95" y="80"/>
                </a:cubicBezTo>
                <a:cubicBezTo>
                  <a:pt x="97" y="79"/>
                  <a:pt x="98" y="77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100" y="74"/>
                  <a:pt x="101" y="72"/>
                  <a:pt x="102" y="71"/>
                </a:cubicBezTo>
                <a:cubicBezTo>
                  <a:pt x="103" y="70"/>
                  <a:pt x="103" y="69"/>
                  <a:pt x="104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0"/>
                  <a:pt x="104" y="70"/>
                  <a:pt x="104" y="71"/>
                </a:cubicBezTo>
                <a:cubicBezTo>
                  <a:pt x="103" y="73"/>
                  <a:pt x="101" y="75"/>
                  <a:pt x="100" y="76"/>
                </a:cubicBezTo>
                <a:close/>
                <a:moveTo>
                  <a:pt x="104" y="74"/>
                </a:moveTo>
                <a:cubicBezTo>
                  <a:pt x="104" y="74"/>
                  <a:pt x="104" y="75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75" y="104"/>
                </a:moveTo>
                <a:cubicBezTo>
                  <a:pt x="76" y="103"/>
                  <a:pt x="77" y="101"/>
                  <a:pt x="78" y="101"/>
                </a:cubicBezTo>
                <a:cubicBezTo>
                  <a:pt x="77" y="102"/>
                  <a:pt x="76" y="103"/>
                  <a:pt x="75" y="104"/>
                </a:cubicBezTo>
                <a:close/>
                <a:moveTo>
                  <a:pt x="84" y="91"/>
                </a:moveTo>
                <a:cubicBezTo>
                  <a:pt x="85" y="89"/>
                  <a:pt x="85" y="89"/>
                  <a:pt x="85" y="89"/>
                </a:cubicBezTo>
                <a:cubicBezTo>
                  <a:pt x="86" y="89"/>
                  <a:pt x="85" y="88"/>
                  <a:pt x="86" y="88"/>
                </a:cubicBezTo>
                <a:cubicBezTo>
                  <a:pt x="86" y="87"/>
                  <a:pt x="87" y="86"/>
                  <a:pt x="87" y="85"/>
                </a:cubicBezTo>
                <a:cubicBezTo>
                  <a:pt x="88" y="84"/>
                  <a:pt x="89" y="83"/>
                  <a:pt x="89" y="82"/>
                </a:cubicBezTo>
                <a:cubicBezTo>
                  <a:pt x="89" y="82"/>
                  <a:pt x="90" y="83"/>
                  <a:pt x="90" y="83"/>
                </a:cubicBezTo>
                <a:cubicBezTo>
                  <a:pt x="90" y="84"/>
                  <a:pt x="89" y="86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8"/>
                  <a:pt x="87" y="88"/>
                  <a:pt x="87" y="88"/>
                </a:cubicBezTo>
                <a:cubicBezTo>
                  <a:pt x="87" y="88"/>
                  <a:pt x="86" y="89"/>
                  <a:pt x="86" y="89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89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5" y="91"/>
                  <a:pt x="85" y="91"/>
                </a:cubicBezTo>
                <a:cubicBezTo>
                  <a:pt x="84" y="92"/>
                  <a:pt x="83" y="93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3" y="93"/>
                  <a:pt x="84" y="92"/>
                  <a:pt x="84" y="91"/>
                </a:cubicBezTo>
                <a:cubicBezTo>
                  <a:pt x="84" y="91"/>
                  <a:pt x="84" y="91"/>
                  <a:pt x="84" y="91"/>
                </a:cubicBezTo>
                <a:cubicBezTo>
                  <a:pt x="85" y="90"/>
                  <a:pt x="85" y="90"/>
                  <a:pt x="86" y="89"/>
                </a:cubicBezTo>
                <a:cubicBezTo>
                  <a:pt x="86" y="89"/>
                  <a:pt x="87" y="89"/>
                  <a:pt x="87" y="88"/>
                </a:cubicBezTo>
                <a:cubicBezTo>
                  <a:pt x="86" y="89"/>
                  <a:pt x="85" y="90"/>
                  <a:pt x="84" y="91"/>
                </a:cubicBezTo>
                <a:close/>
                <a:moveTo>
                  <a:pt x="93" y="52"/>
                </a:moveTo>
                <a:cubicBezTo>
                  <a:pt x="94" y="52"/>
                  <a:pt x="94" y="52"/>
                  <a:pt x="94" y="52"/>
                </a:cubicBezTo>
                <a:cubicBezTo>
                  <a:pt x="93" y="52"/>
                  <a:pt x="93" y="52"/>
                  <a:pt x="93" y="52"/>
                </a:cubicBezTo>
                <a:cubicBezTo>
                  <a:pt x="93" y="52"/>
                  <a:pt x="93" y="52"/>
                  <a:pt x="93" y="52"/>
                </a:cubicBezTo>
                <a:close/>
                <a:moveTo>
                  <a:pt x="96" y="46"/>
                </a:moveTo>
                <a:cubicBezTo>
                  <a:pt x="97" y="45"/>
                  <a:pt x="98" y="45"/>
                  <a:pt x="98" y="45"/>
                </a:cubicBezTo>
                <a:cubicBezTo>
                  <a:pt x="98" y="45"/>
                  <a:pt x="97" y="45"/>
                  <a:pt x="96" y="46"/>
                </a:cubicBezTo>
                <a:close/>
                <a:moveTo>
                  <a:pt x="99" y="44"/>
                </a:moveTo>
                <a:cubicBezTo>
                  <a:pt x="100" y="43"/>
                  <a:pt x="101" y="43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3"/>
                  <a:pt x="100" y="44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99" y="44"/>
                  <a:pt x="99" y="44"/>
                  <a:pt x="99" y="44"/>
                </a:cubicBezTo>
                <a:close/>
                <a:moveTo>
                  <a:pt x="103" y="42"/>
                </a:move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5" y="41"/>
                  <a:pt x="105" y="41"/>
                  <a:pt x="105" y="41"/>
                </a:cubicBezTo>
                <a:cubicBezTo>
                  <a:pt x="105" y="41"/>
                  <a:pt x="105" y="42"/>
                  <a:pt x="106" y="42"/>
                </a:cubicBezTo>
                <a:cubicBezTo>
                  <a:pt x="105" y="42"/>
                  <a:pt x="104" y="42"/>
                  <a:pt x="103" y="42"/>
                </a:cubicBezTo>
                <a:cubicBezTo>
                  <a:pt x="104" y="42"/>
                  <a:pt x="104" y="42"/>
                  <a:pt x="104" y="42"/>
                </a:cubicBezTo>
                <a:lnTo>
                  <a:pt x="103" y="42"/>
                </a:lnTo>
                <a:close/>
                <a:moveTo>
                  <a:pt x="106" y="46"/>
                </a:moveTo>
                <a:cubicBezTo>
                  <a:pt x="106" y="46"/>
                  <a:pt x="107" y="46"/>
                  <a:pt x="107" y="46"/>
                </a:cubicBezTo>
                <a:cubicBezTo>
                  <a:pt x="107" y="46"/>
                  <a:pt x="108" y="46"/>
                  <a:pt x="108" y="46"/>
                </a:cubicBezTo>
                <a:cubicBezTo>
                  <a:pt x="107" y="46"/>
                  <a:pt x="106" y="46"/>
                  <a:pt x="106" y="46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7" y="45"/>
                  <a:pt x="108" y="46"/>
                  <a:pt x="108" y="46"/>
                </a:cubicBezTo>
                <a:cubicBezTo>
                  <a:pt x="108" y="46"/>
                  <a:pt x="108" y="47"/>
                  <a:pt x="108" y="47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7" y="47"/>
                  <a:pt x="106" y="47"/>
                  <a:pt x="106" y="47"/>
                </a:cubicBezTo>
                <a:cubicBezTo>
                  <a:pt x="106" y="47"/>
                  <a:pt x="106" y="47"/>
                  <a:pt x="106" y="47"/>
                </a:cubicBezTo>
                <a:cubicBezTo>
                  <a:pt x="106" y="46"/>
                  <a:pt x="106" y="46"/>
                  <a:pt x="106" y="46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6"/>
                  <a:pt x="103" y="45"/>
                  <a:pt x="102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2" y="45"/>
                  <a:pt x="102" y="45"/>
                  <a:pt x="102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105" y="40"/>
                </a:moveTo>
                <a:cubicBezTo>
                  <a:pt x="105" y="41"/>
                  <a:pt x="105" y="40"/>
                  <a:pt x="106" y="40"/>
                </a:cubicBezTo>
                <a:cubicBezTo>
                  <a:pt x="105" y="40"/>
                  <a:pt x="105" y="40"/>
                  <a:pt x="105" y="40"/>
                </a:cubicBezTo>
                <a:close/>
                <a:moveTo>
                  <a:pt x="103" y="37"/>
                </a:moveTo>
                <a:cubicBezTo>
                  <a:pt x="103" y="38"/>
                  <a:pt x="104" y="38"/>
                  <a:pt x="105" y="39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6" y="39"/>
                  <a:pt x="106" y="39"/>
                  <a:pt x="107" y="39"/>
                </a:cubicBezTo>
                <a:cubicBezTo>
                  <a:pt x="106" y="39"/>
                  <a:pt x="105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5" y="38"/>
                  <a:pt x="106" y="38"/>
                  <a:pt x="107" y="38"/>
                </a:cubicBezTo>
                <a:cubicBezTo>
                  <a:pt x="107" y="39"/>
                  <a:pt x="108" y="39"/>
                  <a:pt x="108" y="39"/>
                </a:cubicBezTo>
                <a:cubicBezTo>
                  <a:pt x="107" y="40"/>
                  <a:pt x="106" y="40"/>
                  <a:pt x="105" y="40"/>
                </a:cubicBezTo>
                <a:cubicBezTo>
                  <a:pt x="105" y="40"/>
                  <a:pt x="104" y="40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38"/>
                  <a:pt x="104" y="39"/>
                  <a:pt x="104" y="39"/>
                </a:cubicBezTo>
                <a:cubicBezTo>
                  <a:pt x="103" y="38"/>
                  <a:pt x="103" y="38"/>
                  <a:pt x="102" y="37"/>
                </a:cubicBezTo>
                <a:lnTo>
                  <a:pt x="103" y="37"/>
                </a:lnTo>
                <a:close/>
                <a:moveTo>
                  <a:pt x="100" y="37"/>
                </a:moveTo>
                <a:cubicBezTo>
                  <a:pt x="101" y="37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40"/>
                  <a:pt x="104" y="40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41"/>
                  <a:pt x="104" y="41"/>
                  <a:pt x="103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2" y="43"/>
                  <a:pt x="100" y="43"/>
                  <a:pt x="98" y="44"/>
                </a:cubicBezTo>
                <a:cubicBezTo>
                  <a:pt x="98" y="44"/>
                  <a:pt x="97" y="44"/>
                  <a:pt x="96" y="44"/>
                </a:cubicBezTo>
                <a:cubicBezTo>
                  <a:pt x="96" y="44"/>
                  <a:pt x="96" y="44"/>
                  <a:pt x="95" y="44"/>
                </a:cubicBezTo>
                <a:cubicBezTo>
                  <a:pt x="95" y="44"/>
                  <a:pt x="95" y="44"/>
                  <a:pt x="96" y="44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6" y="43"/>
                  <a:pt x="96" y="43"/>
                </a:cubicBezTo>
                <a:cubicBezTo>
                  <a:pt x="96" y="43"/>
                  <a:pt x="95" y="43"/>
                  <a:pt x="95" y="43"/>
                </a:cubicBezTo>
                <a:cubicBezTo>
                  <a:pt x="94" y="43"/>
                  <a:pt x="93" y="42"/>
                  <a:pt x="92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40"/>
                  <a:pt x="94" y="40"/>
                  <a:pt x="95" y="40"/>
                </a:cubicBezTo>
                <a:cubicBezTo>
                  <a:pt x="96" y="39"/>
                  <a:pt x="97" y="40"/>
                  <a:pt x="97" y="40"/>
                </a:cubicBezTo>
                <a:cubicBezTo>
                  <a:pt x="98" y="41"/>
                  <a:pt x="98" y="41"/>
                  <a:pt x="99" y="41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1" y="42"/>
                  <a:pt x="101" y="41"/>
                </a:cubicBezTo>
                <a:cubicBezTo>
                  <a:pt x="101" y="41"/>
                  <a:pt x="100" y="40"/>
                  <a:pt x="100" y="40"/>
                </a:cubicBezTo>
                <a:cubicBezTo>
                  <a:pt x="99" y="40"/>
                  <a:pt x="99" y="41"/>
                  <a:pt x="99" y="41"/>
                </a:cubicBezTo>
                <a:cubicBezTo>
                  <a:pt x="99" y="41"/>
                  <a:pt x="99" y="40"/>
                  <a:pt x="99" y="40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39"/>
                  <a:pt x="99" y="39"/>
                  <a:pt x="100" y="39"/>
                </a:cubicBezTo>
                <a:cubicBezTo>
                  <a:pt x="100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0" y="38"/>
                  <a:pt x="98" y="38"/>
                  <a:pt x="97" y="38"/>
                </a:cubicBezTo>
                <a:cubicBezTo>
                  <a:pt x="97" y="38"/>
                  <a:pt x="98" y="37"/>
                  <a:pt x="98" y="37"/>
                </a:cubicBezTo>
                <a:cubicBezTo>
                  <a:pt x="99" y="37"/>
                  <a:pt x="99" y="37"/>
                  <a:pt x="100" y="37"/>
                </a:cubicBezTo>
                <a:close/>
                <a:moveTo>
                  <a:pt x="93" y="44"/>
                </a:moveTo>
                <a:cubicBezTo>
                  <a:pt x="93" y="44"/>
                  <a:pt x="94" y="44"/>
                  <a:pt x="94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4"/>
                  <a:pt x="93" y="45"/>
                  <a:pt x="93" y="44"/>
                </a:cubicBezTo>
                <a:close/>
                <a:moveTo>
                  <a:pt x="93" y="45"/>
                </a:move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1" y="45"/>
                  <a:pt x="92" y="45"/>
                </a:cubicBezTo>
                <a:cubicBezTo>
                  <a:pt x="92" y="45"/>
                  <a:pt x="93" y="45"/>
                  <a:pt x="93" y="45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98" y="36"/>
                  <a:pt x="99" y="36"/>
                  <a:pt x="99" y="36"/>
                </a:cubicBezTo>
                <a:close/>
                <a:moveTo>
                  <a:pt x="93" y="34"/>
                </a:moveTo>
                <a:cubicBezTo>
                  <a:pt x="93" y="35"/>
                  <a:pt x="94" y="35"/>
                  <a:pt x="94" y="35"/>
                </a:cubicBezTo>
                <a:cubicBezTo>
                  <a:pt x="95" y="36"/>
                  <a:pt x="96" y="36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9" y="36"/>
                  <a:pt x="99" y="36"/>
                </a:cubicBezTo>
                <a:cubicBezTo>
                  <a:pt x="98" y="37"/>
                  <a:pt x="96" y="37"/>
                  <a:pt x="95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8"/>
                  <a:pt x="95" y="38"/>
                  <a:pt x="95" y="38"/>
                </a:cubicBezTo>
                <a:cubicBezTo>
                  <a:pt x="94" y="38"/>
                  <a:pt x="93" y="38"/>
                  <a:pt x="93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93" y="38"/>
                  <a:pt x="93" y="38"/>
                </a:cubicBezTo>
                <a:cubicBezTo>
                  <a:pt x="93" y="38"/>
                  <a:pt x="93" y="38"/>
                  <a:pt x="93" y="38"/>
                </a:cubicBezTo>
                <a:cubicBezTo>
                  <a:pt x="93" y="38"/>
                  <a:pt x="93" y="38"/>
                  <a:pt x="93" y="38"/>
                </a:cubicBezTo>
                <a:cubicBezTo>
                  <a:pt x="92" y="38"/>
                  <a:pt x="91" y="37"/>
                  <a:pt x="90" y="38"/>
                </a:cubicBezTo>
                <a:cubicBezTo>
                  <a:pt x="90" y="38"/>
                  <a:pt x="89" y="39"/>
                  <a:pt x="88" y="38"/>
                </a:cubicBezTo>
                <a:cubicBezTo>
                  <a:pt x="88" y="39"/>
                  <a:pt x="87" y="39"/>
                  <a:pt x="86" y="39"/>
                </a:cubicBezTo>
                <a:cubicBezTo>
                  <a:pt x="86" y="40"/>
                  <a:pt x="85" y="40"/>
                  <a:pt x="85" y="40"/>
                </a:cubicBezTo>
                <a:cubicBezTo>
                  <a:pt x="85" y="40"/>
                  <a:pt x="84" y="40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2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2" y="40"/>
                  <a:pt x="82" y="39"/>
                  <a:pt x="83" y="39"/>
                </a:cubicBezTo>
                <a:cubicBezTo>
                  <a:pt x="84" y="38"/>
                  <a:pt x="85" y="38"/>
                  <a:pt x="86" y="38"/>
                </a:cubicBezTo>
                <a:cubicBezTo>
                  <a:pt x="87" y="38"/>
                  <a:pt x="87" y="38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7" y="38"/>
                  <a:pt x="86" y="37"/>
                  <a:pt x="85" y="37"/>
                </a:cubicBezTo>
                <a:cubicBezTo>
                  <a:pt x="86" y="37"/>
                  <a:pt x="87" y="36"/>
                  <a:pt x="88" y="36"/>
                </a:cubicBezTo>
                <a:cubicBezTo>
                  <a:pt x="88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9" y="35"/>
                  <a:pt x="90" y="35"/>
                  <a:pt x="92" y="34"/>
                </a:cubicBezTo>
                <a:cubicBezTo>
                  <a:pt x="93" y="35"/>
                  <a:pt x="93" y="35"/>
                  <a:pt x="93" y="35"/>
                </a:cubicBezTo>
                <a:cubicBezTo>
                  <a:pt x="93" y="35"/>
                  <a:pt x="93" y="35"/>
                  <a:pt x="93" y="34"/>
                </a:cubicBezTo>
                <a:close/>
                <a:moveTo>
                  <a:pt x="85" y="36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35"/>
                  <a:pt x="88" y="35"/>
                  <a:pt x="88" y="34"/>
                </a:cubicBezTo>
                <a:cubicBezTo>
                  <a:pt x="88" y="34"/>
                  <a:pt x="89" y="34"/>
                  <a:pt x="89" y="34"/>
                </a:cubicBezTo>
                <a:cubicBezTo>
                  <a:pt x="90" y="34"/>
                  <a:pt x="91" y="34"/>
                  <a:pt x="91" y="34"/>
                </a:cubicBezTo>
                <a:cubicBezTo>
                  <a:pt x="90" y="34"/>
                  <a:pt x="88" y="35"/>
                  <a:pt x="87" y="36"/>
                </a:cubicBezTo>
                <a:cubicBezTo>
                  <a:pt x="87" y="36"/>
                  <a:pt x="86" y="36"/>
                  <a:pt x="86" y="36"/>
                </a:cubicBezTo>
                <a:cubicBezTo>
                  <a:pt x="85" y="37"/>
                  <a:pt x="85" y="37"/>
                  <a:pt x="84" y="37"/>
                </a:cubicBezTo>
                <a:cubicBezTo>
                  <a:pt x="83" y="38"/>
                  <a:pt x="82" y="38"/>
                  <a:pt x="81" y="38"/>
                </a:cubicBezTo>
                <a:cubicBezTo>
                  <a:pt x="82" y="37"/>
                  <a:pt x="83" y="37"/>
                  <a:pt x="85" y="36"/>
                </a:cubicBezTo>
                <a:close/>
                <a:moveTo>
                  <a:pt x="87" y="50"/>
                </a:moveTo>
                <a:cubicBezTo>
                  <a:pt x="87" y="50"/>
                  <a:pt x="87" y="50"/>
                  <a:pt x="87" y="50"/>
                </a:cubicBezTo>
                <a:cubicBezTo>
                  <a:pt x="88" y="49"/>
                  <a:pt x="89" y="48"/>
                  <a:pt x="90" y="47"/>
                </a:cubicBezTo>
                <a:cubicBezTo>
                  <a:pt x="91" y="47"/>
                  <a:pt x="93" y="47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4" y="46"/>
                  <a:pt x="94" y="45"/>
                  <a:pt x="95" y="45"/>
                </a:cubicBezTo>
                <a:cubicBezTo>
                  <a:pt x="95" y="45"/>
                  <a:pt x="96" y="45"/>
                  <a:pt x="96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6"/>
                  <a:pt x="95" y="46"/>
                  <a:pt x="94" y="47"/>
                </a:cubicBezTo>
                <a:cubicBezTo>
                  <a:pt x="94" y="47"/>
                  <a:pt x="95" y="47"/>
                  <a:pt x="95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2" y="48"/>
                  <a:pt x="90" y="50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6" y="53"/>
                  <a:pt x="83" y="56"/>
                  <a:pt x="80" y="59"/>
                </a:cubicBezTo>
                <a:cubicBezTo>
                  <a:pt x="78" y="62"/>
                  <a:pt x="75" y="66"/>
                  <a:pt x="72" y="69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2" y="68"/>
                  <a:pt x="72" y="69"/>
                </a:cubicBezTo>
                <a:cubicBezTo>
                  <a:pt x="71" y="69"/>
                  <a:pt x="71" y="68"/>
                  <a:pt x="70" y="68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8"/>
                  <a:pt x="71" y="68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0" y="68"/>
                  <a:pt x="70" y="68"/>
                </a:cubicBezTo>
                <a:cubicBezTo>
                  <a:pt x="75" y="62"/>
                  <a:pt x="81" y="56"/>
                  <a:pt x="87" y="50"/>
                </a:cubicBezTo>
                <a:close/>
                <a:moveTo>
                  <a:pt x="70" y="89"/>
                </a:moveTo>
                <a:cubicBezTo>
                  <a:pt x="70" y="89"/>
                  <a:pt x="70" y="90"/>
                  <a:pt x="69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90"/>
                  <a:pt x="70" y="90"/>
                  <a:pt x="69" y="90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9" y="90"/>
                  <a:pt x="69" y="90"/>
                </a:cubicBezTo>
                <a:lnTo>
                  <a:pt x="70" y="89"/>
                </a:lnTo>
                <a:close/>
                <a:moveTo>
                  <a:pt x="55" y="45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5"/>
                  <a:pt x="55" y="46"/>
                  <a:pt x="55" y="46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6"/>
                  <a:pt x="54" y="45"/>
                  <a:pt x="55" y="45"/>
                </a:cubicBezTo>
                <a:close/>
                <a:moveTo>
                  <a:pt x="46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7" y="48"/>
                  <a:pt x="47" y="48"/>
                </a:cubicBezTo>
                <a:cubicBezTo>
                  <a:pt x="47" y="48"/>
                  <a:pt x="47" y="49"/>
                  <a:pt x="47" y="49"/>
                </a:cubicBezTo>
                <a:cubicBezTo>
                  <a:pt x="46" y="50"/>
                  <a:pt x="46" y="50"/>
                  <a:pt x="46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49"/>
                </a:cubicBezTo>
                <a:close/>
                <a:moveTo>
                  <a:pt x="39" y="68"/>
                </a:moveTo>
                <a:cubicBezTo>
                  <a:pt x="39" y="67"/>
                  <a:pt x="39" y="66"/>
                  <a:pt x="40" y="65"/>
                </a:cubicBezTo>
                <a:cubicBezTo>
                  <a:pt x="39" y="67"/>
                  <a:pt x="39" y="68"/>
                  <a:pt x="39" y="70"/>
                </a:cubicBezTo>
                <a:cubicBezTo>
                  <a:pt x="39" y="70"/>
                  <a:pt x="38" y="70"/>
                  <a:pt x="38" y="69"/>
                </a:cubicBezTo>
                <a:cubicBezTo>
                  <a:pt x="39" y="69"/>
                  <a:pt x="39" y="68"/>
                  <a:pt x="39" y="68"/>
                </a:cubicBezTo>
                <a:close/>
                <a:moveTo>
                  <a:pt x="36" y="71"/>
                </a:moveTo>
                <a:cubicBezTo>
                  <a:pt x="36" y="72"/>
                  <a:pt x="36" y="74"/>
                  <a:pt x="35" y="75"/>
                </a:cubicBezTo>
                <a:cubicBezTo>
                  <a:pt x="35" y="77"/>
                  <a:pt x="35" y="78"/>
                  <a:pt x="35" y="79"/>
                </a:cubicBezTo>
                <a:cubicBezTo>
                  <a:pt x="35" y="79"/>
                  <a:pt x="34" y="79"/>
                  <a:pt x="34" y="79"/>
                </a:cubicBezTo>
                <a:cubicBezTo>
                  <a:pt x="34" y="76"/>
                  <a:pt x="35" y="73"/>
                  <a:pt x="36" y="71"/>
                </a:cubicBezTo>
                <a:close/>
                <a:moveTo>
                  <a:pt x="34" y="80"/>
                </a:move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4" y="79"/>
                </a:cubicBezTo>
                <a:cubicBezTo>
                  <a:pt x="34" y="80"/>
                  <a:pt x="34" y="80"/>
                  <a:pt x="34" y="80"/>
                </a:cubicBezTo>
                <a:close/>
                <a:moveTo>
                  <a:pt x="35" y="90"/>
                </a:moveTo>
                <a:cubicBezTo>
                  <a:pt x="35" y="90"/>
                  <a:pt x="34" y="89"/>
                  <a:pt x="34" y="88"/>
                </a:cubicBezTo>
                <a:cubicBezTo>
                  <a:pt x="34" y="88"/>
                  <a:pt x="35" y="88"/>
                  <a:pt x="34" y="88"/>
                </a:cubicBezTo>
                <a:cubicBezTo>
                  <a:pt x="35" y="87"/>
                  <a:pt x="34" y="87"/>
                  <a:pt x="34" y="87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5"/>
                  <a:pt x="34" y="83"/>
                  <a:pt x="35" y="82"/>
                </a:cubicBezTo>
                <a:cubicBezTo>
                  <a:pt x="35" y="82"/>
                  <a:pt x="35" y="82"/>
                  <a:pt x="35" y="81"/>
                </a:cubicBezTo>
                <a:cubicBezTo>
                  <a:pt x="35" y="84"/>
                  <a:pt x="36" y="85"/>
                  <a:pt x="36" y="87"/>
                </a:cubicBezTo>
                <a:cubicBezTo>
                  <a:pt x="36" y="88"/>
                  <a:pt x="36" y="88"/>
                  <a:pt x="36" y="89"/>
                </a:cubicBezTo>
                <a:cubicBezTo>
                  <a:pt x="36" y="89"/>
                  <a:pt x="36" y="89"/>
                  <a:pt x="36" y="90"/>
                </a:cubicBezTo>
                <a:cubicBezTo>
                  <a:pt x="36" y="90"/>
                  <a:pt x="35" y="90"/>
                  <a:pt x="35" y="90"/>
                </a:cubicBezTo>
                <a:close/>
                <a:moveTo>
                  <a:pt x="35" y="109"/>
                </a:moveTo>
                <a:cubicBezTo>
                  <a:pt x="35" y="109"/>
                  <a:pt x="36" y="109"/>
                  <a:pt x="36" y="109"/>
                </a:cubicBezTo>
                <a:cubicBezTo>
                  <a:pt x="36" y="109"/>
                  <a:pt x="37" y="110"/>
                  <a:pt x="37" y="110"/>
                </a:cubicBezTo>
                <a:cubicBezTo>
                  <a:pt x="36" y="110"/>
                  <a:pt x="36" y="110"/>
                  <a:pt x="35" y="109"/>
                </a:cubicBezTo>
                <a:close/>
                <a:moveTo>
                  <a:pt x="37" y="74"/>
                </a:moveTo>
                <a:cubicBezTo>
                  <a:pt x="37" y="73"/>
                  <a:pt x="37" y="73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3"/>
                  <a:pt x="37" y="73"/>
                  <a:pt x="37" y="74"/>
                </a:cubicBezTo>
                <a:close/>
                <a:moveTo>
                  <a:pt x="39" y="80"/>
                </a:moveTo>
                <a:cubicBezTo>
                  <a:pt x="39" y="79"/>
                  <a:pt x="39" y="78"/>
                  <a:pt x="39" y="77"/>
                </a:cubicBezTo>
                <a:cubicBezTo>
                  <a:pt x="40" y="77"/>
                  <a:pt x="39" y="76"/>
                  <a:pt x="40" y="76"/>
                </a:cubicBezTo>
                <a:cubicBezTo>
                  <a:pt x="39" y="76"/>
                  <a:pt x="39" y="77"/>
                  <a:pt x="39" y="78"/>
                </a:cubicBezTo>
                <a:cubicBezTo>
                  <a:pt x="40" y="78"/>
                  <a:pt x="39" y="78"/>
                  <a:pt x="40" y="78"/>
                </a:cubicBezTo>
                <a:cubicBezTo>
                  <a:pt x="40" y="78"/>
                  <a:pt x="41" y="77"/>
                  <a:pt x="41" y="76"/>
                </a:cubicBezTo>
                <a:cubicBezTo>
                  <a:pt x="42" y="77"/>
                  <a:pt x="42" y="77"/>
                  <a:pt x="42" y="78"/>
                </a:cubicBezTo>
                <a:cubicBezTo>
                  <a:pt x="41" y="80"/>
                  <a:pt x="41" y="82"/>
                  <a:pt x="41" y="83"/>
                </a:cubicBezTo>
                <a:cubicBezTo>
                  <a:pt x="40" y="84"/>
                  <a:pt x="39" y="85"/>
                  <a:pt x="39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6"/>
                  <a:pt x="39" y="86"/>
                  <a:pt x="38" y="87"/>
                </a:cubicBezTo>
                <a:cubicBezTo>
                  <a:pt x="39" y="86"/>
                  <a:pt x="38" y="86"/>
                  <a:pt x="39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8" y="84"/>
                  <a:pt x="38" y="82"/>
                  <a:pt x="38" y="81"/>
                </a:cubicBezTo>
                <a:cubicBezTo>
                  <a:pt x="39" y="81"/>
                  <a:pt x="38" y="80"/>
                  <a:pt x="39" y="80"/>
                </a:cubicBezTo>
                <a:close/>
                <a:moveTo>
                  <a:pt x="40" y="109"/>
                </a:moveTo>
                <a:cubicBezTo>
                  <a:pt x="39" y="109"/>
                  <a:pt x="39" y="109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0" y="108"/>
                  <a:pt x="41" y="108"/>
                  <a:pt x="42" y="108"/>
                </a:cubicBezTo>
                <a:cubicBezTo>
                  <a:pt x="41" y="108"/>
                  <a:pt x="41" y="109"/>
                  <a:pt x="40" y="109"/>
                </a:cubicBezTo>
                <a:close/>
                <a:moveTo>
                  <a:pt x="42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3" y="58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8"/>
                  <a:pt x="43" y="59"/>
                  <a:pt x="42" y="60"/>
                </a:cubicBezTo>
                <a:close/>
                <a:moveTo>
                  <a:pt x="45" y="73"/>
                </a:moveTo>
                <a:cubicBezTo>
                  <a:pt x="45" y="75"/>
                  <a:pt x="45" y="76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6"/>
                  <a:pt x="44" y="76"/>
                  <a:pt x="44" y="75"/>
                </a:cubicBezTo>
                <a:cubicBezTo>
                  <a:pt x="45" y="75"/>
                  <a:pt x="45" y="75"/>
                  <a:pt x="45" y="74"/>
                </a:cubicBezTo>
                <a:cubicBezTo>
                  <a:pt x="45" y="74"/>
                  <a:pt x="45" y="74"/>
                  <a:pt x="44" y="74"/>
                </a:cubicBezTo>
                <a:cubicBezTo>
                  <a:pt x="44" y="73"/>
                  <a:pt x="45" y="73"/>
                  <a:pt x="45" y="72"/>
                </a:cubicBezTo>
                <a:cubicBezTo>
                  <a:pt x="45" y="70"/>
                  <a:pt x="46" y="68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7" y="68"/>
                  <a:pt x="46" y="71"/>
                  <a:pt x="45" y="73"/>
                </a:cubicBezTo>
                <a:close/>
                <a:moveTo>
                  <a:pt x="51" y="54"/>
                </a:moveTo>
                <a:cubicBezTo>
                  <a:pt x="51" y="55"/>
                  <a:pt x="51" y="55"/>
                  <a:pt x="51" y="55"/>
                </a:cubicBezTo>
                <a:cubicBezTo>
                  <a:pt x="51" y="56"/>
                  <a:pt x="50" y="57"/>
                  <a:pt x="50" y="59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49" y="60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0"/>
                  <a:pt x="50" y="60"/>
                  <a:pt x="49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60"/>
                  <a:pt x="49" y="60"/>
                  <a:pt x="50" y="60"/>
                </a:cubicBezTo>
                <a:cubicBezTo>
                  <a:pt x="49" y="61"/>
                  <a:pt x="49" y="62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3"/>
                  <a:pt x="48" y="63"/>
                  <a:pt x="49" y="63"/>
                </a:cubicBezTo>
                <a:cubicBezTo>
                  <a:pt x="48" y="64"/>
                  <a:pt x="48" y="64"/>
                  <a:pt x="48" y="65"/>
                </a:cubicBezTo>
                <a:cubicBezTo>
                  <a:pt x="48" y="65"/>
                  <a:pt x="48" y="64"/>
                  <a:pt x="47" y="64"/>
                </a:cubicBezTo>
                <a:cubicBezTo>
                  <a:pt x="49" y="60"/>
                  <a:pt x="50" y="55"/>
                  <a:pt x="52" y="51"/>
                </a:cubicBezTo>
                <a:cubicBezTo>
                  <a:pt x="53" y="50"/>
                  <a:pt x="53" y="49"/>
                  <a:pt x="54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8"/>
                  <a:pt x="54" y="48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3" y="49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2"/>
                  <a:pt x="53" y="51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2" y="52"/>
                  <a:pt x="53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4"/>
                  <a:pt x="52" y="54"/>
                  <a:pt x="52" y="54"/>
                </a:cubicBezTo>
                <a:cubicBezTo>
                  <a:pt x="51" y="54"/>
                  <a:pt x="52" y="54"/>
                  <a:pt x="52" y="54"/>
                </a:cubicBezTo>
                <a:lnTo>
                  <a:pt x="51" y="54"/>
                </a:lnTo>
                <a:close/>
                <a:moveTo>
                  <a:pt x="55" y="73"/>
                </a:moveTo>
                <a:cubicBezTo>
                  <a:pt x="55" y="73"/>
                  <a:pt x="55" y="72"/>
                  <a:pt x="56" y="72"/>
                </a:cubicBezTo>
                <a:cubicBezTo>
                  <a:pt x="55" y="72"/>
                  <a:pt x="55" y="73"/>
                  <a:pt x="55" y="73"/>
                </a:cubicBezTo>
                <a:close/>
                <a:moveTo>
                  <a:pt x="57" y="90"/>
                </a:moveTo>
                <a:cubicBezTo>
                  <a:pt x="57" y="90"/>
                  <a:pt x="56" y="91"/>
                  <a:pt x="56" y="92"/>
                </a:cubicBezTo>
                <a:cubicBezTo>
                  <a:pt x="55" y="91"/>
                  <a:pt x="56" y="90"/>
                  <a:pt x="57" y="89"/>
                </a:cubicBezTo>
                <a:cubicBezTo>
                  <a:pt x="57" y="89"/>
                  <a:pt x="57" y="89"/>
                  <a:pt x="57" y="89"/>
                </a:cubicBezTo>
                <a:lnTo>
                  <a:pt x="57" y="90"/>
                </a:lnTo>
                <a:close/>
                <a:moveTo>
                  <a:pt x="57" y="57"/>
                </a:moveTo>
                <a:cubicBezTo>
                  <a:pt x="57" y="57"/>
                  <a:pt x="57" y="57"/>
                  <a:pt x="56" y="57"/>
                </a:cubicBezTo>
                <a:cubicBezTo>
                  <a:pt x="56" y="57"/>
                  <a:pt x="55" y="58"/>
                  <a:pt x="55" y="58"/>
                </a:cubicBezTo>
                <a:cubicBezTo>
                  <a:pt x="55" y="59"/>
                  <a:pt x="56" y="59"/>
                  <a:pt x="56" y="59"/>
                </a:cubicBezTo>
                <a:cubicBezTo>
                  <a:pt x="56" y="60"/>
                  <a:pt x="55" y="61"/>
                  <a:pt x="54" y="62"/>
                </a:cubicBezTo>
                <a:cubicBezTo>
                  <a:pt x="54" y="63"/>
                  <a:pt x="52" y="64"/>
                  <a:pt x="52" y="65"/>
                </a:cubicBezTo>
                <a:cubicBezTo>
                  <a:pt x="51" y="65"/>
                  <a:pt x="52" y="64"/>
                  <a:pt x="52" y="64"/>
                </a:cubicBezTo>
                <a:cubicBezTo>
                  <a:pt x="53" y="62"/>
                  <a:pt x="55" y="61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5" y="60"/>
                  <a:pt x="54" y="60"/>
                  <a:pt x="55" y="60"/>
                </a:cubicBezTo>
                <a:cubicBezTo>
                  <a:pt x="54" y="61"/>
                  <a:pt x="53" y="63"/>
                  <a:pt x="52" y="64"/>
                </a:cubicBezTo>
                <a:cubicBezTo>
                  <a:pt x="51" y="64"/>
                  <a:pt x="52" y="64"/>
                  <a:pt x="52" y="63"/>
                </a:cubicBezTo>
                <a:cubicBezTo>
                  <a:pt x="52" y="63"/>
                  <a:pt x="53" y="61"/>
                  <a:pt x="53" y="60"/>
                </a:cubicBezTo>
                <a:cubicBezTo>
                  <a:pt x="54" y="59"/>
                  <a:pt x="54" y="58"/>
                  <a:pt x="55" y="57"/>
                </a:cubicBezTo>
                <a:cubicBezTo>
                  <a:pt x="55" y="56"/>
                  <a:pt x="56" y="55"/>
                  <a:pt x="56" y="54"/>
                </a:cubicBezTo>
                <a:cubicBezTo>
                  <a:pt x="57" y="52"/>
                  <a:pt x="57" y="51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1"/>
                  <a:pt x="57" y="51"/>
                </a:cubicBezTo>
                <a:cubicBezTo>
                  <a:pt x="57" y="52"/>
                  <a:pt x="58" y="51"/>
                  <a:pt x="58" y="51"/>
                </a:cubicBezTo>
                <a:cubicBezTo>
                  <a:pt x="58" y="51"/>
                  <a:pt x="58" y="51"/>
                  <a:pt x="58" y="52"/>
                </a:cubicBezTo>
                <a:cubicBezTo>
                  <a:pt x="58" y="51"/>
                  <a:pt x="58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1"/>
                  <a:pt x="59" y="51"/>
                  <a:pt x="59" y="52"/>
                </a:cubicBezTo>
                <a:cubicBezTo>
                  <a:pt x="59" y="53"/>
                  <a:pt x="58" y="54"/>
                  <a:pt x="58" y="56"/>
                </a:cubicBezTo>
                <a:cubicBezTo>
                  <a:pt x="58" y="56"/>
                  <a:pt x="58" y="56"/>
                  <a:pt x="57" y="57"/>
                </a:cubicBezTo>
                <a:cubicBezTo>
                  <a:pt x="57" y="57"/>
                  <a:pt x="57" y="57"/>
                  <a:pt x="57" y="57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9" y="55"/>
                  <a:pt x="60" y="54"/>
                </a:cubicBezTo>
                <a:cubicBezTo>
                  <a:pt x="59" y="55"/>
                  <a:pt x="59" y="55"/>
                  <a:pt x="58" y="55"/>
                </a:cubicBezTo>
                <a:cubicBezTo>
                  <a:pt x="59" y="54"/>
                  <a:pt x="59" y="53"/>
                  <a:pt x="60" y="52"/>
                </a:cubicBezTo>
                <a:cubicBezTo>
                  <a:pt x="60" y="53"/>
                  <a:pt x="60" y="53"/>
                  <a:pt x="61" y="54"/>
                </a:cubicBezTo>
                <a:cubicBezTo>
                  <a:pt x="60" y="55"/>
                  <a:pt x="59" y="56"/>
                  <a:pt x="58" y="57"/>
                </a:cubicBezTo>
                <a:close/>
                <a:moveTo>
                  <a:pt x="63" y="80"/>
                </a:moveTo>
                <a:cubicBezTo>
                  <a:pt x="63" y="80"/>
                  <a:pt x="62" y="81"/>
                  <a:pt x="62" y="81"/>
                </a:cubicBezTo>
                <a:cubicBezTo>
                  <a:pt x="62" y="82"/>
                  <a:pt x="61" y="83"/>
                  <a:pt x="60" y="84"/>
                </a:cubicBezTo>
                <a:cubicBezTo>
                  <a:pt x="60" y="83"/>
                  <a:pt x="60" y="83"/>
                  <a:pt x="60" y="83"/>
                </a:cubicBezTo>
                <a:cubicBezTo>
                  <a:pt x="62" y="81"/>
                  <a:pt x="63" y="79"/>
                  <a:pt x="64" y="78"/>
                </a:cubicBezTo>
                <a:cubicBezTo>
                  <a:pt x="64" y="76"/>
                  <a:pt x="66" y="74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2"/>
                  <a:pt x="68" y="72"/>
                  <a:pt x="68" y="71"/>
                </a:cubicBezTo>
                <a:cubicBezTo>
                  <a:pt x="68" y="72"/>
                  <a:pt x="69" y="72"/>
                  <a:pt x="69" y="72"/>
                </a:cubicBezTo>
                <a:cubicBezTo>
                  <a:pt x="68" y="74"/>
                  <a:pt x="67" y="76"/>
                  <a:pt x="66" y="77"/>
                </a:cubicBezTo>
                <a:cubicBezTo>
                  <a:pt x="66" y="76"/>
                  <a:pt x="67" y="76"/>
                  <a:pt x="67" y="75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75"/>
                  <a:pt x="67" y="75"/>
                  <a:pt x="67" y="74"/>
                </a:cubicBezTo>
                <a:cubicBezTo>
                  <a:pt x="65" y="76"/>
                  <a:pt x="64" y="78"/>
                  <a:pt x="63" y="80"/>
                </a:cubicBezTo>
                <a:close/>
                <a:moveTo>
                  <a:pt x="68" y="93"/>
                </a:moveTo>
                <a:cubicBezTo>
                  <a:pt x="67" y="93"/>
                  <a:pt x="67" y="94"/>
                  <a:pt x="66" y="95"/>
                </a:cubicBezTo>
                <a:cubicBezTo>
                  <a:pt x="66" y="95"/>
                  <a:pt x="66" y="96"/>
                  <a:pt x="65" y="96"/>
                </a:cubicBezTo>
                <a:cubicBezTo>
                  <a:pt x="65" y="96"/>
                  <a:pt x="65" y="95"/>
                  <a:pt x="65" y="95"/>
                </a:cubicBezTo>
                <a:cubicBezTo>
                  <a:pt x="66" y="94"/>
                  <a:pt x="67" y="93"/>
                  <a:pt x="68" y="93"/>
                </a:cubicBezTo>
                <a:cubicBezTo>
                  <a:pt x="68" y="93"/>
                  <a:pt x="68" y="93"/>
                  <a:pt x="68" y="93"/>
                </a:cubicBezTo>
                <a:close/>
                <a:moveTo>
                  <a:pt x="101" y="84"/>
                </a:moveTo>
                <a:cubicBezTo>
                  <a:pt x="100" y="84"/>
                  <a:pt x="100" y="85"/>
                  <a:pt x="100" y="85"/>
                </a:cubicBezTo>
                <a:cubicBezTo>
                  <a:pt x="100" y="86"/>
                  <a:pt x="99" y="87"/>
                  <a:pt x="99" y="87"/>
                </a:cubicBezTo>
                <a:cubicBezTo>
                  <a:pt x="101" y="84"/>
                  <a:pt x="103" y="81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6" y="77"/>
                  <a:pt x="107" y="76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09" y="73"/>
                </a:cubicBezTo>
                <a:cubicBezTo>
                  <a:pt x="109" y="74"/>
                  <a:pt x="109" y="74"/>
                  <a:pt x="109" y="74"/>
                </a:cubicBezTo>
                <a:cubicBezTo>
                  <a:pt x="105" y="79"/>
                  <a:pt x="101" y="85"/>
                  <a:pt x="98" y="91"/>
                </a:cubicBezTo>
                <a:cubicBezTo>
                  <a:pt x="97" y="92"/>
                  <a:pt x="97" y="92"/>
                  <a:pt x="96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5" y="93"/>
                  <a:pt x="94" y="93"/>
                  <a:pt x="94" y="94"/>
                </a:cubicBezTo>
                <a:cubicBezTo>
                  <a:pt x="94" y="94"/>
                  <a:pt x="95" y="95"/>
                  <a:pt x="95" y="95"/>
                </a:cubicBezTo>
                <a:cubicBezTo>
                  <a:pt x="92" y="99"/>
                  <a:pt x="89" y="103"/>
                  <a:pt x="86" y="107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85" y="107"/>
                  <a:pt x="84" y="108"/>
                  <a:pt x="84" y="108"/>
                </a:cubicBezTo>
                <a:cubicBezTo>
                  <a:pt x="84" y="108"/>
                  <a:pt x="84" y="108"/>
                  <a:pt x="85" y="108"/>
                </a:cubicBezTo>
                <a:cubicBezTo>
                  <a:pt x="84" y="108"/>
                  <a:pt x="84" y="109"/>
                  <a:pt x="84" y="109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3" y="110"/>
                  <a:pt x="81" y="111"/>
                  <a:pt x="80" y="113"/>
                </a:cubicBezTo>
                <a:cubicBezTo>
                  <a:pt x="80" y="113"/>
                  <a:pt x="80" y="113"/>
                  <a:pt x="79" y="113"/>
                </a:cubicBezTo>
                <a:cubicBezTo>
                  <a:pt x="79" y="113"/>
                  <a:pt x="79" y="113"/>
                  <a:pt x="78" y="113"/>
                </a:cubicBezTo>
                <a:cubicBezTo>
                  <a:pt x="77" y="114"/>
                  <a:pt x="75" y="115"/>
                  <a:pt x="74" y="116"/>
                </a:cubicBezTo>
                <a:cubicBezTo>
                  <a:pt x="74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7"/>
                  <a:pt x="73" y="117"/>
                  <a:pt x="73" y="117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2" y="117"/>
                  <a:pt x="72" y="117"/>
                  <a:pt x="71" y="117"/>
                </a:cubicBezTo>
                <a:cubicBezTo>
                  <a:pt x="71" y="117"/>
                  <a:pt x="72" y="116"/>
                  <a:pt x="72" y="116"/>
                </a:cubicBezTo>
                <a:cubicBezTo>
                  <a:pt x="72" y="116"/>
                  <a:pt x="73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4" y="116"/>
                  <a:pt x="75" y="115"/>
                  <a:pt x="75" y="115"/>
                </a:cubicBezTo>
                <a:cubicBezTo>
                  <a:pt x="75" y="114"/>
                  <a:pt x="75" y="115"/>
                  <a:pt x="75" y="115"/>
                </a:cubicBezTo>
                <a:cubicBezTo>
                  <a:pt x="75" y="115"/>
                  <a:pt x="75" y="115"/>
                  <a:pt x="76" y="114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76" y="114"/>
                  <a:pt x="76" y="114"/>
                  <a:pt x="76" y="114"/>
                </a:cubicBezTo>
                <a:cubicBezTo>
                  <a:pt x="76" y="114"/>
                  <a:pt x="76" y="114"/>
                  <a:pt x="76" y="114"/>
                </a:cubicBezTo>
                <a:cubicBezTo>
                  <a:pt x="75" y="115"/>
                  <a:pt x="74" y="115"/>
                  <a:pt x="72" y="116"/>
                </a:cubicBezTo>
                <a:cubicBezTo>
                  <a:pt x="72" y="116"/>
                  <a:pt x="71" y="117"/>
                  <a:pt x="71" y="116"/>
                </a:cubicBezTo>
                <a:cubicBezTo>
                  <a:pt x="71" y="116"/>
                  <a:pt x="73" y="116"/>
                  <a:pt x="73" y="115"/>
                </a:cubicBezTo>
                <a:cubicBezTo>
                  <a:pt x="72" y="115"/>
                  <a:pt x="72" y="116"/>
                  <a:pt x="71" y="116"/>
                </a:cubicBezTo>
                <a:cubicBezTo>
                  <a:pt x="71" y="116"/>
                  <a:pt x="72" y="115"/>
                  <a:pt x="71" y="115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9" y="117"/>
                  <a:pt x="68" y="116"/>
                  <a:pt x="68" y="117"/>
                </a:cubicBezTo>
                <a:cubicBezTo>
                  <a:pt x="68" y="116"/>
                  <a:pt x="68" y="117"/>
                  <a:pt x="67" y="116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6" y="117"/>
                  <a:pt x="66" y="117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6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6" y="117"/>
                  <a:pt x="66" y="116"/>
                </a:cubicBezTo>
                <a:cubicBezTo>
                  <a:pt x="65" y="116"/>
                  <a:pt x="65" y="117"/>
                  <a:pt x="65" y="116"/>
                </a:cubicBezTo>
                <a:cubicBezTo>
                  <a:pt x="65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7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8" y="116"/>
                  <a:pt x="70" y="116"/>
                  <a:pt x="70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69" y="115"/>
                  <a:pt x="68" y="115"/>
                  <a:pt x="67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6"/>
                  <a:pt x="67" y="115"/>
                  <a:pt x="67" y="115"/>
                </a:cubicBezTo>
                <a:cubicBezTo>
                  <a:pt x="68" y="115"/>
                  <a:pt x="69" y="115"/>
                  <a:pt x="69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70" y="115"/>
                  <a:pt x="70" y="114"/>
                  <a:pt x="71" y="114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2" y="113"/>
                  <a:pt x="73" y="113"/>
                  <a:pt x="73" y="113"/>
                </a:cubicBezTo>
                <a:cubicBezTo>
                  <a:pt x="75" y="111"/>
                  <a:pt x="78" y="109"/>
                  <a:pt x="80" y="107"/>
                </a:cubicBezTo>
                <a:cubicBezTo>
                  <a:pt x="82" y="106"/>
                  <a:pt x="84" y="105"/>
                  <a:pt x="86" y="103"/>
                </a:cubicBezTo>
                <a:cubicBezTo>
                  <a:pt x="86" y="102"/>
                  <a:pt x="87" y="102"/>
                  <a:pt x="88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7" y="102"/>
                  <a:pt x="86" y="103"/>
                  <a:pt x="85" y="103"/>
                </a:cubicBezTo>
                <a:cubicBezTo>
                  <a:pt x="85" y="102"/>
                  <a:pt x="87" y="101"/>
                  <a:pt x="88" y="101"/>
                </a:cubicBezTo>
                <a:cubicBezTo>
                  <a:pt x="88" y="100"/>
                  <a:pt x="88" y="100"/>
                  <a:pt x="89" y="99"/>
                </a:cubicBezTo>
                <a:cubicBezTo>
                  <a:pt x="89" y="99"/>
                  <a:pt x="89" y="100"/>
                  <a:pt x="89" y="100"/>
                </a:cubicBezTo>
                <a:cubicBezTo>
                  <a:pt x="90" y="99"/>
                  <a:pt x="90" y="99"/>
                  <a:pt x="90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90" y="98"/>
                  <a:pt x="91" y="98"/>
                  <a:pt x="90" y="98"/>
                </a:cubicBezTo>
                <a:cubicBezTo>
                  <a:pt x="93" y="95"/>
                  <a:pt x="95" y="92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8" y="88"/>
                  <a:pt x="97" y="88"/>
                  <a:pt x="97" y="88"/>
                </a:cubicBezTo>
                <a:cubicBezTo>
                  <a:pt x="98" y="89"/>
                  <a:pt x="96" y="89"/>
                  <a:pt x="97" y="89"/>
                </a:cubicBezTo>
                <a:cubicBezTo>
                  <a:pt x="96" y="89"/>
                  <a:pt x="96" y="90"/>
                  <a:pt x="96" y="91"/>
                </a:cubicBezTo>
                <a:cubicBezTo>
                  <a:pt x="96" y="91"/>
                  <a:pt x="95" y="91"/>
                  <a:pt x="95" y="92"/>
                </a:cubicBezTo>
                <a:cubicBezTo>
                  <a:pt x="94" y="92"/>
                  <a:pt x="94" y="93"/>
                  <a:pt x="93" y="94"/>
                </a:cubicBezTo>
                <a:cubicBezTo>
                  <a:pt x="92" y="96"/>
                  <a:pt x="90" y="98"/>
                  <a:pt x="89" y="99"/>
                </a:cubicBezTo>
                <a:cubicBezTo>
                  <a:pt x="88" y="100"/>
                  <a:pt x="87" y="100"/>
                  <a:pt x="87" y="101"/>
                </a:cubicBezTo>
                <a:cubicBezTo>
                  <a:pt x="87" y="101"/>
                  <a:pt x="87" y="101"/>
                  <a:pt x="86" y="100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87" y="99"/>
                  <a:pt x="89" y="98"/>
                  <a:pt x="90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7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1" y="95"/>
                  <a:pt x="91" y="95"/>
                  <a:pt x="91" y="94"/>
                </a:cubicBezTo>
                <a:cubicBezTo>
                  <a:pt x="92" y="94"/>
                  <a:pt x="92" y="93"/>
                  <a:pt x="92" y="93"/>
                </a:cubicBezTo>
                <a:cubicBezTo>
                  <a:pt x="93" y="92"/>
                  <a:pt x="94" y="90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89"/>
                  <a:pt x="94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88"/>
                  <a:pt x="95" y="88"/>
                  <a:pt x="96" y="87"/>
                </a:cubicBezTo>
                <a:cubicBezTo>
                  <a:pt x="96" y="87"/>
                  <a:pt x="96" y="87"/>
                  <a:pt x="96" y="87"/>
                </a:cubicBezTo>
                <a:cubicBezTo>
                  <a:pt x="96" y="86"/>
                  <a:pt x="96" y="86"/>
                  <a:pt x="96" y="86"/>
                </a:cubicBezTo>
                <a:cubicBezTo>
                  <a:pt x="96" y="86"/>
                  <a:pt x="97" y="85"/>
                  <a:pt x="97" y="85"/>
                </a:cubicBezTo>
                <a:cubicBezTo>
                  <a:pt x="97" y="85"/>
                  <a:pt x="96" y="86"/>
                  <a:pt x="97" y="86"/>
                </a:cubicBezTo>
                <a:cubicBezTo>
                  <a:pt x="97" y="86"/>
                  <a:pt x="97" y="85"/>
                  <a:pt x="97" y="85"/>
                </a:cubicBezTo>
                <a:cubicBezTo>
                  <a:pt x="98" y="85"/>
                  <a:pt x="97" y="84"/>
                  <a:pt x="97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8" y="84"/>
                  <a:pt x="98" y="84"/>
                  <a:pt x="98" y="83"/>
                </a:cubicBezTo>
                <a:cubicBezTo>
                  <a:pt x="98" y="83"/>
                  <a:pt x="99" y="83"/>
                  <a:pt x="99" y="82"/>
                </a:cubicBezTo>
                <a:cubicBezTo>
                  <a:pt x="99" y="81"/>
                  <a:pt x="100" y="80"/>
                  <a:pt x="101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0" y="80"/>
                  <a:pt x="100" y="81"/>
                  <a:pt x="99" y="80"/>
                </a:cubicBezTo>
                <a:cubicBezTo>
                  <a:pt x="100" y="79"/>
                  <a:pt x="102" y="77"/>
                  <a:pt x="103" y="76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3" y="76"/>
                  <a:pt x="102" y="77"/>
                  <a:pt x="102" y="78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78"/>
                  <a:pt x="102" y="78"/>
                  <a:pt x="102" y="79"/>
                </a:cubicBezTo>
                <a:cubicBezTo>
                  <a:pt x="103" y="78"/>
                  <a:pt x="103" y="76"/>
                  <a:pt x="104" y="75"/>
                </a:cubicBezTo>
                <a:cubicBezTo>
                  <a:pt x="104" y="75"/>
                  <a:pt x="105" y="74"/>
                  <a:pt x="105" y="73"/>
                </a:cubicBezTo>
                <a:cubicBezTo>
                  <a:pt x="105" y="74"/>
                  <a:pt x="105" y="74"/>
                  <a:pt x="105" y="74"/>
                </a:cubicBezTo>
                <a:cubicBezTo>
                  <a:pt x="105" y="73"/>
                  <a:pt x="105" y="73"/>
                  <a:pt x="105" y="74"/>
                </a:cubicBezTo>
                <a:cubicBezTo>
                  <a:pt x="107" y="72"/>
                  <a:pt x="108" y="70"/>
                  <a:pt x="110" y="68"/>
                </a:cubicBezTo>
                <a:cubicBezTo>
                  <a:pt x="110" y="69"/>
                  <a:pt x="109" y="69"/>
                  <a:pt x="110" y="69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7" y="73"/>
                  <a:pt x="105" y="75"/>
                  <a:pt x="105" y="77"/>
                </a:cubicBezTo>
                <a:cubicBezTo>
                  <a:pt x="103" y="79"/>
                  <a:pt x="103" y="81"/>
                  <a:pt x="101" y="83"/>
                </a:cubicBezTo>
                <a:cubicBezTo>
                  <a:pt x="101" y="83"/>
                  <a:pt x="101" y="83"/>
                  <a:pt x="101" y="84"/>
                </a:cubicBezTo>
                <a:close/>
                <a:moveTo>
                  <a:pt x="108" y="67"/>
                </a:moveTo>
                <a:cubicBezTo>
                  <a:pt x="107" y="67"/>
                  <a:pt x="107" y="67"/>
                  <a:pt x="107" y="68"/>
                </a:cubicBezTo>
                <a:cubicBezTo>
                  <a:pt x="107" y="67"/>
                  <a:pt x="106" y="67"/>
                  <a:pt x="106" y="67"/>
                </a:cubicBezTo>
                <a:cubicBezTo>
                  <a:pt x="105" y="67"/>
                  <a:pt x="105" y="67"/>
                  <a:pt x="105" y="68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6" y="66"/>
                  <a:pt x="107" y="65"/>
                  <a:pt x="108" y="63"/>
                </a:cubicBezTo>
                <a:cubicBezTo>
                  <a:pt x="109" y="63"/>
                  <a:pt x="109" y="62"/>
                  <a:pt x="110" y="62"/>
                </a:cubicBezTo>
                <a:cubicBezTo>
                  <a:pt x="110" y="62"/>
                  <a:pt x="110" y="62"/>
                  <a:pt x="110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1" y="63"/>
                  <a:pt x="110" y="62"/>
                  <a:pt x="111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1" y="61"/>
                  <a:pt x="111" y="61"/>
                </a:cubicBezTo>
                <a:cubicBezTo>
                  <a:pt x="111" y="61"/>
                  <a:pt x="111" y="60"/>
                  <a:pt x="112" y="6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63"/>
                  <a:pt x="111" y="63"/>
                  <a:pt x="111" y="63"/>
                </a:cubicBezTo>
                <a:cubicBezTo>
                  <a:pt x="111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09" y="65"/>
                  <a:pt x="108" y="66"/>
                  <a:pt x="108" y="67"/>
                </a:cubicBezTo>
                <a:close/>
                <a:moveTo>
                  <a:pt x="110" y="69"/>
                </a:moveTo>
                <a:cubicBezTo>
                  <a:pt x="110" y="69"/>
                  <a:pt x="110" y="69"/>
                  <a:pt x="110" y="68"/>
                </a:cubicBezTo>
                <a:cubicBezTo>
                  <a:pt x="110" y="68"/>
                  <a:pt x="111" y="69"/>
                  <a:pt x="110" y="69"/>
                </a:cubicBezTo>
                <a:close/>
                <a:moveTo>
                  <a:pt x="111" y="72"/>
                </a:moveTo>
                <a:cubicBezTo>
                  <a:pt x="111" y="72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3" y="71"/>
                  <a:pt x="112" y="71"/>
                  <a:pt x="111" y="72"/>
                </a:cubicBezTo>
                <a:close/>
                <a:moveTo>
                  <a:pt x="111" y="68"/>
                </a:moveTo>
                <a:cubicBezTo>
                  <a:pt x="110" y="67"/>
                  <a:pt x="111" y="66"/>
                  <a:pt x="112" y="66"/>
                </a:cubicBezTo>
                <a:cubicBezTo>
                  <a:pt x="113" y="67"/>
                  <a:pt x="112" y="67"/>
                  <a:pt x="111" y="68"/>
                </a:cubicBezTo>
                <a:close/>
                <a:moveTo>
                  <a:pt x="110" y="43"/>
                </a:moveTo>
                <a:cubicBezTo>
                  <a:pt x="110" y="43"/>
                  <a:pt x="109" y="42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09" y="42"/>
                  <a:pt x="109" y="43"/>
                </a:cubicBezTo>
                <a:cubicBezTo>
                  <a:pt x="110" y="43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11" y="42"/>
                  <a:pt x="111" y="42"/>
                </a:cubicBezTo>
                <a:cubicBezTo>
                  <a:pt x="112" y="42"/>
                  <a:pt x="113" y="43"/>
                  <a:pt x="113" y="43"/>
                </a:cubicBezTo>
                <a:lnTo>
                  <a:pt x="110" y="43"/>
                </a:lnTo>
                <a:close/>
                <a:moveTo>
                  <a:pt x="136" y="90"/>
                </a:move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1"/>
                  <a:pt x="135" y="91"/>
                </a:cubicBezTo>
                <a:cubicBezTo>
                  <a:pt x="135" y="91"/>
                  <a:pt x="136" y="90"/>
                  <a:pt x="136" y="90"/>
                </a:cubicBezTo>
                <a:close/>
                <a:moveTo>
                  <a:pt x="135" y="54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5" y="53"/>
                  <a:pt x="134" y="54"/>
                  <a:pt x="135" y="54"/>
                </a:cubicBezTo>
                <a:close/>
                <a:moveTo>
                  <a:pt x="132" y="101"/>
                </a:moveTo>
                <a:cubicBezTo>
                  <a:pt x="133" y="100"/>
                  <a:pt x="133" y="100"/>
                  <a:pt x="133" y="100"/>
                </a:cubicBezTo>
                <a:cubicBezTo>
                  <a:pt x="133" y="100"/>
                  <a:pt x="133" y="101"/>
                  <a:pt x="133" y="101"/>
                </a:cubicBezTo>
                <a:cubicBezTo>
                  <a:pt x="133" y="101"/>
                  <a:pt x="133" y="102"/>
                  <a:pt x="132" y="101"/>
                </a:cubicBezTo>
                <a:close/>
                <a:moveTo>
                  <a:pt x="132" y="102"/>
                </a:move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2" y="103"/>
                  <a:pt x="132" y="102"/>
                  <a:pt x="132" y="102"/>
                </a:cubicBezTo>
                <a:close/>
                <a:moveTo>
                  <a:pt x="133" y="96"/>
                </a:moveTo>
                <a:cubicBezTo>
                  <a:pt x="133" y="96"/>
                  <a:pt x="133" y="96"/>
                  <a:pt x="133" y="96"/>
                </a:cubicBezTo>
                <a:cubicBezTo>
                  <a:pt x="133" y="96"/>
                  <a:pt x="132" y="97"/>
                  <a:pt x="132" y="97"/>
                </a:cubicBezTo>
                <a:cubicBezTo>
                  <a:pt x="132" y="97"/>
                  <a:pt x="132" y="97"/>
                  <a:pt x="132" y="96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7"/>
                  <a:pt x="132" y="97"/>
                </a:cubicBezTo>
                <a:cubicBezTo>
                  <a:pt x="132" y="97"/>
                  <a:pt x="131" y="97"/>
                  <a:pt x="131" y="97"/>
                </a:cubicBezTo>
                <a:cubicBezTo>
                  <a:pt x="132" y="96"/>
                  <a:pt x="132" y="96"/>
                  <a:pt x="133" y="95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2" y="96"/>
                  <a:pt x="132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3" y="94"/>
                  <a:pt x="133" y="93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4" y="95"/>
                  <a:pt x="133" y="96"/>
                  <a:pt x="133" y="96"/>
                </a:cubicBezTo>
                <a:close/>
                <a:moveTo>
                  <a:pt x="133" y="55"/>
                </a:moveTo>
                <a:cubicBezTo>
                  <a:pt x="133" y="54"/>
                  <a:pt x="133" y="54"/>
                  <a:pt x="133" y="54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5"/>
                  <a:pt x="133" y="55"/>
                  <a:pt x="133" y="55"/>
                </a:cubicBezTo>
                <a:close/>
                <a:moveTo>
                  <a:pt x="133" y="51"/>
                </a:moveTo>
                <a:cubicBezTo>
                  <a:pt x="133" y="51"/>
                  <a:pt x="134" y="52"/>
                  <a:pt x="134" y="52"/>
                </a:cubicBezTo>
                <a:cubicBezTo>
                  <a:pt x="133" y="52"/>
                  <a:pt x="133" y="52"/>
                  <a:pt x="133" y="51"/>
                </a:cubicBezTo>
                <a:cubicBezTo>
                  <a:pt x="133" y="51"/>
                  <a:pt x="133" y="51"/>
                  <a:pt x="133" y="51"/>
                </a:cubicBezTo>
                <a:close/>
                <a:moveTo>
                  <a:pt x="132" y="90"/>
                </a:moveTo>
                <a:cubicBezTo>
                  <a:pt x="132" y="90"/>
                  <a:pt x="133" y="90"/>
                  <a:pt x="133" y="89"/>
                </a:cubicBezTo>
                <a:cubicBezTo>
                  <a:pt x="133" y="90"/>
                  <a:pt x="132" y="91"/>
                  <a:pt x="131" y="92"/>
                </a:cubicBezTo>
                <a:cubicBezTo>
                  <a:pt x="132" y="91"/>
                  <a:pt x="133" y="91"/>
                  <a:pt x="133" y="90"/>
                </a:cubicBezTo>
                <a:lnTo>
                  <a:pt x="132" y="90"/>
                </a:lnTo>
                <a:close/>
                <a:moveTo>
                  <a:pt x="131" y="81"/>
                </a:moveTo>
                <a:cubicBezTo>
                  <a:pt x="131" y="81"/>
                  <a:pt x="131" y="80"/>
                  <a:pt x="131" y="80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31" y="81"/>
                  <a:pt x="131" y="81"/>
                </a:cubicBezTo>
                <a:close/>
                <a:moveTo>
                  <a:pt x="131" y="103"/>
                </a:move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0" y="104"/>
                </a:cubicBezTo>
                <a:lnTo>
                  <a:pt x="131" y="103"/>
                </a:lnTo>
                <a:close/>
                <a:moveTo>
                  <a:pt x="132" y="54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2" y="52"/>
                  <a:pt x="131" y="53"/>
                  <a:pt x="132" y="54"/>
                </a:cubicBezTo>
                <a:close/>
                <a:moveTo>
                  <a:pt x="129" y="106"/>
                </a:moveTo>
                <a:cubicBezTo>
                  <a:pt x="129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7" y="108"/>
                  <a:pt x="126" y="109"/>
                  <a:pt x="126" y="109"/>
                </a:cubicBezTo>
                <a:cubicBezTo>
                  <a:pt x="125" y="109"/>
                  <a:pt x="125" y="110"/>
                  <a:pt x="125" y="109"/>
                </a:cubicBezTo>
                <a:cubicBezTo>
                  <a:pt x="125" y="109"/>
                  <a:pt x="125" y="109"/>
                  <a:pt x="125" y="109"/>
                </a:cubicBezTo>
                <a:cubicBezTo>
                  <a:pt x="125" y="109"/>
                  <a:pt x="125" y="109"/>
                  <a:pt x="125" y="109"/>
                </a:cubicBezTo>
                <a:cubicBezTo>
                  <a:pt x="124" y="109"/>
                  <a:pt x="125" y="109"/>
                  <a:pt x="125" y="109"/>
                </a:cubicBezTo>
                <a:cubicBezTo>
                  <a:pt x="124" y="109"/>
                  <a:pt x="124" y="109"/>
                  <a:pt x="124" y="108"/>
                </a:cubicBezTo>
                <a:cubicBezTo>
                  <a:pt x="124" y="108"/>
                  <a:pt x="124" y="108"/>
                  <a:pt x="125" y="108"/>
                </a:cubicBezTo>
                <a:cubicBezTo>
                  <a:pt x="125" y="108"/>
                  <a:pt x="125" y="106"/>
                  <a:pt x="127" y="106"/>
                </a:cubicBezTo>
                <a:cubicBezTo>
                  <a:pt x="127" y="107"/>
                  <a:pt x="128" y="106"/>
                  <a:pt x="128" y="106"/>
                </a:cubicBezTo>
                <a:cubicBezTo>
                  <a:pt x="128" y="106"/>
                  <a:pt x="128" y="106"/>
                  <a:pt x="127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7" y="106"/>
                  <a:pt x="127" y="106"/>
                  <a:pt x="126" y="106"/>
                </a:cubicBezTo>
                <a:cubicBezTo>
                  <a:pt x="127" y="105"/>
                  <a:pt x="127" y="105"/>
                  <a:pt x="127" y="105"/>
                </a:cubicBezTo>
                <a:cubicBezTo>
                  <a:pt x="127" y="105"/>
                  <a:pt x="127" y="104"/>
                  <a:pt x="128" y="105"/>
                </a:cubicBezTo>
                <a:cubicBezTo>
                  <a:pt x="128" y="105"/>
                  <a:pt x="129" y="105"/>
                  <a:pt x="129" y="105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0" y="105"/>
                  <a:pt x="130" y="105"/>
                  <a:pt x="130" y="105"/>
                </a:cubicBezTo>
                <a:cubicBezTo>
                  <a:pt x="130" y="106"/>
                  <a:pt x="129" y="106"/>
                  <a:pt x="128" y="106"/>
                </a:cubicBezTo>
                <a:cubicBezTo>
                  <a:pt x="128" y="106"/>
                  <a:pt x="128" y="106"/>
                  <a:pt x="129" y="106"/>
                </a:cubicBezTo>
                <a:close/>
                <a:moveTo>
                  <a:pt x="128" y="84"/>
                </a:moveTo>
                <a:cubicBezTo>
                  <a:pt x="128" y="84"/>
                  <a:pt x="127" y="85"/>
                  <a:pt x="127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6" y="86"/>
                  <a:pt x="126" y="86"/>
                </a:cubicBezTo>
                <a:cubicBezTo>
                  <a:pt x="126" y="86"/>
                  <a:pt x="126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3"/>
                  <a:pt x="128" y="83"/>
                </a:cubicBezTo>
                <a:cubicBezTo>
                  <a:pt x="128" y="83"/>
                  <a:pt x="128" y="84"/>
                  <a:pt x="128" y="84"/>
                </a:cubicBezTo>
                <a:close/>
                <a:moveTo>
                  <a:pt x="128" y="87"/>
                </a:moveTo>
                <a:cubicBezTo>
                  <a:pt x="128" y="87"/>
                  <a:pt x="128" y="87"/>
                  <a:pt x="127" y="88"/>
                </a:cubicBezTo>
                <a:cubicBezTo>
                  <a:pt x="127" y="88"/>
                  <a:pt x="127" y="87"/>
                  <a:pt x="127" y="87"/>
                </a:cubicBezTo>
                <a:cubicBezTo>
                  <a:pt x="127" y="87"/>
                  <a:pt x="127" y="87"/>
                  <a:pt x="128" y="87"/>
                </a:cubicBezTo>
                <a:close/>
                <a:moveTo>
                  <a:pt x="128" y="95"/>
                </a:moveTo>
                <a:cubicBezTo>
                  <a:pt x="128" y="96"/>
                  <a:pt x="128" y="96"/>
                  <a:pt x="128" y="96"/>
                </a:cubicBezTo>
                <a:cubicBezTo>
                  <a:pt x="127" y="96"/>
                  <a:pt x="127" y="96"/>
                  <a:pt x="127" y="96"/>
                </a:cubicBezTo>
                <a:lnTo>
                  <a:pt x="128" y="95"/>
                </a:lnTo>
                <a:close/>
                <a:moveTo>
                  <a:pt x="130" y="103"/>
                </a:moveTo>
                <a:cubicBezTo>
                  <a:pt x="130" y="103"/>
                  <a:pt x="129" y="103"/>
                  <a:pt x="129" y="103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30" y="103"/>
                  <a:pt x="130" y="103"/>
                  <a:pt x="130" y="103"/>
                </a:cubicBezTo>
                <a:close/>
                <a:moveTo>
                  <a:pt x="129" y="100"/>
                </a:moveTo>
                <a:cubicBezTo>
                  <a:pt x="129" y="99"/>
                  <a:pt x="130" y="99"/>
                  <a:pt x="130" y="99"/>
                </a:cubicBezTo>
                <a:cubicBezTo>
                  <a:pt x="130" y="99"/>
                  <a:pt x="130" y="100"/>
                  <a:pt x="129" y="100"/>
                </a:cubicBezTo>
                <a:close/>
                <a:moveTo>
                  <a:pt x="130" y="82"/>
                </a:moveTo>
                <a:cubicBezTo>
                  <a:pt x="130" y="83"/>
                  <a:pt x="130" y="83"/>
                  <a:pt x="130" y="83"/>
                </a:cubicBezTo>
                <a:cubicBezTo>
                  <a:pt x="130" y="83"/>
                  <a:pt x="130" y="83"/>
                  <a:pt x="130" y="82"/>
                </a:cubicBezTo>
                <a:close/>
                <a:moveTo>
                  <a:pt x="130" y="51"/>
                </a:moveTo>
                <a:cubicBezTo>
                  <a:pt x="131" y="51"/>
                  <a:pt x="131" y="51"/>
                  <a:pt x="131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1" y="51"/>
                  <a:pt x="131" y="51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0" y="49"/>
                </a:move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30" y="49"/>
                  <a:pt x="130" y="49"/>
                </a:cubicBezTo>
                <a:cubicBezTo>
                  <a:pt x="130" y="50"/>
                  <a:pt x="130" y="50"/>
                  <a:pt x="130" y="50"/>
                </a:cubicBezTo>
                <a:cubicBezTo>
                  <a:pt x="130" y="50"/>
                  <a:pt x="130" y="50"/>
                  <a:pt x="129" y="50"/>
                </a:cubicBezTo>
                <a:cubicBezTo>
                  <a:pt x="129" y="50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30" y="49"/>
                  <a:pt x="130" y="49"/>
                </a:cubicBezTo>
                <a:close/>
                <a:moveTo>
                  <a:pt x="129" y="50"/>
                </a:moveTo>
                <a:cubicBezTo>
                  <a:pt x="129" y="50"/>
                  <a:pt x="129" y="50"/>
                  <a:pt x="129" y="50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29" y="50"/>
                  <a:pt x="129" y="50"/>
                  <a:pt x="128" y="50"/>
                </a:cubicBezTo>
                <a:cubicBezTo>
                  <a:pt x="129" y="50"/>
                  <a:pt x="129" y="50"/>
                  <a:pt x="129" y="50"/>
                </a:cubicBezTo>
                <a:close/>
                <a:moveTo>
                  <a:pt x="129" y="104"/>
                </a:moveTo>
                <a:cubicBezTo>
                  <a:pt x="130" y="104"/>
                  <a:pt x="129" y="104"/>
                  <a:pt x="129" y="104"/>
                </a:cubicBezTo>
                <a:cubicBezTo>
                  <a:pt x="129" y="104"/>
                  <a:pt x="128" y="104"/>
                  <a:pt x="128" y="104"/>
                </a:cubicBezTo>
                <a:lnTo>
                  <a:pt x="129" y="104"/>
                </a:lnTo>
                <a:close/>
                <a:moveTo>
                  <a:pt x="128" y="48"/>
                </a:moveTo>
                <a:cubicBezTo>
                  <a:pt x="128" y="48"/>
                  <a:pt x="128" y="48"/>
                  <a:pt x="128" y="48"/>
                </a:cubicBezTo>
                <a:cubicBezTo>
                  <a:pt x="128" y="49"/>
                  <a:pt x="128" y="48"/>
                  <a:pt x="127" y="48"/>
                </a:cubicBezTo>
                <a:cubicBezTo>
                  <a:pt x="128" y="48"/>
                  <a:pt x="128" y="48"/>
                  <a:pt x="128" y="48"/>
                </a:cubicBezTo>
                <a:close/>
                <a:moveTo>
                  <a:pt x="127" y="47"/>
                </a:moveTo>
                <a:cubicBezTo>
                  <a:pt x="127" y="47"/>
                  <a:pt x="127" y="47"/>
                  <a:pt x="127" y="47"/>
                </a:cubicBezTo>
                <a:cubicBezTo>
                  <a:pt x="126" y="47"/>
                  <a:pt x="127" y="47"/>
                  <a:pt x="127" y="47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6" y="46"/>
                  <a:pt x="125" y="46"/>
                  <a:pt x="125" y="45"/>
                </a:cubicBezTo>
                <a:cubicBezTo>
                  <a:pt x="126" y="45"/>
                  <a:pt x="127" y="46"/>
                  <a:pt x="127" y="47"/>
                </a:cubicBezTo>
                <a:close/>
                <a:moveTo>
                  <a:pt x="125" y="103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4"/>
                  <a:pt x="123" y="104"/>
                  <a:pt x="123" y="104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2"/>
                  <a:pt x="125" y="102"/>
                  <a:pt x="125" y="101"/>
                </a:cubicBezTo>
                <a:cubicBezTo>
                  <a:pt x="125" y="102"/>
                  <a:pt x="125" y="102"/>
                  <a:pt x="125" y="102"/>
                </a:cubicBezTo>
                <a:cubicBezTo>
                  <a:pt x="125" y="102"/>
                  <a:pt x="126" y="102"/>
                  <a:pt x="126" y="103"/>
                </a:cubicBezTo>
                <a:cubicBezTo>
                  <a:pt x="126" y="103"/>
                  <a:pt x="125" y="103"/>
                  <a:pt x="125" y="103"/>
                </a:cubicBezTo>
                <a:cubicBezTo>
                  <a:pt x="125" y="103"/>
                  <a:pt x="126" y="103"/>
                  <a:pt x="125" y="103"/>
                </a:cubicBezTo>
                <a:close/>
                <a:moveTo>
                  <a:pt x="121" y="95"/>
                </a:moveTo>
                <a:cubicBezTo>
                  <a:pt x="121" y="95"/>
                  <a:pt x="121" y="96"/>
                  <a:pt x="121" y="96"/>
                </a:cubicBezTo>
                <a:cubicBezTo>
                  <a:pt x="121" y="94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4" y="94"/>
                  <a:pt x="123" y="95"/>
                  <a:pt x="122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5"/>
                  <a:pt x="121" y="95"/>
                </a:cubicBezTo>
                <a:close/>
                <a:moveTo>
                  <a:pt x="120" y="96"/>
                </a:moveTo>
                <a:cubicBezTo>
                  <a:pt x="120" y="96"/>
                  <a:pt x="120" y="96"/>
                  <a:pt x="120" y="96"/>
                </a:cubicBezTo>
                <a:cubicBezTo>
                  <a:pt x="119" y="95"/>
                  <a:pt x="120" y="95"/>
                  <a:pt x="120" y="94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0" y="94"/>
                  <a:pt x="120" y="95"/>
                  <a:pt x="120" y="95"/>
                </a:cubicBezTo>
                <a:cubicBezTo>
                  <a:pt x="120" y="95"/>
                  <a:pt x="120" y="95"/>
                  <a:pt x="120" y="95"/>
                </a:cubicBezTo>
                <a:cubicBezTo>
                  <a:pt x="120" y="95"/>
                  <a:pt x="121" y="95"/>
                  <a:pt x="120" y="95"/>
                </a:cubicBezTo>
                <a:cubicBezTo>
                  <a:pt x="120" y="95"/>
                  <a:pt x="120" y="95"/>
                  <a:pt x="120" y="95"/>
                </a:cubicBezTo>
                <a:cubicBezTo>
                  <a:pt x="120" y="95"/>
                  <a:pt x="120" y="95"/>
                  <a:pt x="120" y="96"/>
                </a:cubicBezTo>
                <a:close/>
                <a:moveTo>
                  <a:pt x="120" y="51"/>
                </a:moveTo>
                <a:cubicBezTo>
                  <a:pt x="120" y="51"/>
                  <a:pt x="120" y="50"/>
                  <a:pt x="119" y="50"/>
                </a:cubicBezTo>
                <a:cubicBezTo>
                  <a:pt x="119" y="51"/>
                  <a:pt x="120" y="51"/>
                  <a:pt x="120" y="51"/>
                </a:cubicBezTo>
                <a:close/>
                <a:moveTo>
                  <a:pt x="119" y="46"/>
                </a:moveTo>
                <a:cubicBezTo>
                  <a:pt x="119" y="46"/>
                  <a:pt x="119" y="46"/>
                  <a:pt x="119" y="46"/>
                </a:cubicBezTo>
                <a:cubicBezTo>
                  <a:pt x="119" y="46"/>
                  <a:pt x="119" y="46"/>
                  <a:pt x="119" y="46"/>
                </a:cubicBezTo>
                <a:close/>
                <a:moveTo>
                  <a:pt x="120" y="95"/>
                </a:moveTo>
                <a:cubicBezTo>
                  <a:pt x="120" y="95"/>
                  <a:pt x="120" y="95"/>
                  <a:pt x="120" y="95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0" y="93"/>
                  <a:pt x="120" y="93"/>
                  <a:pt x="121" y="93"/>
                </a:cubicBezTo>
                <a:cubicBezTo>
                  <a:pt x="120" y="93"/>
                  <a:pt x="121" y="93"/>
                  <a:pt x="121" y="93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21" y="92"/>
                  <a:pt x="121" y="92"/>
                  <a:pt x="122" y="92"/>
                </a:cubicBezTo>
                <a:cubicBezTo>
                  <a:pt x="121" y="92"/>
                  <a:pt x="122" y="92"/>
                  <a:pt x="122" y="92"/>
                </a:cubicBezTo>
                <a:cubicBezTo>
                  <a:pt x="122" y="92"/>
                  <a:pt x="122" y="92"/>
                  <a:pt x="122" y="92"/>
                </a:cubicBezTo>
                <a:cubicBezTo>
                  <a:pt x="122" y="92"/>
                  <a:pt x="122" y="92"/>
                  <a:pt x="123" y="92"/>
                </a:cubicBezTo>
                <a:cubicBezTo>
                  <a:pt x="122" y="93"/>
                  <a:pt x="122" y="94"/>
                  <a:pt x="121" y="94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1" y="95"/>
                  <a:pt x="121" y="95"/>
                </a:cubicBezTo>
                <a:cubicBezTo>
                  <a:pt x="121" y="95"/>
                  <a:pt x="121" y="94"/>
                  <a:pt x="120" y="94"/>
                </a:cubicBezTo>
                <a:cubicBezTo>
                  <a:pt x="120" y="94"/>
                  <a:pt x="120" y="95"/>
                  <a:pt x="120" y="95"/>
                </a:cubicBezTo>
                <a:close/>
                <a:moveTo>
                  <a:pt x="122" y="82"/>
                </a:moveTo>
                <a:cubicBezTo>
                  <a:pt x="122" y="81"/>
                  <a:pt x="122" y="80"/>
                  <a:pt x="122" y="79"/>
                </a:cubicBezTo>
                <a:cubicBezTo>
                  <a:pt x="123" y="79"/>
                  <a:pt x="122" y="79"/>
                  <a:pt x="123" y="79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2" y="79"/>
                  <a:pt x="123" y="78"/>
                  <a:pt x="123" y="78"/>
                </a:cubicBezTo>
                <a:cubicBezTo>
                  <a:pt x="123" y="78"/>
                  <a:pt x="123" y="77"/>
                  <a:pt x="123" y="77"/>
                </a:cubicBezTo>
                <a:cubicBezTo>
                  <a:pt x="122" y="77"/>
                  <a:pt x="123" y="76"/>
                  <a:pt x="123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74"/>
                  <a:pt x="123" y="73"/>
                  <a:pt x="123" y="72"/>
                </a:cubicBezTo>
                <a:cubicBezTo>
                  <a:pt x="123" y="73"/>
                  <a:pt x="123" y="75"/>
                  <a:pt x="123" y="76"/>
                </a:cubicBezTo>
                <a:cubicBezTo>
                  <a:pt x="123" y="76"/>
                  <a:pt x="123" y="77"/>
                  <a:pt x="123" y="77"/>
                </a:cubicBezTo>
                <a:cubicBezTo>
                  <a:pt x="123" y="77"/>
                  <a:pt x="123" y="78"/>
                  <a:pt x="123" y="78"/>
                </a:cubicBezTo>
                <a:cubicBezTo>
                  <a:pt x="123" y="80"/>
                  <a:pt x="123" y="83"/>
                  <a:pt x="123" y="86"/>
                </a:cubicBezTo>
                <a:cubicBezTo>
                  <a:pt x="123" y="86"/>
                  <a:pt x="122" y="86"/>
                  <a:pt x="122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85"/>
                  <a:pt x="123" y="83"/>
                  <a:pt x="122" y="82"/>
                </a:cubicBezTo>
                <a:close/>
                <a:moveTo>
                  <a:pt x="122" y="46"/>
                </a:moveTo>
                <a:cubicBezTo>
                  <a:pt x="123" y="46"/>
                  <a:pt x="122" y="47"/>
                  <a:pt x="123" y="4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3" y="47"/>
                  <a:pt x="124" y="48"/>
                  <a:pt x="124" y="48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2" y="47"/>
                  <a:pt x="122" y="47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22" y="46"/>
                  <a:pt x="122" y="47"/>
                  <a:pt x="122" y="46"/>
                </a:cubicBezTo>
                <a:close/>
                <a:moveTo>
                  <a:pt x="122" y="46"/>
                </a:moveTo>
                <a:cubicBezTo>
                  <a:pt x="122" y="46"/>
                  <a:pt x="123" y="46"/>
                  <a:pt x="123" y="46"/>
                </a:cubicBezTo>
                <a:cubicBezTo>
                  <a:pt x="123" y="46"/>
                  <a:pt x="122" y="46"/>
                  <a:pt x="122" y="46"/>
                </a:cubicBezTo>
                <a:close/>
                <a:moveTo>
                  <a:pt x="125" y="101"/>
                </a:moveTo>
                <a:cubicBezTo>
                  <a:pt x="124" y="101"/>
                  <a:pt x="124" y="101"/>
                  <a:pt x="124" y="101"/>
                </a:cubicBezTo>
                <a:cubicBezTo>
                  <a:pt x="124" y="101"/>
                  <a:pt x="124" y="102"/>
                  <a:pt x="124" y="102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2"/>
                  <a:pt x="124" y="101"/>
                  <a:pt x="125" y="101"/>
                </a:cubicBezTo>
                <a:close/>
                <a:moveTo>
                  <a:pt x="124" y="98"/>
                </a:moveTo>
                <a:cubicBezTo>
                  <a:pt x="124" y="98"/>
                  <a:pt x="123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lose/>
                <a:moveTo>
                  <a:pt x="121" y="102"/>
                </a:move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1" y="102"/>
                  <a:pt x="121" y="102"/>
                </a:cubicBezTo>
                <a:close/>
                <a:moveTo>
                  <a:pt x="122" y="99"/>
                </a:moveTo>
                <a:cubicBezTo>
                  <a:pt x="122" y="99"/>
                  <a:pt x="123" y="98"/>
                  <a:pt x="123" y="98"/>
                </a:cubicBezTo>
                <a:cubicBezTo>
                  <a:pt x="123" y="98"/>
                  <a:pt x="123" y="98"/>
                  <a:pt x="124" y="98"/>
                </a:cubicBezTo>
                <a:cubicBezTo>
                  <a:pt x="123" y="98"/>
                  <a:pt x="123" y="98"/>
                  <a:pt x="123" y="99"/>
                </a:cubicBezTo>
                <a:cubicBezTo>
                  <a:pt x="123" y="99"/>
                  <a:pt x="123" y="100"/>
                  <a:pt x="122" y="99"/>
                </a:cubicBezTo>
                <a:close/>
                <a:moveTo>
                  <a:pt x="123" y="101"/>
                </a:move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0"/>
                  <a:pt x="123" y="100"/>
                </a:cubicBezTo>
                <a:lnTo>
                  <a:pt x="123" y="101"/>
                </a:lnTo>
                <a:close/>
                <a:moveTo>
                  <a:pt x="123" y="102"/>
                </a:moveTo>
                <a:cubicBezTo>
                  <a:pt x="123" y="102"/>
                  <a:pt x="123" y="103"/>
                  <a:pt x="122" y="103"/>
                </a:cubicBezTo>
                <a:cubicBezTo>
                  <a:pt x="123" y="102"/>
                  <a:pt x="123" y="102"/>
                  <a:pt x="123" y="102"/>
                </a:cubicBezTo>
                <a:close/>
                <a:moveTo>
                  <a:pt x="122" y="45"/>
                </a:move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4" y="45"/>
                  <a:pt x="124" y="45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5" y="46"/>
                  <a:pt x="125" y="47"/>
                  <a:pt x="126" y="47"/>
                </a:cubicBezTo>
                <a:cubicBezTo>
                  <a:pt x="125" y="48"/>
                  <a:pt x="124" y="47"/>
                  <a:pt x="124" y="47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3" y="45"/>
                  <a:pt x="122" y="45"/>
                  <a:pt x="122" y="45"/>
                </a:cubicBezTo>
                <a:close/>
                <a:moveTo>
                  <a:pt x="122" y="44"/>
                </a:moveTo>
                <a:cubicBezTo>
                  <a:pt x="121" y="44"/>
                  <a:pt x="121" y="44"/>
                  <a:pt x="121" y="44"/>
                </a:cubicBezTo>
                <a:cubicBezTo>
                  <a:pt x="121" y="44"/>
                  <a:pt x="121" y="43"/>
                  <a:pt x="121" y="43"/>
                </a:cubicBezTo>
                <a:lnTo>
                  <a:pt x="122" y="44"/>
                </a:lnTo>
                <a:close/>
                <a:moveTo>
                  <a:pt x="121" y="45"/>
                </a:move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2" y="45"/>
                  <a:pt x="122" y="45"/>
                </a:cubicBezTo>
                <a:cubicBezTo>
                  <a:pt x="122" y="45"/>
                  <a:pt x="123" y="46"/>
                  <a:pt x="122" y="46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1" y="45"/>
                  <a:pt x="122" y="46"/>
                  <a:pt x="122" y="4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1" y="45"/>
                  <a:pt x="121" y="46"/>
                  <a:pt x="121" y="46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2" y="45"/>
                  <a:pt x="122" y="46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1" y="45"/>
                  <a:pt x="121" y="45"/>
                </a:cubicBezTo>
                <a:close/>
                <a:moveTo>
                  <a:pt x="122" y="48"/>
                </a:moveTo>
                <a:cubicBezTo>
                  <a:pt x="122" y="48"/>
                  <a:pt x="122" y="48"/>
                  <a:pt x="122" y="48"/>
                </a:cubicBezTo>
                <a:cubicBezTo>
                  <a:pt x="121" y="47"/>
                  <a:pt x="121" y="47"/>
                  <a:pt x="121" y="46"/>
                </a:cubicBezTo>
                <a:cubicBezTo>
                  <a:pt x="122" y="46"/>
                  <a:pt x="122" y="47"/>
                  <a:pt x="122" y="48"/>
                </a:cubicBezTo>
                <a:close/>
                <a:moveTo>
                  <a:pt x="121" y="91"/>
                </a:moveTo>
                <a:cubicBezTo>
                  <a:pt x="121" y="91"/>
                  <a:pt x="121" y="91"/>
                  <a:pt x="121" y="91"/>
                </a:cubicBezTo>
                <a:cubicBezTo>
                  <a:pt x="121" y="91"/>
                  <a:pt x="121" y="91"/>
                  <a:pt x="122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2"/>
                  <a:pt x="121" y="91"/>
                  <a:pt x="121" y="91"/>
                </a:cubicBezTo>
                <a:close/>
                <a:moveTo>
                  <a:pt x="114" y="42"/>
                </a:moveTo>
                <a:cubicBezTo>
                  <a:pt x="114" y="42"/>
                  <a:pt x="114" y="42"/>
                  <a:pt x="114" y="42"/>
                </a:cubicBezTo>
                <a:cubicBezTo>
                  <a:pt x="114" y="42"/>
                  <a:pt x="114" y="42"/>
                  <a:pt x="114" y="42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4" y="41"/>
                  <a:pt x="114" y="42"/>
                  <a:pt x="114" y="42"/>
                </a:cubicBezTo>
                <a:cubicBezTo>
                  <a:pt x="115" y="41"/>
                  <a:pt x="116" y="42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7" y="42"/>
                  <a:pt x="116" y="42"/>
                  <a:pt x="116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6" y="42"/>
                  <a:pt x="116" y="42"/>
                  <a:pt x="115" y="42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6" y="42"/>
                  <a:pt x="118" y="42"/>
                  <a:pt x="119" y="43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19" y="44"/>
                  <a:pt x="119" y="45"/>
                  <a:pt x="118" y="46"/>
                </a:cubicBezTo>
                <a:cubicBezTo>
                  <a:pt x="118" y="45"/>
                  <a:pt x="117" y="45"/>
                  <a:pt x="117" y="45"/>
                </a:cubicBezTo>
                <a:cubicBezTo>
                  <a:pt x="117" y="45"/>
                  <a:pt x="116" y="44"/>
                  <a:pt x="116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6" y="43"/>
                  <a:pt x="115" y="43"/>
                  <a:pt x="114" y="42"/>
                </a:cubicBezTo>
                <a:close/>
                <a:moveTo>
                  <a:pt x="116" y="99"/>
                </a:moveTo>
                <a:cubicBezTo>
                  <a:pt x="116" y="99"/>
                  <a:pt x="115" y="100"/>
                  <a:pt x="115" y="100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5" y="98"/>
                  <a:pt x="116" y="97"/>
                  <a:pt x="117" y="97"/>
                </a:cubicBezTo>
                <a:cubicBezTo>
                  <a:pt x="117" y="97"/>
                  <a:pt x="117" y="98"/>
                  <a:pt x="117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8" y="101"/>
                  <a:pt x="117" y="101"/>
                  <a:pt x="116" y="101"/>
                </a:cubicBezTo>
                <a:cubicBezTo>
                  <a:pt x="116" y="101"/>
                  <a:pt x="115" y="100"/>
                  <a:pt x="116" y="100"/>
                </a:cubicBezTo>
                <a:cubicBezTo>
                  <a:pt x="115" y="100"/>
                  <a:pt x="116" y="99"/>
                  <a:pt x="116" y="99"/>
                </a:cubicBezTo>
                <a:close/>
                <a:moveTo>
                  <a:pt x="115" y="89"/>
                </a:moveTo>
                <a:cubicBezTo>
                  <a:pt x="115" y="89"/>
                  <a:pt x="115" y="89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6" y="88"/>
                  <a:pt x="115" y="88"/>
                  <a:pt x="115" y="88"/>
                </a:cubicBezTo>
                <a:cubicBezTo>
                  <a:pt x="115" y="87"/>
                  <a:pt x="115" y="86"/>
                  <a:pt x="115" y="86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7"/>
                  <a:pt x="116" y="90"/>
                  <a:pt x="116" y="92"/>
                </a:cubicBezTo>
                <a:cubicBezTo>
                  <a:pt x="116" y="93"/>
                  <a:pt x="117" y="95"/>
                  <a:pt x="115" y="96"/>
                </a:cubicBezTo>
                <a:cubicBezTo>
                  <a:pt x="115" y="94"/>
                  <a:pt x="115" y="92"/>
                  <a:pt x="115" y="90"/>
                </a:cubicBezTo>
                <a:cubicBezTo>
                  <a:pt x="115" y="90"/>
                  <a:pt x="115" y="89"/>
                  <a:pt x="115" y="89"/>
                </a:cubicBezTo>
                <a:close/>
                <a:moveTo>
                  <a:pt x="116" y="86"/>
                </a:moveTo>
                <a:cubicBezTo>
                  <a:pt x="117" y="85"/>
                  <a:pt x="117" y="84"/>
                  <a:pt x="117" y="84"/>
                </a:cubicBezTo>
                <a:cubicBezTo>
                  <a:pt x="118" y="83"/>
                  <a:pt x="117" y="81"/>
                  <a:pt x="118" y="80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18" y="78"/>
                  <a:pt x="118" y="77"/>
                  <a:pt x="118" y="77"/>
                </a:cubicBezTo>
                <a:cubicBezTo>
                  <a:pt x="118" y="76"/>
                  <a:pt x="118" y="74"/>
                  <a:pt x="118" y="73"/>
                </a:cubicBezTo>
                <a:cubicBezTo>
                  <a:pt x="118" y="77"/>
                  <a:pt x="118" y="81"/>
                  <a:pt x="118" y="8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18" y="85"/>
                  <a:pt x="117" y="85"/>
                  <a:pt x="117" y="85"/>
                </a:cubicBezTo>
                <a:cubicBezTo>
                  <a:pt x="117" y="86"/>
                  <a:pt x="118" y="86"/>
                  <a:pt x="118" y="86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87"/>
                  <a:pt x="118" y="87"/>
                  <a:pt x="118" y="88"/>
                </a:cubicBezTo>
                <a:cubicBezTo>
                  <a:pt x="118" y="89"/>
                  <a:pt x="118" y="91"/>
                  <a:pt x="118" y="92"/>
                </a:cubicBezTo>
                <a:cubicBezTo>
                  <a:pt x="118" y="92"/>
                  <a:pt x="118" y="92"/>
                  <a:pt x="117" y="92"/>
                </a:cubicBezTo>
                <a:cubicBezTo>
                  <a:pt x="117" y="92"/>
                  <a:pt x="117" y="92"/>
                  <a:pt x="117" y="92"/>
                </a:cubicBezTo>
                <a:cubicBezTo>
                  <a:pt x="116" y="90"/>
                  <a:pt x="117" y="88"/>
                  <a:pt x="116" y="86"/>
                </a:cubicBezTo>
                <a:cubicBezTo>
                  <a:pt x="117" y="86"/>
                  <a:pt x="117" y="86"/>
                  <a:pt x="116" y="86"/>
                </a:cubicBezTo>
                <a:close/>
                <a:moveTo>
                  <a:pt x="118" y="93"/>
                </a:move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7" y="94"/>
                  <a:pt x="117" y="94"/>
                </a:cubicBezTo>
                <a:cubicBezTo>
                  <a:pt x="117" y="94"/>
                  <a:pt x="117" y="94"/>
                  <a:pt x="117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8" y="93"/>
                  <a:pt x="118" y="93"/>
                  <a:pt x="118" y="93"/>
                </a:cubicBezTo>
                <a:close/>
                <a:moveTo>
                  <a:pt x="118" y="98"/>
                </a:moveTo>
                <a:cubicBezTo>
                  <a:pt x="118" y="98"/>
                  <a:pt x="117" y="96"/>
                  <a:pt x="118" y="95"/>
                </a:cubicBezTo>
                <a:cubicBezTo>
                  <a:pt x="118" y="96"/>
                  <a:pt x="119" y="98"/>
                  <a:pt x="118" y="98"/>
                </a:cubicBezTo>
                <a:close/>
                <a:moveTo>
                  <a:pt x="117" y="109"/>
                </a:moveTo>
                <a:cubicBezTo>
                  <a:pt x="117" y="109"/>
                  <a:pt x="117" y="109"/>
                  <a:pt x="118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6" y="108"/>
                  <a:pt x="115" y="107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8" y="106"/>
                  <a:pt x="117" y="107"/>
                  <a:pt x="118" y="108"/>
                </a:cubicBezTo>
                <a:cubicBezTo>
                  <a:pt x="118" y="108"/>
                  <a:pt x="118" y="108"/>
                  <a:pt x="118" y="107"/>
                </a:cubicBezTo>
                <a:cubicBezTo>
                  <a:pt x="118" y="107"/>
                  <a:pt x="117" y="107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6" y="106"/>
                  <a:pt x="116" y="106"/>
                  <a:pt x="115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5" y="105"/>
                  <a:pt x="115" y="104"/>
                  <a:pt x="115" y="104"/>
                </a:cubicBezTo>
                <a:cubicBezTo>
                  <a:pt x="115" y="104"/>
                  <a:pt x="116" y="103"/>
                  <a:pt x="116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7" y="103"/>
                  <a:pt x="117" y="104"/>
                  <a:pt x="118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6"/>
                  <a:pt x="120" y="108"/>
                  <a:pt x="120" y="109"/>
                </a:cubicBezTo>
                <a:cubicBezTo>
                  <a:pt x="120" y="109"/>
                  <a:pt x="119" y="109"/>
                  <a:pt x="118" y="10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8" y="110"/>
                  <a:pt x="117" y="110"/>
                  <a:pt x="117" y="109"/>
                </a:cubicBezTo>
                <a:close/>
                <a:moveTo>
                  <a:pt x="120" y="111"/>
                </a:moveTo>
                <a:cubicBezTo>
                  <a:pt x="118" y="111"/>
                  <a:pt x="118" y="110"/>
                  <a:pt x="117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10"/>
                  <a:pt x="119" y="110"/>
                  <a:pt x="119" y="110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10"/>
                  <a:pt x="120" y="110"/>
                  <a:pt x="119" y="110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22" y="109"/>
                  <a:pt x="121" y="111"/>
                  <a:pt x="121" y="112"/>
                </a:cubicBezTo>
                <a:cubicBezTo>
                  <a:pt x="121" y="111"/>
                  <a:pt x="120" y="111"/>
                  <a:pt x="120" y="111"/>
                </a:cubicBezTo>
                <a:close/>
                <a:moveTo>
                  <a:pt x="121" y="108"/>
                </a:moveTo>
                <a:cubicBezTo>
                  <a:pt x="123" y="108"/>
                  <a:pt x="123" y="108"/>
                  <a:pt x="123" y="108"/>
                </a:cubicBezTo>
                <a:cubicBezTo>
                  <a:pt x="122" y="107"/>
                  <a:pt x="122" y="108"/>
                  <a:pt x="122" y="108"/>
                </a:cubicBezTo>
                <a:cubicBezTo>
                  <a:pt x="121" y="108"/>
                  <a:pt x="121" y="107"/>
                  <a:pt x="121" y="107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7"/>
                  <a:pt x="122" y="107"/>
                  <a:pt x="122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6"/>
                  <a:pt x="123" y="106"/>
                </a:cubicBezTo>
                <a:cubicBezTo>
                  <a:pt x="123" y="106"/>
                  <a:pt x="123" y="106"/>
                  <a:pt x="123" y="107"/>
                </a:cubicBezTo>
                <a:cubicBezTo>
                  <a:pt x="122" y="107"/>
                  <a:pt x="122" y="106"/>
                  <a:pt x="121" y="106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2" y="106"/>
                  <a:pt x="123" y="106"/>
                  <a:pt x="123" y="106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2" y="105"/>
                  <a:pt x="122" y="106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1" y="105"/>
                </a:cubicBezTo>
                <a:cubicBezTo>
                  <a:pt x="121" y="105"/>
                  <a:pt x="122" y="105"/>
                  <a:pt x="122" y="104"/>
                </a:cubicBezTo>
                <a:cubicBezTo>
                  <a:pt x="122" y="104"/>
                  <a:pt x="121" y="105"/>
                  <a:pt x="121" y="105"/>
                </a:cubicBezTo>
                <a:cubicBezTo>
                  <a:pt x="121" y="105"/>
                  <a:pt x="121" y="105"/>
                  <a:pt x="121" y="104"/>
                </a:cubicBezTo>
                <a:cubicBezTo>
                  <a:pt x="121" y="104"/>
                  <a:pt x="122" y="104"/>
                  <a:pt x="122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2" y="103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2" y="104"/>
                  <a:pt x="123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4" y="104"/>
                  <a:pt x="124" y="105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105"/>
                  <a:pt x="125" y="105"/>
                  <a:pt x="125" y="104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6" y="105"/>
                  <a:pt x="126" y="104"/>
                  <a:pt x="127" y="104"/>
                </a:cubicBezTo>
                <a:cubicBezTo>
                  <a:pt x="127" y="104"/>
                  <a:pt x="127" y="104"/>
                  <a:pt x="127" y="104"/>
                </a:cubicBezTo>
                <a:cubicBezTo>
                  <a:pt x="127" y="104"/>
                  <a:pt x="127" y="104"/>
                  <a:pt x="127" y="105"/>
                </a:cubicBezTo>
                <a:cubicBezTo>
                  <a:pt x="127" y="105"/>
                  <a:pt x="126" y="106"/>
                  <a:pt x="126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5" y="106"/>
                  <a:pt x="125" y="107"/>
                  <a:pt x="124" y="107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8"/>
                  <a:pt x="123" y="109"/>
                  <a:pt x="122" y="109"/>
                </a:cubicBezTo>
                <a:cubicBezTo>
                  <a:pt x="121" y="109"/>
                  <a:pt x="121" y="108"/>
                  <a:pt x="121" y="108"/>
                </a:cubicBezTo>
                <a:close/>
                <a:moveTo>
                  <a:pt x="122" y="110"/>
                </a:moveTo>
                <a:cubicBezTo>
                  <a:pt x="123" y="109"/>
                  <a:pt x="123" y="109"/>
                  <a:pt x="124" y="109"/>
                </a:cubicBezTo>
                <a:cubicBezTo>
                  <a:pt x="123" y="109"/>
                  <a:pt x="123" y="109"/>
                  <a:pt x="123" y="109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4" y="110"/>
                  <a:pt x="123" y="110"/>
                  <a:pt x="122" y="110"/>
                </a:cubicBezTo>
                <a:close/>
                <a:moveTo>
                  <a:pt x="125" y="110"/>
                </a:move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1"/>
                  <a:pt x="125" y="111"/>
                </a:cubicBezTo>
                <a:cubicBezTo>
                  <a:pt x="125" y="111"/>
                  <a:pt x="125" y="111"/>
                  <a:pt x="124" y="111"/>
                </a:cubicBezTo>
                <a:cubicBezTo>
                  <a:pt x="124" y="111"/>
                  <a:pt x="123" y="111"/>
                  <a:pt x="123" y="111"/>
                </a:cubicBezTo>
                <a:cubicBezTo>
                  <a:pt x="124" y="111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6" y="111"/>
                  <a:pt x="125" y="111"/>
                  <a:pt x="125" y="110"/>
                </a:cubicBezTo>
                <a:close/>
                <a:moveTo>
                  <a:pt x="136" y="107"/>
                </a:moveTo>
                <a:cubicBezTo>
                  <a:pt x="134" y="108"/>
                  <a:pt x="132" y="110"/>
                  <a:pt x="130" y="112"/>
                </a:cubicBezTo>
                <a:cubicBezTo>
                  <a:pt x="129" y="112"/>
                  <a:pt x="127" y="112"/>
                  <a:pt x="126" y="112"/>
                </a:cubicBezTo>
                <a:cubicBezTo>
                  <a:pt x="127" y="112"/>
                  <a:pt x="127" y="112"/>
                  <a:pt x="128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7" y="111"/>
                  <a:pt x="127" y="112"/>
                  <a:pt x="126" y="112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8" y="110"/>
                  <a:pt x="127" y="111"/>
                </a:cubicBezTo>
                <a:cubicBezTo>
                  <a:pt x="128" y="111"/>
                  <a:pt x="128" y="111"/>
                  <a:pt x="128" y="110"/>
                </a:cubicBezTo>
                <a:cubicBezTo>
                  <a:pt x="128" y="110"/>
                  <a:pt x="128" y="111"/>
                  <a:pt x="127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09"/>
                  <a:pt x="129" y="109"/>
                  <a:pt x="129" y="109"/>
                </a:cubicBezTo>
                <a:cubicBezTo>
                  <a:pt x="128" y="108"/>
                  <a:pt x="129" y="108"/>
                  <a:pt x="129" y="108"/>
                </a:cubicBezTo>
                <a:cubicBezTo>
                  <a:pt x="129" y="107"/>
                  <a:pt x="130" y="107"/>
                  <a:pt x="130" y="107"/>
                </a:cubicBezTo>
                <a:cubicBezTo>
                  <a:pt x="131" y="107"/>
                  <a:pt x="131" y="106"/>
                  <a:pt x="132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1" y="105"/>
                  <a:pt x="132" y="105"/>
                  <a:pt x="132" y="105"/>
                </a:cubicBezTo>
                <a:cubicBezTo>
                  <a:pt x="133" y="104"/>
                  <a:pt x="134" y="103"/>
                  <a:pt x="134" y="102"/>
                </a:cubicBezTo>
                <a:cubicBezTo>
                  <a:pt x="134" y="102"/>
                  <a:pt x="134" y="102"/>
                  <a:pt x="134" y="102"/>
                </a:cubicBezTo>
                <a:cubicBezTo>
                  <a:pt x="134" y="103"/>
                  <a:pt x="135" y="103"/>
                  <a:pt x="134" y="104"/>
                </a:cubicBezTo>
                <a:cubicBezTo>
                  <a:pt x="135" y="104"/>
                  <a:pt x="135" y="103"/>
                  <a:pt x="135" y="103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5"/>
                  <a:pt x="135" y="105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5"/>
                  <a:pt x="136" y="105"/>
                  <a:pt x="135" y="105"/>
                </a:cubicBezTo>
                <a:cubicBezTo>
                  <a:pt x="135" y="105"/>
                  <a:pt x="136" y="105"/>
                  <a:pt x="136" y="105"/>
                </a:cubicBezTo>
                <a:cubicBezTo>
                  <a:pt x="135" y="105"/>
                  <a:pt x="135" y="105"/>
                  <a:pt x="135" y="106"/>
                </a:cubicBezTo>
                <a:cubicBezTo>
                  <a:pt x="135" y="106"/>
                  <a:pt x="135" y="106"/>
                  <a:pt x="135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6"/>
                  <a:pt x="135" y="106"/>
                  <a:pt x="134" y="106"/>
                </a:cubicBezTo>
                <a:cubicBezTo>
                  <a:pt x="134" y="107"/>
                  <a:pt x="135" y="106"/>
                  <a:pt x="135" y="107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4" y="108"/>
                  <a:pt x="135" y="107"/>
                  <a:pt x="135" y="106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6" y="106"/>
                  <a:pt x="136" y="106"/>
                  <a:pt x="136" y="107"/>
                </a:cubicBezTo>
                <a:close/>
                <a:moveTo>
                  <a:pt x="135" y="92"/>
                </a:moveTo>
                <a:cubicBezTo>
                  <a:pt x="135" y="92"/>
                  <a:pt x="136" y="91"/>
                  <a:pt x="136" y="91"/>
                </a:cubicBezTo>
                <a:cubicBezTo>
                  <a:pt x="136" y="91"/>
                  <a:pt x="135" y="92"/>
                  <a:pt x="135" y="92"/>
                </a:cubicBezTo>
                <a:close/>
                <a:moveTo>
                  <a:pt x="137" y="53"/>
                </a:moveTo>
                <a:cubicBezTo>
                  <a:pt x="137" y="53"/>
                  <a:pt x="137" y="54"/>
                  <a:pt x="137" y="54"/>
                </a:cubicBezTo>
                <a:cubicBezTo>
                  <a:pt x="137" y="54"/>
                  <a:pt x="137" y="54"/>
                  <a:pt x="137" y="53"/>
                </a:cubicBezTo>
                <a:close/>
                <a:moveTo>
                  <a:pt x="136" y="50"/>
                </a:moveTo>
                <a:cubicBezTo>
                  <a:pt x="136" y="49"/>
                  <a:pt x="136" y="49"/>
                  <a:pt x="136" y="49"/>
                </a:cubicBezTo>
                <a:cubicBezTo>
                  <a:pt x="137" y="50"/>
                  <a:pt x="137" y="50"/>
                  <a:pt x="138" y="51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8" y="51"/>
                  <a:pt x="139" y="51"/>
                  <a:pt x="139" y="51"/>
                </a:cubicBezTo>
                <a:cubicBezTo>
                  <a:pt x="139" y="52"/>
                  <a:pt x="139" y="52"/>
                  <a:pt x="139" y="53"/>
                </a:cubicBezTo>
                <a:cubicBezTo>
                  <a:pt x="138" y="52"/>
                  <a:pt x="138" y="52"/>
                  <a:pt x="138" y="51"/>
                </a:cubicBezTo>
                <a:lnTo>
                  <a:pt x="136" y="50"/>
                </a:lnTo>
                <a:close/>
                <a:moveTo>
                  <a:pt x="138" y="94"/>
                </a:moveTo>
                <a:cubicBezTo>
                  <a:pt x="139" y="93"/>
                  <a:pt x="138" y="93"/>
                  <a:pt x="139" y="93"/>
                </a:cubicBezTo>
                <a:cubicBezTo>
                  <a:pt x="139" y="93"/>
                  <a:pt x="138" y="94"/>
                  <a:pt x="138" y="94"/>
                </a:cubicBezTo>
                <a:close/>
                <a:moveTo>
                  <a:pt x="139" y="97"/>
                </a:move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7"/>
                  <a:pt x="139" y="97"/>
                </a:cubicBezTo>
                <a:close/>
                <a:moveTo>
                  <a:pt x="141" y="93"/>
                </a:move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lnTo>
                  <a:pt x="141" y="93"/>
                </a:lnTo>
                <a:close/>
                <a:moveTo>
                  <a:pt x="207" y="29"/>
                </a:move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8"/>
                </a:cubicBezTo>
                <a:cubicBezTo>
                  <a:pt x="207" y="28"/>
                  <a:pt x="207" y="28"/>
                  <a:pt x="207" y="28"/>
                </a:cubicBezTo>
                <a:cubicBezTo>
                  <a:pt x="207" y="28"/>
                  <a:pt x="207" y="29"/>
                  <a:pt x="208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8" y="30"/>
                  <a:pt x="209" y="30"/>
                  <a:pt x="209" y="30"/>
                </a:cubicBezTo>
                <a:cubicBezTo>
                  <a:pt x="208" y="30"/>
                  <a:pt x="208" y="30"/>
                  <a:pt x="208" y="30"/>
                </a:cubicBezTo>
                <a:cubicBezTo>
                  <a:pt x="208" y="30"/>
                  <a:pt x="207" y="29"/>
                  <a:pt x="207" y="29"/>
                </a:cubicBezTo>
                <a:cubicBezTo>
                  <a:pt x="207" y="29"/>
                  <a:pt x="207" y="30"/>
                  <a:pt x="207" y="30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6" y="30"/>
                  <a:pt x="206" y="30"/>
                  <a:pt x="206" y="30"/>
                </a:cubicBezTo>
                <a:cubicBezTo>
                  <a:pt x="206" y="30"/>
                  <a:pt x="207" y="29"/>
                  <a:pt x="207" y="29"/>
                </a:cubicBezTo>
                <a:close/>
                <a:moveTo>
                  <a:pt x="205" y="32"/>
                </a:moveTo>
                <a:cubicBezTo>
                  <a:pt x="204" y="33"/>
                  <a:pt x="204" y="32"/>
                  <a:pt x="203" y="32"/>
                </a:cubicBezTo>
                <a:cubicBezTo>
                  <a:pt x="203" y="32"/>
                  <a:pt x="204" y="32"/>
                  <a:pt x="205" y="32"/>
                </a:cubicBezTo>
                <a:close/>
                <a:moveTo>
                  <a:pt x="204" y="40"/>
                </a:moveTo>
                <a:cubicBezTo>
                  <a:pt x="204" y="40"/>
                  <a:pt x="205" y="40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5" y="39"/>
                  <a:pt x="206" y="39"/>
                  <a:pt x="207" y="39"/>
                </a:cubicBezTo>
                <a:cubicBezTo>
                  <a:pt x="206" y="40"/>
                  <a:pt x="205" y="41"/>
                  <a:pt x="204" y="41"/>
                </a:cubicBezTo>
                <a:cubicBezTo>
                  <a:pt x="203" y="42"/>
                  <a:pt x="202" y="43"/>
                  <a:pt x="201" y="44"/>
                </a:cubicBezTo>
                <a:cubicBezTo>
                  <a:pt x="201" y="44"/>
                  <a:pt x="201" y="43"/>
                  <a:pt x="201" y="43"/>
                </a:cubicBezTo>
                <a:cubicBezTo>
                  <a:pt x="201" y="43"/>
                  <a:pt x="201" y="42"/>
                  <a:pt x="201" y="42"/>
                </a:cubicBezTo>
                <a:cubicBezTo>
                  <a:pt x="201" y="42"/>
                  <a:pt x="201" y="42"/>
                  <a:pt x="202" y="42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4" y="40"/>
                  <a:pt x="204" y="40"/>
                </a:cubicBezTo>
                <a:close/>
                <a:moveTo>
                  <a:pt x="201" y="34"/>
                </a:move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0" y="35"/>
                </a:cubicBezTo>
                <a:cubicBezTo>
                  <a:pt x="200" y="35"/>
                  <a:pt x="200" y="34"/>
                  <a:pt x="199" y="35"/>
                </a:cubicBezTo>
                <a:cubicBezTo>
                  <a:pt x="198" y="35"/>
                  <a:pt x="197" y="35"/>
                  <a:pt x="196" y="36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5" y="36"/>
                  <a:pt x="194" y="36"/>
                  <a:pt x="194" y="37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4" y="37"/>
                  <a:pt x="193" y="37"/>
                </a:cubicBezTo>
                <a:cubicBezTo>
                  <a:pt x="194" y="37"/>
                  <a:pt x="194" y="37"/>
                  <a:pt x="194" y="37"/>
                </a:cubicBezTo>
                <a:cubicBezTo>
                  <a:pt x="193" y="37"/>
                  <a:pt x="193" y="37"/>
                  <a:pt x="192" y="37"/>
                </a:cubicBezTo>
                <a:cubicBezTo>
                  <a:pt x="193" y="37"/>
                  <a:pt x="194" y="36"/>
                  <a:pt x="195" y="36"/>
                </a:cubicBezTo>
                <a:cubicBezTo>
                  <a:pt x="195" y="36"/>
                  <a:pt x="196" y="35"/>
                  <a:pt x="195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6"/>
                  <a:pt x="195" y="36"/>
                  <a:pt x="194" y="36"/>
                </a:cubicBezTo>
                <a:cubicBezTo>
                  <a:pt x="194" y="36"/>
                  <a:pt x="195" y="35"/>
                  <a:pt x="195" y="35"/>
                </a:cubicBezTo>
                <a:cubicBezTo>
                  <a:pt x="195" y="35"/>
                  <a:pt x="196" y="35"/>
                  <a:pt x="196" y="3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196" y="34"/>
                  <a:pt x="197" y="34"/>
                  <a:pt x="198" y="34"/>
                </a:cubicBezTo>
                <a:cubicBezTo>
                  <a:pt x="198" y="34"/>
                  <a:pt x="197" y="34"/>
                  <a:pt x="197" y="34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99" y="34"/>
                  <a:pt x="199" y="34"/>
                  <a:pt x="199" y="34"/>
                </a:cubicBezTo>
                <a:cubicBezTo>
                  <a:pt x="198" y="33"/>
                  <a:pt x="198" y="34"/>
                  <a:pt x="198" y="33"/>
                </a:cubicBezTo>
                <a:cubicBezTo>
                  <a:pt x="198" y="33"/>
                  <a:pt x="198" y="33"/>
                  <a:pt x="198" y="33"/>
                </a:cubicBezTo>
                <a:cubicBezTo>
                  <a:pt x="198" y="34"/>
                  <a:pt x="199" y="33"/>
                  <a:pt x="199" y="33"/>
                </a:cubicBezTo>
                <a:cubicBezTo>
                  <a:pt x="200" y="33"/>
                  <a:pt x="201" y="34"/>
                  <a:pt x="202" y="34"/>
                </a:cubicBezTo>
                <a:cubicBezTo>
                  <a:pt x="202" y="34"/>
                  <a:pt x="202" y="34"/>
                  <a:pt x="202" y="34"/>
                </a:cubicBezTo>
                <a:cubicBezTo>
                  <a:pt x="201" y="34"/>
                  <a:pt x="201" y="34"/>
                  <a:pt x="201" y="34"/>
                </a:cubicBezTo>
                <a:close/>
                <a:moveTo>
                  <a:pt x="198" y="36"/>
                </a:moveTo>
                <a:cubicBezTo>
                  <a:pt x="198" y="36"/>
                  <a:pt x="198" y="36"/>
                  <a:pt x="198" y="36"/>
                </a:cubicBezTo>
                <a:cubicBezTo>
                  <a:pt x="198" y="36"/>
                  <a:pt x="199" y="36"/>
                  <a:pt x="200" y="36"/>
                </a:cubicBezTo>
                <a:cubicBezTo>
                  <a:pt x="199" y="36"/>
                  <a:pt x="199" y="36"/>
                  <a:pt x="199" y="36"/>
                </a:cubicBezTo>
                <a:cubicBezTo>
                  <a:pt x="199" y="36"/>
                  <a:pt x="198" y="36"/>
                  <a:pt x="198" y="36"/>
                </a:cubicBezTo>
                <a:close/>
                <a:moveTo>
                  <a:pt x="198" y="37"/>
                </a:moveTo>
                <a:cubicBezTo>
                  <a:pt x="198" y="37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8" y="37"/>
                  <a:pt x="198" y="37"/>
                  <a:pt x="198" y="36"/>
                </a:cubicBezTo>
                <a:lnTo>
                  <a:pt x="198" y="37"/>
                </a:lnTo>
                <a:close/>
                <a:moveTo>
                  <a:pt x="191" y="43"/>
                </a:moveTo>
                <a:cubicBezTo>
                  <a:pt x="192" y="42"/>
                  <a:pt x="192" y="42"/>
                  <a:pt x="192" y="42"/>
                </a:cubicBezTo>
                <a:cubicBezTo>
                  <a:pt x="192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lose/>
                <a:moveTo>
                  <a:pt x="190" y="43"/>
                </a:moveTo>
                <a:cubicBezTo>
                  <a:pt x="189" y="43"/>
                  <a:pt x="189" y="43"/>
                  <a:pt x="189" y="44"/>
                </a:cubicBezTo>
                <a:cubicBezTo>
                  <a:pt x="188" y="44"/>
                  <a:pt x="187" y="45"/>
                  <a:pt x="186" y="45"/>
                </a:cubicBezTo>
                <a:cubicBezTo>
                  <a:pt x="186" y="45"/>
                  <a:pt x="186" y="45"/>
                  <a:pt x="186" y="45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5" y="46"/>
                  <a:pt x="184" y="47"/>
                  <a:pt x="185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3" y="48"/>
                  <a:pt x="182" y="49"/>
                  <a:pt x="182" y="49"/>
                </a:cubicBezTo>
                <a:cubicBezTo>
                  <a:pt x="182" y="49"/>
                  <a:pt x="183" y="48"/>
                  <a:pt x="183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4" y="47"/>
                  <a:pt x="185" y="46"/>
                  <a:pt x="185" y="45"/>
                </a:cubicBezTo>
                <a:cubicBezTo>
                  <a:pt x="185" y="45"/>
                  <a:pt x="185" y="45"/>
                  <a:pt x="185" y="46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5" y="46"/>
                  <a:pt x="184" y="47"/>
                  <a:pt x="184" y="46"/>
                </a:cubicBezTo>
                <a:cubicBezTo>
                  <a:pt x="184" y="46"/>
                  <a:pt x="184" y="46"/>
                  <a:pt x="184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2" y="49"/>
                  <a:pt x="180" y="51"/>
                  <a:pt x="179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77" y="54"/>
                  <a:pt x="176" y="55"/>
                  <a:pt x="175" y="57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4" y="57"/>
                  <a:pt x="174" y="58"/>
                  <a:pt x="174" y="58"/>
                </a:cubicBezTo>
                <a:cubicBezTo>
                  <a:pt x="174" y="58"/>
                  <a:pt x="174" y="58"/>
                  <a:pt x="174" y="58"/>
                </a:cubicBezTo>
                <a:cubicBezTo>
                  <a:pt x="174" y="58"/>
                  <a:pt x="174" y="58"/>
                  <a:pt x="174" y="58"/>
                </a:cubicBezTo>
                <a:cubicBezTo>
                  <a:pt x="173" y="59"/>
                  <a:pt x="172" y="60"/>
                  <a:pt x="172" y="61"/>
                </a:cubicBezTo>
                <a:cubicBezTo>
                  <a:pt x="172" y="61"/>
                  <a:pt x="172" y="62"/>
                  <a:pt x="172" y="62"/>
                </a:cubicBezTo>
                <a:cubicBezTo>
                  <a:pt x="172" y="61"/>
                  <a:pt x="171" y="61"/>
                  <a:pt x="171" y="61"/>
                </a:cubicBezTo>
                <a:cubicBezTo>
                  <a:pt x="171" y="60"/>
                  <a:pt x="172" y="60"/>
                  <a:pt x="172" y="59"/>
                </a:cubicBezTo>
                <a:cubicBezTo>
                  <a:pt x="172" y="59"/>
                  <a:pt x="172" y="59"/>
                  <a:pt x="172" y="59"/>
                </a:cubicBezTo>
                <a:cubicBezTo>
                  <a:pt x="173" y="59"/>
                  <a:pt x="172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4" y="57"/>
                  <a:pt x="174" y="57"/>
                  <a:pt x="175" y="56"/>
                </a:cubicBezTo>
                <a:cubicBezTo>
                  <a:pt x="174" y="56"/>
                  <a:pt x="174" y="56"/>
                  <a:pt x="174" y="56"/>
                </a:cubicBezTo>
                <a:cubicBezTo>
                  <a:pt x="174" y="56"/>
                  <a:pt x="174" y="55"/>
                  <a:pt x="174" y="56"/>
                </a:cubicBezTo>
                <a:cubicBezTo>
                  <a:pt x="175" y="54"/>
                  <a:pt x="177" y="52"/>
                  <a:pt x="178" y="51"/>
                </a:cubicBezTo>
                <a:cubicBezTo>
                  <a:pt x="178" y="51"/>
                  <a:pt x="178" y="51"/>
                  <a:pt x="178" y="52"/>
                </a:cubicBezTo>
                <a:cubicBezTo>
                  <a:pt x="178" y="52"/>
                  <a:pt x="179" y="51"/>
                  <a:pt x="179" y="51"/>
                </a:cubicBezTo>
                <a:cubicBezTo>
                  <a:pt x="179" y="51"/>
                  <a:pt x="179" y="51"/>
                  <a:pt x="179" y="51"/>
                </a:cubicBezTo>
                <a:cubicBezTo>
                  <a:pt x="179" y="51"/>
                  <a:pt x="178" y="51"/>
                  <a:pt x="178" y="51"/>
                </a:cubicBezTo>
                <a:cubicBezTo>
                  <a:pt x="178" y="51"/>
                  <a:pt x="179" y="51"/>
                  <a:pt x="179" y="50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81" y="48"/>
                  <a:pt x="182" y="47"/>
                  <a:pt x="183" y="46"/>
                </a:cubicBezTo>
                <a:cubicBezTo>
                  <a:pt x="183" y="46"/>
                  <a:pt x="183" y="46"/>
                  <a:pt x="184" y="46"/>
                </a:cubicBezTo>
                <a:cubicBezTo>
                  <a:pt x="184" y="46"/>
                  <a:pt x="184" y="46"/>
                  <a:pt x="184" y="46"/>
                </a:cubicBezTo>
                <a:cubicBezTo>
                  <a:pt x="184" y="45"/>
                  <a:pt x="184" y="45"/>
                  <a:pt x="184" y="45"/>
                </a:cubicBezTo>
                <a:cubicBezTo>
                  <a:pt x="185" y="44"/>
                  <a:pt x="187" y="43"/>
                  <a:pt x="188" y="42"/>
                </a:cubicBezTo>
                <a:cubicBezTo>
                  <a:pt x="188" y="42"/>
                  <a:pt x="189" y="42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0" y="41"/>
                  <a:pt x="191" y="40"/>
                  <a:pt x="192" y="39"/>
                </a:cubicBezTo>
                <a:cubicBezTo>
                  <a:pt x="192" y="40"/>
                  <a:pt x="191" y="40"/>
                  <a:pt x="191" y="39"/>
                </a:cubicBezTo>
                <a:cubicBezTo>
                  <a:pt x="190" y="40"/>
                  <a:pt x="189" y="41"/>
                  <a:pt x="187" y="41"/>
                </a:cubicBezTo>
                <a:cubicBezTo>
                  <a:pt x="188" y="41"/>
                  <a:pt x="188" y="41"/>
                  <a:pt x="189" y="41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89" y="40"/>
                  <a:pt x="190" y="40"/>
                  <a:pt x="191" y="39"/>
                </a:cubicBezTo>
                <a:cubicBezTo>
                  <a:pt x="191" y="39"/>
                  <a:pt x="192" y="39"/>
                  <a:pt x="192" y="39"/>
                </a:cubicBezTo>
                <a:cubicBezTo>
                  <a:pt x="192" y="39"/>
                  <a:pt x="193" y="38"/>
                  <a:pt x="193" y="38"/>
                </a:cubicBezTo>
                <a:cubicBezTo>
                  <a:pt x="192" y="38"/>
                  <a:pt x="192" y="38"/>
                  <a:pt x="192" y="38"/>
                </a:cubicBezTo>
                <a:cubicBezTo>
                  <a:pt x="194" y="38"/>
                  <a:pt x="195" y="37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5" y="38"/>
                  <a:pt x="195" y="38"/>
                  <a:pt x="194" y="38"/>
                </a:cubicBezTo>
                <a:cubicBezTo>
                  <a:pt x="195" y="38"/>
                  <a:pt x="195" y="38"/>
                  <a:pt x="195" y="38"/>
                </a:cubicBezTo>
                <a:cubicBezTo>
                  <a:pt x="195" y="38"/>
                  <a:pt x="195" y="38"/>
                  <a:pt x="196" y="38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196" y="39"/>
                  <a:pt x="195" y="39"/>
                </a:cubicBezTo>
                <a:cubicBezTo>
                  <a:pt x="194" y="41"/>
                  <a:pt x="191" y="42"/>
                  <a:pt x="190" y="43"/>
                </a:cubicBezTo>
                <a:close/>
                <a:moveTo>
                  <a:pt x="190" y="44"/>
                </a:moveTo>
                <a:cubicBezTo>
                  <a:pt x="189" y="44"/>
                  <a:pt x="188" y="45"/>
                  <a:pt x="187" y="46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8" y="45"/>
                  <a:pt x="189" y="44"/>
                  <a:pt x="190" y="44"/>
                </a:cubicBezTo>
                <a:cubicBezTo>
                  <a:pt x="190" y="44"/>
                  <a:pt x="190" y="44"/>
                  <a:pt x="190" y="44"/>
                </a:cubicBezTo>
                <a:cubicBezTo>
                  <a:pt x="190" y="44"/>
                  <a:pt x="190" y="43"/>
                  <a:pt x="190" y="44"/>
                </a:cubicBezTo>
                <a:cubicBezTo>
                  <a:pt x="190" y="44"/>
                  <a:pt x="190" y="44"/>
                  <a:pt x="190" y="44"/>
                </a:cubicBezTo>
                <a:close/>
                <a:moveTo>
                  <a:pt x="187" y="47"/>
                </a:moveTo>
                <a:cubicBezTo>
                  <a:pt x="187" y="47"/>
                  <a:pt x="186" y="48"/>
                  <a:pt x="186" y="48"/>
                </a:cubicBezTo>
                <a:cubicBezTo>
                  <a:pt x="185" y="49"/>
                  <a:pt x="185" y="50"/>
                  <a:pt x="184" y="50"/>
                </a:cubicBezTo>
                <a:cubicBezTo>
                  <a:pt x="184" y="51"/>
                  <a:pt x="184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1"/>
                  <a:pt x="182" y="51"/>
                  <a:pt x="182" y="51"/>
                </a:cubicBezTo>
                <a:cubicBezTo>
                  <a:pt x="183" y="50"/>
                  <a:pt x="183" y="49"/>
                  <a:pt x="184" y="49"/>
                </a:cubicBezTo>
                <a:cubicBezTo>
                  <a:pt x="185" y="48"/>
                  <a:pt x="186" y="47"/>
                  <a:pt x="186" y="47"/>
                </a:cubicBezTo>
                <a:cubicBezTo>
                  <a:pt x="186" y="47"/>
                  <a:pt x="187" y="47"/>
                  <a:pt x="187" y="47"/>
                </a:cubicBezTo>
                <a:cubicBezTo>
                  <a:pt x="187" y="47"/>
                  <a:pt x="187" y="47"/>
                  <a:pt x="187" y="47"/>
                </a:cubicBezTo>
                <a:close/>
                <a:moveTo>
                  <a:pt x="179" y="58"/>
                </a:moveTo>
                <a:cubicBezTo>
                  <a:pt x="178" y="58"/>
                  <a:pt x="178" y="59"/>
                  <a:pt x="178" y="59"/>
                </a:cubicBezTo>
                <a:cubicBezTo>
                  <a:pt x="178" y="59"/>
                  <a:pt x="178" y="59"/>
                  <a:pt x="178" y="59"/>
                </a:cubicBezTo>
                <a:cubicBezTo>
                  <a:pt x="178" y="59"/>
                  <a:pt x="178" y="58"/>
                  <a:pt x="179" y="58"/>
                </a:cubicBezTo>
                <a:close/>
                <a:moveTo>
                  <a:pt x="174" y="66"/>
                </a:moveTo>
                <a:cubicBezTo>
                  <a:pt x="174" y="66"/>
                  <a:pt x="173" y="67"/>
                  <a:pt x="173" y="68"/>
                </a:cubicBezTo>
                <a:cubicBezTo>
                  <a:pt x="173" y="68"/>
                  <a:pt x="173" y="68"/>
                  <a:pt x="173" y="68"/>
                </a:cubicBezTo>
                <a:cubicBezTo>
                  <a:pt x="173" y="68"/>
                  <a:pt x="173" y="68"/>
                  <a:pt x="173" y="67"/>
                </a:cubicBezTo>
                <a:cubicBezTo>
                  <a:pt x="173" y="68"/>
                  <a:pt x="172" y="68"/>
                  <a:pt x="172" y="68"/>
                </a:cubicBezTo>
                <a:cubicBezTo>
                  <a:pt x="172" y="68"/>
                  <a:pt x="172" y="68"/>
                  <a:pt x="172" y="69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2" y="69"/>
                  <a:pt x="171" y="70"/>
                  <a:pt x="171" y="70"/>
                </a:cubicBezTo>
                <a:cubicBezTo>
                  <a:pt x="170" y="71"/>
                  <a:pt x="170" y="70"/>
                  <a:pt x="171" y="70"/>
                </a:cubicBezTo>
                <a:cubicBezTo>
                  <a:pt x="171" y="69"/>
                  <a:pt x="171" y="68"/>
                  <a:pt x="172" y="67"/>
                </a:cubicBezTo>
                <a:cubicBezTo>
                  <a:pt x="173" y="66"/>
                  <a:pt x="174" y="64"/>
                  <a:pt x="175" y="62"/>
                </a:cubicBezTo>
                <a:cubicBezTo>
                  <a:pt x="176" y="62"/>
                  <a:pt x="176" y="61"/>
                  <a:pt x="177" y="60"/>
                </a:cubicBezTo>
                <a:cubicBezTo>
                  <a:pt x="177" y="60"/>
                  <a:pt x="177" y="60"/>
                  <a:pt x="177" y="60"/>
                </a:cubicBezTo>
                <a:cubicBezTo>
                  <a:pt x="176" y="62"/>
                  <a:pt x="175" y="64"/>
                  <a:pt x="174" y="66"/>
                </a:cubicBezTo>
                <a:cubicBezTo>
                  <a:pt x="174" y="66"/>
                  <a:pt x="174" y="66"/>
                  <a:pt x="174" y="66"/>
                </a:cubicBezTo>
                <a:close/>
                <a:moveTo>
                  <a:pt x="161" y="78"/>
                </a:moveTo>
                <a:cubicBezTo>
                  <a:pt x="162" y="78"/>
                  <a:pt x="162" y="77"/>
                  <a:pt x="163" y="76"/>
                </a:cubicBezTo>
                <a:cubicBezTo>
                  <a:pt x="162" y="76"/>
                  <a:pt x="162" y="77"/>
                  <a:pt x="162" y="77"/>
                </a:cubicBezTo>
                <a:cubicBezTo>
                  <a:pt x="162" y="77"/>
                  <a:pt x="163" y="76"/>
                  <a:pt x="162" y="76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3" y="75"/>
                  <a:pt x="164" y="74"/>
                  <a:pt x="164" y="73"/>
                </a:cubicBezTo>
                <a:cubicBezTo>
                  <a:pt x="164" y="73"/>
                  <a:pt x="164" y="72"/>
                  <a:pt x="164" y="73"/>
                </a:cubicBezTo>
                <a:cubicBezTo>
                  <a:pt x="164" y="74"/>
                  <a:pt x="163" y="73"/>
                  <a:pt x="163" y="74"/>
                </a:cubicBezTo>
                <a:cubicBezTo>
                  <a:pt x="163" y="75"/>
                  <a:pt x="162" y="75"/>
                  <a:pt x="162" y="75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1" y="76"/>
                  <a:pt x="161" y="77"/>
                  <a:pt x="161" y="77"/>
                </a:cubicBezTo>
                <a:cubicBezTo>
                  <a:pt x="161" y="78"/>
                  <a:pt x="160" y="78"/>
                  <a:pt x="160" y="78"/>
                </a:cubicBezTo>
                <a:cubicBezTo>
                  <a:pt x="160" y="77"/>
                  <a:pt x="161" y="77"/>
                  <a:pt x="161" y="76"/>
                </a:cubicBezTo>
                <a:cubicBezTo>
                  <a:pt x="161" y="76"/>
                  <a:pt x="161" y="75"/>
                  <a:pt x="162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73"/>
                  <a:pt x="163" y="72"/>
                  <a:pt x="164" y="70"/>
                </a:cubicBezTo>
                <a:cubicBezTo>
                  <a:pt x="164" y="70"/>
                  <a:pt x="164" y="70"/>
                  <a:pt x="164" y="70"/>
                </a:cubicBezTo>
                <a:cubicBezTo>
                  <a:pt x="164" y="70"/>
                  <a:pt x="164" y="70"/>
                  <a:pt x="164" y="70"/>
                </a:cubicBezTo>
                <a:cubicBezTo>
                  <a:pt x="164" y="70"/>
                  <a:pt x="165" y="69"/>
                  <a:pt x="165" y="68"/>
                </a:cubicBezTo>
                <a:cubicBezTo>
                  <a:pt x="165" y="68"/>
                  <a:pt x="165" y="68"/>
                  <a:pt x="165" y="68"/>
                </a:cubicBezTo>
                <a:cubicBezTo>
                  <a:pt x="166" y="68"/>
                  <a:pt x="166" y="66"/>
                  <a:pt x="166" y="66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5"/>
                  <a:pt x="166" y="65"/>
                  <a:pt x="166" y="64"/>
                </a:cubicBezTo>
                <a:cubicBezTo>
                  <a:pt x="166" y="64"/>
                  <a:pt x="166" y="64"/>
                  <a:pt x="166" y="64"/>
                </a:cubicBezTo>
                <a:cubicBezTo>
                  <a:pt x="166" y="63"/>
                  <a:pt x="167" y="62"/>
                  <a:pt x="167" y="61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68" y="60"/>
                  <a:pt x="170" y="58"/>
                  <a:pt x="171" y="57"/>
                </a:cubicBezTo>
                <a:cubicBezTo>
                  <a:pt x="171" y="57"/>
                  <a:pt x="171" y="57"/>
                  <a:pt x="171" y="56"/>
                </a:cubicBezTo>
                <a:cubicBezTo>
                  <a:pt x="173" y="54"/>
                  <a:pt x="174" y="52"/>
                  <a:pt x="176" y="50"/>
                </a:cubicBezTo>
                <a:cubicBezTo>
                  <a:pt x="177" y="50"/>
                  <a:pt x="177" y="49"/>
                  <a:pt x="178" y="49"/>
                </a:cubicBezTo>
                <a:cubicBezTo>
                  <a:pt x="178" y="48"/>
                  <a:pt x="180" y="47"/>
                  <a:pt x="181" y="46"/>
                </a:cubicBezTo>
                <a:cubicBezTo>
                  <a:pt x="181" y="46"/>
                  <a:pt x="182" y="45"/>
                  <a:pt x="182" y="45"/>
                </a:cubicBezTo>
                <a:cubicBezTo>
                  <a:pt x="183" y="45"/>
                  <a:pt x="183" y="44"/>
                  <a:pt x="184" y="44"/>
                </a:cubicBezTo>
                <a:cubicBezTo>
                  <a:pt x="184" y="43"/>
                  <a:pt x="185" y="43"/>
                  <a:pt x="185" y="43"/>
                </a:cubicBezTo>
                <a:cubicBezTo>
                  <a:pt x="180" y="48"/>
                  <a:pt x="174" y="54"/>
                  <a:pt x="171" y="60"/>
                </a:cubicBezTo>
                <a:cubicBezTo>
                  <a:pt x="171" y="60"/>
                  <a:pt x="171" y="61"/>
                  <a:pt x="170" y="61"/>
                </a:cubicBezTo>
                <a:cubicBezTo>
                  <a:pt x="170" y="61"/>
                  <a:pt x="169" y="61"/>
                  <a:pt x="169" y="62"/>
                </a:cubicBezTo>
                <a:cubicBezTo>
                  <a:pt x="169" y="62"/>
                  <a:pt x="169" y="62"/>
                  <a:pt x="169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4"/>
                  <a:pt x="168" y="64"/>
                  <a:pt x="168" y="65"/>
                </a:cubicBezTo>
                <a:cubicBezTo>
                  <a:pt x="167" y="66"/>
                  <a:pt x="167" y="66"/>
                  <a:pt x="167" y="67"/>
                </a:cubicBezTo>
                <a:cubicBezTo>
                  <a:pt x="167" y="67"/>
                  <a:pt x="166" y="67"/>
                  <a:pt x="167" y="68"/>
                </a:cubicBezTo>
                <a:cubicBezTo>
                  <a:pt x="166" y="69"/>
                  <a:pt x="165" y="71"/>
                  <a:pt x="164" y="72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6" y="71"/>
                  <a:pt x="166" y="69"/>
                  <a:pt x="167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68" y="66"/>
                  <a:pt x="168" y="65"/>
                  <a:pt x="169" y="65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3"/>
                  <a:pt x="169" y="63"/>
                  <a:pt x="170" y="63"/>
                </a:cubicBezTo>
                <a:cubicBezTo>
                  <a:pt x="170" y="63"/>
                  <a:pt x="170" y="63"/>
                  <a:pt x="170" y="63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68" y="68"/>
                  <a:pt x="165" y="73"/>
                  <a:pt x="162" y="78"/>
                </a:cubicBezTo>
                <a:cubicBezTo>
                  <a:pt x="162" y="78"/>
                  <a:pt x="161" y="78"/>
                  <a:pt x="161" y="78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0" y="79"/>
                  <a:pt x="161" y="78"/>
                  <a:pt x="161" y="78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1" y="78"/>
                  <a:pt x="161" y="78"/>
                </a:cubicBezTo>
                <a:close/>
                <a:moveTo>
                  <a:pt x="154" y="81"/>
                </a:moveTo>
                <a:cubicBezTo>
                  <a:pt x="153" y="80"/>
                  <a:pt x="153" y="81"/>
                  <a:pt x="153" y="81"/>
                </a:cubicBezTo>
                <a:cubicBezTo>
                  <a:pt x="154" y="80"/>
                  <a:pt x="155" y="78"/>
                  <a:pt x="155" y="77"/>
                </a:cubicBezTo>
                <a:cubicBezTo>
                  <a:pt x="155" y="76"/>
                  <a:pt x="157" y="75"/>
                  <a:pt x="156" y="74"/>
                </a:cubicBezTo>
                <a:cubicBezTo>
                  <a:pt x="156" y="74"/>
                  <a:pt x="156" y="75"/>
                  <a:pt x="156" y="75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6" y="75"/>
                  <a:pt x="155" y="75"/>
                  <a:pt x="155" y="75"/>
                </a:cubicBezTo>
                <a:cubicBezTo>
                  <a:pt x="157" y="71"/>
                  <a:pt x="159" y="67"/>
                  <a:pt x="161" y="63"/>
                </a:cubicBezTo>
                <a:cubicBezTo>
                  <a:pt x="162" y="63"/>
                  <a:pt x="162" y="62"/>
                  <a:pt x="163" y="61"/>
                </a:cubicBezTo>
                <a:cubicBezTo>
                  <a:pt x="163" y="61"/>
                  <a:pt x="164" y="59"/>
                  <a:pt x="165" y="58"/>
                </a:cubicBezTo>
                <a:cubicBezTo>
                  <a:pt x="165" y="57"/>
                  <a:pt x="166" y="56"/>
                  <a:pt x="167" y="55"/>
                </a:cubicBezTo>
                <a:cubicBezTo>
                  <a:pt x="167" y="55"/>
                  <a:pt x="167" y="55"/>
                  <a:pt x="167" y="56"/>
                </a:cubicBezTo>
                <a:cubicBezTo>
                  <a:pt x="167" y="56"/>
                  <a:pt x="167" y="56"/>
                  <a:pt x="16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6"/>
                  <a:pt x="168" y="57"/>
                  <a:pt x="168" y="57"/>
                </a:cubicBezTo>
                <a:cubicBezTo>
                  <a:pt x="165" y="62"/>
                  <a:pt x="162" y="67"/>
                  <a:pt x="159" y="72"/>
                </a:cubicBezTo>
                <a:cubicBezTo>
                  <a:pt x="158" y="73"/>
                  <a:pt x="158" y="74"/>
                  <a:pt x="158" y="75"/>
                </a:cubicBezTo>
                <a:cubicBezTo>
                  <a:pt x="157" y="76"/>
                  <a:pt x="156" y="78"/>
                  <a:pt x="154" y="80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54" y="79"/>
                  <a:pt x="154" y="80"/>
                  <a:pt x="154" y="80"/>
                </a:cubicBezTo>
                <a:cubicBezTo>
                  <a:pt x="154" y="80"/>
                  <a:pt x="153" y="80"/>
                  <a:pt x="154" y="81"/>
                </a:cubicBezTo>
                <a:close/>
                <a:moveTo>
                  <a:pt x="153" y="75"/>
                </a:moveTo>
                <a:cubicBezTo>
                  <a:pt x="153" y="75"/>
                  <a:pt x="153" y="75"/>
                  <a:pt x="153" y="75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2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0" y="76"/>
                  <a:pt x="151" y="76"/>
                </a:cubicBezTo>
                <a:cubicBezTo>
                  <a:pt x="151" y="76"/>
                  <a:pt x="151" y="76"/>
                  <a:pt x="150" y="76"/>
                </a:cubicBezTo>
                <a:cubicBezTo>
                  <a:pt x="150" y="75"/>
                  <a:pt x="151" y="75"/>
                  <a:pt x="151" y="75"/>
                </a:cubicBezTo>
                <a:cubicBezTo>
                  <a:pt x="151" y="75"/>
                  <a:pt x="151" y="75"/>
                  <a:pt x="151" y="75"/>
                </a:cubicBezTo>
                <a:cubicBezTo>
                  <a:pt x="151" y="75"/>
                  <a:pt x="151" y="75"/>
                  <a:pt x="151" y="74"/>
                </a:cubicBezTo>
                <a:cubicBezTo>
                  <a:pt x="151" y="74"/>
                  <a:pt x="151" y="74"/>
                  <a:pt x="151" y="74"/>
                </a:cubicBezTo>
                <a:cubicBezTo>
                  <a:pt x="151" y="74"/>
                  <a:pt x="152" y="74"/>
                  <a:pt x="152" y="74"/>
                </a:cubicBezTo>
                <a:cubicBezTo>
                  <a:pt x="152" y="74"/>
                  <a:pt x="151" y="74"/>
                  <a:pt x="151" y="74"/>
                </a:cubicBezTo>
                <a:cubicBezTo>
                  <a:pt x="152" y="74"/>
                  <a:pt x="152" y="73"/>
                  <a:pt x="152" y="73"/>
                </a:cubicBezTo>
                <a:cubicBezTo>
                  <a:pt x="152" y="73"/>
                  <a:pt x="152" y="73"/>
                  <a:pt x="152" y="73"/>
                </a:cubicBezTo>
                <a:cubicBezTo>
                  <a:pt x="152" y="73"/>
                  <a:pt x="152" y="73"/>
                  <a:pt x="152" y="73"/>
                </a:cubicBezTo>
                <a:cubicBezTo>
                  <a:pt x="152" y="72"/>
                  <a:pt x="153" y="72"/>
                  <a:pt x="153" y="72"/>
                </a:cubicBezTo>
                <a:cubicBezTo>
                  <a:pt x="153" y="70"/>
                  <a:pt x="154" y="69"/>
                  <a:pt x="155" y="68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7" y="64"/>
                  <a:pt x="158" y="62"/>
                  <a:pt x="160" y="60"/>
                </a:cubicBezTo>
                <a:cubicBezTo>
                  <a:pt x="160" y="59"/>
                  <a:pt x="161" y="57"/>
                  <a:pt x="163" y="56"/>
                </a:cubicBezTo>
                <a:cubicBezTo>
                  <a:pt x="164" y="54"/>
                  <a:pt x="166" y="51"/>
                  <a:pt x="168" y="5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49"/>
                  <a:pt x="169" y="49"/>
                  <a:pt x="168" y="49"/>
                </a:cubicBezTo>
                <a:cubicBezTo>
                  <a:pt x="169" y="49"/>
                  <a:pt x="168" y="49"/>
                  <a:pt x="168" y="49"/>
                </a:cubicBezTo>
                <a:cubicBezTo>
                  <a:pt x="169" y="49"/>
                  <a:pt x="169" y="49"/>
                  <a:pt x="169" y="48"/>
                </a:cubicBezTo>
                <a:cubicBezTo>
                  <a:pt x="170" y="48"/>
                  <a:pt x="171" y="47"/>
                  <a:pt x="171" y="47"/>
                </a:cubicBezTo>
                <a:cubicBezTo>
                  <a:pt x="171" y="47"/>
                  <a:pt x="171" y="47"/>
                  <a:pt x="171" y="47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75" y="43"/>
                  <a:pt x="176" y="42"/>
                  <a:pt x="177" y="41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7" y="40"/>
                  <a:pt x="179" y="40"/>
                  <a:pt x="180" y="39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0" y="39"/>
                  <a:pt x="180" y="39"/>
                  <a:pt x="181" y="39"/>
                </a:cubicBezTo>
                <a:cubicBezTo>
                  <a:pt x="181" y="39"/>
                  <a:pt x="181" y="39"/>
                  <a:pt x="181" y="38"/>
                </a:cubicBezTo>
                <a:cubicBezTo>
                  <a:pt x="181" y="38"/>
                  <a:pt x="181" y="38"/>
                  <a:pt x="181" y="38"/>
                </a:cubicBezTo>
                <a:cubicBezTo>
                  <a:pt x="181" y="38"/>
                  <a:pt x="182" y="37"/>
                  <a:pt x="182" y="37"/>
                </a:cubicBezTo>
                <a:cubicBezTo>
                  <a:pt x="182" y="37"/>
                  <a:pt x="183" y="37"/>
                  <a:pt x="183" y="37"/>
                </a:cubicBezTo>
                <a:cubicBezTo>
                  <a:pt x="182" y="37"/>
                  <a:pt x="181" y="37"/>
                  <a:pt x="180" y="38"/>
                </a:cubicBezTo>
                <a:cubicBezTo>
                  <a:pt x="180" y="38"/>
                  <a:pt x="179" y="38"/>
                  <a:pt x="179" y="38"/>
                </a:cubicBezTo>
                <a:cubicBezTo>
                  <a:pt x="179" y="38"/>
                  <a:pt x="179" y="38"/>
                  <a:pt x="179" y="38"/>
                </a:cubicBezTo>
                <a:cubicBezTo>
                  <a:pt x="182" y="36"/>
                  <a:pt x="185" y="35"/>
                  <a:pt x="189" y="3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35"/>
                  <a:pt x="187" y="35"/>
                  <a:pt x="186" y="36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3" y="38"/>
                  <a:pt x="182" y="39"/>
                  <a:pt x="180" y="41"/>
                </a:cubicBezTo>
                <a:cubicBezTo>
                  <a:pt x="179" y="42"/>
                  <a:pt x="177" y="43"/>
                  <a:pt x="176" y="44"/>
                </a:cubicBezTo>
                <a:cubicBezTo>
                  <a:pt x="176" y="44"/>
                  <a:pt x="176" y="44"/>
                  <a:pt x="175" y="44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5" y="45"/>
                  <a:pt x="175" y="45"/>
                  <a:pt x="175" y="45"/>
                </a:cubicBezTo>
                <a:cubicBezTo>
                  <a:pt x="174" y="45"/>
                  <a:pt x="174" y="46"/>
                  <a:pt x="173" y="46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2" y="48"/>
                  <a:pt x="171" y="49"/>
                  <a:pt x="170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1"/>
                  <a:pt x="169" y="51"/>
                  <a:pt x="169" y="51"/>
                </a:cubicBezTo>
                <a:cubicBezTo>
                  <a:pt x="169" y="51"/>
                  <a:pt x="169" y="51"/>
                  <a:pt x="168" y="52"/>
                </a:cubicBezTo>
                <a:cubicBezTo>
                  <a:pt x="168" y="52"/>
                  <a:pt x="168" y="53"/>
                  <a:pt x="167" y="53"/>
                </a:cubicBezTo>
                <a:cubicBezTo>
                  <a:pt x="167" y="52"/>
                  <a:pt x="168" y="52"/>
                  <a:pt x="168" y="52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8" y="52"/>
                  <a:pt x="168" y="51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8" y="51"/>
                  <a:pt x="167" y="52"/>
                  <a:pt x="167" y="52"/>
                </a:cubicBezTo>
                <a:cubicBezTo>
                  <a:pt x="166" y="53"/>
                  <a:pt x="166" y="54"/>
                  <a:pt x="165" y="55"/>
                </a:cubicBezTo>
                <a:cubicBezTo>
                  <a:pt x="165" y="56"/>
                  <a:pt x="164" y="57"/>
                  <a:pt x="163" y="57"/>
                </a:cubicBezTo>
                <a:cubicBezTo>
                  <a:pt x="163" y="58"/>
                  <a:pt x="163" y="58"/>
                  <a:pt x="163" y="58"/>
                </a:cubicBezTo>
                <a:cubicBezTo>
                  <a:pt x="162" y="58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1" y="62"/>
                  <a:pt x="159" y="63"/>
                  <a:pt x="158" y="65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58" y="66"/>
                  <a:pt x="157" y="66"/>
                  <a:pt x="158" y="66"/>
                </a:cubicBezTo>
                <a:cubicBezTo>
                  <a:pt x="157" y="67"/>
                  <a:pt x="157" y="68"/>
                  <a:pt x="157" y="68"/>
                </a:cubicBezTo>
                <a:cubicBezTo>
                  <a:pt x="155" y="70"/>
                  <a:pt x="155" y="72"/>
                  <a:pt x="153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3" y="75"/>
                  <a:pt x="153" y="75"/>
                </a:cubicBezTo>
                <a:close/>
                <a:moveTo>
                  <a:pt x="154" y="58"/>
                </a:moveTo>
                <a:cubicBezTo>
                  <a:pt x="154" y="58"/>
                  <a:pt x="154" y="59"/>
                  <a:pt x="154" y="59"/>
                </a:cubicBezTo>
                <a:cubicBezTo>
                  <a:pt x="154" y="59"/>
                  <a:pt x="153" y="58"/>
                  <a:pt x="154" y="58"/>
                </a:cubicBezTo>
                <a:cubicBezTo>
                  <a:pt x="154" y="58"/>
                  <a:pt x="154" y="58"/>
                  <a:pt x="154" y="58"/>
                </a:cubicBezTo>
                <a:cubicBezTo>
                  <a:pt x="154" y="57"/>
                  <a:pt x="155" y="57"/>
                  <a:pt x="156" y="56"/>
                </a:cubicBezTo>
                <a:cubicBezTo>
                  <a:pt x="156" y="55"/>
                  <a:pt x="156" y="55"/>
                  <a:pt x="156" y="54"/>
                </a:cubicBezTo>
                <a:cubicBezTo>
                  <a:pt x="157" y="53"/>
                  <a:pt x="158" y="52"/>
                  <a:pt x="159" y="51"/>
                </a:cubicBezTo>
                <a:cubicBezTo>
                  <a:pt x="159" y="51"/>
                  <a:pt x="159" y="50"/>
                  <a:pt x="159" y="50"/>
                </a:cubicBezTo>
                <a:cubicBezTo>
                  <a:pt x="159" y="50"/>
                  <a:pt x="159" y="50"/>
                  <a:pt x="159" y="50"/>
                </a:cubicBezTo>
                <a:cubicBezTo>
                  <a:pt x="159" y="50"/>
                  <a:pt x="159" y="50"/>
                  <a:pt x="159" y="50"/>
                </a:cubicBezTo>
                <a:cubicBezTo>
                  <a:pt x="160" y="49"/>
                  <a:pt x="161" y="48"/>
                  <a:pt x="162" y="47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3" y="46"/>
                  <a:pt x="163" y="46"/>
                  <a:pt x="164" y="45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5"/>
                  <a:pt x="164" y="44"/>
                  <a:pt x="164" y="44"/>
                </a:cubicBezTo>
                <a:cubicBezTo>
                  <a:pt x="164" y="44"/>
                  <a:pt x="164" y="44"/>
                  <a:pt x="165" y="44"/>
                </a:cubicBezTo>
                <a:cubicBezTo>
                  <a:pt x="165" y="44"/>
                  <a:pt x="166" y="43"/>
                  <a:pt x="166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3"/>
                  <a:pt x="165" y="43"/>
                  <a:pt x="165" y="43"/>
                </a:cubicBezTo>
                <a:cubicBezTo>
                  <a:pt x="166" y="42"/>
                  <a:pt x="166" y="42"/>
                  <a:pt x="167" y="41"/>
                </a:cubicBezTo>
                <a:cubicBezTo>
                  <a:pt x="167" y="41"/>
                  <a:pt x="168" y="40"/>
                  <a:pt x="169" y="39"/>
                </a:cubicBezTo>
                <a:cubicBezTo>
                  <a:pt x="169" y="39"/>
                  <a:pt x="169" y="38"/>
                  <a:pt x="170" y="38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1" y="37"/>
                  <a:pt x="172" y="37"/>
                </a:cubicBezTo>
                <a:cubicBezTo>
                  <a:pt x="171" y="37"/>
                  <a:pt x="171" y="37"/>
                  <a:pt x="170" y="37"/>
                </a:cubicBezTo>
                <a:cubicBezTo>
                  <a:pt x="170" y="37"/>
                  <a:pt x="170" y="37"/>
                  <a:pt x="170" y="37"/>
                </a:cubicBezTo>
                <a:cubicBezTo>
                  <a:pt x="172" y="37"/>
                  <a:pt x="173" y="36"/>
                  <a:pt x="174" y="35"/>
                </a:cubicBezTo>
                <a:cubicBezTo>
                  <a:pt x="173" y="35"/>
                  <a:pt x="173" y="35"/>
                  <a:pt x="173" y="35"/>
                </a:cubicBezTo>
                <a:cubicBezTo>
                  <a:pt x="173" y="35"/>
                  <a:pt x="173" y="35"/>
                  <a:pt x="173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4"/>
                  <a:pt x="175" y="35"/>
                  <a:pt x="175" y="34"/>
                </a:cubicBezTo>
                <a:cubicBezTo>
                  <a:pt x="175" y="34"/>
                  <a:pt x="175" y="34"/>
                  <a:pt x="175" y="34"/>
                </a:cubicBezTo>
                <a:cubicBezTo>
                  <a:pt x="175" y="34"/>
                  <a:pt x="175" y="34"/>
                  <a:pt x="175" y="34"/>
                </a:cubicBezTo>
                <a:cubicBezTo>
                  <a:pt x="175" y="35"/>
                  <a:pt x="176" y="35"/>
                  <a:pt x="177" y="35"/>
                </a:cubicBezTo>
                <a:cubicBezTo>
                  <a:pt x="177" y="35"/>
                  <a:pt x="178" y="35"/>
                  <a:pt x="178" y="34"/>
                </a:cubicBezTo>
                <a:cubicBezTo>
                  <a:pt x="178" y="33"/>
                  <a:pt x="178" y="33"/>
                  <a:pt x="177" y="33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34"/>
                  <a:pt x="174" y="34"/>
                  <a:pt x="173" y="35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4" y="34"/>
                  <a:pt x="174" y="34"/>
                  <a:pt x="175" y="34"/>
                </a:cubicBezTo>
                <a:cubicBezTo>
                  <a:pt x="175" y="33"/>
                  <a:pt x="176" y="33"/>
                  <a:pt x="177" y="32"/>
                </a:cubicBezTo>
                <a:cubicBezTo>
                  <a:pt x="179" y="31"/>
                  <a:pt x="181" y="30"/>
                  <a:pt x="184" y="29"/>
                </a:cubicBezTo>
                <a:cubicBezTo>
                  <a:pt x="185" y="29"/>
                  <a:pt x="186" y="29"/>
                  <a:pt x="186" y="29"/>
                </a:cubicBezTo>
                <a:cubicBezTo>
                  <a:pt x="186" y="29"/>
                  <a:pt x="185" y="29"/>
                  <a:pt x="184" y="29"/>
                </a:cubicBezTo>
                <a:cubicBezTo>
                  <a:pt x="184" y="29"/>
                  <a:pt x="182" y="30"/>
                  <a:pt x="182" y="29"/>
                </a:cubicBezTo>
                <a:cubicBezTo>
                  <a:pt x="181" y="30"/>
                  <a:pt x="181" y="30"/>
                  <a:pt x="180" y="30"/>
                </a:cubicBezTo>
                <a:cubicBezTo>
                  <a:pt x="180" y="30"/>
                  <a:pt x="180" y="30"/>
                  <a:pt x="180" y="30"/>
                </a:cubicBezTo>
                <a:cubicBezTo>
                  <a:pt x="181" y="30"/>
                  <a:pt x="181" y="29"/>
                  <a:pt x="182" y="29"/>
                </a:cubicBezTo>
                <a:cubicBezTo>
                  <a:pt x="182" y="29"/>
                  <a:pt x="183" y="29"/>
                  <a:pt x="184" y="29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83" y="29"/>
                  <a:pt x="182" y="29"/>
                  <a:pt x="181" y="29"/>
                </a:cubicBezTo>
                <a:cubicBezTo>
                  <a:pt x="182" y="29"/>
                  <a:pt x="183" y="28"/>
                  <a:pt x="184" y="28"/>
                </a:cubicBezTo>
                <a:cubicBezTo>
                  <a:pt x="184" y="28"/>
                  <a:pt x="184" y="28"/>
                  <a:pt x="184" y="2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85" y="28"/>
                  <a:pt x="186" y="28"/>
                  <a:pt x="186" y="28"/>
                </a:cubicBezTo>
                <a:cubicBezTo>
                  <a:pt x="186" y="28"/>
                  <a:pt x="186" y="28"/>
                  <a:pt x="186" y="28"/>
                </a:cubicBezTo>
                <a:cubicBezTo>
                  <a:pt x="186" y="28"/>
                  <a:pt x="186" y="28"/>
                  <a:pt x="187" y="28"/>
                </a:cubicBezTo>
                <a:cubicBezTo>
                  <a:pt x="186" y="27"/>
                  <a:pt x="185" y="28"/>
                  <a:pt x="185" y="27"/>
                </a:cubicBezTo>
                <a:cubicBezTo>
                  <a:pt x="185" y="27"/>
                  <a:pt x="185" y="27"/>
                  <a:pt x="185" y="27"/>
                </a:cubicBezTo>
                <a:cubicBezTo>
                  <a:pt x="186" y="27"/>
                  <a:pt x="186" y="27"/>
                  <a:pt x="187" y="27"/>
                </a:cubicBezTo>
                <a:cubicBezTo>
                  <a:pt x="187" y="27"/>
                  <a:pt x="187" y="26"/>
                  <a:pt x="187" y="27"/>
                </a:cubicBezTo>
                <a:cubicBezTo>
                  <a:pt x="187" y="27"/>
                  <a:pt x="187" y="27"/>
                  <a:pt x="187" y="27"/>
                </a:cubicBezTo>
                <a:cubicBezTo>
                  <a:pt x="189" y="26"/>
                  <a:pt x="190" y="27"/>
                  <a:pt x="192" y="27"/>
                </a:cubicBezTo>
                <a:cubicBezTo>
                  <a:pt x="192" y="27"/>
                  <a:pt x="192" y="27"/>
                  <a:pt x="192" y="27"/>
                </a:cubicBezTo>
                <a:cubicBezTo>
                  <a:pt x="192" y="27"/>
                  <a:pt x="193" y="27"/>
                  <a:pt x="194" y="27"/>
                </a:cubicBezTo>
                <a:cubicBezTo>
                  <a:pt x="194" y="27"/>
                  <a:pt x="193" y="27"/>
                  <a:pt x="193" y="27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4" y="27"/>
                  <a:pt x="195" y="26"/>
                  <a:pt x="195" y="26"/>
                </a:cubicBezTo>
                <a:cubicBezTo>
                  <a:pt x="195" y="27"/>
                  <a:pt x="195" y="27"/>
                  <a:pt x="196" y="27"/>
                </a:cubicBezTo>
                <a:cubicBezTo>
                  <a:pt x="196" y="27"/>
                  <a:pt x="196" y="26"/>
                  <a:pt x="196" y="26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26"/>
                  <a:pt x="197" y="26"/>
                  <a:pt x="197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8" y="26"/>
                  <a:pt x="198" y="26"/>
                  <a:pt x="199" y="26"/>
                </a:cubicBezTo>
                <a:cubicBezTo>
                  <a:pt x="199" y="26"/>
                  <a:pt x="198" y="26"/>
                  <a:pt x="198" y="26"/>
                </a:cubicBezTo>
                <a:cubicBezTo>
                  <a:pt x="199" y="26"/>
                  <a:pt x="199" y="26"/>
                  <a:pt x="199" y="26"/>
                </a:cubicBezTo>
                <a:cubicBezTo>
                  <a:pt x="198" y="26"/>
                  <a:pt x="198" y="26"/>
                  <a:pt x="198" y="26"/>
                </a:cubicBezTo>
                <a:cubicBezTo>
                  <a:pt x="199" y="26"/>
                  <a:pt x="200" y="26"/>
                  <a:pt x="202" y="26"/>
                </a:cubicBezTo>
                <a:cubicBezTo>
                  <a:pt x="201" y="26"/>
                  <a:pt x="201" y="27"/>
                  <a:pt x="201" y="26"/>
                </a:cubicBezTo>
                <a:cubicBezTo>
                  <a:pt x="201" y="27"/>
                  <a:pt x="201" y="27"/>
                  <a:pt x="201" y="27"/>
                </a:cubicBezTo>
                <a:cubicBezTo>
                  <a:pt x="201" y="26"/>
                  <a:pt x="201" y="27"/>
                  <a:pt x="200" y="27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199" y="28"/>
                  <a:pt x="199" y="27"/>
                  <a:pt x="199" y="28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198" y="28"/>
                  <a:pt x="198" y="28"/>
                  <a:pt x="197" y="28"/>
                </a:cubicBezTo>
                <a:cubicBezTo>
                  <a:pt x="197" y="28"/>
                  <a:pt x="197" y="28"/>
                  <a:pt x="197" y="28"/>
                </a:cubicBezTo>
                <a:cubicBezTo>
                  <a:pt x="198" y="28"/>
                  <a:pt x="198" y="28"/>
                  <a:pt x="198" y="28"/>
                </a:cubicBezTo>
                <a:cubicBezTo>
                  <a:pt x="198" y="28"/>
                  <a:pt x="198" y="28"/>
                  <a:pt x="197" y="28"/>
                </a:cubicBezTo>
                <a:cubicBezTo>
                  <a:pt x="197" y="28"/>
                  <a:pt x="196" y="27"/>
                  <a:pt x="195" y="27"/>
                </a:cubicBezTo>
                <a:cubicBezTo>
                  <a:pt x="194" y="27"/>
                  <a:pt x="193" y="28"/>
                  <a:pt x="193" y="29"/>
                </a:cubicBezTo>
                <a:cubicBezTo>
                  <a:pt x="193" y="29"/>
                  <a:pt x="192" y="29"/>
                  <a:pt x="191" y="29"/>
                </a:cubicBezTo>
                <a:cubicBezTo>
                  <a:pt x="192" y="28"/>
                  <a:pt x="193" y="28"/>
                  <a:pt x="193" y="28"/>
                </a:cubicBezTo>
                <a:cubicBezTo>
                  <a:pt x="193" y="28"/>
                  <a:pt x="193" y="28"/>
                  <a:pt x="192" y="28"/>
                </a:cubicBezTo>
                <a:cubicBezTo>
                  <a:pt x="193" y="28"/>
                  <a:pt x="193" y="28"/>
                  <a:pt x="193" y="28"/>
                </a:cubicBezTo>
                <a:cubicBezTo>
                  <a:pt x="194" y="27"/>
                  <a:pt x="195" y="27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5" y="27"/>
                  <a:pt x="194" y="27"/>
                  <a:pt x="193" y="28"/>
                </a:cubicBezTo>
                <a:cubicBezTo>
                  <a:pt x="192" y="28"/>
                  <a:pt x="192" y="28"/>
                  <a:pt x="191" y="28"/>
                </a:cubicBezTo>
                <a:cubicBezTo>
                  <a:pt x="191" y="29"/>
                  <a:pt x="190" y="29"/>
                  <a:pt x="190" y="29"/>
                </a:cubicBezTo>
                <a:cubicBezTo>
                  <a:pt x="189" y="29"/>
                  <a:pt x="188" y="29"/>
                  <a:pt x="187" y="29"/>
                </a:cubicBezTo>
                <a:cubicBezTo>
                  <a:pt x="188" y="29"/>
                  <a:pt x="189" y="29"/>
                  <a:pt x="189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0" y="29"/>
                  <a:pt x="189" y="29"/>
                  <a:pt x="189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9" y="30"/>
                  <a:pt x="189" y="30"/>
                  <a:pt x="189" y="30"/>
                </a:cubicBezTo>
                <a:cubicBezTo>
                  <a:pt x="189" y="30"/>
                  <a:pt x="189" y="30"/>
                  <a:pt x="189" y="30"/>
                </a:cubicBezTo>
                <a:cubicBezTo>
                  <a:pt x="188" y="30"/>
                  <a:pt x="187" y="31"/>
                  <a:pt x="186" y="31"/>
                </a:cubicBezTo>
                <a:cubicBezTo>
                  <a:pt x="185" y="31"/>
                  <a:pt x="185" y="30"/>
                  <a:pt x="184" y="30"/>
                </a:cubicBezTo>
                <a:cubicBezTo>
                  <a:pt x="182" y="30"/>
                  <a:pt x="181" y="31"/>
                  <a:pt x="181" y="33"/>
                </a:cubicBezTo>
                <a:cubicBezTo>
                  <a:pt x="181" y="33"/>
                  <a:pt x="181" y="33"/>
                  <a:pt x="182" y="34"/>
                </a:cubicBezTo>
                <a:cubicBezTo>
                  <a:pt x="181" y="34"/>
                  <a:pt x="181" y="35"/>
                  <a:pt x="180" y="35"/>
                </a:cubicBezTo>
                <a:cubicBezTo>
                  <a:pt x="178" y="37"/>
                  <a:pt x="175" y="39"/>
                  <a:pt x="172" y="42"/>
                </a:cubicBezTo>
                <a:cubicBezTo>
                  <a:pt x="172" y="42"/>
                  <a:pt x="171" y="43"/>
                  <a:pt x="170" y="44"/>
                </a:cubicBezTo>
                <a:cubicBezTo>
                  <a:pt x="167" y="47"/>
                  <a:pt x="163" y="51"/>
                  <a:pt x="160" y="55"/>
                </a:cubicBezTo>
                <a:cubicBezTo>
                  <a:pt x="160" y="55"/>
                  <a:pt x="161" y="55"/>
                  <a:pt x="161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59" y="57"/>
                  <a:pt x="158" y="58"/>
                  <a:pt x="157" y="59"/>
                </a:cubicBezTo>
                <a:cubicBezTo>
                  <a:pt x="157" y="59"/>
                  <a:pt x="158" y="59"/>
                  <a:pt x="158" y="5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2"/>
                  <a:pt x="155" y="62"/>
                </a:cubicBezTo>
                <a:cubicBezTo>
                  <a:pt x="155" y="62"/>
                  <a:pt x="156" y="62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0"/>
                  <a:pt x="158" y="58"/>
                  <a:pt x="158" y="56"/>
                </a:cubicBezTo>
                <a:cubicBezTo>
                  <a:pt x="159" y="56"/>
                  <a:pt x="159" y="56"/>
                  <a:pt x="159" y="55"/>
                </a:cubicBezTo>
                <a:cubicBezTo>
                  <a:pt x="158" y="56"/>
                  <a:pt x="157" y="58"/>
                  <a:pt x="156" y="60"/>
                </a:cubicBezTo>
                <a:cubicBezTo>
                  <a:pt x="156" y="61"/>
                  <a:pt x="154" y="62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4" y="63"/>
                  <a:pt x="154" y="63"/>
                  <a:pt x="154" y="64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4" y="63"/>
                  <a:pt x="154" y="62"/>
                  <a:pt x="155" y="61"/>
                </a:cubicBezTo>
                <a:cubicBezTo>
                  <a:pt x="155" y="61"/>
                  <a:pt x="155" y="61"/>
                  <a:pt x="155" y="60"/>
                </a:cubicBezTo>
                <a:cubicBezTo>
                  <a:pt x="154" y="61"/>
                  <a:pt x="154" y="61"/>
                  <a:pt x="154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4" y="61"/>
                  <a:pt x="154" y="61"/>
                  <a:pt x="154" y="61"/>
                </a:cubicBezTo>
                <a:cubicBezTo>
                  <a:pt x="153" y="63"/>
                  <a:pt x="152" y="65"/>
                  <a:pt x="151" y="66"/>
                </a:cubicBezTo>
                <a:cubicBezTo>
                  <a:pt x="151" y="66"/>
                  <a:pt x="150" y="66"/>
                  <a:pt x="151" y="66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51" y="66"/>
                  <a:pt x="151" y="65"/>
                  <a:pt x="151" y="65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3"/>
                  <a:pt x="151" y="63"/>
                  <a:pt x="151" y="63"/>
                </a:cubicBezTo>
                <a:cubicBezTo>
                  <a:pt x="151" y="63"/>
                  <a:pt x="151" y="63"/>
                  <a:pt x="152" y="63"/>
                </a:cubicBezTo>
                <a:cubicBezTo>
                  <a:pt x="152" y="62"/>
                  <a:pt x="153" y="61"/>
                  <a:pt x="154" y="60"/>
                </a:cubicBezTo>
                <a:cubicBezTo>
                  <a:pt x="154" y="59"/>
                  <a:pt x="155" y="58"/>
                  <a:pt x="155" y="58"/>
                </a:cubicBezTo>
                <a:cubicBezTo>
                  <a:pt x="155" y="58"/>
                  <a:pt x="154" y="58"/>
                  <a:pt x="154" y="58"/>
                </a:cubicBezTo>
                <a:close/>
                <a:moveTo>
                  <a:pt x="170" y="38"/>
                </a:move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0" y="38"/>
                  <a:pt x="170" y="38"/>
                </a:cubicBezTo>
                <a:close/>
                <a:moveTo>
                  <a:pt x="176" y="32"/>
                </a:moveTo>
                <a:cubicBezTo>
                  <a:pt x="176" y="32"/>
                  <a:pt x="176" y="31"/>
                  <a:pt x="177" y="31"/>
                </a:cubicBezTo>
                <a:cubicBezTo>
                  <a:pt x="178" y="30"/>
                  <a:pt x="180" y="29"/>
                  <a:pt x="181" y="29"/>
                </a:cubicBezTo>
                <a:cubicBezTo>
                  <a:pt x="180" y="30"/>
                  <a:pt x="177" y="31"/>
                  <a:pt x="176" y="32"/>
                </a:cubicBezTo>
                <a:close/>
                <a:moveTo>
                  <a:pt x="188" y="24"/>
                </a:moveTo>
                <a:cubicBezTo>
                  <a:pt x="188" y="24"/>
                  <a:pt x="189" y="24"/>
                  <a:pt x="189" y="24"/>
                </a:cubicBezTo>
                <a:cubicBezTo>
                  <a:pt x="189" y="24"/>
                  <a:pt x="188" y="24"/>
                  <a:pt x="188" y="24"/>
                </a:cubicBezTo>
                <a:close/>
                <a:moveTo>
                  <a:pt x="184" y="43"/>
                </a:moveTo>
                <a:cubicBezTo>
                  <a:pt x="183" y="43"/>
                  <a:pt x="183" y="44"/>
                  <a:pt x="182" y="45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0" y="46"/>
                  <a:pt x="179" y="47"/>
                  <a:pt x="177" y="49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77" y="48"/>
                  <a:pt x="177" y="48"/>
                  <a:pt x="177" y="48"/>
                </a:cubicBezTo>
                <a:cubicBezTo>
                  <a:pt x="177" y="48"/>
                  <a:pt x="176" y="48"/>
                  <a:pt x="176" y="49"/>
                </a:cubicBezTo>
                <a:cubicBezTo>
                  <a:pt x="176" y="49"/>
                  <a:pt x="177" y="49"/>
                  <a:pt x="177" y="49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76" y="50"/>
                  <a:pt x="176" y="50"/>
                  <a:pt x="175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4" y="50"/>
                  <a:pt x="175" y="50"/>
                  <a:pt x="174" y="50"/>
                </a:cubicBezTo>
                <a:cubicBezTo>
                  <a:pt x="176" y="48"/>
                  <a:pt x="177" y="46"/>
                  <a:pt x="180" y="44"/>
                </a:cubicBezTo>
                <a:cubicBezTo>
                  <a:pt x="180" y="44"/>
                  <a:pt x="180" y="44"/>
                  <a:pt x="180" y="43"/>
                </a:cubicBezTo>
                <a:cubicBezTo>
                  <a:pt x="180" y="43"/>
                  <a:pt x="180" y="43"/>
                  <a:pt x="181" y="43"/>
                </a:cubicBezTo>
                <a:cubicBezTo>
                  <a:pt x="181" y="43"/>
                  <a:pt x="181" y="44"/>
                  <a:pt x="181" y="44"/>
                </a:cubicBezTo>
                <a:cubicBezTo>
                  <a:pt x="181" y="44"/>
                  <a:pt x="182" y="43"/>
                  <a:pt x="182" y="43"/>
                </a:cubicBezTo>
                <a:cubicBezTo>
                  <a:pt x="182" y="43"/>
                  <a:pt x="182" y="42"/>
                  <a:pt x="181" y="42"/>
                </a:cubicBezTo>
                <a:cubicBezTo>
                  <a:pt x="182" y="42"/>
                  <a:pt x="183" y="41"/>
                  <a:pt x="183" y="41"/>
                </a:cubicBezTo>
                <a:cubicBezTo>
                  <a:pt x="184" y="41"/>
                  <a:pt x="183" y="41"/>
                  <a:pt x="183" y="41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39"/>
                  <a:pt x="186" y="39"/>
                  <a:pt x="186" y="39"/>
                </a:cubicBezTo>
                <a:cubicBezTo>
                  <a:pt x="186" y="39"/>
                  <a:pt x="187" y="38"/>
                  <a:pt x="188" y="38"/>
                </a:cubicBezTo>
                <a:cubicBezTo>
                  <a:pt x="188" y="38"/>
                  <a:pt x="188" y="38"/>
                  <a:pt x="188" y="38"/>
                </a:cubicBezTo>
                <a:cubicBezTo>
                  <a:pt x="189" y="38"/>
                  <a:pt x="189" y="38"/>
                  <a:pt x="189" y="38"/>
                </a:cubicBezTo>
                <a:cubicBezTo>
                  <a:pt x="189" y="38"/>
                  <a:pt x="189" y="38"/>
                  <a:pt x="189" y="37"/>
                </a:cubicBezTo>
                <a:cubicBezTo>
                  <a:pt x="189" y="37"/>
                  <a:pt x="189" y="37"/>
                  <a:pt x="189" y="37"/>
                </a:cubicBezTo>
                <a:cubicBezTo>
                  <a:pt x="189" y="37"/>
                  <a:pt x="189" y="37"/>
                  <a:pt x="189" y="37"/>
                </a:cubicBezTo>
                <a:cubicBezTo>
                  <a:pt x="189" y="37"/>
                  <a:pt x="190" y="37"/>
                  <a:pt x="190" y="36"/>
                </a:cubicBezTo>
                <a:cubicBezTo>
                  <a:pt x="190" y="36"/>
                  <a:pt x="191" y="36"/>
                  <a:pt x="191" y="36"/>
                </a:cubicBezTo>
                <a:cubicBezTo>
                  <a:pt x="191" y="36"/>
                  <a:pt x="191" y="36"/>
                  <a:pt x="191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36"/>
                  <a:pt x="192" y="36"/>
                  <a:pt x="192" y="35"/>
                </a:cubicBezTo>
                <a:cubicBezTo>
                  <a:pt x="192" y="35"/>
                  <a:pt x="193" y="35"/>
                  <a:pt x="193" y="35"/>
                </a:cubicBezTo>
                <a:cubicBezTo>
                  <a:pt x="193" y="35"/>
                  <a:pt x="193" y="35"/>
                  <a:pt x="193" y="35"/>
                </a:cubicBezTo>
                <a:cubicBezTo>
                  <a:pt x="193" y="35"/>
                  <a:pt x="193" y="34"/>
                  <a:pt x="194" y="34"/>
                </a:cubicBezTo>
                <a:cubicBezTo>
                  <a:pt x="194" y="34"/>
                  <a:pt x="194" y="34"/>
                  <a:pt x="194" y="34"/>
                </a:cubicBezTo>
                <a:cubicBezTo>
                  <a:pt x="195" y="34"/>
                  <a:pt x="196" y="33"/>
                  <a:pt x="197" y="33"/>
                </a:cubicBezTo>
                <a:cubicBezTo>
                  <a:pt x="197" y="34"/>
                  <a:pt x="196" y="34"/>
                  <a:pt x="196" y="34"/>
                </a:cubicBezTo>
                <a:cubicBezTo>
                  <a:pt x="194" y="35"/>
                  <a:pt x="193" y="36"/>
                  <a:pt x="192" y="37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1" y="38"/>
                  <a:pt x="190" y="38"/>
                  <a:pt x="189" y="39"/>
                </a:cubicBezTo>
                <a:cubicBezTo>
                  <a:pt x="187" y="40"/>
                  <a:pt x="186" y="42"/>
                  <a:pt x="184" y="43"/>
                </a:cubicBezTo>
                <a:close/>
                <a:moveTo>
                  <a:pt x="176" y="45"/>
                </a:moveTo>
                <a:cubicBezTo>
                  <a:pt x="176" y="45"/>
                  <a:pt x="176" y="45"/>
                  <a:pt x="176" y="45"/>
                </a:cubicBezTo>
                <a:cubicBezTo>
                  <a:pt x="177" y="44"/>
                  <a:pt x="178" y="44"/>
                  <a:pt x="178" y="43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76" y="45"/>
                  <a:pt x="176" y="45"/>
                  <a:pt x="176" y="45"/>
                </a:cubicBezTo>
                <a:close/>
                <a:moveTo>
                  <a:pt x="186" y="32"/>
                </a:moveTo>
                <a:cubicBezTo>
                  <a:pt x="186" y="32"/>
                  <a:pt x="186" y="32"/>
                  <a:pt x="186" y="32"/>
                </a:cubicBezTo>
                <a:cubicBezTo>
                  <a:pt x="186" y="31"/>
                  <a:pt x="187" y="31"/>
                  <a:pt x="187" y="31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188" y="30"/>
                  <a:pt x="189" y="30"/>
                  <a:pt x="189" y="30"/>
                </a:cubicBezTo>
                <a:cubicBezTo>
                  <a:pt x="190" y="30"/>
                  <a:pt x="190" y="29"/>
                  <a:pt x="191" y="29"/>
                </a:cubicBezTo>
                <a:cubicBezTo>
                  <a:pt x="191" y="29"/>
                  <a:pt x="192" y="29"/>
                  <a:pt x="193" y="29"/>
                </a:cubicBezTo>
                <a:cubicBezTo>
                  <a:pt x="193" y="29"/>
                  <a:pt x="193" y="29"/>
                  <a:pt x="193" y="29"/>
                </a:cubicBezTo>
                <a:cubicBezTo>
                  <a:pt x="193" y="29"/>
                  <a:pt x="193" y="29"/>
                  <a:pt x="193" y="29"/>
                </a:cubicBezTo>
                <a:cubicBezTo>
                  <a:pt x="193" y="29"/>
                  <a:pt x="193" y="29"/>
                  <a:pt x="192" y="29"/>
                </a:cubicBezTo>
                <a:cubicBezTo>
                  <a:pt x="192" y="29"/>
                  <a:pt x="192" y="29"/>
                  <a:pt x="192" y="30"/>
                </a:cubicBezTo>
                <a:cubicBezTo>
                  <a:pt x="192" y="30"/>
                  <a:pt x="192" y="30"/>
                  <a:pt x="192" y="30"/>
                </a:cubicBezTo>
                <a:cubicBezTo>
                  <a:pt x="190" y="30"/>
                  <a:pt x="188" y="31"/>
                  <a:pt x="187" y="32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187" y="31"/>
                  <a:pt x="186" y="32"/>
                  <a:pt x="186" y="32"/>
                </a:cubicBezTo>
                <a:close/>
                <a:moveTo>
                  <a:pt x="191" y="32"/>
                </a:moveTo>
                <a:cubicBezTo>
                  <a:pt x="191" y="32"/>
                  <a:pt x="190" y="33"/>
                  <a:pt x="189" y="33"/>
                </a:cubicBezTo>
                <a:cubicBezTo>
                  <a:pt x="190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lose/>
                <a:moveTo>
                  <a:pt x="189" y="33"/>
                </a:moveTo>
                <a:cubicBezTo>
                  <a:pt x="189" y="33"/>
                  <a:pt x="189" y="33"/>
                  <a:pt x="189" y="33"/>
                </a:cubicBezTo>
                <a:cubicBezTo>
                  <a:pt x="189" y="33"/>
                  <a:pt x="188" y="34"/>
                  <a:pt x="188" y="34"/>
                </a:cubicBezTo>
                <a:cubicBezTo>
                  <a:pt x="188" y="33"/>
                  <a:pt x="189" y="33"/>
                  <a:pt x="189" y="33"/>
                </a:cubicBezTo>
                <a:close/>
                <a:moveTo>
                  <a:pt x="168" y="55"/>
                </a:moveTo>
                <a:cubicBezTo>
                  <a:pt x="168" y="55"/>
                  <a:pt x="167" y="55"/>
                  <a:pt x="167" y="55"/>
                </a:cubicBezTo>
                <a:cubicBezTo>
                  <a:pt x="169" y="53"/>
                  <a:pt x="171" y="51"/>
                  <a:pt x="173" y="49"/>
                </a:cubicBezTo>
                <a:cubicBezTo>
                  <a:pt x="173" y="49"/>
                  <a:pt x="173" y="49"/>
                  <a:pt x="173" y="49"/>
                </a:cubicBezTo>
                <a:cubicBezTo>
                  <a:pt x="172" y="51"/>
                  <a:pt x="170" y="54"/>
                  <a:pt x="168" y="56"/>
                </a:cubicBezTo>
                <a:cubicBezTo>
                  <a:pt x="169" y="56"/>
                  <a:pt x="169" y="56"/>
                  <a:pt x="169" y="56"/>
                </a:cubicBezTo>
                <a:cubicBezTo>
                  <a:pt x="169" y="55"/>
                  <a:pt x="168" y="55"/>
                  <a:pt x="168" y="55"/>
                </a:cubicBezTo>
                <a:close/>
                <a:moveTo>
                  <a:pt x="160" y="78"/>
                </a:moveTo>
                <a:cubicBezTo>
                  <a:pt x="160" y="78"/>
                  <a:pt x="160" y="78"/>
                  <a:pt x="160" y="78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78"/>
                  <a:pt x="160" y="78"/>
                  <a:pt x="160" y="78"/>
                </a:cubicBezTo>
                <a:close/>
                <a:moveTo>
                  <a:pt x="200" y="28"/>
                </a:moveTo>
                <a:cubicBezTo>
                  <a:pt x="200" y="28"/>
                  <a:pt x="200" y="28"/>
                  <a:pt x="200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8" y="28"/>
                  <a:pt x="198" y="28"/>
                </a:cubicBezTo>
                <a:cubicBezTo>
                  <a:pt x="198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7"/>
                  <a:pt x="200" y="28"/>
                  <a:pt x="200" y="27"/>
                </a:cubicBezTo>
                <a:cubicBezTo>
                  <a:pt x="201" y="28"/>
                  <a:pt x="201" y="28"/>
                  <a:pt x="202" y="28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1" y="28"/>
                  <a:pt x="200" y="28"/>
                  <a:pt x="200" y="28"/>
                </a:cubicBezTo>
                <a:close/>
                <a:moveTo>
                  <a:pt x="201" y="27"/>
                </a:move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1" y="27"/>
                  <a:pt x="201" y="27"/>
                </a:cubicBezTo>
                <a:close/>
                <a:moveTo>
                  <a:pt x="205" y="24"/>
                </a:moveTo>
                <a:cubicBezTo>
                  <a:pt x="204" y="24"/>
                  <a:pt x="204" y="24"/>
                  <a:pt x="204" y="24"/>
                </a:cubicBezTo>
                <a:cubicBezTo>
                  <a:pt x="204" y="24"/>
                  <a:pt x="204" y="24"/>
                  <a:pt x="204" y="24"/>
                </a:cubicBezTo>
                <a:lnTo>
                  <a:pt x="205" y="24"/>
                </a:lnTo>
                <a:close/>
                <a:moveTo>
                  <a:pt x="206" y="25"/>
                </a:moveTo>
                <a:cubicBezTo>
                  <a:pt x="205" y="25"/>
                  <a:pt x="205" y="25"/>
                  <a:pt x="204" y="25"/>
                </a:cubicBezTo>
                <a:cubicBezTo>
                  <a:pt x="204" y="25"/>
                  <a:pt x="204" y="25"/>
                  <a:pt x="204" y="24"/>
                </a:cubicBezTo>
                <a:cubicBezTo>
                  <a:pt x="204" y="24"/>
                  <a:pt x="205" y="24"/>
                  <a:pt x="206" y="25"/>
                </a:cubicBezTo>
                <a:close/>
                <a:moveTo>
                  <a:pt x="193" y="24"/>
                </a:moveTo>
                <a:cubicBezTo>
                  <a:pt x="194" y="24"/>
                  <a:pt x="195" y="24"/>
                  <a:pt x="196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97" y="24"/>
                  <a:pt x="198" y="24"/>
                  <a:pt x="198" y="24"/>
                </a:cubicBezTo>
                <a:cubicBezTo>
                  <a:pt x="198" y="24"/>
                  <a:pt x="197" y="24"/>
                  <a:pt x="197" y="24"/>
                </a:cubicBezTo>
                <a:cubicBezTo>
                  <a:pt x="199" y="23"/>
                  <a:pt x="201" y="24"/>
                  <a:pt x="202" y="25"/>
                </a:cubicBezTo>
                <a:cubicBezTo>
                  <a:pt x="202" y="24"/>
                  <a:pt x="201" y="24"/>
                  <a:pt x="201" y="24"/>
                </a:cubicBezTo>
                <a:cubicBezTo>
                  <a:pt x="202" y="24"/>
                  <a:pt x="202" y="24"/>
                  <a:pt x="203" y="24"/>
                </a:cubicBezTo>
                <a:cubicBezTo>
                  <a:pt x="203" y="24"/>
                  <a:pt x="204" y="25"/>
                  <a:pt x="204" y="25"/>
                </a:cubicBezTo>
                <a:cubicBezTo>
                  <a:pt x="204" y="25"/>
                  <a:pt x="204" y="25"/>
                  <a:pt x="204" y="25"/>
                </a:cubicBezTo>
                <a:cubicBezTo>
                  <a:pt x="204" y="25"/>
                  <a:pt x="203" y="26"/>
                  <a:pt x="203" y="26"/>
                </a:cubicBezTo>
                <a:cubicBezTo>
                  <a:pt x="202" y="26"/>
                  <a:pt x="202" y="26"/>
                  <a:pt x="202" y="26"/>
                </a:cubicBezTo>
                <a:cubicBezTo>
                  <a:pt x="202" y="26"/>
                  <a:pt x="202" y="26"/>
                  <a:pt x="202" y="26"/>
                </a:cubicBezTo>
                <a:cubicBezTo>
                  <a:pt x="202" y="26"/>
                  <a:pt x="201" y="26"/>
                  <a:pt x="201" y="25"/>
                </a:cubicBezTo>
                <a:cubicBezTo>
                  <a:pt x="201" y="25"/>
                  <a:pt x="201" y="25"/>
                  <a:pt x="201" y="25"/>
                </a:cubicBezTo>
                <a:cubicBezTo>
                  <a:pt x="201" y="25"/>
                  <a:pt x="201" y="25"/>
                  <a:pt x="201" y="25"/>
                </a:cubicBezTo>
                <a:cubicBezTo>
                  <a:pt x="200" y="26"/>
                  <a:pt x="198" y="25"/>
                  <a:pt x="197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7" y="25"/>
                  <a:pt x="197" y="25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198" y="24"/>
                  <a:pt x="198" y="24"/>
                  <a:pt x="198" y="24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5"/>
                  <a:pt x="197" y="25"/>
                  <a:pt x="196" y="25"/>
                </a:cubicBezTo>
                <a:cubicBezTo>
                  <a:pt x="196" y="25"/>
                  <a:pt x="196" y="25"/>
                  <a:pt x="196" y="26"/>
                </a:cubicBezTo>
                <a:cubicBezTo>
                  <a:pt x="196" y="26"/>
                  <a:pt x="196" y="25"/>
                  <a:pt x="196" y="25"/>
                </a:cubicBezTo>
                <a:cubicBezTo>
                  <a:pt x="195" y="25"/>
                  <a:pt x="195" y="26"/>
                  <a:pt x="195" y="26"/>
                </a:cubicBezTo>
                <a:cubicBezTo>
                  <a:pt x="195" y="26"/>
                  <a:pt x="195" y="26"/>
                  <a:pt x="194" y="26"/>
                </a:cubicBezTo>
                <a:cubicBezTo>
                  <a:pt x="193" y="26"/>
                  <a:pt x="192" y="26"/>
                  <a:pt x="192" y="25"/>
                </a:cubicBezTo>
                <a:cubicBezTo>
                  <a:pt x="192" y="25"/>
                  <a:pt x="192" y="24"/>
                  <a:pt x="192" y="24"/>
                </a:cubicBezTo>
                <a:lnTo>
                  <a:pt x="193" y="24"/>
                </a:lnTo>
                <a:close/>
                <a:moveTo>
                  <a:pt x="191" y="26"/>
                </a:moveTo>
                <a:cubicBezTo>
                  <a:pt x="191" y="26"/>
                  <a:pt x="191" y="26"/>
                  <a:pt x="191" y="26"/>
                </a:cubicBezTo>
                <a:cubicBezTo>
                  <a:pt x="191" y="26"/>
                  <a:pt x="191" y="26"/>
                  <a:pt x="191" y="26"/>
                </a:cubicBezTo>
                <a:cubicBezTo>
                  <a:pt x="192" y="26"/>
                  <a:pt x="192" y="26"/>
                  <a:pt x="193" y="26"/>
                </a:cubicBezTo>
                <a:cubicBezTo>
                  <a:pt x="193" y="26"/>
                  <a:pt x="194" y="26"/>
                  <a:pt x="194" y="26"/>
                </a:cubicBezTo>
                <a:cubicBezTo>
                  <a:pt x="194" y="27"/>
                  <a:pt x="193" y="27"/>
                  <a:pt x="193" y="27"/>
                </a:cubicBezTo>
                <a:cubicBezTo>
                  <a:pt x="189" y="27"/>
                  <a:pt x="189" y="27"/>
                  <a:pt x="189" y="27"/>
                </a:cubicBezTo>
                <a:cubicBezTo>
                  <a:pt x="189" y="26"/>
                  <a:pt x="189" y="26"/>
                  <a:pt x="189" y="26"/>
                </a:cubicBezTo>
                <a:cubicBezTo>
                  <a:pt x="188" y="26"/>
                  <a:pt x="188" y="26"/>
                  <a:pt x="188" y="26"/>
                </a:cubicBezTo>
                <a:cubicBezTo>
                  <a:pt x="188" y="26"/>
                  <a:pt x="189" y="26"/>
                  <a:pt x="189" y="26"/>
                </a:cubicBezTo>
                <a:cubicBezTo>
                  <a:pt x="190" y="26"/>
                  <a:pt x="190" y="26"/>
                  <a:pt x="191" y="26"/>
                </a:cubicBezTo>
                <a:close/>
                <a:moveTo>
                  <a:pt x="193" y="22"/>
                </a:moveTo>
                <a:cubicBezTo>
                  <a:pt x="192" y="22"/>
                  <a:pt x="192" y="22"/>
                  <a:pt x="191" y="22"/>
                </a:cubicBezTo>
                <a:cubicBezTo>
                  <a:pt x="192" y="22"/>
                  <a:pt x="192" y="22"/>
                  <a:pt x="193" y="22"/>
                </a:cubicBezTo>
                <a:close/>
                <a:moveTo>
                  <a:pt x="183" y="24"/>
                </a:moveTo>
                <a:cubicBezTo>
                  <a:pt x="183" y="24"/>
                  <a:pt x="183" y="24"/>
                  <a:pt x="183" y="24"/>
                </a:cubicBezTo>
                <a:cubicBezTo>
                  <a:pt x="183" y="24"/>
                  <a:pt x="183" y="24"/>
                  <a:pt x="183" y="24"/>
                </a:cubicBezTo>
                <a:cubicBezTo>
                  <a:pt x="183" y="23"/>
                  <a:pt x="183" y="23"/>
                  <a:pt x="184" y="23"/>
                </a:cubicBezTo>
                <a:cubicBezTo>
                  <a:pt x="186" y="22"/>
                  <a:pt x="189" y="21"/>
                  <a:pt x="191" y="22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2"/>
                  <a:pt x="191" y="22"/>
                  <a:pt x="191" y="22"/>
                </a:cubicBezTo>
                <a:cubicBezTo>
                  <a:pt x="191" y="21"/>
                  <a:pt x="191" y="22"/>
                  <a:pt x="191" y="22"/>
                </a:cubicBezTo>
                <a:cubicBezTo>
                  <a:pt x="190" y="22"/>
                  <a:pt x="188" y="22"/>
                  <a:pt x="187" y="23"/>
                </a:cubicBezTo>
                <a:cubicBezTo>
                  <a:pt x="186" y="24"/>
                  <a:pt x="184" y="24"/>
                  <a:pt x="182" y="24"/>
                </a:cubicBezTo>
                <a:cubicBezTo>
                  <a:pt x="183" y="24"/>
                  <a:pt x="183" y="24"/>
                  <a:pt x="183" y="24"/>
                </a:cubicBezTo>
                <a:close/>
                <a:moveTo>
                  <a:pt x="180" y="24"/>
                </a:moveTo>
                <a:cubicBezTo>
                  <a:pt x="181" y="24"/>
                  <a:pt x="181" y="24"/>
                  <a:pt x="181" y="24"/>
                </a:cubicBezTo>
                <a:cubicBezTo>
                  <a:pt x="180" y="25"/>
                  <a:pt x="179" y="25"/>
                  <a:pt x="178" y="25"/>
                </a:cubicBezTo>
                <a:cubicBezTo>
                  <a:pt x="179" y="25"/>
                  <a:pt x="179" y="25"/>
                  <a:pt x="180" y="25"/>
                </a:cubicBezTo>
                <a:cubicBezTo>
                  <a:pt x="180" y="24"/>
                  <a:pt x="180" y="24"/>
                  <a:pt x="180" y="24"/>
                </a:cubicBezTo>
                <a:close/>
                <a:moveTo>
                  <a:pt x="150" y="47"/>
                </a:moveTo>
                <a:cubicBezTo>
                  <a:pt x="151" y="46"/>
                  <a:pt x="152" y="45"/>
                  <a:pt x="152" y="44"/>
                </a:cubicBezTo>
                <a:cubicBezTo>
                  <a:pt x="153" y="44"/>
                  <a:pt x="153" y="44"/>
                  <a:pt x="153" y="43"/>
                </a:cubicBezTo>
                <a:cubicBezTo>
                  <a:pt x="153" y="43"/>
                  <a:pt x="152" y="43"/>
                  <a:pt x="152" y="43"/>
                </a:cubicBezTo>
                <a:cubicBezTo>
                  <a:pt x="152" y="42"/>
                  <a:pt x="152" y="42"/>
                  <a:pt x="153" y="41"/>
                </a:cubicBezTo>
                <a:cubicBezTo>
                  <a:pt x="153" y="40"/>
                  <a:pt x="154" y="40"/>
                  <a:pt x="155" y="39"/>
                </a:cubicBezTo>
                <a:cubicBezTo>
                  <a:pt x="155" y="39"/>
                  <a:pt x="154" y="40"/>
                  <a:pt x="15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3" y="40"/>
                  <a:pt x="153" y="40"/>
                  <a:pt x="154" y="39"/>
                </a:cubicBezTo>
                <a:cubicBezTo>
                  <a:pt x="157" y="35"/>
                  <a:pt x="161" y="32"/>
                  <a:pt x="166" y="29"/>
                </a:cubicBezTo>
                <a:cubicBezTo>
                  <a:pt x="168" y="28"/>
                  <a:pt x="170" y="27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4" y="26"/>
                  <a:pt x="175" y="25"/>
                  <a:pt x="175" y="25"/>
                </a:cubicBezTo>
                <a:cubicBezTo>
                  <a:pt x="175" y="25"/>
                  <a:pt x="176" y="24"/>
                  <a:pt x="176" y="2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7" y="24"/>
                  <a:pt x="178" y="24"/>
                  <a:pt x="179" y="23"/>
                </a:cubicBezTo>
                <a:cubicBezTo>
                  <a:pt x="179" y="23"/>
                  <a:pt x="179" y="23"/>
                  <a:pt x="179" y="23"/>
                </a:cubicBezTo>
                <a:cubicBezTo>
                  <a:pt x="179" y="24"/>
                  <a:pt x="180" y="24"/>
                  <a:pt x="180" y="24"/>
                </a:cubicBezTo>
                <a:cubicBezTo>
                  <a:pt x="177" y="25"/>
                  <a:pt x="174" y="27"/>
                  <a:pt x="171" y="28"/>
                </a:cubicBezTo>
                <a:cubicBezTo>
                  <a:pt x="170" y="29"/>
                  <a:pt x="169" y="30"/>
                  <a:pt x="168" y="30"/>
                </a:cubicBezTo>
                <a:cubicBezTo>
                  <a:pt x="167" y="31"/>
                  <a:pt x="166" y="31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4" y="33"/>
                  <a:pt x="163" y="35"/>
                  <a:pt x="161" y="36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59" y="36"/>
                  <a:pt x="159" y="37"/>
                  <a:pt x="159" y="38"/>
                </a:cubicBezTo>
                <a:cubicBezTo>
                  <a:pt x="159" y="38"/>
                  <a:pt x="159" y="38"/>
                  <a:pt x="159" y="39"/>
                </a:cubicBezTo>
                <a:cubicBezTo>
                  <a:pt x="158" y="39"/>
                  <a:pt x="158" y="40"/>
                  <a:pt x="157" y="40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6" y="42"/>
                  <a:pt x="155" y="43"/>
                  <a:pt x="154" y="44"/>
                </a:cubicBezTo>
                <a:cubicBezTo>
                  <a:pt x="153" y="45"/>
                  <a:pt x="151" y="47"/>
                  <a:pt x="150" y="49"/>
                </a:cubicBezTo>
                <a:cubicBezTo>
                  <a:pt x="150" y="48"/>
                  <a:pt x="149" y="48"/>
                  <a:pt x="150" y="47"/>
                </a:cubicBezTo>
                <a:close/>
                <a:moveTo>
                  <a:pt x="150" y="50"/>
                </a:moveTo>
                <a:cubicBezTo>
                  <a:pt x="150" y="50"/>
                  <a:pt x="150" y="50"/>
                  <a:pt x="150" y="51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1" y="49"/>
                  <a:pt x="151" y="50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3" y="47"/>
                  <a:pt x="155" y="45"/>
                  <a:pt x="157" y="42"/>
                </a:cubicBezTo>
                <a:cubicBezTo>
                  <a:pt x="157" y="41"/>
                  <a:pt x="159" y="40"/>
                  <a:pt x="159" y="39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60" y="39"/>
                  <a:pt x="160" y="40"/>
                  <a:pt x="161" y="40"/>
                </a:cubicBezTo>
                <a:cubicBezTo>
                  <a:pt x="162" y="40"/>
                  <a:pt x="162" y="39"/>
                  <a:pt x="162" y="38"/>
                </a:cubicBezTo>
                <a:cubicBezTo>
                  <a:pt x="162" y="37"/>
                  <a:pt x="162" y="37"/>
                  <a:pt x="162" y="37"/>
                </a:cubicBezTo>
                <a:cubicBezTo>
                  <a:pt x="163" y="36"/>
                  <a:pt x="164" y="35"/>
                  <a:pt x="165" y="34"/>
                </a:cubicBezTo>
                <a:cubicBezTo>
                  <a:pt x="165" y="34"/>
                  <a:pt x="166" y="35"/>
                  <a:pt x="166" y="35"/>
                </a:cubicBezTo>
                <a:cubicBezTo>
                  <a:pt x="167" y="35"/>
                  <a:pt x="168" y="34"/>
                  <a:pt x="168" y="33"/>
                </a:cubicBezTo>
                <a:cubicBezTo>
                  <a:pt x="168" y="33"/>
                  <a:pt x="167" y="33"/>
                  <a:pt x="167" y="32"/>
                </a:cubicBezTo>
                <a:cubicBezTo>
                  <a:pt x="168" y="32"/>
                  <a:pt x="169" y="31"/>
                  <a:pt x="170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71" y="30"/>
                  <a:pt x="171" y="30"/>
                  <a:pt x="171" y="30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30"/>
                  <a:pt x="172" y="30"/>
                  <a:pt x="172" y="30"/>
                </a:cubicBezTo>
                <a:cubicBezTo>
                  <a:pt x="172" y="30"/>
                  <a:pt x="172" y="30"/>
                  <a:pt x="172" y="30"/>
                </a:cubicBezTo>
                <a:cubicBezTo>
                  <a:pt x="175" y="28"/>
                  <a:pt x="178" y="27"/>
                  <a:pt x="182" y="26"/>
                </a:cubicBezTo>
                <a:cubicBezTo>
                  <a:pt x="180" y="27"/>
                  <a:pt x="179" y="28"/>
                  <a:pt x="178" y="29"/>
                </a:cubicBezTo>
                <a:cubicBezTo>
                  <a:pt x="177" y="30"/>
                  <a:pt x="176" y="30"/>
                  <a:pt x="175" y="30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3" y="31"/>
                  <a:pt x="173" y="32"/>
                  <a:pt x="172" y="32"/>
                </a:cubicBezTo>
                <a:cubicBezTo>
                  <a:pt x="172" y="32"/>
                  <a:pt x="171" y="33"/>
                  <a:pt x="171" y="33"/>
                </a:cubicBezTo>
                <a:cubicBezTo>
                  <a:pt x="170" y="33"/>
                  <a:pt x="170" y="34"/>
                  <a:pt x="170" y="34"/>
                </a:cubicBezTo>
                <a:cubicBezTo>
                  <a:pt x="169" y="34"/>
                  <a:pt x="169" y="34"/>
                  <a:pt x="168" y="35"/>
                </a:cubicBezTo>
                <a:cubicBezTo>
                  <a:pt x="169" y="35"/>
                  <a:pt x="169" y="35"/>
                  <a:pt x="170" y="34"/>
                </a:cubicBezTo>
                <a:cubicBezTo>
                  <a:pt x="170" y="34"/>
                  <a:pt x="171" y="34"/>
                  <a:pt x="171" y="33"/>
                </a:cubicBezTo>
                <a:cubicBezTo>
                  <a:pt x="171" y="34"/>
                  <a:pt x="171" y="34"/>
                  <a:pt x="172" y="34"/>
                </a:cubicBezTo>
                <a:cubicBezTo>
                  <a:pt x="172" y="34"/>
                  <a:pt x="172" y="34"/>
                  <a:pt x="172" y="33"/>
                </a:cubicBezTo>
                <a:cubicBezTo>
                  <a:pt x="172" y="33"/>
                  <a:pt x="172" y="33"/>
                  <a:pt x="172" y="33"/>
                </a:cubicBezTo>
                <a:cubicBezTo>
                  <a:pt x="173" y="32"/>
                  <a:pt x="173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2" y="34"/>
                  <a:pt x="169" y="37"/>
                  <a:pt x="167" y="39"/>
                </a:cubicBezTo>
                <a:cubicBezTo>
                  <a:pt x="167" y="39"/>
                  <a:pt x="167" y="38"/>
                  <a:pt x="166" y="38"/>
                </a:cubicBezTo>
                <a:cubicBezTo>
                  <a:pt x="166" y="38"/>
                  <a:pt x="166" y="39"/>
                  <a:pt x="166" y="39"/>
                </a:cubicBezTo>
                <a:cubicBezTo>
                  <a:pt x="166" y="39"/>
                  <a:pt x="166" y="40"/>
                  <a:pt x="166" y="40"/>
                </a:cubicBezTo>
                <a:cubicBezTo>
                  <a:pt x="165" y="40"/>
                  <a:pt x="165" y="41"/>
                  <a:pt x="164" y="42"/>
                </a:cubicBezTo>
                <a:cubicBezTo>
                  <a:pt x="164" y="42"/>
                  <a:pt x="163" y="43"/>
                  <a:pt x="162" y="43"/>
                </a:cubicBezTo>
                <a:cubicBezTo>
                  <a:pt x="161" y="44"/>
                  <a:pt x="160" y="46"/>
                  <a:pt x="159" y="47"/>
                </a:cubicBezTo>
                <a:cubicBezTo>
                  <a:pt x="158" y="48"/>
                  <a:pt x="158" y="49"/>
                  <a:pt x="156" y="50"/>
                </a:cubicBezTo>
                <a:cubicBezTo>
                  <a:pt x="156" y="51"/>
                  <a:pt x="155" y="52"/>
                  <a:pt x="154" y="53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5" y="52"/>
                  <a:pt x="155" y="52"/>
                  <a:pt x="155" y="52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4" y="53"/>
                  <a:pt x="153" y="54"/>
                  <a:pt x="153" y="55"/>
                </a:cubicBezTo>
                <a:cubicBezTo>
                  <a:pt x="152" y="55"/>
                  <a:pt x="153" y="55"/>
                  <a:pt x="152" y="56"/>
                </a:cubicBezTo>
                <a:cubicBezTo>
                  <a:pt x="152" y="56"/>
                  <a:pt x="152" y="57"/>
                  <a:pt x="152" y="57"/>
                </a:cubicBezTo>
                <a:cubicBezTo>
                  <a:pt x="150" y="58"/>
                  <a:pt x="150" y="60"/>
                  <a:pt x="148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8" y="63"/>
                  <a:pt x="147" y="64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147" y="65"/>
                  <a:pt x="147" y="64"/>
                  <a:pt x="147" y="64"/>
                </a:cubicBezTo>
                <a:cubicBezTo>
                  <a:pt x="147" y="64"/>
                  <a:pt x="147" y="64"/>
                  <a:pt x="147" y="64"/>
                </a:cubicBezTo>
                <a:cubicBezTo>
                  <a:pt x="147" y="63"/>
                  <a:pt x="148" y="62"/>
                  <a:pt x="148" y="62"/>
                </a:cubicBezTo>
                <a:cubicBezTo>
                  <a:pt x="149" y="61"/>
                  <a:pt x="149" y="60"/>
                  <a:pt x="150" y="59"/>
                </a:cubicBezTo>
                <a:cubicBezTo>
                  <a:pt x="150" y="58"/>
                  <a:pt x="151" y="58"/>
                  <a:pt x="150" y="58"/>
                </a:cubicBezTo>
                <a:cubicBezTo>
                  <a:pt x="151" y="58"/>
                  <a:pt x="151" y="57"/>
                  <a:pt x="151" y="58"/>
                </a:cubicBezTo>
                <a:cubicBezTo>
                  <a:pt x="151" y="57"/>
                  <a:pt x="152" y="56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6"/>
                  <a:pt x="151" y="56"/>
                  <a:pt x="151" y="57"/>
                </a:cubicBezTo>
                <a:cubicBezTo>
                  <a:pt x="151" y="57"/>
                  <a:pt x="151" y="57"/>
                  <a:pt x="151" y="57"/>
                </a:cubicBezTo>
                <a:cubicBezTo>
                  <a:pt x="150" y="57"/>
                  <a:pt x="150" y="58"/>
                  <a:pt x="150" y="58"/>
                </a:cubicBezTo>
                <a:cubicBezTo>
                  <a:pt x="149" y="59"/>
                  <a:pt x="149" y="59"/>
                  <a:pt x="149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9" y="58"/>
                  <a:pt x="151" y="56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5"/>
                  <a:pt x="152" y="54"/>
                  <a:pt x="152" y="54"/>
                </a:cubicBezTo>
                <a:cubicBezTo>
                  <a:pt x="152" y="54"/>
                  <a:pt x="152" y="54"/>
                  <a:pt x="152" y="55"/>
                </a:cubicBezTo>
                <a:cubicBezTo>
                  <a:pt x="152" y="54"/>
                  <a:pt x="152" y="54"/>
                  <a:pt x="152" y="53"/>
                </a:cubicBezTo>
                <a:cubicBezTo>
                  <a:pt x="153" y="52"/>
                  <a:pt x="154" y="52"/>
                  <a:pt x="155" y="50"/>
                </a:cubicBezTo>
                <a:cubicBezTo>
                  <a:pt x="155" y="49"/>
                  <a:pt x="156" y="49"/>
                  <a:pt x="156" y="48"/>
                </a:cubicBezTo>
                <a:cubicBezTo>
                  <a:pt x="158" y="46"/>
                  <a:pt x="160" y="44"/>
                  <a:pt x="162" y="42"/>
                </a:cubicBezTo>
                <a:cubicBezTo>
                  <a:pt x="161" y="42"/>
                  <a:pt x="161" y="42"/>
                  <a:pt x="160" y="43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6" y="37"/>
                  <a:pt x="166" y="37"/>
                  <a:pt x="167" y="37"/>
                </a:cubicBezTo>
                <a:cubicBezTo>
                  <a:pt x="167" y="36"/>
                  <a:pt x="168" y="36"/>
                  <a:pt x="168" y="35"/>
                </a:cubicBezTo>
                <a:cubicBezTo>
                  <a:pt x="168" y="35"/>
                  <a:pt x="169" y="35"/>
                  <a:pt x="168" y="35"/>
                </a:cubicBezTo>
                <a:cubicBezTo>
                  <a:pt x="166" y="37"/>
                  <a:pt x="163" y="39"/>
                  <a:pt x="161" y="41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1"/>
                  <a:pt x="160" y="42"/>
                  <a:pt x="160" y="42"/>
                </a:cubicBezTo>
                <a:cubicBezTo>
                  <a:pt x="161" y="41"/>
                  <a:pt x="162" y="39"/>
                  <a:pt x="164" y="37"/>
                </a:cubicBezTo>
                <a:cubicBezTo>
                  <a:pt x="164" y="37"/>
                  <a:pt x="164" y="37"/>
                  <a:pt x="164" y="37"/>
                </a:cubicBezTo>
                <a:cubicBezTo>
                  <a:pt x="164" y="37"/>
                  <a:pt x="164" y="37"/>
                  <a:pt x="164" y="37"/>
                </a:cubicBezTo>
                <a:cubicBezTo>
                  <a:pt x="164" y="37"/>
                  <a:pt x="164" y="37"/>
                  <a:pt x="164" y="37"/>
                </a:cubicBezTo>
                <a:cubicBezTo>
                  <a:pt x="164" y="38"/>
                  <a:pt x="163" y="38"/>
                  <a:pt x="163" y="38"/>
                </a:cubicBezTo>
                <a:cubicBezTo>
                  <a:pt x="161" y="40"/>
                  <a:pt x="159" y="42"/>
                  <a:pt x="157" y="44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7" y="44"/>
                  <a:pt x="156" y="44"/>
                  <a:pt x="156" y="45"/>
                </a:cubicBezTo>
                <a:cubicBezTo>
                  <a:pt x="156" y="45"/>
                  <a:pt x="157" y="45"/>
                  <a:pt x="157" y="45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157" y="45"/>
                  <a:pt x="157" y="46"/>
                  <a:pt x="156" y="46"/>
                </a:cubicBezTo>
                <a:cubicBezTo>
                  <a:pt x="157" y="46"/>
                  <a:pt x="156" y="46"/>
                  <a:pt x="156" y="46"/>
                </a:cubicBezTo>
                <a:cubicBezTo>
                  <a:pt x="155" y="48"/>
                  <a:pt x="154" y="48"/>
                  <a:pt x="153" y="50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4" y="49"/>
                  <a:pt x="154" y="48"/>
                  <a:pt x="154" y="48"/>
                </a:cubicBezTo>
                <a:cubicBezTo>
                  <a:pt x="154" y="47"/>
                  <a:pt x="154" y="48"/>
                  <a:pt x="154" y="48"/>
                </a:cubicBezTo>
                <a:cubicBezTo>
                  <a:pt x="155" y="47"/>
                  <a:pt x="155" y="47"/>
                  <a:pt x="155" y="47"/>
                </a:cubicBezTo>
                <a:cubicBezTo>
                  <a:pt x="154" y="47"/>
                  <a:pt x="154" y="48"/>
                  <a:pt x="154" y="48"/>
                </a:cubicBezTo>
                <a:cubicBezTo>
                  <a:pt x="154" y="48"/>
                  <a:pt x="155" y="47"/>
                  <a:pt x="154" y="47"/>
                </a:cubicBezTo>
                <a:cubicBezTo>
                  <a:pt x="153" y="48"/>
                  <a:pt x="152" y="49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2" y="49"/>
                  <a:pt x="152" y="49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0" y="51"/>
                  <a:pt x="149" y="53"/>
                  <a:pt x="148" y="54"/>
                </a:cubicBezTo>
                <a:cubicBezTo>
                  <a:pt x="148" y="53"/>
                  <a:pt x="149" y="52"/>
                  <a:pt x="150" y="50"/>
                </a:cubicBezTo>
                <a:close/>
                <a:moveTo>
                  <a:pt x="148" y="103"/>
                </a:moveTo>
                <a:cubicBezTo>
                  <a:pt x="148" y="103"/>
                  <a:pt x="148" y="103"/>
                  <a:pt x="148" y="103"/>
                </a:cubicBezTo>
                <a:cubicBezTo>
                  <a:pt x="148" y="103"/>
                  <a:pt x="148" y="103"/>
                  <a:pt x="148" y="103"/>
                </a:cubicBezTo>
                <a:close/>
                <a:moveTo>
                  <a:pt x="146" y="58"/>
                </a:moveTo>
                <a:cubicBezTo>
                  <a:pt x="146" y="58"/>
                  <a:pt x="147" y="57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0" y="53"/>
                  <a:pt x="149" y="55"/>
                  <a:pt x="148" y="57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47" y="57"/>
                  <a:pt x="148" y="57"/>
                  <a:pt x="147" y="57"/>
                </a:cubicBezTo>
                <a:cubicBezTo>
                  <a:pt x="147" y="59"/>
                  <a:pt x="146" y="60"/>
                  <a:pt x="144" y="62"/>
                </a:cubicBezTo>
                <a:cubicBezTo>
                  <a:pt x="144" y="62"/>
                  <a:pt x="144" y="62"/>
                  <a:pt x="144" y="62"/>
                </a:cubicBezTo>
                <a:lnTo>
                  <a:pt x="146" y="58"/>
                </a:lnTo>
                <a:close/>
                <a:moveTo>
                  <a:pt x="144" y="109"/>
                </a:moveTo>
                <a:cubicBezTo>
                  <a:pt x="143" y="109"/>
                  <a:pt x="143" y="109"/>
                  <a:pt x="143" y="109"/>
                </a:cubicBezTo>
                <a:cubicBezTo>
                  <a:pt x="143" y="109"/>
                  <a:pt x="144" y="109"/>
                  <a:pt x="144" y="109"/>
                </a:cubicBezTo>
                <a:close/>
                <a:moveTo>
                  <a:pt x="144" y="114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44" y="114"/>
                  <a:pt x="144" y="113"/>
                  <a:pt x="145" y="114"/>
                </a:cubicBezTo>
                <a:lnTo>
                  <a:pt x="144" y="114"/>
                </a:lnTo>
                <a:close/>
                <a:moveTo>
                  <a:pt x="145" y="114"/>
                </a:moveTo>
                <a:cubicBezTo>
                  <a:pt x="145" y="114"/>
                  <a:pt x="145" y="114"/>
                  <a:pt x="144" y="114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114"/>
                  <a:pt x="145" y="114"/>
                  <a:pt x="145" y="114"/>
                </a:cubicBezTo>
                <a:cubicBezTo>
                  <a:pt x="145" y="114"/>
                  <a:pt x="144" y="114"/>
                  <a:pt x="144" y="114"/>
                </a:cubicBezTo>
                <a:cubicBezTo>
                  <a:pt x="145" y="114"/>
                  <a:pt x="145" y="113"/>
                  <a:pt x="145" y="114"/>
                </a:cubicBezTo>
                <a:close/>
                <a:moveTo>
                  <a:pt x="147" y="115"/>
                </a:moveTo>
                <a:cubicBezTo>
                  <a:pt x="146" y="115"/>
                  <a:pt x="146" y="115"/>
                  <a:pt x="146" y="115"/>
                </a:cubicBezTo>
                <a:cubicBezTo>
                  <a:pt x="146" y="115"/>
                  <a:pt x="146" y="114"/>
                  <a:pt x="147" y="114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7" y="113"/>
                  <a:pt x="148" y="113"/>
                  <a:pt x="148" y="113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48" y="113"/>
                  <a:pt x="149" y="112"/>
                  <a:pt x="149" y="112"/>
                </a:cubicBezTo>
                <a:cubicBezTo>
                  <a:pt x="150" y="112"/>
                  <a:pt x="149" y="113"/>
                  <a:pt x="150" y="113"/>
                </a:cubicBezTo>
                <a:cubicBezTo>
                  <a:pt x="149" y="114"/>
                  <a:pt x="148" y="114"/>
                  <a:pt x="147" y="115"/>
                </a:cubicBezTo>
                <a:close/>
                <a:moveTo>
                  <a:pt x="162" y="103"/>
                </a:moveTo>
                <a:cubicBezTo>
                  <a:pt x="162" y="103"/>
                  <a:pt x="162" y="103"/>
                  <a:pt x="162" y="103"/>
                </a:cubicBezTo>
                <a:cubicBezTo>
                  <a:pt x="162" y="103"/>
                  <a:pt x="162" y="104"/>
                  <a:pt x="16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0" y="107"/>
                  <a:pt x="159" y="108"/>
                  <a:pt x="158" y="109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157" y="110"/>
                  <a:pt x="156" y="110"/>
                  <a:pt x="155" y="111"/>
                </a:cubicBezTo>
                <a:cubicBezTo>
                  <a:pt x="155" y="111"/>
                  <a:pt x="155" y="111"/>
                  <a:pt x="156" y="111"/>
                </a:cubicBezTo>
                <a:cubicBezTo>
                  <a:pt x="154" y="112"/>
                  <a:pt x="153" y="113"/>
                  <a:pt x="151" y="114"/>
                </a:cubicBezTo>
                <a:cubicBezTo>
                  <a:pt x="151" y="114"/>
                  <a:pt x="151" y="114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5"/>
                  <a:pt x="151" y="115"/>
                  <a:pt x="150" y="115"/>
                </a:cubicBezTo>
                <a:cubicBezTo>
                  <a:pt x="150" y="115"/>
                  <a:pt x="148" y="115"/>
                  <a:pt x="148" y="116"/>
                </a:cubicBezTo>
                <a:cubicBezTo>
                  <a:pt x="148" y="115"/>
                  <a:pt x="149" y="114"/>
                  <a:pt x="150" y="114"/>
                </a:cubicBezTo>
                <a:cubicBezTo>
                  <a:pt x="150" y="114"/>
                  <a:pt x="149" y="114"/>
                  <a:pt x="149" y="114"/>
                </a:cubicBezTo>
                <a:cubicBezTo>
                  <a:pt x="150" y="114"/>
                  <a:pt x="150" y="112"/>
                  <a:pt x="151" y="113"/>
                </a:cubicBezTo>
                <a:cubicBezTo>
                  <a:pt x="151" y="112"/>
                  <a:pt x="151" y="113"/>
                  <a:pt x="151" y="113"/>
                </a:cubicBezTo>
                <a:cubicBezTo>
                  <a:pt x="153" y="113"/>
                  <a:pt x="154" y="112"/>
                  <a:pt x="155" y="111"/>
                </a:cubicBezTo>
                <a:cubicBezTo>
                  <a:pt x="154" y="112"/>
                  <a:pt x="153" y="112"/>
                  <a:pt x="152" y="112"/>
                </a:cubicBezTo>
                <a:cubicBezTo>
                  <a:pt x="152" y="112"/>
                  <a:pt x="153" y="112"/>
                  <a:pt x="152" y="111"/>
                </a:cubicBezTo>
                <a:cubicBezTo>
                  <a:pt x="154" y="110"/>
                  <a:pt x="156" y="109"/>
                  <a:pt x="157" y="108"/>
                </a:cubicBezTo>
                <a:cubicBezTo>
                  <a:pt x="157" y="107"/>
                  <a:pt x="158" y="107"/>
                  <a:pt x="158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07"/>
                  <a:pt x="158" y="106"/>
                  <a:pt x="158" y="106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159" y="105"/>
                  <a:pt x="159" y="104"/>
                  <a:pt x="160" y="104"/>
                </a:cubicBezTo>
                <a:cubicBezTo>
                  <a:pt x="161" y="103"/>
                  <a:pt x="161" y="102"/>
                  <a:pt x="162" y="102"/>
                </a:cubicBezTo>
                <a:cubicBezTo>
                  <a:pt x="162" y="101"/>
                  <a:pt x="163" y="101"/>
                  <a:pt x="162" y="101"/>
                </a:cubicBezTo>
                <a:cubicBezTo>
                  <a:pt x="163" y="100"/>
                  <a:pt x="163" y="100"/>
                  <a:pt x="164" y="100"/>
                </a:cubicBezTo>
                <a:cubicBezTo>
                  <a:pt x="164" y="101"/>
                  <a:pt x="163" y="102"/>
                  <a:pt x="162" y="103"/>
                </a:cubicBezTo>
                <a:close/>
                <a:moveTo>
                  <a:pt x="177" y="72"/>
                </a:moveTo>
                <a:cubicBezTo>
                  <a:pt x="177" y="72"/>
                  <a:pt x="176" y="73"/>
                  <a:pt x="176" y="73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5" y="74"/>
                  <a:pt x="175" y="75"/>
                  <a:pt x="175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4" y="77"/>
                  <a:pt x="173" y="79"/>
                  <a:pt x="172" y="80"/>
                </a:cubicBezTo>
                <a:cubicBezTo>
                  <a:pt x="172" y="80"/>
                  <a:pt x="171" y="80"/>
                  <a:pt x="172" y="81"/>
                </a:cubicBezTo>
                <a:cubicBezTo>
                  <a:pt x="171" y="81"/>
                  <a:pt x="172" y="82"/>
                  <a:pt x="171" y="82"/>
                </a:cubicBezTo>
                <a:cubicBezTo>
                  <a:pt x="171" y="82"/>
                  <a:pt x="171" y="82"/>
                  <a:pt x="171" y="83"/>
                </a:cubicBezTo>
                <a:cubicBezTo>
                  <a:pt x="171" y="83"/>
                  <a:pt x="170" y="83"/>
                  <a:pt x="170" y="83"/>
                </a:cubicBezTo>
                <a:cubicBezTo>
                  <a:pt x="170" y="83"/>
                  <a:pt x="170" y="84"/>
                  <a:pt x="170" y="84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68" y="87"/>
                  <a:pt x="167" y="90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4" y="95"/>
                  <a:pt x="164" y="96"/>
                  <a:pt x="163" y="97"/>
                </a:cubicBezTo>
                <a:cubicBezTo>
                  <a:pt x="162" y="97"/>
                  <a:pt x="162" y="98"/>
                  <a:pt x="161" y="99"/>
                </a:cubicBezTo>
                <a:cubicBezTo>
                  <a:pt x="162" y="97"/>
                  <a:pt x="162" y="96"/>
                  <a:pt x="163" y="94"/>
                </a:cubicBezTo>
                <a:cubicBezTo>
                  <a:pt x="163" y="94"/>
                  <a:pt x="163" y="94"/>
                  <a:pt x="163" y="94"/>
                </a:cubicBezTo>
                <a:cubicBezTo>
                  <a:pt x="164" y="94"/>
                  <a:pt x="164" y="93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5" y="92"/>
                  <a:pt x="165" y="91"/>
                  <a:pt x="166" y="91"/>
                </a:cubicBezTo>
                <a:cubicBezTo>
                  <a:pt x="167" y="89"/>
                  <a:pt x="168" y="87"/>
                  <a:pt x="169" y="86"/>
                </a:cubicBezTo>
                <a:cubicBezTo>
                  <a:pt x="169" y="85"/>
                  <a:pt x="170" y="84"/>
                  <a:pt x="170" y="83"/>
                </a:cubicBezTo>
                <a:cubicBezTo>
                  <a:pt x="171" y="82"/>
                  <a:pt x="171" y="82"/>
                  <a:pt x="171" y="81"/>
                </a:cubicBezTo>
                <a:cubicBezTo>
                  <a:pt x="173" y="77"/>
                  <a:pt x="175" y="74"/>
                  <a:pt x="177" y="71"/>
                </a:cubicBezTo>
                <a:cubicBezTo>
                  <a:pt x="178" y="70"/>
                  <a:pt x="178" y="68"/>
                  <a:pt x="17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8" y="69"/>
                  <a:pt x="178" y="70"/>
                  <a:pt x="177" y="72"/>
                </a:cubicBezTo>
                <a:close/>
                <a:moveTo>
                  <a:pt x="180" y="67"/>
                </a:move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190" y="53"/>
                </a:moveTo>
                <a:cubicBezTo>
                  <a:pt x="190" y="53"/>
                  <a:pt x="189" y="54"/>
                  <a:pt x="189" y="55"/>
                </a:cubicBezTo>
                <a:cubicBezTo>
                  <a:pt x="189" y="55"/>
                  <a:pt x="188" y="55"/>
                  <a:pt x="189" y="55"/>
                </a:cubicBezTo>
                <a:cubicBezTo>
                  <a:pt x="188" y="55"/>
                  <a:pt x="188" y="55"/>
                  <a:pt x="188" y="55"/>
                </a:cubicBezTo>
                <a:cubicBezTo>
                  <a:pt x="187" y="57"/>
                  <a:pt x="185" y="59"/>
                  <a:pt x="183" y="61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3" y="61"/>
                  <a:pt x="183" y="61"/>
                  <a:pt x="183" y="61"/>
                </a:cubicBezTo>
                <a:cubicBezTo>
                  <a:pt x="183" y="61"/>
                  <a:pt x="183" y="62"/>
                  <a:pt x="183" y="62"/>
                </a:cubicBezTo>
                <a:cubicBezTo>
                  <a:pt x="182" y="62"/>
                  <a:pt x="182" y="63"/>
                  <a:pt x="182" y="63"/>
                </a:cubicBezTo>
                <a:cubicBezTo>
                  <a:pt x="181" y="64"/>
                  <a:pt x="180" y="65"/>
                  <a:pt x="180" y="67"/>
                </a:cubicBezTo>
                <a:cubicBezTo>
                  <a:pt x="180" y="66"/>
                  <a:pt x="180" y="66"/>
                  <a:pt x="179" y="66"/>
                </a:cubicBezTo>
                <a:cubicBezTo>
                  <a:pt x="180" y="66"/>
                  <a:pt x="180" y="65"/>
                  <a:pt x="181" y="64"/>
                </a:cubicBezTo>
                <a:cubicBezTo>
                  <a:pt x="181" y="64"/>
                  <a:pt x="181" y="64"/>
                  <a:pt x="181" y="64"/>
                </a:cubicBezTo>
                <a:cubicBezTo>
                  <a:pt x="181" y="64"/>
                  <a:pt x="181" y="63"/>
                  <a:pt x="181" y="63"/>
                </a:cubicBezTo>
                <a:cubicBezTo>
                  <a:pt x="182" y="63"/>
                  <a:pt x="182" y="63"/>
                  <a:pt x="182" y="62"/>
                </a:cubicBezTo>
                <a:cubicBezTo>
                  <a:pt x="182" y="62"/>
                  <a:pt x="182" y="62"/>
                  <a:pt x="182" y="62"/>
                </a:cubicBezTo>
                <a:cubicBezTo>
                  <a:pt x="182" y="61"/>
                  <a:pt x="183" y="61"/>
                  <a:pt x="183" y="60"/>
                </a:cubicBezTo>
                <a:cubicBezTo>
                  <a:pt x="185" y="58"/>
                  <a:pt x="187" y="55"/>
                  <a:pt x="190" y="53"/>
                </a:cubicBezTo>
                <a:cubicBezTo>
                  <a:pt x="190" y="52"/>
                  <a:pt x="190" y="52"/>
                  <a:pt x="191" y="51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91" y="52"/>
                  <a:pt x="191" y="52"/>
                  <a:pt x="191" y="53"/>
                </a:cubicBezTo>
                <a:lnTo>
                  <a:pt x="190" y="53"/>
                </a:lnTo>
                <a:close/>
                <a:moveTo>
                  <a:pt x="190" y="51"/>
                </a:moveTo>
                <a:cubicBezTo>
                  <a:pt x="188" y="53"/>
                  <a:pt x="187" y="54"/>
                  <a:pt x="186" y="56"/>
                </a:cubicBezTo>
                <a:cubicBezTo>
                  <a:pt x="185" y="57"/>
                  <a:pt x="185" y="57"/>
                  <a:pt x="185" y="58"/>
                </a:cubicBezTo>
                <a:cubicBezTo>
                  <a:pt x="184" y="59"/>
                  <a:pt x="183" y="60"/>
                  <a:pt x="182" y="62"/>
                </a:cubicBezTo>
                <a:cubicBezTo>
                  <a:pt x="182" y="61"/>
                  <a:pt x="182" y="61"/>
                  <a:pt x="181" y="61"/>
                </a:cubicBezTo>
                <a:cubicBezTo>
                  <a:pt x="181" y="61"/>
                  <a:pt x="180" y="62"/>
                  <a:pt x="180" y="62"/>
                </a:cubicBezTo>
                <a:cubicBezTo>
                  <a:pt x="180" y="63"/>
                  <a:pt x="180" y="63"/>
                  <a:pt x="181" y="63"/>
                </a:cubicBezTo>
                <a:cubicBezTo>
                  <a:pt x="180" y="64"/>
                  <a:pt x="180" y="65"/>
                  <a:pt x="179" y="66"/>
                </a:cubicBezTo>
                <a:cubicBezTo>
                  <a:pt x="179" y="66"/>
                  <a:pt x="179" y="67"/>
                  <a:pt x="17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5" y="72"/>
                  <a:pt x="172" y="78"/>
                  <a:pt x="169" y="84"/>
                </a:cubicBezTo>
                <a:cubicBezTo>
                  <a:pt x="169" y="84"/>
                  <a:pt x="168" y="84"/>
                  <a:pt x="169" y="85"/>
                </a:cubicBezTo>
                <a:cubicBezTo>
                  <a:pt x="167" y="87"/>
                  <a:pt x="166" y="90"/>
                  <a:pt x="165" y="92"/>
                </a:cubicBezTo>
                <a:cubicBezTo>
                  <a:pt x="165" y="90"/>
                  <a:pt x="166" y="88"/>
                  <a:pt x="167" y="87"/>
                </a:cubicBezTo>
                <a:cubicBezTo>
                  <a:pt x="166" y="87"/>
                  <a:pt x="167" y="86"/>
                  <a:pt x="167" y="86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8" y="82"/>
                  <a:pt x="169" y="79"/>
                  <a:pt x="170" y="77"/>
                </a:cubicBezTo>
                <a:cubicBezTo>
                  <a:pt x="174" y="70"/>
                  <a:pt x="178" y="63"/>
                  <a:pt x="184" y="57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4" y="56"/>
                  <a:pt x="183" y="55"/>
                  <a:pt x="184" y="56"/>
                </a:cubicBezTo>
                <a:cubicBezTo>
                  <a:pt x="184" y="55"/>
                  <a:pt x="185" y="54"/>
                  <a:pt x="185" y="54"/>
                </a:cubicBezTo>
                <a:cubicBezTo>
                  <a:pt x="186" y="54"/>
                  <a:pt x="186" y="53"/>
                  <a:pt x="186" y="53"/>
                </a:cubicBezTo>
                <a:cubicBezTo>
                  <a:pt x="188" y="51"/>
                  <a:pt x="189" y="49"/>
                  <a:pt x="191" y="48"/>
                </a:cubicBezTo>
                <a:cubicBezTo>
                  <a:pt x="193" y="47"/>
                  <a:pt x="195" y="45"/>
                  <a:pt x="196" y="44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5" y="46"/>
                  <a:pt x="194" y="47"/>
                  <a:pt x="193" y="48"/>
                </a:cubicBezTo>
                <a:cubicBezTo>
                  <a:pt x="192" y="49"/>
                  <a:pt x="190" y="50"/>
                  <a:pt x="190" y="51"/>
                </a:cubicBezTo>
                <a:close/>
                <a:moveTo>
                  <a:pt x="196" y="47"/>
                </a:moveTo>
                <a:cubicBezTo>
                  <a:pt x="196" y="48"/>
                  <a:pt x="195" y="48"/>
                  <a:pt x="195" y="49"/>
                </a:cubicBezTo>
                <a:cubicBezTo>
                  <a:pt x="194" y="50"/>
                  <a:pt x="193" y="50"/>
                  <a:pt x="193" y="51"/>
                </a:cubicBezTo>
                <a:cubicBezTo>
                  <a:pt x="192" y="51"/>
                  <a:pt x="192" y="50"/>
                  <a:pt x="192" y="50"/>
                </a:cubicBezTo>
                <a:cubicBezTo>
                  <a:pt x="192" y="50"/>
                  <a:pt x="192" y="51"/>
                  <a:pt x="192" y="51"/>
                </a:cubicBezTo>
                <a:cubicBezTo>
                  <a:pt x="193" y="50"/>
                  <a:pt x="194" y="49"/>
                  <a:pt x="194" y="48"/>
                </a:cubicBezTo>
                <a:cubicBezTo>
                  <a:pt x="194" y="48"/>
                  <a:pt x="194" y="48"/>
                  <a:pt x="194" y="48"/>
                </a:cubicBezTo>
                <a:cubicBezTo>
                  <a:pt x="195" y="47"/>
                  <a:pt x="197" y="46"/>
                  <a:pt x="199" y="44"/>
                </a:cubicBezTo>
                <a:cubicBezTo>
                  <a:pt x="199" y="44"/>
                  <a:pt x="199" y="44"/>
                  <a:pt x="199" y="44"/>
                </a:cubicBezTo>
                <a:cubicBezTo>
                  <a:pt x="199" y="44"/>
                  <a:pt x="200" y="44"/>
                  <a:pt x="200" y="44"/>
                </a:cubicBezTo>
                <a:cubicBezTo>
                  <a:pt x="200" y="44"/>
                  <a:pt x="200" y="44"/>
                  <a:pt x="201" y="44"/>
                </a:cubicBezTo>
                <a:cubicBezTo>
                  <a:pt x="199" y="45"/>
                  <a:pt x="198" y="46"/>
                  <a:pt x="196" y="47"/>
                </a:cubicBezTo>
                <a:close/>
                <a:moveTo>
                  <a:pt x="200" y="41"/>
                </a:moveTo>
                <a:cubicBezTo>
                  <a:pt x="200" y="41"/>
                  <a:pt x="200" y="41"/>
                  <a:pt x="200" y="41"/>
                </a:cubicBezTo>
                <a:cubicBezTo>
                  <a:pt x="199" y="41"/>
                  <a:pt x="199" y="42"/>
                  <a:pt x="198" y="42"/>
                </a:cubicBezTo>
                <a:cubicBezTo>
                  <a:pt x="197" y="44"/>
                  <a:pt x="195" y="44"/>
                  <a:pt x="194" y="46"/>
                </a:cubicBezTo>
                <a:cubicBezTo>
                  <a:pt x="194" y="46"/>
                  <a:pt x="194" y="46"/>
                  <a:pt x="194" y="46"/>
                </a:cubicBezTo>
                <a:cubicBezTo>
                  <a:pt x="194" y="45"/>
                  <a:pt x="193" y="45"/>
                  <a:pt x="193" y="45"/>
                </a:cubicBezTo>
                <a:cubicBezTo>
                  <a:pt x="192" y="46"/>
                  <a:pt x="191" y="47"/>
                  <a:pt x="190" y="48"/>
                </a:cubicBezTo>
                <a:cubicBezTo>
                  <a:pt x="190" y="48"/>
                  <a:pt x="190" y="47"/>
                  <a:pt x="191" y="47"/>
                </a:cubicBezTo>
                <a:cubicBezTo>
                  <a:pt x="192" y="46"/>
                  <a:pt x="193" y="46"/>
                  <a:pt x="194" y="45"/>
                </a:cubicBezTo>
                <a:cubicBezTo>
                  <a:pt x="194" y="45"/>
                  <a:pt x="194" y="44"/>
                  <a:pt x="194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44"/>
                  <a:pt x="195" y="43"/>
                  <a:pt x="196" y="44"/>
                </a:cubicBezTo>
                <a:cubicBezTo>
                  <a:pt x="196" y="43"/>
                  <a:pt x="197" y="43"/>
                  <a:pt x="196" y="43"/>
                </a:cubicBezTo>
                <a:cubicBezTo>
                  <a:pt x="198" y="42"/>
                  <a:pt x="200" y="41"/>
                  <a:pt x="201" y="40"/>
                </a:cubicBezTo>
                <a:cubicBezTo>
                  <a:pt x="201" y="40"/>
                  <a:pt x="202" y="39"/>
                  <a:pt x="202" y="40"/>
                </a:cubicBezTo>
                <a:cubicBezTo>
                  <a:pt x="202" y="40"/>
                  <a:pt x="201" y="41"/>
                  <a:pt x="200" y="41"/>
                </a:cubicBezTo>
                <a:close/>
                <a:moveTo>
                  <a:pt x="196" y="55"/>
                </a:moveTo>
                <a:cubicBezTo>
                  <a:pt x="196" y="55"/>
                  <a:pt x="196" y="55"/>
                  <a:pt x="196" y="55"/>
                </a:cubicBezTo>
                <a:cubicBezTo>
                  <a:pt x="194" y="57"/>
                  <a:pt x="193" y="59"/>
                  <a:pt x="191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61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191" y="59"/>
                  <a:pt x="192" y="59"/>
                  <a:pt x="192" y="59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7"/>
                  <a:pt x="194" y="57"/>
                  <a:pt x="194" y="56"/>
                </a:cubicBezTo>
                <a:cubicBezTo>
                  <a:pt x="194" y="56"/>
                  <a:pt x="195" y="56"/>
                  <a:pt x="195" y="55"/>
                </a:cubicBezTo>
                <a:cubicBezTo>
                  <a:pt x="195" y="55"/>
                  <a:pt x="196" y="55"/>
                  <a:pt x="196" y="54"/>
                </a:cubicBezTo>
                <a:cubicBezTo>
                  <a:pt x="196" y="54"/>
                  <a:pt x="196" y="54"/>
                  <a:pt x="196" y="54"/>
                </a:cubicBezTo>
                <a:cubicBezTo>
                  <a:pt x="196" y="54"/>
                  <a:pt x="197" y="53"/>
                  <a:pt x="197" y="53"/>
                </a:cubicBezTo>
                <a:cubicBezTo>
                  <a:pt x="197" y="53"/>
                  <a:pt x="198" y="53"/>
                  <a:pt x="198" y="52"/>
                </a:cubicBezTo>
                <a:cubicBezTo>
                  <a:pt x="199" y="51"/>
                  <a:pt x="199" y="51"/>
                  <a:pt x="201" y="50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199" y="52"/>
                  <a:pt x="197" y="53"/>
                  <a:pt x="196" y="55"/>
                </a:cubicBezTo>
                <a:close/>
                <a:moveTo>
                  <a:pt x="209" y="44"/>
                </a:moveTo>
                <a:cubicBezTo>
                  <a:pt x="208" y="45"/>
                  <a:pt x="206" y="45"/>
                  <a:pt x="204" y="46"/>
                </a:cubicBezTo>
                <a:cubicBezTo>
                  <a:pt x="204" y="47"/>
                  <a:pt x="203" y="47"/>
                  <a:pt x="203" y="48"/>
                </a:cubicBezTo>
                <a:cubicBezTo>
                  <a:pt x="201" y="48"/>
                  <a:pt x="200" y="50"/>
                  <a:pt x="199" y="51"/>
                </a:cubicBezTo>
                <a:cubicBezTo>
                  <a:pt x="199" y="50"/>
                  <a:pt x="199" y="50"/>
                  <a:pt x="199" y="50"/>
                </a:cubicBezTo>
                <a:cubicBezTo>
                  <a:pt x="199" y="49"/>
                  <a:pt x="199" y="48"/>
                  <a:pt x="198" y="48"/>
                </a:cubicBezTo>
                <a:cubicBezTo>
                  <a:pt x="198" y="47"/>
                  <a:pt x="199" y="47"/>
                  <a:pt x="199" y="46"/>
                </a:cubicBezTo>
                <a:cubicBezTo>
                  <a:pt x="199" y="47"/>
                  <a:pt x="199" y="47"/>
                  <a:pt x="199" y="47"/>
                </a:cubicBezTo>
                <a:cubicBezTo>
                  <a:pt x="200" y="45"/>
                  <a:pt x="201" y="45"/>
                  <a:pt x="202" y="44"/>
                </a:cubicBezTo>
                <a:cubicBezTo>
                  <a:pt x="202" y="43"/>
                  <a:pt x="203" y="43"/>
                  <a:pt x="203" y="43"/>
                </a:cubicBezTo>
                <a:cubicBezTo>
                  <a:pt x="205" y="42"/>
                  <a:pt x="206" y="42"/>
                  <a:pt x="207" y="41"/>
                </a:cubicBezTo>
                <a:cubicBezTo>
                  <a:pt x="208" y="40"/>
                  <a:pt x="209" y="41"/>
                  <a:pt x="210" y="40"/>
                </a:cubicBezTo>
                <a:cubicBezTo>
                  <a:pt x="210" y="40"/>
                  <a:pt x="209" y="40"/>
                  <a:pt x="209" y="41"/>
                </a:cubicBezTo>
                <a:cubicBezTo>
                  <a:pt x="209" y="41"/>
                  <a:pt x="210" y="42"/>
                  <a:pt x="211" y="43"/>
                </a:cubicBezTo>
                <a:cubicBezTo>
                  <a:pt x="211" y="43"/>
                  <a:pt x="210" y="43"/>
                  <a:pt x="209" y="44"/>
                </a:cubicBezTo>
                <a:close/>
                <a:moveTo>
                  <a:pt x="211" y="43"/>
                </a:moveTo>
                <a:cubicBezTo>
                  <a:pt x="211" y="43"/>
                  <a:pt x="211" y="43"/>
                  <a:pt x="211" y="43"/>
                </a:cubicBezTo>
                <a:cubicBezTo>
                  <a:pt x="211" y="43"/>
                  <a:pt x="211" y="43"/>
                  <a:pt x="211" y="43"/>
                </a:cubicBezTo>
                <a:close/>
                <a:moveTo>
                  <a:pt x="215" y="30"/>
                </a:moveTo>
                <a:cubicBezTo>
                  <a:pt x="215" y="30"/>
                  <a:pt x="216" y="30"/>
                  <a:pt x="216" y="31"/>
                </a:cubicBezTo>
                <a:cubicBezTo>
                  <a:pt x="216" y="31"/>
                  <a:pt x="216" y="31"/>
                  <a:pt x="216" y="31"/>
                </a:cubicBezTo>
                <a:cubicBezTo>
                  <a:pt x="215" y="30"/>
                  <a:pt x="215" y="30"/>
                  <a:pt x="215" y="30"/>
                </a:cubicBezTo>
                <a:cubicBezTo>
                  <a:pt x="215" y="30"/>
                  <a:pt x="215" y="30"/>
                  <a:pt x="215" y="30"/>
                </a:cubicBezTo>
                <a:close/>
                <a:moveTo>
                  <a:pt x="214" y="30"/>
                </a:move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lose/>
                <a:moveTo>
                  <a:pt x="214" y="33"/>
                </a:moveTo>
                <a:cubicBezTo>
                  <a:pt x="213" y="33"/>
                  <a:pt x="213" y="33"/>
                  <a:pt x="213" y="33"/>
                </a:cubicBezTo>
                <a:cubicBezTo>
                  <a:pt x="215" y="34"/>
                  <a:pt x="215" y="34"/>
                  <a:pt x="215" y="34"/>
                </a:cubicBezTo>
                <a:lnTo>
                  <a:pt x="214" y="33"/>
                </a:lnTo>
                <a:close/>
                <a:moveTo>
                  <a:pt x="215" y="39"/>
                </a:moveTo>
                <a:cubicBezTo>
                  <a:pt x="214" y="39"/>
                  <a:pt x="214" y="39"/>
                  <a:pt x="214" y="39"/>
                </a:cubicBezTo>
                <a:cubicBezTo>
                  <a:pt x="215" y="39"/>
                  <a:pt x="215" y="39"/>
                  <a:pt x="215" y="40"/>
                </a:cubicBezTo>
                <a:cubicBezTo>
                  <a:pt x="215" y="40"/>
                  <a:pt x="216" y="40"/>
                  <a:pt x="216" y="41"/>
                </a:cubicBezTo>
                <a:cubicBezTo>
                  <a:pt x="215" y="40"/>
                  <a:pt x="215" y="40"/>
                  <a:pt x="215" y="40"/>
                </a:cubicBezTo>
                <a:cubicBezTo>
                  <a:pt x="215" y="40"/>
                  <a:pt x="215" y="39"/>
                  <a:pt x="215" y="39"/>
                </a:cubicBezTo>
                <a:close/>
                <a:moveTo>
                  <a:pt x="216" y="45"/>
                </a:moveTo>
                <a:cubicBezTo>
                  <a:pt x="216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3"/>
                  <a:pt x="215" y="43"/>
                  <a:pt x="215" y="43"/>
                </a:cubicBezTo>
                <a:cubicBezTo>
                  <a:pt x="215" y="44"/>
                  <a:pt x="216" y="44"/>
                  <a:pt x="216" y="45"/>
                </a:cubicBezTo>
                <a:cubicBezTo>
                  <a:pt x="216" y="45"/>
                  <a:pt x="216" y="45"/>
                  <a:pt x="216" y="45"/>
                </a:cubicBezTo>
                <a:close/>
                <a:moveTo>
                  <a:pt x="222" y="98"/>
                </a:moveTo>
                <a:cubicBezTo>
                  <a:pt x="222" y="98"/>
                  <a:pt x="222" y="98"/>
                  <a:pt x="222" y="98"/>
                </a:cubicBezTo>
                <a:cubicBezTo>
                  <a:pt x="222" y="98"/>
                  <a:pt x="222" y="98"/>
                  <a:pt x="222" y="99"/>
                </a:cubicBezTo>
                <a:cubicBezTo>
                  <a:pt x="222" y="99"/>
                  <a:pt x="222" y="99"/>
                  <a:pt x="222" y="99"/>
                </a:cubicBezTo>
                <a:cubicBezTo>
                  <a:pt x="222" y="100"/>
                  <a:pt x="222" y="100"/>
                  <a:pt x="222" y="100"/>
                </a:cubicBezTo>
                <a:cubicBezTo>
                  <a:pt x="222" y="100"/>
                  <a:pt x="222" y="100"/>
                  <a:pt x="222" y="100"/>
                </a:cubicBezTo>
                <a:cubicBezTo>
                  <a:pt x="222" y="100"/>
                  <a:pt x="221" y="100"/>
                  <a:pt x="222" y="100"/>
                </a:cubicBezTo>
                <a:cubicBezTo>
                  <a:pt x="221" y="101"/>
                  <a:pt x="221" y="101"/>
                  <a:pt x="221" y="101"/>
                </a:cubicBezTo>
                <a:cubicBezTo>
                  <a:pt x="222" y="99"/>
                  <a:pt x="221" y="98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8"/>
                  <a:pt x="222" y="98"/>
                </a:cubicBezTo>
                <a:close/>
                <a:moveTo>
                  <a:pt x="224" y="55"/>
                </a:moveTo>
                <a:cubicBezTo>
                  <a:pt x="224" y="55"/>
                  <a:pt x="224" y="55"/>
                  <a:pt x="224" y="55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3" y="55"/>
                  <a:pt x="224" y="55"/>
                  <a:pt x="224" y="55"/>
                </a:cubicBezTo>
                <a:close/>
                <a:moveTo>
                  <a:pt x="222" y="43"/>
                </a:moveTo>
                <a:cubicBezTo>
                  <a:pt x="222" y="44"/>
                  <a:pt x="222" y="44"/>
                  <a:pt x="223" y="44"/>
                </a:cubicBezTo>
                <a:cubicBezTo>
                  <a:pt x="223" y="45"/>
                  <a:pt x="223" y="45"/>
                  <a:pt x="223" y="46"/>
                </a:cubicBezTo>
                <a:cubicBezTo>
                  <a:pt x="222" y="45"/>
                  <a:pt x="223" y="44"/>
                  <a:pt x="222" y="44"/>
                </a:cubicBezTo>
                <a:cubicBezTo>
                  <a:pt x="222" y="44"/>
                  <a:pt x="222" y="44"/>
                  <a:pt x="222" y="44"/>
                </a:cubicBezTo>
                <a:cubicBezTo>
                  <a:pt x="222" y="43"/>
                  <a:pt x="222" y="43"/>
                  <a:pt x="222" y="43"/>
                </a:cubicBezTo>
                <a:cubicBezTo>
                  <a:pt x="222" y="43"/>
                  <a:pt x="222" y="43"/>
                  <a:pt x="222" y="43"/>
                </a:cubicBezTo>
                <a:close/>
                <a:moveTo>
                  <a:pt x="222" y="33"/>
                </a:move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lnTo>
                  <a:pt x="222" y="33"/>
                </a:lnTo>
                <a:close/>
                <a:moveTo>
                  <a:pt x="221" y="32"/>
                </a:moveTo>
                <a:cubicBezTo>
                  <a:pt x="221" y="32"/>
                  <a:pt x="221" y="32"/>
                  <a:pt x="221" y="32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2"/>
                  <a:pt x="221" y="32"/>
                </a:cubicBezTo>
                <a:cubicBezTo>
                  <a:pt x="221" y="32"/>
                  <a:pt x="221" y="32"/>
                  <a:pt x="221" y="32"/>
                </a:cubicBezTo>
                <a:cubicBezTo>
                  <a:pt x="221" y="32"/>
                  <a:pt x="221" y="32"/>
                  <a:pt x="221" y="32"/>
                </a:cubicBezTo>
                <a:cubicBezTo>
                  <a:pt x="221" y="32"/>
                  <a:pt x="221" y="32"/>
                  <a:pt x="221" y="32"/>
                </a:cubicBezTo>
                <a:close/>
                <a:moveTo>
                  <a:pt x="218" y="30"/>
                </a:moveTo>
                <a:cubicBezTo>
                  <a:pt x="219" y="30"/>
                  <a:pt x="219" y="30"/>
                  <a:pt x="219" y="30"/>
                </a:cubicBezTo>
                <a:cubicBezTo>
                  <a:pt x="219" y="30"/>
                  <a:pt x="218" y="30"/>
                  <a:pt x="218" y="30"/>
                </a:cubicBezTo>
                <a:cubicBezTo>
                  <a:pt x="218" y="30"/>
                  <a:pt x="218" y="30"/>
                  <a:pt x="218" y="30"/>
                </a:cubicBezTo>
                <a:close/>
                <a:moveTo>
                  <a:pt x="220" y="32"/>
                </a:move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19" y="32"/>
                  <a:pt x="220" y="32"/>
                  <a:pt x="220" y="32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19" y="32"/>
                  <a:pt x="219" y="32"/>
                  <a:pt x="218" y="32"/>
                </a:cubicBezTo>
                <a:cubicBezTo>
                  <a:pt x="218" y="32"/>
                  <a:pt x="217" y="32"/>
                  <a:pt x="217" y="32"/>
                </a:cubicBezTo>
                <a:cubicBezTo>
                  <a:pt x="217" y="32"/>
                  <a:pt x="217" y="32"/>
                  <a:pt x="218" y="32"/>
                </a:cubicBezTo>
                <a:cubicBezTo>
                  <a:pt x="218" y="32"/>
                  <a:pt x="218" y="32"/>
                  <a:pt x="218" y="32"/>
                </a:cubicBezTo>
                <a:cubicBezTo>
                  <a:pt x="218" y="32"/>
                  <a:pt x="218" y="32"/>
                  <a:pt x="218" y="32"/>
                </a:cubicBezTo>
                <a:cubicBezTo>
                  <a:pt x="218" y="32"/>
                  <a:pt x="218" y="32"/>
                  <a:pt x="218" y="32"/>
                </a:cubicBezTo>
                <a:cubicBezTo>
                  <a:pt x="218" y="32"/>
                  <a:pt x="219" y="32"/>
                  <a:pt x="219" y="32"/>
                </a:cubicBezTo>
                <a:cubicBezTo>
                  <a:pt x="219" y="32"/>
                  <a:pt x="218" y="32"/>
                  <a:pt x="218" y="31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19" y="31"/>
                  <a:pt x="218" y="31"/>
                  <a:pt x="218" y="31"/>
                </a:cubicBezTo>
                <a:cubicBezTo>
                  <a:pt x="218" y="31"/>
                  <a:pt x="218" y="31"/>
                  <a:pt x="218" y="31"/>
                </a:cubicBezTo>
                <a:cubicBezTo>
                  <a:pt x="218" y="31"/>
                  <a:pt x="219" y="31"/>
                  <a:pt x="219" y="31"/>
                </a:cubicBezTo>
                <a:cubicBezTo>
                  <a:pt x="219" y="31"/>
                  <a:pt x="219" y="31"/>
                  <a:pt x="219" y="31"/>
                </a:cubicBezTo>
                <a:cubicBezTo>
                  <a:pt x="219" y="31"/>
                  <a:pt x="219" y="31"/>
                  <a:pt x="220" y="31"/>
                </a:cubicBezTo>
                <a:cubicBezTo>
                  <a:pt x="220" y="31"/>
                  <a:pt x="220" y="31"/>
                  <a:pt x="220" y="31"/>
                </a:cubicBezTo>
                <a:cubicBezTo>
                  <a:pt x="219" y="31"/>
                  <a:pt x="219" y="31"/>
                  <a:pt x="219" y="31"/>
                </a:cubicBezTo>
                <a:cubicBezTo>
                  <a:pt x="220" y="31"/>
                  <a:pt x="220" y="31"/>
                  <a:pt x="220" y="31"/>
                </a:cubicBezTo>
                <a:lnTo>
                  <a:pt x="220" y="32"/>
                </a:lnTo>
                <a:close/>
                <a:moveTo>
                  <a:pt x="220" y="43"/>
                </a:moveTo>
                <a:cubicBezTo>
                  <a:pt x="221" y="43"/>
                  <a:pt x="221" y="43"/>
                  <a:pt x="221" y="43"/>
                </a:cubicBezTo>
                <a:cubicBezTo>
                  <a:pt x="221" y="45"/>
                  <a:pt x="221" y="45"/>
                  <a:pt x="221" y="45"/>
                </a:cubicBezTo>
                <a:cubicBezTo>
                  <a:pt x="221" y="45"/>
                  <a:pt x="221" y="45"/>
                  <a:pt x="221" y="45"/>
                </a:cubicBezTo>
                <a:cubicBezTo>
                  <a:pt x="221" y="45"/>
                  <a:pt x="220" y="44"/>
                  <a:pt x="220" y="43"/>
                </a:cubicBezTo>
                <a:close/>
                <a:moveTo>
                  <a:pt x="223" y="50"/>
                </a:moveTo>
                <a:cubicBezTo>
                  <a:pt x="223" y="51"/>
                  <a:pt x="223" y="51"/>
                  <a:pt x="223" y="51"/>
                </a:cubicBezTo>
                <a:cubicBezTo>
                  <a:pt x="223" y="51"/>
                  <a:pt x="223" y="51"/>
                  <a:pt x="223" y="51"/>
                </a:cubicBezTo>
                <a:cubicBezTo>
                  <a:pt x="223" y="51"/>
                  <a:pt x="223" y="51"/>
                  <a:pt x="223" y="51"/>
                </a:cubicBezTo>
                <a:cubicBezTo>
                  <a:pt x="223" y="51"/>
                  <a:pt x="223" y="51"/>
                  <a:pt x="223" y="51"/>
                </a:cubicBezTo>
                <a:lnTo>
                  <a:pt x="223" y="50"/>
                </a:lnTo>
                <a:close/>
                <a:moveTo>
                  <a:pt x="223" y="59"/>
                </a:moveTo>
                <a:cubicBezTo>
                  <a:pt x="223" y="60"/>
                  <a:pt x="223" y="60"/>
                  <a:pt x="223" y="60"/>
                </a:cubicBezTo>
                <a:cubicBezTo>
                  <a:pt x="223" y="60"/>
                  <a:pt x="222" y="60"/>
                  <a:pt x="222" y="59"/>
                </a:cubicBezTo>
                <a:cubicBezTo>
                  <a:pt x="222" y="59"/>
                  <a:pt x="222" y="59"/>
                  <a:pt x="222" y="59"/>
                </a:cubicBezTo>
                <a:cubicBezTo>
                  <a:pt x="222" y="57"/>
                  <a:pt x="221" y="55"/>
                  <a:pt x="221" y="53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21" y="54"/>
                  <a:pt x="222" y="55"/>
                  <a:pt x="223" y="55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23" y="56"/>
                  <a:pt x="223" y="57"/>
                  <a:pt x="223" y="57"/>
                </a:cubicBezTo>
                <a:cubicBezTo>
                  <a:pt x="223" y="57"/>
                  <a:pt x="223" y="57"/>
                  <a:pt x="223" y="57"/>
                </a:cubicBezTo>
                <a:cubicBezTo>
                  <a:pt x="223" y="58"/>
                  <a:pt x="223" y="59"/>
                  <a:pt x="223" y="59"/>
                </a:cubicBezTo>
                <a:close/>
                <a:moveTo>
                  <a:pt x="227" y="78"/>
                </a:move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9"/>
                </a:cubicBezTo>
                <a:cubicBezTo>
                  <a:pt x="227" y="78"/>
                  <a:pt x="227" y="78"/>
                  <a:pt x="227" y="78"/>
                </a:cubicBezTo>
                <a:close/>
                <a:moveTo>
                  <a:pt x="227" y="81"/>
                </a:moveTo>
                <a:cubicBezTo>
                  <a:pt x="227" y="81"/>
                  <a:pt x="227" y="81"/>
                  <a:pt x="227" y="81"/>
                </a:cubicBezTo>
                <a:cubicBezTo>
                  <a:pt x="227" y="82"/>
                  <a:pt x="226" y="82"/>
                  <a:pt x="227" y="83"/>
                </a:cubicBezTo>
                <a:cubicBezTo>
                  <a:pt x="227" y="83"/>
                  <a:pt x="226" y="83"/>
                  <a:pt x="226" y="83"/>
                </a:cubicBezTo>
                <a:cubicBezTo>
                  <a:pt x="227" y="83"/>
                  <a:pt x="227" y="83"/>
                  <a:pt x="227" y="83"/>
                </a:cubicBezTo>
                <a:cubicBezTo>
                  <a:pt x="227" y="83"/>
                  <a:pt x="227" y="83"/>
                  <a:pt x="226" y="83"/>
                </a:cubicBezTo>
                <a:cubicBezTo>
                  <a:pt x="226" y="83"/>
                  <a:pt x="227" y="83"/>
                  <a:pt x="226" y="83"/>
                </a:cubicBezTo>
                <a:cubicBezTo>
                  <a:pt x="226" y="83"/>
                  <a:pt x="227" y="82"/>
                  <a:pt x="227" y="81"/>
                </a:cubicBezTo>
                <a:close/>
                <a:moveTo>
                  <a:pt x="226" y="84"/>
                </a:moveTo>
                <a:cubicBezTo>
                  <a:pt x="226" y="84"/>
                  <a:pt x="227" y="84"/>
                  <a:pt x="227" y="84"/>
                </a:cubicBezTo>
                <a:cubicBezTo>
                  <a:pt x="226" y="84"/>
                  <a:pt x="226" y="85"/>
                  <a:pt x="226" y="85"/>
                </a:cubicBezTo>
                <a:cubicBezTo>
                  <a:pt x="226" y="85"/>
                  <a:pt x="226" y="84"/>
                  <a:pt x="226" y="84"/>
                </a:cubicBezTo>
                <a:close/>
                <a:moveTo>
                  <a:pt x="226" y="99"/>
                </a:moveTo>
                <a:cubicBezTo>
                  <a:pt x="225" y="99"/>
                  <a:pt x="225" y="100"/>
                  <a:pt x="225" y="101"/>
                </a:cubicBezTo>
                <a:cubicBezTo>
                  <a:pt x="225" y="100"/>
                  <a:pt x="225" y="99"/>
                  <a:pt x="225" y="97"/>
                </a:cubicBezTo>
                <a:cubicBezTo>
                  <a:pt x="226" y="96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2"/>
                  <a:pt x="226" y="93"/>
                  <a:pt x="225" y="94"/>
                </a:cubicBezTo>
                <a:cubicBezTo>
                  <a:pt x="225" y="94"/>
                  <a:pt x="226" y="94"/>
                  <a:pt x="225" y="94"/>
                </a:cubicBezTo>
                <a:cubicBezTo>
                  <a:pt x="226" y="93"/>
                  <a:pt x="225" y="92"/>
                  <a:pt x="226" y="91"/>
                </a:cubicBezTo>
                <a:cubicBezTo>
                  <a:pt x="225" y="91"/>
                  <a:pt x="226" y="90"/>
                  <a:pt x="226" y="89"/>
                </a:cubicBezTo>
                <a:cubicBezTo>
                  <a:pt x="226" y="90"/>
                  <a:pt x="226" y="90"/>
                  <a:pt x="226" y="90"/>
                </a:cubicBezTo>
                <a:cubicBezTo>
                  <a:pt x="227" y="85"/>
                  <a:pt x="227" y="85"/>
                  <a:pt x="227" y="85"/>
                </a:cubicBezTo>
                <a:cubicBezTo>
                  <a:pt x="227" y="89"/>
                  <a:pt x="227" y="94"/>
                  <a:pt x="226" y="99"/>
                </a:cubicBezTo>
                <a:close/>
                <a:moveTo>
                  <a:pt x="228" y="37"/>
                </a:moveTo>
                <a:cubicBezTo>
                  <a:pt x="228" y="37"/>
                  <a:pt x="228" y="37"/>
                  <a:pt x="228" y="38"/>
                </a:cubicBezTo>
                <a:cubicBezTo>
                  <a:pt x="228" y="38"/>
                  <a:pt x="228" y="37"/>
                  <a:pt x="228" y="37"/>
                </a:cubicBezTo>
                <a:close/>
                <a:moveTo>
                  <a:pt x="228" y="36"/>
                </a:moveTo>
                <a:cubicBezTo>
                  <a:pt x="228" y="36"/>
                  <a:pt x="229" y="37"/>
                  <a:pt x="229" y="37"/>
                </a:cubicBezTo>
                <a:cubicBezTo>
                  <a:pt x="228" y="37"/>
                  <a:pt x="228" y="36"/>
                  <a:pt x="228" y="36"/>
                </a:cubicBezTo>
                <a:close/>
                <a:moveTo>
                  <a:pt x="230" y="32"/>
                </a:moveTo>
                <a:cubicBezTo>
                  <a:pt x="230" y="32"/>
                  <a:pt x="229" y="32"/>
                  <a:pt x="229" y="32"/>
                </a:cubicBezTo>
                <a:cubicBezTo>
                  <a:pt x="229" y="32"/>
                  <a:pt x="229" y="32"/>
                  <a:pt x="229" y="32"/>
                </a:cubicBezTo>
                <a:cubicBezTo>
                  <a:pt x="230" y="32"/>
                  <a:pt x="230" y="32"/>
                  <a:pt x="230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1" y="32"/>
                  <a:pt x="230" y="32"/>
                </a:cubicBezTo>
                <a:close/>
                <a:moveTo>
                  <a:pt x="234" y="36"/>
                </a:moveTo>
                <a:cubicBezTo>
                  <a:pt x="234" y="36"/>
                  <a:pt x="234" y="36"/>
                  <a:pt x="234" y="36"/>
                </a:cubicBezTo>
                <a:cubicBezTo>
                  <a:pt x="234" y="36"/>
                  <a:pt x="234" y="36"/>
                  <a:pt x="234" y="36"/>
                </a:cubicBezTo>
                <a:close/>
                <a:moveTo>
                  <a:pt x="234" y="42"/>
                </a:moveTo>
                <a:cubicBezTo>
                  <a:pt x="233" y="42"/>
                  <a:pt x="233" y="42"/>
                  <a:pt x="233" y="42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33" y="42"/>
                  <a:pt x="232" y="42"/>
                  <a:pt x="232" y="41"/>
                </a:cubicBezTo>
                <a:cubicBezTo>
                  <a:pt x="232" y="41"/>
                  <a:pt x="231" y="40"/>
                  <a:pt x="232" y="40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3" y="41"/>
                  <a:pt x="233" y="41"/>
                  <a:pt x="233" y="41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1"/>
                  <a:pt x="233" y="41"/>
                  <a:pt x="233" y="41"/>
                </a:cubicBezTo>
                <a:cubicBezTo>
                  <a:pt x="233" y="41"/>
                  <a:pt x="233" y="41"/>
                  <a:pt x="233" y="41"/>
                </a:cubicBezTo>
                <a:cubicBezTo>
                  <a:pt x="233" y="41"/>
                  <a:pt x="234" y="41"/>
                  <a:pt x="234" y="42"/>
                </a:cubicBezTo>
                <a:cubicBezTo>
                  <a:pt x="234" y="42"/>
                  <a:pt x="234" y="42"/>
                  <a:pt x="234" y="42"/>
                </a:cubicBezTo>
                <a:close/>
                <a:moveTo>
                  <a:pt x="234" y="40"/>
                </a:moveTo>
                <a:cubicBezTo>
                  <a:pt x="234" y="39"/>
                  <a:pt x="234" y="38"/>
                  <a:pt x="234" y="38"/>
                </a:cubicBezTo>
                <a:cubicBezTo>
                  <a:pt x="234" y="38"/>
                  <a:pt x="234" y="39"/>
                  <a:pt x="235" y="39"/>
                </a:cubicBezTo>
                <a:cubicBezTo>
                  <a:pt x="235" y="40"/>
                  <a:pt x="235" y="40"/>
                  <a:pt x="235" y="40"/>
                </a:cubicBezTo>
                <a:cubicBezTo>
                  <a:pt x="235" y="41"/>
                  <a:pt x="235" y="41"/>
                  <a:pt x="235" y="41"/>
                </a:cubicBezTo>
                <a:cubicBezTo>
                  <a:pt x="235" y="41"/>
                  <a:pt x="234" y="40"/>
                  <a:pt x="234" y="40"/>
                </a:cubicBezTo>
                <a:close/>
                <a:moveTo>
                  <a:pt x="236" y="40"/>
                </a:moveTo>
                <a:cubicBezTo>
                  <a:pt x="236" y="39"/>
                  <a:pt x="236" y="39"/>
                  <a:pt x="236" y="38"/>
                </a:cubicBezTo>
                <a:cubicBezTo>
                  <a:pt x="236" y="38"/>
                  <a:pt x="236" y="39"/>
                  <a:pt x="236" y="40"/>
                </a:cubicBezTo>
                <a:close/>
                <a:moveTo>
                  <a:pt x="236" y="43"/>
                </a:moveTo>
                <a:cubicBezTo>
                  <a:pt x="235" y="43"/>
                  <a:pt x="236" y="42"/>
                  <a:pt x="236" y="42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6" y="42"/>
                  <a:pt x="235" y="42"/>
                  <a:pt x="235" y="42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5" y="42"/>
                  <a:pt x="235" y="41"/>
                  <a:pt x="235" y="40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3"/>
                  <a:pt x="236" y="43"/>
                </a:cubicBezTo>
                <a:close/>
                <a:moveTo>
                  <a:pt x="240" y="44"/>
                </a:moveTo>
                <a:cubicBezTo>
                  <a:pt x="240" y="44"/>
                  <a:pt x="240" y="44"/>
                  <a:pt x="240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39" y="43"/>
                  <a:pt x="239" y="44"/>
                  <a:pt x="240" y="44"/>
                </a:cubicBezTo>
                <a:close/>
                <a:moveTo>
                  <a:pt x="238" y="51"/>
                </a:moveTo>
                <a:cubicBezTo>
                  <a:pt x="238" y="51"/>
                  <a:pt x="238" y="51"/>
                  <a:pt x="238" y="51"/>
                </a:cubicBezTo>
                <a:cubicBezTo>
                  <a:pt x="238" y="51"/>
                  <a:pt x="238" y="51"/>
                  <a:pt x="238" y="51"/>
                </a:cubicBezTo>
                <a:cubicBezTo>
                  <a:pt x="238" y="51"/>
                  <a:pt x="238" y="51"/>
                  <a:pt x="238" y="51"/>
                </a:cubicBezTo>
                <a:close/>
                <a:moveTo>
                  <a:pt x="238" y="52"/>
                </a:moveTo>
                <a:cubicBezTo>
                  <a:pt x="238" y="51"/>
                  <a:pt x="238" y="51"/>
                  <a:pt x="238" y="51"/>
                </a:cubicBezTo>
                <a:cubicBezTo>
                  <a:pt x="238" y="52"/>
                  <a:pt x="239" y="52"/>
                  <a:pt x="238" y="52"/>
                </a:cubicBezTo>
                <a:close/>
                <a:moveTo>
                  <a:pt x="239" y="55"/>
                </a:moveTo>
                <a:cubicBezTo>
                  <a:pt x="239" y="54"/>
                  <a:pt x="238" y="53"/>
                  <a:pt x="239" y="53"/>
                </a:cubicBezTo>
                <a:cubicBezTo>
                  <a:pt x="239" y="53"/>
                  <a:pt x="239" y="53"/>
                  <a:pt x="239" y="54"/>
                </a:cubicBezTo>
                <a:cubicBezTo>
                  <a:pt x="239" y="54"/>
                  <a:pt x="239" y="54"/>
                  <a:pt x="239" y="54"/>
                </a:cubicBezTo>
                <a:cubicBezTo>
                  <a:pt x="239" y="54"/>
                  <a:pt x="239" y="55"/>
                  <a:pt x="239" y="55"/>
                </a:cubicBezTo>
                <a:close/>
                <a:moveTo>
                  <a:pt x="239" y="57"/>
                </a:moveTo>
                <a:cubicBezTo>
                  <a:pt x="239" y="57"/>
                  <a:pt x="239" y="56"/>
                  <a:pt x="239" y="57"/>
                </a:cubicBezTo>
                <a:cubicBezTo>
                  <a:pt x="239" y="57"/>
                  <a:pt x="239" y="57"/>
                  <a:pt x="239" y="57"/>
                </a:cubicBezTo>
                <a:close/>
                <a:moveTo>
                  <a:pt x="239" y="45"/>
                </a:moveTo>
                <a:cubicBezTo>
                  <a:pt x="239" y="45"/>
                  <a:pt x="239" y="44"/>
                  <a:pt x="239" y="44"/>
                </a:cubicBezTo>
                <a:cubicBezTo>
                  <a:pt x="240" y="44"/>
                  <a:pt x="240" y="45"/>
                  <a:pt x="240" y="45"/>
                </a:cubicBezTo>
                <a:cubicBezTo>
                  <a:pt x="240" y="45"/>
                  <a:pt x="239" y="45"/>
                  <a:pt x="239" y="45"/>
                </a:cubicBezTo>
                <a:close/>
                <a:moveTo>
                  <a:pt x="242" y="54"/>
                </a:moveTo>
                <a:cubicBezTo>
                  <a:pt x="242" y="55"/>
                  <a:pt x="242" y="56"/>
                  <a:pt x="242" y="56"/>
                </a:cubicBezTo>
                <a:cubicBezTo>
                  <a:pt x="242" y="55"/>
                  <a:pt x="241" y="55"/>
                  <a:pt x="242" y="54"/>
                </a:cubicBezTo>
                <a:close/>
                <a:moveTo>
                  <a:pt x="40" y="115"/>
                </a:moveTo>
                <a:cubicBezTo>
                  <a:pt x="39" y="115"/>
                  <a:pt x="39" y="115"/>
                  <a:pt x="39" y="115"/>
                </a:cubicBezTo>
                <a:cubicBezTo>
                  <a:pt x="39" y="115"/>
                  <a:pt x="39" y="115"/>
                  <a:pt x="39" y="115"/>
                </a:cubicBezTo>
                <a:lnTo>
                  <a:pt x="40" y="115"/>
                </a:lnTo>
                <a:close/>
                <a:moveTo>
                  <a:pt x="246" y="53"/>
                </a:moveTo>
                <a:cubicBezTo>
                  <a:pt x="246" y="53"/>
                  <a:pt x="246" y="53"/>
                  <a:pt x="246" y="54"/>
                </a:cubicBezTo>
                <a:cubicBezTo>
                  <a:pt x="246" y="53"/>
                  <a:pt x="246" y="53"/>
                  <a:pt x="246" y="53"/>
                </a:cubicBezTo>
                <a:close/>
                <a:moveTo>
                  <a:pt x="46" y="39"/>
                </a:move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lose/>
                <a:moveTo>
                  <a:pt x="167" y="99"/>
                </a:moveTo>
                <a:cubicBezTo>
                  <a:pt x="167" y="99"/>
                  <a:pt x="168" y="99"/>
                  <a:pt x="167" y="98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7" y="99"/>
                  <a:pt x="167" y="99"/>
                  <a:pt x="167" y="99"/>
                </a:cubicBezTo>
                <a:close/>
                <a:moveTo>
                  <a:pt x="166" y="100"/>
                </a:move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8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259" y="114"/>
                </a:moveTo>
                <a:cubicBezTo>
                  <a:pt x="259" y="114"/>
                  <a:pt x="259" y="114"/>
                  <a:pt x="259" y="114"/>
                </a:cubicBezTo>
                <a:cubicBezTo>
                  <a:pt x="259" y="114"/>
                  <a:pt x="259" y="114"/>
                  <a:pt x="259" y="114"/>
                </a:cubicBezTo>
                <a:close/>
                <a:moveTo>
                  <a:pt x="38" y="115"/>
                </a:moveTo>
                <a:cubicBezTo>
                  <a:pt x="38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lose/>
                <a:moveTo>
                  <a:pt x="214" y="73"/>
                </a:moveTo>
                <a:cubicBezTo>
                  <a:pt x="214" y="74"/>
                  <a:pt x="214" y="74"/>
                  <a:pt x="214" y="74"/>
                </a:cubicBezTo>
                <a:cubicBezTo>
                  <a:pt x="214" y="74"/>
                  <a:pt x="214" y="73"/>
                  <a:pt x="214" y="73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240" y="97"/>
                </a:moveTo>
                <a:cubicBezTo>
                  <a:pt x="239" y="97"/>
                  <a:pt x="239" y="97"/>
                  <a:pt x="239" y="97"/>
                </a:cubicBezTo>
                <a:cubicBezTo>
                  <a:pt x="240" y="97"/>
                  <a:pt x="240" y="96"/>
                  <a:pt x="240" y="96"/>
                </a:cubicBezTo>
                <a:cubicBezTo>
                  <a:pt x="239" y="96"/>
                  <a:pt x="239" y="97"/>
                  <a:pt x="239" y="97"/>
                </a:cubicBezTo>
                <a:cubicBezTo>
                  <a:pt x="239" y="97"/>
                  <a:pt x="239" y="97"/>
                  <a:pt x="240" y="97"/>
                </a:cubicBezTo>
                <a:close/>
                <a:moveTo>
                  <a:pt x="240" y="96"/>
                </a:moveTo>
                <a:cubicBezTo>
                  <a:pt x="240" y="96"/>
                  <a:pt x="240" y="96"/>
                  <a:pt x="240" y="9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40" y="96"/>
                  <a:pt x="240" y="96"/>
                  <a:pt x="240" y="96"/>
                </a:cubicBezTo>
                <a:close/>
                <a:moveTo>
                  <a:pt x="259" y="113"/>
                </a:moveTo>
                <a:cubicBezTo>
                  <a:pt x="259" y="112"/>
                  <a:pt x="259" y="112"/>
                  <a:pt x="259" y="112"/>
                </a:cubicBezTo>
                <a:cubicBezTo>
                  <a:pt x="259" y="112"/>
                  <a:pt x="259" y="113"/>
                  <a:pt x="259" y="113"/>
                </a:cubicBezTo>
                <a:close/>
                <a:moveTo>
                  <a:pt x="226" y="70"/>
                </a:moveTo>
                <a:cubicBezTo>
                  <a:pt x="226" y="70"/>
                  <a:pt x="226" y="70"/>
                  <a:pt x="226" y="70"/>
                </a:cubicBezTo>
                <a:cubicBezTo>
                  <a:pt x="226" y="70"/>
                  <a:pt x="226" y="70"/>
                  <a:pt x="226" y="70"/>
                </a:cubicBezTo>
                <a:close/>
                <a:moveTo>
                  <a:pt x="234" y="32"/>
                </a:moveTo>
                <a:cubicBezTo>
                  <a:pt x="234" y="32"/>
                  <a:pt x="234" y="32"/>
                  <a:pt x="234" y="32"/>
                </a:cubicBezTo>
                <a:cubicBezTo>
                  <a:pt x="234" y="32"/>
                  <a:pt x="234" y="32"/>
                  <a:pt x="234" y="32"/>
                </a:cubicBezTo>
                <a:close/>
                <a:moveTo>
                  <a:pt x="216" y="70"/>
                </a:moveTo>
                <a:cubicBezTo>
                  <a:pt x="216" y="69"/>
                  <a:pt x="216" y="69"/>
                  <a:pt x="216" y="69"/>
                </a:cubicBezTo>
                <a:cubicBezTo>
                  <a:pt x="216" y="70"/>
                  <a:pt x="216" y="70"/>
                  <a:pt x="216" y="70"/>
                </a:cubicBezTo>
                <a:close/>
                <a:moveTo>
                  <a:pt x="220" y="68"/>
                </a:moveTo>
                <a:cubicBezTo>
                  <a:pt x="220" y="68"/>
                  <a:pt x="220" y="67"/>
                  <a:pt x="220" y="67"/>
                </a:cubicBezTo>
                <a:cubicBezTo>
                  <a:pt x="220" y="67"/>
                  <a:pt x="220" y="67"/>
                  <a:pt x="220" y="67"/>
                </a:cubicBezTo>
                <a:lnTo>
                  <a:pt x="220" y="68"/>
                </a:ln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38" y="41"/>
                </a:move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7" y="42"/>
                  <a:pt x="37" y="42"/>
                </a:cubicBezTo>
                <a:cubicBezTo>
                  <a:pt x="37" y="42"/>
                  <a:pt x="37" y="42"/>
                  <a:pt x="38" y="42"/>
                </a:cubicBezTo>
                <a:cubicBezTo>
                  <a:pt x="38" y="41"/>
                  <a:pt x="38" y="41"/>
                  <a:pt x="38" y="41"/>
                </a:cubicBezTo>
                <a:close/>
                <a:moveTo>
                  <a:pt x="251" y="93"/>
                </a:moveTo>
                <a:cubicBezTo>
                  <a:pt x="251" y="92"/>
                  <a:pt x="251" y="92"/>
                  <a:pt x="251" y="92"/>
                </a:cubicBezTo>
                <a:cubicBezTo>
                  <a:pt x="251" y="93"/>
                  <a:pt x="251" y="94"/>
                  <a:pt x="251" y="95"/>
                </a:cubicBezTo>
                <a:cubicBezTo>
                  <a:pt x="251" y="95"/>
                  <a:pt x="250" y="95"/>
                  <a:pt x="250" y="96"/>
                </a:cubicBezTo>
                <a:cubicBezTo>
                  <a:pt x="251" y="95"/>
                  <a:pt x="251" y="94"/>
                  <a:pt x="251" y="93"/>
                </a:cubicBezTo>
                <a:cubicBezTo>
                  <a:pt x="251" y="93"/>
                  <a:pt x="251" y="93"/>
                  <a:pt x="251" y="93"/>
                </a:cubicBezTo>
                <a:close/>
                <a:moveTo>
                  <a:pt x="258" y="110"/>
                </a:moveTo>
                <a:cubicBezTo>
                  <a:pt x="258" y="110"/>
                  <a:pt x="258" y="110"/>
                  <a:pt x="258" y="110"/>
                </a:cubicBezTo>
                <a:cubicBezTo>
                  <a:pt x="258" y="110"/>
                  <a:pt x="258" y="110"/>
                  <a:pt x="258" y="110"/>
                </a:cubicBezTo>
                <a:close/>
                <a:moveTo>
                  <a:pt x="251" y="127"/>
                </a:moveTo>
                <a:cubicBezTo>
                  <a:pt x="251" y="127"/>
                  <a:pt x="251" y="127"/>
                  <a:pt x="251" y="127"/>
                </a:cubicBezTo>
                <a:cubicBezTo>
                  <a:pt x="251" y="126"/>
                  <a:pt x="251" y="126"/>
                  <a:pt x="251" y="126"/>
                </a:cubicBezTo>
                <a:cubicBezTo>
                  <a:pt x="251" y="126"/>
                  <a:pt x="251" y="126"/>
                  <a:pt x="251" y="127"/>
                </a:cubicBezTo>
                <a:close/>
                <a:moveTo>
                  <a:pt x="255" y="119"/>
                </a:moveTo>
                <a:cubicBezTo>
                  <a:pt x="254" y="119"/>
                  <a:pt x="254" y="119"/>
                  <a:pt x="254" y="119"/>
                </a:cubicBezTo>
                <a:lnTo>
                  <a:pt x="255" y="119"/>
                </a:lnTo>
                <a:close/>
                <a:moveTo>
                  <a:pt x="251" y="90"/>
                </a:moveTo>
                <a:cubicBezTo>
                  <a:pt x="250" y="90"/>
                  <a:pt x="251" y="90"/>
                  <a:pt x="250" y="91"/>
                </a:cubicBezTo>
                <a:cubicBezTo>
                  <a:pt x="250" y="91"/>
                  <a:pt x="251" y="91"/>
                  <a:pt x="250" y="91"/>
                </a:cubicBezTo>
                <a:cubicBezTo>
                  <a:pt x="251" y="91"/>
                  <a:pt x="250" y="92"/>
                  <a:pt x="250" y="92"/>
                </a:cubicBezTo>
                <a:cubicBezTo>
                  <a:pt x="251" y="92"/>
                  <a:pt x="250" y="92"/>
                  <a:pt x="250" y="92"/>
                </a:cubicBezTo>
                <a:cubicBezTo>
                  <a:pt x="250" y="93"/>
                  <a:pt x="250" y="94"/>
                  <a:pt x="250" y="95"/>
                </a:cubicBezTo>
                <a:cubicBezTo>
                  <a:pt x="250" y="95"/>
                  <a:pt x="250" y="96"/>
                  <a:pt x="250" y="96"/>
                </a:cubicBezTo>
                <a:cubicBezTo>
                  <a:pt x="249" y="96"/>
                  <a:pt x="249" y="97"/>
                  <a:pt x="249" y="97"/>
                </a:cubicBezTo>
                <a:cubicBezTo>
                  <a:pt x="249" y="98"/>
                  <a:pt x="249" y="98"/>
                  <a:pt x="249" y="98"/>
                </a:cubicBezTo>
                <a:cubicBezTo>
                  <a:pt x="249" y="98"/>
                  <a:pt x="249" y="97"/>
                  <a:pt x="250" y="97"/>
                </a:cubicBezTo>
                <a:cubicBezTo>
                  <a:pt x="249" y="97"/>
                  <a:pt x="250" y="97"/>
                  <a:pt x="250" y="96"/>
                </a:cubicBezTo>
                <a:cubicBezTo>
                  <a:pt x="250" y="95"/>
                  <a:pt x="250" y="94"/>
                  <a:pt x="250" y="94"/>
                </a:cubicBezTo>
                <a:cubicBezTo>
                  <a:pt x="251" y="93"/>
                  <a:pt x="251" y="91"/>
                  <a:pt x="251" y="90"/>
                </a:cubicBezTo>
                <a:close/>
                <a:moveTo>
                  <a:pt x="248" y="117"/>
                </a:moveTo>
                <a:cubicBezTo>
                  <a:pt x="248" y="117"/>
                  <a:pt x="248" y="118"/>
                  <a:pt x="248" y="118"/>
                </a:cubicBezTo>
                <a:cubicBezTo>
                  <a:pt x="248" y="117"/>
                  <a:pt x="248" y="117"/>
                  <a:pt x="248" y="117"/>
                </a:cubicBezTo>
                <a:cubicBezTo>
                  <a:pt x="248" y="117"/>
                  <a:pt x="248" y="117"/>
                  <a:pt x="248" y="117"/>
                </a:cubicBezTo>
                <a:cubicBezTo>
                  <a:pt x="249" y="116"/>
                  <a:pt x="249" y="116"/>
                  <a:pt x="249" y="116"/>
                </a:cubicBezTo>
                <a:cubicBezTo>
                  <a:pt x="249" y="116"/>
                  <a:pt x="249" y="115"/>
                  <a:pt x="249" y="114"/>
                </a:cubicBezTo>
                <a:cubicBezTo>
                  <a:pt x="249" y="115"/>
                  <a:pt x="248" y="116"/>
                  <a:pt x="248" y="117"/>
                </a:cubicBezTo>
                <a:close/>
                <a:moveTo>
                  <a:pt x="255" y="115"/>
                </a:moveTo>
                <a:cubicBezTo>
                  <a:pt x="255" y="115"/>
                  <a:pt x="256" y="115"/>
                  <a:pt x="256" y="115"/>
                </a:cubicBezTo>
                <a:cubicBezTo>
                  <a:pt x="256" y="114"/>
                  <a:pt x="256" y="115"/>
                  <a:pt x="255" y="115"/>
                </a:cubicBezTo>
                <a:close/>
                <a:moveTo>
                  <a:pt x="249" y="111"/>
                </a:moveTo>
                <a:cubicBezTo>
                  <a:pt x="249" y="111"/>
                  <a:pt x="249" y="111"/>
                  <a:pt x="249" y="111"/>
                </a:cubicBezTo>
                <a:cubicBezTo>
                  <a:pt x="249" y="111"/>
                  <a:pt x="249" y="111"/>
                  <a:pt x="249" y="111"/>
                </a:cubicBezTo>
                <a:cubicBezTo>
                  <a:pt x="249" y="111"/>
                  <a:pt x="249" y="111"/>
                  <a:pt x="249" y="111"/>
                </a:cubicBezTo>
                <a:close/>
                <a:moveTo>
                  <a:pt x="247" y="102"/>
                </a:moveTo>
                <a:cubicBezTo>
                  <a:pt x="247" y="103"/>
                  <a:pt x="247" y="104"/>
                  <a:pt x="247" y="104"/>
                </a:cubicBezTo>
                <a:cubicBezTo>
                  <a:pt x="247" y="104"/>
                  <a:pt x="247" y="104"/>
                  <a:pt x="247" y="104"/>
                </a:cubicBezTo>
                <a:cubicBezTo>
                  <a:pt x="247" y="105"/>
                  <a:pt x="246" y="105"/>
                  <a:pt x="246" y="106"/>
                </a:cubicBezTo>
                <a:cubicBezTo>
                  <a:pt x="246" y="106"/>
                  <a:pt x="246" y="107"/>
                  <a:pt x="246" y="107"/>
                </a:cubicBezTo>
                <a:cubicBezTo>
                  <a:pt x="245" y="109"/>
                  <a:pt x="245" y="110"/>
                  <a:pt x="244" y="111"/>
                </a:cubicBezTo>
                <a:cubicBezTo>
                  <a:pt x="245" y="111"/>
                  <a:pt x="244" y="112"/>
                  <a:pt x="244" y="112"/>
                </a:cubicBezTo>
                <a:cubicBezTo>
                  <a:pt x="244" y="112"/>
                  <a:pt x="244" y="112"/>
                  <a:pt x="244" y="113"/>
                </a:cubicBezTo>
                <a:cubicBezTo>
                  <a:pt x="245" y="112"/>
                  <a:pt x="245" y="111"/>
                  <a:pt x="245" y="111"/>
                </a:cubicBezTo>
                <a:cubicBezTo>
                  <a:pt x="245" y="110"/>
                  <a:pt x="246" y="109"/>
                  <a:pt x="246" y="108"/>
                </a:cubicBezTo>
                <a:cubicBezTo>
                  <a:pt x="247" y="107"/>
                  <a:pt x="247" y="105"/>
                  <a:pt x="248" y="104"/>
                </a:cubicBezTo>
                <a:cubicBezTo>
                  <a:pt x="248" y="103"/>
                  <a:pt x="248" y="101"/>
                  <a:pt x="249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49" y="99"/>
                  <a:pt x="249" y="98"/>
                  <a:pt x="249" y="98"/>
                </a:cubicBezTo>
                <a:cubicBezTo>
                  <a:pt x="248" y="99"/>
                  <a:pt x="249" y="100"/>
                  <a:pt x="248" y="102"/>
                </a:cubicBezTo>
                <a:cubicBezTo>
                  <a:pt x="248" y="102"/>
                  <a:pt x="248" y="102"/>
                  <a:pt x="247" y="102"/>
                </a:cubicBezTo>
                <a:close/>
                <a:moveTo>
                  <a:pt x="254" y="122"/>
                </a:moveTo>
                <a:cubicBezTo>
                  <a:pt x="254" y="122"/>
                  <a:pt x="254" y="122"/>
                  <a:pt x="254" y="122"/>
                </a:cubicBezTo>
                <a:cubicBezTo>
                  <a:pt x="254" y="122"/>
                  <a:pt x="254" y="122"/>
                  <a:pt x="254" y="122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lose/>
                <a:moveTo>
                  <a:pt x="256" y="112"/>
                </a:moveTo>
                <a:cubicBezTo>
                  <a:pt x="256" y="113"/>
                  <a:pt x="256" y="113"/>
                  <a:pt x="256" y="114"/>
                </a:cubicBezTo>
                <a:cubicBezTo>
                  <a:pt x="256" y="113"/>
                  <a:pt x="256" y="113"/>
                  <a:pt x="256" y="112"/>
                </a:cubicBezTo>
                <a:close/>
                <a:moveTo>
                  <a:pt x="57" y="52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lose/>
                <a:moveTo>
                  <a:pt x="57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lose/>
                <a:moveTo>
                  <a:pt x="249" y="112"/>
                </a:moveTo>
                <a:cubicBezTo>
                  <a:pt x="248" y="113"/>
                  <a:pt x="247" y="114"/>
                  <a:pt x="247" y="116"/>
                </a:cubicBezTo>
                <a:cubicBezTo>
                  <a:pt x="247" y="116"/>
                  <a:pt x="247" y="115"/>
                  <a:pt x="247" y="115"/>
                </a:cubicBezTo>
                <a:cubicBezTo>
                  <a:pt x="248" y="114"/>
                  <a:pt x="248" y="113"/>
                  <a:pt x="248" y="112"/>
                </a:cubicBezTo>
                <a:lnTo>
                  <a:pt x="249" y="112"/>
                </a:lnTo>
                <a:close/>
                <a:moveTo>
                  <a:pt x="256" y="112"/>
                </a:moveTo>
                <a:cubicBezTo>
                  <a:pt x="257" y="111"/>
                  <a:pt x="257" y="111"/>
                  <a:pt x="257" y="111"/>
                </a:cubicBezTo>
                <a:cubicBezTo>
                  <a:pt x="256" y="112"/>
                  <a:pt x="256" y="112"/>
                  <a:pt x="256" y="112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6" y="44"/>
                  <a:pt x="36" y="45"/>
                  <a:pt x="35" y="47"/>
                </a:cubicBezTo>
                <a:cubicBezTo>
                  <a:pt x="35" y="46"/>
                  <a:pt x="36" y="46"/>
                  <a:pt x="36" y="45"/>
                </a:cubicBezTo>
                <a:cubicBezTo>
                  <a:pt x="36" y="44"/>
                  <a:pt x="37" y="44"/>
                  <a:pt x="37" y="43"/>
                </a:cubicBezTo>
                <a:close/>
                <a:moveTo>
                  <a:pt x="257" y="109"/>
                </a:moveTo>
                <a:cubicBezTo>
                  <a:pt x="257" y="109"/>
                  <a:pt x="257" y="109"/>
                  <a:pt x="257" y="110"/>
                </a:cubicBezTo>
                <a:lnTo>
                  <a:pt x="257" y="109"/>
                </a:lnTo>
                <a:close/>
                <a:moveTo>
                  <a:pt x="240" y="62"/>
                </a:moveTo>
                <a:cubicBezTo>
                  <a:pt x="240" y="62"/>
                  <a:pt x="240" y="62"/>
                  <a:pt x="240" y="62"/>
                </a:cubicBezTo>
                <a:cubicBezTo>
                  <a:pt x="240" y="62"/>
                  <a:pt x="240" y="62"/>
                  <a:pt x="240" y="62"/>
                </a:cubicBezTo>
                <a:cubicBezTo>
                  <a:pt x="240" y="62"/>
                  <a:pt x="239" y="62"/>
                  <a:pt x="240" y="62"/>
                </a:cubicBezTo>
                <a:close/>
                <a:moveTo>
                  <a:pt x="224" y="84"/>
                </a:moveTo>
                <a:cubicBezTo>
                  <a:pt x="224" y="84"/>
                  <a:pt x="224" y="84"/>
                  <a:pt x="224" y="83"/>
                </a:cubicBezTo>
                <a:cubicBezTo>
                  <a:pt x="224" y="83"/>
                  <a:pt x="224" y="83"/>
                  <a:pt x="224" y="83"/>
                </a:cubicBezTo>
                <a:cubicBezTo>
                  <a:pt x="224" y="84"/>
                  <a:pt x="224" y="84"/>
                  <a:pt x="224" y="84"/>
                </a:cubicBezTo>
                <a:close/>
                <a:moveTo>
                  <a:pt x="224" y="85"/>
                </a:moveTo>
                <a:cubicBezTo>
                  <a:pt x="224" y="85"/>
                  <a:pt x="224" y="84"/>
                  <a:pt x="224" y="84"/>
                </a:cubicBezTo>
                <a:cubicBezTo>
                  <a:pt x="224" y="84"/>
                  <a:pt x="224" y="84"/>
                  <a:pt x="224" y="85"/>
                </a:cubicBezTo>
                <a:close/>
                <a:moveTo>
                  <a:pt x="224" y="83"/>
                </a:moveTo>
                <a:cubicBezTo>
                  <a:pt x="224" y="83"/>
                  <a:pt x="224" y="83"/>
                  <a:pt x="224" y="83"/>
                </a:cubicBezTo>
                <a:cubicBezTo>
                  <a:pt x="224" y="83"/>
                  <a:pt x="224" y="83"/>
                  <a:pt x="224" y="83"/>
                </a:cubicBezTo>
                <a:close/>
                <a:moveTo>
                  <a:pt x="224" y="69"/>
                </a:moveTo>
                <a:cubicBezTo>
                  <a:pt x="224" y="69"/>
                  <a:pt x="224" y="69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lose/>
                <a:moveTo>
                  <a:pt x="224" y="77"/>
                </a:moveTo>
                <a:cubicBezTo>
                  <a:pt x="224" y="77"/>
                  <a:pt x="225" y="77"/>
                  <a:pt x="224" y="77"/>
                </a:cubicBezTo>
                <a:close/>
                <a:moveTo>
                  <a:pt x="223" y="90"/>
                </a:moveTo>
                <a:cubicBezTo>
                  <a:pt x="224" y="90"/>
                  <a:pt x="223" y="90"/>
                  <a:pt x="224" y="90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88"/>
                  <a:pt x="224" y="86"/>
                  <a:pt x="224" y="85"/>
                </a:cubicBezTo>
                <a:cubicBezTo>
                  <a:pt x="224" y="85"/>
                  <a:pt x="224" y="85"/>
                  <a:pt x="224" y="85"/>
                </a:cubicBezTo>
                <a:cubicBezTo>
                  <a:pt x="224" y="87"/>
                  <a:pt x="224" y="88"/>
                  <a:pt x="223" y="90"/>
                </a:cubicBezTo>
                <a:close/>
                <a:moveTo>
                  <a:pt x="225" y="58"/>
                </a:moveTo>
                <a:cubicBezTo>
                  <a:pt x="225" y="58"/>
                  <a:pt x="225" y="58"/>
                  <a:pt x="225" y="58"/>
                </a:cubicBezTo>
                <a:cubicBezTo>
                  <a:pt x="225" y="58"/>
                  <a:pt x="225" y="58"/>
                  <a:pt x="225" y="58"/>
                </a:cubicBezTo>
                <a:close/>
                <a:moveTo>
                  <a:pt x="226" y="65"/>
                </a:moveTo>
                <a:cubicBezTo>
                  <a:pt x="227" y="65"/>
                  <a:pt x="227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lose/>
                <a:moveTo>
                  <a:pt x="224" y="100"/>
                </a:moveTo>
                <a:cubicBezTo>
                  <a:pt x="224" y="100"/>
                  <a:pt x="224" y="100"/>
                  <a:pt x="224" y="100"/>
                </a:cubicBezTo>
                <a:cubicBezTo>
                  <a:pt x="225" y="100"/>
                  <a:pt x="225" y="100"/>
                  <a:pt x="225" y="100"/>
                </a:cubicBezTo>
                <a:lnTo>
                  <a:pt x="224" y="100"/>
                </a:lnTo>
                <a:close/>
                <a:moveTo>
                  <a:pt x="213" y="48"/>
                </a:moveTo>
                <a:cubicBezTo>
                  <a:pt x="213" y="48"/>
                  <a:pt x="213" y="48"/>
                  <a:pt x="213" y="48"/>
                </a:cubicBezTo>
                <a:cubicBezTo>
                  <a:pt x="212" y="48"/>
                  <a:pt x="212" y="48"/>
                  <a:pt x="212" y="48"/>
                </a:cubicBezTo>
                <a:lnTo>
                  <a:pt x="213" y="48"/>
                </a:lnTo>
                <a:close/>
                <a:moveTo>
                  <a:pt x="227" y="62"/>
                </a:moveTo>
                <a:cubicBezTo>
                  <a:pt x="227" y="63"/>
                  <a:pt x="226" y="64"/>
                  <a:pt x="227" y="65"/>
                </a:cubicBezTo>
                <a:cubicBezTo>
                  <a:pt x="227" y="64"/>
                  <a:pt x="227" y="63"/>
                  <a:pt x="227" y="62"/>
                </a:cubicBezTo>
                <a:close/>
                <a:moveTo>
                  <a:pt x="224" y="82"/>
                </a:moveTo>
                <a:cubicBezTo>
                  <a:pt x="224" y="82"/>
                  <a:pt x="224" y="81"/>
                  <a:pt x="224" y="81"/>
                </a:cubicBezTo>
                <a:cubicBezTo>
                  <a:pt x="224" y="80"/>
                  <a:pt x="225" y="79"/>
                  <a:pt x="224" y="78"/>
                </a:cubicBezTo>
                <a:cubicBezTo>
                  <a:pt x="224" y="79"/>
                  <a:pt x="224" y="80"/>
                  <a:pt x="224" y="81"/>
                </a:cubicBezTo>
                <a:cubicBezTo>
                  <a:pt x="224" y="81"/>
                  <a:pt x="224" y="82"/>
                  <a:pt x="224" y="82"/>
                </a:cubicBezTo>
                <a:cubicBezTo>
                  <a:pt x="224" y="82"/>
                  <a:pt x="224" y="82"/>
                  <a:pt x="224" y="82"/>
                </a:cubicBezTo>
                <a:close/>
                <a:moveTo>
                  <a:pt x="172" y="91"/>
                </a:moveTo>
                <a:cubicBezTo>
                  <a:pt x="172" y="91"/>
                  <a:pt x="172" y="91"/>
                  <a:pt x="172" y="91"/>
                </a:cubicBezTo>
                <a:cubicBezTo>
                  <a:pt x="172" y="91"/>
                  <a:pt x="172" y="91"/>
                  <a:pt x="172" y="91"/>
                </a:cubicBezTo>
                <a:close/>
                <a:moveTo>
                  <a:pt x="236" y="68"/>
                </a:moveTo>
                <a:cubicBezTo>
                  <a:pt x="236" y="68"/>
                  <a:pt x="236" y="68"/>
                  <a:pt x="236" y="68"/>
                </a:cubicBezTo>
                <a:cubicBezTo>
                  <a:pt x="236" y="68"/>
                  <a:pt x="236" y="68"/>
                  <a:pt x="236" y="68"/>
                </a:cubicBezTo>
                <a:close/>
                <a:moveTo>
                  <a:pt x="213" y="47"/>
                </a:moveTo>
                <a:cubicBezTo>
                  <a:pt x="213" y="47"/>
                  <a:pt x="213" y="47"/>
                  <a:pt x="213" y="47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213" y="47"/>
                  <a:pt x="213" y="47"/>
                  <a:pt x="213" y="47"/>
                </a:cubicBezTo>
                <a:close/>
                <a:moveTo>
                  <a:pt x="224" y="76"/>
                </a:moveTo>
                <a:cubicBezTo>
                  <a:pt x="224" y="76"/>
                  <a:pt x="224" y="77"/>
                  <a:pt x="224" y="77"/>
                </a:cubicBezTo>
                <a:cubicBezTo>
                  <a:pt x="224" y="77"/>
                  <a:pt x="225" y="76"/>
                  <a:pt x="224" y="76"/>
                </a:cubicBezTo>
                <a:close/>
                <a:moveTo>
                  <a:pt x="224" y="66"/>
                </a:moveTo>
                <a:cubicBezTo>
                  <a:pt x="224" y="67"/>
                  <a:pt x="224" y="67"/>
                  <a:pt x="224" y="67"/>
                </a:cubicBezTo>
                <a:cubicBezTo>
                  <a:pt x="225" y="66"/>
                  <a:pt x="225" y="66"/>
                  <a:pt x="225" y="66"/>
                </a:cubicBezTo>
                <a:lnTo>
                  <a:pt x="224" y="66"/>
                </a:lnTo>
                <a:close/>
                <a:moveTo>
                  <a:pt x="224" y="71"/>
                </a:moveTo>
                <a:cubicBezTo>
                  <a:pt x="224" y="71"/>
                  <a:pt x="224" y="71"/>
                  <a:pt x="224" y="71"/>
                </a:cubicBezTo>
                <a:cubicBezTo>
                  <a:pt x="224" y="71"/>
                  <a:pt x="224" y="71"/>
                  <a:pt x="224" y="71"/>
                </a:cubicBezTo>
                <a:close/>
                <a:moveTo>
                  <a:pt x="224" y="76"/>
                </a:moveTo>
                <a:cubicBezTo>
                  <a:pt x="224" y="76"/>
                  <a:pt x="224" y="76"/>
                  <a:pt x="224" y="76"/>
                </a:cubicBezTo>
                <a:cubicBezTo>
                  <a:pt x="225" y="76"/>
                  <a:pt x="225" y="76"/>
                  <a:pt x="225" y="76"/>
                </a:cubicBezTo>
                <a:lnTo>
                  <a:pt x="224" y="76"/>
                </a:lnTo>
                <a:close/>
                <a:moveTo>
                  <a:pt x="226" y="72"/>
                </a:moveTo>
                <a:cubicBezTo>
                  <a:pt x="226" y="71"/>
                  <a:pt x="226" y="70"/>
                  <a:pt x="226" y="69"/>
                </a:cubicBezTo>
                <a:cubicBezTo>
                  <a:pt x="226" y="69"/>
                  <a:pt x="226" y="69"/>
                  <a:pt x="226" y="69"/>
                </a:cubicBezTo>
                <a:cubicBezTo>
                  <a:pt x="226" y="70"/>
                  <a:pt x="226" y="71"/>
                  <a:pt x="226" y="72"/>
                </a:cubicBezTo>
                <a:close/>
                <a:moveTo>
                  <a:pt x="221" y="81"/>
                </a:moveTo>
                <a:cubicBezTo>
                  <a:pt x="221" y="81"/>
                  <a:pt x="221" y="81"/>
                  <a:pt x="221" y="81"/>
                </a:cubicBezTo>
                <a:cubicBezTo>
                  <a:pt x="221" y="81"/>
                  <a:pt x="221" y="81"/>
                  <a:pt x="221" y="81"/>
                </a:cubicBezTo>
                <a:close/>
                <a:moveTo>
                  <a:pt x="221" y="103"/>
                </a:moveTo>
                <a:cubicBezTo>
                  <a:pt x="221" y="103"/>
                  <a:pt x="221" y="103"/>
                  <a:pt x="221" y="103"/>
                </a:cubicBezTo>
                <a:cubicBezTo>
                  <a:pt x="221" y="103"/>
                  <a:pt x="221" y="103"/>
                  <a:pt x="221" y="103"/>
                </a:cubicBezTo>
                <a:close/>
                <a:moveTo>
                  <a:pt x="221" y="80"/>
                </a:moveTo>
                <a:cubicBezTo>
                  <a:pt x="221" y="80"/>
                  <a:pt x="221" y="80"/>
                  <a:pt x="221" y="80"/>
                </a:cubicBezTo>
                <a:cubicBezTo>
                  <a:pt x="222" y="80"/>
                  <a:pt x="222" y="80"/>
                  <a:pt x="222" y="80"/>
                </a:cubicBezTo>
                <a:lnTo>
                  <a:pt x="221" y="80"/>
                </a:lnTo>
                <a:close/>
                <a:moveTo>
                  <a:pt x="225" y="50"/>
                </a:moveTo>
                <a:cubicBezTo>
                  <a:pt x="225" y="50"/>
                  <a:pt x="225" y="50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lose/>
                <a:moveTo>
                  <a:pt x="225" y="50"/>
                </a:moveTo>
                <a:cubicBezTo>
                  <a:pt x="225" y="50"/>
                  <a:pt x="225" y="50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lose/>
                <a:moveTo>
                  <a:pt x="222" y="69"/>
                </a:moveTo>
                <a:cubicBezTo>
                  <a:pt x="222" y="69"/>
                  <a:pt x="222" y="69"/>
                  <a:pt x="222" y="69"/>
                </a:cubicBezTo>
                <a:cubicBezTo>
                  <a:pt x="222" y="69"/>
                  <a:pt x="222" y="69"/>
                  <a:pt x="222" y="69"/>
                </a:cubicBezTo>
                <a:close/>
                <a:moveTo>
                  <a:pt x="220" y="68"/>
                </a:moveTo>
                <a:cubicBezTo>
                  <a:pt x="220" y="68"/>
                  <a:pt x="220" y="68"/>
                  <a:pt x="220" y="68"/>
                </a:cubicBezTo>
                <a:cubicBezTo>
                  <a:pt x="220" y="68"/>
                  <a:pt x="220" y="68"/>
                  <a:pt x="220" y="68"/>
                </a:cubicBezTo>
                <a:close/>
                <a:moveTo>
                  <a:pt x="219" y="59"/>
                </a:moveTo>
                <a:cubicBezTo>
                  <a:pt x="219" y="57"/>
                  <a:pt x="219" y="55"/>
                  <a:pt x="219" y="54"/>
                </a:cubicBezTo>
                <a:cubicBezTo>
                  <a:pt x="219" y="55"/>
                  <a:pt x="219" y="57"/>
                  <a:pt x="219" y="59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lose/>
                <a:moveTo>
                  <a:pt x="226" y="66"/>
                </a:moveTo>
                <a:cubicBezTo>
                  <a:pt x="226" y="66"/>
                  <a:pt x="226" y="66"/>
                  <a:pt x="226" y="66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6"/>
                  <a:pt x="226" y="66"/>
                  <a:pt x="226" y="66"/>
                </a:cubicBezTo>
                <a:close/>
                <a:moveTo>
                  <a:pt x="217" y="49"/>
                </a:moveTo>
                <a:cubicBezTo>
                  <a:pt x="217" y="49"/>
                  <a:pt x="217" y="49"/>
                  <a:pt x="217" y="49"/>
                </a:cubicBezTo>
                <a:cubicBezTo>
                  <a:pt x="217" y="49"/>
                  <a:pt x="217" y="49"/>
                  <a:pt x="217" y="49"/>
                </a:cubicBezTo>
                <a:close/>
                <a:moveTo>
                  <a:pt x="217" y="48"/>
                </a:moveTo>
                <a:cubicBezTo>
                  <a:pt x="217" y="48"/>
                  <a:pt x="217" y="48"/>
                  <a:pt x="217" y="48"/>
                </a:cubicBezTo>
                <a:cubicBezTo>
                  <a:pt x="217" y="48"/>
                  <a:pt x="217" y="49"/>
                  <a:pt x="217" y="49"/>
                </a:cubicBezTo>
                <a:cubicBezTo>
                  <a:pt x="217" y="49"/>
                  <a:pt x="217" y="48"/>
                  <a:pt x="217" y="48"/>
                </a:cubicBezTo>
                <a:close/>
                <a:moveTo>
                  <a:pt x="212" y="46"/>
                </a:moveTo>
                <a:cubicBezTo>
                  <a:pt x="213" y="46"/>
                  <a:pt x="213" y="46"/>
                  <a:pt x="213" y="46"/>
                </a:cubicBezTo>
                <a:cubicBezTo>
                  <a:pt x="212" y="46"/>
                  <a:pt x="212" y="46"/>
                  <a:pt x="212" y="46"/>
                </a:cubicBezTo>
                <a:close/>
                <a:moveTo>
                  <a:pt x="226" y="68"/>
                </a:moveTo>
                <a:cubicBezTo>
                  <a:pt x="226" y="68"/>
                  <a:pt x="227" y="68"/>
                  <a:pt x="226" y="68"/>
                </a:cubicBezTo>
                <a:cubicBezTo>
                  <a:pt x="226" y="66"/>
                  <a:pt x="226" y="66"/>
                  <a:pt x="226" y="66"/>
                </a:cubicBezTo>
                <a:cubicBezTo>
                  <a:pt x="226" y="67"/>
                  <a:pt x="226" y="68"/>
                  <a:pt x="226" y="69"/>
                </a:cubicBezTo>
                <a:cubicBezTo>
                  <a:pt x="226" y="69"/>
                  <a:pt x="226" y="68"/>
                  <a:pt x="226" y="68"/>
                </a:cubicBezTo>
                <a:close/>
                <a:moveTo>
                  <a:pt x="227" y="71"/>
                </a:moveTo>
                <a:cubicBezTo>
                  <a:pt x="227" y="71"/>
                  <a:pt x="227" y="71"/>
                  <a:pt x="227" y="71"/>
                </a:cubicBezTo>
                <a:cubicBezTo>
                  <a:pt x="227" y="71"/>
                  <a:pt x="227" y="71"/>
                  <a:pt x="227" y="71"/>
                </a:cubicBezTo>
                <a:close/>
                <a:moveTo>
                  <a:pt x="174" y="84"/>
                </a:moveTo>
                <a:cubicBezTo>
                  <a:pt x="174" y="84"/>
                  <a:pt x="174" y="84"/>
                  <a:pt x="174" y="83"/>
                </a:cubicBezTo>
                <a:cubicBezTo>
                  <a:pt x="174" y="83"/>
                  <a:pt x="174" y="83"/>
                  <a:pt x="174" y="84"/>
                </a:cubicBezTo>
                <a:close/>
                <a:moveTo>
                  <a:pt x="227" y="69"/>
                </a:moveTo>
                <a:cubicBezTo>
                  <a:pt x="227" y="69"/>
                  <a:pt x="227" y="70"/>
                  <a:pt x="227" y="70"/>
                </a:cubicBezTo>
                <a:cubicBezTo>
                  <a:pt x="227" y="70"/>
                  <a:pt x="227" y="70"/>
                  <a:pt x="227" y="70"/>
                </a:cubicBezTo>
                <a:cubicBezTo>
                  <a:pt x="227" y="70"/>
                  <a:pt x="227" y="70"/>
                  <a:pt x="227" y="69"/>
                </a:cubicBezTo>
                <a:close/>
                <a:moveTo>
                  <a:pt x="225" y="51"/>
                </a:moveTo>
                <a:cubicBezTo>
                  <a:pt x="225" y="51"/>
                  <a:pt x="225" y="51"/>
                  <a:pt x="225" y="51"/>
                </a:cubicBezTo>
                <a:cubicBezTo>
                  <a:pt x="225" y="51"/>
                  <a:pt x="225" y="51"/>
                  <a:pt x="225" y="52"/>
                </a:cubicBezTo>
                <a:lnTo>
                  <a:pt x="225" y="51"/>
                </a:lnTo>
                <a:close/>
                <a:moveTo>
                  <a:pt x="240" y="62"/>
                </a:moveTo>
                <a:cubicBezTo>
                  <a:pt x="240" y="61"/>
                  <a:pt x="240" y="61"/>
                  <a:pt x="240" y="61"/>
                </a:cubicBezTo>
                <a:cubicBezTo>
                  <a:pt x="240" y="61"/>
                  <a:pt x="240" y="61"/>
                  <a:pt x="240" y="61"/>
                </a:cubicBezTo>
                <a:cubicBezTo>
                  <a:pt x="239" y="61"/>
                  <a:pt x="240" y="61"/>
                  <a:pt x="239" y="62"/>
                </a:cubicBezTo>
                <a:lnTo>
                  <a:pt x="240" y="62"/>
                </a:lnTo>
                <a:close/>
                <a:moveTo>
                  <a:pt x="246" y="82"/>
                </a:moveTo>
                <a:cubicBezTo>
                  <a:pt x="246" y="82"/>
                  <a:pt x="246" y="82"/>
                  <a:pt x="246" y="82"/>
                </a:cubicBezTo>
                <a:cubicBezTo>
                  <a:pt x="246" y="82"/>
                  <a:pt x="246" y="82"/>
                  <a:pt x="246" y="82"/>
                </a:cubicBezTo>
                <a:cubicBezTo>
                  <a:pt x="246" y="82"/>
                  <a:pt x="246" y="82"/>
                  <a:pt x="246" y="82"/>
                </a:cubicBezTo>
                <a:close/>
                <a:moveTo>
                  <a:pt x="242" y="71"/>
                </a:moveTo>
                <a:cubicBezTo>
                  <a:pt x="242" y="71"/>
                  <a:pt x="242" y="71"/>
                  <a:pt x="242" y="71"/>
                </a:cubicBezTo>
                <a:cubicBezTo>
                  <a:pt x="242" y="71"/>
                  <a:pt x="242" y="71"/>
                  <a:pt x="242" y="71"/>
                </a:cubicBezTo>
                <a:close/>
                <a:moveTo>
                  <a:pt x="177" y="74"/>
                </a:moveTo>
                <a:cubicBezTo>
                  <a:pt x="176" y="74"/>
                  <a:pt x="176" y="74"/>
                  <a:pt x="176" y="74"/>
                </a:cubicBezTo>
                <a:cubicBezTo>
                  <a:pt x="177" y="75"/>
                  <a:pt x="177" y="75"/>
                  <a:pt x="177" y="75"/>
                </a:cubicBezTo>
                <a:lnTo>
                  <a:pt x="177" y="74"/>
                </a:lnTo>
                <a:close/>
                <a:moveTo>
                  <a:pt x="176" y="75"/>
                </a:move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lose/>
                <a:moveTo>
                  <a:pt x="243" y="57"/>
                </a:moveTo>
                <a:cubicBezTo>
                  <a:pt x="243" y="57"/>
                  <a:pt x="243" y="57"/>
                  <a:pt x="243" y="58"/>
                </a:cubicBezTo>
                <a:lnTo>
                  <a:pt x="243" y="57"/>
                </a:lnTo>
                <a:close/>
                <a:moveTo>
                  <a:pt x="242" y="74"/>
                </a:moveTo>
                <a:cubicBezTo>
                  <a:pt x="242" y="74"/>
                  <a:pt x="242" y="74"/>
                  <a:pt x="242" y="74"/>
                </a:cubicBezTo>
                <a:cubicBezTo>
                  <a:pt x="242" y="74"/>
                  <a:pt x="242" y="74"/>
                  <a:pt x="242" y="74"/>
                </a:cubicBezTo>
                <a:close/>
                <a:moveTo>
                  <a:pt x="244" y="65"/>
                </a:moveTo>
                <a:cubicBezTo>
                  <a:pt x="243" y="64"/>
                  <a:pt x="243" y="64"/>
                  <a:pt x="243" y="64"/>
                </a:cubicBezTo>
                <a:cubicBezTo>
                  <a:pt x="243" y="65"/>
                  <a:pt x="244" y="65"/>
                  <a:pt x="243" y="65"/>
                </a:cubicBezTo>
                <a:lnTo>
                  <a:pt x="244" y="65"/>
                </a:lnTo>
                <a:close/>
                <a:moveTo>
                  <a:pt x="241" y="65"/>
                </a:moveTo>
                <a:cubicBezTo>
                  <a:pt x="241" y="65"/>
                  <a:pt x="241" y="65"/>
                  <a:pt x="241" y="65"/>
                </a:cubicBezTo>
                <a:cubicBezTo>
                  <a:pt x="241" y="64"/>
                  <a:pt x="241" y="64"/>
                  <a:pt x="241" y="64"/>
                </a:cubicBezTo>
                <a:lnTo>
                  <a:pt x="241" y="65"/>
                </a:lnTo>
                <a:close/>
                <a:moveTo>
                  <a:pt x="246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81"/>
                  <a:pt x="246" y="81"/>
                  <a:pt x="246" y="81"/>
                </a:cubicBezTo>
                <a:close/>
                <a:moveTo>
                  <a:pt x="245" y="85"/>
                </a:moveTo>
                <a:cubicBezTo>
                  <a:pt x="246" y="84"/>
                  <a:pt x="246" y="84"/>
                  <a:pt x="246" y="84"/>
                </a:cubicBezTo>
                <a:cubicBezTo>
                  <a:pt x="245" y="85"/>
                  <a:pt x="245" y="85"/>
                  <a:pt x="245" y="85"/>
                </a:cubicBezTo>
                <a:close/>
                <a:moveTo>
                  <a:pt x="245" y="79"/>
                </a:moveTo>
                <a:cubicBezTo>
                  <a:pt x="245" y="79"/>
                  <a:pt x="245" y="79"/>
                  <a:pt x="245" y="79"/>
                </a:cubicBezTo>
                <a:cubicBezTo>
                  <a:pt x="245" y="79"/>
                  <a:pt x="245" y="79"/>
                  <a:pt x="245" y="79"/>
                </a:cubicBezTo>
                <a:close/>
                <a:moveTo>
                  <a:pt x="245" y="88"/>
                </a:moveTo>
                <a:cubicBezTo>
                  <a:pt x="245" y="88"/>
                  <a:pt x="245" y="88"/>
                  <a:pt x="245" y="88"/>
                </a:cubicBezTo>
                <a:cubicBezTo>
                  <a:pt x="245" y="88"/>
                  <a:pt x="245" y="88"/>
                  <a:pt x="245" y="88"/>
                </a:cubicBezTo>
                <a:close/>
                <a:moveTo>
                  <a:pt x="175" y="80"/>
                </a:moveTo>
                <a:cubicBezTo>
                  <a:pt x="175" y="79"/>
                  <a:pt x="175" y="79"/>
                  <a:pt x="175" y="79"/>
                </a:cubicBezTo>
                <a:cubicBezTo>
                  <a:pt x="174" y="80"/>
                  <a:pt x="174" y="80"/>
                  <a:pt x="174" y="80"/>
                </a:cubicBezTo>
                <a:lnTo>
                  <a:pt x="175" y="80"/>
                </a:lnTo>
                <a:close/>
                <a:moveTo>
                  <a:pt x="175" y="77"/>
                </a:moveTo>
                <a:cubicBezTo>
                  <a:pt x="175" y="77"/>
                  <a:pt x="175" y="77"/>
                  <a:pt x="175" y="7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6"/>
                  <a:pt x="176" y="76"/>
                  <a:pt x="175" y="77"/>
                </a:cubicBezTo>
                <a:close/>
                <a:moveTo>
                  <a:pt x="246" y="79"/>
                </a:moveTo>
                <a:cubicBezTo>
                  <a:pt x="246" y="79"/>
                  <a:pt x="246" y="79"/>
                  <a:pt x="246" y="79"/>
                </a:cubicBezTo>
                <a:cubicBezTo>
                  <a:pt x="246" y="79"/>
                  <a:pt x="246" y="79"/>
                  <a:pt x="246" y="79"/>
                </a:cubicBezTo>
                <a:close/>
                <a:moveTo>
                  <a:pt x="246" y="80"/>
                </a:moveTo>
                <a:cubicBezTo>
                  <a:pt x="246" y="79"/>
                  <a:pt x="246" y="79"/>
                  <a:pt x="246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6" y="79"/>
                  <a:pt x="246" y="79"/>
                  <a:pt x="246" y="80"/>
                </a:cubicBezTo>
                <a:close/>
                <a:moveTo>
                  <a:pt x="246" y="80"/>
                </a:moveTo>
                <a:cubicBezTo>
                  <a:pt x="246" y="80"/>
                  <a:pt x="246" y="80"/>
                  <a:pt x="246" y="80"/>
                </a:cubicBezTo>
                <a:cubicBezTo>
                  <a:pt x="246" y="80"/>
                  <a:pt x="246" y="80"/>
                  <a:pt x="246" y="80"/>
                </a:cubicBezTo>
                <a:close/>
                <a:moveTo>
                  <a:pt x="245" y="79"/>
                </a:moveTo>
                <a:cubicBezTo>
                  <a:pt x="245" y="79"/>
                  <a:pt x="245" y="79"/>
                  <a:pt x="245" y="79"/>
                </a:cubicBezTo>
                <a:cubicBezTo>
                  <a:pt x="245" y="79"/>
                  <a:pt x="245" y="79"/>
                  <a:pt x="245" y="79"/>
                </a:cubicBezTo>
                <a:close/>
                <a:moveTo>
                  <a:pt x="178" y="77"/>
                </a:moveTo>
                <a:cubicBezTo>
                  <a:pt x="178" y="76"/>
                  <a:pt x="178" y="76"/>
                  <a:pt x="178" y="76"/>
                </a:cubicBezTo>
                <a:cubicBezTo>
                  <a:pt x="178" y="76"/>
                  <a:pt x="178" y="77"/>
                  <a:pt x="178" y="77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8" y="77"/>
                  <a:pt x="178" y="77"/>
                  <a:pt x="178" y="77"/>
                </a:cubicBezTo>
                <a:lnTo>
                  <a:pt x="177" y="77"/>
                </a:lnTo>
                <a:close/>
                <a:moveTo>
                  <a:pt x="234" y="72"/>
                </a:moveTo>
                <a:cubicBezTo>
                  <a:pt x="234" y="72"/>
                  <a:pt x="234" y="72"/>
                  <a:pt x="234" y="72"/>
                </a:cubicBezTo>
                <a:cubicBezTo>
                  <a:pt x="234" y="72"/>
                  <a:pt x="234" y="72"/>
                  <a:pt x="234" y="72"/>
                </a:cubicBezTo>
                <a:close/>
                <a:moveTo>
                  <a:pt x="245" y="82"/>
                </a:moveTo>
                <a:cubicBezTo>
                  <a:pt x="245" y="81"/>
                  <a:pt x="245" y="81"/>
                  <a:pt x="245" y="81"/>
                </a:cubicBezTo>
                <a:cubicBezTo>
                  <a:pt x="245" y="81"/>
                  <a:pt x="245" y="81"/>
                  <a:pt x="245" y="82"/>
                </a:cubicBezTo>
                <a:close/>
                <a:moveTo>
                  <a:pt x="234" y="73"/>
                </a:move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4" y="73"/>
                </a:cubicBezTo>
                <a:close/>
                <a:moveTo>
                  <a:pt x="176" y="80"/>
                </a:moveTo>
                <a:cubicBezTo>
                  <a:pt x="176" y="80"/>
                  <a:pt x="176" y="80"/>
                  <a:pt x="176" y="81"/>
                </a:cubicBezTo>
                <a:cubicBezTo>
                  <a:pt x="176" y="80"/>
                  <a:pt x="176" y="80"/>
                  <a:pt x="176" y="80"/>
                </a:cubicBezTo>
                <a:close/>
                <a:moveTo>
                  <a:pt x="234" y="71"/>
                </a:moveTo>
                <a:cubicBezTo>
                  <a:pt x="234" y="70"/>
                  <a:pt x="234" y="70"/>
                  <a:pt x="234" y="70"/>
                </a:cubicBezTo>
                <a:cubicBezTo>
                  <a:pt x="234" y="70"/>
                  <a:pt x="234" y="70"/>
                  <a:pt x="234" y="70"/>
                </a:cubicBezTo>
                <a:lnTo>
                  <a:pt x="234" y="71"/>
                </a:lnTo>
                <a:close/>
                <a:moveTo>
                  <a:pt x="234" y="70"/>
                </a:moveTo>
                <a:cubicBezTo>
                  <a:pt x="234" y="69"/>
                  <a:pt x="234" y="69"/>
                  <a:pt x="234" y="69"/>
                </a:cubicBezTo>
                <a:cubicBezTo>
                  <a:pt x="234" y="69"/>
                  <a:pt x="234" y="69"/>
                  <a:pt x="234" y="69"/>
                </a:cubicBezTo>
                <a:lnTo>
                  <a:pt x="234" y="70"/>
                </a:lnTo>
                <a:close/>
                <a:moveTo>
                  <a:pt x="234" y="68"/>
                </a:move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9"/>
                  <a:pt x="234" y="69"/>
                </a:cubicBezTo>
                <a:cubicBezTo>
                  <a:pt x="234" y="69"/>
                  <a:pt x="234" y="68"/>
                  <a:pt x="234" y="68"/>
                </a:cubicBezTo>
                <a:close/>
                <a:moveTo>
                  <a:pt x="176" y="81"/>
                </a:move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lose/>
                <a:moveTo>
                  <a:pt x="175" y="83"/>
                </a:moveTo>
                <a:cubicBezTo>
                  <a:pt x="175" y="82"/>
                  <a:pt x="175" y="82"/>
                  <a:pt x="176" y="81"/>
                </a:cubicBezTo>
                <a:cubicBezTo>
                  <a:pt x="176" y="81"/>
                  <a:pt x="176" y="81"/>
                  <a:pt x="175" y="81"/>
                </a:cubicBezTo>
                <a:cubicBezTo>
                  <a:pt x="175" y="82"/>
                  <a:pt x="175" y="82"/>
                  <a:pt x="175" y="83"/>
                </a:cubicBezTo>
                <a:close/>
                <a:moveTo>
                  <a:pt x="240" y="62"/>
                </a:moveTo>
                <a:cubicBezTo>
                  <a:pt x="240" y="63"/>
                  <a:pt x="240" y="63"/>
                  <a:pt x="240" y="64"/>
                </a:cubicBezTo>
                <a:cubicBezTo>
                  <a:pt x="240" y="64"/>
                  <a:pt x="240" y="64"/>
                  <a:pt x="240" y="65"/>
                </a:cubicBezTo>
                <a:cubicBezTo>
                  <a:pt x="240" y="64"/>
                  <a:pt x="240" y="63"/>
                  <a:pt x="240" y="62"/>
                </a:cubicBezTo>
                <a:close/>
                <a:moveTo>
                  <a:pt x="240" y="65"/>
                </a:moveTo>
                <a:cubicBezTo>
                  <a:pt x="240" y="65"/>
                  <a:pt x="240" y="65"/>
                  <a:pt x="240" y="65"/>
                </a:cubicBezTo>
                <a:cubicBezTo>
                  <a:pt x="240" y="65"/>
                  <a:pt x="240" y="65"/>
                  <a:pt x="240" y="65"/>
                </a:cubicBezTo>
                <a:close/>
                <a:moveTo>
                  <a:pt x="240" y="69"/>
                </a:moveTo>
                <a:cubicBezTo>
                  <a:pt x="240" y="69"/>
                  <a:pt x="239" y="69"/>
                  <a:pt x="240" y="69"/>
                </a:cubicBezTo>
                <a:cubicBezTo>
                  <a:pt x="240" y="69"/>
                  <a:pt x="240" y="69"/>
                  <a:pt x="240" y="69"/>
                </a:cubicBezTo>
                <a:close/>
                <a:moveTo>
                  <a:pt x="178" y="76"/>
                </a:moveTo>
                <a:cubicBezTo>
                  <a:pt x="178" y="76"/>
                  <a:pt x="178" y="76"/>
                  <a:pt x="178" y="76"/>
                </a:cubicBezTo>
                <a:cubicBezTo>
                  <a:pt x="178" y="76"/>
                  <a:pt x="178" y="76"/>
                  <a:pt x="178" y="76"/>
                </a:cubicBezTo>
                <a:close/>
                <a:moveTo>
                  <a:pt x="182" y="70"/>
                </a:moveTo>
                <a:cubicBezTo>
                  <a:pt x="182" y="71"/>
                  <a:pt x="181" y="71"/>
                  <a:pt x="181" y="7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70"/>
                  <a:pt x="182" y="70"/>
                </a:cubicBezTo>
                <a:cubicBezTo>
                  <a:pt x="182" y="70"/>
                  <a:pt x="182" y="70"/>
                  <a:pt x="182" y="70"/>
                </a:cubicBezTo>
                <a:close/>
                <a:moveTo>
                  <a:pt x="239" y="70"/>
                </a:moveTo>
                <a:cubicBezTo>
                  <a:pt x="240" y="70"/>
                  <a:pt x="240" y="70"/>
                  <a:pt x="240" y="70"/>
                </a:cubicBezTo>
                <a:cubicBezTo>
                  <a:pt x="240" y="70"/>
                  <a:pt x="240" y="70"/>
                  <a:pt x="240" y="70"/>
                </a:cubicBezTo>
                <a:cubicBezTo>
                  <a:pt x="239" y="70"/>
                  <a:pt x="239" y="70"/>
                  <a:pt x="239" y="70"/>
                </a:cubicBezTo>
                <a:close/>
                <a:moveTo>
                  <a:pt x="176" y="81"/>
                </a:move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lose/>
                <a:moveTo>
                  <a:pt x="229" y="78"/>
                </a:moveTo>
                <a:cubicBezTo>
                  <a:pt x="229" y="78"/>
                  <a:pt x="229" y="78"/>
                  <a:pt x="229" y="79"/>
                </a:cubicBezTo>
                <a:cubicBezTo>
                  <a:pt x="229" y="78"/>
                  <a:pt x="229" y="78"/>
                  <a:pt x="229" y="78"/>
                </a:cubicBezTo>
                <a:close/>
                <a:moveTo>
                  <a:pt x="229" y="86"/>
                </a:moveTo>
                <a:cubicBezTo>
                  <a:pt x="229" y="86"/>
                  <a:pt x="229" y="86"/>
                  <a:pt x="229" y="86"/>
                </a:cubicBezTo>
                <a:cubicBezTo>
                  <a:pt x="229" y="86"/>
                  <a:pt x="229" y="86"/>
                  <a:pt x="229" y="86"/>
                </a:cubicBezTo>
                <a:close/>
                <a:moveTo>
                  <a:pt x="228" y="91"/>
                </a:moveTo>
                <a:cubicBezTo>
                  <a:pt x="228" y="91"/>
                  <a:pt x="228" y="91"/>
                  <a:pt x="228" y="91"/>
                </a:cubicBezTo>
                <a:cubicBezTo>
                  <a:pt x="228" y="90"/>
                  <a:pt x="228" y="90"/>
                  <a:pt x="228" y="90"/>
                </a:cubicBezTo>
                <a:lnTo>
                  <a:pt x="228" y="91"/>
                </a:lnTo>
                <a:close/>
                <a:moveTo>
                  <a:pt x="228" y="93"/>
                </a:moveTo>
                <a:cubicBezTo>
                  <a:pt x="228" y="93"/>
                  <a:pt x="228" y="93"/>
                  <a:pt x="228" y="93"/>
                </a:cubicBezTo>
                <a:cubicBezTo>
                  <a:pt x="228" y="92"/>
                  <a:pt x="228" y="92"/>
                  <a:pt x="228" y="92"/>
                </a:cubicBezTo>
                <a:lnTo>
                  <a:pt x="228" y="93"/>
                </a:lnTo>
                <a:close/>
                <a:moveTo>
                  <a:pt x="229" y="110"/>
                </a:moveTo>
                <a:cubicBezTo>
                  <a:pt x="229" y="108"/>
                  <a:pt x="230" y="105"/>
                  <a:pt x="230" y="102"/>
                </a:cubicBezTo>
                <a:cubicBezTo>
                  <a:pt x="230" y="101"/>
                  <a:pt x="230" y="99"/>
                  <a:pt x="230" y="98"/>
                </a:cubicBezTo>
                <a:cubicBezTo>
                  <a:pt x="230" y="100"/>
                  <a:pt x="230" y="102"/>
                  <a:pt x="229" y="104"/>
                </a:cubicBezTo>
                <a:cubicBezTo>
                  <a:pt x="230" y="105"/>
                  <a:pt x="229" y="107"/>
                  <a:pt x="229" y="108"/>
                </a:cubicBezTo>
                <a:cubicBezTo>
                  <a:pt x="229" y="109"/>
                  <a:pt x="228" y="110"/>
                  <a:pt x="228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28" y="111"/>
                  <a:pt x="229" y="111"/>
                  <a:pt x="228" y="111"/>
                </a:cubicBezTo>
                <a:cubicBezTo>
                  <a:pt x="229" y="110"/>
                  <a:pt x="229" y="110"/>
                  <a:pt x="229" y="110"/>
                </a:cubicBezTo>
                <a:close/>
                <a:moveTo>
                  <a:pt x="229" y="81"/>
                </a:moveTo>
                <a:cubicBezTo>
                  <a:pt x="229" y="81"/>
                  <a:pt x="229" y="81"/>
                  <a:pt x="229" y="81"/>
                </a:cubicBezTo>
                <a:cubicBezTo>
                  <a:pt x="229" y="81"/>
                  <a:pt x="229" y="81"/>
                  <a:pt x="229" y="81"/>
                </a:cubicBezTo>
                <a:close/>
                <a:moveTo>
                  <a:pt x="217" y="72"/>
                </a:moveTo>
                <a:cubicBezTo>
                  <a:pt x="217" y="72"/>
                  <a:pt x="217" y="72"/>
                  <a:pt x="216" y="72"/>
                </a:cubicBezTo>
                <a:lnTo>
                  <a:pt x="217" y="72"/>
                </a:lnTo>
                <a:close/>
                <a:moveTo>
                  <a:pt x="229" y="81"/>
                </a:moveTo>
                <a:cubicBezTo>
                  <a:pt x="229" y="81"/>
                  <a:pt x="229" y="81"/>
                  <a:pt x="229" y="81"/>
                </a:cubicBezTo>
                <a:cubicBezTo>
                  <a:pt x="229" y="81"/>
                  <a:pt x="229" y="81"/>
                  <a:pt x="229" y="81"/>
                </a:cubicBezTo>
                <a:close/>
                <a:moveTo>
                  <a:pt x="229" y="84"/>
                </a:moveTo>
                <a:cubicBezTo>
                  <a:pt x="229" y="82"/>
                  <a:pt x="229" y="82"/>
                  <a:pt x="229" y="82"/>
                </a:cubicBezTo>
                <a:cubicBezTo>
                  <a:pt x="229" y="83"/>
                  <a:pt x="229" y="83"/>
                  <a:pt x="229" y="84"/>
                </a:cubicBezTo>
                <a:close/>
                <a:moveTo>
                  <a:pt x="241" y="108"/>
                </a:moveTo>
                <a:cubicBezTo>
                  <a:pt x="241" y="108"/>
                  <a:pt x="241" y="108"/>
                  <a:pt x="241" y="108"/>
                </a:cubicBezTo>
                <a:cubicBezTo>
                  <a:pt x="241" y="108"/>
                  <a:pt x="241" y="108"/>
                  <a:pt x="241" y="108"/>
                </a:cubicBezTo>
                <a:close/>
                <a:moveTo>
                  <a:pt x="228" y="93"/>
                </a:moveTo>
                <a:cubicBezTo>
                  <a:pt x="228" y="94"/>
                  <a:pt x="228" y="94"/>
                  <a:pt x="228" y="94"/>
                </a:cubicBezTo>
                <a:cubicBezTo>
                  <a:pt x="228" y="93"/>
                  <a:pt x="228" y="93"/>
                  <a:pt x="228" y="93"/>
                </a:cubicBezTo>
                <a:close/>
                <a:moveTo>
                  <a:pt x="219" y="65"/>
                </a:moveTo>
                <a:cubicBezTo>
                  <a:pt x="219" y="65"/>
                  <a:pt x="219" y="65"/>
                  <a:pt x="219" y="65"/>
                </a:cubicBezTo>
                <a:cubicBezTo>
                  <a:pt x="219" y="65"/>
                  <a:pt x="219" y="65"/>
                  <a:pt x="219" y="65"/>
                </a:cubicBezTo>
                <a:close/>
                <a:moveTo>
                  <a:pt x="227" y="96"/>
                </a:moveTo>
                <a:cubicBezTo>
                  <a:pt x="228" y="95"/>
                  <a:pt x="228" y="95"/>
                  <a:pt x="228" y="95"/>
                </a:cubicBezTo>
                <a:cubicBezTo>
                  <a:pt x="227" y="96"/>
                  <a:pt x="227" y="96"/>
                  <a:pt x="227" y="96"/>
                </a:cubicBezTo>
                <a:close/>
                <a:moveTo>
                  <a:pt x="219" y="68"/>
                </a:moveTo>
                <a:cubicBezTo>
                  <a:pt x="219" y="68"/>
                  <a:pt x="219" y="68"/>
                  <a:pt x="219" y="68"/>
                </a:cubicBezTo>
                <a:cubicBezTo>
                  <a:pt x="220" y="68"/>
                  <a:pt x="220" y="68"/>
                  <a:pt x="220" y="68"/>
                </a:cubicBezTo>
                <a:lnTo>
                  <a:pt x="219" y="68"/>
                </a:lnTo>
                <a:close/>
                <a:moveTo>
                  <a:pt x="219" y="71"/>
                </a:moveTo>
                <a:cubicBezTo>
                  <a:pt x="219" y="71"/>
                  <a:pt x="219" y="71"/>
                  <a:pt x="219" y="71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220" y="66"/>
                </a:moveTo>
                <a:cubicBezTo>
                  <a:pt x="219" y="66"/>
                  <a:pt x="220" y="67"/>
                  <a:pt x="220" y="67"/>
                </a:cubicBezTo>
                <a:cubicBezTo>
                  <a:pt x="220" y="67"/>
                  <a:pt x="220" y="66"/>
                  <a:pt x="220" y="66"/>
                </a:cubicBezTo>
                <a:close/>
                <a:moveTo>
                  <a:pt x="227" y="97"/>
                </a:moveTo>
                <a:cubicBezTo>
                  <a:pt x="227" y="97"/>
                  <a:pt x="227" y="97"/>
                  <a:pt x="227" y="97"/>
                </a:cubicBezTo>
                <a:cubicBezTo>
                  <a:pt x="227" y="97"/>
                  <a:pt x="227" y="97"/>
                  <a:pt x="227" y="97"/>
                </a:cubicBezTo>
                <a:close/>
                <a:moveTo>
                  <a:pt x="220" y="67"/>
                </a:moveTo>
                <a:cubicBezTo>
                  <a:pt x="220" y="67"/>
                  <a:pt x="220" y="67"/>
                  <a:pt x="220" y="67"/>
                </a:cubicBezTo>
                <a:cubicBezTo>
                  <a:pt x="219" y="67"/>
                  <a:pt x="219" y="67"/>
                  <a:pt x="219" y="67"/>
                </a:cubicBezTo>
                <a:lnTo>
                  <a:pt x="220" y="67"/>
                </a:lnTo>
                <a:close/>
                <a:moveTo>
                  <a:pt x="224" y="112"/>
                </a:moveTo>
                <a:cubicBezTo>
                  <a:pt x="224" y="112"/>
                  <a:pt x="224" y="112"/>
                  <a:pt x="224" y="112"/>
                </a:cubicBezTo>
                <a:cubicBezTo>
                  <a:pt x="224" y="112"/>
                  <a:pt x="224" y="112"/>
                  <a:pt x="224" y="112"/>
                </a:cubicBezTo>
                <a:cubicBezTo>
                  <a:pt x="224" y="112"/>
                  <a:pt x="224" y="111"/>
                  <a:pt x="224" y="111"/>
                </a:cubicBezTo>
                <a:cubicBezTo>
                  <a:pt x="223" y="111"/>
                  <a:pt x="224" y="112"/>
                  <a:pt x="224" y="112"/>
                </a:cubicBezTo>
                <a:cubicBezTo>
                  <a:pt x="224" y="112"/>
                  <a:pt x="223" y="112"/>
                  <a:pt x="224" y="112"/>
                </a:cubicBezTo>
                <a:close/>
                <a:moveTo>
                  <a:pt x="221" y="107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1" y="107"/>
                  <a:pt x="221" y="107"/>
                  <a:pt x="221" y="107"/>
                </a:cubicBezTo>
                <a:close/>
                <a:moveTo>
                  <a:pt x="229" y="84"/>
                </a:moveTo>
                <a:cubicBezTo>
                  <a:pt x="229" y="84"/>
                  <a:pt x="229" y="84"/>
                  <a:pt x="229" y="84"/>
                </a:cubicBezTo>
                <a:cubicBezTo>
                  <a:pt x="229" y="84"/>
                  <a:pt x="229" y="84"/>
                  <a:pt x="229" y="84"/>
                </a:cubicBezTo>
                <a:cubicBezTo>
                  <a:pt x="229" y="84"/>
                  <a:pt x="229" y="84"/>
                  <a:pt x="229" y="84"/>
                </a:cubicBezTo>
                <a:close/>
                <a:moveTo>
                  <a:pt x="231" y="64"/>
                </a:moveTo>
                <a:cubicBezTo>
                  <a:pt x="231" y="64"/>
                  <a:pt x="231" y="64"/>
                  <a:pt x="231" y="64"/>
                </a:cubicBezTo>
                <a:cubicBezTo>
                  <a:pt x="231" y="64"/>
                  <a:pt x="231" y="64"/>
                  <a:pt x="231" y="64"/>
                </a:cubicBezTo>
                <a:close/>
                <a:moveTo>
                  <a:pt x="231" y="63"/>
                </a:moveTo>
                <a:cubicBezTo>
                  <a:pt x="231" y="63"/>
                  <a:pt x="231" y="63"/>
                  <a:pt x="231" y="63"/>
                </a:cubicBezTo>
                <a:cubicBezTo>
                  <a:pt x="231" y="63"/>
                  <a:pt x="231" y="63"/>
                  <a:pt x="231" y="63"/>
                </a:cubicBezTo>
                <a:close/>
                <a:moveTo>
                  <a:pt x="231" y="100"/>
                </a:moveTo>
                <a:cubicBezTo>
                  <a:pt x="231" y="99"/>
                  <a:pt x="231" y="98"/>
                  <a:pt x="231" y="98"/>
                </a:cubicBezTo>
                <a:cubicBezTo>
                  <a:pt x="231" y="98"/>
                  <a:pt x="231" y="99"/>
                  <a:pt x="231" y="100"/>
                </a:cubicBezTo>
                <a:close/>
                <a:moveTo>
                  <a:pt x="231" y="63"/>
                </a:moveTo>
                <a:cubicBezTo>
                  <a:pt x="231" y="64"/>
                  <a:pt x="231" y="64"/>
                  <a:pt x="231" y="64"/>
                </a:cubicBezTo>
                <a:cubicBezTo>
                  <a:pt x="231" y="64"/>
                  <a:pt x="231" y="64"/>
                  <a:pt x="231" y="64"/>
                </a:cubicBezTo>
                <a:lnTo>
                  <a:pt x="231" y="63"/>
                </a:lnTo>
                <a:close/>
                <a:moveTo>
                  <a:pt x="231" y="100"/>
                </a:moveTo>
                <a:cubicBezTo>
                  <a:pt x="231" y="101"/>
                  <a:pt x="231" y="101"/>
                  <a:pt x="231" y="102"/>
                </a:cubicBezTo>
                <a:cubicBezTo>
                  <a:pt x="231" y="101"/>
                  <a:pt x="231" y="101"/>
                  <a:pt x="231" y="100"/>
                </a:cubicBezTo>
                <a:close/>
                <a:moveTo>
                  <a:pt x="231" y="96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6"/>
                  <a:pt x="231" y="96"/>
                  <a:pt x="231" y="96"/>
                </a:cubicBezTo>
                <a:close/>
                <a:moveTo>
                  <a:pt x="231" y="97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8"/>
                  <a:pt x="231" y="98"/>
                  <a:pt x="231" y="98"/>
                </a:cubicBezTo>
                <a:lnTo>
                  <a:pt x="231" y="97"/>
                </a:lnTo>
                <a:close/>
                <a:moveTo>
                  <a:pt x="231" y="96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6"/>
                  <a:pt x="231" y="96"/>
                  <a:pt x="231" y="96"/>
                </a:cubicBezTo>
                <a:close/>
                <a:moveTo>
                  <a:pt x="231" y="95"/>
                </a:moveTo>
                <a:cubicBezTo>
                  <a:pt x="231" y="95"/>
                  <a:pt x="231" y="95"/>
                  <a:pt x="231" y="95"/>
                </a:cubicBezTo>
                <a:cubicBezTo>
                  <a:pt x="231" y="95"/>
                  <a:pt x="231" y="95"/>
                  <a:pt x="231" y="95"/>
                </a:cubicBezTo>
                <a:close/>
                <a:moveTo>
                  <a:pt x="230" y="98"/>
                </a:moveTo>
                <a:cubicBezTo>
                  <a:pt x="230" y="97"/>
                  <a:pt x="230" y="98"/>
                  <a:pt x="230" y="98"/>
                </a:cubicBezTo>
                <a:cubicBezTo>
                  <a:pt x="230" y="96"/>
                  <a:pt x="231" y="95"/>
                  <a:pt x="230" y="94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0" y="96"/>
                  <a:pt x="230" y="96"/>
                  <a:pt x="230" y="96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0" y="96"/>
                  <a:pt x="230" y="97"/>
                  <a:pt x="230" y="98"/>
                </a:cubicBezTo>
                <a:cubicBezTo>
                  <a:pt x="230" y="98"/>
                  <a:pt x="230" y="98"/>
                  <a:pt x="230" y="98"/>
                </a:cubicBezTo>
                <a:close/>
                <a:moveTo>
                  <a:pt x="229" y="76"/>
                </a:moveTo>
                <a:cubicBezTo>
                  <a:pt x="230" y="75"/>
                  <a:pt x="230" y="75"/>
                  <a:pt x="230" y="75"/>
                </a:cubicBezTo>
                <a:cubicBezTo>
                  <a:pt x="229" y="76"/>
                  <a:pt x="229" y="76"/>
                  <a:pt x="229" y="76"/>
                </a:cubicBezTo>
                <a:close/>
                <a:moveTo>
                  <a:pt x="230" y="72"/>
                </a:moveTo>
                <a:cubicBezTo>
                  <a:pt x="230" y="72"/>
                  <a:pt x="230" y="74"/>
                  <a:pt x="229" y="75"/>
                </a:cubicBezTo>
                <a:cubicBezTo>
                  <a:pt x="230" y="74"/>
                  <a:pt x="230" y="72"/>
                  <a:pt x="230" y="72"/>
                </a:cubicBezTo>
                <a:close/>
                <a:moveTo>
                  <a:pt x="230" y="67"/>
                </a:moveTo>
                <a:cubicBezTo>
                  <a:pt x="230" y="67"/>
                  <a:pt x="230" y="67"/>
                  <a:pt x="230" y="67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8"/>
                  <a:pt x="230" y="68"/>
                  <a:pt x="230" y="67"/>
                </a:cubicBezTo>
                <a:close/>
                <a:moveTo>
                  <a:pt x="230" y="69"/>
                </a:moveTo>
                <a:cubicBezTo>
                  <a:pt x="230" y="70"/>
                  <a:pt x="230" y="71"/>
                  <a:pt x="230" y="71"/>
                </a:cubicBezTo>
                <a:cubicBezTo>
                  <a:pt x="230" y="71"/>
                  <a:pt x="230" y="70"/>
                  <a:pt x="230" y="69"/>
                </a:cubicBezTo>
                <a:close/>
                <a:moveTo>
                  <a:pt x="229" y="77"/>
                </a:moveTo>
                <a:cubicBezTo>
                  <a:pt x="229" y="77"/>
                  <a:pt x="229" y="77"/>
                  <a:pt x="229" y="77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29" y="77"/>
                  <a:pt x="229" y="77"/>
                  <a:pt x="229" y="77"/>
                </a:cubicBezTo>
                <a:close/>
                <a:moveTo>
                  <a:pt x="219" y="59"/>
                </a:moveTo>
                <a:cubicBezTo>
                  <a:pt x="219" y="59"/>
                  <a:pt x="219" y="59"/>
                  <a:pt x="219" y="59"/>
                </a:cubicBezTo>
                <a:cubicBezTo>
                  <a:pt x="220" y="59"/>
                  <a:pt x="219" y="59"/>
                  <a:pt x="219" y="59"/>
                </a:cubicBezTo>
                <a:close/>
                <a:moveTo>
                  <a:pt x="229" y="79"/>
                </a:moveTo>
                <a:cubicBezTo>
                  <a:pt x="229" y="79"/>
                  <a:pt x="229" y="80"/>
                  <a:pt x="229" y="80"/>
                </a:cubicBezTo>
                <a:cubicBezTo>
                  <a:pt x="229" y="80"/>
                  <a:pt x="229" y="79"/>
                  <a:pt x="229" y="79"/>
                </a:cubicBezTo>
                <a:close/>
                <a:moveTo>
                  <a:pt x="229" y="77"/>
                </a:moveTo>
                <a:cubicBezTo>
                  <a:pt x="229" y="77"/>
                  <a:pt x="229" y="77"/>
                  <a:pt x="229" y="77"/>
                </a:cubicBezTo>
                <a:cubicBezTo>
                  <a:pt x="229" y="77"/>
                  <a:pt x="229" y="77"/>
                  <a:pt x="229" y="77"/>
                </a:cubicBezTo>
                <a:close/>
                <a:moveTo>
                  <a:pt x="230" y="104"/>
                </a:moveTo>
                <a:cubicBezTo>
                  <a:pt x="231" y="103"/>
                  <a:pt x="231" y="103"/>
                  <a:pt x="231" y="103"/>
                </a:cubicBezTo>
                <a:cubicBezTo>
                  <a:pt x="230" y="104"/>
                  <a:pt x="230" y="104"/>
                  <a:pt x="230" y="104"/>
                </a:cubicBezTo>
                <a:close/>
                <a:moveTo>
                  <a:pt x="216" y="78"/>
                </a:moveTo>
                <a:cubicBezTo>
                  <a:pt x="216" y="77"/>
                  <a:pt x="216" y="77"/>
                  <a:pt x="216" y="77"/>
                </a:cubicBezTo>
                <a:cubicBezTo>
                  <a:pt x="216" y="78"/>
                  <a:pt x="216" y="78"/>
                  <a:pt x="216" y="78"/>
                </a:cubicBezTo>
                <a:close/>
                <a:moveTo>
                  <a:pt x="262" y="112"/>
                </a:moveTo>
                <a:cubicBezTo>
                  <a:pt x="263" y="112"/>
                  <a:pt x="263" y="112"/>
                  <a:pt x="263" y="112"/>
                </a:cubicBezTo>
                <a:cubicBezTo>
                  <a:pt x="262" y="112"/>
                  <a:pt x="262" y="112"/>
                  <a:pt x="262" y="112"/>
                </a:cubicBezTo>
                <a:close/>
                <a:moveTo>
                  <a:pt x="263" y="112"/>
                </a:moveTo>
                <a:cubicBezTo>
                  <a:pt x="263" y="111"/>
                  <a:pt x="263" y="111"/>
                  <a:pt x="263" y="111"/>
                </a:cubicBezTo>
                <a:cubicBezTo>
                  <a:pt x="263" y="111"/>
                  <a:pt x="263" y="111"/>
                  <a:pt x="263" y="111"/>
                </a:cubicBezTo>
                <a:lnTo>
                  <a:pt x="263" y="112"/>
                </a:lnTo>
                <a:close/>
                <a:moveTo>
                  <a:pt x="263" y="71"/>
                </a:moveTo>
                <a:cubicBezTo>
                  <a:pt x="263" y="72"/>
                  <a:pt x="263" y="72"/>
                  <a:pt x="263" y="72"/>
                </a:cubicBezTo>
                <a:cubicBezTo>
                  <a:pt x="263" y="72"/>
                  <a:pt x="263" y="72"/>
                  <a:pt x="263" y="72"/>
                </a:cubicBezTo>
                <a:lnTo>
                  <a:pt x="263" y="71"/>
                </a:lnTo>
                <a:close/>
                <a:moveTo>
                  <a:pt x="214" y="66"/>
                </a:moveTo>
                <a:cubicBezTo>
                  <a:pt x="214" y="66"/>
                  <a:pt x="214" y="66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lose/>
                <a:moveTo>
                  <a:pt x="216" y="73"/>
                </a:moveTo>
                <a:cubicBezTo>
                  <a:pt x="217" y="73"/>
                  <a:pt x="217" y="73"/>
                  <a:pt x="217" y="73"/>
                </a:cubicBezTo>
                <a:cubicBezTo>
                  <a:pt x="216" y="73"/>
                  <a:pt x="216" y="73"/>
                  <a:pt x="216" y="73"/>
                </a:cubicBezTo>
                <a:close/>
                <a:moveTo>
                  <a:pt x="214" y="63"/>
                </a:moveTo>
                <a:cubicBezTo>
                  <a:pt x="214" y="63"/>
                  <a:pt x="214" y="63"/>
                  <a:pt x="214" y="63"/>
                </a:cubicBezTo>
                <a:cubicBezTo>
                  <a:pt x="214" y="63"/>
                  <a:pt x="214" y="63"/>
                  <a:pt x="214" y="63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4" y="62"/>
                  <a:pt x="214" y="62"/>
                  <a:pt x="214" y="62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214" y="62"/>
                  <a:pt x="214" y="62"/>
                  <a:pt x="214" y="62"/>
                </a:cubicBezTo>
                <a:close/>
                <a:moveTo>
                  <a:pt x="255" y="114"/>
                </a:moveTo>
                <a:cubicBezTo>
                  <a:pt x="256" y="114"/>
                  <a:pt x="256" y="114"/>
                  <a:pt x="256" y="113"/>
                </a:cubicBezTo>
                <a:cubicBezTo>
                  <a:pt x="255" y="113"/>
                  <a:pt x="256" y="113"/>
                  <a:pt x="255" y="114"/>
                </a:cubicBezTo>
                <a:close/>
                <a:moveTo>
                  <a:pt x="214" y="62"/>
                </a:moveTo>
                <a:cubicBezTo>
                  <a:pt x="214" y="62"/>
                  <a:pt x="215" y="61"/>
                  <a:pt x="214" y="61"/>
                </a:cubicBezTo>
                <a:cubicBezTo>
                  <a:pt x="214" y="61"/>
                  <a:pt x="214" y="61"/>
                  <a:pt x="214" y="61"/>
                </a:cubicBezTo>
                <a:cubicBezTo>
                  <a:pt x="214" y="61"/>
                  <a:pt x="214" y="62"/>
                  <a:pt x="214" y="62"/>
                </a:cubicBezTo>
                <a:close/>
                <a:moveTo>
                  <a:pt x="262" y="67"/>
                </a:moveTo>
                <a:cubicBezTo>
                  <a:pt x="262" y="65"/>
                  <a:pt x="261" y="63"/>
                  <a:pt x="261" y="61"/>
                </a:cubicBezTo>
                <a:cubicBezTo>
                  <a:pt x="260" y="62"/>
                  <a:pt x="260" y="62"/>
                  <a:pt x="260" y="63"/>
                </a:cubicBezTo>
                <a:cubicBezTo>
                  <a:pt x="261" y="66"/>
                  <a:pt x="260" y="68"/>
                  <a:pt x="260" y="71"/>
                </a:cubicBezTo>
                <a:cubicBezTo>
                  <a:pt x="260" y="76"/>
                  <a:pt x="260" y="79"/>
                  <a:pt x="259" y="84"/>
                </a:cubicBezTo>
                <a:cubicBezTo>
                  <a:pt x="259" y="85"/>
                  <a:pt x="260" y="85"/>
                  <a:pt x="259" y="86"/>
                </a:cubicBezTo>
                <a:cubicBezTo>
                  <a:pt x="259" y="87"/>
                  <a:pt x="259" y="88"/>
                  <a:pt x="259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9"/>
                  <a:pt x="259" y="89"/>
                  <a:pt x="259" y="90"/>
                </a:cubicBezTo>
                <a:cubicBezTo>
                  <a:pt x="259" y="90"/>
                  <a:pt x="259" y="90"/>
                  <a:pt x="259" y="90"/>
                </a:cubicBezTo>
                <a:cubicBezTo>
                  <a:pt x="259" y="90"/>
                  <a:pt x="258" y="90"/>
                  <a:pt x="259" y="90"/>
                </a:cubicBezTo>
                <a:cubicBezTo>
                  <a:pt x="258" y="93"/>
                  <a:pt x="258" y="95"/>
                  <a:pt x="258" y="9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58" y="97"/>
                  <a:pt x="258" y="98"/>
                  <a:pt x="258" y="98"/>
                </a:cubicBezTo>
                <a:cubicBezTo>
                  <a:pt x="257" y="99"/>
                  <a:pt x="258" y="100"/>
                  <a:pt x="257" y="101"/>
                </a:cubicBezTo>
                <a:cubicBezTo>
                  <a:pt x="257" y="102"/>
                  <a:pt x="256" y="102"/>
                  <a:pt x="256" y="103"/>
                </a:cubicBezTo>
                <a:cubicBezTo>
                  <a:pt x="256" y="104"/>
                  <a:pt x="256" y="105"/>
                  <a:pt x="255" y="105"/>
                </a:cubicBezTo>
                <a:cubicBezTo>
                  <a:pt x="255" y="105"/>
                  <a:pt x="255" y="105"/>
                  <a:pt x="255" y="105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7"/>
                  <a:pt x="255" y="107"/>
                  <a:pt x="255" y="107"/>
                </a:cubicBezTo>
                <a:cubicBezTo>
                  <a:pt x="254" y="108"/>
                  <a:pt x="254" y="110"/>
                  <a:pt x="253" y="111"/>
                </a:cubicBezTo>
                <a:cubicBezTo>
                  <a:pt x="253" y="112"/>
                  <a:pt x="253" y="112"/>
                  <a:pt x="253" y="112"/>
                </a:cubicBezTo>
                <a:cubicBezTo>
                  <a:pt x="253" y="113"/>
                  <a:pt x="252" y="113"/>
                  <a:pt x="252" y="114"/>
                </a:cubicBezTo>
                <a:cubicBezTo>
                  <a:pt x="252" y="116"/>
                  <a:pt x="252" y="116"/>
                  <a:pt x="252" y="116"/>
                </a:cubicBezTo>
                <a:cubicBezTo>
                  <a:pt x="252" y="116"/>
                  <a:pt x="252" y="117"/>
                  <a:pt x="252" y="117"/>
                </a:cubicBezTo>
                <a:cubicBezTo>
                  <a:pt x="254" y="119"/>
                  <a:pt x="251" y="121"/>
                  <a:pt x="251" y="123"/>
                </a:cubicBezTo>
                <a:cubicBezTo>
                  <a:pt x="252" y="123"/>
                  <a:pt x="251" y="124"/>
                  <a:pt x="251" y="124"/>
                </a:cubicBezTo>
                <a:cubicBezTo>
                  <a:pt x="252" y="125"/>
                  <a:pt x="251" y="125"/>
                  <a:pt x="251" y="126"/>
                </a:cubicBezTo>
                <a:cubicBezTo>
                  <a:pt x="252" y="125"/>
                  <a:pt x="252" y="123"/>
                  <a:pt x="252" y="122"/>
                </a:cubicBezTo>
                <a:cubicBezTo>
                  <a:pt x="253" y="120"/>
                  <a:pt x="252" y="118"/>
                  <a:pt x="254" y="118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54" y="117"/>
                  <a:pt x="255" y="116"/>
                  <a:pt x="255" y="115"/>
                </a:cubicBezTo>
                <a:cubicBezTo>
                  <a:pt x="255" y="114"/>
                  <a:pt x="255" y="113"/>
                  <a:pt x="255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2"/>
                  <a:pt x="256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2"/>
                  <a:pt x="256" y="111"/>
                  <a:pt x="256" y="111"/>
                </a:cubicBezTo>
                <a:cubicBezTo>
                  <a:pt x="256" y="111"/>
                  <a:pt x="256" y="110"/>
                  <a:pt x="256" y="110"/>
                </a:cubicBezTo>
                <a:cubicBezTo>
                  <a:pt x="257" y="109"/>
                  <a:pt x="257" y="108"/>
                  <a:pt x="258" y="107"/>
                </a:cubicBezTo>
                <a:cubicBezTo>
                  <a:pt x="258" y="107"/>
                  <a:pt x="257" y="108"/>
                  <a:pt x="257" y="109"/>
                </a:cubicBezTo>
                <a:cubicBezTo>
                  <a:pt x="258" y="108"/>
                  <a:pt x="258" y="107"/>
                  <a:pt x="258" y="106"/>
                </a:cubicBezTo>
                <a:cubicBezTo>
                  <a:pt x="258" y="104"/>
                  <a:pt x="259" y="102"/>
                  <a:pt x="259" y="100"/>
                </a:cubicBezTo>
                <a:cubicBezTo>
                  <a:pt x="259" y="98"/>
                  <a:pt x="260" y="95"/>
                  <a:pt x="260" y="92"/>
                </a:cubicBezTo>
                <a:cubicBezTo>
                  <a:pt x="260" y="92"/>
                  <a:pt x="260" y="92"/>
                  <a:pt x="260" y="92"/>
                </a:cubicBezTo>
                <a:cubicBezTo>
                  <a:pt x="260" y="90"/>
                  <a:pt x="261" y="89"/>
                  <a:pt x="260" y="87"/>
                </a:cubicBezTo>
                <a:cubicBezTo>
                  <a:pt x="261" y="85"/>
                  <a:pt x="261" y="83"/>
                  <a:pt x="261" y="81"/>
                </a:cubicBezTo>
                <a:cubicBezTo>
                  <a:pt x="261" y="78"/>
                  <a:pt x="261" y="75"/>
                  <a:pt x="261" y="72"/>
                </a:cubicBezTo>
                <a:cubicBezTo>
                  <a:pt x="262" y="72"/>
                  <a:pt x="262" y="72"/>
                  <a:pt x="262" y="72"/>
                </a:cubicBezTo>
                <a:cubicBezTo>
                  <a:pt x="262" y="71"/>
                  <a:pt x="262" y="69"/>
                  <a:pt x="262" y="68"/>
                </a:cubicBezTo>
                <a:cubicBezTo>
                  <a:pt x="262" y="68"/>
                  <a:pt x="262" y="69"/>
                  <a:pt x="262" y="69"/>
                </a:cubicBezTo>
                <a:cubicBezTo>
                  <a:pt x="262" y="69"/>
                  <a:pt x="262" y="69"/>
                  <a:pt x="262" y="69"/>
                </a:cubicBezTo>
                <a:cubicBezTo>
                  <a:pt x="262" y="69"/>
                  <a:pt x="262" y="68"/>
                  <a:pt x="262" y="67"/>
                </a:cubicBezTo>
                <a:close/>
                <a:moveTo>
                  <a:pt x="263" y="110"/>
                </a:moveTo>
                <a:cubicBezTo>
                  <a:pt x="263" y="110"/>
                  <a:pt x="263" y="110"/>
                  <a:pt x="263" y="110"/>
                </a:cubicBezTo>
                <a:cubicBezTo>
                  <a:pt x="263" y="111"/>
                  <a:pt x="263" y="111"/>
                  <a:pt x="263" y="111"/>
                </a:cubicBezTo>
                <a:lnTo>
                  <a:pt x="263" y="110"/>
                </a:lnTo>
                <a:close/>
                <a:moveTo>
                  <a:pt x="214" y="56"/>
                </a:moveTo>
                <a:cubicBezTo>
                  <a:pt x="214" y="56"/>
                  <a:pt x="214" y="56"/>
                  <a:pt x="214" y="56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14" y="57"/>
                  <a:pt x="214" y="57"/>
                  <a:pt x="214" y="56"/>
                </a:cubicBezTo>
                <a:close/>
                <a:moveTo>
                  <a:pt x="264" y="100"/>
                </a:moveTo>
                <a:cubicBezTo>
                  <a:pt x="264" y="100"/>
                  <a:pt x="264" y="100"/>
                  <a:pt x="264" y="101"/>
                </a:cubicBezTo>
                <a:cubicBezTo>
                  <a:pt x="264" y="101"/>
                  <a:pt x="264" y="100"/>
                  <a:pt x="264" y="100"/>
                </a:cubicBezTo>
                <a:close/>
                <a:moveTo>
                  <a:pt x="264" y="100"/>
                </a:moveTo>
                <a:cubicBezTo>
                  <a:pt x="265" y="100"/>
                  <a:pt x="264" y="99"/>
                  <a:pt x="264" y="98"/>
                </a:cubicBezTo>
                <a:cubicBezTo>
                  <a:pt x="264" y="99"/>
                  <a:pt x="264" y="100"/>
                  <a:pt x="264" y="100"/>
                </a:cubicBezTo>
                <a:close/>
                <a:moveTo>
                  <a:pt x="214" y="56"/>
                </a:moveTo>
                <a:cubicBezTo>
                  <a:pt x="214" y="56"/>
                  <a:pt x="214" y="56"/>
                  <a:pt x="214" y="56"/>
                </a:cubicBezTo>
                <a:cubicBezTo>
                  <a:pt x="214" y="56"/>
                  <a:pt x="214" y="56"/>
                  <a:pt x="214" y="56"/>
                </a:cubicBezTo>
                <a:cubicBezTo>
                  <a:pt x="214" y="56"/>
                  <a:pt x="214" y="56"/>
                  <a:pt x="214" y="56"/>
                </a:cubicBezTo>
                <a:close/>
                <a:moveTo>
                  <a:pt x="263" y="110"/>
                </a:moveTo>
                <a:cubicBezTo>
                  <a:pt x="263" y="109"/>
                  <a:pt x="264" y="109"/>
                  <a:pt x="264" y="108"/>
                </a:cubicBezTo>
                <a:cubicBezTo>
                  <a:pt x="263" y="109"/>
                  <a:pt x="263" y="109"/>
                  <a:pt x="263" y="110"/>
                </a:cubicBezTo>
                <a:close/>
                <a:moveTo>
                  <a:pt x="214" y="60"/>
                </a:moveTo>
                <a:cubicBezTo>
                  <a:pt x="214" y="60"/>
                  <a:pt x="215" y="59"/>
                  <a:pt x="214" y="59"/>
                </a:cubicBezTo>
                <a:cubicBezTo>
                  <a:pt x="214" y="58"/>
                  <a:pt x="215" y="58"/>
                  <a:pt x="214" y="58"/>
                </a:cubicBezTo>
                <a:cubicBezTo>
                  <a:pt x="214" y="58"/>
                  <a:pt x="214" y="58"/>
                  <a:pt x="214" y="58"/>
                </a:cubicBezTo>
                <a:cubicBezTo>
                  <a:pt x="214" y="59"/>
                  <a:pt x="214" y="59"/>
                  <a:pt x="214" y="60"/>
                </a:cubicBezTo>
                <a:close/>
                <a:moveTo>
                  <a:pt x="264" y="101"/>
                </a:moveTo>
                <a:cubicBezTo>
                  <a:pt x="264" y="102"/>
                  <a:pt x="264" y="103"/>
                  <a:pt x="264" y="104"/>
                </a:cubicBezTo>
                <a:cubicBezTo>
                  <a:pt x="264" y="103"/>
                  <a:pt x="264" y="102"/>
                  <a:pt x="264" y="102"/>
                </a:cubicBezTo>
                <a:lnTo>
                  <a:pt x="264" y="101"/>
                </a:lnTo>
                <a:close/>
                <a:moveTo>
                  <a:pt x="264" y="106"/>
                </a:moveTo>
                <a:cubicBezTo>
                  <a:pt x="264" y="104"/>
                  <a:pt x="264" y="104"/>
                  <a:pt x="264" y="104"/>
                </a:cubicBezTo>
                <a:cubicBezTo>
                  <a:pt x="264" y="105"/>
                  <a:pt x="264" y="106"/>
                  <a:pt x="264" y="108"/>
                </a:cubicBezTo>
                <a:cubicBezTo>
                  <a:pt x="264" y="107"/>
                  <a:pt x="264" y="107"/>
                  <a:pt x="264" y="106"/>
                </a:cubicBezTo>
                <a:close/>
                <a:moveTo>
                  <a:pt x="262" y="70"/>
                </a:moveTo>
                <a:cubicBezTo>
                  <a:pt x="263" y="70"/>
                  <a:pt x="263" y="70"/>
                  <a:pt x="263" y="70"/>
                </a:cubicBezTo>
                <a:cubicBezTo>
                  <a:pt x="262" y="70"/>
                  <a:pt x="263" y="70"/>
                  <a:pt x="262" y="70"/>
                </a:cubicBezTo>
                <a:close/>
                <a:moveTo>
                  <a:pt x="216" y="79"/>
                </a:moveTo>
                <a:cubicBezTo>
                  <a:pt x="216" y="79"/>
                  <a:pt x="216" y="79"/>
                  <a:pt x="216" y="79"/>
                </a:cubicBezTo>
                <a:cubicBezTo>
                  <a:pt x="216" y="79"/>
                  <a:pt x="216" y="79"/>
                  <a:pt x="216" y="79"/>
                </a:cubicBezTo>
                <a:close/>
                <a:moveTo>
                  <a:pt x="231" y="95"/>
                </a:moveTo>
                <a:cubicBezTo>
                  <a:pt x="231" y="95"/>
                  <a:pt x="231" y="95"/>
                  <a:pt x="231" y="95"/>
                </a:cubicBezTo>
                <a:cubicBezTo>
                  <a:pt x="231" y="95"/>
                  <a:pt x="231" y="95"/>
                  <a:pt x="231" y="95"/>
                </a:cubicBezTo>
                <a:close/>
                <a:moveTo>
                  <a:pt x="216" y="77"/>
                </a:moveTo>
                <a:cubicBezTo>
                  <a:pt x="216" y="77"/>
                  <a:pt x="216" y="77"/>
                  <a:pt x="216" y="77"/>
                </a:cubicBezTo>
                <a:cubicBezTo>
                  <a:pt x="216" y="77"/>
                  <a:pt x="216" y="77"/>
                  <a:pt x="216" y="77"/>
                </a:cubicBezTo>
                <a:close/>
                <a:moveTo>
                  <a:pt x="216" y="79"/>
                </a:moveTo>
                <a:cubicBezTo>
                  <a:pt x="215" y="78"/>
                  <a:pt x="216" y="79"/>
                  <a:pt x="216" y="79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6" y="78"/>
                  <a:pt x="216" y="78"/>
                  <a:pt x="216" y="79"/>
                </a:cubicBezTo>
                <a:close/>
                <a:moveTo>
                  <a:pt x="216" y="78"/>
                </a:moveTo>
                <a:cubicBezTo>
                  <a:pt x="216" y="78"/>
                  <a:pt x="216" y="78"/>
                  <a:pt x="216" y="78"/>
                </a:cubicBezTo>
                <a:cubicBezTo>
                  <a:pt x="216" y="78"/>
                  <a:pt x="216" y="78"/>
                  <a:pt x="216" y="78"/>
                </a:cubicBezTo>
                <a:close/>
                <a:moveTo>
                  <a:pt x="216" y="77"/>
                </a:moveTo>
                <a:cubicBezTo>
                  <a:pt x="216" y="76"/>
                  <a:pt x="216" y="76"/>
                  <a:pt x="216" y="76"/>
                </a:cubicBezTo>
                <a:cubicBezTo>
                  <a:pt x="216" y="76"/>
                  <a:pt x="216" y="76"/>
                  <a:pt x="216" y="76"/>
                </a:cubicBezTo>
                <a:lnTo>
                  <a:pt x="216" y="77"/>
                </a:lnTo>
                <a:close/>
                <a:moveTo>
                  <a:pt x="216" y="70"/>
                </a:moveTo>
                <a:cubicBezTo>
                  <a:pt x="217" y="70"/>
                  <a:pt x="216" y="70"/>
                  <a:pt x="217" y="70"/>
                </a:cubicBezTo>
                <a:cubicBezTo>
                  <a:pt x="216" y="70"/>
                  <a:pt x="216" y="70"/>
                  <a:pt x="216" y="70"/>
                </a:cubicBezTo>
                <a:close/>
                <a:moveTo>
                  <a:pt x="214" y="66"/>
                </a:moveTo>
                <a:cubicBezTo>
                  <a:pt x="214" y="66"/>
                  <a:pt x="214" y="66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lose/>
                <a:moveTo>
                  <a:pt x="216" y="73"/>
                </a:moveTo>
                <a:cubicBezTo>
                  <a:pt x="217" y="74"/>
                  <a:pt x="216" y="75"/>
                  <a:pt x="216" y="76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16" y="74"/>
                  <a:pt x="216" y="74"/>
                  <a:pt x="216" y="74"/>
                </a:cubicBezTo>
                <a:cubicBezTo>
                  <a:pt x="217" y="74"/>
                  <a:pt x="216" y="74"/>
                  <a:pt x="216" y="73"/>
                </a:cubicBezTo>
                <a:close/>
                <a:moveTo>
                  <a:pt x="217" y="71"/>
                </a:moveTo>
                <a:cubicBezTo>
                  <a:pt x="217" y="71"/>
                  <a:pt x="217" y="71"/>
                  <a:pt x="217" y="71"/>
                </a:cubicBezTo>
                <a:cubicBezTo>
                  <a:pt x="217" y="71"/>
                  <a:pt x="216" y="71"/>
                  <a:pt x="216" y="71"/>
                </a:cubicBezTo>
                <a:lnTo>
                  <a:pt x="217" y="71"/>
                </a:lnTo>
                <a:close/>
                <a:moveTo>
                  <a:pt x="214" y="68"/>
                </a:moveTo>
                <a:cubicBezTo>
                  <a:pt x="214" y="68"/>
                  <a:pt x="214" y="68"/>
                  <a:pt x="214" y="68"/>
                </a:cubicBezTo>
                <a:cubicBezTo>
                  <a:pt x="215" y="68"/>
                  <a:pt x="215" y="68"/>
                  <a:pt x="215" y="68"/>
                </a:cubicBezTo>
                <a:lnTo>
                  <a:pt x="214" y="68"/>
                </a:lnTo>
                <a:close/>
                <a:moveTo>
                  <a:pt x="215" y="68"/>
                </a:moveTo>
                <a:cubicBezTo>
                  <a:pt x="214" y="68"/>
                  <a:pt x="214" y="68"/>
                  <a:pt x="214" y="68"/>
                </a:cubicBezTo>
                <a:cubicBezTo>
                  <a:pt x="214" y="68"/>
                  <a:pt x="214" y="68"/>
                  <a:pt x="214" y="68"/>
                </a:cubicBezTo>
                <a:cubicBezTo>
                  <a:pt x="215" y="68"/>
                  <a:pt x="215" y="68"/>
                  <a:pt x="215" y="68"/>
                </a:cubicBezTo>
                <a:close/>
                <a:moveTo>
                  <a:pt x="214" y="70"/>
                </a:moveTo>
                <a:cubicBezTo>
                  <a:pt x="214" y="69"/>
                  <a:pt x="214" y="69"/>
                  <a:pt x="214" y="69"/>
                </a:cubicBezTo>
                <a:cubicBezTo>
                  <a:pt x="214" y="69"/>
                  <a:pt x="214" y="69"/>
                  <a:pt x="214" y="69"/>
                </a:cubicBezTo>
                <a:lnTo>
                  <a:pt x="214" y="70"/>
                </a:lnTo>
                <a:close/>
                <a:moveTo>
                  <a:pt x="214" y="68"/>
                </a:moveTo>
                <a:cubicBezTo>
                  <a:pt x="214" y="69"/>
                  <a:pt x="214" y="69"/>
                  <a:pt x="214" y="69"/>
                </a:cubicBezTo>
                <a:cubicBezTo>
                  <a:pt x="214" y="69"/>
                  <a:pt x="214" y="69"/>
                  <a:pt x="214" y="69"/>
                </a:cubicBezTo>
                <a:lnTo>
                  <a:pt x="214" y="68"/>
                </a:lnTo>
                <a:close/>
                <a:moveTo>
                  <a:pt x="214" y="67"/>
                </a:moveTo>
                <a:cubicBezTo>
                  <a:pt x="215" y="67"/>
                  <a:pt x="215" y="67"/>
                  <a:pt x="215" y="67"/>
                </a:cubicBezTo>
                <a:cubicBezTo>
                  <a:pt x="214" y="67"/>
                  <a:pt x="214" y="67"/>
                  <a:pt x="214" y="67"/>
                </a:cubicBezTo>
                <a:close/>
                <a:moveTo>
                  <a:pt x="214" y="65"/>
                </a:moveTo>
                <a:cubicBezTo>
                  <a:pt x="214" y="65"/>
                  <a:pt x="214" y="65"/>
                  <a:pt x="214" y="65"/>
                </a:cubicBezTo>
                <a:cubicBezTo>
                  <a:pt x="214" y="65"/>
                  <a:pt x="214" y="65"/>
                  <a:pt x="214" y="65"/>
                </a:cubicBezTo>
                <a:close/>
                <a:moveTo>
                  <a:pt x="214" y="67"/>
                </a:moveTo>
                <a:cubicBezTo>
                  <a:pt x="214" y="67"/>
                  <a:pt x="214" y="67"/>
                  <a:pt x="214" y="67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4" y="66"/>
                  <a:pt x="214" y="66"/>
                  <a:pt x="214" y="66"/>
                </a:cubicBezTo>
                <a:lnTo>
                  <a:pt x="214" y="67"/>
                </a:lnTo>
                <a:close/>
                <a:moveTo>
                  <a:pt x="215" y="77"/>
                </a:moveTo>
                <a:cubicBezTo>
                  <a:pt x="215" y="77"/>
                  <a:pt x="215" y="77"/>
                  <a:pt x="215" y="77"/>
                </a:cubicBezTo>
                <a:cubicBezTo>
                  <a:pt x="215" y="77"/>
                  <a:pt x="215" y="77"/>
                  <a:pt x="215" y="77"/>
                </a:cubicBezTo>
                <a:close/>
                <a:moveTo>
                  <a:pt x="229" y="88"/>
                </a:moveTo>
                <a:cubicBezTo>
                  <a:pt x="229" y="87"/>
                  <a:pt x="229" y="87"/>
                  <a:pt x="229" y="87"/>
                </a:cubicBezTo>
                <a:cubicBezTo>
                  <a:pt x="229" y="87"/>
                  <a:pt x="229" y="87"/>
                  <a:pt x="229" y="87"/>
                </a:cubicBezTo>
                <a:lnTo>
                  <a:pt x="229" y="88"/>
                </a:lnTo>
                <a:close/>
                <a:moveTo>
                  <a:pt x="235" y="99"/>
                </a:moveTo>
                <a:cubicBezTo>
                  <a:pt x="235" y="99"/>
                  <a:pt x="235" y="99"/>
                  <a:pt x="235" y="99"/>
                </a:cubicBezTo>
                <a:cubicBezTo>
                  <a:pt x="235" y="99"/>
                  <a:pt x="235" y="99"/>
                  <a:pt x="235" y="99"/>
                </a:cubicBezTo>
                <a:close/>
                <a:moveTo>
                  <a:pt x="236" y="98"/>
                </a:moveTo>
                <a:cubicBezTo>
                  <a:pt x="236" y="98"/>
                  <a:pt x="236" y="98"/>
                  <a:pt x="236" y="98"/>
                </a:cubicBezTo>
                <a:cubicBezTo>
                  <a:pt x="236" y="98"/>
                  <a:pt x="236" y="98"/>
                  <a:pt x="236" y="98"/>
                </a:cubicBezTo>
                <a:close/>
                <a:moveTo>
                  <a:pt x="235" y="100"/>
                </a:moveTo>
                <a:cubicBezTo>
                  <a:pt x="235" y="101"/>
                  <a:pt x="235" y="101"/>
                  <a:pt x="234" y="102"/>
                </a:cubicBezTo>
                <a:cubicBezTo>
                  <a:pt x="235" y="101"/>
                  <a:pt x="235" y="101"/>
                  <a:pt x="235" y="100"/>
                </a:cubicBezTo>
                <a:close/>
                <a:moveTo>
                  <a:pt x="244" y="81"/>
                </a:moveTo>
                <a:cubicBezTo>
                  <a:pt x="244" y="81"/>
                  <a:pt x="244" y="81"/>
                  <a:pt x="244" y="81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44" y="79"/>
                  <a:pt x="244" y="76"/>
                  <a:pt x="244" y="74"/>
                </a:cubicBezTo>
                <a:cubicBezTo>
                  <a:pt x="244" y="76"/>
                  <a:pt x="243" y="78"/>
                  <a:pt x="244" y="79"/>
                </a:cubicBezTo>
                <a:cubicBezTo>
                  <a:pt x="243" y="80"/>
                  <a:pt x="243" y="80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3"/>
                  <a:pt x="243" y="86"/>
                  <a:pt x="243" y="89"/>
                </a:cubicBezTo>
                <a:cubicBezTo>
                  <a:pt x="243" y="90"/>
                  <a:pt x="242" y="91"/>
                  <a:pt x="242" y="92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43" y="92"/>
                  <a:pt x="242" y="93"/>
                  <a:pt x="242" y="94"/>
                </a:cubicBezTo>
                <a:cubicBezTo>
                  <a:pt x="242" y="95"/>
                  <a:pt x="242" y="96"/>
                  <a:pt x="242" y="97"/>
                </a:cubicBezTo>
                <a:cubicBezTo>
                  <a:pt x="242" y="97"/>
                  <a:pt x="242" y="97"/>
                  <a:pt x="242" y="97"/>
                </a:cubicBezTo>
                <a:cubicBezTo>
                  <a:pt x="242" y="97"/>
                  <a:pt x="242" y="97"/>
                  <a:pt x="242" y="97"/>
                </a:cubicBezTo>
                <a:cubicBezTo>
                  <a:pt x="242" y="97"/>
                  <a:pt x="241" y="98"/>
                  <a:pt x="242" y="98"/>
                </a:cubicBezTo>
                <a:cubicBezTo>
                  <a:pt x="241" y="99"/>
                  <a:pt x="241" y="99"/>
                  <a:pt x="241" y="99"/>
                </a:cubicBezTo>
                <a:cubicBezTo>
                  <a:pt x="241" y="99"/>
                  <a:pt x="242" y="99"/>
                  <a:pt x="242" y="99"/>
                </a:cubicBezTo>
                <a:cubicBezTo>
                  <a:pt x="241" y="99"/>
                  <a:pt x="241" y="100"/>
                  <a:pt x="241" y="100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41" y="100"/>
                  <a:pt x="241" y="101"/>
                  <a:pt x="241" y="101"/>
                </a:cubicBezTo>
                <a:cubicBezTo>
                  <a:pt x="241" y="101"/>
                  <a:pt x="241" y="100"/>
                  <a:pt x="241" y="99"/>
                </a:cubicBezTo>
                <a:cubicBezTo>
                  <a:pt x="241" y="99"/>
                  <a:pt x="241" y="98"/>
                  <a:pt x="241" y="97"/>
                </a:cubicBezTo>
                <a:cubicBezTo>
                  <a:pt x="241" y="97"/>
                  <a:pt x="241" y="97"/>
                  <a:pt x="241" y="97"/>
                </a:cubicBezTo>
                <a:cubicBezTo>
                  <a:pt x="241" y="98"/>
                  <a:pt x="241" y="98"/>
                  <a:pt x="241" y="99"/>
                </a:cubicBezTo>
                <a:cubicBezTo>
                  <a:pt x="241" y="99"/>
                  <a:pt x="240" y="100"/>
                  <a:pt x="241" y="100"/>
                </a:cubicBezTo>
                <a:cubicBezTo>
                  <a:pt x="240" y="101"/>
                  <a:pt x="241" y="102"/>
                  <a:pt x="240" y="103"/>
                </a:cubicBezTo>
                <a:cubicBezTo>
                  <a:pt x="240" y="103"/>
                  <a:pt x="240" y="103"/>
                  <a:pt x="240" y="103"/>
                </a:cubicBezTo>
                <a:cubicBezTo>
                  <a:pt x="240" y="104"/>
                  <a:pt x="240" y="104"/>
                  <a:pt x="240" y="105"/>
                </a:cubicBezTo>
                <a:cubicBezTo>
                  <a:pt x="239" y="107"/>
                  <a:pt x="239" y="108"/>
                  <a:pt x="238" y="110"/>
                </a:cubicBezTo>
                <a:cubicBezTo>
                  <a:pt x="238" y="110"/>
                  <a:pt x="238" y="110"/>
                  <a:pt x="238" y="110"/>
                </a:cubicBezTo>
                <a:cubicBezTo>
                  <a:pt x="238" y="111"/>
                  <a:pt x="238" y="111"/>
                  <a:pt x="237" y="112"/>
                </a:cubicBezTo>
                <a:cubicBezTo>
                  <a:pt x="238" y="113"/>
                  <a:pt x="237" y="114"/>
                  <a:pt x="237" y="114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15"/>
                  <a:pt x="237" y="115"/>
                  <a:pt x="237" y="114"/>
                </a:cubicBezTo>
                <a:cubicBezTo>
                  <a:pt x="237" y="115"/>
                  <a:pt x="237" y="115"/>
                  <a:pt x="237" y="116"/>
                </a:cubicBezTo>
                <a:cubicBezTo>
                  <a:pt x="236" y="116"/>
                  <a:pt x="237" y="116"/>
                  <a:pt x="236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6" y="116"/>
                  <a:pt x="236" y="116"/>
                  <a:pt x="236" y="116"/>
                </a:cubicBezTo>
                <a:cubicBezTo>
                  <a:pt x="236" y="116"/>
                  <a:pt x="236" y="116"/>
                  <a:pt x="236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17"/>
                  <a:pt x="236" y="117"/>
                  <a:pt x="236" y="117"/>
                </a:cubicBezTo>
                <a:cubicBezTo>
                  <a:pt x="237" y="117"/>
                  <a:pt x="237" y="117"/>
                  <a:pt x="237" y="117"/>
                </a:cubicBezTo>
                <a:cubicBezTo>
                  <a:pt x="237" y="116"/>
                  <a:pt x="237" y="115"/>
                  <a:pt x="238" y="115"/>
                </a:cubicBezTo>
                <a:cubicBezTo>
                  <a:pt x="237" y="114"/>
                  <a:pt x="238" y="114"/>
                  <a:pt x="238" y="114"/>
                </a:cubicBezTo>
                <a:cubicBezTo>
                  <a:pt x="238" y="114"/>
                  <a:pt x="238" y="114"/>
                  <a:pt x="238" y="114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9" y="112"/>
                  <a:pt x="239" y="112"/>
                  <a:pt x="239" y="111"/>
                </a:cubicBezTo>
                <a:cubicBezTo>
                  <a:pt x="243" y="101"/>
                  <a:pt x="242" y="91"/>
                  <a:pt x="244" y="81"/>
                </a:cubicBezTo>
                <a:close/>
                <a:moveTo>
                  <a:pt x="241" y="103"/>
                </a:moveTo>
                <a:cubicBezTo>
                  <a:pt x="241" y="103"/>
                  <a:pt x="241" y="103"/>
                  <a:pt x="241" y="104"/>
                </a:cubicBezTo>
                <a:cubicBezTo>
                  <a:pt x="240" y="104"/>
                  <a:pt x="240" y="105"/>
                  <a:pt x="240" y="106"/>
                </a:cubicBezTo>
                <a:cubicBezTo>
                  <a:pt x="240" y="106"/>
                  <a:pt x="240" y="106"/>
                  <a:pt x="240" y="106"/>
                </a:cubicBezTo>
                <a:cubicBezTo>
                  <a:pt x="240" y="106"/>
                  <a:pt x="240" y="106"/>
                  <a:pt x="240" y="106"/>
                </a:cubicBezTo>
                <a:cubicBezTo>
                  <a:pt x="240" y="106"/>
                  <a:pt x="240" y="106"/>
                  <a:pt x="240" y="106"/>
                </a:cubicBezTo>
                <a:cubicBezTo>
                  <a:pt x="240" y="107"/>
                  <a:pt x="239" y="109"/>
                  <a:pt x="239" y="110"/>
                </a:cubicBezTo>
                <a:cubicBezTo>
                  <a:pt x="239" y="110"/>
                  <a:pt x="239" y="110"/>
                  <a:pt x="239" y="110"/>
                </a:cubicBezTo>
                <a:cubicBezTo>
                  <a:pt x="239" y="109"/>
                  <a:pt x="239" y="108"/>
                  <a:pt x="239" y="108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9" y="108"/>
                  <a:pt x="240" y="107"/>
                  <a:pt x="239" y="107"/>
                </a:cubicBezTo>
                <a:cubicBezTo>
                  <a:pt x="239" y="107"/>
                  <a:pt x="239" y="107"/>
                  <a:pt x="239" y="107"/>
                </a:cubicBezTo>
                <a:cubicBezTo>
                  <a:pt x="240" y="105"/>
                  <a:pt x="240" y="104"/>
                  <a:pt x="240" y="103"/>
                </a:cubicBezTo>
                <a:cubicBezTo>
                  <a:pt x="241" y="103"/>
                  <a:pt x="240" y="102"/>
                  <a:pt x="241" y="102"/>
                </a:cubicBezTo>
                <a:cubicBezTo>
                  <a:pt x="241" y="102"/>
                  <a:pt x="241" y="102"/>
                  <a:pt x="241" y="102"/>
                </a:cubicBezTo>
                <a:cubicBezTo>
                  <a:pt x="241" y="102"/>
                  <a:pt x="240" y="102"/>
                  <a:pt x="241" y="102"/>
                </a:cubicBezTo>
                <a:cubicBezTo>
                  <a:pt x="241" y="102"/>
                  <a:pt x="241" y="101"/>
                  <a:pt x="241" y="100"/>
                </a:cubicBezTo>
                <a:cubicBezTo>
                  <a:pt x="241" y="101"/>
                  <a:pt x="241" y="102"/>
                  <a:pt x="241" y="103"/>
                </a:cubicBezTo>
                <a:close/>
                <a:moveTo>
                  <a:pt x="234" y="102"/>
                </a:moveTo>
                <a:cubicBezTo>
                  <a:pt x="234" y="102"/>
                  <a:pt x="234" y="102"/>
                  <a:pt x="234" y="102"/>
                </a:cubicBezTo>
                <a:cubicBezTo>
                  <a:pt x="234" y="102"/>
                  <a:pt x="234" y="102"/>
                  <a:pt x="234" y="102"/>
                </a:cubicBezTo>
                <a:close/>
                <a:moveTo>
                  <a:pt x="236" y="117"/>
                </a:moveTo>
                <a:cubicBezTo>
                  <a:pt x="236" y="117"/>
                  <a:pt x="236" y="117"/>
                  <a:pt x="236" y="117"/>
                </a:cubicBezTo>
                <a:cubicBezTo>
                  <a:pt x="237" y="117"/>
                  <a:pt x="237" y="117"/>
                  <a:pt x="237" y="117"/>
                </a:cubicBezTo>
                <a:lnTo>
                  <a:pt x="236" y="117"/>
                </a:lnTo>
                <a:close/>
                <a:moveTo>
                  <a:pt x="236" y="118"/>
                </a:moveTo>
                <a:cubicBezTo>
                  <a:pt x="236" y="117"/>
                  <a:pt x="236" y="117"/>
                  <a:pt x="236" y="117"/>
                </a:cubicBezTo>
                <a:cubicBezTo>
                  <a:pt x="236" y="118"/>
                  <a:pt x="236" y="118"/>
                  <a:pt x="236" y="118"/>
                </a:cubicBezTo>
                <a:close/>
                <a:moveTo>
                  <a:pt x="236" y="98"/>
                </a:moveTo>
                <a:cubicBezTo>
                  <a:pt x="236" y="98"/>
                  <a:pt x="236" y="97"/>
                  <a:pt x="236" y="9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6" y="97"/>
                  <a:pt x="236" y="97"/>
                  <a:pt x="236" y="98"/>
                </a:cubicBezTo>
                <a:close/>
                <a:moveTo>
                  <a:pt x="236" y="108"/>
                </a:moveTo>
                <a:cubicBezTo>
                  <a:pt x="236" y="109"/>
                  <a:pt x="236" y="109"/>
                  <a:pt x="236" y="110"/>
                </a:cubicBezTo>
                <a:cubicBezTo>
                  <a:pt x="236" y="110"/>
                  <a:pt x="236" y="109"/>
                  <a:pt x="236" y="108"/>
                </a:cubicBezTo>
                <a:close/>
                <a:moveTo>
                  <a:pt x="235" y="99"/>
                </a:moveTo>
                <a:cubicBezTo>
                  <a:pt x="236" y="98"/>
                  <a:pt x="236" y="98"/>
                  <a:pt x="236" y="98"/>
                </a:cubicBezTo>
                <a:cubicBezTo>
                  <a:pt x="236" y="98"/>
                  <a:pt x="236" y="98"/>
                  <a:pt x="236" y="98"/>
                </a:cubicBezTo>
                <a:lnTo>
                  <a:pt x="235" y="99"/>
                </a:lnTo>
                <a:close/>
                <a:moveTo>
                  <a:pt x="238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9" y="98"/>
                  <a:pt x="239" y="97"/>
                  <a:pt x="239" y="96"/>
                </a:cubicBezTo>
                <a:cubicBezTo>
                  <a:pt x="239" y="96"/>
                  <a:pt x="239" y="96"/>
                  <a:pt x="239" y="96"/>
                </a:cubicBezTo>
                <a:cubicBezTo>
                  <a:pt x="239" y="96"/>
                  <a:pt x="238" y="97"/>
                  <a:pt x="238" y="98"/>
                </a:cubicBezTo>
                <a:close/>
                <a:moveTo>
                  <a:pt x="239" y="84"/>
                </a:moveTo>
                <a:cubicBezTo>
                  <a:pt x="239" y="83"/>
                  <a:pt x="239" y="83"/>
                  <a:pt x="239" y="83"/>
                </a:cubicBezTo>
                <a:cubicBezTo>
                  <a:pt x="239" y="83"/>
                  <a:pt x="239" y="84"/>
                  <a:pt x="239" y="84"/>
                </a:cubicBezTo>
                <a:close/>
                <a:moveTo>
                  <a:pt x="238" y="94"/>
                </a:moveTo>
                <a:cubicBezTo>
                  <a:pt x="238" y="94"/>
                  <a:pt x="238" y="94"/>
                  <a:pt x="238" y="94"/>
                </a:cubicBezTo>
                <a:cubicBezTo>
                  <a:pt x="237" y="94"/>
                  <a:pt x="237" y="94"/>
                  <a:pt x="237" y="94"/>
                </a:cubicBezTo>
                <a:lnTo>
                  <a:pt x="238" y="94"/>
                </a:lnTo>
                <a:close/>
                <a:moveTo>
                  <a:pt x="260" y="101"/>
                </a:moveTo>
                <a:cubicBezTo>
                  <a:pt x="260" y="101"/>
                  <a:pt x="260" y="101"/>
                  <a:pt x="260" y="101"/>
                </a:cubicBezTo>
                <a:cubicBezTo>
                  <a:pt x="260" y="101"/>
                  <a:pt x="260" y="101"/>
                  <a:pt x="260" y="101"/>
                </a:cubicBezTo>
                <a:cubicBezTo>
                  <a:pt x="260" y="101"/>
                  <a:pt x="260" y="101"/>
                  <a:pt x="260" y="101"/>
                </a:cubicBezTo>
                <a:close/>
                <a:moveTo>
                  <a:pt x="237" y="73"/>
                </a:moveTo>
                <a:cubicBezTo>
                  <a:pt x="237" y="71"/>
                  <a:pt x="237" y="71"/>
                  <a:pt x="237" y="71"/>
                </a:cubicBezTo>
                <a:cubicBezTo>
                  <a:pt x="237" y="73"/>
                  <a:pt x="237" y="73"/>
                  <a:pt x="237" y="73"/>
                </a:cubicBezTo>
                <a:close/>
                <a:moveTo>
                  <a:pt x="261" y="99"/>
                </a:moveTo>
                <a:cubicBezTo>
                  <a:pt x="261" y="99"/>
                  <a:pt x="261" y="99"/>
                  <a:pt x="261" y="99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61" y="101"/>
                  <a:pt x="261" y="103"/>
                  <a:pt x="261" y="104"/>
                </a:cubicBezTo>
                <a:cubicBezTo>
                  <a:pt x="261" y="104"/>
                  <a:pt x="260" y="105"/>
                  <a:pt x="261" y="105"/>
                </a:cubicBezTo>
                <a:cubicBezTo>
                  <a:pt x="260" y="106"/>
                  <a:pt x="261" y="106"/>
                  <a:pt x="260" y="107"/>
                </a:cubicBezTo>
                <a:cubicBezTo>
                  <a:pt x="260" y="108"/>
                  <a:pt x="260" y="109"/>
                  <a:pt x="259" y="110"/>
                </a:cubicBezTo>
                <a:cubicBezTo>
                  <a:pt x="260" y="109"/>
                  <a:pt x="260" y="109"/>
                  <a:pt x="260" y="108"/>
                </a:cubicBezTo>
                <a:cubicBezTo>
                  <a:pt x="261" y="105"/>
                  <a:pt x="261" y="102"/>
                  <a:pt x="262" y="98"/>
                </a:cubicBezTo>
                <a:cubicBezTo>
                  <a:pt x="261" y="98"/>
                  <a:pt x="261" y="98"/>
                  <a:pt x="261" y="98"/>
                </a:cubicBezTo>
                <a:cubicBezTo>
                  <a:pt x="261" y="99"/>
                  <a:pt x="261" y="99"/>
                  <a:pt x="261" y="99"/>
                </a:cubicBezTo>
                <a:close/>
                <a:moveTo>
                  <a:pt x="260" y="100"/>
                </a:moveTo>
                <a:cubicBezTo>
                  <a:pt x="260" y="100"/>
                  <a:pt x="260" y="100"/>
                  <a:pt x="260" y="100"/>
                </a:cubicBezTo>
                <a:cubicBezTo>
                  <a:pt x="260" y="100"/>
                  <a:pt x="260" y="100"/>
                  <a:pt x="260" y="101"/>
                </a:cubicBezTo>
                <a:cubicBezTo>
                  <a:pt x="260" y="100"/>
                  <a:pt x="260" y="100"/>
                  <a:pt x="260" y="100"/>
                </a:cubicBezTo>
                <a:close/>
                <a:moveTo>
                  <a:pt x="237" y="70"/>
                </a:moveTo>
                <a:cubicBezTo>
                  <a:pt x="237" y="70"/>
                  <a:pt x="237" y="70"/>
                  <a:pt x="237" y="70"/>
                </a:cubicBezTo>
                <a:cubicBezTo>
                  <a:pt x="237" y="71"/>
                  <a:pt x="237" y="71"/>
                  <a:pt x="237" y="71"/>
                </a:cubicBezTo>
                <a:lnTo>
                  <a:pt x="237" y="70"/>
                </a:lnTo>
                <a:close/>
                <a:moveTo>
                  <a:pt x="237" y="115"/>
                </a:moveTo>
                <a:cubicBezTo>
                  <a:pt x="237" y="115"/>
                  <a:pt x="237" y="115"/>
                  <a:pt x="237" y="115"/>
                </a:cubicBezTo>
                <a:cubicBezTo>
                  <a:pt x="237" y="115"/>
                  <a:pt x="237" y="115"/>
                  <a:pt x="237" y="115"/>
                </a:cubicBezTo>
                <a:close/>
                <a:moveTo>
                  <a:pt x="241" y="93"/>
                </a:moveTo>
                <a:cubicBezTo>
                  <a:pt x="242" y="92"/>
                  <a:pt x="242" y="92"/>
                  <a:pt x="242" y="91"/>
                </a:cubicBezTo>
                <a:cubicBezTo>
                  <a:pt x="242" y="91"/>
                  <a:pt x="242" y="92"/>
                  <a:pt x="241" y="92"/>
                </a:cubicBezTo>
                <a:lnTo>
                  <a:pt x="241" y="93"/>
                </a:lnTo>
                <a:close/>
                <a:moveTo>
                  <a:pt x="244" y="90"/>
                </a:moveTo>
                <a:cubicBezTo>
                  <a:pt x="244" y="90"/>
                  <a:pt x="244" y="90"/>
                  <a:pt x="244" y="90"/>
                </a:cubicBezTo>
                <a:cubicBezTo>
                  <a:pt x="244" y="89"/>
                  <a:pt x="244" y="89"/>
                  <a:pt x="244" y="89"/>
                </a:cubicBezTo>
                <a:cubicBezTo>
                  <a:pt x="244" y="89"/>
                  <a:pt x="244" y="89"/>
                  <a:pt x="244" y="90"/>
                </a:cubicBezTo>
                <a:close/>
                <a:moveTo>
                  <a:pt x="243" y="97"/>
                </a:moveTo>
                <a:cubicBezTo>
                  <a:pt x="244" y="97"/>
                  <a:pt x="244" y="96"/>
                  <a:pt x="244" y="95"/>
                </a:cubicBezTo>
                <a:cubicBezTo>
                  <a:pt x="244" y="94"/>
                  <a:pt x="244" y="92"/>
                  <a:pt x="244" y="90"/>
                </a:cubicBezTo>
                <a:cubicBezTo>
                  <a:pt x="244" y="90"/>
                  <a:pt x="244" y="90"/>
                  <a:pt x="244" y="90"/>
                </a:cubicBezTo>
                <a:cubicBezTo>
                  <a:pt x="244" y="91"/>
                  <a:pt x="244" y="91"/>
                  <a:pt x="244" y="92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4" y="93"/>
                  <a:pt x="244" y="94"/>
                  <a:pt x="244" y="94"/>
                </a:cubicBezTo>
                <a:cubicBezTo>
                  <a:pt x="244" y="94"/>
                  <a:pt x="244" y="95"/>
                  <a:pt x="244" y="96"/>
                </a:cubicBezTo>
                <a:cubicBezTo>
                  <a:pt x="244" y="96"/>
                  <a:pt x="244" y="97"/>
                  <a:pt x="243" y="97"/>
                </a:cubicBezTo>
                <a:close/>
                <a:moveTo>
                  <a:pt x="244" y="88"/>
                </a:moveTo>
                <a:cubicBezTo>
                  <a:pt x="244" y="88"/>
                  <a:pt x="244" y="88"/>
                  <a:pt x="244" y="88"/>
                </a:cubicBezTo>
                <a:cubicBezTo>
                  <a:pt x="244" y="88"/>
                  <a:pt x="244" y="88"/>
                  <a:pt x="244" y="88"/>
                </a:cubicBezTo>
                <a:close/>
                <a:moveTo>
                  <a:pt x="243" y="97"/>
                </a:moveTo>
                <a:cubicBezTo>
                  <a:pt x="243" y="97"/>
                  <a:pt x="243" y="97"/>
                  <a:pt x="243" y="97"/>
                </a:cubicBezTo>
                <a:cubicBezTo>
                  <a:pt x="243" y="97"/>
                  <a:pt x="243" y="97"/>
                  <a:pt x="243" y="97"/>
                </a:cubicBezTo>
                <a:cubicBezTo>
                  <a:pt x="243" y="97"/>
                  <a:pt x="243" y="97"/>
                  <a:pt x="243" y="97"/>
                </a:cubicBezTo>
                <a:close/>
                <a:moveTo>
                  <a:pt x="243" y="100"/>
                </a:moveTo>
                <a:cubicBezTo>
                  <a:pt x="243" y="100"/>
                  <a:pt x="243" y="100"/>
                  <a:pt x="243" y="100"/>
                </a:cubicBezTo>
                <a:cubicBezTo>
                  <a:pt x="243" y="100"/>
                  <a:pt x="243" y="100"/>
                  <a:pt x="243" y="100"/>
                </a:cubicBezTo>
                <a:close/>
                <a:moveTo>
                  <a:pt x="260" y="110"/>
                </a:moveTo>
                <a:cubicBezTo>
                  <a:pt x="260" y="110"/>
                  <a:pt x="260" y="110"/>
                  <a:pt x="260" y="110"/>
                </a:cubicBezTo>
                <a:cubicBezTo>
                  <a:pt x="260" y="110"/>
                  <a:pt x="259" y="111"/>
                  <a:pt x="259" y="112"/>
                </a:cubicBezTo>
                <a:cubicBezTo>
                  <a:pt x="259" y="111"/>
                  <a:pt x="260" y="110"/>
                  <a:pt x="260" y="109"/>
                </a:cubicBezTo>
                <a:cubicBezTo>
                  <a:pt x="260" y="109"/>
                  <a:pt x="260" y="109"/>
                  <a:pt x="260" y="110"/>
                </a:cubicBezTo>
                <a:close/>
                <a:moveTo>
                  <a:pt x="239" y="113"/>
                </a:moveTo>
                <a:cubicBezTo>
                  <a:pt x="239" y="113"/>
                  <a:pt x="239" y="114"/>
                  <a:pt x="239" y="114"/>
                </a:cubicBezTo>
                <a:cubicBezTo>
                  <a:pt x="239" y="114"/>
                  <a:pt x="239" y="113"/>
                  <a:pt x="239" y="113"/>
                </a:cubicBezTo>
                <a:cubicBezTo>
                  <a:pt x="240" y="113"/>
                  <a:pt x="240" y="112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1" y="110"/>
                  <a:pt x="240" y="109"/>
                  <a:pt x="241" y="108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240" y="110"/>
                  <a:pt x="240" y="112"/>
                  <a:pt x="239" y="113"/>
                </a:cubicBezTo>
                <a:close/>
                <a:moveTo>
                  <a:pt x="240" y="115"/>
                </a:moveTo>
                <a:cubicBezTo>
                  <a:pt x="240" y="115"/>
                  <a:pt x="240" y="115"/>
                  <a:pt x="240" y="115"/>
                </a:cubicBezTo>
                <a:cubicBezTo>
                  <a:pt x="240" y="115"/>
                  <a:pt x="240" y="115"/>
                  <a:pt x="240" y="115"/>
                </a:cubicBezTo>
                <a:close/>
                <a:moveTo>
                  <a:pt x="240" y="115"/>
                </a:moveTo>
                <a:cubicBezTo>
                  <a:pt x="240" y="115"/>
                  <a:pt x="240" y="115"/>
                  <a:pt x="240" y="115"/>
                </a:cubicBezTo>
                <a:cubicBezTo>
                  <a:pt x="240" y="115"/>
                  <a:pt x="240" y="115"/>
                  <a:pt x="240" y="115"/>
                </a:cubicBezTo>
                <a:close/>
                <a:moveTo>
                  <a:pt x="241" y="96"/>
                </a:moveTo>
                <a:cubicBezTo>
                  <a:pt x="241" y="96"/>
                  <a:pt x="241" y="97"/>
                  <a:pt x="241" y="97"/>
                </a:cubicBezTo>
                <a:cubicBezTo>
                  <a:pt x="241" y="96"/>
                  <a:pt x="241" y="96"/>
                  <a:pt x="241" y="96"/>
                </a:cubicBezTo>
                <a:close/>
                <a:moveTo>
                  <a:pt x="242" y="93"/>
                </a:moveTo>
                <a:cubicBezTo>
                  <a:pt x="241" y="93"/>
                  <a:pt x="241" y="93"/>
                  <a:pt x="241" y="93"/>
                </a:cubicBezTo>
                <a:cubicBezTo>
                  <a:pt x="241" y="93"/>
                  <a:pt x="241" y="93"/>
                  <a:pt x="241" y="93"/>
                </a:cubicBezTo>
                <a:lnTo>
                  <a:pt x="242" y="93"/>
                </a:lnTo>
                <a:close/>
                <a:moveTo>
                  <a:pt x="241" y="94"/>
                </a:moveTo>
                <a:cubicBezTo>
                  <a:pt x="242" y="94"/>
                  <a:pt x="242" y="94"/>
                  <a:pt x="242" y="94"/>
                </a:cubicBezTo>
                <a:cubicBezTo>
                  <a:pt x="241" y="94"/>
                  <a:pt x="241" y="94"/>
                  <a:pt x="241" y="94"/>
                </a:cubicBezTo>
                <a:close/>
                <a:moveTo>
                  <a:pt x="241" y="95"/>
                </a:moveTo>
                <a:cubicBezTo>
                  <a:pt x="241" y="95"/>
                  <a:pt x="241" y="95"/>
                  <a:pt x="241" y="95"/>
                </a:cubicBezTo>
                <a:cubicBezTo>
                  <a:pt x="241" y="95"/>
                  <a:pt x="241" y="95"/>
                  <a:pt x="241" y="95"/>
                </a:cubicBezTo>
                <a:close/>
                <a:moveTo>
                  <a:pt x="231" y="94"/>
                </a:move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5"/>
                  <a:pt x="231" y="95"/>
                </a:cubicBez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lose/>
                <a:moveTo>
                  <a:pt x="241" y="96"/>
                </a:moveTo>
                <a:cubicBezTo>
                  <a:pt x="241" y="96"/>
                  <a:pt x="241" y="96"/>
                  <a:pt x="241" y="96"/>
                </a:cubicBezTo>
                <a:cubicBezTo>
                  <a:pt x="241" y="96"/>
                  <a:pt x="241" y="96"/>
                  <a:pt x="241" y="96"/>
                </a:cubicBezTo>
                <a:close/>
                <a:moveTo>
                  <a:pt x="241" y="96"/>
                </a:moveTo>
                <a:cubicBezTo>
                  <a:pt x="241" y="96"/>
                  <a:pt x="241" y="96"/>
                  <a:pt x="241" y="96"/>
                </a:cubicBezTo>
                <a:cubicBezTo>
                  <a:pt x="241" y="96"/>
                  <a:pt x="241" y="96"/>
                  <a:pt x="241" y="96"/>
                </a:cubicBezTo>
                <a:cubicBezTo>
                  <a:pt x="241" y="96"/>
                  <a:pt x="241" y="96"/>
                  <a:pt x="241" y="96"/>
                </a:cubicBezTo>
                <a:close/>
                <a:moveTo>
                  <a:pt x="242" y="91"/>
                </a:moveTo>
                <a:cubicBezTo>
                  <a:pt x="242" y="91"/>
                  <a:pt x="242" y="91"/>
                  <a:pt x="242" y="91"/>
                </a:cubicBezTo>
                <a:cubicBezTo>
                  <a:pt x="242" y="91"/>
                  <a:pt x="242" y="91"/>
                  <a:pt x="242" y="91"/>
                </a:cubicBezTo>
                <a:close/>
                <a:moveTo>
                  <a:pt x="243" y="100"/>
                </a:move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8"/>
                  <a:pt x="243" y="98"/>
                  <a:pt x="243" y="97"/>
                </a:cubicBezTo>
                <a:cubicBezTo>
                  <a:pt x="243" y="98"/>
                  <a:pt x="243" y="99"/>
                  <a:pt x="243" y="99"/>
                </a:cubicBezTo>
                <a:lnTo>
                  <a:pt x="243" y="100"/>
                </a:lnTo>
                <a:close/>
                <a:moveTo>
                  <a:pt x="260" y="99"/>
                </a:moveTo>
                <a:cubicBezTo>
                  <a:pt x="260" y="99"/>
                  <a:pt x="260" y="99"/>
                  <a:pt x="260" y="99"/>
                </a:cubicBezTo>
                <a:cubicBezTo>
                  <a:pt x="260" y="99"/>
                  <a:pt x="260" y="99"/>
                  <a:pt x="260" y="99"/>
                </a:cubicBezTo>
                <a:cubicBezTo>
                  <a:pt x="260" y="99"/>
                  <a:pt x="260" y="99"/>
                  <a:pt x="260" y="99"/>
                </a:cubicBezTo>
                <a:close/>
                <a:moveTo>
                  <a:pt x="232" y="64"/>
                </a:moveTo>
                <a:cubicBezTo>
                  <a:pt x="232" y="64"/>
                  <a:pt x="232" y="64"/>
                  <a:pt x="232" y="64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65"/>
                  <a:pt x="233" y="65"/>
                  <a:pt x="232" y="64"/>
                </a:cubicBezTo>
                <a:close/>
                <a:moveTo>
                  <a:pt x="232" y="79"/>
                </a:moveTo>
                <a:cubicBezTo>
                  <a:pt x="232" y="79"/>
                  <a:pt x="232" y="79"/>
                  <a:pt x="232" y="79"/>
                </a:cubicBezTo>
                <a:cubicBezTo>
                  <a:pt x="232" y="79"/>
                  <a:pt x="232" y="79"/>
                  <a:pt x="232" y="79"/>
                </a:cubicBezTo>
                <a:close/>
                <a:moveTo>
                  <a:pt x="232" y="78"/>
                </a:move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32" y="77"/>
                  <a:pt x="232" y="77"/>
                </a:cubicBezTo>
                <a:lnTo>
                  <a:pt x="232" y="78"/>
                </a:lnTo>
                <a:close/>
                <a:moveTo>
                  <a:pt x="232" y="65"/>
                </a:moveTo>
                <a:cubicBezTo>
                  <a:pt x="232" y="65"/>
                  <a:pt x="232" y="65"/>
                  <a:pt x="232" y="65"/>
                </a:cubicBezTo>
                <a:cubicBezTo>
                  <a:pt x="232" y="65"/>
                  <a:pt x="232" y="65"/>
                  <a:pt x="232" y="65"/>
                </a:cubicBezTo>
                <a:close/>
                <a:moveTo>
                  <a:pt x="237" y="82"/>
                </a:moveTo>
                <a:cubicBezTo>
                  <a:pt x="237" y="82"/>
                  <a:pt x="237" y="83"/>
                  <a:pt x="236" y="84"/>
                </a:cubicBezTo>
                <a:cubicBezTo>
                  <a:pt x="237" y="84"/>
                  <a:pt x="237" y="83"/>
                  <a:pt x="237" y="82"/>
                </a:cubicBezTo>
                <a:close/>
                <a:moveTo>
                  <a:pt x="236" y="84"/>
                </a:moveTo>
                <a:cubicBezTo>
                  <a:pt x="236" y="84"/>
                  <a:pt x="236" y="84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lose/>
                <a:moveTo>
                  <a:pt x="232" y="104"/>
                </a:moveTo>
                <a:cubicBezTo>
                  <a:pt x="232" y="104"/>
                  <a:pt x="232" y="104"/>
                  <a:pt x="232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32" y="104"/>
                  <a:pt x="233" y="104"/>
                  <a:pt x="232" y="104"/>
                </a:cubicBezTo>
                <a:close/>
                <a:moveTo>
                  <a:pt x="232" y="77"/>
                </a:move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32" y="77"/>
                  <a:pt x="232" y="77"/>
                </a:cubicBezTo>
                <a:close/>
                <a:moveTo>
                  <a:pt x="260" y="102"/>
                </a:moveTo>
                <a:cubicBezTo>
                  <a:pt x="260" y="102"/>
                  <a:pt x="260" y="102"/>
                  <a:pt x="260" y="102"/>
                </a:cubicBezTo>
                <a:cubicBezTo>
                  <a:pt x="260" y="102"/>
                  <a:pt x="259" y="102"/>
                  <a:pt x="260" y="102"/>
                </a:cubicBezTo>
                <a:close/>
                <a:moveTo>
                  <a:pt x="232" y="80"/>
                </a:moveTo>
                <a:cubicBezTo>
                  <a:pt x="232" y="80"/>
                  <a:pt x="232" y="80"/>
                  <a:pt x="232" y="80"/>
                </a:cubicBezTo>
                <a:cubicBezTo>
                  <a:pt x="232" y="82"/>
                  <a:pt x="232" y="84"/>
                  <a:pt x="232" y="85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2" y="86"/>
                  <a:pt x="232" y="87"/>
                  <a:pt x="232" y="86"/>
                </a:cubicBezTo>
                <a:cubicBezTo>
                  <a:pt x="232" y="87"/>
                  <a:pt x="232" y="88"/>
                  <a:pt x="232" y="89"/>
                </a:cubicBezTo>
                <a:cubicBezTo>
                  <a:pt x="232" y="89"/>
                  <a:pt x="232" y="89"/>
                  <a:pt x="231" y="89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2" y="90"/>
                  <a:pt x="231" y="90"/>
                  <a:pt x="231" y="90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90"/>
                  <a:pt x="232" y="90"/>
                  <a:pt x="232" y="91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89"/>
                  <a:pt x="232" y="89"/>
                  <a:pt x="232" y="88"/>
                </a:cubicBezTo>
                <a:cubicBezTo>
                  <a:pt x="232" y="87"/>
                  <a:pt x="232" y="85"/>
                  <a:pt x="232" y="83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2"/>
                  <a:pt x="232" y="82"/>
                  <a:pt x="232" y="82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2"/>
                  <a:pt x="232" y="81"/>
                  <a:pt x="232" y="80"/>
                </a:cubicBezTo>
                <a:close/>
                <a:moveTo>
                  <a:pt x="232" y="65"/>
                </a:moveTo>
                <a:cubicBezTo>
                  <a:pt x="232" y="66"/>
                  <a:pt x="232" y="66"/>
                  <a:pt x="232" y="66"/>
                </a:cubicBezTo>
                <a:cubicBezTo>
                  <a:pt x="233" y="66"/>
                  <a:pt x="232" y="65"/>
                  <a:pt x="232" y="65"/>
                </a:cubicBezTo>
                <a:close/>
                <a:moveTo>
                  <a:pt x="231" y="93"/>
                </a:move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lose/>
                <a:moveTo>
                  <a:pt x="231" y="94"/>
                </a:move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lose/>
                <a:moveTo>
                  <a:pt x="231" y="92"/>
                </a:moveTo>
                <a:cubicBezTo>
                  <a:pt x="231" y="93"/>
                  <a:pt x="231" y="93"/>
                  <a:pt x="231" y="93"/>
                </a:cubicBezTo>
                <a:cubicBezTo>
                  <a:pt x="231" y="92"/>
                  <a:pt x="231" y="92"/>
                  <a:pt x="231" y="92"/>
                </a:cubicBezTo>
                <a:close/>
                <a:moveTo>
                  <a:pt x="231" y="93"/>
                </a:move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lose/>
                <a:moveTo>
                  <a:pt x="232" y="87"/>
                </a:moveTo>
                <a:cubicBezTo>
                  <a:pt x="231" y="87"/>
                  <a:pt x="232" y="88"/>
                  <a:pt x="231" y="88"/>
                </a:cubicBezTo>
                <a:cubicBezTo>
                  <a:pt x="232" y="88"/>
                  <a:pt x="232" y="87"/>
                  <a:pt x="232" y="87"/>
                </a:cubicBezTo>
                <a:close/>
                <a:moveTo>
                  <a:pt x="256" y="113"/>
                </a:move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close/>
                <a:moveTo>
                  <a:pt x="231" y="92"/>
                </a:moveTo>
                <a:cubicBezTo>
                  <a:pt x="231" y="92"/>
                  <a:pt x="231" y="92"/>
                  <a:pt x="231" y="92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92"/>
                  <a:pt x="232" y="92"/>
                  <a:pt x="232" y="92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91"/>
                  <a:pt x="231" y="91"/>
                  <a:pt x="232" y="91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2"/>
                </a:cubicBezTo>
                <a:close/>
                <a:moveTo>
                  <a:pt x="232" y="91"/>
                </a:moveTo>
                <a:cubicBezTo>
                  <a:pt x="232" y="91"/>
                  <a:pt x="232" y="91"/>
                  <a:pt x="232" y="91"/>
                </a:cubicBezTo>
                <a:cubicBezTo>
                  <a:pt x="232" y="91"/>
                  <a:pt x="232" y="91"/>
                  <a:pt x="232" y="91"/>
                </a:cubicBezTo>
                <a:close/>
                <a:moveTo>
                  <a:pt x="233" y="106"/>
                </a:moveTo>
                <a:cubicBezTo>
                  <a:pt x="233" y="106"/>
                  <a:pt x="233" y="107"/>
                  <a:pt x="233" y="107"/>
                </a:cubicBezTo>
                <a:lnTo>
                  <a:pt x="233" y="106"/>
                </a:lnTo>
                <a:close/>
                <a:moveTo>
                  <a:pt x="238" y="56"/>
                </a:moveTo>
                <a:cubicBezTo>
                  <a:pt x="238" y="56"/>
                  <a:pt x="238" y="56"/>
                  <a:pt x="238" y="56"/>
                </a:cubicBezTo>
                <a:cubicBezTo>
                  <a:pt x="238" y="56"/>
                  <a:pt x="238" y="56"/>
                  <a:pt x="238" y="56"/>
                </a:cubicBezTo>
                <a:close/>
                <a:moveTo>
                  <a:pt x="238" y="80"/>
                </a:moveTo>
                <a:cubicBezTo>
                  <a:pt x="238" y="80"/>
                  <a:pt x="238" y="80"/>
                  <a:pt x="238" y="80"/>
                </a:cubicBezTo>
                <a:cubicBezTo>
                  <a:pt x="238" y="80"/>
                  <a:pt x="238" y="80"/>
                  <a:pt x="238" y="80"/>
                </a:cubicBezTo>
                <a:close/>
                <a:moveTo>
                  <a:pt x="261" y="100"/>
                </a:moveTo>
                <a:cubicBezTo>
                  <a:pt x="261" y="99"/>
                  <a:pt x="261" y="99"/>
                  <a:pt x="261" y="99"/>
                </a:cubicBezTo>
                <a:cubicBezTo>
                  <a:pt x="260" y="100"/>
                  <a:pt x="261" y="100"/>
                  <a:pt x="260" y="100"/>
                </a:cubicBezTo>
                <a:cubicBezTo>
                  <a:pt x="261" y="100"/>
                  <a:pt x="261" y="100"/>
                  <a:pt x="261" y="100"/>
                </a:cubicBezTo>
                <a:close/>
                <a:moveTo>
                  <a:pt x="261" y="84"/>
                </a:moveTo>
                <a:cubicBezTo>
                  <a:pt x="261" y="82"/>
                  <a:pt x="261" y="80"/>
                  <a:pt x="262" y="78"/>
                </a:cubicBezTo>
                <a:cubicBezTo>
                  <a:pt x="261" y="80"/>
                  <a:pt x="261" y="83"/>
                  <a:pt x="261" y="85"/>
                </a:cubicBezTo>
                <a:cubicBezTo>
                  <a:pt x="261" y="85"/>
                  <a:pt x="261" y="85"/>
                  <a:pt x="261" y="84"/>
                </a:cubicBezTo>
                <a:close/>
                <a:moveTo>
                  <a:pt x="262" y="77"/>
                </a:moveTo>
                <a:cubicBezTo>
                  <a:pt x="262" y="77"/>
                  <a:pt x="262" y="78"/>
                  <a:pt x="262" y="78"/>
                </a:cubicBezTo>
                <a:lnTo>
                  <a:pt x="262" y="77"/>
                </a:lnTo>
                <a:close/>
                <a:moveTo>
                  <a:pt x="239" y="64"/>
                </a:moveTo>
                <a:cubicBezTo>
                  <a:pt x="239" y="64"/>
                  <a:pt x="239" y="64"/>
                  <a:pt x="239" y="64"/>
                </a:cubicBezTo>
                <a:cubicBezTo>
                  <a:pt x="239" y="63"/>
                  <a:pt x="239" y="63"/>
                  <a:pt x="239" y="63"/>
                </a:cubicBezTo>
                <a:lnTo>
                  <a:pt x="239" y="64"/>
                </a:lnTo>
                <a:close/>
                <a:moveTo>
                  <a:pt x="237" y="95"/>
                </a:moveTo>
                <a:cubicBezTo>
                  <a:pt x="236" y="96"/>
                  <a:pt x="236" y="96"/>
                  <a:pt x="236" y="96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7" y="95"/>
                  <a:pt x="237" y="95"/>
                  <a:pt x="237" y="95"/>
                </a:cubicBezTo>
                <a:cubicBezTo>
                  <a:pt x="237" y="96"/>
                  <a:pt x="237" y="96"/>
                  <a:pt x="237" y="96"/>
                </a:cubicBezTo>
                <a:cubicBezTo>
                  <a:pt x="237" y="94"/>
                  <a:pt x="238" y="92"/>
                  <a:pt x="238" y="91"/>
                </a:cubicBezTo>
                <a:cubicBezTo>
                  <a:pt x="238" y="90"/>
                  <a:pt x="238" y="89"/>
                  <a:pt x="238" y="89"/>
                </a:cubicBezTo>
                <a:cubicBezTo>
                  <a:pt x="238" y="88"/>
                  <a:pt x="238" y="87"/>
                  <a:pt x="238" y="87"/>
                </a:cubicBezTo>
                <a:cubicBezTo>
                  <a:pt x="239" y="86"/>
                  <a:pt x="239" y="85"/>
                  <a:pt x="239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39" y="83"/>
                  <a:pt x="239" y="81"/>
                  <a:pt x="239" y="79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40" y="77"/>
                  <a:pt x="239" y="75"/>
                  <a:pt x="240" y="74"/>
                </a:cubicBezTo>
                <a:cubicBezTo>
                  <a:pt x="239" y="74"/>
                  <a:pt x="239" y="74"/>
                  <a:pt x="239" y="74"/>
                </a:cubicBezTo>
                <a:cubicBezTo>
                  <a:pt x="239" y="77"/>
                  <a:pt x="239" y="81"/>
                  <a:pt x="238" y="85"/>
                </a:cubicBezTo>
                <a:cubicBezTo>
                  <a:pt x="238" y="86"/>
                  <a:pt x="238" y="87"/>
                  <a:pt x="238" y="88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37" y="91"/>
                  <a:pt x="237" y="93"/>
                  <a:pt x="237" y="95"/>
                </a:cubicBezTo>
                <a:cubicBezTo>
                  <a:pt x="237" y="95"/>
                  <a:pt x="236" y="95"/>
                  <a:pt x="237" y="95"/>
                </a:cubicBezTo>
                <a:close/>
                <a:moveTo>
                  <a:pt x="239" y="99"/>
                </a:moveTo>
                <a:cubicBezTo>
                  <a:pt x="239" y="99"/>
                  <a:pt x="239" y="99"/>
                  <a:pt x="239" y="99"/>
                </a:cubicBezTo>
                <a:cubicBezTo>
                  <a:pt x="239" y="99"/>
                  <a:pt x="239" y="99"/>
                  <a:pt x="239" y="99"/>
                </a:cubicBezTo>
                <a:close/>
                <a:moveTo>
                  <a:pt x="239" y="70"/>
                </a:moveTo>
                <a:cubicBezTo>
                  <a:pt x="239" y="70"/>
                  <a:pt x="239" y="70"/>
                  <a:pt x="239" y="70"/>
                </a:cubicBezTo>
                <a:cubicBezTo>
                  <a:pt x="239" y="70"/>
                  <a:pt x="239" y="70"/>
                  <a:pt x="239" y="70"/>
                </a:cubicBezTo>
                <a:close/>
                <a:moveTo>
                  <a:pt x="233" y="93"/>
                </a:moveTo>
                <a:cubicBezTo>
                  <a:pt x="233" y="94"/>
                  <a:pt x="233" y="94"/>
                  <a:pt x="233" y="94"/>
                </a:cubicBezTo>
                <a:lnTo>
                  <a:pt x="233" y="93"/>
                </a:lnTo>
                <a:close/>
                <a:moveTo>
                  <a:pt x="236" y="76"/>
                </a:moveTo>
                <a:cubicBezTo>
                  <a:pt x="236" y="76"/>
                  <a:pt x="236" y="76"/>
                  <a:pt x="236" y="76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234" y="93"/>
                </a:moveTo>
                <a:cubicBezTo>
                  <a:pt x="233" y="93"/>
                  <a:pt x="233" y="93"/>
                  <a:pt x="233" y="93"/>
                </a:cubicBezTo>
                <a:cubicBezTo>
                  <a:pt x="234" y="93"/>
                  <a:pt x="234" y="93"/>
                  <a:pt x="234" y="93"/>
                </a:cubicBezTo>
                <a:close/>
                <a:moveTo>
                  <a:pt x="236" y="95"/>
                </a:moveTo>
                <a:cubicBezTo>
                  <a:pt x="236" y="95"/>
                  <a:pt x="236" y="95"/>
                  <a:pt x="236" y="94"/>
                </a:cubicBezTo>
                <a:cubicBezTo>
                  <a:pt x="236" y="91"/>
                  <a:pt x="236" y="89"/>
                  <a:pt x="237" y="86"/>
                </a:cubicBezTo>
                <a:cubicBezTo>
                  <a:pt x="237" y="86"/>
                  <a:pt x="237" y="85"/>
                  <a:pt x="236" y="84"/>
                </a:cubicBezTo>
                <a:cubicBezTo>
                  <a:pt x="236" y="88"/>
                  <a:pt x="236" y="91"/>
                  <a:pt x="235" y="94"/>
                </a:cubicBezTo>
                <a:cubicBezTo>
                  <a:pt x="235" y="97"/>
                  <a:pt x="233" y="100"/>
                  <a:pt x="232" y="103"/>
                </a:cubicBezTo>
                <a:cubicBezTo>
                  <a:pt x="233" y="103"/>
                  <a:pt x="233" y="103"/>
                  <a:pt x="233" y="103"/>
                </a:cubicBezTo>
                <a:cubicBezTo>
                  <a:pt x="233" y="103"/>
                  <a:pt x="233" y="103"/>
                  <a:pt x="233" y="102"/>
                </a:cubicBezTo>
                <a:cubicBezTo>
                  <a:pt x="233" y="102"/>
                  <a:pt x="233" y="101"/>
                  <a:pt x="234" y="101"/>
                </a:cubicBezTo>
                <a:cubicBezTo>
                  <a:pt x="234" y="102"/>
                  <a:pt x="234" y="103"/>
                  <a:pt x="234" y="103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33" y="104"/>
                  <a:pt x="233" y="104"/>
                  <a:pt x="233" y="105"/>
                </a:cubicBezTo>
                <a:cubicBezTo>
                  <a:pt x="233" y="106"/>
                  <a:pt x="233" y="106"/>
                  <a:pt x="233" y="106"/>
                </a:cubicBezTo>
                <a:cubicBezTo>
                  <a:pt x="233" y="105"/>
                  <a:pt x="233" y="104"/>
                  <a:pt x="234" y="103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34" y="103"/>
                  <a:pt x="234" y="102"/>
                  <a:pt x="234" y="102"/>
                </a:cubicBezTo>
                <a:cubicBezTo>
                  <a:pt x="235" y="99"/>
                  <a:pt x="235" y="97"/>
                  <a:pt x="236" y="95"/>
                </a:cubicBezTo>
                <a:close/>
                <a:moveTo>
                  <a:pt x="236" y="75"/>
                </a:moveTo>
                <a:cubicBezTo>
                  <a:pt x="236" y="75"/>
                  <a:pt x="236" y="75"/>
                  <a:pt x="236" y="75"/>
                </a:cubicBezTo>
                <a:cubicBezTo>
                  <a:pt x="236" y="75"/>
                  <a:pt x="236" y="75"/>
                  <a:pt x="236" y="75"/>
                </a:cubicBezTo>
                <a:close/>
                <a:moveTo>
                  <a:pt x="237" y="71"/>
                </a:moveTo>
                <a:cubicBezTo>
                  <a:pt x="237" y="71"/>
                  <a:pt x="237" y="71"/>
                  <a:pt x="237" y="71"/>
                </a:cubicBezTo>
                <a:cubicBezTo>
                  <a:pt x="237" y="71"/>
                  <a:pt x="237" y="71"/>
                  <a:pt x="237" y="71"/>
                </a:cubicBezTo>
                <a:close/>
                <a:moveTo>
                  <a:pt x="237" y="81"/>
                </a:moveTo>
                <a:cubicBezTo>
                  <a:pt x="237" y="81"/>
                  <a:pt x="237" y="80"/>
                  <a:pt x="237" y="79"/>
                </a:cubicBezTo>
                <a:cubicBezTo>
                  <a:pt x="237" y="79"/>
                  <a:pt x="237" y="78"/>
                  <a:pt x="237" y="77"/>
                </a:cubicBezTo>
                <a:cubicBezTo>
                  <a:pt x="237" y="76"/>
                  <a:pt x="237" y="75"/>
                  <a:pt x="237" y="73"/>
                </a:cubicBezTo>
                <a:cubicBezTo>
                  <a:pt x="237" y="76"/>
                  <a:pt x="237" y="79"/>
                  <a:pt x="237" y="81"/>
                </a:cubicBezTo>
                <a:cubicBezTo>
                  <a:pt x="237" y="81"/>
                  <a:pt x="237" y="81"/>
                  <a:pt x="237" y="81"/>
                </a:cubicBezTo>
                <a:close/>
                <a:moveTo>
                  <a:pt x="262" y="115"/>
                </a:moveTo>
                <a:cubicBezTo>
                  <a:pt x="262" y="114"/>
                  <a:pt x="262" y="114"/>
                  <a:pt x="262" y="114"/>
                </a:cubicBezTo>
                <a:cubicBezTo>
                  <a:pt x="262" y="114"/>
                  <a:pt x="262" y="114"/>
                  <a:pt x="262" y="114"/>
                </a:cubicBezTo>
                <a:lnTo>
                  <a:pt x="262" y="115"/>
                </a:lnTo>
                <a:close/>
                <a:moveTo>
                  <a:pt x="256" y="112"/>
                </a:move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lnTo>
                  <a:pt x="256" y="112"/>
                </a:lnTo>
                <a:close/>
                <a:moveTo>
                  <a:pt x="32" y="22"/>
                </a:moveTo>
                <a:cubicBezTo>
                  <a:pt x="32" y="22"/>
                  <a:pt x="33" y="22"/>
                  <a:pt x="33" y="21"/>
                </a:cubicBezTo>
                <a:cubicBezTo>
                  <a:pt x="33" y="21"/>
                  <a:pt x="32" y="20"/>
                  <a:pt x="32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31" y="22"/>
                  <a:pt x="31" y="22"/>
                  <a:pt x="32" y="22"/>
                </a:cubicBezTo>
                <a:close/>
                <a:moveTo>
                  <a:pt x="112" y="31"/>
                </a:moveTo>
                <a:cubicBezTo>
                  <a:pt x="112" y="31"/>
                  <a:pt x="113" y="31"/>
                  <a:pt x="113" y="30"/>
                </a:cubicBezTo>
                <a:cubicBezTo>
                  <a:pt x="113" y="30"/>
                  <a:pt x="112" y="30"/>
                  <a:pt x="112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1"/>
                  <a:pt x="111" y="31"/>
                  <a:pt x="112" y="31"/>
                </a:cubicBezTo>
                <a:close/>
                <a:moveTo>
                  <a:pt x="59" y="20"/>
                </a:moveTo>
                <a:cubicBezTo>
                  <a:pt x="59" y="20"/>
                  <a:pt x="60" y="19"/>
                  <a:pt x="60" y="19"/>
                </a:cubicBezTo>
                <a:cubicBezTo>
                  <a:pt x="60" y="18"/>
                  <a:pt x="59" y="17"/>
                  <a:pt x="59" y="17"/>
                </a:cubicBezTo>
                <a:cubicBezTo>
                  <a:pt x="58" y="17"/>
                  <a:pt x="57" y="18"/>
                  <a:pt x="57" y="19"/>
                </a:cubicBezTo>
                <a:cubicBezTo>
                  <a:pt x="57" y="19"/>
                  <a:pt x="58" y="20"/>
                  <a:pt x="59" y="20"/>
                </a:cubicBezTo>
                <a:close/>
                <a:moveTo>
                  <a:pt x="61" y="34"/>
                </a:moveTo>
                <a:cubicBezTo>
                  <a:pt x="61" y="34"/>
                  <a:pt x="60" y="33"/>
                  <a:pt x="60" y="33"/>
                </a:cubicBezTo>
                <a:cubicBezTo>
                  <a:pt x="59" y="33"/>
                  <a:pt x="59" y="34"/>
                  <a:pt x="59" y="34"/>
                </a:cubicBezTo>
                <a:cubicBezTo>
                  <a:pt x="59" y="35"/>
                  <a:pt x="59" y="35"/>
                  <a:pt x="60" y="35"/>
                </a:cubicBezTo>
                <a:cubicBezTo>
                  <a:pt x="60" y="35"/>
                  <a:pt x="61" y="35"/>
                  <a:pt x="61" y="34"/>
                </a:cubicBezTo>
                <a:close/>
                <a:moveTo>
                  <a:pt x="131" y="42"/>
                </a:moveTo>
                <a:cubicBezTo>
                  <a:pt x="131" y="42"/>
                  <a:pt x="132" y="42"/>
                  <a:pt x="132" y="42"/>
                </a:cubicBezTo>
                <a:cubicBezTo>
                  <a:pt x="132" y="41"/>
                  <a:pt x="131" y="41"/>
                  <a:pt x="131" y="41"/>
                </a:cubicBezTo>
                <a:cubicBezTo>
                  <a:pt x="131" y="41"/>
                  <a:pt x="130" y="41"/>
                  <a:pt x="130" y="42"/>
                </a:cubicBezTo>
                <a:cubicBezTo>
                  <a:pt x="130" y="42"/>
                  <a:pt x="131" y="42"/>
                  <a:pt x="131" y="42"/>
                </a:cubicBezTo>
                <a:close/>
                <a:moveTo>
                  <a:pt x="126" y="36"/>
                </a:moveTo>
                <a:cubicBezTo>
                  <a:pt x="127" y="36"/>
                  <a:pt x="127" y="36"/>
                  <a:pt x="127" y="35"/>
                </a:cubicBezTo>
                <a:cubicBezTo>
                  <a:pt x="127" y="35"/>
                  <a:pt x="127" y="34"/>
                  <a:pt x="126" y="34"/>
                </a:cubicBezTo>
                <a:cubicBezTo>
                  <a:pt x="126" y="34"/>
                  <a:pt x="125" y="35"/>
                  <a:pt x="125" y="35"/>
                </a:cubicBezTo>
                <a:cubicBezTo>
                  <a:pt x="125" y="36"/>
                  <a:pt x="126" y="36"/>
                  <a:pt x="126" y="36"/>
                </a:cubicBezTo>
                <a:close/>
                <a:moveTo>
                  <a:pt x="131" y="32"/>
                </a:moveTo>
                <a:cubicBezTo>
                  <a:pt x="132" y="32"/>
                  <a:pt x="133" y="31"/>
                  <a:pt x="133" y="31"/>
                </a:cubicBezTo>
                <a:cubicBezTo>
                  <a:pt x="133" y="30"/>
                  <a:pt x="132" y="30"/>
                  <a:pt x="131" y="30"/>
                </a:cubicBezTo>
                <a:cubicBezTo>
                  <a:pt x="131" y="30"/>
                  <a:pt x="130" y="30"/>
                  <a:pt x="130" y="31"/>
                </a:cubicBezTo>
                <a:cubicBezTo>
                  <a:pt x="130" y="31"/>
                  <a:pt x="131" y="32"/>
                  <a:pt x="131" y="32"/>
                </a:cubicBezTo>
                <a:close/>
                <a:moveTo>
                  <a:pt x="53" y="36"/>
                </a:moveTo>
                <a:cubicBezTo>
                  <a:pt x="54" y="36"/>
                  <a:pt x="54" y="36"/>
                  <a:pt x="54" y="35"/>
                </a:cubicBezTo>
                <a:cubicBezTo>
                  <a:pt x="54" y="35"/>
                  <a:pt x="54" y="34"/>
                  <a:pt x="53" y="34"/>
                </a:cubicBezTo>
                <a:cubicBezTo>
                  <a:pt x="53" y="34"/>
                  <a:pt x="52" y="35"/>
                  <a:pt x="52" y="35"/>
                </a:cubicBezTo>
                <a:cubicBezTo>
                  <a:pt x="52" y="36"/>
                  <a:pt x="53" y="36"/>
                  <a:pt x="53" y="36"/>
                </a:cubicBezTo>
                <a:close/>
                <a:moveTo>
                  <a:pt x="35" y="31"/>
                </a:moveTo>
                <a:cubicBezTo>
                  <a:pt x="36" y="31"/>
                  <a:pt x="37" y="30"/>
                  <a:pt x="37" y="30"/>
                </a:cubicBezTo>
                <a:cubicBezTo>
                  <a:pt x="37" y="29"/>
                  <a:pt x="36" y="28"/>
                  <a:pt x="35" y="28"/>
                </a:cubicBezTo>
                <a:cubicBezTo>
                  <a:pt x="34" y="28"/>
                  <a:pt x="33" y="29"/>
                  <a:pt x="33" y="30"/>
                </a:cubicBezTo>
                <a:cubicBezTo>
                  <a:pt x="33" y="30"/>
                  <a:pt x="34" y="31"/>
                  <a:pt x="35" y="31"/>
                </a:cubicBezTo>
                <a:close/>
                <a:moveTo>
                  <a:pt x="119" y="43"/>
                </a:moveTo>
                <a:cubicBezTo>
                  <a:pt x="119" y="43"/>
                  <a:pt x="118" y="43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8" y="43"/>
                  <a:pt x="119" y="43"/>
                  <a:pt x="119" y="43"/>
                </a:cubicBezTo>
                <a:close/>
                <a:moveTo>
                  <a:pt x="50" y="27"/>
                </a:moveTo>
                <a:cubicBezTo>
                  <a:pt x="51" y="27"/>
                  <a:pt x="51" y="26"/>
                  <a:pt x="51" y="26"/>
                </a:cubicBezTo>
                <a:cubicBezTo>
                  <a:pt x="51" y="25"/>
                  <a:pt x="51" y="25"/>
                  <a:pt x="50" y="25"/>
                </a:cubicBezTo>
                <a:cubicBezTo>
                  <a:pt x="50" y="25"/>
                  <a:pt x="49" y="25"/>
                  <a:pt x="49" y="26"/>
                </a:cubicBezTo>
                <a:cubicBezTo>
                  <a:pt x="49" y="26"/>
                  <a:pt x="50" y="27"/>
                  <a:pt x="50" y="27"/>
                </a:cubicBezTo>
                <a:close/>
                <a:moveTo>
                  <a:pt x="44" y="18"/>
                </a:moveTo>
                <a:cubicBezTo>
                  <a:pt x="47" y="18"/>
                  <a:pt x="49" y="16"/>
                  <a:pt x="49" y="14"/>
                </a:cubicBezTo>
                <a:cubicBezTo>
                  <a:pt x="49" y="11"/>
                  <a:pt x="47" y="9"/>
                  <a:pt x="44" y="9"/>
                </a:cubicBezTo>
                <a:cubicBezTo>
                  <a:pt x="42" y="9"/>
                  <a:pt x="40" y="11"/>
                  <a:pt x="40" y="14"/>
                </a:cubicBezTo>
                <a:cubicBezTo>
                  <a:pt x="40" y="16"/>
                  <a:pt x="42" y="18"/>
                  <a:pt x="44" y="18"/>
                </a:cubicBezTo>
                <a:close/>
                <a:moveTo>
                  <a:pt x="101" y="30"/>
                </a:moveTo>
                <a:cubicBezTo>
                  <a:pt x="101" y="30"/>
                  <a:pt x="101" y="29"/>
                  <a:pt x="101" y="29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0" y="28"/>
                  <a:pt x="100" y="28"/>
                  <a:pt x="100" y="29"/>
                </a:cubicBezTo>
                <a:cubicBezTo>
                  <a:pt x="100" y="29"/>
                  <a:pt x="100" y="30"/>
                  <a:pt x="101" y="30"/>
                </a:cubicBezTo>
                <a:close/>
                <a:moveTo>
                  <a:pt x="71" y="27"/>
                </a:moveTo>
                <a:cubicBezTo>
                  <a:pt x="74" y="27"/>
                  <a:pt x="76" y="25"/>
                  <a:pt x="76" y="23"/>
                </a:cubicBezTo>
                <a:cubicBezTo>
                  <a:pt x="76" y="20"/>
                  <a:pt x="74" y="18"/>
                  <a:pt x="71" y="18"/>
                </a:cubicBezTo>
                <a:cubicBezTo>
                  <a:pt x="69" y="18"/>
                  <a:pt x="67" y="20"/>
                  <a:pt x="67" y="23"/>
                </a:cubicBezTo>
                <a:cubicBezTo>
                  <a:pt x="67" y="25"/>
                  <a:pt x="69" y="27"/>
                  <a:pt x="71" y="27"/>
                </a:cubicBezTo>
                <a:close/>
                <a:moveTo>
                  <a:pt x="70" y="13"/>
                </a:moveTo>
                <a:cubicBezTo>
                  <a:pt x="71" y="13"/>
                  <a:pt x="71" y="13"/>
                  <a:pt x="71" y="12"/>
                </a:cubicBezTo>
                <a:cubicBezTo>
                  <a:pt x="71" y="12"/>
                  <a:pt x="71" y="11"/>
                  <a:pt x="70" y="11"/>
                </a:cubicBezTo>
                <a:cubicBezTo>
                  <a:pt x="70" y="11"/>
                  <a:pt x="69" y="12"/>
                  <a:pt x="69" y="12"/>
                </a:cubicBezTo>
                <a:cubicBezTo>
                  <a:pt x="69" y="13"/>
                  <a:pt x="70" y="13"/>
                  <a:pt x="70" y="13"/>
                </a:cubicBezTo>
                <a:close/>
                <a:moveTo>
                  <a:pt x="61" y="7"/>
                </a:moveTo>
                <a:cubicBezTo>
                  <a:pt x="62" y="7"/>
                  <a:pt x="62" y="6"/>
                  <a:pt x="62" y="5"/>
                </a:cubicBezTo>
                <a:cubicBezTo>
                  <a:pt x="62" y="4"/>
                  <a:pt x="62" y="3"/>
                  <a:pt x="61" y="3"/>
                </a:cubicBezTo>
                <a:cubicBezTo>
                  <a:pt x="60" y="3"/>
                  <a:pt x="59" y="4"/>
                  <a:pt x="59" y="5"/>
                </a:cubicBezTo>
                <a:cubicBezTo>
                  <a:pt x="59" y="6"/>
                  <a:pt x="60" y="7"/>
                  <a:pt x="61" y="7"/>
                </a:cubicBezTo>
                <a:close/>
                <a:moveTo>
                  <a:pt x="69" y="35"/>
                </a:moveTo>
                <a:cubicBezTo>
                  <a:pt x="69" y="36"/>
                  <a:pt x="70" y="36"/>
                  <a:pt x="71" y="36"/>
                </a:cubicBezTo>
                <a:cubicBezTo>
                  <a:pt x="71" y="36"/>
                  <a:pt x="72" y="36"/>
                  <a:pt x="72" y="35"/>
                </a:cubicBezTo>
                <a:cubicBezTo>
                  <a:pt x="72" y="34"/>
                  <a:pt x="71" y="34"/>
                  <a:pt x="71" y="34"/>
                </a:cubicBezTo>
                <a:cubicBezTo>
                  <a:pt x="70" y="34"/>
                  <a:pt x="69" y="34"/>
                  <a:pt x="69" y="35"/>
                </a:cubicBezTo>
                <a:close/>
                <a:moveTo>
                  <a:pt x="79" y="34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80" y="33"/>
                  <a:pt x="79" y="33"/>
                </a:cubicBezTo>
                <a:cubicBezTo>
                  <a:pt x="79" y="33"/>
                  <a:pt x="78" y="33"/>
                  <a:pt x="78" y="34"/>
                </a:cubicBezTo>
                <a:cubicBezTo>
                  <a:pt x="78" y="34"/>
                  <a:pt x="79" y="34"/>
                  <a:pt x="79" y="34"/>
                </a:cubicBezTo>
                <a:close/>
                <a:moveTo>
                  <a:pt x="82" y="14"/>
                </a:moveTo>
                <a:cubicBezTo>
                  <a:pt x="84" y="14"/>
                  <a:pt x="84" y="13"/>
                  <a:pt x="84" y="12"/>
                </a:cubicBezTo>
                <a:cubicBezTo>
                  <a:pt x="84" y="11"/>
                  <a:pt x="84" y="10"/>
                  <a:pt x="82" y="10"/>
                </a:cubicBezTo>
                <a:cubicBezTo>
                  <a:pt x="81" y="10"/>
                  <a:pt x="80" y="11"/>
                  <a:pt x="80" y="12"/>
                </a:cubicBezTo>
                <a:cubicBezTo>
                  <a:pt x="80" y="13"/>
                  <a:pt x="81" y="14"/>
                  <a:pt x="82" y="14"/>
                </a:cubicBezTo>
                <a:close/>
                <a:moveTo>
                  <a:pt x="109" y="37"/>
                </a:moveTo>
                <a:cubicBezTo>
                  <a:pt x="111" y="37"/>
                  <a:pt x="112" y="36"/>
                  <a:pt x="112" y="34"/>
                </a:cubicBezTo>
                <a:cubicBezTo>
                  <a:pt x="112" y="33"/>
                  <a:pt x="111" y="31"/>
                  <a:pt x="109" y="31"/>
                </a:cubicBezTo>
                <a:cubicBezTo>
                  <a:pt x="108" y="31"/>
                  <a:pt x="106" y="33"/>
                  <a:pt x="106" y="34"/>
                </a:cubicBezTo>
                <a:cubicBezTo>
                  <a:pt x="106" y="36"/>
                  <a:pt x="108" y="37"/>
                  <a:pt x="109" y="37"/>
                </a:cubicBezTo>
                <a:close/>
                <a:moveTo>
                  <a:pt x="16" y="39"/>
                </a:moveTo>
                <a:cubicBezTo>
                  <a:pt x="17" y="39"/>
                  <a:pt x="17" y="38"/>
                  <a:pt x="17" y="38"/>
                </a:cubicBezTo>
                <a:cubicBezTo>
                  <a:pt x="17" y="37"/>
                  <a:pt x="17" y="37"/>
                  <a:pt x="16" y="37"/>
                </a:cubicBezTo>
                <a:cubicBezTo>
                  <a:pt x="16" y="37"/>
                  <a:pt x="15" y="37"/>
                  <a:pt x="15" y="38"/>
                </a:cubicBezTo>
                <a:cubicBezTo>
                  <a:pt x="15" y="38"/>
                  <a:pt x="16" y="39"/>
                  <a:pt x="16" y="39"/>
                </a:cubicBezTo>
                <a:close/>
                <a:moveTo>
                  <a:pt x="104" y="18"/>
                </a:moveTo>
                <a:cubicBezTo>
                  <a:pt x="105" y="18"/>
                  <a:pt x="105" y="17"/>
                  <a:pt x="105" y="16"/>
                </a:cubicBezTo>
                <a:cubicBezTo>
                  <a:pt x="105" y="16"/>
                  <a:pt x="105" y="15"/>
                  <a:pt x="104" y="15"/>
                </a:cubicBezTo>
                <a:cubicBezTo>
                  <a:pt x="103" y="15"/>
                  <a:pt x="103" y="16"/>
                  <a:pt x="103" y="16"/>
                </a:cubicBezTo>
                <a:cubicBezTo>
                  <a:pt x="103" y="17"/>
                  <a:pt x="103" y="18"/>
                  <a:pt x="104" y="18"/>
                </a:cubicBezTo>
                <a:close/>
                <a:moveTo>
                  <a:pt x="90" y="23"/>
                </a:moveTo>
                <a:cubicBezTo>
                  <a:pt x="90" y="24"/>
                  <a:pt x="91" y="24"/>
                  <a:pt x="91" y="24"/>
                </a:cubicBezTo>
                <a:cubicBezTo>
                  <a:pt x="92" y="24"/>
                  <a:pt x="92" y="24"/>
                  <a:pt x="92" y="23"/>
                </a:cubicBezTo>
                <a:cubicBezTo>
                  <a:pt x="92" y="23"/>
                  <a:pt x="92" y="22"/>
                  <a:pt x="91" y="22"/>
                </a:cubicBezTo>
                <a:cubicBezTo>
                  <a:pt x="91" y="22"/>
                  <a:pt x="90" y="23"/>
                  <a:pt x="90" y="23"/>
                </a:cubicBezTo>
                <a:close/>
                <a:moveTo>
                  <a:pt x="92" y="15"/>
                </a:moveTo>
                <a:cubicBezTo>
                  <a:pt x="93" y="15"/>
                  <a:pt x="93" y="14"/>
                  <a:pt x="93" y="13"/>
                </a:cubicBezTo>
                <a:cubicBezTo>
                  <a:pt x="93" y="12"/>
                  <a:pt x="93" y="11"/>
                  <a:pt x="92" y="11"/>
                </a:cubicBezTo>
                <a:cubicBezTo>
                  <a:pt x="91" y="11"/>
                  <a:pt x="90" y="12"/>
                  <a:pt x="90" y="13"/>
                </a:cubicBezTo>
                <a:cubicBezTo>
                  <a:pt x="90" y="14"/>
                  <a:pt x="91" y="15"/>
                  <a:pt x="92" y="15"/>
                </a:cubicBezTo>
                <a:close/>
                <a:moveTo>
                  <a:pt x="22" y="26"/>
                </a:moveTo>
                <a:cubicBezTo>
                  <a:pt x="23" y="26"/>
                  <a:pt x="23" y="25"/>
                  <a:pt x="23" y="24"/>
                </a:cubicBezTo>
                <a:cubicBezTo>
                  <a:pt x="23" y="24"/>
                  <a:pt x="23" y="23"/>
                  <a:pt x="22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5"/>
                  <a:pt x="21" y="26"/>
                  <a:pt x="22" y="26"/>
                </a:cubicBezTo>
                <a:close/>
                <a:moveTo>
                  <a:pt x="96" y="103"/>
                </a:moveTo>
                <a:cubicBezTo>
                  <a:pt x="95" y="103"/>
                  <a:pt x="95" y="103"/>
                  <a:pt x="95" y="104"/>
                </a:cubicBezTo>
                <a:cubicBezTo>
                  <a:pt x="95" y="104"/>
                  <a:pt x="95" y="105"/>
                  <a:pt x="96" y="105"/>
                </a:cubicBezTo>
                <a:cubicBezTo>
                  <a:pt x="96" y="105"/>
                  <a:pt x="97" y="104"/>
                  <a:pt x="97" y="104"/>
                </a:cubicBezTo>
                <a:cubicBezTo>
                  <a:pt x="97" y="103"/>
                  <a:pt x="96" y="103"/>
                  <a:pt x="96" y="103"/>
                </a:cubicBezTo>
                <a:close/>
                <a:moveTo>
                  <a:pt x="91" y="113"/>
                </a:moveTo>
                <a:cubicBezTo>
                  <a:pt x="90" y="113"/>
                  <a:pt x="89" y="114"/>
                  <a:pt x="89" y="115"/>
                </a:cubicBezTo>
                <a:cubicBezTo>
                  <a:pt x="89" y="116"/>
                  <a:pt x="90" y="117"/>
                  <a:pt x="91" y="117"/>
                </a:cubicBezTo>
                <a:cubicBezTo>
                  <a:pt x="92" y="117"/>
                  <a:pt x="93" y="116"/>
                  <a:pt x="93" y="115"/>
                </a:cubicBezTo>
                <a:cubicBezTo>
                  <a:pt x="93" y="114"/>
                  <a:pt x="92" y="113"/>
                  <a:pt x="91" y="113"/>
                </a:cubicBezTo>
                <a:close/>
                <a:moveTo>
                  <a:pt x="2" y="72"/>
                </a:moveTo>
                <a:cubicBezTo>
                  <a:pt x="2" y="72"/>
                  <a:pt x="1" y="72"/>
                  <a:pt x="1" y="73"/>
                </a:cubicBezTo>
                <a:cubicBezTo>
                  <a:pt x="1" y="73"/>
                  <a:pt x="2" y="74"/>
                  <a:pt x="2" y="74"/>
                </a:cubicBezTo>
                <a:cubicBezTo>
                  <a:pt x="3" y="74"/>
                  <a:pt x="3" y="73"/>
                  <a:pt x="3" y="73"/>
                </a:cubicBezTo>
                <a:cubicBezTo>
                  <a:pt x="3" y="72"/>
                  <a:pt x="3" y="72"/>
                  <a:pt x="2" y="72"/>
                </a:cubicBezTo>
                <a:close/>
                <a:moveTo>
                  <a:pt x="27" y="110"/>
                </a:moveTo>
                <a:cubicBezTo>
                  <a:pt x="26" y="110"/>
                  <a:pt x="26" y="110"/>
                  <a:pt x="26" y="111"/>
                </a:cubicBezTo>
                <a:cubicBezTo>
                  <a:pt x="26" y="112"/>
                  <a:pt x="26" y="112"/>
                  <a:pt x="27" y="112"/>
                </a:cubicBezTo>
                <a:cubicBezTo>
                  <a:pt x="28" y="112"/>
                  <a:pt x="28" y="112"/>
                  <a:pt x="28" y="111"/>
                </a:cubicBezTo>
                <a:cubicBezTo>
                  <a:pt x="28" y="110"/>
                  <a:pt x="28" y="110"/>
                  <a:pt x="27" y="110"/>
                </a:cubicBezTo>
                <a:close/>
                <a:moveTo>
                  <a:pt x="106" y="91"/>
                </a:moveTo>
                <a:cubicBezTo>
                  <a:pt x="106" y="91"/>
                  <a:pt x="105" y="92"/>
                  <a:pt x="105" y="92"/>
                </a:cubicBezTo>
                <a:cubicBezTo>
                  <a:pt x="105" y="93"/>
                  <a:pt x="106" y="93"/>
                  <a:pt x="106" y="93"/>
                </a:cubicBezTo>
                <a:cubicBezTo>
                  <a:pt x="107" y="93"/>
                  <a:pt x="107" y="93"/>
                  <a:pt x="107" y="92"/>
                </a:cubicBezTo>
                <a:cubicBezTo>
                  <a:pt x="107" y="92"/>
                  <a:pt x="107" y="91"/>
                  <a:pt x="106" y="91"/>
                </a:cubicBezTo>
                <a:close/>
                <a:moveTo>
                  <a:pt x="103" y="96"/>
                </a:moveTo>
                <a:cubicBezTo>
                  <a:pt x="101" y="96"/>
                  <a:pt x="99" y="98"/>
                  <a:pt x="99" y="100"/>
                </a:cubicBezTo>
                <a:cubicBezTo>
                  <a:pt x="99" y="102"/>
                  <a:pt x="101" y="104"/>
                  <a:pt x="103" y="104"/>
                </a:cubicBezTo>
                <a:cubicBezTo>
                  <a:pt x="105" y="104"/>
                  <a:pt x="107" y="102"/>
                  <a:pt x="107" y="100"/>
                </a:cubicBezTo>
                <a:cubicBezTo>
                  <a:pt x="107" y="98"/>
                  <a:pt x="105" y="96"/>
                  <a:pt x="103" y="96"/>
                </a:cubicBezTo>
                <a:close/>
                <a:moveTo>
                  <a:pt x="9" y="49"/>
                </a:moveTo>
                <a:cubicBezTo>
                  <a:pt x="10" y="49"/>
                  <a:pt x="10" y="49"/>
                  <a:pt x="10" y="48"/>
                </a:cubicBezTo>
                <a:cubicBezTo>
                  <a:pt x="10" y="47"/>
                  <a:pt x="10" y="46"/>
                  <a:pt x="9" y="46"/>
                </a:cubicBezTo>
                <a:cubicBezTo>
                  <a:pt x="8" y="46"/>
                  <a:pt x="7" y="47"/>
                  <a:pt x="7" y="48"/>
                </a:cubicBezTo>
                <a:cubicBezTo>
                  <a:pt x="7" y="49"/>
                  <a:pt x="8" y="49"/>
                  <a:pt x="9" y="49"/>
                </a:cubicBezTo>
                <a:close/>
                <a:moveTo>
                  <a:pt x="8" y="84"/>
                </a:moveTo>
                <a:cubicBezTo>
                  <a:pt x="8" y="85"/>
                  <a:pt x="8" y="85"/>
                  <a:pt x="9" y="85"/>
                </a:cubicBezTo>
                <a:cubicBezTo>
                  <a:pt x="10" y="85"/>
                  <a:pt x="11" y="85"/>
                  <a:pt x="11" y="84"/>
                </a:cubicBezTo>
                <a:cubicBezTo>
                  <a:pt x="11" y="83"/>
                  <a:pt x="10" y="82"/>
                  <a:pt x="9" y="82"/>
                </a:cubicBezTo>
                <a:cubicBezTo>
                  <a:pt x="8" y="82"/>
                  <a:pt x="8" y="83"/>
                  <a:pt x="8" y="84"/>
                </a:cubicBezTo>
                <a:close/>
                <a:moveTo>
                  <a:pt x="8" y="65"/>
                </a:moveTo>
                <a:cubicBezTo>
                  <a:pt x="9" y="65"/>
                  <a:pt x="9" y="65"/>
                  <a:pt x="10" y="64"/>
                </a:cubicBezTo>
                <a:cubicBezTo>
                  <a:pt x="10" y="64"/>
                  <a:pt x="10" y="65"/>
                  <a:pt x="1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1" y="63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2"/>
                  <a:pt x="11" y="62"/>
                  <a:pt x="11" y="62"/>
                </a:cubicBezTo>
                <a:cubicBezTo>
                  <a:pt x="10" y="60"/>
                  <a:pt x="9" y="59"/>
                  <a:pt x="8" y="59"/>
                </a:cubicBezTo>
                <a:cubicBezTo>
                  <a:pt x="6" y="59"/>
                  <a:pt x="5" y="61"/>
                  <a:pt x="5" y="62"/>
                </a:cubicBezTo>
                <a:cubicBezTo>
                  <a:pt x="5" y="64"/>
                  <a:pt x="6" y="65"/>
                  <a:pt x="8" y="65"/>
                </a:cubicBezTo>
                <a:close/>
                <a:moveTo>
                  <a:pt x="1" y="52"/>
                </a:moveTo>
                <a:cubicBezTo>
                  <a:pt x="0" y="52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1" y="54"/>
                  <a:pt x="2" y="54"/>
                  <a:pt x="2" y="53"/>
                </a:cubicBezTo>
                <a:cubicBezTo>
                  <a:pt x="2" y="53"/>
                  <a:pt x="1" y="52"/>
                  <a:pt x="1" y="52"/>
                </a:cubicBezTo>
                <a:close/>
                <a:moveTo>
                  <a:pt x="210" y="50"/>
                </a:moveTo>
                <a:cubicBezTo>
                  <a:pt x="210" y="49"/>
                  <a:pt x="210" y="49"/>
                  <a:pt x="209" y="49"/>
                </a:cubicBezTo>
                <a:cubicBezTo>
                  <a:pt x="209" y="49"/>
                  <a:pt x="208" y="49"/>
                  <a:pt x="208" y="50"/>
                </a:cubicBezTo>
                <a:cubicBezTo>
                  <a:pt x="208" y="50"/>
                  <a:pt x="209" y="51"/>
                  <a:pt x="209" y="51"/>
                </a:cubicBezTo>
                <a:cubicBezTo>
                  <a:pt x="210" y="51"/>
                  <a:pt x="210" y="50"/>
                  <a:pt x="210" y="50"/>
                </a:cubicBezTo>
                <a:close/>
                <a:moveTo>
                  <a:pt x="207" y="58"/>
                </a:moveTo>
                <a:cubicBezTo>
                  <a:pt x="206" y="58"/>
                  <a:pt x="205" y="59"/>
                  <a:pt x="205" y="60"/>
                </a:cubicBezTo>
                <a:cubicBezTo>
                  <a:pt x="205" y="61"/>
                  <a:pt x="206" y="62"/>
                  <a:pt x="207" y="62"/>
                </a:cubicBezTo>
                <a:cubicBezTo>
                  <a:pt x="208" y="62"/>
                  <a:pt x="209" y="61"/>
                  <a:pt x="209" y="60"/>
                </a:cubicBezTo>
                <a:cubicBezTo>
                  <a:pt x="209" y="59"/>
                  <a:pt x="208" y="58"/>
                  <a:pt x="207" y="58"/>
                </a:cubicBezTo>
                <a:close/>
                <a:moveTo>
                  <a:pt x="210" y="66"/>
                </a:moveTo>
                <a:cubicBezTo>
                  <a:pt x="209" y="66"/>
                  <a:pt x="209" y="67"/>
                  <a:pt x="209" y="67"/>
                </a:cubicBezTo>
                <a:cubicBezTo>
                  <a:pt x="209" y="67"/>
                  <a:pt x="209" y="68"/>
                  <a:pt x="210" y="68"/>
                </a:cubicBezTo>
                <a:cubicBezTo>
                  <a:pt x="210" y="68"/>
                  <a:pt x="210" y="67"/>
                  <a:pt x="210" y="67"/>
                </a:cubicBezTo>
                <a:cubicBezTo>
                  <a:pt x="210" y="67"/>
                  <a:pt x="210" y="66"/>
                  <a:pt x="210" y="66"/>
                </a:cubicBezTo>
                <a:close/>
                <a:moveTo>
                  <a:pt x="206" y="70"/>
                </a:moveTo>
                <a:cubicBezTo>
                  <a:pt x="206" y="70"/>
                  <a:pt x="205" y="70"/>
                  <a:pt x="205" y="71"/>
                </a:cubicBezTo>
                <a:cubicBezTo>
                  <a:pt x="205" y="71"/>
                  <a:pt x="206" y="71"/>
                  <a:pt x="206" y="71"/>
                </a:cubicBezTo>
                <a:cubicBezTo>
                  <a:pt x="206" y="71"/>
                  <a:pt x="207" y="71"/>
                  <a:pt x="207" y="71"/>
                </a:cubicBezTo>
                <a:cubicBezTo>
                  <a:pt x="207" y="70"/>
                  <a:pt x="206" y="70"/>
                  <a:pt x="206" y="70"/>
                </a:cubicBezTo>
                <a:close/>
                <a:moveTo>
                  <a:pt x="211" y="54"/>
                </a:moveTo>
                <a:cubicBezTo>
                  <a:pt x="211" y="54"/>
                  <a:pt x="211" y="54"/>
                  <a:pt x="211" y="54"/>
                </a:cubicBezTo>
                <a:cubicBezTo>
                  <a:pt x="211" y="54"/>
                  <a:pt x="211" y="54"/>
                  <a:pt x="211" y="54"/>
                </a:cubicBezTo>
                <a:cubicBezTo>
                  <a:pt x="211" y="54"/>
                  <a:pt x="211" y="54"/>
                  <a:pt x="211" y="54"/>
                </a:cubicBezTo>
                <a:cubicBezTo>
                  <a:pt x="211" y="54"/>
                  <a:pt x="210" y="54"/>
                  <a:pt x="210" y="55"/>
                </a:cubicBezTo>
                <a:cubicBezTo>
                  <a:pt x="210" y="56"/>
                  <a:pt x="211" y="56"/>
                  <a:pt x="211" y="56"/>
                </a:cubicBezTo>
                <a:cubicBezTo>
                  <a:pt x="212" y="56"/>
                  <a:pt x="212" y="56"/>
                  <a:pt x="212" y="55"/>
                </a:cubicBezTo>
                <a:cubicBezTo>
                  <a:pt x="212" y="55"/>
                  <a:pt x="212" y="54"/>
                  <a:pt x="211" y="54"/>
                </a:cubicBezTo>
                <a:close/>
                <a:moveTo>
                  <a:pt x="203" y="50"/>
                </a:moveTo>
                <a:cubicBezTo>
                  <a:pt x="203" y="50"/>
                  <a:pt x="203" y="50"/>
                  <a:pt x="203" y="51"/>
                </a:cubicBezTo>
                <a:cubicBezTo>
                  <a:pt x="203" y="51"/>
                  <a:pt x="203" y="51"/>
                  <a:pt x="203" y="51"/>
                </a:cubicBezTo>
                <a:cubicBezTo>
                  <a:pt x="204" y="51"/>
                  <a:pt x="204" y="51"/>
                  <a:pt x="204" y="51"/>
                </a:cubicBezTo>
                <a:cubicBezTo>
                  <a:pt x="204" y="50"/>
                  <a:pt x="204" y="50"/>
                  <a:pt x="203" y="50"/>
                </a:cubicBezTo>
                <a:close/>
                <a:moveTo>
                  <a:pt x="174" y="39"/>
                </a:moveTo>
                <a:cubicBezTo>
                  <a:pt x="175" y="39"/>
                  <a:pt x="175" y="39"/>
                  <a:pt x="175" y="38"/>
                </a:cubicBezTo>
                <a:cubicBezTo>
                  <a:pt x="175" y="38"/>
                  <a:pt x="175" y="38"/>
                  <a:pt x="174" y="38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4" y="39"/>
                  <a:pt x="174" y="39"/>
                  <a:pt x="174" y="39"/>
                </a:cubicBezTo>
                <a:close/>
                <a:moveTo>
                  <a:pt x="214" y="70"/>
                </a:moveTo>
                <a:cubicBezTo>
                  <a:pt x="213" y="70"/>
                  <a:pt x="212" y="71"/>
                  <a:pt x="212" y="71"/>
                </a:cubicBezTo>
                <a:cubicBezTo>
                  <a:pt x="212" y="72"/>
                  <a:pt x="213" y="73"/>
                  <a:pt x="214" y="73"/>
                </a:cubicBezTo>
                <a:cubicBezTo>
                  <a:pt x="214" y="73"/>
                  <a:pt x="215" y="72"/>
                  <a:pt x="215" y="71"/>
                </a:cubicBezTo>
                <a:cubicBezTo>
                  <a:pt x="215" y="71"/>
                  <a:pt x="214" y="70"/>
                  <a:pt x="214" y="70"/>
                </a:cubicBezTo>
                <a:close/>
                <a:moveTo>
                  <a:pt x="201" y="61"/>
                </a:moveTo>
                <a:cubicBezTo>
                  <a:pt x="201" y="60"/>
                  <a:pt x="201" y="60"/>
                  <a:pt x="201" y="60"/>
                </a:cubicBezTo>
                <a:cubicBezTo>
                  <a:pt x="200" y="60"/>
                  <a:pt x="200" y="60"/>
                  <a:pt x="200" y="61"/>
                </a:cubicBezTo>
                <a:cubicBezTo>
                  <a:pt x="200" y="61"/>
                  <a:pt x="200" y="61"/>
                  <a:pt x="201" y="61"/>
                </a:cubicBezTo>
                <a:cubicBezTo>
                  <a:pt x="201" y="61"/>
                  <a:pt x="201" y="61"/>
                  <a:pt x="201" y="61"/>
                </a:cubicBezTo>
                <a:close/>
                <a:moveTo>
                  <a:pt x="201" y="68"/>
                </a:moveTo>
                <a:cubicBezTo>
                  <a:pt x="201" y="68"/>
                  <a:pt x="201" y="69"/>
                  <a:pt x="201" y="69"/>
                </a:cubicBezTo>
                <a:cubicBezTo>
                  <a:pt x="201" y="69"/>
                  <a:pt x="201" y="70"/>
                  <a:pt x="201" y="70"/>
                </a:cubicBezTo>
                <a:cubicBezTo>
                  <a:pt x="201" y="70"/>
                  <a:pt x="202" y="69"/>
                  <a:pt x="202" y="69"/>
                </a:cubicBezTo>
                <a:cubicBezTo>
                  <a:pt x="202" y="69"/>
                  <a:pt x="201" y="68"/>
                  <a:pt x="201" y="68"/>
                </a:cubicBezTo>
                <a:close/>
                <a:moveTo>
                  <a:pt x="193" y="68"/>
                </a:moveTo>
                <a:cubicBezTo>
                  <a:pt x="192" y="68"/>
                  <a:pt x="192" y="68"/>
                  <a:pt x="192" y="69"/>
                </a:cubicBezTo>
                <a:cubicBezTo>
                  <a:pt x="192" y="69"/>
                  <a:pt x="192" y="70"/>
                  <a:pt x="193" y="70"/>
                </a:cubicBezTo>
                <a:cubicBezTo>
                  <a:pt x="193" y="70"/>
                  <a:pt x="194" y="69"/>
                  <a:pt x="194" y="69"/>
                </a:cubicBezTo>
                <a:cubicBezTo>
                  <a:pt x="194" y="68"/>
                  <a:pt x="193" y="68"/>
                  <a:pt x="193" y="68"/>
                </a:cubicBezTo>
                <a:close/>
                <a:moveTo>
                  <a:pt x="174" y="45"/>
                </a:moveTo>
                <a:cubicBezTo>
                  <a:pt x="174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4" y="45"/>
                  <a:pt x="174" y="46"/>
                  <a:pt x="174" y="46"/>
                </a:cubicBezTo>
                <a:cubicBezTo>
                  <a:pt x="174" y="46"/>
                  <a:pt x="174" y="45"/>
                  <a:pt x="174" y="45"/>
                </a:cubicBezTo>
                <a:close/>
                <a:moveTo>
                  <a:pt x="172" y="40"/>
                </a:moveTo>
                <a:cubicBezTo>
                  <a:pt x="172" y="40"/>
                  <a:pt x="173" y="39"/>
                  <a:pt x="173" y="39"/>
                </a:cubicBezTo>
                <a:cubicBezTo>
                  <a:pt x="173" y="39"/>
                  <a:pt x="172" y="38"/>
                  <a:pt x="172" y="38"/>
                </a:cubicBezTo>
                <a:cubicBezTo>
                  <a:pt x="172" y="38"/>
                  <a:pt x="171" y="39"/>
                  <a:pt x="171" y="39"/>
                </a:cubicBezTo>
                <a:cubicBezTo>
                  <a:pt x="171" y="39"/>
                  <a:pt x="172" y="40"/>
                  <a:pt x="172" y="40"/>
                </a:cubicBezTo>
                <a:close/>
                <a:moveTo>
                  <a:pt x="237" y="58"/>
                </a:moveTo>
                <a:cubicBezTo>
                  <a:pt x="237" y="59"/>
                  <a:pt x="238" y="59"/>
                  <a:pt x="238" y="59"/>
                </a:cubicBezTo>
                <a:cubicBezTo>
                  <a:pt x="238" y="59"/>
                  <a:pt x="238" y="59"/>
                  <a:pt x="238" y="58"/>
                </a:cubicBezTo>
                <a:cubicBezTo>
                  <a:pt x="238" y="58"/>
                  <a:pt x="238" y="58"/>
                  <a:pt x="238" y="58"/>
                </a:cubicBezTo>
                <a:cubicBezTo>
                  <a:pt x="238" y="58"/>
                  <a:pt x="237" y="58"/>
                  <a:pt x="237" y="58"/>
                </a:cubicBezTo>
                <a:close/>
                <a:moveTo>
                  <a:pt x="201" y="66"/>
                </a:moveTo>
                <a:cubicBezTo>
                  <a:pt x="201" y="65"/>
                  <a:pt x="200" y="64"/>
                  <a:pt x="200" y="64"/>
                </a:cubicBezTo>
                <a:cubicBezTo>
                  <a:pt x="199" y="64"/>
                  <a:pt x="198" y="65"/>
                  <a:pt x="198" y="66"/>
                </a:cubicBezTo>
                <a:cubicBezTo>
                  <a:pt x="198" y="66"/>
                  <a:pt x="199" y="67"/>
                  <a:pt x="200" y="67"/>
                </a:cubicBezTo>
                <a:cubicBezTo>
                  <a:pt x="200" y="67"/>
                  <a:pt x="201" y="66"/>
                  <a:pt x="201" y="66"/>
                </a:cubicBezTo>
                <a:close/>
                <a:moveTo>
                  <a:pt x="200" y="56"/>
                </a:moveTo>
                <a:cubicBezTo>
                  <a:pt x="200" y="56"/>
                  <a:pt x="199" y="55"/>
                  <a:pt x="199" y="55"/>
                </a:cubicBezTo>
                <a:cubicBezTo>
                  <a:pt x="198" y="55"/>
                  <a:pt x="198" y="56"/>
                  <a:pt x="198" y="56"/>
                </a:cubicBezTo>
                <a:cubicBezTo>
                  <a:pt x="198" y="57"/>
                  <a:pt x="198" y="57"/>
                  <a:pt x="199" y="57"/>
                </a:cubicBezTo>
                <a:cubicBezTo>
                  <a:pt x="199" y="57"/>
                  <a:pt x="200" y="57"/>
                  <a:pt x="200" y="56"/>
                </a:cubicBezTo>
                <a:close/>
                <a:moveTo>
                  <a:pt x="227" y="18"/>
                </a:moveTo>
                <a:cubicBezTo>
                  <a:pt x="227" y="18"/>
                  <a:pt x="227" y="18"/>
                  <a:pt x="227" y="18"/>
                </a:cubicBezTo>
                <a:cubicBezTo>
                  <a:pt x="227" y="17"/>
                  <a:pt x="227" y="17"/>
                  <a:pt x="227" y="17"/>
                </a:cubicBezTo>
                <a:cubicBezTo>
                  <a:pt x="226" y="17"/>
                  <a:pt x="226" y="17"/>
                  <a:pt x="226" y="18"/>
                </a:cubicBezTo>
                <a:cubicBezTo>
                  <a:pt x="226" y="18"/>
                  <a:pt x="226" y="18"/>
                  <a:pt x="227" y="18"/>
                </a:cubicBezTo>
                <a:close/>
                <a:moveTo>
                  <a:pt x="219" y="24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8" y="24"/>
                  <a:pt x="218" y="24"/>
                </a:cubicBezTo>
                <a:cubicBezTo>
                  <a:pt x="218" y="25"/>
                  <a:pt x="219" y="25"/>
                  <a:pt x="219" y="25"/>
                </a:cubicBezTo>
                <a:cubicBezTo>
                  <a:pt x="219" y="25"/>
                  <a:pt x="219" y="25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lose/>
                <a:moveTo>
                  <a:pt x="217" y="21"/>
                </a:moveTo>
                <a:cubicBezTo>
                  <a:pt x="218" y="21"/>
                  <a:pt x="219" y="20"/>
                  <a:pt x="219" y="19"/>
                </a:cubicBezTo>
                <a:cubicBezTo>
                  <a:pt x="219" y="18"/>
                  <a:pt x="218" y="17"/>
                  <a:pt x="217" y="17"/>
                </a:cubicBezTo>
                <a:cubicBezTo>
                  <a:pt x="216" y="17"/>
                  <a:pt x="215" y="18"/>
                  <a:pt x="215" y="19"/>
                </a:cubicBezTo>
                <a:cubicBezTo>
                  <a:pt x="215" y="20"/>
                  <a:pt x="216" y="21"/>
                  <a:pt x="217" y="21"/>
                </a:cubicBezTo>
                <a:close/>
                <a:moveTo>
                  <a:pt x="219" y="17"/>
                </a:moveTo>
                <a:cubicBezTo>
                  <a:pt x="220" y="17"/>
                  <a:pt x="220" y="17"/>
                  <a:pt x="220" y="16"/>
                </a:cubicBezTo>
                <a:cubicBezTo>
                  <a:pt x="220" y="16"/>
                  <a:pt x="220" y="16"/>
                  <a:pt x="219" y="16"/>
                </a:cubicBezTo>
                <a:cubicBezTo>
                  <a:pt x="219" y="16"/>
                  <a:pt x="219" y="16"/>
                  <a:pt x="219" y="16"/>
                </a:cubicBezTo>
                <a:cubicBezTo>
                  <a:pt x="219" y="17"/>
                  <a:pt x="219" y="17"/>
                  <a:pt x="219" y="17"/>
                </a:cubicBezTo>
                <a:close/>
                <a:moveTo>
                  <a:pt x="222" y="10"/>
                </a:moveTo>
                <a:cubicBezTo>
                  <a:pt x="222" y="10"/>
                  <a:pt x="222" y="9"/>
                  <a:pt x="222" y="9"/>
                </a:cubicBezTo>
                <a:cubicBezTo>
                  <a:pt x="222" y="8"/>
                  <a:pt x="222" y="8"/>
                  <a:pt x="222" y="8"/>
                </a:cubicBezTo>
                <a:cubicBezTo>
                  <a:pt x="221" y="8"/>
                  <a:pt x="221" y="8"/>
                  <a:pt x="221" y="9"/>
                </a:cubicBezTo>
                <a:cubicBezTo>
                  <a:pt x="221" y="9"/>
                  <a:pt x="221" y="10"/>
                  <a:pt x="222" y="10"/>
                </a:cubicBezTo>
                <a:close/>
                <a:moveTo>
                  <a:pt x="214" y="13"/>
                </a:moveTo>
                <a:cubicBezTo>
                  <a:pt x="214" y="13"/>
                  <a:pt x="214" y="12"/>
                  <a:pt x="214" y="12"/>
                </a:cubicBezTo>
                <a:cubicBezTo>
                  <a:pt x="213" y="12"/>
                  <a:pt x="213" y="13"/>
                  <a:pt x="213" y="13"/>
                </a:cubicBezTo>
                <a:cubicBezTo>
                  <a:pt x="213" y="13"/>
                  <a:pt x="213" y="14"/>
                  <a:pt x="214" y="14"/>
                </a:cubicBezTo>
                <a:cubicBezTo>
                  <a:pt x="214" y="14"/>
                  <a:pt x="214" y="13"/>
                  <a:pt x="214" y="13"/>
                </a:cubicBezTo>
                <a:close/>
                <a:moveTo>
                  <a:pt x="213" y="24"/>
                </a:moveTo>
                <a:cubicBezTo>
                  <a:pt x="213" y="24"/>
                  <a:pt x="214" y="24"/>
                  <a:pt x="214" y="24"/>
                </a:cubicBezTo>
                <a:cubicBezTo>
                  <a:pt x="214" y="23"/>
                  <a:pt x="213" y="23"/>
                  <a:pt x="213" y="23"/>
                </a:cubicBezTo>
                <a:cubicBezTo>
                  <a:pt x="213" y="23"/>
                  <a:pt x="212" y="23"/>
                  <a:pt x="212" y="24"/>
                </a:cubicBezTo>
                <a:cubicBezTo>
                  <a:pt x="212" y="24"/>
                  <a:pt x="213" y="24"/>
                  <a:pt x="213" y="24"/>
                </a:cubicBezTo>
                <a:close/>
                <a:moveTo>
                  <a:pt x="213" y="24"/>
                </a:moveTo>
                <a:cubicBezTo>
                  <a:pt x="213" y="24"/>
                  <a:pt x="212" y="25"/>
                  <a:pt x="212" y="25"/>
                </a:cubicBezTo>
                <a:cubicBezTo>
                  <a:pt x="212" y="26"/>
                  <a:pt x="213" y="26"/>
                  <a:pt x="213" y="26"/>
                </a:cubicBezTo>
                <a:cubicBezTo>
                  <a:pt x="214" y="26"/>
                  <a:pt x="214" y="26"/>
                  <a:pt x="214" y="25"/>
                </a:cubicBezTo>
                <a:cubicBezTo>
                  <a:pt x="214" y="25"/>
                  <a:pt x="214" y="24"/>
                  <a:pt x="213" y="24"/>
                </a:cubicBezTo>
                <a:close/>
                <a:moveTo>
                  <a:pt x="221" y="27"/>
                </a:moveTo>
                <a:cubicBezTo>
                  <a:pt x="221" y="28"/>
                  <a:pt x="221" y="28"/>
                  <a:pt x="222" y="28"/>
                </a:cubicBezTo>
                <a:cubicBezTo>
                  <a:pt x="222" y="28"/>
                  <a:pt x="223" y="28"/>
                  <a:pt x="223" y="27"/>
                </a:cubicBezTo>
                <a:cubicBezTo>
                  <a:pt x="223" y="27"/>
                  <a:pt x="222" y="26"/>
                  <a:pt x="222" y="26"/>
                </a:cubicBezTo>
                <a:cubicBezTo>
                  <a:pt x="221" y="26"/>
                  <a:pt x="221" y="27"/>
                  <a:pt x="221" y="27"/>
                </a:cubicBezTo>
                <a:close/>
                <a:moveTo>
                  <a:pt x="214" y="8"/>
                </a:moveTo>
                <a:cubicBezTo>
                  <a:pt x="214" y="8"/>
                  <a:pt x="215" y="7"/>
                  <a:pt x="215" y="7"/>
                </a:cubicBezTo>
                <a:cubicBezTo>
                  <a:pt x="215" y="6"/>
                  <a:pt x="214" y="5"/>
                  <a:pt x="214" y="5"/>
                </a:cubicBezTo>
                <a:cubicBezTo>
                  <a:pt x="213" y="5"/>
                  <a:pt x="213" y="6"/>
                  <a:pt x="213" y="7"/>
                </a:cubicBezTo>
                <a:cubicBezTo>
                  <a:pt x="213" y="7"/>
                  <a:pt x="213" y="8"/>
                  <a:pt x="214" y="8"/>
                </a:cubicBezTo>
                <a:close/>
                <a:moveTo>
                  <a:pt x="231" y="26"/>
                </a:moveTo>
                <a:cubicBezTo>
                  <a:pt x="231" y="25"/>
                  <a:pt x="231" y="25"/>
                  <a:pt x="231" y="25"/>
                </a:cubicBezTo>
                <a:cubicBezTo>
                  <a:pt x="231" y="25"/>
                  <a:pt x="230" y="25"/>
                  <a:pt x="230" y="26"/>
                </a:cubicBezTo>
                <a:cubicBezTo>
                  <a:pt x="230" y="26"/>
                  <a:pt x="231" y="26"/>
                  <a:pt x="231" y="26"/>
                </a:cubicBezTo>
                <a:cubicBezTo>
                  <a:pt x="231" y="26"/>
                  <a:pt x="231" y="26"/>
                  <a:pt x="231" y="26"/>
                </a:cubicBezTo>
                <a:close/>
                <a:moveTo>
                  <a:pt x="239" y="25"/>
                </a:moveTo>
                <a:cubicBezTo>
                  <a:pt x="239" y="25"/>
                  <a:pt x="239" y="25"/>
                  <a:pt x="239" y="25"/>
                </a:cubicBezTo>
                <a:cubicBezTo>
                  <a:pt x="239" y="24"/>
                  <a:pt x="239" y="24"/>
                  <a:pt x="239" y="24"/>
                </a:cubicBezTo>
                <a:cubicBezTo>
                  <a:pt x="239" y="24"/>
                  <a:pt x="238" y="24"/>
                  <a:pt x="238" y="25"/>
                </a:cubicBezTo>
                <a:cubicBezTo>
                  <a:pt x="238" y="25"/>
                  <a:pt x="239" y="25"/>
                  <a:pt x="239" y="25"/>
                </a:cubicBezTo>
                <a:close/>
                <a:moveTo>
                  <a:pt x="236" y="21"/>
                </a:moveTo>
                <a:cubicBezTo>
                  <a:pt x="236" y="21"/>
                  <a:pt x="236" y="21"/>
                  <a:pt x="236" y="21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35" y="20"/>
                  <a:pt x="235" y="20"/>
                  <a:pt x="235" y="21"/>
                </a:cubicBezTo>
                <a:cubicBezTo>
                  <a:pt x="235" y="21"/>
                  <a:pt x="235" y="21"/>
                  <a:pt x="236" y="21"/>
                </a:cubicBezTo>
                <a:close/>
                <a:moveTo>
                  <a:pt x="224" y="25"/>
                </a:moveTo>
                <a:cubicBezTo>
                  <a:pt x="224" y="25"/>
                  <a:pt x="223" y="25"/>
                  <a:pt x="223" y="25"/>
                </a:cubicBezTo>
                <a:cubicBezTo>
                  <a:pt x="223" y="26"/>
                  <a:pt x="224" y="26"/>
                  <a:pt x="224" y="26"/>
                </a:cubicBezTo>
                <a:cubicBezTo>
                  <a:pt x="224" y="26"/>
                  <a:pt x="224" y="26"/>
                  <a:pt x="224" y="25"/>
                </a:cubicBezTo>
                <a:cubicBezTo>
                  <a:pt x="224" y="25"/>
                  <a:pt x="224" y="25"/>
                  <a:pt x="224" y="25"/>
                </a:cubicBezTo>
                <a:close/>
                <a:moveTo>
                  <a:pt x="239" y="19"/>
                </a:moveTo>
                <a:cubicBezTo>
                  <a:pt x="240" y="19"/>
                  <a:pt x="240" y="18"/>
                  <a:pt x="240" y="18"/>
                </a:cubicBezTo>
                <a:cubicBezTo>
                  <a:pt x="240" y="17"/>
                  <a:pt x="240" y="17"/>
                  <a:pt x="239" y="17"/>
                </a:cubicBezTo>
                <a:cubicBezTo>
                  <a:pt x="239" y="17"/>
                  <a:pt x="238" y="17"/>
                  <a:pt x="238" y="18"/>
                </a:cubicBezTo>
                <a:cubicBezTo>
                  <a:pt x="238" y="18"/>
                  <a:pt x="239" y="19"/>
                  <a:pt x="239" y="19"/>
                </a:cubicBezTo>
                <a:close/>
                <a:moveTo>
                  <a:pt x="226" y="29"/>
                </a:moveTo>
                <a:cubicBezTo>
                  <a:pt x="226" y="30"/>
                  <a:pt x="227" y="31"/>
                  <a:pt x="228" y="31"/>
                </a:cubicBezTo>
                <a:cubicBezTo>
                  <a:pt x="230" y="31"/>
                  <a:pt x="231" y="30"/>
                  <a:pt x="231" y="29"/>
                </a:cubicBezTo>
                <a:cubicBezTo>
                  <a:pt x="231" y="29"/>
                  <a:pt x="231" y="29"/>
                  <a:pt x="231" y="29"/>
                </a:cubicBezTo>
                <a:cubicBezTo>
                  <a:pt x="231" y="29"/>
                  <a:pt x="231" y="29"/>
                  <a:pt x="231" y="29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31" y="27"/>
                  <a:pt x="230" y="26"/>
                  <a:pt x="228" y="26"/>
                </a:cubicBezTo>
                <a:cubicBezTo>
                  <a:pt x="227" y="26"/>
                  <a:pt x="226" y="27"/>
                  <a:pt x="226" y="29"/>
                </a:cubicBezTo>
                <a:close/>
                <a:moveTo>
                  <a:pt x="225" y="22"/>
                </a:moveTo>
                <a:cubicBezTo>
                  <a:pt x="226" y="22"/>
                  <a:pt x="227" y="21"/>
                  <a:pt x="227" y="20"/>
                </a:cubicBezTo>
                <a:cubicBezTo>
                  <a:pt x="227" y="19"/>
                  <a:pt x="226" y="18"/>
                  <a:pt x="225" y="18"/>
                </a:cubicBezTo>
                <a:cubicBezTo>
                  <a:pt x="224" y="18"/>
                  <a:pt x="223" y="19"/>
                  <a:pt x="223" y="20"/>
                </a:cubicBezTo>
                <a:cubicBezTo>
                  <a:pt x="223" y="21"/>
                  <a:pt x="224" y="22"/>
                  <a:pt x="225" y="22"/>
                </a:cubicBezTo>
                <a:close/>
                <a:moveTo>
                  <a:pt x="242" y="30"/>
                </a:moveTo>
                <a:cubicBezTo>
                  <a:pt x="242" y="30"/>
                  <a:pt x="242" y="30"/>
                  <a:pt x="242" y="29"/>
                </a:cubicBezTo>
                <a:cubicBezTo>
                  <a:pt x="242" y="29"/>
                  <a:pt x="242" y="29"/>
                  <a:pt x="242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1" y="30"/>
                  <a:pt x="241" y="30"/>
                  <a:pt x="242" y="30"/>
                </a:cubicBezTo>
                <a:close/>
                <a:moveTo>
                  <a:pt x="193" y="11"/>
                </a:moveTo>
                <a:cubicBezTo>
                  <a:pt x="193" y="11"/>
                  <a:pt x="194" y="10"/>
                  <a:pt x="194" y="10"/>
                </a:cubicBezTo>
                <a:cubicBezTo>
                  <a:pt x="194" y="10"/>
                  <a:pt x="193" y="9"/>
                  <a:pt x="193" y="9"/>
                </a:cubicBezTo>
                <a:cubicBezTo>
                  <a:pt x="192" y="9"/>
                  <a:pt x="192" y="10"/>
                  <a:pt x="192" y="10"/>
                </a:cubicBezTo>
                <a:cubicBezTo>
                  <a:pt x="192" y="10"/>
                  <a:pt x="192" y="11"/>
                  <a:pt x="193" y="11"/>
                </a:cubicBezTo>
                <a:close/>
                <a:moveTo>
                  <a:pt x="184" y="10"/>
                </a:moveTo>
                <a:cubicBezTo>
                  <a:pt x="185" y="10"/>
                  <a:pt x="187" y="9"/>
                  <a:pt x="187" y="7"/>
                </a:cubicBezTo>
                <a:cubicBezTo>
                  <a:pt x="187" y="5"/>
                  <a:pt x="185" y="4"/>
                  <a:pt x="184" y="4"/>
                </a:cubicBezTo>
                <a:cubicBezTo>
                  <a:pt x="182" y="4"/>
                  <a:pt x="181" y="5"/>
                  <a:pt x="181" y="7"/>
                </a:cubicBezTo>
                <a:cubicBezTo>
                  <a:pt x="181" y="9"/>
                  <a:pt x="182" y="10"/>
                  <a:pt x="184" y="10"/>
                </a:cubicBezTo>
                <a:close/>
                <a:moveTo>
                  <a:pt x="166" y="23"/>
                </a:moveTo>
                <a:cubicBezTo>
                  <a:pt x="166" y="23"/>
                  <a:pt x="166" y="23"/>
                  <a:pt x="166" y="2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6" y="22"/>
                  <a:pt x="165" y="22"/>
                  <a:pt x="165" y="22"/>
                </a:cubicBezTo>
                <a:cubicBezTo>
                  <a:pt x="165" y="23"/>
                  <a:pt x="166" y="23"/>
                  <a:pt x="166" y="23"/>
                </a:cubicBezTo>
                <a:close/>
                <a:moveTo>
                  <a:pt x="169" y="15"/>
                </a:moveTo>
                <a:cubicBezTo>
                  <a:pt x="170" y="15"/>
                  <a:pt x="170" y="14"/>
                  <a:pt x="170" y="14"/>
                </a:cubicBezTo>
                <a:cubicBezTo>
                  <a:pt x="170" y="13"/>
                  <a:pt x="170" y="13"/>
                  <a:pt x="169" y="13"/>
                </a:cubicBezTo>
                <a:cubicBezTo>
                  <a:pt x="169" y="13"/>
                  <a:pt x="169" y="13"/>
                  <a:pt x="169" y="14"/>
                </a:cubicBezTo>
                <a:cubicBezTo>
                  <a:pt x="169" y="14"/>
                  <a:pt x="169" y="15"/>
                  <a:pt x="169" y="15"/>
                </a:cubicBezTo>
                <a:close/>
                <a:moveTo>
                  <a:pt x="178" y="18"/>
                </a:moveTo>
                <a:cubicBezTo>
                  <a:pt x="178" y="18"/>
                  <a:pt x="179" y="18"/>
                  <a:pt x="179" y="17"/>
                </a:cubicBezTo>
                <a:cubicBezTo>
                  <a:pt x="179" y="16"/>
                  <a:pt x="178" y="16"/>
                  <a:pt x="178" y="16"/>
                </a:cubicBezTo>
                <a:cubicBezTo>
                  <a:pt x="177" y="16"/>
                  <a:pt x="177" y="16"/>
                  <a:pt x="177" y="17"/>
                </a:cubicBezTo>
                <a:cubicBezTo>
                  <a:pt x="177" y="18"/>
                  <a:pt x="177" y="18"/>
                  <a:pt x="178" y="18"/>
                </a:cubicBezTo>
                <a:close/>
                <a:moveTo>
                  <a:pt x="176" y="12"/>
                </a:moveTo>
                <a:cubicBezTo>
                  <a:pt x="176" y="12"/>
                  <a:pt x="176" y="12"/>
                  <a:pt x="176" y="12"/>
                </a:cubicBezTo>
                <a:cubicBezTo>
                  <a:pt x="176" y="11"/>
                  <a:pt x="176" y="11"/>
                  <a:pt x="176" y="11"/>
                </a:cubicBezTo>
                <a:cubicBezTo>
                  <a:pt x="175" y="11"/>
                  <a:pt x="175" y="11"/>
                  <a:pt x="175" y="12"/>
                </a:cubicBezTo>
                <a:cubicBezTo>
                  <a:pt x="175" y="12"/>
                  <a:pt x="175" y="12"/>
                  <a:pt x="176" y="12"/>
                </a:cubicBezTo>
                <a:close/>
                <a:moveTo>
                  <a:pt x="188" y="42"/>
                </a:moveTo>
                <a:cubicBezTo>
                  <a:pt x="188" y="42"/>
                  <a:pt x="188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9" y="43"/>
                  <a:pt x="189" y="43"/>
                  <a:pt x="189" y="43"/>
                </a:cubicBezTo>
                <a:cubicBezTo>
                  <a:pt x="189" y="43"/>
                  <a:pt x="189" y="42"/>
                  <a:pt x="188" y="42"/>
                </a:cubicBezTo>
                <a:close/>
                <a:moveTo>
                  <a:pt x="174" y="30"/>
                </a:moveTo>
                <a:cubicBezTo>
                  <a:pt x="174" y="30"/>
                  <a:pt x="174" y="30"/>
                  <a:pt x="174" y="30"/>
                </a:cubicBezTo>
                <a:cubicBezTo>
                  <a:pt x="174" y="29"/>
                  <a:pt x="174" y="29"/>
                  <a:pt x="174" y="29"/>
                </a:cubicBezTo>
                <a:cubicBezTo>
                  <a:pt x="174" y="29"/>
                  <a:pt x="173" y="29"/>
                  <a:pt x="173" y="30"/>
                </a:cubicBezTo>
                <a:cubicBezTo>
                  <a:pt x="173" y="30"/>
                  <a:pt x="174" y="30"/>
                  <a:pt x="174" y="30"/>
                </a:cubicBezTo>
                <a:close/>
                <a:moveTo>
                  <a:pt x="156" y="33"/>
                </a:moveTo>
                <a:cubicBezTo>
                  <a:pt x="156" y="33"/>
                  <a:pt x="157" y="33"/>
                  <a:pt x="157" y="32"/>
                </a:cubicBezTo>
                <a:cubicBezTo>
                  <a:pt x="157" y="32"/>
                  <a:pt x="156" y="32"/>
                  <a:pt x="156" y="32"/>
                </a:cubicBezTo>
                <a:cubicBezTo>
                  <a:pt x="156" y="32"/>
                  <a:pt x="155" y="32"/>
                  <a:pt x="155" y="32"/>
                </a:cubicBezTo>
                <a:cubicBezTo>
                  <a:pt x="155" y="33"/>
                  <a:pt x="156" y="33"/>
                  <a:pt x="156" y="33"/>
                </a:cubicBezTo>
                <a:close/>
                <a:moveTo>
                  <a:pt x="208" y="7"/>
                </a:moveTo>
                <a:cubicBezTo>
                  <a:pt x="209" y="7"/>
                  <a:pt x="209" y="6"/>
                  <a:pt x="209" y="6"/>
                </a:cubicBezTo>
                <a:cubicBezTo>
                  <a:pt x="209" y="5"/>
                  <a:pt x="209" y="4"/>
                  <a:pt x="208" y="4"/>
                </a:cubicBezTo>
                <a:cubicBezTo>
                  <a:pt x="207" y="4"/>
                  <a:pt x="207" y="5"/>
                  <a:pt x="207" y="6"/>
                </a:cubicBezTo>
                <a:cubicBezTo>
                  <a:pt x="207" y="6"/>
                  <a:pt x="207" y="7"/>
                  <a:pt x="208" y="7"/>
                </a:cubicBezTo>
                <a:close/>
                <a:moveTo>
                  <a:pt x="200" y="7"/>
                </a:moveTo>
                <a:cubicBezTo>
                  <a:pt x="200" y="7"/>
                  <a:pt x="201" y="6"/>
                  <a:pt x="201" y="6"/>
                </a:cubicBezTo>
                <a:cubicBezTo>
                  <a:pt x="201" y="6"/>
                  <a:pt x="200" y="5"/>
                  <a:pt x="200" y="5"/>
                </a:cubicBezTo>
                <a:cubicBezTo>
                  <a:pt x="200" y="5"/>
                  <a:pt x="199" y="6"/>
                  <a:pt x="199" y="6"/>
                </a:cubicBezTo>
                <a:cubicBezTo>
                  <a:pt x="199" y="6"/>
                  <a:pt x="200" y="7"/>
                  <a:pt x="200" y="7"/>
                </a:cubicBezTo>
                <a:close/>
                <a:moveTo>
                  <a:pt x="201" y="16"/>
                </a:moveTo>
                <a:cubicBezTo>
                  <a:pt x="202" y="16"/>
                  <a:pt x="204" y="14"/>
                  <a:pt x="204" y="13"/>
                </a:cubicBezTo>
                <a:cubicBezTo>
                  <a:pt x="204" y="11"/>
                  <a:pt x="202" y="10"/>
                  <a:pt x="201" y="10"/>
                </a:cubicBezTo>
                <a:cubicBezTo>
                  <a:pt x="199" y="10"/>
                  <a:pt x="198" y="11"/>
                  <a:pt x="198" y="13"/>
                </a:cubicBezTo>
                <a:cubicBezTo>
                  <a:pt x="198" y="14"/>
                  <a:pt x="199" y="16"/>
                  <a:pt x="201" y="16"/>
                </a:cubicBezTo>
                <a:close/>
                <a:moveTo>
                  <a:pt x="206" y="20"/>
                </a:moveTo>
                <a:cubicBezTo>
                  <a:pt x="206" y="20"/>
                  <a:pt x="207" y="20"/>
                  <a:pt x="207" y="20"/>
                </a:cubicBezTo>
                <a:cubicBezTo>
                  <a:pt x="207" y="19"/>
                  <a:pt x="206" y="19"/>
                  <a:pt x="206" y="19"/>
                </a:cubicBezTo>
                <a:cubicBezTo>
                  <a:pt x="206" y="19"/>
                  <a:pt x="205" y="19"/>
                  <a:pt x="205" y="20"/>
                </a:cubicBezTo>
                <a:cubicBezTo>
                  <a:pt x="205" y="20"/>
                  <a:pt x="206" y="20"/>
                  <a:pt x="206" y="20"/>
                </a:cubicBezTo>
                <a:close/>
                <a:moveTo>
                  <a:pt x="187" y="15"/>
                </a:moveTo>
                <a:cubicBezTo>
                  <a:pt x="188" y="15"/>
                  <a:pt x="188" y="15"/>
                  <a:pt x="188" y="15"/>
                </a:cubicBezTo>
                <a:cubicBezTo>
                  <a:pt x="188" y="14"/>
                  <a:pt x="188" y="14"/>
                  <a:pt x="187" y="14"/>
                </a:cubicBezTo>
                <a:cubicBezTo>
                  <a:pt x="187" y="14"/>
                  <a:pt x="187" y="14"/>
                  <a:pt x="187" y="15"/>
                </a:cubicBezTo>
                <a:cubicBezTo>
                  <a:pt x="187" y="15"/>
                  <a:pt x="187" y="15"/>
                  <a:pt x="187" y="15"/>
                </a:cubicBezTo>
                <a:close/>
                <a:moveTo>
                  <a:pt x="200" y="21"/>
                </a:moveTo>
                <a:cubicBezTo>
                  <a:pt x="200" y="21"/>
                  <a:pt x="200" y="21"/>
                  <a:pt x="200" y="21"/>
                </a:cubicBezTo>
                <a:cubicBezTo>
                  <a:pt x="201" y="21"/>
                  <a:pt x="201" y="21"/>
                  <a:pt x="201" y="21"/>
                </a:cubicBezTo>
                <a:cubicBezTo>
                  <a:pt x="201" y="20"/>
                  <a:pt x="201" y="20"/>
                  <a:pt x="200" y="20"/>
                </a:cubicBezTo>
                <a:cubicBezTo>
                  <a:pt x="200" y="20"/>
                  <a:pt x="200" y="20"/>
                  <a:pt x="200" y="21"/>
                </a:cubicBezTo>
                <a:close/>
                <a:moveTo>
                  <a:pt x="205" y="43"/>
                </a:moveTo>
                <a:cubicBezTo>
                  <a:pt x="205" y="43"/>
                  <a:pt x="204" y="43"/>
                  <a:pt x="204" y="43"/>
                </a:cubicBezTo>
                <a:cubicBezTo>
                  <a:pt x="204" y="44"/>
                  <a:pt x="205" y="44"/>
                  <a:pt x="205" y="44"/>
                </a:cubicBezTo>
                <a:cubicBezTo>
                  <a:pt x="205" y="44"/>
                  <a:pt x="206" y="44"/>
                  <a:pt x="206" y="43"/>
                </a:cubicBezTo>
                <a:cubicBezTo>
                  <a:pt x="206" y="43"/>
                  <a:pt x="205" y="43"/>
                  <a:pt x="205" y="43"/>
                </a:cubicBezTo>
                <a:close/>
                <a:moveTo>
                  <a:pt x="161" y="53"/>
                </a:moveTo>
                <a:cubicBezTo>
                  <a:pt x="162" y="53"/>
                  <a:pt x="162" y="52"/>
                  <a:pt x="162" y="52"/>
                </a:cubicBezTo>
                <a:cubicBezTo>
                  <a:pt x="162" y="51"/>
                  <a:pt x="162" y="50"/>
                  <a:pt x="161" y="50"/>
                </a:cubicBezTo>
                <a:cubicBezTo>
                  <a:pt x="161" y="50"/>
                  <a:pt x="160" y="51"/>
                  <a:pt x="160" y="52"/>
                </a:cubicBezTo>
                <a:cubicBezTo>
                  <a:pt x="160" y="52"/>
                  <a:pt x="161" y="53"/>
                  <a:pt x="161" y="53"/>
                </a:cubicBezTo>
                <a:close/>
                <a:moveTo>
                  <a:pt x="194" y="2"/>
                </a:moveTo>
                <a:cubicBezTo>
                  <a:pt x="195" y="2"/>
                  <a:pt x="195" y="2"/>
                  <a:pt x="195" y="1"/>
                </a:cubicBezTo>
                <a:cubicBezTo>
                  <a:pt x="195" y="1"/>
                  <a:pt x="195" y="0"/>
                  <a:pt x="194" y="0"/>
                </a:cubicBezTo>
                <a:cubicBezTo>
                  <a:pt x="194" y="0"/>
                  <a:pt x="193" y="1"/>
                  <a:pt x="193" y="1"/>
                </a:cubicBezTo>
                <a:cubicBezTo>
                  <a:pt x="193" y="2"/>
                  <a:pt x="194" y="2"/>
                  <a:pt x="194" y="2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BB0109-0693-21AC-8802-DEE70D099036}"/>
              </a:ext>
            </a:extLst>
          </p:cNvPr>
          <p:cNvSpPr txBox="1"/>
          <p:nvPr/>
        </p:nvSpPr>
        <p:spPr>
          <a:xfrm>
            <a:off x="1837544" y="1390064"/>
            <a:ext cx="207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fr-FR" altLang="zh-CN">
                <a:solidFill>
                  <a:srgbClr val="C0EFCA"/>
                </a:solidFill>
              </a:rPr>
              <a:t>TITLE GOES HERE</a:t>
            </a:r>
            <a:endParaRPr lang="en-US" altLang="zh-CN">
              <a:solidFill>
                <a:srgbClr val="C0EFCA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BEFE94-0970-6F0D-ACFC-7567AABD6697}"/>
              </a:ext>
            </a:extLst>
          </p:cNvPr>
          <p:cNvSpPr txBox="1"/>
          <p:nvPr/>
        </p:nvSpPr>
        <p:spPr>
          <a:xfrm>
            <a:off x="1837544" y="1917796"/>
            <a:ext cx="2713012" cy="84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0D8064-F08D-CD72-BB77-C9434B6A7812}"/>
              </a:ext>
            </a:extLst>
          </p:cNvPr>
          <p:cNvSpPr txBox="1"/>
          <p:nvPr/>
        </p:nvSpPr>
        <p:spPr>
          <a:xfrm>
            <a:off x="1837544" y="4095164"/>
            <a:ext cx="207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fr-FR" altLang="zh-CN">
                <a:solidFill>
                  <a:srgbClr val="C0EFCA"/>
                </a:solidFill>
              </a:rPr>
              <a:t>TITLE GOES HERE</a:t>
            </a:r>
            <a:endParaRPr lang="en-US" altLang="zh-CN">
              <a:solidFill>
                <a:srgbClr val="C0EFCA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FBED1C-C231-6E47-0072-AC4C995662C3}"/>
              </a:ext>
            </a:extLst>
          </p:cNvPr>
          <p:cNvSpPr txBox="1"/>
          <p:nvPr/>
        </p:nvSpPr>
        <p:spPr>
          <a:xfrm>
            <a:off x="1837544" y="4622896"/>
            <a:ext cx="2713012" cy="84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60267A-EFAD-0224-3F33-920CF428871E}"/>
              </a:ext>
            </a:extLst>
          </p:cNvPr>
          <p:cNvSpPr txBox="1"/>
          <p:nvPr/>
        </p:nvSpPr>
        <p:spPr>
          <a:xfrm>
            <a:off x="7641444" y="1390064"/>
            <a:ext cx="207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fr-FR" altLang="zh-CN">
                <a:solidFill>
                  <a:srgbClr val="C0EFCA"/>
                </a:solidFill>
              </a:rPr>
              <a:t>TITLE GOES HERE</a:t>
            </a:r>
            <a:endParaRPr lang="en-US" altLang="zh-CN">
              <a:solidFill>
                <a:srgbClr val="C0EFCA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3A2086B-07FA-393C-F7D1-07C0557EEB66}"/>
              </a:ext>
            </a:extLst>
          </p:cNvPr>
          <p:cNvSpPr txBox="1"/>
          <p:nvPr/>
        </p:nvSpPr>
        <p:spPr>
          <a:xfrm>
            <a:off x="7641444" y="1917796"/>
            <a:ext cx="2713012" cy="84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8EE0048-E994-BDDB-93AD-3B760BB43008}"/>
              </a:ext>
            </a:extLst>
          </p:cNvPr>
          <p:cNvSpPr txBox="1"/>
          <p:nvPr/>
        </p:nvSpPr>
        <p:spPr>
          <a:xfrm>
            <a:off x="7641444" y="4095164"/>
            <a:ext cx="207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fr-FR" altLang="zh-CN">
                <a:solidFill>
                  <a:srgbClr val="C0EFCA"/>
                </a:solidFill>
              </a:rPr>
              <a:t>TITLE GOES HERE</a:t>
            </a:r>
            <a:endParaRPr lang="en-US" altLang="zh-CN">
              <a:solidFill>
                <a:srgbClr val="C0EFCA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5E38A2-C562-53B3-BB81-9867A575A93E}"/>
              </a:ext>
            </a:extLst>
          </p:cNvPr>
          <p:cNvSpPr txBox="1"/>
          <p:nvPr/>
        </p:nvSpPr>
        <p:spPr>
          <a:xfrm>
            <a:off x="7641444" y="4622896"/>
            <a:ext cx="2713012" cy="84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46D8A1-B695-F829-936A-38839B735DD3}"/>
              </a:ext>
            </a:extLst>
          </p:cNvPr>
          <p:cNvSpPr txBox="1"/>
          <p:nvPr/>
        </p:nvSpPr>
        <p:spPr>
          <a:xfrm>
            <a:off x="2039518" y="3228945"/>
            <a:ext cx="8112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en-US" altLang="zh-CN" sz="2000">
                <a:solidFill>
                  <a:srgbClr val="E97161"/>
                </a:solidFill>
              </a:rPr>
              <a:t>HABITANT MORBI TRISTIQUE SENECTUS ET NETUS ET MALESUADA FAMES AC</a:t>
            </a:r>
          </a:p>
        </p:txBody>
      </p:sp>
      <p:sp>
        <p:nvSpPr>
          <p:cNvPr id="23" name="Freeform 110">
            <a:extLst>
              <a:ext uri="{FF2B5EF4-FFF2-40B4-BE49-F238E27FC236}">
                <a16:creationId xmlns:a16="http://schemas.microsoft.com/office/drawing/2014/main" id="{B1A3E215-9084-053A-7B14-6F6F3E5D232A}"/>
              </a:ext>
            </a:extLst>
          </p:cNvPr>
          <p:cNvSpPr>
            <a:spLocks noEditPoints="1"/>
          </p:cNvSpPr>
          <p:nvPr/>
        </p:nvSpPr>
        <p:spPr bwMode="auto">
          <a:xfrm rot="16200000" flipH="1">
            <a:off x="9221199" y="4541648"/>
            <a:ext cx="1391045" cy="4550556"/>
          </a:xfrm>
          <a:custGeom>
            <a:avLst/>
            <a:gdLst>
              <a:gd name="T0" fmla="*/ 3637 w 5976"/>
              <a:gd name="T1" fmla="*/ 3352 h 19723"/>
              <a:gd name="T2" fmla="*/ 3750 w 5976"/>
              <a:gd name="T3" fmla="*/ 4678 h 19723"/>
              <a:gd name="T4" fmla="*/ 4667 w 5976"/>
              <a:gd name="T5" fmla="*/ 3200 h 19723"/>
              <a:gd name="T6" fmla="*/ 4177 w 5976"/>
              <a:gd name="T7" fmla="*/ 4225 h 19723"/>
              <a:gd name="T8" fmla="*/ 5110 w 5976"/>
              <a:gd name="T9" fmla="*/ 1227 h 19723"/>
              <a:gd name="T10" fmla="*/ 5769 w 5976"/>
              <a:gd name="T11" fmla="*/ 881 h 19723"/>
              <a:gd name="T12" fmla="*/ 4943 w 5976"/>
              <a:gd name="T13" fmla="*/ 3102 h 19723"/>
              <a:gd name="T14" fmla="*/ 4300 w 5976"/>
              <a:gd name="T15" fmla="*/ 5199 h 19723"/>
              <a:gd name="T16" fmla="*/ 4701 w 5976"/>
              <a:gd name="T17" fmla="*/ 6844 h 19723"/>
              <a:gd name="T18" fmla="*/ 4594 w 5976"/>
              <a:gd name="T19" fmla="*/ 8803 h 19723"/>
              <a:gd name="T20" fmla="*/ 4495 w 5976"/>
              <a:gd name="T21" fmla="*/ 10804 h 19723"/>
              <a:gd name="T22" fmla="*/ 4569 w 5976"/>
              <a:gd name="T23" fmla="*/ 13347 h 19723"/>
              <a:gd name="T24" fmla="*/ 4728 w 5976"/>
              <a:gd name="T25" fmla="*/ 15222 h 19723"/>
              <a:gd name="T26" fmla="*/ 5057 w 5976"/>
              <a:gd name="T27" fmla="*/ 16827 h 19723"/>
              <a:gd name="T28" fmla="*/ 5233 w 5976"/>
              <a:gd name="T29" fmla="*/ 17664 h 19723"/>
              <a:gd name="T30" fmla="*/ 5333 w 5976"/>
              <a:gd name="T31" fmla="*/ 18375 h 19723"/>
              <a:gd name="T32" fmla="*/ 4934 w 5976"/>
              <a:gd name="T33" fmla="*/ 18807 h 19723"/>
              <a:gd name="T34" fmla="*/ 4295 w 5976"/>
              <a:gd name="T35" fmla="*/ 18516 h 19723"/>
              <a:gd name="T36" fmla="*/ 3583 w 5976"/>
              <a:gd name="T37" fmla="*/ 18481 h 19723"/>
              <a:gd name="T38" fmla="*/ 3003 w 5976"/>
              <a:gd name="T39" fmla="*/ 18615 h 19723"/>
              <a:gd name="T40" fmla="*/ 2006 w 5976"/>
              <a:gd name="T41" fmla="*/ 19196 h 19723"/>
              <a:gd name="T42" fmla="*/ 1599 w 5976"/>
              <a:gd name="T43" fmla="*/ 18208 h 19723"/>
              <a:gd name="T44" fmla="*/ 1508 w 5976"/>
              <a:gd name="T45" fmla="*/ 17946 h 19723"/>
              <a:gd name="T46" fmla="*/ 995 w 5976"/>
              <a:gd name="T47" fmla="*/ 16940 h 19723"/>
              <a:gd name="T48" fmla="*/ 1104 w 5976"/>
              <a:gd name="T49" fmla="*/ 14443 h 19723"/>
              <a:gd name="T50" fmla="*/ 1285 w 5976"/>
              <a:gd name="T51" fmla="*/ 12196 h 19723"/>
              <a:gd name="T52" fmla="*/ 1134 w 5976"/>
              <a:gd name="T53" fmla="*/ 11780 h 19723"/>
              <a:gd name="T54" fmla="*/ 1126 w 5976"/>
              <a:gd name="T55" fmla="*/ 9741 h 19723"/>
              <a:gd name="T56" fmla="*/ 1183 w 5976"/>
              <a:gd name="T57" fmla="*/ 8656 h 19723"/>
              <a:gd name="T58" fmla="*/ 999 w 5976"/>
              <a:gd name="T59" fmla="*/ 9605 h 19723"/>
              <a:gd name="T60" fmla="*/ 1128 w 5976"/>
              <a:gd name="T61" fmla="*/ 8058 h 19723"/>
              <a:gd name="T62" fmla="*/ 652 w 5976"/>
              <a:gd name="T63" fmla="*/ 11057 h 19723"/>
              <a:gd name="T64" fmla="*/ 636 w 5976"/>
              <a:gd name="T65" fmla="*/ 11835 h 19723"/>
              <a:gd name="T66" fmla="*/ 705 w 5976"/>
              <a:gd name="T67" fmla="*/ 12654 h 19723"/>
              <a:gd name="T68" fmla="*/ 546 w 5976"/>
              <a:gd name="T69" fmla="*/ 14747 h 19723"/>
              <a:gd name="T70" fmla="*/ 330 w 5976"/>
              <a:gd name="T71" fmla="*/ 14705 h 19723"/>
              <a:gd name="T72" fmla="*/ 532 w 5976"/>
              <a:gd name="T73" fmla="*/ 11512 h 19723"/>
              <a:gd name="T74" fmla="*/ 722 w 5976"/>
              <a:gd name="T75" fmla="*/ 8914 h 19723"/>
              <a:gd name="T76" fmla="*/ 732 w 5976"/>
              <a:gd name="T77" fmla="*/ 8041 h 19723"/>
              <a:gd name="T78" fmla="*/ 752 w 5976"/>
              <a:gd name="T79" fmla="*/ 7547 h 19723"/>
              <a:gd name="T80" fmla="*/ 269 w 5976"/>
              <a:gd name="T81" fmla="*/ 10791 h 19723"/>
              <a:gd name="T82" fmla="*/ 40 w 5976"/>
              <a:gd name="T83" fmla="*/ 12512 h 19723"/>
              <a:gd name="T84" fmla="*/ 336 w 5976"/>
              <a:gd name="T85" fmla="*/ 9437 h 19723"/>
              <a:gd name="T86" fmla="*/ 400 w 5976"/>
              <a:gd name="T87" fmla="*/ 8355 h 19723"/>
              <a:gd name="T88" fmla="*/ 689 w 5976"/>
              <a:gd name="T89" fmla="*/ 6109 h 19723"/>
              <a:gd name="T90" fmla="*/ 1209 w 5976"/>
              <a:gd name="T91" fmla="*/ 6035 h 19723"/>
              <a:gd name="T92" fmla="*/ 1785 w 5976"/>
              <a:gd name="T93" fmla="*/ 6770 h 19723"/>
              <a:gd name="T94" fmla="*/ 1442 w 5976"/>
              <a:gd name="T95" fmla="*/ 9349 h 19723"/>
              <a:gd name="T96" fmla="*/ 1830 w 5976"/>
              <a:gd name="T97" fmla="*/ 6752 h 19723"/>
              <a:gd name="T98" fmla="*/ 2241 w 5976"/>
              <a:gd name="T99" fmla="*/ 4404 h 19723"/>
              <a:gd name="T100" fmla="*/ 2017 w 5976"/>
              <a:gd name="T101" fmla="*/ 4984 h 19723"/>
              <a:gd name="T102" fmla="*/ 2141 w 5976"/>
              <a:gd name="T103" fmla="*/ 3835 h 19723"/>
              <a:gd name="T104" fmla="*/ 5131 w 5976"/>
              <a:gd name="T105" fmla="*/ 18674 h 19723"/>
              <a:gd name="T106" fmla="*/ 4936 w 5976"/>
              <a:gd name="T107" fmla="*/ 18333 h 19723"/>
              <a:gd name="T108" fmla="*/ 374 w 5976"/>
              <a:gd name="T109" fmla="*/ 13440 h 19723"/>
              <a:gd name="T110" fmla="*/ 4748 w 5976"/>
              <a:gd name="T111" fmla="*/ 2845 h 19723"/>
              <a:gd name="T112" fmla="*/ 728 w 5976"/>
              <a:gd name="T113" fmla="*/ 12300 h 19723"/>
              <a:gd name="T114" fmla="*/ 362 w 5976"/>
              <a:gd name="T115" fmla="*/ 13964 h 19723"/>
              <a:gd name="T116" fmla="*/ 1017 w 5976"/>
              <a:gd name="T117" fmla="*/ 7006 h 19723"/>
              <a:gd name="T118" fmla="*/ 4844 w 5976"/>
              <a:gd name="T119" fmla="*/ 2958 h 19723"/>
              <a:gd name="T120" fmla="*/ 424 w 5976"/>
              <a:gd name="T121" fmla="*/ 8922 h 19723"/>
              <a:gd name="T122" fmla="*/ 408 w 5976"/>
              <a:gd name="T123" fmla="*/ 9052 h 19723"/>
              <a:gd name="T124" fmla="*/ 2273 w 5976"/>
              <a:gd name="T125" fmla="*/ 3418 h 19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76" h="19723">
                <a:moveTo>
                  <a:pt x="2386" y="3131"/>
                </a:moveTo>
                <a:cubicBezTo>
                  <a:pt x="2370" y="3158"/>
                  <a:pt x="2354" y="3185"/>
                  <a:pt x="2338" y="3212"/>
                </a:cubicBezTo>
                <a:cubicBezTo>
                  <a:pt x="2341" y="3214"/>
                  <a:pt x="2343" y="3216"/>
                  <a:pt x="2346" y="3219"/>
                </a:cubicBezTo>
                <a:cubicBezTo>
                  <a:pt x="2362" y="3205"/>
                  <a:pt x="2380" y="3192"/>
                  <a:pt x="2393" y="3176"/>
                </a:cubicBezTo>
                <a:cubicBezTo>
                  <a:pt x="2407" y="3159"/>
                  <a:pt x="2416" y="3138"/>
                  <a:pt x="2427" y="3119"/>
                </a:cubicBezTo>
                <a:cubicBezTo>
                  <a:pt x="2439" y="3099"/>
                  <a:pt x="2451" y="3079"/>
                  <a:pt x="2464" y="3057"/>
                </a:cubicBezTo>
                <a:cubicBezTo>
                  <a:pt x="2450" y="3050"/>
                  <a:pt x="2441" y="3045"/>
                  <a:pt x="2433" y="3041"/>
                </a:cubicBezTo>
                <a:cubicBezTo>
                  <a:pt x="2433" y="3036"/>
                  <a:pt x="2432" y="3033"/>
                  <a:pt x="2433" y="3031"/>
                </a:cubicBezTo>
                <a:cubicBezTo>
                  <a:pt x="2443" y="3022"/>
                  <a:pt x="2452" y="3014"/>
                  <a:pt x="2462" y="3005"/>
                </a:cubicBezTo>
                <a:cubicBezTo>
                  <a:pt x="2471" y="2999"/>
                  <a:pt x="2484" y="2995"/>
                  <a:pt x="2487" y="2987"/>
                </a:cubicBezTo>
                <a:cubicBezTo>
                  <a:pt x="2507" y="2934"/>
                  <a:pt x="2570" y="2930"/>
                  <a:pt x="2598" y="2887"/>
                </a:cubicBezTo>
                <a:cubicBezTo>
                  <a:pt x="2603" y="2878"/>
                  <a:pt x="2619" y="2877"/>
                  <a:pt x="2630" y="2872"/>
                </a:cubicBezTo>
                <a:cubicBezTo>
                  <a:pt x="2648" y="2881"/>
                  <a:pt x="2665" y="2889"/>
                  <a:pt x="2687" y="2900"/>
                </a:cubicBezTo>
                <a:cubicBezTo>
                  <a:pt x="2678" y="2918"/>
                  <a:pt x="2673" y="2939"/>
                  <a:pt x="2659" y="2950"/>
                </a:cubicBezTo>
                <a:cubicBezTo>
                  <a:pt x="2633" y="2972"/>
                  <a:pt x="2633" y="3001"/>
                  <a:pt x="2626" y="3029"/>
                </a:cubicBezTo>
                <a:cubicBezTo>
                  <a:pt x="2624" y="3037"/>
                  <a:pt x="2623" y="3045"/>
                  <a:pt x="2618" y="3050"/>
                </a:cubicBezTo>
                <a:cubicBezTo>
                  <a:pt x="2577" y="3095"/>
                  <a:pt x="2576" y="3125"/>
                  <a:pt x="2618" y="3178"/>
                </a:cubicBezTo>
                <a:cubicBezTo>
                  <a:pt x="2636" y="3149"/>
                  <a:pt x="2640" y="3110"/>
                  <a:pt x="2679" y="3097"/>
                </a:cubicBezTo>
                <a:cubicBezTo>
                  <a:pt x="2675" y="3063"/>
                  <a:pt x="2676" y="3031"/>
                  <a:pt x="2719" y="3021"/>
                </a:cubicBezTo>
                <a:cubicBezTo>
                  <a:pt x="2702" y="2983"/>
                  <a:pt x="2720" y="2962"/>
                  <a:pt x="2749" y="2945"/>
                </a:cubicBezTo>
                <a:cubicBezTo>
                  <a:pt x="2756" y="2940"/>
                  <a:pt x="2764" y="2936"/>
                  <a:pt x="2767" y="2930"/>
                </a:cubicBezTo>
                <a:cubicBezTo>
                  <a:pt x="2780" y="2907"/>
                  <a:pt x="2804" y="2906"/>
                  <a:pt x="2823" y="2908"/>
                </a:cubicBezTo>
                <a:cubicBezTo>
                  <a:pt x="2845" y="2910"/>
                  <a:pt x="2864" y="2911"/>
                  <a:pt x="2884" y="2901"/>
                </a:cubicBezTo>
                <a:cubicBezTo>
                  <a:pt x="2899" y="2894"/>
                  <a:pt x="2913" y="2903"/>
                  <a:pt x="2910" y="2919"/>
                </a:cubicBezTo>
                <a:cubicBezTo>
                  <a:pt x="2905" y="2945"/>
                  <a:pt x="2915" y="2960"/>
                  <a:pt x="2935" y="2974"/>
                </a:cubicBezTo>
                <a:cubicBezTo>
                  <a:pt x="2944" y="2980"/>
                  <a:pt x="2948" y="2994"/>
                  <a:pt x="2956" y="3007"/>
                </a:cubicBezTo>
                <a:cubicBezTo>
                  <a:pt x="3000" y="2978"/>
                  <a:pt x="3044" y="2973"/>
                  <a:pt x="3088" y="3002"/>
                </a:cubicBezTo>
                <a:cubicBezTo>
                  <a:pt x="3087" y="3010"/>
                  <a:pt x="3085" y="3017"/>
                  <a:pt x="3083" y="3027"/>
                </a:cubicBezTo>
                <a:cubicBezTo>
                  <a:pt x="3097" y="3030"/>
                  <a:pt x="3108" y="3035"/>
                  <a:pt x="3119" y="3034"/>
                </a:cubicBezTo>
                <a:cubicBezTo>
                  <a:pt x="3131" y="3032"/>
                  <a:pt x="3137" y="3033"/>
                  <a:pt x="3147" y="3041"/>
                </a:cubicBezTo>
                <a:cubicBezTo>
                  <a:pt x="3153" y="3047"/>
                  <a:pt x="3168" y="3042"/>
                  <a:pt x="3179" y="3042"/>
                </a:cubicBezTo>
                <a:cubicBezTo>
                  <a:pt x="3176" y="3048"/>
                  <a:pt x="3172" y="3055"/>
                  <a:pt x="3168" y="3063"/>
                </a:cubicBezTo>
                <a:cubicBezTo>
                  <a:pt x="3177" y="3064"/>
                  <a:pt x="3185" y="3068"/>
                  <a:pt x="3192" y="3067"/>
                </a:cubicBezTo>
                <a:cubicBezTo>
                  <a:pt x="3214" y="3064"/>
                  <a:pt x="3231" y="3071"/>
                  <a:pt x="3245" y="3089"/>
                </a:cubicBezTo>
                <a:cubicBezTo>
                  <a:pt x="3249" y="3094"/>
                  <a:pt x="3259" y="3096"/>
                  <a:pt x="3266" y="3096"/>
                </a:cubicBezTo>
                <a:cubicBezTo>
                  <a:pt x="3293" y="3093"/>
                  <a:pt x="3320" y="3090"/>
                  <a:pt x="3347" y="3084"/>
                </a:cubicBezTo>
                <a:cubicBezTo>
                  <a:pt x="3385" y="3076"/>
                  <a:pt x="3397" y="3082"/>
                  <a:pt x="3425" y="3113"/>
                </a:cubicBezTo>
                <a:cubicBezTo>
                  <a:pt x="3439" y="3129"/>
                  <a:pt x="3463" y="3136"/>
                  <a:pt x="3482" y="3148"/>
                </a:cubicBezTo>
                <a:cubicBezTo>
                  <a:pt x="3489" y="3152"/>
                  <a:pt x="3499" y="3158"/>
                  <a:pt x="3501" y="3165"/>
                </a:cubicBezTo>
                <a:cubicBezTo>
                  <a:pt x="3507" y="3186"/>
                  <a:pt x="3513" y="3206"/>
                  <a:pt x="3532" y="3219"/>
                </a:cubicBezTo>
                <a:cubicBezTo>
                  <a:pt x="3534" y="3220"/>
                  <a:pt x="3535" y="3224"/>
                  <a:pt x="3534" y="3226"/>
                </a:cubicBezTo>
                <a:cubicBezTo>
                  <a:pt x="3520" y="3250"/>
                  <a:pt x="3542" y="3264"/>
                  <a:pt x="3551" y="3281"/>
                </a:cubicBezTo>
                <a:cubicBezTo>
                  <a:pt x="3554" y="3287"/>
                  <a:pt x="3554" y="3294"/>
                  <a:pt x="3556" y="3300"/>
                </a:cubicBezTo>
                <a:cubicBezTo>
                  <a:pt x="3580" y="3313"/>
                  <a:pt x="3610" y="3316"/>
                  <a:pt x="3628" y="3339"/>
                </a:cubicBezTo>
                <a:cubicBezTo>
                  <a:pt x="3632" y="3343"/>
                  <a:pt x="3638" y="3349"/>
                  <a:pt x="3637" y="3352"/>
                </a:cubicBezTo>
                <a:cubicBezTo>
                  <a:pt x="3627" y="3379"/>
                  <a:pt x="3633" y="3411"/>
                  <a:pt x="3610" y="3435"/>
                </a:cubicBezTo>
                <a:cubicBezTo>
                  <a:pt x="3605" y="3440"/>
                  <a:pt x="3602" y="3447"/>
                  <a:pt x="3601" y="3454"/>
                </a:cubicBezTo>
                <a:cubicBezTo>
                  <a:pt x="3598" y="3468"/>
                  <a:pt x="3595" y="3484"/>
                  <a:pt x="3599" y="3497"/>
                </a:cubicBezTo>
                <a:cubicBezTo>
                  <a:pt x="3605" y="3515"/>
                  <a:pt x="3617" y="3531"/>
                  <a:pt x="3626" y="3547"/>
                </a:cubicBezTo>
                <a:cubicBezTo>
                  <a:pt x="3694" y="3508"/>
                  <a:pt x="3736" y="3448"/>
                  <a:pt x="3772" y="3382"/>
                </a:cubicBezTo>
                <a:cubicBezTo>
                  <a:pt x="3798" y="3335"/>
                  <a:pt x="3832" y="3292"/>
                  <a:pt x="3858" y="3244"/>
                </a:cubicBezTo>
                <a:cubicBezTo>
                  <a:pt x="3878" y="3208"/>
                  <a:pt x="3908" y="3184"/>
                  <a:pt x="3936" y="3157"/>
                </a:cubicBezTo>
                <a:cubicBezTo>
                  <a:pt x="3949" y="3144"/>
                  <a:pt x="3971" y="3140"/>
                  <a:pt x="3998" y="3142"/>
                </a:cubicBezTo>
                <a:cubicBezTo>
                  <a:pt x="4013" y="3166"/>
                  <a:pt x="3988" y="3177"/>
                  <a:pt x="3979" y="3197"/>
                </a:cubicBezTo>
                <a:cubicBezTo>
                  <a:pt x="4000" y="3221"/>
                  <a:pt x="4022" y="3246"/>
                  <a:pt x="4047" y="3275"/>
                </a:cubicBezTo>
                <a:cubicBezTo>
                  <a:pt x="4014" y="3274"/>
                  <a:pt x="3991" y="3263"/>
                  <a:pt x="3970" y="3249"/>
                </a:cubicBezTo>
                <a:cubicBezTo>
                  <a:pt x="3950" y="3237"/>
                  <a:pt x="3926" y="3237"/>
                  <a:pt x="3913" y="3253"/>
                </a:cubicBezTo>
                <a:cubicBezTo>
                  <a:pt x="3878" y="3296"/>
                  <a:pt x="3851" y="3345"/>
                  <a:pt x="3838" y="3400"/>
                </a:cubicBezTo>
                <a:cubicBezTo>
                  <a:pt x="3836" y="3408"/>
                  <a:pt x="3841" y="3417"/>
                  <a:pt x="3842" y="3424"/>
                </a:cubicBezTo>
                <a:cubicBezTo>
                  <a:pt x="3876" y="3409"/>
                  <a:pt x="3908" y="3394"/>
                  <a:pt x="3947" y="3377"/>
                </a:cubicBezTo>
                <a:cubicBezTo>
                  <a:pt x="3946" y="3392"/>
                  <a:pt x="3944" y="3399"/>
                  <a:pt x="3945" y="3405"/>
                </a:cubicBezTo>
                <a:cubicBezTo>
                  <a:pt x="3947" y="3411"/>
                  <a:pt x="3951" y="3416"/>
                  <a:pt x="3954" y="3421"/>
                </a:cubicBezTo>
                <a:cubicBezTo>
                  <a:pt x="3948" y="3430"/>
                  <a:pt x="3925" y="3424"/>
                  <a:pt x="3936" y="3450"/>
                </a:cubicBezTo>
                <a:cubicBezTo>
                  <a:pt x="3944" y="3469"/>
                  <a:pt x="3936" y="3495"/>
                  <a:pt x="3935" y="3518"/>
                </a:cubicBezTo>
                <a:cubicBezTo>
                  <a:pt x="3935" y="3528"/>
                  <a:pt x="3930" y="3542"/>
                  <a:pt x="3935" y="3548"/>
                </a:cubicBezTo>
                <a:cubicBezTo>
                  <a:pt x="3954" y="3568"/>
                  <a:pt x="3943" y="3589"/>
                  <a:pt x="3942" y="3606"/>
                </a:cubicBezTo>
                <a:cubicBezTo>
                  <a:pt x="3925" y="3621"/>
                  <a:pt x="3909" y="3634"/>
                  <a:pt x="3895" y="3646"/>
                </a:cubicBezTo>
                <a:cubicBezTo>
                  <a:pt x="3911" y="3676"/>
                  <a:pt x="3927" y="3655"/>
                  <a:pt x="3946" y="3653"/>
                </a:cubicBezTo>
                <a:cubicBezTo>
                  <a:pt x="3944" y="3664"/>
                  <a:pt x="3941" y="3673"/>
                  <a:pt x="3939" y="3682"/>
                </a:cubicBezTo>
                <a:cubicBezTo>
                  <a:pt x="3937" y="3691"/>
                  <a:pt x="3931" y="3700"/>
                  <a:pt x="3933" y="3707"/>
                </a:cubicBezTo>
                <a:cubicBezTo>
                  <a:pt x="3937" y="3720"/>
                  <a:pt x="3935" y="3728"/>
                  <a:pt x="3924" y="3734"/>
                </a:cubicBezTo>
                <a:cubicBezTo>
                  <a:pt x="3906" y="3742"/>
                  <a:pt x="3910" y="3754"/>
                  <a:pt x="3917" y="3767"/>
                </a:cubicBezTo>
                <a:cubicBezTo>
                  <a:pt x="3925" y="3783"/>
                  <a:pt x="3923" y="3797"/>
                  <a:pt x="3914" y="3815"/>
                </a:cubicBezTo>
                <a:cubicBezTo>
                  <a:pt x="3907" y="3830"/>
                  <a:pt x="3908" y="3858"/>
                  <a:pt x="3918" y="3872"/>
                </a:cubicBezTo>
                <a:cubicBezTo>
                  <a:pt x="3938" y="3900"/>
                  <a:pt x="3933" y="3928"/>
                  <a:pt x="3930" y="3957"/>
                </a:cubicBezTo>
                <a:cubicBezTo>
                  <a:pt x="3928" y="3977"/>
                  <a:pt x="3916" y="3998"/>
                  <a:pt x="3947" y="4011"/>
                </a:cubicBezTo>
                <a:cubicBezTo>
                  <a:pt x="3955" y="4014"/>
                  <a:pt x="3956" y="4033"/>
                  <a:pt x="3961" y="4046"/>
                </a:cubicBezTo>
                <a:cubicBezTo>
                  <a:pt x="3952" y="4056"/>
                  <a:pt x="3945" y="4065"/>
                  <a:pt x="3937" y="4074"/>
                </a:cubicBezTo>
                <a:cubicBezTo>
                  <a:pt x="3910" y="4108"/>
                  <a:pt x="3899" y="4148"/>
                  <a:pt x="3897" y="4189"/>
                </a:cubicBezTo>
                <a:cubicBezTo>
                  <a:pt x="3896" y="4201"/>
                  <a:pt x="3871" y="4210"/>
                  <a:pt x="3891" y="4221"/>
                </a:cubicBezTo>
                <a:cubicBezTo>
                  <a:pt x="3900" y="4227"/>
                  <a:pt x="3912" y="4224"/>
                  <a:pt x="3923" y="4225"/>
                </a:cubicBezTo>
                <a:cubicBezTo>
                  <a:pt x="3928" y="4265"/>
                  <a:pt x="3928" y="4265"/>
                  <a:pt x="3889" y="4275"/>
                </a:cubicBezTo>
                <a:cubicBezTo>
                  <a:pt x="3900" y="4295"/>
                  <a:pt x="3897" y="4313"/>
                  <a:pt x="3877" y="4326"/>
                </a:cubicBezTo>
                <a:cubicBezTo>
                  <a:pt x="3874" y="4328"/>
                  <a:pt x="3869" y="4332"/>
                  <a:pt x="3869" y="4335"/>
                </a:cubicBezTo>
                <a:cubicBezTo>
                  <a:pt x="3874" y="4361"/>
                  <a:pt x="3855" y="4375"/>
                  <a:pt x="3840" y="4385"/>
                </a:cubicBezTo>
                <a:cubicBezTo>
                  <a:pt x="3842" y="4438"/>
                  <a:pt x="3842" y="4485"/>
                  <a:pt x="3794" y="4510"/>
                </a:cubicBezTo>
                <a:cubicBezTo>
                  <a:pt x="3793" y="4525"/>
                  <a:pt x="3796" y="4540"/>
                  <a:pt x="3789" y="4550"/>
                </a:cubicBezTo>
                <a:cubicBezTo>
                  <a:pt x="3773" y="4574"/>
                  <a:pt x="3776" y="4599"/>
                  <a:pt x="3785" y="4626"/>
                </a:cubicBezTo>
                <a:cubicBezTo>
                  <a:pt x="3773" y="4629"/>
                  <a:pt x="3763" y="4632"/>
                  <a:pt x="3752" y="4635"/>
                </a:cubicBezTo>
                <a:cubicBezTo>
                  <a:pt x="3751" y="4649"/>
                  <a:pt x="3747" y="4664"/>
                  <a:pt x="3750" y="4678"/>
                </a:cubicBezTo>
                <a:cubicBezTo>
                  <a:pt x="3757" y="4711"/>
                  <a:pt x="3748" y="4736"/>
                  <a:pt x="3721" y="4757"/>
                </a:cubicBezTo>
                <a:cubicBezTo>
                  <a:pt x="3710" y="4766"/>
                  <a:pt x="3715" y="4807"/>
                  <a:pt x="3729" y="4812"/>
                </a:cubicBezTo>
                <a:cubicBezTo>
                  <a:pt x="3755" y="4820"/>
                  <a:pt x="3777" y="4848"/>
                  <a:pt x="3813" y="4827"/>
                </a:cubicBezTo>
                <a:cubicBezTo>
                  <a:pt x="3821" y="4846"/>
                  <a:pt x="3829" y="4864"/>
                  <a:pt x="3837" y="4883"/>
                </a:cubicBezTo>
                <a:cubicBezTo>
                  <a:pt x="3859" y="4881"/>
                  <a:pt x="3881" y="4887"/>
                  <a:pt x="3897" y="4908"/>
                </a:cubicBezTo>
                <a:cubicBezTo>
                  <a:pt x="3909" y="4924"/>
                  <a:pt x="3925" y="4927"/>
                  <a:pt x="3943" y="4921"/>
                </a:cubicBezTo>
                <a:cubicBezTo>
                  <a:pt x="3953" y="4917"/>
                  <a:pt x="3963" y="4915"/>
                  <a:pt x="3973" y="4913"/>
                </a:cubicBezTo>
                <a:cubicBezTo>
                  <a:pt x="3989" y="4931"/>
                  <a:pt x="3943" y="4970"/>
                  <a:pt x="3997" y="4972"/>
                </a:cubicBezTo>
                <a:cubicBezTo>
                  <a:pt x="3993" y="4999"/>
                  <a:pt x="3992" y="5023"/>
                  <a:pt x="4026" y="5030"/>
                </a:cubicBezTo>
                <a:cubicBezTo>
                  <a:pt x="4033" y="5025"/>
                  <a:pt x="4040" y="5018"/>
                  <a:pt x="4048" y="5011"/>
                </a:cubicBezTo>
                <a:cubicBezTo>
                  <a:pt x="4063" y="5035"/>
                  <a:pt x="4077" y="5056"/>
                  <a:pt x="4093" y="5081"/>
                </a:cubicBezTo>
                <a:cubicBezTo>
                  <a:pt x="4108" y="5054"/>
                  <a:pt x="4108" y="5027"/>
                  <a:pt x="4107" y="4999"/>
                </a:cubicBezTo>
                <a:cubicBezTo>
                  <a:pt x="4130" y="4991"/>
                  <a:pt x="4142" y="5006"/>
                  <a:pt x="4150" y="5023"/>
                </a:cubicBezTo>
                <a:cubicBezTo>
                  <a:pt x="4162" y="5050"/>
                  <a:pt x="4170" y="5078"/>
                  <a:pt x="4181" y="5104"/>
                </a:cubicBezTo>
                <a:cubicBezTo>
                  <a:pt x="4186" y="5115"/>
                  <a:pt x="4194" y="5128"/>
                  <a:pt x="4205" y="5133"/>
                </a:cubicBezTo>
                <a:cubicBezTo>
                  <a:pt x="4224" y="5142"/>
                  <a:pt x="4226" y="5154"/>
                  <a:pt x="4222" y="5172"/>
                </a:cubicBezTo>
                <a:cubicBezTo>
                  <a:pt x="4219" y="5185"/>
                  <a:pt x="4208" y="5199"/>
                  <a:pt x="4225" y="5211"/>
                </a:cubicBezTo>
                <a:cubicBezTo>
                  <a:pt x="4240" y="5211"/>
                  <a:pt x="4242" y="5201"/>
                  <a:pt x="4243" y="5189"/>
                </a:cubicBezTo>
                <a:cubicBezTo>
                  <a:pt x="4247" y="5142"/>
                  <a:pt x="4251" y="5095"/>
                  <a:pt x="4255" y="5048"/>
                </a:cubicBezTo>
                <a:cubicBezTo>
                  <a:pt x="4256" y="5044"/>
                  <a:pt x="4255" y="5040"/>
                  <a:pt x="4257" y="5037"/>
                </a:cubicBezTo>
                <a:cubicBezTo>
                  <a:pt x="4278" y="5001"/>
                  <a:pt x="4266" y="4956"/>
                  <a:pt x="4284" y="4924"/>
                </a:cubicBezTo>
                <a:cubicBezTo>
                  <a:pt x="4305" y="4887"/>
                  <a:pt x="4297" y="4845"/>
                  <a:pt x="4316" y="4809"/>
                </a:cubicBezTo>
                <a:cubicBezTo>
                  <a:pt x="4330" y="4784"/>
                  <a:pt x="4335" y="4754"/>
                  <a:pt x="4341" y="4726"/>
                </a:cubicBezTo>
                <a:cubicBezTo>
                  <a:pt x="4343" y="4716"/>
                  <a:pt x="4337" y="4705"/>
                  <a:pt x="4334" y="4688"/>
                </a:cubicBezTo>
                <a:cubicBezTo>
                  <a:pt x="4339" y="4684"/>
                  <a:pt x="4347" y="4678"/>
                  <a:pt x="4356" y="4670"/>
                </a:cubicBezTo>
                <a:cubicBezTo>
                  <a:pt x="4351" y="4660"/>
                  <a:pt x="4346" y="4650"/>
                  <a:pt x="4343" y="4644"/>
                </a:cubicBezTo>
                <a:cubicBezTo>
                  <a:pt x="4357" y="4625"/>
                  <a:pt x="4369" y="4608"/>
                  <a:pt x="4383" y="4589"/>
                </a:cubicBezTo>
                <a:cubicBezTo>
                  <a:pt x="4362" y="4576"/>
                  <a:pt x="4359" y="4562"/>
                  <a:pt x="4364" y="4537"/>
                </a:cubicBezTo>
                <a:cubicBezTo>
                  <a:pt x="4370" y="4506"/>
                  <a:pt x="4376" y="4476"/>
                  <a:pt x="4393" y="4454"/>
                </a:cubicBezTo>
                <a:cubicBezTo>
                  <a:pt x="4389" y="4419"/>
                  <a:pt x="4386" y="4388"/>
                  <a:pt x="4383" y="4356"/>
                </a:cubicBezTo>
                <a:cubicBezTo>
                  <a:pt x="4356" y="4356"/>
                  <a:pt x="4359" y="4380"/>
                  <a:pt x="4354" y="4395"/>
                </a:cubicBezTo>
                <a:cubicBezTo>
                  <a:pt x="4350" y="4409"/>
                  <a:pt x="4350" y="4425"/>
                  <a:pt x="4343" y="4439"/>
                </a:cubicBezTo>
                <a:cubicBezTo>
                  <a:pt x="4341" y="4412"/>
                  <a:pt x="4341" y="4386"/>
                  <a:pt x="4350" y="4360"/>
                </a:cubicBezTo>
                <a:cubicBezTo>
                  <a:pt x="4365" y="4317"/>
                  <a:pt x="4382" y="4274"/>
                  <a:pt x="4389" y="4229"/>
                </a:cubicBezTo>
                <a:cubicBezTo>
                  <a:pt x="4399" y="4170"/>
                  <a:pt x="4418" y="4112"/>
                  <a:pt x="4422" y="4054"/>
                </a:cubicBezTo>
                <a:cubicBezTo>
                  <a:pt x="4426" y="4010"/>
                  <a:pt x="4454" y="3976"/>
                  <a:pt x="4453" y="3934"/>
                </a:cubicBezTo>
                <a:cubicBezTo>
                  <a:pt x="4453" y="3904"/>
                  <a:pt x="4463" y="3878"/>
                  <a:pt x="4479" y="3853"/>
                </a:cubicBezTo>
                <a:cubicBezTo>
                  <a:pt x="4483" y="3847"/>
                  <a:pt x="4486" y="3839"/>
                  <a:pt x="4486" y="3831"/>
                </a:cubicBezTo>
                <a:cubicBezTo>
                  <a:pt x="4490" y="3770"/>
                  <a:pt x="4516" y="3715"/>
                  <a:pt x="4532" y="3657"/>
                </a:cubicBezTo>
                <a:cubicBezTo>
                  <a:pt x="4547" y="3602"/>
                  <a:pt x="4564" y="3546"/>
                  <a:pt x="4580" y="3491"/>
                </a:cubicBezTo>
                <a:cubicBezTo>
                  <a:pt x="4589" y="3457"/>
                  <a:pt x="4594" y="3422"/>
                  <a:pt x="4601" y="3387"/>
                </a:cubicBezTo>
                <a:cubicBezTo>
                  <a:pt x="4613" y="3362"/>
                  <a:pt x="4633" y="3341"/>
                  <a:pt x="4633" y="3311"/>
                </a:cubicBezTo>
                <a:cubicBezTo>
                  <a:pt x="4633" y="3306"/>
                  <a:pt x="4636" y="3300"/>
                  <a:pt x="4640" y="3297"/>
                </a:cubicBezTo>
                <a:cubicBezTo>
                  <a:pt x="4656" y="3285"/>
                  <a:pt x="4655" y="3268"/>
                  <a:pt x="4657" y="3251"/>
                </a:cubicBezTo>
                <a:cubicBezTo>
                  <a:pt x="4658" y="3234"/>
                  <a:pt x="4661" y="3216"/>
                  <a:pt x="4667" y="3200"/>
                </a:cubicBezTo>
                <a:cubicBezTo>
                  <a:pt x="4680" y="3165"/>
                  <a:pt x="4682" y="3126"/>
                  <a:pt x="4701" y="3092"/>
                </a:cubicBezTo>
                <a:cubicBezTo>
                  <a:pt x="4712" y="3074"/>
                  <a:pt x="4711" y="3049"/>
                  <a:pt x="4718" y="3019"/>
                </a:cubicBezTo>
                <a:cubicBezTo>
                  <a:pt x="4714" y="3016"/>
                  <a:pt x="4704" y="3008"/>
                  <a:pt x="4689" y="2996"/>
                </a:cubicBezTo>
                <a:cubicBezTo>
                  <a:pt x="4686" y="3017"/>
                  <a:pt x="4689" y="3035"/>
                  <a:pt x="4682" y="3046"/>
                </a:cubicBezTo>
                <a:cubicBezTo>
                  <a:pt x="4656" y="3088"/>
                  <a:pt x="4642" y="3132"/>
                  <a:pt x="4638" y="3181"/>
                </a:cubicBezTo>
                <a:cubicBezTo>
                  <a:pt x="4636" y="3195"/>
                  <a:pt x="4628" y="3208"/>
                  <a:pt x="4622" y="3220"/>
                </a:cubicBezTo>
                <a:cubicBezTo>
                  <a:pt x="4617" y="3231"/>
                  <a:pt x="4611" y="3240"/>
                  <a:pt x="4605" y="3249"/>
                </a:cubicBezTo>
                <a:cubicBezTo>
                  <a:pt x="4615" y="3258"/>
                  <a:pt x="4622" y="3264"/>
                  <a:pt x="4630" y="3270"/>
                </a:cubicBezTo>
                <a:cubicBezTo>
                  <a:pt x="4606" y="3290"/>
                  <a:pt x="4583" y="3308"/>
                  <a:pt x="4588" y="3339"/>
                </a:cubicBezTo>
                <a:cubicBezTo>
                  <a:pt x="4590" y="3356"/>
                  <a:pt x="4597" y="3372"/>
                  <a:pt x="4602" y="3388"/>
                </a:cubicBezTo>
                <a:cubicBezTo>
                  <a:pt x="4571" y="3389"/>
                  <a:pt x="4562" y="3414"/>
                  <a:pt x="4550" y="3435"/>
                </a:cubicBezTo>
                <a:cubicBezTo>
                  <a:pt x="4539" y="3456"/>
                  <a:pt x="4529" y="3477"/>
                  <a:pt x="4517" y="3503"/>
                </a:cubicBezTo>
                <a:cubicBezTo>
                  <a:pt x="4510" y="3484"/>
                  <a:pt x="4506" y="3472"/>
                  <a:pt x="4501" y="3459"/>
                </a:cubicBezTo>
                <a:cubicBezTo>
                  <a:pt x="4474" y="3463"/>
                  <a:pt x="4479" y="3486"/>
                  <a:pt x="4473" y="3501"/>
                </a:cubicBezTo>
                <a:cubicBezTo>
                  <a:pt x="4469" y="3514"/>
                  <a:pt x="4466" y="3528"/>
                  <a:pt x="4462" y="3541"/>
                </a:cubicBezTo>
                <a:cubicBezTo>
                  <a:pt x="4455" y="3564"/>
                  <a:pt x="4458" y="3585"/>
                  <a:pt x="4464" y="3609"/>
                </a:cubicBezTo>
                <a:cubicBezTo>
                  <a:pt x="4476" y="3589"/>
                  <a:pt x="4486" y="3571"/>
                  <a:pt x="4497" y="3553"/>
                </a:cubicBezTo>
                <a:cubicBezTo>
                  <a:pt x="4497" y="3582"/>
                  <a:pt x="4486" y="3605"/>
                  <a:pt x="4464" y="3621"/>
                </a:cubicBezTo>
                <a:cubicBezTo>
                  <a:pt x="4450" y="3631"/>
                  <a:pt x="4444" y="3641"/>
                  <a:pt x="4441" y="3656"/>
                </a:cubicBezTo>
                <a:cubicBezTo>
                  <a:pt x="4439" y="3669"/>
                  <a:pt x="4435" y="3684"/>
                  <a:pt x="4426" y="3692"/>
                </a:cubicBezTo>
                <a:cubicBezTo>
                  <a:pt x="4399" y="3715"/>
                  <a:pt x="4403" y="3743"/>
                  <a:pt x="4407" y="3772"/>
                </a:cubicBezTo>
                <a:cubicBezTo>
                  <a:pt x="4408" y="3777"/>
                  <a:pt x="4412" y="3784"/>
                  <a:pt x="4410" y="3786"/>
                </a:cubicBezTo>
                <a:cubicBezTo>
                  <a:pt x="4376" y="3819"/>
                  <a:pt x="4388" y="3868"/>
                  <a:pt x="4368" y="3907"/>
                </a:cubicBezTo>
                <a:cubicBezTo>
                  <a:pt x="4353" y="3937"/>
                  <a:pt x="4349" y="3971"/>
                  <a:pt x="4344" y="4006"/>
                </a:cubicBezTo>
                <a:cubicBezTo>
                  <a:pt x="4340" y="4040"/>
                  <a:pt x="4327" y="4074"/>
                  <a:pt x="4320" y="4108"/>
                </a:cubicBezTo>
                <a:cubicBezTo>
                  <a:pt x="4317" y="4124"/>
                  <a:pt x="4310" y="4142"/>
                  <a:pt x="4326" y="4155"/>
                </a:cubicBezTo>
                <a:cubicBezTo>
                  <a:pt x="4319" y="4164"/>
                  <a:pt x="4308" y="4172"/>
                  <a:pt x="4305" y="4182"/>
                </a:cubicBezTo>
                <a:cubicBezTo>
                  <a:pt x="4298" y="4206"/>
                  <a:pt x="4295" y="4231"/>
                  <a:pt x="4291" y="4255"/>
                </a:cubicBezTo>
                <a:cubicBezTo>
                  <a:pt x="4288" y="4267"/>
                  <a:pt x="4289" y="4282"/>
                  <a:pt x="4282" y="4291"/>
                </a:cubicBezTo>
                <a:cubicBezTo>
                  <a:pt x="4261" y="4316"/>
                  <a:pt x="4256" y="4346"/>
                  <a:pt x="4248" y="4375"/>
                </a:cubicBezTo>
                <a:cubicBezTo>
                  <a:pt x="4237" y="4412"/>
                  <a:pt x="4224" y="4447"/>
                  <a:pt x="4212" y="4483"/>
                </a:cubicBezTo>
                <a:cubicBezTo>
                  <a:pt x="4208" y="4495"/>
                  <a:pt x="4205" y="4508"/>
                  <a:pt x="4201" y="4520"/>
                </a:cubicBezTo>
                <a:cubicBezTo>
                  <a:pt x="4195" y="4538"/>
                  <a:pt x="4188" y="4556"/>
                  <a:pt x="4179" y="4580"/>
                </a:cubicBezTo>
                <a:cubicBezTo>
                  <a:pt x="4181" y="4583"/>
                  <a:pt x="4187" y="4591"/>
                  <a:pt x="4195" y="4601"/>
                </a:cubicBezTo>
                <a:cubicBezTo>
                  <a:pt x="4185" y="4622"/>
                  <a:pt x="4175" y="4646"/>
                  <a:pt x="4163" y="4674"/>
                </a:cubicBezTo>
                <a:cubicBezTo>
                  <a:pt x="4170" y="4687"/>
                  <a:pt x="4173" y="4705"/>
                  <a:pt x="4146" y="4715"/>
                </a:cubicBezTo>
                <a:cubicBezTo>
                  <a:pt x="4139" y="4709"/>
                  <a:pt x="4131" y="4702"/>
                  <a:pt x="4122" y="4695"/>
                </a:cubicBezTo>
                <a:cubicBezTo>
                  <a:pt x="4122" y="4693"/>
                  <a:pt x="4121" y="4689"/>
                  <a:pt x="4123" y="4689"/>
                </a:cubicBezTo>
                <a:cubicBezTo>
                  <a:pt x="4134" y="4680"/>
                  <a:pt x="4132" y="4670"/>
                  <a:pt x="4132" y="4657"/>
                </a:cubicBezTo>
                <a:cubicBezTo>
                  <a:pt x="4132" y="4642"/>
                  <a:pt x="4137" y="4626"/>
                  <a:pt x="4139" y="4609"/>
                </a:cubicBezTo>
                <a:cubicBezTo>
                  <a:pt x="4135" y="4611"/>
                  <a:pt x="4127" y="4615"/>
                  <a:pt x="4116" y="4620"/>
                </a:cubicBezTo>
                <a:cubicBezTo>
                  <a:pt x="4116" y="4611"/>
                  <a:pt x="4114" y="4603"/>
                  <a:pt x="4117" y="4597"/>
                </a:cubicBezTo>
                <a:cubicBezTo>
                  <a:pt x="4126" y="4570"/>
                  <a:pt x="4124" y="4541"/>
                  <a:pt x="4140" y="4513"/>
                </a:cubicBezTo>
                <a:cubicBezTo>
                  <a:pt x="4155" y="4486"/>
                  <a:pt x="4155" y="4450"/>
                  <a:pt x="4159" y="4417"/>
                </a:cubicBezTo>
                <a:cubicBezTo>
                  <a:pt x="4166" y="4353"/>
                  <a:pt x="4170" y="4289"/>
                  <a:pt x="4177" y="4225"/>
                </a:cubicBezTo>
                <a:cubicBezTo>
                  <a:pt x="4179" y="4206"/>
                  <a:pt x="4187" y="4189"/>
                  <a:pt x="4192" y="4171"/>
                </a:cubicBezTo>
                <a:cubicBezTo>
                  <a:pt x="4196" y="4156"/>
                  <a:pt x="4201" y="4141"/>
                  <a:pt x="4184" y="4128"/>
                </a:cubicBezTo>
                <a:cubicBezTo>
                  <a:pt x="4177" y="4124"/>
                  <a:pt x="4178" y="4109"/>
                  <a:pt x="4175" y="4098"/>
                </a:cubicBezTo>
                <a:cubicBezTo>
                  <a:pt x="4207" y="4106"/>
                  <a:pt x="4212" y="4103"/>
                  <a:pt x="4216" y="4075"/>
                </a:cubicBezTo>
                <a:cubicBezTo>
                  <a:pt x="4220" y="4047"/>
                  <a:pt x="4224" y="4018"/>
                  <a:pt x="4230" y="3990"/>
                </a:cubicBezTo>
                <a:cubicBezTo>
                  <a:pt x="4240" y="3948"/>
                  <a:pt x="4252" y="3906"/>
                  <a:pt x="4261" y="3863"/>
                </a:cubicBezTo>
                <a:cubicBezTo>
                  <a:pt x="4267" y="3839"/>
                  <a:pt x="4286" y="3817"/>
                  <a:pt x="4275" y="3788"/>
                </a:cubicBezTo>
                <a:cubicBezTo>
                  <a:pt x="4273" y="3784"/>
                  <a:pt x="4283" y="3776"/>
                  <a:pt x="4286" y="3769"/>
                </a:cubicBezTo>
                <a:cubicBezTo>
                  <a:pt x="4294" y="3741"/>
                  <a:pt x="4301" y="3714"/>
                  <a:pt x="4307" y="3686"/>
                </a:cubicBezTo>
                <a:cubicBezTo>
                  <a:pt x="4309" y="3679"/>
                  <a:pt x="4304" y="3671"/>
                  <a:pt x="4301" y="3661"/>
                </a:cubicBezTo>
                <a:cubicBezTo>
                  <a:pt x="4291" y="3665"/>
                  <a:pt x="4283" y="3669"/>
                  <a:pt x="4275" y="3673"/>
                </a:cubicBezTo>
                <a:cubicBezTo>
                  <a:pt x="4275" y="3672"/>
                  <a:pt x="4273" y="3670"/>
                  <a:pt x="4273" y="3669"/>
                </a:cubicBezTo>
                <a:cubicBezTo>
                  <a:pt x="4280" y="3639"/>
                  <a:pt x="4288" y="3610"/>
                  <a:pt x="4294" y="3580"/>
                </a:cubicBezTo>
                <a:cubicBezTo>
                  <a:pt x="4299" y="3560"/>
                  <a:pt x="4301" y="3539"/>
                  <a:pt x="4306" y="3519"/>
                </a:cubicBezTo>
                <a:cubicBezTo>
                  <a:pt x="4310" y="3502"/>
                  <a:pt x="4318" y="3485"/>
                  <a:pt x="4323" y="3468"/>
                </a:cubicBezTo>
                <a:cubicBezTo>
                  <a:pt x="4325" y="3462"/>
                  <a:pt x="4326" y="3455"/>
                  <a:pt x="4324" y="3449"/>
                </a:cubicBezTo>
                <a:cubicBezTo>
                  <a:pt x="4301" y="3372"/>
                  <a:pt x="4315" y="3300"/>
                  <a:pt x="4354" y="3230"/>
                </a:cubicBezTo>
                <a:cubicBezTo>
                  <a:pt x="4364" y="3212"/>
                  <a:pt x="4370" y="3192"/>
                  <a:pt x="4380" y="3167"/>
                </a:cubicBezTo>
                <a:cubicBezTo>
                  <a:pt x="4375" y="3134"/>
                  <a:pt x="4374" y="3095"/>
                  <a:pt x="4390" y="3055"/>
                </a:cubicBezTo>
                <a:cubicBezTo>
                  <a:pt x="4404" y="3020"/>
                  <a:pt x="4403" y="2978"/>
                  <a:pt x="4417" y="2943"/>
                </a:cubicBezTo>
                <a:cubicBezTo>
                  <a:pt x="4434" y="2903"/>
                  <a:pt x="4440" y="2857"/>
                  <a:pt x="4469" y="2822"/>
                </a:cubicBezTo>
                <a:cubicBezTo>
                  <a:pt x="4471" y="2820"/>
                  <a:pt x="4473" y="2815"/>
                  <a:pt x="4471" y="2813"/>
                </a:cubicBezTo>
                <a:cubicBezTo>
                  <a:pt x="4458" y="2791"/>
                  <a:pt x="4472" y="2773"/>
                  <a:pt x="4479" y="2753"/>
                </a:cubicBezTo>
                <a:cubicBezTo>
                  <a:pt x="4489" y="2723"/>
                  <a:pt x="4496" y="2692"/>
                  <a:pt x="4504" y="2661"/>
                </a:cubicBezTo>
                <a:cubicBezTo>
                  <a:pt x="4508" y="2644"/>
                  <a:pt x="4514" y="2629"/>
                  <a:pt x="4540" y="2626"/>
                </a:cubicBezTo>
                <a:cubicBezTo>
                  <a:pt x="4537" y="2635"/>
                  <a:pt x="4534" y="2641"/>
                  <a:pt x="4534" y="2646"/>
                </a:cubicBezTo>
                <a:cubicBezTo>
                  <a:pt x="4534" y="2654"/>
                  <a:pt x="4534" y="2666"/>
                  <a:pt x="4539" y="2669"/>
                </a:cubicBezTo>
                <a:cubicBezTo>
                  <a:pt x="4549" y="2677"/>
                  <a:pt x="4559" y="2670"/>
                  <a:pt x="4565" y="2660"/>
                </a:cubicBezTo>
                <a:cubicBezTo>
                  <a:pt x="4567" y="2657"/>
                  <a:pt x="4569" y="2653"/>
                  <a:pt x="4570" y="2649"/>
                </a:cubicBezTo>
                <a:cubicBezTo>
                  <a:pt x="4577" y="2626"/>
                  <a:pt x="4583" y="2603"/>
                  <a:pt x="4592" y="2573"/>
                </a:cubicBezTo>
                <a:cubicBezTo>
                  <a:pt x="4586" y="2570"/>
                  <a:pt x="4578" y="2565"/>
                  <a:pt x="4571" y="2559"/>
                </a:cubicBezTo>
                <a:cubicBezTo>
                  <a:pt x="4553" y="2541"/>
                  <a:pt x="4546" y="2521"/>
                  <a:pt x="4556" y="2495"/>
                </a:cubicBezTo>
                <a:cubicBezTo>
                  <a:pt x="4568" y="2463"/>
                  <a:pt x="4575" y="2429"/>
                  <a:pt x="4586" y="2396"/>
                </a:cubicBezTo>
                <a:cubicBezTo>
                  <a:pt x="4593" y="2375"/>
                  <a:pt x="4603" y="2356"/>
                  <a:pt x="4609" y="2335"/>
                </a:cubicBezTo>
                <a:cubicBezTo>
                  <a:pt x="4621" y="2297"/>
                  <a:pt x="4630" y="2259"/>
                  <a:pt x="4641" y="2221"/>
                </a:cubicBezTo>
                <a:cubicBezTo>
                  <a:pt x="4642" y="2217"/>
                  <a:pt x="4642" y="2212"/>
                  <a:pt x="4645" y="2210"/>
                </a:cubicBezTo>
                <a:cubicBezTo>
                  <a:pt x="4670" y="2184"/>
                  <a:pt x="4675" y="2149"/>
                  <a:pt x="4687" y="2117"/>
                </a:cubicBezTo>
                <a:cubicBezTo>
                  <a:pt x="4690" y="2108"/>
                  <a:pt x="4692" y="2095"/>
                  <a:pt x="4698" y="2092"/>
                </a:cubicBezTo>
                <a:cubicBezTo>
                  <a:pt x="4748" y="2073"/>
                  <a:pt x="4742" y="2021"/>
                  <a:pt x="4762" y="1985"/>
                </a:cubicBezTo>
                <a:cubicBezTo>
                  <a:pt x="4780" y="1952"/>
                  <a:pt x="4785" y="1914"/>
                  <a:pt x="4793" y="1878"/>
                </a:cubicBezTo>
                <a:cubicBezTo>
                  <a:pt x="4809" y="1812"/>
                  <a:pt x="4817" y="1742"/>
                  <a:pt x="4853" y="1683"/>
                </a:cubicBezTo>
                <a:cubicBezTo>
                  <a:pt x="4884" y="1633"/>
                  <a:pt x="4916" y="1584"/>
                  <a:pt x="4948" y="1535"/>
                </a:cubicBezTo>
                <a:cubicBezTo>
                  <a:pt x="4951" y="1530"/>
                  <a:pt x="4955" y="1524"/>
                  <a:pt x="4957" y="1518"/>
                </a:cubicBezTo>
                <a:cubicBezTo>
                  <a:pt x="4981" y="1467"/>
                  <a:pt x="5002" y="1415"/>
                  <a:pt x="5028" y="1365"/>
                </a:cubicBezTo>
                <a:cubicBezTo>
                  <a:pt x="5053" y="1318"/>
                  <a:pt x="5084" y="1274"/>
                  <a:pt x="5110" y="1227"/>
                </a:cubicBezTo>
                <a:cubicBezTo>
                  <a:pt x="5129" y="1191"/>
                  <a:pt x="5144" y="1153"/>
                  <a:pt x="5162" y="1117"/>
                </a:cubicBezTo>
                <a:cubicBezTo>
                  <a:pt x="5176" y="1087"/>
                  <a:pt x="5193" y="1059"/>
                  <a:pt x="5208" y="1029"/>
                </a:cubicBezTo>
                <a:cubicBezTo>
                  <a:pt x="5226" y="991"/>
                  <a:pt x="5243" y="951"/>
                  <a:pt x="5262" y="912"/>
                </a:cubicBezTo>
                <a:cubicBezTo>
                  <a:pt x="5284" y="869"/>
                  <a:pt x="5297" y="821"/>
                  <a:pt x="5328" y="782"/>
                </a:cubicBezTo>
                <a:cubicBezTo>
                  <a:pt x="5336" y="772"/>
                  <a:pt x="5338" y="757"/>
                  <a:pt x="5342" y="745"/>
                </a:cubicBezTo>
                <a:cubicBezTo>
                  <a:pt x="5353" y="713"/>
                  <a:pt x="5375" y="691"/>
                  <a:pt x="5402" y="673"/>
                </a:cubicBezTo>
                <a:cubicBezTo>
                  <a:pt x="5410" y="667"/>
                  <a:pt x="5417" y="659"/>
                  <a:pt x="5426" y="651"/>
                </a:cubicBezTo>
                <a:cubicBezTo>
                  <a:pt x="5430" y="676"/>
                  <a:pt x="5423" y="700"/>
                  <a:pt x="5402" y="716"/>
                </a:cubicBezTo>
                <a:cubicBezTo>
                  <a:pt x="5389" y="726"/>
                  <a:pt x="5386" y="737"/>
                  <a:pt x="5382" y="751"/>
                </a:cubicBezTo>
                <a:cubicBezTo>
                  <a:pt x="5378" y="767"/>
                  <a:pt x="5370" y="780"/>
                  <a:pt x="5365" y="795"/>
                </a:cubicBezTo>
                <a:cubicBezTo>
                  <a:pt x="5361" y="807"/>
                  <a:pt x="5358" y="819"/>
                  <a:pt x="5355" y="831"/>
                </a:cubicBezTo>
                <a:cubicBezTo>
                  <a:pt x="5357" y="832"/>
                  <a:pt x="5360" y="833"/>
                  <a:pt x="5363" y="834"/>
                </a:cubicBezTo>
                <a:cubicBezTo>
                  <a:pt x="5383" y="803"/>
                  <a:pt x="5404" y="771"/>
                  <a:pt x="5424" y="740"/>
                </a:cubicBezTo>
                <a:cubicBezTo>
                  <a:pt x="5444" y="709"/>
                  <a:pt x="5463" y="678"/>
                  <a:pt x="5482" y="647"/>
                </a:cubicBezTo>
                <a:cubicBezTo>
                  <a:pt x="5502" y="615"/>
                  <a:pt x="5522" y="582"/>
                  <a:pt x="5542" y="550"/>
                </a:cubicBezTo>
                <a:cubicBezTo>
                  <a:pt x="5558" y="525"/>
                  <a:pt x="5575" y="500"/>
                  <a:pt x="5592" y="476"/>
                </a:cubicBezTo>
                <a:cubicBezTo>
                  <a:pt x="5601" y="463"/>
                  <a:pt x="5610" y="453"/>
                  <a:pt x="5629" y="450"/>
                </a:cubicBezTo>
                <a:cubicBezTo>
                  <a:pt x="5641" y="448"/>
                  <a:pt x="5653" y="429"/>
                  <a:pt x="5662" y="415"/>
                </a:cubicBezTo>
                <a:cubicBezTo>
                  <a:pt x="5675" y="392"/>
                  <a:pt x="5683" y="366"/>
                  <a:pt x="5697" y="345"/>
                </a:cubicBezTo>
                <a:cubicBezTo>
                  <a:pt x="5715" y="318"/>
                  <a:pt x="5737" y="293"/>
                  <a:pt x="5760" y="270"/>
                </a:cubicBezTo>
                <a:cubicBezTo>
                  <a:pt x="5780" y="249"/>
                  <a:pt x="5801" y="230"/>
                  <a:pt x="5802" y="198"/>
                </a:cubicBezTo>
                <a:cubicBezTo>
                  <a:pt x="5802" y="187"/>
                  <a:pt x="5811" y="176"/>
                  <a:pt x="5817" y="166"/>
                </a:cubicBezTo>
                <a:cubicBezTo>
                  <a:pt x="5834" y="141"/>
                  <a:pt x="5850" y="116"/>
                  <a:pt x="5867" y="92"/>
                </a:cubicBezTo>
                <a:cubicBezTo>
                  <a:pt x="5879" y="75"/>
                  <a:pt x="5889" y="56"/>
                  <a:pt x="5914" y="52"/>
                </a:cubicBezTo>
                <a:cubicBezTo>
                  <a:pt x="5931" y="49"/>
                  <a:pt x="5945" y="40"/>
                  <a:pt x="5946" y="17"/>
                </a:cubicBezTo>
                <a:cubicBezTo>
                  <a:pt x="5946" y="3"/>
                  <a:pt x="5960" y="0"/>
                  <a:pt x="5976" y="6"/>
                </a:cubicBezTo>
                <a:cubicBezTo>
                  <a:pt x="5974" y="13"/>
                  <a:pt x="5974" y="21"/>
                  <a:pt x="5972" y="28"/>
                </a:cubicBezTo>
                <a:cubicBezTo>
                  <a:pt x="5964" y="50"/>
                  <a:pt x="5951" y="71"/>
                  <a:pt x="5947" y="94"/>
                </a:cubicBezTo>
                <a:cubicBezTo>
                  <a:pt x="5943" y="121"/>
                  <a:pt x="5936" y="143"/>
                  <a:pt x="5913" y="162"/>
                </a:cubicBezTo>
                <a:cubicBezTo>
                  <a:pt x="5902" y="171"/>
                  <a:pt x="5893" y="184"/>
                  <a:pt x="5892" y="207"/>
                </a:cubicBezTo>
                <a:cubicBezTo>
                  <a:pt x="5890" y="239"/>
                  <a:pt x="5882" y="238"/>
                  <a:pt x="5886" y="265"/>
                </a:cubicBezTo>
                <a:cubicBezTo>
                  <a:pt x="5898" y="257"/>
                  <a:pt x="5909" y="249"/>
                  <a:pt x="5921" y="241"/>
                </a:cubicBezTo>
                <a:cubicBezTo>
                  <a:pt x="5923" y="243"/>
                  <a:pt x="5925" y="244"/>
                  <a:pt x="5928" y="246"/>
                </a:cubicBezTo>
                <a:cubicBezTo>
                  <a:pt x="5923" y="266"/>
                  <a:pt x="5922" y="287"/>
                  <a:pt x="5914" y="305"/>
                </a:cubicBezTo>
                <a:cubicBezTo>
                  <a:pt x="5895" y="344"/>
                  <a:pt x="5872" y="383"/>
                  <a:pt x="5849" y="420"/>
                </a:cubicBezTo>
                <a:cubicBezTo>
                  <a:pt x="5838" y="439"/>
                  <a:pt x="5820" y="454"/>
                  <a:pt x="5809" y="473"/>
                </a:cubicBezTo>
                <a:cubicBezTo>
                  <a:pt x="5795" y="495"/>
                  <a:pt x="5783" y="519"/>
                  <a:pt x="5773" y="544"/>
                </a:cubicBezTo>
                <a:cubicBezTo>
                  <a:pt x="5767" y="556"/>
                  <a:pt x="5762" y="569"/>
                  <a:pt x="5776" y="584"/>
                </a:cubicBezTo>
                <a:cubicBezTo>
                  <a:pt x="5788" y="596"/>
                  <a:pt x="5779" y="625"/>
                  <a:pt x="5756" y="641"/>
                </a:cubicBezTo>
                <a:cubicBezTo>
                  <a:pt x="5739" y="653"/>
                  <a:pt x="5732" y="668"/>
                  <a:pt x="5727" y="686"/>
                </a:cubicBezTo>
                <a:cubicBezTo>
                  <a:pt x="5724" y="695"/>
                  <a:pt x="5725" y="706"/>
                  <a:pt x="5722" y="716"/>
                </a:cubicBezTo>
                <a:cubicBezTo>
                  <a:pt x="5718" y="733"/>
                  <a:pt x="5717" y="753"/>
                  <a:pt x="5707" y="767"/>
                </a:cubicBezTo>
                <a:cubicBezTo>
                  <a:pt x="5687" y="799"/>
                  <a:pt x="5686" y="808"/>
                  <a:pt x="5717" y="833"/>
                </a:cubicBezTo>
                <a:cubicBezTo>
                  <a:pt x="5704" y="856"/>
                  <a:pt x="5705" y="874"/>
                  <a:pt x="5731" y="891"/>
                </a:cubicBezTo>
                <a:cubicBezTo>
                  <a:pt x="5755" y="906"/>
                  <a:pt x="5759" y="910"/>
                  <a:pt x="5769" y="881"/>
                </a:cubicBezTo>
                <a:cubicBezTo>
                  <a:pt x="5783" y="841"/>
                  <a:pt x="5812" y="816"/>
                  <a:pt x="5850" y="788"/>
                </a:cubicBezTo>
                <a:cubicBezTo>
                  <a:pt x="5849" y="833"/>
                  <a:pt x="5858" y="872"/>
                  <a:pt x="5838" y="909"/>
                </a:cubicBezTo>
                <a:cubicBezTo>
                  <a:pt x="5837" y="911"/>
                  <a:pt x="5838" y="916"/>
                  <a:pt x="5836" y="917"/>
                </a:cubicBezTo>
                <a:cubicBezTo>
                  <a:pt x="5806" y="938"/>
                  <a:pt x="5804" y="976"/>
                  <a:pt x="5783" y="1003"/>
                </a:cubicBezTo>
                <a:cubicBezTo>
                  <a:pt x="5771" y="1019"/>
                  <a:pt x="5763" y="1040"/>
                  <a:pt x="5754" y="1059"/>
                </a:cubicBezTo>
                <a:cubicBezTo>
                  <a:pt x="5752" y="1062"/>
                  <a:pt x="5753" y="1067"/>
                  <a:pt x="5750" y="1070"/>
                </a:cubicBezTo>
                <a:cubicBezTo>
                  <a:pt x="5717" y="1107"/>
                  <a:pt x="5720" y="1153"/>
                  <a:pt x="5714" y="1198"/>
                </a:cubicBezTo>
                <a:cubicBezTo>
                  <a:pt x="5708" y="1240"/>
                  <a:pt x="5701" y="1282"/>
                  <a:pt x="5674" y="1319"/>
                </a:cubicBezTo>
                <a:cubicBezTo>
                  <a:pt x="5651" y="1351"/>
                  <a:pt x="5630" y="1386"/>
                  <a:pt x="5620" y="1426"/>
                </a:cubicBezTo>
                <a:cubicBezTo>
                  <a:pt x="5619" y="1430"/>
                  <a:pt x="5613" y="1434"/>
                  <a:pt x="5614" y="1435"/>
                </a:cubicBezTo>
                <a:cubicBezTo>
                  <a:pt x="5630" y="1472"/>
                  <a:pt x="5600" y="1481"/>
                  <a:pt x="5577" y="1497"/>
                </a:cubicBezTo>
                <a:cubicBezTo>
                  <a:pt x="5575" y="1525"/>
                  <a:pt x="5569" y="1551"/>
                  <a:pt x="5550" y="1576"/>
                </a:cubicBezTo>
                <a:cubicBezTo>
                  <a:pt x="5536" y="1594"/>
                  <a:pt x="5532" y="1621"/>
                  <a:pt x="5525" y="1644"/>
                </a:cubicBezTo>
                <a:cubicBezTo>
                  <a:pt x="5523" y="1648"/>
                  <a:pt x="5524" y="1654"/>
                  <a:pt x="5526" y="1658"/>
                </a:cubicBezTo>
                <a:cubicBezTo>
                  <a:pt x="5540" y="1691"/>
                  <a:pt x="5530" y="1719"/>
                  <a:pt x="5506" y="1743"/>
                </a:cubicBezTo>
                <a:cubicBezTo>
                  <a:pt x="5488" y="1761"/>
                  <a:pt x="5467" y="1776"/>
                  <a:pt x="5450" y="1791"/>
                </a:cubicBezTo>
                <a:cubicBezTo>
                  <a:pt x="5439" y="1816"/>
                  <a:pt x="5430" y="1840"/>
                  <a:pt x="5418" y="1863"/>
                </a:cubicBezTo>
                <a:cubicBezTo>
                  <a:pt x="5403" y="1892"/>
                  <a:pt x="5398" y="1922"/>
                  <a:pt x="5396" y="1955"/>
                </a:cubicBezTo>
                <a:cubicBezTo>
                  <a:pt x="5395" y="1978"/>
                  <a:pt x="5391" y="2001"/>
                  <a:pt x="5363" y="2012"/>
                </a:cubicBezTo>
                <a:cubicBezTo>
                  <a:pt x="5354" y="2015"/>
                  <a:pt x="5344" y="2029"/>
                  <a:pt x="5342" y="2039"/>
                </a:cubicBezTo>
                <a:cubicBezTo>
                  <a:pt x="5337" y="2068"/>
                  <a:pt x="5324" y="2093"/>
                  <a:pt x="5306" y="2116"/>
                </a:cubicBezTo>
                <a:cubicBezTo>
                  <a:pt x="5299" y="2126"/>
                  <a:pt x="5289" y="2138"/>
                  <a:pt x="5290" y="2147"/>
                </a:cubicBezTo>
                <a:cubicBezTo>
                  <a:pt x="5295" y="2183"/>
                  <a:pt x="5276" y="2207"/>
                  <a:pt x="5259" y="2234"/>
                </a:cubicBezTo>
                <a:cubicBezTo>
                  <a:pt x="5253" y="2242"/>
                  <a:pt x="5252" y="2254"/>
                  <a:pt x="5249" y="2264"/>
                </a:cubicBezTo>
                <a:cubicBezTo>
                  <a:pt x="5245" y="2275"/>
                  <a:pt x="5242" y="2286"/>
                  <a:pt x="5238" y="2296"/>
                </a:cubicBezTo>
                <a:cubicBezTo>
                  <a:pt x="5236" y="2301"/>
                  <a:pt x="5228" y="2306"/>
                  <a:pt x="5229" y="2309"/>
                </a:cubicBezTo>
                <a:cubicBezTo>
                  <a:pt x="5238" y="2341"/>
                  <a:pt x="5209" y="2356"/>
                  <a:pt x="5201" y="2380"/>
                </a:cubicBezTo>
                <a:cubicBezTo>
                  <a:pt x="5191" y="2406"/>
                  <a:pt x="5187" y="2432"/>
                  <a:pt x="5181" y="2459"/>
                </a:cubicBezTo>
                <a:cubicBezTo>
                  <a:pt x="5179" y="2466"/>
                  <a:pt x="5176" y="2476"/>
                  <a:pt x="5180" y="2481"/>
                </a:cubicBezTo>
                <a:cubicBezTo>
                  <a:pt x="5199" y="2513"/>
                  <a:pt x="5189" y="2539"/>
                  <a:pt x="5164" y="2562"/>
                </a:cubicBezTo>
                <a:cubicBezTo>
                  <a:pt x="5160" y="2566"/>
                  <a:pt x="5157" y="2574"/>
                  <a:pt x="5158" y="2579"/>
                </a:cubicBezTo>
                <a:cubicBezTo>
                  <a:pt x="5163" y="2623"/>
                  <a:pt x="5146" y="2663"/>
                  <a:pt x="5141" y="2705"/>
                </a:cubicBezTo>
                <a:cubicBezTo>
                  <a:pt x="5139" y="2720"/>
                  <a:pt x="5126" y="2734"/>
                  <a:pt x="5119" y="2749"/>
                </a:cubicBezTo>
                <a:cubicBezTo>
                  <a:pt x="5108" y="2773"/>
                  <a:pt x="5097" y="2797"/>
                  <a:pt x="5085" y="2823"/>
                </a:cubicBezTo>
                <a:cubicBezTo>
                  <a:pt x="5067" y="2812"/>
                  <a:pt x="5068" y="2800"/>
                  <a:pt x="5074" y="2787"/>
                </a:cubicBezTo>
                <a:cubicBezTo>
                  <a:pt x="5079" y="2776"/>
                  <a:pt x="5086" y="2766"/>
                  <a:pt x="5089" y="2755"/>
                </a:cubicBezTo>
                <a:cubicBezTo>
                  <a:pt x="5092" y="2745"/>
                  <a:pt x="5089" y="2734"/>
                  <a:pt x="5089" y="2724"/>
                </a:cubicBezTo>
                <a:cubicBezTo>
                  <a:pt x="5086" y="2723"/>
                  <a:pt x="5083" y="2722"/>
                  <a:pt x="5079" y="2721"/>
                </a:cubicBezTo>
                <a:cubicBezTo>
                  <a:pt x="5068" y="2738"/>
                  <a:pt x="5055" y="2753"/>
                  <a:pt x="5047" y="2770"/>
                </a:cubicBezTo>
                <a:cubicBezTo>
                  <a:pt x="5033" y="2804"/>
                  <a:pt x="5021" y="2839"/>
                  <a:pt x="5009" y="2874"/>
                </a:cubicBezTo>
                <a:cubicBezTo>
                  <a:pt x="5006" y="2882"/>
                  <a:pt x="5002" y="2893"/>
                  <a:pt x="5005" y="2901"/>
                </a:cubicBezTo>
                <a:cubicBezTo>
                  <a:pt x="5017" y="2932"/>
                  <a:pt x="5003" y="2963"/>
                  <a:pt x="5004" y="2994"/>
                </a:cubicBezTo>
                <a:cubicBezTo>
                  <a:pt x="5006" y="3014"/>
                  <a:pt x="4997" y="3035"/>
                  <a:pt x="4992" y="3055"/>
                </a:cubicBezTo>
                <a:cubicBezTo>
                  <a:pt x="4986" y="3080"/>
                  <a:pt x="4979" y="3104"/>
                  <a:pt x="4971" y="3134"/>
                </a:cubicBezTo>
                <a:cubicBezTo>
                  <a:pt x="4960" y="3122"/>
                  <a:pt x="4953" y="3113"/>
                  <a:pt x="4943" y="3102"/>
                </a:cubicBezTo>
                <a:cubicBezTo>
                  <a:pt x="4919" y="3136"/>
                  <a:pt x="4907" y="3173"/>
                  <a:pt x="4915" y="3213"/>
                </a:cubicBezTo>
                <a:cubicBezTo>
                  <a:pt x="4921" y="3239"/>
                  <a:pt x="4919" y="3262"/>
                  <a:pt x="4909" y="3286"/>
                </a:cubicBezTo>
                <a:cubicBezTo>
                  <a:pt x="4898" y="3312"/>
                  <a:pt x="4890" y="3337"/>
                  <a:pt x="4875" y="3361"/>
                </a:cubicBezTo>
                <a:cubicBezTo>
                  <a:pt x="4864" y="3380"/>
                  <a:pt x="4860" y="3407"/>
                  <a:pt x="4861" y="3430"/>
                </a:cubicBezTo>
                <a:cubicBezTo>
                  <a:pt x="4864" y="3499"/>
                  <a:pt x="4848" y="3562"/>
                  <a:pt x="4806" y="3618"/>
                </a:cubicBezTo>
                <a:cubicBezTo>
                  <a:pt x="4781" y="3652"/>
                  <a:pt x="4780" y="3694"/>
                  <a:pt x="4765" y="3732"/>
                </a:cubicBezTo>
                <a:cubicBezTo>
                  <a:pt x="4762" y="3740"/>
                  <a:pt x="4763" y="3749"/>
                  <a:pt x="4758" y="3757"/>
                </a:cubicBezTo>
                <a:cubicBezTo>
                  <a:pt x="4736" y="3795"/>
                  <a:pt x="4730" y="3839"/>
                  <a:pt x="4719" y="3881"/>
                </a:cubicBezTo>
                <a:cubicBezTo>
                  <a:pt x="4710" y="3916"/>
                  <a:pt x="4701" y="3948"/>
                  <a:pt x="4708" y="3985"/>
                </a:cubicBezTo>
                <a:cubicBezTo>
                  <a:pt x="4689" y="3989"/>
                  <a:pt x="4678" y="3999"/>
                  <a:pt x="4681" y="4021"/>
                </a:cubicBezTo>
                <a:cubicBezTo>
                  <a:pt x="4682" y="4029"/>
                  <a:pt x="4677" y="4038"/>
                  <a:pt x="4675" y="4046"/>
                </a:cubicBezTo>
                <a:cubicBezTo>
                  <a:pt x="4667" y="4077"/>
                  <a:pt x="4658" y="4107"/>
                  <a:pt x="4652" y="4138"/>
                </a:cubicBezTo>
                <a:cubicBezTo>
                  <a:pt x="4647" y="4161"/>
                  <a:pt x="4646" y="4184"/>
                  <a:pt x="4630" y="4204"/>
                </a:cubicBezTo>
                <a:cubicBezTo>
                  <a:pt x="4612" y="4228"/>
                  <a:pt x="4618" y="4259"/>
                  <a:pt x="4626" y="4284"/>
                </a:cubicBezTo>
                <a:cubicBezTo>
                  <a:pt x="4632" y="4303"/>
                  <a:pt x="4630" y="4316"/>
                  <a:pt x="4617" y="4325"/>
                </a:cubicBezTo>
                <a:cubicBezTo>
                  <a:pt x="4597" y="4339"/>
                  <a:pt x="4592" y="4355"/>
                  <a:pt x="4596" y="4376"/>
                </a:cubicBezTo>
                <a:cubicBezTo>
                  <a:pt x="4597" y="4382"/>
                  <a:pt x="4598" y="4392"/>
                  <a:pt x="4595" y="4395"/>
                </a:cubicBezTo>
                <a:cubicBezTo>
                  <a:pt x="4572" y="4416"/>
                  <a:pt x="4580" y="4444"/>
                  <a:pt x="4574" y="4469"/>
                </a:cubicBezTo>
                <a:cubicBezTo>
                  <a:pt x="4572" y="4478"/>
                  <a:pt x="4568" y="4486"/>
                  <a:pt x="4566" y="4495"/>
                </a:cubicBezTo>
                <a:cubicBezTo>
                  <a:pt x="4564" y="4506"/>
                  <a:pt x="4560" y="4517"/>
                  <a:pt x="4560" y="4529"/>
                </a:cubicBezTo>
                <a:cubicBezTo>
                  <a:pt x="4560" y="4550"/>
                  <a:pt x="4552" y="4563"/>
                  <a:pt x="4527" y="4566"/>
                </a:cubicBezTo>
                <a:cubicBezTo>
                  <a:pt x="4508" y="4513"/>
                  <a:pt x="4518" y="4459"/>
                  <a:pt x="4523" y="4407"/>
                </a:cubicBezTo>
                <a:cubicBezTo>
                  <a:pt x="4506" y="4387"/>
                  <a:pt x="4499" y="4414"/>
                  <a:pt x="4486" y="4414"/>
                </a:cubicBezTo>
                <a:cubicBezTo>
                  <a:pt x="4487" y="4404"/>
                  <a:pt x="4486" y="4394"/>
                  <a:pt x="4488" y="4385"/>
                </a:cubicBezTo>
                <a:cubicBezTo>
                  <a:pt x="4490" y="4373"/>
                  <a:pt x="4494" y="4361"/>
                  <a:pt x="4498" y="4345"/>
                </a:cubicBezTo>
                <a:cubicBezTo>
                  <a:pt x="4482" y="4347"/>
                  <a:pt x="4473" y="4348"/>
                  <a:pt x="4464" y="4349"/>
                </a:cubicBezTo>
                <a:cubicBezTo>
                  <a:pt x="4450" y="4392"/>
                  <a:pt x="4438" y="4432"/>
                  <a:pt x="4424" y="4475"/>
                </a:cubicBezTo>
                <a:cubicBezTo>
                  <a:pt x="4448" y="4478"/>
                  <a:pt x="4455" y="4462"/>
                  <a:pt x="4464" y="4448"/>
                </a:cubicBezTo>
                <a:cubicBezTo>
                  <a:pt x="4471" y="4436"/>
                  <a:pt x="4479" y="4424"/>
                  <a:pt x="4487" y="4413"/>
                </a:cubicBezTo>
                <a:cubicBezTo>
                  <a:pt x="4470" y="4475"/>
                  <a:pt x="4453" y="4537"/>
                  <a:pt x="4436" y="4596"/>
                </a:cubicBezTo>
                <a:cubicBezTo>
                  <a:pt x="4417" y="4603"/>
                  <a:pt x="4399" y="4609"/>
                  <a:pt x="4380" y="4615"/>
                </a:cubicBezTo>
                <a:cubicBezTo>
                  <a:pt x="4386" y="4627"/>
                  <a:pt x="4391" y="4636"/>
                  <a:pt x="4396" y="4645"/>
                </a:cubicBezTo>
                <a:cubicBezTo>
                  <a:pt x="4409" y="4648"/>
                  <a:pt x="4422" y="4650"/>
                  <a:pt x="4439" y="4654"/>
                </a:cubicBezTo>
                <a:cubicBezTo>
                  <a:pt x="4431" y="4665"/>
                  <a:pt x="4425" y="4673"/>
                  <a:pt x="4419" y="4682"/>
                </a:cubicBezTo>
                <a:cubicBezTo>
                  <a:pt x="4409" y="4676"/>
                  <a:pt x="4401" y="4671"/>
                  <a:pt x="4391" y="4665"/>
                </a:cubicBezTo>
                <a:cubicBezTo>
                  <a:pt x="4388" y="4669"/>
                  <a:pt x="4385" y="4672"/>
                  <a:pt x="4384" y="4675"/>
                </a:cubicBezTo>
                <a:cubicBezTo>
                  <a:pt x="4371" y="4734"/>
                  <a:pt x="4357" y="4793"/>
                  <a:pt x="4348" y="4852"/>
                </a:cubicBezTo>
                <a:cubicBezTo>
                  <a:pt x="4344" y="4873"/>
                  <a:pt x="4343" y="4895"/>
                  <a:pt x="4336" y="4916"/>
                </a:cubicBezTo>
                <a:cubicBezTo>
                  <a:pt x="4332" y="4926"/>
                  <a:pt x="4328" y="4935"/>
                  <a:pt x="4338" y="4945"/>
                </a:cubicBezTo>
                <a:cubicBezTo>
                  <a:pt x="4342" y="4949"/>
                  <a:pt x="4343" y="4958"/>
                  <a:pt x="4341" y="4963"/>
                </a:cubicBezTo>
                <a:cubicBezTo>
                  <a:pt x="4334" y="4984"/>
                  <a:pt x="4333" y="5002"/>
                  <a:pt x="4361" y="5015"/>
                </a:cubicBezTo>
                <a:cubicBezTo>
                  <a:pt x="4345" y="5023"/>
                  <a:pt x="4336" y="5028"/>
                  <a:pt x="4328" y="5033"/>
                </a:cubicBezTo>
                <a:cubicBezTo>
                  <a:pt x="4324" y="5055"/>
                  <a:pt x="4320" y="5077"/>
                  <a:pt x="4317" y="5099"/>
                </a:cubicBezTo>
                <a:cubicBezTo>
                  <a:pt x="4316" y="5109"/>
                  <a:pt x="4314" y="5120"/>
                  <a:pt x="4317" y="5129"/>
                </a:cubicBezTo>
                <a:cubicBezTo>
                  <a:pt x="4328" y="5156"/>
                  <a:pt x="4321" y="5177"/>
                  <a:pt x="4300" y="5199"/>
                </a:cubicBezTo>
                <a:cubicBezTo>
                  <a:pt x="4310" y="5215"/>
                  <a:pt x="4319" y="5231"/>
                  <a:pt x="4329" y="5247"/>
                </a:cubicBezTo>
                <a:cubicBezTo>
                  <a:pt x="4313" y="5275"/>
                  <a:pt x="4313" y="5275"/>
                  <a:pt x="4360" y="5350"/>
                </a:cubicBezTo>
                <a:cubicBezTo>
                  <a:pt x="4364" y="5339"/>
                  <a:pt x="4368" y="5329"/>
                  <a:pt x="4371" y="5319"/>
                </a:cubicBezTo>
                <a:cubicBezTo>
                  <a:pt x="4379" y="5335"/>
                  <a:pt x="4395" y="5348"/>
                  <a:pt x="4381" y="5366"/>
                </a:cubicBezTo>
                <a:cubicBezTo>
                  <a:pt x="4379" y="5369"/>
                  <a:pt x="4376" y="5376"/>
                  <a:pt x="4377" y="5376"/>
                </a:cubicBezTo>
                <a:cubicBezTo>
                  <a:pt x="4396" y="5393"/>
                  <a:pt x="4378" y="5414"/>
                  <a:pt x="4384" y="5432"/>
                </a:cubicBezTo>
                <a:cubicBezTo>
                  <a:pt x="4390" y="5448"/>
                  <a:pt x="4393" y="5466"/>
                  <a:pt x="4398" y="5485"/>
                </a:cubicBezTo>
                <a:cubicBezTo>
                  <a:pt x="4426" y="5486"/>
                  <a:pt x="4445" y="5473"/>
                  <a:pt x="4451" y="5446"/>
                </a:cubicBezTo>
                <a:cubicBezTo>
                  <a:pt x="4457" y="5422"/>
                  <a:pt x="4459" y="5397"/>
                  <a:pt x="4463" y="5373"/>
                </a:cubicBezTo>
                <a:cubicBezTo>
                  <a:pt x="4465" y="5361"/>
                  <a:pt x="4468" y="5350"/>
                  <a:pt x="4474" y="5339"/>
                </a:cubicBezTo>
                <a:cubicBezTo>
                  <a:pt x="4470" y="5371"/>
                  <a:pt x="4486" y="5392"/>
                  <a:pt x="4509" y="5411"/>
                </a:cubicBezTo>
                <a:cubicBezTo>
                  <a:pt x="4522" y="5406"/>
                  <a:pt x="4535" y="5400"/>
                  <a:pt x="4546" y="5395"/>
                </a:cubicBezTo>
                <a:cubicBezTo>
                  <a:pt x="4555" y="5407"/>
                  <a:pt x="4561" y="5423"/>
                  <a:pt x="4571" y="5427"/>
                </a:cubicBezTo>
                <a:cubicBezTo>
                  <a:pt x="4584" y="5432"/>
                  <a:pt x="4600" y="5428"/>
                  <a:pt x="4607" y="5448"/>
                </a:cubicBezTo>
                <a:cubicBezTo>
                  <a:pt x="4587" y="5450"/>
                  <a:pt x="4567" y="5453"/>
                  <a:pt x="4545" y="5455"/>
                </a:cubicBezTo>
                <a:cubicBezTo>
                  <a:pt x="4550" y="5474"/>
                  <a:pt x="4554" y="5488"/>
                  <a:pt x="4558" y="5501"/>
                </a:cubicBezTo>
                <a:cubicBezTo>
                  <a:pt x="4564" y="5521"/>
                  <a:pt x="4561" y="5539"/>
                  <a:pt x="4544" y="5551"/>
                </a:cubicBezTo>
                <a:cubicBezTo>
                  <a:pt x="4526" y="5564"/>
                  <a:pt x="4520" y="5581"/>
                  <a:pt x="4520" y="5605"/>
                </a:cubicBezTo>
                <a:cubicBezTo>
                  <a:pt x="4532" y="5613"/>
                  <a:pt x="4547" y="5621"/>
                  <a:pt x="4560" y="5631"/>
                </a:cubicBezTo>
                <a:cubicBezTo>
                  <a:pt x="4575" y="5644"/>
                  <a:pt x="4567" y="5660"/>
                  <a:pt x="4562" y="5673"/>
                </a:cubicBezTo>
                <a:cubicBezTo>
                  <a:pt x="4573" y="5684"/>
                  <a:pt x="4582" y="5693"/>
                  <a:pt x="4593" y="5703"/>
                </a:cubicBezTo>
                <a:cubicBezTo>
                  <a:pt x="4586" y="5711"/>
                  <a:pt x="4580" y="5717"/>
                  <a:pt x="4574" y="5724"/>
                </a:cubicBezTo>
                <a:cubicBezTo>
                  <a:pt x="4587" y="5770"/>
                  <a:pt x="4634" y="5784"/>
                  <a:pt x="4661" y="5816"/>
                </a:cubicBezTo>
                <a:cubicBezTo>
                  <a:pt x="4691" y="5808"/>
                  <a:pt x="4710" y="5843"/>
                  <a:pt x="4739" y="5838"/>
                </a:cubicBezTo>
                <a:cubicBezTo>
                  <a:pt x="4746" y="5837"/>
                  <a:pt x="4753" y="5844"/>
                  <a:pt x="4764" y="5850"/>
                </a:cubicBezTo>
                <a:cubicBezTo>
                  <a:pt x="4761" y="5878"/>
                  <a:pt x="4758" y="5906"/>
                  <a:pt x="4755" y="5934"/>
                </a:cubicBezTo>
                <a:cubicBezTo>
                  <a:pt x="4756" y="5935"/>
                  <a:pt x="4758" y="5936"/>
                  <a:pt x="4759" y="5937"/>
                </a:cubicBezTo>
                <a:cubicBezTo>
                  <a:pt x="4762" y="5930"/>
                  <a:pt x="4766" y="5924"/>
                  <a:pt x="4771" y="5913"/>
                </a:cubicBezTo>
                <a:cubicBezTo>
                  <a:pt x="4775" y="5943"/>
                  <a:pt x="4804" y="5963"/>
                  <a:pt x="4783" y="5994"/>
                </a:cubicBezTo>
                <a:cubicBezTo>
                  <a:pt x="4781" y="5997"/>
                  <a:pt x="4785" y="6007"/>
                  <a:pt x="4789" y="6012"/>
                </a:cubicBezTo>
                <a:cubicBezTo>
                  <a:pt x="4801" y="6029"/>
                  <a:pt x="4796" y="6045"/>
                  <a:pt x="4787" y="6061"/>
                </a:cubicBezTo>
                <a:cubicBezTo>
                  <a:pt x="4774" y="6081"/>
                  <a:pt x="4764" y="6101"/>
                  <a:pt x="4774" y="6126"/>
                </a:cubicBezTo>
                <a:cubicBezTo>
                  <a:pt x="4777" y="6134"/>
                  <a:pt x="4772" y="6144"/>
                  <a:pt x="4771" y="6155"/>
                </a:cubicBezTo>
                <a:cubicBezTo>
                  <a:pt x="4780" y="6162"/>
                  <a:pt x="4790" y="6171"/>
                  <a:pt x="4797" y="6178"/>
                </a:cubicBezTo>
                <a:cubicBezTo>
                  <a:pt x="4795" y="6199"/>
                  <a:pt x="4794" y="6218"/>
                  <a:pt x="4792" y="6238"/>
                </a:cubicBezTo>
                <a:cubicBezTo>
                  <a:pt x="4802" y="6243"/>
                  <a:pt x="4815" y="6250"/>
                  <a:pt x="4833" y="6258"/>
                </a:cubicBezTo>
                <a:cubicBezTo>
                  <a:pt x="4822" y="6281"/>
                  <a:pt x="4814" y="6304"/>
                  <a:pt x="4803" y="6324"/>
                </a:cubicBezTo>
                <a:cubicBezTo>
                  <a:pt x="4791" y="6344"/>
                  <a:pt x="4783" y="6363"/>
                  <a:pt x="4809" y="6380"/>
                </a:cubicBezTo>
                <a:cubicBezTo>
                  <a:pt x="4775" y="6431"/>
                  <a:pt x="4742" y="6481"/>
                  <a:pt x="4708" y="6534"/>
                </a:cubicBezTo>
                <a:cubicBezTo>
                  <a:pt x="4735" y="6566"/>
                  <a:pt x="4702" y="6599"/>
                  <a:pt x="4699" y="6633"/>
                </a:cubicBezTo>
                <a:cubicBezTo>
                  <a:pt x="4698" y="6641"/>
                  <a:pt x="4694" y="6654"/>
                  <a:pt x="4697" y="6655"/>
                </a:cubicBezTo>
                <a:cubicBezTo>
                  <a:pt x="4724" y="6668"/>
                  <a:pt x="4705" y="6686"/>
                  <a:pt x="4702" y="6702"/>
                </a:cubicBezTo>
                <a:cubicBezTo>
                  <a:pt x="4718" y="6711"/>
                  <a:pt x="4719" y="6726"/>
                  <a:pt x="4708" y="6761"/>
                </a:cubicBezTo>
                <a:cubicBezTo>
                  <a:pt x="4720" y="6784"/>
                  <a:pt x="4729" y="6803"/>
                  <a:pt x="4739" y="6822"/>
                </a:cubicBezTo>
                <a:cubicBezTo>
                  <a:pt x="4725" y="6830"/>
                  <a:pt x="4715" y="6836"/>
                  <a:pt x="4701" y="6844"/>
                </a:cubicBezTo>
                <a:cubicBezTo>
                  <a:pt x="4713" y="6852"/>
                  <a:pt x="4721" y="6856"/>
                  <a:pt x="4732" y="6863"/>
                </a:cubicBezTo>
                <a:cubicBezTo>
                  <a:pt x="4724" y="6869"/>
                  <a:pt x="4718" y="6874"/>
                  <a:pt x="4714" y="6877"/>
                </a:cubicBezTo>
                <a:cubicBezTo>
                  <a:pt x="4715" y="6905"/>
                  <a:pt x="4717" y="6930"/>
                  <a:pt x="4718" y="6957"/>
                </a:cubicBezTo>
                <a:cubicBezTo>
                  <a:pt x="4756" y="6983"/>
                  <a:pt x="4754" y="7011"/>
                  <a:pt x="4712" y="7033"/>
                </a:cubicBezTo>
                <a:cubicBezTo>
                  <a:pt x="4703" y="7038"/>
                  <a:pt x="4695" y="7045"/>
                  <a:pt x="4686" y="7051"/>
                </a:cubicBezTo>
                <a:cubicBezTo>
                  <a:pt x="4694" y="7066"/>
                  <a:pt x="4717" y="7067"/>
                  <a:pt x="4715" y="7090"/>
                </a:cubicBezTo>
                <a:cubicBezTo>
                  <a:pt x="4714" y="7107"/>
                  <a:pt x="4709" y="7121"/>
                  <a:pt x="4699" y="7134"/>
                </a:cubicBezTo>
                <a:cubicBezTo>
                  <a:pt x="4695" y="7139"/>
                  <a:pt x="4691" y="7150"/>
                  <a:pt x="4693" y="7155"/>
                </a:cubicBezTo>
                <a:cubicBezTo>
                  <a:pt x="4705" y="7178"/>
                  <a:pt x="4690" y="7187"/>
                  <a:pt x="4674" y="7197"/>
                </a:cubicBezTo>
                <a:cubicBezTo>
                  <a:pt x="4679" y="7221"/>
                  <a:pt x="4683" y="7246"/>
                  <a:pt x="4689" y="7272"/>
                </a:cubicBezTo>
                <a:cubicBezTo>
                  <a:pt x="4683" y="7276"/>
                  <a:pt x="4668" y="7281"/>
                  <a:pt x="4668" y="7286"/>
                </a:cubicBezTo>
                <a:cubicBezTo>
                  <a:pt x="4669" y="7300"/>
                  <a:pt x="4674" y="7314"/>
                  <a:pt x="4681" y="7326"/>
                </a:cubicBezTo>
                <a:cubicBezTo>
                  <a:pt x="4687" y="7336"/>
                  <a:pt x="4698" y="7342"/>
                  <a:pt x="4709" y="7352"/>
                </a:cubicBezTo>
                <a:cubicBezTo>
                  <a:pt x="4697" y="7365"/>
                  <a:pt x="4706" y="7388"/>
                  <a:pt x="4681" y="7396"/>
                </a:cubicBezTo>
                <a:cubicBezTo>
                  <a:pt x="4672" y="7399"/>
                  <a:pt x="4667" y="7417"/>
                  <a:pt x="4679" y="7426"/>
                </a:cubicBezTo>
                <a:cubicBezTo>
                  <a:pt x="4695" y="7439"/>
                  <a:pt x="4698" y="7453"/>
                  <a:pt x="4697" y="7472"/>
                </a:cubicBezTo>
                <a:cubicBezTo>
                  <a:pt x="4697" y="7482"/>
                  <a:pt x="4706" y="7492"/>
                  <a:pt x="4711" y="7503"/>
                </a:cubicBezTo>
                <a:cubicBezTo>
                  <a:pt x="4684" y="7511"/>
                  <a:pt x="4677" y="7519"/>
                  <a:pt x="4676" y="7543"/>
                </a:cubicBezTo>
                <a:cubicBezTo>
                  <a:pt x="4675" y="7560"/>
                  <a:pt x="4674" y="7576"/>
                  <a:pt x="4702" y="7575"/>
                </a:cubicBezTo>
                <a:cubicBezTo>
                  <a:pt x="4695" y="7603"/>
                  <a:pt x="4689" y="7629"/>
                  <a:pt x="4681" y="7659"/>
                </a:cubicBezTo>
                <a:cubicBezTo>
                  <a:pt x="4687" y="7664"/>
                  <a:pt x="4704" y="7670"/>
                  <a:pt x="4701" y="7689"/>
                </a:cubicBezTo>
                <a:cubicBezTo>
                  <a:pt x="4698" y="7702"/>
                  <a:pt x="4701" y="7715"/>
                  <a:pt x="4692" y="7730"/>
                </a:cubicBezTo>
                <a:cubicBezTo>
                  <a:pt x="4682" y="7745"/>
                  <a:pt x="4672" y="7766"/>
                  <a:pt x="4687" y="7789"/>
                </a:cubicBezTo>
                <a:cubicBezTo>
                  <a:pt x="4692" y="7798"/>
                  <a:pt x="4684" y="7813"/>
                  <a:pt x="4696" y="7826"/>
                </a:cubicBezTo>
                <a:cubicBezTo>
                  <a:pt x="4705" y="7834"/>
                  <a:pt x="4694" y="7846"/>
                  <a:pt x="4683" y="7849"/>
                </a:cubicBezTo>
                <a:cubicBezTo>
                  <a:pt x="4671" y="7853"/>
                  <a:pt x="4657" y="7855"/>
                  <a:pt x="4646" y="7858"/>
                </a:cubicBezTo>
                <a:cubicBezTo>
                  <a:pt x="4634" y="7888"/>
                  <a:pt x="4664" y="7886"/>
                  <a:pt x="4677" y="7902"/>
                </a:cubicBezTo>
                <a:cubicBezTo>
                  <a:pt x="4671" y="7927"/>
                  <a:pt x="4673" y="7962"/>
                  <a:pt x="4656" y="7980"/>
                </a:cubicBezTo>
                <a:cubicBezTo>
                  <a:pt x="4636" y="8000"/>
                  <a:pt x="4666" y="8041"/>
                  <a:pt x="4621" y="8043"/>
                </a:cubicBezTo>
                <a:cubicBezTo>
                  <a:pt x="4631" y="8063"/>
                  <a:pt x="4649" y="8076"/>
                  <a:pt x="4632" y="8101"/>
                </a:cubicBezTo>
                <a:cubicBezTo>
                  <a:pt x="4621" y="8117"/>
                  <a:pt x="4635" y="8138"/>
                  <a:pt x="4656" y="8151"/>
                </a:cubicBezTo>
                <a:cubicBezTo>
                  <a:pt x="4648" y="8156"/>
                  <a:pt x="4642" y="8160"/>
                  <a:pt x="4631" y="8166"/>
                </a:cubicBezTo>
                <a:cubicBezTo>
                  <a:pt x="4639" y="8183"/>
                  <a:pt x="4647" y="8200"/>
                  <a:pt x="4655" y="8219"/>
                </a:cubicBezTo>
                <a:cubicBezTo>
                  <a:pt x="4649" y="8234"/>
                  <a:pt x="4642" y="8251"/>
                  <a:pt x="4635" y="8268"/>
                </a:cubicBezTo>
                <a:cubicBezTo>
                  <a:pt x="4641" y="8284"/>
                  <a:pt x="4648" y="8299"/>
                  <a:pt x="4656" y="8318"/>
                </a:cubicBezTo>
                <a:cubicBezTo>
                  <a:pt x="4635" y="8332"/>
                  <a:pt x="4656" y="8377"/>
                  <a:pt x="4611" y="8375"/>
                </a:cubicBezTo>
                <a:cubicBezTo>
                  <a:pt x="4598" y="8431"/>
                  <a:pt x="4589" y="8486"/>
                  <a:pt x="4628" y="8536"/>
                </a:cubicBezTo>
                <a:cubicBezTo>
                  <a:pt x="4624" y="8549"/>
                  <a:pt x="4618" y="8563"/>
                  <a:pt x="4617" y="8576"/>
                </a:cubicBezTo>
                <a:cubicBezTo>
                  <a:pt x="4617" y="8587"/>
                  <a:pt x="4624" y="8599"/>
                  <a:pt x="4628" y="8612"/>
                </a:cubicBezTo>
                <a:cubicBezTo>
                  <a:pt x="4620" y="8624"/>
                  <a:pt x="4598" y="8631"/>
                  <a:pt x="4611" y="8656"/>
                </a:cubicBezTo>
                <a:cubicBezTo>
                  <a:pt x="4616" y="8665"/>
                  <a:pt x="4605" y="8682"/>
                  <a:pt x="4600" y="8698"/>
                </a:cubicBezTo>
                <a:cubicBezTo>
                  <a:pt x="4609" y="8700"/>
                  <a:pt x="4618" y="8702"/>
                  <a:pt x="4631" y="8704"/>
                </a:cubicBezTo>
                <a:cubicBezTo>
                  <a:pt x="4627" y="8726"/>
                  <a:pt x="4624" y="8746"/>
                  <a:pt x="4621" y="8770"/>
                </a:cubicBezTo>
                <a:cubicBezTo>
                  <a:pt x="4613" y="8767"/>
                  <a:pt x="4608" y="8765"/>
                  <a:pt x="4602" y="8762"/>
                </a:cubicBezTo>
                <a:cubicBezTo>
                  <a:pt x="4586" y="8772"/>
                  <a:pt x="4591" y="8789"/>
                  <a:pt x="4594" y="8803"/>
                </a:cubicBezTo>
                <a:cubicBezTo>
                  <a:pt x="4597" y="8822"/>
                  <a:pt x="4593" y="8832"/>
                  <a:pt x="4570" y="8833"/>
                </a:cubicBezTo>
                <a:cubicBezTo>
                  <a:pt x="4581" y="8850"/>
                  <a:pt x="4598" y="8863"/>
                  <a:pt x="4579" y="8882"/>
                </a:cubicBezTo>
                <a:cubicBezTo>
                  <a:pt x="4575" y="8886"/>
                  <a:pt x="4584" y="8906"/>
                  <a:pt x="4591" y="8916"/>
                </a:cubicBezTo>
                <a:cubicBezTo>
                  <a:pt x="4617" y="8951"/>
                  <a:pt x="4617" y="8961"/>
                  <a:pt x="4593" y="9000"/>
                </a:cubicBezTo>
                <a:cubicBezTo>
                  <a:pt x="4587" y="9010"/>
                  <a:pt x="4584" y="9024"/>
                  <a:pt x="4584" y="9035"/>
                </a:cubicBezTo>
                <a:cubicBezTo>
                  <a:pt x="4586" y="9067"/>
                  <a:pt x="4592" y="9099"/>
                  <a:pt x="4594" y="9130"/>
                </a:cubicBezTo>
                <a:cubicBezTo>
                  <a:pt x="4596" y="9159"/>
                  <a:pt x="4582" y="9190"/>
                  <a:pt x="4587" y="9215"/>
                </a:cubicBezTo>
                <a:cubicBezTo>
                  <a:pt x="4593" y="9248"/>
                  <a:pt x="4557" y="9274"/>
                  <a:pt x="4581" y="9304"/>
                </a:cubicBezTo>
                <a:cubicBezTo>
                  <a:pt x="4565" y="9314"/>
                  <a:pt x="4550" y="9323"/>
                  <a:pt x="4536" y="9331"/>
                </a:cubicBezTo>
                <a:cubicBezTo>
                  <a:pt x="4537" y="9334"/>
                  <a:pt x="4537" y="9336"/>
                  <a:pt x="4538" y="9339"/>
                </a:cubicBezTo>
                <a:cubicBezTo>
                  <a:pt x="4550" y="9337"/>
                  <a:pt x="4562" y="9335"/>
                  <a:pt x="4574" y="9333"/>
                </a:cubicBezTo>
                <a:cubicBezTo>
                  <a:pt x="4585" y="9346"/>
                  <a:pt x="4581" y="9357"/>
                  <a:pt x="4573" y="9369"/>
                </a:cubicBezTo>
                <a:cubicBezTo>
                  <a:pt x="4564" y="9382"/>
                  <a:pt x="4555" y="9392"/>
                  <a:pt x="4564" y="9412"/>
                </a:cubicBezTo>
                <a:cubicBezTo>
                  <a:pt x="4568" y="9419"/>
                  <a:pt x="4551" y="9437"/>
                  <a:pt x="4540" y="9456"/>
                </a:cubicBezTo>
                <a:cubicBezTo>
                  <a:pt x="4542" y="9462"/>
                  <a:pt x="4545" y="9474"/>
                  <a:pt x="4551" y="9486"/>
                </a:cubicBezTo>
                <a:cubicBezTo>
                  <a:pt x="4557" y="9499"/>
                  <a:pt x="4572" y="9513"/>
                  <a:pt x="4569" y="9524"/>
                </a:cubicBezTo>
                <a:cubicBezTo>
                  <a:pt x="4565" y="9544"/>
                  <a:pt x="4559" y="9566"/>
                  <a:pt x="4539" y="9580"/>
                </a:cubicBezTo>
                <a:cubicBezTo>
                  <a:pt x="4535" y="9583"/>
                  <a:pt x="4531" y="9586"/>
                  <a:pt x="4526" y="9590"/>
                </a:cubicBezTo>
                <a:cubicBezTo>
                  <a:pt x="4561" y="9628"/>
                  <a:pt x="4544" y="9676"/>
                  <a:pt x="4554" y="9720"/>
                </a:cubicBezTo>
                <a:cubicBezTo>
                  <a:pt x="4536" y="9722"/>
                  <a:pt x="4527" y="9733"/>
                  <a:pt x="4532" y="9751"/>
                </a:cubicBezTo>
                <a:cubicBezTo>
                  <a:pt x="4537" y="9766"/>
                  <a:pt x="4544" y="9780"/>
                  <a:pt x="4550" y="9795"/>
                </a:cubicBezTo>
                <a:cubicBezTo>
                  <a:pt x="4538" y="9802"/>
                  <a:pt x="4527" y="9810"/>
                  <a:pt x="4511" y="9820"/>
                </a:cubicBezTo>
                <a:cubicBezTo>
                  <a:pt x="4519" y="9833"/>
                  <a:pt x="4528" y="9844"/>
                  <a:pt x="4531" y="9857"/>
                </a:cubicBezTo>
                <a:cubicBezTo>
                  <a:pt x="4534" y="9871"/>
                  <a:pt x="4533" y="9887"/>
                  <a:pt x="4528" y="9900"/>
                </a:cubicBezTo>
                <a:cubicBezTo>
                  <a:pt x="4517" y="9932"/>
                  <a:pt x="4509" y="9960"/>
                  <a:pt x="4542" y="9984"/>
                </a:cubicBezTo>
                <a:cubicBezTo>
                  <a:pt x="4553" y="9993"/>
                  <a:pt x="4537" y="10002"/>
                  <a:pt x="4540" y="10007"/>
                </a:cubicBezTo>
                <a:cubicBezTo>
                  <a:pt x="4545" y="10018"/>
                  <a:pt x="4555" y="10027"/>
                  <a:pt x="4564" y="10039"/>
                </a:cubicBezTo>
                <a:cubicBezTo>
                  <a:pt x="4555" y="10045"/>
                  <a:pt x="4547" y="10051"/>
                  <a:pt x="4536" y="10059"/>
                </a:cubicBezTo>
                <a:cubicBezTo>
                  <a:pt x="4548" y="10074"/>
                  <a:pt x="4557" y="10088"/>
                  <a:pt x="4538" y="10103"/>
                </a:cubicBezTo>
                <a:cubicBezTo>
                  <a:pt x="4530" y="10110"/>
                  <a:pt x="4532" y="10123"/>
                  <a:pt x="4531" y="10135"/>
                </a:cubicBezTo>
                <a:cubicBezTo>
                  <a:pt x="4528" y="10163"/>
                  <a:pt x="4537" y="10190"/>
                  <a:pt x="4534" y="10217"/>
                </a:cubicBezTo>
                <a:cubicBezTo>
                  <a:pt x="4532" y="10228"/>
                  <a:pt x="4528" y="10239"/>
                  <a:pt x="4523" y="10258"/>
                </a:cubicBezTo>
                <a:cubicBezTo>
                  <a:pt x="4528" y="10269"/>
                  <a:pt x="4538" y="10288"/>
                  <a:pt x="4545" y="10308"/>
                </a:cubicBezTo>
                <a:cubicBezTo>
                  <a:pt x="4547" y="10313"/>
                  <a:pt x="4542" y="10320"/>
                  <a:pt x="4540" y="10326"/>
                </a:cubicBezTo>
                <a:cubicBezTo>
                  <a:pt x="4536" y="10335"/>
                  <a:pt x="4533" y="10344"/>
                  <a:pt x="4543" y="10350"/>
                </a:cubicBezTo>
                <a:cubicBezTo>
                  <a:pt x="4546" y="10352"/>
                  <a:pt x="4548" y="10355"/>
                  <a:pt x="4548" y="10357"/>
                </a:cubicBezTo>
                <a:cubicBezTo>
                  <a:pt x="4544" y="10386"/>
                  <a:pt x="4542" y="10415"/>
                  <a:pt x="4536" y="10443"/>
                </a:cubicBezTo>
                <a:cubicBezTo>
                  <a:pt x="4529" y="10475"/>
                  <a:pt x="4517" y="10506"/>
                  <a:pt x="4509" y="10537"/>
                </a:cubicBezTo>
                <a:cubicBezTo>
                  <a:pt x="4507" y="10547"/>
                  <a:pt x="4506" y="10561"/>
                  <a:pt x="4527" y="10561"/>
                </a:cubicBezTo>
                <a:cubicBezTo>
                  <a:pt x="4523" y="10569"/>
                  <a:pt x="4520" y="10576"/>
                  <a:pt x="4516" y="10583"/>
                </a:cubicBezTo>
                <a:cubicBezTo>
                  <a:pt x="4503" y="10601"/>
                  <a:pt x="4496" y="10618"/>
                  <a:pt x="4499" y="10644"/>
                </a:cubicBezTo>
                <a:cubicBezTo>
                  <a:pt x="4501" y="10667"/>
                  <a:pt x="4501" y="10693"/>
                  <a:pt x="4496" y="10716"/>
                </a:cubicBezTo>
                <a:cubicBezTo>
                  <a:pt x="4491" y="10741"/>
                  <a:pt x="4495" y="10760"/>
                  <a:pt x="4513" y="10778"/>
                </a:cubicBezTo>
                <a:cubicBezTo>
                  <a:pt x="4507" y="10786"/>
                  <a:pt x="4502" y="10794"/>
                  <a:pt x="4495" y="10805"/>
                </a:cubicBezTo>
                <a:cubicBezTo>
                  <a:pt x="4496" y="10802"/>
                  <a:pt x="4495" y="10804"/>
                  <a:pt x="4495" y="10804"/>
                </a:cubicBezTo>
                <a:cubicBezTo>
                  <a:pt x="4517" y="10825"/>
                  <a:pt x="4504" y="10846"/>
                  <a:pt x="4500" y="10869"/>
                </a:cubicBezTo>
                <a:cubicBezTo>
                  <a:pt x="4497" y="10890"/>
                  <a:pt x="4500" y="10912"/>
                  <a:pt x="4503" y="10934"/>
                </a:cubicBezTo>
                <a:cubicBezTo>
                  <a:pt x="4504" y="10943"/>
                  <a:pt x="4512" y="10951"/>
                  <a:pt x="4513" y="10961"/>
                </a:cubicBezTo>
                <a:cubicBezTo>
                  <a:pt x="4516" y="10990"/>
                  <a:pt x="4496" y="11005"/>
                  <a:pt x="4470" y="11014"/>
                </a:cubicBezTo>
                <a:cubicBezTo>
                  <a:pt x="4491" y="11039"/>
                  <a:pt x="4510" y="11061"/>
                  <a:pt x="4527" y="11081"/>
                </a:cubicBezTo>
                <a:cubicBezTo>
                  <a:pt x="4527" y="11098"/>
                  <a:pt x="4502" y="11103"/>
                  <a:pt x="4515" y="11124"/>
                </a:cubicBezTo>
                <a:cubicBezTo>
                  <a:pt x="4522" y="11134"/>
                  <a:pt x="4496" y="11151"/>
                  <a:pt x="4513" y="11167"/>
                </a:cubicBezTo>
                <a:cubicBezTo>
                  <a:pt x="4504" y="11208"/>
                  <a:pt x="4519" y="11251"/>
                  <a:pt x="4505" y="11291"/>
                </a:cubicBezTo>
                <a:cubicBezTo>
                  <a:pt x="4493" y="11324"/>
                  <a:pt x="4505" y="11354"/>
                  <a:pt x="4513" y="11385"/>
                </a:cubicBezTo>
                <a:cubicBezTo>
                  <a:pt x="4519" y="11405"/>
                  <a:pt x="4522" y="11425"/>
                  <a:pt x="4514" y="11445"/>
                </a:cubicBezTo>
                <a:cubicBezTo>
                  <a:pt x="4507" y="11461"/>
                  <a:pt x="4500" y="11478"/>
                  <a:pt x="4518" y="11493"/>
                </a:cubicBezTo>
                <a:cubicBezTo>
                  <a:pt x="4521" y="11495"/>
                  <a:pt x="4522" y="11504"/>
                  <a:pt x="4520" y="11507"/>
                </a:cubicBezTo>
                <a:cubicBezTo>
                  <a:pt x="4505" y="11533"/>
                  <a:pt x="4518" y="11562"/>
                  <a:pt x="4511" y="11588"/>
                </a:cubicBezTo>
                <a:cubicBezTo>
                  <a:pt x="4508" y="11598"/>
                  <a:pt x="4508" y="11610"/>
                  <a:pt x="4510" y="11620"/>
                </a:cubicBezTo>
                <a:cubicBezTo>
                  <a:pt x="4522" y="11670"/>
                  <a:pt x="4515" y="11720"/>
                  <a:pt x="4511" y="11770"/>
                </a:cubicBezTo>
                <a:cubicBezTo>
                  <a:pt x="4509" y="11785"/>
                  <a:pt x="4518" y="11801"/>
                  <a:pt x="4525" y="11816"/>
                </a:cubicBezTo>
                <a:cubicBezTo>
                  <a:pt x="4545" y="11857"/>
                  <a:pt x="4545" y="11860"/>
                  <a:pt x="4514" y="11891"/>
                </a:cubicBezTo>
                <a:cubicBezTo>
                  <a:pt x="4514" y="11931"/>
                  <a:pt x="4514" y="11972"/>
                  <a:pt x="4514" y="12013"/>
                </a:cubicBezTo>
                <a:cubicBezTo>
                  <a:pt x="4514" y="12016"/>
                  <a:pt x="4516" y="12019"/>
                  <a:pt x="4515" y="12021"/>
                </a:cubicBezTo>
                <a:cubicBezTo>
                  <a:pt x="4491" y="12052"/>
                  <a:pt x="4507" y="12083"/>
                  <a:pt x="4515" y="12114"/>
                </a:cubicBezTo>
                <a:cubicBezTo>
                  <a:pt x="4521" y="12135"/>
                  <a:pt x="4520" y="12156"/>
                  <a:pt x="4516" y="12179"/>
                </a:cubicBezTo>
                <a:cubicBezTo>
                  <a:pt x="4511" y="12216"/>
                  <a:pt x="4517" y="12257"/>
                  <a:pt x="4546" y="12290"/>
                </a:cubicBezTo>
                <a:cubicBezTo>
                  <a:pt x="4539" y="12298"/>
                  <a:pt x="4531" y="12307"/>
                  <a:pt x="4522" y="12318"/>
                </a:cubicBezTo>
                <a:cubicBezTo>
                  <a:pt x="4525" y="12329"/>
                  <a:pt x="4530" y="12341"/>
                  <a:pt x="4536" y="12359"/>
                </a:cubicBezTo>
                <a:cubicBezTo>
                  <a:pt x="4519" y="12372"/>
                  <a:pt x="4501" y="12387"/>
                  <a:pt x="4484" y="12401"/>
                </a:cubicBezTo>
                <a:cubicBezTo>
                  <a:pt x="4506" y="12420"/>
                  <a:pt x="4527" y="12439"/>
                  <a:pt x="4548" y="12458"/>
                </a:cubicBezTo>
                <a:cubicBezTo>
                  <a:pt x="4536" y="12506"/>
                  <a:pt x="4525" y="12552"/>
                  <a:pt x="4514" y="12602"/>
                </a:cubicBezTo>
                <a:cubicBezTo>
                  <a:pt x="4516" y="12604"/>
                  <a:pt x="4522" y="12608"/>
                  <a:pt x="4528" y="12614"/>
                </a:cubicBezTo>
                <a:cubicBezTo>
                  <a:pt x="4520" y="12626"/>
                  <a:pt x="4508" y="12637"/>
                  <a:pt x="4506" y="12650"/>
                </a:cubicBezTo>
                <a:cubicBezTo>
                  <a:pt x="4505" y="12663"/>
                  <a:pt x="4514" y="12677"/>
                  <a:pt x="4520" y="12692"/>
                </a:cubicBezTo>
                <a:cubicBezTo>
                  <a:pt x="4515" y="12701"/>
                  <a:pt x="4509" y="12714"/>
                  <a:pt x="4500" y="12732"/>
                </a:cubicBezTo>
                <a:cubicBezTo>
                  <a:pt x="4513" y="12732"/>
                  <a:pt x="4518" y="12732"/>
                  <a:pt x="4522" y="12732"/>
                </a:cubicBezTo>
                <a:cubicBezTo>
                  <a:pt x="4544" y="12734"/>
                  <a:pt x="4549" y="12739"/>
                  <a:pt x="4540" y="12758"/>
                </a:cubicBezTo>
                <a:cubicBezTo>
                  <a:pt x="4536" y="12768"/>
                  <a:pt x="4530" y="12777"/>
                  <a:pt x="4522" y="12783"/>
                </a:cubicBezTo>
                <a:cubicBezTo>
                  <a:pt x="4497" y="12805"/>
                  <a:pt x="4507" y="12833"/>
                  <a:pt x="4510" y="12858"/>
                </a:cubicBezTo>
                <a:cubicBezTo>
                  <a:pt x="4510" y="12867"/>
                  <a:pt x="4533" y="12866"/>
                  <a:pt x="4535" y="12885"/>
                </a:cubicBezTo>
                <a:cubicBezTo>
                  <a:pt x="4535" y="12896"/>
                  <a:pt x="4547" y="12906"/>
                  <a:pt x="4555" y="12918"/>
                </a:cubicBezTo>
                <a:cubicBezTo>
                  <a:pt x="4529" y="12937"/>
                  <a:pt x="4539" y="12964"/>
                  <a:pt x="4544" y="12989"/>
                </a:cubicBezTo>
                <a:cubicBezTo>
                  <a:pt x="4548" y="13009"/>
                  <a:pt x="4554" y="13029"/>
                  <a:pt x="4561" y="13049"/>
                </a:cubicBezTo>
                <a:cubicBezTo>
                  <a:pt x="4569" y="13073"/>
                  <a:pt x="4573" y="13096"/>
                  <a:pt x="4540" y="13111"/>
                </a:cubicBezTo>
                <a:cubicBezTo>
                  <a:pt x="4572" y="13133"/>
                  <a:pt x="4570" y="13167"/>
                  <a:pt x="4559" y="13188"/>
                </a:cubicBezTo>
                <a:cubicBezTo>
                  <a:pt x="4550" y="13206"/>
                  <a:pt x="4545" y="13228"/>
                  <a:pt x="4529" y="13243"/>
                </a:cubicBezTo>
                <a:cubicBezTo>
                  <a:pt x="4541" y="13262"/>
                  <a:pt x="4552" y="13279"/>
                  <a:pt x="4564" y="13296"/>
                </a:cubicBezTo>
                <a:cubicBezTo>
                  <a:pt x="4574" y="13310"/>
                  <a:pt x="4581" y="13323"/>
                  <a:pt x="4571" y="13340"/>
                </a:cubicBezTo>
                <a:cubicBezTo>
                  <a:pt x="4570" y="13342"/>
                  <a:pt x="4568" y="13346"/>
                  <a:pt x="4569" y="13347"/>
                </a:cubicBezTo>
                <a:cubicBezTo>
                  <a:pt x="4597" y="13380"/>
                  <a:pt x="4569" y="13412"/>
                  <a:pt x="4569" y="13448"/>
                </a:cubicBezTo>
                <a:cubicBezTo>
                  <a:pt x="4574" y="13454"/>
                  <a:pt x="4582" y="13464"/>
                  <a:pt x="4590" y="13475"/>
                </a:cubicBezTo>
                <a:cubicBezTo>
                  <a:pt x="4582" y="13483"/>
                  <a:pt x="4574" y="13489"/>
                  <a:pt x="4564" y="13498"/>
                </a:cubicBezTo>
                <a:cubicBezTo>
                  <a:pt x="4586" y="13522"/>
                  <a:pt x="4560" y="13542"/>
                  <a:pt x="4558" y="13568"/>
                </a:cubicBezTo>
                <a:cubicBezTo>
                  <a:pt x="4567" y="13579"/>
                  <a:pt x="4577" y="13591"/>
                  <a:pt x="4587" y="13604"/>
                </a:cubicBezTo>
                <a:cubicBezTo>
                  <a:pt x="4583" y="13608"/>
                  <a:pt x="4579" y="13613"/>
                  <a:pt x="4574" y="13618"/>
                </a:cubicBezTo>
                <a:cubicBezTo>
                  <a:pt x="4591" y="13656"/>
                  <a:pt x="4634" y="13679"/>
                  <a:pt x="4641" y="13727"/>
                </a:cubicBezTo>
                <a:cubicBezTo>
                  <a:pt x="4632" y="13730"/>
                  <a:pt x="4625" y="13731"/>
                  <a:pt x="4618" y="13734"/>
                </a:cubicBezTo>
                <a:cubicBezTo>
                  <a:pt x="4604" y="13740"/>
                  <a:pt x="4588" y="13744"/>
                  <a:pt x="4577" y="13754"/>
                </a:cubicBezTo>
                <a:cubicBezTo>
                  <a:pt x="4570" y="13759"/>
                  <a:pt x="4570" y="13775"/>
                  <a:pt x="4572" y="13786"/>
                </a:cubicBezTo>
                <a:cubicBezTo>
                  <a:pt x="4574" y="13798"/>
                  <a:pt x="4586" y="13801"/>
                  <a:pt x="4597" y="13796"/>
                </a:cubicBezTo>
                <a:cubicBezTo>
                  <a:pt x="4615" y="13787"/>
                  <a:pt x="4625" y="13796"/>
                  <a:pt x="4634" y="13812"/>
                </a:cubicBezTo>
                <a:cubicBezTo>
                  <a:pt x="4619" y="13822"/>
                  <a:pt x="4604" y="13832"/>
                  <a:pt x="4609" y="13855"/>
                </a:cubicBezTo>
                <a:cubicBezTo>
                  <a:pt x="4649" y="13849"/>
                  <a:pt x="4655" y="13882"/>
                  <a:pt x="4669" y="13910"/>
                </a:cubicBezTo>
                <a:cubicBezTo>
                  <a:pt x="4660" y="13918"/>
                  <a:pt x="4650" y="13926"/>
                  <a:pt x="4639" y="13935"/>
                </a:cubicBezTo>
                <a:cubicBezTo>
                  <a:pt x="4661" y="13972"/>
                  <a:pt x="4654" y="14021"/>
                  <a:pt x="4687" y="14055"/>
                </a:cubicBezTo>
                <a:cubicBezTo>
                  <a:pt x="4697" y="14065"/>
                  <a:pt x="4701" y="14081"/>
                  <a:pt x="4682" y="14092"/>
                </a:cubicBezTo>
                <a:cubicBezTo>
                  <a:pt x="4677" y="14095"/>
                  <a:pt x="4673" y="14102"/>
                  <a:pt x="4671" y="14108"/>
                </a:cubicBezTo>
                <a:cubicBezTo>
                  <a:pt x="4664" y="14128"/>
                  <a:pt x="4657" y="14149"/>
                  <a:pt x="4650" y="14172"/>
                </a:cubicBezTo>
                <a:cubicBezTo>
                  <a:pt x="4668" y="14195"/>
                  <a:pt x="4685" y="14220"/>
                  <a:pt x="4669" y="14255"/>
                </a:cubicBezTo>
                <a:cubicBezTo>
                  <a:pt x="4666" y="14262"/>
                  <a:pt x="4671" y="14277"/>
                  <a:pt x="4677" y="14283"/>
                </a:cubicBezTo>
                <a:cubicBezTo>
                  <a:pt x="4695" y="14303"/>
                  <a:pt x="4696" y="14327"/>
                  <a:pt x="4695" y="14352"/>
                </a:cubicBezTo>
                <a:cubicBezTo>
                  <a:pt x="4688" y="14358"/>
                  <a:pt x="4680" y="14365"/>
                  <a:pt x="4673" y="14372"/>
                </a:cubicBezTo>
                <a:cubicBezTo>
                  <a:pt x="4660" y="14385"/>
                  <a:pt x="4657" y="14400"/>
                  <a:pt x="4671" y="14414"/>
                </a:cubicBezTo>
                <a:cubicBezTo>
                  <a:pt x="4682" y="14424"/>
                  <a:pt x="4685" y="14434"/>
                  <a:pt x="4678" y="14449"/>
                </a:cubicBezTo>
                <a:cubicBezTo>
                  <a:pt x="4676" y="14454"/>
                  <a:pt x="4681" y="14464"/>
                  <a:pt x="4685" y="14470"/>
                </a:cubicBezTo>
                <a:cubicBezTo>
                  <a:pt x="4699" y="14491"/>
                  <a:pt x="4699" y="14491"/>
                  <a:pt x="4691" y="14514"/>
                </a:cubicBezTo>
                <a:cubicBezTo>
                  <a:pt x="4730" y="14546"/>
                  <a:pt x="4733" y="14560"/>
                  <a:pt x="4708" y="14612"/>
                </a:cubicBezTo>
                <a:cubicBezTo>
                  <a:pt x="4699" y="14612"/>
                  <a:pt x="4689" y="14610"/>
                  <a:pt x="4679" y="14612"/>
                </a:cubicBezTo>
                <a:cubicBezTo>
                  <a:pt x="4667" y="14614"/>
                  <a:pt x="4654" y="14623"/>
                  <a:pt x="4658" y="14636"/>
                </a:cubicBezTo>
                <a:cubicBezTo>
                  <a:pt x="4667" y="14662"/>
                  <a:pt x="4655" y="14685"/>
                  <a:pt x="4658" y="14715"/>
                </a:cubicBezTo>
                <a:cubicBezTo>
                  <a:pt x="4677" y="14716"/>
                  <a:pt x="4696" y="14717"/>
                  <a:pt x="4717" y="14718"/>
                </a:cubicBezTo>
                <a:cubicBezTo>
                  <a:pt x="4722" y="14748"/>
                  <a:pt x="4720" y="14774"/>
                  <a:pt x="4702" y="14798"/>
                </a:cubicBezTo>
                <a:cubicBezTo>
                  <a:pt x="4688" y="14817"/>
                  <a:pt x="4680" y="14839"/>
                  <a:pt x="4654" y="14848"/>
                </a:cubicBezTo>
                <a:cubicBezTo>
                  <a:pt x="4651" y="14849"/>
                  <a:pt x="4651" y="14864"/>
                  <a:pt x="4652" y="14872"/>
                </a:cubicBezTo>
                <a:cubicBezTo>
                  <a:pt x="4652" y="14875"/>
                  <a:pt x="4659" y="14878"/>
                  <a:pt x="4664" y="14880"/>
                </a:cubicBezTo>
                <a:cubicBezTo>
                  <a:pt x="4691" y="14895"/>
                  <a:pt x="4708" y="14917"/>
                  <a:pt x="4717" y="14947"/>
                </a:cubicBezTo>
                <a:cubicBezTo>
                  <a:pt x="4720" y="14955"/>
                  <a:pt x="4734" y="14959"/>
                  <a:pt x="4747" y="14968"/>
                </a:cubicBezTo>
                <a:cubicBezTo>
                  <a:pt x="4747" y="14971"/>
                  <a:pt x="4743" y="14981"/>
                  <a:pt x="4746" y="14988"/>
                </a:cubicBezTo>
                <a:cubicBezTo>
                  <a:pt x="4756" y="15011"/>
                  <a:pt x="4752" y="15031"/>
                  <a:pt x="4741" y="15052"/>
                </a:cubicBezTo>
                <a:cubicBezTo>
                  <a:pt x="4738" y="15057"/>
                  <a:pt x="4737" y="15066"/>
                  <a:pt x="4739" y="15070"/>
                </a:cubicBezTo>
                <a:cubicBezTo>
                  <a:pt x="4748" y="15079"/>
                  <a:pt x="4744" y="15086"/>
                  <a:pt x="4737" y="15093"/>
                </a:cubicBezTo>
                <a:cubicBezTo>
                  <a:pt x="4735" y="15095"/>
                  <a:pt x="4732" y="15098"/>
                  <a:pt x="4732" y="15099"/>
                </a:cubicBezTo>
                <a:cubicBezTo>
                  <a:pt x="4749" y="15131"/>
                  <a:pt x="4720" y="15176"/>
                  <a:pt x="4762" y="15204"/>
                </a:cubicBezTo>
                <a:cubicBezTo>
                  <a:pt x="4751" y="15209"/>
                  <a:pt x="4743" y="15214"/>
                  <a:pt x="4728" y="15222"/>
                </a:cubicBezTo>
                <a:cubicBezTo>
                  <a:pt x="4748" y="15239"/>
                  <a:pt x="4764" y="15253"/>
                  <a:pt x="4783" y="15270"/>
                </a:cubicBezTo>
                <a:cubicBezTo>
                  <a:pt x="4782" y="15271"/>
                  <a:pt x="4779" y="15277"/>
                  <a:pt x="4775" y="15282"/>
                </a:cubicBezTo>
                <a:cubicBezTo>
                  <a:pt x="4779" y="15312"/>
                  <a:pt x="4813" y="15306"/>
                  <a:pt x="4829" y="15326"/>
                </a:cubicBezTo>
                <a:cubicBezTo>
                  <a:pt x="4822" y="15334"/>
                  <a:pt x="4815" y="15341"/>
                  <a:pt x="4807" y="15350"/>
                </a:cubicBezTo>
                <a:cubicBezTo>
                  <a:pt x="4813" y="15356"/>
                  <a:pt x="4819" y="15361"/>
                  <a:pt x="4823" y="15364"/>
                </a:cubicBezTo>
                <a:cubicBezTo>
                  <a:pt x="4818" y="15380"/>
                  <a:pt x="4814" y="15394"/>
                  <a:pt x="4808" y="15412"/>
                </a:cubicBezTo>
                <a:cubicBezTo>
                  <a:pt x="4794" y="15416"/>
                  <a:pt x="4774" y="15419"/>
                  <a:pt x="4775" y="15449"/>
                </a:cubicBezTo>
                <a:cubicBezTo>
                  <a:pt x="4792" y="15451"/>
                  <a:pt x="4810" y="15454"/>
                  <a:pt x="4830" y="15457"/>
                </a:cubicBezTo>
                <a:cubicBezTo>
                  <a:pt x="4834" y="15491"/>
                  <a:pt x="4837" y="15524"/>
                  <a:pt x="4841" y="15558"/>
                </a:cubicBezTo>
                <a:cubicBezTo>
                  <a:pt x="4822" y="15567"/>
                  <a:pt x="4822" y="15567"/>
                  <a:pt x="4815" y="15598"/>
                </a:cubicBezTo>
                <a:cubicBezTo>
                  <a:pt x="4819" y="15600"/>
                  <a:pt x="4824" y="15601"/>
                  <a:pt x="4829" y="15602"/>
                </a:cubicBezTo>
                <a:cubicBezTo>
                  <a:pt x="4832" y="15604"/>
                  <a:pt x="4836" y="15605"/>
                  <a:pt x="4841" y="15606"/>
                </a:cubicBezTo>
                <a:cubicBezTo>
                  <a:pt x="4839" y="15610"/>
                  <a:pt x="4837" y="15613"/>
                  <a:pt x="4836" y="15616"/>
                </a:cubicBezTo>
                <a:cubicBezTo>
                  <a:pt x="4832" y="15622"/>
                  <a:pt x="4825" y="15630"/>
                  <a:pt x="4827" y="15634"/>
                </a:cubicBezTo>
                <a:cubicBezTo>
                  <a:pt x="4833" y="15647"/>
                  <a:pt x="4841" y="15661"/>
                  <a:pt x="4851" y="15672"/>
                </a:cubicBezTo>
                <a:cubicBezTo>
                  <a:pt x="4863" y="15686"/>
                  <a:pt x="4869" y="15709"/>
                  <a:pt x="4857" y="15722"/>
                </a:cubicBezTo>
                <a:cubicBezTo>
                  <a:pt x="4830" y="15749"/>
                  <a:pt x="4842" y="15777"/>
                  <a:pt x="4850" y="15806"/>
                </a:cubicBezTo>
                <a:cubicBezTo>
                  <a:pt x="4852" y="15814"/>
                  <a:pt x="4857" y="15820"/>
                  <a:pt x="4860" y="15827"/>
                </a:cubicBezTo>
                <a:cubicBezTo>
                  <a:pt x="4870" y="15851"/>
                  <a:pt x="4889" y="15871"/>
                  <a:pt x="4882" y="15901"/>
                </a:cubicBezTo>
                <a:cubicBezTo>
                  <a:pt x="4880" y="15908"/>
                  <a:pt x="4884" y="15919"/>
                  <a:pt x="4888" y="15927"/>
                </a:cubicBezTo>
                <a:cubicBezTo>
                  <a:pt x="4906" y="15954"/>
                  <a:pt x="4914" y="15984"/>
                  <a:pt x="4909" y="16016"/>
                </a:cubicBezTo>
                <a:cubicBezTo>
                  <a:pt x="4943" y="16026"/>
                  <a:pt x="4944" y="16027"/>
                  <a:pt x="4933" y="16058"/>
                </a:cubicBezTo>
                <a:cubicBezTo>
                  <a:pt x="4931" y="16064"/>
                  <a:pt x="4930" y="16070"/>
                  <a:pt x="4930" y="16076"/>
                </a:cubicBezTo>
                <a:cubicBezTo>
                  <a:pt x="4931" y="16092"/>
                  <a:pt x="4942" y="16104"/>
                  <a:pt x="4932" y="16124"/>
                </a:cubicBezTo>
                <a:cubicBezTo>
                  <a:pt x="4925" y="16137"/>
                  <a:pt x="4950" y="16153"/>
                  <a:pt x="4968" y="16159"/>
                </a:cubicBezTo>
                <a:cubicBezTo>
                  <a:pt x="4978" y="16163"/>
                  <a:pt x="4989" y="16163"/>
                  <a:pt x="4999" y="16168"/>
                </a:cubicBezTo>
                <a:cubicBezTo>
                  <a:pt x="5012" y="16174"/>
                  <a:pt x="5025" y="16182"/>
                  <a:pt x="5015" y="16207"/>
                </a:cubicBezTo>
                <a:cubicBezTo>
                  <a:pt x="5006" y="16193"/>
                  <a:pt x="4997" y="16180"/>
                  <a:pt x="4989" y="16169"/>
                </a:cubicBezTo>
                <a:cubicBezTo>
                  <a:pt x="4974" y="16173"/>
                  <a:pt x="4968" y="16178"/>
                  <a:pt x="4977" y="16189"/>
                </a:cubicBezTo>
                <a:cubicBezTo>
                  <a:pt x="4981" y="16194"/>
                  <a:pt x="4985" y="16199"/>
                  <a:pt x="4989" y="16204"/>
                </a:cubicBezTo>
                <a:cubicBezTo>
                  <a:pt x="5011" y="16237"/>
                  <a:pt x="5011" y="16237"/>
                  <a:pt x="4982" y="16264"/>
                </a:cubicBezTo>
                <a:cubicBezTo>
                  <a:pt x="4986" y="16284"/>
                  <a:pt x="4992" y="16303"/>
                  <a:pt x="4993" y="16323"/>
                </a:cubicBezTo>
                <a:cubicBezTo>
                  <a:pt x="4993" y="16337"/>
                  <a:pt x="4992" y="16345"/>
                  <a:pt x="5002" y="16357"/>
                </a:cubicBezTo>
                <a:cubicBezTo>
                  <a:pt x="5015" y="16372"/>
                  <a:pt x="5005" y="16388"/>
                  <a:pt x="4979" y="16400"/>
                </a:cubicBezTo>
                <a:cubicBezTo>
                  <a:pt x="4988" y="16410"/>
                  <a:pt x="4998" y="16419"/>
                  <a:pt x="5004" y="16424"/>
                </a:cubicBezTo>
                <a:cubicBezTo>
                  <a:pt x="5000" y="16454"/>
                  <a:pt x="4992" y="16480"/>
                  <a:pt x="4994" y="16505"/>
                </a:cubicBezTo>
                <a:cubicBezTo>
                  <a:pt x="4997" y="16531"/>
                  <a:pt x="5011" y="16554"/>
                  <a:pt x="5041" y="16564"/>
                </a:cubicBezTo>
                <a:cubicBezTo>
                  <a:pt x="5031" y="16582"/>
                  <a:pt x="5017" y="16594"/>
                  <a:pt x="5033" y="16613"/>
                </a:cubicBezTo>
                <a:cubicBezTo>
                  <a:pt x="5038" y="16619"/>
                  <a:pt x="5026" y="16641"/>
                  <a:pt x="5020" y="16661"/>
                </a:cubicBezTo>
                <a:cubicBezTo>
                  <a:pt x="5022" y="16664"/>
                  <a:pt x="5029" y="16671"/>
                  <a:pt x="5037" y="16680"/>
                </a:cubicBezTo>
                <a:cubicBezTo>
                  <a:pt x="5010" y="16718"/>
                  <a:pt x="5043" y="16753"/>
                  <a:pt x="5043" y="16790"/>
                </a:cubicBezTo>
                <a:cubicBezTo>
                  <a:pt x="5043" y="16795"/>
                  <a:pt x="5057" y="16801"/>
                  <a:pt x="5065" y="16803"/>
                </a:cubicBezTo>
                <a:cubicBezTo>
                  <a:pt x="5102" y="16813"/>
                  <a:pt x="5120" y="16839"/>
                  <a:pt x="5114" y="16884"/>
                </a:cubicBezTo>
                <a:cubicBezTo>
                  <a:pt x="5109" y="16870"/>
                  <a:pt x="5106" y="16854"/>
                  <a:pt x="5097" y="16845"/>
                </a:cubicBezTo>
                <a:cubicBezTo>
                  <a:pt x="5088" y="16835"/>
                  <a:pt x="5071" y="16833"/>
                  <a:pt x="5057" y="16827"/>
                </a:cubicBezTo>
                <a:cubicBezTo>
                  <a:pt x="5045" y="16850"/>
                  <a:pt x="5041" y="16870"/>
                  <a:pt x="5050" y="16891"/>
                </a:cubicBezTo>
                <a:cubicBezTo>
                  <a:pt x="5058" y="16908"/>
                  <a:pt x="5059" y="16923"/>
                  <a:pt x="5051" y="16941"/>
                </a:cubicBezTo>
                <a:cubicBezTo>
                  <a:pt x="5048" y="16948"/>
                  <a:pt x="5051" y="16958"/>
                  <a:pt x="5053" y="16967"/>
                </a:cubicBezTo>
                <a:cubicBezTo>
                  <a:pt x="5055" y="16978"/>
                  <a:pt x="5059" y="16989"/>
                  <a:pt x="5061" y="16996"/>
                </a:cubicBezTo>
                <a:cubicBezTo>
                  <a:pt x="5083" y="17014"/>
                  <a:pt x="5101" y="17030"/>
                  <a:pt x="5125" y="17050"/>
                </a:cubicBezTo>
                <a:cubicBezTo>
                  <a:pt x="5123" y="17059"/>
                  <a:pt x="5119" y="17073"/>
                  <a:pt x="5114" y="17092"/>
                </a:cubicBezTo>
                <a:cubicBezTo>
                  <a:pt x="5120" y="17098"/>
                  <a:pt x="5131" y="17104"/>
                  <a:pt x="5129" y="17124"/>
                </a:cubicBezTo>
                <a:cubicBezTo>
                  <a:pt x="5127" y="17147"/>
                  <a:pt x="5143" y="17173"/>
                  <a:pt x="5152" y="17200"/>
                </a:cubicBezTo>
                <a:cubicBezTo>
                  <a:pt x="5151" y="17200"/>
                  <a:pt x="5146" y="17202"/>
                  <a:pt x="5138" y="17204"/>
                </a:cubicBezTo>
                <a:cubicBezTo>
                  <a:pt x="5139" y="17211"/>
                  <a:pt x="5143" y="17220"/>
                  <a:pt x="5141" y="17227"/>
                </a:cubicBezTo>
                <a:cubicBezTo>
                  <a:pt x="5140" y="17233"/>
                  <a:pt x="5130" y="17237"/>
                  <a:pt x="5123" y="17242"/>
                </a:cubicBezTo>
                <a:cubicBezTo>
                  <a:pt x="5137" y="17261"/>
                  <a:pt x="5150" y="17276"/>
                  <a:pt x="5143" y="17301"/>
                </a:cubicBezTo>
                <a:cubicBezTo>
                  <a:pt x="5139" y="17313"/>
                  <a:pt x="5152" y="17329"/>
                  <a:pt x="5158" y="17346"/>
                </a:cubicBezTo>
                <a:cubicBezTo>
                  <a:pt x="5148" y="17346"/>
                  <a:pt x="5138" y="17346"/>
                  <a:pt x="5131" y="17346"/>
                </a:cubicBezTo>
                <a:cubicBezTo>
                  <a:pt x="5144" y="17388"/>
                  <a:pt x="5164" y="17423"/>
                  <a:pt x="5150" y="17470"/>
                </a:cubicBezTo>
                <a:cubicBezTo>
                  <a:pt x="5142" y="17495"/>
                  <a:pt x="5125" y="17525"/>
                  <a:pt x="5145" y="17554"/>
                </a:cubicBezTo>
                <a:cubicBezTo>
                  <a:pt x="5146" y="17556"/>
                  <a:pt x="5148" y="17560"/>
                  <a:pt x="5147" y="17561"/>
                </a:cubicBezTo>
                <a:cubicBezTo>
                  <a:pt x="5116" y="17598"/>
                  <a:pt x="5155" y="17636"/>
                  <a:pt x="5145" y="17674"/>
                </a:cubicBezTo>
                <a:cubicBezTo>
                  <a:pt x="5143" y="17683"/>
                  <a:pt x="5164" y="17699"/>
                  <a:pt x="5175" y="17712"/>
                </a:cubicBezTo>
                <a:cubicBezTo>
                  <a:pt x="5167" y="17716"/>
                  <a:pt x="5157" y="17722"/>
                  <a:pt x="5144" y="17729"/>
                </a:cubicBezTo>
                <a:cubicBezTo>
                  <a:pt x="5151" y="17739"/>
                  <a:pt x="5157" y="17746"/>
                  <a:pt x="5161" y="17755"/>
                </a:cubicBezTo>
                <a:cubicBezTo>
                  <a:pt x="5166" y="17763"/>
                  <a:pt x="5169" y="17770"/>
                  <a:pt x="5166" y="17783"/>
                </a:cubicBezTo>
                <a:cubicBezTo>
                  <a:pt x="5162" y="17800"/>
                  <a:pt x="5171" y="17819"/>
                  <a:pt x="5175" y="17842"/>
                </a:cubicBezTo>
                <a:cubicBezTo>
                  <a:pt x="5156" y="17852"/>
                  <a:pt x="5144" y="17874"/>
                  <a:pt x="5146" y="17899"/>
                </a:cubicBezTo>
                <a:cubicBezTo>
                  <a:pt x="5148" y="17922"/>
                  <a:pt x="5143" y="17947"/>
                  <a:pt x="5163" y="17966"/>
                </a:cubicBezTo>
                <a:cubicBezTo>
                  <a:pt x="5169" y="17972"/>
                  <a:pt x="5173" y="17984"/>
                  <a:pt x="5171" y="17992"/>
                </a:cubicBezTo>
                <a:cubicBezTo>
                  <a:pt x="5164" y="18019"/>
                  <a:pt x="5182" y="18047"/>
                  <a:pt x="5166" y="18074"/>
                </a:cubicBezTo>
                <a:cubicBezTo>
                  <a:pt x="5164" y="18078"/>
                  <a:pt x="5164" y="18085"/>
                  <a:pt x="5165" y="18089"/>
                </a:cubicBezTo>
                <a:cubicBezTo>
                  <a:pt x="5180" y="18143"/>
                  <a:pt x="5163" y="18190"/>
                  <a:pt x="5130" y="18235"/>
                </a:cubicBezTo>
                <a:cubicBezTo>
                  <a:pt x="5135" y="18241"/>
                  <a:pt x="5141" y="18248"/>
                  <a:pt x="5146" y="18255"/>
                </a:cubicBezTo>
                <a:cubicBezTo>
                  <a:pt x="5139" y="18283"/>
                  <a:pt x="5139" y="18310"/>
                  <a:pt x="5148" y="18339"/>
                </a:cubicBezTo>
                <a:cubicBezTo>
                  <a:pt x="5156" y="18366"/>
                  <a:pt x="5155" y="18396"/>
                  <a:pt x="5158" y="18425"/>
                </a:cubicBezTo>
                <a:cubicBezTo>
                  <a:pt x="5159" y="18431"/>
                  <a:pt x="5160" y="18437"/>
                  <a:pt x="5162" y="18450"/>
                </a:cubicBezTo>
                <a:cubicBezTo>
                  <a:pt x="5204" y="18400"/>
                  <a:pt x="5241" y="18357"/>
                  <a:pt x="5232" y="18293"/>
                </a:cubicBezTo>
                <a:cubicBezTo>
                  <a:pt x="5231" y="18284"/>
                  <a:pt x="5230" y="18273"/>
                  <a:pt x="5234" y="18266"/>
                </a:cubicBezTo>
                <a:cubicBezTo>
                  <a:pt x="5252" y="18222"/>
                  <a:pt x="5231" y="18193"/>
                  <a:pt x="5201" y="18166"/>
                </a:cubicBezTo>
                <a:cubicBezTo>
                  <a:pt x="5199" y="18164"/>
                  <a:pt x="5198" y="18161"/>
                  <a:pt x="5196" y="18157"/>
                </a:cubicBezTo>
                <a:cubicBezTo>
                  <a:pt x="5200" y="18154"/>
                  <a:pt x="5204" y="18150"/>
                  <a:pt x="5208" y="18149"/>
                </a:cubicBezTo>
                <a:cubicBezTo>
                  <a:pt x="5246" y="18138"/>
                  <a:pt x="5254" y="18123"/>
                  <a:pt x="5250" y="18083"/>
                </a:cubicBezTo>
                <a:cubicBezTo>
                  <a:pt x="5246" y="18046"/>
                  <a:pt x="5242" y="18008"/>
                  <a:pt x="5243" y="17971"/>
                </a:cubicBezTo>
                <a:cubicBezTo>
                  <a:pt x="5244" y="17951"/>
                  <a:pt x="5256" y="17931"/>
                  <a:pt x="5264" y="17907"/>
                </a:cubicBezTo>
                <a:cubicBezTo>
                  <a:pt x="5237" y="17878"/>
                  <a:pt x="5260" y="17840"/>
                  <a:pt x="5252" y="17796"/>
                </a:cubicBezTo>
                <a:cubicBezTo>
                  <a:pt x="5251" y="17796"/>
                  <a:pt x="5244" y="17790"/>
                  <a:pt x="5237" y="17784"/>
                </a:cubicBezTo>
                <a:cubicBezTo>
                  <a:pt x="5227" y="17776"/>
                  <a:pt x="5222" y="17766"/>
                  <a:pt x="5230" y="17753"/>
                </a:cubicBezTo>
                <a:cubicBezTo>
                  <a:pt x="5248" y="17724"/>
                  <a:pt x="5236" y="17694"/>
                  <a:pt x="5233" y="17664"/>
                </a:cubicBezTo>
                <a:cubicBezTo>
                  <a:pt x="5231" y="17650"/>
                  <a:pt x="5230" y="17635"/>
                  <a:pt x="5228" y="17621"/>
                </a:cubicBezTo>
                <a:cubicBezTo>
                  <a:pt x="5225" y="17580"/>
                  <a:pt x="5223" y="17539"/>
                  <a:pt x="5219" y="17499"/>
                </a:cubicBezTo>
                <a:cubicBezTo>
                  <a:pt x="5218" y="17492"/>
                  <a:pt x="5211" y="17485"/>
                  <a:pt x="5208" y="17478"/>
                </a:cubicBezTo>
                <a:cubicBezTo>
                  <a:pt x="5203" y="17467"/>
                  <a:pt x="5196" y="17456"/>
                  <a:pt x="5196" y="17445"/>
                </a:cubicBezTo>
                <a:cubicBezTo>
                  <a:pt x="5196" y="17422"/>
                  <a:pt x="5201" y="17399"/>
                  <a:pt x="5187" y="17376"/>
                </a:cubicBezTo>
                <a:cubicBezTo>
                  <a:pt x="5180" y="17364"/>
                  <a:pt x="5187" y="17343"/>
                  <a:pt x="5187" y="17327"/>
                </a:cubicBezTo>
                <a:cubicBezTo>
                  <a:pt x="5186" y="17255"/>
                  <a:pt x="5188" y="17183"/>
                  <a:pt x="5176" y="17112"/>
                </a:cubicBezTo>
                <a:cubicBezTo>
                  <a:pt x="5176" y="17110"/>
                  <a:pt x="5176" y="17109"/>
                  <a:pt x="5176" y="17108"/>
                </a:cubicBezTo>
                <a:cubicBezTo>
                  <a:pt x="5187" y="17041"/>
                  <a:pt x="5164" y="16978"/>
                  <a:pt x="5156" y="16913"/>
                </a:cubicBezTo>
                <a:cubicBezTo>
                  <a:pt x="5152" y="16888"/>
                  <a:pt x="5150" y="16863"/>
                  <a:pt x="5145" y="16839"/>
                </a:cubicBezTo>
                <a:cubicBezTo>
                  <a:pt x="5138" y="16800"/>
                  <a:pt x="5134" y="16762"/>
                  <a:pt x="5125" y="16724"/>
                </a:cubicBezTo>
                <a:cubicBezTo>
                  <a:pt x="5120" y="16703"/>
                  <a:pt x="5117" y="16674"/>
                  <a:pt x="5145" y="16652"/>
                </a:cubicBezTo>
                <a:cubicBezTo>
                  <a:pt x="5154" y="16681"/>
                  <a:pt x="5135" y="16709"/>
                  <a:pt x="5153" y="16734"/>
                </a:cubicBezTo>
                <a:cubicBezTo>
                  <a:pt x="5157" y="16731"/>
                  <a:pt x="5161" y="16728"/>
                  <a:pt x="5165" y="16725"/>
                </a:cubicBezTo>
                <a:cubicBezTo>
                  <a:pt x="5181" y="16713"/>
                  <a:pt x="5191" y="16718"/>
                  <a:pt x="5200" y="16734"/>
                </a:cubicBezTo>
                <a:cubicBezTo>
                  <a:pt x="5206" y="16744"/>
                  <a:pt x="5214" y="16754"/>
                  <a:pt x="5223" y="16768"/>
                </a:cubicBezTo>
                <a:cubicBezTo>
                  <a:pt x="5221" y="16772"/>
                  <a:pt x="5218" y="16782"/>
                  <a:pt x="5213" y="16791"/>
                </a:cubicBezTo>
                <a:cubicBezTo>
                  <a:pt x="5207" y="16803"/>
                  <a:pt x="5209" y="16812"/>
                  <a:pt x="5214" y="16825"/>
                </a:cubicBezTo>
                <a:cubicBezTo>
                  <a:pt x="5226" y="16854"/>
                  <a:pt x="5233" y="16885"/>
                  <a:pt x="5244" y="16914"/>
                </a:cubicBezTo>
                <a:cubicBezTo>
                  <a:pt x="5248" y="16926"/>
                  <a:pt x="5259" y="16937"/>
                  <a:pt x="5260" y="16949"/>
                </a:cubicBezTo>
                <a:cubicBezTo>
                  <a:pt x="5265" y="16984"/>
                  <a:pt x="5267" y="17021"/>
                  <a:pt x="5270" y="17059"/>
                </a:cubicBezTo>
                <a:cubicBezTo>
                  <a:pt x="5259" y="17062"/>
                  <a:pt x="5249" y="17064"/>
                  <a:pt x="5238" y="17067"/>
                </a:cubicBezTo>
                <a:cubicBezTo>
                  <a:pt x="5231" y="17094"/>
                  <a:pt x="5251" y="17115"/>
                  <a:pt x="5254" y="17140"/>
                </a:cubicBezTo>
                <a:cubicBezTo>
                  <a:pt x="5256" y="17153"/>
                  <a:pt x="5264" y="17165"/>
                  <a:pt x="5269" y="17177"/>
                </a:cubicBezTo>
                <a:cubicBezTo>
                  <a:pt x="5276" y="17191"/>
                  <a:pt x="5285" y="17205"/>
                  <a:pt x="5288" y="17220"/>
                </a:cubicBezTo>
                <a:cubicBezTo>
                  <a:pt x="5291" y="17228"/>
                  <a:pt x="5285" y="17239"/>
                  <a:pt x="5281" y="17248"/>
                </a:cubicBezTo>
                <a:cubicBezTo>
                  <a:pt x="5278" y="17259"/>
                  <a:pt x="5271" y="17270"/>
                  <a:pt x="5270" y="17281"/>
                </a:cubicBezTo>
                <a:cubicBezTo>
                  <a:pt x="5268" y="17313"/>
                  <a:pt x="5266" y="17346"/>
                  <a:pt x="5267" y="17379"/>
                </a:cubicBezTo>
                <a:cubicBezTo>
                  <a:pt x="5267" y="17388"/>
                  <a:pt x="5273" y="17398"/>
                  <a:pt x="5277" y="17408"/>
                </a:cubicBezTo>
                <a:cubicBezTo>
                  <a:pt x="5284" y="17423"/>
                  <a:pt x="5291" y="17437"/>
                  <a:pt x="5299" y="17455"/>
                </a:cubicBezTo>
                <a:cubicBezTo>
                  <a:pt x="5289" y="17453"/>
                  <a:pt x="5281" y="17451"/>
                  <a:pt x="5273" y="17450"/>
                </a:cubicBezTo>
                <a:cubicBezTo>
                  <a:pt x="5272" y="17452"/>
                  <a:pt x="5270" y="17453"/>
                  <a:pt x="5269" y="17455"/>
                </a:cubicBezTo>
                <a:cubicBezTo>
                  <a:pt x="5276" y="17462"/>
                  <a:pt x="5284" y="17470"/>
                  <a:pt x="5289" y="17475"/>
                </a:cubicBezTo>
                <a:cubicBezTo>
                  <a:pt x="5281" y="17515"/>
                  <a:pt x="5294" y="17550"/>
                  <a:pt x="5307" y="17590"/>
                </a:cubicBezTo>
                <a:cubicBezTo>
                  <a:pt x="5306" y="17597"/>
                  <a:pt x="5285" y="17599"/>
                  <a:pt x="5295" y="17618"/>
                </a:cubicBezTo>
                <a:cubicBezTo>
                  <a:pt x="5306" y="17640"/>
                  <a:pt x="5309" y="17666"/>
                  <a:pt x="5318" y="17690"/>
                </a:cubicBezTo>
                <a:cubicBezTo>
                  <a:pt x="5325" y="17708"/>
                  <a:pt x="5331" y="17721"/>
                  <a:pt x="5320" y="17744"/>
                </a:cubicBezTo>
                <a:cubicBezTo>
                  <a:pt x="5308" y="17770"/>
                  <a:pt x="5309" y="17806"/>
                  <a:pt x="5315" y="17835"/>
                </a:cubicBezTo>
                <a:cubicBezTo>
                  <a:pt x="5322" y="17863"/>
                  <a:pt x="5316" y="17890"/>
                  <a:pt x="5322" y="17916"/>
                </a:cubicBezTo>
                <a:cubicBezTo>
                  <a:pt x="5329" y="17948"/>
                  <a:pt x="5320" y="17979"/>
                  <a:pt x="5319" y="18010"/>
                </a:cubicBezTo>
                <a:cubicBezTo>
                  <a:pt x="5318" y="18053"/>
                  <a:pt x="5335" y="18089"/>
                  <a:pt x="5344" y="18128"/>
                </a:cubicBezTo>
                <a:cubicBezTo>
                  <a:pt x="5347" y="18140"/>
                  <a:pt x="5346" y="18154"/>
                  <a:pt x="5343" y="18166"/>
                </a:cubicBezTo>
                <a:cubicBezTo>
                  <a:pt x="5330" y="18202"/>
                  <a:pt x="5328" y="18238"/>
                  <a:pt x="5342" y="18274"/>
                </a:cubicBezTo>
                <a:cubicBezTo>
                  <a:pt x="5343" y="18277"/>
                  <a:pt x="5345" y="18280"/>
                  <a:pt x="5345" y="18281"/>
                </a:cubicBezTo>
                <a:cubicBezTo>
                  <a:pt x="5322" y="18312"/>
                  <a:pt x="5351" y="18350"/>
                  <a:pt x="5333" y="18375"/>
                </a:cubicBezTo>
                <a:cubicBezTo>
                  <a:pt x="5343" y="18400"/>
                  <a:pt x="5350" y="18420"/>
                  <a:pt x="5358" y="18441"/>
                </a:cubicBezTo>
                <a:cubicBezTo>
                  <a:pt x="5359" y="18443"/>
                  <a:pt x="5361" y="18447"/>
                  <a:pt x="5360" y="18448"/>
                </a:cubicBezTo>
                <a:cubicBezTo>
                  <a:pt x="5333" y="18484"/>
                  <a:pt x="5353" y="18522"/>
                  <a:pt x="5359" y="18557"/>
                </a:cubicBezTo>
                <a:cubicBezTo>
                  <a:pt x="5364" y="18587"/>
                  <a:pt x="5348" y="18612"/>
                  <a:pt x="5355" y="18641"/>
                </a:cubicBezTo>
                <a:cubicBezTo>
                  <a:pt x="5360" y="18669"/>
                  <a:pt x="5354" y="18699"/>
                  <a:pt x="5353" y="18728"/>
                </a:cubicBezTo>
                <a:cubicBezTo>
                  <a:pt x="5353" y="18758"/>
                  <a:pt x="5349" y="18789"/>
                  <a:pt x="5354" y="18818"/>
                </a:cubicBezTo>
                <a:cubicBezTo>
                  <a:pt x="5358" y="18847"/>
                  <a:pt x="5342" y="18861"/>
                  <a:pt x="5322" y="18882"/>
                </a:cubicBezTo>
                <a:cubicBezTo>
                  <a:pt x="5317" y="18858"/>
                  <a:pt x="5314" y="18839"/>
                  <a:pt x="5310" y="18820"/>
                </a:cubicBezTo>
                <a:cubicBezTo>
                  <a:pt x="5309" y="18813"/>
                  <a:pt x="5310" y="18800"/>
                  <a:pt x="5306" y="18798"/>
                </a:cubicBezTo>
                <a:cubicBezTo>
                  <a:pt x="5279" y="18783"/>
                  <a:pt x="5280" y="18749"/>
                  <a:pt x="5257" y="18732"/>
                </a:cubicBezTo>
                <a:cubicBezTo>
                  <a:pt x="5239" y="18717"/>
                  <a:pt x="5224" y="18721"/>
                  <a:pt x="5214" y="18743"/>
                </a:cubicBezTo>
                <a:cubicBezTo>
                  <a:pt x="5208" y="18756"/>
                  <a:pt x="5204" y="18770"/>
                  <a:pt x="5198" y="18784"/>
                </a:cubicBezTo>
                <a:cubicBezTo>
                  <a:pt x="5207" y="18791"/>
                  <a:pt x="5215" y="18797"/>
                  <a:pt x="5221" y="18801"/>
                </a:cubicBezTo>
                <a:cubicBezTo>
                  <a:pt x="5218" y="18823"/>
                  <a:pt x="5215" y="18843"/>
                  <a:pt x="5214" y="18863"/>
                </a:cubicBezTo>
                <a:cubicBezTo>
                  <a:pt x="5212" y="18891"/>
                  <a:pt x="5210" y="18925"/>
                  <a:pt x="5191" y="18942"/>
                </a:cubicBezTo>
                <a:cubicBezTo>
                  <a:pt x="5171" y="18960"/>
                  <a:pt x="5174" y="18980"/>
                  <a:pt x="5163" y="19002"/>
                </a:cubicBezTo>
                <a:cubicBezTo>
                  <a:pt x="5146" y="19006"/>
                  <a:pt x="5126" y="19011"/>
                  <a:pt x="5108" y="19015"/>
                </a:cubicBezTo>
                <a:cubicBezTo>
                  <a:pt x="5108" y="19039"/>
                  <a:pt x="5110" y="19068"/>
                  <a:pt x="5107" y="19097"/>
                </a:cubicBezTo>
                <a:cubicBezTo>
                  <a:pt x="5106" y="19113"/>
                  <a:pt x="5098" y="19129"/>
                  <a:pt x="5092" y="19144"/>
                </a:cubicBezTo>
                <a:cubicBezTo>
                  <a:pt x="5090" y="19152"/>
                  <a:pt x="5082" y="19159"/>
                  <a:pt x="5083" y="19166"/>
                </a:cubicBezTo>
                <a:cubicBezTo>
                  <a:pt x="5088" y="19194"/>
                  <a:pt x="5095" y="19223"/>
                  <a:pt x="5102" y="19250"/>
                </a:cubicBezTo>
                <a:cubicBezTo>
                  <a:pt x="5103" y="19254"/>
                  <a:pt x="5114" y="19256"/>
                  <a:pt x="5121" y="19259"/>
                </a:cubicBezTo>
                <a:cubicBezTo>
                  <a:pt x="5118" y="19268"/>
                  <a:pt x="5111" y="19279"/>
                  <a:pt x="5114" y="19284"/>
                </a:cubicBezTo>
                <a:cubicBezTo>
                  <a:pt x="5129" y="19314"/>
                  <a:pt x="5120" y="19344"/>
                  <a:pt x="5121" y="19374"/>
                </a:cubicBezTo>
                <a:cubicBezTo>
                  <a:pt x="5121" y="19378"/>
                  <a:pt x="5120" y="19382"/>
                  <a:pt x="5118" y="19385"/>
                </a:cubicBezTo>
                <a:cubicBezTo>
                  <a:pt x="5104" y="19408"/>
                  <a:pt x="5106" y="19432"/>
                  <a:pt x="5114" y="19457"/>
                </a:cubicBezTo>
                <a:cubicBezTo>
                  <a:pt x="5123" y="19485"/>
                  <a:pt x="5121" y="19488"/>
                  <a:pt x="5084" y="19503"/>
                </a:cubicBezTo>
                <a:cubicBezTo>
                  <a:pt x="5101" y="19468"/>
                  <a:pt x="5097" y="19435"/>
                  <a:pt x="5093" y="19402"/>
                </a:cubicBezTo>
                <a:cubicBezTo>
                  <a:pt x="5091" y="19388"/>
                  <a:pt x="5088" y="19381"/>
                  <a:pt x="5073" y="19377"/>
                </a:cubicBezTo>
                <a:cubicBezTo>
                  <a:pt x="5039" y="19367"/>
                  <a:pt x="5024" y="19342"/>
                  <a:pt x="5031" y="19308"/>
                </a:cubicBezTo>
                <a:cubicBezTo>
                  <a:pt x="5038" y="19276"/>
                  <a:pt x="5038" y="19276"/>
                  <a:pt x="5027" y="19243"/>
                </a:cubicBezTo>
                <a:cubicBezTo>
                  <a:pt x="5009" y="19249"/>
                  <a:pt x="5008" y="19264"/>
                  <a:pt x="5002" y="19280"/>
                </a:cubicBezTo>
                <a:cubicBezTo>
                  <a:pt x="4992" y="19310"/>
                  <a:pt x="4979" y="19341"/>
                  <a:pt x="4962" y="19368"/>
                </a:cubicBezTo>
                <a:cubicBezTo>
                  <a:pt x="4948" y="19392"/>
                  <a:pt x="4921" y="19384"/>
                  <a:pt x="4901" y="19353"/>
                </a:cubicBezTo>
                <a:cubicBezTo>
                  <a:pt x="4914" y="19352"/>
                  <a:pt x="4927" y="19352"/>
                  <a:pt x="4940" y="19350"/>
                </a:cubicBezTo>
                <a:cubicBezTo>
                  <a:pt x="4943" y="19350"/>
                  <a:pt x="4945" y="19348"/>
                  <a:pt x="4953" y="19345"/>
                </a:cubicBezTo>
                <a:cubicBezTo>
                  <a:pt x="4953" y="19334"/>
                  <a:pt x="4953" y="19320"/>
                  <a:pt x="4953" y="19307"/>
                </a:cubicBezTo>
                <a:cubicBezTo>
                  <a:pt x="4953" y="19303"/>
                  <a:pt x="4953" y="19299"/>
                  <a:pt x="4955" y="19296"/>
                </a:cubicBezTo>
                <a:cubicBezTo>
                  <a:pt x="4968" y="19274"/>
                  <a:pt x="4981" y="19252"/>
                  <a:pt x="4995" y="19229"/>
                </a:cubicBezTo>
                <a:cubicBezTo>
                  <a:pt x="4996" y="19227"/>
                  <a:pt x="4996" y="19224"/>
                  <a:pt x="4996" y="19221"/>
                </a:cubicBezTo>
                <a:cubicBezTo>
                  <a:pt x="4996" y="19169"/>
                  <a:pt x="5013" y="19118"/>
                  <a:pt x="5001" y="19065"/>
                </a:cubicBezTo>
                <a:cubicBezTo>
                  <a:pt x="4996" y="19041"/>
                  <a:pt x="4999" y="19015"/>
                  <a:pt x="4999" y="18990"/>
                </a:cubicBezTo>
                <a:cubicBezTo>
                  <a:pt x="4999" y="18955"/>
                  <a:pt x="5005" y="18918"/>
                  <a:pt x="4998" y="18884"/>
                </a:cubicBezTo>
                <a:cubicBezTo>
                  <a:pt x="4990" y="18844"/>
                  <a:pt x="4990" y="18795"/>
                  <a:pt x="4935" y="18780"/>
                </a:cubicBezTo>
                <a:cubicBezTo>
                  <a:pt x="4935" y="18790"/>
                  <a:pt x="4938" y="18800"/>
                  <a:pt x="4934" y="18807"/>
                </a:cubicBezTo>
                <a:cubicBezTo>
                  <a:pt x="4920" y="18834"/>
                  <a:pt x="4932" y="18860"/>
                  <a:pt x="4932" y="18887"/>
                </a:cubicBezTo>
                <a:cubicBezTo>
                  <a:pt x="4933" y="18907"/>
                  <a:pt x="4935" y="18927"/>
                  <a:pt x="4932" y="18946"/>
                </a:cubicBezTo>
                <a:cubicBezTo>
                  <a:pt x="4930" y="18961"/>
                  <a:pt x="4921" y="18974"/>
                  <a:pt x="4913" y="18991"/>
                </a:cubicBezTo>
                <a:cubicBezTo>
                  <a:pt x="4881" y="18948"/>
                  <a:pt x="4861" y="18908"/>
                  <a:pt x="4873" y="18859"/>
                </a:cubicBezTo>
                <a:cubicBezTo>
                  <a:pt x="4874" y="18854"/>
                  <a:pt x="4868" y="18845"/>
                  <a:pt x="4862" y="18841"/>
                </a:cubicBezTo>
                <a:cubicBezTo>
                  <a:pt x="4859" y="18839"/>
                  <a:pt x="4848" y="18843"/>
                  <a:pt x="4846" y="18847"/>
                </a:cubicBezTo>
                <a:cubicBezTo>
                  <a:pt x="4833" y="18872"/>
                  <a:pt x="4804" y="18887"/>
                  <a:pt x="4804" y="18919"/>
                </a:cubicBezTo>
                <a:cubicBezTo>
                  <a:pt x="4805" y="18941"/>
                  <a:pt x="4802" y="18963"/>
                  <a:pt x="4805" y="18985"/>
                </a:cubicBezTo>
                <a:cubicBezTo>
                  <a:pt x="4810" y="19016"/>
                  <a:pt x="4818" y="19047"/>
                  <a:pt x="4826" y="19085"/>
                </a:cubicBezTo>
                <a:cubicBezTo>
                  <a:pt x="4843" y="19056"/>
                  <a:pt x="4853" y="19035"/>
                  <a:pt x="4830" y="19009"/>
                </a:cubicBezTo>
                <a:cubicBezTo>
                  <a:pt x="4846" y="18997"/>
                  <a:pt x="4860" y="18986"/>
                  <a:pt x="4870" y="18978"/>
                </a:cubicBezTo>
                <a:cubicBezTo>
                  <a:pt x="4883" y="18992"/>
                  <a:pt x="4892" y="19003"/>
                  <a:pt x="4905" y="19017"/>
                </a:cubicBezTo>
                <a:cubicBezTo>
                  <a:pt x="4900" y="19024"/>
                  <a:pt x="4897" y="19036"/>
                  <a:pt x="4889" y="19040"/>
                </a:cubicBezTo>
                <a:cubicBezTo>
                  <a:pt x="4864" y="19052"/>
                  <a:pt x="4854" y="19070"/>
                  <a:pt x="4867" y="19099"/>
                </a:cubicBezTo>
                <a:cubicBezTo>
                  <a:pt x="4852" y="19103"/>
                  <a:pt x="4840" y="19106"/>
                  <a:pt x="4822" y="19110"/>
                </a:cubicBezTo>
                <a:cubicBezTo>
                  <a:pt x="4826" y="19155"/>
                  <a:pt x="4820" y="19202"/>
                  <a:pt x="4847" y="19251"/>
                </a:cubicBezTo>
                <a:cubicBezTo>
                  <a:pt x="4854" y="19229"/>
                  <a:pt x="4861" y="19213"/>
                  <a:pt x="4864" y="19196"/>
                </a:cubicBezTo>
                <a:cubicBezTo>
                  <a:pt x="4866" y="19179"/>
                  <a:pt x="4864" y="19161"/>
                  <a:pt x="4867" y="19142"/>
                </a:cubicBezTo>
                <a:cubicBezTo>
                  <a:pt x="4874" y="19162"/>
                  <a:pt x="4884" y="19182"/>
                  <a:pt x="4875" y="19204"/>
                </a:cubicBezTo>
                <a:cubicBezTo>
                  <a:pt x="4872" y="19211"/>
                  <a:pt x="4870" y="19221"/>
                  <a:pt x="4873" y="19228"/>
                </a:cubicBezTo>
                <a:cubicBezTo>
                  <a:pt x="4882" y="19251"/>
                  <a:pt x="4871" y="19268"/>
                  <a:pt x="4854" y="19285"/>
                </a:cubicBezTo>
                <a:cubicBezTo>
                  <a:pt x="4839" y="19280"/>
                  <a:pt x="4839" y="19242"/>
                  <a:pt x="4812" y="19266"/>
                </a:cubicBezTo>
                <a:cubicBezTo>
                  <a:pt x="4789" y="19236"/>
                  <a:pt x="4788" y="19203"/>
                  <a:pt x="4781" y="19172"/>
                </a:cubicBezTo>
                <a:cubicBezTo>
                  <a:pt x="4772" y="19134"/>
                  <a:pt x="4772" y="19092"/>
                  <a:pt x="4754" y="19061"/>
                </a:cubicBezTo>
                <a:cubicBezTo>
                  <a:pt x="4740" y="19037"/>
                  <a:pt x="4734" y="19011"/>
                  <a:pt x="4719" y="18988"/>
                </a:cubicBezTo>
                <a:cubicBezTo>
                  <a:pt x="4709" y="18973"/>
                  <a:pt x="4705" y="18954"/>
                  <a:pt x="4695" y="18931"/>
                </a:cubicBezTo>
                <a:cubicBezTo>
                  <a:pt x="4685" y="18938"/>
                  <a:pt x="4665" y="18943"/>
                  <a:pt x="4661" y="18954"/>
                </a:cubicBezTo>
                <a:cubicBezTo>
                  <a:pt x="4651" y="18980"/>
                  <a:pt x="4625" y="18984"/>
                  <a:pt x="4609" y="19008"/>
                </a:cubicBezTo>
                <a:cubicBezTo>
                  <a:pt x="4600" y="18993"/>
                  <a:pt x="4595" y="18982"/>
                  <a:pt x="4589" y="18973"/>
                </a:cubicBezTo>
                <a:cubicBezTo>
                  <a:pt x="4580" y="18960"/>
                  <a:pt x="4570" y="18948"/>
                  <a:pt x="4561" y="18936"/>
                </a:cubicBezTo>
                <a:cubicBezTo>
                  <a:pt x="4557" y="18930"/>
                  <a:pt x="4553" y="18923"/>
                  <a:pt x="4550" y="18916"/>
                </a:cubicBezTo>
                <a:cubicBezTo>
                  <a:pt x="4539" y="18893"/>
                  <a:pt x="4539" y="18864"/>
                  <a:pt x="4508" y="18854"/>
                </a:cubicBezTo>
                <a:cubicBezTo>
                  <a:pt x="4503" y="18853"/>
                  <a:pt x="4498" y="18842"/>
                  <a:pt x="4497" y="18834"/>
                </a:cubicBezTo>
                <a:cubicBezTo>
                  <a:pt x="4487" y="18782"/>
                  <a:pt x="4472" y="18733"/>
                  <a:pt x="4444" y="18687"/>
                </a:cubicBezTo>
                <a:cubicBezTo>
                  <a:pt x="4426" y="18657"/>
                  <a:pt x="4429" y="18626"/>
                  <a:pt x="4447" y="18597"/>
                </a:cubicBezTo>
                <a:cubicBezTo>
                  <a:pt x="4431" y="18574"/>
                  <a:pt x="4425" y="18544"/>
                  <a:pt x="4391" y="18540"/>
                </a:cubicBezTo>
                <a:cubicBezTo>
                  <a:pt x="4385" y="18540"/>
                  <a:pt x="4382" y="18523"/>
                  <a:pt x="4376" y="18513"/>
                </a:cubicBezTo>
                <a:cubicBezTo>
                  <a:pt x="4388" y="18508"/>
                  <a:pt x="4400" y="18504"/>
                  <a:pt x="4411" y="18500"/>
                </a:cubicBezTo>
                <a:cubicBezTo>
                  <a:pt x="4407" y="18496"/>
                  <a:pt x="4403" y="18492"/>
                  <a:pt x="4399" y="18488"/>
                </a:cubicBezTo>
                <a:cubicBezTo>
                  <a:pt x="4398" y="18485"/>
                  <a:pt x="4397" y="18482"/>
                  <a:pt x="4396" y="18481"/>
                </a:cubicBezTo>
                <a:cubicBezTo>
                  <a:pt x="4358" y="18465"/>
                  <a:pt x="4336" y="18436"/>
                  <a:pt x="4322" y="18397"/>
                </a:cubicBezTo>
                <a:cubicBezTo>
                  <a:pt x="4311" y="18363"/>
                  <a:pt x="4304" y="18362"/>
                  <a:pt x="4268" y="18382"/>
                </a:cubicBezTo>
                <a:cubicBezTo>
                  <a:pt x="4273" y="18407"/>
                  <a:pt x="4278" y="18433"/>
                  <a:pt x="4284" y="18461"/>
                </a:cubicBezTo>
                <a:cubicBezTo>
                  <a:pt x="4278" y="18469"/>
                  <a:pt x="4271" y="18478"/>
                  <a:pt x="4263" y="18490"/>
                </a:cubicBezTo>
                <a:cubicBezTo>
                  <a:pt x="4273" y="18498"/>
                  <a:pt x="4282" y="18506"/>
                  <a:pt x="4295" y="18516"/>
                </a:cubicBezTo>
                <a:cubicBezTo>
                  <a:pt x="4287" y="18527"/>
                  <a:pt x="4277" y="18538"/>
                  <a:pt x="4273" y="18551"/>
                </a:cubicBezTo>
                <a:cubicBezTo>
                  <a:pt x="4269" y="18563"/>
                  <a:pt x="4272" y="18578"/>
                  <a:pt x="4272" y="18594"/>
                </a:cubicBezTo>
                <a:cubicBezTo>
                  <a:pt x="4265" y="18600"/>
                  <a:pt x="4256" y="18609"/>
                  <a:pt x="4246" y="18618"/>
                </a:cubicBezTo>
                <a:cubicBezTo>
                  <a:pt x="4255" y="18649"/>
                  <a:pt x="4254" y="18684"/>
                  <a:pt x="4286" y="18708"/>
                </a:cubicBezTo>
                <a:cubicBezTo>
                  <a:pt x="4278" y="18718"/>
                  <a:pt x="4271" y="18727"/>
                  <a:pt x="4259" y="18742"/>
                </a:cubicBezTo>
                <a:cubicBezTo>
                  <a:pt x="4246" y="18709"/>
                  <a:pt x="4236" y="18684"/>
                  <a:pt x="4221" y="18646"/>
                </a:cubicBezTo>
                <a:cubicBezTo>
                  <a:pt x="4207" y="18668"/>
                  <a:pt x="4195" y="18685"/>
                  <a:pt x="4182" y="18704"/>
                </a:cubicBezTo>
                <a:cubicBezTo>
                  <a:pt x="4204" y="18740"/>
                  <a:pt x="4200" y="18796"/>
                  <a:pt x="4256" y="18820"/>
                </a:cubicBezTo>
                <a:cubicBezTo>
                  <a:pt x="4226" y="18839"/>
                  <a:pt x="4222" y="18802"/>
                  <a:pt x="4201" y="18812"/>
                </a:cubicBezTo>
                <a:cubicBezTo>
                  <a:pt x="4199" y="18828"/>
                  <a:pt x="4197" y="18847"/>
                  <a:pt x="4195" y="18865"/>
                </a:cubicBezTo>
                <a:cubicBezTo>
                  <a:pt x="4187" y="18871"/>
                  <a:pt x="4176" y="18876"/>
                  <a:pt x="4171" y="18884"/>
                </a:cubicBezTo>
                <a:cubicBezTo>
                  <a:pt x="4168" y="18888"/>
                  <a:pt x="4173" y="18898"/>
                  <a:pt x="4175" y="18906"/>
                </a:cubicBezTo>
                <a:cubicBezTo>
                  <a:pt x="4196" y="18897"/>
                  <a:pt x="4203" y="18934"/>
                  <a:pt x="4226" y="18922"/>
                </a:cubicBezTo>
                <a:cubicBezTo>
                  <a:pt x="4231" y="18920"/>
                  <a:pt x="4240" y="18925"/>
                  <a:pt x="4251" y="18928"/>
                </a:cubicBezTo>
                <a:cubicBezTo>
                  <a:pt x="4231" y="18948"/>
                  <a:pt x="4213" y="18960"/>
                  <a:pt x="4186" y="18962"/>
                </a:cubicBezTo>
                <a:cubicBezTo>
                  <a:pt x="4187" y="18948"/>
                  <a:pt x="4187" y="18935"/>
                  <a:pt x="4188" y="18916"/>
                </a:cubicBezTo>
                <a:cubicBezTo>
                  <a:pt x="4168" y="18934"/>
                  <a:pt x="4154" y="18948"/>
                  <a:pt x="4155" y="18970"/>
                </a:cubicBezTo>
                <a:cubicBezTo>
                  <a:pt x="4155" y="18988"/>
                  <a:pt x="4150" y="19003"/>
                  <a:pt x="4136" y="19016"/>
                </a:cubicBezTo>
                <a:cubicBezTo>
                  <a:pt x="4130" y="19022"/>
                  <a:pt x="4125" y="19036"/>
                  <a:pt x="4128" y="19044"/>
                </a:cubicBezTo>
                <a:cubicBezTo>
                  <a:pt x="4137" y="19069"/>
                  <a:pt x="4126" y="19081"/>
                  <a:pt x="4104" y="19090"/>
                </a:cubicBezTo>
                <a:cubicBezTo>
                  <a:pt x="4065" y="19066"/>
                  <a:pt x="4057" y="19034"/>
                  <a:pt x="4085" y="18996"/>
                </a:cubicBezTo>
                <a:cubicBezTo>
                  <a:pt x="4078" y="18992"/>
                  <a:pt x="4072" y="18988"/>
                  <a:pt x="4065" y="18986"/>
                </a:cubicBezTo>
                <a:cubicBezTo>
                  <a:pt x="4047" y="18980"/>
                  <a:pt x="4040" y="18967"/>
                  <a:pt x="4042" y="18949"/>
                </a:cubicBezTo>
                <a:cubicBezTo>
                  <a:pt x="4043" y="18939"/>
                  <a:pt x="4044" y="18928"/>
                  <a:pt x="4047" y="18918"/>
                </a:cubicBezTo>
                <a:cubicBezTo>
                  <a:pt x="4060" y="18870"/>
                  <a:pt x="4048" y="18822"/>
                  <a:pt x="4048" y="18773"/>
                </a:cubicBezTo>
                <a:cubicBezTo>
                  <a:pt x="4048" y="18756"/>
                  <a:pt x="4050" y="18738"/>
                  <a:pt x="4051" y="18714"/>
                </a:cubicBezTo>
                <a:cubicBezTo>
                  <a:pt x="4022" y="18667"/>
                  <a:pt x="3976" y="18630"/>
                  <a:pt x="3915" y="18610"/>
                </a:cubicBezTo>
                <a:cubicBezTo>
                  <a:pt x="3907" y="18599"/>
                  <a:pt x="3923" y="18574"/>
                  <a:pt x="3893" y="18571"/>
                </a:cubicBezTo>
                <a:cubicBezTo>
                  <a:pt x="3887" y="18570"/>
                  <a:pt x="3891" y="18547"/>
                  <a:pt x="3874" y="18540"/>
                </a:cubicBezTo>
                <a:cubicBezTo>
                  <a:pt x="3864" y="18536"/>
                  <a:pt x="3861" y="18517"/>
                  <a:pt x="3852" y="18501"/>
                </a:cubicBezTo>
                <a:cubicBezTo>
                  <a:pt x="3848" y="18502"/>
                  <a:pt x="3834" y="18504"/>
                  <a:pt x="3833" y="18508"/>
                </a:cubicBezTo>
                <a:cubicBezTo>
                  <a:pt x="3827" y="18537"/>
                  <a:pt x="3814" y="18563"/>
                  <a:pt x="3831" y="18596"/>
                </a:cubicBezTo>
                <a:cubicBezTo>
                  <a:pt x="3852" y="18637"/>
                  <a:pt x="3868" y="18681"/>
                  <a:pt x="3901" y="18715"/>
                </a:cubicBezTo>
                <a:cubicBezTo>
                  <a:pt x="3909" y="18722"/>
                  <a:pt x="3911" y="18735"/>
                  <a:pt x="3916" y="18747"/>
                </a:cubicBezTo>
                <a:cubicBezTo>
                  <a:pt x="3857" y="18751"/>
                  <a:pt x="3846" y="18742"/>
                  <a:pt x="3830" y="18684"/>
                </a:cubicBezTo>
                <a:cubicBezTo>
                  <a:pt x="3825" y="18666"/>
                  <a:pt x="3825" y="18666"/>
                  <a:pt x="3808" y="18654"/>
                </a:cubicBezTo>
                <a:cubicBezTo>
                  <a:pt x="3804" y="18667"/>
                  <a:pt x="3800" y="18679"/>
                  <a:pt x="3796" y="18691"/>
                </a:cubicBezTo>
                <a:cubicBezTo>
                  <a:pt x="3794" y="18691"/>
                  <a:pt x="3792" y="18691"/>
                  <a:pt x="3791" y="18691"/>
                </a:cubicBezTo>
                <a:cubicBezTo>
                  <a:pt x="3791" y="18675"/>
                  <a:pt x="3787" y="18658"/>
                  <a:pt x="3792" y="18645"/>
                </a:cubicBezTo>
                <a:cubicBezTo>
                  <a:pt x="3797" y="18632"/>
                  <a:pt x="3797" y="18622"/>
                  <a:pt x="3794" y="18609"/>
                </a:cubicBezTo>
                <a:cubicBezTo>
                  <a:pt x="3783" y="18556"/>
                  <a:pt x="3787" y="18504"/>
                  <a:pt x="3803" y="18450"/>
                </a:cubicBezTo>
                <a:cubicBezTo>
                  <a:pt x="3775" y="18449"/>
                  <a:pt x="3760" y="18437"/>
                  <a:pt x="3750" y="18412"/>
                </a:cubicBezTo>
                <a:cubicBezTo>
                  <a:pt x="3742" y="18393"/>
                  <a:pt x="3728" y="18372"/>
                  <a:pt x="3699" y="18372"/>
                </a:cubicBezTo>
                <a:cubicBezTo>
                  <a:pt x="3689" y="18396"/>
                  <a:pt x="3668" y="18409"/>
                  <a:pt x="3640" y="18413"/>
                </a:cubicBezTo>
                <a:cubicBezTo>
                  <a:pt x="3608" y="18418"/>
                  <a:pt x="3588" y="18447"/>
                  <a:pt x="3583" y="18481"/>
                </a:cubicBezTo>
                <a:cubicBezTo>
                  <a:pt x="3579" y="18508"/>
                  <a:pt x="3582" y="18535"/>
                  <a:pt x="3566" y="18561"/>
                </a:cubicBezTo>
                <a:cubicBezTo>
                  <a:pt x="3545" y="18593"/>
                  <a:pt x="3568" y="18628"/>
                  <a:pt x="3574" y="18661"/>
                </a:cubicBezTo>
                <a:cubicBezTo>
                  <a:pt x="3575" y="18665"/>
                  <a:pt x="3580" y="18668"/>
                  <a:pt x="3580" y="18671"/>
                </a:cubicBezTo>
                <a:cubicBezTo>
                  <a:pt x="3580" y="18678"/>
                  <a:pt x="3579" y="18687"/>
                  <a:pt x="3575" y="18692"/>
                </a:cubicBezTo>
                <a:cubicBezTo>
                  <a:pt x="3572" y="18695"/>
                  <a:pt x="3561" y="18695"/>
                  <a:pt x="3557" y="18693"/>
                </a:cubicBezTo>
                <a:cubicBezTo>
                  <a:pt x="3530" y="18671"/>
                  <a:pt x="3498" y="18687"/>
                  <a:pt x="3468" y="18679"/>
                </a:cubicBezTo>
                <a:cubicBezTo>
                  <a:pt x="3478" y="18663"/>
                  <a:pt x="3469" y="18653"/>
                  <a:pt x="3454" y="18653"/>
                </a:cubicBezTo>
                <a:cubicBezTo>
                  <a:pt x="3441" y="18652"/>
                  <a:pt x="3429" y="18657"/>
                  <a:pt x="3413" y="18660"/>
                </a:cubicBezTo>
                <a:cubicBezTo>
                  <a:pt x="3420" y="18677"/>
                  <a:pt x="3415" y="18697"/>
                  <a:pt x="3433" y="18712"/>
                </a:cubicBezTo>
                <a:cubicBezTo>
                  <a:pt x="3439" y="18719"/>
                  <a:pt x="3440" y="18743"/>
                  <a:pt x="3433" y="18751"/>
                </a:cubicBezTo>
                <a:cubicBezTo>
                  <a:pt x="3416" y="18771"/>
                  <a:pt x="3428" y="18794"/>
                  <a:pt x="3424" y="18814"/>
                </a:cubicBezTo>
                <a:cubicBezTo>
                  <a:pt x="3421" y="18835"/>
                  <a:pt x="3422" y="18857"/>
                  <a:pt x="3406" y="18873"/>
                </a:cubicBezTo>
                <a:cubicBezTo>
                  <a:pt x="3418" y="18902"/>
                  <a:pt x="3392" y="18922"/>
                  <a:pt x="3387" y="18947"/>
                </a:cubicBezTo>
                <a:cubicBezTo>
                  <a:pt x="3386" y="18956"/>
                  <a:pt x="3377" y="18964"/>
                  <a:pt x="3363" y="18969"/>
                </a:cubicBezTo>
                <a:cubicBezTo>
                  <a:pt x="3370" y="18931"/>
                  <a:pt x="3377" y="18892"/>
                  <a:pt x="3384" y="18852"/>
                </a:cubicBezTo>
                <a:cubicBezTo>
                  <a:pt x="3347" y="18860"/>
                  <a:pt x="3352" y="18861"/>
                  <a:pt x="3340" y="18895"/>
                </a:cubicBezTo>
                <a:cubicBezTo>
                  <a:pt x="3333" y="18915"/>
                  <a:pt x="3339" y="18946"/>
                  <a:pt x="3306" y="18956"/>
                </a:cubicBezTo>
                <a:cubicBezTo>
                  <a:pt x="3303" y="18929"/>
                  <a:pt x="3299" y="18903"/>
                  <a:pt x="3299" y="18877"/>
                </a:cubicBezTo>
                <a:cubicBezTo>
                  <a:pt x="3298" y="18864"/>
                  <a:pt x="3305" y="18852"/>
                  <a:pt x="3305" y="18840"/>
                </a:cubicBezTo>
                <a:cubicBezTo>
                  <a:pt x="3306" y="18821"/>
                  <a:pt x="3313" y="18800"/>
                  <a:pt x="3293" y="18785"/>
                </a:cubicBezTo>
                <a:cubicBezTo>
                  <a:pt x="3290" y="18782"/>
                  <a:pt x="3288" y="18776"/>
                  <a:pt x="3288" y="18772"/>
                </a:cubicBezTo>
                <a:cubicBezTo>
                  <a:pt x="3287" y="18750"/>
                  <a:pt x="3287" y="18728"/>
                  <a:pt x="3288" y="18706"/>
                </a:cubicBezTo>
                <a:cubicBezTo>
                  <a:pt x="3288" y="18693"/>
                  <a:pt x="3290" y="18680"/>
                  <a:pt x="3292" y="18667"/>
                </a:cubicBezTo>
                <a:cubicBezTo>
                  <a:pt x="3294" y="18650"/>
                  <a:pt x="3296" y="18635"/>
                  <a:pt x="3273" y="18625"/>
                </a:cubicBezTo>
                <a:cubicBezTo>
                  <a:pt x="3303" y="18615"/>
                  <a:pt x="3291" y="18592"/>
                  <a:pt x="3291" y="18573"/>
                </a:cubicBezTo>
                <a:cubicBezTo>
                  <a:pt x="3291" y="18555"/>
                  <a:pt x="3290" y="18539"/>
                  <a:pt x="3294" y="18520"/>
                </a:cubicBezTo>
                <a:cubicBezTo>
                  <a:pt x="3297" y="18504"/>
                  <a:pt x="3282" y="18485"/>
                  <a:pt x="3275" y="18467"/>
                </a:cubicBezTo>
                <a:cubicBezTo>
                  <a:pt x="3247" y="18468"/>
                  <a:pt x="3274" y="18428"/>
                  <a:pt x="3239" y="18431"/>
                </a:cubicBezTo>
                <a:cubicBezTo>
                  <a:pt x="3237" y="18438"/>
                  <a:pt x="3230" y="18449"/>
                  <a:pt x="3229" y="18461"/>
                </a:cubicBezTo>
                <a:cubicBezTo>
                  <a:pt x="3223" y="18509"/>
                  <a:pt x="3221" y="18514"/>
                  <a:pt x="3178" y="18537"/>
                </a:cubicBezTo>
                <a:cubicBezTo>
                  <a:pt x="3183" y="18582"/>
                  <a:pt x="3213" y="18619"/>
                  <a:pt x="3228" y="18662"/>
                </a:cubicBezTo>
                <a:cubicBezTo>
                  <a:pt x="3190" y="18668"/>
                  <a:pt x="3190" y="18667"/>
                  <a:pt x="3177" y="18637"/>
                </a:cubicBezTo>
                <a:cubicBezTo>
                  <a:pt x="3167" y="18616"/>
                  <a:pt x="3154" y="18596"/>
                  <a:pt x="3145" y="18575"/>
                </a:cubicBezTo>
                <a:cubicBezTo>
                  <a:pt x="3141" y="18564"/>
                  <a:pt x="3142" y="18552"/>
                  <a:pt x="3140" y="18539"/>
                </a:cubicBezTo>
                <a:cubicBezTo>
                  <a:pt x="3131" y="18537"/>
                  <a:pt x="3123" y="18535"/>
                  <a:pt x="3114" y="18533"/>
                </a:cubicBezTo>
                <a:cubicBezTo>
                  <a:pt x="3109" y="18520"/>
                  <a:pt x="3104" y="18507"/>
                  <a:pt x="3098" y="18492"/>
                </a:cubicBezTo>
                <a:cubicBezTo>
                  <a:pt x="3089" y="18495"/>
                  <a:pt x="3083" y="18497"/>
                  <a:pt x="3078" y="18500"/>
                </a:cubicBezTo>
                <a:cubicBezTo>
                  <a:pt x="3054" y="18512"/>
                  <a:pt x="3036" y="18505"/>
                  <a:pt x="3030" y="18480"/>
                </a:cubicBezTo>
                <a:cubicBezTo>
                  <a:pt x="3026" y="18464"/>
                  <a:pt x="3023" y="18447"/>
                  <a:pt x="3019" y="18430"/>
                </a:cubicBezTo>
                <a:cubicBezTo>
                  <a:pt x="2998" y="18425"/>
                  <a:pt x="2979" y="18420"/>
                  <a:pt x="2958" y="18415"/>
                </a:cubicBezTo>
                <a:cubicBezTo>
                  <a:pt x="2950" y="18432"/>
                  <a:pt x="2943" y="18447"/>
                  <a:pt x="2933" y="18466"/>
                </a:cubicBezTo>
                <a:cubicBezTo>
                  <a:pt x="2952" y="18464"/>
                  <a:pt x="2964" y="18466"/>
                  <a:pt x="2970" y="18486"/>
                </a:cubicBezTo>
                <a:cubicBezTo>
                  <a:pt x="2976" y="18508"/>
                  <a:pt x="2992" y="18527"/>
                  <a:pt x="3003" y="18548"/>
                </a:cubicBezTo>
                <a:cubicBezTo>
                  <a:pt x="3007" y="18558"/>
                  <a:pt x="3013" y="18574"/>
                  <a:pt x="3008" y="18579"/>
                </a:cubicBezTo>
                <a:cubicBezTo>
                  <a:pt x="2998" y="18592"/>
                  <a:pt x="2995" y="18602"/>
                  <a:pt x="3003" y="18615"/>
                </a:cubicBezTo>
                <a:cubicBezTo>
                  <a:pt x="3013" y="18628"/>
                  <a:pt x="3017" y="18647"/>
                  <a:pt x="3040" y="18647"/>
                </a:cubicBezTo>
                <a:cubicBezTo>
                  <a:pt x="3046" y="18648"/>
                  <a:pt x="3052" y="18654"/>
                  <a:pt x="3066" y="18661"/>
                </a:cubicBezTo>
                <a:cubicBezTo>
                  <a:pt x="3036" y="18668"/>
                  <a:pt x="3016" y="18657"/>
                  <a:pt x="3009" y="18642"/>
                </a:cubicBezTo>
                <a:cubicBezTo>
                  <a:pt x="2993" y="18609"/>
                  <a:pt x="2968" y="18609"/>
                  <a:pt x="2939" y="18613"/>
                </a:cubicBezTo>
                <a:cubicBezTo>
                  <a:pt x="2931" y="18614"/>
                  <a:pt x="2924" y="18615"/>
                  <a:pt x="2916" y="18615"/>
                </a:cubicBezTo>
                <a:cubicBezTo>
                  <a:pt x="2915" y="18628"/>
                  <a:pt x="2916" y="18640"/>
                  <a:pt x="2912" y="18649"/>
                </a:cubicBezTo>
                <a:cubicBezTo>
                  <a:pt x="2908" y="18660"/>
                  <a:pt x="2899" y="18668"/>
                  <a:pt x="2889" y="18681"/>
                </a:cubicBezTo>
                <a:cubicBezTo>
                  <a:pt x="2889" y="18682"/>
                  <a:pt x="2888" y="18690"/>
                  <a:pt x="2889" y="18698"/>
                </a:cubicBezTo>
                <a:cubicBezTo>
                  <a:pt x="2889" y="18705"/>
                  <a:pt x="2890" y="18711"/>
                  <a:pt x="2891" y="18720"/>
                </a:cubicBezTo>
                <a:cubicBezTo>
                  <a:pt x="2881" y="18716"/>
                  <a:pt x="2873" y="18713"/>
                  <a:pt x="2865" y="18709"/>
                </a:cubicBezTo>
                <a:cubicBezTo>
                  <a:pt x="2846" y="18722"/>
                  <a:pt x="2836" y="18736"/>
                  <a:pt x="2843" y="18759"/>
                </a:cubicBezTo>
                <a:cubicBezTo>
                  <a:pt x="2846" y="18768"/>
                  <a:pt x="2844" y="18780"/>
                  <a:pt x="2840" y="18789"/>
                </a:cubicBezTo>
                <a:cubicBezTo>
                  <a:pt x="2830" y="18808"/>
                  <a:pt x="2826" y="18826"/>
                  <a:pt x="2844" y="18840"/>
                </a:cubicBezTo>
                <a:cubicBezTo>
                  <a:pt x="2846" y="18858"/>
                  <a:pt x="2823" y="18869"/>
                  <a:pt x="2840" y="18890"/>
                </a:cubicBezTo>
                <a:cubicBezTo>
                  <a:pt x="2849" y="18900"/>
                  <a:pt x="2838" y="18928"/>
                  <a:pt x="2847" y="18936"/>
                </a:cubicBezTo>
                <a:cubicBezTo>
                  <a:pt x="2872" y="18959"/>
                  <a:pt x="2865" y="18990"/>
                  <a:pt x="2875" y="19016"/>
                </a:cubicBezTo>
                <a:cubicBezTo>
                  <a:pt x="2884" y="19037"/>
                  <a:pt x="2905" y="19054"/>
                  <a:pt x="2919" y="19071"/>
                </a:cubicBezTo>
                <a:cubicBezTo>
                  <a:pt x="2927" y="19099"/>
                  <a:pt x="2933" y="19128"/>
                  <a:pt x="2944" y="19154"/>
                </a:cubicBezTo>
                <a:cubicBezTo>
                  <a:pt x="2951" y="19169"/>
                  <a:pt x="2947" y="19181"/>
                  <a:pt x="2943" y="19195"/>
                </a:cubicBezTo>
                <a:cubicBezTo>
                  <a:pt x="2938" y="19213"/>
                  <a:pt x="2925" y="19213"/>
                  <a:pt x="2909" y="19214"/>
                </a:cubicBezTo>
                <a:cubicBezTo>
                  <a:pt x="2883" y="19217"/>
                  <a:pt x="2857" y="19225"/>
                  <a:pt x="2833" y="19205"/>
                </a:cubicBezTo>
                <a:cubicBezTo>
                  <a:pt x="2830" y="19203"/>
                  <a:pt x="2818" y="19207"/>
                  <a:pt x="2811" y="19211"/>
                </a:cubicBezTo>
                <a:cubicBezTo>
                  <a:pt x="2801" y="19217"/>
                  <a:pt x="2793" y="19225"/>
                  <a:pt x="2784" y="19232"/>
                </a:cubicBezTo>
                <a:cubicBezTo>
                  <a:pt x="2748" y="19226"/>
                  <a:pt x="2766" y="19190"/>
                  <a:pt x="2749" y="19169"/>
                </a:cubicBezTo>
                <a:cubicBezTo>
                  <a:pt x="2740" y="19180"/>
                  <a:pt x="2734" y="19188"/>
                  <a:pt x="2727" y="19197"/>
                </a:cubicBezTo>
                <a:cubicBezTo>
                  <a:pt x="2725" y="19198"/>
                  <a:pt x="2721" y="19200"/>
                  <a:pt x="2720" y="19199"/>
                </a:cubicBezTo>
                <a:cubicBezTo>
                  <a:pt x="2699" y="19187"/>
                  <a:pt x="2680" y="19196"/>
                  <a:pt x="2666" y="19209"/>
                </a:cubicBezTo>
                <a:cubicBezTo>
                  <a:pt x="2655" y="19220"/>
                  <a:pt x="2645" y="19222"/>
                  <a:pt x="2631" y="19224"/>
                </a:cubicBezTo>
                <a:cubicBezTo>
                  <a:pt x="2604" y="19228"/>
                  <a:pt x="2577" y="19232"/>
                  <a:pt x="2550" y="19239"/>
                </a:cubicBezTo>
                <a:cubicBezTo>
                  <a:pt x="2511" y="19251"/>
                  <a:pt x="2481" y="19241"/>
                  <a:pt x="2459" y="19206"/>
                </a:cubicBezTo>
                <a:cubicBezTo>
                  <a:pt x="2456" y="19202"/>
                  <a:pt x="2453" y="19198"/>
                  <a:pt x="2449" y="19193"/>
                </a:cubicBezTo>
                <a:cubicBezTo>
                  <a:pt x="2432" y="19199"/>
                  <a:pt x="2411" y="19190"/>
                  <a:pt x="2397" y="19213"/>
                </a:cubicBezTo>
                <a:cubicBezTo>
                  <a:pt x="2388" y="19228"/>
                  <a:pt x="2358" y="19218"/>
                  <a:pt x="2346" y="19238"/>
                </a:cubicBezTo>
                <a:cubicBezTo>
                  <a:pt x="2343" y="19242"/>
                  <a:pt x="2334" y="19242"/>
                  <a:pt x="2328" y="19244"/>
                </a:cubicBezTo>
                <a:cubicBezTo>
                  <a:pt x="2323" y="19246"/>
                  <a:pt x="2314" y="19248"/>
                  <a:pt x="2312" y="19252"/>
                </a:cubicBezTo>
                <a:cubicBezTo>
                  <a:pt x="2298" y="19284"/>
                  <a:pt x="2270" y="19310"/>
                  <a:pt x="2274" y="19349"/>
                </a:cubicBezTo>
                <a:cubicBezTo>
                  <a:pt x="2276" y="19368"/>
                  <a:pt x="2277" y="19386"/>
                  <a:pt x="2278" y="19404"/>
                </a:cubicBezTo>
                <a:cubicBezTo>
                  <a:pt x="2278" y="19411"/>
                  <a:pt x="2277" y="19418"/>
                  <a:pt x="2276" y="19425"/>
                </a:cubicBezTo>
                <a:cubicBezTo>
                  <a:pt x="2248" y="19417"/>
                  <a:pt x="2227" y="19404"/>
                  <a:pt x="2218" y="19375"/>
                </a:cubicBezTo>
                <a:cubicBezTo>
                  <a:pt x="2212" y="19357"/>
                  <a:pt x="2192" y="19352"/>
                  <a:pt x="2178" y="19361"/>
                </a:cubicBezTo>
                <a:cubicBezTo>
                  <a:pt x="2160" y="19374"/>
                  <a:pt x="2143" y="19374"/>
                  <a:pt x="2123" y="19369"/>
                </a:cubicBezTo>
                <a:cubicBezTo>
                  <a:pt x="2116" y="19367"/>
                  <a:pt x="2108" y="19372"/>
                  <a:pt x="2102" y="19374"/>
                </a:cubicBezTo>
                <a:cubicBezTo>
                  <a:pt x="2064" y="19355"/>
                  <a:pt x="2085" y="19329"/>
                  <a:pt x="2094" y="19306"/>
                </a:cubicBezTo>
                <a:cubicBezTo>
                  <a:pt x="2103" y="19283"/>
                  <a:pt x="2116" y="19262"/>
                  <a:pt x="2127" y="19241"/>
                </a:cubicBezTo>
                <a:cubicBezTo>
                  <a:pt x="2054" y="19181"/>
                  <a:pt x="2068" y="19173"/>
                  <a:pt x="2006" y="19196"/>
                </a:cubicBezTo>
                <a:cubicBezTo>
                  <a:pt x="1999" y="19212"/>
                  <a:pt x="2014" y="19233"/>
                  <a:pt x="1993" y="19247"/>
                </a:cubicBezTo>
                <a:cubicBezTo>
                  <a:pt x="1989" y="19250"/>
                  <a:pt x="1992" y="19267"/>
                  <a:pt x="1995" y="19277"/>
                </a:cubicBezTo>
                <a:cubicBezTo>
                  <a:pt x="2009" y="19315"/>
                  <a:pt x="2027" y="19352"/>
                  <a:pt x="2039" y="19391"/>
                </a:cubicBezTo>
                <a:cubicBezTo>
                  <a:pt x="2048" y="19419"/>
                  <a:pt x="2049" y="19449"/>
                  <a:pt x="2054" y="19479"/>
                </a:cubicBezTo>
                <a:cubicBezTo>
                  <a:pt x="2028" y="19493"/>
                  <a:pt x="2041" y="19530"/>
                  <a:pt x="2014" y="19547"/>
                </a:cubicBezTo>
                <a:cubicBezTo>
                  <a:pt x="2000" y="19555"/>
                  <a:pt x="1994" y="19577"/>
                  <a:pt x="1982" y="19591"/>
                </a:cubicBezTo>
                <a:cubicBezTo>
                  <a:pt x="1973" y="19602"/>
                  <a:pt x="1963" y="19616"/>
                  <a:pt x="1951" y="19619"/>
                </a:cubicBezTo>
                <a:cubicBezTo>
                  <a:pt x="1923" y="19627"/>
                  <a:pt x="1915" y="19651"/>
                  <a:pt x="1899" y="19669"/>
                </a:cubicBezTo>
                <a:cubicBezTo>
                  <a:pt x="1890" y="19678"/>
                  <a:pt x="1885" y="19692"/>
                  <a:pt x="1876" y="19701"/>
                </a:cubicBezTo>
                <a:cubicBezTo>
                  <a:pt x="1854" y="19723"/>
                  <a:pt x="1820" y="19714"/>
                  <a:pt x="1814" y="19684"/>
                </a:cubicBezTo>
                <a:cubicBezTo>
                  <a:pt x="1811" y="19668"/>
                  <a:pt x="1814" y="19650"/>
                  <a:pt x="1818" y="19633"/>
                </a:cubicBezTo>
                <a:cubicBezTo>
                  <a:pt x="1823" y="19615"/>
                  <a:pt x="1833" y="19597"/>
                  <a:pt x="1837" y="19578"/>
                </a:cubicBezTo>
                <a:cubicBezTo>
                  <a:pt x="1841" y="19563"/>
                  <a:pt x="1839" y="19546"/>
                  <a:pt x="1856" y="19537"/>
                </a:cubicBezTo>
                <a:cubicBezTo>
                  <a:pt x="1857" y="19536"/>
                  <a:pt x="1858" y="19535"/>
                  <a:pt x="1859" y="19534"/>
                </a:cubicBezTo>
                <a:cubicBezTo>
                  <a:pt x="1866" y="19508"/>
                  <a:pt x="1878" y="19482"/>
                  <a:pt x="1881" y="19456"/>
                </a:cubicBezTo>
                <a:cubicBezTo>
                  <a:pt x="1886" y="19404"/>
                  <a:pt x="1887" y="19352"/>
                  <a:pt x="1864" y="19302"/>
                </a:cubicBezTo>
                <a:cubicBezTo>
                  <a:pt x="1844" y="19258"/>
                  <a:pt x="1831" y="19210"/>
                  <a:pt x="1814" y="19164"/>
                </a:cubicBezTo>
                <a:cubicBezTo>
                  <a:pt x="1812" y="19158"/>
                  <a:pt x="1808" y="19151"/>
                  <a:pt x="1802" y="19148"/>
                </a:cubicBezTo>
                <a:cubicBezTo>
                  <a:pt x="1776" y="19131"/>
                  <a:pt x="1749" y="19115"/>
                  <a:pt x="1720" y="19097"/>
                </a:cubicBezTo>
                <a:cubicBezTo>
                  <a:pt x="1731" y="19080"/>
                  <a:pt x="1742" y="19063"/>
                  <a:pt x="1752" y="19046"/>
                </a:cubicBezTo>
                <a:cubicBezTo>
                  <a:pt x="1763" y="19026"/>
                  <a:pt x="1755" y="19008"/>
                  <a:pt x="1746" y="18992"/>
                </a:cubicBezTo>
                <a:cubicBezTo>
                  <a:pt x="1730" y="18991"/>
                  <a:pt x="1715" y="18990"/>
                  <a:pt x="1698" y="18989"/>
                </a:cubicBezTo>
                <a:cubicBezTo>
                  <a:pt x="1698" y="18967"/>
                  <a:pt x="1698" y="18949"/>
                  <a:pt x="1698" y="18932"/>
                </a:cubicBezTo>
                <a:cubicBezTo>
                  <a:pt x="1697" y="18914"/>
                  <a:pt x="1689" y="18896"/>
                  <a:pt x="1706" y="18880"/>
                </a:cubicBezTo>
                <a:cubicBezTo>
                  <a:pt x="1709" y="18878"/>
                  <a:pt x="1707" y="18870"/>
                  <a:pt x="1706" y="18865"/>
                </a:cubicBezTo>
                <a:cubicBezTo>
                  <a:pt x="1700" y="18841"/>
                  <a:pt x="1714" y="18830"/>
                  <a:pt x="1734" y="18821"/>
                </a:cubicBezTo>
                <a:cubicBezTo>
                  <a:pt x="1731" y="18811"/>
                  <a:pt x="1728" y="18801"/>
                  <a:pt x="1725" y="18791"/>
                </a:cubicBezTo>
                <a:cubicBezTo>
                  <a:pt x="1724" y="18787"/>
                  <a:pt x="1722" y="18779"/>
                  <a:pt x="1719" y="18778"/>
                </a:cubicBezTo>
                <a:cubicBezTo>
                  <a:pt x="1711" y="18776"/>
                  <a:pt x="1699" y="18779"/>
                  <a:pt x="1701" y="18764"/>
                </a:cubicBezTo>
                <a:cubicBezTo>
                  <a:pt x="1704" y="18749"/>
                  <a:pt x="1717" y="18749"/>
                  <a:pt x="1729" y="18750"/>
                </a:cubicBezTo>
                <a:cubicBezTo>
                  <a:pt x="1731" y="18750"/>
                  <a:pt x="1733" y="18747"/>
                  <a:pt x="1738" y="18742"/>
                </a:cubicBezTo>
                <a:cubicBezTo>
                  <a:pt x="1717" y="18738"/>
                  <a:pt x="1727" y="18710"/>
                  <a:pt x="1702" y="18705"/>
                </a:cubicBezTo>
                <a:cubicBezTo>
                  <a:pt x="1727" y="18678"/>
                  <a:pt x="1699" y="18657"/>
                  <a:pt x="1695" y="18632"/>
                </a:cubicBezTo>
                <a:cubicBezTo>
                  <a:pt x="1705" y="18623"/>
                  <a:pt x="1715" y="18615"/>
                  <a:pt x="1729" y="18604"/>
                </a:cubicBezTo>
                <a:cubicBezTo>
                  <a:pt x="1701" y="18573"/>
                  <a:pt x="1683" y="18535"/>
                  <a:pt x="1629" y="18541"/>
                </a:cubicBezTo>
                <a:cubicBezTo>
                  <a:pt x="1631" y="18526"/>
                  <a:pt x="1632" y="18513"/>
                  <a:pt x="1634" y="18501"/>
                </a:cubicBezTo>
                <a:cubicBezTo>
                  <a:pt x="1634" y="18493"/>
                  <a:pt x="1637" y="18480"/>
                  <a:pt x="1634" y="18478"/>
                </a:cubicBezTo>
                <a:cubicBezTo>
                  <a:pt x="1610" y="18467"/>
                  <a:pt x="1628" y="18445"/>
                  <a:pt x="1621" y="18428"/>
                </a:cubicBezTo>
                <a:cubicBezTo>
                  <a:pt x="1613" y="18408"/>
                  <a:pt x="1634" y="18395"/>
                  <a:pt x="1658" y="18404"/>
                </a:cubicBezTo>
                <a:cubicBezTo>
                  <a:pt x="1661" y="18406"/>
                  <a:pt x="1665" y="18407"/>
                  <a:pt x="1669" y="18409"/>
                </a:cubicBezTo>
                <a:cubicBezTo>
                  <a:pt x="1671" y="18404"/>
                  <a:pt x="1674" y="18400"/>
                  <a:pt x="1673" y="18397"/>
                </a:cubicBezTo>
                <a:cubicBezTo>
                  <a:pt x="1657" y="18358"/>
                  <a:pt x="1665" y="18317"/>
                  <a:pt x="1663" y="18276"/>
                </a:cubicBezTo>
                <a:cubicBezTo>
                  <a:pt x="1662" y="18272"/>
                  <a:pt x="1663" y="18268"/>
                  <a:pt x="1664" y="18265"/>
                </a:cubicBezTo>
                <a:cubicBezTo>
                  <a:pt x="1676" y="18227"/>
                  <a:pt x="1665" y="18207"/>
                  <a:pt x="1627" y="18205"/>
                </a:cubicBezTo>
                <a:cubicBezTo>
                  <a:pt x="1618" y="18204"/>
                  <a:pt x="1609" y="18207"/>
                  <a:pt x="1599" y="18208"/>
                </a:cubicBezTo>
                <a:cubicBezTo>
                  <a:pt x="1590" y="18224"/>
                  <a:pt x="1582" y="18241"/>
                  <a:pt x="1572" y="18256"/>
                </a:cubicBezTo>
                <a:cubicBezTo>
                  <a:pt x="1562" y="18272"/>
                  <a:pt x="1549" y="18285"/>
                  <a:pt x="1538" y="18300"/>
                </a:cubicBezTo>
                <a:cubicBezTo>
                  <a:pt x="1552" y="18328"/>
                  <a:pt x="1554" y="18329"/>
                  <a:pt x="1600" y="18324"/>
                </a:cubicBezTo>
                <a:cubicBezTo>
                  <a:pt x="1594" y="18337"/>
                  <a:pt x="1590" y="18348"/>
                  <a:pt x="1584" y="18362"/>
                </a:cubicBezTo>
                <a:cubicBezTo>
                  <a:pt x="1556" y="18363"/>
                  <a:pt x="1529" y="18371"/>
                  <a:pt x="1511" y="18402"/>
                </a:cubicBezTo>
                <a:cubicBezTo>
                  <a:pt x="1512" y="18406"/>
                  <a:pt x="1515" y="18415"/>
                  <a:pt x="1518" y="18424"/>
                </a:cubicBezTo>
                <a:cubicBezTo>
                  <a:pt x="1528" y="18449"/>
                  <a:pt x="1525" y="18454"/>
                  <a:pt x="1501" y="18460"/>
                </a:cubicBezTo>
                <a:cubicBezTo>
                  <a:pt x="1477" y="18467"/>
                  <a:pt x="1453" y="18468"/>
                  <a:pt x="1434" y="18449"/>
                </a:cubicBezTo>
                <a:cubicBezTo>
                  <a:pt x="1442" y="18436"/>
                  <a:pt x="1449" y="18424"/>
                  <a:pt x="1460" y="18404"/>
                </a:cubicBezTo>
                <a:cubicBezTo>
                  <a:pt x="1437" y="18407"/>
                  <a:pt x="1423" y="18409"/>
                  <a:pt x="1405" y="18411"/>
                </a:cubicBezTo>
                <a:cubicBezTo>
                  <a:pt x="1401" y="18385"/>
                  <a:pt x="1400" y="18358"/>
                  <a:pt x="1392" y="18332"/>
                </a:cubicBezTo>
                <a:cubicBezTo>
                  <a:pt x="1382" y="18301"/>
                  <a:pt x="1389" y="18270"/>
                  <a:pt x="1387" y="18239"/>
                </a:cubicBezTo>
                <a:cubicBezTo>
                  <a:pt x="1386" y="18220"/>
                  <a:pt x="1375" y="18201"/>
                  <a:pt x="1367" y="18177"/>
                </a:cubicBezTo>
                <a:cubicBezTo>
                  <a:pt x="1351" y="18196"/>
                  <a:pt x="1362" y="18209"/>
                  <a:pt x="1363" y="18222"/>
                </a:cubicBezTo>
                <a:cubicBezTo>
                  <a:pt x="1364" y="18234"/>
                  <a:pt x="1358" y="18245"/>
                  <a:pt x="1355" y="18258"/>
                </a:cubicBezTo>
                <a:cubicBezTo>
                  <a:pt x="1311" y="18237"/>
                  <a:pt x="1309" y="18232"/>
                  <a:pt x="1335" y="18189"/>
                </a:cubicBezTo>
                <a:cubicBezTo>
                  <a:pt x="1321" y="18179"/>
                  <a:pt x="1317" y="18167"/>
                  <a:pt x="1321" y="18147"/>
                </a:cubicBezTo>
                <a:cubicBezTo>
                  <a:pt x="1326" y="18119"/>
                  <a:pt x="1320" y="18089"/>
                  <a:pt x="1313" y="18060"/>
                </a:cubicBezTo>
                <a:cubicBezTo>
                  <a:pt x="1306" y="18029"/>
                  <a:pt x="1289" y="18001"/>
                  <a:pt x="1300" y="17965"/>
                </a:cubicBezTo>
                <a:cubicBezTo>
                  <a:pt x="1304" y="17953"/>
                  <a:pt x="1287" y="17934"/>
                  <a:pt x="1280" y="17917"/>
                </a:cubicBezTo>
                <a:cubicBezTo>
                  <a:pt x="1280" y="17918"/>
                  <a:pt x="1280" y="17918"/>
                  <a:pt x="1280" y="17918"/>
                </a:cubicBezTo>
                <a:cubicBezTo>
                  <a:pt x="1300" y="17923"/>
                  <a:pt x="1297" y="17906"/>
                  <a:pt x="1302" y="17889"/>
                </a:cubicBezTo>
                <a:cubicBezTo>
                  <a:pt x="1314" y="17929"/>
                  <a:pt x="1324" y="17964"/>
                  <a:pt x="1334" y="17999"/>
                </a:cubicBezTo>
                <a:cubicBezTo>
                  <a:pt x="1336" y="18017"/>
                  <a:pt x="1317" y="18033"/>
                  <a:pt x="1332" y="18054"/>
                </a:cubicBezTo>
                <a:cubicBezTo>
                  <a:pt x="1341" y="18069"/>
                  <a:pt x="1349" y="18084"/>
                  <a:pt x="1352" y="18103"/>
                </a:cubicBezTo>
                <a:cubicBezTo>
                  <a:pt x="1346" y="18099"/>
                  <a:pt x="1341" y="18095"/>
                  <a:pt x="1331" y="18088"/>
                </a:cubicBezTo>
                <a:cubicBezTo>
                  <a:pt x="1334" y="18114"/>
                  <a:pt x="1337" y="18135"/>
                  <a:pt x="1340" y="18157"/>
                </a:cubicBezTo>
                <a:cubicBezTo>
                  <a:pt x="1367" y="18157"/>
                  <a:pt x="1367" y="18157"/>
                  <a:pt x="1359" y="18131"/>
                </a:cubicBezTo>
                <a:cubicBezTo>
                  <a:pt x="1365" y="18129"/>
                  <a:pt x="1371" y="18127"/>
                  <a:pt x="1377" y="18125"/>
                </a:cubicBezTo>
                <a:cubicBezTo>
                  <a:pt x="1378" y="18122"/>
                  <a:pt x="1379" y="18119"/>
                  <a:pt x="1379" y="18117"/>
                </a:cubicBezTo>
                <a:cubicBezTo>
                  <a:pt x="1372" y="18099"/>
                  <a:pt x="1364" y="18082"/>
                  <a:pt x="1373" y="18061"/>
                </a:cubicBezTo>
                <a:cubicBezTo>
                  <a:pt x="1376" y="18054"/>
                  <a:pt x="1374" y="18041"/>
                  <a:pt x="1369" y="18034"/>
                </a:cubicBezTo>
                <a:cubicBezTo>
                  <a:pt x="1347" y="17999"/>
                  <a:pt x="1358" y="17957"/>
                  <a:pt x="1346" y="17919"/>
                </a:cubicBezTo>
                <a:cubicBezTo>
                  <a:pt x="1343" y="17911"/>
                  <a:pt x="1354" y="17897"/>
                  <a:pt x="1359" y="17886"/>
                </a:cubicBezTo>
                <a:cubicBezTo>
                  <a:pt x="1362" y="17887"/>
                  <a:pt x="1365" y="17887"/>
                  <a:pt x="1369" y="17887"/>
                </a:cubicBezTo>
                <a:cubicBezTo>
                  <a:pt x="1377" y="17910"/>
                  <a:pt x="1384" y="17933"/>
                  <a:pt x="1393" y="17955"/>
                </a:cubicBezTo>
                <a:cubicBezTo>
                  <a:pt x="1401" y="17976"/>
                  <a:pt x="1411" y="17995"/>
                  <a:pt x="1420" y="18015"/>
                </a:cubicBezTo>
                <a:cubicBezTo>
                  <a:pt x="1421" y="18019"/>
                  <a:pt x="1421" y="18023"/>
                  <a:pt x="1421" y="18027"/>
                </a:cubicBezTo>
                <a:cubicBezTo>
                  <a:pt x="1421" y="18035"/>
                  <a:pt x="1418" y="18045"/>
                  <a:pt x="1422" y="18051"/>
                </a:cubicBezTo>
                <a:cubicBezTo>
                  <a:pt x="1429" y="18061"/>
                  <a:pt x="1437" y="18055"/>
                  <a:pt x="1446" y="18049"/>
                </a:cubicBezTo>
                <a:cubicBezTo>
                  <a:pt x="1451" y="18046"/>
                  <a:pt x="1459" y="18047"/>
                  <a:pt x="1465" y="18047"/>
                </a:cubicBezTo>
                <a:cubicBezTo>
                  <a:pt x="1481" y="18047"/>
                  <a:pt x="1498" y="18049"/>
                  <a:pt x="1513" y="18046"/>
                </a:cubicBezTo>
                <a:cubicBezTo>
                  <a:pt x="1537" y="18042"/>
                  <a:pt x="1544" y="18028"/>
                  <a:pt x="1541" y="18003"/>
                </a:cubicBezTo>
                <a:cubicBezTo>
                  <a:pt x="1538" y="17985"/>
                  <a:pt x="1538" y="17967"/>
                  <a:pt x="1537" y="17947"/>
                </a:cubicBezTo>
                <a:cubicBezTo>
                  <a:pt x="1526" y="17947"/>
                  <a:pt x="1517" y="17946"/>
                  <a:pt x="1508" y="17946"/>
                </a:cubicBezTo>
                <a:cubicBezTo>
                  <a:pt x="1488" y="17946"/>
                  <a:pt x="1474" y="17934"/>
                  <a:pt x="1470" y="17917"/>
                </a:cubicBezTo>
                <a:cubicBezTo>
                  <a:pt x="1465" y="17899"/>
                  <a:pt x="1454" y="17884"/>
                  <a:pt x="1450" y="17868"/>
                </a:cubicBezTo>
                <a:cubicBezTo>
                  <a:pt x="1446" y="17850"/>
                  <a:pt x="1434" y="17847"/>
                  <a:pt x="1422" y="17839"/>
                </a:cubicBezTo>
                <a:cubicBezTo>
                  <a:pt x="1429" y="17818"/>
                  <a:pt x="1445" y="17797"/>
                  <a:pt x="1440" y="17782"/>
                </a:cubicBezTo>
                <a:cubicBezTo>
                  <a:pt x="1434" y="17764"/>
                  <a:pt x="1448" y="17751"/>
                  <a:pt x="1443" y="17737"/>
                </a:cubicBezTo>
                <a:cubicBezTo>
                  <a:pt x="1456" y="17732"/>
                  <a:pt x="1469" y="17726"/>
                  <a:pt x="1484" y="17720"/>
                </a:cubicBezTo>
                <a:cubicBezTo>
                  <a:pt x="1478" y="17705"/>
                  <a:pt x="1475" y="17691"/>
                  <a:pt x="1467" y="17680"/>
                </a:cubicBezTo>
                <a:cubicBezTo>
                  <a:pt x="1453" y="17659"/>
                  <a:pt x="1446" y="17642"/>
                  <a:pt x="1465" y="17620"/>
                </a:cubicBezTo>
                <a:cubicBezTo>
                  <a:pt x="1472" y="17612"/>
                  <a:pt x="1468" y="17594"/>
                  <a:pt x="1467" y="17581"/>
                </a:cubicBezTo>
                <a:cubicBezTo>
                  <a:pt x="1465" y="17567"/>
                  <a:pt x="1460" y="17554"/>
                  <a:pt x="1456" y="17539"/>
                </a:cubicBezTo>
                <a:cubicBezTo>
                  <a:pt x="1443" y="17541"/>
                  <a:pt x="1430" y="17543"/>
                  <a:pt x="1415" y="17545"/>
                </a:cubicBezTo>
                <a:cubicBezTo>
                  <a:pt x="1410" y="17559"/>
                  <a:pt x="1409" y="17580"/>
                  <a:pt x="1399" y="17586"/>
                </a:cubicBezTo>
                <a:cubicBezTo>
                  <a:pt x="1380" y="17598"/>
                  <a:pt x="1392" y="17612"/>
                  <a:pt x="1388" y="17631"/>
                </a:cubicBezTo>
                <a:cubicBezTo>
                  <a:pt x="1347" y="17590"/>
                  <a:pt x="1363" y="17539"/>
                  <a:pt x="1342" y="17490"/>
                </a:cubicBezTo>
                <a:cubicBezTo>
                  <a:pt x="1359" y="17497"/>
                  <a:pt x="1366" y="17500"/>
                  <a:pt x="1377" y="17505"/>
                </a:cubicBezTo>
                <a:cubicBezTo>
                  <a:pt x="1374" y="17493"/>
                  <a:pt x="1375" y="17481"/>
                  <a:pt x="1370" y="17473"/>
                </a:cubicBezTo>
                <a:cubicBezTo>
                  <a:pt x="1354" y="17449"/>
                  <a:pt x="1339" y="17427"/>
                  <a:pt x="1367" y="17402"/>
                </a:cubicBezTo>
                <a:cubicBezTo>
                  <a:pt x="1367" y="17371"/>
                  <a:pt x="1377" y="17339"/>
                  <a:pt x="1356" y="17311"/>
                </a:cubicBezTo>
                <a:cubicBezTo>
                  <a:pt x="1351" y="17304"/>
                  <a:pt x="1345" y="17296"/>
                  <a:pt x="1342" y="17292"/>
                </a:cubicBezTo>
                <a:cubicBezTo>
                  <a:pt x="1351" y="17273"/>
                  <a:pt x="1358" y="17257"/>
                  <a:pt x="1364" y="17243"/>
                </a:cubicBezTo>
                <a:cubicBezTo>
                  <a:pt x="1352" y="17222"/>
                  <a:pt x="1334" y="17209"/>
                  <a:pt x="1345" y="17181"/>
                </a:cubicBezTo>
                <a:cubicBezTo>
                  <a:pt x="1351" y="17166"/>
                  <a:pt x="1337" y="17144"/>
                  <a:pt x="1330" y="17120"/>
                </a:cubicBezTo>
                <a:cubicBezTo>
                  <a:pt x="1320" y="17113"/>
                  <a:pt x="1309" y="17113"/>
                  <a:pt x="1302" y="17133"/>
                </a:cubicBezTo>
                <a:cubicBezTo>
                  <a:pt x="1294" y="17119"/>
                  <a:pt x="1286" y="17105"/>
                  <a:pt x="1278" y="17089"/>
                </a:cubicBezTo>
                <a:cubicBezTo>
                  <a:pt x="1284" y="17084"/>
                  <a:pt x="1290" y="17078"/>
                  <a:pt x="1298" y="17071"/>
                </a:cubicBezTo>
                <a:cubicBezTo>
                  <a:pt x="1303" y="17079"/>
                  <a:pt x="1307" y="17087"/>
                  <a:pt x="1312" y="17095"/>
                </a:cubicBezTo>
                <a:cubicBezTo>
                  <a:pt x="1325" y="17058"/>
                  <a:pt x="1331" y="17022"/>
                  <a:pt x="1307" y="16986"/>
                </a:cubicBezTo>
                <a:cubicBezTo>
                  <a:pt x="1304" y="16999"/>
                  <a:pt x="1301" y="17013"/>
                  <a:pt x="1300" y="17017"/>
                </a:cubicBezTo>
                <a:cubicBezTo>
                  <a:pt x="1277" y="17042"/>
                  <a:pt x="1259" y="17061"/>
                  <a:pt x="1239" y="17082"/>
                </a:cubicBezTo>
                <a:cubicBezTo>
                  <a:pt x="1239" y="17099"/>
                  <a:pt x="1237" y="17119"/>
                  <a:pt x="1239" y="17138"/>
                </a:cubicBezTo>
                <a:cubicBezTo>
                  <a:pt x="1240" y="17148"/>
                  <a:pt x="1244" y="17159"/>
                  <a:pt x="1249" y="17167"/>
                </a:cubicBezTo>
                <a:cubicBezTo>
                  <a:pt x="1257" y="17183"/>
                  <a:pt x="1269" y="17197"/>
                  <a:pt x="1277" y="17213"/>
                </a:cubicBezTo>
                <a:cubicBezTo>
                  <a:pt x="1282" y="17224"/>
                  <a:pt x="1284" y="17236"/>
                  <a:pt x="1267" y="17240"/>
                </a:cubicBezTo>
                <a:cubicBezTo>
                  <a:pt x="1267" y="17240"/>
                  <a:pt x="1268" y="17241"/>
                  <a:pt x="1268" y="17241"/>
                </a:cubicBezTo>
                <a:cubicBezTo>
                  <a:pt x="1265" y="17237"/>
                  <a:pt x="1263" y="17231"/>
                  <a:pt x="1259" y="17229"/>
                </a:cubicBezTo>
                <a:cubicBezTo>
                  <a:pt x="1223" y="17211"/>
                  <a:pt x="1218" y="17181"/>
                  <a:pt x="1224" y="17146"/>
                </a:cubicBezTo>
                <a:cubicBezTo>
                  <a:pt x="1224" y="17144"/>
                  <a:pt x="1223" y="17141"/>
                  <a:pt x="1221" y="17136"/>
                </a:cubicBezTo>
                <a:cubicBezTo>
                  <a:pt x="1216" y="17137"/>
                  <a:pt x="1206" y="17135"/>
                  <a:pt x="1204" y="17139"/>
                </a:cubicBezTo>
                <a:cubicBezTo>
                  <a:pt x="1189" y="17161"/>
                  <a:pt x="1174" y="17184"/>
                  <a:pt x="1162" y="17207"/>
                </a:cubicBezTo>
                <a:cubicBezTo>
                  <a:pt x="1151" y="17228"/>
                  <a:pt x="1128" y="17240"/>
                  <a:pt x="1095" y="17239"/>
                </a:cubicBezTo>
                <a:cubicBezTo>
                  <a:pt x="1074" y="17238"/>
                  <a:pt x="1064" y="17227"/>
                  <a:pt x="1057" y="17206"/>
                </a:cubicBezTo>
                <a:cubicBezTo>
                  <a:pt x="1049" y="17182"/>
                  <a:pt x="1044" y="17161"/>
                  <a:pt x="1049" y="17137"/>
                </a:cubicBezTo>
                <a:cubicBezTo>
                  <a:pt x="1051" y="17121"/>
                  <a:pt x="1051" y="17103"/>
                  <a:pt x="1025" y="17102"/>
                </a:cubicBezTo>
                <a:cubicBezTo>
                  <a:pt x="1018" y="17110"/>
                  <a:pt x="1011" y="17118"/>
                  <a:pt x="998" y="17133"/>
                </a:cubicBezTo>
                <a:cubicBezTo>
                  <a:pt x="997" y="17064"/>
                  <a:pt x="998" y="17002"/>
                  <a:pt x="995" y="16940"/>
                </a:cubicBezTo>
                <a:cubicBezTo>
                  <a:pt x="994" y="16917"/>
                  <a:pt x="992" y="16891"/>
                  <a:pt x="980" y="16872"/>
                </a:cubicBezTo>
                <a:cubicBezTo>
                  <a:pt x="964" y="16848"/>
                  <a:pt x="970" y="16825"/>
                  <a:pt x="976" y="16804"/>
                </a:cubicBezTo>
                <a:cubicBezTo>
                  <a:pt x="987" y="16761"/>
                  <a:pt x="978" y="16718"/>
                  <a:pt x="979" y="16676"/>
                </a:cubicBezTo>
                <a:cubicBezTo>
                  <a:pt x="980" y="16667"/>
                  <a:pt x="977" y="16657"/>
                  <a:pt x="977" y="16648"/>
                </a:cubicBezTo>
                <a:cubicBezTo>
                  <a:pt x="978" y="16629"/>
                  <a:pt x="980" y="16610"/>
                  <a:pt x="981" y="16590"/>
                </a:cubicBezTo>
                <a:cubicBezTo>
                  <a:pt x="985" y="16548"/>
                  <a:pt x="990" y="16505"/>
                  <a:pt x="999" y="16464"/>
                </a:cubicBezTo>
                <a:cubicBezTo>
                  <a:pt x="1001" y="16454"/>
                  <a:pt x="993" y="16439"/>
                  <a:pt x="986" y="16430"/>
                </a:cubicBezTo>
                <a:cubicBezTo>
                  <a:pt x="976" y="16419"/>
                  <a:pt x="964" y="16411"/>
                  <a:pt x="969" y="16393"/>
                </a:cubicBezTo>
                <a:cubicBezTo>
                  <a:pt x="970" y="16389"/>
                  <a:pt x="967" y="16382"/>
                  <a:pt x="964" y="16379"/>
                </a:cubicBezTo>
                <a:cubicBezTo>
                  <a:pt x="950" y="16365"/>
                  <a:pt x="943" y="16351"/>
                  <a:pt x="945" y="16330"/>
                </a:cubicBezTo>
                <a:cubicBezTo>
                  <a:pt x="946" y="16318"/>
                  <a:pt x="934" y="16302"/>
                  <a:pt x="923" y="16293"/>
                </a:cubicBezTo>
                <a:cubicBezTo>
                  <a:pt x="911" y="16283"/>
                  <a:pt x="911" y="16273"/>
                  <a:pt x="910" y="16259"/>
                </a:cubicBezTo>
                <a:cubicBezTo>
                  <a:pt x="910" y="16226"/>
                  <a:pt x="906" y="16193"/>
                  <a:pt x="904" y="16160"/>
                </a:cubicBezTo>
                <a:cubicBezTo>
                  <a:pt x="903" y="16124"/>
                  <a:pt x="908" y="16090"/>
                  <a:pt x="914" y="16055"/>
                </a:cubicBezTo>
                <a:cubicBezTo>
                  <a:pt x="919" y="16028"/>
                  <a:pt x="929" y="16000"/>
                  <a:pt x="912" y="15970"/>
                </a:cubicBezTo>
                <a:cubicBezTo>
                  <a:pt x="906" y="15960"/>
                  <a:pt x="913" y="15931"/>
                  <a:pt x="923" y="15925"/>
                </a:cubicBezTo>
                <a:cubicBezTo>
                  <a:pt x="954" y="15904"/>
                  <a:pt x="947" y="15881"/>
                  <a:pt x="938" y="15855"/>
                </a:cubicBezTo>
                <a:cubicBezTo>
                  <a:pt x="937" y="15853"/>
                  <a:pt x="936" y="15851"/>
                  <a:pt x="935" y="15848"/>
                </a:cubicBezTo>
                <a:cubicBezTo>
                  <a:pt x="934" y="15847"/>
                  <a:pt x="935" y="15846"/>
                  <a:pt x="935" y="15843"/>
                </a:cubicBezTo>
                <a:cubicBezTo>
                  <a:pt x="978" y="15813"/>
                  <a:pt x="974" y="15768"/>
                  <a:pt x="971" y="15723"/>
                </a:cubicBezTo>
                <a:cubicBezTo>
                  <a:pt x="969" y="15686"/>
                  <a:pt x="963" y="15648"/>
                  <a:pt x="962" y="15610"/>
                </a:cubicBezTo>
                <a:cubicBezTo>
                  <a:pt x="962" y="15575"/>
                  <a:pt x="962" y="15541"/>
                  <a:pt x="970" y="15507"/>
                </a:cubicBezTo>
                <a:cubicBezTo>
                  <a:pt x="975" y="15485"/>
                  <a:pt x="972" y="15458"/>
                  <a:pt x="962" y="15438"/>
                </a:cubicBezTo>
                <a:cubicBezTo>
                  <a:pt x="946" y="15405"/>
                  <a:pt x="962" y="15373"/>
                  <a:pt x="957" y="15342"/>
                </a:cubicBezTo>
                <a:cubicBezTo>
                  <a:pt x="954" y="15323"/>
                  <a:pt x="956" y="15303"/>
                  <a:pt x="956" y="15280"/>
                </a:cubicBezTo>
                <a:cubicBezTo>
                  <a:pt x="983" y="15291"/>
                  <a:pt x="963" y="15315"/>
                  <a:pt x="980" y="15327"/>
                </a:cubicBezTo>
                <a:cubicBezTo>
                  <a:pt x="1000" y="15320"/>
                  <a:pt x="989" y="15306"/>
                  <a:pt x="989" y="15293"/>
                </a:cubicBezTo>
                <a:cubicBezTo>
                  <a:pt x="990" y="15279"/>
                  <a:pt x="999" y="15266"/>
                  <a:pt x="1005" y="15250"/>
                </a:cubicBezTo>
                <a:cubicBezTo>
                  <a:pt x="998" y="15246"/>
                  <a:pt x="990" y="15242"/>
                  <a:pt x="981" y="15238"/>
                </a:cubicBezTo>
                <a:cubicBezTo>
                  <a:pt x="976" y="15219"/>
                  <a:pt x="985" y="15207"/>
                  <a:pt x="1007" y="15202"/>
                </a:cubicBezTo>
                <a:cubicBezTo>
                  <a:pt x="1002" y="15180"/>
                  <a:pt x="998" y="15159"/>
                  <a:pt x="994" y="15139"/>
                </a:cubicBezTo>
                <a:cubicBezTo>
                  <a:pt x="993" y="15133"/>
                  <a:pt x="995" y="15127"/>
                  <a:pt x="996" y="15121"/>
                </a:cubicBezTo>
                <a:cubicBezTo>
                  <a:pt x="997" y="15114"/>
                  <a:pt x="1001" y="15106"/>
                  <a:pt x="999" y="15099"/>
                </a:cubicBezTo>
                <a:cubicBezTo>
                  <a:pt x="991" y="15068"/>
                  <a:pt x="1001" y="15037"/>
                  <a:pt x="995" y="15005"/>
                </a:cubicBezTo>
                <a:cubicBezTo>
                  <a:pt x="992" y="14989"/>
                  <a:pt x="999" y="14972"/>
                  <a:pt x="1002" y="14955"/>
                </a:cubicBezTo>
                <a:cubicBezTo>
                  <a:pt x="1007" y="14924"/>
                  <a:pt x="991" y="14892"/>
                  <a:pt x="1012" y="14862"/>
                </a:cubicBezTo>
                <a:cubicBezTo>
                  <a:pt x="1013" y="14860"/>
                  <a:pt x="1008" y="14853"/>
                  <a:pt x="1007" y="14848"/>
                </a:cubicBezTo>
                <a:cubicBezTo>
                  <a:pt x="1006" y="14840"/>
                  <a:pt x="1003" y="14830"/>
                  <a:pt x="1006" y="14825"/>
                </a:cubicBezTo>
                <a:cubicBezTo>
                  <a:pt x="1033" y="14786"/>
                  <a:pt x="1031" y="14743"/>
                  <a:pt x="1028" y="14699"/>
                </a:cubicBezTo>
                <a:cubicBezTo>
                  <a:pt x="1052" y="14672"/>
                  <a:pt x="1035" y="14644"/>
                  <a:pt x="1031" y="14616"/>
                </a:cubicBezTo>
                <a:cubicBezTo>
                  <a:pt x="1027" y="14586"/>
                  <a:pt x="1040" y="14562"/>
                  <a:pt x="1072" y="14540"/>
                </a:cubicBezTo>
                <a:cubicBezTo>
                  <a:pt x="1075" y="14537"/>
                  <a:pt x="1078" y="14532"/>
                  <a:pt x="1079" y="14527"/>
                </a:cubicBezTo>
                <a:cubicBezTo>
                  <a:pt x="1080" y="14519"/>
                  <a:pt x="1077" y="14510"/>
                  <a:pt x="1080" y="14504"/>
                </a:cubicBezTo>
                <a:cubicBezTo>
                  <a:pt x="1097" y="14475"/>
                  <a:pt x="1085" y="14458"/>
                  <a:pt x="1059" y="14443"/>
                </a:cubicBezTo>
                <a:cubicBezTo>
                  <a:pt x="1074" y="14443"/>
                  <a:pt x="1089" y="14443"/>
                  <a:pt x="1104" y="14443"/>
                </a:cubicBezTo>
                <a:cubicBezTo>
                  <a:pt x="1108" y="14490"/>
                  <a:pt x="1117" y="14538"/>
                  <a:pt x="1115" y="14586"/>
                </a:cubicBezTo>
                <a:cubicBezTo>
                  <a:pt x="1114" y="14613"/>
                  <a:pt x="1114" y="14640"/>
                  <a:pt x="1116" y="14668"/>
                </a:cubicBezTo>
                <a:cubicBezTo>
                  <a:pt x="1116" y="14679"/>
                  <a:pt x="1118" y="14690"/>
                  <a:pt x="1119" y="14701"/>
                </a:cubicBezTo>
                <a:cubicBezTo>
                  <a:pt x="1120" y="14713"/>
                  <a:pt x="1122" y="14724"/>
                  <a:pt x="1121" y="14735"/>
                </a:cubicBezTo>
                <a:cubicBezTo>
                  <a:pt x="1121" y="14754"/>
                  <a:pt x="1107" y="14772"/>
                  <a:pt x="1118" y="14793"/>
                </a:cubicBezTo>
                <a:cubicBezTo>
                  <a:pt x="1122" y="14800"/>
                  <a:pt x="1112" y="14813"/>
                  <a:pt x="1107" y="14827"/>
                </a:cubicBezTo>
                <a:cubicBezTo>
                  <a:pt x="1127" y="14827"/>
                  <a:pt x="1138" y="14825"/>
                  <a:pt x="1140" y="14805"/>
                </a:cubicBezTo>
                <a:cubicBezTo>
                  <a:pt x="1143" y="14781"/>
                  <a:pt x="1149" y="14757"/>
                  <a:pt x="1162" y="14735"/>
                </a:cubicBezTo>
                <a:cubicBezTo>
                  <a:pt x="1168" y="14725"/>
                  <a:pt x="1169" y="14709"/>
                  <a:pt x="1167" y="14697"/>
                </a:cubicBezTo>
                <a:cubicBezTo>
                  <a:pt x="1161" y="14655"/>
                  <a:pt x="1161" y="14614"/>
                  <a:pt x="1170" y="14572"/>
                </a:cubicBezTo>
                <a:cubicBezTo>
                  <a:pt x="1171" y="14565"/>
                  <a:pt x="1173" y="14556"/>
                  <a:pt x="1170" y="14549"/>
                </a:cubicBezTo>
                <a:cubicBezTo>
                  <a:pt x="1155" y="14507"/>
                  <a:pt x="1170" y="14470"/>
                  <a:pt x="1181" y="14431"/>
                </a:cubicBezTo>
                <a:cubicBezTo>
                  <a:pt x="1184" y="14422"/>
                  <a:pt x="1186" y="14413"/>
                  <a:pt x="1185" y="14404"/>
                </a:cubicBezTo>
                <a:cubicBezTo>
                  <a:pt x="1182" y="14382"/>
                  <a:pt x="1177" y="14360"/>
                  <a:pt x="1174" y="14338"/>
                </a:cubicBezTo>
                <a:cubicBezTo>
                  <a:pt x="1171" y="14322"/>
                  <a:pt x="1162" y="14305"/>
                  <a:pt x="1182" y="14293"/>
                </a:cubicBezTo>
                <a:cubicBezTo>
                  <a:pt x="1185" y="14290"/>
                  <a:pt x="1184" y="14277"/>
                  <a:pt x="1181" y="14270"/>
                </a:cubicBezTo>
                <a:cubicBezTo>
                  <a:pt x="1175" y="14247"/>
                  <a:pt x="1173" y="14226"/>
                  <a:pt x="1180" y="14202"/>
                </a:cubicBezTo>
                <a:cubicBezTo>
                  <a:pt x="1188" y="14179"/>
                  <a:pt x="1183" y="14152"/>
                  <a:pt x="1182" y="14127"/>
                </a:cubicBezTo>
                <a:cubicBezTo>
                  <a:pt x="1181" y="14087"/>
                  <a:pt x="1172" y="14046"/>
                  <a:pt x="1182" y="14006"/>
                </a:cubicBezTo>
                <a:cubicBezTo>
                  <a:pt x="1183" y="14002"/>
                  <a:pt x="1183" y="13997"/>
                  <a:pt x="1181" y="13995"/>
                </a:cubicBezTo>
                <a:cubicBezTo>
                  <a:pt x="1154" y="13967"/>
                  <a:pt x="1169" y="13935"/>
                  <a:pt x="1172" y="13905"/>
                </a:cubicBezTo>
                <a:cubicBezTo>
                  <a:pt x="1177" y="13869"/>
                  <a:pt x="1191" y="13831"/>
                  <a:pt x="1185" y="13796"/>
                </a:cubicBezTo>
                <a:cubicBezTo>
                  <a:pt x="1177" y="13747"/>
                  <a:pt x="1187" y="13698"/>
                  <a:pt x="1181" y="13650"/>
                </a:cubicBezTo>
                <a:cubicBezTo>
                  <a:pt x="1176" y="13618"/>
                  <a:pt x="1186" y="13585"/>
                  <a:pt x="1189" y="13553"/>
                </a:cubicBezTo>
                <a:cubicBezTo>
                  <a:pt x="1190" y="13545"/>
                  <a:pt x="1193" y="13537"/>
                  <a:pt x="1192" y="13530"/>
                </a:cubicBezTo>
                <a:cubicBezTo>
                  <a:pt x="1181" y="13489"/>
                  <a:pt x="1183" y="13450"/>
                  <a:pt x="1197" y="13411"/>
                </a:cubicBezTo>
                <a:cubicBezTo>
                  <a:pt x="1203" y="13396"/>
                  <a:pt x="1197" y="13376"/>
                  <a:pt x="1196" y="13359"/>
                </a:cubicBezTo>
                <a:cubicBezTo>
                  <a:pt x="1195" y="13355"/>
                  <a:pt x="1191" y="13350"/>
                  <a:pt x="1193" y="13348"/>
                </a:cubicBezTo>
                <a:cubicBezTo>
                  <a:pt x="1220" y="13296"/>
                  <a:pt x="1189" y="13240"/>
                  <a:pt x="1205" y="13187"/>
                </a:cubicBezTo>
                <a:cubicBezTo>
                  <a:pt x="1210" y="13169"/>
                  <a:pt x="1214" y="13143"/>
                  <a:pt x="1186" y="13133"/>
                </a:cubicBezTo>
                <a:cubicBezTo>
                  <a:pt x="1195" y="13111"/>
                  <a:pt x="1204" y="13091"/>
                  <a:pt x="1212" y="13071"/>
                </a:cubicBezTo>
                <a:cubicBezTo>
                  <a:pt x="1231" y="13020"/>
                  <a:pt x="1223" y="12967"/>
                  <a:pt x="1220" y="12915"/>
                </a:cubicBezTo>
                <a:cubicBezTo>
                  <a:pt x="1219" y="12893"/>
                  <a:pt x="1226" y="12871"/>
                  <a:pt x="1228" y="12849"/>
                </a:cubicBezTo>
                <a:cubicBezTo>
                  <a:pt x="1230" y="12829"/>
                  <a:pt x="1232" y="12808"/>
                  <a:pt x="1232" y="12787"/>
                </a:cubicBezTo>
                <a:cubicBezTo>
                  <a:pt x="1232" y="12769"/>
                  <a:pt x="1253" y="12754"/>
                  <a:pt x="1241" y="12734"/>
                </a:cubicBezTo>
                <a:cubicBezTo>
                  <a:pt x="1262" y="12700"/>
                  <a:pt x="1242" y="12667"/>
                  <a:pt x="1233" y="12636"/>
                </a:cubicBezTo>
                <a:cubicBezTo>
                  <a:pt x="1230" y="12625"/>
                  <a:pt x="1224" y="12615"/>
                  <a:pt x="1232" y="12608"/>
                </a:cubicBezTo>
                <a:cubicBezTo>
                  <a:pt x="1250" y="12594"/>
                  <a:pt x="1246" y="12576"/>
                  <a:pt x="1245" y="12558"/>
                </a:cubicBezTo>
                <a:cubicBezTo>
                  <a:pt x="1244" y="12553"/>
                  <a:pt x="1241" y="12546"/>
                  <a:pt x="1244" y="12543"/>
                </a:cubicBezTo>
                <a:cubicBezTo>
                  <a:pt x="1273" y="12509"/>
                  <a:pt x="1258" y="12468"/>
                  <a:pt x="1261" y="12429"/>
                </a:cubicBezTo>
                <a:cubicBezTo>
                  <a:pt x="1264" y="12400"/>
                  <a:pt x="1269" y="12370"/>
                  <a:pt x="1271" y="12340"/>
                </a:cubicBezTo>
                <a:cubicBezTo>
                  <a:pt x="1273" y="12327"/>
                  <a:pt x="1268" y="12312"/>
                  <a:pt x="1272" y="12299"/>
                </a:cubicBezTo>
                <a:cubicBezTo>
                  <a:pt x="1277" y="12281"/>
                  <a:pt x="1256" y="12261"/>
                  <a:pt x="1278" y="12245"/>
                </a:cubicBezTo>
                <a:cubicBezTo>
                  <a:pt x="1281" y="12243"/>
                  <a:pt x="1279" y="12233"/>
                  <a:pt x="1278" y="12227"/>
                </a:cubicBezTo>
                <a:cubicBezTo>
                  <a:pt x="1277" y="12216"/>
                  <a:pt x="1270" y="12204"/>
                  <a:pt x="1285" y="12196"/>
                </a:cubicBezTo>
                <a:cubicBezTo>
                  <a:pt x="1288" y="12195"/>
                  <a:pt x="1289" y="12187"/>
                  <a:pt x="1289" y="12182"/>
                </a:cubicBezTo>
                <a:cubicBezTo>
                  <a:pt x="1278" y="12132"/>
                  <a:pt x="1281" y="12101"/>
                  <a:pt x="1302" y="12057"/>
                </a:cubicBezTo>
                <a:cubicBezTo>
                  <a:pt x="1292" y="12046"/>
                  <a:pt x="1282" y="12034"/>
                  <a:pt x="1270" y="12019"/>
                </a:cubicBezTo>
                <a:cubicBezTo>
                  <a:pt x="1279" y="12016"/>
                  <a:pt x="1285" y="12014"/>
                  <a:pt x="1296" y="12011"/>
                </a:cubicBezTo>
                <a:cubicBezTo>
                  <a:pt x="1278" y="12003"/>
                  <a:pt x="1286" y="11987"/>
                  <a:pt x="1283" y="11974"/>
                </a:cubicBezTo>
                <a:cubicBezTo>
                  <a:pt x="1279" y="11960"/>
                  <a:pt x="1286" y="11943"/>
                  <a:pt x="1289" y="11924"/>
                </a:cubicBezTo>
                <a:cubicBezTo>
                  <a:pt x="1288" y="11923"/>
                  <a:pt x="1281" y="11920"/>
                  <a:pt x="1274" y="11917"/>
                </a:cubicBezTo>
                <a:cubicBezTo>
                  <a:pt x="1257" y="11936"/>
                  <a:pt x="1255" y="11958"/>
                  <a:pt x="1254" y="11981"/>
                </a:cubicBezTo>
                <a:cubicBezTo>
                  <a:pt x="1253" y="12002"/>
                  <a:pt x="1248" y="12023"/>
                  <a:pt x="1246" y="12044"/>
                </a:cubicBezTo>
                <a:cubicBezTo>
                  <a:pt x="1234" y="12051"/>
                  <a:pt x="1224" y="12057"/>
                  <a:pt x="1213" y="12064"/>
                </a:cubicBezTo>
                <a:cubicBezTo>
                  <a:pt x="1215" y="12052"/>
                  <a:pt x="1218" y="12040"/>
                  <a:pt x="1205" y="12024"/>
                </a:cubicBezTo>
                <a:cubicBezTo>
                  <a:pt x="1203" y="12043"/>
                  <a:pt x="1189" y="12058"/>
                  <a:pt x="1214" y="12063"/>
                </a:cubicBezTo>
                <a:cubicBezTo>
                  <a:pt x="1221" y="12090"/>
                  <a:pt x="1221" y="12090"/>
                  <a:pt x="1252" y="12079"/>
                </a:cubicBezTo>
                <a:cubicBezTo>
                  <a:pt x="1252" y="12106"/>
                  <a:pt x="1249" y="12112"/>
                  <a:pt x="1223" y="12134"/>
                </a:cubicBezTo>
                <a:cubicBezTo>
                  <a:pt x="1226" y="12141"/>
                  <a:pt x="1227" y="12153"/>
                  <a:pt x="1233" y="12157"/>
                </a:cubicBezTo>
                <a:cubicBezTo>
                  <a:pt x="1248" y="12169"/>
                  <a:pt x="1248" y="12181"/>
                  <a:pt x="1239" y="12195"/>
                </a:cubicBezTo>
                <a:cubicBezTo>
                  <a:pt x="1231" y="12209"/>
                  <a:pt x="1223" y="12211"/>
                  <a:pt x="1195" y="12208"/>
                </a:cubicBezTo>
                <a:cubicBezTo>
                  <a:pt x="1191" y="12246"/>
                  <a:pt x="1186" y="12284"/>
                  <a:pt x="1182" y="12322"/>
                </a:cubicBezTo>
                <a:cubicBezTo>
                  <a:pt x="1179" y="12352"/>
                  <a:pt x="1176" y="12383"/>
                  <a:pt x="1175" y="12413"/>
                </a:cubicBezTo>
                <a:cubicBezTo>
                  <a:pt x="1174" y="12443"/>
                  <a:pt x="1175" y="12473"/>
                  <a:pt x="1175" y="12504"/>
                </a:cubicBezTo>
                <a:cubicBezTo>
                  <a:pt x="1175" y="12509"/>
                  <a:pt x="1176" y="12515"/>
                  <a:pt x="1174" y="12518"/>
                </a:cubicBezTo>
                <a:cubicBezTo>
                  <a:pt x="1151" y="12556"/>
                  <a:pt x="1160" y="12597"/>
                  <a:pt x="1158" y="12638"/>
                </a:cubicBezTo>
                <a:cubicBezTo>
                  <a:pt x="1158" y="12658"/>
                  <a:pt x="1167" y="12679"/>
                  <a:pt x="1150" y="12701"/>
                </a:cubicBezTo>
                <a:cubicBezTo>
                  <a:pt x="1136" y="12682"/>
                  <a:pt x="1135" y="12660"/>
                  <a:pt x="1134" y="12641"/>
                </a:cubicBezTo>
                <a:cubicBezTo>
                  <a:pt x="1132" y="12600"/>
                  <a:pt x="1134" y="12560"/>
                  <a:pt x="1135" y="12519"/>
                </a:cubicBezTo>
                <a:cubicBezTo>
                  <a:pt x="1136" y="12510"/>
                  <a:pt x="1136" y="12500"/>
                  <a:pt x="1140" y="12492"/>
                </a:cubicBezTo>
                <a:cubicBezTo>
                  <a:pt x="1152" y="12470"/>
                  <a:pt x="1159" y="12449"/>
                  <a:pt x="1149" y="12424"/>
                </a:cubicBezTo>
                <a:cubicBezTo>
                  <a:pt x="1148" y="12421"/>
                  <a:pt x="1149" y="12416"/>
                  <a:pt x="1151" y="12413"/>
                </a:cubicBezTo>
                <a:cubicBezTo>
                  <a:pt x="1164" y="12376"/>
                  <a:pt x="1160" y="12363"/>
                  <a:pt x="1129" y="12337"/>
                </a:cubicBezTo>
                <a:cubicBezTo>
                  <a:pt x="1129" y="12337"/>
                  <a:pt x="1129" y="12337"/>
                  <a:pt x="1129" y="12337"/>
                </a:cubicBezTo>
                <a:cubicBezTo>
                  <a:pt x="1129" y="12326"/>
                  <a:pt x="1133" y="12319"/>
                  <a:pt x="1144" y="12313"/>
                </a:cubicBezTo>
                <a:cubicBezTo>
                  <a:pt x="1156" y="12307"/>
                  <a:pt x="1166" y="12293"/>
                  <a:pt x="1155" y="12280"/>
                </a:cubicBezTo>
                <a:cubicBezTo>
                  <a:pt x="1130" y="12252"/>
                  <a:pt x="1133" y="12218"/>
                  <a:pt x="1128" y="12186"/>
                </a:cubicBezTo>
                <a:cubicBezTo>
                  <a:pt x="1125" y="12161"/>
                  <a:pt x="1125" y="12136"/>
                  <a:pt x="1123" y="12110"/>
                </a:cubicBezTo>
                <a:cubicBezTo>
                  <a:pt x="1123" y="12106"/>
                  <a:pt x="1120" y="12102"/>
                  <a:pt x="1116" y="12090"/>
                </a:cubicBezTo>
                <a:cubicBezTo>
                  <a:pt x="1113" y="12124"/>
                  <a:pt x="1111" y="12150"/>
                  <a:pt x="1109" y="12175"/>
                </a:cubicBezTo>
                <a:cubicBezTo>
                  <a:pt x="1107" y="12175"/>
                  <a:pt x="1104" y="12175"/>
                  <a:pt x="1101" y="12174"/>
                </a:cubicBezTo>
                <a:cubicBezTo>
                  <a:pt x="1101" y="12139"/>
                  <a:pt x="1101" y="12103"/>
                  <a:pt x="1101" y="12064"/>
                </a:cubicBezTo>
                <a:cubicBezTo>
                  <a:pt x="1112" y="12069"/>
                  <a:pt x="1120" y="12072"/>
                  <a:pt x="1132" y="12077"/>
                </a:cubicBezTo>
                <a:cubicBezTo>
                  <a:pt x="1140" y="12040"/>
                  <a:pt x="1153" y="12006"/>
                  <a:pt x="1136" y="11968"/>
                </a:cubicBezTo>
                <a:cubicBezTo>
                  <a:pt x="1131" y="11957"/>
                  <a:pt x="1137" y="11940"/>
                  <a:pt x="1139" y="11926"/>
                </a:cubicBezTo>
                <a:cubicBezTo>
                  <a:pt x="1142" y="11912"/>
                  <a:pt x="1147" y="11898"/>
                  <a:pt x="1149" y="11884"/>
                </a:cubicBezTo>
                <a:cubicBezTo>
                  <a:pt x="1153" y="11857"/>
                  <a:pt x="1155" y="11830"/>
                  <a:pt x="1158" y="11801"/>
                </a:cubicBezTo>
                <a:cubicBezTo>
                  <a:pt x="1156" y="11801"/>
                  <a:pt x="1149" y="11801"/>
                  <a:pt x="1140" y="11801"/>
                </a:cubicBezTo>
                <a:cubicBezTo>
                  <a:pt x="1138" y="11794"/>
                  <a:pt x="1132" y="11786"/>
                  <a:pt x="1134" y="11780"/>
                </a:cubicBezTo>
                <a:cubicBezTo>
                  <a:pt x="1142" y="11757"/>
                  <a:pt x="1154" y="11736"/>
                  <a:pt x="1162" y="11713"/>
                </a:cubicBezTo>
                <a:cubicBezTo>
                  <a:pt x="1171" y="11685"/>
                  <a:pt x="1178" y="11656"/>
                  <a:pt x="1183" y="11626"/>
                </a:cubicBezTo>
                <a:cubicBezTo>
                  <a:pt x="1184" y="11619"/>
                  <a:pt x="1172" y="11611"/>
                  <a:pt x="1167" y="11604"/>
                </a:cubicBezTo>
                <a:cubicBezTo>
                  <a:pt x="1175" y="11592"/>
                  <a:pt x="1185" y="11577"/>
                  <a:pt x="1196" y="11560"/>
                </a:cubicBezTo>
                <a:cubicBezTo>
                  <a:pt x="1186" y="11552"/>
                  <a:pt x="1176" y="11546"/>
                  <a:pt x="1167" y="11539"/>
                </a:cubicBezTo>
                <a:cubicBezTo>
                  <a:pt x="1166" y="11536"/>
                  <a:pt x="1165" y="11534"/>
                  <a:pt x="1165" y="11531"/>
                </a:cubicBezTo>
                <a:cubicBezTo>
                  <a:pt x="1185" y="11443"/>
                  <a:pt x="1183" y="11352"/>
                  <a:pt x="1189" y="11263"/>
                </a:cubicBezTo>
                <a:cubicBezTo>
                  <a:pt x="1191" y="11230"/>
                  <a:pt x="1201" y="11199"/>
                  <a:pt x="1201" y="11167"/>
                </a:cubicBezTo>
                <a:cubicBezTo>
                  <a:pt x="1202" y="11131"/>
                  <a:pt x="1213" y="11095"/>
                  <a:pt x="1202" y="11058"/>
                </a:cubicBezTo>
                <a:cubicBezTo>
                  <a:pt x="1199" y="11047"/>
                  <a:pt x="1212" y="11032"/>
                  <a:pt x="1214" y="11018"/>
                </a:cubicBezTo>
                <a:cubicBezTo>
                  <a:pt x="1219" y="10966"/>
                  <a:pt x="1224" y="10913"/>
                  <a:pt x="1229" y="10861"/>
                </a:cubicBezTo>
                <a:cubicBezTo>
                  <a:pt x="1233" y="10812"/>
                  <a:pt x="1238" y="10762"/>
                  <a:pt x="1243" y="10713"/>
                </a:cubicBezTo>
                <a:cubicBezTo>
                  <a:pt x="1244" y="10698"/>
                  <a:pt x="1240" y="10681"/>
                  <a:pt x="1247" y="10668"/>
                </a:cubicBezTo>
                <a:cubicBezTo>
                  <a:pt x="1258" y="10646"/>
                  <a:pt x="1253" y="10630"/>
                  <a:pt x="1241" y="10619"/>
                </a:cubicBezTo>
                <a:cubicBezTo>
                  <a:pt x="1254" y="10576"/>
                  <a:pt x="1275" y="10538"/>
                  <a:pt x="1274" y="10500"/>
                </a:cubicBezTo>
                <a:cubicBezTo>
                  <a:pt x="1273" y="10457"/>
                  <a:pt x="1290" y="10419"/>
                  <a:pt x="1290" y="10380"/>
                </a:cubicBezTo>
                <a:cubicBezTo>
                  <a:pt x="1289" y="10334"/>
                  <a:pt x="1297" y="10290"/>
                  <a:pt x="1302" y="10245"/>
                </a:cubicBezTo>
                <a:cubicBezTo>
                  <a:pt x="1303" y="10233"/>
                  <a:pt x="1305" y="10220"/>
                  <a:pt x="1302" y="10209"/>
                </a:cubicBezTo>
                <a:cubicBezTo>
                  <a:pt x="1288" y="10166"/>
                  <a:pt x="1304" y="10123"/>
                  <a:pt x="1302" y="10080"/>
                </a:cubicBezTo>
                <a:cubicBezTo>
                  <a:pt x="1301" y="10056"/>
                  <a:pt x="1308" y="10031"/>
                  <a:pt x="1310" y="10006"/>
                </a:cubicBezTo>
                <a:cubicBezTo>
                  <a:pt x="1310" y="9999"/>
                  <a:pt x="1309" y="9991"/>
                  <a:pt x="1307" y="9984"/>
                </a:cubicBezTo>
                <a:cubicBezTo>
                  <a:pt x="1307" y="9979"/>
                  <a:pt x="1302" y="9972"/>
                  <a:pt x="1304" y="9969"/>
                </a:cubicBezTo>
                <a:cubicBezTo>
                  <a:pt x="1325" y="9936"/>
                  <a:pt x="1303" y="9900"/>
                  <a:pt x="1311" y="9868"/>
                </a:cubicBezTo>
                <a:cubicBezTo>
                  <a:pt x="1326" y="9808"/>
                  <a:pt x="1308" y="9750"/>
                  <a:pt x="1310" y="9692"/>
                </a:cubicBezTo>
                <a:cubicBezTo>
                  <a:pt x="1311" y="9651"/>
                  <a:pt x="1311" y="9610"/>
                  <a:pt x="1315" y="9569"/>
                </a:cubicBezTo>
                <a:cubicBezTo>
                  <a:pt x="1321" y="9505"/>
                  <a:pt x="1315" y="9441"/>
                  <a:pt x="1310" y="9377"/>
                </a:cubicBezTo>
                <a:cubicBezTo>
                  <a:pt x="1306" y="9320"/>
                  <a:pt x="1297" y="9262"/>
                  <a:pt x="1310" y="9204"/>
                </a:cubicBezTo>
                <a:cubicBezTo>
                  <a:pt x="1314" y="9188"/>
                  <a:pt x="1313" y="9170"/>
                  <a:pt x="1311" y="9153"/>
                </a:cubicBezTo>
                <a:cubicBezTo>
                  <a:pt x="1307" y="9130"/>
                  <a:pt x="1296" y="9109"/>
                  <a:pt x="1309" y="9085"/>
                </a:cubicBezTo>
                <a:cubicBezTo>
                  <a:pt x="1314" y="9077"/>
                  <a:pt x="1305" y="9062"/>
                  <a:pt x="1303" y="9050"/>
                </a:cubicBezTo>
                <a:cubicBezTo>
                  <a:pt x="1297" y="9029"/>
                  <a:pt x="1294" y="9008"/>
                  <a:pt x="1303" y="8985"/>
                </a:cubicBezTo>
                <a:cubicBezTo>
                  <a:pt x="1308" y="8973"/>
                  <a:pt x="1305" y="8953"/>
                  <a:pt x="1297" y="8941"/>
                </a:cubicBezTo>
                <a:cubicBezTo>
                  <a:pt x="1289" y="8927"/>
                  <a:pt x="1286" y="8915"/>
                  <a:pt x="1291" y="8901"/>
                </a:cubicBezTo>
                <a:cubicBezTo>
                  <a:pt x="1302" y="8874"/>
                  <a:pt x="1299" y="8847"/>
                  <a:pt x="1289" y="8813"/>
                </a:cubicBezTo>
                <a:cubicBezTo>
                  <a:pt x="1281" y="8823"/>
                  <a:pt x="1272" y="8831"/>
                  <a:pt x="1274" y="8834"/>
                </a:cubicBezTo>
                <a:cubicBezTo>
                  <a:pt x="1283" y="8859"/>
                  <a:pt x="1266" y="8876"/>
                  <a:pt x="1260" y="8897"/>
                </a:cubicBezTo>
                <a:cubicBezTo>
                  <a:pt x="1256" y="8909"/>
                  <a:pt x="1251" y="8922"/>
                  <a:pt x="1249" y="8935"/>
                </a:cubicBezTo>
                <a:cubicBezTo>
                  <a:pt x="1241" y="8988"/>
                  <a:pt x="1239" y="9042"/>
                  <a:pt x="1226" y="9095"/>
                </a:cubicBezTo>
                <a:cubicBezTo>
                  <a:pt x="1217" y="9136"/>
                  <a:pt x="1216" y="9178"/>
                  <a:pt x="1207" y="9218"/>
                </a:cubicBezTo>
                <a:cubicBezTo>
                  <a:pt x="1198" y="9259"/>
                  <a:pt x="1188" y="9299"/>
                  <a:pt x="1178" y="9339"/>
                </a:cubicBezTo>
                <a:cubicBezTo>
                  <a:pt x="1177" y="9341"/>
                  <a:pt x="1176" y="9344"/>
                  <a:pt x="1176" y="9347"/>
                </a:cubicBezTo>
                <a:cubicBezTo>
                  <a:pt x="1183" y="9408"/>
                  <a:pt x="1154" y="9464"/>
                  <a:pt x="1148" y="9524"/>
                </a:cubicBezTo>
                <a:cubicBezTo>
                  <a:pt x="1147" y="9530"/>
                  <a:pt x="1147" y="9537"/>
                  <a:pt x="1148" y="9543"/>
                </a:cubicBezTo>
                <a:cubicBezTo>
                  <a:pt x="1154" y="9570"/>
                  <a:pt x="1149" y="9595"/>
                  <a:pt x="1144" y="9622"/>
                </a:cubicBezTo>
                <a:cubicBezTo>
                  <a:pt x="1136" y="9661"/>
                  <a:pt x="1134" y="9702"/>
                  <a:pt x="1126" y="9741"/>
                </a:cubicBezTo>
                <a:cubicBezTo>
                  <a:pt x="1118" y="9780"/>
                  <a:pt x="1113" y="9819"/>
                  <a:pt x="1111" y="9858"/>
                </a:cubicBezTo>
                <a:cubicBezTo>
                  <a:pt x="1110" y="9875"/>
                  <a:pt x="1100" y="9891"/>
                  <a:pt x="1097" y="9907"/>
                </a:cubicBezTo>
                <a:cubicBezTo>
                  <a:pt x="1094" y="9924"/>
                  <a:pt x="1091" y="9941"/>
                  <a:pt x="1094" y="9957"/>
                </a:cubicBezTo>
                <a:cubicBezTo>
                  <a:pt x="1098" y="9987"/>
                  <a:pt x="1085" y="10007"/>
                  <a:pt x="1063" y="10028"/>
                </a:cubicBezTo>
                <a:cubicBezTo>
                  <a:pt x="1081" y="10048"/>
                  <a:pt x="1083" y="10072"/>
                  <a:pt x="1076" y="10101"/>
                </a:cubicBezTo>
                <a:cubicBezTo>
                  <a:pt x="1068" y="10133"/>
                  <a:pt x="1075" y="10169"/>
                  <a:pt x="1066" y="10202"/>
                </a:cubicBezTo>
                <a:cubicBezTo>
                  <a:pt x="1052" y="10252"/>
                  <a:pt x="1062" y="10305"/>
                  <a:pt x="1038" y="10353"/>
                </a:cubicBezTo>
                <a:cubicBezTo>
                  <a:pt x="1039" y="10439"/>
                  <a:pt x="1004" y="10520"/>
                  <a:pt x="997" y="10605"/>
                </a:cubicBezTo>
                <a:cubicBezTo>
                  <a:pt x="991" y="10681"/>
                  <a:pt x="974" y="10756"/>
                  <a:pt x="962" y="10832"/>
                </a:cubicBezTo>
                <a:cubicBezTo>
                  <a:pt x="961" y="10834"/>
                  <a:pt x="958" y="10836"/>
                  <a:pt x="956" y="10838"/>
                </a:cubicBezTo>
                <a:cubicBezTo>
                  <a:pt x="957" y="10839"/>
                  <a:pt x="957" y="10839"/>
                  <a:pt x="957" y="10839"/>
                </a:cubicBezTo>
                <a:cubicBezTo>
                  <a:pt x="955" y="10809"/>
                  <a:pt x="953" y="10779"/>
                  <a:pt x="952" y="10749"/>
                </a:cubicBezTo>
                <a:cubicBezTo>
                  <a:pt x="951" y="10739"/>
                  <a:pt x="952" y="10728"/>
                  <a:pt x="955" y="10718"/>
                </a:cubicBezTo>
                <a:cubicBezTo>
                  <a:pt x="963" y="10695"/>
                  <a:pt x="977" y="10672"/>
                  <a:pt x="963" y="10646"/>
                </a:cubicBezTo>
                <a:cubicBezTo>
                  <a:pt x="973" y="10601"/>
                  <a:pt x="958" y="10555"/>
                  <a:pt x="975" y="10510"/>
                </a:cubicBezTo>
                <a:cubicBezTo>
                  <a:pt x="982" y="10490"/>
                  <a:pt x="978" y="10466"/>
                  <a:pt x="980" y="10443"/>
                </a:cubicBezTo>
                <a:cubicBezTo>
                  <a:pt x="985" y="10384"/>
                  <a:pt x="991" y="10324"/>
                  <a:pt x="1007" y="10266"/>
                </a:cubicBezTo>
                <a:cubicBezTo>
                  <a:pt x="1012" y="10246"/>
                  <a:pt x="1009" y="10224"/>
                  <a:pt x="1013" y="10203"/>
                </a:cubicBezTo>
                <a:cubicBezTo>
                  <a:pt x="1032" y="10113"/>
                  <a:pt x="1031" y="10022"/>
                  <a:pt x="1033" y="9931"/>
                </a:cubicBezTo>
                <a:cubicBezTo>
                  <a:pt x="1033" y="9927"/>
                  <a:pt x="1032" y="9922"/>
                  <a:pt x="1034" y="9920"/>
                </a:cubicBezTo>
                <a:cubicBezTo>
                  <a:pt x="1064" y="9894"/>
                  <a:pt x="1035" y="9860"/>
                  <a:pt x="1050" y="9834"/>
                </a:cubicBezTo>
                <a:cubicBezTo>
                  <a:pt x="1020" y="9822"/>
                  <a:pt x="1020" y="9822"/>
                  <a:pt x="1037" y="9774"/>
                </a:cubicBezTo>
                <a:cubicBezTo>
                  <a:pt x="1032" y="9771"/>
                  <a:pt x="1026" y="9767"/>
                  <a:pt x="1020" y="9766"/>
                </a:cubicBezTo>
                <a:cubicBezTo>
                  <a:pt x="991" y="9759"/>
                  <a:pt x="972" y="9738"/>
                  <a:pt x="971" y="9710"/>
                </a:cubicBezTo>
                <a:cubicBezTo>
                  <a:pt x="971" y="9688"/>
                  <a:pt x="967" y="9665"/>
                  <a:pt x="965" y="9642"/>
                </a:cubicBezTo>
                <a:cubicBezTo>
                  <a:pt x="976" y="9637"/>
                  <a:pt x="986" y="9632"/>
                  <a:pt x="997" y="9627"/>
                </a:cubicBezTo>
                <a:cubicBezTo>
                  <a:pt x="1004" y="9653"/>
                  <a:pt x="1010" y="9678"/>
                  <a:pt x="1018" y="9706"/>
                </a:cubicBezTo>
                <a:cubicBezTo>
                  <a:pt x="997" y="9739"/>
                  <a:pt x="997" y="9740"/>
                  <a:pt x="1026" y="9757"/>
                </a:cubicBezTo>
                <a:cubicBezTo>
                  <a:pt x="1047" y="9740"/>
                  <a:pt x="1062" y="9721"/>
                  <a:pt x="1055" y="9690"/>
                </a:cubicBezTo>
                <a:cubicBezTo>
                  <a:pt x="1053" y="9685"/>
                  <a:pt x="1056" y="9678"/>
                  <a:pt x="1058" y="9672"/>
                </a:cubicBezTo>
                <a:cubicBezTo>
                  <a:pt x="1059" y="9666"/>
                  <a:pt x="1063" y="9657"/>
                  <a:pt x="1061" y="9652"/>
                </a:cubicBezTo>
                <a:cubicBezTo>
                  <a:pt x="1045" y="9621"/>
                  <a:pt x="1054" y="9596"/>
                  <a:pt x="1077" y="9577"/>
                </a:cubicBezTo>
                <a:cubicBezTo>
                  <a:pt x="1075" y="9536"/>
                  <a:pt x="1072" y="9497"/>
                  <a:pt x="1071" y="9458"/>
                </a:cubicBezTo>
                <a:cubicBezTo>
                  <a:pt x="1071" y="9432"/>
                  <a:pt x="1068" y="9406"/>
                  <a:pt x="1085" y="9381"/>
                </a:cubicBezTo>
                <a:cubicBezTo>
                  <a:pt x="1093" y="9368"/>
                  <a:pt x="1091" y="9348"/>
                  <a:pt x="1090" y="9331"/>
                </a:cubicBezTo>
                <a:cubicBezTo>
                  <a:pt x="1089" y="9306"/>
                  <a:pt x="1085" y="9281"/>
                  <a:pt x="1083" y="9264"/>
                </a:cubicBezTo>
                <a:cubicBezTo>
                  <a:pt x="1091" y="9242"/>
                  <a:pt x="1096" y="9227"/>
                  <a:pt x="1101" y="9212"/>
                </a:cubicBezTo>
                <a:cubicBezTo>
                  <a:pt x="1104" y="9203"/>
                  <a:pt x="1108" y="9193"/>
                  <a:pt x="1109" y="9183"/>
                </a:cubicBezTo>
                <a:cubicBezTo>
                  <a:pt x="1111" y="9158"/>
                  <a:pt x="1131" y="9137"/>
                  <a:pt x="1121" y="9109"/>
                </a:cubicBezTo>
                <a:cubicBezTo>
                  <a:pt x="1116" y="9098"/>
                  <a:pt x="1127" y="9081"/>
                  <a:pt x="1131" y="9067"/>
                </a:cubicBezTo>
                <a:cubicBezTo>
                  <a:pt x="1138" y="9039"/>
                  <a:pt x="1152" y="9014"/>
                  <a:pt x="1145" y="8983"/>
                </a:cubicBezTo>
                <a:cubicBezTo>
                  <a:pt x="1143" y="8972"/>
                  <a:pt x="1153" y="8957"/>
                  <a:pt x="1158" y="8944"/>
                </a:cubicBezTo>
                <a:cubicBezTo>
                  <a:pt x="1163" y="8932"/>
                  <a:pt x="1171" y="8920"/>
                  <a:pt x="1172" y="8907"/>
                </a:cubicBezTo>
                <a:cubicBezTo>
                  <a:pt x="1175" y="8871"/>
                  <a:pt x="1177" y="8834"/>
                  <a:pt x="1176" y="8797"/>
                </a:cubicBezTo>
                <a:cubicBezTo>
                  <a:pt x="1175" y="8750"/>
                  <a:pt x="1176" y="8704"/>
                  <a:pt x="1183" y="8656"/>
                </a:cubicBezTo>
                <a:cubicBezTo>
                  <a:pt x="1189" y="8621"/>
                  <a:pt x="1196" y="8586"/>
                  <a:pt x="1203" y="8551"/>
                </a:cubicBezTo>
                <a:cubicBezTo>
                  <a:pt x="1209" y="8517"/>
                  <a:pt x="1209" y="8486"/>
                  <a:pt x="1206" y="8453"/>
                </a:cubicBezTo>
                <a:cubicBezTo>
                  <a:pt x="1204" y="8441"/>
                  <a:pt x="1209" y="8429"/>
                  <a:pt x="1212" y="8418"/>
                </a:cubicBezTo>
                <a:cubicBezTo>
                  <a:pt x="1218" y="8401"/>
                  <a:pt x="1220" y="8387"/>
                  <a:pt x="1201" y="8379"/>
                </a:cubicBezTo>
                <a:cubicBezTo>
                  <a:pt x="1212" y="8358"/>
                  <a:pt x="1222" y="8340"/>
                  <a:pt x="1233" y="8319"/>
                </a:cubicBezTo>
                <a:cubicBezTo>
                  <a:pt x="1226" y="8308"/>
                  <a:pt x="1223" y="8296"/>
                  <a:pt x="1229" y="8278"/>
                </a:cubicBezTo>
                <a:cubicBezTo>
                  <a:pt x="1236" y="8255"/>
                  <a:pt x="1235" y="8229"/>
                  <a:pt x="1237" y="8205"/>
                </a:cubicBezTo>
                <a:cubicBezTo>
                  <a:pt x="1240" y="8170"/>
                  <a:pt x="1238" y="8135"/>
                  <a:pt x="1252" y="8101"/>
                </a:cubicBezTo>
                <a:cubicBezTo>
                  <a:pt x="1254" y="8096"/>
                  <a:pt x="1259" y="8088"/>
                  <a:pt x="1257" y="8084"/>
                </a:cubicBezTo>
                <a:cubicBezTo>
                  <a:pt x="1236" y="8042"/>
                  <a:pt x="1263" y="8007"/>
                  <a:pt x="1272" y="7969"/>
                </a:cubicBezTo>
                <a:cubicBezTo>
                  <a:pt x="1273" y="7964"/>
                  <a:pt x="1277" y="7960"/>
                  <a:pt x="1278" y="7955"/>
                </a:cubicBezTo>
                <a:cubicBezTo>
                  <a:pt x="1282" y="7920"/>
                  <a:pt x="1287" y="7884"/>
                  <a:pt x="1288" y="7849"/>
                </a:cubicBezTo>
                <a:cubicBezTo>
                  <a:pt x="1288" y="7828"/>
                  <a:pt x="1295" y="7808"/>
                  <a:pt x="1288" y="7786"/>
                </a:cubicBezTo>
                <a:cubicBezTo>
                  <a:pt x="1286" y="7779"/>
                  <a:pt x="1296" y="7768"/>
                  <a:pt x="1299" y="7758"/>
                </a:cubicBezTo>
                <a:cubicBezTo>
                  <a:pt x="1302" y="7749"/>
                  <a:pt x="1309" y="7737"/>
                  <a:pt x="1306" y="7730"/>
                </a:cubicBezTo>
                <a:cubicBezTo>
                  <a:pt x="1298" y="7710"/>
                  <a:pt x="1313" y="7704"/>
                  <a:pt x="1323" y="7691"/>
                </a:cubicBezTo>
                <a:cubicBezTo>
                  <a:pt x="1302" y="7671"/>
                  <a:pt x="1274" y="7654"/>
                  <a:pt x="1292" y="7616"/>
                </a:cubicBezTo>
                <a:cubicBezTo>
                  <a:pt x="1279" y="7611"/>
                  <a:pt x="1268" y="7607"/>
                  <a:pt x="1256" y="7603"/>
                </a:cubicBezTo>
                <a:cubicBezTo>
                  <a:pt x="1227" y="7656"/>
                  <a:pt x="1245" y="7712"/>
                  <a:pt x="1233" y="7765"/>
                </a:cubicBezTo>
                <a:cubicBezTo>
                  <a:pt x="1246" y="7751"/>
                  <a:pt x="1259" y="7737"/>
                  <a:pt x="1274" y="7720"/>
                </a:cubicBezTo>
                <a:cubicBezTo>
                  <a:pt x="1282" y="7760"/>
                  <a:pt x="1273" y="7793"/>
                  <a:pt x="1249" y="7835"/>
                </a:cubicBezTo>
                <a:cubicBezTo>
                  <a:pt x="1243" y="7819"/>
                  <a:pt x="1238" y="7808"/>
                  <a:pt x="1234" y="7796"/>
                </a:cubicBezTo>
                <a:cubicBezTo>
                  <a:pt x="1230" y="7798"/>
                  <a:pt x="1227" y="7801"/>
                  <a:pt x="1223" y="7803"/>
                </a:cubicBezTo>
                <a:cubicBezTo>
                  <a:pt x="1214" y="7836"/>
                  <a:pt x="1203" y="7870"/>
                  <a:pt x="1198" y="7904"/>
                </a:cubicBezTo>
                <a:cubicBezTo>
                  <a:pt x="1190" y="7958"/>
                  <a:pt x="1196" y="8016"/>
                  <a:pt x="1177" y="8065"/>
                </a:cubicBezTo>
                <a:cubicBezTo>
                  <a:pt x="1160" y="8113"/>
                  <a:pt x="1181" y="8165"/>
                  <a:pt x="1150" y="8209"/>
                </a:cubicBezTo>
                <a:cubicBezTo>
                  <a:pt x="1147" y="8213"/>
                  <a:pt x="1152" y="8221"/>
                  <a:pt x="1152" y="8228"/>
                </a:cubicBezTo>
                <a:cubicBezTo>
                  <a:pt x="1151" y="8241"/>
                  <a:pt x="1153" y="8255"/>
                  <a:pt x="1148" y="8267"/>
                </a:cubicBezTo>
                <a:cubicBezTo>
                  <a:pt x="1125" y="8319"/>
                  <a:pt x="1125" y="8375"/>
                  <a:pt x="1116" y="8429"/>
                </a:cubicBezTo>
                <a:cubicBezTo>
                  <a:pt x="1112" y="8452"/>
                  <a:pt x="1116" y="8477"/>
                  <a:pt x="1110" y="8498"/>
                </a:cubicBezTo>
                <a:cubicBezTo>
                  <a:pt x="1096" y="8548"/>
                  <a:pt x="1096" y="8599"/>
                  <a:pt x="1090" y="8649"/>
                </a:cubicBezTo>
                <a:cubicBezTo>
                  <a:pt x="1088" y="8674"/>
                  <a:pt x="1075" y="8697"/>
                  <a:pt x="1073" y="8722"/>
                </a:cubicBezTo>
                <a:cubicBezTo>
                  <a:pt x="1071" y="8762"/>
                  <a:pt x="1051" y="8799"/>
                  <a:pt x="1057" y="8841"/>
                </a:cubicBezTo>
                <a:cubicBezTo>
                  <a:pt x="1060" y="8869"/>
                  <a:pt x="1042" y="8899"/>
                  <a:pt x="1033" y="8931"/>
                </a:cubicBezTo>
                <a:cubicBezTo>
                  <a:pt x="1062" y="8959"/>
                  <a:pt x="1026" y="8993"/>
                  <a:pt x="1037" y="9030"/>
                </a:cubicBezTo>
                <a:cubicBezTo>
                  <a:pt x="1055" y="9004"/>
                  <a:pt x="1075" y="8984"/>
                  <a:pt x="1067" y="8948"/>
                </a:cubicBezTo>
                <a:cubicBezTo>
                  <a:pt x="1064" y="8933"/>
                  <a:pt x="1060" y="8909"/>
                  <a:pt x="1094" y="8905"/>
                </a:cubicBezTo>
                <a:cubicBezTo>
                  <a:pt x="1096" y="8918"/>
                  <a:pt x="1102" y="8933"/>
                  <a:pt x="1099" y="8945"/>
                </a:cubicBezTo>
                <a:cubicBezTo>
                  <a:pt x="1089" y="8987"/>
                  <a:pt x="1089" y="9031"/>
                  <a:pt x="1075" y="9072"/>
                </a:cubicBezTo>
                <a:cubicBezTo>
                  <a:pt x="1067" y="9099"/>
                  <a:pt x="1063" y="9126"/>
                  <a:pt x="1060" y="9154"/>
                </a:cubicBezTo>
                <a:cubicBezTo>
                  <a:pt x="1053" y="9212"/>
                  <a:pt x="1053" y="9272"/>
                  <a:pt x="1039" y="9329"/>
                </a:cubicBezTo>
                <a:cubicBezTo>
                  <a:pt x="1029" y="9370"/>
                  <a:pt x="1022" y="9409"/>
                  <a:pt x="1023" y="9451"/>
                </a:cubicBezTo>
                <a:cubicBezTo>
                  <a:pt x="1023" y="9453"/>
                  <a:pt x="1023" y="9457"/>
                  <a:pt x="1022" y="9458"/>
                </a:cubicBezTo>
                <a:cubicBezTo>
                  <a:pt x="995" y="9495"/>
                  <a:pt x="1008" y="9537"/>
                  <a:pt x="1005" y="9576"/>
                </a:cubicBezTo>
                <a:cubicBezTo>
                  <a:pt x="1004" y="9585"/>
                  <a:pt x="1001" y="9595"/>
                  <a:pt x="999" y="9605"/>
                </a:cubicBezTo>
                <a:cubicBezTo>
                  <a:pt x="978" y="9598"/>
                  <a:pt x="979" y="9584"/>
                  <a:pt x="983" y="9574"/>
                </a:cubicBezTo>
                <a:cubicBezTo>
                  <a:pt x="1001" y="9530"/>
                  <a:pt x="987" y="9490"/>
                  <a:pt x="969" y="9447"/>
                </a:cubicBezTo>
                <a:cubicBezTo>
                  <a:pt x="966" y="9460"/>
                  <a:pt x="964" y="9470"/>
                  <a:pt x="961" y="9480"/>
                </a:cubicBezTo>
                <a:cubicBezTo>
                  <a:pt x="960" y="9485"/>
                  <a:pt x="960" y="9494"/>
                  <a:pt x="958" y="9495"/>
                </a:cubicBezTo>
                <a:cubicBezTo>
                  <a:pt x="922" y="9505"/>
                  <a:pt x="936" y="9539"/>
                  <a:pt x="934" y="9559"/>
                </a:cubicBezTo>
                <a:cubicBezTo>
                  <a:pt x="931" y="9591"/>
                  <a:pt x="924" y="9623"/>
                  <a:pt x="920" y="9655"/>
                </a:cubicBezTo>
                <a:cubicBezTo>
                  <a:pt x="918" y="9676"/>
                  <a:pt x="921" y="9697"/>
                  <a:pt x="920" y="9718"/>
                </a:cubicBezTo>
                <a:cubicBezTo>
                  <a:pt x="919" y="9738"/>
                  <a:pt x="917" y="9758"/>
                  <a:pt x="912" y="9776"/>
                </a:cubicBezTo>
                <a:cubicBezTo>
                  <a:pt x="911" y="9783"/>
                  <a:pt x="898" y="9786"/>
                  <a:pt x="891" y="9791"/>
                </a:cubicBezTo>
                <a:cubicBezTo>
                  <a:pt x="890" y="9814"/>
                  <a:pt x="888" y="9837"/>
                  <a:pt x="886" y="9859"/>
                </a:cubicBezTo>
                <a:cubicBezTo>
                  <a:pt x="852" y="9841"/>
                  <a:pt x="866" y="9814"/>
                  <a:pt x="870" y="9788"/>
                </a:cubicBezTo>
                <a:cubicBezTo>
                  <a:pt x="874" y="9765"/>
                  <a:pt x="874" y="9741"/>
                  <a:pt x="878" y="9718"/>
                </a:cubicBezTo>
                <a:cubicBezTo>
                  <a:pt x="882" y="9699"/>
                  <a:pt x="890" y="9680"/>
                  <a:pt x="896" y="9662"/>
                </a:cubicBezTo>
                <a:cubicBezTo>
                  <a:pt x="913" y="9611"/>
                  <a:pt x="920" y="9559"/>
                  <a:pt x="919" y="9505"/>
                </a:cubicBezTo>
                <a:cubicBezTo>
                  <a:pt x="919" y="9472"/>
                  <a:pt x="928" y="9451"/>
                  <a:pt x="950" y="9424"/>
                </a:cubicBezTo>
                <a:cubicBezTo>
                  <a:pt x="943" y="9392"/>
                  <a:pt x="936" y="9361"/>
                  <a:pt x="928" y="9330"/>
                </a:cubicBezTo>
                <a:cubicBezTo>
                  <a:pt x="922" y="9304"/>
                  <a:pt x="942" y="9296"/>
                  <a:pt x="962" y="9285"/>
                </a:cubicBezTo>
                <a:cubicBezTo>
                  <a:pt x="958" y="9278"/>
                  <a:pt x="955" y="9271"/>
                  <a:pt x="950" y="9266"/>
                </a:cubicBezTo>
                <a:cubicBezTo>
                  <a:pt x="939" y="9255"/>
                  <a:pt x="939" y="9246"/>
                  <a:pt x="951" y="9235"/>
                </a:cubicBezTo>
                <a:cubicBezTo>
                  <a:pt x="957" y="9229"/>
                  <a:pt x="965" y="9220"/>
                  <a:pt x="964" y="9213"/>
                </a:cubicBezTo>
                <a:cubicBezTo>
                  <a:pt x="963" y="9165"/>
                  <a:pt x="995" y="9124"/>
                  <a:pt x="991" y="9076"/>
                </a:cubicBezTo>
                <a:cubicBezTo>
                  <a:pt x="991" y="9075"/>
                  <a:pt x="996" y="9073"/>
                  <a:pt x="1000" y="9071"/>
                </a:cubicBezTo>
                <a:cubicBezTo>
                  <a:pt x="1015" y="9097"/>
                  <a:pt x="1017" y="9126"/>
                  <a:pt x="1006" y="9152"/>
                </a:cubicBezTo>
                <a:cubicBezTo>
                  <a:pt x="1000" y="9165"/>
                  <a:pt x="997" y="9177"/>
                  <a:pt x="995" y="9191"/>
                </a:cubicBezTo>
                <a:cubicBezTo>
                  <a:pt x="991" y="9214"/>
                  <a:pt x="995" y="9238"/>
                  <a:pt x="978" y="9258"/>
                </a:cubicBezTo>
                <a:cubicBezTo>
                  <a:pt x="974" y="9264"/>
                  <a:pt x="977" y="9275"/>
                  <a:pt x="976" y="9286"/>
                </a:cubicBezTo>
                <a:cubicBezTo>
                  <a:pt x="1001" y="9286"/>
                  <a:pt x="1000" y="9266"/>
                  <a:pt x="1006" y="9253"/>
                </a:cubicBezTo>
                <a:cubicBezTo>
                  <a:pt x="1011" y="9243"/>
                  <a:pt x="1011" y="9230"/>
                  <a:pt x="1016" y="9220"/>
                </a:cubicBezTo>
                <a:cubicBezTo>
                  <a:pt x="1030" y="9191"/>
                  <a:pt x="1042" y="9162"/>
                  <a:pt x="1037" y="9129"/>
                </a:cubicBezTo>
                <a:cubicBezTo>
                  <a:pt x="1037" y="9125"/>
                  <a:pt x="1036" y="9120"/>
                  <a:pt x="1038" y="9117"/>
                </a:cubicBezTo>
                <a:cubicBezTo>
                  <a:pt x="1059" y="9084"/>
                  <a:pt x="1041" y="9061"/>
                  <a:pt x="1019" y="9035"/>
                </a:cubicBezTo>
                <a:cubicBezTo>
                  <a:pt x="1013" y="9038"/>
                  <a:pt x="1006" y="9041"/>
                  <a:pt x="994" y="9046"/>
                </a:cubicBezTo>
                <a:cubicBezTo>
                  <a:pt x="996" y="9013"/>
                  <a:pt x="997" y="8984"/>
                  <a:pt x="998" y="8956"/>
                </a:cubicBezTo>
                <a:cubicBezTo>
                  <a:pt x="1001" y="8906"/>
                  <a:pt x="1002" y="8857"/>
                  <a:pt x="1019" y="8808"/>
                </a:cubicBezTo>
                <a:cubicBezTo>
                  <a:pt x="1028" y="8780"/>
                  <a:pt x="1028" y="8749"/>
                  <a:pt x="1031" y="8718"/>
                </a:cubicBezTo>
                <a:cubicBezTo>
                  <a:pt x="1032" y="8711"/>
                  <a:pt x="1028" y="8703"/>
                  <a:pt x="1025" y="8696"/>
                </a:cubicBezTo>
                <a:cubicBezTo>
                  <a:pt x="1020" y="8679"/>
                  <a:pt x="1009" y="8663"/>
                  <a:pt x="1023" y="8644"/>
                </a:cubicBezTo>
                <a:cubicBezTo>
                  <a:pt x="1025" y="8640"/>
                  <a:pt x="1022" y="8632"/>
                  <a:pt x="1021" y="8625"/>
                </a:cubicBezTo>
                <a:cubicBezTo>
                  <a:pt x="1015" y="8591"/>
                  <a:pt x="1014" y="8560"/>
                  <a:pt x="1045" y="8532"/>
                </a:cubicBezTo>
                <a:cubicBezTo>
                  <a:pt x="1057" y="8521"/>
                  <a:pt x="1058" y="8496"/>
                  <a:pt x="1063" y="8477"/>
                </a:cubicBezTo>
                <a:cubicBezTo>
                  <a:pt x="1073" y="8443"/>
                  <a:pt x="1059" y="8410"/>
                  <a:pt x="1056" y="8376"/>
                </a:cubicBezTo>
                <a:cubicBezTo>
                  <a:pt x="1053" y="8348"/>
                  <a:pt x="1056" y="8325"/>
                  <a:pt x="1079" y="8305"/>
                </a:cubicBezTo>
                <a:cubicBezTo>
                  <a:pt x="1088" y="8296"/>
                  <a:pt x="1091" y="8279"/>
                  <a:pt x="1093" y="8265"/>
                </a:cubicBezTo>
                <a:cubicBezTo>
                  <a:pt x="1100" y="8220"/>
                  <a:pt x="1111" y="8174"/>
                  <a:pt x="1109" y="8129"/>
                </a:cubicBezTo>
                <a:cubicBezTo>
                  <a:pt x="1109" y="8101"/>
                  <a:pt x="1123" y="8082"/>
                  <a:pt x="1128" y="8058"/>
                </a:cubicBezTo>
                <a:cubicBezTo>
                  <a:pt x="1131" y="8042"/>
                  <a:pt x="1137" y="8028"/>
                  <a:pt x="1125" y="8010"/>
                </a:cubicBezTo>
                <a:cubicBezTo>
                  <a:pt x="1119" y="8015"/>
                  <a:pt x="1111" y="8018"/>
                  <a:pt x="1110" y="8022"/>
                </a:cubicBezTo>
                <a:cubicBezTo>
                  <a:pt x="1104" y="8058"/>
                  <a:pt x="1099" y="8095"/>
                  <a:pt x="1093" y="8131"/>
                </a:cubicBezTo>
                <a:cubicBezTo>
                  <a:pt x="1088" y="8157"/>
                  <a:pt x="1080" y="8182"/>
                  <a:pt x="1074" y="8207"/>
                </a:cubicBezTo>
                <a:cubicBezTo>
                  <a:pt x="1073" y="8212"/>
                  <a:pt x="1071" y="8218"/>
                  <a:pt x="1068" y="8221"/>
                </a:cubicBezTo>
                <a:cubicBezTo>
                  <a:pt x="1037" y="8253"/>
                  <a:pt x="1036" y="8267"/>
                  <a:pt x="1058" y="8300"/>
                </a:cubicBezTo>
                <a:cubicBezTo>
                  <a:pt x="1033" y="8324"/>
                  <a:pt x="1024" y="8354"/>
                  <a:pt x="1020" y="8387"/>
                </a:cubicBezTo>
                <a:cubicBezTo>
                  <a:pt x="1019" y="8396"/>
                  <a:pt x="1016" y="8404"/>
                  <a:pt x="1014" y="8413"/>
                </a:cubicBezTo>
                <a:cubicBezTo>
                  <a:pt x="1010" y="8427"/>
                  <a:pt x="1010" y="8440"/>
                  <a:pt x="1012" y="8455"/>
                </a:cubicBezTo>
                <a:cubicBezTo>
                  <a:pt x="1017" y="8481"/>
                  <a:pt x="1020" y="8509"/>
                  <a:pt x="1003" y="8534"/>
                </a:cubicBezTo>
                <a:cubicBezTo>
                  <a:pt x="995" y="8546"/>
                  <a:pt x="994" y="8560"/>
                  <a:pt x="994" y="8575"/>
                </a:cubicBezTo>
                <a:cubicBezTo>
                  <a:pt x="994" y="8615"/>
                  <a:pt x="986" y="8654"/>
                  <a:pt x="981" y="8694"/>
                </a:cubicBezTo>
                <a:cubicBezTo>
                  <a:pt x="980" y="8700"/>
                  <a:pt x="982" y="8706"/>
                  <a:pt x="982" y="8712"/>
                </a:cubicBezTo>
                <a:cubicBezTo>
                  <a:pt x="982" y="8723"/>
                  <a:pt x="986" y="8734"/>
                  <a:pt x="982" y="8743"/>
                </a:cubicBezTo>
                <a:cubicBezTo>
                  <a:pt x="969" y="8776"/>
                  <a:pt x="971" y="8810"/>
                  <a:pt x="966" y="8844"/>
                </a:cubicBezTo>
                <a:cubicBezTo>
                  <a:pt x="961" y="8877"/>
                  <a:pt x="963" y="8911"/>
                  <a:pt x="956" y="8944"/>
                </a:cubicBezTo>
                <a:cubicBezTo>
                  <a:pt x="949" y="8981"/>
                  <a:pt x="941" y="9018"/>
                  <a:pt x="933" y="9056"/>
                </a:cubicBezTo>
                <a:cubicBezTo>
                  <a:pt x="933" y="9057"/>
                  <a:pt x="933" y="9058"/>
                  <a:pt x="932" y="9059"/>
                </a:cubicBezTo>
                <a:cubicBezTo>
                  <a:pt x="879" y="9122"/>
                  <a:pt x="902" y="9202"/>
                  <a:pt x="884" y="9273"/>
                </a:cubicBezTo>
                <a:cubicBezTo>
                  <a:pt x="883" y="9278"/>
                  <a:pt x="884" y="9284"/>
                  <a:pt x="882" y="9289"/>
                </a:cubicBezTo>
                <a:cubicBezTo>
                  <a:pt x="860" y="9347"/>
                  <a:pt x="858" y="9365"/>
                  <a:pt x="862" y="9418"/>
                </a:cubicBezTo>
                <a:cubicBezTo>
                  <a:pt x="862" y="9425"/>
                  <a:pt x="856" y="9432"/>
                  <a:pt x="855" y="9439"/>
                </a:cubicBezTo>
                <a:cubicBezTo>
                  <a:pt x="850" y="9457"/>
                  <a:pt x="831" y="9476"/>
                  <a:pt x="858" y="9495"/>
                </a:cubicBezTo>
                <a:cubicBezTo>
                  <a:pt x="834" y="9500"/>
                  <a:pt x="829" y="9512"/>
                  <a:pt x="831" y="9534"/>
                </a:cubicBezTo>
                <a:cubicBezTo>
                  <a:pt x="832" y="9555"/>
                  <a:pt x="822" y="9576"/>
                  <a:pt x="823" y="9597"/>
                </a:cubicBezTo>
                <a:cubicBezTo>
                  <a:pt x="825" y="9637"/>
                  <a:pt x="811" y="9676"/>
                  <a:pt x="812" y="9715"/>
                </a:cubicBezTo>
                <a:cubicBezTo>
                  <a:pt x="814" y="9760"/>
                  <a:pt x="788" y="9799"/>
                  <a:pt x="794" y="9842"/>
                </a:cubicBezTo>
                <a:cubicBezTo>
                  <a:pt x="795" y="9849"/>
                  <a:pt x="790" y="9858"/>
                  <a:pt x="793" y="9862"/>
                </a:cubicBezTo>
                <a:cubicBezTo>
                  <a:pt x="823" y="9901"/>
                  <a:pt x="789" y="9937"/>
                  <a:pt x="785" y="9974"/>
                </a:cubicBezTo>
                <a:cubicBezTo>
                  <a:pt x="782" y="10010"/>
                  <a:pt x="764" y="10044"/>
                  <a:pt x="763" y="10080"/>
                </a:cubicBezTo>
                <a:cubicBezTo>
                  <a:pt x="762" y="10144"/>
                  <a:pt x="751" y="10207"/>
                  <a:pt x="742" y="10270"/>
                </a:cubicBezTo>
                <a:cubicBezTo>
                  <a:pt x="741" y="10274"/>
                  <a:pt x="739" y="10279"/>
                  <a:pt x="740" y="10281"/>
                </a:cubicBezTo>
                <a:cubicBezTo>
                  <a:pt x="758" y="10310"/>
                  <a:pt x="743" y="10337"/>
                  <a:pt x="736" y="10364"/>
                </a:cubicBezTo>
                <a:cubicBezTo>
                  <a:pt x="734" y="10370"/>
                  <a:pt x="732" y="10377"/>
                  <a:pt x="733" y="10383"/>
                </a:cubicBezTo>
                <a:cubicBezTo>
                  <a:pt x="739" y="10408"/>
                  <a:pt x="730" y="10431"/>
                  <a:pt x="729" y="10455"/>
                </a:cubicBezTo>
                <a:cubicBezTo>
                  <a:pt x="728" y="10471"/>
                  <a:pt x="735" y="10488"/>
                  <a:pt x="732" y="10503"/>
                </a:cubicBezTo>
                <a:cubicBezTo>
                  <a:pt x="728" y="10517"/>
                  <a:pt x="712" y="10528"/>
                  <a:pt x="708" y="10542"/>
                </a:cubicBezTo>
                <a:cubicBezTo>
                  <a:pt x="704" y="10552"/>
                  <a:pt x="710" y="10565"/>
                  <a:pt x="712" y="10576"/>
                </a:cubicBezTo>
                <a:cubicBezTo>
                  <a:pt x="716" y="10592"/>
                  <a:pt x="720" y="10606"/>
                  <a:pt x="702" y="10618"/>
                </a:cubicBezTo>
                <a:cubicBezTo>
                  <a:pt x="695" y="10623"/>
                  <a:pt x="693" y="10637"/>
                  <a:pt x="692" y="10647"/>
                </a:cubicBezTo>
                <a:cubicBezTo>
                  <a:pt x="688" y="10682"/>
                  <a:pt x="686" y="10717"/>
                  <a:pt x="683" y="10755"/>
                </a:cubicBezTo>
                <a:cubicBezTo>
                  <a:pt x="689" y="10753"/>
                  <a:pt x="696" y="10751"/>
                  <a:pt x="705" y="10748"/>
                </a:cubicBezTo>
                <a:cubicBezTo>
                  <a:pt x="706" y="10756"/>
                  <a:pt x="707" y="10764"/>
                  <a:pt x="708" y="10774"/>
                </a:cubicBezTo>
                <a:cubicBezTo>
                  <a:pt x="698" y="10771"/>
                  <a:pt x="691" y="10769"/>
                  <a:pt x="682" y="10767"/>
                </a:cubicBezTo>
                <a:cubicBezTo>
                  <a:pt x="672" y="10863"/>
                  <a:pt x="662" y="10957"/>
                  <a:pt x="652" y="11057"/>
                </a:cubicBezTo>
                <a:cubicBezTo>
                  <a:pt x="662" y="11049"/>
                  <a:pt x="667" y="11045"/>
                  <a:pt x="673" y="11040"/>
                </a:cubicBezTo>
                <a:cubicBezTo>
                  <a:pt x="675" y="11044"/>
                  <a:pt x="678" y="11048"/>
                  <a:pt x="678" y="11051"/>
                </a:cubicBezTo>
                <a:cubicBezTo>
                  <a:pt x="678" y="11056"/>
                  <a:pt x="677" y="11062"/>
                  <a:pt x="673" y="11066"/>
                </a:cubicBezTo>
                <a:cubicBezTo>
                  <a:pt x="638" y="11101"/>
                  <a:pt x="645" y="11148"/>
                  <a:pt x="639" y="11191"/>
                </a:cubicBezTo>
                <a:cubicBezTo>
                  <a:pt x="630" y="11255"/>
                  <a:pt x="623" y="11319"/>
                  <a:pt x="617" y="11383"/>
                </a:cubicBezTo>
                <a:cubicBezTo>
                  <a:pt x="611" y="11447"/>
                  <a:pt x="608" y="11511"/>
                  <a:pt x="602" y="11574"/>
                </a:cubicBezTo>
                <a:cubicBezTo>
                  <a:pt x="598" y="11618"/>
                  <a:pt x="590" y="11661"/>
                  <a:pt x="585" y="11705"/>
                </a:cubicBezTo>
                <a:cubicBezTo>
                  <a:pt x="581" y="11741"/>
                  <a:pt x="581" y="11778"/>
                  <a:pt x="577" y="11815"/>
                </a:cubicBezTo>
                <a:cubicBezTo>
                  <a:pt x="574" y="11848"/>
                  <a:pt x="569" y="11880"/>
                  <a:pt x="564" y="11913"/>
                </a:cubicBezTo>
                <a:cubicBezTo>
                  <a:pt x="557" y="11956"/>
                  <a:pt x="549" y="11998"/>
                  <a:pt x="544" y="12041"/>
                </a:cubicBezTo>
                <a:cubicBezTo>
                  <a:pt x="540" y="12073"/>
                  <a:pt x="538" y="12104"/>
                  <a:pt x="535" y="12136"/>
                </a:cubicBezTo>
                <a:cubicBezTo>
                  <a:pt x="531" y="12184"/>
                  <a:pt x="526" y="12233"/>
                  <a:pt x="521" y="12282"/>
                </a:cubicBezTo>
                <a:cubicBezTo>
                  <a:pt x="521" y="12288"/>
                  <a:pt x="516" y="12295"/>
                  <a:pt x="517" y="12301"/>
                </a:cubicBezTo>
                <a:cubicBezTo>
                  <a:pt x="533" y="12368"/>
                  <a:pt x="504" y="12432"/>
                  <a:pt x="507" y="12498"/>
                </a:cubicBezTo>
                <a:cubicBezTo>
                  <a:pt x="509" y="12578"/>
                  <a:pt x="492" y="12656"/>
                  <a:pt x="492" y="12735"/>
                </a:cubicBezTo>
                <a:cubicBezTo>
                  <a:pt x="492" y="12780"/>
                  <a:pt x="494" y="12826"/>
                  <a:pt x="493" y="12871"/>
                </a:cubicBezTo>
                <a:cubicBezTo>
                  <a:pt x="492" y="12892"/>
                  <a:pt x="489" y="12914"/>
                  <a:pt x="483" y="12934"/>
                </a:cubicBezTo>
                <a:cubicBezTo>
                  <a:pt x="474" y="12961"/>
                  <a:pt x="480" y="12983"/>
                  <a:pt x="496" y="13005"/>
                </a:cubicBezTo>
                <a:cubicBezTo>
                  <a:pt x="499" y="13007"/>
                  <a:pt x="499" y="13012"/>
                  <a:pt x="501" y="13018"/>
                </a:cubicBezTo>
                <a:cubicBezTo>
                  <a:pt x="460" y="13029"/>
                  <a:pt x="467" y="13064"/>
                  <a:pt x="466" y="13093"/>
                </a:cubicBezTo>
                <a:cubicBezTo>
                  <a:pt x="462" y="13157"/>
                  <a:pt x="463" y="13222"/>
                  <a:pt x="460" y="13286"/>
                </a:cubicBezTo>
                <a:cubicBezTo>
                  <a:pt x="460" y="13300"/>
                  <a:pt x="453" y="13313"/>
                  <a:pt x="450" y="13327"/>
                </a:cubicBezTo>
                <a:cubicBezTo>
                  <a:pt x="449" y="13332"/>
                  <a:pt x="445" y="13337"/>
                  <a:pt x="446" y="13342"/>
                </a:cubicBezTo>
                <a:cubicBezTo>
                  <a:pt x="455" y="13375"/>
                  <a:pt x="454" y="13409"/>
                  <a:pt x="449" y="13443"/>
                </a:cubicBezTo>
                <a:cubicBezTo>
                  <a:pt x="445" y="13464"/>
                  <a:pt x="441" y="13485"/>
                  <a:pt x="441" y="13507"/>
                </a:cubicBezTo>
                <a:cubicBezTo>
                  <a:pt x="480" y="13473"/>
                  <a:pt x="507" y="13434"/>
                  <a:pt x="508" y="13381"/>
                </a:cubicBezTo>
                <a:cubicBezTo>
                  <a:pt x="508" y="13370"/>
                  <a:pt x="515" y="13361"/>
                  <a:pt x="517" y="13350"/>
                </a:cubicBezTo>
                <a:cubicBezTo>
                  <a:pt x="519" y="13339"/>
                  <a:pt x="523" y="13326"/>
                  <a:pt x="521" y="13315"/>
                </a:cubicBezTo>
                <a:cubicBezTo>
                  <a:pt x="515" y="13272"/>
                  <a:pt x="519" y="13231"/>
                  <a:pt x="526" y="13187"/>
                </a:cubicBezTo>
                <a:cubicBezTo>
                  <a:pt x="537" y="13112"/>
                  <a:pt x="553" y="13037"/>
                  <a:pt x="549" y="12960"/>
                </a:cubicBezTo>
                <a:cubicBezTo>
                  <a:pt x="548" y="12933"/>
                  <a:pt x="557" y="12905"/>
                  <a:pt x="557" y="12878"/>
                </a:cubicBezTo>
                <a:cubicBezTo>
                  <a:pt x="558" y="12816"/>
                  <a:pt x="556" y="12754"/>
                  <a:pt x="556" y="12692"/>
                </a:cubicBezTo>
                <a:cubicBezTo>
                  <a:pt x="556" y="12688"/>
                  <a:pt x="556" y="12684"/>
                  <a:pt x="558" y="12680"/>
                </a:cubicBezTo>
                <a:cubicBezTo>
                  <a:pt x="567" y="12665"/>
                  <a:pt x="575" y="12648"/>
                  <a:pt x="588" y="12636"/>
                </a:cubicBezTo>
                <a:cubicBezTo>
                  <a:pt x="603" y="12623"/>
                  <a:pt x="587" y="12606"/>
                  <a:pt x="603" y="12589"/>
                </a:cubicBezTo>
                <a:cubicBezTo>
                  <a:pt x="635" y="12555"/>
                  <a:pt x="624" y="12512"/>
                  <a:pt x="603" y="12474"/>
                </a:cubicBezTo>
                <a:cubicBezTo>
                  <a:pt x="594" y="12457"/>
                  <a:pt x="585" y="12443"/>
                  <a:pt x="589" y="12422"/>
                </a:cubicBezTo>
                <a:cubicBezTo>
                  <a:pt x="592" y="12412"/>
                  <a:pt x="582" y="12398"/>
                  <a:pt x="577" y="12386"/>
                </a:cubicBezTo>
                <a:cubicBezTo>
                  <a:pt x="612" y="12375"/>
                  <a:pt x="627" y="12349"/>
                  <a:pt x="618" y="12303"/>
                </a:cubicBezTo>
                <a:cubicBezTo>
                  <a:pt x="614" y="12277"/>
                  <a:pt x="628" y="12252"/>
                  <a:pt x="617" y="12225"/>
                </a:cubicBezTo>
                <a:cubicBezTo>
                  <a:pt x="615" y="12218"/>
                  <a:pt x="624" y="12207"/>
                  <a:pt x="630" y="12193"/>
                </a:cubicBezTo>
                <a:cubicBezTo>
                  <a:pt x="619" y="12190"/>
                  <a:pt x="608" y="12187"/>
                  <a:pt x="595" y="12184"/>
                </a:cubicBezTo>
                <a:cubicBezTo>
                  <a:pt x="631" y="12148"/>
                  <a:pt x="629" y="12109"/>
                  <a:pt x="615" y="12064"/>
                </a:cubicBezTo>
                <a:cubicBezTo>
                  <a:pt x="607" y="12037"/>
                  <a:pt x="611" y="12004"/>
                  <a:pt x="614" y="11974"/>
                </a:cubicBezTo>
                <a:cubicBezTo>
                  <a:pt x="620" y="11928"/>
                  <a:pt x="633" y="11882"/>
                  <a:pt x="636" y="11835"/>
                </a:cubicBezTo>
                <a:cubicBezTo>
                  <a:pt x="639" y="11802"/>
                  <a:pt x="660" y="11781"/>
                  <a:pt x="671" y="11749"/>
                </a:cubicBezTo>
                <a:cubicBezTo>
                  <a:pt x="653" y="11733"/>
                  <a:pt x="653" y="11712"/>
                  <a:pt x="671" y="11690"/>
                </a:cubicBezTo>
                <a:cubicBezTo>
                  <a:pt x="675" y="11686"/>
                  <a:pt x="677" y="11678"/>
                  <a:pt x="677" y="11672"/>
                </a:cubicBezTo>
                <a:cubicBezTo>
                  <a:pt x="673" y="11644"/>
                  <a:pt x="674" y="11617"/>
                  <a:pt x="686" y="11590"/>
                </a:cubicBezTo>
                <a:cubicBezTo>
                  <a:pt x="694" y="11573"/>
                  <a:pt x="693" y="11551"/>
                  <a:pt x="695" y="11531"/>
                </a:cubicBezTo>
                <a:cubicBezTo>
                  <a:pt x="698" y="11509"/>
                  <a:pt x="699" y="11487"/>
                  <a:pt x="703" y="11466"/>
                </a:cubicBezTo>
                <a:cubicBezTo>
                  <a:pt x="708" y="11442"/>
                  <a:pt x="712" y="11419"/>
                  <a:pt x="734" y="11401"/>
                </a:cubicBezTo>
                <a:cubicBezTo>
                  <a:pt x="743" y="11394"/>
                  <a:pt x="745" y="11371"/>
                  <a:pt x="741" y="11358"/>
                </a:cubicBezTo>
                <a:cubicBezTo>
                  <a:pt x="734" y="11338"/>
                  <a:pt x="719" y="11320"/>
                  <a:pt x="728" y="11296"/>
                </a:cubicBezTo>
                <a:cubicBezTo>
                  <a:pt x="730" y="11293"/>
                  <a:pt x="720" y="11285"/>
                  <a:pt x="717" y="11282"/>
                </a:cubicBezTo>
                <a:cubicBezTo>
                  <a:pt x="728" y="11257"/>
                  <a:pt x="741" y="11234"/>
                  <a:pt x="747" y="11209"/>
                </a:cubicBezTo>
                <a:cubicBezTo>
                  <a:pt x="754" y="11182"/>
                  <a:pt x="768" y="11171"/>
                  <a:pt x="794" y="11169"/>
                </a:cubicBezTo>
                <a:cubicBezTo>
                  <a:pt x="796" y="11205"/>
                  <a:pt x="800" y="11240"/>
                  <a:pt x="800" y="11276"/>
                </a:cubicBezTo>
                <a:cubicBezTo>
                  <a:pt x="800" y="11295"/>
                  <a:pt x="794" y="11315"/>
                  <a:pt x="790" y="11334"/>
                </a:cubicBezTo>
                <a:cubicBezTo>
                  <a:pt x="786" y="11354"/>
                  <a:pt x="774" y="11373"/>
                  <a:pt x="786" y="11395"/>
                </a:cubicBezTo>
                <a:cubicBezTo>
                  <a:pt x="788" y="11400"/>
                  <a:pt x="783" y="11408"/>
                  <a:pt x="783" y="11414"/>
                </a:cubicBezTo>
                <a:cubicBezTo>
                  <a:pt x="780" y="11459"/>
                  <a:pt x="777" y="11504"/>
                  <a:pt x="781" y="11550"/>
                </a:cubicBezTo>
                <a:cubicBezTo>
                  <a:pt x="787" y="11543"/>
                  <a:pt x="793" y="11536"/>
                  <a:pt x="799" y="11529"/>
                </a:cubicBezTo>
                <a:cubicBezTo>
                  <a:pt x="798" y="11528"/>
                  <a:pt x="798" y="11528"/>
                  <a:pt x="798" y="11528"/>
                </a:cubicBezTo>
                <a:cubicBezTo>
                  <a:pt x="801" y="11535"/>
                  <a:pt x="804" y="11543"/>
                  <a:pt x="809" y="11549"/>
                </a:cubicBezTo>
                <a:cubicBezTo>
                  <a:pt x="830" y="11574"/>
                  <a:pt x="836" y="11601"/>
                  <a:pt x="825" y="11632"/>
                </a:cubicBezTo>
                <a:cubicBezTo>
                  <a:pt x="780" y="11642"/>
                  <a:pt x="778" y="11640"/>
                  <a:pt x="784" y="11594"/>
                </a:cubicBezTo>
                <a:cubicBezTo>
                  <a:pt x="767" y="11593"/>
                  <a:pt x="766" y="11603"/>
                  <a:pt x="765" y="11616"/>
                </a:cubicBezTo>
                <a:cubicBezTo>
                  <a:pt x="762" y="11651"/>
                  <a:pt x="758" y="11687"/>
                  <a:pt x="733" y="11717"/>
                </a:cubicBezTo>
                <a:cubicBezTo>
                  <a:pt x="746" y="11735"/>
                  <a:pt x="750" y="11751"/>
                  <a:pt x="741" y="11775"/>
                </a:cubicBezTo>
                <a:cubicBezTo>
                  <a:pt x="724" y="11820"/>
                  <a:pt x="727" y="11841"/>
                  <a:pt x="738" y="11867"/>
                </a:cubicBezTo>
                <a:cubicBezTo>
                  <a:pt x="730" y="11885"/>
                  <a:pt x="724" y="11900"/>
                  <a:pt x="714" y="11923"/>
                </a:cubicBezTo>
                <a:cubicBezTo>
                  <a:pt x="734" y="11918"/>
                  <a:pt x="744" y="11916"/>
                  <a:pt x="758" y="11913"/>
                </a:cubicBezTo>
                <a:cubicBezTo>
                  <a:pt x="758" y="11935"/>
                  <a:pt x="758" y="11957"/>
                  <a:pt x="757" y="11979"/>
                </a:cubicBezTo>
                <a:cubicBezTo>
                  <a:pt x="756" y="12008"/>
                  <a:pt x="753" y="12036"/>
                  <a:pt x="755" y="12065"/>
                </a:cubicBezTo>
                <a:cubicBezTo>
                  <a:pt x="758" y="12102"/>
                  <a:pt x="749" y="12141"/>
                  <a:pt x="740" y="12177"/>
                </a:cubicBezTo>
                <a:cubicBezTo>
                  <a:pt x="735" y="12198"/>
                  <a:pt x="735" y="12213"/>
                  <a:pt x="754" y="12227"/>
                </a:cubicBezTo>
                <a:cubicBezTo>
                  <a:pt x="769" y="12219"/>
                  <a:pt x="781" y="12199"/>
                  <a:pt x="805" y="12212"/>
                </a:cubicBezTo>
                <a:cubicBezTo>
                  <a:pt x="790" y="12231"/>
                  <a:pt x="781" y="12250"/>
                  <a:pt x="793" y="12274"/>
                </a:cubicBezTo>
                <a:cubicBezTo>
                  <a:pt x="797" y="12282"/>
                  <a:pt x="793" y="12295"/>
                  <a:pt x="792" y="12305"/>
                </a:cubicBezTo>
                <a:cubicBezTo>
                  <a:pt x="791" y="12319"/>
                  <a:pt x="790" y="12334"/>
                  <a:pt x="788" y="12348"/>
                </a:cubicBezTo>
                <a:cubicBezTo>
                  <a:pt x="786" y="12366"/>
                  <a:pt x="783" y="12383"/>
                  <a:pt x="780" y="12401"/>
                </a:cubicBezTo>
                <a:cubicBezTo>
                  <a:pt x="777" y="12400"/>
                  <a:pt x="774" y="12400"/>
                  <a:pt x="770" y="12400"/>
                </a:cubicBezTo>
                <a:cubicBezTo>
                  <a:pt x="769" y="12389"/>
                  <a:pt x="767" y="12377"/>
                  <a:pt x="765" y="12364"/>
                </a:cubicBezTo>
                <a:cubicBezTo>
                  <a:pt x="751" y="12371"/>
                  <a:pt x="738" y="12377"/>
                  <a:pt x="723" y="12384"/>
                </a:cubicBezTo>
                <a:cubicBezTo>
                  <a:pt x="718" y="12407"/>
                  <a:pt x="712" y="12433"/>
                  <a:pt x="709" y="12460"/>
                </a:cubicBezTo>
                <a:cubicBezTo>
                  <a:pt x="708" y="12469"/>
                  <a:pt x="710" y="12481"/>
                  <a:pt x="716" y="12487"/>
                </a:cubicBezTo>
                <a:cubicBezTo>
                  <a:pt x="729" y="12501"/>
                  <a:pt x="726" y="12514"/>
                  <a:pt x="720" y="12526"/>
                </a:cubicBezTo>
                <a:cubicBezTo>
                  <a:pt x="705" y="12554"/>
                  <a:pt x="697" y="12582"/>
                  <a:pt x="710" y="12613"/>
                </a:cubicBezTo>
                <a:cubicBezTo>
                  <a:pt x="716" y="12627"/>
                  <a:pt x="713" y="12641"/>
                  <a:pt x="705" y="12654"/>
                </a:cubicBezTo>
                <a:cubicBezTo>
                  <a:pt x="692" y="12674"/>
                  <a:pt x="692" y="12695"/>
                  <a:pt x="704" y="12716"/>
                </a:cubicBezTo>
                <a:cubicBezTo>
                  <a:pt x="706" y="12721"/>
                  <a:pt x="709" y="12727"/>
                  <a:pt x="708" y="12731"/>
                </a:cubicBezTo>
                <a:cubicBezTo>
                  <a:pt x="692" y="12775"/>
                  <a:pt x="711" y="12820"/>
                  <a:pt x="701" y="12864"/>
                </a:cubicBezTo>
                <a:cubicBezTo>
                  <a:pt x="698" y="12878"/>
                  <a:pt x="698" y="12893"/>
                  <a:pt x="692" y="12906"/>
                </a:cubicBezTo>
                <a:cubicBezTo>
                  <a:pt x="682" y="12933"/>
                  <a:pt x="680" y="12960"/>
                  <a:pt x="690" y="12987"/>
                </a:cubicBezTo>
                <a:cubicBezTo>
                  <a:pt x="695" y="13003"/>
                  <a:pt x="698" y="13019"/>
                  <a:pt x="685" y="13031"/>
                </a:cubicBezTo>
                <a:cubicBezTo>
                  <a:pt x="665" y="13050"/>
                  <a:pt x="670" y="13078"/>
                  <a:pt x="679" y="13090"/>
                </a:cubicBezTo>
                <a:cubicBezTo>
                  <a:pt x="691" y="13105"/>
                  <a:pt x="686" y="13116"/>
                  <a:pt x="684" y="13129"/>
                </a:cubicBezTo>
                <a:cubicBezTo>
                  <a:pt x="678" y="13165"/>
                  <a:pt x="664" y="13200"/>
                  <a:pt x="677" y="13237"/>
                </a:cubicBezTo>
                <a:cubicBezTo>
                  <a:pt x="678" y="13240"/>
                  <a:pt x="676" y="13245"/>
                  <a:pt x="675" y="13248"/>
                </a:cubicBezTo>
                <a:cubicBezTo>
                  <a:pt x="652" y="13301"/>
                  <a:pt x="659" y="13358"/>
                  <a:pt x="655" y="13414"/>
                </a:cubicBezTo>
                <a:cubicBezTo>
                  <a:pt x="653" y="13442"/>
                  <a:pt x="655" y="13469"/>
                  <a:pt x="647" y="13498"/>
                </a:cubicBezTo>
                <a:cubicBezTo>
                  <a:pt x="638" y="13534"/>
                  <a:pt x="641" y="13573"/>
                  <a:pt x="639" y="13611"/>
                </a:cubicBezTo>
                <a:cubicBezTo>
                  <a:pt x="639" y="13612"/>
                  <a:pt x="639" y="13614"/>
                  <a:pt x="640" y="13615"/>
                </a:cubicBezTo>
                <a:cubicBezTo>
                  <a:pt x="664" y="13645"/>
                  <a:pt x="659" y="13675"/>
                  <a:pt x="640" y="13706"/>
                </a:cubicBezTo>
                <a:cubicBezTo>
                  <a:pt x="637" y="13711"/>
                  <a:pt x="639" y="13723"/>
                  <a:pt x="643" y="13727"/>
                </a:cubicBezTo>
                <a:cubicBezTo>
                  <a:pt x="658" y="13744"/>
                  <a:pt x="654" y="13756"/>
                  <a:pt x="647" y="13776"/>
                </a:cubicBezTo>
                <a:cubicBezTo>
                  <a:pt x="633" y="13812"/>
                  <a:pt x="627" y="13852"/>
                  <a:pt x="652" y="13883"/>
                </a:cubicBezTo>
                <a:cubicBezTo>
                  <a:pt x="651" y="13945"/>
                  <a:pt x="630" y="14003"/>
                  <a:pt x="650" y="14067"/>
                </a:cubicBezTo>
                <a:cubicBezTo>
                  <a:pt x="644" y="14076"/>
                  <a:pt x="637" y="14088"/>
                  <a:pt x="628" y="14100"/>
                </a:cubicBezTo>
                <a:cubicBezTo>
                  <a:pt x="638" y="14125"/>
                  <a:pt x="650" y="14147"/>
                  <a:pt x="635" y="14175"/>
                </a:cubicBezTo>
                <a:cubicBezTo>
                  <a:pt x="630" y="14185"/>
                  <a:pt x="641" y="14203"/>
                  <a:pt x="643" y="14217"/>
                </a:cubicBezTo>
                <a:cubicBezTo>
                  <a:pt x="646" y="14232"/>
                  <a:pt x="655" y="14253"/>
                  <a:pt x="649" y="14261"/>
                </a:cubicBezTo>
                <a:cubicBezTo>
                  <a:pt x="624" y="14294"/>
                  <a:pt x="637" y="14330"/>
                  <a:pt x="634" y="14364"/>
                </a:cubicBezTo>
                <a:cubicBezTo>
                  <a:pt x="630" y="14403"/>
                  <a:pt x="631" y="14443"/>
                  <a:pt x="634" y="14482"/>
                </a:cubicBezTo>
                <a:cubicBezTo>
                  <a:pt x="636" y="14506"/>
                  <a:pt x="643" y="14530"/>
                  <a:pt x="648" y="14555"/>
                </a:cubicBezTo>
                <a:cubicBezTo>
                  <a:pt x="649" y="14561"/>
                  <a:pt x="649" y="14567"/>
                  <a:pt x="648" y="14573"/>
                </a:cubicBezTo>
                <a:cubicBezTo>
                  <a:pt x="645" y="14590"/>
                  <a:pt x="636" y="14606"/>
                  <a:pt x="637" y="14622"/>
                </a:cubicBezTo>
                <a:cubicBezTo>
                  <a:pt x="641" y="14658"/>
                  <a:pt x="628" y="14696"/>
                  <a:pt x="642" y="14731"/>
                </a:cubicBezTo>
                <a:cubicBezTo>
                  <a:pt x="644" y="14735"/>
                  <a:pt x="644" y="14740"/>
                  <a:pt x="643" y="14743"/>
                </a:cubicBezTo>
                <a:cubicBezTo>
                  <a:pt x="624" y="14791"/>
                  <a:pt x="635" y="14841"/>
                  <a:pt x="633" y="14890"/>
                </a:cubicBezTo>
                <a:cubicBezTo>
                  <a:pt x="632" y="14945"/>
                  <a:pt x="645" y="14999"/>
                  <a:pt x="643" y="15054"/>
                </a:cubicBezTo>
                <a:cubicBezTo>
                  <a:pt x="641" y="15085"/>
                  <a:pt x="636" y="15116"/>
                  <a:pt x="632" y="15146"/>
                </a:cubicBezTo>
                <a:cubicBezTo>
                  <a:pt x="631" y="15152"/>
                  <a:pt x="627" y="15157"/>
                  <a:pt x="617" y="15162"/>
                </a:cubicBezTo>
                <a:cubicBezTo>
                  <a:pt x="614" y="15148"/>
                  <a:pt x="611" y="15133"/>
                  <a:pt x="608" y="15118"/>
                </a:cubicBezTo>
                <a:cubicBezTo>
                  <a:pt x="604" y="15095"/>
                  <a:pt x="599" y="15072"/>
                  <a:pt x="595" y="15049"/>
                </a:cubicBezTo>
                <a:cubicBezTo>
                  <a:pt x="593" y="15042"/>
                  <a:pt x="592" y="15034"/>
                  <a:pt x="592" y="15027"/>
                </a:cubicBezTo>
                <a:cubicBezTo>
                  <a:pt x="591" y="14963"/>
                  <a:pt x="584" y="14901"/>
                  <a:pt x="575" y="14839"/>
                </a:cubicBezTo>
                <a:cubicBezTo>
                  <a:pt x="574" y="14833"/>
                  <a:pt x="578" y="14827"/>
                  <a:pt x="579" y="14821"/>
                </a:cubicBezTo>
                <a:cubicBezTo>
                  <a:pt x="580" y="14813"/>
                  <a:pt x="584" y="14804"/>
                  <a:pt x="581" y="14797"/>
                </a:cubicBezTo>
                <a:cubicBezTo>
                  <a:pt x="562" y="14751"/>
                  <a:pt x="562" y="14703"/>
                  <a:pt x="567" y="14654"/>
                </a:cubicBezTo>
                <a:cubicBezTo>
                  <a:pt x="568" y="14643"/>
                  <a:pt x="564" y="14631"/>
                  <a:pt x="561" y="14620"/>
                </a:cubicBezTo>
                <a:cubicBezTo>
                  <a:pt x="554" y="14646"/>
                  <a:pt x="532" y="14668"/>
                  <a:pt x="549" y="14698"/>
                </a:cubicBezTo>
                <a:cubicBezTo>
                  <a:pt x="552" y="14704"/>
                  <a:pt x="546" y="14715"/>
                  <a:pt x="545" y="14725"/>
                </a:cubicBezTo>
                <a:cubicBezTo>
                  <a:pt x="544" y="14732"/>
                  <a:pt x="542" y="14743"/>
                  <a:pt x="546" y="14747"/>
                </a:cubicBezTo>
                <a:cubicBezTo>
                  <a:pt x="568" y="14772"/>
                  <a:pt x="555" y="14800"/>
                  <a:pt x="554" y="14827"/>
                </a:cubicBezTo>
                <a:cubicBezTo>
                  <a:pt x="552" y="14851"/>
                  <a:pt x="553" y="14876"/>
                  <a:pt x="549" y="14901"/>
                </a:cubicBezTo>
                <a:cubicBezTo>
                  <a:pt x="547" y="14916"/>
                  <a:pt x="538" y="14930"/>
                  <a:pt x="532" y="14947"/>
                </a:cubicBezTo>
                <a:cubicBezTo>
                  <a:pt x="535" y="14947"/>
                  <a:pt x="541" y="14948"/>
                  <a:pt x="547" y="14948"/>
                </a:cubicBezTo>
                <a:cubicBezTo>
                  <a:pt x="550" y="14958"/>
                  <a:pt x="552" y="14969"/>
                  <a:pt x="555" y="14980"/>
                </a:cubicBezTo>
                <a:cubicBezTo>
                  <a:pt x="547" y="14986"/>
                  <a:pt x="538" y="14992"/>
                  <a:pt x="528" y="14999"/>
                </a:cubicBezTo>
                <a:cubicBezTo>
                  <a:pt x="548" y="15015"/>
                  <a:pt x="543" y="15035"/>
                  <a:pt x="538" y="15053"/>
                </a:cubicBezTo>
                <a:cubicBezTo>
                  <a:pt x="524" y="15095"/>
                  <a:pt x="532" y="15138"/>
                  <a:pt x="531" y="15180"/>
                </a:cubicBezTo>
                <a:cubicBezTo>
                  <a:pt x="531" y="15191"/>
                  <a:pt x="531" y="15201"/>
                  <a:pt x="530" y="15212"/>
                </a:cubicBezTo>
                <a:cubicBezTo>
                  <a:pt x="529" y="15227"/>
                  <a:pt x="527" y="15243"/>
                  <a:pt x="525" y="15262"/>
                </a:cubicBezTo>
                <a:cubicBezTo>
                  <a:pt x="567" y="15256"/>
                  <a:pt x="542" y="15226"/>
                  <a:pt x="553" y="15211"/>
                </a:cubicBezTo>
                <a:cubicBezTo>
                  <a:pt x="562" y="15213"/>
                  <a:pt x="562" y="15213"/>
                  <a:pt x="588" y="15281"/>
                </a:cubicBezTo>
                <a:cubicBezTo>
                  <a:pt x="568" y="15289"/>
                  <a:pt x="561" y="15302"/>
                  <a:pt x="571" y="15324"/>
                </a:cubicBezTo>
                <a:cubicBezTo>
                  <a:pt x="574" y="15332"/>
                  <a:pt x="571" y="15343"/>
                  <a:pt x="571" y="15358"/>
                </a:cubicBezTo>
                <a:cubicBezTo>
                  <a:pt x="535" y="15334"/>
                  <a:pt x="560" y="15296"/>
                  <a:pt x="541" y="15269"/>
                </a:cubicBezTo>
                <a:cubicBezTo>
                  <a:pt x="528" y="15281"/>
                  <a:pt x="535" y="15293"/>
                  <a:pt x="536" y="15303"/>
                </a:cubicBezTo>
                <a:cubicBezTo>
                  <a:pt x="537" y="15316"/>
                  <a:pt x="542" y="15329"/>
                  <a:pt x="541" y="15342"/>
                </a:cubicBezTo>
                <a:cubicBezTo>
                  <a:pt x="538" y="15376"/>
                  <a:pt x="537" y="15409"/>
                  <a:pt x="549" y="15442"/>
                </a:cubicBezTo>
                <a:cubicBezTo>
                  <a:pt x="553" y="15454"/>
                  <a:pt x="546" y="15474"/>
                  <a:pt x="538" y="15485"/>
                </a:cubicBezTo>
                <a:cubicBezTo>
                  <a:pt x="513" y="15517"/>
                  <a:pt x="501" y="15552"/>
                  <a:pt x="487" y="15588"/>
                </a:cubicBezTo>
                <a:cubicBezTo>
                  <a:pt x="475" y="15619"/>
                  <a:pt x="465" y="15648"/>
                  <a:pt x="466" y="15681"/>
                </a:cubicBezTo>
                <a:cubicBezTo>
                  <a:pt x="466" y="15696"/>
                  <a:pt x="447" y="15707"/>
                  <a:pt x="419" y="15712"/>
                </a:cubicBezTo>
                <a:cubicBezTo>
                  <a:pt x="416" y="15704"/>
                  <a:pt x="412" y="15696"/>
                  <a:pt x="407" y="15683"/>
                </a:cubicBezTo>
                <a:cubicBezTo>
                  <a:pt x="396" y="15707"/>
                  <a:pt x="381" y="15720"/>
                  <a:pt x="363" y="15717"/>
                </a:cubicBezTo>
                <a:cubicBezTo>
                  <a:pt x="363" y="15681"/>
                  <a:pt x="363" y="15647"/>
                  <a:pt x="363" y="15610"/>
                </a:cubicBezTo>
                <a:cubicBezTo>
                  <a:pt x="343" y="15608"/>
                  <a:pt x="326" y="15630"/>
                  <a:pt x="303" y="15614"/>
                </a:cubicBezTo>
                <a:cubicBezTo>
                  <a:pt x="283" y="15600"/>
                  <a:pt x="263" y="15587"/>
                  <a:pt x="259" y="15561"/>
                </a:cubicBezTo>
                <a:cubicBezTo>
                  <a:pt x="254" y="15525"/>
                  <a:pt x="237" y="15491"/>
                  <a:pt x="239" y="15453"/>
                </a:cubicBezTo>
                <a:cubicBezTo>
                  <a:pt x="240" y="15436"/>
                  <a:pt x="233" y="15419"/>
                  <a:pt x="231" y="15402"/>
                </a:cubicBezTo>
                <a:cubicBezTo>
                  <a:pt x="228" y="15370"/>
                  <a:pt x="224" y="15337"/>
                  <a:pt x="225" y="15304"/>
                </a:cubicBezTo>
                <a:cubicBezTo>
                  <a:pt x="226" y="15292"/>
                  <a:pt x="240" y="15280"/>
                  <a:pt x="249" y="15269"/>
                </a:cubicBezTo>
                <a:cubicBezTo>
                  <a:pt x="259" y="15258"/>
                  <a:pt x="272" y="15250"/>
                  <a:pt x="280" y="15238"/>
                </a:cubicBezTo>
                <a:cubicBezTo>
                  <a:pt x="286" y="15230"/>
                  <a:pt x="289" y="15217"/>
                  <a:pt x="289" y="15206"/>
                </a:cubicBezTo>
                <a:cubicBezTo>
                  <a:pt x="291" y="15179"/>
                  <a:pt x="290" y="15151"/>
                  <a:pt x="290" y="15124"/>
                </a:cubicBezTo>
                <a:cubicBezTo>
                  <a:pt x="290" y="15113"/>
                  <a:pt x="286" y="15101"/>
                  <a:pt x="284" y="15087"/>
                </a:cubicBezTo>
                <a:cubicBezTo>
                  <a:pt x="292" y="15086"/>
                  <a:pt x="301" y="15085"/>
                  <a:pt x="312" y="15084"/>
                </a:cubicBezTo>
                <a:cubicBezTo>
                  <a:pt x="315" y="15109"/>
                  <a:pt x="296" y="15137"/>
                  <a:pt x="328" y="15158"/>
                </a:cubicBezTo>
                <a:cubicBezTo>
                  <a:pt x="346" y="15109"/>
                  <a:pt x="339" y="15064"/>
                  <a:pt x="338" y="15016"/>
                </a:cubicBezTo>
                <a:cubicBezTo>
                  <a:pt x="321" y="15008"/>
                  <a:pt x="303" y="14999"/>
                  <a:pt x="280" y="14988"/>
                </a:cubicBezTo>
                <a:cubicBezTo>
                  <a:pt x="280" y="14986"/>
                  <a:pt x="278" y="14978"/>
                  <a:pt x="277" y="14966"/>
                </a:cubicBezTo>
                <a:cubicBezTo>
                  <a:pt x="287" y="14967"/>
                  <a:pt x="295" y="14968"/>
                  <a:pt x="306" y="14970"/>
                </a:cubicBezTo>
                <a:cubicBezTo>
                  <a:pt x="307" y="14950"/>
                  <a:pt x="309" y="14932"/>
                  <a:pt x="310" y="14914"/>
                </a:cubicBezTo>
                <a:cubicBezTo>
                  <a:pt x="312" y="14897"/>
                  <a:pt x="309" y="14879"/>
                  <a:pt x="314" y="14864"/>
                </a:cubicBezTo>
                <a:cubicBezTo>
                  <a:pt x="331" y="14817"/>
                  <a:pt x="306" y="14766"/>
                  <a:pt x="331" y="14720"/>
                </a:cubicBezTo>
                <a:cubicBezTo>
                  <a:pt x="333" y="14716"/>
                  <a:pt x="330" y="14710"/>
                  <a:pt x="330" y="14705"/>
                </a:cubicBezTo>
                <a:cubicBezTo>
                  <a:pt x="330" y="14666"/>
                  <a:pt x="331" y="14626"/>
                  <a:pt x="331" y="14587"/>
                </a:cubicBezTo>
                <a:cubicBezTo>
                  <a:pt x="331" y="14541"/>
                  <a:pt x="329" y="14495"/>
                  <a:pt x="329" y="14449"/>
                </a:cubicBezTo>
                <a:cubicBezTo>
                  <a:pt x="329" y="14407"/>
                  <a:pt x="330" y="14365"/>
                  <a:pt x="330" y="14323"/>
                </a:cubicBezTo>
                <a:cubicBezTo>
                  <a:pt x="330" y="14314"/>
                  <a:pt x="331" y="14304"/>
                  <a:pt x="328" y="14297"/>
                </a:cubicBezTo>
                <a:cubicBezTo>
                  <a:pt x="309" y="14250"/>
                  <a:pt x="325" y="14207"/>
                  <a:pt x="343" y="14167"/>
                </a:cubicBezTo>
                <a:cubicBezTo>
                  <a:pt x="351" y="14147"/>
                  <a:pt x="354" y="14125"/>
                  <a:pt x="360" y="14106"/>
                </a:cubicBezTo>
                <a:cubicBezTo>
                  <a:pt x="368" y="14082"/>
                  <a:pt x="360" y="14053"/>
                  <a:pt x="359" y="14021"/>
                </a:cubicBezTo>
                <a:cubicBezTo>
                  <a:pt x="330" y="14044"/>
                  <a:pt x="359" y="14073"/>
                  <a:pt x="340" y="14097"/>
                </a:cubicBezTo>
                <a:cubicBezTo>
                  <a:pt x="334" y="14088"/>
                  <a:pt x="328" y="14083"/>
                  <a:pt x="327" y="14077"/>
                </a:cubicBezTo>
                <a:cubicBezTo>
                  <a:pt x="323" y="14057"/>
                  <a:pt x="319" y="14038"/>
                  <a:pt x="318" y="14018"/>
                </a:cubicBezTo>
                <a:cubicBezTo>
                  <a:pt x="317" y="13970"/>
                  <a:pt x="319" y="13921"/>
                  <a:pt x="318" y="13872"/>
                </a:cubicBezTo>
                <a:cubicBezTo>
                  <a:pt x="318" y="13844"/>
                  <a:pt x="317" y="13815"/>
                  <a:pt x="315" y="13786"/>
                </a:cubicBezTo>
                <a:cubicBezTo>
                  <a:pt x="306" y="13679"/>
                  <a:pt x="310" y="13571"/>
                  <a:pt x="314" y="13464"/>
                </a:cubicBezTo>
                <a:cubicBezTo>
                  <a:pt x="316" y="13422"/>
                  <a:pt x="318" y="13380"/>
                  <a:pt x="321" y="13339"/>
                </a:cubicBezTo>
                <a:cubicBezTo>
                  <a:pt x="325" y="13291"/>
                  <a:pt x="332" y="13244"/>
                  <a:pt x="335" y="13197"/>
                </a:cubicBezTo>
                <a:cubicBezTo>
                  <a:pt x="340" y="13134"/>
                  <a:pt x="353" y="13072"/>
                  <a:pt x="352" y="13009"/>
                </a:cubicBezTo>
                <a:cubicBezTo>
                  <a:pt x="352" y="12997"/>
                  <a:pt x="358" y="12984"/>
                  <a:pt x="359" y="12971"/>
                </a:cubicBezTo>
                <a:cubicBezTo>
                  <a:pt x="361" y="12955"/>
                  <a:pt x="366" y="12939"/>
                  <a:pt x="372" y="12924"/>
                </a:cubicBezTo>
                <a:cubicBezTo>
                  <a:pt x="379" y="12908"/>
                  <a:pt x="378" y="12888"/>
                  <a:pt x="381" y="12869"/>
                </a:cubicBezTo>
                <a:cubicBezTo>
                  <a:pt x="372" y="12868"/>
                  <a:pt x="366" y="12868"/>
                  <a:pt x="358" y="12867"/>
                </a:cubicBezTo>
                <a:cubicBezTo>
                  <a:pt x="359" y="12850"/>
                  <a:pt x="359" y="12832"/>
                  <a:pt x="361" y="12815"/>
                </a:cubicBezTo>
                <a:cubicBezTo>
                  <a:pt x="367" y="12743"/>
                  <a:pt x="371" y="12671"/>
                  <a:pt x="366" y="12599"/>
                </a:cubicBezTo>
                <a:cubicBezTo>
                  <a:pt x="365" y="12579"/>
                  <a:pt x="370" y="12559"/>
                  <a:pt x="370" y="12539"/>
                </a:cubicBezTo>
                <a:cubicBezTo>
                  <a:pt x="369" y="12507"/>
                  <a:pt x="365" y="12475"/>
                  <a:pt x="366" y="12443"/>
                </a:cubicBezTo>
                <a:cubicBezTo>
                  <a:pt x="367" y="12405"/>
                  <a:pt x="373" y="12366"/>
                  <a:pt x="377" y="12328"/>
                </a:cubicBezTo>
                <a:cubicBezTo>
                  <a:pt x="382" y="12279"/>
                  <a:pt x="386" y="12229"/>
                  <a:pt x="393" y="12179"/>
                </a:cubicBezTo>
                <a:cubicBezTo>
                  <a:pt x="397" y="12153"/>
                  <a:pt x="405" y="12128"/>
                  <a:pt x="411" y="12104"/>
                </a:cubicBezTo>
                <a:cubicBezTo>
                  <a:pt x="426" y="12106"/>
                  <a:pt x="438" y="12108"/>
                  <a:pt x="450" y="12110"/>
                </a:cubicBezTo>
                <a:cubicBezTo>
                  <a:pt x="466" y="12085"/>
                  <a:pt x="477" y="12005"/>
                  <a:pt x="465" y="11973"/>
                </a:cubicBezTo>
                <a:cubicBezTo>
                  <a:pt x="456" y="12018"/>
                  <a:pt x="449" y="12054"/>
                  <a:pt x="442" y="12091"/>
                </a:cubicBezTo>
                <a:cubicBezTo>
                  <a:pt x="408" y="12084"/>
                  <a:pt x="410" y="12085"/>
                  <a:pt x="415" y="12055"/>
                </a:cubicBezTo>
                <a:cubicBezTo>
                  <a:pt x="422" y="12011"/>
                  <a:pt x="426" y="11966"/>
                  <a:pt x="432" y="11922"/>
                </a:cubicBezTo>
                <a:cubicBezTo>
                  <a:pt x="437" y="11885"/>
                  <a:pt x="445" y="11849"/>
                  <a:pt x="450" y="11813"/>
                </a:cubicBezTo>
                <a:cubicBezTo>
                  <a:pt x="454" y="11788"/>
                  <a:pt x="457" y="11763"/>
                  <a:pt x="456" y="11738"/>
                </a:cubicBezTo>
                <a:cubicBezTo>
                  <a:pt x="456" y="11719"/>
                  <a:pt x="460" y="11708"/>
                  <a:pt x="478" y="11701"/>
                </a:cubicBezTo>
                <a:cubicBezTo>
                  <a:pt x="482" y="11700"/>
                  <a:pt x="483" y="11690"/>
                  <a:pt x="485" y="11684"/>
                </a:cubicBezTo>
                <a:cubicBezTo>
                  <a:pt x="487" y="11693"/>
                  <a:pt x="493" y="11703"/>
                  <a:pt x="491" y="11711"/>
                </a:cubicBezTo>
                <a:cubicBezTo>
                  <a:pt x="479" y="11756"/>
                  <a:pt x="483" y="11802"/>
                  <a:pt x="476" y="11847"/>
                </a:cubicBezTo>
                <a:cubicBezTo>
                  <a:pt x="471" y="11884"/>
                  <a:pt x="464" y="11921"/>
                  <a:pt x="457" y="11961"/>
                </a:cubicBezTo>
                <a:cubicBezTo>
                  <a:pt x="462" y="11961"/>
                  <a:pt x="472" y="11962"/>
                  <a:pt x="474" y="11958"/>
                </a:cubicBezTo>
                <a:cubicBezTo>
                  <a:pt x="480" y="11950"/>
                  <a:pt x="482" y="11939"/>
                  <a:pt x="484" y="11929"/>
                </a:cubicBezTo>
                <a:cubicBezTo>
                  <a:pt x="489" y="11882"/>
                  <a:pt x="500" y="11836"/>
                  <a:pt x="501" y="11788"/>
                </a:cubicBezTo>
                <a:cubicBezTo>
                  <a:pt x="503" y="11740"/>
                  <a:pt x="514" y="11692"/>
                  <a:pt x="520" y="11643"/>
                </a:cubicBezTo>
                <a:cubicBezTo>
                  <a:pt x="521" y="11632"/>
                  <a:pt x="517" y="11618"/>
                  <a:pt x="521" y="11608"/>
                </a:cubicBezTo>
                <a:cubicBezTo>
                  <a:pt x="536" y="11577"/>
                  <a:pt x="528" y="11544"/>
                  <a:pt x="532" y="11512"/>
                </a:cubicBezTo>
                <a:cubicBezTo>
                  <a:pt x="532" y="11504"/>
                  <a:pt x="529" y="11496"/>
                  <a:pt x="526" y="11484"/>
                </a:cubicBezTo>
                <a:cubicBezTo>
                  <a:pt x="522" y="11491"/>
                  <a:pt x="520" y="11494"/>
                  <a:pt x="520" y="11496"/>
                </a:cubicBezTo>
                <a:cubicBezTo>
                  <a:pt x="515" y="11545"/>
                  <a:pt x="517" y="11596"/>
                  <a:pt x="491" y="11641"/>
                </a:cubicBezTo>
                <a:cubicBezTo>
                  <a:pt x="488" y="11646"/>
                  <a:pt x="492" y="11654"/>
                  <a:pt x="491" y="11660"/>
                </a:cubicBezTo>
                <a:cubicBezTo>
                  <a:pt x="490" y="11669"/>
                  <a:pt x="487" y="11678"/>
                  <a:pt x="485" y="11686"/>
                </a:cubicBezTo>
                <a:cubicBezTo>
                  <a:pt x="479" y="11659"/>
                  <a:pt x="472" y="11632"/>
                  <a:pt x="467" y="11605"/>
                </a:cubicBezTo>
                <a:cubicBezTo>
                  <a:pt x="463" y="11585"/>
                  <a:pt x="464" y="11565"/>
                  <a:pt x="468" y="11544"/>
                </a:cubicBezTo>
                <a:cubicBezTo>
                  <a:pt x="476" y="11494"/>
                  <a:pt x="474" y="11442"/>
                  <a:pt x="484" y="11391"/>
                </a:cubicBezTo>
                <a:cubicBezTo>
                  <a:pt x="491" y="11356"/>
                  <a:pt x="483" y="11319"/>
                  <a:pt x="498" y="11283"/>
                </a:cubicBezTo>
                <a:cubicBezTo>
                  <a:pt x="505" y="11267"/>
                  <a:pt x="495" y="11245"/>
                  <a:pt x="501" y="11228"/>
                </a:cubicBezTo>
                <a:cubicBezTo>
                  <a:pt x="508" y="11208"/>
                  <a:pt x="504" y="11192"/>
                  <a:pt x="498" y="11174"/>
                </a:cubicBezTo>
                <a:cubicBezTo>
                  <a:pt x="497" y="11171"/>
                  <a:pt x="497" y="11166"/>
                  <a:pt x="498" y="11163"/>
                </a:cubicBezTo>
                <a:cubicBezTo>
                  <a:pt x="518" y="11099"/>
                  <a:pt x="507" y="11031"/>
                  <a:pt x="525" y="10967"/>
                </a:cubicBezTo>
                <a:cubicBezTo>
                  <a:pt x="527" y="10959"/>
                  <a:pt x="527" y="10949"/>
                  <a:pt x="526" y="10940"/>
                </a:cubicBezTo>
                <a:cubicBezTo>
                  <a:pt x="523" y="10895"/>
                  <a:pt x="529" y="10852"/>
                  <a:pt x="538" y="10808"/>
                </a:cubicBezTo>
                <a:cubicBezTo>
                  <a:pt x="546" y="10775"/>
                  <a:pt x="544" y="10739"/>
                  <a:pt x="547" y="10705"/>
                </a:cubicBezTo>
                <a:cubicBezTo>
                  <a:pt x="548" y="10687"/>
                  <a:pt x="548" y="10668"/>
                  <a:pt x="552" y="10651"/>
                </a:cubicBezTo>
                <a:cubicBezTo>
                  <a:pt x="554" y="10639"/>
                  <a:pt x="560" y="10629"/>
                  <a:pt x="550" y="10618"/>
                </a:cubicBezTo>
                <a:cubicBezTo>
                  <a:pt x="548" y="10616"/>
                  <a:pt x="547" y="10610"/>
                  <a:pt x="549" y="10607"/>
                </a:cubicBezTo>
                <a:cubicBezTo>
                  <a:pt x="569" y="10562"/>
                  <a:pt x="559" y="10512"/>
                  <a:pt x="574" y="10466"/>
                </a:cubicBezTo>
                <a:cubicBezTo>
                  <a:pt x="580" y="10446"/>
                  <a:pt x="576" y="10422"/>
                  <a:pt x="574" y="10400"/>
                </a:cubicBezTo>
                <a:cubicBezTo>
                  <a:pt x="572" y="10378"/>
                  <a:pt x="575" y="10359"/>
                  <a:pt x="582" y="10338"/>
                </a:cubicBezTo>
                <a:cubicBezTo>
                  <a:pt x="589" y="10315"/>
                  <a:pt x="588" y="10287"/>
                  <a:pt x="585" y="10261"/>
                </a:cubicBezTo>
                <a:cubicBezTo>
                  <a:pt x="580" y="10210"/>
                  <a:pt x="579" y="10158"/>
                  <a:pt x="591" y="10107"/>
                </a:cubicBezTo>
                <a:cubicBezTo>
                  <a:pt x="593" y="10099"/>
                  <a:pt x="593" y="10090"/>
                  <a:pt x="593" y="10082"/>
                </a:cubicBezTo>
                <a:cubicBezTo>
                  <a:pt x="594" y="10054"/>
                  <a:pt x="595" y="10028"/>
                  <a:pt x="608" y="10002"/>
                </a:cubicBezTo>
                <a:cubicBezTo>
                  <a:pt x="628" y="9961"/>
                  <a:pt x="632" y="9917"/>
                  <a:pt x="621" y="9873"/>
                </a:cubicBezTo>
                <a:cubicBezTo>
                  <a:pt x="612" y="9833"/>
                  <a:pt x="626" y="9795"/>
                  <a:pt x="629" y="9756"/>
                </a:cubicBezTo>
                <a:cubicBezTo>
                  <a:pt x="631" y="9722"/>
                  <a:pt x="637" y="9689"/>
                  <a:pt x="641" y="9656"/>
                </a:cubicBezTo>
                <a:cubicBezTo>
                  <a:pt x="642" y="9649"/>
                  <a:pt x="639" y="9642"/>
                  <a:pt x="636" y="9637"/>
                </a:cubicBezTo>
                <a:cubicBezTo>
                  <a:pt x="631" y="9627"/>
                  <a:pt x="625" y="9619"/>
                  <a:pt x="638" y="9611"/>
                </a:cubicBezTo>
                <a:cubicBezTo>
                  <a:pt x="640" y="9609"/>
                  <a:pt x="639" y="9601"/>
                  <a:pt x="638" y="9596"/>
                </a:cubicBezTo>
                <a:cubicBezTo>
                  <a:pt x="635" y="9585"/>
                  <a:pt x="632" y="9573"/>
                  <a:pt x="628" y="9562"/>
                </a:cubicBezTo>
                <a:cubicBezTo>
                  <a:pt x="617" y="9539"/>
                  <a:pt x="609" y="9514"/>
                  <a:pt x="624" y="9492"/>
                </a:cubicBezTo>
                <a:cubicBezTo>
                  <a:pt x="639" y="9471"/>
                  <a:pt x="617" y="9463"/>
                  <a:pt x="612" y="9448"/>
                </a:cubicBezTo>
                <a:cubicBezTo>
                  <a:pt x="641" y="9419"/>
                  <a:pt x="648" y="9385"/>
                  <a:pt x="643" y="9344"/>
                </a:cubicBezTo>
                <a:cubicBezTo>
                  <a:pt x="640" y="9323"/>
                  <a:pt x="651" y="9301"/>
                  <a:pt x="655" y="9279"/>
                </a:cubicBezTo>
                <a:cubicBezTo>
                  <a:pt x="658" y="9262"/>
                  <a:pt x="658" y="9245"/>
                  <a:pt x="660" y="9228"/>
                </a:cubicBezTo>
                <a:cubicBezTo>
                  <a:pt x="661" y="9219"/>
                  <a:pt x="664" y="9210"/>
                  <a:pt x="667" y="9202"/>
                </a:cubicBezTo>
                <a:cubicBezTo>
                  <a:pt x="669" y="9195"/>
                  <a:pt x="676" y="9189"/>
                  <a:pt x="675" y="9184"/>
                </a:cubicBezTo>
                <a:cubicBezTo>
                  <a:pt x="666" y="9147"/>
                  <a:pt x="688" y="9113"/>
                  <a:pt x="686" y="9077"/>
                </a:cubicBezTo>
                <a:cubicBezTo>
                  <a:pt x="685" y="9055"/>
                  <a:pt x="692" y="9030"/>
                  <a:pt x="702" y="9010"/>
                </a:cubicBezTo>
                <a:cubicBezTo>
                  <a:pt x="714" y="8987"/>
                  <a:pt x="715" y="8959"/>
                  <a:pt x="733" y="8937"/>
                </a:cubicBezTo>
                <a:cubicBezTo>
                  <a:pt x="741" y="8928"/>
                  <a:pt x="740" y="8913"/>
                  <a:pt x="721" y="8913"/>
                </a:cubicBezTo>
                <a:cubicBezTo>
                  <a:pt x="722" y="8914"/>
                  <a:pt x="722" y="8914"/>
                  <a:pt x="722" y="8914"/>
                </a:cubicBezTo>
                <a:cubicBezTo>
                  <a:pt x="719" y="8905"/>
                  <a:pt x="717" y="8897"/>
                  <a:pt x="714" y="8888"/>
                </a:cubicBezTo>
                <a:cubicBezTo>
                  <a:pt x="724" y="8887"/>
                  <a:pt x="734" y="8887"/>
                  <a:pt x="742" y="8884"/>
                </a:cubicBezTo>
                <a:cubicBezTo>
                  <a:pt x="753" y="8879"/>
                  <a:pt x="755" y="8869"/>
                  <a:pt x="752" y="8857"/>
                </a:cubicBezTo>
                <a:cubicBezTo>
                  <a:pt x="751" y="8853"/>
                  <a:pt x="750" y="8848"/>
                  <a:pt x="752" y="8845"/>
                </a:cubicBezTo>
                <a:cubicBezTo>
                  <a:pt x="779" y="8813"/>
                  <a:pt x="761" y="8777"/>
                  <a:pt x="763" y="8743"/>
                </a:cubicBezTo>
                <a:cubicBezTo>
                  <a:pt x="763" y="8731"/>
                  <a:pt x="764" y="8719"/>
                  <a:pt x="769" y="8709"/>
                </a:cubicBezTo>
                <a:cubicBezTo>
                  <a:pt x="780" y="8686"/>
                  <a:pt x="782" y="8662"/>
                  <a:pt x="783" y="8637"/>
                </a:cubicBezTo>
                <a:cubicBezTo>
                  <a:pt x="784" y="8602"/>
                  <a:pt x="791" y="8567"/>
                  <a:pt x="793" y="8531"/>
                </a:cubicBezTo>
                <a:cubicBezTo>
                  <a:pt x="795" y="8491"/>
                  <a:pt x="799" y="8452"/>
                  <a:pt x="810" y="8414"/>
                </a:cubicBezTo>
                <a:cubicBezTo>
                  <a:pt x="812" y="8408"/>
                  <a:pt x="812" y="8400"/>
                  <a:pt x="810" y="8395"/>
                </a:cubicBezTo>
                <a:cubicBezTo>
                  <a:pt x="803" y="8376"/>
                  <a:pt x="805" y="8361"/>
                  <a:pt x="815" y="8343"/>
                </a:cubicBezTo>
                <a:cubicBezTo>
                  <a:pt x="822" y="8330"/>
                  <a:pt x="820" y="8312"/>
                  <a:pt x="820" y="8296"/>
                </a:cubicBezTo>
                <a:cubicBezTo>
                  <a:pt x="820" y="8275"/>
                  <a:pt x="833" y="8256"/>
                  <a:pt x="822" y="8232"/>
                </a:cubicBezTo>
                <a:cubicBezTo>
                  <a:pt x="815" y="8217"/>
                  <a:pt x="838" y="8195"/>
                  <a:pt x="831" y="8172"/>
                </a:cubicBezTo>
                <a:cubicBezTo>
                  <a:pt x="829" y="8164"/>
                  <a:pt x="838" y="8153"/>
                  <a:pt x="843" y="8143"/>
                </a:cubicBezTo>
                <a:cubicBezTo>
                  <a:pt x="836" y="8139"/>
                  <a:pt x="830" y="8136"/>
                  <a:pt x="825" y="8133"/>
                </a:cubicBezTo>
                <a:cubicBezTo>
                  <a:pt x="822" y="8136"/>
                  <a:pt x="819" y="8137"/>
                  <a:pt x="818" y="8139"/>
                </a:cubicBezTo>
                <a:cubicBezTo>
                  <a:pt x="812" y="8156"/>
                  <a:pt x="819" y="8174"/>
                  <a:pt x="804" y="8190"/>
                </a:cubicBezTo>
                <a:cubicBezTo>
                  <a:pt x="794" y="8200"/>
                  <a:pt x="797" y="8222"/>
                  <a:pt x="795" y="8238"/>
                </a:cubicBezTo>
                <a:cubicBezTo>
                  <a:pt x="792" y="8257"/>
                  <a:pt x="787" y="8277"/>
                  <a:pt x="789" y="8296"/>
                </a:cubicBezTo>
                <a:cubicBezTo>
                  <a:pt x="796" y="8349"/>
                  <a:pt x="783" y="8399"/>
                  <a:pt x="776" y="8450"/>
                </a:cubicBezTo>
                <a:cubicBezTo>
                  <a:pt x="775" y="8456"/>
                  <a:pt x="775" y="8463"/>
                  <a:pt x="774" y="8470"/>
                </a:cubicBezTo>
                <a:cubicBezTo>
                  <a:pt x="771" y="8491"/>
                  <a:pt x="778" y="8512"/>
                  <a:pt x="770" y="8534"/>
                </a:cubicBezTo>
                <a:cubicBezTo>
                  <a:pt x="763" y="8554"/>
                  <a:pt x="761" y="8575"/>
                  <a:pt x="756" y="8596"/>
                </a:cubicBezTo>
                <a:cubicBezTo>
                  <a:pt x="725" y="8589"/>
                  <a:pt x="749" y="8564"/>
                  <a:pt x="734" y="8540"/>
                </a:cubicBezTo>
                <a:cubicBezTo>
                  <a:pt x="729" y="8550"/>
                  <a:pt x="721" y="8558"/>
                  <a:pt x="722" y="8564"/>
                </a:cubicBezTo>
                <a:cubicBezTo>
                  <a:pt x="728" y="8587"/>
                  <a:pt x="710" y="8607"/>
                  <a:pt x="719" y="8631"/>
                </a:cubicBezTo>
                <a:cubicBezTo>
                  <a:pt x="728" y="8657"/>
                  <a:pt x="730" y="8689"/>
                  <a:pt x="696" y="8705"/>
                </a:cubicBezTo>
                <a:cubicBezTo>
                  <a:pt x="704" y="8725"/>
                  <a:pt x="717" y="8729"/>
                  <a:pt x="737" y="8722"/>
                </a:cubicBezTo>
                <a:cubicBezTo>
                  <a:pt x="739" y="8731"/>
                  <a:pt x="741" y="8740"/>
                  <a:pt x="741" y="8749"/>
                </a:cubicBezTo>
                <a:cubicBezTo>
                  <a:pt x="742" y="8764"/>
                  <a:pt x="734" y="8772"/>
                  <a:pt x="718" y="8774"/>
                </a:cubicBezTo>
                <a:cubicBezTo>
                  <a:pt x="688" y="8779"/>
                  <a:pt x="676" y="8797"/>
                  <a:pt x="676" y="8826"/>
                </a:cubicBezTo>
                <a:cubicBezTo>
                  <a:pt x="676" y="8843"/>
                  <a:pt x="668" y="8860"/>
                  <a:pt x="663" y="8880"/>
                </a:cubicBezTo>
                <a:cubicBezTo>
                  <a:pt x="685" y="8904"/>
                  <a:pt x="677" y="8925"/>
                  <a:pt x="622" y="8963"/>
                </a:cubicBezTo>
                <a:cubicBezTo>
                  <a:pt x="630" y="8948"/>
                  <a:pt x="634" y="8940"/>
                  <a:pt x="639" y="8930"/>
                </a:cubicBezTo>
                <a:cubicBezTo>
                  <a:pt x="636" y="8927"/>
                  <a:pt x="631" y="8922"/>
                  <a:pt x="623" y="8915"/>
                </a:cubicBezTo>
                <a:cubicBezTo>
                  <a:pt x="627" y="8908"/>
                  <a:pt x="630" y="8899"/>
                  <a:pt x="634" y="8891"/>
                </a:cubicBezTo>
                <a:cubicBezTo>
                  <a:pt x="636" y="8888"/>
                  <a:pt x="642" y="8883"/>
                  <a:pt x="642" y="8883"/>
                </a:cubicBezTo>
                <a:cubicBezTo>
                  <a:pt x="619" y="8856"/>
                  <a:pt x="649" y="8838"/>
                  <a:pt x="652" y="8815"/>
                </a:cubicBezTo>
                <a:cubicBezTo>
                  <a:pt x="656" y="8791"/>
                  <a:pt x="655" y="8767"/>
                  <a:pt x="658" y="8744"/>
                </a:cubicBezTo>
                <a:cubicBezTo>
                  <a:pt x="666" y="8689"/>
                  <a:pt x="669" y="8634"/>
                  <a:pt x="676" y="8579"/>
                </a:cubicBezTo>
                <a:cubicBezTo>
                  <a:pt x="683" y="8525"/>
                  <a:pt x="693" y="8470"/>
                  <a:pt x="699" y="8416"/>
                </a:cubicBezTo>
                <a:cubicBezTo>
                  <a:pt x="707" y="8336"/>
                  <a:pt x="711" y="8255"/>
                  <a:pt x="721" y="8176"/>
                </a:cubicBezTo>
                <a:cubicBezTo>
                  <a:pt x="726" y="8134"/>
                  <a:pt x="732" y="8093"/>
                  <a:pt x="731" y="8052"/>
                </a:cubicBezTo>
                <a:cubicBezTo>
                  <a:pt x="731" y="8048"/>
                  <a:pt x="730" y="8042"/>
                  <a:pt x="732" y="8041"/>
                </a:cubicBezTo>
                <a:cubicBezTo>
                  <a:pt x="760" y="8021"/>
                  <a:pt x="747" y="7989"/>
                  <a:pt x="755" y="7964"/>
                </a:cubicBezTo>
                <a:cubicBezTo>
                  <a:pt x="761" y="7942"/>
                  <a:pt x="758" y="7917"/>
                  <a:pt x="760" y="7894"/>
                </a:cubicBezTo>
                <a:cubicBezTo>
                  <a:pt x="760" y="7889"/>
                  <a:pt x="760" y="7883"/>
                  <a:pt x="763" y="7879"/>
                </a:cubicBezTo>
                <a:cubicBezTo>
                  <a:pt x="787" y="7831"/>
                  <a:pt x="781" y="7777"/>
                  <a:pt x="791" y="7726"/>
                </a:cubicBezTo>
                <a:cubicBezTo>
                  <a:pt x="805" y="7662"/>
                  <a:pt x="819" y="7598"/>
                  <a:pt x="827" y="7533"/>
                </a:cubicBezTo>
                <a:cubicBezTo>
                  <a:pt x="831" y="7505"/>
                  <a:pt x="836" y="7477"/>
                  <a:pt x="841" y="7449"/>
                </a:cubicBezTo>
                <a:cubicBezTo>
                  <a:pt x="846" y="7418"/>
                  <a:pt x="848" y="7387"/>
                  <a:pt x="860" y="7357"/>
                </a:cubicBezTo>
                <a:cubicBezTo>
                  <a:pt x="867" y="7338"/>
                  <a:pt x="865" y="7315"/>
                  <a:pt x="872" y="7293"/>
                </a:cubicBezTo>
                <a:cubicBezTo>
                  <a:pt x="878" y="7275"/>
                  <a:pt x="885" y="7264"/>
                  <a:pt x="910" y="7260"/>
                </a:cubicBezTo>
                <a:cubicBezTo>
                  <a:pt x="879" y="7238"/>
                  <a:pt x="897" y="7211"/>
                  <a:pt x="888" y="7190"/>
                </a:cubicBezTo>
                <a:cubicBezTo>
                  <a:pt x="896" y="7187"/>
                  <a:pt x="902" y="7184"/>
                  <a:pt x="908" y="7181"/>
                </a:cubicBezTo>
                <a:cubicBezTo>
                  <a:pt x="907" y="7165"/>
                  <a:pt x="892" y="7156"/>
                  <a:pt x="903" y="7137"/>
                </a:cubicBezTo>
                <a:cubicBezTo>
                  <a:pt x="914" y="7119"/>
                  <a:pt x="907" y="7091"/>
                  <a:pt x="911" y="7068"/>
                </a:cubicBezTo>
                <a:cubicBezTo>
                  <a:pt x="913" y="7053"/>
                  <a:pt x="921" y="7039"/>
                  <a:pt x="926" y="7024"/>
                </a:cubicBezTo>
                <a:cubicBezTo>
                  <a:pt x="937" y="6992"/>
                  <a:pt x="948" y="6961"/>
                  <a:pt x="956" y="6928"/>
                </a:cubicBezTo>
                <a:cubicBezTo>
                  <a:pt x="959" y="6916"/>
                  <a:pt x="959" y="6900"/>
                  <a:pt x="953" y="6890"/>
                </a:cubicBezTo>
                <a:cubicBezTo>
                  <a:pt x="941" y="6872"/>
                  <a:pt x="942" y="6854"/>
                  <a:pt x="952" y="6838"/>
                </a:cubicBezTo>
                <a:cubicBezTo>
                  <a:pt x="988" y="6784"/>
                  <a:pt x="993" y="6722"/>
                  <a:pt x="1002" y="6661"/>
                </a:cubicBezTo>
                <a:cubicBezTo>
                  <a:pt x="1004" y="6651"/>
                  <a:pt x="1009" y="6641"/>
                  <a:pt x="1012" y="6631"/>
                </a:cubicBezTo>
                <a:cubicBezTo>
                  <a:pt x="1021" y="6605"/>
                  <a:pt x="1026" y="6580"/>
                  <a:pt x="1024" y="6551"/>
                </a:cubicBezTo>
                <a:cubicBezTo>
                  <a:pt x="1021" y="6514"/>
                  <a:pt x="1030" y="6476"/>
                  <a:pt x="1035" y="6439"/>
                </a:cubicBezTo>
                <a:cubicBezTo>
                  <a:pt x="1036" y="6425"/>
                  <a:pt x="1037" y="6411"/>
                  <a:pt x="1039" y="6393"/>
                </a:cubicBezTo>
                <a:cubicBezTo>
                  <a:pt x="1022" y="6394"/>
                  <a:pt x="1009" y="6395"/>
                  <a:pt x="994" y="6397"/>
                </a:cubicBezTo>
                <a:cubicBezTo>
                  <a:pt x="995" y="6411"/>
                  <a:pt x="996" y="6422"/>
                  <a:pt x="996" y="6434"/>
                </a:cubicBezTo>
                <a:cubicBezTo>
                  <a:pt x="963" y="6459"/>
                  <a:pt x="963" y="6497"/>
                  <a:pt x="962" y="6533"/>
                </a:cubicBezTo>
                <a:cubicBezTo>
                  <a:pt x="962" y="6555"/>
                  <a:pt x="962" y="6576"/>
                  <a:pt x="950" y="6596"/>
                </a:cubicBezTo>
                <a:cubicBezTo>
                  <a:pt x="933" y="6623"/>
                  <a:pt x="929" y="6654"/>
                  <a:pt x="924" y="6686"/>
                </a:cubicBezTo>
                <a:cubicBezTo>
                  <a:pt x="917" y="6732"/>
                  <a:pt x="903" y="6778"/>
                  <a:pt x="893" y="6824"/>
                </a:cubicBezTo>
                <a:cubicBezTo>
                  <a:pt x="890" y="6840"/>
                  <a:pt x="889" y="6857"/>
                  <a:pt x="885" y="6873"/>
                </a:cubicBezTo>
                <a:cubicBezTo>
                  <a:pt x="877" y="6915"/>
                  <a:pt x="860" y="6955"/>
                  <a:pt x="859" y="6999"/>
                </a:cubicBezTo>
                <a:cubicBezTo>
                  <a:pt x="859" y="7016"/>
                  <a:pt x="855" y="7033"/>
                  <a:pt x="854" y="7050"/>
                </a:cubicBezTo>
                <a:cubicBezTo>
                  <a:pt x="852" y="7077"/>
                  <a:pt x="852" y="7077"/>
                  <a:pt x="831" y="7098"/>
                </a:cubicBezTo>
                <a:cubicBezTo>
                  <a:pt x="836" y="7109"/>
                  <a:pt x="840" y="7120"/>
                  <a:pt x="841" y="7122"/>
                </a:cubicBezTo>
                <a:cubicBezTo>
                  <a:pt x="835" y="7146"/>
                  <a:pt x="830" y="7163"/>
                  <a:pt x="826" y="7180"/>
                </a:cubicBezTo>
                <a:cubicBezTo>
                  <a:pt x="822" y="7196"/>
                  <a:pt x="819" y="7211"/>
                  <a:pt x="816" y="7227"/>
                </a:cubicBezTo>
                <a:cubicBezTo>
                  <a:pt x="813" y="7241"/>
                  <a:pt x="809" y="7255"/>
                  <a:pt x="807" y="7269"/>
                </a:cubicBezTo>
                <a:cubicBezTo>
                  <a:pt x="804" y="7305"/>
                  <a:pt x="803" y="7309"/>
                  <a:pt x="776" y="7341"/>
                </a:cubicBezTo>
                <a:cubicBezTo>
                  <a:pt x="781" y="7360"/>
                  <a:pt x="797" y="7382"/>
                  <a:pt x="769" y="7398"/>
                </a:cubicBezTo>
                <a:cubicBezTo>
                  <a:pt x="776" y="7412"/>
                  <a:pt x="752" y="7432"/>
                  <a:pt x="777" y="7444"/>
                </a:cubicBezTo>
                <a:cubicBezTo>
                  <a:pt x="781" y="7446"/>
                  <a:pt x="783" y="7454"/>
                  <a:pt x="782" y="7459"/>
                </a:cubicBezTo>
                <a:cubicBezTo>
                  <a:pt x="775" y="7488"/>
                  <a:pt x="767" y="7517"/>
                  <a:pt x="758" y="7546"/>
                </a:cubicBezTo>
                <a:cubicBezTo>
                  <a:pt x="758" y="7548"/>
                  <a:pt x="754" y="7548"/>
                  <a:pt x="751" y="7549"/>
                </a:cubicBezTo>
                <a:cubicBezTo>
                  <a:pt x="750" y="7537"/>
                  <a:pt x="749" y="7525"/>
                  <a:pt x="747" y="7509"/>
                </a:cubicBezTo>
                <a:cubicBezTo>
                  <a:pt x="744" y="7526"/>
                  <a:pt x="741" y="7539"/>
                  <a:pt x="738" y="7555"/>
                </a:cubicBezTo>
                <a:cubicBezTo>
                  <a:pt x="746" y="7551"/>
                  <a:pt x="749" y="7549"/>
                  <a:pt x="752" y="7547"/>
                </a:cubicBezTo>
                <a:cubicBezTo>
                  <a:pt x="763" y="7577"/>
                  <a:pt x="752" y="7605"/>
                  <a:pt x="748" y="7633"/>
                </a:cubicBezTo>
                <a:cubicBezTo>
                  <a:pt x="742" y="7673"/>
                  <a:pt x="738" y="7713"/>
                  <a:pt x="733" y="7757"/>
                </a:cubicBezTo>
                <a:cubicBezTo>
                  <a:pt x="723" y="7754"/>
                  <a:pt x="717" y="7753"/>
                  <a:pt x="704" y="7749"/>
                </a:cubicBezTo>
                <a:cubicBezTo>
                  <a:pt x="729" y="7774"/>
                  <a:pt x="733" y="7799"/>
                  <a:pt x="726" y="7826"/>
                </a:cubicBezTo>
                <a:cubicBezTo>
                  <a:pt x="721" y="7851"/>
                  <a:pt x="728" y="7881"/>
                  <a:pt x="693" y="7891"/>
                </a:cubicBezTo>
                <a:cubicBezTo>
                  <a:pt x="698" y="7900"/>
                  <a:pt x="703" y="7910"/>
                  <a:pt x="708" y="7920"/>
                </a:cubicBezTo>
                <a:cubicBezTo>
                  <a:pt x="698" y="7925"/>
                  <a:pt x="689" y="7930"/>
                  <a:pt x="678" y="7935"/>
                </a:cubicBezTo>
                <a:cubicBezTo>
                  <a:pt x="670" y="7963"/>
                  <a:pt x="662" y="7994"/>
                  <a:pt x="654" y="8025"/>
                </a:cubicBezTo>
                <a:cubicBezTo>
                  <a:pt x="653" y="8029"/>
                  <a:pt x="658" y="8034"/>
                  <a:pt x="661" y="8038"/>
                </a:cubicBezTo>
                <a:cubicBezTo>
                  <a:pt x="665" y="8035"/>
                  <a:pt x="675" y="8030"/>
                  <a:pt x="674" y="8028"/>
                </a:cubicBezTo>
                <a:cubicBezTo>
                  <a:pt x="668" y="8006"/>
                  <a:pt x="679" y="7991"/>
                  <a:pt x="698" y="7970"/>
                </a:cubicBezTo>
                <a:cubicBezTo>
                  <a:pt x="687" y="8009"/>
                  <a:pt x="703" y="8044"/>
                  <a:pt x="683" y="8076"/>
                </a:cubicBezTo>
                <a:cubicBezTo>
                  <a:pt x="694" y="8114"/>
                  <a:pt x="672" y="8146"/>
                  <a:pt x="663" y="8181"/>
                </a:cubicBezTo>
                <a:cubicBezTo>
                  <a:pt x="663" y="8182"/>
                  <a:pt x="661" y="8184"/>
                  <a:pt x="661" y="8184"/>
                </a:cubicBezTo>
                <a:cubicBezTo>
                  <a:pt x="681" y="8217"/>
                  <a:pt x="653" y="8246"/>
                  <a:pt x="653" y="8278"/>
                </a:cubicBezTo>
                <a:cubicBezTo>
                  <a:pt x="653" y="8286"/>
                  <a:pt x="653" y="8295"/>
                  <a:pt x="649" y="8301"/>
                </a:cubicBezTo>
                <a:cubicBezTo>
                  <a:pt x="641" y="8316"/>
                  <a:pt x="641" y="8329"/>
                  <a:pt x="643" y="8346"/>
                </a:cubicBezTo>
                <a:cubicBezTo>
                  <a:pt x="645" y="8364"/>
                  <a:pt x="648" y="8386"/>
                  <a:pt x="628" y="8401"/>
                </a:cubicBezTo>
                <a:cubicBezTo>
                  <a:pt x="625" y="8403"/>
                  <a:pt x="625" y="8410"/>
                  <a:pt x="625" y="8414"/>
                </a:cubicBezTo>
                <a:cubicBezTo>
                  <a:pt x="625" y="8426"/>
                  <a:pt x="626" y="8438"/>
                  <a:pt x="627" y="8449"/>
                </a:cubicBezTo>
                <a:cubicBezTo>
                  <a:pt x="613" y="8453"/>
                  <a:pt x="599" y="8453"/>
                  <a:pt x="593" y="8460"/>
                </a:cubicBezTo>
                <a:cubicBezTo>
                  <a:pt x="585" y="8471"/>
                  <a:pt x="584" y="8486"/>
                  <a:pt x="579" y="8500"/>
                </a:cubicBezTo>
                <a:cubicBezTo>
                  <a:pt x="565" y="8545"/>
                  <a:pt x="574" y="8592"/>
                  <a:pt x="566" y="8638"/>
                </a:cubicBezTo>
                <a:cubicBezTo>
                  <a:pt x="561" y="8675"/>
                  <a:pt x="553" y="8713"/>
                  <a:pt x="550" y="8751"/>
                </a:cubicBezTo>
                <a:cubicBezTo>
                  <a:pt x="546" y="8790"/>
                  <a:pt x="547" y="8829"/>
                  <a:pt x="546" y="8868"/>
                </a:cubicBezTo>
                <a:cubicBezTo>
                  <a:pt x="545" y="8875"/>
                  <a:pt x="543" y="8882"/>
                  <a:pt x="541" y="8889"/>
                </a:cubicBezTo>
                <a:cubicBezTo>
                  <a:pt x="532" y="8916"/>
                  <a:pt x="518" y="8943"/>
                  <a:pt x="531" y="8973"/>
                </a:cubicBezTo>
                <a:cubicBezTo>
                  <a:pt x="533" y="8977"/>
                  <a:pt x="526" y="8984"/>
                  <a:pt x="527" y="8989"/>
                </a:cubicBezTo>
                <a:cubicBezTo>
                  <a:pt x="529" y="9010"/>
                  <a:pt x="502" y="9027"/>
                  <a:pt x="521" y="9049"/>
                </a:cubicBezTo>
                <a:cubicBezTo>
                  <a:pt x="522" y="9050"/>
                  <a:pt x="522" y="9052"/>
                  <a:pt x="522" y="9052"/>
                </a:cubicBezTo>
                <a:cubicBezTo>
                  <a:pt x="496" y="9069"/>
                  <a:pt x="516" y="9090"/>
                  <a:pt x="515" y="9109"/>
                </a:cubicBezTo>
                <a:cubicBezTo>
                  <a:pt x="514" y="9127"/>
                  <a:pt x="504" y="9144"/>
                  <a:pt x="497" y="9165"/>
                </a:cubicBezTo>
                <a:cubicBezTo>
                  <a:pt x="520" y="9192"/>
                  <a:pt x="510" y="9225"/>
                  <a:pt x="502" y="9258"/>
                </a:cubicBezTo>
                <a:cubicBezTo>
                  <a:pt x="493" y="9299"/>
                  <a:pt x="492" y="9343"/>
                  <a:pt x="478" y="9382"/>
                </a:cubicBezTo>
                <a:cubicBezTo>
                  <a:pt x="458" y="9438"/>
                  <a:pt x="443" y="9497"/>
                  <a:pt x="439" y="9554"/>
                </a:cubicBezTo>
                <a:cubicBezTo>
                  <a:pt x="435" y="9636"/>
                  <a:pt x="413" y="9715"/>
                  <a:pt x="412" y="9797"/>
                </a:cubicBezTo>
                <a:cubicBezTo>
                  <a:pt x="411" y="9825"/>
                  <a:pt x="395" y="9852"/>
                  <a:pt x="401" y="9882"/>
                </a:cubicBezTo>
                <a:cubicBezTo>
                  <a:pt x="406" y="9903"/>
                  <a:pt x="403" y="9920"/>
                  <a:pt x="390" y="9940"/>
                </a:cubicBezTo>
                <a:cubicBezTo>
                  <a:pt x="378" y="9959"/>
                  <a:pt x="374" y="9986"/>
                  <a:pt x="375" y="10009"/>
                </a:cubicBezTo>
                <a:cubicBezTo>
                  <a:pt x="379" y="10052"/>
                  <a:pt x="362" y="10092"/>
                  <a:pt x="360" y="10134"/>
                </a:cubicBezTo>
                <a:cubicBezTo>
                  <a:pt x="357" y="10193"/>
                  <a:pt x="348" y="10251"/>
                  <a:pt x="335" y="10310"/>
                </a:cubicBezTo>
                <a:cubicBezTo>
                  <a:pt x="323" y="10363"/>
                  <a:pt x="323" y="10419"/>
                  <a:pt x="317" y="10474"/>
                </a:cubicBezTo>
                <a:cubicBezTo>
                  <a:pt x="315" y="10489"/>
                  <a:pt x="312" y="10505"/>
                  <a:pt x="309" y="10520"/>
                </a:cubicBezTo>
                <a:cubicBezTo>
                  <a:pt x="297" y="10575"/>
                  <a:pt x="288" y="10630"/>
                  <a:pt x="285" y="10687"/>
                </a:cubicBezTo>
                <a:cubicBezTo>
                  <a:pt x="284" y="10722"/>
                  <a:pt x="274" y="10756"/>
                  <a:pt x="269" y="10791"/>
                </a:cubicBezTo>
                <a:cubicBezTo>
                  <a:pt x="268" y="10798"/>
                  <a:pt x="269" y="10807"/>
                  <a:pt x="268" y="10815"/>
                </a:cubicBezTo>
                <a:cubicBezTo>
                  <a:pt x="261" y="10878"/>
                  <a:pt x="252" y="10941"/>
                  <a:pt x="245" y="11005"/>
                </a:cubicBezTo>
                <a:cubicBezTo>
                  <a:pt x="240" y="11052"/>
                  <a:pt x="239" y="11100"/>
                  <a:pt x="234" y="11147"/>
                </a:cubicBezTo>
                <a:cubicBezTo>
                  <a:pt x="232" y="11171"/>
                  <a:pt x="229" y="11194"/>
                  <a:pt x="222" y="11218"/>
                </a:cubicBezTo>
                <a:cubicBezTo>
                  <a:pt x="215" y="11244"/>
                  <a:pt x="214" y="11274"/>
                  <a:pt x="219" y="11300"/>
                </a:cubicBezTo>
                <a:cubicBezTo>
                  <a:pt x="223" y="11320"/>
                  <a:pt x="218" y="11336"/>
                  <a:pt x="217" y="11353"/>
                </a:cubicBezTo>
                <a:cubicBezTo>
                  <a:pt x="213" y="11393"/>
                  <a:pt x="207" y="11432"/>
                  <a:pt x="204" y="11471"/>
                </a:cubicBezTo>
                <a:cubicBezTo>
                  <a:pt x="200" y="11523"/>
                  <a:pt x="205" y="11577"/>
                  <a:pt x="193" y="11626"/>
                </a:cubicBezTo>
                <a:cubicBezTo>
                  <a:pt x="179" y="11682"/>
                  <a:pt x="179" y="11738"/>
                  <a:pt x="169" y="11793"/>
                </a:cubicBezTo>
                <a:cubicBezTo>
                  <a:pt x="160" y="11847"/>
                  <a:pt x="159" y="11902"/>
                  <a:pt x="155" y="11957"/>
                </a:cubicBezTo>
                <a:cubicBezTo>
                  <a:pt x="152" y="11988"/>
                  <a:pt x="151" y="12020"/>
                  <a:pt x="147" y="12051"/>
                </a:cubicBezTo>
                <a:cubicBezTo>
                  <a:pt x="146" y="12060"/>
                  <a:pt x="141" y="12068"/>
                  <a:pt x="138" y="12076"/>
                </a:cubicBezTo>
                <a:cubicBezTo>
                  <a:pt x="136" y="12083"/>
                  <a:pt x="131" y="12091"/>
                  <a:pt x="132" y="12097"/>
                </a:cubicBezTo>
                <a:cubicBezTo>
                  <a:pt x="145" y="12143"/>
                  <a:pt x="137" y="12188"/>
                  <a:pt x="129" y="12234"/>
                </a:cubicBezTo>
                <a:cubicBezTo>
                  <a:pt x="119" y="12293"/>
                  <a:pt x="114" y="12352"/>
                  <a:pt x="112" y="12412"/>
                </a:cubicBezTo>
                <a:cubicBezTo>
                  <a:pt x="111" y="12444"/>
                  <a:pt x="102" y="12476"/>
                  <a:pt x="100" y="12509"/>
                </a:cubicBezTo>
                <a:cubicBezTo>
                  <a:pt x="96" y="12558"/>
                  <a:pt x="90" y="12607"/>
                  <a:pt x="96" y="12656"/>
                </a:cubicBezTo>
                <a:cubicBezTo>
                  <a:pt x="79" y="12685"/>
                  <a:pt x="93" y="12717"/>
                  <a:pt x="93" y="12747"/>
                </a:cubicBezTo>
                <a:cubicBezTo>
                  <a:pt x="94" y="12821"/>
                  <a:pt x="89" y="12895"/>
                  <a:pt x="86" y="12970"/>
                </a:cubicBezTo>
                <a:cubicBezTo>
                  <a:pt x="83" y="13039"/>
                  <a:pt x="81" y="13109"/>
                  <a:pt x="68" y="13177"/>
                </a:cubicBezTo>
                <a:cubicBezTo>
                  <a:pt x="66" y="13191"/>
                  <a:pt x="70" y="13206"/>
                  <a:pt x="70" y="13220"/>
                </a:cubicBezTo>
                <a:cubicBezTo>
                  <a:pt x="66" y="13275"/>
                  <a:pt x="61" y="13330"/>
                  <a:pt x="57" y="13385"/>
                </a:cubicBezTo>
                <a:cubicBezTo>
                  <a:pt x="57" y="13397"/>
                  <a:pt x="55" y="13409"/>
                  <a:pt x="58" y="13420"/>
                </a:cubicBezTo>
                <a:cubicBezTo>
                  <a:pt x="70" y="13464"/>
                  <a:pt x="58" y="13506"/>
                  <a:pt x="53" y="13549"/>
                </a:cubicBezTo>
                <a:cubicBezTo>
                  <a:pt x="50" y="13580"/>
                  <a:pt x="53" y="13612"/>
                  <a:pt x="52" y="13643"/>
                </a:cubicBezTo>
                <a:cubicBezTo>
                  <a:pt x="51" y="13688"/>
                  <a:pt x="47" y="13732"/>
                  <a:pt x="46" y="13777"/>
                </a:cubicBezTo>
                <a:cubicBezTo>
                  <a:pt x="44" y="13830"/>
                  <a:pt x="44" y="13884"/>
                  <a:pt x="43" y="13938"/>
                </a:cubicBezTo>
                <a:cubicBezTo>
                  <a:pt x="43" y="13962"/>
                  <a:pt x="43" y="13986"/>
                  <a:pt x="41" y="14009"/>
                </a:cubicBezTo>
                <a:cubicBezTo>
                  <a:pt x="26" y="13958"/>
                  <a:pt x="14" y="13908"/>
                  <a:pt x="29" y="13853"/>
                </a:cubicBezTo>
                <a:cubicBezTo>
                  <a:pt x="36" y="13828"/>
                  <a:pt x="27" y="13799"/>
                  <a:pt x="25" y="13773"/>
                </a:cubicBezTo>
                <a:cubicBezTo>
                  <a:pt x="22" y="13741"/>
                  <a:pt x="22" y="13708"/>
                  <a:pt x="15" y="13677"/>
                </a:cubicBezTo>
                <a:cubicBezTo>
                  <a:pt x="10" y="13649"/>
                  <a:pt x="4" y="13621"/>
                  <a:pt x="5" y="13592"/>
                </a:cubicBezTo>
                <a:cubicBezTo>
                  <a:pt x="6" y="13573"/>
                  <a:pt x="0" y="13557"/>
                  <a:pt x="14" y="13537"/>
                </a:cubicBezTo>
                <a:cubicBezTo>
                  <a:pt x="27" y="13519"/>
                  <a:pt x="21" y="13489"/>
                  <a:pt x="26" y="13465"/>
                </a:cubicBezTo>
                <a:cubicBezTo>
                  <a:pt x="36" y="13418"/>
                  <a:pt x="33" y="13371"/>
                  <a:pt x="28" y="13324"/>
                </a:cubicBezTo>
                <a:cubicBezTo>
                  <a:pt x="27" y="13314"/>
                  <a:pt x="30" y="13304"/>
                  <a:pt x="30" y="13293"/>
                </a:cubicBezTo>
                <a:cubicBezTo>
                  <a:pt x="31" y="13272"/>
                  <a:pt x="31" y="13251"/>
                  <a:pt x="32" y="13230"/>
                </a:cubicBezTo>
                <a:cubicBezTo>
                  <a:pt x="34" y="13195"/>
                  <a:pt x="36" y="13160"/>
                  <a:pt x="38" y="13125"/>
                </a:cubicBezTo>
                <a:cubicBezTo>
                  <a:pt x="38" y="13117"/>
                  <a:pt x="39" y="13109"/>
                  <a:pt x="37" y="13101"/>
                </a:cubicBezTo>
                <a:cubicBezTo>
                  <a:pt x="25" y="13058"/>
                  <a:pt x="34" y="13015"/>
                  <a:pt x="34" y="12971"/>
                </a:cubicBezTo>
                <a:cubicBezTo>
                  <a:pt x="34" y="12912"/>
                  <a:pt x="48" y="12852"/>
                  <a:pt x="31" y="12794"/>
                </a:cubicBezTo>
                <a:cubicBezTo>
                  <a:pt x="29" y="12787"/>
                  <a:pt x="26" y="12778"/>
                  <a:pt x="28" y="12775"/>
                </a:cubicBezTo>
                <a:cubicBezTo>
                  <a:pt x="52" y="12746"/>
                  <a:pt x="31" y="12714"/>
                  <a:pt x="36" y="12683"/>
                </a:cubicBezTo>
                <a:cubicBezTo>
                  <a:pt x="41" y="12653"/>
                  <a:pt x="36" y="12622"/>
                  <a:pt x="37" y="12592"/>
                </a:cubicBezTo>
                <a:cubicBezTo>
                  <a:pt x="37" y="12565"/>
                  <a:pt x="39" y="12539"/>
                  <a:pt x="40" y="12512"/>
                </a:cubicBezTo>
                <a:cubicBezTo>
                  <a:pt x="41" y="12490"/>
                  <a:pt x="40" y="12468"/>
                  <a:pt x="41" y="12446"/>
                </a:cubicBezTo>
                <a:cubicBezTo>
                  <a:pt x="43" y="12407"/>
                  <a:pt x="47" y="12368"/>
                  <a:pt x="50" y="12329"/>
                </a:cubicBezTo>
                <a:cubicBezTo>
                  <a:pt x="51" y="12314"/>
                  <a:pt x="55" y="12299"/>
                  <a:pt x="53" y="12285"/>
                </a:cubicBezTo>
                <a:cubicBezTo>
                  <a:pt x="43" y="12229"/>
                  <a:pt x="54" y="12175"/>
                  <a:pt x="66" y="12121"/>
                </a:cubicBezTo>
                <a:cubicBezTo>
                  <a:pt x="71" y="12097"/>
                  <a:pt x="69" y="12072"/>
                  <a:pt x="68" y="12047"/>
                </a:cubicBezTo>
                <a:cubicBezTo>
                  <a:pt x="66" y="12018"/>
                  <a:pt x="71" y="11990"/>
                  <a:pt x="77" y="11962"/>
                </a:cubicBezTo>
                <a:cubicBezTo>
                  <a:pt x="82" y="11939"/>
                  <a:pt x="82" y="11915"/>
                  <a:pt x="84" y="11892"/>
                </a:cubicBezTo>
                <a:cubicBezTo>
                  <a:pt x="91" y="11825"/>
                  <a:pt x="98" y="11758"/>
                  <a:pt x="105" y="11691"/>
                </a:cubicBezTo>
                <a:cubicBezTo>
                  <a:pt x="110" y="11650"/>
                  <a:pt x="116" y="11610"/>
                  <a:pt x="121" y="11570"/>
                </a:cubicBezTo>
                <a:cubicBezTo>
                  <a:pt x="122" y="11561"/>
                  <a:pt x="120" y="11552"/>
                  <a:pt x="121" y="11543"/>
                </a:cubicBezTo>
                <a:cubicBezTo>
                  <a:pt x="123" y="11521"/>
                  <a:pt x="123" y="11499"/>
                  <a:pt x="130" y="11478"/>
                </a:cubicBezTo>
                <a:cubicBezTo>
                  <a:pt x="137" y="11456"/>
                  <a:pt x="135" y="11434"/>
                  <a:pt x="136" y="11412"/>
                </a:cubicBezTo>
                <a:cubicBezTo>
                  <a:pt x="138" y="11379"/>
                  <a:pt x="145" y="11347"/>
                  <a:pt x="148" y="11314"/>
                </a:cubicBezTo>
                <a:cubicBezTo>
                  <a:pt x="152" y="11284"/>
                  <a:pt x="162" y="11254"/>
                  <a:pt x="151" y="11222"/>
                </a:cubicBezTo>
                <a:cubicBezTo>
                  <a:pt x="149" y="11218"/>
                  <a:pt x="151" y="11212"/>
                  <a:pt x="152" y="11207"/>
                </a:cubicBezTo>
                <a:cubicBezTo>
                  <a:pt x="166" y="11158"/>
                  <a:pt x="166" y="11108"/>
                  <a:pt x="168" y="11059"/>
                </a:cubicBezTo>
                <a:cubicBezTo>
                  <a:pt x="168" y="11045"/>
                  <a:pt x="171" y="11032"/>
                  <a:pt x="175" y="11020"/>
                </a:cubicBezTo>
                <a:cubicBezTo>
                  <a:pt x="193" y="10953"/>
                  <a:pt x="187" y="10885"/>
                  <a:pt x="192" y="10818"/>
                </a:cubicBezTo>
                <a:cubicBezTo>
                  <a:pt x="196" y="10765"/>
                  <a:pt x="206" y="10713"/>
                  <a:pt x="213" y="10661"/>
                </a:cubicBezTo>
                <a:cubicBezTo>
                  <a:pt x="217" y="10633"/>
                  <a:pt x="221" y="10604"/>
                  <a:pt x="224" y="10576"/>
                </a:cubicBezTo>
                <a:cubicBezTo>
                  <a:pt x="225" y="10573"/>
                  <a:pt x="222" y="10570"/>
                  <a:pt x="223" y="10568"/>
                </a:cubicBezTo>
                <a:cubicBezTo>
                  <a:pt x="243" y="10536"/>
                  <a:pt x="228" y="10501"/>
                  <a:pt x="232" y="10467"/>
                </a:cubicBezTo>
                <a:cubicBezTo>
                  <a:pt x="237" y="10422"/>
                  <a:pt x="248" y="10377"/>
                  <a:pt x="257" y="10332"/>
                </a:cubicBezTo>
                <a:cubicBezTo>
                  <a:pt x="258" y="10325"/>
                  <a:pt x="265" y="10318"/>
                  <a:pt x="264" y="10314"/>
                </a:cubicBezTo>
                <a:cubicBezTo>
                  <a:pt x="246" y="10269"/>
                  <a:pt x="287" y="10229"/>
                  <a:pt x="273" y="10184"/>
                </a:cubicBezTo>
                <a:cubicBezTo>
                  <a:pt x="271" y="10176"/>
                  <a:pt x="283" y="10163"/>
                  <a:pt x="289" y="10150"/>
                </a:cubicBezTo>
                <a:cubicBezTo>
                  <a:pt x="285" y="10148"/>
                  <a:pt x="280" y="10145"/>
                  <a:pt x="274" y="10141"/>
                </a:cubicBezTo>
                <a:cubicBezTo>
                  <a:pt x="274" y="10140"/>
                  <a:pt x="273" y="10137"/>
                  <a:pt x="274" y="10135"/>
                </a:cubicBezTo>
                <a:cubicBezTo>
                  <a:pt x="278" y="10120"/>
                  <a:pt x="284" y="10105"/>
                  <a:pt x="287" y="10090"/>
                </a:cubicBezTo>
                <a:cubicBezTo>
                  <a:pt x="293" y="10048"/>
                  <a:pt x="291" y="10005"/>
                  <a:pt x="310" y="9965"/>
                </a:cubicBezTo>
                <a:cubicBezTo>
                  <a:pt x="315" y="9955"/>
                  <a:pt x="310" y="9941"/>
                  <a:pt x="310" y="9930"/>
                </a:cubicBezTo>
                <a:cubicBezTo>
                  <a:pt x="313" y="9879"/>
                  <a:pt x="323" y="9830"/>
                  <a:pt x="334" y="9780"/>
                </a:cubicBezTo>
                <a:cubicBezTo>
                  <a:pt x="342" y="9739"/>
                  <a:pt x="348" y="9698"/>
                  <a:pt x="344" y="9655"/>
                </a:cubicBezTo>
                <a:cubicBezTo>
                  <a:pt x="343" y="9649"/>
                  <a:pt x="347" y="9643"/>
                  <a:pt x="347" y="9636"/>
                </a:cubicBezTo>
                <a:cubicBezTo>
                  <a:pt x="348" y="9612"/>
                  <a:pt x="352" y="9586"/>
                  <a:pt x="348" y="9562"/>
                </a:cubicBezTo>
                <a:cubicBezTo>
                  <a:pt x="347" y="9556"/>
                  <a:pt x="332" y="9547"/>
                  <a:pt x="333" y="9536"/>
                </a:cubicBezTo>
                <a:cubicBezTo>
                  <a:pt x="345" y="9529"/>
                  <a:pt x="358" y="9525"/>
                  <a:pt x="365" y="9516"/>
                </a:cubicBezTo>
                <a:cubicBezTo>
                  <a:pt x="372" y="9507"/>
                  <a:pt x="365" y="9495"/>
                  <a:pt x="362" y="9484"/>
                </a:cubicBezTo>
                <a:cubicBezTo>
                  <a:pt x="356" y="9465"/>
                  <a:pt x="357" y="9442"/>
                  <a:pt x="360" y="9422"/>
                </a:cubicBezTo>
                <a:cubicBezTo>
                  <a:pt x="367" y="9381"/>
                  <a:pt x="367" y="9338"/>
                  <a:pt x="386" y="9299"/>
                </a:cubicBezTo>
                <a:cubicBezTo>
                  <a:pt x="401" y="9269"/>
                  <a:pt x="394" y="9239"/>
                  <a:pt x="395" y="9204"/>
                </a:cubicBezTo>
                <a:cubicBezTo>
                  <a:pt x="377" y="9214"/>
                  <a:pt x="365" y="9224"/>
                  <a:pt x="369" y="9244"/>
                </a:cubicBezTo>
                <a:cubicBezTo>
                  <a:pt x="372" y="9264"/>
                  <a:pt x="364" y="9281"/>
                  <a:pt x="359" y="9300"/>
                </a:cubicBezTo>
                <a:cubicBezTo>
                  <a:pt x="349" y="9340"/>
                  <a:pt x="330" y="9379"/>
                  <a:pt x="336" y="9422"/>
                </a:cubicBezTo>
                <a:cubicBezTo>
                  <a:pt x="337" y="9427"/>
                  <a:pt x="339" y="9434"/>
                  <a:pt x="336" y="9437"/>
                </a:cubicBezTo>
                <a:cubicBezTo>
                  <a:pt x="305" y="9471"/>
                  <a:pt x="312" y="9516"/>
                  <a:pt x="302" y="9556"/>
                </a:cubicBezTo>
                <a:cubicBezTo>
                  <a:pt x="287" y="9612"/>
                  <a:pt x="276" y="9669"/>
                  <a:pt x="274" y="9726"/>
                </a:cubicBezTo>
                <a:cubicBezTo>
                  <a:pt x="273" y="9738"/>
                  <a:pt x="271" y="9750"/>
                  <a:pt x="268" y="9762"/>
                </a:cubicBezTo>
                <a:cubicBezTo>
                  <a:pt x="246" y="9844"/>
                  <a:pt x="242" y="9929"/>
                  <a:pt x="230" y="10012"/>
                </a:cubicBezTo>
                <a:cubicBezTo>
                  <a:pt x="226" y="10040"/>
                  <a:pt x="216" y="10068"/>
                  <a:pt x="226" y="10097"/>
                </a:cubicBezTo>
                <a:cubicBezTo>
                  <a:pt x="227" y="10100"/>
                  <a:pt x="225" y="10105"/>
                  <a:pt x="223" y="10109"/>
                </a:cubicBezTo>
                <a:cubicBezTo>
                  <a:pt x="198" y="10145"/>
                  <a:pt x="202" y="10189"/>
                  <a:pt x="193" y="10229"/>
                </a:cubicBezTo>
                <a:cubicBezTo>
                  <a:pt x="185" y="10269"/>
                  <a:pt x="183" y="10310"/>
                  <a:pt x="178" y="10350"/>
                </a:cubicBezTo>
                <a:cubicBezTo>
                  <a:pt x="177" y="10357"/>
                  <a:pt x="173" y="10362"/>
                  <a:pt x="171" y="10369"/>
                </a:cubicBezTo>
                <a:cubicBezTo>
                  <a:pt x="168" y="10383"/>
                  <a:pt x="162" y="10397"/>
                  <a:pt x="164" y="10411"/>
                </a:cubicBezTo>
                <a:cubicBezTo>
                  <a:pt x="168" y="10459"/>
                  <a:pt x="154" y="10505"/>
                  <a:pt x="148" y="10551"/>
                </a:cubicBezTo>
                <a:cubicBezTo>
                  <a:pt x="145" y="10579"/>
                  <a:pt x="143" y="10607"/>
                  <a:pt x="138" y="10634"/>
                </a:cubicBezTo>
                <a:cubicBezTo>
                  <a:pt x="131" y="10670"/>
                  <a:pt x="121" y="10705"/>
                  <a:pt x="112" y="10741"/>
                </a:cubicBezTo>
                <a:cubicBezTo>
                  <a:pt x="113" y="10740"/>
                  <a:pt x="113" y="10740"/>
                  <a:pt x="113" y="10740"/>
                </a:cubicBezTo>
                <a:cubicBezTo>
                  <a:pt x="110" y="10733"/>
                  <a:pt x="104" y="10726"/>
                  <a:pt x="105" y="10719"/>
                </a:cubicBezTo>
                <a:cubicBezTo>
                  <a:pt x="109" y="10686"/>
                  <a:pt x="115" y="10653"/>
                  <a:pt x="121" y="10620"/>
                </a:cubicBezTo>
                <a:cubicBezTo>
                  <a:pt x="122" y="10614"/>
                  <a:pt x="125" y="10607"/>
                  <a:pt x="125" y="10601"/>
                </a:cubicBezTo>
                <a:cubicBezTo>
                  <a:pt x="123" y="10520"/>
                  <a:pt x="142" y="10442"/>
                  <a:pt x="154" y="10363"/>
                </a:cubicBezTo>
                <a:cubicBezTo>
                  <a:pt x="163" y="10296"/>
                  <a:pt x="169" y="10228"/>
                  <a:pt x="183" y="10162"/>
                </a:cubicBezTo>
                <a:cubicBezTo>
                  <a:pt x="199" y="10082"/>
                  <a:pt x="206" y="10002"/>
                  <a:pt x="216" y="9921"/>
                </a:cubicBezTo>
                <a:cubicBezTo>
                  <a:pt x="220" y="9889"/>
                  <a:pt x="227" y="9857"/>
                  <a:pt x="233" y="9824"/>
                </a:cubicBezTo>
                <a:cubicBezTo>
                  <a:pt x="236" y="9808"/>
                  <a:pt x="247" y="9792"/>
                  <a:pt x="231" y="9777"/>
                </a:cubicBezTo>
                <a:cubicBezTo>
                  <a:pt x="239" y="9748"/>
                  <a:pt x="232" y="9718"/>
                  <a:pt x="244" y="9688"/>
                </a:cubicBezTo>
                <a:cubicBezTo>
                  <a:pt x="257" y="9653"/>
                  <a:pt x="262" y="9614"/>
                  <a:pt x="271" y="9577"/>
                </a:cubicBezTo>
                <a:cubicBezTo>
                  <a:pt x="271" y="9573"/>
                  <a:pt x="272" y="9566"/>
                  <a:pt x="271" y="9565"/>
                </a:cubicBezTo>
                <a:cubicBezTo>
                  <a:pt x="234" y="9545"/>
                  <a:pt x="261" y="9508"/>
                  <a:pt x="248" y="9481"/>
                </a:cubicBezTo>
                <a:cubicBezTo>
                  <a:pt x="239" y="9461"/>
                  <a:pt x="250" y="9441"/>
                  <a:pt x="251" y="9421"/>
                </a:cubicBezTo>
                <a:cubicBezTo>
                  <a:pt x="251" y="9400"/>
                  <a:pt x="255" y="9379"/>
                  <a:pt x="261" y="9360"/>
                </a:cubicBezTo>
                <a:cubicBezTo>
                  <a:pt x="263" y="9352"/>
                  <a:pt x="276" y="9348"/>
                  <a:pt x="286" y="9340"/>
                </a:cubicBezTo>
                <a:cubicBezTo>
                  <a:pt x="277" y="9334"/>
                  <a:pt x="268" y="9328"/>
                  <a:pt x="255" y="9319"/>
                </a:cubicBezTo>
                <a:cubicBezTo>
                  <a:pt x="272" y="9312"/>
                  <a:pt x="283" y="9307"/>
                  <a:pt x="296" y="9301"/>
                </a:cubicBezTo>
                <a:cubicBezTo>
                  <a:pt x="279" y="9273"/>
                  <a:pt x="278" y="9245"/>
                  <a:pt x="292" y="9217"/>
                </a:cubicBezTo>
                <a:cubicBezTo>
                  <a:pt x="297" y="9207"/>
                  <a:pt x="301" y="9198"/>
                  <a:pt x="292" y="9189"/>
                </a:cubicBezTo>
                <a:cubicBezTo>
                  <a:pt x="290" y="9187"/>
                  <a:pt x="289" y="9184"/>
                  <a:pt x="289" y="9181"/>
                </a:cubicBezTo>
                <a:cubicBezTo>
                  <a:pt x="296" y="9156"/>
                  <a:pt x="303" y="9130"/>
                  <a:pt x="309" y="9104"/>
                </a:cubicBezTo>
                <a:cubicBezTo>
                  <a:pt x="316" y="9072"/>
                  <a:pt x="323" y="9039"/>
                  <a:pt x="329" y="9005"/>
                </a:cubicBezTo>
                <a:cubicBezTo>
                  <a:pt x="333" y="8980"/>
                  <a:pt x="333" y="8953"/>
                  <a:pt x="342" y="8929"/>
                </a:cubicBezTo>
                <a:cubicBezTo>
                  <a:pt x="353" y="8899"/>
                  <a:pt x="352" y="8873"/>
                  <a:pt x="333" y="8850"/>
                </a:cubicBezTo>
                <a:cubicBezTo>
                  <a:pt x="334" y="8845"/>
                  <a:pt x="333" y="8841"/>
                  <a:pt x="335" y="8839"/>
                </a:cubicBezTo>
                <a:cubicBezTo>
                  <a:pt x="359" y="8809"/>
                  <a:pt x="363" y="8776"/>
                  <a:pt x="360" y="8737"/>
                </a:cubicBezTo>
                <a:cubicBezTo>
                  <a:pt x="359" y="8711"/>
                  <a:pt x="358" y="8681"/>
                  <a:pt x="376" y="8656"/>
                </a:cubicBezTo>
                <a:cubicBezTo>
                  <a:pt x="381" y="8649"/>
                  <a:pt x="381" y="8638"/>
                  <a:pt x="382" y="8629"/>
                </a:cubicBezTo>
                <a:cubicBezTo>
                  <a:pt x="388" y="8590"/>
                  <a:pt x="393" y="8552"/>
                  <a:pt x="398" y="8513"/>
                </a:cubicBezTo>
                <a:cubicBezTo>
                  <a:pt x="403" y="8472"/>
                  <a:pt x="411" y="8432"/>
                  <a:pt x="412" y="8392"/>
                </a:cubicBezTo>
                <a:cubicBezTo>
                  <a:pt x="412" y="8382"/>
                  <a:pt x="428" y="8359"/>
                  <a:pt x="400" y="8355"/>
                </a:cubicBezTo>
                <a:cubicBezTo>
                  <a:pt x="405" y="8342"/>
                  <a:pt x="411" y="8330"/>
                  <a:pt x="414" y="8317"/>
                </a:cubicBezTo>
                <a:cubicBezTo>
                  <a:pt x="416" y="8309"/>
                  <a:pt x="413" y="8299"/>
                  <a:pt x="412" y="8290"/>
                </a:cubicBezTo>
                <a:cubicBezTo>
                  <a:pt x="426" y="8288"/>
                  <a:pt x="426" y="8288"/>
                  <a:pt x="416" y="8269"/>
                </a:cubicBezTo>
                <a:cubicBezTo>
                  <a:pt x="415" y="8276"/>
                  <a:pt x="414" y="8284"/>
                  <a:pt x="413" y="8291"/>
                </a:cubicBezTo>
                <a:cubicBezTo>
                  <a:pt x="398" y="8265"/>
                  <a:pt x="400" y="8255"/>
                  <a:pt x="427" y="8237"/>
                </a:cubicBezTo>
                <a:cubicBezTo>
                  <a:pt x="431" y="8227"/>
                  <a:pt x="435" y="8218"/>
                  <a:pt x="441" y="8205"/>
                </a:cubicBezTo>
                <a:cubicBezTo>
                  <a:pt x="420" y="8212"/>
                  <a:pt x="420" y="8212"/>
                  <a:pt x="427" y="8238"/>
                </a:cubicBezTo>
                <a:cubicBezTo>
                  <a:pt x="410" y="8228"/>
                  <a:pt x="402" y="8215"/>
                  <a:pt x="411" y="8195"/>
                </a:cubicBezTo>
                <a:cubicBezTo>
                  <a:pt x="415" y="8188"/>
                  <a:pt x="417" y="8180"/>
                  <a:pt x="416" y="8172"/>
                </a:cubicBezTo>
                <a:cubicBezTo>
                  <a:pt x="415" y="8145"/>
                  <a:pt x="427" y="8126"/>
                  <a:pt x="446" y="8118"/>
                </a:cubicBezTo>
                <a:cubicBezTo>
                  <a:pt x="456" y="8076"/>
                  <a:pt x="465" y="8038"/>
                  <a:pt x="472" y="8000"/>
                </a:cubicBezTo>
                <a:cubicBezTo>
                  <a:pt x="475" y="7986"/>
                  <a:pt x="475" y="7971"/>
                  <a:pt x="475" y="7957"/>
                </a:cubicBezTo>
                <a:cubicBezTo>
                  <a:pt x="475" y="7955"/>
                  <a:pt x="466" y="7954"/>
                  <a:pt x="460" y="7953"/>
                </a:cubicBezTo>
                <a:cubicBezTo>
                  <a:pt x="459" y="7937"/>
                  <a:pt x="455" y="7917"/>
                  <a:pt x="456" y="7898"/>
                </a:cubicBezTo>
                <a:cubicBezTo>
                  <a:pt x="458" y="7867"/>
                  <a:pt x="457" y="7836"/>
                  <a:pt x="468" y="7806"/>
                </a:cubicBezTo>
                <a:cubicBezTo>
                  <a:pt x="473" y="7794"/>
                  <a:pt x="474" y="7781"/>
                  <a:pt x="477" y="7768"/>
                </a:cubicBezTo>
                <a:cubicBezTo>
                  <a:pt x="479" y="7756"/>
                  <a:pt x="483" y="7743"/>
                  <a:pt x="485" y="7731"/>
                </a:cubicBezTo>
                <a:cubicBezTo>
                  <a:pt x="486" y="7722"/>
                  <a:pt x="488" y="7713"/>
                  <a:pt x="488" y="7704"/>
                </a:cubicBezTo>
                <a:cubicBezTo>
                  <a:pt x="488" y="7697"/>
                  <a:pt x="485" y="7690"/>
                  <a:pt x="487" y="7684"/>
                </a:cubicBezTo>
                <a:cubicBezTo>
                  <a:pt x="505" y="7633"/>
                  <a:pt x="500" y="7581"/>
                  <a:pt x="502" y="7529"/>
                </a:cubicBezTo>
                <a:cubicBezTo>
                  <a:pt x="502" y="7522"/>
                  <a:pt x="502" y="7515"/>
                  <a:pt x="503" y="7509"/>
                </a:cubicBezTo>
                <a:cubicBezTo>
                  <a:pt x="513" y="7476"/>
                  <a:pt x="523" y="7444"/>
                  <a:pt x="532" y="7411"/>
                </a:cubicBezTo>
                <a:cubicBezTo>
                  <a:pt x="534" y="7406"/>
                  <a:pt x="538" y="7398"/>
                  <a:pt x="536" y="7396"/>
                </a:cubicBezTo>
                <a:cubicBezTo>
                  <a:pt x="516" y="7372"/>
                  <a:pt x="536" y="7351"/>
                  <a:pt x="539" y="7328"/>
                </a:cubicBezTo>
                <a:cubicBezTo>
                  <a:pt x="542" y="7302"/>
                  <a:pt x="541" y="7274"/>
                  <a:pt x="542" y="7247"/>
                </a:cubicBezTo>
                <a:cubicBezTo>
                  <a:pt x="543" y="7234"/>
                  <a:pt x="540" y="7221"/>
                  <a:pt x="552" y="7210"/>
                </a:cubicBezTo>
                <a:cubicBezTo>
                  <a:pt x="557" y="7206"/>
                  <a:pt x="557" y="7196"/>
                  <a:pt x="558" y="7188"/>
                </a:cubicBezTo>
                <a:cubicBezTo>
                  <a:pt x="562" y="7133"/>
                  <a:pt x="566" y="7079"/>
                  <a:pt x="586" y="7026"/>
                </a:cubicBezTo>
                <a:cubicBezTo>
                  <a:pt x="596" y="6997"/>
                  <a:pt x="593" y="6963"/>
                  <a:pt x="599" y="6932"/>
                </a:cubicBezTo>
                <a:cubicBezTo>
                  <a:pt x="608" y="6876"/>
                  <a:pt x="619" y="6821"/>
                  <a:pt x="628" y="6766"/>
                </a:cubicBezTo>
                <a:cubicBezTo>
                  <a:pt x="635" y="6719"/>
                  <a:pt x="638" y="6672"/>
                  <a:pt x="648" y="6626"/>
                </a:cubicBezTo>
                <a:cubicBezTo>
                  <a:pt x="656" y="6592"/>
                  <a:pt x="655" y="6556"/>
                  <a:pt x="670" y="6522"/>
                </a:cubicBezTo>
                <a:cubicBezTo>
                  <a:pt x="680" y="6499"/>
                  <a:pt x="684" y="6471"/>
                  <a:pt x="685" y="6445"/>
                </a:cubicBezTo>
                <a:cubicBezTo>
                  <a:pt x="686" y="6421"/>
                  <a:pt x="695" y="6405"/>
                  <a:pt x="716" y="6394"/>
                </a:cubicBezTo>
                <a:cubicBezTo>
                  <a:pt x="707" y="6383"/>
                  <a:pt x="699" y="6373"/>
                  <a:pt x="690" y="6361"/>
                </a:cubicBezTo>
                <a:cubicBezTo>
                  <a:pt x="699" y="6351"/>
                  <a:pt x="706" y="6342"/>
                  <a:pt x="709" y="6338"/>
                </a:cubicBezTo>
                <a:cubicBezTo>
                  <a:pt x="716" y="6297"/>
                  <a:pt x="722" y="6261"/>
                  <a:pt x="728" y="6225"/>
                </a:cubicBezTo>
                <a:cubicBezTo>
                  <a:pt x="731" y="6211"/>
                  <a:pt x="736" y="6197"/>
                  <a:pt x="739" y="6182"/>
                </a:cubicBezTo>
                <a:cubicBezTo>
                  <a:pt x="742" y="6167"/>
                  <a:pt x="741" y="6167"/>
                  <a:pt x="724" y="6146"/>
                </a:cubicBezTo>
                <a:cubicBezTo>
                  <a:pt x="694" y="6157"/>
                  <a:pt x="700" y="6188"/>
                  <a:pt x="692" y="6210"/>
                </a:cubicBezTo>
                <a:cubicBezTo>
                  <a:pt x="674" y="6261"/>
                  <a:pt x="662" y="6315"/>
                  <a:pt x="646" y="6368"/>
                </a:cubicBezTo>
                <a:cubicBezTo>
                  <a:pt x="636" y="6401"/>
                  <a:pt x="624" y="6433"/>
                  <a:pt x="611" y="6472"/>
                </a:cubicBezTo>
                <a:cubicBezTo>
                  <a:pt x="602" y="6445"/>
                  <a:pt x="600" y="6427"/>
                  <a:pt x="609" y="6404"/>
                </a:cubicBezTo>
                <a:cubicBezTo>
                  <a:pt x="623" y="6366"/>
                  <a:pt x="626" y="6325"/>
                  <a:pt x="637" y="6286"/>
                </a:cubicBezTo>
                <a:cubicBezTo>
                  <a:pt x="653" y="6227"/>
                  <a:pt x="669" y="6167"/>
                  <a:pt x="689" y="6109"/>
                </a:cubicBezTo>
                <a:cubicBezTo>
                  <a:pt x="698" y="6084"/>
                  <a:pt x="718" y="6063"/>
                  <a:pt x="731" y="6040"/>
                </a:cubicBezTo>
                <a:cubicBezTo>
                  <a:pt x="746" y="6013"/>
                  <a:pt x="750" y="5984"/>
                  <a:pt x="755" y="5955"/>
                </a:cubicBezTo>
                <a:cubicBezTo>
                  <a:pt x="757" y="5947"/>
                  <a:pt x="760" y="5938"/>
                  <a:pt x="765" y="5931"/>
                </a:cubicBezTo>
                <a:cubicBezTo>
                  <a:pt x="770" y="5921"/>
                  <a:pt x="776" y="5914"/>
                  <a:pt x="769" y="5902"/>
                </a:cubicBezTo>
                <a:cubicBezTo>
                  <a:pt x="766" y="5898"/>
                  <a:pt x="770" y="5887"/>
                  <a:pt x="773" y="5881"/>
                </a:cubicBezTo>
                <a:cubicBezTo>
                  <a:pt x="781" y="5869"/>
                  <a:pt x="789" y="5857"/>
                  <a:pt x="799" y="5846"/>
                </a:cubicBezTo>
                <a:cubicBezTo>
                  <a:pt x="809" y="5836"/>
                  <a:pt x="810" y="5824"/>
                  <a:pt x="809" y="5810"/>
                </a:cubicBezTo>
                <a:cubicBezTo>
                  <a:pt x="809" y="5794"/>
                  <a:pt x="812" y="5776"/>
                  <a:pt x="818" y="5761"/>
                </a:cubicBezTo>
                <a:cubicBezTo>
                  <a:pt x="826" y="5739"/>
                  <a:pt x="838" y="5719"/>
                  <a:pt x="847" y="5697"/>
                </a:cubicBezTo>
                <a:cubicBezTo>
                  <a:pt x="853" y="5683"/>
                  <a:pt x="855" y="5667"/>
                  <a:pt x="874" y="5661"/>
                </a:cubicBezTo>
                <a:cubicBezTo>
                  <a:pt x="879" y="5660"/>
                  <a:pt x="882" y="5648"/>
                  <a:pt x="884" y="5641"/>
                </a:cubicBezTo>
                <a:cubicBezTo>
                  <a:pt x="894" y="5600"/>
                  <a:pt x="917" y="5565"/>
                  <a:pt x="938" y="5530"/>
                </a:cubicBezTo>
                <a:cubicBezTo>
                  <a:pt x="946" y="5517"/>
                  <a:pt x="951" y="5507"/>
                  <a:pt x="953" y="5492"/>
                </a:cubicBezTo>
                <a:cubicBezTo>
                  <a:pt x="956" y="5473"/>
                  <a:pt x="963" y="5452"/>
                  <a:pt x="985" y="5445"/>
                </a:cubicBezTo>
                <a:cubicBezTo>
                  <a:pt x="994" y="5443"/>
                  <a:pt x="1005" y="5446"/>
                  <a:pt x="1018" y="5447"/>
                </a:cubicBezTo>
                <a:cubicBezTo>
                  <a:pt x="1034" y="5418"/>
                  <a:pt x="1060" y="5394"/>
                  <a:pt x="1063" y="5354"/>
                </a:cubicBezTo>
                <a:cubicBezTo>
                  <a:pt x="1064" y="5330"/>
                  <a:pt x="1091" y="5318"/>
                  <a:pt x="1111" y="5306"/>
                </a:cubicBezTo>
                <a:cubicBezTo>
                  <a:pt x="1125" y="5297"/>
                  <a:pt x="1138" y="5288"/>
                  <a:pt x="1149" y="5274"/>
                </a:cubicBezTo>
                <a:cubicBezTo>
                  <a:pt x="1159" y="5273"/>
                  <a:pt x="1170" y="5269"/>
                  <a:pt x="1180" y="5271"/>
                </a:cubicBezTo>
                <a:cubicBezTo>
                  <a:pt x="1193" y="5273"/>
                  <a:pt x="1214" y="5277"/>
                  <a:pt x="1215" y="5284"/>
                </a:cubicBezTo>
                <a:cubicBezTo>
                  <a:pt x="1221" y="5314"/>
                  <a:pt x="1247" y="5317"/>
                  <a:pt x="1266" y="5329"/>
                </a:cubicBezTo>
                <a:cubicBezTo>
                  <a:pt x="1282" y="5340"/>
                  <a:pt x="1294" y="5351"/>
                  <a:pt x="1300" y="5370"/>
                </a:cubicBezTo>
                <a:cubicBezTo>
                  <a:pt x="1304" y="5382"/>
                  <a:pt x="1314" y="5392"/>
                  <a:pt x="1323" y="5402"/>
                </a:cubicBezTo>
                <a:cubicBezTo>
                  <a:pt x="1332" y="5412"/>
                  <a:pt x="1343" y="5422"/>
                  <a:pt x="1356" y="5436"/>
                </a:cubicBezTo>
                <a:cubicBezTo>
                  <a:pt x="1332" y="5460"/>
                  <a:pt x="1312" y="5484"/>
                  <a:pt x="1289" y="5504"/>
                </a:cubicBezTo>
                <a:cubicBezTo>
                  <a:pt x="1275" y="5516"/>
                  <a:pt x="1276" y="5526"/>
                  <a:pt x="1286" y="5538"/>
                </a:cubicBezTo>
                <a:cubicBezTo>
                  <a:pt x="1254" y="5556"/>
                  <a:pt x="1224" y="5580"/>
                  <a:pt x="1214" y="5613"/>
                </a:cubicBezTo>
                <a:cubicBezTo>
                  <a:pt x="1208" y="5633"/>
                  <a:pt x="1210" y="5655"/>
                  <a:pt x="1192" y="5668"/>
                </a:cubicBezTo>
                <a:cubicBezTo>
                  <a:pt x="1196" y="5682"/>
                  <a:pt x="1201" y="5695"/>
                  <a:pt x="1205" y="5708"/>
                </a:cubicBezTo>
                <a:cubicBezTo>
                  <a:pt x="1244" y="5708"/>
                  <a:pt x="1244" y="5708"/>
                  <a:pt x="1248" y="5665"/>
                </a:cubicBezTo>
                <a:cubicBezTo>
                  <a:pt x="1249" y="5660"/>
                  <a:pt x="1249" y="5654"/>
                  <a:pt x="1252" y="5650"/>
                </a:cubicBezTo>
                <a:cubicBezTo>
                  <a:pt x="1296" y="5598"/>
                  <a:pt x="1330" y="5536"/>
                  <a:pt x="1397" y="5506"/>
                </a:cubicBezTo>
                <a:cubicBezTo>
                  <a:pt x="1427" y="5493"/>
                  <a:pt x="1428" y="5494"/>
                  <a:pt x="1453" y="5518"/>
                </a:cubicBezTo>
                <a:cubicBezTo>
                  <a:pt x="1428" y="5536"/>
                  <a:pt x="1418" y="5560"/>
                  <a:pt x="1425" y="5590"/>
                </a:cubicBezTo>
                <a:cubicBezTo>
                  <a:pt x="1427" y="5599"/>
                  <a:pt x="1426" y="5609"/>
                  <a:pt x="1423" y="5618"/>
                </a:cubicBezTo>
                <a:cubicBezTo>
                  <a:pt x="1413" y="5655"/>
                  <a:pt x="1386" y="5668"/>
                  <a:pt x="1347" y="5656"/>
                </a:cubicBezTo>
                <a:cubicBezTo>
                  <a:pt x="1306" y="5683"/>
                  <a:pt x="1297" y="5722"/>
                  <a:pt x="1304" y="5769"/>
                </a:cubicBezTo>
                <a:cubicBezTo>
                  <a:pt x="1306" y="5778"/>
                  <a:pt x="1299" y="5791"/>
                  <a:pt x="1303" y="5799"/>
                </a:cubicBezTo>
                <a:cubicBezTo>
                  <a:pt x="1314" y="5823"/>
                  <a:pt x="1315" y="5847"/>
                  <a:pt x="1312" y="5872"/>
                </a:cubicBezTo>
                <a:cubicBezTo>
                  <a:pt x="1312" y="5875"/>
                  <a:pt x="1322" y="5879"/>
                  <a:pt x="1328" y="5883"/>
                </a:cubicBezTo>
                <a:cubicBezTo>
                  <a:pt x="1327" y="5881"/>
                  <a:pt x="1327" y="5881"/>
                  <a:pt x="1327" y="5881"/>
                </a:cubicBezTo>
                <a:cubicBezTo>
                  <a:pt x="1335" y="5921"/>
                  <a:pt x="1333" y="5924"/>
                  <a:pt x="1291" y="5948"/>
                </a:cubicBezTo>
                <a:cubicBezTo>
                  <a:pt x="1292" y="5955"/>
                  <a:pt x="1296" y="5966"/>
                  <a:pt x="1293" y="5969"/>
                </a:cubicBezTo>
                <a:cubicBezTo>
                  <a:pt x="1283" y="5979"/>
                  <a:pt x="1271" y="5991"/>
                  <a:pt x="1258" y="5995"/>
                </a:cubicBezTo>
                <a:cubicBezTo>
                  <a:pt x="1234" y="6001"/>
                  <a:pt x="1214" y="6003"/>
                  <a:pt x="1209" y="6035"/>
                </a:cubicBezTo>
                <a:cubicBezTo>
                  <a:pt x="1205" y="6056"/>
                  <a:pt x="1185" y="6074"/>
                  <a:pt x="1173" y="6093"/>
                </a:cubicBezTo>
                <a:cubicBezTo>
                  <a:pt x="1151" y="6127"/>
                  <a:pt x="1141" y="6165"/>
                  <a:pt x="1136" y="6205"/>
                </a:cubicBezTo>
                <a:cubicBezTo>
                  <a:pt x="1132" y="6235"/>
                  <a:pt x="1123" y="6264"/>
                  <a:pt x="1116" y="6293"/>
                </a:cubicBezTo>
                <a:cubicBezTo>
                  <a:pt x="1112" y="6307"/>
                  <a:pt x="1104" y="6319"/>
                  <a:pt x="1125" y="6329"/>
                </a:cubicBezTo>
                <a:cubicBezTo>
                  <a:pt x="1138" y="6336"/>
                  <a:pt x="1135" y="6352"/>
                  <a:pt x="1122" y="6360"/>
                </a:cubicBezTo>
                <a:cubicBezTo>
                  <a:pt x="1118" y="6362"/>
                  <a:pt x="1114" y="6361"/>
                  <a:pt x="1110" y="6363"/>
                </a:cubicBezTo>
                <a:cubicBezTo>
                  <a:pt x="1107" y="6365"/>
                  <a:pt x="1104" y="6368"/>
                  <a:pt x="1099" y="6372"/>
                </a:cubicBezTo>
                <a:cubicBezTo>
                  <a:pt x="1130" y="6392"/>
                  <a:pt x="1126" y="6422"/>
                  <a:pt x="1123" y="6452"/>
                </a:cubicBezTo>
                <a:cubicBezTo>
                  <a:pt x="1122" y="6469"/>
                  <a:pt x="1121" y="6485"/>
                  <a:pt x="1122" y="6502"/>
                </a:cubicBezTo>
                <a:cubicBezTo>
                  <a:pt x="1124" y="6529"/>
                  <a:pt x="1129" y="6555"/>
                  <a:pt x="1109" y="6578"/>
                </a:cubicBezTo>
                <a:cubicBezTo>
                  <a:pt x="1105" y="6581"/>
                  <a:pt x="1104" y="6587"/>
                  <a:pt x="1104" y="6593"/>
                </a:cubicBezTo>
                <a:cubicBezTo>
                  <a:pt x="1100" y="6636"/>
                  <a:pt x="1096" y="6680"/>
                  <a:pt x="1092" y="6724"/>
                </a:cubicBezTo>
                <a:cubicBezTo>
                  <a:pt x="1118" y="6715"/>
                  <a:pt x="1140" y="6707"/>
                  <a:pt x="1161" y="6699"/>
                </a:cubicBezTo>
                <a:cubicBezTo>
                  <a:pt x="1166" y="6697"/>
                  <a:pt x="1172" y="6693"/>
                  <a:pt x="1173" y="6689"/>
                </a:cubicBezTo>
                <a:cubicBezTo>
                  <a:pt x="1180" y="6661"/>
                  <a:pt x="1216" y="6649"/>
                  <a:pt x="1208" y="6611"/>
                </a:cubicBezTo>
                <a:cubicBezTo>
                  <a:pt x="1204" y="6592"/>
                  <a:pt x="1220" y="6569"/>
                  <a:pt x="1226" y="6548"/>
                </a:cubicBezTo>
                <a:cubicBezTo>
                  <a:pt x="1233" y="6520"/>
                  <a:pt x="1241" y="6492"/>
                  <a:pt x="1247" y="6464"/>
                </a:cubicBezTo>
                <a:cubicBezTo>
                  <a:pt x="1250" y="6453"/>
                  <a:pt x="1250" y="6437"/>
                  <a:pt x="1244" y="6429"/>
                </a:cubicBezTo>
                <a:cubicBezTo>
                  <a:pt x="1222" y="6395"/>
                  <a:pt x="1238" y="6369"/>
                  <a:pt x="1255" y="6339"/>
                </a:cubicBezTo>
                <a:cubicBezTo>
                  <a:pt x="1270" y="6314"/>
                  <a:pt x="1277" y="6283"/>
                  <a:pt x="1286" y="6254"/>
                </a:cubicBezTo>
                <a:cubicBezTo>
                  <a:pt x="1295" y="6226"/>
                  <a:pt x="1308" y="6206"/>
                  <a:pt x="1338" y="6194"/>
                </a:cubicBezTo>
                <a:cubicBezTo>
                  <a:pt x="1356" y="6187"/>
                  <a:pt x="1369" y="6167"/>
                  <a:pt x="1385" y="6153"/>
                </a:cubicBezTo>
                <a:cubicBezTo>
                  <a:pt x="1406" y="6133"/>
                  <a:pt x="1419" y="6133"/>
                  <a:pt x="1443" y="6151"/>
                </a:cubicBezTo>
                <a:cubicBezTo>
                  <a:pt x="1469" y="6169"/>
                  <a:pt x="1486" y="6190"/>
                  <a:pt x="1475" y="6224"/>
                </a:cubicBezTo>
                <a:cubicBezTo>
                  <a:pt x="1473" y="6229"/>
                  <a:pt x="1474" y="6235"/>
                  <a:pt x="1475" y="6240"/>
                </a:cubicBezTo>
                <a:cubicBezTo>
                  <a:pt x="1476" y="6262"/>
                  <a:pt x="1474" y="6274"/>
                  <a:pt x="1467" y="6289"/>
                </a:cubicBezTo>
                <a:cubicBezTo>
                  <a:pt x="1464" y="6295"/>
                  <a:pt x="1462" y="6301"/>
                  <a:pt x="1458" y="6306"/>
                </a:cubicBezTo>
                <a:cubicBezTo>
                  <a:pt x="1447" y="6320"/>
                  <a:pt x="1475" y="6335"/>
                  <a:pt x="1455" y="6351"/>
                </a:cubicBezTo>
                <a:cubicBezTo>
                  <a:pt x="1443" y="6360"/>
                  <a:pt x="1440" y="6381"/>
                  <a:pt x="1436" y="6397"/>
                </a:cubicBezTo>
                <a:cubicBezTo>
                  <a:pt x="1432" y="6413"/>
                  <a:pt x="1433" y="6431"/>
                  <a:pt x="1428" y="6447"/>
                </a:cubicBezTo>
                <a:cubicBezTo>
                  <a:pt x="1422" y="6467"/>
                  <a:pt x="1429" y="6475"/>
                  <a:pt x="1446" y="6484"/>
                </a:cubicBezTo>
                <a:cubicBezTo>
                  <a:pt x="1461" y="6492"/>
                  <a:pt x="1476" y="6504"/>
                  <a:pt x="1485" y="6518"/>
                </a:cubicBezTo>
                <a:cubicBezTo>
                  <a:pt x="1501" y="6545"/>
                  <a:pt x="1523" y="6559"/>
                  <a:pt x="1554" y="6565"/>
                </a:cubicBezTo>
                <a:cubicBezTo>
                  <a:pt x="1556" y="6552"/>
                  <a:pt x="1559" y="6539"/>
                  <a:pt x="1561" y="6527"/>
                </a:cubicBezTo>
                <a:cubicBezTo>
                  <a:pt x="1563" y="6526"/>
                  <a:pt x="1565" y="6526"/>
                  <a:pt x="1567" y="6526"/>
                </a:cubicBezTo>
                <a:cubicBezTo>
                  <a:pt x="1572" y="6539"/>
                  <a:pt x="1577" y="6552"/>
                  <a:pt x="1583" y="6565"/>
                </a:cubicBezTo>
                <a:cubicBezTo>
                  <a:pt x="1616" y="6583"/>
                  <a:pt x="1646" y="6568"/>
                  <a:pt x="1671" y="6551"/>
                </a:cubicBezTo>
                <a:cubicBezTo>
                  <a:pt x="1695" y="6534"/>
                  <a:pt x="1712" y="6508"/>
                  <a:pt x="1734" y="6483"/>
                </a:cubicBezTo>
                <a:cubicBezTo>
                  <a:pt x="1743" y="6495"/>
                  <a:pt x="1753" y="6511"/>
                  <a:pt x="1770" y="6498"/>
                </a:cubicBezTo>
                <a:cubicBezTo>
                  <a:pt x="1782" y="6489"/>
                  <a:pt x="1794" y="6478"/>
                  <a:pt x="1806" y="6467"/>
                </a:cubicBezTo>
                <a:cubicBezTo>
                  <a:pt x="1827" y="6508"/>
                  <a:pt x="1808" y="6562"/>
                  <a:pt x="1845" y="6597"/>
                </a:cubicBezTo>
                <a:cubicBezTo>
                  <a:pt x="1842" y="6613"/>
                  <a:pt x="1842" y="6627"/>
                  <a:pt x="1837" y="6640"/>
                </a:cubicBezTo>
                <a:cubicBezTo>
                  <a:pt x="1833" y="6652"/>
                  <a:pt x="1834" y="6665"/>
                  <a:pt x="1820" y="6676"/>
                </a:cubicBezTo>
                <a:cubicBezTo>
                  <a:pt x="1808" y="6686"/>
                  <a:pt x="1807" y="6710"/>
                  <a:pt x="1801" y="6727"/>
                </a:cubicBezTo>
                <a:cubicBezTo>
                  <a:pt x="1796" y="6741"/>
                  <a:pt x="1791" y="6756"/>
                  <a:pt x="1785" y="6770"/>
                </a:cubicBezTo>
                <a:cubicBezTo>
                  <a:pt x="1776" y="6788"/>
                  <a:pt x="1761" y="6804"/>
                  <a:pt x="1758" y="6826"/>
                </a:cubicBezTo>
                <a:cubicBezTo>
                  <a:pt x="1757" y="6835"/>
                  <a:pt x="1748" y="6848"/>
                  <a:pt x="1740" y="6849"/>
                </a:cubicBezTo>
                <a:cubicBezTo>
                  <a:pt x="1721" y="6852"/>
                  <a:pt x="1714" y="6868"/>
                  <a:pt x="1702" y="6880"/>
                </a:cubicBezTo>
                <a:cubicBezTo>
                  <a:pt x="1691" y="6891"/>
                  <a:pt x="1673" y="6902"/>
                  <a:pt x="1693" y="6921"/>
                </a:cubicBezTo>
                <a:cubicBezTo>
                  <a:pt x="1682" y="6955"/>
                  <a:pt x="1712" y="7000"/>
                  <a:pt x="1666" y="7024"/>
                </a:cubicBezTo>
                <a:cubicBezTo>
                  <a:pt x="1658" y="7053"/>
                  <a:pt x="1640" y="7080"/>
                  <a:pt x="1653" y="7111"/>
                </a:cubicBezTo>
                <a:cubicBezTo>
                  <a:pt x="1661" y="7131"/>
                  <a:pt x="1666" y="7148"/>
                  <a:pt x="1654" y="7170"/>
                </a:cubicBezTo>
                <a:cubicBezTo>
                  <a:pt x="1641" y="7195"/>
                  <a:pt x="1668" y="7198"/>
                  <a:pt x="1685" y="7207"/>
                </a:cubicBezTo>
                <a:cubicBezTo>
                  <a:pt x="1672" y="7229"/>
                  <a:pt x="1687" y="7261"/>
                  <a:pt x="1652" y="7270"/>
                </a:cubicBezTo>
                <a:cubicBezTo>
                  <a:pt x="1650" y="7270"/>
                  <a:pt x="1646" y="7276"/>
                  <a:pt x="1647" y="7279"/>
                </a:cubicBezTo>
                <a:cubicBezTo>
                  <a:pt x="1651" y="7304"/>
                  <a:pt x="1629" y="7313"/>
                  <a:pt x="1617" y="7328"/>
                </a:cubicBezTo>
                <a:cubicBezTo>
                  <a:pt x="1619" y="7340"/>
                  <a:pt x="1622" y="7351"/>
                  <a:pt x="1624" y="7363"/>
                </a:cubicBezTo>
                <a:cubicBezTo>
                  <a:pt x="1610" y="7374"/>
                  <a:pt x="1596" y="7384"/>
                  <a:pt x="1589" y="7389"/>
                </a:cubicBezTo>
                <a:cubicBezTo>
                  <a:pt x="1580" y="7428"/>
                  <a:pt x="1573" y="7462"/>
                  <a:pt x="1565" y="7494"/>
                </a:cubicBezTo>
                <a:cubicBezTo>
                  <a:pt x="1564" y="7498"/>
                  <a:pt x="1551" y="7498"/>
                  <a:pt x="1549" y="7503"/>
                </a:cubicBezTo>
                <a:cubicBezTo>
                  <a:pt x="1542" y="7520"/>
                  <a:pt x="1525" y="7534"/>
                  <a:pt x="1532" y="7557"/>
                </a:cubicBezTo>
                <a:cubicBezTo>
                  <a:pt x="1535" y="7566"/>
                  <a:pt x="1536" y="7583"/>
                  <a:pt x="1532" y="7586"/>
                </a:cubicBezTo>
                <a:cubicBezTo>
                  <a:pt x="1506" y="7604"/>
                  <a:pt x="1520" y="7630"/>
                  <a:pt x="1514" y="7652"/>
                </a:cubicBezTo>
                <a:cubicBezTo>
                  <a:pt x="1511" y="7661"/>
                  <a:pt x="1507" y="7671"/>
                  <a:pt x="1505" y="7680"/>
                </a:cubicBezTo>
                <a:cubicBezTo>
                  <a:pt x="1501" y="7698"/>
                  <a:pt x="1494" y="7716"/>
                  <a:pt x="1494" y="7733"/>
                </a:cubicBezTo>
                <a:cubicBezTo>
                  <a:pt x="1495" y="7760"/>
                  <a:pt x="1496" y="7785"/>
                  <a:pt x="1479" y="7809"/>
                </a:cubicBezTo>
                <a:cubicBezTo>
                  <a:pt x="1460" y="7836"/>
                  <a:pt x="1461" y="7869"/>
                  <a:pt x="1460" y="7901"/>
                </a:cubicBezTo>
                <a:cubicBezTo>
                  <a:pt x="1458" y="7924"/>
                  <a:pt x="1458" y="7948"/>
                  <a:pt x="1457" y="7972"/>
                </a:cubicBezTo>
                <a:cubicBezTo>
                  <a:pt x="1457" y="7973"/>
                  <a:pt x="1455" y="7975"/>
                  <a:pt x="1455" y="7976"/>
                </a:cubicBezTo>
                <a:cubicBezTo>
                  <a:pt x="1469" y="8015"/>
                  <a:pt x="1449" y="8050"/>
                  <a:pt x="1441" y="8087"/>
                </a:cubicBezTo>
                <a:cubicBezTo>
                  <a:pt x="1434" y="8120"/>
                  <a:pt x="1429" y="8150"/>
                  <a:pt x="1438" y="8186"/>
                </a:cubicBezTo>
                <a:cubicBezTo>
                  <a:pt x="1446" y="8218"/>
                  <a:pt x="1456" y="8258"/>
                  <a:pt x="1431" y="8291"/>
                </a:cubicBezTo>
                <a:cubicBezTo>
                  <a:pt x="1411" y="8319"/>
                  <a:pt x="1430" y="8350"/>
                  <a:pt x="1425" y="8379"/>
                </a:cubicBezTo>
                <a:cubicBezTo>
                  <a:pt x="1419" y="8411"/>
                  <a:pt x="1429" y="8445"/>
                  <a:pt x="1411" y="8476"/>
                </a:cubicBezTo>
                <a:cubicBezTo>
                  <a:pt x="1409" y="8478"/>
                  <a:pt x="1410" y="8483"/>
                  <a:pt x="1410" y="8487"/>
                </a:cubicBezTo>
                <a:cubicBezTo>
                  <a:pt x="1412" y="8533"/>
                  <a:pt x="1420" y="8579"/>
                  <a:pt x="1416" y="8624"/>
                </a:cubicBezTo>
                <a:cubicBezTo>
                  <a:pt x="1413" y="8659"/>
                  <a:pt x="1423" y="8693"/>
                  <a:pt x="1419" y="8725"/>
                </a:cubicBezTo>
                <a:cubicBezTo>
                  <a:pt x="1412" y="8776"/>
                  <a:pt x="1423" y="8828"/>
                  <a:pt x="1407" y="8880"/>
                </a:cubicBezTo>
                <a:cubicBezTo>
                  <a:pt x="1398" y="8909"/>
                  <a:pt x="1401" y="8946"/>
                  <a:pt x="1410" y="8977"/>
                </a:cubicBezTo>
                <a:cubicBezTo>
                  <a:pt x="1417" y="8999"/>
                  <a:pt x="1415" y="9017"/>
                  <a:pt x="1406" y="9036"/>
                </a:cubicBezTo>
                <a:cubicBezTo>
                  <a:pt x="1400" y="9047"/>
                  <a:pt x="1401" y="9056"/>
                  <a:pt x="1405" y="9069"/>
                </a:cubicBezTo>
                <a:cubicBezTo>
                  <a:pt x="1416" y="9098"/>
                  <a:pt x="1421" y="9127"/>
                  <a:pt x="1407" y="9160"/>
                </a:cubicBezTo>
                <a:cubicBezTo>
                  <a:pt x="1398" y="9181"/>
                  <a:pt x="1389" y="9207"/>
                  <a:pt x="1401" y="9233"/>
                </a:cubicBezTo>
                <a:cubicBezTo>
                  <a:pt x="1405" y="9240"/>
                  <a:pt x="1405" y="9251"/>
                  <a:pt x="1404" y="9260"/>
                </a:cubicBezTo>
                <a:cubicBezTo>
                  <a:pt x="1395" y="9311"/>
                  <a:pt x="1399" y="9362"/>
                  <a:pt x="1394" y="9412"/>
                </a:cubicBezTo>
                <a:cubicBezTo>
                  <a:pt x="1392" y="9429"/>
                  <a:pt x="1394" y="9447"/>
                  <a:pt x="1394" y="9464"/>
                </a:cubicBezTo>
                <a:cubicBezTo>
                  <a:pt x="1393" y="9484"/>
                  <a:pt x="1392" y="9504"/>
                  <a:pt x="1390" y="9523"/>
                </a:cubicBezTo>
                <a:cubicBezTo>
                  <a:pt x="1389" y="9535"/>
                  <a:pt x="1385" y="9547"/>
                  <a:pt x="1404" y="9557"/>
                </a:cubicBezTo>
                <a:cubicBezTo>
                  <a:pt x="1411" y="9531"/>
                  <a:pt x="1419" y="9507"/>
                  <a:pt x="1425" y="9482"/>
                </a:cubicBezTo>
                <a:cubicBezTo>
                  <a:pt x="1435" y="9438"/>
                  <a:pt x="1441" y="9394"/>
                  <a:pt x="1442" y="9349"/>
                </a:cubicBezTo>
                <a:cubicBezTo>
                  <a:pt x="1442" y="9339"/>
                  <a:pt x="1447" y="9330"/>
                  <a:pt x="1450" y="9320"/>
                </a:cubicBezTo>
                <a:cubicBezTo>
                  <a:pt x="1452" y="9311"/>
                  <a:pt x="1458" y="9301"/>
                  <a:pt x="1456" y="9293"/>
                </a:cubicBezTo>
                <a:cubicBezTo>
                  <a:pt x="1452" y="9268"/>
                  <a:pt x="1458" y="9247"/>
                  <a:pt x="1468" y="9224"/>
                </a:cubicBezTo>
                <a:cubicBezTo>
                  <a:pt x="1475" y="9206"/>
                  <a:pt x="1473" y="9184"/>
                  <a:pt x="1474" y="9164"/>
                </a:cubicBezTo>
                <a:cubicBezTo>
                  <a:pt x="1475" y="9159"/>
                  <a:pt x="1470" y="9152"/>
                  <a:pt x="1472" y="9148"/>
                </a:cubicBezTo>
                <a:cubicBezTo>
                  <a:pt x="1489" y="9120"/>
                  <a:pt x="1481" y="9087"/>
                  <a:pt x="1492" y="9057"/>
                </a:cubicBezTo>
                <a:cubicBezTo>
                  <a:pt x="1500" y="9034"/>
                  <a:pt x="1509" y="9010"/>
                  <a:pt x="1502" y="8984"/>
                </a:cubicBezTo>
                <a:cubicBezTo>
                  <a:pt x="1500" y="8975"/>
                  <a:pt x="1502" y="8962"/>
                  <a:pt x="1507" y="8954"/>
                </a:cubicBezTo>
                <a:cubicBezTo>
                  <a:pt x="1523" y="8924"/>
                  <a:pt x="1525" y="8891"/>
                  <a:pt x="1530" y="8858"/>
                </a:cubicBezTo>
                <a:cubicBezTo>
                  <a:pt x="1533" y="8833"/>
                  <a:pt x="1534" y="8808"/>
                  <a:pt x="1541" y="8784"/>
                </a:cubicBezTo>
                <a:cubicBezTo>
                  <a:pt x="1551" y="8746"/>
                  <a:pt x="1552" y="8711"/>
                  <a:pt x="1545" y="8672"/>
                </a:cubicBezTo>
                <a:cubicBezTo>
                  <a:pt x="1539" y="8642"/>
                  <a:pt x="1552" y="8607"/>
                  <a:pt x="1561" y="8576"/>
                </a:cubicBezTo>
                <a:cubicBezTo>
                  <a:pt x="1568" y="8551"/>
                  <a:pt x="1578" y="8529"/>
                  <a:pt x="1569" y="8502"/>
                </a:cubicBezTo>
                <a:cubicBezTo>
                  <a:pt x="1566" y="8494"/>
                  <a:pt x="1567" y="8479"/>
                  <a:pt x="1573" y="8473"/>
                </a:cubicBezTo>
                <a:cubicBezTo>
                  <a:pt x="1602" y="8440"/>
                  <a:pt x="1582" y="8396"/>
                  <a:pt x="1600" y="8361"/>
                </a:cubicBezTo>
                <a:cubicBezTo>
                  <a:pt x="1589" y="8339"/>
                  <a:pt x="1610" y="8320"/>
                  <a:pt x="1606" y="8298"/>
                </a:cubicBezTo>
                <a:cubicBezTo>
                  <a:pt x="1604" y="8285"/>
                  <a:pt x="1607" y="8270"/>
                  <a:pt x="1608" y="8256"/>
                </a:cubicBezTo>
                <a:cubicBezTo>
                  <a:pt x="1609" y="8242"/>
                  <a:pt x="1611" y="8227"/>
                  <a:pt x="1613" y="8213"/>
                </a:cubicBezTo>
                <a:cubicBezTo>
                  <a:pt x="1614" y="8196"/>
                  <a:pt x="1614" y="8179"/>
                  <a:pt x="1616" y="8162"/>
                </a:cubicBezTo>
                <a:cubicBezTo>
                  <a:pt x="1617" y="8152"/>
                  <a:pt x="1615" y="8138"/>
                  <a:pt x="1621" y="8132"/>
                </a:cubicBezTo>
                <a:cubicBezTo>
                  <a:pt x="1636" y="8117"/>
                  <a:pt x="1633" y="8100"/>
                  <a:pt x="1633" y="8084"/>
                </a:cubicBezTo>
                <a:cubicBezTo>
                  <a:pt x="1633" y="8063"/>
                  <a:pt x="1623" y="8042"/>
                  <a:pt x="1644" y="8025"/>
                </a:cubicBezTo>
                <a:cubicBezTo>
                  <a:pt x="1645" y="8024"/>
                  <a:pt x="1646" y="8020"/>
                  <a:pt x="1645" y="8018"/>
                </a:cubicBezTo>
                <a:cubicBezTo>
                  <a:pt x="1631" y="7988"/>
                  <a:pt x="1644" y="7964"/>
                  <a:pt x="1662" y="7940"/>
                </a:cubicBezTo>
                <a:cubicBezTo>
                  <a:pt x="1655" y="7934"/>
                  <a:pt x="1649" y="7929"/>
                  <a:pt x="1643" y="7924"/>
                </a:cubicBezTo>
                <a:cubicBezTo>
                  <a:pt x="1665" y="7912"/>
                  <a:pt x="1678" y="7899"/>
                  <a:pt x="1642" y="7883"/>
                </a:cubicBezTo>
                <a:cubicBezTo>
                  <a:pt x="1666" y="7858"/>
                  <a:pt x="1670" y="7830"/>
                  <a:pt x="1659" y="7799"/>
                </a:cubicBezTo>
                <a:cubicBezTo>
                  <a:pt x="1657" y="7794"/>
                  <a:pt x="1659" y="7783"/>
                  <a:pt x="1662" y="7780"/>
                </a:cubicBezTo>
                <a:cubicBezTo>
                  <a:pt x="1685" y="7762"/>
                  <a:pt x="1673" y="7736"/>
                  <a:pt x="1679" y="7714"/>
                </a:cubicBezTo>
                <a:cubicBezTo>
                  <a:pt x="1682" y="7703"/>
                  <a:pt x="1680" y="7689"/>
                  <a:pt x="1686" y="7680"/>
                </a:cubicBezTo>
                <a:cubicBezTo>
                  <a:pt x="1695" y="7667"/>
                  <a:pt x="1692" y="7659"/>
                  <a:pt x="1686" y="7647"/>
                </a:cubicBezTo>
                <a:cubicBezTo>
                  <a:pt x="1682" y="7637"/>
                  <a:pt x="1679" y="7625"/>
                  <a:pt x="1681" y="7614"/>
                </a:cubicBezTo>
                <a:cubicBezTo>
                  <a:pt x="1692" y="7563"/>
                  <a:pt x="1692" y="7509"/>
                  <a:pt x="1718" y="7460"/>
                </a:cubicBezTo>
                <a:cubicBezTo>
                  <a:pt x="1723" y="7452"/>
                  <a:pt x="1717" y="7437"/>
                  <a:pt x="1717" y="7426"/>
                </a:cubicBezTo>
                <a:cubicBezTo>
                  <a:pt x="1716" y="7394"/>
                  <a:pt x="1728" y="7366"/>
                  <a:pt x="1743" y="7339"/>
                </a:cubicBezTo>
                <a:cubicBezTo>
                  <a:pt x="1753" y="7321"/>
                  <a:pt x="1756" y="7303"/>
                  <a:pt x="1758" y="7283"/>
                </a:cubicBezTo>
                <a:cubicBezTo>
                  <a:pt x="1760" y="7241"/>
                  <a:pt x="1754" y="7199"/>
                  <a:pt x="1766" y="7158"/>
                </a:cubicBezTo>
                <a:cubicBezTo>
                  <a:pt x="1769" y="7147"/>
                  <a:pt x="1762" y="7134"/>
                  <a:pt x="1761" y="7131"/>
                </a:cubicBezTo>
                <a:cubicBezTo>
                  <a:pt x="1776" y="7102"/>
                  <a:pt x="1789" y="7079"/>
                  <a:pt x="1798" y="7056"/>
                </a:cubicBezTo>
                <a:cubicBezTo>
                  <a:pt x="1808" y="7030"/>
                  <a:pt x="1801" y="7007"/>
                  <a:pt x="1783" y="6987"/>
                </a:cubicBezTo>
                <a:cubicBezTo>
                  <a:pt x="1792" y="6968"/>
                  <a:pt x="1796" y="6945"/>
                  <a:pt x="1810" y="6936"/>
                </a:cubicBezTo>
                <a:cubicBezTo>
                  <a:pt x="1830" y="6923"/>
                  <a:pt x="1815" y="6903"/>
                  <a:pt x="1827" y="6887"/>
                </a:cubicBezTo>
                <a:cubicBezTo>
                  <a:pt x="1837" y="6876"/>
                  <a:pt x="1846" y="6851"/>
                  <a:pt x="1829" y="6832"/>
                </a:cubicBezTo>
                <a:cubicBezTo>
                  <a:pt x="1826" y="6828"/>
                  <a:pt x="1829" y="6816"/>
                  <a:pt x="1833" y="6810"/>
                </a:cubicBezTo>
                <a:cubicBezTo>
                  <a:pt x="1848" y="6791"/>
                  <a:pt x="1852" y="6773"/>
                  <a:pt x="1830" y="6752"/>
                </a:cubicBezTo>
                <a:cubicBezTo>
                  <a:pt x="1870" y="6742"/>
                  <a:pt x="1860" y="6712"/>
                  <a:pt x="1865" y="6688"/>
                </a:cubicBezTo>
                <a:cubicBezTo>
                  <a:pt x="1866" y="6680"/>
                  <a:pt x="1860" y="6670"/>
                  <a:pt x="1863" y="6664"/>
                </a:cubicBezTo>
                <a:cubicBezTo>
                  <a:pt x="1876" y="6642"/>
                  <a:pt x="1881" y="6621"/>
                  <a:pt x="1858" y="6601"/>
                </a:cubicBezTo>
                <a:cubicBezTo>
                  <a:pt x="1856" y="6599"/>
                  <a:pt x="1856" y="6591"/>
                  <a:pt x="1858" y="6590"/>
                </a:cubicBezTo>
                <a:cubicBezTo>
                  <a:pt x="1877" y="6572"/>
                  <a:pt x="1871" y="6544"/>
                  <a:pt x="1883" y="6526"/>
                </a:cubicBezTo>
                <a:cubicBezTo>
                  <a:pt x="1903" y="6498"/>
                  <a:pt x="1908" y="6474"/>
                  <a:pt x="1889" y="6452"/>
                </a:cubicBezTo>
                <a:cubicBezTo>
                  <a:pt x="1897" y="6431"/>
                  <a:pt x="1903" y="6415"/>
                  <a:pt x="1909" y="6398"/>
                </a:cubicBezTo>
                <a:cubicBezTo>
                  <a:pt x="1909" y="6397"/>
                  <a:pt x="1908" y="6395"/>
                  <a:pt x="1908" y="6394"/>
                </a:cubicBezTo>
                <a:cubicBezTo>
                  <a:pt x="1914" y="6373"/>
                  <a:pt x="1919" y="6351"/>
                  <a:pt x="1925" y="6330"/>
                </a:cubicBezTo>
                <a:cubicBezTo>
                  <a:pt x="1931" y="6308"/>
                  <a:pt x="1915" y="6289"/>
                  <a:pt x="1918" y="6265"/>
                </a:cubicBezTo>
                <a:cubicBezTo>
                  <a:pt x="1921" y="6242"/>
                  <a:pt x="1928" y="6223"/>
                  <a:pt x="1941" y="6204"/>
                </a:cubicBezTo>
                <a:cubicBezTo>
                  <a:pt x="1957" y="6180"/>
                  <a:pt x="1975" y="6155"/>
                  <a:pt x="1949" y="6127"/>
                </a:cubicBezTo>
                <a:cubicBezTo>
                  <a:pt x="1955" y="6120"/>
                  <a:pt x="1960" y="6114"/>
                  <a:pt x="1967" y="6106"/>
                </a:cubicBezTo>
                <a:cubicBezTo>
                  <a:pt x="1959" y="6101"/>
                  <a:pt x="1953" y="6096"/>
                  <a:pt x="1943" y="6088"/>
                </a:cubicBezTo>
                <a:cubicBezTo>
                  <a:pt x="1954" y="6068"/>
                  <a:pt x="1965" y="6046"/>
                  <a:pt x="1978" y="6021"/>
                </a:cubicBezTo>
                <a:cubicBezTo>
                  <a:pt x="1970" y="6006"/>
                  <a:pt x="1957" y="5987"/>
                  <a:pt x="1978" y="5964"/>
                </a:cubicBezTo>
                <a:cubicBezTo>
                  <a:pt x="1983" y="5959"/>
                  <a:pt x="1982" y="5947"/>
                  <a:pt x="1981" y="5938"/>
                </a:cubicBezTo>
                <a:cubicBezTo>
                  <a:pt x="1978" y="5918"/>
                  <a:pt x="1975" y="5900"/>
                  <a:pt x="1991" y="5882"/>
                </a:cubicBezTo>
                <a:cubicBezTo>
                  <a:pt x="1995" y="5877"/>
                  <a:pt x="1994" y="5861"/>
                  <a:pt x="1989" y="5853"/>
                </a:cubicBezTo>
                <a:cubicBezTo>
                  <a:pt x="1978" y="5837"/>
                  <a:pt x="1981" y="5817"/>
                  <a:pt x="1990" y="5809"/>
                </a:cubicBezTo>
                <a:cubicBezTo>
                  <a:pt x="2018" y="5784"/>
                  <a:pt x="2005" y="5759"/>
                  <a:pt x="1997" y="5730"/>
                </a:cubicBezTo>
                <a:cubicBezTo>
                  <a:pt x="2036" y="5718"/>
                  <a:pt x="2012" y="5685"/>
                  <a:pt x="2018" y="5661"/>
                </a:cubicBezTo>
                <a:cubicBezTo>
                  <a:pt x="2021" y="5647"/>
                  <a:pt x="2018" y="5631"/>
                  <a:pt x="2021" y="5618"/>
                </a:cubicBezTo>
                <a:cubicBezTo>
                  <a:pt x="2024" y="5607"/>
                  <a:pt x="2033" y="5598"/>
                  <a:pt x="2043" y="5584"/>
                </a:cubicBezTo>
                <a:cubicBezTo>
                  <a:pt x="2048" y="5562"/>
                  <a:pt x="2055" y="5534"/>
                  <a:pt x="2062" y="5506"/>
                </a:cubicBezTo>
                <a:cubicBezTo>
                  <a:pt x="2063" y="5503"/>
                  <a:pt x="2066" y="5499"/>
                  <a:pt x="2066" y="5495"/>
                </a:cubicBezTo>
                <a:cubicBezTo>
                  <a:pt x="2072" y="5470"/>
                  <a:pt x="2065" y="5464"/>
                  <a:pt x="2034" y="5473"/>
                </a:cubicBezTo>
                <a:cubicBezTo>
                  <a:pt x="2034" y="5464"/>
                  <a:pt x="2034" y="5455"/>
                  <a:pt x="2034" y="5444"/>
                </a:cubicBezTo>
                <a:cubicBezTo>
                  <a:pt x="2043" y="5448"/>
                  <a:pt x="2049" y="5450"/>
                  <a:pt x="2058" y="5454"/>
                </a:cubicBezTo>
                <a:cubicBezTo>
                  <a:pt x="2063" y="5440"/>
                  <a:pt x="2069" y="5426"/>
                  <a:pt x="2075" y="5413"/>
                </a:cubicBezTo>
                <a:cubicBezTo>
                  <a:pt x="2073" y="5412"/>
                  <a:pt x="2071" y="5410"/>
                  <a:pt x="2069" y="5409"/>
                </a:cubicBezTo>
                <a:cubicBezTo>
                  <a:pt x="2061" y="5416"/>
                  <a:pt x="2053" y="5423"/>
                  <a:pt x="2045" y="5430"/>
                </a:cubicBezTo>
                <a:cubicBezTo>
                  <a:pt x="2043" y="5428"/>
                  <a:pt x="2040" y="5426"/>
                  <a:pt x="2038" y="5424"/>
                </a:cubicBezTo>
                <a:cubicBezTo>
                  <a:pt x="2047" y="5408"/>
                  <a:pt x="2057" y="5391"/>
                  <a:pt x="2067" y="5374"/>
                </a:cubicBezTo>
                <a:cubicBezTo>
                  <a:pt x="2070" y="5369"/>
                  <a:pt x="2076" y="5366"/>
                  <a:pt x="2076" y="5361"/>
                </a:cubicBezTo>
                <a:cubicBezTo>
                  <a:pt x="2080" y="5326"/>
                  <a:pt x="2099" y="5294"/>
                  <a:pt x="2094" y="5259"/>
                </a:cubicBezTo>
                <a:cubicBezTo>
                  <a:pt x="2087" y="5214"/>
                  <a:pt x="2103" y="5176"/>
                  <a:pt x="2118" y="5136"/>
                </a:cubicBezTo>
                <a:cubicBezTo>
                  <a:pt x="2120" y="5132"/>
                  <a:pt x="2126" y="5127"/>
                  <a:pt x="2125" y="5123"/>
                </a:cubicBezTo>
                <a:cubicBezTo>
                  <a:pt x="2117" y="5070"/>
                  <a:pt x="2139" y="5021"/>
                  <a:pt x="2144" y="4971"/>
                </a:cubicBezTo>
                <a:cubicBezTo>
                  <a:pt x="2148" y="4934"/>
                  <a:pt x="2152" y="4897"/>
                  <a:pt x="2162" y="4862"/>
                </a:cubicBezTo>
                <a:cubicBezTo>
                  <a:pt x="2172" y="4828"/>
                  <a:pt x="2164" y="4791"/>
                  <a:pt x="2183" y="4759"/>
                </a:cubicBezTo>
                <a:cubicBezTo>
                  <a:pt x="2167" y="4725"/>
                  <a:pt x="2191" y="4697"/>
                  <a:pt x="2198" y="4666"/>
                </a:cubicBezTo>
                <a:cubicBezTo>
                  <a:pt x="2206" y="4634"/>
                  <a:pt x="2217" y="4603"/>
                  <a:pt x="2223" y="4571"/>
                </a:cubicBezTo>
                <a:cubicBezTo>
                  <a:pt x="2228" y="4548"/>
                  <a:pt x="2228" y="4525"/>
                  <a:pt x="2230" y="4502"/>
                </a:cubicBezTo>
                <a:cubicBezTo>
                  <a:pt x="2233" y="4469"/>
                  <a:pt x="2235" y="4436"/>
                  <a:pt x="2241" y="4404"/>
                </a:cubicBezTo>
                <a:cubicBezTo>
                  <a:pt x="2246" y="4377"/>
                  <a:pt x="2257" y="4352"/>
                  <a:pt x="2264" y="4325"/>
                </a:cubicBezTo>
                <a:cubicBezTo>
                  <a:pt x="2266" y="4316"/>
                  <a:pt x="2265" y="4306"/>
                  <a:pt x="2266" y="4296"/>
                </a:cubicBezTo>
                <a:cubicBezTo>
                  <a:pt x="2269" y="4267"/>
                  <a:pt x="2262" y="4236"/>
                  <a:pt x="2286" y="4211"/>
                </a:cubicBezTo>
                <a:cubicBezTo>
                  <a:pt x="2292" y="4205"/>
                  <a:pt x="2295" y="4190"/>
                  <a:pt x="2292" y="4183"/>
                </a:cubicBezTo>
                <a:cubicBezTo>
                  <a:pt x="2284" y="4163"/>
                  <a:pt x="2289" y="4149"/>
                  <a:pt x="2299" y="4131"/>
                </a:cubicBezTo>
                <a:cubicBezTo>
                  <a:pt x="2308" y="4115"/>
                  <a:pt x="2307" y="4093"/>
                  <a:pt x="2311" y="4074"/>
                </a:cubicBezTo>
                <a:cubicBezTo>
                  <a:pt x="2317" y="4046"/>
                  <a:pt x="2322" y="4018"/>
                  <a:pt x="2328" y="3990"/>
                </a:cubicBezTo>
                <a:cubicBezTo>
                  <a:pt x="2334" y="3958"/>
                  <a:pt x="2344" y="3927"/>
                  <a:pt x="2355" y="3898"/>
                </a:cubicBezTo>
                <a:cubicBezTo>
                  <a:pt x="2372" y="3851"/>
                  <a:pt x="2384" y="3803"/>
                  <a:pt x="2399" y="3756"/>
                </a:cubicBezTo>
                <a:cubicBezTo>
                  <a:pt x="2403" y="3744"/>
                  <a:pt x="2416" y="3734"/>
                  <a:pt x="2427" y="3721"/>
                </a:cubicBezTo>
                <a:cubicBezTo>
                  <a:pt x="2419" y="3699"/>
                  <a:pt x="2414" y="3674"/>
                  <a:pt x="2431" y="3649"/>
                </a:cubicBezTo>
                <a:cubicBezTo>
                  <a:pt x="2440" y="3636"/>
                  <a:pt x="2438" y="3616"/>
                  <a:pt x="2441" y="3597"/>
                </a:cubicBezTo>
                <a:cubicBezTo>
                  <a:pt x="2450" y="3598"/>
                  <a:pt x="2458" y="3599"/>
                  <a:pt x="2465" y="3600"/>
                </a:cubicBezTo>
                <a:cubicBezTo>
                  <a:pt x="2472" y="3569"/>
                  <a:pt x="2450" y="3534"/>
                  <a:pt x="2477" y="3496"/>
                </a:cubicBezTo>
                <a:cubicBezTo>
                  <a:pt x="2479" y="3509"/>
                  <a:pt x="2480" y="3512"/>
                  <a:pt x="2480" y="3515"/>
                </a:cubicBezTo>
                <a:cubicBezTo>
                  <a:pt x="2480" y="3518"/>
                  <a:pt x="2480" y="3521"/>
                  <a:pt x="2480" y="3526"/>
                </a:cubicBezTo>
                <a:cubicBezTo>
                  <a:pt x="2506" y="3516"/>
                  <a:pt x="2490" y="3496"/>
                  <a:pt x="2492" y="3479"/>
                </a:cubicBezTo>
                <a:cubicBezTo>
                  <a:pt x="2508" y="3470"/>
                  <a:pt x="2534" y="3465"/>
                  <a:pt x="2522" y="3436"/>
                </a:cubicBezTo>
                <a:cubicBezTo>
                  <a:pt x="2520" y="3433"/>
                  <a:pt x="2523" y="3428"/>
                  <a:pt x="2526" y="3425"/>
                </a:cubicBezTo>
                <a:cubicBezTo>
                  <a:pt x="2554" y="3398"/>
                  <a:pt x="2549" y="3356"/>
                  <a:pt x="2576" y="3319"/>
                </a:cubicBezTo>
                <a:cubicBezTo>
                  <a:pt x="2556" y="3325"/>
                  <a:pt x="2546" y="3328"/>
                  <a:pt x="2534" y="3332"/>
                </a:cubicBezTo>
                <a:cubicBezTo>
                  <a:pt x="2530" y="3324"/>
                  <a:pt x="2527" y="3316"/>
                  <a:pt x="2523" y="3306"/>
                </a:cubicBezTo>
                <a:cubicBezTo>
                  <a:pt x="2479" y="3314"/>
                  <a:pt x="2458" y="3348"/>
                  <a:pt x="2433" y="3385"/>
                </a:cubicBezTo>
                <a:cubicBezTo>
                  <a:pt x="2446" y="3389"/>
                  <a:pt x="2456" y="3393"/>
                  <a:pt x="2470" y="3398"/>
                </a:cubicBezTo>
                <a:cubicBezTo>
                  <a:pt x="2450" y="3437"/>
                  <a:pt x="2426" y="3475"/>
                  <a:pt x="2410" y="3516"/>
                </a:cubicBezTo>
                <a:cubicBezTo>
                  <a:pt x="2391" y="3566"/>
                  <a:pt x="2379" y="3618"/>
                  <a:pt x="2363" y="3669"/>
                </a:cubicBezTo>
                <a:cubicBezTo>
                  <a:pt x="2349" y="3713"/>
                  <a:pt x="2333" y="3757"/>
                  <a:pt x="2321" y="3802"/>
                </a:cubicBezTo>
                <a:cubicBezTo>
                  <a:pt x="2307" y="3850"/>
                  <a:pt x="2294" y="3898"/>
                  <a:pt x="2283" y="3947"/>
                </a:cubicBezTo>
                <a:cubicBezTo>
                  <a:pt x="2275" y="3987"/>
                  <a:pt x="2266" y="4027"/>
                  <a:pt x="2257" y="4067"/>
                </a:cubicBezTo>
                <a:cubicBezTo>
                  <a:pt x="2248" y="4104"/>
                  <a:pt x="2234" y="4141"/>
                  <a:pt x="2241" y="4180"/>
                </a:cubicBezTo>
                <a:cubicBezTo>
                  <a:pt x="2242" y="4186"/>
                  <a:pt x="2240" y="4193"/>
                  <a:pt x="2237" y="4198"/>
                </a:cubicBezTo>
                <a:cubicBezTo>
                  <a:pt x="2210" y="4255"/>
                  <a:pt x="2204" y="4317"/>
                  <a:pt x="2194" y="4377"/>
                </a:cubicBezTo>
                <a:cubicBezTo>
                  <a:pt x="2189" y="4402"/>
                  <a:pt x="2190" y="4426"/>
                  <a:pt x="2178" y="4450"/>
                </a:cubicBezTo>
                <a:cubicBezTo>
                  <a:pt x="2168" y="4470"/>
                  <a:pt x="2167" y="4495"/>
                  <a:pt x="2166" y="4518"/>
                </a:cubicBezTo>
                <a:cubicBezTo>
                  <a:pt x="2165" y="4540"/>
                  <a:pt x="2157" y="4559"/>
                  <a:pt x="2152" y="4579"/>
                </a:cubicBezTo>
                <a:cubicBezTo>
                  <a:pt x="2144" y="4617"/>
                  <a:pt x="2139" y="4656"/>
                  <a:pt x="2132" y="4694"/>
                </a:cubicBezTo>
                <a:cubicBezTo>
                  <a:pt x="2121" y="4750"/>
                  <a:pt x="2113" y="4806"/>
                  <a:pt x="2096" y="4860"/>
                </a:cubicBezTo>
                <a:cubicBezTo>
                  <a:pt x="2083" y="4899"/>
                  <a:pt x="2081" y="4939"/>
                  <a:pt x="2072" y="4979"/>
                </a:cubicBezTo>
                <a:cubicBezTo>
                  <a:pt x="2059" y="5033"/>
                  <a:pt x="2050" y="5088"/>
                  <a:pt x="2037" y="5142"/>
                </a:cubicBezTo>
                <a:cubicBezTo>
                  <a:pt x="2036" y="5149"/>
                  <a:pt x="2022" y="5160"/>
                  <a:pt x="2016" y="5159"/>
                </a:cubicBezTo>
                <a:cubicBezTo>
                  <a:pt x="2000" y="5155"/>
                  <a:pt x="2003" y="5145"/>
                  <a:pt x="2010" y="5132"/>
                </a:cubicBezTo>
                <a:cubicBezTo>
                  <a:pt x="2014" y="5122"/>
                  <a:pt x="2008" y="5107"/>
                  <a:pt x="2006" y="5088"/>
                </a:cubicBezTo>
                <a:cubicBezTo>
                  <a:pt x="2014" y="5097"/>
                  <a:pt x="2019" y="5102"/>
                  <a:pt x="2027" y="5110"/>
                </a:cubicBezTo>
                <a:cubicBezTo>
                  <a:pt x="2029" y="5100"/>
                  <a:pt x="2034" y="5090"/>
                  <a:pt x="2031" y="5087"/>
                </a:cubicBezTo>
                <a:cubicBezTo>
                  <a:pt x="2003" y="5056"/>
                  <a:pt x="2015" y="5017"/>
                  <a:pt x="2017" y="4984"/>
                </a:cubicBezTo>
                <a:cubicBezTo>
                  <a:pt x="2019" y="4935"/>
                  <a:pt x="2044" y="4888"/>
                  <a:pt x="2034" y="4836"/>
                </a:cubicBezTo>
                <a:cubicBezTo>
                  <a:pt x="2052" y="4803"/>
                  <a:pt x="2039" y="4765"/>
                  <a:pt x="2054" y="4731"/>
                </a:cubicBezTo>
                <a:cubicBezTo>
                  <a:pt x="2063" y="4711"/>
                  <a:pt x="2063" y="4686"/>
                  <a:pt x="2064" y="4663"/>
                </a:cubicBezTo>
                <a:cubicBezTo>
                  <a:pt x="2065" y="4644"/>
                  <a:pt x="2062" y="4625"/>
                  <a:pt x="2077" y="4611"/>
                </a:cubicBezTo>
                <a:cubicBezTo>
                  <a:pt x="2069" y="4575"/>
                  <a:pt x="2092" y="4545"/>
                  <a:pt x="2094" y="4511"/>
                </a:cubicBezTo>
                <a:cubicBezTo>
                  <a:pt x="2097" y="4465"/>
                  <a:pt x="2106" y="4420"/>
                  <a:pt x="2114" y="4375"/>
                </a:cubicBezTo>
                <a:cubicBezTo>
                  <a:pt x="2126" y="4309"/>
                  <a:pt x="2143" y="4244"/>
                  <a:pt x="2154" y="4179"/>
                </a:cubicBezTo>
                <a:cubicBezTo>
                  <a:pt x="2160" y="4144"/>
                  <a:pt x="2160" y="4108"/>
                  <a:pt x="2175" y="4075"/>
                </a:cubicBezTo>
                <a:cubicBezTo>
                  <a:pt x="2178" y="4069"/>
                  <a:pt x="2174" y="4060"/>
                  <a:pt x="2173" y="4052"/>
                </a:cubicBezTo>
                <a:cubicBezTo>
                  <a:pt x="2172" y="4047"/>
                  <a:pt x="2169" y="4039"/>
                  <a:pt x="2171" y="4037"/>
                </a:cubicBezTo>
                <a:cubicBezTo>
                  <a:pt x="2202" y="4010"/>
                  <a:pt x="2187" y="3969"/>
                  <a:pt x="2202" y="3936"/>
                </a:cubicBezTo>
                <a:cubicBezTo>
                  <a:pt x="2215" y="3903"/>
                  <a:pt x="2223" y="3867"/>
                  <a:pt x="2225" y="3832"/>
                </a:cubicBezTo>
                <a:cubicBezTo>
                  <a:pt x="2227" y="3809"/>
                  <a:pt x="2231" y="3788"/>
                  <a:pt x="2234" y="3767"/>
                </a:cubicBezTo>
                <a:cubicBezTo>
                  <a:pt x="2242" y="3720"/>
                  <a:pt x="2260" y="3676"/>
                  <a:pt x="2276" y="3632"/>
                </a:cubicBezTo>
                <a:cubicBezTo>
                  <a:pt x="2286" y="3603"/>
                  <a:pt x="2285" y="3571"/>
                  <a:pt x="2290" y="3541"/>
                </a:cubicBezTo>
                <a:cubicBezTo>
                  <a:pt x="2293" y="3523"/>
                  <a:pt x="2298" y="3506"/>
                  <a:pt x="2303" y="3486"/>
                </a:cubicBezTo>
                <a:cubicBezTo>
                  <a:pt x="2290" y="3486"/>
                  <a:pt x="2279" y="3486"/>
                  <a:pt x="2267" y="3486"/>
                </a:cubicBezTo>
                <a:cubicBezTo>
                  <a:pt x="2266" y="3488"/>
                  <a:pt x="2263" y="3491"/>
                  <a:pt x="2262" y="3495"/>
                </a:cubicBezTo>
                <a:cubicBezTo>
                  <a:pt x="2258" y="3509"/>
                  <a:pt x="2257" y="3524"/>
                  <a:pt x="2251" y="3536"/>
                </a:cubicBezTo>
                <a:cubicBezTo>
                  <a:pt x="2231" y="3572"/>
                  <a:pt x="2221" y="3611"/>
                  <a:pt x="2211" y="3651"/>
                </a:cubicBezTo>
                <a:cubicBezTo>
                  <a:pt x="2210" y="3656"/>
                  <a:pt x="2210" y="3661"/>
                  <a:pt x="2207" y="3666"/>
                </a:cubicBezTo>
                <a:cubicBezTo>
                  <a:pt x="2171" y="3749"/>
                  <a:pt x="2160" y="3839"/>
                  <a:pt x="2141" y="3927"/>
                </a:cubicBezTo>
                <a:cubicBezTo>
                  <a:pt x="2134" y="3959"/>
                  <a:pt x="2116" y="3991"/>
                  <a:pt x="2118" y="4022"/>
                </a:cubicBezTo>
                <a:cubicBezTo>
                  <a:pt x="2123" y="4084"/>
                  <a:pt x="2085" y="4138"/>
                  <a:pt x="2090" y="4198"/>
                </a:cubicBezTo>
                <a:cubicBezTo>
                  <a:pt x="2065" y="4231"/>
                  <a:pt x="2083" y="4272"/>
                  <a:pt x="2070" y="4309"/>
                </a:cubicBezTo>
                <a:cubicBezTo>
                  <a:pt x="2055" y="4351"/>
                  <a:pt x="2048" y="4397"/>
                  <a:pt x="2040" y="4442"/>
                </a:cubicBezTo>
                <a:cubicBezTo>
                  <a:pt x="2030" y="4496"/>
                  <a:pt x="2022" y="4551"/>
                  <a:pt x="2014" y="4605"/>
                </a:cubicBezTo>
                <a:cubicBezTo>
                  <a:pt x="2012" y="4614"/>
                  <a:pt x="2011" y="4623"/>
                  <a:pt x="2008" y="4632"/>
                </a:cubicBezTo>
                <a:cubicBezTo>
                  <a:pt x="2007" y="4638"/>
                  <a:pt x="2001" y="4646"/>
                  <a:pt x="2003" y="4651"/>
                </a:cubicBezTo>
                <a:cubicBezTo>
                  <a:pt x="2019" y="4683"/>
                  <a:pt x="1995" y="4709"/>
                  <a:pt x="1991" y="4738"/>
                </a:cubicBezTo>
                <a:cubicBezTo>
                  <a:pt x="1985" y="4771"/>
                  <a:pt x="1978" y="4805"/>
                  <a:pt x="1972" y="4838"/>
                </a:cubicBezTo>
                <a:cubicBezTo>
                  <a:pt x="1966" y="4870"/>
                  <a:pt x="1961" y="4902"/>
                  <a:pt x="1957" y="4933"/>
                </a:cubicBezTo>
                <a:cubicBezTo>
                  <a:pt x="1953" y="4961"/>
                  <a:pt x="1951" y="4990"/>
                  <a:pt x="1948" y="5025"/>
                </a:cubicBezTo>
                <a:cubicBezTo>
                  <a:pt x="1946" y="5027"/>
                  <a:pt x="1937" y="5033"/>
                  <a:pt x="1924" y="5043"/>
                </a:cubicBezTo>
                <a:cubicBezTo>
                  <a:pt x="1924" y="5013"/>
                  <a:pt x="1918" y="4991"/>
                  <a:pt x="1930" y="4968"/>
                </a:cubicBezTo>
                <a:cubicBezTo>
                  <a:pt x="1939" y="4948"/>
                  <a:pt x="1942" y="4925"/>
                  <a:pt x="1945" y="4903"/>
                </a:cubicBezTo>
                <a:cubicBezTo>
                  <a:pt x="1954" y="4844"/>
                  <a:pt x="1960" y="4785"/>
                  <a:pt x="1968" y="4727"/>
                </a:cubicBezTo>
                <a:cubicBezTo>
                  <a:pt x="1974" y="4692"/>
                  <a:pt x="1985" y="4657"/>
                  <a:pt x="1989" y="4622"/>
                </a:cubicBezTo>
                <a:cubicBezTo>
                  <a:pt x="1995" y="4562"/>
                  <a:pt x="2004" y="4503"/>
                  <a:pt x="2025" y="4446"/>
                </a:cubicBezTo>
                <a:cubicBezTo>
                  <a:pt x="2026" y="4443"/>
                  <a:pt x="2025" y="4440"/>
                  <a:pt x="2025" y="4438"/>
                </a:cubicBezTo>
                <a:cubicBezTo>
                  <a:pt x="2015" y="4378"/>
                  <a:pt x="2038" y="4323"/>
                  <a:pt x="2048" y="4266"/>
                </a:cubicBezTo>
                <a:cubicBezTo>
                  <a:pt x="2059" y="4204"/>
                  <a:pt x="2068" y="4141"/>
                  <a:pt x="2084" y="4079"/>
                </a:cubicBezTo>
                <a:cubicBezTo>
                  <a:pt x="2096" y="4031"/>
                  <a:pt x="2095" y="3980"/>
                  <a:pt x="2118" y="3934"/>
                </a:cubicBezTo>
                <a:cubicBezTo>
                  <a:pt x="2119" y="3932"/>
                  <a:pt x="2120" y="3930"/>
                  <a:pt x="2121" y="3927"/>
                </a:cubicBezTo>
                <a:cubicBezTo>
                  <a:pt x="2128" y="3897"/>
                  <a:pt x="2134" y="3866"/>
                  <a:pt x="2141" y="3835"/>
                </a:cubicBezTo>
                <a:cubicBezTo>
                  <a:pt x="2152" y="3790"/>
                  <a:pt x="2163" y="3744"/>
                  <a:pt x="2175" y="3698"/>
                </a:cubicBezTo>
                <a:cubicBezTo>
                  <a:pt x="2184" y="3660"/>
                  <a:pt x="2195" y="3622"/>
                  <a:pt x="2205" y="3584"/>
                </a:cubicBezTo>
                <a:cubicBezTo>
                  <a:pt x="2208" y="3575"/>
                  <a:pt x="2212" y="3566"/>
                  <a:pt x="2215" y="3558"/>
                </a:cubicBezTo>
                <a:cubicBezTo>
                  <a:pt x="2218" y="3551"/>
                  <a:pt x="2224" y="3542"/>
                  <a:pt x="2223" y="3536"/>
                </a:cubicBezTo>
                <a:cubicBezTo>
                  <a:pt x="2209" y="3481"/>
                  <a:pt x="2242" y="3437"/>
                  <a:pt x="2257" y="3389"/>
                </a:cubicBezTo>
                <a:cubicBezTo>
                  <a:pt x="2268" y="3354"/>
                  <a:pt x="2293" y="3324"/>
                  <a:pt x="2290" y="3285"/>
                </a:cubicBezTo>
                <a:cubicBezTo>
                  <a:pt x="2289" y="3280"/>
                  <a:pt x="2293" y="3273"/>
                  <a:pt x="2296" y="3271"/>
                </a:cubicBezTo>
                <a:cubicBezTo>
                  <a:pt x="2320" y="3260"/>
                  <a:pt x="2317" y="3235"/>
                  <a:pt x="2325" y="3216"/>
                </a:cubicBezTo>
                <a:cubicBezTo>
                  <a:pt x="2335" y="3190"/>
                  <a:pt x="2347" y="3165"/>
                  <a:pt x="2360" y="3140"/>
                </a:cubicBezTo>
                <a:cubicBezTo>
                  <a:pt x="2365" y="3130"/>
                  <a:pt x="2374" y="3125"/>
                  <a:pt x="2386" y="3132"/>
                </a:cubicBezTo>
                <a:lnTo>
                  <a:pt x="2386" y="3131"/>
                </a:lnTo>
                <a:close/>
                <a:moveTo>
                  <a:pt x="1277" y="11591"/>
                </a:moveTo>
                <a:cubicBezTo>
                  <a:pt x="1276" y="11604"/>
                  <a:pt x="1274" y="11617"/>
                  <a:pt x="1272" y="11636"/>
                </a:cubicBezTo>
                <a:cubicBezTo>
                  <a:pt x="1299" y="11608"/>
                  <a:pt x="1299" y="11603"/>
                  <a:pt x="1276" y="11592"/>
                </a:cubicBezTo>
                <a:cubicBezTo>
                  <a:pt x="1286" y="11578"/>
                  <a:pt x="1287" y="11565"/>
                  <a:pt x="1266" y="11546"/>
                </a:cubicBezTo>
                <a:cubicBezTo>
                  <a:pt x="1271" y="11567"/>
                  <a:pt x="1247" y="11583"/>
                  <a:pt x="1277" y="11591"/>
                </a:cubicBezTo>
                <a:close/>
                <a:moveTo>
                  <a:pt x="750" y="8456"/>
                </a:moveTo>
                <a:cubicBezTo>
                  <a:pt x="740" y="8462"/>
                  <a:pt x="723" y="8458"/>
                  <a:pt x="719" y="8476"/>
                </a:cubicBezTo>
                <a:cubicBezTo>
                  <a:pt x="727" y="8478"/>
                  <a:pt x="732" y="8479"/>
                  <a:pt x="738" y="8481"/>
                </a:cubicBezTo>
                <a:cubicBezTo>
                  <a:pt x="721" y="8524"/>
                  <a:pt x="721" y="8524"/>
                  <a:pt x="743" y="8530"/>
                </a:cubicBezTo>
                <a:cubicBezTo>
                  <a:pt x="760" y="8506"/>
                  <a:pt x="752" y="8480"/>
                  <a:pt x="749" y="8455"/>
                </a:cubicBezTo>
                <a:cubicBezTo>
                  <a:pt x="762" y="8446"/>
                  <a:pt x="762" y="8446"/>
                  <a:pt x="750" y="8427"/>
                </a:cubicBezTo>
                <a:cubicBezTo>
                  <a:pt x="750" y="8439"/>
                  <a:pt x="750" y="8448"/>
                  <a:pt x="750" y="8456"/>
                </a:cubicBezTo>
                <a:close/>
                <a:moveTo>
                  <a:pt x="4506" y="2788"/>
                </a:moveTo>
                <a:cubicBezTo>
                  <a:pt x="4514" y="2778"/>
                  <a:pt x="4523" y="2768"/>
                  <a:pt x="4530" y="2757"/>
                </a:cubicBezTo>
                <a:cubicBezTo>
                  <a:pt x="4542" y="2739"/>
                  <a:pt x="4540" y="2719"/>
                  <a:pt x="4522" y="2695"/>
                </a:cubicBezTo>
                <a:cubicBezTo>
                  <a:pt x="4509" y="2727"/>
                  <a:pt x="4510" y="2758"/>
                  <a:pt x="4507" y="2789"/>
                </a:cubicBezTo>
                <a:cubicBezTo>
                  <a:pt x="4502" y="2799"/>
                  <a:pt x="4489" y="2808"/>
                  <a:pt x="4502" y="2824"/>
                </a:cubicBezTo>
                <a:cubicBezTo>
                  <a:pt x="4515" y="2811"/>
                  <a:pt x="4514" y="2800"/>
                  <a:pt x="4506" y="2788"/>
                </a:cubicBezTo>
                <a:close/>
                <a:moveTo>
                  <a:pt x="5201" y="1745"/>
                </a:moveTo>
                <a:cubicBezTo>
                  <a:pt x="5211" y="1751"/>
                  <a:pt x="5222" y="1758"/>
                  <a:pt x="5233" y="1745"/>
                </a:cubicBezTo>
                <a:cubicBezTo>
                  <a:pt x="5232" y="1725"/>
                  <a:pt x="5231" y="1705"/>
                  <a:pt x="5229" y="1674"/>
                </a:cubicBezTo>
                <a:cubicBezTo>
                  <a:pt x="5216" y="1688"/>
                  <a:pt x="5206" y="1693"/>
                  <a:pt x="5204" y="1701"/>
                </a:cubicBezTo>
                <a:cubicBezTo>
                  <a:pt x="5201" y="1715"/>
                  <a:pt x="5202" y="1731"/>
                  <a:pt x="5201" y="1746"/>
                </a:cubicBezTo>
                <a:cubicBezTo>
                  <a:pt x="5201" y="1757"/>
                  <a:pt x="5201" y="1768"/>
                  <a:pt x="5201" y="1788"/>
                </a:cubicBezTo>
                <a:cubicBezTo>
                  <a:pt x="5216" y="1767"/>
                  <a:pt x="5202" y="1757"/>
                  <a:pt x="5201" y="1745"/>
                </a:cubicBezTo>
                <a:close/>
                <a:moveTo>
                  <a:pt x="5196" y="18726"/>
                </a:moveTo>
                <a:cubicBezTo>
                  <a:pt x="5164" y="18702"/>
                  <a:pt x="5153" y="18665"/>
                  <a:pt x="5165" y="18623"/>
                </a:cubicBezTo>
                <a:cubicBezTo>
                  <a:pt x="5168" y="18613"/>
                  <a:pt x="5172" y="18602"/>
                  <a:pt x="5171" y="18593"/>
                </a:cubicBezTo>
                <a:cubicBezTo>
                  <a:pt x="5167" y="18572"/>
                  <a:pt x="5171" y="18554"/>
                  <a:pt x="5176" y="18535"/>
                </a:cubicBezTo>
                <a:cubicBezTo>
                  <a:pt x="5180" y="18520"/>
                  <a:pt x="5187" y="18502"/>
                  <a:pt x="5166" y="18488"/>
                </a:cubicBezTo>
                <a:cubicBezTo>
                  <a:pt x="5162" y="18501"/>
                  <a:pt x="5161" y="18517"/>
                  <a:pt x="5154" y="18522"/>
                </a:cubicBezTo>
                <a:cubicBezTo>
                  <a:pt x="5140" y="18533"/>
                  <a:pt x="5140" y="18543"/>
                  <a:pt x="5145" y="18556"/>
                </a:cubicBezTo>
                <a:cubicBezTo>
                  <a:pt x="5146" y="18560"/>
                  <a:pt x="5147" y="18565"/>
                  <a:pt x="5145" y="18567"/>
                </a:cubicBezTo>
                <a:cubicBezTo>
                  <a:pt x="5121" y="18600"/>
                  <a:pt x="5141" y="18639"/>
                  <a:pt x="5131" y="18674"/>
                </a:cubicBezTo>
                <a:cubicBezTo>
                  <a:pt x="5127" y="18690"/>
                  <a:pt x="5126" y="18705"/>
                  <a:pt x="5114" y="18716"/>
                </a:cubicBezTo>
                <a:cubicBezTo>
                  <a:pt x="5089" y="18740"/>
                  <a:pt x="5096" y="18774"/>
                  <a:pt x="5086" y="18802"/>
                </a:cubicBezTo>
                <a:cubicBezTo>
                  <a:pt x="5085" y="18805"/>
                  <a:pt x="5086" y="18811"/>
                  <a:pt x="5088" y="18813"/>
                </a:cubicBezTo>
                <a:cubicBezTo>
                  <a:pt x="5103" y="18827"/>
                  <a:pt x="5099" y="18843"/>
                  <a:pt x="5096" y="18861"/>
                </a:cubicBezTo>
                <a:cubicBezTo>
                  <a:pt x="5090" y="18898"/>
                  <a:pt x="5115" y="18922"/>
                  <a:pt x="5139" y="18945"/>
                </a:cubicBezTo>
                <a:cubicBezTo>
                  <a:pt x="5141" y="18947"/>
                  <a:pt x="5148" y="18945"/>
                  <a:pt x="5149" y="18945"/>
                </a:cubicBezTo>
                <a:cubicBezTo>
                  <a:pt x="5152" y="18914"/>
                  <a:pt x="5154" y="18886"/>
                  <a:pt x="5159" y="18858"/>
                </a:cubicBezTo>
                <a:cubicBezTo>
                  <a:pt x="5161" y="18847"/>
                  <a:pt x="5171" y="18838"/>
                  <a:pt x="5173" y="18827"/>
                </a:cubicBezTo>
                <a:cubicBezTo>
                  <a:pt x="5177" y="18803"/>
                  <a:pt x="5177" y="18778"/>
                  <a:pt x="5181" y="18755"/>
                </a:cubicBezTo>
                <a:cubicBezTo>
                  <a:pt x="5182" y="18746"/>
                  <a:pt x="5189" y="18738"/>
                  <a:pt x="5196" y="18726"/>
                </a:cubicBezTo>
                <a:close/>
                <a:moveTo>
                  <a:pt x="1200" y="7543"/>
                </a:moveTo>
                <a:cubicBezTo>
                  <a:pt x="1167" y="7564"/>
                  <a:pt x="1172" y="7600"/>
                  <a:pt x="1163" y="7628"/>
                </a:cubicBezTo>
                <a:cubicBezTo>
                  <a:pt x="1153" y="7659"/>
                  <a:pt x="1141" y="7689"/>
                  <a:pt x="1132" y="7720"/>
                </a:cubicBezTo>
                <a:cubicBezTo>
                  <a:pt x="1123" y="7751"/>
                  <a:pt x="1129" y="7787"/>
                  <a:pt x="1125" y="7820"/>
                </a:cubicBezTo>
                <a:cubicBezTo>
                  <a:pt x="1121" y="7852"/>
                  <a:pt x="1112" y="7883"/>
                  <a:pt x="1106" y="7915"/>
                </a:cubicBezTo>
                <a:cubicBezTo>
                  <a:pt x="1106" y="7916"/>
                  <a:pt x="1109" y="7919"/>
                  <a:pt x="1110" y="7921"/>
                </a:cubicBezTo>
                <a:cubicBezTo>
                  <a:pt x="1114" y="7918"/>
                  <a:pt x="1118" y="7916"/>
                  <a:pt x="1123" y="7912"/>
                </a:cubicBezTo>
                <a:cubicBezTo>
                  <a:pt x="1125" y="7928"/>
                  <a:pt x="1127" y="7942"/>
                  <a:pt x="1127" y="7957"/>
                </a:cubicBezTo>
                <a:cubicBezTo>
                  <a:pt x="1127" y="7970"/>
                  <a:pt x="1110" y="7985"/>
                  <a:pt x="1136" y="8001"/>
                </a:cubicBezTo>
                <a:cubicBezTo>
                  <a:pt x="1143" y="7960"/>
                  <a:pt x="1150" y="7922"/>
                  <a:pt x="1157" y="7884"/>
                </a:cubicBezTo>
                <a:cubicBezTo>
                  <a:pt x="1163" y="7845"/>
                  <a:pt x="1170" y="7807"/>
                  <a:pt x="1175" y="7768"/>
                </a:cubicBezTo>
                <a:cubicBezTo>
                  <a:pt x="1179" y="7731"/>
                  <a:pt x="1180" y="7693"/>
                  <a:pt x="1183" y="7652"/>
                </a:cubicBezTo>
                <a:cubicBezTo>
                  <a:pt x="1204" y="7632"/>
                  <a:pt x="1213" y="7590"/>
                  <a:pt x="1200" y="7543"/>
                </a:cubicBezTo>
                <a:close/>
                <a:moveTo>
                  <a:pt x="5647" y="636"/>
                </a:moveTo>
                <a:cubicBezTo>
                  <a:pt x="5650" y="638"/>
                  <a:pt x="5653" y="639"/>
                  <a:pt x="5655" y="641"/>
                </a:cubicBezTo>
                <a:cubicBezTo>
                  <a:pt x="5661" y="634"/>
                  <a:pt x="5668" y="627"/>
                  <a:pt x="5672" y="618"/>
                </a:cubicBezTo>
                <a:cubicBezTo>
                  <a:pt x="5685" y="588"/>
                  <a:pt x="5692" y="555"/>
                  <a:pt x="5724" y="536"/>
                </a:cubicBezTo>
                <a:cubicBezTo>
                  <a:pt x="5733" y="531"/>
                  <a:pt x="5736" y="517"/>
                  <a:pt x="5742" y="506"/>
                </a:cubicBezTo>
                <a:cubicBezTo>
                  <a:pt x="5749" y="494"/>
                  <a:pt x="5755" y="480"/>
                  <a:pt x="5764" y="469"/>
                </a:cubicBezTo>
                <a:cubicBezTo>
                  <a:pt x="5797" y="422"/>
                  <a:pt x="5842" y="382"/>
                  <a:pt x="5858" y="324"/>
                </a:cubicBezTo>
                <a:cubicBezTo>
                  <a:pt x="5886" y="310"/>
                  <a:pt x="5871" y="286"/>
                  <a:pt x="5874" y="260"/>
                </a:cubicBezTo>
                <a:cubicBezTo>
                  <a:pt x="5863" y="265"/>
                  <a:pt x="5852" y="267"/>
                  <a:pt x="5851" y="271"/>
                </a:cubicBezTo>
                <a:cubicBezTo>
                  <a:pt x="5846" y="302"/>
                  <a:pt x="5828" y="324"/>
                  <a:pt x="5805" y="343"/>
                </a:cubicBezTo>
                <a:cubicBezTo>
                  <a:pt x="5800" y="347"/>
                  <a:pt x="5798" y="356"/>
                  <a:pt x="5795" y="364"/>
                </a:cubicBezTo>
                <a:cubicBezTo>
                  <a:pt x="5787" y="391"/>
                  <a:pt x="5773" y="414"/>
                  <a:pt x="5750" y="432"/>
                </a:cubicBezTo>
                <a:cubicBezTo>
                  <a:pt x="5740" y="440"/>
                  <a:pt x="5734" y="453"/>
                  <a:pt x="5727" y="464"/>
                </a:cubicBezTo>
                <a:cubicBezTo>
                  <a:pt x="5709" y="496"/>
                  <a:pt x="5693" y="530"/>
                  <a:pt x="5672" y="559"/>
                </a:cubicBezTo>
                <a:cubicBezTo>
                  <a:pt x="5654" y="583"/>
                  <a:pt x="5647" y="607"/>
                  <a:pt x="5647" y="636"/>
                </a:cubicBezTo>
                <a:close/>
                <a:moveTo>
                  <a:pt x="4947" y="18704"/>
                </a:moveTo>
                <a:cubicBezTo>
                  <a:pt x="4952" y="18674"/>
                  <a:pt x="4967" y="18653"/>
                  <a:pt x="4954" y="18627"/>
                </a:cubicBezTo>
                <a:cubicBezTo>
                  <a:pt x="4949" y="18616"/>
                  <a:pt x="4955" y="18601"/>
                  <a:pt x="4956" y="18588"/>
                </a:cubicBezTo>
                <a:cubicBezTo>
                  <a:pt x="4956" y="18572"/>
                  <a:pt x="4961" y="18554"/>
                  <a:pt x="4955" y="18541"/>
                </a:cubicBezTo>
                <a:cubicBezTo>
                  <a:pt x="4940" y="18507"/>
                  <a:pt x="4957" y="18474"/>
                  <a:pt x="4954" y="18441"/>
                </a:cubicBezTo>
                <a:cubicBezTo>
                  <a:pt x="4950" y="18401"/>
                  <a:pt x="4953" y="18361"/>
                  <a:pt x="4953" y="18313"/>
                </a:cubicBezTo>
                <a:cubicBezTo>
                  <a:pt x="4943" y="18324"/>
                  <a:pt x="4935" y="18331"/>
                  <a:pt x="4936" y="18333"/>
                </a:cubicBezTo>
                <a:cubicBezTo>
                  <a:pt x="4951" y="18371"/>
                  <a:pt x="4927" y="18405"/>
                  <a:pt x="4921" y="18439"/>
                </a:cubicBezTo>
                <a:cubicBezTo>
                  <a:pt x="4912" y="18486"/>
                  <a:pt x="4915" y="18531"/>
                  <a:pt x="4919" y="18576"/>
                </a:cubicBezTo>
                <a:cubicBezTo>
                  <a:pt x="4921" y="18592"/>
                  <a:pt x="4918" y="18608"/>
                  <a:pt x="4916" y="18623"/>
                </a:cubicBezTo>
                <a:cubicBezTo>
                  <a:pt x="4912" y="18653"/>
                  <a:pt x="4916" y="18680"/>
                  <a:pt x="4947" y="18704"/>
                </a:cubicBezTo>
                <a:close/>
                <a:moveTo>
                  <a:pt x="4594" y="3866"/>
                </a:moveTo>
                <a:cubicBezTo>
                  <a:pt x="4590" y="3864"/>
                  <a:pt x="4587" y="3863"/>
                  <a:pt x="4584" y="3861"/>
                </a:cubicBezTo>
                <a:cubicBezTo>
                  <a:pt x="4579" y="3869"/>
                  <a:pt x="4571" y="3876"/>
                  <a:pt x="4568" y="3885"/>
                </a:cubicBezTo>
                <a:cubicBezTo>
                  <a:pt x="4556" y="3922"/>
                  <a:pt x="4542" y="3959"/>
                  <a:pt x="4532" y="3997"/>
                </a:cubicBezTo>
                <a:cubicBezTo>
                  <a:pt x="4523" y="4033"/>
                  <a:pt x="4517" y="4069"/>
                  <a:pt x="4509" y="4105"/>
                </a:cubicBezTo>
                <a:cubicBezTo>
                  <a:pt x="4498" y="4152"/>
                  <a:pt x="4486" y="4200"/>
                  <a:pt x="4475" y="4247"/>
                </a:cubicBezTo>
                <a:cubicBezTo>
                  <a:pt x="4471" y="4260"/>
                  <a:pt x="4476" y="4267"/>
                  <a:pt x="4489" y="4270"/>
                </a:cubicBezTo>
                <a:cubicBezTo>
                  <a:pt x="4507" y="4255"/>
                  <a:pt x="4518" y="4239"/>
                  <a:pt x="4517" y="4212"/>
                </a:cubicBezTo>
                <a:cubicBezTo>
                  <a:pt x="4515" y="4184"/>
                  <a:pt x="4520" y="4155"/>
                  <a:pt x="4525" y="4127"/>
                </a:cubicBezTo>
                <a:cubicBezTo>
                  <a:pt x="4530" y="4101"/>
                  <a:pt x="4538" y="4076"/>
                  <a:pt x="4545" y="4051"/>
                </a:cubicBezTo>
                <a:cubicBezTo>
                  <a:pt x="4550" y="4036"/>
                  <a:pt x="4557" y="4020"/>
                  <a:pt x="4562" y="4005"/>
                </a:cubicBezTo>
                <a:cubicBezTo>
                  <a:pt x="4565" y="3997"/>
                  <a:pt x="4566" y="3989"/>
                  <a:pt x="4568" y="3982"/>
                </a:cubicBezTo>
                <a:cubicBezTo>
                  <a:pt x="4574" y="3965"/>
                  <a:pt x="4579" y="3948"/>
                  <a:pt x="4586" y="3932"/>
                </a:cubicBezTo>
                <a:cubicBezTo>
                  <a:pt x="4595" y="3910"/>
                  <a:pt x="4601" y="3889"/>
                  <a:pt x="4594" y="3866"/>
                </a:cubicBezTo>
                <a:close/>
                <a:moveTo>
                  <a:pt x="1266" y="6534"/>
                </a:moveTo>
                <a:cubicBezTo>
                  <a:pt x="1307" y="6506"/>
                  <a:pt x="1343" y="6482"/>
                  <a:pt x="1378" y="6457"/>
                </a:cubicBezTo>
                <a:cubicBezTo>
                  <a:pt x="1382" y="6455"/>
                  <a:pt x="1385" y="6448"/>
                  <a:pt x="1385" y="6444"/>
                </a:cubicBezTo>
                <a:cubicBezTo>
                  <a:pt x="1385" y="6405"/>
                  <a:pt x="1406" y="6362"/>
                  <a:pt x="1360" y="6331"/>
                </a:cubicBezTo>
                <a:cubicBezTo>
                  <a:pt x="1350" y="6344"/>
                  <a:pt x="1337" y="6358"/>
                  <a:pt x="1329" y="6374"/>
                </a:cubicBezTo>
                <a:cubicBezTo>
                  <a:pt x="1318" y="6396"/>
                  <a:pt x="1311" y="6420"/>
                  <a:pt x="1302" y="6443"/>
                </a:cubicBezTo>
                <a:cubicBezTo>
                  <a:pt x="1291" y="6472"/>
                  <a:pt x="1279" y="6500"/>
                  <a:pt x="1266" y="6534"/>
                </a:cubicBezTo>
                <a:close/>
                <a:moveTo>
                  <a:pt x="1232" y="11833"/>
                </a:moveTo>
                <a:cubicBezTo>
                  <a:pt x="1237" y="11830"/>
                  <a:pt x="1242" y="11829"/>
                  <a:pt x="1243" y="11826"/>
                </a:cubicBezTo>
                <a:cubicBezTo>
                  <a:pt x="1245" y="11815"/>
                  <a:pt x="1253" y="11809"/>
                  <a:pt x="1263" y="11815"/>
                </a:cubicBezTo>
                <a:cubicBezTo>
                  <a:pt x="1269" y="11818"/>
                  <a:pt x="1276" y="11828"/>
                  <a:pt x="1276" y="11835"/>
                </a:cubicBezTo>
                <a:cubicBezTo>
                  <a:pt x="1276" y="11849"/>
                  <a:pt x="1272" y="11864"/>
                  <a:pt x="1268" y="11877"/>
                </a:cubicBezTo>
                <a:cubicBezTo>
                  <a:pt x="1263" y="11890"/>
                  <a:pt x="1266" y="11896"/>
                  <a:pt x="1278" y="11900"/>
                </a:cubicBezTo>
                <a:cubicBezTo>
                  <a:pt x="1302" y="11838"/>
                  <a:pt x="1284" y="11772"/>
                  <a:pt x="1302" y="11710"/>
                </a:cubicBezTo>
                <a:cubicBezTo>
                  <a:pt x="1296" y="11707"/>
                  <a:pt x="1287" y="11704"/>
                  <a:pt x="1280" y="11701"/>
                </a:cubicBezTo>
                <a:cubicBezTo>
                  <a:pt x="1280" y="11682"/>
                  <a:pt x="1280" y="11665"/>
                  <a:pt x="1280" y="11648"/>
                </a:cubicBezTo>
                <a:cubicBezTo>
                  <a:pt x="1277" y="11648"/>
                  <a:pt x="1274" y="11647"/>
                  <a:pt x="1272" y="11646"/>
                </a:cubicBezTo>
                <a:cubicBezTo>
                  <a:pt x="1261" y="11674"/>
                  <a:pt x="1241" y="11702"/>
                  <a:pt x="1241" y="11730"/>
                </a:cubicBezTo>
                <a:cubicBezTo>
                  <a:pt x="1241" y="11764"/>
                  <a:pt x="1215" y="11794"/>
                  <a:pt x="1232" y="11833"/>
                </a:cubicBezTo>
                <a:close/>
                <a:moveTo>
                  <a:pt x="369" y="13289"/>
                </a:moveTo>
                <a:cubicBezTo>
                  <a:pt x="365" y="13329"/>
                  <a:pt x="360" y="13365"/>
                  <a:pt x="357" y="13402"/>
                </a:cubicBezTo>
                <a:cubicBezTo>
                  <a:pt x="355" y="13438"/>
                  <a:pt x="354" y="13473"/>
                  <a:pt x="353" y="13509"/>
                </a:cubicBezTo>
                <a:cubicBezTo>
                  <a:pt x="352" y="13545"/>
                  <a:pt x="351" y="13582"/>
                  <a:pt x="349" y="13619"/>
                </a:cubicBezTo>
                <a:cubicBezTo>
                  <a:pt x="348" y="13669"/>
                  <a:pt x="351" y="13712"/>
                  <a:pt x="362" y="13730"/>
                </a:cubicBezTo>
                <a:cubicBezTo>
                  <a:pt x="367" y="13684"/>
                  <a:pt x="372" y="13644"/>
                  <a:pt x="374" y="13604"/>
                </a:cubicBezTo>
                <a:cubicBezTo>
                  <a:pt x="376" y="13577"/>
                  <a:pt x="375" y="13551"/>
                  <a:pt x="373" y="13525"/>
                </a:cubicBezTo>
                <a:cubicBezTo>
                  <a:pt x="370" y="13496"/>
                  <a:pt x="370" y="13469"/>
                  <a:pt x="374" y="13440"/>
                </a:cubicBezTo>
                <a:cubicBezTo>
                  <a:pt x="380" y="13391"/>
                  <a:pt x="394" y="13341"/>
                  <a:pt x="369" y="13289"/>
                </a:cubicBezTo>
                <a:close/>
                <a:moveTo>
                  <a:pt x="4671" y="3540"/>
                </a:moveTo>
                <a:cubicBezTo>
                  <a:pt x="4668" y="3540"/>
                  <a:pt x="4664" y="3540"/>
                  <a:pt x="4661" y="3540"/>
                </a:cubicBezTo>
                <a:cubicBezTo>
                  <a:pt x="4645" y="3596"/>
                  <a:pt x="4629" y="3652"/>
                  <a:pt x="4613" y="3708"/>
                </a:cubicBezTo>
                <a:cubicBezTo>
                  <a:pt x="4603" y="3738"/>
                  <a:pt x="4592" y="3768"/>
                  <a:pt x="4582" y="3798"/>
                </a:cubicBezTo>
                <a:cubicBezTo>
                  <a:pt x="4579" y="3809"/>
                  <a:pt x="4575" y="3820"/>
                  <a:pt x="4576" y="3831"/>
                </a:cubicBezTo>
                <a:cubicBezTo>
                  <a:pt x="4576" y="3838"/>
                  <a:pt x="4585" y="3844"/>
                  <a:pt x="4591" y="3850"/>
                </a:cubicBezTo>
                <a:cubicBezTo>
                  <a:pt x="4596" y="3845"/>
                  <a:pt x="4603" y="3841"/>
                  <a:pt x="4605" y="3835"/>
                </a:cubicBezTo>
                <a:cubicBezTo>
                  <a:pt x="4610" y="3815"/>
                  <a:pt x="4613" y="3794"/>
                  <a:pt x="4618" y="3774"/>
                </a:cubicBezTo>
                <a:cubicBezTo>
                  <a:pt x="4627" y="3736"/>
                  <a:pt x="4647" y="3702"/>
                  <a:pt x="4648" y="3662"/>
                </a:cubicBezTo>
                <a:cubicBezTo>
                  <a:pt x="4649" y="3655"/>
                  <a:pt x="4655" y="3648"/>
                  <a:pt x="4658" y="3641"/>
                </a:cubicBezTo>
                <a:cubicBezTo>
                  <a:pt x="4669" y="3608"/>
                  <a:pt x="4680" y="3575"/>
                  <a:pt x="4671" y="3540"/>
                </a:cubicBezTo>
                <a:close/>
                <a:moveTo>
                  <a:pt x="582" y="10992"/>
                </a:moveTo>
                <a:cubicBezTo>
                  <a:pt x="579" y="10992"/>
                  <a:pt x="576" y="10992"/>
                  <a:pt x="573" y="10992"/>
                </a:cubicBezTo>
                <a:cubicBezTo>
                  <a:pt x="568" y="11020"/>
                  <a:pt x="562" y="11048"/>
                  <a:pt x="558" y="11076"/>
                </a:cubicBezTo>
                <a:cubicBezTo>
                  <a:pt x="553" y="11104"/>
                  <a:pt x="551" y="11132"/>
                  <a:pt x="548" y="11160"/>
                </a:cubicBezTo>
                <a:cubicBezTo>
                  <a:pt x="546" y="11187"/>
                  <a:pt x="547" y="11215"/>
                  <a:pt x="544" y="11242"/>
                </a:cubicBezTo>
                <a:cubicBezTo>
                  <a:pt x="541" y="11271"/>
                  <a:pt x="533" y="11299"/>
                  <a:pt x="530" y="11328"/>
                </a:cubicBezTo>
                <a:cubicBezTo>
                  <a:pt x="527" y="11355"/>
                  <a:pt x="529" y="11382"/>
                  <a:pt x="529" y="11409"/>
                </a:cubicBezTo>
                <a:cubicBezTo>
                  <a:pt x="533" y="11410"/>
                  <a:pt x="536" y="11410"/>
                  <a:pt x="540" y="11410"/>
                </a:cubicBezTo>
                <a:cubicBezTo>
                  <a:pt x="562" y="11271"/>
                  <a:pt x="567" y="11131"/>
                  <a:pt x="582" y="10992"/>
                </a:cubicBezTo>
                <a:close/>
                <a:moveTo>
                  <a:pt x="2762" y="19106"/>
                </a:moveTo>
                <a:cubicBezTo>
                  <a:pt x="2777" y="19118"/>
                  <a:pt x="2792" y="19130"/>
                  <a:pt x="2809" y="19145"/>
                </a:cubicBezTo>
                <a:cubicBezTo>
                  <a:pt x="2826" y="19122"/>
                  <a:pt x="2839" y="19102"/>
                  <a:pt x="2855" y="19080"/>
                </a:cubicBezTo>
                <a:cubicBezTo>
                  <a:pt x="2853" y="19075"/>
                  <a:pt x="2850" y="19067"/>
                  <a:pt x="2848" y="19060"/>
                </a:cubicBezTo>
                <a:cubicBezTo>
                  <a:pt x="2846" y="19051"/>
                  <a:pt x="2848" y="19041"/>
                  <a:pt x="2845" y="19032"/>
                </a:cubicBezTo>
                <a:cubicBezTo>
                  <a:pt x="2843" y="19025"/>
                  <a:pt x="2837" y="19013"/>
                  <a:pt x="2831" y="19012"/>
                </a:cubicBezTo>
                <a:cubicBezTo>
                  <a:pt x="2820" y="19009"/>
                  <a:pt x="2816" y="19019"/>
                  <a:pt x="2810" y="19029"/>
                </a:cubicBezTo>
                <a:cubicBezTo>
                  <a:pt x="2797" y="19052"/>
                  <a:pt x="2800" y="19085"/>
                  <a:pt x="2766" y="19094"/>
                </a:cubicBezTo>
                <a:cubicBezTo>
                  <a:pt x="2764" y="19095"/>
                  <a:pt x="2764" y="19101"/>
                  <a:pt x="2762" y="19106"/>
                </a:cubicBezTo>
                <a:close/>
                <a:moveTo>
                  <a:pt x="4876" y="2537"/>
                </a:moveTo>
                <a:cubicBezTo>
                  <a:pt x="4884" y="2516"/>
                  <a:pt x="4886" y="2496"/>
                  <a:pt x="4897" y="2485"/>
                </a:cubicBezTo>
                <a:cubicBezTo>
                  <a:pt x="4923" y="2460"/>
                  <a:pt x="4927" y="2426"/>
                  <a:pt x="4941" y="2397"/>
                </a:cubicBezTo>
                <a:cubicBezTo>
                  <a:pt x="4944" y="2391"/>
                  <a:pt x="4943" y="2384"/>
                  <a:pt x="4945" y="2378"/>
                </a:cubicBezTo>
                <a:cubicBezTo>
                  <a:pt x="4950" y="2364"/>
                  <a:pt x="4954" y="2349"/>
                  <a:pt x="4962" y="2336"/>
                </a:cubicBezTo>
                <a:cubicBezTo>
                  <a:pt x="4973" y="2322"/>
                  <a:pt x="4985" y="2309"/>
                  <a:pt x="4982" y="2282"/>
                </a:cubicBezTo>
                <a:cubicBezTo>
                  <a:pt x="4971" y="2290"/>
                  <a:pt x="4963" y="2293"/>
                  <a:pt x="4958" y="2299"/>
                </a:cubicBezTo>
                <a:cubicBezTo>
                  <a:pt x="4949" y="2312"/>
                  <a:pt x="4941" y="2326"/>
                  <a:pt x="4933" y="2340"/>
                </a:cubicBezTo>
                <a:cubicBezTo>
                  <a:pt x="4930" y="2345"/>
                  <a:pt x="4926" y="2353"/>
                  <a:pt x="4928" y="2357"/>
                </a:cubicBezTo>
                <a:cubicBezTo>
                  <a:pt x="4939" y="2378"/>
                  <a:pt x="4927" y="2393"/>
                  <a:pt x="4913" y="2402"/>
                </a:cubicBezTo>
                <a:cubicBezTo>
                  <a:pt x="4874" y="2427"/>
                  <a:pt x="4886" y="2474"/>
                  <a:pt x="4865" y="2507"/>
                </a:cubicBezTo>
                <a:cubicBezTo>
                  <a:pt x="4862" y="2512"/>
                  <a:pt x="4871" y="2525"/>
                  <a:pt x="4876" y="2537"/>
                </a:cubicBezTo>
                <a:close/>
                <a:moveTo>
                  <a:pt x="4775" y="2753"/>
                </a:moveTo>
                <a:cubicBezTo>
                  <a:pt x="4771" y="2769"/>
                  <a:pt x="4762" y="2783"/>
                  <a:pt x="4765" y="2796"/>
                </a:cubicBezTo>
                <a:cubicBezTo>
                  <a:pt x="4769" y="2817"/>
                  <a:pt x="4761" y="2831"/>
                  <a:pt x="4748" y="2845"/>
                </a:cubicBezTo>
                <a:cubicBezTo>
                  <a:pt x="4744" y="2850"/>
                  <a:pt x="4738" y="2859"/>
                  <a:pt x="4739" y="2861"/>
                </a:cubicBezTo>
                <a:cubicBezTo>
                  <a:pt x="4752" y="2876"/>
                  <a:pt x="4745" y="2892"/>
                  <a:pt x="4744" y="2908"/>
                </a:cubicBezTo>
                <a:cubicBezTo>
                  <a:pt x="4744" y="2913"/>
                  <a:pt x="4754" y="2919"/>
                  <a:pt x="4760" y="2925"/>
                </a:cubicBezTo>
                <a:cubicBezTo>
                  <a:pt x="4770" y="2889"/>
                  <a:pt x="4773" y="2852"/>
                  <a:pt x="4791" y="2825"/>
                </a:cubicBezTo>
                <a:cubicBezTo>
                  <a:pt x="4805" y="2801"/>
                  <a:pt x="4808" y="2778"/>
                  <a:pt x="4819" y="2749"/>
                </a:cubicBezTo>
                <a:cubicBezTo>
                  <a:pt x="4802" y="2751"/>
                  <a:pt x="4789" y="2752"/>
                  <a:pt x="4775" y="2753"/>
                </a:cubicBezTo>
                <a:close/>
                <a:moveTo>
                  <a:pt x="1034" y="6336"/>
                </a:moveTo>
                <a:cubicBezTo>
                  <a:pt x="1038" y="6337"/>
                  <a:pt x="1043" y="6338"/>
                  <a:pt x="1048" y="6339"/>
                </a:cubicBezTo>
                <a:cubicBezTo>
                  <a:pt x="1051" y="6329"/>
                  <a:pt x="1057" y="6320"/>
                  <a:pt x="1059" y="6309"/>
                </a:cubicBezTo>
                <a:cubicBezTo>
                  <a:pt x="1066" y="6277"/>
                  <a:pt x="1071" y="6245"/>
                  <a:pt x="1079" y="6213"/>
                </a:cubicBezTo>
                <a:cubicBezTo>
                  <a:pt x="1084" y="6187"/>
                  <a:pt x="1092" y="6161"/>
                  <a:pt x="1098" y="6135"/>
                </a:cubicBezTo>
                <a:cubicBezTo>
                  <a:pt x="1099" y="6129"/>
                  <a:pt x="1095" y="6122"/>
                  <a:pt x="1093" y="6111"/>
                </a:cubicBezTo>
                <a:cubicBezTo>
                  <a:pt x="1074" y="6132"/>
                  <a:pt x="1075" y="6160"/>
                  <a:pt x="1051" y="6172"/>
                </a:cubicBezTo>
                <a:cubicBezTo>
                  <a:pt x="1048" y="6173"/>
                  <a:pt x="1048" y="6193"/>
                  <a:pt x="1053" y="6197"/>
                </a:cubicBezTo>
                <a:cubicBezTo>
                  <a:pt x="1076" y="6217"/>
                  <a:pt x="1062" y="6236"/>
                  <a:pt x="1049" y="6251"/>
                </a:cubicBezTo>
                <a:cubicBezTo>
                  <a:pt x="1041" y="6261"/>
                  <a:pt x="1038" y="6266"/>
                  <a:pt x="1043" y="6278"/>
                </a:cubicBezTo>
                <a:cubicBezTo>
                  <a:pt x="1046" y="6285"/>
                  <a:pt x="1040" y="6295"/>
                  <a:pt x="1038" y="6304"/>
                </a:cubicBezTo>
                <a:cubicBezTo>
                  <a:pt x="1036" y="6314"/>
                  <a:pt x="1035" y="6325"/>
                  <a:pt x="1034" y="6336"/>
                </a:cubicBezTo>
                <a:close/>
                <a:moveTo>
                  <a:pt x="1298" y="7432"/>
                </a:moveTo>
                <a:cubicBezTo>
                  <a:pt x="1277" y="7458"/>
                  <a:pt x="1264" y="7524"/>
                  <a:pt x="1261" y="7596"/>
                </a:cubicBezTo>
                <a:cubicBezTo>
                  <a:pt x="1276" y="7593"/>
                  <a:pt x="1290" y="7589"/>
                  <a:pt x="1310" y="7585"/>
                </a:cubicBezTo>
                <a:cubicBezTo>
                  <a:pt x="1305" y="7570"/>
                  <a:pt x="1299" y="7555"/>
                  <a:pt x="1298" y="7539"/>
                </a:cubicBezTo>
                <a:cubicBezTo>
                  <a:pt x="1296" y="7522"/>
                  <a:pt x="1300" y="7505"/>
                  <a:pt x="1300" y="7488"/>
                </a:cubicBezTo>
                <a:cubicBezTo>
                  <a:pt x="1301" y="7471"/>
                  <a:pt x="1299" y="7455"/>
                  <a:pt x="1298" y="7432"/>
                </a:cubicBezTo>
                <a:close/>
                <a:moveTo>
                  <a:pt x="4591" y="4164"/>
                </a:moveTo>
                <a:cubicBezTo>
                  <a:pt x="4581" y="4161"/>
                  <a:pt x="4575" y="4159"/>
                  <a:pt x="4574" y="4160"/>
                </a:cubicBezTo>
                <a:cubicBezTo>
                  <a:pt x="4563" y="4173"/>
                  <a:pt x="4550" y="4185"/>
                  <a:pt x="4543" y="4201"/>
                </a:cubicBezTo>
                <a:cubicBezTo>
                  <a:pt x="4535" y="4218"/>
                  <a:pt x="4537" y="4240"/>
                  <a:pt x="4527" y="4256"/>
                </a:cubicBezTo>
                <a:cubicBezTo>
                  <a:pt x="4511" y="4281"/>
                  <a:pt x="4515" y="4305"/>
                  <a:pt x="4523" y="4341"/>
                </a:cubicBezTo>
                <a:cubicBezTo>
                  <a:pt x="4561" y="4283"/>
                  <a:pt x="4553" y="4217"/>
                  <a:pt x="4591" y="4164"/>
                </a:cubicBezTo>
                <a:close/>
                <a:moveTo>
                  <a:pt x="603" y="10776"/>
                </a:moveTo>
                <a:cubicBezTo>
                  <a:pt x="599" y="10775"/>
                  <a:pt x="595" y="10774"/>
                  <a:pt x="591" y="10773"/>
                </a:cubicBezTo>
                <a:cubicBezTo>
                  <a:pt x="588" y="10780"/>
                  <a:pt x="583" y="10788"/>
                  <a:pt x="583" y="10795"/>
                </a:cubicBezTo>
                <a:cubicBezTo>
                  <a:pt x="578" y="10842"/>
                  <a:pt x="573" y="10889"/>
                  <a:pt x="570" y="10936"/>
                </a:cubicBezTo>
                <a:cubicBezTo>
                  <a:pt x="569" y="10948"/>
                  <a:pt x="573" y="10960"/>
                  <a:pt x="585" y="10969"/>
                </a:cubicBezTo>
                <a:cubicBezTo>
                  <a:pt x="597" y="10903"/>
                  <a:pt x="605" y="10840"/>
                  <a:pt x="603" y="10776"/>
                </a:cubicBezTo>
                <a:close/>
                <a:moveTo>
                  <a:pt x="2554" y="3167"/>
                </a:moveTo>
                <a:cubicBezTo>
                  <a:pt x="2540" y="3186"/>
                  <a:pt x="2540" y="3204"/>
                  <a:pt x="2555" y="3218"/>
                </a:cubicBezTo>
                <a:cubicBezTo>
                  <a:pt x="2570" y="3231"/>
                  <a:pt x="2580" y="3217"/>
                  <a:pt x="2595" y="3210"/>
                </a:cubicBezTo>
                <a:cubicBezTo>
                  <a:pt x="2581" y="3178"/>
                  <a:pt x="2568" y="3147"/>
                  <a:pt x="2553" y="3114"/>
                </a:cubicBezTo>
                <a:cubicBezTo>
                  <a:pt x="2539" y="3128"/>
                  <a:pt x="2530" y="3138"/>
                  <a:pt x="2520" y="3149"/>
                </a:cubicBezTo>
                <a:cubicBezTo>
                  <a:pt x="2532" y="3155"/>
                  <a:pt x="2541" y="3160"/>
                  <a:pt x="2554" y="3167"/>
                </a:cubicBezTo>
                <a:close/>
                <a:moveTo>
                  <a:pt x="756" y="12245"/>
                </a:moveTo>
                <a:cubicBezTo>
                  <a:pt x="735" y="12247"/>
                  <a:pt x="731" y="12256"/>
                  <a:pt x="731" y="12270"/>
                </a:cubicBezTo>
                <a:cubicBezTo>
                  <a:pt x="732" y="12280"/>
                  <a:pt x="733" y="12293"/>
                  <a:pt x="728" y="12300"/>
                </a:cubicBezTo>
                <a:cubicBezTo>
                  <a:pt x="714" y="12319"/>
                  <a:pt x="722" y="12334"/>
                  <a:pt x="731" y="12353"/>
                </a:cubicBezTo>
                <a:cubicBezTo>
                  <a:pt x="742" y="12349"/>
                  <a:pt x="752" y="12345"/>
                  <a:pt x="764" y="12340"/>
                </a:cubicBezTo>
                <a:cubicBezTo>
                  <a:pt x="761" y="12308"/>
                  <a:pt x="759" y="12277"/>
                  <a:pt x="756" y="12245"/>
                </a:cubicBezTo>
                <a:close/>
                <a:moveTo>
                  <a:pt x="436" y="12329"/>
                </a:moveTo>
                <a:cubicBezTo>
                  <a:pt x="438" y="12299"/>
                  <a:pt x="455" y="12277"/>
                  <a:pt x="450" y="12246"/>
                </a:cubicBezTo>
                <a:cubicBezTo>
                  <a:pt x="445" y="12221"/>
                  <a:pt x="463" y="12192"/>
                  <a:pt x="443" y="12162"/>
                </a:cubicBezTo>
                <a:cubicBezTo>
                  <a:pt x="439" y="12175"/>
                  <a:pt x="433" y="12183"/>
                  <a:pt x="433" y="12192"/>
                </a:cubicBezTo>
                <a:cubicBezTo>
                  <a:pt x="430" y="12236"/>
                  <a:pt x="429" y="12280"/>
                  <a:pt x="427" y="12324"/>
                </a:cubicBezTo>
                <a:cubicBezTo>
                  <a:pt x="427" y="12324"/>
                  <a:pt x="429" y="12325"/>
                  <a:pt x="436" y="12329"/>
                </a:cubicBezTo>
                <a:close/>
                <a:moveTo>
                  <a:pt x="2437" y="18917"/>
                </a:moveTo>
                <a:cubicBezTo>
                  <a:pt x="2441" y="18918"/>
                  <a:pt x="2445" y="18919"/>
                  <a:pt x="2449" y="18919"/>
                </a:cubicBezTo>
                <a:cubicBezTo>
                  <a:pt x="2462" y="18896"/>
                  <a:pt x="2474" y="18873"/>
                  <a:pt x="2486" y="18849"/>
                </a:cubicBezTo>
                <a:cubicBezTo>
                  <a:pt x="2487" y="18847"/>
                  <a:pt x="2483" y="18843"/>
                  <a:pt x="2481" y="18839"/>
                </a:cubicBezTo>
                <a:cubicBezTo>
                  <a:pt x="2462" y="18842"/>
                  <a:pt x="2443" y="18845"/>
                  <a:pt x="2423" y="18849"/>
                </a:cubicBezTo>
                <a:cubicBezTo>
                  <a:pt x="2428" y="18875"/>
                  <a:pt x="2433" y="18896"/>
                  <a:pt x="2437" y="18917"/>
                </a:cubicBezTo>
                <a:close/>
                <a:moveTo>
                  <a:pt x="5223" y="1949"/>
                </a:moveTo>
                <a:cubicBezTo>
                  <a:pt x="5243" y="1941"/>
                  <a:pt x="5260" y="1933"/>
                  <a:pt x="5278" y="1925"/>
                </a:cubicBezTo>
                <a:cubicBezTo>
                  <a:pt x="5256" y="1908"/>
                  <a:pt x="5296" y="1877"/>
                  <a:pt x="5263" y="1861"/>
                </a:cubicBezTo>
                <a:cubicBezTo>
                  <a:pt x="5238" y="1885"/>
                  <a:pt x="5232" y="1917"/>
                  <a:pt x="5223" y="1949"/>
                </a:cubicBezTo>
                <a:close/>
                <a:moveTo>
                  <a:pt x="4840" y="2670"/>
                </a:moveTo>
                <a:cubicBezTo>
                  <a:pt x="4869" y="2612"/>
                  <a:pt x="4869" y="2595"/>
                  <a:pt x="4835" y="2581"/>
                </a:cubicBezTo>
                <a:cubicBezTo>
                  <a:pt x="4841" y="2600"/>
                  <a:pt x="4835" y="2613"/>
                  <a:pt x="4822" y="2627"/>
                </a:cubicBezTo>
                <a:cubicBezTo>
                  <a:pt x="4802" y="2648"/>
                  <a:pt x="4810" y="2665"/>
                  <a:pt x="4840" y="2670"/>
                </a:cubicBezTo>
                <a:close/>
                <a:moveTo>
                  <a:pt x="1369" y="17161"/>
                </a:moveTo>
                <a:cubicBezTo>
                  <a:pt x="1369" y="17161"/>
                  <a:pt x="1370" y="17162"/>
                  <a:pt x="1371" y="17162"/>
                </a:cubicBezTo>
                <a:cubicBezTo>
                  <a:pt x="1371" y="17161"/>
                  <a:pt x="1372" y="17160"/>
                  <a:pt x="1372" y="17158"/>
                </a:cubicBezTo>
                <a:cubicBezTo>
                  <a:pt x="1372" y="17123"/>
                  <a:pt x="1372" y="17087"/>
                  <a:pt x="1371" y="17052"/>
                </a:cubicBezTo>
                <a:cubicBezTo>
                  <a:pt x="1371" y="17045"/>
                  <a:pt x="1366" y="17039"/>
                  <a:pt x="1362" y="17029"/>
                </a:cubicBezTo>
                <a:cubicBezTo>
                  <a:pt x="1336" y="17057"/>
                  <a:pt x="1363" y="17085"/>
                  <a:pt x="1352" y="17111"/>
                </a:cubicBezTo>
                <a:cubicBezTo>
                  <a:pt x="1347" y="17123"/>
                  <a:pt x="1363" y="17144"/>
                  <a:pt x="1369" y="17161"/>
                </a:cubicBezTo>
                <a:close/>
                <a:moveTo>
                  <a:pt x="345" y="15352"/>
                </a:moveTo>
                <a:cubicBezTo>
                  <a:pt x="344" y="15315"/>
                  <a:pt x="358" y="15276"/>
                  <a:pt x="326" y="15238"/>
                </a:cubicBezTo>
                <a:cubicBezTo>
                  <a:pt x="317" y="15283"/>
                  <a:pt x="330" y="15317"/>
                  <a:pt x="345" y="15352"/>
                </a:cubicBezTo>
                <a:close/>
                <a:moveTo>
                  <a:pt x="1952" y="18611"/>
                </a:moveTo>
                <a:cubicBezTo>
                  <a:pt x="1956" y="18599"/>
                  <a:pt x="1967" y="18582"/>
                  <a:pt x="1962" y="18577"/>
                </a:cubicBezTo>
                <a:cubicBezTo>
                  <a:pt x="1949" y="18561"/>
                  <a:pt x="1952" y="18533"/>
                  <a:pt x="1921" y="18519"/>
                </a:cubicBezTo>
                <a:cubicBezTo>
                  <a:pt x="1927" y="18535"/>
                  <a:pt x="1931" y="18545"/>
                  <a:pt x="1934" y="18554"/>
                </a:cubicBezTo>
                <a:cubicBezTo>
                  <a:pt x="1935" y="18559"/>
                  <a:pt x="1937" y="18568"/>
                  <a:pt x="1935" y="18570"/>
                </a:cubicBezTo>
                <a:cubicBezTo>
                  <a:pt x="1918" y="18589"/>
                  <a:pt x="1937" y="18598"/>
                  <a:pt x="1952" y="18611"/>
                </a:cubicBezTo>
                <a:close/>
                <a:moveTo>
                  <a:pt x="1929" y="15890"/>
                </a:moveTo>
                <a:cubicBezTo>
                  <a:pt x="1921" y="15919"/>
                  <a:pt x="1946" y="15929"/>
                  <a:pt x="1954" y="15949"/>
                </a:cubicBezTo>
                <a:cubicBezTo>
                  <a:pt x="1980" y="15914"/>
                  <a:pt x="1971" y="15894"/>
                  <a:pt x="1929" y="15890"/>
                </a:cubicBezTo>
                <a:close/>
                <a:moveTo>
                  <a:pt x="352" y="13997"/>
                </a:moveTo>
                <a:cubicBezTo>
                  <a:pt x="355" y="13996"/>
                  <a:pt x="357" y="13996"/>
                  <a:pt x="359" y="13996"/>
                </a:cubicBezTo>
                <a:cubicBezTo>
                  <a:pt x="360" y="13985"/>
                  <a:pt x="362" y="13974"/>
                  <a:pt x="362" y="13964"/>
                </a:cubicBezTo>
                <a:cubicBezTo>
                  <a:pt x="363" y="13951"/>
                  <a:pt x="359" y="13937"/>
                  <a:pt x="363" y="13926"/>
                </a:cubicBezTo>
                <a:cubicBezTo>
                  <a:pt x="366" y="13912"/>
                  <a:pt x="363" y="13904"/>
                  <a:pt x="349" y="13893"/>
                </a:cubicBezTo>
                <a:cubicBezTo>
                  <a:pt x="346" y="13924"/>
                  <a:pt x="343" y="13949"/>
                  <a:pt x="343" y="13974"/>
                </a:cubicBezTo>
                <a:cubicBezTo>
                  <a:pt x="342" y="13981"/>
                  <a:pt x="349" y="13989"/>
                  <a:pt x="352" y="13997"/>
                </a:cubicBezTo>
                <a:close/>
                <a:moveTo>
                  <a:pt x="350" y="13869"/>
                </a:moveTo>
                <a:cubicBezTo>
                  <a:pt x="354" y="13868"/>
                  <a:pt x="357" y="13868"/>
                  <a:pt x="360" y="13867"/>
                </a:cubicBezTo>
                <a:cubicBezTo>
                  <a:pt x="360" y="13855"/>
                  <a:pt x="360" y="13842"/>
                  <a:pt x="360" y="13829"/>
                </a:cubicBezTo>
                <a:cubicBezTo>
                  <a:pt x="360" y="13818"/>
                  <a:pt x="360" y="13806"/>
                  <a:pt x="359" y="13794"/>
                </a:cubicBezTo>
                <a:cubicBezTo>
                  <a:pt x="359" y="13783"/>
                  <a:pt x="374" y="13769"/>
                  <a:pt x="349" y="13762"/>
                </a:cubicBezTo>
                <a:cubicBezTo>
                  <a:pt x="353" y="13799"/>
                  <a:pt x="330" y="13834"/>
                  <a:pt x="350" y="13869"/>
                </a:cubicBezTo>
                <a:close/>
                <a:moveTo>
                  <a:pt x="609" y="8332"/>
                </a:moveTo>
                <a:cubicBezTo>
                  <a:pt x="619" y="8322"/>
                  <a:pt x="626" y="8319"/>
                  <a:pt x="626" y="8315"/>
                </a:cubicBezTo>
                <a:cubicBezTo>
                  <a:pt x="630" y="8285"/>
                  <a:pt x="633" y="8255"/>
                  <a:pt x="637" y="8216"/>
                </a:cubicBezTo>
                <a:cubicBezTo>
                  <a:pt x="606" y="8253"/>
                  <a:pt x="624" y="8291"/>
                  <a:pt x="609" y="8332"/>
                </a:cubicBezTo>
                <a:close/>
                <a:moveTo>
                  <a:pt x="1060" y="6578"/>
                </a:moveTo>
                <a:cubicBezTo>
                  <a:pt x="1086" y="6547"/>
                  <a:pt x="1096" y="6522"/>
                  <a:pt x="1093" y="6501"/>
                </a:cubicBezTo>
                <a:cubicBezTo>
                  <a:pt x="1092" y="6497"/>
                  <a:pt x="1085" y="6493"/>
                  <a:pt x="1077" y="6486"/>
                </a:cubicBezTo>
                <a:cubicBezTo>
                  <a:pt x="1071" y="6519"/>
                  <a:pt x="1066" y="6546"/>
                  <a:pt x="1060" y="6578"/>
                </a:cubicBezTo>
                <a:close/>
                <a:moveTo>
                  <a:pt x="1037" y="7075"/>
                </a:moveTo>
                <a:cubicBezTo>
                  <a:pt x="994" y="7102"/>
                  <a:pt x="994" y="7102"/>
                  <a:pt x="1000" y="7128"/>
                </a:cubicBezTo>
                <a:cubicBezTo>
                  <a:pt x="1018" y="7114"/>
                  <a:pt x="1033" y="7100"/>
                  <a:pt x="1037" y="7075"/>
                </a:cubicBezTo>
                <a:close/>
                <a:moveTo>
                  <a:pt x="4963" y="2870"/>
                </a:moveTo>
                <a:cubicBezTo>
                  <a:pt x="4952" y="2891"/>
                  <a:pt x="4923" y="2907"/>
                  <a:pt x="4947" y="2935"/>
                </a:cubicBezTo>
                <a:cubicBezTo>
                  <a:pt x="4947" y="2912"/>
                  <a:pt x="4972" y="2896"/>
                  <a:pt x="4963" y="2870"/>
                </a:cubicBezTo>
                <a:close/>
                <a:moveTo>
                  <a:pt x="399" y="13005"/>
                </a:moveTo>
                <a:cubicBezTo>
                  <a:pt x="402" y="12981"/>
                  <a:pt x="405" y="12958"/>
                  <a:pt x="408" y="12931"/>
                </a:cubicBezTo>
                <a:cubicBezTo>
                  <a:pt x="385" y="12947"/>
                  <a:pt x="385" y="12947"/>
                  <a:pt x="399" y="13005"/>
                </a:cubicBezTo>
                <a:close/>
                <a:moveTo>
                  <a:pt x="320" y="15164"/>
                </a:moveTo>
                <a:cubicBezTo>
                  <a:pt x="307" y="15192"/>
                  <a:pt x="325" y="15207"/>
                  <a:pt x="331" y="15225"/>
                </a:cubicBezTo>
                <a:cubicBezTo>
                  <a:pt x="338" y="15183"/>
                  <a:pt x="338" y="15183"/>
                  <a:pt x="320" y="15164"/>
                </a:cubicBezTo>
                <a:close/>
                <a:moveTo>
                  <a:pt x="2768" y="18217"/>
                </a:moveTo>
                <a:cubicBezTo>
                  <a:pt x="2752" y="18238"/>
                  <a:pt x="2769" y="18248"/>
                  <a:pt x="2781" y="18255"/>
                </a:cubicBezTo>
                <a:cubicBezTo>
                  <a:pt x="2795" y="18264"/>
                  <a:pt x="2802" y="18252"/>
                  <a:pt x="2805" y="18240"/>
                </a:cubicBezTo>
                <a:cubicBezTo>
                  <a:pt x="2793" y="18232"/>
                  <a:pt x="2781" y="18225"/>
                  <a:pt x="2768" y="18217"/>
                </a:cubicBezTo>
                <a:close/>
                <a:moveTo>
                  <a:pt x="4702" y="2971"/>
                </a:moveTo>
                <a:cubicBezTo>
                  <a:pt x="4710" y="2983"/>
                  <a:pt x="4718" y="2994"/>
                  <a:pt x="4726" y="3004"/>
                </a:cubicBezTo>
                <a:cubicBezTo>
                  <a:pt x="4729" y="3004"/>
                  <a:pt x="4732" y="3004"/>
                  <a:pt x="4734" y="3003"/>
                </a:cubicBezTo>
                <a:cubicBezTo>
                  <a:pt x="4736" y="2993"/>
                  <a:pt x="4742" y="2981"/>
                  <a:pt x="4739" y="2974"/>
                </a:cubicBezTo>
                <a:cubicBezTo>
                  <a:pt x="4732" y="2960"/>
                  <a:pt x="4719" y="2959"/>
                  <a:pt x="4702" y="2971"/>
                </a:cubicBezTo>
                <a:close/>
                <a:moveTo>
                  <a:pt x="5097" y="19312"/>
                </a:moveTo>
                <a:cubicBezTo>
                  <a:pt x="5067" y="19328"/>
                  <a:pt x="5066" y="19337"/>
                  <a:pt x="5092" y="19365"/>
                </a:cubicBezTo>
                <a:cubicBezTo>
                  <a:pt x="5094" y="19347"/>
                  <a:pt x="5095" y="19331"/>
                  <a:pt x="5097" y="19312"/>
                </a:cubicBezTo>
                <a:close/>
                <a:moveTo>
                  <a:pt x="1034" y="7017"/>
                </a:moveTo>
                <a:cubicBezTo>
                  <a:pt x="1052" y="6987"/>
                  <a:pt x="1051" y="6986"/>
                  <a:pt x="1026" y="6972"/>
                </a:cubicBezTo>
                <a:cubicBezTo>
                  <a:pt x="1023" y="6983"/>
                  <a:pt x="1020" y="6994"/>
                  <a:pt x="1017" y="7006"/>
                </a:cubicBezTo>
                <a:cubicBezTo>
                  <a:pt x="1023" y="7009"/>
                  <a:pt x="1028" y="7013"/>
                  <a:pt x="1034" y="7017"/>
                </a:cubicBezTo>
                <a:close/>
                <a:moveTo>
                  <a:pt x="1216" y="11907"/>
                </a:moveTo>
                <a:cubicBezTo>
                  <a:pt x="1219" y="11908"/>
                  <a:pt x="1222" y="11908"/>
                  <a:pt x="1225" y="11908"/>
                </a:cubicBezTo>
                <a:cubicBezTo>
                  <a:pt x="1235" y="11886"/>
                  <a:pt x="1241" y="11864"/>
                  <a:pt x="1223" y="11841"/>
                </a:cubicBezTo>
                <a:cubicBezTo>
                  <a:pt x="1220" y="11863"/>
                  <a:pt x="1218" y="11885"/>
                  <a:pt x="1216" y="11907"/>
                </a:cubicBezTo>
                <a:close/>
                <a:moveTo>
                  <a:pt x="1714" y="18378"/>
                </a:moveTo>
                <a:cubicBezTo>
                  <a:pt x="1716" y="18357"/>
                  <a:pt x="1718" y="18344"/>
                  <a:pt x="1721" y="18322"/>
                </a:cubicBezTo>
                <a:cubicBezTo>
                  <a:pt x="1705" y="18333"/>
                  <a:pt x="1696" y="18339"/>
                  <a:pt x="1686" y="18346"/>
                </a:cubicBezTo>
                <a:cubicBezTo>
                  <a:pt x="1695" y="18356"/>
                  <a:pt x="1701" y="18364"/>
                  <a:pt x="1714" y="18378"/>
                </a:cubicBezTo>
                <a:close/>
                <a:moveTo>
                  <a:pt x="5006" y="2289"/>
                </a:moveTo>
                <a:cubicBezTo>
                  <a:pt x="5006" y="2292"/>
                  <a:pt x="5007" y="2296"/>
                  <a:pt x="5007" y="2299"/>
                </a:cubicBezTo>
                <a:cubicBezTo>
                  <a:pt x="5020" y="2299"/>
                  <a:pt x="5033" y="2299"/>
                  <a:pt x="5046" y="2299"/>
                </a:cubicBezTo>
                <a:cubicBezTo>
                  <a:pt x="5046" y="2291"/>
                  <a:pt x="5046" y="2283"/>
                  <a:pt x="5046" y="2273"/>
                </a:cubicBezTo>
                <a:cubicBezTo>
                  <a:pt x="5030" y="2280"/>
                  <a:pt x="5018" y="2284"/>
                  <a:pt x="5006" y="2289"/>
                </a:cubicBezTo>
                <a:close/>
                <a:moveTo>
                  <a:pt x="4781" y="3171"/>
                </a:moveTo>
                <a:cubicBezTo>
                  <a:pt x="4754" y="3183"/>
                  <a:pt x="4766" y="3210"/>
                  <a:pt x="4758" y="3229"/>
                </a:cubicBezTo>
                <a:cubicBezTo>
                  <a:pt x="4786" y="3218"/>
                  <a:pt x="4780" y="3193"/>
                  <a:pt x="4781" y="3171"/>
                </a:cubicBezTo>
                <a:close/>
                <a:moveTo>
                  <a:pt x="1267" y="11522"/>
                </a:moveTo>
                <a:cubicBezTo>
                  <a:pt x="1290" y="11471"/>
                  <a:pt x="1290" y="11471"/>
                  <a:pt x="1273" y="11458"/>
                </a:cubicBezTo>
                <a:cubicBezTo>
                  <a:pt x="1271" y="11479"/>
                  <a:pt x="1269" y="11498"/>
                  <a:pt x="1267" y="11522"/>
                </a:cubicBezTo>
                <a:close/>
                <a:moveTo>
                  <a:pt x="421" y="12442"/>
                </a:moveTo>
                <a:cubicBezTo>
                  <a:pt x="411" y="12461"/>
                  <a:pt x="411" y="12461"/>
                  <a:pt x="421" y="12491"/>
                </a:cubicBezTo>
                <a:cubicBezTo>
                  <a:pt x="440" y="12477"/>
                  <a:pt x="440" y="12477"/>
                  <a:pt x="421" y="12442"/>
                </a:cubicBezTo>
                <a:close/>
                <a:moveTo>
                  <a:pt x="432" y="12410"/>
                </a:moveTo>
                <a:cubicBezTo>
                  <a:pt x="433" y="12398"/>
                  <a:pt x="433" y="12387"/>
                  <a:pt x="435" y="12376"/>
                </a:cubicBezTo>
                <a:cubicBezTo>
                  <a:pt x="437" y="12364"/>
                  <a:pt x="445" y="12353"/>
                  <a:pt x="431" y="12343"/>
                </a:cubicBezTo>
                <a:cubicBezTo>
                  <a:pt x="431" y="12366"/>
                  <a:pt x="409" y="12386"/>
                  <a:pt x="432" y="12410"/>
                </a:cubicBezTo>
                <a:close/>
                <a:moveTo>
                  <a:pt x="391" y="9109"/>
                </a:moveTo>
                <a:cubicBezTo>
                  <a:pt x="424" y="9108"/>
                  <a:pt x="424" y="9108"/>
                  <a:pt x="411" y="9073"/>
                </a:cubicBezTo>
                <a:cubicBezTo>
                  <a:pt x="404" y="9085"/>
                  <a:pt x="399" y="9095"/>
                  <a:pt x="391" y="9109"/>
                </a:cubicBezTo>
                <a:close/>
                <a:moveTo>
                  <a:pt x="1864" y="15340"/>
                </a:moveTo>
                <a:cubicBezTo>
                  <a:pt x="1864" y="15360"/>
                  <a:pt x="1864" y="15372"/>
                  <a:pt x="1864" y="15385"/>
                </a:cubicBezTo>
                <a:cubicBezTo>
                  <a:pt x="1893" y="15375"/>
                  <a:pt x="1893" y="15375"/>
                  <a:pt x="1864" y="15340"/>
                </a:cubicBezTo>
                <a:close/>
                <a:moveTo>
                  <a:pt x="1227" y="11932"/>
                </a:moveTo>
                <a:cubicBezTo>
                  <a:pt x="1223" y="11931"/>
                  <a:pt x="1219" y="11931"/>
                  <a:pt x="1215" y="11931"/>
                </a:cubicBezTo>
                <a:cubicBezTo>
                  <a:pt x="1215" y="11953"/>
                  <a:pt x="1215" y="11976"/>
                  <a:pt x="1215" y="11998"/>
                </a:cubicBezTo>
                <a:cubicBezTo>
                  <a:pt x="1216" y="11999"/>
                  <a:pt x="1218" y="11999"/>
                  <a:pt x="1219" y="11999"/>
                </a:cubicBezTo>
                <a:cubicBezTo>
                  <a:pt x="1222" y="11976"/>
                  <a:pt x="1225" y="11954"/>
                  <a:pt x="1227" y="11932"/>
                </a:cubicBezTo>
                <a:close/>
                <a:moveTo>
                  <a:pt x="653" y="11880"/>
                </a:moveTo>
                <a:cubicBezTo>
                  <a:pt x="674" y="11880"/>
                  <a:pt x="674" y="11866"/>
                  <a:pt x="672" y="11855"/>
                </a:cubicBezTo>
                <a:cubicBezTo>
                  <a:pt x="670" y="11848"/>
                  <a:pt x="661" y="11843"/>
                  <a:pt x="655" y="11836"/>
                </a:cubicBezTo>
                <a:cubicBezTo>
                  <a:pt x="653" y="11838"/>
                  <a:pt x="651" y="11839"/>
                  <a:pt x="649" y="11841"/>
                </a:cubicBezTo>
                <a:cubicBezTo>
                  <a:pt x="650" y="11854"/>
                  <a:pt x="652" y="11867"/>
                  <a:pt x="653" y="11880"/>
                </a:cubicBezTo>
                <a:close/>
                <a:moveTo>
                  <a:pt x="4852" y="2962"/>
                </a:moveTo>
                <a:cubicBezTo>
                  <a:pt x="4849" y="2961"/>
                  <a:pt x="4847" y="2959"/>
                  <a:pt x="4844" y="2958"/>
                </a:cubicBezTo>
                <a:cubicBezTo>
                  <a:pt x="4821" y="2979"/>
                  <a:pt x="4821" y="2979"/>
                  <a:pt x="4827" y="3007"/>
                </a:cubicBezTo>
                <a:cubicBezTo>
                  <a:pt x="4837" y="2990"/>
                  <a:pt x="4845" y="2976"/>
                  <a:pt x="4852" y="2962"/>
                </a:cubicBezTo>
                <a:close/>
                <a:moveTo>
                  <a:pt x="613" y="10626"/>
                </a:moveTo>
                <a:cubicBezTo>
                  <a:pt x="636" y="10599"/>
                  <a:pt x="610" y="10577"/>
                  <a:pt x="613" y="10555"/>
                </a:cubicBezTo>
                <a:cubicBezTo>
                  <a:pt x="613" y="10576"/>
                  <a:pt x="613" y="10597"/>
                  <a:pt x="613" y="10626"/>
                </a:cubicBezTo>
                <a:close/>
                <a:moveTo>
                  <a:pt x="619" y="10663"/>
                </a:moveTo>
                <a:cubicBezTo>
                  <a:pt x="592" y="10682"/>
                  <a:pt x="592" y="10683"/>
                  <a:pt x="610" y="10713"/>
                </a:cubicBezTo>
                <a:cubicBezTo>
                  <a:pt x="613" y="10698"/>
                  <a:pt x="615" y="10683"/>
                  <a:pt x="619" y="10663"/>
                </a:cubicBezTo>
                <a:close/>
                <a:moveTo>
                  <a:pt x="375" y="13196"/>
                </a:moveTo>
                <a:cubicBezTo>
                  <a:pt x="378" y="13197"/>
                  <a:pt x="382" y="13197"/>
                  <a:pt x="386" y="13197"/>
                </a:cubicBezTo>
                <a:cubicBezTo>
                  <a:pt x="391" y="13184"/>
                  <a:pt x="396" y="13170"/>
                  <a:pt x="380" y="13155"/>
                </a:cubicBezTo>
                <a:cubicBezTo>
                  <a:pt x="378" y="13169"/>
                  <a:pt x="377" y="13183"/>
                  <a:pt x="375" y="13196"/>
                </a:cubicBezTo>
                <a:close/>
                <a:moveTo>
                  <a:pt x="2883" y="18415"/>
                </a:moveTo>
                <a:cubicBezTo>
                  <a:pt x="2870" y="18433"/>
                  <a:pt x="2878" y="18445"/>
                  <a:pt x="2891" y="18462"/>
                </a:cubicBezTo>
                <a:cubicBezTo>
                  <a:pt x="2888" y="18443"/>
                  <a:pt x="2886" y="18429"/>
                  <a:pt x="2883" y="18415"/>
                </a:cubicBezTo>
                <a:close/>
                <a:moveTo>
                  <a:pt x="4693" y="3476"/>
                </a:moveTo>
                <a:cubicBezTo>
                  <a:pt x="4690" y="3475"/>
                  <a:pt x="4687" y="3474"/>
                  <a:pt x="4685" y="3474"/>
                </a:cubicBezTo>
                <a:cubicBezTo>
                  <a:pt x="4682" y="3486"/>
                  <a:pt x="4679" y="3498"/>
                  <a:pt x="4675" y="3516"/>
                </a:cubicBezTo>
                <a:cubicBezTo>
                  <a:pt x="4700" y="3503"/>
                  <a:pt x="4692" y="3489"/>
                  <a:pt x="4693" y="3476"/>
                </a:cubicBezTo>
                <a:close/>
                <a:moveTo>
                  <a:pt x="373" y="13262"/>
                </a:moveTo>
                <a:cubicBezTo>
                  <a:pt x="392" y="13249"/>
                  <a:pt x="389" y="13236"/>
                  <a:pt x="376" y="13213"/>
                </a:cubicBezTo>
                <a:cubicBezTo>
                  <a:pt x="374" y="13235"/>
                  <a:pt x="374" y="13249"/>
                  <a:pt x="373" y="13262"/>
                </a:cubicBezTo>
                <a:close/>
                <a:moveTo>
                  <a:pt x="2582" y="3273"/>
                </a:moveTo>
                <a:cubicBezTo>
                  <a:pt x="2569" y="3269"/>
                  <a:pt x="2560" y="3266"/>
                  <a:pt x="2546" y="3261"/>
                </a:cubicBezTo>
                <a:cubicBezTo>
                  <a:pt x="2558" y="3289"/>
                  <a:pt x="2558" y="3289"/>
                  <a:pt x="2582" y="3273"/>
                </a:cubicBezTo>
                <a:close/>
                <a:moveTo>
                  <a:pt x="4958" y="2842"/>
                </a:moveTo>
                <a:cubicBezTo>
                  <a:pt x="4982" y="2831"/>
                  <a:pt x="4982" y="2831"/>
                  <a:pt x="4975" y="2806"/>
                </a:cubicBezTo>
                <a:cubicBezTo>
                  <a:pt x="4969" y="2819"/>
                  <a:pt x="4964" y="2829"/>
                  <a:pt x="4958" y="2842"/>
                </a:cubicBezTo>
                <a:close/>
                <a:moveTo>
                  <a:pt x="2311" y="3382"/>
                </a:moveTo>
                <a:cubicBezTo>
                  <a:pt x="2311" y="3370"/>
                  <a:pt x="2311" y="3362"/>
                  <a:pt x="2311" y="3350"/>
                </a:cubicBezTo>
                <a:cubicBezTo>
                  <a:pt x="2296" y="3366"/>
                  <a:pt x="2296" y="3366"/>
                  <a:pt x="2311" y="3382"/>
                </a:cubicBezTo>
                <a:close/>
                <a:moveTo>
                  <a:pt x="1403" y="9573"/>
                </a:moveTo>
                <a:cubicBezTo>
                  <a:pt x="1399" y="9573"/>
                  <a:pt x="1396" y="9573"/>
                  <a:pt x="1392" y="9572"/>
                </a:cubicBezTo>
                <a:cubicBezTo>
                  <a:pt x="1391" y="9581"/>
                  <a:pt x="1391" y="9590"/>
                  <a:pt x="1390" y="9599"/>
                </a:cubicBezTo>
                <a:cubicBezTo>
                  <a:pt x="1400" y="9596"/>
                  <a:pt x="1404" y="9592"/>
                  <a:pt x="1405" y="9588"/>
                </a:cubicBezTo>
                <a:cubicBezTo>
                  <a:pt x="1406" y="9583"/>
                  <a:pt x="1404" y="9578"/>
                  <a:pt x="1403" y="9573"/>
                </a:cubicBezTo>
                <a:close/>
                <a:moveTo>
                  <a:pt x="4534" y="9495"/>
                </a:moveTo>
                <a:cubicBezTo>
                  <a:pt x="4531" y="9495"/>
                  <a:pt x="4528" y="9494"/>
                  <a:pt x="4525" y="9493"/>
                </a:cubicBezTo>
                <a:cubicBezTo>
                  <a:pt x="4523" y="9503"/>
                  <a:pt x="4520" y="9513"/>
                  <a:pt x="4518" y="9523"/>
                </a:cubicBezTo>
                <a:cubicBezTo>
                  <a:pt x="4521" y="9523"/>
                  <a:pt x="4523" y="9524"/>
                  <a:pt x="4526" y="9525"/>
                </a:cubicBezTo>
                <a:cubicBezTo>
                  <a:pt x="4529" y="9515"/>
                  <a:pt x="4531" y="9505"/>
                  <a:pt x="4534" y="9495"/>
                </a:cubicBezTo>
                <a:close/>
                <a:moveTo>
                  <a:pt x="415" y="8950"/>
                </a:moveTo>
                <a:cubicBezTo>
                  <a:pt x="418" y="8951"/>
                  <a:pt x="422" y="8951"/>
                  <a:pt x="425" y="8952"/>
                </a:cubicBezTo>
                <a:cubicBezTo>
                  <a:pt x="427" y="8943"/>
                  <a:pt x="429" y="8934"/>
                  <a:pt x="431" y="8924"/>
                </a:cubicBezTo>
                <a:cubicBezTo>
                  <a:pt x="429" y="8924"/>
                  <a:pt x="426" y="8923"/>
                  <a:pt x="424" y="8922"/>
                </a:cubicBezTo>
                <a:cubicBezTo>
                  <a:pt x="421" y="8932"/>
                  <a:pt x="418" y="8941"/>
                  <a:pt x="415" y="8950"/>
                </a:cubicBezTo>
                <a:close/>
                <a:moveTo>
                  <a:pt x="709" y="8772"/>
                </a:moveTo>
                <a:cubicBezTo>
                  <a:pt x="711" y="8757"/>
                  <a:pt x="713" y="8748"/>
                  <a:pt x="715" y="8732"/>
                </a:cubicBezTo>
                <a:cubicBezTo>
                  <a:pt x="696" y="8746"/>
                  <a:pt x="693" y="8754"/>
                  <a:pt x="709" y="8772"/>
                </a:cubicBezTo>
                <a:close/>
                <a:moveTo>
                  <a:pt x="651" y="11987"/>
                </a:moveTo>
                <a:cubicBezTo>
                  <a:pt x="648" y="11986"/>
                  <a:pt x="645" y="11985"/>
                  <a:pt x="642" y="11984"/>
                </a:cubicBezTo>
                <a:cubicBezTo>
                  <a:pt x="641" y="11993"/>
                  <a:pt x="640" y="12002"/>
                  <a:pt x="639" y="12011"/>
                </a:cubicBezTo>
                <a:cubicBezTo>
                  <a:pt x="641" y="12011"/>
                  <a:pt x="642" y="12011"/>
                  <a:pt x="644" y="12011"/>
                </a:cubicBezTo>
                <a:cubicBezTo>
                  <a:pt x="646" y="12003"/>
                  <a:pt x="649" y="11995"/>
                  <a:pt x="651" y="11987"/>
                </a:cubicBezTo>
                <a:close/>
                <a:moveTo>
                  <a:pt x="1716" y="18411"/>
                </a:moveTo>
                <a:cubicBezTo>
                  <a:pt x="1723" y="18404"/>
                  <a:pt x="1728" y="18401"/>
                  <a:pt x="1728" y="18397"/>
                </a:cubicBezTo>
                <a:cubicBezTo>
                  <a:pt x="1729" y="18393"/>
                  <a:pt x="1725" y="18389"/>
                  <a:pt x="1723" y="18385"/>
                </a:cubicBezTo>
                <a:cubicBezTo>
                  <a:pt x="1719" y="18388"/>
                  <a:pt x="1714" y="18390"/>
                  <a:pt x="1712" y="18393"/>
                </a:cubicBezTo>
                <a:cubicBezTo>
                  <a:pt x="1711" y="18396"/>
                  <a:pt x="1714" y="18402"/>
                  <a:pt x="1716" y="18411"/>
                </a:cubicBezTo>
                <a:close/>
                <a:moveTo>
                  <a:pt x="4524" y="10399"/>
                </a:moveTo>
                <a:cubicBezTo>
                  <a:pt x="4519" y="10394"/>
                  <a:pt x="4516" y="10391"/>
                  <a:pt x="4512" y="10389"/>
                </a:cubicBezTo>
                <a:cubicBezTo>
                  <a:pt x="4511" y="10388"/>
                  <a:pt x="4506" y="10392"/>
                  <a:pt x="4506" y="10392"/>
                </a:cubicBezTo>
                <a:cubicBezTo>
                  <a:pt x="4508" y="10396"/>
                  <a:pt x="4509" y="10400"/>
                  <a:pt x="4512" y="10404"/>
                </a:cubicBezTo>
                <a:cubicBezTo>
                  <a:pt x="4513" y="10404"/>
                  <a:pt x="4518" y="10402"/>
                  <a:pt x="4524" y="10399"/>
                </a:cubicBezTo>
                <a:close/>
                <a:moveTo>
                  <a:pt x="4737" y="3301"/>
                </a:moveTo>
                <a:cubicBezTo>
                  <a:pt x="4740" y="3302"/>
                  <a:pt x="4743" y="3303"/>
                  <a:pt x="4746" y="3303"/>
                </a:cubicBezTo>
                <a:cubicBezTo>
                  <a:pt x="4748" y="3294"/>
                  <a:pt x="4750" y="3285"/>
                  <a:pt x="4753" y="3270"/>
                </a:cubicBezTo>
                <a:cubicBezTo>
                  <a:pt x="4736" y="3281"/>
                  <a:pt x="4731" y="3289"/>
                  <a:pt x="4737" y="3301"/>
                </a:cubicBezTo>
                <a:close/>
                <a:moveTo>
                  <a:pt x="745" y="8435"/>
                </a:moveTo>
                <a:cubicBezTo>
                  <a:pt x="739" y="8431"/>
                  <a:pt x="736" y="8428"/>
                  <a:pt x="732" y="8426"/>
                </a:cubicBezTo>
                <a:cubicBezTo>
                  <a:pt x="730" y="8428"/>
                  <a:pt x="726" y="8431"/>
                  <a:pt x="727" y="8434"/>
                </a:cubicBezTo>
                <a:cubicBezTo>
                  <a:pt x="727" y="8438"/>
                  <a:pt x="731" y="8442"/>
                  <a:pt x="733" y="8446"/>
                </a:cubicBezTo>
                <a:cubicBezTo>
                  <a:pt x="736" y="8443"/>
                  <a:pt x="739" y="8440"/>
                  <a:pt x="745" y="8435"/>
                </a:cubicBezTo>
                <a:close/>
                <a:moveTo>
                  <a:pt x="394" y="9172"/>
                </a:moveTo>
                <a:cubicBezTo>
                  <a:pt x="396" y="9173"/>
                  <a:pt x="398" y="9174"/>
                  <a:pt x="399" y="9176"/>
                </a:cubicBezTo>
                <a:cubicBezTo>
                  <a:pt x="403" y="9172"/>
                  <a:pt x="407" y="9169"/>
                  <a:pt x="409" y="9165"/>
                </a:cubicBezTo>
                <a:cubicBezTo>
                  <a:pt x="410" y="9162"/>
                  <a:pt x="409" y="9158"/>
                  <a:pt x="408" y="9154"/>
                </a:cubicBezTo>
                <a:cubicBezTo>
                  <a:pt x="407" y="9154"/>
                  <a:pt x="405" y="9154"/>
                  <a:pt x="403" y="9154"/>
                </a:cubicBezTo>
                <a:cubicBezTo>
                  <a:pt x="400" y="9160"/>
                  <a:pt x="397" y="9166"/>
                  <a:pt x="394" y="9172"/>
                </a:cubicBezTo>
                <a:close/>
                <a:moveTo>
                  <a:pt x="556" y="14597"/>
                </a:moveTo>
                <a:cubicBezTo>
                  <a:pt x="558" y="14596"/>
                  <a:pt x="561" y="14595"/>
                  <a:pt x="563" y="14595"/>
                </a:cubicBezTo>
                <a:cubicBezTo>
                  <a:pt x="561" y="14587"/>
                  <a:pt x="559" y="14580"/>
                  <a:pt x="558" y="14573"/>
                </a:cubicBezTo>
                <a:cubicBezTo>
                  <a:pt x="555" y="14574"/>
                  <a:pt x="552" y="14574"/>
                  <a:pt x="550" y="14575"/>
                </a:cubicBezTo>
                <a:cubicBezTo>
                  <a:pt x="552" y="14582"/>
                  <a:pt x="554" y="14589"/>
                  <a:pt x="556" y="14597"/>
                </a:cubicBezTo>
                <a:close/>
                <a:moveTo>
                  <a:pt x="1885" y="15732"/>
                </a:moveTo>
                <a:cubicBezTo>
                  <a:pt x="1882" y="15735"/>
                  <a:pt x="1880" y="15737"/>
                  <a:pt x="1877" y="15740"/>
                </a:cubicBezTo>
                <a:cubicBezTo>
                  <a:pt x="1882" y="15744"/>
                  <a:pt x="1886" y="15748"/>
                  <a:pt x="1891" y="15752"/>
                </a:cubicBezTo>
                <a:cubicBezTo>
                  <a:pt x="1891" y="15752"/>
                  <a:pt x="1896" y="15748"/>
                  <a:pt x="1896" y="15747"/>
                </a:cubicBezTo>
                <a:cubicBezTo>
                  <a:pt x="1892" y="15742"/>
                  <a:pt x="1889" y="15737"/>
                  <a:pt x="1885" y="15732"/>
                </a:cubicBezTo>
                <a:close/>
                <a:moveTo>
                  <a:pt x="408" y="9052"/>
                </a:moveTo>
                <a:cubicBezTo>
                  <a:pt x="411" y="9052"/>
                  <a:pt x="414" y="9051"/>
                  <a:pt x="418" y="9051"/>
                </a:cubicBezTo>
                <a:cubicBezTo>
                  <a:pt x="416" y="9044"/>
                  <a:pt x="415" y="9038"/>
                  <a:pt x="414" y="9031"/>
                </a:cubicBezTo>
                <a:cubicBezTo>
                  <a:pt x="411" y="9032"/>
                  <a:pt x="409" y="9032"/>
                  <a:pt x="407" y="9032"/>
                </a:cubicBezTo>
                <a:cubicBezTo>
                  <a:pt x="407" y="9039"/>
                  <a:pt x="407" y="9046"/>
                  <a:pt x="408" y="9052"/>
                </a:cubicBezTo>
                <a:close/>
                <a:moveTo>
                  <a:pt x="1207" y="7507"/>
                </a:moveTo>
                <a:cubicBezTo>
                  <a:pt x="1203" y="7509"/>
                  <a:pt x="1199" y="7511"/>
                  <a:pt x="1195" y="7513"/>
                </a:cubicBezTo>
                <a:cubicBezTo>
                  <a:pt x="1199" y="7519"/>
                  <a:pt x="1202" y="7525"/>
                  <a:pt x="1206" y="7531"/>
                </a:cubicBezTo>
                <a:cubicBezTo>
                  <a:pt x="1206" y="7531"/>
                  <a:pt x="1212" y="7529"/>
                  <a:pt x="1212" y="7528"/>
                </a:cubicBezTo>
                <a:cubicBezTo>
                  <a:pt x="1211" y="7521"/>
                  <a:pt x="1209" y="7514"/>
                  <a:pt x="1207" y="7507"/>
                </a:cubicBezTo>
                <a:close/>
                <a:moveTo>
                  <a:pt x="2329" y="3391"/>
                </a:moveTo>
                <a:cubicBezTo>
                  <a:pt x="2326" y="3390"/>
                  <a:pt x="2324" y="3389"/>
                  <a:pt x="2321" y="3388"/>
                </a:cubicBezTo>
                <a:cubicBezTo>
                  <a:pt x="2318" y="3396"/>
                  <a:pt x="2315" y="3403"/>
                  <a:pt x="2312" y="3411"/>
                </a:cubicBezTo>
                <a:cubicBezTo>
                  <a:pt x="2315" y="3412"/>
                  <a:pt x="2318" y="3413"/>
                  <a:pt x="2320" y="3414"/>
                </a:cubicBezTo>
                <a:cubicBezTo>
                  <a:pt x="2323" y="3406"/>
                  <a:pt x="2326" y="3399"/>
                  <a:pt x="2329" y="3391"/>
                </a:cubicBezTo>
                <a:close/>
                <a:moveTo>
                  <a:pt x="741" y="6084"/>
                </a:moveTo>
                <a:cubicBezTo>
                  <a:pt x="739" y="6084"/>
                  <a:pt x="737" y="6084"/>
                  <a:pt x="734" y="6084"/>
                </a:cubicBezTo>
                <a:cubicBezTo>
                  <a:pt x="734" y="6090"/>
                  <a:pt x="733" y="6097"/>
                  <a:pt x="733" y="6104"/>
                </a:cubicBezTo>
                <a:cubicBezTo>
                  <a:pt x="736" y="6104"/>
                  <a:pt x="739" y="6104"/>
                  <a:pt x="741" y="6104"/>
                </a:cubicBezTo>
                <a:cubicBezTo>
                  <a:pt x="741" y="6097"/>
                  <a:pt x="741" y="6090"/>
                  <a:pt x="741" y="6084"/>
                </a:cubicBezTo>
                <a:close/>
                <a:moveTo>
                  <a:pt x="1862" y="15637"/>
                </a:moveTo>
                <a:cubicBezTo>
                  <a:pt x="1860" y="15640"/>
                  <a:pt x="1859" y="15644"/>
                  <a:pt x="1857" y="15647"/>
                </a:cubicBezTo>
                <a:cubicBezTo>
                  <a:pt x="1864" y="15649"/>
                  <a:pt x="1870" y="15651"/>
                  <a:pt x="1877" y="15652"/>
                </a:cubicBezTo>
                <a:cubicBezTo>
                  <a:pt x="1877" y="15653"/>
                  <a:pt x="1880" y="15646"/>
                  <a:pt x="1879" y="15646"/>
                </a:cubicBezTo>
                <a:cubicBezTo>
                  <a:pt x="1873" y="15643"/>
                  <a:pt x="1867" y="15640"/>
                  <a:pt x="1862" y="15637"/>
                </a:cubicBezTo>
                <a:close/>
                <a:moveTo>
                  <a:pt x="3518" y="16242"/>
                </a:moveTo>
                <a:cubicBezTo>
                  <a:pt x="3516" y="16242"/>
                  <a:pt x="3514" y="16243"/>
                  <a:pt x="3512" y="16243"/>
                </a:cubicBezTo>
                <a:cubicBezTo>
                  <a:pt x="3512" y="16250"/>
                  <a:pt x="3513" y="16257"/>
                  <a:pt x="3513" y="16264"/>
                </a:cubicBezTo>
                <a:cubicBezTo>
                  <a:pt x="3515" y="16264"/>
                  <a:pt x="3518" y="16264"/>
                  <a:pt x="3520" y="16263"/>
                </a:cubicBezTo>
                <a:cubicBezTo>
                  <a:pt x="3520" y="16256"/>
                  <a:pt x="3519" y="16249"/>
                  <a:pt x="3518" y="16242"/>
                </a:cubicBezTo>
                <a:close/>
                <a:moveTo>
                  <a:pt x="444" y="8174"/>
                </a:moveTo>
                <a:cubicBezTo>
                  <a:pt x="440" y="8170"/>
                  <a:pt x="437" y="8166"/>
                  <a:pt x="434" y="8166"/>
                </a:cubicBezTo>
                <a:cubicBezTo>
                  <a:pt x="433" y="8165"/>
                  <a:pt x="428" y="8171"/>
                  <a:pt x="428" y="8172"/>
                </a:cubicBezTo>
                <a:cubicBezTo>
                  <a:pt x="429" y="8175"/>
                  <a:pt x="432" y="8179"/>
                  <a:pt x="435" y="8180"/>
                </a:cubicBezTo>
                <a:cubicBezTo>
                  <a:pt x="437" y="8181"/>
                  <a:pt x="440" y="8177"/>
                  <a:pt x="444" y="8174"/>
                </a:cubicBezTo>
                <a:close/>
                <a:moveTo>
                  <a:pt x="4516" y="10445"/>
                </a:moveTo>
                <a:cubicBezTo>
                  <a:pt x="4514" y="10444"/>
                  <a:pt x="4513" y="10442"/>
                  <a:pt x="4511" y="10440"/>
                </a:cubicBezTo>
                <a:cubicBezTo>
                  <a:pt x="4507" y="10444"/>
                  <a:pt x="4503" y="10448"/>
                  <a:pt x="4493" y="10457"/>
                </a:cubicBezTo>
                <a:cubicBezTo>
                  <a:pt x="4505" y="10451"/>
                  <a:pt x="4511" y="10448"/>
                  <a:pt x="4516" y="10445"/>
                </a:cubicBezTo>
                <a:close/>
                <a:moveTo>
                  <a:pt x="478" y="13573"/>
                </a:moveTo>
                <a:cubicBezTo>
                  <a:pt x="480" y="13573"/>
                  <a:pt x="481" y="13572"/>
                  <a:pt x="483" y="13571"/>
                </a:cubicBezTo>
                <a:cubicBezTo>
                  <a:pt x="481" y="13566"/>
                  <a:pt x="478" y="13560"/>
                  <a:pt x="476" y="13554"/>
                </a:cubicBezTo>
                <a:cubicBezTo>
                  <a:pt x="474" y="13555"/>
                  <a:pt x="473" y="13555"/>
                  <a:pt x="471" y="13556"/>
                </a:cubicBezTo>
                <a:cubicBezTo>
                  <a:pt x="473" y="13562"/>
                  <a:pt x="475" y="13568"/>
                  <a:pt x="478" y="13573"/>
                </a:cubicBezTo>
                <a:close/>
                <a:moveTo>
                  <a:pt x="2279" y="3408"/>
                </a:moveTo>
                <a:cubicBezTo>
                  <a:pt x="2276" y="3412"/>
                  <a:pt x="2273" y="3415"/>
                  <a:pt x="2273" y="3418"/>
                </a:cubicBezTo>
                <a:cubicBezTo>
                  <a:pt x="2272" y="3421"/>
                  <a:pt x="2275" y="3424"/>
                  <a:pt x="2276" y="3428"/>
                </a:cubicBezTo>
                <a:cubicBezTo>
                  <a:pt x="2279" y="3425"/>
                  <a:pt x="2284" y="3422"/>
                  <a:pt x="2285" y="3419"/>
                </a:cubicBezTo>
                <a:cubicBezTo>
                  <a:pt x="2286" y="3417"/>
                  <a:pt x="2282" y="3413"/>
                  <a:pt x="2279" y="3408"/>
                </a:cubicBezTo>
                <a:close/>
                <a:moveTo>
                  <a:pt x="1722" y="18255"/>
                </a:moveTo>
                <a:cubicBezTo>
                  <a:pt x="1718" y="18252"/>
                  <a:pt x="1716" y="18248"/>
                  <a:pt x="1714" y="18247"/>
                </a:cubicBezTo>
                <a:cubicBezTo>
                  <a:pt x="1711" y="18247"/>
                  <a:pt x="1707" y="18249"/>
                  <a:pt x="1704" y="18250"/>
                </a:cubicBezTo>
                <a:cubicBezTo>
                  <a:pt x="1707" y="18254"/>
                  <a:pt x="1709" y="18258"/>
                  <a:pt x="1712" y="18260"/>
                </a:cubicBezTo>
                <a:cubicBezTo>
                  <a:pt x="1713" y="18261"/>
                  <a:pt x="1717" y="18258"/>
                  <a:pt x="1722" y="18255"/>
                </a:cubicBezTo>
                <a:close/>
                <a:moveTo>
                  <a:pt x="659" y="11955"/>
                </a:moveTo>
                <a:cubicBezTo>
                  <a:pt x="656" y="11950"/>
                  <a:pt x="654" y="11944"/>
                  <a:pt x="651" y="11943"/>
                </a:cubicBezTo>
                <a:cubicBezTo>
                  <a:pt x="648" y="11942"/>
                  <a:pt x="643" y="11946"/>
                  <a:pt x="640" y="11948"/>
                </a:cubicBezTo>
                <a:cubicBezTo>
                  <a:pt x="642" y="11952"/>
                  <a:pt x="644" y="11956"/>
                  <a:pt x="648" y="11959"/>
                </a:cubicBezTo>
                <a:cubicBezTo>
                  <a:pt x="649" y="11960"/>
                  <a:pt x="654" y="11957"/>
                  <a:pt x="659" y="11955"/>
                </a:cubicBezTo>
                <a:close/>
                <a:moveTo>
                  <a:pt x="4736" y="3340"/>
                </a:moveTo>
                <a:cubicBezTo>
                  <a:pt x="4733" y="3338"/>
                  <a:pt x="4730" y="3337"/>
                  <a:pt x="4728" y="3335"/>
                </a:cubicBezTo>
                <a:cubicBezTo>
                  <a:pt x="4725" y="3340"/>
                  <a:pt x="4723" y="3345"/>
                  <a:pt x="4721" y="3350"/>
                </a:cubicBezTo>
                <a:cubicBezTo>
                  <a:pt x="4721" y="3351"/>
                  <a:pt x="4726" y="3353"/>
                  <a:pt x="4729" y="3355"/>
                </a:cubicBezTo>
                <a:cubicBezTo>
                  <a:pt x="4731" y="3350"/>
                  <a:pt x="4734" y="3345"/>
                  <a:pt x="4736" y="3340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27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653CB9FF-7D84-E71E-A1C7-1860149CB8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EF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815">
            <a:extLst>
              <a:ext uri="{FF2B5EF4-FFF2-40B4-BE49-F238E27FC236}">
                <a16:creationId xmlns:a16="http://schemas.microsoft.com/office/drawing/2014/main" id="{6A4D3FA4-FC9D-EA3B-2498-CA7137CA5D21}"/>
              </a:ext>
            </a:extLst>
          </p:cNvPr>
          <p:cNvSpPr>
            <a:spLocks noEditPoints="1"/>
          </p:cNvSpPr>
          <p:nvPr/>
        </p:nvSpPr>
        <p:spPr bwMode="auto">
          <a:xfrm>
            <a:off x="0" y="3053792"/>
            <a:ext cx="7035494" cy="3804208"/>
          </a:xfrm>
          <a:custGeom>
            <a:avLst/>
            <a:gdLst>
              <a:gd name="T0" fmla="*/ 2427 w 2671"/>
              <a:gd name="T1" fmla="*/ 397 h 1443"/>
              <a:gd name="T2" fmla="*/ 2031 w 2671"/>
              <a:gd name="T3" fmla="*/ 607 h 1443"/>
              <a:gd name="T4" fmla="*/ 1820 w 2671"/>
              <a:gd name="T5" fmla="*/ 601 h 1443"/>
              <a:gd name="T6" fmla="*/ 1690 w 2671"/>
              <a:gd name="T7" fmla="*/ 716 h 1443"/>
              <a:gd name="T8" fmla="*/ 1428 w 2671"/>
              <a:gd name="T9" fmla="*/ 954 h 1443"/>
              <a:gd name="T10" fmla="*/ 1200 w 2671"/>
              <a:gd name="T11" fmla="*/ 283 h 1443"/>
              <a:gd name="T12" fmla="*/ 929 w 2671"/>
              <a:gd name="T13" fmla="*/ 1300 h 1443"/>
              <a:gd name="T14" fmla="*/ 654 w 2671"/>
              <a:gd name="T15" fmla="*/ 1199 h 1443"/>
              <a:gd name="T16" fmla="*/ 483 w 2671"/>
              <a:gd name="T17" fmla="*/ 1114 h 1443"/>
              <a:gd name="T18" fmla="*/ 443 w 2671"/>
              <a:gd name="T19" fmla="*/ 1422 h 1443"/>
              <a:gd name="T20" fmla="*/ 387 w 2671"/>
              <a:gd name="T21" fmla="*/ 1353 h 1443"/>
              <a:gd name="T22" fmla="*/ 147 w 2671"/>
              <a:gd name="T23" fmla="*/ 811 h 1443"/>
              <a:gd name="T24" fmla="*/ 30 w 2671"/>
              <a:gd name="T25" fmla="*/ 730 h 1443"/>
              <a:gd name="T26" fmla="*/ 543 w 2671"/>
              <a:gd name="T27" fmla="*/ 1400 h 1443"/>
              <a:gd name="T28" fmla="*/ 633 w 2671"/>
              <a:gd name="T29" fmla="*/ 1222 h 1443"/>
              <a:gd name="T30" fmla="*/ 839 w 2671"/>
              <a:gd name="T31" fmla="*/ 1210 h 1443"/>
              <a:gd name="T32" fmla="*/ 967 w 2671"/>
              <a:gd name="T33" fmla="*/ 1166 h 1443"/>
              <a:gd name="T34" fmla="*/ 1180 w 2671"/>
              <a:gd name="T35" fmla="*/ 1225 h 1443"/>
              <a:gd name="T36" fmla="*/ 1310 w 2671"/>
              <a:gd name="T37" fmla="*/ 1127 h 1443"/>
              <a:gd name="T38" fmla="*/ 1442 w 2671"/>
              <a:gd name="T39" fmla="*/ 1019 h 1443"/>
              <a:gd name="T40" fmla="*/ 1630 w 2671"/>
              <a:gd name="T41" fmla="*/ 902 h 1443"/>
              <a:gd name="T42" fmla="*/ 1749 w 2671"/>
              <a:gd name="T43" fmla="*/ 710 h 1443"/>
              <a:gd name="T44" fmla="*/ 1750 w 2671"/>
              <a:gd name="T45" fmla="*/ 638 h 1443"/>
              <a:gd name="T46" fmla="*/ 1956 w 2671"/>
              <a:gd name="T47" fmla="*/ 616 h 1443"/>
              <a:gd name="T48" fmla="*/ 2334 w 2671"/>
              <a:gd name="T49" fmla="*/ 453 h 1443"/>
              <a:gd name="T50" fmla="*/ 2551 w 2671"/>
              <a:gd name="T51" fmla="*/ 362 h 1443"/>
              <a:gd name="T52" fmla="*/ 2487 w 2671"/>
              <a:gd name="T53" fmla="*/ 310 h 1443"/>
              <a:gd name="T54" fmla="*/ 2042 w 2671"/>
              <a:gd name="T55" fmla="*/ 404 h 1443"/>
              <a:gd name="T56" fmla="*/ 1657 w 2671"/>
              <a:gd name="T57" fmla="*/ 534 h 1443"/>
              <a:gd name="T58" fmla="*/ 1302 w 2671"/>
              <a:gd name="T59" fmla="*/ 504 h 1443"/>
              <a:gd name="T60" fmla="*/ 1261 w 2671"/>
              <a:gd name="T61" fmla="*/ 226 h 1443"/>
              <a:gd name="T62" fmla="*/ 1216 w 2671"/>
              <a:gd name="T63" fmla="*/ 66 h 1443"/>
              <a:gd name="T64" fmla="*/ 1013 w 2671"/>
              <a:gd name="T65" fmla="*/ 127 h 1443"/>
              <a:gd name="T66" fmla="*/ 719 w 2671"/>
              <a:gd name="T67" fmla="*/ 147 h 1443"/>
              <a:gd name="T68" fmla="*/ 381 w 2671"/>
              <a:gd name="T69" fmla="*/ 213 h 1443"/>
              <a:gd name="T70" fmla="*/ 139 w 2671"/>
              <a:gd name="T71" fmla="*/ 563 h 1443"/>
              <a:gd name="T72" fmla="*/ 109 w 2671"/>
              <a:gd name="T73" fmla="*/ 815 h 1443"/>
              <a:gd name="T74" fmla="*/ 222 w 2671"/>
              <a:gd name="T75" fmla="*/ 724 h 1443"/>
              <a:gd name="T76" fmla="*/ 335 w 2671"/>
              <a:gd name="T77" fmla="*/ 1011 h 1443"/>
              <a:gd name="T78" fmla="*/ 508 w 2671"/>
              <a:gd name="T79" fmla="*/ 1005 h 1443"/>
              <a:gd name="T80" fmla="*/ 564 w 2671"/>
              <a:gd name="T81" fmla="*/ 958 h 1443"/>
              <a:gd name="T82" fmla="*/ 402 w 2671"/>
              <a:gd name="T83" fmla="*/ 1269 h 1443"/>
              <a:gd name="T84" fmla="*/ 867 w 2671"/>
              <a:gd name="T85" fmla="*/ 1182 h 1443"/>
              <a:gd name="T86" fmla="*/ 1547 w 2671"/>
              <a:gd name="T87" fmla="*/ 931 h 1443"/>
              <a:gd name="T88" fmla="*/ 2371 w 2671"/>
              <a:gd name="T89" fmla="*/ 389 h 1443"/>
              <a:gd name="T90" fmla="*/ 2338 w 2671"/>
              <a:gd name="T91" fmla="*/ 381 h 1443"/>
              <a:gd name="T92" fmla="*/ 832 w 2671"/>
              <a:gd name="T93" fmla="*/ 139 h 1443"/>
              <a:gd name="T94" fmla="*/ 732 w 2671"/>
              <a:gd name="T95" fmla="*/ 447 h 1443"/>
              <a:gd name="T96" fmla="*/ 227 w 2671"/>
              <a:gd name="T97" fmla="*/ 584 h 1443"/>
              <a:gd name="T98" fmla="*/ 820 w 2671"/>
              <a:gd name="T99" fmla="*/ 743 h 1443"/>
              <a:gd name="T100" fmla="*/ 2063 w 2671"/>
              <a:gd name="T101" fmla="*/ 545 h 1443"/>
              <a:gd name="T102" fmla="*/ 753 w 2671"/>
              <a:gd name="T103" fmla="*/ 713 h 1443"/>
              <a:gd name="T104" fmla="*/ 875 w 2671"/>
              <a:gd name="T105" fmla="*/ 980 h 1443"/>
              <a:gd name="T106" fmla="*/ 714 w 2671"/>
              <a:gd name="T107" fmla="*/ 870 h 1443"/>
              <a:gd name="T108" fmla="*/ 672 w 2671"/>
              <a:gd name="T109" fmla="*/ 923 h 1443"/>
              <a:gd name="T110" fmla="*/ 658 w 2671"/>
              <a:gd name="T111" fmla="*/ 1057 h 1443"/>
              <a:gd name="T112" fmla="*/ 403 w 2671"/>
              <a:gd name="T113" fmla="*/ 1397 h 1443"/>
              <a:gd name="T114" fmla="*/ 2212 w 2671"/>
              <a:gd name="T115" fmla="*/ 337 h 1443"/>
              <a:gd name="T116" fmla="*/ 1414 w 2671"/>
              <a:gd name="T117" fmla="*/ 1080 h 1443"/>
              <a:gd name="T118" fmla="*/ 1319 w 2671"/>
              <a:gd name="T119" fmla="*/ 1116 h 1443"/>
              <a:gd name="T120" fmla="*/ 489 w 2671"/>
              <a:gd name="T121" fmla="*/ 1107 h 1443"/>
              <a:gd name="T122" fmla="*/ 200 w 2671"/>
              <a:gd name="T123" fmla="*/ 457 h 1443"/>
              <a:gd name="T124" fmla="*/ 2540 w 2671"/>
              <a:gd name="T125" fmla="*/ 321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1" h="1443">
                <a:moveTo>
                  <a:pt x="2661" y="311"/>
                </a:moveTo>
                <a:cubicBezTo>
                  <a:pt x="2665" y="309"/>
                  <a:pt x="2669" y="313"/>
                  <a:pt x="2671" y="309"/>
                </a:cubicBezTo>
                <a:cubicBezTo>
                  <a:pt x="2668" y="307"/>
                  <a:pt x="2662" y="311"/>
                  <a:pt x="2664" y="305"/>
                </a:cubicBezTo>
                <a:cubicBezTo>
                  <a:pt x="2661" y="305"/>
                  <a:pt x="2661" y="308"/>
                  <a:pt x="2661" y="311"/>
                </a:cubicBezTo>
                <a:close/>
                <a:moveTo>
                  <a:pt x="2661" y="296"/>
                </a:moveTo>
                <a:cubicBezTo>
                  <a:pt x="2667" y="296"/>
                  <a:pt x="2667" y="296"/>
                  <a:pt x="2667" y="296"/>
                </a:cubicBezTo>
                <a:cubicBezTo>
                  <a:pt x="2666" y="293"/>
                  <a:pt x="2666" y="293"/>
                  <a:pt x="2666" y="293"/>
                </a:cubicBezTo>
                <a:cubicBezTo>
                  <a:pt x="2664" y="293"/>
                  <a:pt x="2660" y="293"/>
                  <a:pt x="2661" y="296"/>
                </a:cubicBezTo>
                <a:close/>
                <a:moveTo>
                  <a:pt x="2653" y="260"/>
                </a:moveTo>
                <a:cubicBezTo>
                  <a:pt x="2656" y="260"/>
                  <a:pt x="2655" y="258"/>
                  <a:pt x="2655" y="255"/>
                </a:cubicBezTo>
                <a:cubicBezTo>
                  <a:pt x="2652" y="255"/>
                  <a:pt x="2652" y="258"/>
                  <a:pt x="2653" y="260"/>
                </a:cubicBezTo>
                <a:close/>
                <a:moveTo>
                  <a:pt x="2650" y="295"/>
                </a:moveTo>
                <a:cubicBezTo>
                  <a:pt x="2652" y="292"/>
                  <a:pt x="2656" y="296"/>
                  <a:pt x="2656" y="292"/>
                </a:cubicBezTo>
                <a:cubicBezTo>
                  <a:pt x="2654" y="292"/>
                  <a:pt x="2649" y="291"/>
                  <a:pt x="2650" y="295"/>
                </a:cubicBezTo>
                <a:close/>
                <a:moveTo>
                  <a:pt x="2637" y="305"/>
                </a:moveTo>
                <a:cubicBezTo>
                  <a:pt x="2638" y="301"/>
                  <a:pt x="2641" y="305"/>
                  <a:pt x="2642" y="306"/>
                </a:cubicBezTo>
                <a:cubicBezTo>
                  <a:pt x="2646" y="303"/>
                  <a:pt x="2633" y="301"/>
                  <a:pt x="2637" y="305"/>
                </a:cubicBezTo>
                <a:close/>
                <a:moveTo>
                  <a:pt x="2591" y="301"/>
                </a:moveTo>
                <a:cubicBezTo>
                  <a:pt x="2591" y="300"/>
                  <a:pt x="2589" y="297"/>
                  <a:pt x="2588" y="299"/>
                </a:cubicBezTo>
                <a:cubicBezTo>
                  <a:pt x="2591" y="300"/>
                  <a:pt x="2588" y="302"/>
                  <a:pt x="2589" y="303"/>
                </a:cubicBezTo>
                <a:cubicBezTo>
                  <a:pt x="2592" y="302"/>
                  <a:pt x="2591" y="305"/>
                  <a:pt x="2593" y="306"/>
                </a:cubicBezTo>
                <a:cubicBezTo>
                  <a:pt x="2595" y="304"/>
                  <a:pt x="2598" y="303"/>
                  <a:pt x="2600" y="301"/>
                </a:cubicBezTo>
                <a:cubicBezTo>
                  <a:pt x="2599" y="303"/>
                  <a:pt x="2599" y="304"/>
                  <a:pt x="2602" y="304"/>
                </a:cubicBezTo>
                <a:cubicBezTo>
                  <a:pt x="2599" y="300"/>
                  <a:pt x="2602" y="297"/>
                  <a:pt x="2602" y="293"/>
                </a:cubicBezTo>
                <a:cubicBezTo>
                  <a:pt x="2598" y="294"/>
                  <a:pt x="2598" y="292"/>
                  <a:pt x="2595" y="292"/>
                </a:cubicBezTo>
                <a:cubicBezTo>
                  <a:pt x="2594" y="295"/>
                  <a:pt x="2594" y="299"/>
                  <a:pt x="2591" y="301"/>
                </a:cubicBezTo>
                <a:close/>
                <a:moveTo>
                  <a:pt x="2572" y="365"/>
                </a:moveTo>
                <a:cubicBezTo>
                  <a:pt x="2576" y="364"/>
                  <a:pt x="2580" y="364"/>
                  <a:pt x="2582" y="367"/>
                </a:cubicBezTo>
                <a:cubicBezTo>
                  <a:pt x="2582" y="365"/>
                  <a:pt x="2585" y="365"/>
                  <a:pt x="2584" y="363"/>
                </a:cubicBezTo>
                <a:cubicBezTo>
                  <a:pt x="2580" y="360"/>
                  <a:pt x="2573" y="360"/>
                  <a:pt x="2572" y="365"/>
                </a:cubicBezTo>
                <a:close/>
                <a:moveTo>
                  <a:pt x="2554" y="363"/>
                </a:moveTo>
                <a:cubicBezTo>
                  <a:pt x="2557" y="365"/>
                  <a:pt x="2559" y="360"/>
                  <a:pt x="2564" y="361"/>
                </a:cubicBezTo>
                <a:cubicBezTo>
                  <a:pt x="2563" y="360"/>
                  <a:pt x="2566" y="357"/>
                  <a:pt x="2564" y="356"/>
                </a:cubicBezTo>
                <a:cubicBezTo>
                  <a:pt x="2562" y="360"/>
                  <a:pt x="2556" y="360"/>
                  <a:pt x="2554" y="363"/>
                </a:cubicBezTo>
                <a:close/>
                <a:moveTo>
                  <a:pt x="2552" y="325"/>
                </a:moveTo>
                <a:cubicBezTo>
                  <a:pt x="2555" y="325"/>
                  <a:pt x="2558" y="325"/>
                  <a:pt x="2558" y="321"/>
                </a:cubicBezTo>
                <a:cubicBezTo>
                  <a:pt x="2555" y="322"/>
                  <a:pt x="2551" y="321"/>
                  <a:pt x="2552" y="325"/>
                </a:cubicBezTo>
                <a:close/>
                <a:moveTo>
                  <a:pt x="2539" y="374"/>
                </a:moveTo>
                <a:cubicBezTo>
                  <a:pt x="2539" y="370"/>
                  <a:pt x="2537" y="367"/>
                  <a:pt x="2532" y="367"/>
                </a:cubicBezTo>
                <a:cubicBezTo>
                  <a:pt x="2533" y="371"/>
                  <a:pt x="2529" y="371"/>
                  <a:pt x="2532" y="373"/>
                </a:cubicBezTo>
                <a:cubicBezTo>
                  <a:pt x="2534" y="373"/>
                  <a:pt x="2532" y="370"/>
                  <a:pt x="2536" y="371"/>
                </a:cubicBezTo>
                <a:cubicBezTo>
                  <a:pt x="2535" y="373"/>
                  <a:pt x="2535" y="375"/>
                  <a:pt x="2539" y="374"/>
                </a:cubicBezTo>
                <a:close/>
                <a:moveTo>
                  <a:pt x="2493" y="386"/>
                </a:moveTo>
                <a:cubicBezTo>
                  <a:pt x="2489" y="386"/>
                  <a:pt x="2488" y="388"/>
                  <a:pt x="2484" y="386"/>
                </a:cubicBezTo>
                <a:cubicBezTo>
                  <a:pt x="2484" y="392"/>
                  <a:pt x="2493" y="389"/>
                  <a:pt x="2493" y="386"/>
                </a:cubicBezTo>
                <a:close/>
                <a:moveTo>
                  <a:pt x="2484" y="395"/>
                </a:moveTo>
                <a:cubicBezTo>
                  <a:pt x="2474" y="395"/>
                  <a:pt x="2467" y="397"/>
                  <a:pt x="2459" y="393"/>
                </a:cubicBezTo>
                <a:cubicBezTo>
                  <a:pt x="2458" y="394"/>
                  <a:pt x="2457" y="396"/>
                  <a:pt x="2455" y="397"/>
                </a:cubicBezTo>
                <a:cubicBezTo>
                  <a:pt x="2456" y="398"/>
                  <a:pt x="2459" y="397"/>
                  <a:pt x="2458" y="399"/>
                </a:cubicBezTo>
                <a:cubicBezTo>
                  <a:pt x="2454" y="400"/>
                  <a:pt x="2452" y="399"/>
                  <a:pt x="2449" y="399"/>
                </a:cubicBezTo>
                <a:cubicBezTo>
                  <a:pt x="2449" y="401"/>
                  <a:pt x="2451" y="401"/>
                  <a:pt x="2450" y="404"/>
                </a:cubicBezTo>
                <a:cubicBezTo>
                  <a:pt x="2461" y="400"/>
                  <a:pt x="2477" y="406"/>
                  <a:pt x="2484" y="395"/>
                </a:cubicBezTo>
                <a:close/>
                <a:moveTo>
                  <a:pt x="2474" y="409"/>
                </a:moveTo>
                <a:cubicBezTo>
                  <a:pt x="2474" y="407"/>
                  <a:pt x="2478" y="408"/>
                  <a:pt x="2478" y="406"/>
                </a:cubicBezTo>
                <a:cubicBezTo>
                  <a:pt x="2476" y="406"/>
                  <a:pt x="2476" y="403"/>
                  <a:pt x="2474" y="404"/>
                </a:cubicBezTo>
                <a:cubicBezTo>
                  <a:pt x="2473" y="405"/>
                  <a:pt x="2472" y="409"/>
                  <a:pt x="2474" y="409"/>
                </a:cubicBezTo>
                <a:close/>
                <a:moveTo>
                  <a:pt x="2425" y="196"/>
                </a:moveTo>
                <a:cubicBezTo>
                  <a:pt x="2427" y="195"/>
                  <a:pt x="2428" y="197"/>
                  <a:pt x="2430" y="196"/>
                </a:cubicBezTo>
                <a:cubicBezTo>
                  <a:pt x="2430" y="193"/>
                  <a:pt x="2430" y="193"/>
                  <a:pt x="2430" y="193"/>
                </a:cubicBezTo>
                <a:cubicBezTo>
                  <a:pt x="2426" y="192"/>
                  <a:pt x="2426" y="195"/>
                  <a:pt x="2425" y="196"/>
                </a:cubicBezTo>
                <a:close/>
                <a:moveTo>
                  <a:pt x="2427" y="397"/>
                </a:moveTo>
                <a:cubicBezTo>
                  <a:pt x="2431" y="400"/>
                  <a:pt x="2433" y="397"/>
                  <a:pt x="2434" y="394"/>
                </a:cubicBezTo>
                <a:cubicBezTo>
                  <a:pt x="2431" y="396"/>
                  <a:pt x="2428" y="394"/>
                  <a:pt x="2427" y="397"/>
                </a:cubicBezTo>
                <a:close/>
                <a:moveTo>
                  <a:pt x="2381" y="263"/>
                </a:moveTo>
                <a:cubicBezTo>
                  <a:pt x="2383" y="263"/>
                  <a:pt x="2381" y="259"/>
                  <a:pt x="2383" y="258"/>
                </a:cubicBezTo>
                <a:cubicBezTo>
                  <a:pt x="2383" y="258"/>
                  <a:pt x="2384" y="258"/>
                  <a:pt x="2383" y="257"/>
                </a:cubicBezTo>
                <a:cubicBezTo>
                  <a:pt x="2380" y="257"/>
                  <a:pt x="2379" y="263"/>
                  <a:pt x="2381" y="263"/>
                </a:cubicBezTo>
                <a:close/>
                <a:moveTo>
                  <a:pt x="2363" y="281"/>
                </a:moveTo>
                <a:cubicBezTo>
                  <a:pt x="2363" y="282"/>
                  <a:pt x="2363" y="282"/>
                  <a:pt x="2362" y="282"/>
                </a:cubicBezTo>
                <a:cubicBezTo>
                  <a:pt x="2362" y="285"/>
                  <a:pt x="2369" y="287"/>
                  <a:pt x="2369" y="283"/>
                </a:cubicBezTo>
                <a:cubicBezTo>
                  <a:pt x="2365" y="285"/>
                  <a:pt x="2366" y="281"/>
                  <a:pt x="2363" y="281"/>
                </a:cubicBezTo>
                <a:close/>
                <a:moveTo>
                  <a:pt x="2317" y="317"/>
                </a:moveTo>
                <a:cubicBezTo>
                  <a:pt x="2317" y="314"/>
                  <a:pt x="2315" y="312"/>
                  <a:pt x="2313" y="312"/>
                </a:cubicBezTo>
                <a:cubicBezTo>
                  <a:pt x="2314" y="314"/>
                  <a:pt x="2314" y="317"/>
                  <a:pt x="2317" y="317"/>
                </a:cubicBezTo>
                <a:close/>
                <a:moveTo>
                  <a:pt x="2301" y="266"/>
                </a:moveTo>
                <a:cubicBezTo>
                  <a:pt x="2302" y="266"/>
                  <a:pt x="2309" y="266"/>
                  <a:pt x="2306" y="265"/>
                </a:cubicBezTo>
                <a:cubicBezTo>
                  <a:pt x="2303" y="265"/>
                  <a:pt x="2303" y="265"/>
                  <a:pt x="2303" y="265"/>
                </a:cubicBezTo>
                <a:cubicBezTo>
                  <a:pt x="2302" y="264"/>
                  <a:pt x="2303" y="262"/>
                  <a:pt x="2302" y="262"/>
                </a:cubicBezTo>
                <a:cubicBezTo>
                  <a:pt x="2301" y="264"/>
                  <a:pt x="2300" y="264"/>
                  <a:pt x="2301" y="266"/>
                </a:cubicBezTo>
                <a:close/>
                <a:moveTo>
                  <a:pt x="2241" y="284"/>
                </a:moveTo>
                <a:cubicBezTo>
                  <a:pt x="2242" y="282"/>
                  <a:pt x="2251" y="283"/>
                  <a:pt x="2248" y="281"/>
                </a:cubicBezTo>
                <a:cubicBezTo>
                  <a:pt x="2245" y="282"/>
                  <a:pt x="2241" y="279"/>
                  <a:pt x="2241" y="284"/>
                </a:cubicBezTo>
                <a:close/>
                <a:moveTo>
                  <a:pt x="2236" y="277"/>
                </a:moveTo>
                <a:cubicBezTo>
                  <a:pt x="2234" y="277"/>
                  <a:pt x="2234" y="276"/>
                  <a:pt x="2233" y="275"/>
                </a:cubicBezTo>
                <a:cubicBezTo>
                  <a:pt x="2231" y="279"/>
                  <a:pt x="2235" y="285"/>
                  <a:pt x="2237" y="282"/>
                </a:cubicBezTo>
                <a:cubicBezTo>
                  <a:pt x="2236" y="282"/>
                  <a:pt x="2236" y="281"/>
                  <a:pt x="2235" y="281"/>
                </a:cubicBezTo>
                <a:cubicBezTo>
                  <a:pt x="2235" y="279"/>
                  <a:pt x="2236" y="279"/>
                  <a:pt x="2236" y="277"/>
                </a:cubicBezTo>
                <a:close/>
                <a:moveTo>
                  <a:pt x="2202" y="285"/>
                </a:moveTo>
                <a:cubicBezTo>
                  <a:pt x="2199" y="286"/>
                  <a:pt x="2197" y="287"/>
                  <a:pt x="2195" y="289"/>
                </a:cubicBezTo>
                <a:cubicBezTo>
                  <a:pt x="2199" y="289"/>
                  <a:pt x="2200" y="287"/>
                  <a:pt x="2202" y="285"/>
                </a:cubicBezTo>
                <a:close/>
                <a:moveTo>
                  <a:pt x="2149" y="313"/>
                </a:moveTo>
                <a:cubicBezTo>
                  <a:pt x="2151" y="313"/>
                  <a:pt x="2151" y="310"/>
                  <a:pt x="2152" y="308"/>
                </a:cubicBezTo>
                <a:cubicBezTo>
                  <a:pt x="2149" y="309"/>
                  <a:pt x="2147" y="312"/>
                  <a:pt x="2149" y="313"/>
                </a:cubicBezTo>
                <a:close/>
                <a:moveTo>
                  <a:pt x="2115" y="359"/>
                </a:moveTo>
                <a:cubicBezTo>
                  <a:pt x="2122" y="358"/>
                  <a:pt x="2134" y="363"/>
                  <a:pt x="2139" y="355"/>
                </a:cubicBezTo>
                <a:cubicBezTo>
                  <a:pt x="2133" y="359"/>
                  <a:pt x="2119" y="353"/>
                  <a:pt x="2115" y="359"/>
                </a:cubicBezTo>
                <a:close/>
                <a:moveTo>
                  <a:pt x="2142" y="553"/>
                </a:moveTo>
                <a:cubicBezTo>
                  <a:pt x="2144" y="552"/>
                  <a:pt x="2142" y="548"/>
                  <a:pt x="2143" y="548"/>
                </a:cubicBezTo>
                <a:cubicBezTo>
                  <a:pt x="2144" y="550"/>
                  <a:pt x="2144" y="552"/>
                  <a:pt x="2146" y="552"/>
                </a:cubicBezTo>
                <a:cubicBezTo>
                  <a:pt x="2146" y="549"/>
                  <a:pt x="2146" y="546"/>
                  <a:pt x="2147" y="544"/>
                </a:cubicBezTo>
                <a:cubicBezTo>
                  <a:pt x="2140" y="542"/>
                  <a:pt x="2137" y="549"/>
                  <a:pt x="2133" y="550"/>
                </a:cubicBezTo>
                <a:cubicBezTo>
                  <a:pt x="2138" y="549"/>
                  <a:pt x="2139" y="553"/>
                  <a:pt x="2142" y="553"/>
                </a:cubicBezTo>
                <a:close/>
                <a:moveTo>
                  <a:pt x="2124" y="383"/>
                </a:moveTo>
                <a:cubicBezTo>
                  <a:pt x="2124" y="381"/>
                  <a:pt x="2125" y="381"/>
                  <a:pt x="2124" y="380"/>
                </a:cubicBezTo>
                <a:cubicBezTo>
                  <a:pt x="2120" y="379"/>
                  <a:pt x="2121" y="384"/>
                  <a:pt x="2124" y="383"/>
                </a:cubicBezTo>
                <a:close/>
                <a:moveTo>
                  <a:pt x="2090" y="365"/>
                </a:moveTo>
                <a:cubicBezTo>
                  <a:pt x="2089" y="365"/>
                  <a:pt x="2088" y="364"/>
                  <a:pt x="2086" y="365"/>
                </a:cubicBezTo>
                <a:cubicBezTo>
                  <a:pt x="2088" y="369"/>
                  <a:pt x="2083" y="368"/>
                  <a:pt x="2084" y="372"/>
                </a:cubicBezTo>
                <a:cubicBezTo>
                  <a:pt x="2086" y="370"/>
                  <a:pt x="2087" y="370"/>
                  <a:pt x="2090" y="371"/>
                </a:cubicBezTo>
                <a:cubicBezTo>
                  <a:pt x="2089" y="368"/>
                  <a:pt x="2089" y="367"/>
                  <a:pt x="2090" y="365"/>
                </a:cubicBezTo>
                <a:close/>
                <a:moveTo>
                  <a:pt x="2087" y="572"/>
                </a:moveTo>
                <a:cubicBezTo>
                  <a:pt x="2087" y="568"/>
                  <a:pt x="2086" y="564"/>
                  <a:pt x="2082" y="566"/>
                </a:cubicBezTo>
                <a:cubicBezTo>
                  <a:pt x="2083" y="568"/>
                  <a:pt x="2084" y="571"/>
                  <a:pt x="2087" y="572"/>
                </a:cubicBezTo>
                <a:close/>
                <a:moveTo>
                  <a:pt x="2064" y="590"/>
                </a:moveTo>
                <a:cubicBezTo>
                  <a:pt x="2062" y="588"/>
                  <a:pt x="2062" y="590"/>
                  <a:pt x="2060" y="589"/>
                </a:cubicBezTo>
                <a:cubicBezTo>
                  <a:pt x="2059" y="592"/>
                  <a:pt x="2064" y="593"/>
                  <a:pt x="2064" y="590"/>
                </a:cubicBezTo>
                <a:close/>
                <a:moveTo>
                  <a:pt x="2025" y="372"/>
                </a:moveTo>
                <a:cubicBezTo>
                  <a:pt x="2024" y="373"/>
                  <a:pt x="2020" y="375"/>
                  <a:pt x="2023" y="375"/>
                </a:cubicBezTo>
                <a:cubicBezTo>
                  <a:pt x="2023" y="374"/>
                  <a:pt x="2024" y="374"/>
                  <a:pt x="2026" y="374"/>
                </a:cubicBezTo>
                <a:cubicBezTo>
                  <a:pt x="2027" y="370"/>
                  <a:pt x="2022" y="369"/>
                  <a:pt x="2025" y="372"/>
                </a:cubicBezTo>
                <a:close/>
                <a:moveTo>
                  <a:pt x="2024" y="608"/>
                </a:moveTo>
                <a:cubicBezTo>
                  <a:pt x="2027" y="607"/>
                  <a:pt x="2031" y="611"/>
                  <a:pt x="2031" y="607"/>
                </a:cubicBezTo>
                <a:cubicBezTo>
                  <a:pt x="2029" y="606"/>
                  <a:pt x="2024" y="605"/>
                  <a:pt x="2024" y="608"/>
                </a:cubicBezTo>
                <a:close/>
                <a:moveTo>
                  <a:pt x="1998" y="383"/>
                </a:moveTo>
                <a:cubicBezTo>
                  <a:pt x="1988" y="383"/>
                  <a:pt x="1982" y="387"/>
                  <a:pt x="1978" y="392"/>
                </a:cubicBezTo>
                <a:cubicBezTo>
                  <a:pt x="1984" y="391"/>
                  <a:pt x="1985" y="391"/>
                  <a:pt x="1988" y="387"/>
                </a:cubicBezTo>
                <a:cubicBezTo>
                  <a:pt x="1991" y="390"/>
                  <a:pt x="1992" y="388"/>
                  <a:pt x="1996" y="388"/>
                </a:cubicBezTo>
                <a:cubicBezTo>
                  <a:pt x="1996" y="385"/>
                  <a:pt x="1997" y="385"/>
                  <a:pt x="1998" y="383"/>
                </a:cubicBezTo>
                <a:close/>
                <a:moveTo>
                  <a:pt x="1975" y="389"/>
                </a:moveTo>
                <a:cubicBezTo>
                  <a:pt x="1973" y="390"/>
                  <a:pt x="1972" y="398"/>
                  <a:pt x="1975" y="395"/>
                </a:cubicBezTo>
                <a:cubicBezTo>
                  <a:pt x="1972" y="394"/>
                  <a:pt x="1978" y="390"/>
                  <a:pt x="1975" y="389"/>
                </a:cubicBezTo>
                <a:close/>
                <a:moveTo>
                  <a:pt x="1945" y="575"/>
                </a:moveTo>
                <a:cubicBezTo>
                  <a:pt x="1947" y="575"/>
                  <a:pt x="1949" y="575"/>
                  <a:pt x="1950" y="572"/>
                </a:cubicBezTo>
                <a:cubicBezTo>
                  <a:pt x="1947" y="573"/>
                  <a:pt x="1944" y="570"/>
                  <a:pt x="1945" y="575"/>
                </a:cubicBezTo>
                <a:close/>
                <a:moveTo>
                  <a:pt x="1930" y="420"/>
                </a:moveTo>
                <a:cubicBezTo>
                  <a:pt x="1930" y="417"/>
                  <a:pt x="1929" y="416"/>
                  <a:pt x="1926" y="416"/>
                </a:cubicBezTo>
                <a:cubicBezTo>
                  <a:pt x="1926" y="419"/>
                  <a:pt x="1927" y="420"/>
                  <a:pt x="1930" y="420"/>
                </a:cubicBezTo>
                <a:close/>
                <a:moveTo>
                  <a:pt x="1902" y="666"/>
                </a:moveTo>
                <a:cubicBezTo>
                  <a:pt x="1904" y="665"/>
                  <a:pt x="1911" y="667"/>
                  <a:pt x="1908" y="663"/>
                </a:cubicBezTo>
                <a:cubicBezTo>
                  <a:pt x="1914" y="663"/>
                  <a:pt x="1917" y="661"/>
                  <a:pt x="1921" y="660"/>
                </a:cubicBezTo>
                <a:cubicBezTo>
                  <a:pt x="1920" y="655"/>
                  <a:pt x="1922" y="653"/>
                  <a:pt x="1922" y="650"/>
                </a:cubicBezTo>
                <a:cubicBezTo>
                  <a:pt x="1915" y="654"/>
                  <a:pt x="1907" y="658"/>
                  <a:pt x="1902" y="666"/>
                </a:cubicBezTo>
                <a:close/>
                <a:moveTo>
                  <a:pt x="1868" y="604"/>
                </a:moveTo>
                <a:cubicBezTo>
                  <a:pt x="1872" y="604"/>
                  <a:pt x="1873" y="603"/>
                  <a:pt x="1874" y="601"/>
                </a:cubicBezTo>
                <a:cubicBezTo>
                  <a:pt x="1871" y="599"/>
                  <a:pt x="1870" y="596"/>
                  <a:pt x="1867" y="595"/>
                </a:cubicBezTo>
                <a:cubicBezTo>
                  <a:pt x="1866" y="596"/>
                  <a:pt x="1867" y="598"/>
                  <a:pt x="1865" y="598"/>
                </a:cubicBezTo>
                <a:cubicBezTo>
                  <a:pt x="1865" y="602"/>
                  <a:pt x="1868" y="602"/>
                  <a:pt x="1868" y="604"/>
                </a:cubicBezTo>
                <a:close/>
                <a:moveTo>
                  <a:pt x="1850" y="445"/>
                </a:moveTo>
                <a:cubicBezTo>
                  <a:pt x="1851" y="448"/>
                  <a:pt x="1848" y="448"/>
                  <a:pt x="1848" y="450"/>
                </a:cubicBezTo>
                <a:cubicBezTo>
                  <a:pt x="1853" y="449"/>
                  <a:pt x="1847" y="455"/>
                  <a:pt x="1851" y="454"/>
                </a:cubicBezTo>
                <a:cubicBezTo>
                  <a:pt x="1853" y="452"/>
                  <a:pt x="1854" y="449"/>
                  <a:pt x="1854" y="446"/>
                </a:cubicBezTo>
                <a:cubicBezTo>
                  <a:pt x="1852" y="447"/>
                  <a:pt x="1851" y="445"/>
                  <a:pt x="1850" y="445"/>
                </a:cubicBezTo>
                <a:close/>
                <a:moveTo>
                  <a:pt x="1858" y="614"/>
                </a:moveTo>
                <a:cubicBezTo>
                  <a:pt x="1863" y="613"/>
                  <a:pt x="1867" y="611"/>
                  <a:pt x="1870" y="608"/>
                </a:cubicBezTo>
                <a:cubicBezTo>
                  <a:pt x="1866" y="607"/>
                  <a:pt x="1860" y="610"/>
                  <a:pt x="1858" y="614"/>
                </a:cubicBezTo>
                <a:close/>
                <a:moveTo>
                  <a:pt x="1843" y="465"/>
                </a:moveTo>
                <a:cubicBezTo>
                  <a:pt x="1846" y="463"/>
                  <a:pt x="1847" y="463"/>
                  <a:pt x="1849" y="462"/>
                </a:cubicBezTo>
                <a:cubicBezTo>
                  <a:pt x="1848" y="460"/>
                  <a:pt x="1852" y="457"/>
                  <a:pt x="1849" y="456"/>
                </a:cubicBezTo>
                <a:cubicBezTo>
                  <a:pt x="1848" y="460"/>
                  <a:pt x="1841" y="459"/>
                  <a:pt x="1843" y="465"/>
                </a:cubicBezTo>
                <a:close/>
                <a:moveTo>
                  <a:pt x="1856" y="602"/>
                </a:moveTo>
                <a:cubicBezTo>
                  <a:pt x="1855" y="598"/>
                  <a:pt x="1855" y="599"/>
                  <a:pt x="1855" y="596"/>
                </a:cubicBezTo>
                <a:cubicBezTo>
                  <a:pt x="1852" y="596"/>
                  <a:pt x="1854" y="603"/>
                  <a:pt x="1856" y="602"/>
                </a:cubicBezTo>
                <a:close/>
                <a:moveTo>
                  <a:pt x="1847" y="643"/>
                </a:moveTo>
                <a:cubicBezTo>
                  <a:pt x="1850" y="640"/>
                  <a:pt x="1853" y="637"/>
                  <a:pt x="1858" y="635"/>
                </a:cubicBezTo>
                <a:cubicBezTo>
                  <a:pt x="1855" y="633"/>
                  <a:pt x="1851" y="633"/>
                  <a:pt x="1847" y="636"/>
                </a:cubicBezTo>
                <a:cubicBezTo>
                  <a:pt x="1850" y="638"/>
                  <a:pt x="1843" y="639"/>
                  <a:pt x="1843" y="642"/>
                </a:cubicBezTo>
                <a:cubicBezTo>
                  <a:pt x="1845" y="642"/>
                  <a:pt x="1848" y="640"/>
                  <a:pt x="1847" y="643"/>
                </a:cubicBezTo>
                <a:close/>
                <a:moveTo>
                  <a:pt x="1850" y="707"/>
                </a:moveTo>
                <a:cubicBezTo>
                  <a:pt x="1853" y="707"/>
                  <a:pt x="1853" y="709"/>
                  <a:pt x="1853" y="711"/>
                </a:cubicBezTo>
                <a:cubicBezTo>
                  <a:pt x="1855" y="710"/>
                  <a:pt x="1857" y="711"/>
                  <a:pt x="1857" y="709"/>
                </a:cubicBezTo>
                <a:cubicBezTo>
                  <a:pt x="1854" y="710"/>
                  <a:pt x="1855" y="705"/>
                  <a:pt x="1853" y="705"/>
                </a:cubicBezTo>
                <a:cubicBezTo>
                  <a:pt x="1853" y="707"/>
                  <a:pt x="1850" y="706"/>
                  <a:pt x="1850" y="707"/>
                </a:cubicBezTo>
                <a:close/>
                <a:moveTo>
                  <a:pt x="1834" y="688"/>
                </a:moveTo>
                <a:cubicBezTo>
                  <a:pt x="1837" y="687"/>
                  <a:pt x="1840" y="688"/>
                  <a:pt x="1843" y="689"/>
                </a:cubicBezTo>
                <a:cubicBezTo>
                  <a:pt x="1845" y="682"/>
                  <a:pt x="1840" y="677"/>
                  <a:pt x="1838" y="672"/>
                </a:cubicBezTo>
                <a:cubicBezTo>
                  <a:pt x="1831" y="674"/>
                  <a:pt x="1832" y="681"/>
                  <a:pt x="1834" y="688"/>
                </a:cubicBezTo>
                <a:close/>
                <a:moveTo>
                  <a:pt x="1833" y="646"/>
                </a:moveTo>
                <a:cubicBezTo>
                  <a:pt x="1833" y="643"/>
                  <a:pt x="1833" y="643"/>
                  <a:pt x="1833" y="643"/>
                </a:cubicBezTo>
                <a:cubicBezTo>
                  <a:pt x="1829" y="642"/>
                  <a:pt x="1830" y="648"/>
                  <a:pt x="1833" y="646"/>
                </a:cubicBezTo>
                <a:close/>
                <a:moveTo>
                  <a:pt x="1820" y="601"/>
                </a:moveTo>
                <a:cubicBezTo>
                  <a:pt x="1822" y="601"/>
                  <a:pt x="1820" y="602"/>
                  <a:pt x="1820" y="604"/>
                </a:cubicBezTo>
                <a:cubicBezTo>
                  <a:pt x="1824" y="603"/>
                  <a:pt x="1824" y="603"/>
                  <a:pt x="1824" y="603"/>
                </a:cubicBezTo>
                <a:cubicBezTo>
                  <a:pt x="1824" y="601"/>
                  <a:pt x="1821" y="599"/>
                  <a:pt x="1820" y="601"/>
                </a:cubicBezTo>
                <a:close/>
                <a:moveTo>
                  <a:pt x="1814" y="620"/>
                </a:moveTo>
                <a:cubicBezTo>
                  <a:pt x="1817" y="622"/>
                  <a:pt x="1821" y="622"/>
                  <a:pt x="1824" y="618"/>
                </a:cubicBezTo>
                <a:cubicBezTo>
                  <a:pt x="1821" y="619"/>
                  <a:pt x="1821" y="619"/>
                  <a:pt x="1821" y="619"/>
                </a:cubicBezTo>
                <a:cubicBezTo>
                  <a:pt x="1821" y="618"/>
                  <a:pt x="1821" y="616"/>
                  <a:pt x="1820" y="616"/>
                </a:cubicBezTo>
                <a:cubicBezTo>
                  <a:pt x="1819" y="619"/>
                  <a:pt x="1816" y="619"/>
                  <a:pt x="1814" y="620"/>
                </a:cubicBezTo>
                <a:close/>
                <a:moveTo>
                  <a:pt x="1821" y="633"/>
                </a:moveTo>
                <a:cubicBezTo>
                  <a:pt x="1819" y="633"/>
                  <a:pt x="1818" y="631"/>
                  <a:pt x="1816" y="631"/>
                </a:cubicBezTo>
                <a:cubicBezTo>
                  <a:pt x="1816" y="633"/>
                  <a:pt x="1816" y="635"/>
                  <a:pt x="1817" y="635"/>
                </a:cubicBezTo>
                <a:cubicBezTo>
                  <a:pt x="1817" y="631"/>
                  <a:pt x="1820" y="635"/>
                  <a:pt x="1821" y="633"/>
                </a:cubicBezTo>
                <a:close/>
                <a:moveTo>
                  <a:pt x="1817" y="717"/>
                </a:moveTo>
                <a:cubicBezTo>
                  <a:pt x="1819" y="717"/>
                  <a:pt x="1820" y="717"/>
                  <a:pt x="1821" y="718"/>
                </a:cubicBezTo>
                <a:cubicBezTo>
                  <a:pt x="1822" y="716"/>
                  <a:pt x="1824" y="715"/>
                  <a:pt x="1822" y="713"/>
                </a:cubicBezTo>
                <a:cubicBezTo>
                  <a:pt x="1819" y="714"/>
                  <a:pt x="1818" y="715"/>
                  <a:pt x="1817" y="717"/>
                </a:cubicBezTo>
                <a:close/>
                <a:moveTo>
                  <a:pt x="1812" y="710"/>
                </a:moveTo>
                <a:cubicBezTo>
                  <a:pt x="1814" y="710"/>
                  <a:pt x="1813" y="713"/>
                  <a:pt x="1814" y="713"/>
                </a:cubicBezTo>
                <a:cubicBezTo>
                  <a:pt x="1814" y="710"/>
                  <a:pt x="1814" y="710"/>
                  <a:pt x="1814" y="710"/>
                </a:cubicBezTo>
                <a:cubicBezTo>
                  <a:pt x="1815" y="710"/>
                  <a:pt x="1817" y="710"/>
                  <a:pt x="1817" y="708"/>
                </a:cubicBezTo>
                <a:cubicBezTo>
                  <a:pt x="1814" y="707"/>
                  <a:pt x="1813" y="705"/>
                  <a:pt x="1810" y="706"/>
                </a:cubicBezTo>
                <a:cubicBezTo>
                  <a:pt x="1810" y="709"/>
                  <a:pt x="1816" y="707"/>
                  <a:pt x="1812" y="710"/>
                </a:cubicBezTo>
                <a:close/>
                <a:moveTo>
                  <a:pt x="1800" y="710"/>
                </a:moveTo>
                <a:cubicBezTo>
                  <a:pt x="1797" y="711"/>
                  <a:pt x="1796" y="712"/>
                  <a:pt x="1796" y="715"/>
                </a:cubicBezTo>
                <a:cubicBezTo>
                  <a:pt x="1799" y="715"/>
                  <a:pt x="1800" y="713"/>
                  <a:pt x="1800" y="710"/>
                </a:cubicBezTo>
                <a:close/>
                <a:moveTo>
                  <a:pt x="1795" y="739"/>
                </a:moveTo>
                <a:cubicBezTo>
                  <a:pt x="1796" y="736"/>
                  <a:pt x="1800" y="734"/>
                  <a:pt x="1801" y="730"/>
                </a:cubicBezTo>
                <a:cubicBezTo>
                  <a:pt x="1799" y="729"/>
                  <a:pt x="1793" y="730"/>
                  <a:pt x="1792" y="731"/>
                </a:cubicBezTo>
                <a:cubicBezTo>
                  <a:pt x="1795" y="733"/>
                  <a:pt x="1793" y="738"/>
                  <a:pt x="1795" y="739"/>
                </a:cubicBezTo>
                <a:close/>
                <a:moveTo>
                  <a:pt x="1778" y="772"/>
                </a:moveTo>
                <a:cubicBezTo>
                  <a:pt x="1780" y="772"/>
                  <a:pt x="1780" y="772"/>
                  <a:pt x="1780" y="772"/>
                </a:cubicBezTo>
                <a:cubicBezTo>
                  <a:pt x="1782" y="772"/>
                  <a:pt x="1780" y="767"/>
                  <a:pt x="1778" y="767"/>
                </a:cubicBezTo>
                <a:lnTo>
                  <a:pt x="1778" y="772"/>
                </a:lnTo>
                <a:close/>
                <a:moveTo>
                  <a:pt x="1758" y="652"/>
                </a:moveTo>
                <a:cubicBezTo>
                  <a:pt x="1761" y="652"/>
                  <a:pt x="1760" y="649"/>
                  <a:pt x="1761" y="647"/>
                </a:cubicBezTo>
                <a:cubicBezTo>
                  <a:pt x="1759" y="648"/>
                  <a:pt x="1757" y="648"/>
                  <a:pt x="1756" y="647"/>
                </a:cubicBezTo>
                <a:cubicBezTo>
                  <a:pt x="1756" y="650"/>
                  <a:pt x="1759" y="649"/>
                  <a:pt x="1758" y="652"/>
                </a:cubicBezTo>
                <a:close/>
                <a:moveTo>
                  <a:pt x="1747" y="667"/>
                </a:moveTo>
                <a:cubicBezTo>
                  <a:pt x="1749" y="670"/>
                  <a:pt x="1746" y="671"/>
                  <a:pt x="1748" y="672"/>
                </a:cubicBezTo>
                <a:cubicBezTo>
                  <a:pt x="1750" y="672"/>
                  <a:pt x="1752" y="672"/>
                  <a:pt x="1753" y="671"/>
                </a:cubicBezTo>
                <a:cubicBezTo>
                  <a:pt x="1752" y="667"/>
                  <a:pt x="1752" y="667"/>
                  <a:pt x="1752" y="667"/>
                </a:cubicBezTo>
                <a:cubicBezTo>
                  <a:pt x="1750" y="668"/>
                  <a:pt x="1750" y="666"/>
                  <a:pt x="1747" y="667"/>
                </a:cubicBezTo>
                <a:close/>
                <a:moveTo>
                  <a:pt x="1733" y="682"/>
                </a:moveTo>
                <a:cubicBezTo>
                  <a:pt x="1735" y="680"/>
                  <a:pt x="1739" y="679"/>
                  <a:pt x="1740" y="676"/>
                </a:cubicBezTo>
                <a:cubicBezTo>
                  <a:pt x="1736" y="678"/>
                  <a:pt x="1737" y="672"/>
                  <a:pt x="1738" y="671"/>
                </a:cubicBezTo>
                <a:cubicBezTo>
                  <a:pt x="1732" y="671"/>
                  <a:pt x="1733" y="674"/>
                  <a:pt x="1735" y="676"/>
                </a:cubicBezTo>
                <a:cubicBezTo>
                  <a:pt x="1731" y="680"/>
                  <a:pt x="1728" y="679"/>
                  <a:pt x="1724" y="681"/>
                </a:cubicBezTo>
                <a:cubicBezTo>
                  <a:pt x="1725" y="683"/>
                  <a:pt x="1730" y="682"/>
                  <a:pt x="1731" y="685"/>
                </a:cubicBezTo>
                <a:cubicBezTo>
                  <a:pt x="1729" y="686"/>
                  <a:pt x="1728" y="685"/>
                  <a:pt x="1727" y="685"/>
                </a:cubicBezTo>
                <a:cubicBezTo>
                  <a:pt x="1728" y="688"/>
                  <a:pt x="1725" y="687"/>
                  <a:pt x="1726" y="690"/>
                </a:cubicBezTo>
                <a:cubicBezTo>
                  <a:pt x="1730" y="689"/>
                  <a:pt x="1725" y="695"/>
                  <a:pt x="1728" y="695"/>
                </a:cubicBezTo>
                <a:cubicBezTo>
                  <a:pt x="1728" y="689"/>
                  <a:pt x="1735" y="690"/>
                  <a:pt x="1733" y="682"/>
                </a:cubicBezTo>
                <a:close/>
                <a:moveTo>
                  <a:pt x="1715" y="502"/>
                </a:moveTo>
                <a:cubicBezTo>
                  <a:pt x="1714" y="503"/>
                  <a:pt x="1712" y="503"/>
                  <a:pt x="1711" y="502"/>
                </a:cubicBezTo>
                <a:cubicBezTo>
                  <a:pt x="1711" y="503"/>
                  <a:pt x="1710" y="505"/>
                  <a:pt x="1711" y="507"/>
                </a:cubicBezTo>
                <a:cubicBezTo>
                  <a:pt x="1714" y="507"/>
                  <a:pt x="1714" y="504"/>
                  <a:pt x="1715" y="502"/>
                </a:cubicBezTo>
                <a:close/>
                <a:moveTo>
                  <a:pt x="1732" y="700"/>
                </a:moveTo>
                <a:cubicBezTo>
                  <a:pt x="1730" y="703"/>
                  <a:pt x="1722" y="707"/>
                  <a:pt x="1718" y="711"/>
                </a:cubicBezTo>
                <a:cubicBezTo>
                  <a:pt x="1724" y="713"/>
                  <a:pt x="1725" y="705"/>
                  <a:pt x="1734" y="706"/>
                </a:cubicBezTo>
                <a:cubicBezTo>
                  <a:pt x="1734" y="703"/>
                  <a:pt x="1732" y="702"/>
                  <a:pt x="1732" y="700"/>
                </a:cubicBezTo>
                <a:close/>
                <a:moveTo>
                  <a:pt x="1708" y="692"/>
                </a:moveTo>
                <a:cubicBezTo>
                  <a:pt x="1704" y="692"/>
                  <a:pt x="1703" y="697"/>
                  <a:pt x="1698" y="695"/>
                </a:cubicBezTo>
                <a:cubicBezTo>
                  <a:pt x="1698" y="699"/>
                  <a:pt x="1698" y="702"/>
                  <a:pt x="1694" y="703"/>
                </a:cubicBezTo>
                <a:cubicBezTo>
                  <a:pt x="1696" y="709"/>
                  <a:pt x="1693" y="716"/>
                  <a:pt x="1690" y="716"/>
                </a:cubicBezTo>
                <a:cubicBezTo>
                  <a:pt x="1688" y="717"/>
                  <a:pt x="1692" y="720"/>
                  <a:pt x="1693" y="720"/>
                </a:cubicBezTo>
                <a:cubicBezTo>
                  <a:pt x="1697" y="707"/>
                  <a:pt x="1717" y="707"/>
                  <a:pt x="1718" y="693"/>
                </a:cubicBezTo>
                <a:cubicBezTo>
                  <a:pt x="1713" y="694"/>
                  <a:pt x="1710" y="694"/>
                  <a:pt x="1708" y="692"/>
                </a:cubicBezTo>
                <a:close/>
                <a:moveTo>
                  <a:pt x="1711" y="719"/>
                </a:moveTo>
                <a:cubicBezTo>
                  <a:pt x="1714" y="719"/>
                  <a:pt x="1718" y="716"/>
                  <a:pt x="1715" y="714"/>
                </a:cubicBezTo>
                <a:cubicBezTo>
                  <a:pt x="1715" y="717"/>
                  <a:pt x="1710" y="716"/>
                  <a:pt x="1711" y="719"/>
                </a:cubicBezTo>
                <a:close/>
                <a:moveTo>
                  <a:pt x="1686" y="512"/>
                </a:moveTo>
                <a:cubicBezTo>
                  <a:pt x="1683" y="512"/>
                  <a:pt x="1682" y="514"/>
                  <a:pt x="1682" y="515"/>
                </a:cubicBezTo>
                <a:cubicBezTo>
                  <a:pt x="1683" y="515"/>
                  <a:pt x="1685" y="515"/>
                  <a:pt x="1686" y="516"/>
                </a:cubicBezTo>
                <a:cubicBezTo>
                  <a:pt x="1686" y="515"/>
                  <a:pt x="1687" y="514"/>
                  <a:pt x="1686" y="512"/>
                </a:cubicBezTo>
                <a:close/>
                <a:moveTo>
                  <a:pt x="1710" y="835"/>
                </a:moveTo>
                <a:cubicBezTo>
                  <a:pt x="1710" y="832"/>
                  <a:pt x="1713" y="833"/>
                  <a:pt x="1713" y="831"/>
                </a:cubicBezTo>
                <a:cubicBezTo>
                  <a:pt x="1712" y="831"/>
                  <a:pt x="1711" y="830"/>
                  <a:pt x="1709" y="830"/>
                </a:cubicBezTo>
                <a:cubicBezTo>
                  <a:pt x="1709" y="831"/>
                  <a:pt x="1708" y="835"/>
                  <a:pt x="1710" y="835"/>
                </a:cubicBezTo>
                <a:close/>
                <a:moveTo>
                  <a:pt x="1683" y="784"/>
                </a:moveTo>
                <a:cubicBezTo>
                  <a:pt x="1684" y="788"/>
                  <a:pt x="1685" y="790"/>
                  <a:pt x="1688" y="791"/>
                </a:cubicBezTo>
                <a:cubicBezTo>
                  <a:pt x="1687" y="787"/>
                  <a:pt x="1686" y="785"/>
                  <a:pt x="1683" y="784"/>
                </a:cubicBezTo>
                <a:close/>
                <a:moveTo>
                  <a:pt x="1639" y="797"/>
                </a:moveTo>
                <a:cubicBezTo>
                  <a:pt x="1636" y="798"/>
                  <a:pt x="1634" y="801"/>
                  <a:pt x="1632" y="802"/>
                </a:cubicBezTo>
                <a:cubicBezTo>
                  <a:pt x="1635" y="803"/>
                  <a:pt x="1636" y="801"/>
                  <a:pt x="1640" y="801"/>
                </a:cubicBezTo>
                <a:cubicBezTo>
                  <a:pt x="1640" y="799"/>
                  <a:pt x="1639" y="799"/>
                  <a:pt x="1639" y="797"/>
                </a:cubicBezTo>
                <a:close/>
                <a:moveTo>
                  <a:pt x="1586" y="530"/>
                </a:moveTo>
                <a:cubicBezTo>
                  <a:pt x="1586" y="529"/>
                  <a:pt x="1585" y="527"/>
                  <a:pt x="1585" y="527"/>
                </a:cubicBezTo>
                <a:cubicBezTo>
                  <a:pt x="1579" y="528"/>
                  <a:pt x="1583" y="527"/>
                  <a:pt x="1578" y="528"/>
                </a:cubicBezTo>
                <a:cubicBezTo>
                  <a:pt x="1580" y="529"/>
                  <a:pt x="1580" y="532"/>
                  <a:pt x="1582" y="532"/>
                </a:cubicBezTo>
                <a:cubicBezTo>
                  <a:pt x="1582" y="530"/>
                  <a:pt x="1584" y="530"/>
                  <a:pt x="1585" y="528"/>
                </a:cubicBezTo>
                <a:cubicBezTo>
                  <a:pt x="1585" y="529"/>
                  <a:pt x="1585" y="530"/>
                  <a:pt x="1586" y="530"/>
                </a:cubicBezTo>
                <a:close/>
                <a:moveTo>
                  <a:pt x="1605" y="877"/>
                </a:moveTo>
                <a:cubicBezTo>
                  <a:pt x="1606" y="876"/>
                  <a:pt x="1607" y="877"/>
                  <a:pt x="1607" y="879"/>
                </a:cubicBezTo>
                <a:cubicBezTo>
                  <a:pt x="1610" y="878"/>
                  <a:pt x="1613" y="873"/>
                  <a:pt x="1612" y="871"/>
                </a:cubicBezTo>
                <a:cubicBezTo>
                  <a:pt x="1610" y="874"/>
                  <a:pt x="1606" y="874"/>
                  <a:pt x="1605" y="877"/>
                </a:cubicBezTo>
                <a:close/>
                <a:moveTo>
                  <a:pt x="1558" y="952"/>
                </a:moveTo>
                <a:cubicBezTo>
                  <a:pt x="1561" y="949"/>
                  <a:pt x="1569" y="949"/>
                  <a:pt x="1569" y="943"/>
                </a:cubicBezTo>
                <a:cubicBezTo>
                  <a:pt x="1566" y="946"/>
                  <a:pt x="1556" y="948"/>
                  <a:pt x="1558" y="952"/>
                </a:cubicBezTo>
                <a:close/>
                <a:moveTo>
                  <a:pt x="1505" y="929"/>
                </a:moveTo>
                <a:cubicBezTo>
                  <a:pt x="1507" y="929"/>
                  <a:pt x="1508" y="929"/>
                  <a:pt x="1508" y="926"/>
                </a:cubicBezTo>
                <a:cubicBezTo>
                  <a:pt x="1506" y="927"/>
                  <a:pt x="1506" y="925"/>
                  <a:pt x="1504" y="926"/>
                </a:cubicBezTo>
                <a:lnTo>
                  <a:pt x="1505" y="929"/>
                </a:lnTo>
                <a:close/>
                <a:moveTo>
                  <a:pt x="1507" y="1017"/>
                </a:moveTo>
                <a:cubicBezTo>
                  <a:pt x="1510" y="1015"/>
                  <a:pt x="1513" y="1013"/>
                  <a:pt x="1513" y="1008"/>
                </a:cubicBezTo>
                <a:cubicBezTo>
                  <a:pt x="1508" y="1009"/>
                  <a:pt x="1508" y="1013"/>
                  <a:pt x="1507" y="1017"/>
                </a:cubicBezTo>
                <a:close/>
                <a:moveTo>
                  <a:pt x="1489" y="1016"/>
                </a:moveTo>
                <a:cubicBezTo>
                  <a:pt x="1491" y="1020"/>
                  <a:pt x="1487" y="1019"/>
                  <a:pt x="1488" y="1022"/>
                </a:cubicBezTo>
                <a:cubicBezTo>
                  <a:pt x="1490" y="1021"/>
                  <a:pt x="1494" y="1021"/>
                  <a:pt x="1494" y="1019"/>
                </a:cubicBezTo>
                <a:cubicBezTo>
                  <a:pt x="1493" y="1018"/>
                  <a:pt x="1493" y="1015"/>
                  <a:pt x="1489" y="1016"/>
                </a:cubicBezTo>
                <a:close/>
                <a:moveTo>
                  <a:pt x="1458" y="948"/>
                </a:moveTo>
                <a:cubicBezTo>
                  <a:pt x="1456" y="949"/>
                  <a:pt x="1453" y="949"/>
                  <a:pt x="1453" y="952"/>
                </a:cubicBezTo>
                <a:cubicBezTo>
                  <a:pt x="1457" y="951"/>
                  <a:pt x="1457" y="951"/>
                  <a:pt x="1457" y="951"/>
                </a:cubicBezTo>
                <a:cubicBezTo>
                  <a:pt x="1457" y="950"/>
                  <a:pt x="1457" y="948"/>
                  <a:pt x="1458" y="948"/>
                </a:cubicBezTo>
                <a:close/>
                <a:moveTo>
                  <a:pt x="1444" y="985"/>
                </a:moveTo>
                <a:cubicBezTo>
                  <a:pt x="1442" y="984"/>
                  <a:pt x="1439" y="979"/>
                  <a:pt x="1437" y="982"/>
                </a:cubicBezTo>
                <a:cubicBezTo>
                  <a:pt x="1439" y="982"/>
                  <a:pt x="1441" y="988"/>
                  <a:pt x="1444" y="985"/>
                </a:cubicBezTo>
                <a:close/>
                <a:moveTo>
                  <a:pt x="1431" y="1003"/>
                </a:moveTo>
                <a:cubicBezTo>
                  <a:pt x="1429" y="997"/>
                  <a:pt x="1435" y="997"/>
                  <a:pt x="1438" y="998"/>
                </a:cubicBezTo>
                <a:cubicBezTo>
                  <a:pt x="1439" y="995"/>
                  <a:pt x="1433" y="989"/>
                  <a:pt x="1438" y="986"/>
                </a:cubicBezTo>
                <a:cubicBezTo>
                  <a:pt x="1436" y="984"/>
                  <a:pt x="1436" y="985"/>
                  <a:pt x="1433" y="986"/>
                </a:cubicBezTo>
                <a:cubicBezTo>
                  <a:pt x="1433" y="990"/>
                  <a:pt x="1430" y="991"/>
                  <a:pt x="1431" y="996"/>
                </a:cubicBezTo>
                <a:cubicBezTo>
                  <a:pt x="1427" y="996"/>
                  <a:pt x="1428" y="1000"/>
                  <a:pt x="1426" y="1001"/>
                </a:cubicBezTo>
                <a:cubicBezTo>
                  <a:pt x="1430" y="998"/>
                  <a:pt x="1427" y="1004"/>
                  <a:pt x="1431" y="1003"/>
                </a:cubicBezTo>
                <a:close/>
                <a:moveTo>
                  <a:pt x="1426" y="960"/>
                </a:moveTo>
                <a:cubicBezTo>
                  <a:pt x="1430" y="960"/>
                  <a:pt x="1430" y="955"/>
                  <a:pt x="1428" y="954"/>
                </a:cubicBezTo>
                <a:cubicBezTo>
                  <a:pt x="1427" y="956"/>
                  <a:pt x="1425" y="957"/>
                  <a:pt x="1426" y="960"/>
                </a:cubicBezTo>
                <a:close/>
                <a:moveTo>
                  <a:pt x="1429" y="1038"/>
                </a:moveTo>
                <a:cubicBezTo>
                  <a:pt x="1427" y="1034"/>
                  <a:pt x="1426" y="1032"/>
                  <a:pt x="1428" y="1028"/>
                </a:cubicBezTo>
                <a:cubicBezTo>
                  <a:pt x="1427" y="1027"/>
                  <a:pt x="1425" y="1027"/>
                  <a:pt x="1423" y="1027"/>
                </a:cubicBezTo>
                <a:cubicBezTo>
                  <a:pt x="1424" y="1030"/>
                  <a:pt x="1419" y="1034"/>
                  <a:pt x="1413" y="1036"/>
                </a:cubicBezTo>
                <a:cubicBezTo>
                  <a:pt x="1414" y="1039"/>
                  <a:pt x="1408" y="1041"/>
                  <a:pt x="1412" y="1042"/>
                </a:cubicBezTo>
                <a:cubicBezTo>
                  <a:pt x="1415" y="1038"/>
                  <a:pt x="1420" y="1036"/>
                  <a:pt x="1425" y="1033"/>
                </a:cubicBezTo>
                <a:cubicBezTo>
                  <a:pt x="1425" y="1037"/>
                  <a:pt x="1426" y="1038"/>
                  <a:pt x="1429" y="1038"/>
                </a:cubicBezTo>
                <a:close/>
                <a:moveTo>
                  <a:pt x="1295" y="157"/>
                </a:moveTo>
                <a:cubicBezTo>
                  <a:pt x="1299" y="155"/>
                  <a:pt x="1299" y="159"/>
                  <a:pt x="1301" y="158"/>
                </a:cubicBezTo>
                <a:cubicBezTo>
                  <a:pt x="1300" y="151"/>
                  <a:pt x="1312" y="154"/>
                  <a:pt x="1314" y="149"/>
                </a:cubicBezTo>
                <a:cubicBezTo>
                  <a:pt x="1307" y="152"/>
                  <a:pt x="1299" y="150"/>
                  <a:pt x="1295" y="157"/>
                </a:cubicBezTo>
                <a:close/>
                <a:moveTo>
                  <a:pt x="1403" y="1076"/>
                </a:moveTo>
                <a:cubicBezTo>
                  <a:pt x="1402" y="1073"/>
                  <a:pt x="1405" y="1071"/>
                  <a:pt x="1401" y="1071"/>
                </a:cubicBezTo>
                <a:cubicBezTo>
                  <a:pt x="1401" y="1073"/>
                  <a:pt x="1399" y="1074"/>
                  <a:pt x="1399" y="1076"/>
                </a:cubicBezTo>
                <a:lnTo>
                  <a:pt x="1403" y="1076"/>
                </a:lnTo>
                <a:close/>
                <a:moveTo>
                  <a:pt x="1285" y="153"/>
                </a:moveTo>
                <a:cubicBezTo>
                  <a:pt x="1285" y="150"/>
                  <a:pt x="1289" y="150"/>
                  <a:pt x="1291" y="148"/>
                </a:cubicBezTo>
                <a:cubicBezTo>
                  <a:pt x="1287" y="146"/>
                  <a:pt x="1280" y="151"/>
                  <a:pt x="1285" y="153"/>
                </a:cubicBezTo>
                <a:close/>
                <a:moveTo>
                  <a:pt x="1292" y="157"/>
                </a:moveTo>
                <a:cubicBezTo>
                  <a:pt x="1289" y="158"/>
                  <a:pt x="1287" y="158"/>
                  <a:pt x="1286" y="160"/>
                </a:cubicBezTo>
                <a:cubicBezTo>
                  <a:pt x="1288" y="160"/>
                  <a:pt x="1288" y="162"/>
                  <a:pt x="1290" y="161"/>
                </a:cubicBezTo>
                <a:cubicBezTo>
                  <a:pt x="1289" y="158"/>
                  <a:pt x="1293" y="160"/>
                  <a:pt x="1292" y="157"/>
                </a:cubicBezTo>
                <a:close/>
                <a:moveTo>
                  <a:pt x="1270" y="79"/>
                </a:moveTo>
                <a:cubicBezTo>
                  <a:pt x="1270" y="77"/>
                  <a:pt x="1275" y="79"/>
                  <a:pt x="1275" y="76"/>
                </a:cubicBezTo>
                <a:cubicBezTo>
                  <a:pt x="1272" y="75"/>
                  <a:pt x="1267" y="78"/>
                  <a:pt x="1270" y="79"/>
                </a:cubicBezTo>
                <a:close/>
                <a:moveTo>
                  <a:pt x="1283" y="218"/>
                </a:moveTo>
                <a:cubicBezTo>
                  <a:pt x="1284" y="214"/>
                  <a:pt x="1282" y="212"/>
                  <a:pt x="1284" y="208"/>
                </a:cubicBezTo>
                <a:cubicBezTo>
                  <a:pt x="1281" y="210"/>
                  <a:pt x="1276" y="211"/>
                  <a:pt x="1274" y="214"/>
                </a:cubicBezTo>
                <a:cubicBezTo>
                  <a:pt x="1276" y="217"/>
                  <a:pt x="1279" y="218"/>
                  <a:pt x="1283" y="218"/>
                </a:cubicBezTo>
                <a:close/>
                <a:moveTo>
                  <a:pt x="1268" y="374"/>
                </a:moveTo>
                <a:cubicBezTo>
                  <a:pt x="1263" y="374"/>
                  <a:pt x="1263" y="374"/>
                  <a:pt x="1263" y="374"/>
                </a:cubicBezTo>
                <a:cubicBezTo>
                  <a:pt x="1263" y="376"/>
                  <a:pt x="1264" y="377"/>
                  <a:pt x="1264" y="378"/>
                </a:cubicBezTo>
                <a:cubicBezTo>
                  <a:pt x="1267" y="378"/>
                  <a:pt x="1266" y="375"/>
                  <a:pt x="1268" y="374"/>
                </a:cubicBezTo>
                <a:close/>
                <a:moveTo>
                  <a:pt x="1328" y="1167"/>
                </a:moveTo>
                <a:cubicBezTo>
                  <a:pt x="1328" y="1166"/>
                  <a:pt x="1324" y="1165"/>
                  <a:pt x="1324" y="1167"/>
                </a:cubicBezTo>
                <a:cubicBezTo>
                  <a:pt x="1324" y="1168"/>
                  <a:pt x="1325" y="1177"/>
                  <a:pt x="1320" y="1176"/>
                </a:cubicBezTo>
                <a:cubicBezTo>
                  <a:pt x="1319" y="1179"/>
                  <a:pt x="1322" y="1178"/>
                  <a:pt x="1321" y="1181"/>
                </a:cubicBezTo>
                <a:cubicBezTo>
                  <a:pt x="1319" y="1186"/>
                  <a:pt x="1312" y="1188"/>
                  <a:pt x="1309" y="1193"/>
                </a:cubicBezTo>
                <a:cubicBezTo>
                  <a:pt x="1309" y="1197"/>
                  <a:pt x="1311" y="1198"/>
                  <a:pt x="1307" y="1200"/>
                </a:cubicBezTo>
                <a:cubicBezTo>
                  <a:pt x="1320" y="1204"/>
                  <a:pt x="1329" y="1190"/>
                  <a:pt x="1324" y="1176"/>
                </a:cubicBezTo>
                <a:cubicBezTo>
                  <a:pt x="1327" y="1171"/>
                  <a:pt x="1338" y="1172"/>
                  <a:pt x="1339" y="1165"/>
                </a:cubicBezTo>
                <a:cubicBezTo>
                  <a:pt x="1336" y="1165"/>
                  <a:pt x="1334" y="1163"/>
                  <a:pt x="1330" y="1163"/>
                </a:cubicBezTo>
                <a:cubicBezTo>
                  <a:pt x="1328" y="1164"/>
                  <a:pt x="1330" y="1167"/>
                  <a:pt x="1328" y="1167"/>
                </a:cubicBezTo>
                <a:close/>
                <a:moveTo>
                  <a:pt x="1218" y="267"/>
                </a:moveTo>
                <a:cubicBezTo>
                  <a:pt x="1213" y="270"/>
                  <a:pt x="1214" y="274"/>
                  <a:pt x="1213" y="278"/>
                </a:cubicBezTo>
                <a:cubicBezTo>
                  <a:pt x="1217" y="278"/>
                  <a:pt x="1219" y="276"/>
                  <a:pt x="1221" y="273"/>
                </a:cubicBezTo>
                <a:cubicBezTo>
                  <a:pt x="1222" y="275"/>
                  <a:pt x="1222" y="278"/>
                  <a:pt x="1225" y="277"/>
                </a:cubicBezTo>
                <a:cubicBezTo>
                  <a:pt x="1225" y="274"/>
                  <a:pt x="1224" y="271"/>
                  <a:pt x="1225" y="269"/>
                </a:cubicBezTo>
                <a:cubicBezTo>
                  <a:pt x="1222" y="270"/>
                  <a:pt x="1221" y="272"/>
                  <a:pt x="1218" y="271"/>
                </a:cubicBezTo>
                <a:cubicBezTo>
                  <a:pt x="1217" y="270"/>
                  <a:pt x="1217" y="268"/>
                  <a:pt x="1218" y="267"/>
                </a:cubicBezTo>
                <a:close/>
                <a:moveTo>
                  <a:pt x="1307" y="1175"/>
                </a:moveTo>
                <a:cubicBezTo>
                  <a:pt x="1311" y="1175"/>
                  <a:pt x="1306" y="1180"/>
                  <a:pt x="1309" y="1181"/>
                </a:cubicBezTo>
                <a:cubicBezTo>
                  <a:pt x="1310" y="1177"/>
                  <a:pt x="1315" y="1178"/>
                  <a:pt x="1312" y="1173"/>
                </a:cubicBezTo>
                <a:cubicBezTo>
                  <a:pt x="1314" y="1169"/>
                  <a:pt x="1318" y="1172"/>
                  <a:pt x="1320" y="1171"/>
                </a:cubicBezTo>
                <a:cubicBezTo>
                  <a:pt x="1319" y="1167"/>
                  <a:pt x="1319" y="1167"/>
                  <a:pt x="1319" y="1164"/>
                </a:cubicBezTo>
                <a:cubicBezTo>
                  <a:pt x="1316" y="1168"/>
                  <a:pt x="1312" y="1172"/>
                  <a:pt x="1307" y="1175"/>
                </a:cubicBezTo>
                <a:close/>
                <a:moveTo>
                  <a:pt x="1200" y="283"/>
                </a:moveTo>
                <a:cubicBezTo>
                  <a:pt x="1200" y="287"/>
                  <a:pt x="1202" y="288"/>
                  <a:pt x="1204" y="288"/>
                </a:cubicBezTo>
                <a:cubicBezTo>
                  <a:pt x="1206" y="286"/>
                  <a:pt x="1212" y="284"/>
                  <a:pt x="1208" y="281"/>
                </a:cubicBezTo>
                <a:cubicBezTo>
                  <a:pt x="1208" y="284"/>
                  <a:pt x="1203" y="284"/>
                  <a:pt x="1200" y="283"/>
                </a:cubicBezTo>
                <a:close/>
                <a:moveTo>
                  <a:pt x="1291" y="1197"/>
                </a:moveTo>
                <a:cubicBezTo>
                  <a:pt x="1292" y="1201"/>
                  <a:pt x="1288" y="1200"/>
                  <a:pt x="1289" y="1203"/>
                </a:cubicBezTo>
                <a:cubicBezTo>
                  <a:pt x="1293" y="1202"/>
                  <a:pt x="1294" y="1198"/>
                  <a:pt x="1293" y="1193"/>
                </a:cubicBezTo>
                <a:cubicBezTo>
                  <a:pt x="1290" y="1191"/>
                  <a:pt x="1288" y="1194"/>
                  <a:pt x="1285" y="1196"/>
                </a:cubicBezTo>
                <a:cubicBezTo>
                  <a:pt x="1287" y="1198"/>
                  <a:pt x="1289" y="1194"/>
                  <a:pt x="1291" y="1197"/>
                </a:cubicBezTo>
                <a:close/>
                <a:moveTo>
                  <a:pt x="1153" y="52"/>
                </a:moveTo>
                <a:cubicBezTo>
                  <a:pt x="1156" y="52"/>
                  <a:pt x="1157" y="53"/>
                  <a:pt x="1160" y="53"/>
                </a:cubicBezTo>
                <a:cubicBezTo>
                  <a:pt x="1159" y="48"/>
                  <a:pt x="1159" y="48"/>
                  <a:pt x="1159" y="48"/>
                </a:cubicBezTo>
                <a:cubicBezTo>
                  <a:pt x="1155" y="47"/>
                  <a:pt x="1154" y="49"/>
                  <a:pt x="1153" y="52"/>
                </a:cubicBezTo>
                <a:close/>
                <a:moveTo>
                  <a:pt x="1234" y="1253"/>
                </a:moveTo>
                <a:cubicBezTo>
                  <a:pt x="1238" y="1251"/>
                  <a:pt x="1243" y="1250"/>
                  <a:pt x="1244" y="1247"/>
                </a:cubicBezTo>
                <a:cubicBezTo>
                  <a:pt x="1240" y="1249"/>
                  <a:pt x="1235" y="1249"/>
                  <a:pt x="1234" y="1253"/>
                </a:cubicBezTo>
                <a:close/>
                <a:moveTo>
                  <a:pt x="1218" y="1261"/>
                </a:moveTo>
                <a:cubicBezTo>
                  <a:pt x="1222" y="1260"/>
                  <a:pt x="1223" y="1257"/>
                  <a:pt x="1225" y="1254"/>
                </a:cubicBezTo>
                <a:cubicBezTo>
                  <a:pt x="1219" y="1254"/>
                  <a:pt x="1220" y="1259"/>
                  <a:pt x="1218" y="1261"/>
                </a:cubicBezTo>
                <a:close/>
                <a:moveTo>
                  <a:pt x="1078" y="49"/>
                </a:moveTo>
                <a:cubicBezTo>
                  <a:pt x="1077" y="46"/>
                  <a:pt x="1081" y="43"/>
                  <a:pt x="1078" y="41"/>
                </a:cubicBezTo>
                <a:cubicBezTo>
                  <a:pt x="1077" y="43"/>
                  <a:pt x="1074" y="48"/>
                  <a:pt x="1078" y="49"/>
                </a:cubicBezTo>
                <a:close/>
                <a:moveTo>
                  <a:pt x="972" y="140"/>
                </a:moveTo>
                <a:cubicBezTo>
                  <a:pt x="965" y="145"/>
                  <a:pt x="958" y="145"/>
                  <a:pt x="953" y="153"/>
                </a:cubicBezTo>
                <a:cubicBezTo>
                  <a:pt x="957" y="150"/>
                  <a:pt x="961" y="147"/>
                  <a:pt x="967" y="146"/>
                </a:cubicBezTo>
                <a:cubicBezTo>
                  <a:pt x="967" y="148"/>
                  <a:pt x="966" y="149"/>
                  <a:pt x="967" y="152"/>
                </a:cubicBezTo>
                <a:cubicBezTo>
                  <a:pt x="971" y="150"/>
                  <a:pt x="976" y="145"/>
                  <a:pt x="972" y="140"/>
                </a:cubicBezTo>
                <a:close/>
                <a:moveTo>
                  <a:pt x="1082" y="1223"/>
                </a:moveTo>
                <a:cubicBezTo>
                  <a:pt x="1082" y="1218"/>
                  <a:pt x="1082" y="1218"/>
                  <a:pt x="1082" y="1218"/>
                </a:cubicBezTo>
                <a:cubicBezTo>
                  <a:pt x="1076" y="1219"/>
                  <a:pt x="1081" y="1222"/>
                  <a:pt x="1082" y="1223"/>
                </a:cubicBezTo>
                <a:close/>
                <a:moveTo>
                  <a:pt x="964" y="150"/>
                </a:moveTo>
                <a:cubicBezTo>
                  <a:pt x="961" y="150"/>
                  <a:pt x="961" y="152"/>
                  <a:pt x="962" y="154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64" y="154"/>
                  <a:pt x="964" y="154"/>
                  <a:pt x="964" y="153"/>
                </a:cubicBezTo>
                <a:cubicBezTo>
                  <a:pt x="963" y="153"/>
                  <a:pt x="964" y="152"/>
                  <a:pt x="964" y="150"/>
                </a:cubicBezTo>
                <a:close/>
                <a:moveTo>
                  <a:pt x="1036" y="1129"/>
                </a:moveTo>
                <a:cubicBezTo>
                  <a:pt x="1036" y="1131"/>
                  <a:pt x="1035" y="1131"/>
                  <a:pt x="1035" y="1133"/>
                </a:cubicBezTo>
                <a:cubicBezTo>
                  <a:pt x="1037" y="1132"/>
                  <a:pt x="1040" y="1132"/>
                  <a:pt x="1040" y="1130"/>
                </a:cubicBezTo>
                <a:cubicBezTo>
                  <a:pt x="1039" y="1130"/>
                  <a:pt x="1038" y="1128"/>
                  <a:pt x="1036" y="1129"/>
                </a:cubicBezTo>
                <a:close/>
                <a:moveTo>
                  <a:pt x="1024" y="1182"/>
                </a:moveTo>
                <a:cubicBezTo>
                  <a:pt x="1027" y="1181"/>
                  <a:pt x="1031" y="1181"/>
                  <a:pt x="1032" y="1179"/>
                </a:cubicBezTo>
                <a:cubicBezTo>
                  <a:pt x="1030" y="1180"/>
                  <a:pt x="1024" y="1178"/>
                  <a:pt x="1024" y="1182"/>
                </a:cubicBezTo>
                <a:close/>
                <a:moveTo>
                  <a:pt x="987" y="1156"/>
                </a:moveTo>
                <a:cubicBezTo>
                  <a:pt x="986" y="1157"/>
                  <a:pt x="986" y="1158"/>
                  <a:pt x="986" y="1160"/>
                </a:cubicBezTo>
                <a:cubicBezTo>
                  <a:pt x="989" y="1160"/>
                  <a:pt x="990" y="1160"/>
                  <a:pt x="990" y="1158"/>
                </a:cubicBezTo>
                <a:cubicBezTo>
                  <a:pt x="987" y="1160"/>
                  <a:pt x="989" y="1155"/>
                  <a:pt x="987" y="1156"/>
                </a:cubicBezTo>
                <a:close/>
                <a:moveTo>
                  <a:pt x="869" y="134"/>
                </a:moveTo>
                <a:cubicBezTo>
                  <a:pt x="871" y="133"/>
                  <a:pt x="876" y="135"/>
                  <a:pt x="875" y="131"/>
                </a:cubicBezTo>
                <a:cubicBezTo>
                  <a:pt x="872" y="131"/>
                  <a:pt x="870" y="132"/>
                  <a:pt x="869" y="134"/>
                </a:cubicBezTo>
                <a:close/>
                <a:moveTo>
                  <a:pt x="984" y="1196"/>
                </a:moveTo>
                <a:cubicBezTo>
                  <a:pt x="983" y="1195"/>
                  <a:pt x="983" y="1193"/>
                  <a:pt x="981" y="1193"/>
                </a:cubicBezTo>
                <a:cubicBezTo>
                  <a:pt x="981" y="1194"/>
                  <a:pt x="975" y="1195"/>
                  <a:pt x="979" y="1197"/>
                </a:cubicBezTo>
                <a:cubicBezTo>
                  <a:pt x="979" y="1196"/>
                  <a:pt x="980" y="1196"/>
                  <a:pt x="981" y="1196"/>
                </a:cubicBezTo>
                <a:cubicBezTo>
                  <a:pt x="979" y="1198"/>
                  <a:pt x="983" y="1198"/>
                  <a:pt x="984" y="1196"/>
                </a:cubicBezTo>
                <a:close/>
                <a:moveTo>
                  <a:pt x="844" y="111"/>
                </a:moveTo>
                <a:cubicBezTo>
                  <a:pt x="843" y="107"/>
                  <a:pt x="843" y="105"/>
                  <a:pt x="842" y="103"/>
                </a:cubicBezTo>
                <a:cubicBezTo>
                  <a:pt x="841" y="103"/>
                  <a:pt x="840" y="104"/>
                  <a:pt x="839" y="104"/>
                </a:cubicBezTo>
                <a:cubicBezTo>
                  <a:pt x="840" y="107"/>
                  <a:pt x="841" y="110"/>
                  <a:pt x="844" y="111"/>
                </a:cubicBezTo>
                <a:close/>
                <a:moveTo>
                  <a:pt x="824" y="109"/>
                </a:moveTo>
                <a:cubicBezTo>
                  <a:pt x="826" y="108"/>
                  <a:pt x="830" y="108"/>
                  <a:pt x="830" y="105"/>
                </a:cubicBezTo>
                <a:cubicBezTo>
                  <a:pt x="827" y="105"/>
                  <a:pt x="824" y="106"/>
                  <a:pt x="824" y="109"/>
                </a:cubicBezTo>
                <a:close/>
                <a:moveTo>
                  <a:pt x="925" y="1298"/>
                </a:moveTo>
                <a:cubicBezTo>
                  <a:pt x="925" y="1296"/>
                  <a:pt x="927" y="1292"/>
                  <a:pt x="929" y="1295"/>
                </a:cubicBezTo>
                <a:cubicBezTo>
                  <a:pt x="931" y="1297"/>
                  <a:pt x="928" y="1297"/>
                  <a:pt x="926" y="1297"/>
                </a:cubicBezTo>
                <a:cubicBezTo>
                  <a:pt x="926" y="1299"/>
                  <a:pt x="927" y="1300"/>
                  <a:pt x="929" y="1300"/>
                </a:cubicBezTo>
                <a:cubicBezTo>
                  <a:pt x="931" y="1298"/>
                  <a:pt x="932" y="1296"/>
                  <a:pt x="931" y="1294"/>
                </a:cubicBezTo>
                <a:cubicBezTo>
                  <a:pt x="930" y="1292"/>
                  <a:pt x="928" y="1291"/>
                  <a:pt x="925" y="1291"/>
                </a:cubicBezTo>
                <a:cubicBezTo>
                  <a:pt x="927" y="1294"/>
                  <a:pt x="922" y="1297"/>
                  <a:pt x="925" y="1298"/>
                </a:cubicBezTo>
                <a:close/>
                <a:moveTo>
                  <a:pt x="889" y="1253"/>
                </a:moveTo>
                <a:cubicBezTo>
                  <a:pt x="888" y="1256"/>
                  <a:pt x="885" y="1257"/>
                  <a:pt x="885" y="1260"/>
                </a:cubicBezTo>
                <a:cubicBezTo>
                  <a:pt x="887" y="1262"/>
                  <a:pt x="891" y="1255"/>
                  <a:pt x="889" y="1253"/>
                </a:cubicBezTo>
                <a:close/>
                <a:moveTo>
                  <a:pt x="739" y="100"/>
                </a:moveTo>
                <a:cubicBezTo>
                  <a:pt x="737" y="100"/>
                  <a:pt x="735" y="100"/>
                  <a:pt x="735" y="103"/>
                </a:cubicBezTo>
                <a:cubicBezTo>
                  <a:pt x="738" y="103"/>
                  <a:pt x="740" y="103"/>
                  <a:pt x="739" y="100"/>
                </a:cubicBezTo>
                <a:close/>
                <a:moveTo>
                  <a:pt x="829" y="1246"/>
                </a:moveTo>
                <a:cubicBezTo>
                  <a:pt x="828" y="1242"/>
                  <a:pt x="834" y="1240"/>
                  <a:pt x="830" y="1236"/>
                </a:cubicBezTo>
                <a:cubicBezTo>
                  <a:pt x="831" y="1242"/>
                  <a:pt x="822" y="1241"/>
                  <a:pt x="821" y="1245"/>
                </a:cubicBezTo>
                <a:cubicBezTo>
                  <a:pt x="825" y="1242"/>
                  <a:pt x="825" y="1245"/>
                  <a:pt x="829" y="1246"/>
                </a:cubicBezTo>
                <a:close/>
                <a:moveTo>
                  <a:pt x="830" y="1228"/>
                </a:moveTo>
                <a:cubicBezTo>
                  <a:pt x="827" y="1226"/>
                  <a:pt x="826" y="1223"/>
                  <a:pt x="822" y="1223"/>
                </a:cubicBezTo>
                <a:cubicBezTo>
                  <a:pt x="820" y="1227"/>
                  <a:pt x="816" y="1228"/>
                  <a:pt x="815" y="1233"/>
                </a:cubicBezTo>
                <a:cubicBezTo>
                  <a:pt x="818" y="1234"/>
                  <a:pt x="821" y="1232"/>
                  <a:pt x="822" y="1238"/>
                </a:cubicBezTo>
                <a:cubicBezTo>
                  <a:pt x="830" y="1238"/>
                  <a:pt x="826" y="1230"/>
                  <a:pt x="830" y="1228"/>
                </a:cubicBezTo>
                <a:close/>
                <a:moveTo>
                  <a:pt x="761" y="723"/>
                </a:moveTo>
                <a:cubicBezTo>
                  <a:pt x="769" y="728"/>
                  <a:pt x="769" y="718"/>
                  <a:pt x="771" y="713"/>
                </a:cubicBezTo>
                <a:cubicBezTo>
                  <a:pt x="766" y="714"/>
                  <a:pt x="766" y="721"/>
                  <a:pt x="761" y="723"/>
                </a:cubicBezTo>
                <a:close/>
                <a:moveTo>
                  <a:pt x="815" y="1211"/>
                </a:moveTo>
                <a:cubicBezTo>
                  <a:pt x="815" y="1209"/>
                  <a:pt x="814" y="1206"/>
                  <a:pt x="815" y="1205"/>
                </a:cubicBezTo>
                <a:cubicBezTo>
                  <a:pt x="811" y="1204"/>
                  <a:pt x="812" y="1212"/>
                  <a:pt x="815" y="1211"/>
                </a:cubicBezTo>
                <a:close/>
                <a:moveTo>
                  <a:pt x="680" y="107"/>
                </a:moveTo>
                <a:cubicBezTo>
                  <a:pt x="684" y="106"/>
                  <a:pt x="684" y="110"/>
                  <a:pt x="687" y="110"/>
                </a:cubicBezTo>
                <a:cubicBezTo>
                  <a:pt x="686" y="107"/>
                  <a:pt x="690" y="109"/>
                  <a:pt x="690" y="107"/>
                </a:cubicBezTo>
                <a:cubicBezTo>
                  <a:pt x="687" y="105"/>
                  <a:pt x="681" y="100"/>
                  <a:pt x="680" y="107"/>
                </a:cubicBezTo>
                <a:close/>
                <a:moveTo>
                  <a:pt x="754" y="718"/>
                </a:moveTo>
                <a:cubicBezTo>
                  <a:pt x="752" y="721"/>
                  <a:pt x="748" y="722"/>
                  <a:pt x="748" y="726"/>
                </a:cubicBezTo>
                <a:cubicBezTo>
                  <a:pt x="753" y="726"/>
                  <a:pt x="757" y="722"/>
                  <a:pt x="754" y="718"/>
                </a:cubicBezTo>
                <a:close/>
                <a:moveTo>
                  <a:pt x="798" y="1185"/>
                </a:moveTo>
                <a:cubicBezTo>
                  <a:pt x="793" y="1185"/>
                  <a:pt x="791" y="1188"/>
                  <a:pt x="788" y="1185"/>
                </a:cubicBezTo>
                <a:cubicBezTo>
                  <a:pt x="787" y="1192"/>
                  <a:pt x="798" y="1188"/>
                  <a:pt x="798" y="1185"/>
                </a:cubicBezTo>
                <a:close/>
                <a:moveTo>
                  <a:pt x="789" y="1183"/>
                </a:moveTo>
                <a:cubicBezTo>
                  <a:pt x="790" y="1181"/>
                  <a:pt x="789" y="1181"/>
                  <a:pt x="790" y="1177"/>
                </a:cubicBezTo>
                <a:cubicBezTo>
                  <a:pt x="785" y="1176"/>
                  <a:pt x="787" y="1184"/>
                  <a:pt x="789" y="1183"/>
                </a:cubicBezTo>
                <a:close/>
                <a:moveTo>
                  <a:pt x="663" y="88"/>
                </a:moveTo>
                <a:cubicBezTo>
                  <a:pt x="660" y="87"/>
                  <a:pt x="655" y="88"/>
                  <a:pt x="652" y="87"/>
                </a:cubicBezTo>
                <a:cubicBezTo>
                  <a:pt x="655" y="95"/>
                  <a:pt x="648" y="95"/>
                  <a:pt x="647" y="99"/>
                </a:cubicBezTo>
                <a:cubicBezTo>
                  <a:pt x="649" y="99"/>
                  <a:pt x="649" y="96"/>
                  <a:pt x="653" y="97"/>
                </a:cubicBezTo>
                <a:cubicBezTo>
                  <a:pt x="653" y="94"/>
                  <a:pt x="653" y="91"/>
                  <a:pt x="655" y="89"/>
                </a:cubicBezTo>
                <a:cubicBezTo>
                  <a:pt x="657" y="89"/>
                  <a:pt x="663" y="93"/>
                  <a:pt x="663" y="88"/>
                </a:cubicBezTo>
                <a:close/>
                <a:moveTo>
                  <a:pt x="773" y="1224"/>
                </a:moveTo>
                <a:cubicBezTo>
                  <a:pt x="777" y="1224"/>
                  <a:pt x="776" y="1220"/>
                  <a:pt x="780" y="1221"/>
                </a:cubicBezTo>
                <a:cubicBezTo>
                  <a:pt x="778" y="1214"/>
                  <a:pt x="774" y="1222"/>
                  <a:pt x="773" y="1224"/>
                </a:cubicBezTo>
                <a:close/>
                <a:moveTo>
                  <a:pt x="684" y="1178"/>
                </a:moveTo>
                <a:cubicBezTo>
                  <a:pt x="685" y="1176"/>
                  <a:pt x="684" y="1173"/>
                  <a:pt x="685" y="1171"/>
                </a:cubicBezTo>
                <a:cubicBezTo>
                  <a:pt x="683" y="1171"/>
                  <a:pt x="681" y="1172"/>
                  <a:pt x="680" y="1173"/>
                </a:cubicBezTo>
                <a:cubicBezTo>
                  <a:pt x="683" y="1173"/>
                  <a:pt x="681" y="1176"/>
                  <a:pt x="681" y="1177"/>
                </a:cubicBezTo>
                <a:cubicBezTo>
                  <a:pt x="683" y="1176"/>
                  <a:pt x="683" y="1178"/>
                  <a:pt x="684" y="1178"/>
                </a:cubicBezTo>
                <a:close/>
                <a:moveTo>
                  <a:pt x="678" y="1167"/>
                </a:moveTo>
                <a:cubicBezTo>
                  <a:pt x="678" y="1165"/>
                  <a:pt x="680" y="1162"/>
                  <a:pt x="677" y="1161"/>
                </a:cubicBezTo>
                <a:cubicBezTo>
                  <a:pt x="678" y="1164"/>
                  <a:pt x="674" y="1163"/>
                  <a:pt x="675" y="1166"/>
                </a:cubicBezTo>
                <a:cubicBezTo>
                  <a:pt x="676" y="1166"/>
                  <a:pt x="677" y="1166"/>
                  <a:pt x="678" y="1167"/>
                </a:cubicBezTo>
                <a:close/>
                <a:moveTo>
                  <a:pt x="668" y="1162"/>
                </a:moveTo>
                <a:cubicBezTo>
                  <a:pt x="667" y="1162"/>
                  <a:pt x="666" y="1162"/>
                  <a:pt x="665" y="1162"/>
                </a:cubicBezTo>
                <a:cubicBezTo>
                  <a:pt x="665" y="1164"/>
                  <a:pt x="666" y="1166"/>
                  <a:pt x="668" y="1166"/>
                </a:cubicBezTo>
                <a:cubicBezTo>
                  <a:pt x="668" y="1165"/>
                  <a:pt x="669" y="1164"/>
                  <a:pt x="668" y="1162"/>
                </a:cubicBezTo>
                <a:close/>
                <a:moveTo>
                  <a:pt x="653" y="1200"/>
                </a:moveTo>
                <a:cubicBezTo>
                  <a:pt x="654" y="1200"/>
                  <a:pt x="654" y="1200"/>
                  <a:pt x="654" y="1199"/>
                </a:cubicBezTo>
                <a:cubicBezTo>
                  <a:pt x="651" y="1200"/>
                  <a:pt x="651" y="1200"/>
                  <a:pt x="651" y="1200"/>
                </a:cubicBezTo>
                <a:cubicBezTo>
                  <a:pt x="650" y="1202"/>
                  <a:pt x="653" y="1205"/>
                  <a:pt x="654" y="1202"/>
                </a:cubicBezTo>
                <a:cubicBezTo>
                  <a:pt x="653" y="1202"/>
                  <a:pt x="652" y="1201"/>
                  <a:pt x="653" y="1200"/>
                </a:cubicBezTo>
                <a:close/>
                <a:moveTo>
                  <a:pt x="649" y="1194"/>
                </a:moveTo>
                <a:cubicBezTo>
                  <a:pt x="651" y="1192"/>
                  <a:pt x="651" y="1182"/>
                  <a:pt x="649" y="1183"/>
                </a:cubicBezTo>
                <a:cubicBezTo>
                  <a:pt x="647" y="1183"/>
                  <a:pt x="648" y="1192"/>
                  <a:pt x="649" y="1194"/>
                </a:cubicBezTo>
                <a:close/>
                <a:moveTo>
                  <a:pt x="633" y="1257"/>
                </a:moveTo>
                <a:cubicBezTo>
                  <a:pt x="630" y="1257"/>
                  <a:pt x="629" y="1259"/>
                  <a:pt x="626" y="1258"/>
                </a:cubicBezTo>
                <a:cubicBezTo>
                  <a:pt x="625" y="1262"/>
                  <a:pt x="632" y="1259"/>
                  <a:pt x="633" y="1257"/>
                </a:cubicBezTo>
                <a:close/>
                <a:moveTo>
                  <a:pt x="495" y="95"/>
                </a:moveTo>
                <a:cubicBezTo>
                  <a:pt x="493" y="92"/>
                  <a:pt x="490" y="98"/>
                  <a:pt x="492" y="99"/>
                </a:cubicBezTo>
                <a:cubicBezTo>
                  <a:pt x="492" y="96"/>
                  <a:pt x="495" y="97"/>
                  <a:pt x="495" y="95"/>
                </a:cubicBezTo>
                <a:close/>
                <a:moveTo>
                  <a:pt x="558" y="1018"/>
                </a:moveTo>
                <a:cubicBezTo>
                  <a:pt x="560" y="1019"/>
                  <a:pt x="565" y="1019"/>
                  <a:pt x="565" y="1017"/>
                </a:cubicBezTo>
                <a:cubicBezTo>
                  <a:pt x="562" y="1014"/>
                  <a:pt x="560" y="1016"/>
                  <a:pt x="558" y="1018"/>
                </a:cubicBezTo>
                <a:close/>
                <a:moveTo>
                  <a:pt x="537" y="1005"/>
                </a:moveTo>
                <a:cubicBezTo>
                  <a:pt x="540" y="1003"/>
                  <a:pt x="542" y="999"/>
                  <a:pt x="545" y="997"/>
                </a:cubicBezTo>
                <a:cubicBezTo>
                  <a:pt x="541" y="996"/>
                  <a:pt x="534" y="1001"/>
                  <a:pt x="537" y="1005"/>
                </a:cubicBezTo>
                <a:close/>
                <a:moveTo>
                  <a:pt x="536" y="1013"/>
                </a:moveTo>
                <a:cubicBezTo>
                  <a:pt x="534" y="1009"/>
                  <a:pt x="534" y="1009"/>
                  <a:pt x="536" y="1006"/>
                </a:cubicBezTo>
                <a:cubicBezTo>
                  <a:pt x="532" y="1005"/>
                  <a:pt x="532" y="1009"/>
                  <a:pt x="530" y="1011"/>
                </a:cubicBezTo>
                <a:cubicBezTo>
                  <a:pt x="534" y="1010"/>
                  <a:pt x="533" y="1014"/>
                  <a:pt x="536" y="1013"/>
                </a:cubicBezTo>
                <a:close/>
                <a:moveTo>
                  <a:pt x="526" y="1015"/>
                </a:moveTo>
                <a:cubicBezTo>
                  <a:pt x="526" y="1014"/>
                  <a:pt x="527" y="1014"/>
                  <a:pt x="529" y="1014"/>
                </a:cubicBezTo>
                <a:cubicBezTo>
                  <a:pt x="528" y="1011"/>
                  <a:pt x="528" y="1011"/>
                  <a:pt x="528" y="1011"/>
                </a:cubicBezTo>
                <a:cubicBezTo>
                  <a:pt x="526" y="1010"/>
                  <a:pt x="524" y="1015"/>
                  <a:pt x="526" y="1015"/>
                </a:cubicBezTo>
                <a:close/>
                <a:moveTo>
                  <a:pt x="435" y="141"/>
                </a:moveTo>
                <a:cubicBezTo>
                  <a:pt x="433" y="140"/>
                  <a:pt x="431" y="142"/>
                  <a:pt x="429" y="144"/>
                </a:cubicBezTo>
                <a:cubicBezTo>
                  <a:pt x="432" y="143"/>
                  <a:pt x="434" y="143"/>
                  <a:pt x="435" y="141"/>
                </a:cubicBezTo>
                <a:close/>
                <a:moveTo>
                  <a:pt x="521" y="1043"/>
                </a:moveTo>
                <a:cubicBezTo>
                  <a:pt x="520" y="1044"/>
                  <a:pt x="520" y="1046"/>
                  <a:pt x="519" y="1048"/>
                </a:cubicBezTo>
                <a:cubicBezTo>
                  <a:pt x="522" y="1047"/>
                  <a:pt x="524" y="1046"/>
                  <a:pt x="524" y="1044"/>
                </a:cubicBezTo>
                <a:cubicBezTo>
                  <a:pt x="522" y="1046"/>
                  <a:pt x="522" y="1043"/>
                  <a:pt x="521" y="1043"/>
                </a:cubicBezTo>
                <a:close/>
                <a:moveTo>
                  <a:pt x="542" y="1418"/>
                </a:moveTo>
                <a:cubicBezTo>
                  <a:pt x="540" y="1419"/>
                  <a:pt x="535" y="1418"/>
                  <a:pt x="535" y="1420"/>
                </a:cubicBezTo>
                <a:cubicBezTo>
                  <a:pt x="537" y="1421"/>
                  <a:pt x="534" y="1424"/>
                  <a:pt x="537" y="1424"/>
                </a:cubicBezTo>
                <a:cubicBezTo>
                  <a:pt x="538" y="1422"/>
                  <a:pt x="541" y="1421"/>
                  <a:pt x="542" y="1418"/>
                </a:cubicBezTo>
                <a:close/>
                <a:moveTo>
                  <a:pt x="490" y="1052"/>
                </a:moveTo>
                <a:cubicBezTo>
                  <a:pt x="493" y="1054"/>
                  <a:pt x="491" y="1050"/>
                  <a:pt x="495" y="1050"/>
                </a:cubicBezTo>
                <a:cubicBezTo>
                  <a:pt x="495" y="1048"/>
                  <a:pt x="495" y="1047"/>
                  <a:pt x="493" y="1047"/>
                </a:cubicBezTo>
                <a:cubicBezTo>
                  <a:pt x="493" y="1049"/>
                  <a:pt x="491" y="1050"/>
                  <a:pt x="490" y="1052"/>
                </a:cubicBezTo>
                <a:close/>
                <a:moveTo>
                  <a:pt x="488" y="1054"/>
                </a:moveTo>
                <a:cubicBezTo>
                  <a:pt x="487" y="1052"/>
                  <a:pt x="490" y="1050"/>
                  <a:pt x="488" y="1050"/>
                </a:cubicBezTo>
                <a:cubicBezTo>
                  <a:pt x="488" y="1051"/>
                  <a:pt x="486" y="1051"/>
                  <a:pt x="485" y="1051"/>
                </a:cubicBezTo>
                <a:cubicBezTo>
                  <a:pt x="485" y="1055"/>
                  <a:pt x="489" y="1057"/>
                  <a:pt x="485" y="1059"/>
                </a:cubicBezTo>
                <a:cubicBezTo>
                  <a:pt x="484" y="1056"/>
                  <a:pt x="474" y="1058"/>
                  <a:pt x="479" y="1054"/>
                </a:cubicBezTo>
                <a:cubicBezTo>
                  <a:pt x="469" y="1054"/>
                  <a:pt x="472" y="1063"/>
                  <a:pt x="467" y="1066"/>
                </a:cubicBezTo>
                <a:cubicBezTo>
                  <a:pt x="468" y="1066"/>
                  <a:pt x="469" y="1067"/>
                  <a:pt x="470" y="1068"/>
                </a:cubicBezTo>
                <a:cubicBezTo>
                  <a:pt x="469" y="1071"/>
                  <a:pt x="465" y="1071"/>
                  <a:pt x="465" y="1074"/>
                </a:cubicBezTo>
                <a:cubicBezTo>
                  <a:pt x="470" y="1072"/>
                  <a:pt x="475" y="1074"/>
                  <a:pt x="478" y="1070"/>
                </a:cubicBezTo>
                <a:cubicBezTo>
                  <a:pt x="478" y="1073"/>
                  <a:pt x="480" y="1072"/>
                  <a:pt x="481" y="1073"/>
                </a:cubicBezTo>
                <a:cubicBezTo>
                  <a:pt x="478" y="1074"/>
                  <a:pt x="480" y="1078"/>
                  <a:pt x="476" y="1078"/>
                </a:cubicBezTo>
                <a:cubicBezTo>
                  <a:pt x="476" y="1080"/>
                  <a:pt x="477" y="1082"/>
                  <a:pt x="479" y="1082"/>
                </a:cubicBezTo>
                <a:cubicBezTo>
                  <a:pt x="482" y="1079"/>
                  <a:pt x="485" y="1076"/>
                  <a:pt x="489" y="1074"/>
                </a:cubicBezTo>
                <a:cubicBezTo>
                  <a:pt x="483" y="1067"/>
                  <a:pt x="497" y="1057"/>
                  <a:pt x="488" y="1054"/>
                </a:cubicBezTo>
                <a:close/>
                <a:moveTo>
                  <a:pt x="390" y="183"/>
                </a:moveTo>
                <a:cubicBezTo>
                  <a:pt x="388" y="183"/>
                  <a:pt x="386" y="183"/>
                  <a:pt x="386" y="180"/>
                </a:cubicBezTo>
                <a:cubicBezTo>
                  <a:pt x="384" y="180"/>
                  <a:pt x="384" y="182"/>
                  <a:pt x="382" y="182"/>
                </a:cubicBezTo>
                <a:cubicBezTo>
                  <a:pt x="382" y="184"/>
                  <a:pt x="381" y="185"/>
                  <a:pt x="380" y="187"/>
                </a:cubicBezTo>
                <a:cubicBezTo>
                  <a:pt x="385" y="186"/>
                  <a:pt x="388" y="187"/>
                  <a:pt x="390" y="183"/>
                </a:cubicBezTo>
                <a:close/>
                <a:moveTo>
                  <a:pt x="483" y="1114"/>
                </a:moveTo>
                <a:cubicBezTo>
                  <a:pt x="480" y="1115"/>
                  <a:pt x="483" y="1120"/>
                  <a:pt x="481" y="1122"/>
                </a:cubicBezTo>
                <a:cubicBezTo>
                  <a:pt x="482" y="1123"/>
                  <a:pt x="487" y="1124"/>
                  <a:pt x="486" y="1121"/>
                </a:cubicBezTo>
                <a:cubicBezTo>
                  <a:pt x="482" y="1122"/>
                  <a:pt x="484" y="1116"/>
                  <a:pt x="483" y="1114"/>
                </a:cubicBezTo>
                <a:close/>
                <a:moveTo>
                  <a:pt x="377" y="222"/>
                </a:moveTo>
                <a:cubicBezTo>
                  <a:pt x="379" y="222"/>
                  <a:pt x="379" y="221"/>
                  <a:pt x="381" y="220"/>
                </a:cubicBezTo>
                <a:cubicBezTo>
                  <a:pt x="381" y="219"/>
                  <a:pt x="381" y="217"/>
                  <a:pt x="381" y="215"/>
                </a:cubicBezTo>
                <a:cubicBezTo>
                  <a:pt x="379" y="216"/>
                  <a:pt x="378" y="215"/>
                  <a:pt x="377" y="215"/>
                </a:cubicBezTo>
                <a:cubicBezTo>
                  <a:pt x="380" y="219"/>
                  <a:pt x="371" y="218"/>
                  <a:pt x="368" y="218"/>
                </a:cubicBezTo>
                <a:cubicBezTo>
                  <a:pt x="368" y="220"/>
                  <a:pt x="367" y="220"/>
                  <a:pt x="366" y="221"/>
                </a:cubicBezTo>
                <a:cubicBezTo>
                  <a:pt x="369" y="225"/>
                  <a:pt x="375" y="216"/>
                  <a:pt x="377" y="222"/>
                </a:cubicBezTo>
                <a:close/>
                <a:moveTo>
                  <a:pt x="474" y="1154"/>
                </a:moveTo>
                <a:cubicBezTo>
                  <a:pt x="475" y="1154"/>
                  <a:pt x="475" y="1155"/>
                  <a:pt x="474" y="1156"/>
                </a:cubicBezTo>
                <a:cubicBezTo>
                  <a:pt x="476" y="1157"/>
                  <a:pt x="479" y="1156"/>
                  <a:pt x="480" y="1155"/>
                </a:cubicBezTo>
                <a:cubicBezTo>
                  <a:pt x="480" y="1150"/>
                  <a:pt x="476" y="1151"/>
                  <a:pt x="474" y="1154"/>
                </a:cubicBezTo>
                <a:close/>
                <a:moveTo>
                  <a:pt x="466" y="1142"/>
                </a:moveTo>
                <a:cubicBezTo>
                  <a:pt x="456" y="1139"/>
                  <a:pt x="466" y="1126"/>
                  <a:pt x="467" y="1117"/>
                </a:cubicBezTo>
                <a:cubicBezTo>
                  <a:pt x="463" y="1118"/>
                  <a:pt x="461" y="1117"/>
                  <a:pt x="462" y="1114"/>
                </a:cubicBezTo>
                <a:cubicBezTo>
                  <a:pt x="460" y="1114"/>
                  <a:pt x="459" y="1116"/>
                  <a:pt x="456" y="1117"/>
                </a:cubicBezTo>
                <a:cubicBezTo>
                  <a:pt x="456" y="1125"/>
                  <a:pt x="450" y="1127"/>
                  <a:pt x="448" y="1133"/>
                </a:cubicBezTo>
                <a:cubicBezTo>
                  <a:pt x="446" y="1134"/>
                  <a:pt x="444" y="1133"/>
                  <a:pt x="443" y="1133"/>
                </a:cubicBezTo>
                <a:cubicBezTo>
                  <a:pt x="443" y="1136"/>
                  <a:pt x="440" y="1136"/>
                  <a:pt x="440" y="1140"/>
                </a:cubicBezTo>
                <a:cubicBezTo>
                  <a:pt x="445" y="1138"/>
                  <a:pt x="444" y="1145"/>
                  <a:pt x="449" y="1144"/>
                </a:cubicBezTo>
                <a:cubicBezTo>
                  <a:pt x="451" y="1142"/>
                  <a:pt x="450" y="1139"/>
                  <a:pt x="453" y="1137"/>
                </a:cubicBezTo>
                <a:cubicBezTo>
                  <a:pt x="450" y="1146"/>
                  <a:pt x="460" y="1151"/>
                  <a:pt x="466" y="1142"/>
                </a:cubicBezTo>
                <a:close/>
                <a:moveTo>
                  <a:pt x="492" y="1413"/>
                </a:moveTo>
                <a:cubicBezTo>
                  <a:pt x="490" y="1413"/>
                  <a:pt x="489" y="1412"/>
                  <a:pt x="486" y="1413"/>
                </a:cubicBezTo>
                <a:cubicBezTo>
                  <a:pt x="486" y="1415"/>
                  <a:pt x="488" y="1416"/>
                  <a:pt x="489" y="1417"/>
                </a:cubicBezTo>
                <a:cubicBezTo>
                  <a:pt x="489" y="1415"/>
                  <a:pt x="492" y="1416"/>
                  <a:pt x="492" y="1413"/>
                </a:cubicBezTo>
                <a:close/>
                <a:moveTo>
                  <a:pt x="365" y="225"/>
                </a:moveTo>
                <a:cubicBezTo>
                  <a:pt x="363" y="225"/>
                  <a:pt x="361" y="225"/>
                  <a:pt x="361" y="228"/>
                </a:cubicBezTo>
                <a:cubicBezTo>
                  <a:pt x="363" y="229"/>
                  <a:pt x="365" y="227"/>
                  <a:pt x="365" y="225"/>
                </a:cubicBezTo>
                <a:close/>
                <a:moveTo>
                  <a:pt x="453" y="1057"/>
                </a:moveTo>
                <a:cubicBezTo>
                  <a:pt x="452" y="1057"/>
                  <a:pt x="450" y="1053"/>
                  <a:pt x="450" y="1056"/>
                </a:cubicBezTo>
                <a:cubicBezTo>
                  <a:pt x="453" y="1059"/>
                  <a:pt x="447" y="1056"/>
                  <a:pt x="446" y="1059"/>
                </a:cubicBezTo>
                <a:cubicBezTo>
                  <a:pt x="449" y="1059"/>
                  <a:pt x="453" y="1059"/>
                  <a:pt x="453" y="1057"/>
                </a:cubicBezTo>
                <a:close/>
                <a:moveTo>
                  <a:pt x="459" y="1151"/>
                </a:moveTo>
                <a:cubicBezTo>
                  <a:pt x="455" y="1146"/>
                  <a:pt x="453" y="1155"/>
                  <a:pt x="447" y="1152"/>
                </a:cubicBezTo>
                <a:cubicBezTo>
                  <a:pt x="448" y="1155"/>
                  <a:pt x="453" y="1154"/>
                  <a:pt x="455" y="1156"/>
                </a:cubicBezTo>
                <a:cubicBezTo>
                  <a:pt x="456" y="1154"/>
                  <a:pt x="458" y="1153"/>
                  <a:pt x="459" y="1151"/>
                </a:cubicBezTo>
                <a:close/>
                <a:moveTo>
                  <a:pt x="441" y="1063"/>
                </a:moveTo>
                <a:cubicBezTo>
                  <a:pt x="442" y="1066"/>
                  <a:pt x="440" y="1066"/>
                  <a:pt x="441" y="1068"/>
                </a:cubicBezTo>
                <a:cubicBezTo>
                  <a:pt x="444" y="1068"/>
                  <a:pt x="446" y="1066"/>
                  <a:pt x="446" y="1064"/>
                </a:cubicBezTo>
                <a:cubicBezTo>
                  <a:pt x="445" y="1063"/>
                  <a:pt x="443" y="1063"/>
                  <a:pt x="441" y="1063"/>
                </a:cubicBezTo>
                <a:close/>
                <a:moveTo>
                  <a:pt x="431" y="1105"/>
                </a:moveTo>
                <a:cubicBezTo>
                  <a:pt x="432" y="1105"/>
                  <a:pt x="432" y="1106"/>
                  <a:pt x="433" y="1106"/>
                </a:cubicBezTo>
                <a:cubicBezTo>
                  <a:pt x="434" y="1102"/>
                  <a:pt x="432" y="1101"/>
                  <a:pt x="429" y="1101"/>
                </a:cubicBezTo>
                <a:cubicBezTo>
                  <a:pt x="431" y="1104"/>
                  <a:pt x="426" y="1106"/>
                  <a:pt x="429" y="1108"/>
                </a:cubicBezTo>
                <a:cubicBezTo>
                  <a:pt x="429" y="1107"/>
                  <a:pt x="430" y="1106"/>
                  <a:pt x="431" y="1105"/>
                </a:cubicBezTo>
                <a:close/>
                <a:moveTo>
                  <a:pt x="451" y="1422"/>
                </a:moveTo>
                <a:cubicBezTo>
                  <a:pt x="452" y="1420"/>
                  <a:pt x="454" y="1419"/>
                  <a:pt x="455" y="1416"/>
                </a:cubicBezTo>
                <a:cubicBezTo>
                  <a:pt x="452" y="1417"/>
                  <a:pt x="449" y="1418"/>
                  <a:pt x="448" y="1420"/>
                </a:cubicBezTo>
                <a:cubicBezTo>
                  <a:pt x="451" y="1418"/>
                  <a:pt x="449" y="1423"/>
                  <a:pt x="451" y="1422"/>
                </a:cubicBezTo>
                <a:close/>
                <a:moveTo>
                  <a:pt x="452" y="1426"/>
                </a:moveTo>
                <a:cubicBezTo>
                  <a:pt x="452" y="1429"/>
                  <a:pt x="451" y="1431"/>
                  <a:pt x="450" y="1434"/>
                </a:cubicBezTo>
                <a:cubicBezTo>
                  <a:pt x="454" y="1434"/>
                  <a:pt x="454" y="1427"/>
                  <a:pt x="452" y="1426"/>
                </a:cubicBezTo>
                <a:close/>
                <a:moveTo>
                  <a:pt x="329" y="295"/>
                </a:moveTo>
                <a:cubicBezTo>
                  <a:pt x="326" y="295"/>
                  <a:pt x="326" y="297"/>
                  <a:pt x="323" y="297"/>
                </a:cubicBezTo>
                <a:cubicBezTo>
                  <a:pt x="324" y="301"/>
                  <a:pt x="321" y="303"/>
                  <a:pt x="324" y="304"/>
                </a:cubicBezTo>
                <a:cubicBezTo>
                  <a:pt x="323" y="299"/>
                  <a:pt x="328" y="299"/>
                  <a:pt x="329" y="295"/>
                </a:cubicBezTo>
                <a:close/>
                <a:moveTo>
                  <a:pt x="445" y="1417"/>
                </a:moveTo>
                <a:cubicBezTo>
                  <a:pt x="446" y="1419"/>
                  <a:pt x="439" y="1421"/>
                  <a:pt x="443" y="1422"/>
                </a:cubicBezTo>
                <a:cubicBezTo>
                  <a:pt x="445" y="1421"/>
                  <a:pt x="450" y="1419"/>
                  <a:pt x="445" y="1417"/>
                </a:cubicBezTo>
                <a:close/>
                <a:moveTo>
                  <a:pt x="421" y="1301"/>
                </a:moveTo>
                <a:cubicBezTo>
                  <a:pt x="423" y="1302"/>
                  <a:pt x="427" y="1302"/>
                  <a:pt x="426" y="1298"/>
                </a:cubicBezTo>
                <a:cubicBezTo>
                  <a:pt x="424" y="1297"/>
                  <a:pt x="422" y="1299"/>
                  <a:pt x="421" y="1301"/>
                </a:cubicBezTo>
                <a:close/>
                <a:moveTo>
                  <a:pt x="424" y="1339"/>
                </a:moveTo>
                <a:cubicBezTo>
                  <a:pt x="422" y="1335"/>
                  <a:pt x="424" y="1331"/>
                  <a:pt x="426" y="1328"/>
                </a:cubicBezTo>
                <a:cubicBezTo>
                  <a:pt x="424" y="1327"/>
                  <a:pt x="418" y="1332"/>
                  <a:pt x="414" y="1330"/>
                </a:cubicBezTo>
                <a:cubicBezTo>
                  <a:pt x="414" y="1332"/>
                  <a:pt x="411" y="1332"/>
                  <a:pt x="411" y="1335"/>
                </a:cubicBezTo>
                <a:cubicBezTo>
                  <a:pt x="415" y="1335"/>
                  <a:pt x="414" y="1339"/>
                  <a:pt x="413" y="1341"/>
                </a:cubicBezTo>
                <a:cubicBezTo>
                  <a:pt x="416" y="1339"/>
                  <a:pt x="419" y="1338"/>
                  <a:pt x="424" y="1339"/>
                </a:cubicBezTo>
                <a:close/>
                <a:moveTo>
                  <a:pt x="423" y="1307"/>
                </a:moveTo>
                <a:cubicBezTo>
                  <a:pt x="421" y="1307"/>
                  <a:pt x="417" y="1307"/>
                  <a:pt x="418" y="1310"/>
                </a:cubicBezTo>
                <a:cubicBezTo>
                  <a:pt x="419" y="1309"/>
                  <a:pt x="424" y="1310"/>
                  <a:pt x="423" y="1307"/>
                </a:cubicBezTo>
                <a:close/>
                <a:moveTo>
                  <a:pt x="421" y="1325"/>
                </a:moveTo>
                <a:cubicBezTo>
                  <a:pt x="418" y="1327"/>
                  <a:pt x="420" y="1322"/>
                  <a:pt x="418" y="1323"/>
                </a:cubicBezTo>
                <a:cubicBezTo>
                  <a:pt x="418" y="1324"/>
                  <a:pt x="417" y="1324"/>
                  <a:pt x="415" y="1324"/>
                </a:cubicBezTo>
                <a:cubicBezTo>
                  <a:pt x="415" y="1327"/>
                  <a:pt x="419" y="1325"/>
                  <a:pt x="418" y="1329"/>
                </a:cubicBezTo>
                <a:cubicBezTo>
                  <a:pt x="420" y="1329"/>
                  <a:pt x="421" y="1327"/>
                  <a:pt x="421" y="1325"/>
                </a:cubicBezTo>
                <a:close/>
                <a:moveTo>
                  <a:pt x="416" y="1351"/>
                </a:moveTo>
                <a:cubicBezTo>
                  <a:pt x="419" y="1350"/>
                  <a:pt x="419" y="1354"/>
                  <a:pt x="421" y="1355"/>
                </a:cubicBezTo>
                <a:cubicBezTo>
                  <a:pt x="421" y="1354"/>
                  <a:pt x="424" y="1355"/>
                  <a:pt x="424" y="1352"/>
                </a:cubicBezTo>
                <a:cubicBezTo>
                  <a:pt x="423" y="1352"/>
                  <a:pt x="422" y="1351"/>
                  <a:pt x="422" y="1349"/>
                </a:cubicBezTo>
                <a:cubicBezTo>
                  <a:pt x="420" y="1350"/>
                  <a:pt x="416" y="1349"/>
                  <a:pt x="416" y="1351"/>
                </a:cubicBezTo>
                <a:close/>
                <a:moveTo>
                  <a:pt x="389" y="1078"/>
                </a:moveTo>
                <a:cubicBezTo>
                  <a:pt x="388" y="1080"/>
                  <a:pt x="389" y="1086"/>
                  <a:pt x="392" y="1085"/>
                </a:cubicBezTo>
                <a:cubicBezTo>
                  <a:pt x="391" y="1083"/>
                  <a:pt x="393" y="1077"/>
                  <a:pt x="389" y="1078"/>
                </a:cubicBezTo>
                <a:close/>
                <a:moveTo>
                  <a:pt x="412" y="1298"/>
                </a:moveTo>
                <a:cubicBezTo>
                  <a:pt x="411" y="1298"/>
                  <a:pt x="411" y="1297"/>
                  <a:pt x="411" y="1296"/>
                </a:cubicBezTo>
                <a:cubicBezTo>
                  <a:pt x="405" y="1296"/>
                  <a:pt x="406" y="1300"/>
                  <a:pt x="405" y="1303"/>
                </a:cubicBezTo>
                <a:cubicBezTo>
                  <a:pt x="408" y="1302"/>
                  <a:pt x="408" y="1299"/>
                  <a:pt x="412" y="1298"/>
                </a:cubicBezTo>
                <a:close/>
                <a:moveTo>
                  <a:pt x="396" y="1272"/>
                </a:moveTo>
                <a:cubicBezTo>
                  <a:pt x="395" y="1270"/>
                  <a:pt x="393" y="1266"/>
                  <a:pt x="392" y="1268"/>
                </a:cubicBezTo>
                <a:cubicBezTo>
                  <a:pt x="392" y="1268"/>
                  <a:pt x="393" y="1269"/>
                  <a:pt x="393" y="1270"/>
                </a:cubicBezTo>
                <a:cubicBezTo>
                  <a:pt x="392" y="1270"/>
                  <a:pt x="391" y="1270"/>
                  <a:pt x="391" y="1271"/>
                </a:cubicBezTo>
                <a:cubicBezTo>
                  <a:pt x="392" y="1272"/>
                  <a:pt x="394" y="1272"/>
                  <a:pt x="396" y="1272"/>
                </a:cubicBezTo>
                <a:close/>
                <a:moveTo>
                  <a:pt x="410" y="1427"/>
                </a:moveTo>
                <a:cubicBezTo>
                  <a:pt x="408" y="1428"/>
                  <a:pt x="406" y="1428"/>
                  <a:pt x="405" y="1430"/>
                </a:cubicBezTo>
                <a:cubicBezTo>
                  <a:pt x="406" y="1431"/>
                  <a:pt x="411" y="1430"/>
                  <a:pt x="410" y="1427"/>
                </a:cubicBezTo>
                <a:close/>
                <a:moveTo>
                  <a:pt x="394" y="1291"/>
                </a:moveTo>
                <a:cubicBezTo>
                  <a:pt x="394" y="1294"/>
                  <a:pt x="391" y="1294"/>
                  <a:pt x="391" y="1296"/>
                </a:cubicBezTo>
                <a:cubicBezTo>
                  <a:pt x="393" y="1296"/>
                  <a:pt x="397" y="1293"/>
                  <a:pt x="394" y="1291"/>
                </a:cubicBezTo>
                <a:close/>
                <a:moveTo>
                  <a:pt x="385" y="1277"/>
                </a:moveTo>
                <a:cubicBezTo>
                  <a:pt x="385" y="1282"/>
                  <a:pt x="382" y="1283"/>
                  <a:pt x="382" y="1287"/>
                </a:cubicBezTo>
                <a:cubicBezTo>
                  <a:pt x="385" y="1286"/>
                  <a:pt x="385" y="1291"/>
                  <a:pt x="388" y="1290"/>
                </a:cubicBezTo>
                <a:cubicBezTo>
                  <a:pt x="389" y="1287"/>
                  <a:pt x="387" y="1279"/>
                  <a:pt x="385" y="1277"/>
                </a:cubicBezTo>
                <a:close/>
                <a:moveTo>
                  <a:pt x="287" y="329"/>
                </a:moveTo>
                <a:cubicBezTo>
                  <a:pt x="285" y="328"/>
                  <a:pt x="282" y="328"/>
                  <a:pt x="282" y="331"/>
                </a:cubicBezTo>
                <a:cubicBezTo>
                  <a:pt x="284" y="331"/>
                  <a:pt x="286" y="332"/>
                  <a:pt x="287" y="329"/>
                </a:cubicBezTo>
                <a:close/>
                <a:moveTo>
                  <a:pt x="386" y="1290"/>
                </a:moveTo>
                <a:cubicBezTo>
                  <a:pt x="385" y="1295"/>
                  <a:pt x="386" y="1297"/>
                  <a:pt x="389" y="1294"/>
                </a:cubicBezTo>
                <a:cubicBezTo>
                  <a:pt x="389" y="1292"/>
                  <a:pt x="387" y="1291"/>
                  <a:pt x="386" y="1290"/>
                </a:cubicBezTo>
                <a:close/>
                <a:moveTo>
                  <a:pt x="356" y="1024"/>
                </a:moveTo>
                <a:cubicBezTo>
                  <a:pt x="352" y="1026"/>
                  <a:pt x="349" y="1030"/>
                  <a:pt x="351" y="1036"/>
                </a:cubicBezTo>
                <a:cubicBezTo>
                  <a:pt x="357" y="1035"/>
                  <a:pt x="357" y="1035"/>
                  <a:pt x="357" y="1035"/>
                </a:cubicBezTo>
                <a:cubicBezTo>
                  <a:pt x="353" y="1031"/>
                  <a:pt x="358" y="1026"/>
                  <a:pt x="356" y="1024"/>
                </a:cubicBezTo>
                <a:close/>
                <a:moveTo>
                  <a:pt x="399" y="1423"/>
                </a:moveTo>
                <a:cubicBezTo>
                  <a:pt x="397" y="1423"/>
                  <a:pt x="396" y="1421"/>
                  <a:pt x="395" y="1421"/>
                </a:cubicBezTo>
                <a:cubicBezTo>
                  <a:pt x="394" y="1423"/>
                  <a:pt x="393" y="1424"/>
                  <a:pt x="391" y="1426"/>
                </a:cubicBezTo>
                <a:cubicBezTo>
                  <a:pt x="394" y="1425"/>
                  <a:pt x="394" y="1428"/>
                  <a:pt x="396" y="1427"/>
                </a:cubicBezTo>
                <a:cubicBezTo>
                  <a:pt x="396" y="1425"/>
                  <a:pt x="400" y="1426"/>
                  <a:pt x="399" y="1423"/>
                </a:cubicBezTo>
                <a:close/>
                <a:moveTo>
                  <a:pt x="387" y="1353"/>
                </a:moveTo>
                <a:cubicBezTo>
                  <a:pt x="384" y="1350"/>
                  <a:pt x="387" y="1348"/>
                  <a:pt x="387" y="1344"/>
                </a:cubicBezTo>
                <a:cubicBezTo>
                  <a:pt x="383" y="1345"/>
                  <a:pt x="383" y="1349"/>
                  <a:pt x="379" y="1350"/>
                </a:cubicBezTo>
                <a:cubicBezTo>
                  <a:pt x="379" y="1356"/>
                  <a:pt x="379" y="1356"/>
                  <a:pt x="379" y="1356"/>
                </a:cubicBezTo>
                <a:cubicBezTo>
                  <a:pt x="383" y="1356"/>
                  <a:pt x="382" y="1352"/>
                  <a:pt x="387" y="1353"/>
                </a:cubicBezTo>
                <a:close/>
                <a:moveTo>
                  <a:pt x="375" y="1381"/>
                </a:moveTo>
                <a:cubicBezTo>
                  <a:pt x="373" y="1381"/>
                  <a:pt x="371" y="1381"/>
                  <a:pt x="372" y="1384"/>
                </a:cubicBezTo>
                <a:cubicBezTo>
                  <a:pt x="374" y="1383"/>
                  <a:pt x="376" y="1383"/>
                  <a:pt x="375" y="1381"/>
                </a:cubicBezTo>
                <a:close/>
                <a:moveTo>
                  <a:pt x="375" y="1400"/>
                </a:moveTo>
                <a:cubicBezTo>
                  <a:pt x="372" y="1401"/>
                  <a:pt x="372" y="1399"/>
                  <a:pt x="370" y="1400"/>
                </a:cubicBezTo>
                <a:cubicBezTo>
                  <a:pt x="370" y="1402"/>
                  <a:pt x="368" y="1403"/>
                  <a:pt x="369" y="1406"/>
                </a:cubicBezTo>
                <a:cubicBezTo>
                  <a:pt x="372" y="1405"/>
                  <a:pt x="373" y="1402"/>
                  <a:pt x="375" y="1400"/>
                </a:cubicBezTo>
                <a:close/>
                <a:moveTo>
                  <a:pt x="336" y="1048"/>
                </a:moveTo>
                <a:cubicBezTo>
                  <a:pt x="332" y="1049"/>
                  <a:pt x="331" y="1052"/>
                  <a:pt x="330" y="1055"/>
                </a:cubicBezTo>
                <a:cubicBezTo>
                  <a:pt x="333" y="1054"/>
                  <a:pt x="335" y="1051"/>
                  <a:pt x="336" y="1048"/>
                </a:cubicBezTo>
                <a:close/>
                <a:moveTo>
                  <a:pt x="370" y="1371"/>
                </a:moveTo>
                <a:cubicBezTo>
                  <a:pt x="364" y="1372"/>
                  <a:pt x="362" y="1375"/>
                  <a:pt x="359" y="1378"/>
                </a:cubicBezTo>
                <a:cubicBezTo>
                  <a:pt x="363" y="1378"/>
                  <a:pt x="363" y="1378"/>
                  <a:pt x="367" y="1377"/>
                </a:cubicBezTo>
                <a:cubicBezTo>
                  <a:pt x="366" y="1374"/>
                  <a:pt x="368" y="1374"/>
                  <a:pt x="370" y="1371"/>
                </a:cubicBezTo>
                <a:close/>
                <a:moveTo>
                  <a:pt x="287" y="705"/>
                </a:moveTo>
                <a:cubicBezTo>
                  <a:pt x="287" y="708"/>
                  <a:pt x="284" y="707"/>
                  <a:pt x="285" y="711"/>
                </a:cubicBezTo>
                <a:cubicBezTo>
                  <a:pt x="287" y="712"/>
                  <a:pt x="289" y="709"/>
                  <a:pt x="291" y="708"/>
                </a:cubicBezTo>
                <a:cubicBezTo>
                  <a:pt x="289" y="708"/>
                  <a:pt x="290" y="705"/>
                  <a:pt x="287" y="705"/>
                </a:cubicBezTo>
                <a:close/>
                <a:moveTo>
                  <a:pt x="299" y="864"/>
                </a:moveTo>
                <a:cubicBezTo>
                  <a:pt x="300" y="871"/>
                  <a:pt x="290" y="874"/>
                  <a:pt x="294" y="880"/>
                </a:cubicBezTo>
                <a:cubicBezTo>
                  <a:pt x="294" y="874"/>
                  <a:pt x="303" y="868"/>
                  <a:pt x="299" y="864"/>
                </a:cubicBezTo>
                <a:close/>
                <a:moveTo>
                  <a:pt x="275" y="923"/>
                </a:moveTo>
                <a:cubicBezTo>
                  <a:pt x="275" y="915"/>
                  <a:pt x="286" y="902"/>
                  <a:pt x="279" y="897"/>
                </a:cubicBezTo>
                <a:cubicBezTo>
                  <a:pt x="281" y="902"/>
                  <a:pt x="272" y="907"/>
                  <a:pt x="268" y="907"/>
                </a:cubicBezTo>
                <a:cubicBezTo>
                  <a:pt x="272" y="915"/>
                  <a:pt x="253" y="919"/>
                  <a:pt x="261" y="927"/>
                </a:cubicBezTo>
                <a:cubicBezTo>
                  <a:pt x="264" y="927"/>
                  <a:pt x="265" y="924"/>
                  <a:pt x="268" y="924"/>
                </a:cubicBezTo>
                <a:cubicBezTo>
                  <a:pt x="269" y="925"/>
                  <a:pt x="270" y="927"/>
                  <a:pt x="270" y="929"/>
                </a:cubicBezTo>
                <a:cubicBezTo>
                  <a:pt x="272" y="927"/>
                  <a:pt x="273" y="924"/>
                  <a:pt x="275" y="923"/>
                </a:cubicBezTo>
                <a:close/>
                <a:moveTo>
                  <a:pt x="313" y="1279"/>
                </a:moveTo>
                <a:cubicBezTo>
                  <a:pt x="312" y="1280"/>
                  <a:pt x="310" y="1280"/>
                  <a:pt x="310" y="1282"/>
                </a:cubicBezTo>
                <a:cubicBezTo>
                  <a:pt x="312" y="1281"/>
                  <a:pt x="310" y="1288"/>
                  <a:pt x="312" y="1288"/>
                </a:cubicBezTo>
                <a:cubicBezTo>
                  <a:pt x="313" y="1286"/>
                  <a:pt x="311" y="1282"/>
                  <a:pt x="313" y="1279"/>
                </a:cubicBezTo>
                <a:close/>
                <a:moveTo>
                  <a:pt x="306" y="1241"/>
                </a:moveTo>
                <a:cubicBezTo>
                  <a:pt x="300" y="1239"/>
                  <a:pt x="298" y="1241"/>
                  <a:pt x="293" y="1243"/>
                </a:cubicBezTo>
                <a:cubicBezTo>
                  <a:pt x="294" y="1245"/>
                  <a:pt x="295" y="1247"/>
                  <a:pt x="297" y="1248"/>
                </a:cubicBezTo>
                <a:cubicBezTo>
                  <a:pt x="299" y="1245"/>
                  <a:pt x="305" y="1245"/>
                  <a:pt x="306" y="1241"/>
                </a:cubicBezTo>
                <a:close/>
                <a:moveTo>
                  <a:pt x="239" y="719"/>
                </a:moveTo>
                <a:cubicBezTo>
                  <a:pt x="241" y="719"/>
                  <a:pt x="240" y="722"/>
                  <a:pt x="243" y="721"/>
                </a:cubicBezTo>
                <a:cubicBezTo>
                  <a:pt x="243" y="720"/>
                  <a:pt x="244" y="720"/>
                  <a:pt x="244" y="718"/>
                </a:cubicBezTo>
                <a:cubicBezTo>
                  <a:pt x="242" y="719"/>
                  <a:pt x="239" y="717"/>
                  <a:pt x="239" y="719"/>
                </a:cubicBezTo>
                <a:close/>
                <a:moveTo>
                  <a:pt x="208" y="568"/>
                </a:moveTo>
                <a:cubicBezTo>
                  <a:pt x="202" y="570"/>
                  <a:pt x="206" y="577"/>
                  <a:pt x="212" y="576"/>
                </a:cubicBezTo>
                <a:cubicBezTo>
                  <a:pt x="211" y="573"/>
                  <a:pt x="209" y="571"/>
                  <a:pt x="208" y="568"/>
                </a:cubicBezTo>
                <a:close/>
                <a:moveTo>
                  <a:pt x="132" y="555"/>
                </a:moveTo>
                <a:cubicBezTo>
                  <a:pt x="125" y="554"/>
                  <a:pt x="116" y="557"/>
                  <a:pt x="116" y="561"/>
                </a:cubicBezTo>
                <a:cubicBezTo>
                  <a:pt x="117" y="558"/>
                  <a:pt x="118" y="562"/>
                  <a:pt x="119" y="562"/>
                </a:cubicBezTo>
                <a:cubicBezTo>
                  <a:pt x="119" y="556"/>
                  <a:pt x="130" y="559"/>
                  <a:pt x="132" y="555"/>
                </a:cubicBezTo>
                <a:close/>
                <a:moveTo>
                  <a:pt x="151" y="846"/>
                </a:moveTo>
                <a:cubicBezTo>
                  <a:pt x="154" y="846"/>
                  <a:pt x="159" y="848"/>
                  <a:pt x="161" y="846"/>
                </a:cubicBezTo>
                <a:cubicBezTo>
                  <a:pt x="158" y="845"/>
                  <a:pt x="152" y="842"/>
                  <a:pt x="151" y="846"/>
                </a:cubicBezTo>
                <a:close/>
                <a:moveTo>
                  <a:pt x="154" y="795"/>
                </a:moveTo>
                <a:cubicBezTo>
                  <a:pt x="152" y="796"/>
                  <a:pt x="150" y="799"/>
                  <a:pt x="152" y="801"/>
                </a:cubicBezTo>
                <a:cubicBezTo>
                  <a:pt x="155" y="801"/>
                  <a:pt x="155" y="798"/>
                  <a:pt x="154" y="795"/>
                </a:cubicBezTo>
                <a:close/>
                <a:moveTo>
                  <a:pt x="150" y="812"/>
                </a:moveTo>
                <a:cubicBezTo>
                  <a:pt x="148" y="807"/>
                  <a:pt x="154" y="809"/>
                  <a:pt x="154" y="805"/>
                </a:cubicBezTo>
                <a:cubicBezTo>
                  <a:pt x="153" y="805"/>
                  <a:pt x="153" y="804"/>
                  <a:pt x="151" y="804"/>
                </a:cubicBezTo>
                <a:cubicBezTo>
                  <a:pt x="150" y="807"/>
                  <a:pt x="147" y="807"/>
                  <a:pt x="147" y="811"/>
                </a:cubicBezTo>
                <a:cubicBezTo>
                  <a:pt x="148" y="810"/>
                  <a:pt x="149" y="812"/>
                  <a:pt x="150" y="812"/>
                </a:cubicBezTo>
                <a:close/>
                <a:moveTo>
                  <a:pt x="150" y="838"/>
                </a:moveTo>
                <a:cubicBezTo>
                  <a:pt x="146" y="837"/>
                  <a:pt x="148" y="830"/>
                  <a:pt x="149" y="828"/>
                </a:cubicBezTo>
                <a:cubicBezTo>
                  <a:pt x="147" y="828"/>
                  <a:pt x="146" y="827"/>
                  <a:pt x="143" y="828"/>
                </a:cubicBezTo>
                <a:cubicBezTo>
                  <a:pt x="146" y="831"/>
                  <a:pt x="146" y="832"/>
                  <a:pt x="147" y="837"/>
                </a:cubicBezTo>
                <a:cubicBezTo>
                  <a:pt x="145" y="838"/>
                  <a:pt x="142" y="838"/>
                  <a:pt x="143" y="842"/>
                </a:cubicBezTo>
                <a:cubicBezTo>
                  <a:pt x="147" y="841"/>
                  <a:pt x="148" y="841"/>
                  <a:pt x="150" y="838"/>
                </a:cubicBezTo>
                <a:close/>
                <a:moveTo>
                  <a:pt x="139" y="825"/>
                </a:moveTo>
                <a:cubicBezTo>
                  <a:pt x="140" y="825"/>
                  <a:pt x="141" y="826"/>
                  <a:pt x="143" y="825"/>
                </a:cubicBezTo>
                <a:cubicBezTo>
                  <a:pt x="143" y="822"/>
                  <a:pt x="143" y="822"/>
                  <a:pt x="143" y="822"/>
                </a:cubicBezTo>
                <a:cubicBezTo>
                  <a:pt x="141" y="823"/>
                  <a:pt x="139" y="823"/>
                  <a:pt x="139" y="825"/>
                </a:cubicBezTo>
                <a:close/>
                <a:moveTo>
                  <a:pt x="109" y="529"/>
                </a:moveTo>
                <a:cubicBezTo>
                  <a:pt x="107" y="529"/>
                  <a:pt x="103" y="529"/>
                  <a:pt x="103" y="531"/>
                </a:cubicBezTo>
                <a:cubicBezTo>
                  <a:pt x="106" y="531"/>
                  <a:pt x="109" y="532"/>
                  <a:pt x="109" y="529"/>
                </a:cubicBezTo>
                <a:close/>
                <a:moveTo>
                  <a:pt x="107" y="581"/>
                </a:moveTo>
                <a:cubicBezTo>
                  <a:pt x="106" y="581"/>
                  <a:pt x="106" y="579"/>
                  <a:pt x="106" y="578"/>
                </a:cubicBezTo>
                <a:cubicBezTo>
                  <a:pt x="109" y="575"/>
                  <a:pt x="115" y="571"/>
                  <a:pt x="110" y="566"/>
                </a:cubicBezTo>
                <a:cubicBezTo>
                  <a:pt x="110" y="568"/>
                  <a:pt x="108" y="569"/>
                  <a:pt x="106" y="569"/>
                </a:cubicBezTo>
                <a:cubicBezTo>
                  <a:pt x="107" y="575"/>
                  <a:pt x="107" y="575"/>
                  <a:pt x="107" y="575"/>
                </a:cubicBezTo>
                <a:cubicBezTo>
                  <a:pt x="106" y="577"/>
                  <a:pt x="102" y="577"/>
                  <a:pt x="101" y="579"/>
                </a:cubicBezTo>
                <a:cubicBezTo>
                  <a:pt x="104" y="580"/>
                  <a:pt x="99" y="583"/>
                  <a:pt x="100" y="585"/>
                </a:cubicBezTo>
                <a:cubicBezTo>
                  <a:pt x="104" y="585"/>
                  <a:pt x="106" y="583"/>
                  <a:pt x="107" y="581"/>
                </a:cubicBezTo>
                <a:close/>
                <a:moveTo>
                  <a:pt x="94" y="609"/>
                </a:moveTo>
                <a:cubicBezTo>
                  <a:pt x="92" y="608"/>
                  <a:pt x="89" y="610"/>
                  <a:pt x="88" y="612"/>
                </a:cubicBezTo>
                <a:cubicBezTo>
                  <a:pt x="90" y="613"/>
                  <a:pt x="95" y="612"/>
                  <a:pt x="94" y="609"/>
                </a:cubicBezTo>
                <a:close/>
                <a:moveTo>
                  <a:pt x="88" y="624"/>
                </a:moveTo>
                <a:cubicBezTo>
                  <a:pt x="90" y="621"/>
                  <a:pt x="87" y="620"/>
                  <a:pt x="89" y="617"/>
                </a:cubicBezTo>
                <a:cubicBezTo>
                  <a:pt x="85" y="617"/>
                  <a:pt x="86" y="621"/>
                  <a:pt x="81" y="620"/>
                </a:cubicBezTo>
                <a:cubicBezTo>
                  <a:pt x="80" y="624"/>
                  <a:pt x="79" y="629"/>
                  <a:pt x="75" y="631"/>
                </a:cubicBezTo>
                <a:cubicBezTo>
                  <a:pt x="81" y="633"/>
                  <a:pt x="79" y="622"/>
                  <a:pt x="88" y="624"/>
                </a:cubicBezTo>
                <a:close/>
                <a:moveTo>
                  <a:pt x="112" y="850"/>
                </a:moveTo>
                <a:cubicBezTo>
                  <a:pt x="110" y="850"/>
                  <a:pt x="110" y="848"/>
                  <a:pt x="110" y="846"/>
                </a:cubicBezTo>
                <a:cubicBezTo>
                  <a:pt x="106" y="846"/>
                  <a:pt x="108" y="849"/>
                  <a:pt x="109" y="851"/>
                </a:cubicBezTo>
                <a:cubicBezTo>
                  <a:pt x="110" y="851"/>
                  <a:pt x="112" y="851"/>
                  <a:pt x="112" y="850"/>
                </a:cubicBezTo>
                <a:close/>
                <a:moveTo>
                  <a:pt x="73" y="644"/>
                </a:moveTo>
                <a:cubicBezTo>
                  <a:pt x="74" y="641"/>
                  <a:pt x="75" y="637"/>
                  <a:pt x="75" y="633"/>
                </a:cubicBezTo>
                <a:cubicBezTo>
                  <a:pt x="73" y="633"/>
                  <a:pt x="73" y="635"/>
                  <a:pt x="71" y="634"/>
                </a:cubicBezTo>
                <a:cubicBezTo>
                  <a:pt x="71" y="638"/>
                  <a:pt x="71" y="643"/>
                  <a:pt x="68" y="644"/>
                </a:cubicBezTo>
                <a:cubicBezTo>
                  <a:pt x="70" y="643"/>
                  <a:pt x="70" y="645"/>
                  <a:pt x="73" y="644"/>
                </a:cubicBezTo>
                <a:close/>
                <a:moveTo>
                  <a:pt x="96" y="855"/>
                </a:moveTo>
                <a:cubicBezTo>
                  <a:pt x="94" y="855"/>
                  <a:pt x="94" y="854"/>
                  <a:pt x="92" y="854"/>
                </a:cubicBezTo>
                <a:cubicBezTo>
                  <a:pt x="92" y="855"/>
                  <a:pt x="90" y="859"/>
                  <a:pt x="93" y="859"/>
                </a:cubicBezTo>
                <a:cubicBezTo>
                  <a:pt x="90" y="855"/>
                  <a:pt x="96" y="857"/>
                  <a:pt x="96" y="855"/>
                </a:cubicBezTo>
                <a:close/>
                <a:moveTo>
                  <a:pt x="87" y="815"/>
                </a:moveTo>
                <a:cubicBezTo>
                  <a:pt x="86" y="812"/>
                  <a:pt x="88" y="812"/>
                  <a:pt x="87" y="810"/>
                </a:cubicBezTo>
                <a:cubicBezTo>
                  <a:pt x="85" y="811"/>
                  <a:pt x="85" y="808"/>
                  <a:pt x="83" y="809"/>
                </a:cubicBezTo>
                <a:cubicBezTo>
                  <a:pt x="84" y="812"/>
                  <a:pt x="81" y="811"/>
                  <a:pt x="81" y="813"/>
                </a:cubicBezTo>
                <a:cubicBezTo>
                  <a:pt x="85" y="809"/>
                  <a:pt x="84" y="815"/>
                  <a:pt x="87" y="815"/>
                </a:cubicBezTo>
                <a:close/>
                <a:moveTo>
                  <a:pt x="41" y="654"/>
                </a:moveTo>
                <a:cubicBezTo>
                  <a:pt x="38" y="654"/>
                  <a:pt x="37" y="656"/>
                  <a:pt x="37" y="657"/>
                </a:cubicBezTo>
                <a:cubicBezTo>
                  <a:pt x="39" y="657"/>
                  <a:pt x="41" y="657"/>
                  <a:pt x="41" y="654"/>
                </a:cubicBezTo>
                <a:close/>
                <a:moveTo>
                  <a:pt x="50" y="795"/>
                </a:moveTo>
                <a:cubicBezTo>
                  <a:pt x="48" y="795"/>
                  <a:pt x="48" y="794"/>
                  <a:pt x="46" y="794"/>
                </a:cubicBezTo>
                <a:cubicBezTo>
                  <a:pt x="48" y="798"/>
                  <a:pt x="41" y="800"/>
                  <a:pt x="46" y="802"/>
                </a:cubicBezTo>
                <a:cubicBezTo>
                  <a:pt x="46" y="798"/>
                  <a:pt x="49" y="797"/>
                  <a:pt x="50" y="795"/>
                </a:cubicBezTo>
                <a:close/>
                <a:moveTo>
                  <a:pt x="20" y="748"/>
                </a:moveTo>
                <a:cubicBezTo>
                  <a:pt x="21" y="749"/>
                  <a:pt x="23" y="750"/>
                  <a:pt x="23" y="752"/>
                </a:cubicBezTo>
                <a:cubicBezTo>
                  <a:pt x="25" y="751"/>
                  <a:pt x="28" y="751"/>
                  <a:pt x="28" y="748"/>
                </a:cubicBezTo>
                <a:cubicBezTo>
                  <a:pt x="25" y="749"/>
                  <a:pt x="24" y="750"/>
                  <a:pt x="23" y="748"/>
                </a:cubicBezTo>
                <a:cubicBezTo>
                  <a:pt x="20" y="742"/>
                  <a:pt x="26" y="738"/>
                  <a:pt x="31" y="740"/>
                </a:cubicBezTo>
                <a:cubicBezTo>
                  <a:pt x="34" y="736"/>
                  <a:pt x="28" y="734"/>
                  <a:pt x="30" y="730"/>
                </a:cubicBezTo>
                <a:cubicBezTo>
                  <a:pt x="28" y="730"/>
                  <a:pt x="26" y="730"/>
                  <a:pt x="25" y="729"/>
                </a:cubicBezTo>
                <a:cubicBezTo>
                  <a:pt x="21" y="722"/>
                  <a:pt x="29" y="711"/>
                  <a:pt x="34" y="714"/>
                </a:cubicBezTo>
                <a:cubicBezTo>
                  <a:pt x="34" y="711"/>
                  <a:pt x="38" y="713"/>
                  <a:pt x="38" y="711"/>
                </a:cubicBezTo>
                <a:cubicBezTo>
                  <a:pt x="36" y="710"/>
                  <a:pt x="33" y="712"/>
                  <a:pt x="33" y="710"/>
                </a:cubicBezTo>
                <a:cubicBezTo>
                  <a:pt x="33" y="705"/>
                  <a:pt x="36" y="703"/>
                  <a:pt x="33" y="698"/>
                </a:cubicBezTo>
                <a:cubicBezTo>
                  <a:pt x="28" y="706"/>
                  <a:pt x="30" y="720"/>
                  <a:pt x="17" y="722"/>
                </a:cubicBezTo>
                <a:cubicBezTo>
                  <a:pt x="17" y="725"/>
                  <a:pt x="16" y="727"/>
                  <a:pt x="14" y="728"/>
                </a:cubicBezTo>
                <a:cubicBezTo>
                  <a:pt x="14" y="727"/>
                  <a:pt x="14" y="726"/>
                  <a:pt x="13" y="726"/>
                </a:cubicBezTo>
                <a:cubicBezTo>
                  <a:pt x="13" y="728"/>
                  <a:pt x="12" y="732"/>
                  <a:pt x="8" y="734"/>
                </a:cubicBezTo>
                <a:cubicBezTo>
                  <a:pt x="9" y="734"/>
                  <a:pt x="10" y="735"/>
                  <a:pt x="10" y="736"/>
                </a:cubicBezTo>
                <a:cubicBezTo>
                  <a:pt x="7" y="737"/>
                  <a:pt x="4" y="747"/>
                  <a:pt x="7" y="748"/>
                </a:cubicBezTo>
                <a:cubicBezTo>
                  <a:pt x="8" y="748"/>
                  <a:pt x="7" y="745"/>
                  <a:pt x="8" y="745"/>
                </a:cubicBezTo>
                <a:cubicBezTo>
                  <a:pt x="13" y="744"/>
                  <a:pt x="14" y="747"/>
                  <a:pt x="15" y="750"/>
                </a:cubicBezTo>
                <a:cubicBezTo>
                  <a:pt x="15" y="751"/>
                  <a:pt x="12" y="750"/>
                  <a:pt x="12" y="752"/>
                </a:cubicBezTo>
                <a:cubicBezTo>
                  <a:pt x="14" y="752"/>
                  <a:pt x="14" y="755"/>
                  <a:pt x="17" y="754"/>
                </a:cubicBezTo>
                <a:cubicBezTo>
                  <a:pt x="15" y="751"/>
                  <a:pt x="17" y="749"/>
                  <a:pt x="20" y="748"/>
                </a:cubicBezTo>
                <a:close/>
                <a:moveTo>
                  <a:pt x="18" y="652"/>
                </a:moveTo>
                <a:cubicBezTo>
                  <a:pt x="16" y="656"/>
                  <a:pt x="20" y="660"/>
                  <a:pt x="14" y="662"/>
                </a:cubicBezTo>
                <a:cubicBezTo>
                  <a:pt x="17" y="669"/>
                  <a:pt x="24" y="655"/>
                  <a:pt x="18" y="652"/>
                </a:cubicBezTo>
                <a:close/>
                <a:moveTo>
                  <a:pt x="21" y="682"/>
                </a:moveTo>
                <a:cubicBezTo>
                  <a:pt x="19" y="683"/>
                  <a:pt x="16" y="683"/>
                  <a:pt x="14" y="685"/>
                </a:cubicBezTo>
                <a:cubicBezTo>
                  <a:pt x="16" y="688"/>
                  <a:pt x="19" y="686"/>
                  <a:pt x="22" y="684"/>
                </a:cubicBezTo>
                <a:lnTo>
                  <a:pt x="21" y="682"/>
                </a:lnTo>
                <a:close/>
                <a:moveTo>
                  <a:pt x="14" y="720"/>
                </a:moveTo>
                <a:cubicBezTo>
                  <a:pt x="10" y="722"/>
                  <a:pt x="6" y="719"/>
                  <a:pt x="4" y="723"/>
                </a:cubicBezTo>
                <a:cubicBezTo>
                  <a:pt x="7" y="724"/>
                  <a:pt x="14" y="723"/>
                  <a:pt x="14" y="720"/>
                </a:cubicBezTo>
                <a:close/>
                <a:moveTo>
                  <a:pt x="7" y="733"/>
                </a:moveTo>
                <a:cubicBezTo>
                  <a:pt x="4" y="732"/>
                  <a:pt x="2" y="736"/>
                  <a:pt x="5" y="738"/>
                </a:cubicBezTo>
                <a:cubicBezTo>
                  <a:pt x="5" y="735"/>
                  <a:pt x="8" y="736"/>
                  <a:pt x="7" y="733"/>
                </a:cubicBezTo>
                <a:close/>
                <a:moveTo>
                  <a:pt x="3" y="713"/>
                </a:moveTo>
                <a:cubicBezTo>
                  <a:pt x="0" y="712"/>
                  <a:pt x="1" y="719"/>
                  <a:pt x="3" y="719"/>
                </a:cubicBezTo>
                <a:cubicBezTo>
                  <a:pt x="4" y="718"/>
                  <a:pt x="4" y="716"/>
                  <a:pt x="3" y="713"/>
                </a:cubicBezTo>
                <a:close/>
                <a:moveTo>
                  <a:pt x="815" y="1200"/>
                </a:moveTo>
                <a:cubicBezTo>
                  <a:pt x="815" y="1201"/>
                  <a:pt x="815" y="1201"/>
                  <a:pt x="815" y="1202"/>
                </a:cubicBezTo>
                <a:cubicBezTo>
                  <a:pt x="815" y="1201"/>
                  <a:pt x="815" y="1201"/>
                  <a:pt x="815" y="1200"/>
                </a:cubicBezTo>
                <a:close/>
                <a:moveTo>
                  <a:pt x="1630" y="902"/>
                </a:moveTo>
                <a:cubicBezTo>
                  <a:pt x="1630" y="902"/>
                  <a:pt x="1630" y="903"/>
                  <a:pt x="1630" y="903"/>
                </a:cubicBezTo>
                <a:cubicBezTo>
                  <a:pt x="1630" y="903"/>
                  <a:pt x="1630" y="903"/>
                  <a:pt x="1630" y="902"/>
                </a:cubicBezTo>
                <a:close/>
                <a:moveTo>
                  <a:pt x="434" y="1423"/>
                </a:moveTo>
                <a:cubicBezTo>
                  <a:pt x="440" y="1414"/>
                  <a:pt x="453" y="1416"/>
                  <a:pt x="460" y="1408"/>
                </a:cubicBezTo>
                <a:cubicBezTo>
                  <a:pt x="461" y="1410"/>
                  <a:pt x="462" y="1411"/>
                  <a:pt x="463" y="1412"/>
                </a:cubicBezTo>
                <a:cubicBezTo>
                  <a:pt x="462" y="1413"/>
                  <a:pt x="461" y="1414"/>
                  <a:pt x="461" y="1416"/>
                </a:cubicBezTo>
                <a:cubicBezTo>
                  <a:pt x="463" y="1415"/>
                  <a:pt x="464" y="1414"/>
                  <a:pt x="467" y="1414"/>
                </a:cubicBezTo>
                <a:cubicBezTo>
                  <a:pt x="466" y="1411"/>
                  <a:pt x="468" y="1410"/>
                  <a:pt x="467" y="1408"/>
                </a:cubicBezTo>
                <a:cubicBezTo>
                  <a:pt x="466" y="1408"/>
                  <a:pt x="465" y="1408"/>
                  <a:pt x="464" y="1407"/>
                </a:cubicBezTo>
                <a:cubicBezTo>
                  <a:pt x="465" y="1405"/>
                  <a:pt x="466" y="1404"/>
                  <a:pt x="468" y="1403"/>
                </a:cubicBezTo>
                <a:cubicBezTo>
                  <a:pt x="475" y="1404"/>
                  <a:pt x="479" y="1398"/>
                  <a:pt x="482" y="1405"/>
                </a:cubicBezTo>
                <a:cubicBezTo>
                  <a:pt x="488" y="1407"/>
                  <a:pt x="490" y="1401"/>
                  <a:pt x="496" y="1403"/>
                </a:cubicBezTo>
                <a:cubicBezTo>
                  <a:pt x="493" y="1406"/>
                  <a:pt x="495" y="1414"/>
                  <a:pt x="495" y="1417"/>
                </a:cubicBezTo>
                <a:cubicBezTo>
                  <a:pt x="496" y="1414"/>
                  <a:pt x="500" y="1413"/>
                  <a:pt x="501" y="1411"/>
                </a:cubicBezTo>
                <a:cubicBezTo>
                  <a:pt x="501" y="1409"/>
                  <a:pt x="500" y="1409"/>
                  <a:pt x="500" y="1406"/>
                </a:cubicBezTo>
                <a:cubicBezTo>
                  <a:pt x="505" y="1404"/>
                  <a:pt x="506" y="1396"/>
                  <a:pt x="501" y="1393"/>
                </a:cubicBezTo>
                <a:cubicBezTo>
                  <a:pt x="506" y="1392"/>
                  <a:pt x="510" y="1392"/>
                  <a:pt x="515" y="1389"/>
                </a:cubicBezTo>
                <a:cubicBezTo>
                  <a:pt x="516" y="1391"/>
                  <a:pt x="517" y="1393"/>
                  <a:pt x="517" y="1396"/>
                </a:cubicBezTo>
                <a:cubicBezTo>
                  <a:pt x="509" y="1399"/>
                  <a:pt x="508" y="1402"/>
                  <a:pt x="504" y="1408"/>
                </a:cubicBezTo>
                <a:cubicBezTo>
                  <a:pt x="509" y="1406"/>
                  <a:pt x="507" y="1413"/>
                  <a:pt x="509" y="1414"/>
                </a:cubicBezTo>
                <a:cubicBezTo>
                  <a:pt x="509" y="1412"/>
                  <a:pt x="510" y="1411"/>
                  <a:pt x="511" y="1410"/>
                </a:cubicBezTo>
                <a:cubicBezTo>
                  <a:pt x="513" y="1410"/>
                  <a:pt x="513" y="1412"/>
                  <a:pt x="515" y="1411"/>
                </a:cubicBezTo>
                <a:cubicBezTo>
                  <a:pt x="516" y="1412"/>
                  <a:pt x="515" y="1414"/>
                  <a:pt x="517" y="1414"/>
                </a:cubicBezTo>
                <a:cubicBezTo>
                  <a:pt x="519" y="1407"/>
                  <a:pt x="533" y="1400"/>
                  <a:pt x="539" y="1407"/>
                </a:cubicBezTo>
                <a:cubicBezTo>
                  <a:pt x="540" y="1405"/>
                  <a:pt x="541" y="1402"/>
                  <a:pt x="543" y="1400"/>
                </a:cubicBezTo>
                <a:cubicBezTo>
                  <a:pt x="543" y="1399"/>
                  <a:pt x="540" y="1401"/>
                  <a:pt x="539" y="1399"/>
                </a:cubicBezTo>
                <a:cubicBezTo>
                  <a:pt x="540" y="1396"/>
                  <a:pt x="544" y="1395"/>
                  <a:pt x="542" y="1393"/>
                </a:cubicBezTo>
                <a:cubicBezTo>
                  <a:pt x="540" y="1392"/>
                  <a:pt x="534" y="1395"/>
                  <a:pt x="534" y="1390"/>
                </a:cubicBezTo>
                <a:cubicBezTo>
                  <a:pt x="542" y="1387"/>
                  <a:pt x="552" y="1391"/>
                  <a:pt x="554" y="1399"/>
                </a:cubicBezTo>
                <a:cubicBezTo>
                  <a:pt x="562" y="1397"/>
                  <a:pt x="568" y="1394"/>
                  <a:pt x="573" y="1391"/>
                </a:cubicBezTo>
                <a:cubicBezTo>
                  <a:pt x="567" y="1387"/>
                  <a:pt x="573" y="1380"/>
                  <a:pt x="574" y="1374"/>
                </a:cubicBezTo>
                <a:cubicBezTo>
                  <a:pt x="570" y="1376"/>
                  <a:pt x="569" y="1373"/>
                  <a:pt x="568" y="1370"/>
                </a:cubicBezTo>
                <a:cubicBezTo>
                  <a:pt x="571" y="1362"/>
                  <a:pt x="582" y="1366"/>
                  <a:pt x="583" y="1360"/>
                </a:cubicBezTo>
                <a:cubicBezTo>
                  <a:pt x="579" y="1361"/>
                  <a:pt x="576" y="1359"/>
                  <a:pt x="572" y="1360"/>
                </a:cubicBezTo>
                <a:cubicBezTo>
                  <a:pt x="572" y="1364"/>
                  <a:pt x="565" y="1369"/>
                  <a:pt x="563" y="1365"/>
                </a:cubicBezTo>
                <a:cubicBezTo>
                  <a:pt x="560" y="1368"/>
                  <a:pt x="560" y="1372"/>
                  <a:pt x="561" y="1376"/>
                </a:cubicBezTo>
                <a:cubicBezTo>
                  <a:pt x="559" y="1377"/>
                  <a:pt x="559" y="1380"/>
                  <a:pt x="555" y="1380"/>
                </a:cubicBezTo>
                <a:cubicBezTo>
                  <a:pt x="556" y="1384"/>
                  <a:pt x="555" y="1387"/>
                  <a:pt x="555" y="1389"/>
                </a:cubicBezTo>
                <a:cubicBezTo>
                  <a:pt x="551" y="1387"/>
                  <a:pt x="547" y="1386"/>
                  <a:pt x="542" y="1385"/>
                </a:cubicBezTo>
                <a:cubicBezTo>
                  <a:pt x="543" y="1383"/>
                  <a:pt x="543" y="1381"/>
                  <a:pt x="546" y="1382"/>
                </a:cubicBezTo>
                <a:cubicBezTo>
                  <a:pt x="546" y="1379"/>
                  <a:pt x="548" y="1379"/>
                  <a:pt x="546" y="1376"/>
                </a:cubicBezTo>
                <a:cubicBezTo>
                  <a:pt x="550" y="1373"/>
                  <a:pt x="554" y="1371"/>
                  <a:pt x="556" y="1367"/>
                </a:cubicBezTo>
                <a:cubicBezTo>
                  <a:pt x="551" y="1366"/>
                  <a:pt x="549" y="1366"/>
                  <a:pt x="545" y="1369"/>
                </a:cubicBezTo>
                <a:cubicBezTo>
                  <a:pt x="547" y="1372"/>
                  <a:pt x="545" y="1374"/>
                  <a:pt x="542" y="1375"/>
                </a:cubicBezTo>
                <a:cubicBezTo>
                  <a:pt x="535" y="1372"/>
                  <a:pt x="540" y="1361"/>
                  <a:pt x="545" y="1360"/>
                </a:cubicBezTo>
                <a:cubicBezTo>
                  <a:pt x="545" y="1350"/>
                  <a:pt x="549" y="1340"/>
                  <a:pt x="556" y="1332"/>
                </a:cubicBezTo>
                <a:cubicBezTo>
                  <a:pt x="559" y="1332"/>
                  <a:pt x="562" y="1332"/>
                  <a:pt x="564" y="1332"/>
                </a:cubicBezTo>
                <a:cubicBezTo>
                  <a:pt x="565" y="1327"/>
                  <a:pt x="559" y="1329"/>
                  <a:pt x="561" y="1323"/>
                </a:cubicBezTo>
                <a:cubicBezTo>
                  <a:pt x="567" y="1319"/>
                  <a:pt x="573" y="1306"/>
                  <a:pt x="568" y="1295"/>
                </a:cubicBezTo>
                <a:cubicBezTo>
                  <a:pt x="573" y="1294"/>
                  <a:pt x="573" y="1293"/>
                  <a:pt x="575" y="1289"/>
                </a:cubicBezTo>
                <a:cubicBezTo>
                  <a:pt x="580" y="1292"/>
                  <a:pt x="581" y="1300"/>
                  <a:pt x="588" y="1301"/>
                </a:cubicBezTo>
                <a:cubicBezTo>
                  <a:pt x="590" y="1308"/>
                  <a:pt x="586" y="1310"/>
                  <a:pt x="584" y="1314"/>
                </a:cubicBezTo>
                <a:cubicBezTo>
                  <a:pt x="587" y="1313"/>
                  <a:pt x="583" y="1320"/>
                  <a:pt x="581" y="1321"/>
                </a:cubicBezTo>
                <a:cubicBezTo>
                  <a:pt x="581" y="1319"/>
                  <a:pt x="580" y="1318"/>
                  <a:pt x="580" y="1317"/>
                </a:cubicBezTo>
                <a:cubicBezTo>
                  <a:pt x="577" y="1317"/>
                  <a:pt x="578" y="1319"/>
                  <a:pt x="575" y="1318"/>
                </a:cubicBezTo>
                <a:cubicBezTo>
                  <a:pt x="575" y="1322"/>
                  <a:pt x="577" y="1322"/>
                  <a:pt x="578" y="1323"/>
                </a:cubicBezTo>
                <a:cubicBezTo>
                  <a:pt x="576" y="1325"/>
                  <a:pt x="573" y="1325"/>
                  <a:pt x="572" y="1328"/>
                </a:cubicBezTo>
                <a:cubicBezTo>
                  <a:pt x="580" y="1327"/>
                  <a:pt x="576" y="1340"/>
                  <a:pt x="575" y="1343"/>
                </a:cubicBezTo>
                <a:cubicBezTo>
                  <a:pt x="578" y="1342"/>
                  <a:pt x="579" y="1344"/>
                  <a:pt x="580" y="1342"/>
                </a:cubicBezTo>
                <a:cubicBezTo>
                  <a:pt x="581" y="1339"/>
                  <a:pt x="579" y="1339"/>
                  <a:pt x="579" y="1337"/>
                </a:cubicBezTo>
                <a:cubicBezTo>
                  <a:pt x="581" y="1334"/>
                  <a:pt x="586" y="1335"/>
                  <a:pt x="589" y="1333"/>
                </a:cubicBezTo>
                <a:cubicBezTo>
                  <a:pt x="585" y="1330"/>
                  <a:pt x="591" y="1327"/>
                  <a:pt x="594" y="1328"/>
                </a:cubicBezTo>
                <a:cubicBezTo>
                  <a:pt x="594" y="1326"/>
                  <a:pt x="593" y="1322"/>
                  <a:pt x="594" y="1321"/>
                </a:cubicBezTo>
                <a:cubicBezTo>
                  <a:pt x="587" y="1320"/>
                  <a:pt x="592" y="1315"/>
                  <a:pt x="587" y="1311"/>
                </a:cubicBezTo>
                <a:cubicBezTo>
                  <a:pt x="591" y="1312"/>
                  <a:pt x="591" y="1309"/>
                  <a:pt x="594" y="1309"/>
                </a:cubicBezTo>
                <a:cubicBezTo>
                  <a:pt x="594" y="1306"/>
                  <a:pt x="590" y="1308"/>
                  <a:pt x="590" y="1304"/>
                </a:cubicBezTo>
                <a:cubicBezTo>
                  <a:pt x="596" y="1305"/>
                  <a:pt x="593" y="1302"/>
                  <a:pt x="592" y="1300"/>
                </a:cubicBezTo>
                <a:cubicBezTo>
                  <a:pt x="593" y="1296"/>
                  <a:pt x="598" y="1294"/>
                  <a:pt x="603" y="1294"/>
                </a:cubicBezTo>
                <a:cubicBezTo>
                  <a:pt x="604" y="1296"/>
                  <a:pt x="604" y="1296"/>
                  <a:pt x="604" y="1296"/>
                </a:cubicBezTo>
                <a:cubicBezTo>
                  <a:pt x="610" y="1295"/>
                  <a:pt x="617" y="1292"/>
                  <a:pt x="621" y="1286"/>
                </a:cubicBezTo>
                <a:cubicBezTo>
                  <a:pt x="620" y="1286"/>
                  <a:pt x="619" y="1285"/>
                  <a:pt x="619" y="1284"/>
                </a:cubicBezTo>
                <a:cubicBezTo>
                  <a:pt x="621" y="1282"/>
                  <a:pt x="623" y="1280"/>
                  <a:pt x="626" y="1279"/>
                </a:cubicBezTo>
                <a:cubicBezTo>
                  <a:pt x="626" y="1275"/>
                  <a:pt x="623" y="1277"/>
                  <a:pt x="625" y="1273"/>
                </a:cubicBezTo>
                <a:cubicBezTo>
                  <a:pt x="620" y="1273"/>
                  <a:pt x="621" y="1282"/>
                  <a:pt x="618" y="1281"/>
                </a:cubicBezTo>
                <a:cubicBezTo>
                  <a:pt x="621" y="1277"/>
                  <a:pt x="617" y="1273"/>
                  <a:pt x="615" y="1270"/>
                </a:cubicBezTo>
                <a:cubicBezTo>
                  <a:pt x="618" y="1267"/>
                  <a:pt x="615" y="1253"/>
                  <a:pt x="622" y="1258"/>
                </a:cubicBezTo>
                <a:cubicBezTo>
                  <a:pt x="622" y="1251"/>
                  <a:pt x="615" y="1258"/>
                  <a:pt x="613" y="1252"/>
                </a:cubicBezTo>
                <a:cubicBezTo>
                  <a:pt x="616" y="1250"/>
                  <a:pt x="622" y="1249"/>
                  <a:pt x="625" y="1248"/>
                </a:cubicBezTo>
                <a:cubicBezTo>
                  <a:pt x="623" y="1245"/>
                  <a:pt x="623" y="1239"/>
                  <a:pt x="628" y="1239"/>
                </a:cubicBezTo>
                <a:cubicBezTo>
                  <a:pt x="630" y="1241"/>
                  <a:pt x="627" y="1246"/>
                  <a:pt x="632" y="1245"/>
                </a:cubicBezTo>
                <a:cubicBezTo>
                  <a:pt x="632" y="1240"/>
                  <a:pt x="636" y="1240"/>
                  <a:pt x="637" y="1236"/>
                </a:cubicBezTo>
                <a:cubicBezTo>
                  <a:pt x="633" y="1235"/>
                  <a:pt x="631" y="1239"/>
                  <a:pt x="630" y="1237"/>
                </a:cubicBezTo>
                <a:cubicBezTo>
                  <a:pt x="630" y="1233"/>
                  <a:pt x="634" y="1233"/>
                  <a:pt x="638" y="1233"/>
                </a:cubicBezTo>
                <a:cubicBezTo>
                  <a:pt x="639" y="1228"/>
                  <a:pt x="641" y="1225"/>
                  <a:pt x="644" y="1222"/>
                </a:cubicBezTo>
                <a:cubicBezTo>
                  <a:pt x="641" y="1222"/>
                  <a:pt x="642" y="1219"/>
                  <a:pt x="641" y="1218"/>
                </a:cubicBezTo>
                <a:cubicBezTo>
                  <a:pt x="640" y="1222"/>
                  <a:pt x="636" y="1219"/>
                  <a:pt x="633" y="1222"/>
                </a:cubicBezTo>
                <a:cubicBezTo>
                  <a:pt x="631" y="1217"/>
                  <a:pt x="634" y="1209"/>
                  <a:pt x="640" y="1208"/>
                </a:cubicBezTo>
                <a:cubicBezTo>
                  <a:pt x="640" y="1207"/>
                  <a:pt x="640" y="1206"/>
                  <a:pt x="641" y="1205"/>
                </a:cubicBezTo>
                <a:cubicBezTo>
                  <a:pt x="633" y="1197"/>
                  <a:pt x="644" y="1188"/>
                  <a:pt x="645" y="1182"/>
                </a:cubicBezTo>
                <a:cubicBezTo>
                  <a:pt x="643" y="1182"/>
                  <a:pt x="643" y="1181"/>
                  <a:pt x="643" y="1179"/>
                </a:cubicBezTo>
                <a:cubicBezTo>
                  <a:pt x="648" y="1178"/>
                  <a:pt x="650" y="1178"/>
                  <a:pt x="654" y="1175"/>
                </a:cubicBezTo>
                <a:cubicBezTo>
                  <a:pt x="650" y="1164"/>
                  <a:pt x="657" y="1157"/>
                  <a:pt x="664" y="1152"/>
                </a:cubicBezTo>
                <a:cubicBezTo>
                  <a:pt x="666" y="1155"/>
                  <a:pt x="665" y="1155"/>
                  <a:pt x="664" y="1158"/>
                </a:cubicBezTo>
                <a:cubicBezTo>
                  <a:pt x="670" y="1152"/>
                  <a:pt x="680" y="1157"/>
                  <a:pt x="685" y="1153"/>
                </a:cubicBezTo>
                <a:cubicBezTo>
                  <a:pt x="679" y="1151"/>
                  <a:pt x="685" y="1148"/>
                  <a:pt x="682" y="1143"/>
                </a:cubicBezTo>
                <a:cubicBezTo>
                  <a:pt x="676" y="1145"/>
                  <a:pt x="670" y="1149"/>
                  <a:pt x="665" y="1148"/>
                </a:cubicBezTo>
                <a:cubicBezTo>
                  <a:pt x="667" y="1142"/>
                  <a:pt x="673" y="1129"/>
                  <a:pt x="681" y="1136"/>
                </a:cubicBezTo>
                <a:cubicBezTo>
                  <a:pt x="684" y="1130"/>
                  <a:pt x="691" y="1128"/>
                  <a:pt x="694" y="1124"/>
                </a:cubicBezTo>
                <a:cubicBezTo>
                  <a:pt x="698" y="1126"/>
                  <a:pt x="704" y="1125"/>
                  <a:pt x="707" y="1127"/>
                </a:cubicBezTo>
                <a:cubicBezTo>
                  <a:pt x="705" y="1129"/>
                  <a:pt x="703" y="1131"/>
                  <a:pt x="700" y="1132"/>
                </a:cubicBezTo>
                <a:cubicBezTo>
                  <a:pt x="698" y="1135"/>
                  <a:pt x="703" y="1132"/>
                  <a:pt x="703" y="1134"/>
                </a:cubicBezTo>
                <a:cubicBezTo>
                  <a:pt x="701" y="1134"/>
                  <a:pt x="697" y="1134"/>
                  <a:pt x="698" y="1137"/>
                </a:cubicBezTo>
                <a:cubicBezTo>
                  <a:pt x="700" y="1134"/>
                  <a:pt x="704" y="1137"/>
                  <a:pt x="704" y="1139"/>
                </a:cubicBezTo>
                <a:cubicBezTo>
                  <a:pt x="704" y="1135"/>
                  <a:pt x="706" y="1133"/>
                  <a:pt x="710" y="1132"/>
                </a:cubicBezTo>
                <a:cubicBezTo>
                  <a:pt x="715" y="1135"/>
                  <a:pt x="725" y="1137"/>
                  <a:pt x="722" y="1144"/>
                </a:cubicBezTo>
                <a:cubicBezTo>
                  <a:pt x="724" y="1144"/>
                  <a:pt x="726" y="1144"/>
                  <a:pt x="726" y="1145"/>
                </a:cubicBezTo>
                <a:cubicBezTo>
                  <a:pt x="729" y="1152"/>
                  <a:pt x="716" y="1151"/>
                  <a:pt x="718" y="1155"/>
                </a:cubicBezTo>
                <a:cubicBezTo>
                  <a:pt x="718" y="1154"/>
                  <a:pt x="720" y="1154"/>
                  <a:pt x="721" y="1155"/>
                </a:cubicBezTo>
                <a:cubicBezTo>
                  <a:pt x="722" y="1159"/>
                  <a:pt x="717" y="1158"/>
                  <a:pt x="718" y="1162"/>
                </a:cubicBezTo>
                <a:cubicBezTo>
                  <a:pt x="726" y="1161"/>
                  <a:pt x="726" y="1162"/>
                  <a:pt x="731" y="1155"/>
                </a:cubicBezTo>
                <a:cubicBezTo>
                  <a:pt x="733" y="1157"/>
                  <a:pt x="738" y="1152"/>
                  <a:pt x="739" y="1155"/>
                </a:cubicBezTo>
                <a:cubicBezTo>
                  <a:pt x="737" y="1158"/>
                  <a:pt x="741" y="1161"/>
                  <a:pt x="737" y="1162"/>
                </a:cubicBezTo>
                <a:cubicBezTo>
                  <a:pt x="739" y="1171"/>
                  <a:pt x="741" y="1185"/>
                  <a:pt x="737" y="1195"/>
                </a:cubicBezTo>
                <a:cubicBezTo>
                  <a:pt x="743" y="1196"/>
                  <a:pt x="738" y="1202"/>
                  <a:pt x="738" y="1206"/>
                </a:cubicBezTo>
                <a:cubicBezTo>
                  <a:pt x="751" y="1206"/>
                  <a:pt x="741" y="1188"/>
                  <a:pt x="754" y="1186"/>
                </a:cubicBezTo>
                <a:cubicBezTo>
                  <a:pt x="757" y="1176"/>
                  <a:pt x="751" y="1170"/>
                  <a:pt x="757" y="1164"/>
                </a:cubicBezTo>
                <a:cubicBezTo>
                  <a:pt x="760" y="1166"/>
                  <a:pt x="762" y="1167"/>
                  <a:pt x="764" y="1170"/>
                </a:cubicBezTo>
                <a:cubicBezTo>
                  <a:pt x="760" y="1173"/>
                  <a:pt x="760" y="1178"/>
                  <a:pt x="760" y="1184"/>
                </a:cubicBezTo>
                <a:cubicBezTo>
                  <a:pt x="765" y="1184"/>
                  <a:pt x="765" y="1181"/>
                  <a:pt x="770" y="1181"/>
                </a:cubicBezTo>
                <a:cubicBezTo>
                  <a:pt x="773" y="1176"/>
                  <a:pt x="775" y="1170"/>
                  <a:pt x="779" y="1166"/>
                </a:cubicBezTo>
                <a:cubicBezTo>
                  <a:pt x="773" y="1165"/>
                  <a:pt x="766" y="1166"/>
                  <a:pt x="767" y="1156"/>
                </a:cubicBezTo>
                <a:cubicBezTo>
                  <a:pt x="768" y="1156"/>
                  <a:pt x="770" y="1155"/>
                  <a:pt x="772" y="1154"/>
                </a:cubicBezTo>
                <a:cubicBezTo>
                  <a:pt x="774" y="1156"/>
                  <a:pt x="769" y="1157"/>
                  <a:pt x="772" y="1158"/>
                </a:cubicBezTo>
                <a:cubicBezTo>
                  <a:pt x="777" y="1153"/>
                  <a:pt x="768" y="1132"/>
                  <a:pt x="784" y="1132"/>
                </a:cubicBezTo>
                <a:cubicBezTo>
                  <a:pt x="784" y="1134"/>
                  <a:pt x="785" y="1136"/>
                  <a:pt x="786" y="1138"/>
                </a:cubicBezTo>
                <a:cubicBezTo>
                  <a:pt x="783" y="1139"/>
                  <a:pt x="783" y="1143"/>
                  <a:pt x="783" y="1147"/>
                </a:cubicBezTo>
                <a:cubicBezTo>
                  <a:pt x="784" y="1147"/>
                  <a:pt x="786" y="1147"/>
                  <a:pt x="787" y="1148"/>
                </a:cubicBezTo>
                <a:cubicBezTo>
                  <a:pt x="785" y="1153"/>
                  <a:pt x="785" y="1155"/>
                  <a:pt x="782" y="1160"/>
                </a:cubicBezTo>
                <a:cubicBezTo>
                  <a:pt x="783" y="1163"/>
                  <a:pt x="785" y="1157"/>
                  <a:pt x="785" y="1160"/>
                </a:cubicBezTo>
                <a:cubicBezTo>
                  <a:pt x="783" y="1167"/>
                  <a:pt x="792" y="1171"/>
                  <a:pt x="789" y="1176"/>
                </a:cubicBezTo>
                <a:cubicBezTo>
                  <a:pt x="791" y="1176"/>
                  <a:pt x="792" y="1175"/>
                  <a:pt x="792" y="1176"/>
                </a:cubicBezTo>
                <a:cubicBezTo>
                  <a:pt x="795" y="1177"/>
                  <a:pt x="793" y="1173"/>
                  <a:pt x="796" y="1173"/>
                </a:cubicBezTo>
                <a:cubicBezTo>
                  <a:pt x="798" y="1175"/>
                  <a:pt x="802" y="1174"/>
                  <a:pt x="803" y="1178"/>
                </a:cubicBezTo>
                <a:cubicBezTo>
                  <a:pt x="799" y="1178"/>
                  <a:pt x="801" y="1184"/>
                  <a:pt x="799" y="1185"/>
                </a:cubicBezTo>
                <a:cubicBezTo>
                  <a:pt x="800" y="1185"/>
                  <a:pt x="802" y="1184"/>
                  <a:pt x="803" y="1185"/>
                </a:cubicBezTo>
                <a:cubicBezTo>
                  <a:pt x="802" y="1190"/>
                  <a:pt x="802" y="1191"/>
                  <a:pt x="802" y="1196"/>
                </a:cubicBezTo>
                <a:cubicBezTo>
                  <a:pt x="803" y="1194"/>
                  <a:pt x="805" y="1190"/>
                  <a:pt x="812" y="1190"/>
                </a:cubicBezTo>
                <a:cubicBezTo>
                  <a:pt x="812" y="1196"/>
                  <a:pt x="816" y="1196"/>
                  <a:pt x="815" y="1200"/>
                </a:cubicBezTo>
                <a:cubicBezTo>
                  <a:pt x="817" y="1193"/>
                  <a:pt x="825" y="1191"/>
                  <a:pt x="829" y="1188"/>
                </a:cubicBezTo>
                <a:cubicBezTo>
                  <a:pt x="828" y="1188"/>
                  <a:pt x="826" y="1189"/>
                  <a:pt x="826" y="1187"/>
                </a:cubicBezTo>
                <a:cubicBezTo>
                  <a:pt x="827" y="1184"/>
                  <a:pt x="829" y="1182"/>
                  <a:pt x="830" y="1180"/>
                </a:cubicBezTo>
                <a:cubicBezTo>
                  <a:pt x="832" y="1178"/>
                  <a:pt x="833" y="1183"/>
                  <a:pt x="834" y="1180"/>
                </a:cubicBezTo>
                <a:cubicBezTo>
                  <a:pt x="830" y="1179"/>
                  <a:pt x="836" y="1175"/>
                  <a:pt x="839" y="1174"/>
                </a:cubicBezTo>
                <a:cubicBezTo>
                  <a:pt x="838" y="1178"/>
                  <a:pt x="839" y="1181"/>
                  <a:pt x="839" y="1184"/>
                </a:cubicBezTo>
                <a:cubicBezTo>
                  <a:pt x="839" y="1192"/>
                  <a:pt x="838" y="1194"/>
                  <a:pt x="831" y="1198"/>
                </a:cubicBezTo>
                <a:cubicBezTo>
                  <a:pt x="837" y="1198"/>
                  <a:pt x="837" y="1198"/>
                  <a:pt x="837" y="1198"/>
                </a:cubicBezTo>
                <a:cubicBezTo>
                  <a:pt x="839" y="1202"/>
                  <a:pt x="840" y="1205"/>
                  <a:pt x="839" y="1210"/>
                </a:cubicBezTo>
                <a:cubicBezTo>
                  <a:pt x="840" y="1212"/>
                  <a:pt x="842" y="1208"/>
                  <a:pt x="843" y="1210"/>
                </a:cubicBezTo>
                <a:cubicBezTo>
                  <a:pt x="842" y="1211"/>
                  <a:pt x="841" y="1213"/>
                  <a:pt x="840" y="1214"/>
                </a:cubicBezTo>
                <a:cubicBezTo>
                  <a:pt x="843" y="1214"/>
                  <a:pt x="845" y="1216"/>
                  <a:pt x="847" y="1217"/>
                </a:cubicBezTo>
                <a:cubicBezTo>
                  <a:pt x="846" y="1218"/>
                  <a:pt x="844" y="1217"/>
                  <a:pt x="844" y="1219"/>
                </a:cubicBezTo>
                <a:cubicBezTo>
                  <a:pt x="849" y="1220"/>
                  <a:pt x="853" y="1225"/>
                  <a:pt x="855" y="1230"/>
                </a:cubicBezTo>
                <a:cubicBezTo>
                  <a:pt x="850" y="1231"/>
                  <a:pt x="847" y="1234"/>
                  <a:pt x="843" y="1232"/>
                </a:cubicBezTo>
                <a:cubicBezTo>
                  <a:pt x="843" y="1235"/>
                  <a:pt x="847" y="1234"/>
                  <a:pt x="847" y="1237"/>
                </a:cubicBezTo>
                <a:cubicBezTo>
                  <a:pt x="844" y="1237"/>
                  <a:pt x="845" y="1241"/>
                  <a:pt x="843" y="1242"/>
                </a:cubicBezTo>
                <a:cubicBezTo>
                  <a:pt x="845" y="1242"/>
                  <a:pt x="848" y="1241"/>
                  <a:pt x="847" y="1244"/>
                </a:cubicBezTo>
                <a:cubicBezTo>
                  <a:pt x="847" y="1245"/>
                  <a:pt x="845" y="1244"/>
                  <a:pt x="844" y="1244"/>
                </a:cubicBezTo>
                <a:cubicBezTo>
                  <a:pt x="844" y="1246"/>
                  <a:pt x="846" y="1246"/>
                  <a:pt x="846" y="1247"/>
                </a:cubicBezTo>
                <a:cubicBezTo>
                  <a:pt x="856" y="1242"/>
                  <a:pt x="854" y="1226"/>
                  <a:pt x="871" y="1225"/>
                </a:cubicBezTo>
                <a:cubicBezTo>
                  <a:pt x="874" y="1215"/>
                  <a:pt x="873" y="1207"/>
                  <a:pt x="881" y="1201"/>
                </a:cubicBezTo>
                <a:cubicBezTo>
                  <a:pt x="883" y="1202"/>
                  <a:pt x="888" y="1202"/>
                  <a:pt x="885" y="1205"/>
                </a:cubicBezTo>
                <a:cubicBezTo>
                  <a:pt x="891" y="1205"/>
                  <a:pt x="891" y="1211"/>
                  <a:pt x="897" y="1207"/>
                </a:cubicBezTo>
                <a:cubicBezTo>
                  <a:pt x="898" y="1210"/>
                  <a:pt x="900" y="1212"/>
                  <a:pt x="901" y="1216"/>
                </a:cubicBezTo>
                <a:cubicBezTo>
                  <a:pt x="899" y="1216"/>
                  <a:pt x="899" y="1217"/>
                  <a:pt x="898" y="1218"/>
                </a:cubicBezTo>
                <a:cubicBezTo>
                  <a:pt x="896" y="1218"/>
                  <a:pt x="897" y="1215"/>
                  <a:pt x="895" y="1216"/>
                </a:cubicBezTo>
                <a:cubicBezTo>
                  <a:pt x="895" y="1218"/>
                  <a:pt x="898" y="1221"/>
                  <a:pt x="896" y="1222"/>
                </a:cubicBezTo>
                <a:cubicBezTo>
                  <a:pt x="893" y="1224"/>
                  <a:pt x="892" y="1222"/>
                  <a:pt x="891" y="1221"/>
                </a:cubicBezTo>
                <a:cubicBezTo>
                  <a:pt x="893" y="1225"/>
                  <a:pt x="888" y="1224"/>
                  <a:pt x="889" y="1227"/>
                </a:cubicBezTo>
                <a:cubicBezTo>
                  <a:pt x="890" y="1228"/>
                  <a:pt x="890" y="1230"/>
                  <a:pt x="893" y="1229"/>
                </a:cubicBezTo>
                <a:cubicBezTo>
                  <a:pt x="896" y="1223"/>
                  <a:pt x="902" y="1219"/>
                  <a:pt x="909" y="1215"/>
                </a:cubicBezTo>
                <a:cubicBezTo>
                  <a:pt x="907" y="1223"/>
                  <a:pt x="898" y="1228"/>
                  <a:pt x="902" y="1237"/>
                </a:cubicBezTo>
                <a:cubicBezTo>
                  <a:pt x="897" y="1241"/>
                  <a:pt x="894" y="1247"/>
                  <a:pt x="890" y="1252"/>
                </a:cubicBezTo>
                <a:cubicBezTo>
                  <a:pt x="891" y="1255"/>
                  <a:pt x="894" y="1249"/>
                  <a:pt x="895" y="1253"/>
                </a:cubicBezTo>
                <a:cubicBezTo>
                  <a:pt x="894" y="1254"/>
                  <a:pt x="894" y="1256"/>
                  <a:pt x="893" y="1257"/>
                </a:cubicBezTo>
                <a:cubicBezTo>
                  <a:pt x="895" y="1259"/>
                  <a:pt x="896" y="1257"/>
                  <a:pt x="898" y="1256"/>
                </a:cubicBezTo>
                <a:cubicBezTo>
                  <a:pt x="895" y="1252"/>
                  <a:pt x="898" y="1247"/>
                  <a:pt x="902" y="1246"/>
                </a:cubicBezTo>
                <a:cubicBezTo>
                  <a:pt x="900" y="1240"/>
                  <a:pt x="905" y="1237"/>
                  <a:pt x="902" y="1233"/>
                </a:cubicBezTo>
                <a:cubicBezTo>
                  <a:pt x="910" y="1231"/>
                  <a:pt x="907" y="1220"/>
                  <a:pt x="915" y="1219"/>
                </a:cubicBezTo>
                <a:cubicBezTo>
                  <a:pt x="915" y="1219"/>
                  <a:pt x="916" y="1220"/>
                  <a:pt x="916" y="1220"/>
                </a:cubicBezTo>
                <a:cubicBezTo>
                  <a:pt x="914" y="1225"/>
                  <a:pt x="916" y="1228"/>
                  <a:pt x="919" y="1230"/>
                </a:cubicBezTo>
                <a:cubicBezTo>
                  <a:pt x="918" y="1233"/>
                  <a:pt x="914" y="1237"/>
                  <a:pt x="915" y="1238"/>
                </a:cubicBezTo>
                <a:cubicBezTo>
                  <a:pt x="915" y="1237"/>
                  <a:pt x="916" y="1237"/>
                  <a:pt x="917" y="1237"/>
                </a:cubicBezTo>
                <a:cubicBezTo>
                  <a:pt x="915" y="1246"/>
                  <a:pt x="922" y="1250"/>
                  <a:pt x="930" y="1250"/>
                </a:cubicBezTo>
                <a:cubicBezTo>
                  <a:pt x="926" y="1244"/>
                  <a:pt x="933" y="1244"/>
                  <a:pt x="938" y="1240"/>
                </a:cubicBezTo>
                <a:cubicBezTo>
                  <a:pt x="932" y="1235"/>
                  <a:pt x="941" y="1233"/>
                  <a:pt x="937" y="1227"/>
                </a:cubicBezTo>
                <a:cubicBezTo>
                  <a:pt x="940" y="1227"/>
                  <a:pt x="942" y="1225"/>
                  <a:pt x="944" y="1224"/>
                </a:cubicBezTo>
                <a:cubicBezTo>
                  <a:pt x="939" y="1222"/>
                  <a:pt x="940" y="1219"/>
                  <a:pt x="938" y="1213"/>
                </a:cubicBezTo>
                <a:cubicBezTo>
                  <a:pt x="941" y="1212"/>
                  <a:pt x="942" y="1210"/>
                  <a:pt x="945" y="1209"/>
                </a:cubicBezTo>
                <a:cubicBezTo>
                  <a:pt x="945" y="1206"/>
                  <a:pt x="942" y="1207"/>
                  <a:pt x="942" y="1203"/>
                </a:cubicBezTo>
                <a:cubicBezTo>
                  <a:pt x="947" y="1202"/>
                  <a:pt x="948" y="1196"/>
                  <a:pt x="948" y="1191"/>
                </a:cubicBezTo>
                <a:cubicBezTo>
                  <a:pt x="953" y="1189"/>
                  <a:pt x="952" y="1193"/>
                  <a:pt x="956" y="1192"/>
                </a:cubicBezTo>
                <a:cubicBezTo>
                  <a:pt x="955" y="1190"/>
                  <a:pt x="960" y="1189"/>
                  <a:pt x="957" y="1188"/>
                </a:cubicBezTo>
                <a:cubicBezTo>
                  <a:pt x="956" y="1190"/>
                  <a:pt x="952" y="1187"/>
                  <a:pt x="951" y="1186"/>
                </a:cubicBezTo>
                <a:cubicBezTo>
                  <a:pt x="951" y="1184"/>
                  <a:pt x="949" y="1180"/>
                  <a:pt x="951" y="1179"/>
                </a:cubicBezTo>
                <a:cubicBezTo>
                  <a:pt x="956" y="1184"/>
                  <a:pt x="959" y="1185"/>
                  <a:pt x="962" y="1193"/>
                </a:cubicBezTo>
                <a:cubicBezTo>
                  <a:pt x="958" y="1199"/>
                  <a:pt x="953" y="1204"/>
                  <a:pt x="949" y="1209"/>
                </a:cubicBezTo>
                <a:cubicBezTo>
                  <a:pt x="949" y="1214"/>
                  <a:pt x="954" y="1214"/>
                  <a:pt x="956" y="1216"/>
                </a:cubicBezTo>
                <a:cubicBezTo>
                  <a:pt x="953" y="1217"/>
                  <a:pt x="954" y="1219"/>
                  <a:pt x="950" y="1218"/>
                </a:cubicBezTo>
                <a:cubicBezTo>
                  <a:pt x="952" y="1220"/>
                  <a:pt x="954" y="1224"/>
                  <a:pt x="956" y="1221"/>
                </a:cubicBezTo>
                <a:cubicBezTo>
                  <a:pt x="958" y="1224"/>
                  <a:pt x="953" y="1224"/>
                  <a:pt x="956" y="1226"/>
                </a:cubicBezTo>
                <a:cubicBezTo>
                  <a:pt x="959" y="1224"/>
                  <a:pt x="964" y="1221"/>
                  <a:pt x="964" y="1216"/>
                </a:cubicBezTo>
                <a:cubicBezTo>
                  <a:pt x="963" y="1215"/>
                  <a:pt x="959" y="1210"/>
                  <a:pt x="965" y="1210"/>
                </a:cubicBezTo>
                <a:cubicBezTo>
                  <a:pt x="963" y="1204"/>
                  <a:pt x="961" y="1205"/>
                  <a:pt x="957" y="1204"/>
                </a:cubicBezTo>
                <a:cubicBezTo>
                  <a:pt x="960" y="1201"/>
                  <a:pt x="963" y="1203"/>
                  <a:pt x="966" y="1204"/>
                </a:cubicBezTo>
                <a:cubicBezTo>
                  <a:pt x="968" y="1202"/>
                  <a:pt x="971" y="1201"/>
                  <a:pt x="972" y="1198"/>
                </a:cubicBezTo>
                <a:cubicBezTo>
                  <a:pt x="968" y="1195"/>
                  <a:pt x="975" y="1187"/>
                  <a:pt x="976" y="1182"/>
                </a:cubicBezTo>
                <a:cubicBezTo>
                  <a:pt x="974" y="1177"/>
                  <a:pt x="968" y="1175"/>
                  <a:pt x="971" y="1169"/>
                </a:cubicBezTo>
                <a:cubicBezTo>
                  <a:pt x="970" y="1168"/>
                  <a:pt x="968" y="1168"/>
                  <a:pt x="967" y="1166"/>
                </a:cubicBezTo>
                <a:cubicBezTo>
                  <a:pt x="968" y="1162"/>
                  <a:pt x="967" y="1157"/>
                  <a:pt x="970" y="1155"/>
                </a:cubicBezTo>
                <a:cubicBezTo>
                  <a:pt x="973" y="1153"/>
                  <a:pt x="975" y="1157"/>
                  <a:pt x="976" y="1154"/>
                </a:cubicBezTo>
                <a:cubicBezTo>
                  <a:pt x="974" y="1154"/>
                  <a:pt x="972" y="1153"/>
                  <a:pt x="970" y="1151"/>
                </a:cubicBezTo>
                <a:cubicBezTo>
                  <a:pt x="968" y="1141"/>
                  <a:pt x="977" y="1139"/>
                  <a:pt x="978" y="1134"/>
                </a:cubicBezTo>
                <a:cubicBezTo>
                  <a:pt x="978" y="1137"/>
                  <a:pt x="978" y="1141"/>
                  <a:pt x="981" y="1140"/>
                </a:cubicBezTo>
                <a:cubicBezTo>
                  <a:pt x="983" y="1137"/>
                  <a:pt x="981" y="1134"/>
                  <a:pt x="984" y="1131"/>
                </a:cubicBezTo>
                <a:cubicBezTo>
                  <a:pt x="985" y="1132"/>
                  <a:pt x="987" y="1132"/>
                  <a:pt x="988" y="1133"/>
                </a:cubicBezTo>
                <a:cubicBezTo>
                  <a:pt x="991" y="1129"/>
                  <a:pt x="993" y="1129"/>
                  <a:pt x="998" y="1130"/>
                </a:cubicBezTo>
                <a:cubicBezTo>
                  <a:pt x="999" y="1125"/>
                  <a:pt x="1003" y="1122"/>
                  <a:pt x="1008" y="1121"/>
                </a:cubicBezTo>
                <a:cubicBezTo>
                  <a:pt x="1008" y="1124"/>
                  <a:pt x="1011" y="1123"/>
                  <a:pt x="1012" y="1125"/>
                </a:cubicBezTo>
                <a:cubicBezTo>
                  <a:pt x="1015" y="1121"/>
                  <a:pt x="1017" y="1116"/>
                  <a:pt x="1021" y="1112"/>
                </a:cubicBezTo>
                <a:cubicBezTo>
                  <a:pt x="1022" y="1112"/>
                  <a:pt x="1022" y="1113"/>
                  <a:pt x="1023" y="1113"/>
                </a:cubicBezTo>
                <a:cubicBezTo>
                  <a:pt x="1023" y="1118"/>
                  <a:pt x="1021" y="1118"/>
                  <a:pt x="1019" y="1119"/>
                </a:cubicBezTo>
                <a:cubicBezTo>
                  <a:pt x="1018" y="1123"/>
                  <a:pt x="1026" y="1120"/>
                  <a:pt x="1023" y="1125"/>
                </a:cubicBezTo>
                <a:cubicBezTo>
                  <a:pt x="1032" y="1123"/>
                  <a:pt x="1031" y="1114"/>
                  <a:pt x="1038" y="1110"/>
                </a:cubicBezTo>
                <a:cubicBezTo>
                  <a:pt x="1039" y="1110"/>
                  <a:pt x="1040" y="1111"/>
                  <a:pt x="1041" y="1111"/>
                </a:cubicBezTo>
                <a:cubicBezTo>
                  <a:pt x="1040" y="1117"/>
                  <a:pt x="1041" y="1124"/>
                  <a:pt x="1038" y="1128"/>
                </a:cubicBezTo>
                <a:cubicBezTo>
                  <a:pt x="1042" y="1127"/>
                  <a:pt x="1045" y="1122"/>
                  <a:pt x="1048" y="1125"/>
                </a:cubicBezTo>
                <a:cubicBezTo>
                  <a:pt x="1048" y="1119"/>
                  <a:pt x="1052" y="1117"/>
                  <a:pt x="1056" y="1114"/>
                </a:cubicBezTo>
                <a:cubicBezTo>
                  <a:pt x="1059" y="1114"/>
                  <a:pt x="1055" y="1118"/>
                  <a:pt x="1059" y="1119"/>
                </a:cubicBezTo>
                <a:cubicBezTo>
                  <a:pt x="1062" y="1118"/>
                  <a:pt x="1064" y="1116"/>
                  <a:pt x="1067" y="1114"/>
                </a:cubicBezTo>
                <a:cubicBezTo>
                  <a:pt x="1072" y="1127"/>
                  <a:pt x="1061" y="1129"/>
                  <a:pt x="1066" y="1139"/>
                </a:cubicBezTo>
                <a:cubicBezTo>
                  <a:pt x="1069" y="1138"/>
                  <a:pt x="1071" y="1139"/>
                  <a:pt x="1072" y="1140"/>
                </a:cubicBezTo>
                <a:cubicBezTo>
                  <a:pt x="1068" y="1145"/>
                  <a:pt x="1069" y="1150"/>
                  <a:pt x="1065" y="1156"/>
                </a:cubicBezTo>
                <a:cubicBezTo>
                  <a:pt x="1056" y="1158"/>
                  <a:pt x="1054" y="1166"/>
                  <a:pt x="1051" y="1172"/>
                </a:cubicBezTo>
                <a:cubicBezTo>
                  <a:pt x="1039" y="1177"/>
                  <a:pt x="1046" y="1190"/>
                  <a:pt x="1044" y="1199"/>
                </a:cubicBezTo>
                <a:cubicBezTo>
                  <a:pt x="1047" y="1196"/>
                  <a:pt x="1048" y="1191"/>
                  <a:pt x="1050" y="1187"/>
                </a:cubicBezTo>
                <a:cubicBezTo>
                  <a:pt x="1053" y="1190"/>
                  <a:pt x="1062" y="1186"/>
                  <a:pt x="1064" y="1191"/>
                </a:cubicBezTo>
                <a:cubicBezTo>
                  <a:pt x="1061" y="1193"/>
                  <a:pt x="1059" y="1203"/>
                  <a:pt x="1053" y="1197"/>
                </a:cubicBezTo>
                <a:cubicBezTo>
                  <a:pt x="1052" y="1199"/>
                  <a:pt x="1050" y="1201"/>
                  <a:pt x="1047" y="1201"/>
                </a:cubicBezTo>
                <a:cubicBezTo>
                  <a:pt x="1048" y="1204"/>
                  <a:pt x="1046" y="1204"/>
                  <a:pt x="1047" y="1206"/>
                </a:cubicBezTo>
                <a:cubicBezTo>
                  <a:pt x="1049" y="1206"/>
                  <a:pt x="1052" y="1206"/>
                  <a:pt x="1053" y="1205"/>
                </a:cubicBezTo>
                <a:cubicBezTo>
                  <a:pt x="1057" y="1208"/>
                  <a:pt x="1054" y="1213"/>
                  <a:pt x="1054" y="1215"/>
                </a:cubicBezTo>
                <a:cubicBezTo>
                  <a:pt x="1056" y="1215"/>
                  <a:pt x="1057" y="1211"/>
                  <a:pt x="1060" y="1210"/>
                </a:cubicBezTo>
                <a:cubicBezTo>
                  <a:pt x="1070" y="1207"/>
                  <a:pt x="1071" y="1197"/>
                  <a:pt x="1082" y="1202"/>
                </a:cubicBezTo>
                <a:cubicBezTo>
                  <a:pt x="1083" y="1204"/>
                  <a:pt x="1079" y="1206"/>
                  <a:pt x="1082" y="1206"/>
                </a:cubicBezTo>
                <a:cubicBezTo>
                  <a:pt x="1083" y="1205"/>
                  <a:pt x="1086" y="1209"/>
                  <a:pt x="1088" y="1209"/>
                </a:cubicBezTo>
                <a:cubicBezTo>
                  <a:pt x="1088" y="1211"/>
                  <a:pt x="1084" y="1216"/>
                  <a:pt x="1087" y="1218"/>
                </a:cubicBezTo>
                <a:cubicBezTo>
                  <a:pt x="1087" y="1216"/>
                  <a:pt x="1090" y="1218"/>
                  <a:pt x="1090" y="1219"/>
                </a:cubicBezTo>
                <a:cubicBezTo>
                  <a:pt x="1089" y="1220"/>
                  <a:pt x="1089" y="1223"/>
                  <a:pt x="1089" y="1225"/>
                </a:cubicBezTo>
                <a:cubicBezTo>
                  <a:pt x="1091" y="1229"/>
                  <a:pt x="1097" y="1230"/>
                  <a:pt x="1096" y="1235"/>
                </a:cubicBezTo>
                <a:cubicBezTo>
                  <a:pt x="1101" y="1235"/>
                  <a:pt x="1104" y="1236"/>
                  <a:pt x="1109" y="1236"/>
                </a:cubicBezTo>
                <a:cubicBezTo>
                  <a:pt x="1109" y="1230"/>
                  <a:pt x="1115" y="1230"/>
                  <a:pt x="1120" y="1232"/>
                </a:cubicBezTo>
                <a:cubicBezTo>
                  <a:pt x="1122" y="1227"/>
                  <a:pt x="1122" y="1222"/>
                  <a:pt x="1129" y="1221"/>
                </a:cubicBezTo>
                <a:cubicBezTo>
                  <a:pt x="1129" y="1222"/>
                  <a:pt x="1130" y="1222"/>
                  <a:pt x="1130" y="1223"/>
                </a:cubicBezTo>
                <a:cubicBezTo>
                  <a:pt x="1129" y="1225"/>
                  <a:pt x="1129" y="1229"/>
                  <a:pt x="1126" y="1230"/>
                </a:cubicBezTo>
                <a:cubicBezTo>
                  <a:pt x="1126" y="1235"/>
                  <a:pt x="1132" y="1233"/>
                  <a:pt x="1134" y="1236"/>
                </a:cubicBezTo>
                <a:cubicBezTo>
                  <a:pt x="1135" y="1232"/>
                  <a:pt x="1135" y="1228"/>
                  <a:pt x="1139" y="1227"/>
                </a:cubicBezTo>
                <a:cubicBezTo>
                  <a:pt x="1140" y="1229"/>
                  <a:pt x="1136" y="1232"/>
                  <a:pt x="1139" y="1233"/>
                </a:cubicBezTo>
                <a:cubicBezTo>
                  <a:pt x="1139" y="1228"/>
                  <a:pt x="1144" y="1228"/>
                  <a:pt x="1147" y="1226"/>
                </a:cubicBezTo>
                <a:cubicBezTo>
                  <a:pt x="1144" y="1220"/>
                  <a:pt x="1149" y="1214"/>
                  <a:pt x="1154" y="1212"/>
                </a:cubicBezTo>
                <a:cubicBezTo>
                  <a:pt x="1152" y="1216"/>
                  <a:pt x="1156" y="1216"/>
                  <a:pt x="1159" y="1217"/>
                </a:cubicBezTo>
                <a:cubicBezTo>
                  <a:pt x="1162" y="1216"/>
                  <a:pt x="1162" y="1213"/>
                  <a:pt x="1165" y="1213"/>
                </a:cubicBezTo>
                <a:cubicBezTo>
                  <a:pt x="1165" y="1210"/>
                  <a:pt x="1163" y="1208"/>
                  <a:pt x="1163" y="1205"/>
                </a:cubicBezTo>
                <a:cubicBezTo>
                  <a:pt x="1164" y="1204"/>
                  <a:pt x="1168" y="1203"/>
                  <a:pt x="1168" y="1206"/>
                </a:cubicBezTo>
                <a:cubicBezTo>
                  <a:pt x="1165" y="1207"/>
                  <a:pt x="1169" y="1210"/>
                  <a:pt x="1167" y="1212"/>
                </a:cubicBezTo>
                <a:cubicBezTo>
                  <a:pt x="1173" y="1212"/>
                  <a:pt x="1170" y="1205"/>
                  <a:pt x="1174" y="1203"/>
                </a:cubicBezTo>
                <a:cubicBezTo>
                  <a:pt x="1176" y="1205"/>
                  <a:pt x="1178" y="1202"/>
                  <a:pt x="1180" y="1201"/>
                </a:cubicBezTo>
                <a:cubicBezTo>
                  <a:pt x="1180" y="1206"/>
                  <a:pt x="1183" y="1207"/>
                  <a:pt x="1186" y="1211"/>
                </a:cubicBezTo>
                <a:cubicBezTo>
                  <a:pt x="1185" y="1217"/>
                  <a:pt x="1181" y="1220"/>
                  <a:pt x="1178" y="1223"/>
                </a:cubicBezTo>
                <a:cubicBezTo>
                  <a:pt x="1179" y="1223"/>
                  <a:pt x="1180" y="1224"/>
                  <a:pt x="1180" y="1225"/>
                </a:cubicBezTo>
                <a:cubicBezTo>
                  <a:pt x="1177" y="1225"/>
                  <a:pt x="1174" y="1225"/>
                  <a:pt x="1174" y="1228"/>
                </a:cubicBezTo>
                <a:cubicBezTo>
                  <a:pt x="1176" y="1228"/>
                  <a:pt x="1176" y="1230"/>
                  <a:pt x="1178" y="1229"/>
                </a:cubicBezTo>
                <a:cubicBezTo>
                  <a:pt x="1179" y="1224"/>
                  <a:pt x="1184" y="1227"/>
                  <a:pt x="1188" y="1223"/>
                </a:cubicBezTo>
                <a:cubicBezTo>
                  <a:pt x="1186" y="1216"/>
                  <a:pt x="1194" y="1216"/>
                  <a:pt x="1196" y="1212"/>
                </a:cubicBezTo>
                <a:cubicBezTo>
                  <a:pt x="1196" y="1211"/>
                  <a:pt x="1194" y="1212"/>
                  <a:pt x="1193" y="1211"/>
                </a:cubicBezTo>
                <a:cubicBezTo>
                  <a:pt x="1195" y="1206"/>
                  <a:pt x="1201" y="1204"/>
                  <a:pt x="1206" y="1202"/>
                </a:cubicBezTo>
                <a:cubicBezTo>
                  <a:pt x="1207" y="1203"/>
                  <a:pt x="1208" y="1203"/>
                  <a:pt x="1208" y="1204"/>
                </a:cubicBezTo>
                <a:cubicBezTo>
                  <a:pt x="1206" y="1208"/>
                  <a:pt x="1208" y="1211"/>
                  <a:pt x="1206" y="1216"/>
                </a:cubicBezTo>
                <a:cubicBezTo>
                  <a:pt x="1207" y="1217"/>
                  <a:pt x="1209" y="1216"/>
                  <a:pt x="1210" y="1218"/>
                </a:cubicBezTo>
                <a:cubicBezTo>
                  <a:pt x="1205" y="1222"/>
                  <a:pt x="1202" y="1229"/>
                  <a:pt x="1195" y="1232"/>
                </a:cubicBezTo>
                <a:cubicBezTo>
                  <a:pt x="1194" y="1233"/>
                  <a:pt x="1196" y="1237"/>
                  <a:pt x="1193" y="1237"/>
                </a:cubicBezTo>
                <a:cubicBezTo>
                  <a:pt x="1189" y="1237"/>
                  <a:pt x="1188" y="1238"/>
                  <a:pt x="1185" y="1239"/>
                </a:cubicBezTo>
                <a:cubicBezTo>
                  <a:pt x="1185" y="1236"/>
                  <a:pt x="1185" y="1236"/>
                  <a:pt x="1185" y="1236"/>
                </a:cubicBezTo>
                <a:cubicBezTo>
                  <a:pt x="1179" y="1236"/>
                  <a:pt x="1180" y="1242"/>
                  <a:pt x="1174" y="1241"/>
                </a:cubicBezTo>
                <a:cubicBezTo>
                  <a:pt x="1172" y="1239"/>
                  <a:pt x="1176" y="1237"/>
                  <a:pt x="1174" y="1237"/>
                </a:cubicBezTo>
                <a:cubicBezTo>
                  <a:pt x="1173" y="1240"/>
                  <a:pt x="1171" y="1244"/>
                  <a:pt x="1167" y="1242"/>
                </a:cubicBezTo>
                <a:cubicBezTo>
                  <a:pt x="1167" y="1247"/>
                  <a:pt x="1164" y="1249"/>
                  <a:pt x="1159" y="1251"/>
                </a:cubicBezTo>
                <a:cubicBezTo>
                  <a:pt x="1159" y="1253"/>
                  <a:pt x="1159" y="1255"/>
                  <a:pt x="1158" y="1258"/>
                </a:cubicBezTo>
                <a:cubicBezTo>
                  <a:pt x="1164" y="1255"/>
                  <a:pt x="1161" y="1263"/>
                  <a:pt x="1166" y="1263"/>
                </a:cubicBezTo>
                <a:cubicBezTo>
                  <a:pt x="1165" y="1255"/>
                  <a:pt x="1171" y="1255"/>
                  <a:pt x="1176" y="1252"/>
                </a:cubicBezTo>
                <a:cubicBezTo>
                  <a:pt x="1174" y="1256"/>
                  <a:pt x="1181" y="1253"/>
                  <a:pt x="1182" y="1258"/>
                </a:cubicBezTo>
                <a:cubicBezTo>
                  <a:pt x="1181" y="1259"/>
                  <a:pt x="1176" y="1260"/>
                  <a:pt x="1179" y="1262"/>
                </a:cubicBezTo>
                <a:cubicBezTo>
                  <a:pt x="1180" y="1259"/>
                  <a:pt x="1185" y="1263"/>
                  <a:pt x="1181" y="1264"/>
                </a:cubicBezTo>
                <a:cubicBezTo>
                  <a:pt x="1183" y="1264"/>
                  <a:pt x="1184" y="1264"/>
                  <a:pt x="1185" y="1265"/>
                </a:cubicBezTo>
                <a:cubicBezTo>
                  <a:pt x="1188" y="1257"/>
                  <a:pt x="1188" y="1246"/>
                  <a:pt x="1196" y="1241"/>
                </a:cubicBezTo>
                <a:cubicBezTo>
                  <a:pt x="1194" y="1241"/>
                  <a:pt x="1194" y="1240"/>
                  <a:pt x="1194" y="1239"/>
                </a:cubicBezTo>
                <a:cubicBezTo>
                  <a:pt x="1201" y="1234"/>
                  <a:pt x="1207" y="1230"/>
                  <a:pt x="1211" y="1224"/>
                </a:cubicBezTo>
                <a:cubicBezTo>
                  <a:pt x="1216" y="1224"/>
                  <a:pt x="1225" y="1231"/>
                  <a:pt x="1224" y="1220"/>
                </a:cubicBezTo>
                <a:cubicBezTo>
                  <a:pt x="1228" y="1219"/>
                  <a:pt x="1234" y="1219"/>
                  <a:pt x="1229" y="1215"/>
                </a:cubicBezTo>
                <a:cubicBezTo>
                  <a:pt x="1235" y="1216"/>
                  <a:pt x="1242" y="1212"/>
                  <a:pt x="1247" y="1216"/>
                </a:cubicBezTo>
                <a:cubicBezTo>
                  <a:pt x="1243" y="1223"/>
                  <a:pt x="1234" y="1226"/>
                  <a:pt x="1231" y="1234"/>
                </a:cubicBezTo>
                <a:cubicBezTo>
                  <a:pt x="1228" y="1235"/>
                  <a:pt x="1226" y="1233"/>
                  <a:pt x="1225" y="1234"/>
                </a:cubicBezTo>
                <a:cubicBezTo>
                  <a:pt x="1225" y="1240"/>
                  <a:pt x="1230" y="1244"/>
                  <a:pt x="1232" y="1240"/>
                </a:cubicBezTo>
                <a:cubicBezTo>
                  <a:pt x="1232" y="1243"/>
                  <a:pt x="1234" y="1242"/>
                  <a:pt x="1233" y="1245"/>
                </a:cubicBezTo>
                <a:cubicBezTo>
                  <a:pt x="1238" y="1245"/>
                  <a:pt x="1236" y="1239"/>
                  <a:pt x="1240" y="1238"/>
                </a:cubicBezTo>
                <a:cubicBezTo>
                  <a:pt x="1241" y="1239"/>
                  <a:pt x="1242" y="1239"/>
                  <a:pt x="1243" y="1240"/>
                </a:cubicBezTo>
                <a:cubicBezTo>
                  <a:pt x="1241" y="1242"/>
                  <a:pt x="1244" y="1243"/>
                  <a:pt x="1245" y="1245"/>
                </a:cubicBezTo>
                <a:cubicBezTo>
                  <a:pt x="1249" y="1245"/>
                  <a:pt x="1249" y="1242"/>
                  <a:pt x="1252" y="1242"/>
                </a:cubicBezTo>
                <a:cubicBezTo>
                  <a:pt x="1252" y="1239"/>
                  <a:pt x="1250" y="1230"/>
                  <a:pt x="1255" y="1232"/>
                </a:cubicBezTo>
                <a:cubicBezTo>
                  <a:pt x="1252" y="1223"/>
                  <a:pt x="1257" y="1220"/>
                  <a:pt x="1263" y="1215"/>
                </a:cubicBezTo>
                <a:cubicBezTo>
                  <a:pt x="1263" y="1217"/>
                  <a:pt x="1263" y="1219"/>
                  <a:pt x="1264" y="1219"/>
                </a:cubicBezTo>
                <a:cubicBezTo>
                  <a:pt x="1267" y="1216"/>
                  <a:pt x="1265" y="1209"/>
                  <a:pt x="1269" y="1206"/>
                </a:cubicBezTo>
                <a:cubicBezTo>
                  <a:pt x="1269" y="1213"/>
                  <a:pt x="1274" y="1216"/>
                  <a:pt x="1273" y="1224"/>
                </a:cubicBezTo>
                <a:cubicBezTo>
                  <a:pt x="1276" y="1223"/>
                  <a:pt x="1276" y="1222"/>
                  <a:pt x="1278" y="1220"/>
                </a:cubicBezTo>
                <a:cubicBezTo>
                  <a:pt x="1275" y="1218"/>
                  <a:pt x="1276" y="1211"/>
                  <a:pt x="1278" y="1209"/>
                </a:cubicBezTo>
                <a:cubicBezTo>
                  <a:pt x="1278" y="1206"/>
                  <a:pt x="1275" y="1207"/>
                  <a:pt x="1275" y="1204"/>
                </a:cubicBezTo>
                <a:cubicBezTo>
                  <a:pt x="1283" y="1196"/>
                  <a:pt x="1287" y="1185"/>
                  <a:pt x="1295" y="1177"/>
                </a:cubicBezTo>
                <a:cubicBezTo>
                  <a:pt x="1296" y="1176"/>
                  <a:pt x="1296" y="1178"/>
                  <a:pt x="1297" y="1177"/>
                </a:cubicBezTo>
                <a:cubicBezTo>
                  <a:pt x="1299" y="1172"/>
                  <a:pt x="1303" y="1169"/>
                  <a:pt x="1307" y="1166"/>
                </a:cubicBezTo>
                <a:cubicBezTo>
                  <a:pt x="1307" y="1167"/>
                  <a:pt x="1310" y="1166"/>
                  <a:pt x="1309" y="1169"/>
                </a:cubicBezTo>
                <a:cubicBezTo>
                  <a:pt x="1311" y="1169"/>
                  <a:pt x="1312" y="1167"/>
                  <a:pt x="1315" y="1166"/>
                </a:cubicBezTo>
                <a:cubicBezTo>
                  <a:pt x="1311" y="1162"/>
                  <a:pt x="1316" y="1164"/>
                  <a:pt x="1316" y="1159"/>
                </a:cubicBezTo>
                <a:cubicBezTo>
                  <a:pt x="1314" y="1159"/>
                  <a:pt x="1313" y="1159"/>
                  <a:pt x="1312" y="1158"/>
                </a:cubicBezTo>
                <a:cubicBezTo>
                  <a:pt x="1316" y="1156"/>
                  <a:pt x="1319" y="1147"/>
                  <a:pt x="1324" y="1152"/>
                </a:cubicBezTo>
                <a:cubicBezTo>
                  <a:pt x="1326" y="1148"/>
                  <a:pt x="1327" y="1145"/>
                  <a:pt x="1325" y="1139"/>
                </a:cubicBezTo>
                <a:cubicBezTo>
                  <a:pt x="1318" y="1139"/>
                  <a:pt x="1312" y="1141"/>
                  <a:pt x="1305" y="1145"/>
                </a:cubicBezTo>
                <a:cubicBezTo>
                  <a:pt x="1303" y="1144"/>
                  <a:pt x="1302" y="1141"/>
                  <a:pt x="1302" y="1137"/>
                </a:cubicBezTo>
                <a:cubicBezTo>
                  <a:pt x="1303" y="1137"/>
                  <a:pt x="1303" y="1136"/>
                  <a:pt x="1304" y="1135"/>
                </a:cubicBezTo>
                <a:cubicBezTo>
                  <a:pt x="1309" y="1135"/>
                  <a:pt x="1309" y="1135"/>
                  <a:pt x="1313" y="1134"/>
                </a:cubicBezTo>
                <a:cubicBezTo>
                  <a:pt x="1315" y="1129"/>
                  <a:pt x="1314" y="1127"/>
                  <a:pt x="1318" y="1124"/>
                </a:cubicBezTo>
                <a:cubicBezTo>
                  <a:pt x="1314" y="1124"/>
                  <a:pt x="1312" y="1126"/>
                  <a:pt x="1310" y="1127"/>
                </a:cubicBezTo>
                <a:cubicBezTo>
                  <a:pt x="1307" y="1123"/>
                  <a:pt x="1310" y="1119"/>
                  <a:pt x="1316" y="1120"/>
                </a:cubicBezTo>
                <a:cubicBezTo>
                  <a:pt x="1315" y="1116"/>
                  <a:pt x="1315" y="1116"/>
                  <a:pt x="1315" y="1116"/>
                </a:cubicBezTo>
                <a:cubicBezTo>
                  <a:pt x="1312" y="1116"/>
                  <a:pt x="1314" y="1120"/>
                  <a:pt x="1311" y="1119"/>
                </a:cubicBezTo>
                <a:cubicBezTo>
                  <a:pt x="1309" y="1117"/>
                  <a:pt x="1315" y="1113"/>
                  <a:pt x="1311" y="1109"/>
                </a:cubicBezTo>
                <a:cubicBezTo>
                  <a:pt x="1315" y="1107"/>
                  <a:pt x="1320" y="1105"/>
                  <a:pt x="1328" y="1105"/>
                </a:cubicBezTo>
                <a:cubicBezTo>
                  <a:pt x="1329" y="1096"/>
                  <a:pt x="1334" y="1079"/>
                  <a:pt x="1345" y="1078"/>
                </a:cubicBezTo>
                <a:cubicBezTo>
                  <a:pt x="1339" y="1072"/>
                  <a:pt x="1344" y="1057"/>
                  <a:pt x="1349" y="1052"/>
                </a:cubicBezTo>
                <a:cubicBezTo>
                  <a:pt x="1348" y="1050"/>
                  <a:pt x="1344" y="1053"/>
                  <a:pt x="1343" y="1051"/>
                </a:cubicBezTo>
                <a:cubicBezTo>
                  <a:pt x="1343" y="1047"/>
                  <a:pt x="1347" y="1047"/>
                  <a:pt x="1344" y="1043"/>
                </a:cubicBezTo>
                <a:cubicBezTo>
                  <a:pt x="1348" y="1041"/>
                  <a:pt x="1355" y="1037"/>
                  <a:pt x="1351" y="1034"/>
                </a:cubicBezTo>
                <a:cubicBezTo>
                  <a:pt x="1356" y="1033"/>
                  <a:pt x="1360" y="1031"/>
                  <a:pt x="1362" y="1029"/>
                </a:cubicBezTo>
                <a:cubicBezTo>
                  <a:pt x="1363" y="1025"/>
                  <a:pt x="1358" y="1028"/>
                  <a:pt x="1359" y="1024"/>
                </a:cubicBezTo>
                <a:cubicBezTo>
                  <a:pt x="1353" y="1024"/>
                  <a:pt x="1351" y="1021"/>
                  <a:pt x="1348" y="1019"/>
                </a:cubicBezTo>
                <a:cubicBezTo>
                  <a:pt x="1353" y="1019"/>
                  <a:pt x="1358" y="1014"/>
                  <a:pt x="1359" y="1020"/>
                </a:cubicBezTo>
                <a:cubicBezTo>
                  <a:pt x="1362" y="1017"/>
                  <a:pt x="1357" y="1014"/>
                  <a:pt x="1361" y="1013"/>
                </a:cubicBezTo>
                <a:cubicBezTo>
                  <a:pt x="1363" y="1012"/>
                  <a:pt x="1363" y="1020"/>
                  <a:pt x="1364" y="1016"/>
                </a:cubicBezTo>
                <a:cubicBezTo>
                  <a:pt x="1361" y="1006"/>
                  <a:pt x="1369" y="996"/>
                  <a:pt x="1381" y="1001"/>
                </a:cubicBezTo>
                <a:cubicBezTo>
                  <a:pt x="1386" y="997"/>
                  <a:pt x="1383" y="987"/>
                  <a:pt x="1391" y="986"/>
                </a:cubicBezTo>
                <a:cubicBezTo>
                  <a:pt x="1391" y="983"/>
                  <a:pt x="1389" y="984"/>
                  <a:pt x="1389" y="981"/>
                </a:cubicBezTo>
                <a:cubicBezTo>
                  <a:pt x="1394" y="979"/>
                  <a:pt x="1392" y="977"/>
                  <a:pt x="1397" y="979"/>
                </a:cubicBezTo>
                <a:cubicBezTo>
                  <a:pt x="1398" y="973"/>
                  <a:pt x="1400" y="967"/>
                  <a:pt x="1396" y="963"/>
                </a:cubicBezTo>
                <a:cubicBezTo>
                  <a:pt x="1397" y="962"/>
                  <a:pt x="1399" y="962"/>
                  <a:pt x="1400" y="962"/>
                </a:cubicBezTo>
                <a:cubicBezTo>
                  <a:pt x="1400" y="960"/>
                  <a:pt x="1400" y="958"/>
                  <a:pt x="1399" y="957"/>
                </a:cubicBezTo>
                <a:cubicBezTo>
                  <a:pt x="1400" y="957"/>
                  <a:pt x="1402" y="957"/>
                  <a:pt x="1402" y="956"/>
                </a:cubicBezTo>
                <a:cubicBezTo>
                  <a:pt x="1401" y="955"/>
                  <a:pt x="1399" y="956"/>
                  <a:pt x="1399" y="954"/>
                </a:cubicBezTo>
                <a:cubicBezTo>
                  <a:pt x="1402" y="948"/>
                  <a:pt x="1411" y="938"/>
                  <a:pt x="1417" y="944"/>
                </a:cubicBezTo>
                <a:cubicBezTo>
                  <a:pt x="1417" y="942"/>
                  <a:pt x="1417" y="941"/>
                  <a:pt x="1416" y="940"/>
                </a:cubicBezTo>
                <a:cubicBezTo>
                  <a:pt x="1420" y="938"/>
                  <a:pt x="1421" y="933"/>
                  <a:pt x="1425" y="931"/>
                </a:cubicBezTo>
                <a:cubicBezTo>
                  <a:pt x="1425" y="927"/>
                  <a:pt x="1422" y="933"/>
                  <a:pt x="1421" y="929"/>
                </a:cubicBezTo>
                <a:cubicBezTo>
                  <a:pt x="1425" y="929"/>
                  <a:pt x="1428" y="924"/>
                  <a:pt x="1431" y="926"/>
                </a:cubicBezTo>
                <a:cubicBezTo>
                  <a:pt x="1431" y="929"/>
                  <a:pt x="1429" y="931"/>
                  <a:pt x="1429" y="934"/>
                </a:cubicBezTo>
                <a:cubicBezTo>
                  <a:pt x="1435" y="935"/>
                  <a:pt x="1451" y="928"/>
                  <a:pt x="1449" y="940"/>
                </a:cubicBezTo>
                <a:cubicBezTo>
                  <a:pt x="1452" y="939"/>
                  <a:pt x="1456" y="940"/>
                  <a:pt x="1457" y="938"/>
                </a:cubicBezTo>
                <a:cubicBezTo>
                  <a:pt x="1453" y="936"/>
                  <a:pt x="1459" y="934"/>
                  <a:pt x="1459" y="931"/>
                </a:cubicBezTo>
                <a:cubicBezTo>
                  <a:pt x="1456" y="932"/>
                  <a:pt x="1457" y="929"/>
                  <a:pt x="1456" y="927"/>
                </a:cubicBezTo>
                <a:cubicBezTo>
                  <a:pt x="1452" y="927"/>
                  <a:pt x="1446" y="930"/>
                  <a:pt x="1445" y="926"/>
                </a:cubicBezTo>
                <a:cubicBezTo>
                  <a:pt x="1447" y="925"/>
                  <a:pt x="1447" y="923"/>
                  <a:pt x="1450" y="923"/>
                </a:cubicBezTo>
                <a:cubicBezTo>
                  <a:pt x="1453" y="922"/>
                  <a:pt x="1452" y="927"/>
                  <a:pt x="1454" y="925"/>
                </a:cubicBezTo>
                <a:cubicBezTo>
                  <a:pt x="1458" y="924"/>
                  <a:pt x="1460" y="922"/>
                  <a:pt x="1461" y="920"/>
                </a:cubicBezTo>
                <a:cubicBezTo>
                  <a:pt x="1460" y="920"/>
                  <a:pt x="1456" y="922"/>
                  <a:pt x="1457" y="919"/>
                </a:cubicBezTo>
                <a:cubicBezTo>
                  <a:pt x="1465" y="916"/>
                  <a:pt x="1465" y="912"/>
                  <a:pt x="1472" y="916"/>
                </a:cubicBezTo>
                <a:cubicBezTo>
                  <a:pt x="1471" y="913"/>
                  <a:pt x="1470" y="913"/>
                  <a:pt x="1474" y="911"/>
                </a:cubicBezTo>
                <a:cubicBezTo>
                  <a:pt x="1474" y="908"/>
                  <a:pt x="1472" y="909"/>
                  <a:pt x="1472" y="907"/>
                </a:cubicBezTo>
                <a:cubicBezTo>
                  <a:pt x="1475" y="904"/>
                  <a:pt x="1482" y="899"/>
                  <a:pt x="1485" y="904"/>
                </a:cubicBezTo>
                <a:cubicBezTo>
                  <a:pt x="1485" y="909"/>
                  <a:pt x="1484" y="909"/>
                  <a:pt x="1485" y="916"/>
                </a:cubicBezTo>
                <a:cubicBezTo>
                  <a:pt x="1483" y="916"/>
                  <a:pt x="1483" y="917"/>
                  <a:pt x="1482" y="917"/>
                </a:cubicBezTo>
                <a:cubicBezTo>
                  <a:pt x="1480" y="931"/>
                  <a:pt x="1461" y="935"/>
                  <a:pt x="1458" y="946"/>
                </a:cubicBezTo>
                <a:cubicBezTo>
                  <a:pt x="1460" y="944"/>
                  <a:pt x="1463" y="943"/>
                  <a:pt x="1465" y="941"/>
                </a:cubicBezTo>
                <a:cubicBezTo>
                  <a:pt x="1466" y="946"/>
                  <a:pt x="1472" y="941"/>
                  <a:pt x="1473" y="944"/>
                </a:cubicBezTo>
                <a:cubicBezTo>
                  <a:pt x="1473" y="946"/>
                  <a:pt x="1470" y="945"/>
                  <a:pt x="1470" y="946"/>
                </a:cubicBezTo>
                <a:cubicBezTo>
                  <a:pt x="1474" y="961"/>
                  <a:pt x="1451" y="961"/>
                  <a:pt x="1448" y="973"/>
                </a:cubicBezTo>
                <a:cubicBezTo>
                  <a:pt x="1449" y="973"/>
                  <a:pt x="1450" y="974"/>
                  <a:pt x="1451" y="974"/>
                </a:cubicBezTo>
                <a:cubicBezTo>
                  <a:pt x="1451" y="974"/>
                  <a:pt x="1451" y="975"/>
                  <a:pt x="1452" y="974"/>
                </a:cubicBezTo>
                <a:cubicBezTo>
                  <a:pt x="1453" y="973"/>
                  <a:pt x="1449" y="972"/>
                  <a:pt x="1452" y="971"/>
                </a:cubicBezTo>
                <a:cubicBezTo>
                  <a:pt x="1455" y="969"/>
                  <a:pt x="1458" y="972"/>
                  <a:pt x="1460" y="970"/>
                </a:cubicBezTo>
                <a:cubicBezTo>
                  <a:pt x="1463" y="973"/>
                  <a:pt x="1462" y="980"/>
                  <a:pt x="1457" y="981"/>
                </a:cubicBezTo>
                <a:cubicBezTo>
                  <a:pt x="1457" y="986"/>
                  <a:pt x="1460" y="985"/>
                  <a:pt x="1460" y="989"/>
                </a:cubicBezTo>
                <a:cubicBezTo>
                  <a:pt x="1449" y="995"/>
                  <a:pt x="1453" y="1009"/>
                  <a:pt x="1439" y="1012"/>
                </a:cubicBezTo>
                <a:cubicBezTo>
                  <a:pt x="1439" y="1016"/>
                  <a:pt x="1437" y="1021"/>
                  <a:pt x="1433" y="1020"/>
                </a:cubicBezTo>
                <a:cubicBezTo>
                  <a:pt x="1434" y="1023"/>
                  <a:pt x="1431" y="1023"/>
                  <a:pt x="1430" y="1024"/>
                </a:cubicBezTo>
                <a:cubicBezTo>
                  <a:pt x="1436" y="1024"/>
                  <a:pt x="1438" y="1021"/>
                  <a:pt x="1442" y="1019"/>
                </a:cubicBezTo>
                <a:cubicBezTo>
                  <a:pt x="1443" y="1023"/>
                  <a:pt x="1441" y="1024"/>
                  <a:pt x="1443" y="1027"/>
                </a:cubicBezTo>
                <a:cubicBezTo>
                  <a:pt x="1448" y="1026"/>
                  <a:pt x="1449" y="1030"/>
                  <a:pt x="1451" y="1033"/>
                </a:cubicBezTo>
                <a:cubicBezTo>
                  <a:pt x="1450" y="1033"/>
                  <a:pt x="1448" y="1031"/>
                  <a:pt x="1448" y="1033"/>
                </a:cubicBezTo>
                <a:cubicBezTo>
                  <a:pt x="1452" y="1039"/>
                  <a:pt x="1443" y="1042"/>
                  <a:pt x="1444" y="1048"/>
                </a:cubicBezTo>
                <a:cubicBezTo>
                  <a:pt x="1449" y="1048"/>
                  <a:pt x="1449" y="1048"/>
                  <a:pt x="1449" y="1048"/>
                </a:cubicBezTo>
                <a:cubicBezTo>
                  <a:pt x="1449" y="1050"/>
                  <a:pt x="1451" y="1051"/>
                  <a:pt x="1452" y="1053"/>
                </a:cubicBezTo>
                <a:cubicBezTo>
                  <a:pt x="1447" y="1054"/>
                  <a:pt x="1444" y="1052"/>
                  <a:pt x="1442" y="1049"/>
                </a:cubicBezTo>
                <a:cubicBezTo>
                  <a:pt x="1440" y="1052"/>
                  <a:pt x="1438" y="1056"/>
                  <a:pt x="1441" y="1059"/>
                </a:cubicBezTo>
                <a:cubicBezTo>
                  <a:pt x="1441" y="1060"/>
                  <a:pt x="1441" y="1062"/>
                  <a:pt x="1439" y="1063"/>
                </a:cubicBezTo>
                <a:cubicBezTo>
                  <a:pt x="1436" y="1064"/>
                  <a:pt x="1436" y="1062"/>
                  <a:pt x="1434" y="1062"/>
                </a:cubicBezTo>
                <a:cubicBezTo>
                  <a:pt x="1433" y="1067"/>
                  <a:pt x="1436" y="1065"/>
                  <a:pt x="1437" y="1069"/>
                </a:cubicBezTo>
                <a:cubicBezTo>
                  <a:pt x="1436" y="1071"/>
                  <a:pt x="1432" y="1067"/>
                  <a:pt x="1433" y="1071"/>
                </a:cubicBezTo>
                <a:cubicBezTo>
                  <a:pt x="1437" y="1070"/>
                  <a:pt x="1438" y="1072"/>
                  <a:pt x="1441" y="1072"/>
                </a:cubicBezTo>
                <a:cubicBezTo>
                  <a:pt x="1445" y="1068"/>
                  <a:pt x="1443" y="1064"/>
                  <a:pt x="1447" y="1059"/>
                </a:cubicBezTo>
                <a:cubicBezTo>
                  <a:pt x="1451" y="1061"/>
                  <a:pt x="1450" y="1058"/>
                  <a:pt x="1454" y="1057"/>
                </a:cubicBezTo>
                <a:cubicBezTo>
                  <a:pt x="1454" y="1053"/>
                  <a:pt x="1454" y="1053"/>
                  <a:pt x="1454" y="1053"/>
                </a:cubicBezTo>
                <a:cubicBezTo>
                  <a:pt x="1459" y="1053"/>
                  <a:pt x="1458" y="1048"/>
                  <a:pt x="1463" y="1047"/>
                </a:cubicBezTo>
                <a:cubicBezTo>
                  <a:pt x="1462" y="1045"/>
                  <a:pt x="1461" y="1045"/>
                  <a:pt x="1461" y="1042"/>
                </a:cubicBezTo>
                <a:cubicBezTo>
                  <a:pt x="1465" y="1040"/>
                  <a:pt x="1464" y="1039"/>
                  <a:pt x="1465" y="1035"/>
                </a:cubicBezTo>
                <a:cubicBezTo>
                  <a:pt x="1474" y="1039"/>
                  <a:pt x="1475" y="1026"/>
                  <a:pt x="1484" y="1028"/>
                </a:cubicBezTo>
                <a:cubicBezTo>
                  <a:pt x="1479" y="1025"/>
                  <a:pt x="1483" y="1017"/>
                  <a:pt x="1476" y="1014"/>
                </a:cubicBezTo>
                <a:cubicBezTo>
                  <a:pt x="1478" y="1012"/>
                  <a:pt x="1478" y="1009"/>
                  <a:pt x="1479" y="1006"/>
                </a:cubicBezTo>
                <a:cubicBezTo>
                  <a:pt x="1482" y="1006"/>
                  <a:pt x="1481" y="1010"/>
                  <a:pt x="1484" y="1010"/>
                </a:cubicBezTo>
                <a:cubicBezTo>
                  <a:pt x="1483" y="1005"/>
                  <a:pt x="1483" y="1003"/>
                  <a:pt x="1485" y="1000"/>
                </a:cubicBezTo>
                <a:cubicBezTo>
                  <a:pt x="1488" y="1001"/>
                  <a:pt x="1493" y="1000"/>
                  <a:pt x="1491" y="1005"/>
                </a:cubicBezTo>
                <a:cubicBezTo>
                  <a:pt x="1495" y="1006"/>
                  <a:pt x="1495" y="1004"/>
                  <a:pt x="1499" y="1003"/>
                </a:cubicBezTo>
                <a:cubicBezTo>
                  <a:pt x="1498" y="993"/>
                  <a:pt x="1509" y="995"/>
                  <a:pt x="1512" y="990"/>
                </a:cubicBezTo>
                <a:cubicBezTo>
                  <a:pt x="1510" y="990"/>
                  <a:pt x="1509" y="990"/>
                  <a:pt x="1509" y="988"/>
                </a:cubicBezTo>
                <a:cubicBezTo>
                  <a:pt x="1515" y="986"/>
                  <a:pt x="1521" y="977"/>
                  <a:pt x="1524" y="988"/>
                </a:cubicBezTo>
                <a:cubicBezTo>
                  <a:pt x="1525" y="986"/>
                  <a:pt x="1529" y="983"/>
                  <a:pt x="1532" y="985"/>
                </a:cubicBezTo>
                <a:cubicBezTo>
                  <a:pt x="1534" y="980"/>
                  <a:pt x="1538" y="977"/>
                  <a:pt x="1538" y="972"/>
                </a:cubicBezTo>
                <a:cubicBezTo>
                  <a:pt x="1534" y="971"/>
                  <a:pt x="1538" y="964"/>
                  <a:pt x="1532" y="963"/>
                </a:cubicBezTo>
                <a:cubicBezTo>
                  <a:pt x="1531" y="963"/>
                  <a:pt x="1532" y="965"/>
                  <a:pt x="1531" y="965"/>
                </a:cubicBezTo>
                <a:cubicBezTo>
                  <a:pt x="1530" y="969"/>
                  <a:pt x="1534" y="968"/>
                  <a:pt x="1534" y="971"/>
                </a:cubicBezTo>
                <a:cubicBezTo>
                  <a:pt x="1529" y="969"/>
                  <a:pt x="1520" y="976"/>
                  <a:pt x="1514" y="971"/>
                </a:cubicBezTo>
                <a:cubicBezTo>
                  <a:pt x="1515" y="964"/>
                  <a:pt x="1523" y="962"/>
                  <a:pt x="1527" y="958"/>
                </a:cubicBezTo>
                <a:cubicBezTo>
                  <a:pt x="1526" y="958"/>
                  <a:pt x="1525" y="957"/>
                  <a:pt x="1525" y="954"/>
                </a:cubicBezTo>
                <a:cubicBezTo>
                  <a:pt x="1527" y="954"/>
                  <a:pt x="1528" y="953"/>
                  <a:pt x="1530" y="952"/>
                </a:cubicBezTo>
                <a:cubicBezTo>
                  <a:pt x="1530" y="953"/>
                  <a:pt x="1531" y="958"/>
                  <a:pt x="1532" y="955"/>
                </a:cubicBezTo>
                <a:cubicBezTo>
                  <a:pt x="1532" y="951"/>
                  <a:pt x="1528" y="949"/>
                  <a:pt x="1531" y="947"/>
                </a:cubicBezTo>
                <a:cubicBezTo>
                  <a:pt x="1534" y="950"/>
                  <a:pt x="1537" y="945"/>
                  <a:pt x="1541" y="948"/>
                </a:cubicBezTo>
                <a:cubicBezTo>
                  <a:pt x="1541" y="946"/>
                  <a:pt x="1542" y="946"/>
                  <a:pt x="1543" y="945"/>
                </a:cubicBezTo>
                <a:cubicBezTo>
                  <a:pt x="1543" y="947"/>
                  <a:pt x="1547" y="945"/>
                  <a:pt x="1548" y="946"/>
                </a:cubicBezTo>
                <a:cubicBezTo>
                  <a:pt x="1547" y="950"/>
                  <a:pt x="1541" y="949"/>
                  <a:pt x="1540" y="950"/>
                </a:cubicBezTo>
                <a:cubicBezTo>
                  <a:pt x="1544" y="953"/>
                  <a:pt x="1536" y="950"/>
                  <a:pt x="1537" y="954"/>
                </a:cubicBezTo>
                <a:cubicBezTo>
                  <a:pt x="1552" y="951"/>
                  <a:pt x="1560" y="943"/>
                  <a:pt x="1567" y="931"/>
                </a:cubicBezTo>
                <a:cubicBezTo>
                  <a:pt x="1569" y="932"/>
                  <a:pt x="1570" y="930"/>
                  <a:pt x="1572" y="930"/>
                </a:cubicBezTo>
                <a:cubicBezTo>
                  <a:pt x="1571" y="926"/>
                  <a:pt x="1573" y="924"/>
                  <a:pt x="1576" y="923"/>
                </a:cubicBezTo>
                <a:cubicBezTo>
                  <a:pt x="1580" y="923"/>
                  <a:pt x="1586" y="926"/>
                  <a:pt x="1587" y="921"/>
                </a:cubicBezTo>
                <a:cubicBezTo>
                  <a:pt x="1584" y="921"/>
                  <a:pt x="1582" y="921"/>
                  <a:pt x="1580" y="920"/>
                </a:cubicBezTo>
                <a:cubicBezTo>
                  <a:pt x="1583" y="916"/>
                  <a:pt x="1581" y="909"/>
                  <a:pt x="1587" y="908"/>
                </a:cubicBezTo>
                <a:cubicBezTo>
                  <a:pt x="1591" y="909"/>
                  <a:pt x="1588" y="919"/>
                  <a:pt x="1591" y="921"/>
                </a:cubicBezTo>
                <a:cubicBezTo>
                  <a:pt x="1594" y="921"/>
                  <a:pt x="1592" y="916"/>
                  <a:pt x="1595" y="919"/>
                </a:cubicBezTo>
                <a:cubicBezTo>
                  <a:pt x="1594" y="921"/>
                  <a:pt x="1594" y="922"/>
                  <a:pt x="1596" y="924"/>
                </a:cubicBezTo>
                <a:cubicBezTo>
                  <a:pt x="1604" y="920"/>
                  <a:pt x="1605" y="916"/>
                  <a:pt x="1611" y="918"/>
                </a:cubicBezTo>
                <a:cubicBezTo>
                  <a:pt x="1609" y="918"/>
                  <a:pt x="1609" y="919"/>
                  <a:pt x="1608" y="920"/>
                </a:cubicBezTo>
                <a:cubicBezTo>
                  <a:pt x="1618" y="916"/>
                  <a:pt x="1621" y="908"/>
                  <a:pt x="1627" y="901"/>
                </a:cubicBezTo>
                <a:cubicBezTo>
                  <a:pt x="1626" y="901"/>
                  <a:pt x="1625" y="899"/>
                  <a:pt x="1624" y="898"/>
                </a:cubicBezTo>
                <a:cubicBezTo>
                  <a:pt x="1630" y="898"/>
                  <a:pt x="1623" y="892"/>
                  <a:pt x="1627" y="892"/>
                </a:cubicBezTo>
                <a:cubicBezTo>
                  <a:pt x="1628" y="892"/>
                  <a:pt x="1629" y="893"/>
                  <a:pt x="1630" y="894"/>
                </a:cubicBezTo>
                <a:cubicBezTo>
                  <a:pt x="1627" y="896"/>
                  <a:pt x="1630" y="900"/>
                  <a:pt x="1630" y="902"/>
                </a:cubicBezTo>
                <a:cubicBezTo>
                  <a:pt x="1631" y="901"/>
                  <a:pt x="1633" y="902"/>
                  <a:pt x="1634" y="903"/>
                </a:cubicBezTo>
                <a:cubicBezTo>
                  <a:pt x="1634" y="899"/>
                  <a:pt x="1633" y="899"/>
                  <a:pt x="1634" y="897"/>
                </a:cubicBezTo>
                <a:cubicBezTo>
                  <a:pt x="1636" y="897"/>
                  <a:pt x="1647" y="891"/>
                  <a:pt x="1643" y="890"/>
                </a:cubicBezTo>
                <a:cubicBezTo>
                  <a:pt x="1644" y="889"/>
                  <a:pt x="1644" y="889"/>
                  <a:pt x="1644" y="888"/>
                </a:cubicBezTo>
                <a:cubicBezTo>
                  <a:pt x="1646" y="890"/>
                  <a:pt x="1647" y="890"/>
                  <a:pt x="1648" y="888"/>
                </a:cubicBezTo>
                <a:cubicBezTo>
                  <a:pt x="1645" y="887"/>
                  <a:pt x="1647" y="885"/>
                  <a:pt x="1645" y="883"/>
                </a:cubicBezTo>
                <a:cubicBezTo>
                  <a:pt x="1648" y="882"/>
                  <a:pt x="1648" y="882"/>
                  <a:pt x="1648" y="882"/>
                </a:cubicBezTo>
                <a:cubicBezTo>
                  <a:pt x="1649" y="879"/>
                  <a:pt x="1645" y="879"/>
                  <a:pt x="1647" y="877"/>
                </a:cubicBezTo>
                <a:cubicBezTo>
                  <a:pt x="1652" y="880"/>
                  <a:pt x="1650" y="877"/>
                  <a:pt x="1656" y="877"/>
                </a:cubicBezTo>
                <a:cubicBezTo>
                  <a:pt x="1657" y="874"/>
                  <a:pt x="1653" y="876"/>
                  <a:pt x="1654" y="873"/>
                </a:cubicBezTo>
                <a:cubicBezTo>
                  <a:pt x="1654" y="872"/>
                  <a:pt x="1655" y="871"/>
                  <a:pt x="1656" y="870"/>
                </a:cubicBezTo>
                <a:cubicBezTo>
                  <a:pt x="1659" y="871"/>
                  <a:pt x="1663" y="871"/>
                  <a:pt x="1664" y="874"/>
                </a:cubicBezTo>
                <a:cubicBezTo>
                  <a:pt x="1664" y="873"/>
                  <a:pt x="1662" y="869"/>
                  <a:pt x="1664" y="869"/>
                </a:cubicBezTo>
                <a:cubicBezTo>
                  <a:pt x="1665" y="870"/>
                  <a:pt x="1669" y="869"/>
                  <a:pt x="1671" y="869"/>
                </a:cubicBezTo>
                <a:cubicBezTo>
                  <a:pt x="1671" y="864"/>
                  <a:pt x="1678" y="865"/>
                  <a:pt x="1678" y="861"/>
                </a:cubicBezTo>
                <a:cubicBezTo>
                  <a:pt x="1677" y="860"/>
                  <a:pt x="1671" y="861"/>
                  <a:pt x="1672" y="856"/>
                </a:cubicBezTo>
                <a:cubicBezTo>
                  <a:pt x="1678" y="854"/>
                  <a:pt x="1680" y="850"/>
                  <a:pt x="1681" y="844"/>
                </a:cubicBezTo>
                <a:cubicBezTo>
                  <a:pt x="1678" y="842"/>
                  <a:pt x="1677" y="845"/>
                  <a:pt x="1675" y="841"/>
                </a:cubicBezTo>
                <a:cubicBezTo>
                  <a:pt x="1674" y="836"/>
                  <a:pt x="1677" y="833"/>
                  <a:pt x="1676" y="831"/>
                </a:cubicBezTo>
                <a:cubicBezTo>
                  <a:pt x="1676" y="832"/>
                  <a:pt x="1681" y="829"/>
                  <a:pt x="1684" y="830"/>
                </a:cubicBezTo>
                <a:cubicBezTo>
                  <a:pt x="1684" y="832"/>
                  <a:pt x="1682" y="833"/>
                  <a:pt x="1682" y="836"/>
                </a:cubicBezTo>
                <a:cubicBezTo>
                  <a:pt x="1683" y="837"/>
                  <a:pt x="1687" y="836"/>
                  <a:pt x="1687" y="838"/>
                </a:cubicBezTo>
                <a:cubicBezTo>
                  <a:pt x="1685" y="837"/>
                  <a:pt x="1683" y="840"/>
                  <a:pt x="1685" y="840"/>
                </a:cubicBezTo>
                <a:cubicBezTo>
                  <a:pt x="1686" y="837"/>
                  <a:pt x="1689" y="841"/>
                  <a:pt x="1692" y="839"/>
                </a:cubicBezTo>
                <a:cubicBezTo>
                  <a:pt x="1694" y="830"/>
                  <a:pt x="1702" y="826"/>
                  <a:pt x="1708" y="821"/>
                </a:cubicBezTo>
                <a:cubicBezTo>
                  <a:pt x="1708" y="819"/>
                  <a:pt x="1707" y="818"/>
                  <a:pt x="1707" y="815"/>
                </a:cubicBezTo>
                <a:cubicBezTo>
                  <a:pt x="1709" y="815"/>
                  <a:pt x="1710" y="815"/>
                  <a:pt x="1711" y="814"/>
                </a:cubicBezTo>
                <a:cubicBezTo>
                  <a:pt x="1708" y="807"/>
                  <a:pt x="1714" y="803"/>
                  <a:pt x="1714" y="798"/>
                </a:cubicBezTo>
                <a:cubicBezTo>
                  <a:pt x="1723" y="797"/>
                  <a:pt x="1732" y="800"/>
                  <a:pt x="1732" y="808"/>
                </a:cubicBezTo>
                <a:cubicBezTo>
                  <a:pt x="1731" y="806"/>
                  <a:pt x="1735" y="807"/>
                  <a:pt x="1737" y="806"/>
                </a:cubicBezTo>
                <a:cubicBezTo>
                  <a:pt x="1734" y="803"/>
                  <a:pt x="1736" y="803"/>
                  <a:pt x="1738" y="800"/>
                </a:cubicBezTo>
                <a:cubicBezTo>
                  <a:pt x="1737" y="798"/>
                  <a:pt x="1734" y="800"/>
                  <a:pt x="1734" y="797"/>
                </a:cubicBezTo>
                <a:cubicBezTo>
                  <a:pt x="1736" y="793"/>
                  <a:pt x="1737" y="792"/>
                  <a:pt x="1733" y="789"/>
                </a:cubicBezTo>
                <a:cubicBezTo>
                  <a:pt x="1737" y="787"/>
                  <a:pt x="1741" y="785"/>
                  <a:pt x="1742" y="781"/>
                </a:cubicBezTo>
                <a:cubicBezTo>
                  <a:pt x="1745" y="782"/>
                  <a:pt x="1744" y="782"/>
                  <a:pt x="1746" y="779"/>
                </a:cubicBezTo>
                <a:cubicBezTo>
                  <a:pt x="1748" y="784"/>
                  <a:pt x="1750" y="777"/>
                  <a:pt x="1755" y="778"/>
                </a:cubicBezTo>
                <a:cubicBezTo>
                  <a:pt x="1756" y="775"/>
                  <a:pt x="1757" y="772"/>
                  <a:pt x="1760" y="771"/>
                </a:cubicBezTo>
                <a:cubicBezTo>
                  <a:pt x="1759" y="761"/>
                  <a:pt x="1767" y="761"/>
                  <a:pt x="1775" y="761"/>
                </a:cubicBezTo>
                <a:cubicBezTo>
                  <a:pt x="1775" y="757"/>
                  <a:pt x="1780" y="758"/>
                  <a:pt x="1782" y="756"/>
                </a:cubicBezTo>
                <a:cubicBezTo>
                  <a:pt x="1781" y="754"/>
                  <a:pt x="1778" y="756"/>
                  <a:pt x="1777" y="754"/>
                </a:cubicBezTo>
                <a:cubicBezTo>
                  <a:pt x="1781" y="753"/>
                  <a:pt x="1779" y="748"/>
                  <a:pt x="1783" y="747"/>
                </a:cubicBezTo>
                <a:cubicBezTo>
                  <a:pt x="1782" y="745"/>
                  <a:pt x="1781" y="742"/>
                  <a:pt x="1785" y="742"/>
                </a:cubicBezTo>
                <a:cubicBezTo>
                  <a:pt x="1785" y="740"/>
                  <a:pt x="1782" y="739"/>
                  <a:pt x="1783" y="734"/>
                </a:cubicBezTo>
                <a:cubicBezTo>
                  <a:pt x="1777" y="736"/>
                  <a:pt x="1772" y="750"/>
                  <a:pt x="1766" y="743"/>
                </a:cubicBezTo>
                <a:cubicBezTo>
                  <a:pt x="1766" y="745"/>
                  <a:pt x="1764" y="747"/>
                  <a:pt x="1763" y="748"/>
                </a:cubicBezTo>
                <a:cubicBezTo>
                  <a:pt x="1758" y="748"/>
                  <a:pt x="1757" y="750"/>
                  <a:pt x="1754" y="748"/>
                </a:cubicBezTo>
                <a:cubicBezTo>
                  <a:pt x="1761" y="741"/>
                  <a:pt x="1766" y="735"/>
                  <a:pt x="1777" y="732"/>
                </a:cubicBezTo>
                <a:cubicBezTo>
                  <a:pt x="1778" y="730"/>
                  <a:pt x="1776" y="730"/>
                  <a:pt x="1776" y="727"/>
                </a:cubicBezTo>
                <a:cubicBezTo>
                  <a:pt x="1785" y="726"/>
                  <a:pt x="1787" y="720"/>
                  <a:pt x="1793" y="717"/>
                </a:cubicBezTo>
                <a:cubicBezTo>
                  <a:pt x="1793" y="714"/>
                  <a:pt x="1790" y="715"/>
                  <a:pt x="1791" y="712"/>
                </a:cubicBezTo>
                <a:cubicBezTo>
                  <a:pt x="1796" y="700"/>
                  <a:pt x="1813" y="703"/>
                  <a:pt x="1824" y="696"/>
                </a:cubicBezTo>
                <a:cubicBezTo>
                  <a:pt x="1822" y="694"/>
                  <a:pt x="1819" y="697"/>
                  <a:pt x="1817" y="698"/>
                </a:cubicBezTo>
                <a:cubicBezTo>
                  <a:pt x="1816" y="695"/>
                  <a:pt x="1813" y="694"/>
                  <a:pt x="1811" y="692"/>
                </a:cubicBezTo>
                <a:cubicBezTo>
                  <a:pt x="1812" y="690"/>
                  <a:pt x="1813" y="689"/>
                  <a:pt x="1812" y="686"/>
                </a:cubicBezTo>
                <a:cubicBezTo>
                  <a:pt x="1808" y="687"/>
                  <a:pt x="1808" y="687"/>
                  <a:pt x="1808" y="687"/>
                </a:cubicBezTo>
                <a:cubicBezTo>
                  <a:pt x="1802" y="675"/>
                  <a:pt x="1795" y="690"/>
                  <a:pt x="1786" y="686"/>
                </a:cubicBezTo>
                <a:cubicBezTo>
                  <a:pt x="1785" y="689"/>
                  <a:pt x="1783" y="691"/>
                  <a:pt x="1781" y="694"/>
                </a:cubicBezTo>
                <a:cubicBezTo>
                  <a:pt x="1775" y="694"/>
                  <a:pt x="1770" y="702"/>
                  <a:pt x="1761" y="698"/>
                </a:cubicBezTo>
                <a:cubicBezTo>
                  <a:pt x="1758" y="701"/>
                  <a:pt x="1762" y="704"/>
                  <a:pt x="1760" y="707"/>
                </a:cubicBezTo>
                <a:cubicBezTo>
                  <a:pt x="1758" y="708"/>
                  <a:pt x="1758" y="705"/>
                  <a:pt x="1756" y="705"/>
                </a:cubicBezTo>
                <a:cubicBezTo>
                  <a:pt x="1757" y="709"/>
                  <a:pt x="1753" y="712"/>
                  <a:pt x="1749" y="710"/>
                </a:cubicBezTo>
                <a:cubicBezTo>
                  <a:pt x="1749" y="712"/>
                  <a:pt x="1748" y="713"/>
                  <a:pt x="1745" y="713"/>
                </a:cubicBezTo>
                <a:cubicBezTo>
                  <a:pt x="1743" y="718"/>
                  <a:pt x="1734" y="730"/>
                  <a:pt x="1726" y="725"/>
                </a:cubicBezTo>
                <a:cubicBezTo>
                  <a:pt x="1730" y="726"/>
                  <a:pt x="1730" y="723"/>
                  <a:pt x="1733" y="724"/>
                </a:cubicBezTo>
                <a:cubicBezTo>
                  <a:pt x="1731" y="720"/>
                  <a:pt x="1727" y="721"/>
                  <a:pt x="1722" y="722"/>
                </a:cubicBezTo>
                <a:cubicBezTo>
                  <a:pt x="1721" y="727"/>
                  <a:pt x="1720" y="732"/>
                  <a:pt x="1715" y="735"/>
                </a:cubicBezTo>
                <a:cubicBezTo>
                  <a:pt x="1714" y="734"/>
                  <a:pt x="1712" y="733"/>
                  <a:pt x="1710" y="733"/>
                </a:cubicBezTo>
                <a:cubicBezTo>
                  <a:pt x="1710" y="737"/>
                  <a:pt x="1710" y="737"/>
                  <a:pt x="1710" y="737"/>
                </a:cubicBezTo>
                <a:cubicBezTo>
                  <a:pt x="1712" y="737"/>
                  <a:pt x="1714" y="735"/>
                  <a:pt x="1715" y="738"/>
                </a:cubicBezTo>
                <a:cubicBezTo>
                  <a:pt x="1713" y="740"/>
                  <a:pt x="1711" y="742"/>
                  <a:pt x="1709" y="744"/>
                </a:cubicBezTo>
                <a:cubicBezTo>
                  <a:pt x="1709" y="747"/>
                  <a:pt x="1712" y="748"/>
                  <a:pt x="1713" y="750"/>
                </a:cubicBezTo>
                <a:cubicBezTo>
                  <a:pt x="1706" y="755"/>
                  <a:pt x="1707" y="765"/>
                  <a:pt x="1699" y="769"/>
                </a:cubicBezTo>
                <a:cubicBezTo>
                  <a:pt x="1697" y="766"/>
                  <a:pt x="1692" y="766"/>
                  <a:pt x="1690" y="762"/>
                </a:cubicBezTo>
                <a:cubicBezTo>
                  <a:pt x="1692" y="761"/>
                  <a:pt x="1692" y="763"/>
                  <a:pt x="1695" y="762"/>
                </a:cubicBezTo>
                <a:cubicBezTo>
                  <a:pt x="1695" y="755"/>
                  <a:pt x="1698" y="753"/>
                  <a:pt x="1703" y="748"/>
                </a:cubicBezTo>
                <a:cubicBezTo>
                  <a:pt x="1695" y="748"/>
                  <a:pt x="1695" y="757"/>
                  <a:pt x="1688" y="755"/>
                </a:cubicBezTo>
                <a:cubicBezTo>
                  <a:pt x="1688" y="761"/>
                  <a:pt x="1685" y="766"/>
                  <a:pt x="1679" y="768"/>
                </a:cubicBezTo>
                <a:cubicBezTo>
                  <a:pt x="1679" y="765"/>
                  <a:pt x="1681" y="765"/>
                  <a:pt x="1678" y="764"/>
                </a:cubicBezTo>
                <a:cubicBezTo>
                  <a:pt x="1677" y="765"/>
                  <a:pt x="1677" y="767"/>
                  <a:pt x="1678" y="770"/>
                </a:cubicBezTo>
                <a:cubicBezTo>
                  <a:pt x="1667" y="774"/>
                  <a:pt x="1667" y="787"/>
                  <a:pt x="1658" y="792"/>
                </a:cubicBezTo>
                <a:cubicBezTo>
                  <a:pt x="1656" y="791"/>
                  <a:pt x="1656" y="787"/>
                  <a:pt x="1653" y="786"/>
                </a:cubicBezTo>
                <a:cubicBezTo>
                  <a:pt x="1654" y="799"/>
                  <a:pt x="1642" y="808"/>
                  <a:pt x="1630" y="813"/>
                </a:cubicBezTo>
                <a:cubicBezTo>
                  <a:pt x="1630" y="817"/>
                  <a:pt x="1630" y="817"/>
                  <a:pt x="1630" y="817"/>
                </a:cubicBezTo>
                <a:cubicBezTo>
                  <a:pt x="1625" y="821"/>
                  <a:pt x="1620" y="821"/>
                  <a:pt x="1615" y="821"/>
                </a:cubicBezTo>
                <a:cubicBezTo>
                  <a:pt x="1616" y="824"/>
                  <a:pt x="1616" y="828"/>
                  <a:pt x="1612" y="830"/>
                </a:cubicBezTo>
                <a:cubicBezTo>
                  <a:pt x="1615" y="834"/>
                  <a:pt x="1612" y="835"/>
                  <a:pt x="1610" y="838"/>
                </a:cubicBezTo>
                <a:cubicBezTo>
                  <a:pt x="1613" y="836"/>
                  <a:pt x="1612" y="840"/>
                  <a:pt x="1612" y="841"/>
                </a:cubicBezTo>
                <a:cubicBezTo>
                  <a:pt x="1610" y="842"/>
                  <a:pt x="1609" y="844"/>
                  <a:pt x="1606" y="845"/>
                </a:cubicBezTo>
                <a:cubicBezTo>
                  <a:pt x="1604" y="838"/>
                  <a:pt x="1595" y="847"/>
                  <a:pt x="1594" y="852"/>
                </a:cubicBezTo>
                <a:cubicBezTo>
                  <a:pt x="1596" y="851"/>
                  <a:pt x="1597" y="849"/>
                  <a:pt x="1598" y="852"/>
                </a:cubicBezTo>
                <a:cubicBezTo>
                  <a:pt x="1596" y="855"/>
                  <a:pt x="1598" y="862"/>
                  <a:pt x="1593" y="863"/>
                </a:cubicBezTo>
                <a:cubicBezTo>
                  <a:pt x="1590" y="861"/>
                  <a:pt x="1587" y="859"/>
                  <a:pt x="1584" y="857"/>
                </a:cubicBezTo>
                <a:cubicBezTo>
                  <a:pt x="1585" y="860"/>
                  <a:pt x="1581" y="859"/>
                  <a:pt x="1581" y="861"/>
                </a:cubicBezTo>
                <a:cubicBezTo>
                  <a:pt x="1579" y="859"/>
                  <a:pt x="1579" y="857"/>
                  <a:pt x="1579" y="854"/>
                </a:cubicBezTo>
                <a:cubicBezTo>
                  <a:pt x="1573" y="857"/>
                  <a:pt x="1571" y="855"/>
                  <a:pt x="1565" y="854"/>
                </a:cubicBezTo>
                <a:cubicBezTo>
                  <a:pt x="1573" y="848"/>
                  <a:pt x="1580" y="842"/>
                  <a:pt x="1589" y="837"/>
                </a:cubicBezTo>
                <a:cubicBezTo>
                  <a:pt x="1588" y="832"/>
                  <a:pt x="1596" y="830"/>
                  <a:pt x="1601" y="826"/>
                </a:cubicBezTo>
                <a:cubicBezTo>
                  <a:pt x="1605" y="823"/>
                  <a:pt x="1611" y="815"/>
                  <a:pt x="1612" y="821"/>
                </a:cubicBezTo>
                <a:cubicBezTo>
                  <a:pt x="1615" y="815"/>
                  <a:pt x="1617" y="804"/>
                  <a:pt x="1626" y="807"/>
                </a:cubicBezTo>
                <a:cubicBezTo>
                  <a:pt x="1626" y="803"/>
                  <a:pt x="1625" y="798"/>
                  <a:pt x="1628" y="796"/>
                </a:cubicBezTo>
                <a:cubicBezTo>
                  <a:pt x="1637" y="795"/>
                  <a:pt x="1639" y="788"/>
                  <a:pt x="1642" y="782"/>
                </a:cubicBezTo>
                <a:cubicBezTo>
                  <a:pt x="1649" y="785"/>
                  <a:pt x="1648" y="775"/>
                  <a:pt x="1655" y="775"/>
                </a:cubicBezTo>
                <a:cubicBezTo>
                  <a:pt x="1655" y="767"/>
                  <a:pt x="1663" y="766"/>
                  <a:pt x="1663" y="758"/>
                </a:cubicBezTo>
                <a:cubicBezTo>
                  <a:pt x="1666" y="757"/>
                  <a:pt x="1670" y="756"/>
                  <a:pt x="1674" y="756"/>
                </a:cubicBezTo>
                <a:cubicBezTo>
                  <a:pt x="1674" y="754"/>
                  <a:pt x="1675" y="754"/>
                  <a:pt x="1675" y="752"/>
                </a:cubicBezTo>
                <a:cubicBezTo>
                  <a:pt x="1674" y="751"/>
                  <a:pt x="1671" y="751"/>
                  <a:pt x="1672" y="748"/>
                </a:cubicBezTo>
                <a:cubicBezTo>
                  <a:pt x="1674" y="748"/>
                  <a:pt x="1676" y="749"/>
                  <a:pt x="1676" y="746"/>
                </a:cubicBezTo>
                <a:cubicBezTo>
                  <a:pt x="1675" y="746"/>
                  <a:pt x="1674" y="744"/>
                  <a:pt x="1674" y="742"/>
                </a:cubicBezTo>
                <a:cubicBezTo>
                  <a:pt x="1680" y="740"/>
                  <a:pt x="1679" y="747"/>
                  <a:pt x="1683" y="748"/>
                </a:cubicBezTo>
                <a:cubicBezTo>
                  <a:pt x="1688" y="743"/>
                  <a:pt x="1689" y="736"/>
                  <a:pt x="1687" y="730"/>
                </a:cubicBezTo>
                <a:cubicBezTo>
                  <a:pt x="1675" y="728"/>
                  <a:pt x="1667" y="734"/>
                  <a:pt x="1657" y="727"/>
                </a:cubicBezTo>
                <a:cubicBezTo>
                  <a:pt x="1658" y="727"/>
                  <a:pt x="1652" y="721"/>
                  <a:pt x="1651" y="720"/>
                </a:cubicBezTo>
                <a:cubicBezTo>
                  <a:pt x="1653" y="720"/>
                  <a:pt x="1654" y="718"/>
                  <a:pt x="1656" y="718"/>
                </a:cubicBezTo>
                <a:cubicBezTo>
                  <a:pt x="1656" y="717"/>
                  <a:pt x="1656" y="716"/>
                  <a:pt x="1655" y="715"/>
                </a:cubicBezTo>
                <a:cubicBezTo>
                  <a:pt x="1662" y="712"/>
                  <a:pt x="1663" y="701"/>
                  <a:pt x="1672" y="703"/>
                </a:cubicBezTo>
                <a:cubicBezTo>
                  <a:pt x="1678" y="694"/>
                  <a:pt x="1685" y="686"/>
                  <a:pt x="1696" y="684"/>
                </a:cubicBezTo>
                <a:cubicBezTo>
                  <a:pt x="1698" y="678"/>
                  <a:pt x="1700" y="677"/>
                  <a:pt x="1706" y="675"/>
                </a:cubicBezTo>
                <a:cubicBezTo>
                  <a:pt x="1705" y="672"/>
                  <a:pt x="1706" y="669"/>
                  <a:pt x="1707" y="666"/>
                </a:cubicBezTo>
                <a:cubicBezTo>
                  <a:pt x="1712" y="667"/>
                  <a:pt x="1714" y="661"/>
                  <a:pt x="1718" y="665"/>
                </a:cubicBezTo>
                <a:cubicBezTo>
                  <a:pt x="1719" y="655"/>
                  <a:pt x="1733" y="655"/>
                  <a:pt x="1736" y="647"/>
                </a:cubicBezTo>
                <a:cubicBezTo>
                  <a:pt x="1740" y="647"/>
                  <a:pt x="1740" y="647"/>
                  <a:pt x="1740" y="647"/>
                </a:cubicBezTo>
                <a:cubicBezTo>
                  <a:pt x="1741" y="642"/>
                  <a:pt x="1743" y="638"/>
                  <a:pt x="1750" y="638"/>
                </a:cubicBezTo>
                <a:cubicBezTo>
                  <a:pt x="1749" y="633"/>
                  <a:pt x="1756" y="634"/>
                  <a:pt x="1754" y="631"/>
                </a:cubicBezTo>
                <a:cubicBezTo>
                  <a:pt x="1758" y="630"/>
                  <a:pt x="1758" y="632"/>
                  <a:pt x="1761" y="633"/>
                </a:cubicBezTo>
                <a:cubicBezTo>
                  <a:pt x="1762" y="626"/>
                  <a:pt x="1766" y="623"/>
                  <a:pt x="1769" y="618"/>
                </a:cubicBezTo>
                <a:cubicBezTo>
                  <a:pt x="1774" y="619"/>
                  <a:pt x="1773" y="612"/>
                  <a:pt x="1780" y="615"/>
                </a:cubicBezTo>
                <a:cubicBezTo>
                  <a:pt x="1783" y="610"/>
                  <a:pt x="1789" y="608"/>
                  <a:pt x="1792" y="604"/>
                </a:cubicBezTo>
                <a:cubicBezTo>
                  <a:pt x="1800" y="606"/>
                  <a:pt x="1804" y="597"/>
                  <a:pt x="1810" y="593"/>
                </a:cubicBezTo>
                <a:cubicBezTo>
                  <a:pt x="1813" y="592"/>
                  <a:pt x="1814" y="593"/>
                  <a:pt x="1817" y="593"/>
                </a:cubicBezTo>
                <a:cubicBezTo>
                  <a:pt x="1821" y="585"/>
                  <a:pt x="1832" y="574"/>
                  <a:pt x="1835" y="590"/>
                </a:cubicBezTo>
                <a:cubicBezTo>
                  <a:pt x="1833" y="590"/>
                  <a:pt x="1831" y="591"/>
                  <a:pt x="1831" y="592"/>
                </a:cubicBezTo>
                <a:cubicBezTo>
                  <a:pt x="1834" y="596"/>
                  <a:pt x="1836" y="590"/>
                  <a:pt x="1840" y="592"/>
                </a:cubicBezTo>
                <a:cubicBezTo>
                  <a:pt x="1838" y="588"/>
                  <a:pt x="1844" y="587"/>
                  <a:pt x="1844" y="588"/>
                </a:cubicBezTo>
                <a:cubicBezTo>
                  <a:pt x="1845" y="586"/>
                  <a:pt x="1848" y="586"/>
                  <a:pt x="1849" y="584"/>
                </a:cubicBezTo>
                <a:cubicBezTo>
                  <a:pt x="1847" y="576"/>
                  <a:pt x="1852" y="573"/>
                  <a:pt x="1859" y="572"/>
                </a:cubicBezTo>
                <a:cubicBezTo>
                  <a:pt x="1861" y="576"/>
                  <a:pt x="1860" y="577"/>
                  <a:pt x="1858" y="579"/>
                </a:cubicBezTo>
                <a:cubicBezTo>
                  <a:pt x="1862" y="578"/>
                  <a:pt x="1866" y="578"/>
                  <a:pt x="1868" y="577"/>
                </a:cubicBezTo>
                <a:cubicBezTo>
                  <a:pt x="1869" y="574"/>
                  <a:pt x="1867" y="575"/>
                  <a:pt x="1867" y="573"/>
                </a:cubicBezTo>
                <a:cubicBezTo>
                  <a:pt x="1869" y="571"/>
                  <a:pt x="1875" y="572"/>
                  <a:pt x="1875" y="568"/>
                </a:cubicBezTo>
                <a:cubicBezTo>
                  <a:pt x="1873" y="565"/>
                  <a:pt x="1872" y="569"/>
                  <a:pt x="1872" y="566"/>
                </a:cubicBezTo>
                <a:cubicBezTo>
                  <a:pt x="1881" y="565"/>
                  <a:pt x="1887" y="575"/>
                  <a:pt x="1895" y="569"/>
                </a:cubicBezTo>
                <a:cubicBezTo>
                  <a:pt x="1896" y="570"/>
                  <a:pt x="1901" y="571"/>
                  <a:pt x="1898" y="575"/>
                </a:cubicBezTo>
                <a:cubicBezTo>
                  <a:pt x="1900" y="576"/>
                  <a:pt x="1901" y="572"/>
                  <a:pt x="1902" y="575"/>
                </a:cubicBezTo>
                <a:cubicBezTo>
                  <a:pt x="1899" y="576"/>
                  <a:pt x="1895" y="578"/>
                  <a:pt x="1891" y="578"/>
                </a:cubicBezTo>
                <a:cubicBezTo>
                  <a:pt x="1892" y="582"/>
                  <a:pt x="1889" y="583"/>
                  <a:pt x="1888" y="585"/>
                </a:cubicBezTo>
                <a:cubicBezTo>
                  <a:pt x="1887" y="582"/>
                  <a:pt x="1883" y="584"/>
                  <a:pt x="1882" y="586"/>
                </a:cubicBezTo>
                <a:cubicBezTo>
                  <a:pt x="1883" y="586"/>
                  <a:pt x="1883" y="587"/>
                  <a:pt x="1882" y="588"/>
                </a:cubicBezTo>
                <a:cubicBezTo>
                  <a:pt x="1886" y="591"/>
                  <a:pt x="1891" y="585"/>
                  <a:pt x="1893" y="587"/>
                </a:cubicBezTo>
                <a:cubicBezTo>
                  <a:pt x="1894" y="590"/>
                  <a:pt x="1890" y="588"/>
                  <a:pt x="1890" y="591"/>
                </a:cubicBezTo>
                <a:cubicBezTo>
                  <a:pt x="1892" y="590"/>
                  <a:pt x="1900" y="590"/>
                  <a:pt x="1898" y="595"/>
                </a:cubicBezTo>
                <a:cubicBezTo>
                  <a:pt x="1892" y="591"/>
                  <a:pt x="1884" y="600"/>
                  <a:pt x="1879" y="603"/>
                </a:cubicBezTo>
                <a:cubicBezTo>
                  <a:pt x="1884" y="604"/>
                  <a:pt x="1882" y="599"/>
                  <a:pt x="1887" y="600"/>
                </a:cubicBezTo>
                <a:cubicBezTo>
                  <a:pt x="1889" y="600"/>
                  <a:pt x="1891" y="602"/>
                  <a:pt x="1894" y="603"/>
                </a:cubicBezTo>
                <a:cubicBezTo>
                  <a:pt x="1892" y="604"/>
                  <a:pt x="1891" y="605"/>
                  <a:pt x="1891" y="607"/>
                </a:cubicBezTo>
                <a:cubicBezTo>
                  <a:pt x="1895" y="606"/>
                  <a:pt x="1897" y="607"/>
                  <a:pt x="1899" y="606"/>
                </a:cubicBezTo>
                <a:cubicBezTo>
                  <a:pt x="1900" y="603"/>
                  <a:pt x="1895" y="603"/>
                  <a:pt x="1897" y="601"/>
                </a:cubicBezTo>
                <a:cubicBezTo>
                  <a:pt x="1900" y="601"/>
                  <a:pt x="1900" y="602"/>
                  <a:pt x="1899" y="604"/>
                </a:cubicBezTo>
                <a:cubicBezTo>
                  <a:pt x="1904" y="600"/>
                  <a:pt x="1906" y="604"/>
                  <a:pt x="1910" y="603"/>
                </a:cubicBezTo>
                <a:cubicBezTo>
                  <a:pt x="1911" y="599"/>
                  <a:pt x="1906" y="603"/>
                  <a:pt x="1907" y="599"/>
                </a:cubicBezTo>
                <a:cubicBezTo>
                  <a:pt x="1914" y="600"/>
                  <a:pt x="1912" y="594"/>
                  <a:pt x="1917" y="594"/>
                </a:cubicBezTo>
                <a:cubicBezTo>
                  <a:pt x="1923" y="597"/>
                  <a:pt x="1920" y="607"/>
                  <a:pt x="1915" y="609"/>
                </a:cubicBezTo>
                <a:cubicBezTo>
                  <a:pt x="1914" y="611"/>
                  <a:pt x="1919" y="608"/>
                  <a:pt x="1919" y="610"/>
                </a:cubicBezTo>
                <a:cubicBezTo>
                  <a:pt x="1910" y="614"/>
                  <a:pt x="1902" y="623"/>
                  <a:pt x="1893" y="622"/>
                </a:cubicBezTo>
                <a:cubicBezTo>
                  <a:pt x="1892" y="632"/>
                  <a:pt x="1877" y="630"/>
                  <a:pt x="1877" y="640"/>
                </a:cubicBezTo>
                <a:cubicBezTo>
                  <a:pt x="1881" y="637"/>
                  <a:pt x="1887" y="644"/>
                  <a:pt x="1886" y="641"/>
                </a:cubicBezTo>
                <a:cubicBezTo>
                  <a:pt x="1885" y="641"/>
                  <a:pt x="1884" y="641"/>
                  <a:pt x="1884" y="640"/>
                </a:cubicBezTo>
                <a:cubicBezTo>
                  <a:pt x="1885" y="639"/>
                  <a:pt x="1885" y="638"/>
                  <a:pt x="1887" y="637"/>
                </a:cubicBezTo>
                <a:cubicBezTo>
                  <a:pt x="1887" y="642"/>
                  <a:pt x="1897" y="636"/>
                  <a:pt x="1898" y="633"/>
                </a:cubicBezTo>
                <a:cubicBezTo>
                  <a:pt x="1903" y="631"/>
                  <a:pt x="1903" y="636"/>
                  <a:pt x="1903" y="640"/>
                </a:cubicBezTo>
                <a:cubicBezTo>
                  <a:pt x="1901" y="641"/>
                  <a:pt x="1901" y="644"/>
                  <a:pt x="1898" y="643"/>
                </a:cubicBezTo>
                <a:cubicBezTo>
                  <a:pt x="1900" y="648"/>
                  <a:pt x="1894" y="648"/>
                  <a:pt x="1897" y="651"/>
                </a:cubicBezTo>
                <a:cubicBezTo>
                  <a:pt x="1908" y="648"/>
                  <a:pt x="1928" y="651"/>
                  <a:pt x="1936" y="648"/>
                </a:cubicBezTo>
                <a:cubicBezTo>
                  <a:pt x="1936" y="650"/>
                  <a:pt x="1937" y="650"/>
                  <a:pt x="1938" y="652"/>
                </a:cubicBezTo>
                <a:cubicBezTo>
                  <a:pt x="1943" y="652"/>
                  <a:pt x="1943" y="652"/>
                  <a:pt x="1943" y="652"/>
                </a:cubicBezTo>
                <a:cubicBezTo>
                  <a:pt x="1942" y="644"/>
                  <a:pt x="1954" y="647"/>
                  <a:pt x="1957" y="642"/>
                </a:cubicBezTo>
                <a:cubicBezTo>
                  <a:pt x="1950" y="644"/>
                  <a:pt x="1940" y="649"/>
                  <a:pt x="1935" y="643"/>
                </a:cubicBezTo>
                <a:cubicBezTo>
                  <a:pt x="1934" y="638"/>
                  <a:pt x="1937" y="638"/>
                  <a:pt x="1936" y="633"/>
                </a:cubicBezTo>
                <a:cubicBezTo>
                  <a:pt x="1941" y="631"/>
                  <a:pt x="1944" y="624"/>
                  <a:pt x="1950" y="628"/>
                </a:cubicBezTo>
                <a:cubicBezTo>
                  <a:pt x="1951" y="625"/>
                  <a:pt x="1946" y="628"/>
                  <a:pt x="1946" y="624"/>
                </a:cubicBezTo>
                <a:cubicBezTo>
                  <a:pt x="1949" y="622"/>
                  <a:pt x="1947" y="622"/>
                  <a:pt x="1947" y="618"/>
                </a:cubicBezTo>
                <a:cubicBezTo>
                  <a:pt x="1949" y="620"/>
                  <a:pt x="1950" y="618"/>
                  <a:pt x="1953" y="618"/>
                </a:cubicBezTo>
                <a:cubicBezTo>
                  <a:pt x="1953" y="619"/>
                  <a:pt x="1953" y="623"/>
                  <a:pt x="1955" y="621"/>
                </a:cubicBezTo>
                <a:cubicBezTo>
                  <a:pt x="1956" y="620"/>
                  <a:pt x="1954" y="616"/>
                  <a:pt x="1956" y="616"/>
                </a:cubicBezTo>
                <a:cubicBezTo>
                  <a:pt x="1960" y="614"/>
                  <a:pt x="1960" y="618"/>
                  <a:pt x="1967" y="615"/>
                </a:cubicBezTo>
                <a:cubicBezTo>
                  <a:pt x="1969" y="614"/>
                  <a:pt x="1969" y="610"/>
                  <a:pt x="1971" y="608"/>
                </a:cubicBezTo>
                <a:cubicBezTo>
                  <a:pt x="1974" y="610"/>
                  <a:pt x="1977" y="604"/>
                  <a:pt x="1982" y="604"/>
                </a:cubicBezTo>
                <a:cubicBezTo>
                  <a:pt x="1982" y="605"/>
                  <a:pt x="1983" y="605"/>
                  <a:pt x="1983" y="606"/>
                </a:cubicBezTo>
                <a:cubicBezTo>
                  <a:pt x="1983" y="607"/>
                  <a:pt x="1980" y="610"/>
                  <a:pt x="1982" y="610"/>
                </a:cubicBezTo>
                <a:cubicBezTo>
                  <a:pt x="1993" y="609"/>
                  <a:pt x="2003" y="597"/>
                  <a:pt x="2017" y="596"/>
                </a:cubicBezTo>
                <a:cubicBezTo>
                  <a:pt x="2018" y="594"/>
                  <a:pt x="2019" y="592"/>
                  <a:pt x="2018" y="588"/>
                </a:cubicBezTo>
                <a:cubicBezTo>
                  <a:pt x="2021" y="588"/>
                  <a:pt x="2021" y="586"/>
                  <a:pt x="2024" y="586"/>
                </a:cubicBezTo>
                <a:cubicBezTo>
                  <a:pt x="2024" y="582"/>
                  <a:pt x="2019" y="586"/>
                  <a:pt x="2020" y="582"/>
                </a:cubicBezTo>
                <a:cubicBezTo>
                  <a:pt x="2024" y="581"/>
                  <a:pt x="2025" y="583"/>
                  <a:pt x="2026" y="585"/>
                </a:cubicBezTo>
                <a:cubicBezTo>
                  <a:pt x="2034" y="578"/>
                  <a:pt x="2042" y="570"/>
                  <a:pt x="2056" y="569"/>
                </a:cubicBezTo>
                <a:cubicBezTo>
                  <a:pt x="2056" y="571"/>
                  <a:pt x="2056" y="572"/>
                  <a:pt x="2057" y="573"/>
                </a:cubicBezTo>
                <a:cubicBezTo>
                  <a:pt x="2063" y="572"/>
                  <a:pt x="2068" y="570"/>
                  <a:pt x="2073" y="569"/>
                </a:cubicBezTo>
                <a:cubicBezTo>
                  <a:pt x="2073" y="565"/>
                  <a:pt x="2073" y="565"/>
                  <a:pt x="2073" y="565"/>
                </a:cubicBezTo>
                <a:cubicBezTo>
                  <a:pt x="2082" y="561"/>
                  <a:pt x="2087" y="555"/>
                  <a:pt x="2097" y="552"/>
                </a:cubicBezTo>
                <a:cubicBezTo>
                  <a:pt x="2100" y="550"/>
                  <a:pt x="2094" y="549"/>
                  <a:pt x="2097" y="547"/>
                </a:cubicBezTo>
                <a:cubicBezTo>
                  <a:pt x="2098" y="548"/>
                  <a:pt x="2098" y="548"/>
                  <a:pt x="2100" y="548"/>
                </a:cubicBezTo>
                <a:cubicBezTo>
                  <a:pt x="2100" y="551"/>
                  <a:pt x="2102" y="551"/>
                  <a:pt x="2102" y="554"/>
                </a:cubicBezTo>
                <a:cubicBezTo>
                  <a:pt x="2103" y="552"/>
                  <a:pt x="2104" y="550"/>
                  <a:pt x="2109" y="549"/>
                </a:cubicBezTo>
                <a:cubicBezTo>
                  <a:pt x="2108" y="549"/>
                  <a:pt x="2108" y="547"/>
                  <a:pt x="2109" y="547"/>
                </a:cubicBezTo>
                <a:cubicBezTo>
                  <a:pt x="2115" y="549"/>
                  <a:pt x="2129" y="552"/>
                  <a:pt x="2130" y="543"/>
                </a:cubicBezTo>
                <a:cubicBezTo>
                  <a:pt x="2130" y="541"/>
                  <a:pt x="2127" y="543"/>
                  <a:pt x="2127" y="541"/>
                </a:cubicBezTo>
                <a:cubicBezTo>
                  <a:pt x="2132" y="539"/>
                  <a:pt x="2139" y="538"/>
                  <a:pt x="2145" y="535"/>
                </a:cubicBezTo>
                <a:cubicBezTo>
                  <a:pt x="2146" y="537"/>
                  <a:pt x="2144" y="542"/>
                  <a:pt x="2147" y="541"/>
                </a:cubicBezTo>
                <a:cubicBezTo>
                  <a:pt x="2147" y="534"/>
                  <a:pt x="2156" y="533"/>
                  <a:pt x="2160" y="529"/>
                </a:cubicBezTo>
                <a:cubicBezTo>
                  <a:pt x="2161" y="532"/>
                  <a:pt x="2163" y="532"/>
                  <a:pt x="2166" y="532"/>
                </a:cubicBezTo>
                <a:cubicBezTo>
                  <a:pt x="2166" y="525"/>
                  <a:pt x="2176" y="526"/>
                  <a:pt x="2181" y="523"/>
                </a:cubicBezTo>
                <a:cubicBezTo>
                  <a:pt x="2181" y="526"/>
                  <a:pt x="2182" y="528"/>
                  <a:pt x="2184" y="529"/>
                </a:cubicBezTo>
                <a:cubicBezTo>
                  <a:pt x="2185" y="525"/>
                  <a:pt x="2190" y="523"/>
                  <a:pt x="2194" y="522"/>
                </a:cubicBezTo>
                <a:cubicBezTo>
                  <a:pt x="2194" y="517"/>
                  <a:pt x="2193" y="512"/>
                  <a:pt x="2197" y="511"/>
                </a:cubicBezTo>
                <a:cubicBezTo>
                  <a:pt x="2202" y="509"/>
                  <a:pt x="2203" y="513"/>
                  <a:pt x="2206" y="513"/>
                </a:cubicBezTo>
                <a:cubicBezTo>
                  <a:pt x="2207" y="511"/>
                  <a:pt x="2208" y="510"/>
                  <a:pt x="2210" y="509"/>
                </a:cubicBezTo>
                <a:cubicBezTo>
                  <a:pt x="2222" y="514"/>
                  <a:pt x="2229" y="494"/>
                  <a:pt x="2239" y="501"/>
                </a:cubicBezTo>
                <a:cubicBezTo>
                  <a:pt x="2239" y="503"/>
                  <a:pt x="2235" y="502"/>
                  <a:pt x="2235" y="505"/>
                </a:cubicBezTo>
                <a:cubicBezTo>
                  <a:pt x="2242" y="505"/>
                  <a:pt x="2241" y="496"/>
                  <a:pt x="2247" y="499"/>
                </a:cubicBezTo>
                <a:cubicBezTo>
                  <a:pt x="2249" y="497"/>
                  <a:pt x="2248" y="492"/>
                  <a:pt x="2252" y="492"/>
                </a:cubicBezTo>
                <a:cubicBezTo>
                  <a:pt x="2253" y="493"/>
                  <a:pt x="2255" y="495"/>
                  <a:pt x="2253" y="497"/>
                </a:cubicBezTo>
                <a:cubicBezTo>
                  <a:pt x="2260" y="497"/>
                  <a:pt x="2255" y="489"/>
                  <a:pt x="2260" y="490"/>
                </a:cubicBezTo>
                <a:cubicBezTo>
                  <a:pt x="2258" y="489"/>
                  <a:pt x="2259" y="485"/>
                  <a:pt x="2260" y="485"/>
                </a:cubicBezTo>
                <a:cubicBezTo>
                  <a:pt x="2260" y="488"/>
                  <a:pt x="2261" y="487"/>
                  <a:pt x="2261" y="491"/>
                </a:cubicBezTo>
                <a:cubicBezTo>
                  <a:pt x="2264" y="491"/>
                  <a:pt x="2264" y="489"/>
                  <a:pt x="2266" y="488"/>
                </a:cubicBezTo>
                <a:cubicBezTo>
                  <a:pt x="2266" y="489"/>
                  <a:pt x="2265" y="490"/>
                  <a:pt x="2266" y="491"/>
                </a:cubicBezTo>
                <a:cubicBezTo>
                  <a:pt x="2269" y="490"/>
                  <a:pt x="2274" y="491"/>
                  <a:pt x="2275" y="489"/>
                </a:cubicBezTo>
                <a:cubicBezTo>
                  <a:pt x="2273" y="486"/>
                  <a:pt x="2270" y="489"/>
                  <a:pt x="2269" y="484"/>
                </a:cubicBezTo>
                <a:cubicBezTo>
                  <a:pt x="2271" y="484"/>
                  <a:pt x="2271" y="482"/>
                  <a:pt x="2274" y="483"/>
                </a:cubicBezTo>
                <a:cubicBezTo>
                  <a:pt x="2275" y="480"/>
                  <a:pt x="2272" y="481"/>
                  <a:pt x="2271" y="479"/>
                </a:cubicBezTo>
                <a:cubicBezTo>
                  <a:pt x="2275" y="478"/>
                  <a:pt x="2272" y="470"/>
                  <a:pt x="2277" y="469"/>
                </a:cubicBezTo>
                <a:cubicBezTo>
                  <a:pt x="2277" y="471"/>
                  <a:pt x="2277" y="472"/>
                  <a:pt x="2278" y="473"/>
                </a:cubicBezTo>
                <a:cubicBezTo>
                  <a:pt x="2275" y="473"/>
                  <a:pt x="2274" y="474"/>
                  <a:pt x="2274" y="476"/>
                </a:cubicBezTo>
                <a:cubicBezTo>
                  <a:pt x="2276" y="476"/>
                  <a:pt x="2275" y="477"/>
                  <a:pt x="2275" y="478"/>
                </a:cubicBezTo>
                <a:cubicBezTo>
                  <a:pt x="2276" y="478"/>
                  <a:pt x="2277" y="476"/>
                  <a:pt x="2277" y="478"/>
                </a:cubicBezTo>
                <a:cubicBezTo>
                  <a:pt x="2277" y="479"/>
                  <a:pt x="2276" y="479"/>
                  <a:pt x="2275" y="482"/>
                </a:cubicBezTo>
                <a:cubicBezTo>
                  <a:pt x="2277" y="480"/>
                  <a:pt x="2279" y="480"/>
                  <a:pt x="2281" y="482"/>
                </a:cubicBezTo>
                <a:cubicBezTo>
                  <a:pt x="2280" y="478"/>
                  <a:pt x="2285" y="478"/>
                  <a:pt x="2285" y="474"/>
                </a:cubicBezTo>
                <a:cubicBezTo>
                  <a:pt x="2284" y="473"/>
                  <a:pt x="2283" y="472"/>
                  <a:pt x="2282" y="471"/>
                </a:cubicBezTo>
                <a:cubicBezTo>
                  <a:pt x="2280" y="471"/>
                  <a:pt x="2279" y="473"/>
                  <a:pt x="2278" y="470"/>
                </a:cubicBezTo>
                <a:cubicBezTo>
                  <a:pt x="2281" y="470"/>
                  <a:pt x="2282" y="468"/>
                  <a:pt x="2286" y="468"/>
                </a:cubicBezTo>
                <a:cubicBezTo>
                  <a:pt x="2286" y="470"/>
                  <a:pt x="2287" y="470"/>
                  <a:pt x="2288" y="472"/>
                </a:cubicBezTo>
                <a:cubicBezTo>
                  <a:pt x="2297" y="466"/>
                  <a:pt x="2312" y="473"/>
                  <a:pt x="2315" y="464"/>
                </a:cubicBezTo>
                <a:cubicBezTo>
                  <a:pt x="2321" y="468"/>
                  <a:pt x="2327" y="459"/>
                  <a:pt x="2328" y="454"/>
                </a:cubicBezTo>
                <a:cubicBezTo>
                  <a:pt x="2331" y="454"/>
                  <a:pt x="2331" y="453"/>
                  <a:pt x="2334" y="453"/>
                </a:cubicBezTo>
                <a:cubicBezTo>
                  <a:pt x="2337" y="460"/>
                  <a:pt x="2344" y="452"/>
                  <a:pt x="2350" y="452"/>
                </a:cubicBezTo>
                <a:cubicBezTo>
                  <a:pt x="2350" y="455"/>
                  <a:pt x="2352" y="456"/>
                  <a:pt x="2354" y="456"/>
                </a:cubicBezTo>
                <a:cubicBezTo>
                  <a:pt x="2355" y="451"/>
                  <a:pt x="2359" y="445"/>
                  <a:pt x="2364" y="446"/>
                </a:cubicBezTo>
                <a:cubicBezTo>
                  <a:pt x="2366" y="443"/>
                  <a:pt x="2369" y="435"/>
                  <a:pt x="2372" y="439"/>
                </a:cubicBezTo>
                <a:cubicBezTo>
                  <a:pt x="2369" y="427"/>
                  <a:pt x="2383" y="434"/>
                  <a:pt x="2385" y="427"/>
                </a:cubicBezTo>
                <a:cubicBezTo>
                  <a:pt x="2388" y="430"/>
                  <a:pt x="2388" y="427"/>
                  <a:pt x="2391" y="426"/>
                </a:cubicBezTo>
                <a:cubicBezTo>
                  <a:pt x="2391" y="430"/>
                  <a:pt x="2391" y="430"/>
                  <a:pt x="2391" y="430"/>
                </a:cubicBezTo>
                <a:cubicBezTo>
                  <a:pt x="2394" y="430"/>
                  <a:pt x="2396" y="424"/>
                  <a:pt x="2399" y="426"/>
                </a:cubicBezTo>
                <a:cubicBezTo>
                  <a:pt x="2396" y="429"/>
                  <a:pt x="2399" y="431"/>
                  <a:pt x="2395" y="433"/>
                </a:cubicBezTo>
                <a:cubicBezTo>
                  <a:pt x="2398" y="435"/>
                  <a:pt x="2400" y="431"/>
                  <a:pt x="2399" y="427"/>
                </a:cubicBezTo>
                <a:cubicBezTo>
                  <a:pt x="2402" y="428"/>
                  <a:pt x="2401" y="425"/>
                  <a:pt x="2404" y="425"/>
                </a:cubicBezTo>
                <a:cubicBezTo>
                  <a:pt x="2405" y="426"/>
                  <a:pt x="2405" y="427"/>
                  <a:pt x="2405" y="429"/>
                </a:cubicBezTo>
                <a:cubicBezTo>
                  <a:pt x="2411" y="429"/>
                  <a:pt x="2411" y="429"/>
                  <a:pt x="2411" y="429"/>
                </a:cubicBezTo>
                <a:cubicBezTo>
                  <a:pt x="2408" y="423"/>
                  <a:pt x="2414" y="425"/>
                  <a:pt x="2416" y="423"/>
                </a:cubicBezTo>
                <a:cubicBezTo>
                  <a:pt x="2410" y="419"/>
                  <a:pt x="2421" y="411"/>
                  <a:pt x="2425" y="416"/>
                </a:cubicBezTo>
                <a:cubicBezTo>
                  <a:pt x="2430" y="410"/>
                  <a:pt x="2438" y="409"/>
                  <a:pt x="2445" y="407"/>
                </a:cubicBezTo>
                <a:cubicBezTo>
                  <a:pt x="2448" y="409"/>
                  <a:pt x="2444" y="412"/>
                  <a:pt x="2448" y="412"/>
                </a:cubicBezTo>
                <a:cubicBezTo>
                  <a:pt x="2447" y="409"/>
                  <a:pt x="2448" y="408"/>
                  <a:pt x="2449" y="405"/>
                </a:cubicBezTo>
                <a:cubicBezTo>
                  <a:pt x="2445" y="407"/>
                  <a:pt x="2435" y="408"/>
                  <a:pt x="2433" y="407"/>
                </a:cubicBezTo>
                <a:cubicBezTo>
                  <a:pt x="2431" y="403"/>
                  <a:pt x="2435" y="405"/>
                  <a:pt x="2434" y="402"/>
                </a:cubicBezTo>
                <a:cubicBezTo>
                  <a:pt x="2431" y="403"/>
                  <a:pt x="2418" y="399"/>
                  <a:pt x="2418" y="407"/>
                </a:cubicBezTo>
                <a:cubicBezTo>
                  <a:pt x="2422" y="407"/>
                  <a:pt x="2425" y="401"/>
                  <a:pt x="2427" y="406"/>
                </a:cubicBezTo>
                <a:cubicBezTo>
                  <a:pt x="2426" y="407"/>
                  <a:pt x="2426" y="409"/>
                  <a:pt x="2425" y="410"/>
                </a:cubicBezTo>
                <a:cubicBezTo>
                  <a:pt x="2411" y="413"/>
                  <a:pt x="2397" y="415"/>
                  <a:pt x="2391" y="424"/>
                </a:cubicBezTo>
                <a:cubicBezTo>
                  <a:pt x="2391" y="421"/>
                  <a:pt x="2389" y="422"/>
                  <a:pt x="2388" y="420"/>
                </a:cubicBezTo>
                <a:cubicBezTo>
                  <a:pt x="2390" y="418"/>
                  <a:pt x="2391" y="416"/>
                  <a:pt x="2393" y="415"/>
                </a:cubicBezTo>
                <a:cubicBezTo>
                  <a:pt x="2391" y="415"/>
                  <a:pt x="2391" y="415"/>
                  <a:pt x="2390" y="416"/>
                </a:cubicBezTo>
                <a:cubicBezTo>
                  <a:pt x="2390" y="414"/>
                  <a:pt x="2388" y="411"/>
                  <a:pt x="2390" y="410"/>
                </a:cubicBezTo>
                <a:cubicBezTo>
                  <a:pt x="2394" y="411"/>
                  <a:pt x="2393" y="416"/>
                  <a:pt x="2397" y="416"/>
                </a:cubicBezTo>
                <a:cubicBezTo>
                  <a:pt x="2395" y="408"/>
                  <a:pt x="2391" y="402"/>
                  <a:pt x="2387" y="397"/>
                </a:cubicBezTo>
                <a:cubicBezTo>
                  <a:pt x="2401" y="395"/>
                  <a:pt x="2407" y="388"/>
                  <a:pt x="2410" y="377"/>
                </a:cubicBezTo>
                <a:cubicBezTo>
                  <a:pt x="2413" y="377"/>
                  <a:pt x="2415" y="377"/>
                  <a:pt x="2418" y="378"/>
                </a:cubicBezTo>
                <a:cubicBezTo>
                  <a:pt x="2416" y="373"/>
                  <a:pt x="2421" y="374"/>
                  <a:pt x="2423" y="374"/>
                </a:cubicBezTo>
                <a:cubicBezTo>
                  <a:pt x="2424" y="368"/>
                  <a:pt x="2431" y="369"/>
                  <a:pt x="2436" y="369"/>
                </a:cubicBezTo>
                <a:cubicBezTo>
                  <a:pt x="2437" y="367"/>
                  <a:pt x="2433" y="366"/>
                  <a:pt x="2436" y="365"/>
                </a:cubicBezTo>
                <a:cubicBezTo>
                  <a:pt x="2439" y="364"/>
                  <a:pt x="2437" y="370"/>
                  <a:pt x="2440" y="369"/>
                </a:cubicBezTo>
                <a:cubicBezTo>
                  <a:pt x="2442" y="367"/>
                  <a:pt x="2439" y="365"/>
                  <a:pt x="2441" y="365"/>
                </a:cubicBezTo>
                <a:cubicBezTo>
                  <a:pt x="2446" y="367"/>
                  <a:pt x="2450" y="361"/>
                  <a:pt x="2457" y="361"/>
                </a:cubicBezTo>
                <a:cubicBezTo>
                  <a:pt x="2458" y="364"/>
                  <a:pt x="2460" y="371"/>
                  <a:pt x="2463" y="366"/>
                </a:cubicBezTo>
                <a:cubicBezTo>
                  <a:pt x="2462" y="365"/>
                  <a:pt x="2460" y="366"/>
                  <a:pt x="2460" y="364"/>
                </a:cubicBezTo>
                <a:cubicBezTo>
                  <a:pt x="2467" y="363"/>
                  <a:pt x="2463" y="371"/>
                  <a:pt x="2472" y="369"/>
                </a:cubicBezTo>
                <a:cubicBezTo>
                  <a:pt x="2475" y="365"/>
                  <a:pt x="2479" y="362"/>
                  <a:pt x="2485" y="360"/>
                </a:cubicBezTo>
                <a:cubicBezTo>
                  <a:pt x="2485" y="363"/>
                  <a:pt x="2486" y="364"/>
                  <a:pt x="2487" y="366"/>
                </a:cubicBezTo>
                <a:cubicBezTo>
                  <a:pt x="2496" y="365"/>
                  <a:pt x="2501" y="365"/>
                  <a:pt x="2504" y="358"/>
                </a:cubicBezTo>
                <a:cubicBezTo>
                  <a:pt x="2508" y="358"/>
                  <a:pt x="2503" y="364"/>
                  <a:pt x="2505" y="364"/>
                </a:cubicBezTo>
                <a:cubicBezTo>
                  <a:pt x="2505" y="362"/>
                  <a:pt x="2507" y="362"/>
                  <a:pt x="2509" y="362"/>
                </a:cubicBezTo>
                <a:cubicBezTo>
                  <a:pt x="2507" y="357"/>
                  <a:pt x="2514" y="358"/>
                  <a:pt x="2515" y="354"/>
                </a:cubicBezTo>
                <a:cubicBezTo>
                  <a:pt x="2513" y="352"/>
                  <a:pt x="2515" y="347"/>
                  <a:pt x="2516" y="346"/>
                </a:cubicBezTo>
                <a:cubicBezTo>
                  <a:pt x="2513" y="345"/>
                  <a:pt x="2511" y="342"/>
                  <a:pt x="2508" y="340"/>
                </a:cubicBezTo>
                <a:cubicBezTo>
                  <a:pt x="2511" y="338"/>
                  <a:pt x="2512" y="335"/>
                  <a:pt x="2515" y="334"/>
                </a:cubicBezTo>
                <a:cubicBezTo>
                  <a:pt x="2516" y="337"/>
                  <a:pt x="2520" y="336"/>
                  <a:pt x="2521" y="338"/>
                </a:cubicBezTo>
                <a:cubicBezTo>
                  <a:pt x="2520" y="340"/>
                  <a:pt x="2518" y="344"/>
                  <a:pt x="2522" y="345"/>
                </a:cubicBezTo>
                <a:cubicBezTo>
                  <a:pt x="2523" y="340"/>
                  <a:pt x="2531" y="341"/>
                  <a:pt x="2536" y="341"/>
                </a:cubicBezTo>
                <a:cubicBezTo>
                  <a:pt x="2535" y="343"/>
                  <a:pt x="2537" y="343"/>
                  <a:pt x="2537" y="345"/>
                </a:cubicBezTo>
                <a:cubicBezTo>
                  <a:pt x="2535" y="347"/>
                  <a:pt x="2536" y="345"/>
                  <a:pt x="2533" y="346"/>
                </a:cubicBezTo>
                <a:cubicBezTo>
                  <a:pt x="2534" y="349"/>
                  <a:pt x="2533" y="350"/>
                  <a:pt x="2533" y="352"/>
                </a:cubicBezTo>
                <a:cubicBezTo>
                  <a:pt x="2532" y="351"/>
                  <a:pt x="2528" y="351"/>
                  <a:pt x="2529" y="354"/>
                </a:cubicBezTo>
                <a:cubicBezTo>
                  <a:pt x="2532" y="355"/>
                  <a:pt x="2537" y="354"/>
                  <a:pt x="2538" y="358"/>
                </a:cubicBezTo>
                <a:cubicBezTo>
                  <a:pt x="2541" y="359"/>
                  <a:pt x="2540" y="355"/>
                  <a:pt x="2543" y="356"/>
                </a:cubicBezTo>
                <a:cubicBezTo>
                  <a:pt x="2545" y="357"/>
                  <a:pt x="2543" y="358"/>
                  <a:pt x="2543" y="360"/>
                </a:cubicBezTo>
                <a:cubicBezTo>
                  <a:pt x="2547" y="362"/>
                  <a:pt x="2548" y="359"/>
                  <a:pt x="2551" y="362"/>
                </a:cubicBezTo>
                <a:cubicBezTo>
                  <a:pt x="2552" y="361"/>
                  <a:pt x="2550" y="357"/>
                  <a:pt x="2553" y="358"/>
                </a:cubicBezTo>
                <a:cubicBezTo>
                  <a:pt x="2553" y="355"/>
                  <a:pt x="2551" y="355"/>
                  <a:pt x="2550" y="352"/>
                </a:cubicBezTo>
                <a:cubicBezTo>
                  <a:pt x="2551" y="352"/>
                  <a:pt x="2552" y="352"/>
                  <a:pt x="2553" y="351"/>
                </a:cubicBezTo>
                <a:cubicBezTo>
                  <a:pt x="2557" y="351"/>
                  <a:pt x="2558" y="356"/>
                  <a:pt x="2562" y="356"/>
                </a:cubicBezTo>
                <a:cubicBezTo>
                  <a:pt x="2564" y="351"/>
                  <a:pt x="2558" y="348"/>
                  <a:pt x="2559" y="341"/>
                </a:cubicBezTo>
                <a:cubicBezTo>
                  <a:pt x="2563" y="337"/>
                  <a:pt x="2567" y="341"/>
                  <a:pt x="2571" y="339"/>
                </a:cubicBezTo>
                <a:cubicBezTo>
                  <a:pt x="2571" y="337"/>
                  <a:pt x="2570" y="336"/>
                  <a:pt x="2569" y="335"/>
                </a:cubicBezTo>
                <a:cubicBezTo>
                  <a:pt x="2569" y="340"/>
                  <a:pt x="2565" y="336"/>
                  <a:pt x="2562" y="338"/>
                </a:cubicBezTo>
                <a:cubicBezTo>
                  <a:pt x="2562" y="335"/>
                  <a:pt x="2560" y="335"/>
                  <a:pt x="2560" y="332"/>
                </a:cubicBezTo>
                <a:cubicBezTo>
                  <a:pt x="2567" y="328"/>
                  <a:pt x="2577" y="318"/>
                  <a:pt x="2585" y="325"/>
                </a:cubicBezTo>
                <a:cubicBezTo>
                  <a:pt x="2589" y="325"/>
                  <a:pt x="2588" y="321"/>
                  <a:pt x="2592" y="322"/>
                </a:cubicBezTo>
                <a:cubicBezTo>
                  <a:pt x="2593" y="324"/>
                  <a:pt x="2590" y="325"/>
                  <a:pt x="2592" y="325"/>
                </a:cubicBezTo>
                <a:cubicBezTo>
                  <a:pt x="2592" y="322"/>
                  <a:pt x="2598" y="323"/>
                  <a:pt x="2601" y="323"/>
                </a:cubicBezTo>
                <a:cubicBezTo>
                  <a:pt x="2600" y="324"/>
                  <a:pt x="2603" y="326"/>
                  <a:pt x="2603" y="329"/>
                </a:cubicBezTo>
                <a:cubicBezTo>
                  <a:pt x="2599" y="333"/>
                  <a:pt x="2593" y="327"/>
                  <a:pt x="2594" y="333"/>
                </a:cubicBezTo>
                <a:cubicBezTo>
                  <a:pt x="2589" y="332"/>
                  <a:pt x="2586" y="331"/>
                  <a:pt x="2582" y="331"/>
                </a:cubicBezTo>
                <a:cubicBezTo>
                  <a:pt x="2582" y="334"/>
                  <a:pt x="2586" y="334"/>
                  <a:pt x="2584" y="337"/>
                </a:cubicBezTo>
                <a:cubicBezTo>
                  <a:pt x="2587" y="337"/>
                  <a:pt x="2586" y="335"/>
                  <a:pt x="2587" y="334"/>
                </a:cubicBezTo>
                <a:cubicBezTo>
                  <a:pt x="2590" y="335"/>
                  <a:pt x="2586" y="337"/>
                  <a:pt x="2589" y="338"/>
                </a:cubicBezTo>
                <a:cubicBezTo>
                  <a:pt x="2589" y="336"/>
                  <a:pt x="2591" y="335"/>
                  <a:pt x="2592" y="337"/>
                </a:cubicBezTo>
                <a:cubicBezTo>
                  <a:pt x="2590" y="342"/>
                  <a:pt x="2591" y="346"/>
                  <a:pt x="2586" y="349"/>
                </a:cubicBezTo>
                <a:cubicBezTo>
                  <a:pt x="2588" y="352"/>
                  <a:pt x="2594" y="348"/>
                  <a:pt x="2594" y="353"/>
                </a:cubicBezTo>
                <a:cubicBezTo>
                  <a:pt x="2597" y="353"/>
                  <a:pt x="2598" y="352"/>
                  <a:pt x="2599" y="351"/>
                </a:cubicBezTo>
                <a:cubicBezTo>
                  <a:pt x="2597" y="348"/>
                  <a:pt x="2599" y="342"/>
                  <a:pt x="2596" y="340"/>
                </a:cubicBezTo>
                <a:cubicBezTo>
                  <a:pt x="2601" y="341"/>
                  <a:pt x="2598" y="335"/>
                  <a:pt x="2601" y="335"/>
                </a:cubicBezTo>
                <a:cubicBezTo>
                  <a:pt x="2604" y="335"/>
                  <a:pt x="2604" y="336"/>
                  <a:pt x="2607" y="334"/>
                </a:cubicBezTo>
                <a:cubicBezTo>
                  <a:pt x="2608" y="338"/>
                  <a:pt x="2614" y="340"/>
                  <a:pt x="2618" y="342"/>
                </a:cubicBezTo>
                <a:cubicBezTo>
                  <a:pt x="2616" y="339"/>
                  <a:pt x="2612" y="339"/>
                  <a:pt x="2613" y="334"/>
                </a:cubicBezTo>
                <a:cubicBezTo>
                  <a:pt x="2611" y="332"/>
                  <a:pt x="2609" y="336"/>
                  <a:pt x="2608" y="334"/>
                </a:cubicBezTo>
                <a:cubicBezTo>
                  <a:pt x="2609" y="331"/>
                  <a:pt x="2607" y="331"/>
                  <a:pt x="2611" y="333"/>
                </a:cubicBezTo>
                <a:cubicBezTo>
                  <a:pt x="2610" y="329"/>
                  <a:pt x="2610" y="327"/>
                  <a:pt x="2611" y="326"/>
                </a:cubicBezTo>
                <a:cubicBezTo>
                  <a:pt x="2616" y="328"/>
                  <a:pt x="2618" y="322"/>
                  <a:pt x="2624" y="322"/>
                </a:cubicBezTo>
                <a:cubicBezTo>
                  <a:pt x="2626" y="318"/>
                  <a:pt x="2620" y="322"/>
                  <a:pt x="2620" y="320"/>
                </a:cubicBezTo>
                <a:cubicBezTo>
                  <a:pt x="2621" y="314"/>
                  <a:pt x="2624" y="306"/>
                  <a:pt x="2629" y="302"/>
                </a:cubicBezTo>
                <a:cubicBezTo>
                  <a:pt x="2626" y="303"/>
                  <a:pt x="2625" y="301"/>
                  <a:pt x="2623" y="301"/>
                </a:cubicBezTo>
                <a:cubicBezTo>
                  <a:pt x="2623" y="305"/>
                  <a:pt x="2621" y="305"/>
                  <a:pt x="2618" y="307"/>
                </a:cubicBezTo>
                <a:cubicBezTo>
                  <a:pt x="2616" y="305"/>
                  <a:pt x="2619" y="305"/>
                  <a:pt x="2618" y="302"/>
                </a:cubicBezTo>
                <a:cubicBezTo>
                  <a:pt x="2614" y="304"/>
                  <a:pt x="2615" y="299"/>
                  <a:pt x="2612" y="300"/>
                </a:cubicBezTo>
                <a:cubicBezTo>
                  <a:pt x="2612" y="302"/>
                  <a:pt x="2612" y="303"/>
                  <a:pt x="2611" y="305"/>
                </a:cubicBezTo>
                <a:cubicBezTo>
                  <a:pt x="2613" y="305"/>
                  <a:pt x="2615" y="304"/>
                  <a:pt x="2615" y="305"/>
                </a:cubicBezTo>
                <a:cubicBezTo>
                  <a:pt x="2613" y="309"/>
                  <a:pt x="2612" y="318"/>
                  <a:pt x="2605" y="316"/>
                </a:cubicBezTo>
                <a:cubicBezTo>
                  <a:pt x="2604" y="318"/>
                  <a:pt x="2608" y="320"/>
                  <a:pt x="2606" y="321"/>
                </a:cubicBezTo>
                <a:cubicBezTo>
                  <a:pt x="2602" y="320"/>
                  <a:pt x="2602" y="321"/>
                  <a:pt x="2598" y="319"/>
                </a:cubicBezTo>
                <a:cubicBezTo>
                  <a:pt x="2585" y="325"/>
                  <a:pt x="2574" y="314"/>
                  <a:pt x="2563" y="322"/>
                </a:cubicBezTo>
                <a:cubicBezTo>
                  <a:pt x="2564" y="325"/>
                  <a:pt x="2567" y="321"/>
                  <a:pt x="2569" y="324"/>
                </a:cubicBezTo>
                <a:cubicBezTo>
                  <a:pt x="2566" y="326"/>
                  <a:pt x="2564" y="329"/>
                  <a:pt x="2559" y="329"/>
                </a:cubicBezTo>
                <a:cubicBezTo>
                  <a:pt x="2559" y="331"/>
                  <a:pt x="2559" y="333"/>
                  <a:pt x="2557" y="334"/>
                </a:cubicBezTo>
                <a:cubicBezTo>
                  <a:pt x="2553" y="332"/>
                  <a:pt x="2551" y="337"/>
                  <a:pt x="2548" y="333"/>
                </a:cubicBezTo>
                <a:cubicBezTo>
                  <a:pt x="2551" y="330"/>
                  <a:pt x="2548" y="328"/>
                  <a:pt x="2549" y="324"/>
                </a:cubicBezTo>
                <a:cubicBezTo>
                  <a:pt x="2543" y="324"/>
                  <a:pt x="2542" y="324"/>
                  <a:pt x="2538" y="326"/>
                </a:cubicBezTo>
                <a:cubicBezTo>
                  <a:pt x="2539" y="328"/>
                  <a:pt x="2537" y="332"/>
                  <a:pt x="2539" y="332"/>
                </a:cubicBezTo>
                <a:cubicBezTo>
                  <a:pt x="2541" y="329"/>
                  <a:pt x="2544" y="333"/>
                  <a:pt x="2545" y="335"/>
                </a:cubicBezTo>
                <a:cubicBezTo>
                  <a:pt x="2540" y="338"/>
                  <a:pt x="2535" y="335"/>
                  <a:pt x="2532" y="337"/>
                </a:cubicBezTo>
                <a:cubicBezTo>
                  <a:pt x="2528" y="334"/>
                  <a:pt x="2526" y="331"/>
                  <a:pt x="2522" y="328"/>
                </a:cubicBezTo>
                <a:cubicBezTo>
                  <a:pt x="2522" y="327"/>
                  <a:pt x="2524" y="327"/>
                  <a:pt x="2525" y="326"/>
                </a:cubicBezTo>
                <a:cubicBezTo>
                  <a:pt x="2523" y="322"/>
                  <a:pt x="2520" y="320"/>
                  <a:pt x="2517" y="318"/>
                </a:cubicBezTo>
                <a:cubicBezTo>
                  <a:pt x="2516" y="316"/>
                  <a:pt x="2516" y="321"/>
                  <a:pt x="2513" y="321"/>
                </a:cubicBezTo>
                <a:cubicBezTo>
                  <a:pt x="2513" y="316"/>
                  <a:pt x="2510" y="322"/>
                  <a:pt x="2509" y="319"/>
                </a:cubicBezTo>
                <a:cubicBezTo>
                  <a:pt x="2509" y="318"/>
                  <a:pt x="2511" y="318"/>
                  <a:pt x="2511" y="316"/>
                </a:cubicBezTo>
                <a:cubicBezTo>
                  <a:pt x="2508" y="316"/>
                  <a:pt x="2503" y="321"/>
                  <a:pt x="2498" y="321"/>
                </a:cubicBezTo>
                <a:cubicBezTo>
                  <a:pt x="2499" y="316"/>
                  <a:pt x="2488" y="317"/>
                  <a:pt x="2487" y="310"/>
                </a:cubicBezTo>
                <a:cubicBezTo>
                  <a:pt x="2488" y="308"/>
                  <a:pt x="2488" y="306"/>
                  <a:pt x="2492" y="306"/>
                </a:cubicBezTo>
                <a:cubicBezTo>
                  <a:pt x="2490" y="303"/>
                  <a:pt x="2492" y="304"/>
                  <a:pt x="2492" y="300"/>
                </a:cubicBezTo>
                <a:cubicBezTo>
                  <a:pt x="2488" y="301"/>
                  <a:pt x="2488" y="300"/>
                  <a:pt x="2489" y="297"/>
                </a:cubicBezTo>
                <a:cubicBezTo>
                  <a:pt x="2485" y="306"/>
                  <a:pt x="2470" y="300"/>
                  <a:pt x="2461" y="300"/>
                </a:cubicBezTo>
                <a:cubicBezTo>
                  <a:pt x="2465" y="297"/>
                  <a:pt x="2467" y="291"/>
                  <a:pt x="2474" y="290"/>
                </a:cubicBezTo>
                <a:cubicBezTo>
                  <a:pt x="2474" y="285"/>
                  <a:pt x="2475" y="284"/>
                  <a:pt x="2475" y="278"/>
                </a:cubicBezTo>
                <a:cubicBezTo>
                  <a:pt x="2472" y="281"/>
                  <a:pt x="2468" y="281"/>
                  <a:pt x="2469" y="285"/>
                </a:cubicBezTo>
                <a:cubicBezTo>
                  <a:pt x="2467" y="285"/>
                  <a:pt x="2467" y="284"/>
                  <a:pt x="2468" y="283"/>
                </a:cubicBezTo>
                <a:cubicBezTo>
                  <a:pt x="2456" y="290"/>
                  <a:pt x="2438" y="296"/>
                  <a:pt x="2424" y="291"/>
                </a:cubicBezTo>
                <a:cubicBezTo>
                  <a:pt x="2422" y="294"/>
                  <a:pt x="2419" y="294"/>
                  <a:pt x="2416" y="291"/>
                </a:cubicBezTo>
                <a:cubicBezTo>
                  <a:pt x="2416" y="295"/>
                  <a:pt x="2414" y="297"/>
                  <a:pt x="2412" y="299"/>
                </a:cubicBezTo>
                <a:cubicBezTo>
                  <a:pt x="2411" y="299"/>
                  <a:pt x="2412" y="296"/>
                  <a:pt x="2409" y="297"/>
                </a:cubicBezTo>
                <a:cubicBezTo>
                  <a:pt x="2406" y="301"/>
                  <a:pt x="2390" y="308"/>
                  <a:pt x="2388" y="305"/>
                </a:cubicBezTo>
                <a:cubicBezTo>
                  <a:pt x="2385" y="305"/>
                  <a:pt x="2387" y="308"/>
                  <a:pt x="2385" y="309"/>
                </a:cubicBezTo>
                <a:cubicBezTo>
                  <a:pt x="2374" y="306"/>
                  <a:pt x="2368" y="311"/>
                  <a:pt x="2358" y="313"/>
                </a:cubicBezTo>
                <a:cubicBezTo>
                  <a:pt x="2360" y="316"/>
                  <a:pt x="2356" y="316"/>
                  <a:pt x="2354" y="317"/>
                </a:cubicBezTo>
                <a:cubicBezTo>
                  <a:pt x="2353" y="316"/>
                  <a:pt x="2353" y="313"/>
                  <a:pt x="2350" y="313"/>
                </a:cubicBezTo>
                <a:cubicBezTo>
                  <a:pt x="2343" y="324"/>
                  <a:pt x="2317" y="320"/>
                  <a:pt x="2308" y="330"/>
                </a:cubicBezTo>
                <a:cubicBezTo>
                  <a:pt x="2306" y="326"/>
                  <a:pt x="2305" y="330"/>
                  <a:pt x="2300" y="327"/>
                </a:cubicBezTo>
                <a:cubicBezTo>
                  <a:pt x="2293" y="333"/>
                  <a:pt x="2284" y="333"/>
                  <a:pt x="2277" y="336"/>
                </a:cubicBezTo>
                <a:cubicBezTo>
                  <a:pt x="2269" y="345"/>
                  <a:pt x="2253" y="347"/>
                  <a:pt x="2242" y="353"/>
                </a:cubicBezTo>
                <a:cubicBezTo>
                  <a:pt x="2239" y="354"/>
                  <a:pt x="2239" y="352"/>
                  <a:pt x="2237" y="352"/>
                </a:cubicBezTo>
                <a:cubicBezTo>
                  <a:pt x="2237" y="357"/>
                  <a:pt x="2228" y="356"/>
                  <a:pt x="2227" y="360"/>
                </a:cubicBezTo>
                <a:cubicBezTo>
                  <a:pt x="2214" y="360"/>
                  <a:pt x="2207" y="372"/>
                  <a:pt x="2190" y="371"/>
                </a:cubicBezTo>
                <a:cubicBezTo>
                  <a:pt x="2189" y="371"/>
                  <a:pt x="2190" y="374"/>
                  <a:pt x="2188" y="374"/>
                </a:cubicBezTo>
                <a:cubicBezTo>
                  <a:pt x="2188" y="372"/>
                  <a:pt x="2188" y="371"/>
                  <a:pt x="2188" y="370"/>
                </a:cubicBezTo>
                <a:cubicBezTo>
                  <a:pt x="2184" y="371"/>
                  <a:pt x="2182" y="373"/>
                  <a:pt x="2178" y="375"/>
                </a:cubicBezTo>
                <a:cubicBezTo>
                  <a:pt x="2177" y="373"/>
                  <a:pt x="2173" y="372"/>
                  <a:pt x="2171" y="374"/>
                </a:cubicBezTo>
                <a:cubicBezTo>
                  <a:pt x="2170" y="377"/>
                  <a:pt x="2175" y="374"/>
                  <a:pt x="2175" y="376"/>
                </a:cubicBezTo>
                <a:cubicBezTo>
                  <a:pt x="2171" y="384"/>
                  <a:pt x="2158" y="379"/>
                  <a:pt x="2152" y="383"/>
                </a:cubicBezTo>
                <a:cubicBezTo>
                  <a:pt x="2154" y="383"/>
                  <a:pt x="2156" y="383"/>
                  <a:pt x="2156" y="385"/>
                </a:cubicBezTo>
                <a:cubicBezTo>
                  <a:pt x="2155" y="385"/>
                  <a:pt x="2155" y="386"/>
                  <a:pt x="2154" y="387"/>
                </a:cubicBezTo>
                <a:cubicBezTo>
                  <a:pt x="2147" y="384"/>
                  <a:pt x="2138" y="385"/>
                  <a:pt x="2135" y="392"/>
                </a:cubicBezTo>
                <a:cubicBezTo>
                  <a:pt x="2132" y="390"/>
                  <a:pt x="2133" y="388"/>
                  <a:pt x="2128" y="390"/>
                </a:cubicBezTo>
                <a:cubicBezTo>
                  <a:pt x="2130" y="387"/>
                  <a:pt x="2118" y="391"/>
                  <a:pt x="2118" y="383"/>
                </a:cubicBezTo>
                <a:cubicBezTo>
                  <a:pt x="2114" y="385"/>
                  <a:pt x="2113" y="386"/>
                  <a:pt x="2108" y="384"/>
                </a:cubicBezTo>
                <a:cubicBezTo>
                  <a:pt x="2108" y="389"/>
                  <a:pt x="2101" y="391"/>
                  <a:pt x="2097" y="390"/>
                </a:cubicBezTo>
                <a:cubicBezTo>
                  <a:pt x="2097" y="394"/>
                  <a:pt x="2097" y="394"/>
                  <a:pt x="2097" y="394"/>
                </a:cubicBezTo>
                <a:cubicBezTo>
                  <a:pt x="2102" y="393"/>
                  <a:pt x="2109" y="390"/>
                  <a:pt x="2112" y="390"/>
                </a:cubicBezTo>
                <a:cubicBezTo>
                  <a:pt x="2112" y="393"/>
                  <a:pt x="2108" y="391"/>
                  <a:pt x="2109" y="394"/>
                </a:cubicBezTo>
                <a:cubicBezTo>
                  <a:pt x="2112" y="398"/>
                  <a:pt x="2116" y="397"/>
                  <a:pt x="2116" y="402"/>
                </a:cubicBezTo>
                <a:cubicBezTo>
                  <a:pt x="2112" y="402"/>
                  <a:pt x="2111" y="405"/>
                  <a:pt x="2108" y="406"/>
                </a:cubicBezTo>
                <a:cubicBezTo>
                  <a:pt x="2110" y="404"/>
                  <a:pt x="2109" y="403"/>
                  <a:pt x="2106" y="402"/>
                </a:cubicBezTo>
                <a:cubicBezTo>
                  <a:pt x="2106" y="409"/>
                  <a:pt x="2095" y="410"/>
                  <a:pt x="2088" y="410"/>
                </a:cubicBezTo>
                <a:cubicBezTo>
                  <a:pt x="2086" y="412"/>
                  <a:pt x="2090" y="411"/>
                  <a:pt x="2090" y="414"/>
                </a:cubicBezTo>
                <a:cubicBezTo>
                  <a:pt x="2088" y="417"/>
                  <a:pt x="2084" y="417"/>
                  <a:pt x="2080" y="416"/>
                </a:cubicBezTo>
                <a:cubicBezTo>
                  <a:pt x="2080" y="420"/>
                  <a:pt x="2079" y="422"/>
                  <a:pt x="2078" y="424"/>
                </a:cubicBezTo>
                <a:cubicBezTo>
                  <a:pt x="2078" y="418"/>
                  <a:pt x="2069" y="422"/>
                  <a:pt x="2073" y="416"/>
                </a:cubicBezTo>
                <a:cubicBezTo>
                  <a:pt x="2069" y="416"/>
                  <a:pt x="2068" y="417"/>
                  <a:pt x="2065" y="418"/>
                </a:cubicBezTo>
                <a:cubicBezTo>
                  <a:pt x="2063" y="416"/>
                  <a:pt x="2062" y="414"/>
                  <a:pt x="2064" y="412"/>
                </a:cubicBezTo>
                <a:cubicBezTo>
                  <a:pt x="2063" y="413"/>
                  <a:pt x="2062" y="411"/>
                  <a:pt x="2063" y="410"/>
                </a:cubicBezTo>
                <a:cubicBezTo>
                  <a:pt x="2066" y="410"/>
                  <a:pt x="2065" y="415"/>
                  <a:pt x="2067" y="415"/>
                </a:cubicBezTo>
                <a:cubicBezTo>
                  <a:pt x="2069" y="413"/>
                  <a:pt x="2067" y="413"/>
                  <a:pt x="2067" y="410"/>
                </a:cubicBezTo>
                <a:cubicBezTo>
                  <a:pt x="2050" y="405"/>
                  <a:pt x="2043" y="423"/>
                  <a:pt x="2026" y="424"/>
                </a:cubicBezTo>
                <a:cubicBezTo>
                  <a:pt x="2025" y="421"/>
                  <a:pt x="2022" y="421"/>
                  <a:pt x="2022" y="418"/>
                </a:cubicBezTo>
                <a:cubicBezTo>
                  <a:pt x="2026" y="414"/>
                  <a:pt x="2035" y="406"/>
                  <a:pt x="2041" y="410"/>
                </a:cubicBezTo>
                <a:cubicBezTo>
                  <a:pt x="2042" y="412"/>
                  <a:pt x="2039" y="412"/>
                  <a:pt x="2039" y="414"/>
                </a:cubicBezTo>
                <a:cubicBezTo>
                  <a:pt x="2041" y="414"/>
                  <a:pt x="2042" y="415"/>
                  <a:pt x="2045" y="414"/>
                </a:cubicBezTo>
                <a:cubicBezTo>
                  <a:pt x="2046" y="411"/>
                  <a:pt x="2044" y="412"/>
                  <a:pt x="2044" y="408"/>
                </a:cubicBezTo>
                <a:cubicBezTo>
                  <a:pt x="2041" y="406"/>
                  <a:pt x="2036" y="409"/>
                  <a:pt x="2031" y="407"/>
                </a:cubicBezTo>
                <a:cubicBezTo>
                  <a:pt x="2035" y="405"/>
                  <a:pt x="2038" y="401"/>
                  <a:pt x="2042" y="404"/>
                </a:cubicBezTo>
                <a:cubicBezTo>
                  <a:pt x="2047" y="401"/>
                  <a:pt x="2046" y="390"/>
                  <a:pt x="2055" y="392"/>
                </a:cubicBezTo>
                <a:cubicBezTo>
                  <a:pt x="2056" y="390"/>
                  <a:pt x="2056" y="388"/>
                  <a:pt x="2060" y="387"/>
                </a:cubicBezTo>
                <a:cubicBezTo>
                  <a:pt x="2060" y="385"/>
                  <a:pt x="2058" y="386"/>
                  <a:pt x="2058" y="384"/>
                </a:cubicBezTo>
                <a:cubicBezTo>
                  <a:pt x="2062" y="381"/>
                  <a:pt x="2069" y="381"/>
                  <a:pt x="2067" y="373"/>
                </a:cubicBezTo>
                <a:cubicBezTo>
                  <a:pt x="2075" y="370"/>
                  <a:pt x="2080" y="363"/>
                  <a:pt x="2084" y="355"/>
                </a:cubicBezTo>
                <a:cubicBezTo>
                  <a:pt x="2078" y="359"/>
                  <a:pt x="2080" y="351"/>
                  <a:pt x="2074" y="352"/>
                </a:cubicBezTo>
                <a:cubicBezTo>
                  <a:pt x="2073" y="353"/>
                  <a:pt x="2070" y="357"/>
                  <a:pt x="2073" y="359"/>
                </a:cubicBezTo>
                <a:cubicBezTo>
                  <a:pt x="2074" y="356"/>
                  <a:pt x="2074" y="354"/>
                  <a:pt x="2077" y="354"/>
                </a:cubicBezTo>
                <a:cubicBezTo>
                  <a:pt x="2078" y="356"/>
                  <a:pt x="2076" y="357"/>
                  <a:pt x="2077" y="360"/>
                </a:cubicBezTo>
                <a:cubicBezTo>
                  <a:pt x="2071" y="364"/>
                  <a:pt x="2067" y="368"/>
                  <a:pt x="2060" y="369"/>
                </a:cubicBezTo>
                <a:cubicBezTo>
                  <a:pt x="2059" y="371"/>
                  <a:pt x="2060" y="371"/>
                  <a:pt x="2060" y="373"/>
                </a:cubicBezTo>
                <a:cubicBezTo>
                  <a:pt x="2056" y="372"/>
                  <a:pt x="2057" y="376"/>
                  <a:pt x="2053" y="376"/>
                </a:cubicBezTo>
                <a:cubicBezTo>
                  <a:pt x="2053" y="375"/>
                  <a:pt x="2053" y="373"/>
                  <a:pt x="2052" y="373"/>
                </a:cubicBezTo>
                <a:cubicBezTo>
                  <a:pt x="2050" y="379"/>
                  <a:pt x="2041" y="378"/>
                  <a:pt x="2038" y="383"/>
                </a:cubicBezTo>
                <a:cubicBezTo>
                  <a:pt x="2022" y="388"/>
                  <a:pt x="2008" y="399"/>
                  <a:pt x="1992" y="401"/>
                </a:cubicBezTo>
                <a:cubicBezTo>
                  <a:pt x="1989" y="403"/>
                  <a:pt x="1985" y="411"/>
                  <a:pt x="1979" y="413"/>
                </a:cubicBezTo>
                <a:cubicBezTo>
                  <a:pt x="1979" y="416"/>
                  <a:pt x="1980" y="416"/>
                  <a:pt x="1979" y="417"/>
                </a:cubicBezTo>
                <a:cubicBezTo>
                  <a:pt x="1961" y="427"/>
                  <a:pt x="1943" y="428"/>
                  <a:pt x="1925" y="430"/>
                </a:cubicBezTo>
                <a:cubicBezTo>
                  <a:pt x="1926" y="439"/>
                  <a:pt x="1920" y="437"/>
                  <a:pt x="1916" y="442"/>
                </a:cubicBezTo>
                <a:cubicBezTo>
                  <a:pt x="1914" y="440"/>
                  <a:pt x="1917" y="437"/>
                  <a:pt x="1912" y="438"/>
                </a:cubicBezTo>
                <a:cubicBezTo>
                  <a:pt x="1912" y="439"/>
                  <a:pt x="1913" y="444"/>
                  <a:pt x="1907" y="443"/>
                </a:cubicBezTo>
                <a:cubicBezTo>
                  <a:pt x="1907" y="440"/>
                  <a:pt x="1907" y="439"/>
                  <a:pt x="1904" y="439"/>
                </a:cubicBezTo>
                <a:cubicBezTo>
                  <a:pt x="1899" y="446"/>
                  <a:pt x="1887" y="447"/>
                  <a:pt x="1882" y="454"/>
                </a:cubicBezTo>
                <a:cubicBezTo>
                  <a:pt x="1873" y="453"/>
                  <a:pt x="1868" y="465"/>
                  <a:pt x="1856" y="464"/>
                </a:cubicBezTo>
                <a:cubicBezTo>
                  <a:pt x="1856" y="469"/>
                  <a:pt x="1847" y="467"/>
                  <a:pt x="1850" y="475"/>
                </a:cubicBezTo>
                <a:cubicBezTo>
                  <a:pt x="1848" y="475"/>
                  <a:pt x="1845" y="475"/>
                  <a:pt x="1844" y="477"/>
                </a:cubicBezTo>
                <a:cubicBezTo>
                  <a:pt x="1844" y="480"/>
                  <a:pt x="1848" y="477"/>
                  <a:pt x="1848" y="481"/>
                </a:cubicBezTo>
                <a:cubicBezTo>
                  <a:pt x="1844" y="482"/>
                  <a:pt x="1843" y="484"/>
                  <a:pt x="1838" y="484"/>
                </a:cubicBezTo>
                <a:cubicBezTo>
                  <a:pt x="1839" y="488"/>
                  <a:pt x="1837" y="490"/>
                  <a:pt x="1834" y="491"/>
                </a:cubicBezTo>
                <a:cubicBezTo>
                  <a:pt x="1834" y="488"/>
                  <a:pt x="1832" y="487"/>
                  <a:pt x="1831" y="485"/>
                </a:cubicBezTo>
                <a:cubicBezTo>
                  <a:pt x="1811" y="496"/>
                  <a:pt x="1792" y="504"/>
                  <a:pt x="1775" y="519"/>
                </a:cubicBezTo>
                <a:cubicBezTo>
                  <a:pt x="1769" y="519"/>
                  <a:pt x="1769" y="519"/>
                  <a:pt x="1769" y="519"/>
                </a:cubicBezTo>
                <a:cubicBezTo>
                  <a:pt x="1771" y="522"/>
                  <a:pt x="1771" y="524"/>
                  <a:pt x="1768" y="525"/>
                </a:cubicBezTo>
                <a:cubicBezTo>
                  <a:pt x="1769" y="520"/>
                  <a:pt x="1764" y="522"/>
                  <a:pt x="1763" y="519"/>
                </a:cubicBezTo>
                <a:cubicBezTo>
                  <a:pt x="1764" y="516"/>
                  <a:pt x="1763" y="512"/>
                  <a:pt x="1766" y="510"/>
                </a:cubicBezTo>
                <a:cubicBezTo>
                  <a:pt x="1777" y="508"/>
                  <a:pt x="1782" y="499"/>
                  <a:pt x="1793" y="499"/>
                </a:cubicBezTo>
                <a:cubicBezTo>
                  <a:pt x="1792" y="491"/>
                  <a:pt x="1801" y="492"/>
                  <a:pt x="1806" y="489"/>
                </a:cubicBezTo>
                <a:cubicBezTo>
                  <a:pt x="1805" y="485"/>
                  <a:pt x="1809" y="485"/>
                  <a:pt x="1813" y="485"/>
                </a:cubicBezTo>
                <a:cubicBezTo>
                  <a:pt x="1814" y="480"/>
                  <a:pt x="1820" y="474"/>
                  <a:pt x="1824" y="473"/>
                </a:cubicBezTo>
                <a:cubicBezTo>
                  <a:pt x="1825" y="473"/>
                  <a:pt x="1828" y="475"/>
                  <a:pt x="1828" y="475"/>
                </a:cubicBezTo>
                <a:cubicBezTo>
                  <a:pt x="1831" y="473"/>
                  <a:pt x="1830" y="467"/>
                  <a:pt x="1835" y="469"/>
                </a:cubicBezTo>
                <a:cubicBezTo>
                  <a:pt x="1835" y="464"/>
                  <a:pt x="1835" y="464"/>
                  <a:pt x="1835" y="464"/>
                </a:cubicBezTo>
                <a:cubicBezTo>
                  <a:pt x="1828" y="463"/>
                  <a:pt x="1825" y="468"/>
                  <a:pt x="1817" y="469"/>
                </a:cubicBezTo>
                <a:cubicBezTo>
                  <a:pt x="1807" y="486"/>
                  <a:pt x="1777" y="495"/>
                  <a:pt x="1763" y="508"/>
                </a:cubicBezTo>
                <a:cubicBezTo>
                  <a:pt x="1754" y="508"/>
                  <a:pt x="1746" y="511"/>
                  <a:pt x="1747" y="517"/>
                </a:cubicBezTo>
                <a:cubicBezTo>
                  <a:pt x="1744" y="513"/>
                  <a:pt x="1740" y="519"/>
                  <a:pt x="1738" y="522"/>
                </a:cubicBezTo>
                <a:cubicBezTo>
                  <a:pt x="1738" y="520"/>
                  <a:pt x="1739" y="520"/>
                  <a:pt x="1737" y="519"/>
                </a:cubicBezTo>
                <a:cubicBezTo>
                  <a:pt x="1733" y="518"/>
                  <a:pt x="1734" y="522"/>
                  <a:pt x="1729" y="522"/>
                </a:cubicBezTo>
                <a:cubicBezTo>
                  <a:pt x="1730" y="528"/>
                  <a:pt x="1719" y="526"/>
                  <a:pt x="1719" y="533"/>
                </a:cubicBezTo>
                <a:cubicBezTo>
                  <a:pt x="1715" y="536"/>
                  <a:pt x="1705" y="532"/>
                  <a:pt x="1703" y="537"/>
                </a:cubicBezTo>
                <a:cubicBezTo>
                  <a:pt x="1702" y="537"/>
                  <a:pt x="1700" y="536"/>
                  <a:pt x="1700" y="535"/>
                </a:cubicBezTo>
                <a:cubicBezTo>
                  <a:pt x="1699" y="533"/>
                  <a:pt x="1702" y="534"/>
                  <a:pt x="1702" y="532"/>
                </a:cubicBezTo>
                <a:cubicBezTo>
                  <a:pt x="1699" y="532"/>
                  <a:pt x="1701" y="527"/>
                  <a:pt x="1699" y="526"/>
                </a:cubicBezTo>
                <a:cubicBezTo>
                  <a:pt x="1700" y="526"/>
                  <a:pt x="1700" y="524"/>
                  <a:pt x="1702" y="524"/>
                </a:cubicBezTo>
                <a:cubicBezTo>
                  <a:pt x="1700" y="521"/>
                  <a:pt x="1699" y="520"/>
                  <a:pt x="1698" y="516"/>
                </a:cubicBezTo>
                <a:cubicBezTo>
                  <a:pt x="1700" y="514"/>
                  <a:pt x="1702" y="512"/>
                  <a:pt x="1707" y="513"/>
                </a:cubicBezTo>
                <a:cubicBezTo>
                  <a:pt x="1708" y="513"/>
                  <a:pt x="1707" y="517"/>
                  <a:pt x="1710" y="516"/>
                </a:cubicBezTo>
                <a:cubicBezTo>
                  <a:pt x="1712" y="511"/>
                  <a:pt x="1713" y="506"/>
                  <a:pt x="1706" y="506"/>
                </a:cubicBezTo>
                <a:cubicBezTo>
                  <a:pt x="1699" y="510"/>
                  <a:pt x="1693" y="515"/>
                  <a:pt x="1683" y="517"/>
                </a:cubicBezTo>
                <a:cubicBezTo>
                  <a:pt x="1682" y="520"/>
                  <a:pt x="1679" y="521"/>
                  <a:pt x="1681" y="526"/>
                </a:cubicBezTo>
                <a:cubicBezTo>
                  <a:pt x="1674" y="529"/>
                  <a:pt x="1665" y="540"/>
                  <a:pt x="1657" y="534"/>
                </a:cubicBezTo>
                <a:cubicBezTo>
                  <a:pt x="1650" y="535"/>
                  <a:pt x="1650" y="535"/>
                  <a:pt x="1650" y="535"/>
                </a:cubicBezTo>
                <a:cubicBezTo>
                  <a:pt x="1640" y="546"/>
                  <a:pt x="1626" y="554"/>
                  <a:pt x="1612" y="564"/>
                </a:cubicBezTo>
                <a:cubicBezTo>
                  <a:pt x="1611" y="562"/>
                  <a:pt x="1609" y="561"/>
                  <a:pt x="1608" y="560"/>
                </a:cubicBezTo>
                <a:cubicBezTo>
                  <a:pt x="1609" y="558"/>
                  <a:pt x="1611" y="556"/>
                  <a:pt x="1609" y="555"/>
                </a:cubicBezTo>
                <a:cubicBezTo>
                  <a:pt x="1600" y="556"/>
                  <a:pt x="1594" y="556"/>
                  <a:pt x="1587" y="552"/>
                </a:cubicBezTo>
                <a:cubicBezTo>
                  <a:pt x="1587" y="548"/>
                  <a:pt x="1588" y="545"/>
                  <a:pt x="1591" y="545"/>
                </a:cubicBezTo>
                <a:cubicBezTo>
                  <a:pt x="1589" y="541"/>
                  <a:pt x="1588" y="542"/>
                  <a:pt x="1588" y="537"/>
                </a:cubicBezTo>
                <a:cubicBezTo>
                  <a:pt x="1576" y="534"/>
                  <a:pt x="1570" y="538"/>
                  <a:pt x="1559" y="541"/>
                </a:cubicBezTo>
                <a:cubicBezTo>
                  <a:pt x="1558" y="536"/>
                  <a:pt x="1557" y="528"/>
                  <a:pt x="1561" y="524"/>
                </a:cubicBezTo>
                <a:cubicBezTo>
                  <a:pt x="1564" y="524"/>
                  <a:pt x="1559" y="527"/>
                  <a:pt x="1563" y="526"/>
                </a:cubicBezTo>
                <a:cubicBezTo>
                  <a:pt x="1565" y="524"/>
                  <a:pt x="1563" y="520"/>
                  <a:pt x="1560" y="520"/>
                </a:cubicBezTo>
                <a:cubicBezTo>
                  <a:pt x="1557" y="522"/>
                  <a:pt x="1557" y="526"/>
                  <a:pt x="1554" y="528"/>
                </a:cubicBezTo>
                <a:cubicBezTo>
                  <a:pt x="1553" y="525"/>
                  <a:pt x="1555" y="525"/>
                  <a:pt x="1553" y="523"/>
                </a:cubicBezTo>
                <a:cubicBezTo>
                  <a:pt x="1547" y="524"/>
                  <a:pt x="1539" y="523"/>
                  <a:pt x="1534" y="528"/>
                </a:cubicBezTo>
                <a:cubicBezTo>
                  <a:pt x="1532" y="528"/>
                  <a:pt x="1531" y="525"/>
                  <a:pt x="1529" y="525"/>
                </a:cubicBezTo>
                <a:cubicBezTo>
                  <a:pt x="1529" y="528"/>
                  <a:pt x="1525" y="529"/>
                  <a:pt x="1525" y="533"/>
                </a:cubicBezTo>
                <a:cubicBezTo>
                  <a:pt x="1519" y="534"/>
                  <a:pt x="1517" y="529"/>
                  <a:pt x="1514" y="527"/>
                </a:cubicBezTo>
                <a:cubicBezTo>
                  <a:pt x="1513" y="534"/>
                  <a:pt x="1499" y="532"/>
                  <a:pt x="1505" y="526"/>
                </a:cubicBezTo>
                <a:cubicBezTo>
                  <a:pt x="1507" y="525"/>
                  <a:pt x="1506" y="528"/>
                  <a:pt x="1509" y="527"/>
                </a:cubicBezTo>
                <a:cubicBezTo>
                  <a:pt x="1510" y="519"/>
                  <a:pt x="1522" y="524"/>
                  <a:pt x="1526" y="524"/>
                </a:cubicBezTo>
                <a:cubicBezTo>
                  <a:pt x="1527" y="520"/>
                  <a:pt x="1526" y="521"/>
                  <a:pt x="1525" y="517"/>
                </a:cubicBezTo>
                <a:cubicBezTo>
                  <a:pt x="1526" y="513"/>
                  <a:pt x="1529" y="515"/>
                  <a:pt x="1530" y="511"/>
                </a:cubicBezTo>
                <a:cubicBezTo>
                  <a:pt x="1527" y="514"/>
                  <a:pt x="1524" y="510"/>
                  <a:pt x="1520" y="510"/>
                </a:cubicBezTo>
                <a:cubicBezTo>
                  <a:pt x="1518" y="512"/>
                  <a:pt x="1513" y="516"/>
                  <a:pt x="1509" y="514"/>
                </a:cubicBezTo>
                <a:cubicBezTo>
                  <a:pt x="1508" y="510"/>
                  <a:pt x="1514" y="512"/>
                  <a:pt x="1513" y="508"/>
                </a:cubicBezTo>
                <a:cubicBezTo>
                  <a:pt x="1510" y="506"/>
                  <a:pt x="1504" y="511"/>
                  <a:pt x="1504" y="504"/>
                </a:cubicBezTo>
                <a:cubicBezTo>
                  <a:pt x="1498" y="503"/>
                  <a:pt x="1500" y="506"/>
                  <a:pt x="1494" y="506"/>
                </a:cubicBezTo>
                <a:cubicBezTo>
                  <a:pt x="1493" y="510"/>
                  <a:pt x="1495" y="513"/>
                  <a:pt x="1496" y="515"/>
                </a:cubicBezTo>
                <a:cubicBezTo>
                  <a:pt x="1488" y="521"/>
                  <a:pt x="1479" y="511"/>
                  <a:pt x="1474" y="519"/>
                </a:cubicBezTo>
                <a:cubicBezTo>
                  <a:pt x="1471" y="520"/>
                  <a:pt x="1472" y="516"/>
                  <a:pt x="1469" y="517"/>
                </a:cubicBezTo>
                <a:cubicBezTo>
                  <a:pt x="1463" y="528"/>
                  <a:pt x="1449" y="531"/>
                  <a:pt x="1443" y="540"/>
                </a:cubicBezTo>
                <a:cubicBezTo>
                  <a:pt x="1440" y="541"/>
                  <a:pt x="1439" y="539"/>
                  <a:pt x="1437" y="539"/>
                </a:cubicBezTo>
                <a:cubicBezTo>
                  <a:pt x="1437" y="540"/>
                  <a:pt x="1437" y="542"/>
                  <a:pt x="1436" y="542"/>
                </a:cubicBezTo>
                <a:cubicBezTo>
                  <a:pt x="1426" y="545"/>
                  <a:pt x="1418" y="556"/>
                  <a:pt x="1410" y="563"/>
                </a:cubicBezTo>
                <a:cubicBezTo>
                  <a:pt x="1408" y="562"/>
                  <a:pt x="1405" y="562"/>
                  <a:pt x="1404" y="560"/>
                </a:cubicBezTo>
                <a:cubicBezTo>
                  <a:pt x="1400" y="563"/>
                  <a:pt x="1393" y="569"/>
                  <a:pt x="1387" y="569"/>
                </a:cubicBezTo>
                <a:cubicBezTo>
                  <a:pt x="1388" y="572"/>
                  <a:pt x="1385" y="573"/>
                  <a:pt x="1384" y="574"/>
                </a:cubicBezTo>
                <a:cubicBezTo>
                  <a:pt x="1382" y="570"/>
                  <a:pt x="1380" y="575"/>
                  <a:pt x="1379" y="574"/>
                </a:cubicBezTo>
                <a:cubicBezTo>
                  <a:pt x="1379" y="571"/>
                  <a:pt x="1379" y="571"/>
                  <a:pt x="1379" y="571"/>
                </a:cubicBezTo>
                <a:cubicBezTo>
                  <a:pt x="1380" y="572"/>
                  <a:pt x="1384" y="572"/>
                  <a:pt x="1384" y="569"/>
                </a:cubicBezTo>
                <a:cubicBezTo>
                  <a:pt x="1382" y="568"/>
                  <a:pt x="1379" y="568"/>
                  <a:pt x="1377" y="566"/>
                </a:cubicBezTo>
                <a:cubicBezTo>
                  <a:pt x="1376" y="563"/>
                  <a:pt x="1380" y="564"/>
                  <a:pt x="1380" y="562"/>
                </a:cubicBezTo>
                <a:cubicBezTo>
                  <a:pt x="1378" y="561"/>
                  <a:pt x="1374" y="564"/>
                  <a:pt x="1373" y="560"/>
                </a:cubicBezTo>
                <a:cubicBezTo>
                  <a:pt x="1373" y="553"/>
                  <a:pt x="1363" y="555"/>
                  <a:pt x="1360" y="548"/>
                </a:cubicBezTo>
                <a:cubicBezTo>
                  <a:pt x="1358" y="544"/>
                  <a:pt x="1361" y="541"/>
                  <a:pt x="1359" y="536"/>
                </a:cubicBezTo>
                <a:cubicBezTo>
                  <a:pt x="1353" y="535"/>
                  <a:pt x="1353" y="536"/>
                  <a:pt x="1348" y="538"/>
                </a:cubicBezTo>
                <a:cubicBezTo>
                  <a:pt x="1348" y="540"/>
                  <a:pt x="1350" y="544"/>
                  <a:pt x="1348" y="544"/>
                </a:cubicBezTo>
                <a:cubicBezTo>
                  <a:pt x="1345" y="544"/>
                  <a:pt x="1345" y="541"/>
                  <a:pt x="1346" y="540"/>
                </a:cubicBezTo>
                <a:cubicBezTo>
                  <a:pt x="1339" y="541"/>
                  <a:pt x="1334" y="544"/>
                  <a:pt x="1329" y="542"/>
                </a:cubicBezTo>
                <a:cubicBezTo>
                  <a:pt x="1333" y="540"/>
                  <a:pt x="1331" y="533"/>
                  <a:pt x="1337" y="533"/>
                </a:cubicBezTo>
                <a:cubicBezTo>
                  <a:pt x="1338" y="529"/>
                  <a:pt x="1333" y="533"/>
                  <a:pt x="1333" y="531"/>
                </a:cubicBezTo>
                <a:cubicBezTo>
                  <a:pt x="1334" y="529"/>
                  <a:pt x="1336" y="528"/>
                  <a:pt x="1338" y="529"/>
                </a:cubicBezTo>
                <a:cubicBezTo>
                  <a:pt x="1338" y="526"/>
                  <a:pt x="1339" y="520"/>
                  <a:pt x="1341" y="521"/>
                </a:cubicBezTo>
                <a:cubicBezTo>
                  <a:pt x="1341" y="519"/>
                  <a:pt x="1341" y="517"/>
                  <a:pt x="1339" y="517"/>
                </a:cubicBezTo>
                <a:cubicBezTo>
                  <a:pt x="1341" y="519"/>
                  <a:pt x="1334" y="523"/>
                  <a:pt x="1336" y="519"/>
                </a:cubicBezTo>
                <a:cubicBezTo>
                  <a:pt x="1334" y="522"/>
                  <a:pt x="1330" y="524"/>
                  <a:pt x="1326" y="522"/>
                </a:cubicBezTo>
                <a:cubicBezTo>
                  <a:pt x="1327" y="524"/>
                  <a:pt x="1329" y="525"/>
                  <a:pt x="1326" y="526"/>
                </a:cubicBezTo>
                <a:cubicBezTo>
                  <a:pt x="1326" y="522"/>
                  <a:pt x="1320" y="527"/>
                  <a:pt x="1318" y="524"/>
                </a:cubicBezTo>
                <a:cubicBezTo>
                  <a:pt x="1317" y="530"/>
                  <a:pt x="1307" y="535"/>
                  <a:pt x="1301" y="541"/>
                </a:cubicBezTo>
                <a:cubicBezTo>
                  <a:pt x="1299" y="540"/>
                  <a:pt x="1298" y="537"/>
                  <a:pt x="1295" y="536"/>
                </a:cubicBezTo>
                <a:cubicBezTo>
                  <a:pt x="1299" y="526"/>
                  <a:pt x="1311" y="513"/>
                  <a:pt x="1302" y="504"/>
                </a:cubicBezTo>
                <a:cubicBezTo>
                  <a:pt x="1302" y="502"/>
                  <a:pt x="1305" y="501"/>
                  <a:pt x="1305" y="499"/>
                </a:cubicBezTo>
                <a:cubicBezTo>
                  <a:pt x="1300" y="499"/>
                  <a:pt x="1304" y="494"/>
                  <a:pt x="1302" y="490"/>
                </a:cubicBezTo>
                <a:cubicBezTo>
                  <a:pt x="1304" y="491"/>
                  <a:pt x="1306" y="492"/>
                  <a:pt x="1308" y="490"/>
                </a:cubicBezTo>
                <a:cubicBezTo>
                  <a:pt x="1309" y="486"/>
                  <a:pt x="1306" y="487"/>
                  <a:pt x="1306" y="485"/>
                </a:cubicBezTo>
                <a:cubicBezTo>
                  <a:pt x="1307" y="486"/>
                  <a:pt x="1310" y="488"/>
                  <a:pt x="1310" y="484"/>
                </a:cubicBezTo>
                <a:cubicBezTo>
                  <a:pt x="1308" y="482"/>
                  <a:pt x="1306" y="485"/>
                  <a:pt x="1304" y="482"/>
                </a:cubicBezTo>
                <a:cubicBezTo>
                  <a:pt x="1309" y="474"/>
                  <a:pt x="1309" y="462"/>
                  <a:pt x="1313" y="453"/>
                </a:cubicBezTo>
                <a:cubicBezTo>
                  <a:pt x="1310" y="453"/>
                  <a:pt x="1311" y="450"/>
                  <a:pt x="1309" y="450"/>
                </a:cubicBezTo>
                <a:cubicBezTo>
                  <a:pt x="1309" y="452"/>
                  <a:pt x="1307" y="452"/>
                  <a:pt x="1305" y="452"/>
                </a:cubicBezTo>
                <a:cubicBezTo>
                  <a:pt x="1304" y="451"/>
                  <a:pt x="1302" y="450"/>
                  <a:pt x="1303" y="447"/>
                </a:cubicBezTo>
                <a:cubicBezTo>
                  <a:pt x="1306" y="446"/>
                  <a:pt x="1307" y="444"/>
                  <a:pt x="1309" y="442"/>
                </a:cubicBezTo>
                <a:cubicBezTo>
                  <a:pt x="1305" y="442"/>
                  <a:pt x="1304" y="444"/>
                  <a:pt x="1301" y="444"/>
                </a:cubicBezTo>
                <a:cubicBezTo>
                  <a:pt x="1301" y="439"/>
                  <a:pt x="1301" y="439"/>
                  <a:pt x="1301" y="439"/>
                </a:cubicBezTo>
                <a:cubicBezTo>
                  <a:pt x="1295" y="440"/>
                  <a:pt x="1283" y="437"/>
                  <a:pt x="1286" y="429"/>
                </a:cubicBezTo>
                <a:cubicBezTo>
                  <a:pt x="1278" y="432"/>
                  <a:pt x="1275" y="425"/>
                  <a:pt x="1272" y="419"/>
                </a:cubicBezTo>
                <a:cubicBezTo>
                  <a:pt x="1273" y="415"/>
                  <a:pt x="1280" y="417"/>
                  <a:pt x="1279" y="411"/>
                </a:cubicBezTo>
                <a:cubicBezTo>
                  <a:pt x="1277" y="408"/>
                  <a:pt x="1272" y="414"/>
                  <a:pt x="1270" y="412"/>
                </a:cubicBezTo>
                <a:cubicBezTo>
                  <a:pt x="1271" y="401"/>
                  <a:pt x="1281" y="398"/>
                  <a:pt x="1289" y="393"/>
                </a:cubicBezTo>
                <a:cubicBezTo>
                  <a:pt x="1292" y="392"/>
                  <a:pt x="1291" y="396"/>
                  <a:pt x="1293" y="395"/>
                </a:cubicBezTo>
                <a:cubicBezTo>
                  <a:pt x="1295" y="394"/>
                  <a:pt x="1295" y="391"/>
                  <a:pt x="1296" y="389"/>
                </a:cubicBezTo>
                <a:cubicBezTo>
                  <a:pt x="1282" y="388"/>
                  <a:pt x="1276" y="393"/>
                  <a:pt x="1264" y="394"/>
                </a:cubicBezTo>
                <a:cubicBezTo>
                  <a:pt x="1260" y="392"/>
                  <a:pt x="1260" y="389"/>
                  <a:pt x="1260" y="384"/>
                </a:cubicBezTo>
                <a:cubicBezTo>
                  <a:pt x="1257" y="384"/>
                  <a:pt x="1260" y="389"/>
                  <a:pt x="1256" y="389"/>
                </a:cubicBezTo>
                <a:cubicBezTo>
                  <a:pt x="1254" y="383"/>
                  <a:pt x="1255" y="377"/>
                  <a:pt x="1253" y="371"/>
                </a:cubicBezTo>
                <a:cubicBezTo>
                  <a:pt x="1259" y="370"/>
                  <a:pt x="1256" y="364"/>
                  <a:pt x="1257" y="362"/>
                </a:cubicBezTo>
                <a:cubicBezTo>
                  <a:pt x="1253" y="361"/>
                  <a:pt x="1251" y="365"/>
                  <a:pt x="1250" y="361"/>
                </a:cubicBezTo>
                <a:cubicBezTo>
                  <a:pt x="1250" y="357"/>
                  <a:pt x="1251" y="358"/>
                  <a:pt x="1249" y="354"/>
                </a:cubicBezTo>
                <a:cubicBezTo>
                  <a:pt x="1254" y="355"/>
                  <a:pt x="1253" y="352"/>
                  <a:pt x="1257" y="353"/>
                </a:cubicBezTo>
                <a:cubicBezTo>
                  <a:pt x="1254" y="347"/>
                  <a:pt x="1247" y="345"/>
                  <a:pt x="1240" y="348"/>
                </a:cubicBezTo>
                <a:cubicBezTo>
                  <a:pt x="1241" y="353"/>
                  <a:pt x="1236" y="353"/>
                  <a:pt x="1233" y="354"/>
                </a:cubicBezTo>
                <a:cubicBezTo>
                  <a:pt x="1233" y="351"/>
                  <a:pt x="1230" y="352"/>
                  <a:pt x="1230" y="349"/>
                </a:cubicBezTo>
                <a:cubicBezTo>
                  <a:pt x="1233" y="350"/>
                  <a:pt x="1236" y="350"/>
                  <a:pt x="1235" y="345"/>
                </a:cubicBezTo>
                <a:cubicBezTo>
                  <a:pt x="1232" y="344"/>
                  <a:pt x="1231" y="348"/>
                  <a:pt x="1230" y="346"/>
                </a:cubicBezTo>
                <a:cubicBezTo>
                  <a:pt x="1230" y="343"/>
                  <a:pt x="1230" y="343"/>
                  <a:pt x="1230" y="343"/>
                </a:cubicBezTo>
                <a:cubicBezTo>
                  <a:pt x="1235" y="342"/>
                  <a:pt x="1239" y="343"/>
                  <a:pt x="1241" y="345"/>
                </a:cubicBezTo>
                <a:cubicBezTo>
                  <a:pt x="1244" y="341"/>
                  <a:pt x="1239" y="341"/>
                  <a:pt x="1238" y="339"/>
                </a:cubicBezTo>
                <a:cubicBezTo>
                  <a:pt x="1238" y="337"/>
                  <a:pt x="1242" y="338"/>
                  <a:pt x="1241" y="334"/>
                </a:cubicBezTo>
                <a:cubicBezTo>
                  <a:pt x="1234" y="335"/>
                  <a:pt x="1234" y="335"/>
                  <a:pt x="1234" y="335"/>
                </a:cubicBezTo>
                <a:cubicBezTo>
                  <a:pt x="1234" y="333"/>
                  <a:pt x="1232" y="333"/>
                  <a:pt x="1232" y="331"/>
                </a:cubicBezTo>
                <a:cubicBezTo>
                  <a:pt x="1229" y="329"/>
                  <a:pt x="1228" y="333"/>
                  <a:pt x="1224" y="331"/>
                </a:cubicBezTo>
                <a:cubicBezTo>
                  <a:pt x="1224" y="336"/>
                  <a:pt x="1228" y="334"/>
                  <a:pt x="1229" y="337"/>
                </a:cubicBezTo>
                <a:cubicBezTo>
                  <a:pt x="1224" y="344"/>
                  <a:pt x="1214" y="338"/>
                  <a:pt x="1208" y="342"/>
                </a:cubicBezTo>
                <a:cubicBezTo>
                  <a:pt x="1208" y="339"/>
                  <a:pt x="1206" y="339"/>
                  <a:pt x="1206" y="335"/>
                </a:cubicBezTo>
                <a:cubicBezTo>
                  <a:pt x="1211" y="333"/>
                  <a:pt x="1213" y="329"/>
                  <a:pt x="1216" y="325"/>
                </a:cubicBezTo>
                <a:cubicBezTo>
                  <a:pt x="1210" y="325"/>
                  <a:pt x="1207" y="319"/>
                  <a:pt x="1208" y="314"/>
                </a:cubicBezTo>
                <a:cubicBezTo>
                  <a:pt x="1204" y="315"/>
                  <a:pt x="1207" y="323"/>
                  <a:pt x="1200" y="322"/>
                </a:cubicBezTo>
                <a:cubicBezTo>
                  <a:pt x="1200" y="319"/>
                  <a:pt x="1198" y="319"/>
                  <a:pt x="1198" y="316"/>
                </a:cubicBezTo>
                <a:cubicBezTo>
                  <a:pt x="1206" y="317"/>
                  <a:pt x="1199" y="310"/>
                  <a:pt x="1207" y="310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1201" y="305"/>
                  <a:pt x="1198" y="302"/>
                  <a:pt x="1194" y="301"/>
                </a:cubicBezTo>
                <a:cubicBezTo>
                  <a:pt x="1195" y="297"/>
                  <a:pt x="1192" y="298"/>
                  <a:pt x="1192" y="295"/>
                </a:cubicBezTo>
                <a:cubicBezTo>
                  <a:pt x="1195" y="292"/>
                  <a:pt x="1198" y="287"/>
                  <a:pt x="1199" y="282"/>
                </a:cubicBezTo>
                <a:cubicBezTo>
                  <a:pt x="1198" y="280"/>
                  <a:pt x="1195" y="282"/>
                  <a:pt x="1195" y="280"/>
                </a:cubicBezTo>
                <a:cubicBezTo>
                  <a:pt x="1198" y="278"/>
                  <a:pt x="1199" y="274"/>
                  <a:pt x="1200" y="270"/>
                </a:cubicBezTo>
                <a:cubicBezTo>
                  <a:pt x="1205" y="270"/>
                  <a:pt x="1211" y="272"/>
                  <a:pt x="1209" y="266"/>
                </a:cubicBezTo>
                <a:cubicBezTo>
                  <a:pt x="1209" y="268"/>
                  <a:pt x="1206" y="268"/>
                  <a:pt x="1206" y="267"/>
                </a:cubicBezTo>
                <a:cubicBezTo>
                  <a:pt x="1205" y="261"/>
                  <a:pt x="1208" y="259"/>
                  <a:pt x="1212" y="258"/>
                </a:cubicBezTo>
                <a:cubicBezTo>
                  <a:pt x="1210" y="247"/>
                  <a:pt x="1226" y="250"/>
                  <a:pt x="1228" y="243"/>
                </a:cubicBezTo>
                <a:cubicBezTo>
                  <a:pt x="1232" y="245"/>
                  <a:pt x="1230" y="251"/>
                  <a:pt x="1234" y="254"/>
                </a:cubicBezTo>
                <a:cubicBezTo>
                  <a:pt x="1233" y="249"/>
                  <a:pt x="1248" y="233"/>
                  <a:pt x="1251" y="232"/>
                </a:cubicBezTo>
                <a:cubicBezTo>
                  <a:pt x="1257" y="230"/>
                  <a:pt x="1259" y="231"/>
                  <a:pt x="1261" y="226"/>
                </a:cubicBezTo>
                <a:cubicBezTo>
                  <a:pt x="1263" y="225"/>
                  <a:pt x="1263" y="228"/>
                  <a:pt x="1266" y="227"/>
                </a:cubicBezTo>
                <a:cubicBezTo>
                  <a:pt x="1267" y="224"/>
                  <a:pt x="1268" y="220"/>
                  <a:pt x="1272" y="220"/>
                </a:cubicBezTo>
                <a:cubicBezTo>
                  <a:pt x="1271" y="219"/>
                  <a:pt x="1270" y="219"/>
                  <a:pt x="1269" y="218"/>
                </a:cubicBezTo>
                <a:cubicBezTo>
                  <a:pt x="1273" y="215"/>
                  <a:pt x="1271" y="213"/>
                  <a:pt x="1275" y="212"/>
                </a:cubicBezTo>
                <a:cubicBezTo>
                  <a:pt x="1274" y="209"/>
                  <a:pt x="1275" y="205"/>
                  <a:pt x="1272" y="205"/>
                </a:cubicBezTo>
                <a:cubicBezTo>
                  <a:pt x="1272" y="208"/>
                  <a:pt x="1271" y="212"/>
                  <a:pt x="1268" y="212"/>
                </a:cubicBezTo>
                <a:cubicBezTo>
                  <a:pt x="1266" y="212"/>
                  <a:pt x="1267" y="208"/>
                  <a:pt x="1264" y="209"/>
                </a:cubicBezTo>
                <a:cubicBezTo>
                  <a:pt x="1267" y="213"/>
                  <a:pt x="1260" y="214"/>
                  <a:pt x="1256" y="215"/>
                </a:cubicBezTo>
                <a:cubicBezTo>
                  <a:pt x="1255" y="219"/>
                  <a:pt x="1260" y="216"/>
                  <a:pt x="1260" y="220"/>
                </a:cubicBezTo>
                <a:cubicBezTo>
                  <a:pt x="1258" y="225"/>
                  <a:pt x="1249" y="231"/>
                  <a:pt x="1242" y="227"/>
                </a:cubicBezTo>
                <a:cubicBezTo>
                  <a:pt x="1242" y="223"/>
                  <a:pt x="1247" y="224"/>
                  <a:pt x="1246" y="219"/>
                </a:cubicBezTo>
                <a:cubicBezTo>
                  <a:pt x="1248" y="219"/>
                  <a:pt x="1252" y="216"/>
                  <a:pt x="1249" y="215"/>
                </a:cubicBezTo>
                <a:cubicBezTo>
                  <a:pt x="1248" y="218"/>
                  <a:pt x="1247" y="217"/>
                  <a:pt x="1245" y="217"/>
                </a:cubicBezTo>
                <a:cubicBezTo>
                  <a:pt x="1247" y="214"/>
                  <a:pt x="1244" y="212"/>
                  <a:pt x="1243" y="209"/>
                </a:cubicBezTo>
                <a:cubicBezTo>
                  <a:pt x="1244" y="207"/>
                  <a:pt x="1245" y="205"/>
                  <a:pt x="1247" y="202"/>
                </a:cubicBezTo>
                <a:cubicBezTo>
                  <a:pt x="1249" y="204"/>
                  <a:pt x="1248" y="202"/>
                  <a:pt x="1250" y="202"/>
                </a:cubicBezTo>
                <a:cubicBezTo>
                  <a:pt x="1250" y="195"/>
                  <a:pt x="1265" y="185"/>
                  <a:pt x="1272" y="193"/>
                </a:cubicBezTo>
                <a:cubicBezTo>
                  <a:pt x="1277" y="193"/>
                  <a:pt x="1277" y="193"/>
                  <a:pt x="1277" y="193"/>
                </a:cubicBezTo>
                <a:cubicBezTo>
                  <a:pt x="1277" y="196"/>
                  <a:pt x="1280" y="195"/>
                  <a:pt x="1279" y="199"/>
                </a:cubicBezTo>
                <a:cubicBezTo>
                  <a:pt x="1289" y="207"/>
                  <a:pt x="1300" y="193"/>
                  <a:pt x="1308" y="196"/>
                </a:cubicBezTo>
                <a:cubicBezTo>
                  <a:pt x="1316" y="192"/>
                  <a:pt x="1310" y="184"/>
                  <a:pt x="1309" y="179"/>
                </a:cubicBezTo>
                <a:cubicBezTo>
                  <a:pt x="1306" y="179"/>
                  <a:pt x="1306" y="180"/>
                  <a:pt x="1303" y="181"/>
                </a:cubicBezTo>
                <a:cubicBezTo>
                  <a:pt x="1304" y="178"/>
                  <a:pt x="1303" y="178"/>
                  <a:pt x="1303" y="175"/>
                </a:cubicBezTo>
                <a:cubicBezTo>
                  <a:pt x="1299" y="176"/>
                  <a:pt x="1296" y="175"/>
                  <a:pt x="1296" y="172"/>
                </a:cubicBezTo>
                <a:cubicBezTo>
                  <a:pt x="1296" y="169"/>
                  <a:pt x="1300" y="172"/>
                  <a:pt x="1300" y="170"/>
                </a:cubicBezTo>
                <a:cubicBezTo>
                  <a:pt x="1292" y="163"/>
                  <a:pt x="1283" y="178"/>
                  <a:pt x="1275" y="175"/>
                </a:cubicBezTo>
                <a:cubicBezTo>
                  <a:pt x="1274" y="178"/>
                  <a:pt x="1278" y="177"/>
                  <a:pt x="1277" y="180"/>
                </a:cubicBezTo>
                <a:cubicBezTo>
                  <a:pt x="1271" y="179"/>
                  <a:pt x="1270" y="178"/>
                  <a:pt x="1264" y="181"/>
                </a:cubicBezTo>
                <a:cubicBezTo>
                  <a:pt x="1262" y="180"/>
                  <a:pt x="1261" y="179"/>
                  <a:pt x="1259" y="178"/>
                </a:cubicBezTo>
                <a:cubicBezTo>
                  <a:pt x="1262" y="174"/>
                  <a:pt x="1266" y="172"/>
                  <a:pt x="1269" y="169"/>
                </a:cubicBezTo>
                <a:cubicBezTo>
                  <a:pt x="1272" y="174"/>
                  <a:pt x="1281" y="172"/>
                  <a:pt x="1283" y="168"/>
                </a:cubicBezTo>
                <a:cubicBezTo>
                  <a:pt x="1281" y="167"/>
                  <a:pt x="1277" y="169"/>
                  <a:pt x="1277" y="167"/>
                </a:cubicBezTo>
                <a:cubicBezTo>
                  <a:pt x="1277" y="163"/>
                  <a:pt x="1285" y="165"/>
                  <a:pt x="1284" y="159"/>
                </a:cubicBezTo>
                <a:cubicBezTo>
                  <a:pt x="1281" y="158"/>
                  <a:pt x="1278" y="157"/>
                  <a:pt x="1276" y="154"/>
                </a:cubicBezTo>
                <a:cubicBezTo>
                  <a:pt x="1275" y="155"/>
                  <a:pt x="1274" y="157"/>
                  <a:pt x="1273" y="158"/>
                </a:cubicBezTo>
                <a:cubicBezTo>
                  <a:pt x="1271" y="156"/>
                  <a:pt x="1272" y="158"/>
                  <a:pt x="1268" y="158"/>
                </a:cubicBezTo>
                <a:cubicBezTo>
                  <a:pt x="1259" y="149"/>
                  <a:pt x="1274" y="145"/>
                  <a:pt x="1279" y="139"/>
                </a:cubicBezTo>
                <a:cubicBezTo>
                  <a:pt x="1277" y="138"/>
                  <a:pt x="1275" y="137"/>
                  <a:pt x="1275" y="133"/>
                </a:cubicBezTo>
                <a:cubicBezTo>
                  <a:pt x="1273" y="133"/>
                  <a:pt x="1270" y="134"/>
                  <a:pt x="1269" y="132"/>
                </a:cubicBezTo>
                <a:cubicBezTo>
                  <a:pt x="1273" y="131"/>
                  <a:pt x="1276" y="129"/>
                  <a:pt x="1279" y="131"/>
                </a:cubicBezTo>
                <a:cubicBezTo>
                  <a:pt x="1279" y="128"/>
                  <a:pt x="1278" y="124"/>
                  <a:pt x="1281" y="124"/>
                </a:cubicBezTo>
                <a:cubicBezTo>
                  <a:pt x="1283" y="125"/>
                  <a:pt x="1284" y="126"/>
                  <a:pt x="1287" y="125"/>
                </a:cubicBezTo>
                <a:cubicBezTo>
                  <a:pt x="1289" y="124"/>
                  <a:pt x="1289" y="121"/>
                  <a:pt x="1291" y="120"/>
                </a:cubicBezTo>
                <a:cubicBezTo>
                  <a:pt x="1284" y="121"/>
                  <a:pt x="1280" y="118"/>
                  <a:pt x="1272" y="119"/>
                </a:cubicBezTo>
                <a:cubicBezTo>
                  <a:pt x="1270" y="114"/>
                  <a:pt x="1269" y="111"/>
                  <a:pt x="1269" y="105"/>
                </a:cubicBezTo>
                <a:cubicBezTo>
                  <a:pt x="1268" y="105"/>
                  <a:pt x="1266" y="105"/>
                  <a:pt x="1265" y="104"/>
                </a:cubicBezTo>
                <a:cubicBezTo>
                  <a:pt x="1266" y="101"/>
                  <a:pt x="1268" y="99"/>
                  <a:pt x="1269" y="97"/>
                </a:cubicBezTo>
                <a:cubicBezTo>
                  <a:pt x="1262" y="99"/>
                  <a:pt x="1264" y="90"/>
                  <a:pt x="1259" y="89"/>
                </a:cubicBezTo>
                <a:cubicBezTo>
                  <a:pt x="1259" y="85"/>
                  <a:pt x="1263" y="84"/>
                  <a:pt x="1265" y="82"/>
                </a:cubicBezTo>
                <a:cubicBezTo>
                  <a:pt x="1261" y="81"/>
                  <a:pt x="1260" y="83"/>
                  <a:pt x="1257" y="83"/>
                </a:cubicBezTo>
                <a:cubicBezTo>
                  <a:pt x="1255" y="83"/>
                  <a:pt x="1253" y="81"/>
                  <a:pt x="1252" y="80"/>
                </a:cubicBezTo>
                <a:cubicBezTo>
                  <a:pt x="1253" y="79"/>
                  <a:pt x="1255" y="78"/>
                  <a:pt x="1256" y="76"/>
                </a:cubicBezTo>
                <a:cubicBezTo>
                  <a:pt x="1250" y="75"/>
                  <a:pt x="1241" y="78"/>
                  <a:pt x="1236" y="74"/>
                </a:cubicBezTo>
                <a:cubicBezTo>
                  <a:pt x="1234" y="78"/>
                  <a:pt x="1231" y="80"/>
                  <a:pt x="1225" y="80"/>
                </a:cubicBezTo>
                <a:cubicBezTo>
                  <a:pt x="1225" y="75"/>
                  <a:pt x="1225" y="75"/>
                  <a:pt x="1225" y="75"/>
                </a:cubicBezTo>
                <a:cubicBezTo>
                  <a:pt x="1219" y="76"/>
                  <a:pt x="1218" y="73"/>
                  <a:pt x="1214" y="72"/>
                </a:cubicBezTo>
                <a:cubicBezTo>
                  <a:pt x="1217" y="71"/>
                  <a:pt x="1221" y="70"/>
                  <a:pt x="1222" y="67"/>
                </a:cubicBezTo>
                <a:cubicBezTo>
                  <a:pt x="1220" y="68"/>
                  <a:pt x="1221" y="64"/>
                  <a:pt x="1221" y="63"/>
                </a:cubicBezTo>
                <a:cubicBezTo>
                  <a:pt x="1221" y="63"/>
                  <a:pt x="1225" y="65"/>
                  <a:pt x="1225" y="62"/>
                </a:cubicBezTo>
                <a:cubicBezTo>
                  <a:pt x="1222" y="62"/>
                  <a:pt x="1220" y="60"/>
                  <a:pt x="1216" y="61"/>
                </a:cubicBezTo>
                <a:cubicBezTo>
                  <a:pt x="1216" y="64"/>
                  <a:pt x="1220" y="65"/>
                  <a:pt x="1216" y="66"/>
                </a:cubicBezTo>
                <a:cubicBezTo>
                  <a:pt x="1212" y="63"/>
                  <a:pt x="1210" y="69"/>
                  <a:pt x="1205" y="67"/>
                </a:cubicBezTo>
                <a:cubicBezTo>
                  <a:pt x="1208" y="64"/>
                  <a:pt x="1212" y="62"/>
                  <a:pt x="1214" y="59"/>
                </a:cubicBezTo>
                <a:cubicBezTo>
                  <a:pt x="1212" y="57"/>
                  <a:pt x="1211" y="56"/>
                  <a:pt x="1209" y="52"/>
                </a:cubicBezTo>
                <a:cubicBezTo>
                  <a:pt x="1209" y="49"/>
                  <a:pt x="1214" y="50"/>
                  <a:pt x="1213" y="47"/>
                </a:cubicBezTo>
                <a:cubicBezTo>
                  <a:pt x="1209" y="49"/>
                  <a:pt x="1207" y="43"/>
                  <a:pt x="1208" y="42"/>
                </a:cubicBezTo>
                <a:cubicBezTo>
                  <a:pt x="1205" y="46"/>
                  <a:pt x="1199" y="44"/>
                  <a:pt x="1194" y="45"/>
                </a:cubicBezTo>
                <a:cubicBezTo>
                  <a:pt x="1194" y="50"/>
                  <a:pt x="1188" y="49"/>
                  <a:pt x="1185" y="51"/>
                </a:cubicBezTo>
                <a:cubicBezTo>
                  <a:pt x="1182" y="48"/>
                  <a:pt x="1177" y="48"/>
                  <a:pt x="1173" y="45"/>
                </a:cubicBezTo>
                <a:cubicBezTo>
                  <a:pt x="1172" y="52"/>
                  <a:pt x="1157" y="49"/>
                  <a:pt x="1162" y="59"/>
                </a:cubicBezTo>
                <a:cubicBezTo>
                  <a:pt x="1160" y="61"/>
                  <a:pt x="1156" y="61"/>
                  <a:pt x="1151" y="62"/>
                </a:cubicBezTo>
                <a:cubicBezTo>
                  <a:pt x="1152" y="59"/>
                  <a:pt x="1155" y="59"/>
                  <a:pt x="1154" y="56"/>
                </a:cubicBezTo>
                <a:cubicBezTo>
                  <a:pt x="1151" y="56"/>
                  <a:pt x="1151" y="53"/>
                  <a:pt x="1149" y="54"/>
                </a:cubicBezTo>
                <a:cubicBezTo>
                  <a:pt x="1148" y="56"/>
                  <a:pt x="1150" y="55"/>
                  <a:pt x="1150" y="58"/>
                </a:cubicBezTo>
                <a:cubicBezTo>
                  <a:pt x="1147" y="59"/>
                  <a:pt x="1148" y="62"/>
                  <a:pt x="1145" y="62"/>
                </a:cubicBezTo>
                <a:cubicBezTo>
                  <a:pt x="1139" y="60"/>
                  <a:pt x="1136" y="66"/>
                  <a:pt x="1132" y="68"/>
                </a:cubicBezTo>
                <a:cubicBezTo>
                  <a:pt x="1129" y="63"/>
                  <a:pt x="1122" y="67"/>
                  <a:pt x="1120" y="64"/>
                </a:cubicBezTo>
                <a:cubicBezTo>
                  <a:pt x="1123" y="59"/>
                  <a:pt x="1126" y="61"/>
                  <a:pt x="1130" y="59"/>
                </a:cubicBezTo>
                <a:cubicBezTo>
                  <a:pt x="1131" y="61"/>
                  <a:pt x="1131" y="62"/>
                  <a:pt x="1132" y="63"/>
                </a:cubicBezTo>
                <a:cubicBezTo>
                  <a:pt x="1134" y="63"/>
                  <a:pt x="1134" y="61"/>
                  <a:pt x="1136" y="61"/>
                </a:cubicBezTo>
                <a:cubicBezTo>
                  <a:pt x="1136" y="55"/>
                  <a:pt x="1142" y="53"/>
                  <a:pt x="1145" y="49"/>
                </a:cubicBezTo>
                <a:cubicBezTo>
                  <a:pt x="1142" y="49"/>
                  <a:pt x="1143" y="46"/>
                  <a:pt x="1145" y="45"/>
                </a:cubicBezTo>
                <a:cubicBezTo>
                  <a:pt x="1149" y="44"/>
                  <a:pt x="1153" y="41"/>
                  <a:pt x="1156" y="44"/>
                </a:cubicBezTo>
                <a:cubicBezTo>
                  <a:pt x="1154" y="36"/>
                  <a:pt x="1165" y="37"/>
                  <a:pt x="1161" y="29"/>
                </a:cubicBezTo>
                <a:cubicBezTo>
                  <a:pt x="1162" y="27"/>
                  <a:pt x="1165" y="27"/>
                  <a:pt x="1166" y="26"/>
                </a:cubicBezTo>
                <a:cubicBezTo>
                  <a:pt x="1163" y="24"/>
                  <a:pt x="1168" y="22"/>
                  <a:pt x="1169" y="21"/>
                </a:cubicBezTo>
                <a:cubicBezTo>
                  <a:pt x="1163" y="20"/>
                  <a:pt x="1162" y="23"/>
                  <a:pt x="1156" y="23"/>
                </a:cubicBezTo>
                <a:cubicBezTo>
                  <a:pt x="1155" y="25"/>
                  <a:pt x="1156" y="29"/>
                  <a:pt x="1153" y="30"/>
                </a:cubicBezTo>
                <a:cubicBezTo>
                  <a:pt x="1151" y="29"/>
                  <a:pt x="1151" y="25"/>
                  <a:pt x="1151" y="22"/>
                </a:cubicBezTo>
                <a:cubicBezTo>
                  <a:pt x="1154" y="23"/>
                  <a:pt x="1154" y="22"/>
                  <a:pt x="1156" y="20"/>
                </a:cubicBezTo>
                <a:cubicBezTo>
                  <a:pt x="1153" y="19"/>
                  <a:pt x="1149" y="16"/>
                  <a:pt x="1147" y="17"/>
                </a:cubicBezTo>
                <a:cubicBezTo>
                  <a:pt x="1146" y="14"/>
                  <a:pt x="1146" y="14"/>
                  <a:pt x="1146" y="14"/>
                </a:cubicBezTo>
                <a:cubicBezTo>
                  <a:pt x="1153" y="14"/>
                  <a:pt x="1157" y="15"/>
                  <a:pt x="1159" y="9"/>
                </a:cubicBezTo>
                <a:cubicBezTo>
                  <a:pt x="1157" y="5"/>
                  <a:pt x="1152" y="10"/>
                  <a:pt x="1148" y="10"/>
                </a:cubicBezTo>
                <a:cubicBezTo>
                  <a:pt x="1148" y="7"/>
                  <a:pt x="1147" y="4"/>
                  <a:pt x="1148" y="2"/>
                </a:cubicBezTo>
                <a:cubicBezTo>
                  <a:pt x="1136" y="0"/>
                  <a:pt x="1135" y="1"/>
                  <a:pt x="1126" y="3"/>
                </a:cubicBezTo>
                <a:cubicBezTo>
                  <a:pt x="1128" y="8"/>
                  <a:pt x="1125" y="16"/>
                  <a:pt x="1117" y="19"/>
                </a:cubicBezTo>
                <a:cubicBezTo>
                  <a:pt x="1116" y="23"/>
                  <a:pt x="1120" y="21"/>
                  <a:pt x="1119" y="25"/>
                </a:cubicBezTo>
                <a:cubicBezTo>
                  <a:pt x="1110" y="29"/>
                  <a:pt x="1101" y="34"/>
                  <a:pt x="1096" y="41"/>
                </a:cubicBezTo>
                <a:cubicBezTo>
                  <a:pt x="1093" y="40"/>
                  <a:pt x="1092" y="36"/>
                  <a:pt x="1086" y="38"/>
                </a:cubicBezTo>
                <a:cubicBezTo>
                  <a:pt x="1086" y="40"/>
                  <a:pt x="1087" y="45"/>
                  <a:pt x="1081" y="45"/>
                </a:cubicBezTo>
                <a:cubicBezTo>
                  <a:pt x="1080" y="49"/>
                  <a:pt x="1077" y="52"/>
                  <a:pt x="1080" y="56"/>
                </a:cubicBezTo>
                <a:cubicBezTo>
                  <a:pt x="1075" y="58"/>
                  <a:pt x="1074" y="63"/>
                  <a:pt x="1073" y="67"/>
                </a:cubicBezTo>
                <a:cubicBezTo>
                  <a:pt x="1077" y="66"/>
                  <a:pt x="1078" y="63"/>
                  <a:pt x="1082" y="63"/>
                </a:cubicBezTo>
                <a:cubicBezTo>
                  <a:pt x="1082" y="63"/>
                  <a:pt x="1083" y="64"/>
                  <a:pt x="1083" y="64"/>
                </a:cubicBezTo>
                <a:cubicBezTo>
                  <a:pt x="1080" y="70"/>
                  <a:pt x="1079" y="78"/>
                  <a:pt x="1069" y="78"/>
                </a:cubicBezTo>
                <a:cubicBezTo>
                  <a:pt x="1064" y="85"/>
                  <a:pt x="1056" y="89"/>
                  <a:pt x="1050" y="94"/>
                </a:cubicBezTo>
                <a:cubicBezTo>
                  <a:pt x="1045" y="94"/>
                  <a:pt x="1043" y="96"/>
                  <a:pt x="1037" y="94"/>
                </a:cubicBezTo>
                <a:cubicBezTo>
                  <a:pt x="1036" y="98"/>
                  <a:pt x="1029" y="96"/>
                  <a:pt x="1029" y="101"/>
                </a:cubicBezTo>
                <a:cubicBezTo>
                  <a:pt x="1029" y="102"/>
                  <a:pt x="1033" y="99"/>
                  <a:pt x="1033" y="103"/>
                </a:cubicBezTo>
                <a:cubicBezTo>
                  <a:pt x="1032" y="106"/>
                  <a:pt x="1029" y="106"/>
                  <a:pt x="1028" y="109"/>
                </a:cubicBezTo>
                <a:cubicBezTo>
                  <a:pt x="1034" y="106"/>
                  <a:pt x="1039" y="100"/>
                  <a:pt x="1040" y="96"/>
                </a:cubicBezTo>
                <a:cubicBezTo>
                  <a:pt x="1060" y="100"/>
                  <a:pt x="1043" y="130"/>
                  <a:pt x="1026" y="127"/>
                </a:cubicBezTo>
                <a:cubicBezTo>
                  <a:pt x="1025" y="139"/>
                  <a:pt x="1012" y="140"/>
                  <a:pt x="1007" y="147"/>
                </a:cubicBezTo>
                <a:cubicBezTo>
                  <a:pt x="1007" y="150"/>
                  <a:pt x="1009" y="154"/>
                  <a:pt x="1006" y="155"/>
                </a:cubicBezTo>
                <a:cubicBezTo>
                  <a:pt x="999" y="153"/>
                  <a:pt x="997" y="159"/>
                  <a:pt x="991" y="160"/>
                </a:cubicBezTo>
                <a:cubicBezTo>
                  <a:pt x="991" y="159"/>
                  <a:pt x="990" y="159"/>
                  <a:pt x="990" y="158"/>
                </a:cubicBezTo>
                <a:cubicBezTo>
                  <a:pt x="993" y="151"/>
                  <a:pt x="1000" y="143"/>
                  <a:pt x="1007" y="142"/>
                </a:cubicBezTo>
                <a:cubicBezTo>
                  <a:pt x="1007" y="138"/>
                  <a:pt x="1010" y="134"/>
                  <a:pt x="1013" y="136"/>
                </a:cubicBezTo>
                <a:cubicBezTo>
                  <a:pt x="1013" y="135"/>
                  <a:pt x="1012" y="134"/>
                  <a:pt x="1012" y="133"/>
                </a:cubicBezTo>
                <a:cubicBezTo>
                  <a:pt x="1014" y="131"/>
                  <a:pt x="1017" y="130"/>
                  <a:pt x="1019" y="128"/>
                </a:cubicBezTo>
                <a:cubicBezTo>
                  <a:pt x="1017" y="128"/>
                  <a:pt x="1012" y="130"/>
                  <a:pt x="1013" y="127"/>
                </a:cubicBezTo>
                <a:cubicBezTo>
                  <a:pt x="1017" y="125"/>
                  <a:pt x="1018" y="121"/>
                  <a:pt x="1021" y="119"/>
                </a:cubicBezTo>
                <a:cubicBezTo>
                  <a:pt x="1018" y="116"/>
                  <a:pt x="1022" y="114"/>
                  <a:pt x="1019" y="110"/>
                </a:cubicBezTo>
                <a:cubicBezTo>
                  <a:pt x="1022" y="110"/>
                  <a:pt x="1028" y="106"/>
                  <a:pt x="1026" y="104"/>
                </a:cubicBezTo>
                <a:cubicBezTo>
                  <a:pt x="1025" y="107"/>
                  <a:pt x="1021" y="110"/>
                  <a:pt x="1018" y="108"/>
                </a:cubicBezTo>
                <a:cubicBezTo>
                  <a:pt x="1016" y="110"/>
                  <a:pt x="1015" y="112"/>
                  <a:pt x="1013" y="114"/>
                </a:cubicBezTo>
                <a:cubicBezTo>
                  <a:pt x="1011" y="112"/>
                  <a:pt x="1007" y="115"/>
                  <a:pt x="1005" y="117"/>
                </a:cubicBezTo>
                <a:cubicBezTo>
                  <a:pt x="1008" y="119"/>
                  <a:pt x="1010" y="116"/>
                  <a:pt x="1013" y="116"/>
                </a:cubicBezTo>
                <a:cubicBezTo>
                  <a:pt x="1012" y="119"/>
                  <a:pt x="1011" y="124"/>
                  <a:pt x="1007" y="121"/>
                </a:cubicBezTo>
                <a:cubicBezTo>
                  <a:pt x="1003" y="126"/>
                  <a:pt x="1000" y="132"/>
                  <a:pt x="993" y="135"/>
                </a:cubicBezTo>
                <a:cubicBezTo>
                  <a:pt x="995" y="141"/>
                  <a:pt x="988" y="139"/>
                  <a:pt x="992" y="142"/>
                </a:cubicBezTo>
                <a:cubicBezTo>
                  <a:pt x="989" y="144"/>
                  <a:pt x="989" y="142"/>
                  <a:pt x="986" y="143"/>
                </a:cubicBezTo>
                <a:cubicBezTo>
                  <a:pt x="971" y="164"/>
                  <a:pt x="947" y="174"/>
                  <a:pt x="931" y="189"/>
                </a:cubicBezTo>
                <a:cubicBezTo>
                  <a:pt x="926" y="189"/>
                  <a:pt x="921" y="195"/>
                  <a:pt x="914" y="196"/>
                </a:cubicBezTo>
                <a:cubicBezTo>
                  <a:pt x="914" y="193"/>
                  <a:pt x="911" y="191"/>
                  <a:pt x="912" y="186"/>
                </a:cubicBezTo>
                <a:cubicBezTo>
                  <a:pt x="919" y="183"/>
                  <a:pt x="923" y="176"/>
                  <a:pt x="930" y="175"/>
                </a:cubicBezTo>
                <a:cubicBezTo>
                  <a:pt x="932" y="166"/>
                  <a:pt x="943" y="165"/>
                  <a:pt x="946" y="157"/>
                </a:cubicBezTo>
                <a:cubicBezTo>
                  <a:pt x="929" y="162"/>
                  <a:pt x="918" y="180"/>
                  <a:pt x="901" y="179"/>
                </a:cubicBezTo>
                <a:cubicBezTo>
                  <a:pt x="903" y="177"/>
                  <a:pt x="906" y="176"/>
                  <a:pt x="905" y="173"/>
                </a:cubicBezTo>
                <a:cubicBezTo>
                  <a:pt x="899" y="176"/>
                  <a:pt x="891" y="184"/>
                  <a:pt x="885" y="182"/>
                </a:cubicBezTo>
                <a:cubicBezTo>
                  <a:pt x="886" y="177"/>
                  <a:pt x="897" y="177"/>
                  <a:pt x="893" y="172"/>
                </a:cubicBezTo>
                <a:cubicBezTo>
                  <a:pt x="889" y="174"/>
                  <a:pt x="885" y="175"/>
                  <a:pt x="882" y="171"/>
                </a:cubicBezTo>
                <a:cubicBezTo>
                  <a:pt x="885" y="169"/>
                  <a:pt x="892" y="166"/>
                  <a:pt x="888" y="162"/>
                </a:cubicBezTo>
                <a:cubicBezTo>
                  <a:pt x="885" y="162"/>
                  <a:pt x="883" y="169"/>
                  <a:pt x="880" y="164"/>
                </a:cubicBezTo>
                <a:cubicBezTo>
                  <a:pt x="883" y="164"/>
                  <a:pt x="884" y="162"/>
                  <a:pt x="884" y="159"/>
                </a:cubicBezTo>
                <a:cubicBezTo>
                  <a:pt x="881" y="156"/>
                  <a:pt x="878" y="160"/>
                  <a:pt x="875" y="162"/>
                </a:cubicBezTo>
                <a:cubicBezTo>
                  <a:pt x="869" y="150"/>
                  <a:pt x="888" y="156"/>
                  <a:pt x="892" y="149"/>
                </a:cubicBezTo>
                <a:cubicBezTo>
                  <a:pt x="889" y="149"/>
                  <a:pt x="889" y="151"/>
                  <a:pt x="886" y="151"/>
                </a:cubicBezTo>
                <a:cubicBezTo>
                  <a:pt x="886" y="147"/>
                  <a:pt x="886" y="147"/>
                  <a:pt x="886" y="147"/>
                </a:cubicBezTo>
                <a:cubicBezTo>
                  <a:pt x="876" y="145"/>
                  <a:pt x="868" y="138"/>
                  <a:pt x="859" y="139"/>
                </a:cubicBezTo>
                <a:cubicBezTo>
                  <a:pt x="857" y="135"/>
                  <a:pt x="860" y="134"/>
                  <a:pt x="860" y="132"/>
                </a:cubicBezTo>
                <a:cubicBezTo>
                  <a:pt x="859" y="130"/>
                  <a:pt x="859" y="127"/>
                  <a:pt x="857" y="127"/>
                </a:cubicBezTo>
                <a:cubicBezTo>
                  <a:pt x="857" y="129"/>
                  <a:pt x="853" y="127"/>
                  <a:pt x="851" y="128"/>
                </a:cubicBezTo>
                <a:cubicBezTo>
                  <a:pt x="851" y="125"/>
                  <a:pt x="848" y="127"/>
                  <a:pt x="849" y="124"/>
                </a:cubicBezTo>
                <a:cubicBezTo>
                  <a:pt x="850" y="122"/>
                  <a:pt x="855" y="122"/>
                  <a:pt x="858" y="122"/>
                </a:cubicBezTo>
                <a:cubicBezTo>
                  <a:pt x="859" y="117"/>
                  <a:pt x="853" y="121"/>
                  <a:pt x="852" y="119"/>
                </a:cubicBezTo>
                <a:cubicBezTo>
                  <a:pt x="852" y="116"/>
                  <a:pt x="855" y="116"/>
                  <a:pt x="854" y="114"/>
                </a:cubicBezTo>
                <a:cubicBezTo>
                  <a:pt x="848" y="114"/>
                  <a:pt x="845" y="112"/>
                  <a:pt x="838" y="114"/>
                </a:cubicBezTo>
                <a:cubicBezTo>
                  <a:pt x="836" y="119"/>
                  <a:pt x="827" y="117"/>
                  <a:pt x="823" y="114"/>
                </a:cubicBezTo>
                <a:cubicBezTo>
                  <a:pt x="822" y="117"/>
                  <a:pt x="820" y="118"/>
                  <a:pt x="819" y="120"/>
                </a:cubicBezTo>
                <a:cubicBezTo>
                  <a:pt x="817" y="119"/>
                  <a:pt x="812" y="120"/>
                  <a:pt x="811" y="116"/>
                </a:cubicBezTo>
                <a:cubicBezTo>
                  <a:pt x="795" y="120"/>
                  <a:pt x="795" y="105"/>
                  <a:pt x="786" y="100"/>
                </a:cubicBezTo>
                <a:cubicBezTo>
                  <a:pt x="786" y="99"/>
                  <a:pt x="789" y="100"/>
                  <a:pt x="789" y="98"/>
                </a:cubicBezTo>
                <a:cubicBezTo>
                  <a:pt x="787" y="96"/>
                  <a:pt x="783" y="95"/>
                  <a:pt x="779" y="97"/>
                </a:cubicBezTo>
                <a:cubicBezTo>
                  <a:pt x="780" y="94"/>
                  <a:pt x="778" y="94"/>
                  <a:pt x="777" y="93"/>
                </a:cubicBezTo>
                <a:cubicBezTo>
                  <a:pt x="780" y="90"/>
                  <a:pt x="782" y="86"/>
                  <a:pt x="784" y="82"/>
                </a:cubicBezTo>
                <a:cubicBezTo>
                  <a:pt x="780" y="79"/>
                  <a:pt x="775" y="84"/>
                  <a:pt x="770" y="83"/>
                </a:cubicBezTo>
                <a:cubicBezTo>
                  <a:pt x="769" y="81"/>
                  <a:pt x="769" y="79"/>
                  <a:pt x="767" y="78"/>
                </a:cubicBezTo>
                <a:cubicBezTo>
                  <a:pt x="761" y="79"/>
                  <a:pt x="760" y="84"/>
                  <a:pt x="757" y="87"/>
                </a:cubicBezTo>
                <a:cubicBezTo>
                  <a:pt x="750" y="85"/>
                  <a:pt x="743" y="92"/>
                  <a:pt x="746" y="98"/>
                </a:cubicBezTo>
                <a:cubicBezTo>
                  <a:pt x="749" y="98"/>
                  <a:pt x="752" y="99"/>
                  <a:pt x="753" y="102"/>
                </a:cubicBezTo>
                <a:cubicBezTo>
                  <a:pt x="748" y="104"/>
                  <a:pt x="748" y="108"/>
                  <a:pt x="742" y="109"/>
                </a:cubicBezTo>
                <a:cubicBezTo>
                  <a:pt x="742" y="112"/>
                  <a:pt x="745" y="111"/>
                  <a:pt x="745" y="113"/>
                </a:cubicBezTo>
                <a:cubicBezTo>
                  <a:pt x="743" y="114"/>
                  <a:pt x="740" y="116"/>
                  <a:pt x="738" y="114"/>
                </a:cubicBezTo>
                <a:cubicBezTo>
                  <a:pt x="738" y="117"/>
                  <a:pt x="744" y="114"/>
                  <a:pt x="744" y="118"/>
                </a:cubicBezTo>
                <a:cubicBezTo>
                  <a:pt x="744" y="121"/>
                  <a:pt x="744" y="123"/>
                  <a:pt x="743" y="125"/>
                </a:cubicBezTo>
                <a:cubicBezTo>
                  <a:pt x="739" y="125"/>
                  <a:pt x="739" y="125"/>
                  <a:pt x="739" y="125"/>
                </a:cubicBezTo>
                <a:cubicBezTo>
                  <a:pt x="739" y="123"/>
                  <a:pt x="743" y="123"/>
                  <a:pt x="741" y="119"/>
                </a:cubicBezTo>
                <a:cubicBezTo>
                  <a:pt x="732" y="118"/>
                  <a:pt x="728" y="128"/>
                  <a:pt x="720" y="131"/>
                </a:cubicBezTo>
                <a:cubicBezTo>
                  <a:pt x="719" y="134"/>
                  <a:pt x="720" y="134"/>
                  <a:pt x="722" y="136"/>
                </a:cubicBezTo>
                <a:cubicBezTo>
                  <a:pt x="718" y="135"/>
                  <a:pt x="713" y="139"/>
                  <a:pt x="713" y="144"/>
                </a:cubicBezTo>
                <a:cubicBezTo>
                  <a:pt x="715" y="145"/>
                  <a:pt x="719" y="143"/>
                  <a:pt x="719" y="147"/>
                </a:cubicBezTo>
                <a:cubicBezTo>
                  <a:pt x="711" y="150"/>
                  <a:pt x="703" y="160"/>
                  <a:pt x="692" y="156"/>
                </a:cubicBezTo>
                <a:cubicBezTo>
                  <a:pt x="695" y="152"/>
                  <a:pt x="702" y="151"/>
                  <a:pt x="704" y="146"/>
                </a:cubicBezTo>
                <a:cubicBezTo>
                  <a:pt x="702" y="145"/>
                  <a:pt x="702" y="148"/>
                  <a:pt x="699" y="147"/>
                </a:cubicBezTo>
                <a:cubicBezTo>
                  <a:pt x="699" y="144"/>
                  <a:pt x="697" y="144"/>
                  <a:pt x="697" y="142"/>
                </a:cubicBezTo>
                <a:cubicBezTo>
                  <a:pt x="690" y="143"/>
                  <a:pt x="690" y="135"/>
                  <a:pt x="684" y="137"/>
                </a:cubicBezTo>
                <a:cubicBezTo>
                  <a:pt x="688" y="133"/>
                  <a:pt x="683" y="129"/>
                  <a:pt x="679" y="127"/>
                </a:cubicBezTo>
                <a:cubicBezTo>
                  <a:pt x="682" y="126"/>
                  <a:pt x="683" y="125"/>
                  <a:pt x="683" y="123"/>
                </a:cubicBezTo>
                <a:cubicBezTo>
                  <a:pt x="677" y="126"/>
                  <a:pt x="678" y="120"/>
                  <a:pt x="676" y="117"/>
                </a:cubicBezTo>
                <a:cubicBezTo>
                  <a:pt x="671" y="116"/>
                  <a:pt x="673" y="121"/>
                  <a:pt x="669" y="122"/>
                </a:cubicBezTo>
                <a:cubicBezTo>
                  <a:pt x="667" y="120"/>
                  <a:pt x="662" y="119"/>
                  <a:pt x="664" y="115"/>
                </a:cubicBezTo>
                <a:cubicBezTo>
                  <a:pt x="658" y="117"/>
                  <a:pt x="662" y="123"/>
                  <a:pt x="659" y="126"/>
                </a:cubicBezTo>
                <a:cubicBezTo>
                  <a:pt x="655" y="124"/>
                  <a:pt x="656" y="121"/>
                  <a:pt x="653" y="119"/>
                </a:cubicBezTo>
                <a:cubicBezTo>
                  <a:pt x="650" y="119"/>
                  <a:pt x="656" y="122"/>
                  <a:pt x="653" y="122"/>
                </a:cubicBezTo>
                <a:cubicBezTo>
                  <a:pt x="651" y="122"/>
                  <a:pt x="649" y="122"/>
                  <a:pt x="648" y="121"/>
                </a:cubicBezTo>
                <a:cubicBezTo>
                  <a:pt x="650" y="117"/>
                  <a:pt x="650" y="116"/>
                  <a:pt x="648" y="112"/>
                </a:cubicBezTo>
                <a:cubicBezTo>
                  <a:pt x="654" y="110"/>
                  <a:pt x="660" y="107"/>
                  <a:pt x="661" y="101"/>
                </a:cubicBezTo>
                <a:cubicBezTo>
                  <a:pt x="654" y="97"/>
                  <a:pt x="650" y="100"/>
                  <a:pt x="644" y="103"/>
                </a:cubicBezTo>
                <a:cubicBezTo>
                  <a:pt x="647" y="105"/>
                  <a:pt x="644" y="110"/>
                  <a:pt x="643" y="112"/>
                </a:cubicBezTo>
                <a:cubicBezTo>
                  <a:pt x="638" y="110"/>
                  <a:pt x="641" y="104"/>
                  <a:pt x="640" y="98"/>
                </a:cubicBezTo>
                <a:cubicBezTo>
                  <a:pt x="644" y="97"/>
                  <a:pt x="646" y="90"/>
                  <a:pt x="644" y="87"/>
                </a:cubicBezTo>
                <a:cubicBezTo>
                  <a:pt x="642" y="91"/>
                  <a:pt x="634" y="88"/>
                  <a:pt x="629" y="91"/>
                </a:cubicBezTo>
                <a:cubicBezTo>
                  <a:pt x="629" y="89"/>
                  <a:pt x="628" y="89"/>
                  <a:pt x="627" y="87"/>
                </a:cubicBezTo>
                <a:cubicBezTo>
                  <a:pt x="629" y="87"/>
                  <a:pt x="634" y="84"/>
                  <a:pt x="631" y="83"/>
                </a:cubicBezTo>
                <a:cubicBezTo>
                  <a:pt x="631" y="84"/>
                  <a:pt x="630" y="85"/>
                  <a:pt x="628" y="85"/>
                </a:cubicBezTo>
                <a:cubicBezTo>
                  <a:pt x="626" y="78"/>
                  <a:pt x="614" y="83"/>
                  <a:pt x="610" y="78"/>
                </a:cubicBezTo>
                <a:cubicBezTo>
                  <a:pt x="609" y="76"/>
                  <a:pt x="611" y="76"/>
                  <a:pt x="610" y="73"/>
                </a:cubicBezTo>
                <a:cubicBezTo>
                  <a:pt x="605" y="73"/>
                  <a:pt x="605" y="68"/>
                  <a:pt x="601" y="67"/>
                </a:cubicBezTo>
                <a:cubicBezTo>
                  <a:pt x="603" y="67"/>
                  <a:pt x="603" y="64"/>
                  <a:pt x="603" y="63"/>
                </a:cubicBezTo>
                <a:cubicBezTo>
                  <a:pt x="599" y="58"/>
                  <a:pt x="592" y="60"/>
                  <a:pt x="584" y="58"/>
                </a:cubicBezTo>
                <a:cubicBezTo>
                  <a:pt x="579" y="46"/>
                  <a:pt x="569" y="39"/>
                  <a:pt x="563" y="27"/>
                </a:cubicBezTo>
                <a:cubicBezTo>
                  <a:pt x="561" y="28"/>
                  <a:pt x="558" y="24"/>
                  <a:pt x="556" y="26"/>
                </a:cubicBezTo>
                <a:cubicBezTo>
                  <a:pt x="557" y="26"/>
                  <a:pt x="558" y="28"/>
                  <a:pt x="557" y="28"/>
                </a:cubicBezTo>
                <a:cubicBezTo>
                  <a:pt x="543" y="36"/>
                  <a:pt x="535" y="47"/>
                  <a:pt x="520" y="54"/>
                </a:cubicBezTo>
                <a:cubicBezTo>
                  <a:pt x="531" y="55"/>
                  <a:pt x="519" y="63"/>
                  <a:pt x="521" y="67"/>
                </a:cubicBezTo>
                <a:cubicBezTo>
                  <a:pt x="517" y="70"/>
                  <a:pt x="504" y="73"/>
                  <a:pt x="505" y="83"/>
                </a:cubicBezTo>
                <a:cubicBezTo>
                  <a:pt x="497" y="86"/>
                  <a:pt x="494" y="91"/>
                  <a:pt x="500" y="98"/>
                </a:cubicBezTo>
                <a:cubicBezTo>
                  <a:pt x="503" y="99"/>
                  <a:pt x="503" y="93"/>
                  <a:pt x="505" y="96"/>
                </a:cubicBezTo>
                <a:cubicBezTo>
                  <a:pt x="503" y="101"/>
                  <a:pt x="500" y="105"/>
                  <a:pt x="495" y="107"/>
                </a:cubicBezTo>
                <a:cubicBezTo>
                  <a:pt x="497" y="110"/>
                  <a:pt x="498" y="114"/>
                  <a:pt x="497" y="116"/>
                </a:cubicBezTo>
                <a:cubicBezTo>
                  <a:pt x="492" y="117"/>
                  <a:pt x="488" y="118"/>
                  <a:pt x="486" y="121"/>
                </a:cubicBezTo>
                <a:cubicBezTo>
                  <a:pt x="489" y="120"/>
                  <a:pt x="490" y="122"/>
                  <a:pt x="490" y="125"/>
                </a:cubicBezTo>
                <a:cubicBezTo>
                  <a:pt x="484" y="128"/>
                  <a:pt x="483" y="133"/>
                  <a:pt x="476" y="135"/>
                </a:cubicBezTo>
                <a:cubicBezTo>
                  <a:pt x="474" y="134"/>
                  <a:pt x="471" y="134"/>
                  <a:pt x="470" y="131"/>
                </a:cubicBezTo>
                <a:cubicBezTo>
                  <a:pt x="473" y="130"/>
                  <a:pt x="475" y="132"/>
                  <a:pt x="477" y="133"/>
                </a:cubicBezTo>
                <a:cubicBezTo>
                  <a:pt x="476" y="128"/>
                  <a:pt x="485" y="131"/>
                  <a:pt x="484" y="126"/>
                </a:cubicBezTo>
                <a:cubicBezTo>
                  <a:pt x="477" y="130"/>
                  <a:pt x="473" y="125"/>
                  <a:pt x="468" y="130"/>
                </a:cubicBezTo>
                <a:cubicBezTo>
                  <a:pt x="468" y="129"/>
                  <a:pt x="469" y="129"/>
                  <a:pt x="469" y="127"/>
                </a:cubicBezTo>
                <a:cubicBezTo>
                  <a:pt x="462" y="127"/>
                  <a:pt x="464" y="134"/>
                  <a:pt x="459" y="135"/>
                </a:cubicBezTo>
                <a:cubicBezTo>
                  <a:pt x="454" y="134"/>
                  <a:pt x="448" y="141"/>
                  <a:pt x="448" y="142"/>
                </a:cubicBezTo>
                <a:cubicBezTo>
                  <a:pt x="449" y="139"/>
                  <a:pt x="451" y="144"/>
                  <a:pt x="451" y="147"/>
                </a:cubicBezTo>
                <a:cubicBezTo>
                  <a:pt x="446" y="152"/>
                  <a:pt x="437" y="163"/>
                  <a:pt x="429" y="161"/>
                </a:cubicBezTo>
                <a:cubicBezTo>
                  <a:pt x="430" y="160"/>
                  <a:pt x="434" y="157"/>
                  <a:pt x="431" y="156"/>
                </a:cubicBezTo>
                <a:cubicBezTo>
                  <a:pt x="425" y="161"/>
                  <a:pt x="419" y="165"/>
                  <a:pt x="418" y="173"/>
                </a:cubicBezTo>
                <a:cubicBezTo>
                  <a:pt x="421" y="173"/>
                  <a:pt x="424" y="172"/>
                  <a:pt x="424" y="175"/>
                </a:cubicBezTo>
                <a:cubicBezTo>
                  <a:pt x="419" y="173"/>
                  <a:pt x="421" y="181"/>
                  <a:pt x="413" y="180"/>
                </a:cubicBezTo>
                <a:cubicBezTo>
                  <a:pt x="413" y="182"/>
                  <a:pt x="414" y="185"/>
                  <a:pt x="410" y="186"/>
                </a:cubicBezTo>
                <a:cubicBezTo>
                  <a:pt x="406" y="186"/>
                  <a:pt x="411" y="180"/>
                  <a:pt x="407" y="180"/>
                </a:cubicBezTo>
                <a:cubicBezTo>
                  <a:pt x="400" y="185"/>
                  <a:pt x="391" y="189"/>
                  <a:pt x="390" y="200"/>
                </a:cubicBezTo>
                <a:cubicBezTo>
                  <a:pt x="388" y="201"/>
                  <a:pt x="389" y="203"/>
                  <a:pt x="386" y="203"/>
                </a:cubicBezTo>
                <a:cubicBezTo>
                  <a:pt x="385" y="205"/>
                  <a:pt x="388" y="208"/>
                  <a:pt x="386" y="208"/>
                </a:cubicBezTo>
                <a:cubicBezTo>
                  <a:pt x="384" y="207"/>
                  <a:pt x="382" y="210"/>
                  <a:pt x="381" y="213"/>
                </a:cubicBezTo>
                <a:cubicBezTo>
                  <a:pt x="384" y="210"/>
                  <a:pt x="385" y="214"/>
                  <a:pt x="390" y="213"/>
                </a:cubicBezTo>
                <a:cubicBezTo>
                  <a:pt x="391" y="215"/>
                  <a:pt x="392" y="216"/>
                  <a:pt x="392" y="219"/>
                </a:cubicBezTo>
                <a:cubicBezTo>
                  <a:pt x="390" y="221"/>
                  <a:pt x="387" y="222"/>
                  <a:pt x="386" y="226"/>
                </a:cubicBezTo>
                <a:cubicBezTo>
                  <a:pt x="389" y="226"/>
                  <a:pt x="392" y="226"/>
                  <a:pt x="392" y="229"/>
                </a:cubicBezTo>
                <a:cubicBezTo>
                  <a:pt x="389" y="236"/>
                  <a:pt x="384" y="242"/>
                  <a:pt x="373" y="241"/>
                </a:cubicBezTo>
                <a:cubicBezTo>
                  <a:pt x="371" y="246"/>
                  <a:pt x="364" y="248"/>
                  <a:pt x="360" y="251"/>
                </a:cubicBezTo>
                <a:cubicBezTo>
                  <a:pt x="370" y="267"/>
                  <a:pt x="351" y="264"/>
                  <a:pt x="344" y="268"/>
                </a:cubicBezTo>
                <a:cubicBezTo>
                  <a:pt x="347" y="268"/>
                  <a:pt x="347" y="270"/>
                  <a:pt x="348" y="272"/>
                </a:cubicBezTo>
                <a:cubicBezTo>
                  <a:pt x="348" y="275"/>
                  <a:pt x="346" y="276"/>
                  <a:pt x="343" y="276"/>
                </a:cubicBezTo>
                <a:cubicBezTo>
                  <a:pt x="343" y="278"/>
                  <a:pt x="343" y="281"/>
                  <a:pt x="342" y="282"/>
                </a:cubicBezTo>
                <a:cubicBezTo>
                  <a:pt x="338" y="278"/>
                  <a:pt x="335" y="284"/>
                  <a:pt x="330" y="280"/>
                </a:cubicBezTo>
                <a:cubicBezTo>
                  <a:pt x="330" y="282"/>
                  <a:pt x="328" y="284"/>
                  <a:pt x="327" y="286"/>
                </a:cubicBezTo>
                <a:cubicBezTo>
                  <a:pt x="331" y="287"/>
                  <a:pt x="333" y="290"/>
                  <a:pt x="338" y="287"/>
                </a:cubicBezTo>
                <a:cubicBezTo>
                  <a:pt x="339" y="295"/>
                  <a:pt x="334" y="297"/>
                  <a:pt x="332" y="301"/>
                </a:cubicBezTo>
                <a:cubicBezTo>
                  <a:pt x="329" y="302"/>
                  <a:pt x="330" y="299"/>
                  <a:pt x="328" y="299"/>
                </a:cubicBezTo>
                <a:cubicBezTo>
                  <a:pt x="326" y="304"/>
                  <a:pt x="325" y="310"/>
                  <a:pt x="322" y="315"/>
                </a:cubicBezTo>
                <a:cubicBezTo>
                  <a:pt x="315" y="317"/>
                  <a:pt x="311" y="323"/>
                  <a:pt x="312" y="328"/>
                </a:cubicBezTo>
                <a:cubicBezTo>
                  <a:pt x="305" y="328"/>
                  <a:pt x="305" y="328"/>
                  <a:pt x="305" y="328"/>
                </a:cubicBezTo>
                <a:cubicBezTo>
                  <a:pt x="304" y="336"/>
                  <a:pt x="293" y="338"/>
                  <a:pt x="293" y="345"/>
                </a:cubicBezTo>
                <a:cubicBezTo>
                  <a:pt x="290" y="342"/>
                  <a:pt x="285" y="348"/>
                  <a:pt x="287" y="349"/>
                </a:cubicBezTo>
                <a:cubicBezTo>
                  <a:pt x="289" y="346"/>
                  <a:pt x="290" y="350"/>
                  <a:pt x="288" y="352"/>
                </a:cubicBezTo>
                <a:cubicBezTo>
                  <a:pt x="291" y="350"/>
                  <a:pt x="293" y="350"/>
                  <a:pt x="294" y="354"/>
                </a:cubicBezTo>
                <a:cubicBezTo>
                  <a:pt x="293" y="355"/>
                  <a:pt x="293" y="358"/>
                  <a:pt x="291" y="359"/>
                </a:cubicBezTo>
                <a:cubicBezTo>
                  <a:pt x="286" y="360"/>
                  <a:pt x="283" y="359"/>
                  <a:pt x="280" y="357"/>
                </a:cubicBezTo>
                <a:cubicBezTo>
                  <a:pt x="279" y="361"/>
                  <a:pt x="274" y="362"/>
                  <a:pt x="272" y="365"/>
                </a:cubicBezTo>
                <a:cubicBezTo>
                  <a:pt x="275" y="366"/>
                  <a:pt x="273" y="371"/>
                  <a:pt x="272" y="373"/>
                </a:cubicBezTo>
                <a:cubicBezTo>
                  <a:pt x="274" y="373"/>
                  <a:pt x="275" y="374"/>
                  <a:pt x="275" y="377"/>
                </a:cubicBezTo>
                <a:cubicBezTo>
                  <a:pt x="272" y="377"/>
                  <a:pt x="272" y="375"/>
                  <a:pt x="269" y="375"/>
                </a:cubicBezTo>
                <a:cubicBezTo>
                  <a:pt x="269" y="378"/>
                  <a:pt x="265" y="378"/>
                  <a:pt x="264" y="380"/>
                </a:cubicBezTo>
                <a:cubicBezTo>
                  <a:pt x="266" y="380"/>
                  <a:pt x="267" y="380"/>
                  <a:pt x="267" y="382"/>
                </a:cubicBezTo>
                <a:cubicBezTo>
                  <a:pt x="265" y="386"/>
                  <a:pt x="259" y="385"/>
                  <a:pt x="256" y="386"/>
                </a:cubicBezTo>
                <a:cubicBezTo>
                  <a:pt x="261" y="386"/>
                  <a:pt x="255" y="397"/>
                  <a:pt x="252" y="400"/>
                </a:cubicBezTo>
                <a:cubicBezTo>
                  <a:pt x="253" y="401"/>
                  <a:pt x="256" y="399"/>
                  <a:pt x="256" y="401"/>
                </a:cubicBezTo>
                <a:cubicBezTo>
                  <a:pt x="256" y="405"/>
                  <a:pt x="256" y="405"/>
                  <a:pt x="256" y="405"/>
                </a:cubicBezTo>
                <a:cubicBezTo>
                  <a:pt x="254" y="406"/>
                  <a:pt x="252" y="407"/>
                  <a:pt x="250" y="408"/>
                </a:cubicBezTo>
                <a:cubicBezTo>
                  <a:pt x="251" y="411"/>
                  <a:pt x="252" y="415"/>
                  <a:pt x="253" y="417"/>
                </a:cubicBezTo>
                <a:cubicBezTo>
                  <a:pt x="249" y="418"/>
                  <a:pt x="249" y="421"/>
                  <a:pt x="248" y="423"/>
                </a:cubicBezTo>
                <a:cubicBezTo>
                  <a:pt x="239" y="421"/>
                  <a:pt x="238" y="434"/>
                  <a:pt x="230" y="433"/>
                </a:cubicBezTo>
                <a:cubicBezTo>
                  <a:pt x="231" y="436"/>
                  <a:pt x="234" y="437"/>
                  <a:pt x="236" y="439"/>
                </a:cubicBezTo>
                <a:cubicBezTo>
                  <a:pt x="229" y="448"/>
                  <a:pt x="222" y="457"/>
                  <a:pt x="215" y="466"/>
                </a:cubicBezTo>
                <a:cubicBezTo>
                  <a:pt x="217" y="466"/>
                  <a:pt x="219" y="466"/>
                  <a:pt x="219" y="468"/>
                </a:cubicBezTo>
                <a:cubicBezTo>
                  <a:pt x="214" y="469"/>
                  <a:pt x="216" y="476"/>
                  <a:pt x="209" y="473"/>
                </a:cubicBezTo>
                <a:cubicBezTo>
                  <a:pt x="209" y="475"/>
                  <a:pt x="210" y="475"/>
                  <a:pt x="211" y="477"/>
                </a:cubicBezTo>
                <a:cubicBezTo>
                  <a:pt x="206" y="480"/>
                  <a:pt x="198" y="481"/>
                  <a:pt x="193" y="484"/>
                </a:cubicBezTo>
                <a:cubicBezTo>
                  <a:pt x="196" y="487"/>
                  <a:pt x="192" y="487"/>
                  <a:pt x="193" y="492"/>
                </a:cubicBezTo>
                <a:cubicBezTo>
                  <a:pt x="190" y="489"/>
                  <a:pt x="190" y="491"/>
                  <a:pt x="189" y="494"/>
                </a:cubicBezTo>
                <a:cubicBezTo>
                  <a:pt x="186" y="494"/>
                  <a:pt x="184" y="494"/>
                  <a:pt x="184" y="490"/>
                </a:cubicBezTo>
                <a:cubicBezTo>
                  <a:pt x="180" y="492"/>
                  <a:pt x="180" y="499"/>
                  <a:pt x="173" y="499"/>
                </a:cubicBezTo>
                <a:cubicBezTo>
                  <a:pt x="173" y="502"/>
                  <a:pt x="175" y="501"/>
                  <a:pt x="175" y="504"/>
                </a:cubicBezTo>
                <a:cubicBezTo>
                  <a:pt x="172" y="505"/>
                  <a:pt x="173" y="502"/>
                  <a:pt x="170" y="503"/>
                </a:cubicBezTo>
                <a:cubicBezTo>
                  <a:pt x="173" y="507"/>
                  <a:pt x="169" y="508"/>
                  <a:pt x="171" y="510"/>
                </a:cubicBezTo>
                <a:cubicBezTo>
                  <a:pt x="175" y="507"/>
                  <a:pt x="181" y="497"/>
                  <a:pt x="187" y="504"/>
                </a:cubicBezTo>
                <a:cubicBezTo>
                  <a:pt x="181" y="515"/>
                  <a:pt x="179" y="529"/>
                  <a:pt x="164" y="533"/>
                </a:cubicBezTo>
                <a:cubicBezTo>
                  <a:pt x="165" y="527"/>
                  <a:pt x="162" y="525"/>
                  <a:pt x="159" y="524"/>
                </a:cubicBezTo>
                <a:cubicBezTo>
                  <a:pt x="161" y="523"/>
                  <a:pt x="160" y="521"/>
                  <a:pt x="163" y="521"/>
                </a:cubicBezTo>
                <a:cubicBezTo>
                  <a:pt x="159" y="516"/>
                  <a:pt x="163" y="512"/>
                  <a:pt x="160" y="507"/>
                </a:cubicBezTo>
                <a:cubicBezTo>
                  <a:pt x="159" y="513"/>
                  <a:pt x="154" y="519"/>
                  <a:pt x="159" y="527"/>
                </a:cubicBezTo>
                <a:cubicBezTo>
                  <a:pt x="155" y="537"/>
                  <a:pt x="146" y="542"/>
                  <a:pt x="141" y="551"/>
                </a:cubicBezTo>
                <a:cubicBezTo>
                  <a:pt x="141" y="552"/>
                  <a:pt x="143" y="551"/>
                  <a:pt x="143" y="554"/>
                </a:cubicBezTo>
                <a:cubicBezTo>
                  <a:pt x="141" y="555"/>
                  <a:pt x="141" y="558"/>
                  <a:pt x="139" y="555"/>
                </a:cubicBezTo>
                <a:cubicBezTo>
                  <a:pt x="140" y="559"/>
                  <a:pt x="136" y="560"/>
                  <a:pt x="139" y="563"/>
                </a:cubicBezTo>
                <a:cubicBezTo>
                  <a:pt x="129" y="566"/>
                  <a:pt x="128" y="576"/>
                  <a:pt x="119" y="579"/>
                </a:cubicBezTo>
                <a:cubicBezTo>
                  <a:pt x="120" y="576"/>
                  <a:pt x="118" y="573"/>
                  <a:pt x="117" y="571"/>
                </a:cubicBezTo>
                <a:cubicBezTo>
                  <a:pt x="115" y="575"/>
                  <a:pt x="116" y="577"/>
                  <a:pt x="117" y="582"/>
                </a:cubicBezTo>
                <a:cubicBezTo>
                  <a:pt x="118" y="582"/>
                  <a:pt x="120" y="581"/>
                  <a:pt x="120" y="582"/>
                </a:cubicBezTo>
                <a:cubicBezTo>
                  <a:pt x="117" y="585"/>
                  <a:pt x="119" y="590"/>
                  <a:pt x="122" y="593"/>
                </a:cubicBezTo>
                <a:cubicBezTo>
                  <a:pt x="115" y="602"/>
                  <a:pt x="111" y="610"/>
                  <a:pt x="102" y="615"/>
                </a:cubicBezTo>
                <a:cubicBezTo>
                  <a:pt x="103" y="618"/>
                  <a:pt x="106" y="618"/>
                  <a:pt x="107" y="622"/>
                </a:cubicBezTo>
                <a:cubicBezTo>
                  <a:pt x="94" y="629"/>
                  <a:pt x="96" y="642"/>
                  <a:pt x="86" y="650"/>
                </a:cubicBezTo>
                <a:cubicBezTo>
                  <a:pt x="79" y="650"/>
                  <a:pt x="81" y="656"/>
                  <a:pt x="75" y="656"/>
                </a:cubicBezTo>
                <a:cubicBezTo>
                  <a:pt x="75" y="660"/>
                  <a:pt x="77" y="660"/>
                  <a:pt x="77" y="663"/>
                </a:cubicBezTo>
                <a:cubicBezTo>
                  <a:pt x="76" y="665"/>
                  <a:pt x="74" y="666"/>
                  <a:pt x="74" y="670"/>
                </a:cubicBezTo>
                <a:cubicBezTo>
                  <a:pt x="83" y="673"/>
                  <a:pt x="76" y="683"/>
                  <a:pt x="78" y="690"/>
                </a:cubicBezTo>
                <a:cubicBezTo>
                  <a:pt x="75" y="689"/>
                  <a:pt x="71" y="687"/>
                  <a:pt x="69" y="690"/>
                </a:cubicBezTo>
                <a:cubicBezTo>
                  <a:pt x="70" y="691"/>
                  <a:pt x="73" y="695"/>
                  <a:pt x="71" y="697"/>
                </a:cubicBezTo>
                <a:cubicBezTo>
                  <a:pt x="66" y="699"/>
                  <a:pt x="65" y="695"/>
                  <a:pt x="62" y="694"/>
                </a:cubicBezTo>
                <a:cubicBezTo>
                  <a:pt x="61" y="696"/>
                  <a:pt x="57" y="702"/>
                  <a:pt x="54" y="698"/>
                </a:cubicBezTo>
                <a:cubicBezTo>
                  <a:pt x="54" y="696"/>
                  <a:pt x="58" y="697"/>
                  <a:pt x="56" y="694"/>
                </a:cubicBezTo>
                <a:cubicBezTo>
                  <a:pt x="50" y="691"/>
                  <a:pt x="60" y="687"/>
                  <a:pt x="56" y="684"/>
                </a:cubicBezTo>
                <a:cubicBezTo>
                  <a:pt x="59" y="683"/>
                  <a:pt x="60" y="681"/>
                  <a:pt x="60" y="678"/>
                </a:cubicBezTo>
                <a:cubicBezTo>
                  <a:pt x="59" y="680"/>
                  <a:pt x="54" y="684"/>
                  <a:pt x="52" y="680"/>
                </a:cubicBezTo>
                <a:cubicBezTo>
                  <a:pt x="52" y="679"/>
                  <a:pt x="54" y="679"/>
                  <a:pt x="54" y="678"/>
                </a:cubicBezTo>
                <a:cubicBezTo>
                  <a:pt x="47" y="681"/>
                  <a:pt x="42" y="690"/>
                  <a:pt x="37" y="699"/>
                </a:cubicBezTo>
                <a:cubicBezTo>
                  <a:pt x="41" y="698"/>
                  <a:pt x="41" y="694"/>
                  <a:pt x="45" y="697"/>
                </a:cubicBezTo>
                <a:cubicBezTo>
                  <a:pt x="44" y="695"/>
                  <a:pt x="43" y="694"/>
                  <a:pt x="42" y="693"/>
                </a:cubicBezTo>
                <a:cubicBezTo>
                  <a:pt x="45" y="692"/>
                  <a:pt x="46" y="686"/>
                  <a:pt x="48" y="687"/>
                </a:cubicBezTo>
                <a:cubicBezTo>
                  <a:pt x="50" y="691"/>
                  <a:pt x="44" y="693"/>
                  <a:pt x="46" y="695"/>
                </a:cubicBezTo>
                <a:cubicBezTo>
                  <a:pt x="46" y="694"/>
                  <a:pt x="47" y="693"/>
                  <a:pt x="49" y="693"/>
                </a:cubicBezTo>
                <a:cubicBezTo>
                  <a:pt x="48" y="694"/>
                  <a:pt x="48" y="695"/>
                  <a:pt x="47" y="697"/>
                </a:cubicBezTo>
                <a:cubicBezTo>
                  <a:pt x="49" y="697"/>
                  <a:pt x="51" y="696"/>
                  <a:pt x="51" y="697"/>
                </a:cubicBezTo>
                <a:cubicBezTo>
                  <a:pt x="50" y="705"/>
                  <a:pt x="54" y="715"/>
                  <a:pt x="44" y="719"/>
                </a:cubicBezTo>
                <a:cubicBezTo>
                  <a:pt x="48" y="721"/>
                  <a:pt x="48" y="717"/>
                  <a:pt x="52" y="718"/>
                </a:cubicBezTo>
                <a:cubicBezTo>
                  <a:pt x="58" y="724"/>
                  <a:pt x="51" y="728"/>
                  <a:pt x="43" y="731"/>
                </a:cubicBezTo>
                <a:cubicBezTo>
                  <a:pt x="50" y="734"/>
                  <a:pt x="59" y="733"/>
                  <a:pt x="61" y="726"/>
                </a:cubicBezTo>
                <a:cubicBezTo>
                  <a:pt x="63" y="727"/>
                  <a:pt x="68" y="724"/>
                  <a:pt x="70" y="727"/>
                </a:cubicBezTo>
                <a:cubicBezTo>
                  <a:pt x="71" y="737"/>
                  <a:pt x="64" y="742"/>
                  <a:pt x="55" y="744"/>
                </a:cubicBezTo>
                <a:cubicBezTo>
                  <a:pt x="54" y="740"/>
                  <a:pt x="51" y="741"/>
                  <a:pt x="51" y="737"/>
                </a:cubicBezTo>
                <a:cubicBezTo>
                  <a:pt x="45" y="737"/>
                  <a:pt x="48" y="745"/>
                  <a:pt x="42" y="746"/>
                </a:cubicBezTo>
                <a:cubicBezTo>
                  <a:pt x="42" y="748"/>
                  <a:pt x="43" y="750"/>
                  <a:pt x="44" y="751"/>
                </a:cubicBezTo>
                <a:cubicBezTo>
                  <a:pt x="42" y="753"/>
                  <a:pt x="40" y="753"/>
                  <a:pt x="39" y="755"/>
                </a:cubicBezTo>
                <a:cubicBezTo>
                  <a:pt x="41" y="755"/>
                  <a:pt x="44" y="753"/>
                  <a:pt x="44" y="755"/>
                </a:cubicBezTo>
                <a:cubicBezTo>
                  <a:pt x="44" y="759"/>
                  <a:pt x="40" y="760"/>
                  <a:pt x="40" y="765"/>
                </a:cubicBezTo>
                <a:cubicBezTo>
                  <a:pt x="44" y="764"/>
                  <a:pt x="48" y="762"/>
                  <a:pt x="53" y="764"/>
                </a:cubicBezTo>
                <a:cubicBezTo>
                  <a:pt x="55" y="760"/>
                  <a:pt x="52" y="757"/>
                  <a:pt x="51" y="754"/>
                </a:cubicBezTo>
                <a:cubicBezTo>
                  <a:pt x="54" y="755"/>
                  <a:pt x="53" y="753"/>
                  <a:pt x="55" y="752"/>
                </a:cubicBezTo>
                <a:cubicBezTo>
                  <a:pt x="55" y="753"/>
                  <a:pt x="57" y="753"/>
                  <a:pt x="57" y="755"/>
                </a:cubicBezTo>
                <a:cubicBezTo>
                  <a:pt x="57" y="759"/>
                  <a:pt x="56" y="762"/>
                  <a:pt x="58" y="766"/>
                </a:cubicBezTo>
                <a:cubicBezTo>
                  <a:pt x="58" y="760"/>
                  <a:pt x="65" y="764"/>
                  <a:pt x="65" y="760"/>
                </a:cubicBezTo>
                <a:cubicBezTo>
                  <a:pt x="64" y="761"/>
                  <a:pt x="63" y="760"/>
                  <a:pt x="62" y="759"/>
                </a:cubicBezTo>
                <a:cubicBezTo>
                  <a:pt x="83" y="759"/>
                  <a:pt x="60" y="778"/>
                  <a:pt x="60" y="788"/>
                </a:cubicBezTo>
                <a:cubicBezTo>
                  <a:pt x="65" y="788"/>
                  <a:pt x="65" y="794"/>
                  <a:pt x="70" y="795"/>
                </a:cubicBezTo>
                <a:cubicBezTo>
                  <a:pt x="69" y="799"/>
                  <a:pt x="66" y="800"/>
                  <a:pt x="60" y="799"/>
                </a:cubicBezTo>
                <a:cubicBezTo>
                  <a:pt x="57" y="804"/>
                  <a:pt x="63" y="806"/>
                  <a:pt x="64" y="809"/>
                </a:cubicBezTo>
                <a:cubicBezTo>
                  <a:pt x="61" y="810"/>
                  <a:pt x="63" y="815"/>
                  <a:pt x="63" y="818"/>
                </a:cubicBezTo>
                <a:cubicBezTo>
                  <a:pt x="67" y="816"/>
                  <a:pt x="66" y="813"/>
                  <a:pt x="63" y="812"/>
                </a:cubicBezTo>
                <a:cubicBezTo>
                  <a:pt x="66" y="811"/>
                  <a:pt x="70" y="810"/>
                  <a:pt x="73" y="813"/>
                </a:cubicBezTo>
                <a:cubicBezTo>
                  <a:pt x="71" y="799"/>
                  <a:pt x="88" y="805"/>
                  <a:pt x="94" y="808"/>
                </a:cubicBezTo>
                <a:cubicBezTo>
                  <a:pt x="95" y="806"/>
                  <a:pt x="94" y="803"/>
                  <a:pt x="94" y="800"/>
                </a:cubicBezTo>
                <a:cubicBezTo>
                  <a:pt x="100" y="798"/>
                  <a:pt x="102" y="799"/>
                  <a:pt x="107" y="799"/>
                </a:cubicBezTo>
                <a:cubicBezTo>
                  <a:pt x="106" y="801"/>
                  <a:pt x="106" y="804"/>
                  <a:pt x="104" y="805"/>
                </a:cubicBezTo>
                <a:cubicBezTo>
                  <a:pt x="108" y="805"/>
                  <a:pt x="111" y="801"/>
                  <a:pt x="116" y="804"/>
                </a:cubicBezTo>
                <a:cubicBezTo>
                  <a:pt x="112" y="806"/>
                  <a:pt x="114" y="813"/>
                  <a:pt x="109" y="815"/>
                </a:cubicBezTo>
                <a:cubicBezTo>
                  <a:pt x="106" y="815"/>
                  <a:pt x="105" y="811"/>
                  <a:pt x="103" y="809"/>
                </a:cubicBezTo>
                <a:cubicBezTo>
                  <a:pt x="102" y="813"/>
                  <a:pt x="103" y="815"/>
                  <a:pt x="101" y="818"/>
                </a:cubicBezTo>
                <a:cubicBezTo>
                  <a:pt x="102" y="819"/>
                  <a:pt x="104" y="815"/>
                  <a:pt x="105" y="818"/>
                </a:cubicBezTo>
                <a:cubicBezTo>
                  <a:pt x="106" y="822"/>
                  <a:pt x="102" y="823"/>
                  <a:pt x="101" y="820"/>
                </a:cubicBezTo>
                <a:cubicBezTo>
                  <a:pt x="101" y="824"/>
                  <a:pt x="101" y="824"/>
                  <a:pt x="101" y="824"/>
                </a:cubicBezTo>
                <a:cubicBezTo>
                  <a:pt x="108" y="822"/>
                  <a:pt x="110" y="821"/>
                  <a:pt x="117" y="822"/>
                </a:cubicBezTo>
                <a:cubicBezTo>
                  <a:pt x="117" y="821"/>
                  <a:pt x="116" y="819"/>
                  <a:pt x="118" y="819"/>
                </a:cubicBezTo>
                <a:cubicBezTo>
                  <a:pt x="119" y="817"/>
                  <a:pt x="116" y="818"/>
                  <a:pt x="116" y="816"/>
                </a:cubicBezTo>
                <a:cubicBezTo>
                  <a:pt x="119" y="816"/>
                  <a:pt x="119" y="814"/>
                  <a:pt x="122" y="814"/>
                </a:cubicBezTo>
                <a:cubicBezTo>
                  <a:pt x="124" y="816"/>
                  <a:pt x="121" y="817"/>
                  <a:pt x="122" y="820"/>
                </a:cubicBezTo>
                <a:cubicBezTo>
                  <a:pt x="124" y="822"/>
                  <a:pt x="128" y="820"/>
                  <a:pt x="130" y="819"/>
                </a:cubicBezTo>
                <a:cubicBezTo>
                  <a:pt x="132" y="822"/>
                  <a:pt x="127" y="825"/>
                  <a:pt x="131" y="828"/>
                </a:cubicBezTo>
                <a:cubicBezTo>
                  <a:pt x="130" y="826"/>
                  <a:pt x="132" y="825"/>
                  <a:pt x="134" y="824"/>
                </a:cubicBezTo>
                <a:cubicBezTo>
                  <a:pt x="132" y="821"/>
                  <a:pt x="134" y="818"/>
                  <a:pt x="137" y="816"/>
                </a:cubicBezTo>
                <a:cubicBezTo>
                  <a:pt x="137" y="811"/>
                  <a:pt x="134" y="806"/>
                  <a:pt x="141" y="805"/>
                </a:cubicBezTo>
                <a:cubicBezTo>
                  <a:pt x="140" y="799"/>
                  <a:pt x="144" y="798"/>
                  <a:pt x="140" y="795"/>
                </a:cubicBezTo>
                <a:cubicBezTo>
                  <a:pt x="144" y="794"/>
                  <a:pt x="144" y="790"/>
                  <a:pt x="148" y="789"/>
                </a:cubicBezTo>
                <a:cubicBezTo>
                  <a:pt x="153" y="789"/>
                  <a:pt x="157" y="791"/>
                  <a:pt x="161" y="792"/>
                </a:cubicBezTo>
                <a:cubicBezTo>
                  <a:pt x="163" y="788"/>
                  <a:pt x="172" y="790"/>
                  <a:pt x="174" y="786"/>
                </a:cubicBezTo>
                <a:cubicBezTo>
                  <a:pt x="168" y="783"/>
                  <a:pt x="179" y="779"/>
                  <a:pt x="181" y="776"/>
                </a:cubicBezTo>
                <a:cubicBezTo>
                  <a:pt x="191" y="780"/>
                  <a:pt x="185" y="797"/>
                  <a:pt x="176" y="793"/>
                </a:cubicBezTo>
                <a:cubicBezTo>
                  <a:pt x="178" y="799"/>
                  <a:pt x="170" y="797"/>
                  <a:pt x="167" y="800"/>
                </a:cubicBezTo>
                <a:cubicBezTo>
                  <a:pt x="168" y="811"/>
                  <a:pt x="157" y="813"/>
                  <a:pt x="154" y="820"/>
                </a:cubicBezTo>
                <a:cubicBezTo>
                  <a:pt x="157" y="821"/>
                  <a:pt x="156" y="818"/>
                  <a:pt x="159" y="818"/>
                </a:cubicBezTo>
                <a:cubicBezTo>
                  <a:pt x="159" y="820"/>
                  <a:pt x="161" y="819"/>
                  <a:pt x="161" y="821"/>
                </a:cubicBezTo>
                <a:cubicBezTo>
                  <a:pt x="159" y="822"/>
                  <a:pt x="160" y="826"/>
                  <a:pt x="158" y="826"/>
                </a:cubicBezTo>
                <a:cubicBezTo>
                  <a:pt x="157" y="825"/>
                  <a:pt x="153" y="823"/>
                  <a:pt x="154" y="827"/>
                </a:cubicBezTo>
                <a:cubicBezTo>
                  <a:pt x="154" y="829"/>
                  <a:pt x="158" y="827"/>
                  <a:pt x="160" y="827"/>
                </a:cubicBezTo>
                <a:cubicBezTo>
                  <a:pt x="162" y="824"/>
                  <a:pt x="163" y="820"/>
                  <a:pt x="165" y="816"/>
                </a:cubicBezTo>
                <a:cubicBezTo>
                  <a:pt x="169" y="817"/>
                  <a:pt x="173" y="813"/>
                  <a:pt x="177" y="811"/>
                </a:cubicBezTo>
                <a:cubicBezTo>
                  <a:pt x="182" y="825"/>
                  <a:pt x="166" y="828"/>
                  <a:pt x="160" y="836"/>
                </a:cubicBezTo>
                <a:cubicBezTo>
                  <a:pt x="168" y="835"/>
                  <a:pt x="168" y="835"/>
                  <a:pt x="168" y="835"/>
                </a:cubicBezTo>
                <a:cubicBezTo>
                  <a:pt x="169" y="837"/>
                  <a:pt x="169" y="840"/>
                  <a:pt x="171" y="842"/>
                </a:cubicBezTo>
                <a:cubicBezTo>
                  <a:pt x="175" y="839"/>
                  <a:pt x="170" y="829"/>
                  <a:pt x="179" y="830"/>
                </a:cubicBezTo>
                <a:cubicBezTo>
                  <a:pt x="179" y="828"/>
                  <a:pt x="177" y="828"/>
                  <a:pt x="177" y="825"/>
                </a:cubicBezTo>
                <a:cubicBezTo>
                  <a:pt x="184" y="820"/>
                  <a:pt x="187" y="811"/>
                  <a:pt x="197" y="808"/>
                </a:cubicBezTo>
                <a:cubicBezTo>
                  <a:pt x="196" y="802"/>
                  <a:pt x="201" y="800"/>
                  <a:pt x="202" y="796"/>
                </a:cubicBezTo>
                <a:cubicBezTo>
                  <a:pt x="197" y="795"/>
                  <a:pt x="197" y="788"/>
                  <a:pt x="192" y="788"/>
                </a:cubicBezTo>
                <a:cubicBezTo>
                  <a:pt x="194" y="783"/>
                  <a:pt x="187" y="782"/>
                  <a:pt x="186" y="778"/>
                </a:cubicBezTo>
                <a:cubicBezTo>
                  <a:pt x="190" y="777"/>
                  <a:pt x="193" y="777"/>
                  <a:pt x="194" y="774"/>
                </a:cubicBezTo>
                <a:cubicBezTo>
                  <a:pt x="192" y="774"/>
                  <a:pt x="189" y="776"/>
                  <a:pt x="189" y="774"/>
                </a:cubicBezTo>
                <a:cubicBezTo>
                  <a:pt x="188" y="768"/>
                  <a:pt x="199" y="772"/>
                  <a:pt x="200" y="768"/>
                </a:cubicBezTo>
                <a:cubicBezTo>
                  <a:pt x="198" y="766"/>
                  <a:pt x="194" y="771"/>
                  <a:pt x="193" y="766"/>
                </a:cubicBezTo>
                <a:cubicBezTo>
                  <a:pt x="195" y="762"/>
                  <a:pt x="202" y="761"/>
                  <a:pt x="204" y="763"/>
                </a:cubicBezTo>
                <a:cubicBezTo>
                  <a:pt x="206" y="760"/>
                  <a:pt x="208" y="755"/>
                  <a:pt x="213" y="755"/>
                </a:cubicBezTo>
                <a:cubicBezTo>
                  <a:pt x="210" y="751"/>
                  <a:pt x="214" y="749"/>
                  <a:pt x="217" y="747"/>
                </a:cubicBezTo>
                <a:cubicBezTo>
                  <a:pt x="220" y="749"/>
                  <a:pt x="225" y="749"/>
                  <a:pt x="228" y="751"/>
                </a:cubicBezTo>
                <a:cubicBezTo>
                  <a:pt x="228" y="752"/>
                  <a:pt x="228" y="753"/>
                  <a:pt x="227" y="754"/>
                </a:cubicBezTo>
                <a:cubicBezTo>
                  <a:pt x="222" y="751"/>
                  <a:pt x="219" y="756"/>
                  <a:pt x="216" y="755"/>
                </a:cubicBezTo>
                <a:cubicBezTo>
                  <a:pt x="217" y="756"/>
                  <a:pt x="217" y="758"/>
                  <a:pt x="216" y="758"/>
                </a:cubicBezTo>
                <a:cubicBezTo>
                  <a:pt x="221" y="761"/>
                  <a:pt x="226" y="757"/>
                  <a:pt x="231" y="760"/>
                </a:cubicBezTo>
                <a:cubicBezTo>
                  <a:pt x="229" y="755"/>
                  <a:pt x="233" y="754"/>
                  <a:pt x="233" y="751"/>
                </a:cubicBezTo>
                <a:cubicBezTo>
                  <a:pt x="229" y="753"/>
                  <a:pt x="228" y="743"/>
                  <a:pt x="231" y="743"/>
                </a:cubicBezTo>
                <a:cubicBezTo>
                  <a:pt x="232" y="745"/>
                  <a:pt x="233" y="747"/>
                  <a:pt x="236" y="747"/>
                </a:cubicBezTo>
                <a:cubicBezTo>
                  <a:pt x="237" y="743"/>
                  <a:pt x="234" y="742"/>
                  <a:pt x="234" y="739"/>
                </a:cubicBezTo>
                <a:cubicBezTo>
                  <a:pt x="239" y="739"/>
                  <a:pt x="239" y="732"/>
                  <a:pt x="243" y="736"/>
                </a:cubicBezTo>
                <a:cubicBezTo>
                  <a:pt x="239" y="731"/>
                  <a:pt x="245" y="725"/>
                  <a:pt x="244" y="723"/>
                </a:cubicBezTo>
                <a:cubicBezTo>
                  <a:pt x="243" y="725"/>
                  <a:pt x="240" y="723"/>
                  <a:pt x="238" y="723"/>
                </a:cubicBezTo>
                <a:cubicBezTo>
                  <a:pt x="239" y="729"/>
                  <a:pt x="228" y="726"/>
                  <a:pt x="228" y="731"/>
                </a:cubicBezTo>
                <a:cubicBezTo>
                  <a:pt x="224" y="730"/>
                  <a:pt x="223" y="731"/>
                  <a:pt x="220" y="730"/>
                </a:cubicBezTo>
                <a:cubicBezTo>
                  <a:pt x="222" y="729"/>
                  <a:pt x="223" y="727"/>
                  <a:pt x="222" y="724"/>
                </a:cubicBezTo>
                <a:cubicBezTo>
                  <a:pt x="224" y="721"/>
                  <a:pt x="230" y="721"/>
                  <a:pt x="230" y="717"/>
                </a:cubicBezTo>
                <a:cubicBezTo>
                  <a:pt x="229" y="717"/>
                  <a:pt x="227" y="717"/>
                  <a:pt x="227" y="715"/>
                </a:cubicBezTo>
                <a:cubicBezTo>
                  <a:pt x="228" y="699"/>
                  <a:pt x="249" y="704"/>
                  <a:pt x="247" y="721"/>
                </a:cubicBezTo>
                <a:cubicBezTo>
                  <a:pt x="248" y="720"/>
                  <a:pt x="252" y="717"/>
                  <a:pt x="253" y="720"/>
                </a:cubicBezTo>
                <a:cubicBezTo>
                  <a:pt x="253" y="722"/>
                  <a:pt x="252" y="723"/>
                  <a:pt x="252" y="725"/>
                </a:cubicBezTo>
                <a:cubicBezTo>
                  <a:pt x="256" y="723"/>
                  <a:pt x="258" y="725"/>
                  <a:pt x="258" y="730"/>
                </a:cubicBezTo>
                <a:cubicBezTo>
                  <a:pt x="263" y="728"/>
                  <a:pt x="265" y="728"/>
                  <a:pt x="268" y="730"/>
                </a:cubicBezTo>
                <a:cubicBezTo>
                  <a:pt x="270" y="727"/>
                  <a:pt x="273" y="725"/>
                  <a:pt x="269" y="721"/>
                </a:cubicBezTo>
                <a:cubicBezTo>
                  <a:pt x="275" y="717"/>
                  <a:pt x="276" y="713"/>
                  <a:pt x="280" y="710"/>
                </a:cubicBezTo>
                <a:cubicBezTo>
                  <a:pt x="280" y="708"/>
                  <a:pt x="278" y="709"/>
                  <a:pt x="279" y="706"/>
                </a:cubicBezTo>
                <a:cubicBezTo>
                  <a:pt x="283" y="702"/>
                  <a:pt x="286" y="691"/>
                  <a:pt x="297" y="697"/>
                </a:cubicBezTo>
                <a:cubicBezTo>
                  <a:pt x="299" y="696"/>
                  <a:pt x="301" y="695"/>
                  <a:pt x="304" y="695"/>
                </a:cubicBezTo>
                <a:cubicBezTo>
                  <a:pt x="300" y="699"/>
                  <a:pt x="301" y="708"/>
                  <a:pt x="292" y="708"/>
                </a:cubicBezTo>
                <a:cubicBezTo>
                  <a:pt x="293" y="713"/>
                  <a:pt x="291" y="715"/>
                  <a:pt x="288" y="717"/>
                </a:cubicBezTo>
                <a:cubicBezTo>
                  <a:pt x="291" y="719"/>
                  <a:pt x="291" y="715"/>
                  <a:pt x="295" y="715"/>
                </a:cubicBezTo>
                <a:cubicBezTo>
                  <a:pt x="293" y="722"/>
                  <a:pt x="297" y="730"/>
                  <a:pt x="295" y="738"/>
                </a:cubicBezTo>
                <a:cubicBezTo>
                  <a:pt x="298" y="735"/>
                  <a:pt x="304" y="726"/>
                  <a:pt x="309" y="730"/>
                </a:cubicBezTo>
                <a:cubicBezTo>
                  <a:pt x="305" y="740"/>
                  <a:pt x="302" y="748"/>
                  <a:pt x="309" y="757"/>
                </a:cubicBezTo>
                <a:cubicBezTo>
                  <a:pt x="313" y="757"/>
                  <a:pt x="313" y="755"/>
                  <a:pt x="316" y="755"/>
                </a:cubicBezTo>
                <a:cubicBezTo>
                  <a:pt x="314" y="761"/>
                  <a:pt x="311" y="763"/>
                  <a:pt x="314" y="770"/>
                </a:cubicBezTo>
                <a:cubicBezTo>
                  <a:pt x="312" y="770"/>
                  <a:pt x="311" y="770"/>
                  <a:pt x="310" y="769"/>
                </a:cubicBezTo>
                <a:cubicBezTo>
                  <a:pt x="313" y="781"/>
                  <a:pt x="306" y="795"/>
                  <a:pt x="296" y="801"/>
                </a:cubicBezTo>
                <a:cubicBezTo>
                  <a:pt x="296" y="799"/>
                  <a:pt x="294" y="800"/>
                  <a:pt x="292" y="800"/>
                </a:cubicBezTo>
                <a:cubicBezTo>
                  <a:pt x="290" y="803"/>
                  <a:pt x="287" y="805"/>
                  <a:pt x="288" y="810"/>
                </a:cubicBezTo>
                <a:cubicBezTo>
                  <a:pt x="290" y="811"/>
                  <a:pt x="294" y="808"/>
                  <a:pt x="296" y="812"/>
                </a:cubicBezTo>
                <a:cubicBezTo>
                  <a:pt x="295" y="819"/>
                  <a:pt x="300" y="820"/>
                  <a:pt x="297" y="824"/>
                </a:cubicBezTo>
                <a:cubicBezTo>
                  <a:pt x="300" y="825"/>
                  <a:pt x="298" y="820"/>
                  <a:pt x="301" y="821"/>
                </a:cubicBezTo>
                <a:cubicBezTo>
                  <a:pt x="303" y="821"/>
                  <a:pt x="303" y="823"/>
                  <a:pt x="304" y="824"/>
                </a:cubicBezTo>
                <a:cubicBezTo>
                  <a:pt x="298" y="825"/>
                  <a:pt x="303" y="834"/>
                  <a:pt x="293" y="834"/>
                </a:cubicBezTo>
                <a:cubicBezTo>
                  <a:pt x="294" y="836"/>
                  <a:pt x="295" y="838"/>
                  <a:pt x="295" y="841"/>
                </a:cubicBezTo>
                <a:cubicBezTo>
                  <a:pt x="291" y="841"/>
                  <a:pt x="293" y="845"/>
                  <a:pt x="290" y="846"/>
                </a:cubicBezTo>
                <a:cubicBezTo>
                  <a:pt x="293" y="856"/>
                  <a:pt x="285" y="863"/>
                  <a:pt x="283" y="872"/>
                </a:cubicBezTo>
                <a:cubicBezTo>
                  <a:pt x="286" y="873"/>
                  <a:pt x="288" y="868"/>
                  <a:pt x="292" y="868"/>
                </a:cubicBezTo>
                <a:cubicBezTo>
                  <a:pt x="292" y="863"/>
                  <a:pt x="298" y="862"/>
                  <a:pt x="293" y="858"/>
                </a:cubicBezTo>
                <a:cubicBezTo>
                  <a:pt x="299" y="859"/>
                  <a:pt x="298" y="854"/>
                  <a:pt x="301" y="853"/>
                </a:cubicBezTo>
                <a:cubicBezTo>
                  <a:pt x="301" y="856"/>
                  <a:pt x="305" y="850"/>
                  <a:pt x="305" y="853"/>
                </a:cubicBezTo>
                <a:cubicBezTo>
                  <a:pt x="306" y="858"/>
                  <a:pt x="304" y="860"/>
                  <a:pt x="302" y="863"/>
                </a:cubicBezTo>
                <a:cubicBezTo>
                  <a:pt x="312" y="865"/>
                  <a:pt x="304" y="876"/>
                  <a:pt x="299" y="880"/>
                </a:cubicBezTo>
                <a:cubicBezTo>
                  <a:pt x="300" y="886"/>
                  <a:pt x="294" y="894"/>
                  <a:pt x="291" y="899"/>
                </a:cubicBezTo>
                <a:cubicBezTo>
                  <a:pt x="293" y="908"/>
                  <a:pt x="283" y="913"/>
                  <a:pt x="280" y="920"/>
                </a:cubicBezTo>
                <a:cubicBezTo>
                  <a:pt x="284" y="921"/>
                  <a:pt x="284" y="933"/>
                  <a:pt x="278" y="933"/>
                </a:cubicBezTo>
                <a:cubicBezTo>
                  <a:pt x="279" y="939"/>
                  <a:pt x="277" y="943"/>
                  <a:pt x="276" y="949"/>
                </a:cubicBezTo>
                <a:cubicBezTo>
                  <a:pt x="280" y="948"/>
                  <a:pt x="278" y="953"/>
                  <a:pt x="279" y="955"/>
                </a:cubicBezTo>
                <a:cubicBezTo>
                  <a:pt x="283" y="955"/>
                  <a:pt x="279" y="948"/>
                  <a:pt x="284" y="948"/>
                </a:cubicBezTo>
                <a:cubicBezTo>
                  <a:pt x="284" y="953"/>
                  <a:pt x="294" y="958"/>
                  <a:pt x="287" y="964"/>
                </a:cubicBezTo>
                <a:cubicBezTo>
                  <a:pt x="287" y="966"/>
                  <a:pt x="290" y="965"/>
                  <a:pt x="290" y="968"/>
                </a:cubicBezTo>
                <a:cubicBezTo>
                  <a:pt x="285" y="971"/>
                  <a:pt x="284" y="976"/>
                  <a:pt x="281" y="979"/>
                </a:cubicBezTo>
                <a:cubicBezTo>
                  <a:pt x="282" y="982"/>
                  <a:pt x="283" y="976"/>
                  <a:pt x="284" y="979"/>
                </a:cubicBezTo>
                <a:cubicBezTo>
                  <a:pt x="284" y="981"/>
                  <a:pt x="282" y="980"/>
                  <a:pt x="283" y="983"/>
                </a:cubicBezTo>
                <a:cubicBezTo>
                  <a:pt x="294" y="971"/>
                  <a:pt x="297" y="953"/>
                  <a:pt x="307" y="941"/>
                </a:cubicBezTo>
                <a:cubicBezTo>
                  <a:pt x="307" y="945"/>
                  <a:pt x="313" y="942"/>
                  <a:pt x="313" y="945"/>
                </a:cubicBezTo>
                <a:cubicBezTo>
                  <a:pt x="309" y="950"/>
                  <a:pt x="315" y="958"/>
                  <a:pt x="310" y="961"/>
                </a:cubicBezTo>
                <a:cubicBezTo>
                  <a:pt x="313" y="963"/>
                  <a:pt x="312" y="957"/>
                  <a:pt x="317" y="959"/>
                </a:cubicBezTo>
                <a:cubicBezTo>
                  <a:pt x="319" y="965"/>
                  <a:pt x="312" y="969"/>
                  <a:pt x="315" y="976"/>
                </a:cubicBezTo>
                <a:cubicBezTo>
                  <a:pt x="317" y="975"/>
                  <a:pt x="317" y="974"/>
                  <a:pt x="320" y="974"/>
                </a:cubicBezTo>
                <a:cubicBezTo>
                  <a:pt x="320" y="977"/>
                  <a:pt x="322" y="976"/>
                  <a:pt x="321" y="978"/>
                </a:cubicBezTo>
                <a:cubicBezTo>
                  <a:pt x="324" y="978"/>
                  <a:pt x="323" y="974"/>
                  <a:pt x="326" y="974"/>
                </a:cubicBezTo>
                <a:cubicBezTo>
                  <a:pt x="332" y="975"/>
                  <a:pt x="331" y="985"/>
                  <a:pt x="337" y="986"/>
                </a:cubicBezTo>
                <a:cubicBezTo>
                  <a:pt x="337" y="992"/>
                  <a:pt x="338" y="997"/>
                  <a:pt x="335" y="999"/>
                </a:cubicBezTo>
                <a:cubicBezTo>
                  <a:pt x="336" y="999"/>
                  <a:pt x="340" y="997"/>
                  <a:pt x="340" y="999"/>
                </a:cubicBezTo>
                <a:cubicBezTo>
                  <a:pt x="341" y="1005"/>
                  <a:pt x="338" y="1008"/>
                  <a:pt x="335" y="1011"/>
                </a:cubicBezTo>
                <a:cubicBezTo>
                  <a:pt x="336" y="1013"/>
                  <a:pt x="337" y="1014"/>
                  <a:pt x="337" y="1016"/>
                </a:cubicBezTo>
                <a:cubicBezTo>
                  <a:pt x="342" y="1014"/>
                  <a:pt x="345" y="1014"/>
                  <a:pt x="350" y="1011"/>
                </a:cubicBezTo>
                <a:cubicBezTo>
                  <a:pt x="345" y="1002"/>
                  <a:pt x="353" y="998"/>
                  <a:pt x="358" y="995"/>
                </a:cubicBezTo>
                <a:cubicBezTo>
                  <a:pt x="365" y="996"/>
                  <a:pt x="365" y="1003"/>
                  <a:pt x="370" y="1005"/>
                </a:cubicBezTo>
                <a:cubicBezTo>
                  <a:pt x="370" y="1006"/>
                  <a:pt x="370" y="1007"/>
                  <a:pt x="369" y="1007"/>
                </a:cubicBezTo>
                <a:cubicBezTo>
                  <a:pt x="365" y="1008"/>
                  <a:pt x="364" y="1004"/>
                  <a:pt x="361" y="1005"/>
                </a:cubicBezTo>
                <a:cubicBezTo>
                  <a:pt x="361" y="1012"/>
                  <a:pt x="361" y="1018"/>
                  <a:pt x="364" y="1020"/>
                </a:cubicBezTo>
                <a:cubicBezTo>
                  <a:pt x="365" y="1019"/>
                  <a:pt x="367" y="1018"/>
                  <a:pt x="369" y="1018"/>
                </a:cubicBezTo>
                <a:cubicBezTo>
                  <a:pt x="370" y="1020"/>
                  <a:pt x="372" y="1022"/>
                  <a:pt x="372" y="1025"/>
                </a:cubicBezTo>
                <a:cubicBezTo>
                  <a:pt x="377" y="1028"/>
                  <a:pt x="384" y="1025"/>
                  <a:pt x="389" y="1022"/>
                </a:cubicBezTo>
                <a:cubicBezTo>
                  <a:pt x="391" y="1031"/>
                  <a:pt x="386" y="1036"/>
                  <a:pt x="387" y="1042"/>
                </a:cubicBezTo>
                <a:cubicBezTo>
                  <a:pt x="386" y="1042"/>
                  <a:pt x="384" y="1043"/>
                  <a:pt x="384" y="1044"/>
                </a:cubicBezTo>
                <a:cubicBezTo>
                  <a:pt x="385" y="1044"/>
                  <a:pt x="387" y="1044"/>
                  <a:pt x="387" y="1046"/>
                </a:cubicBezTo>
                <a:cubicBezTo>
                  <a:pt x="386" y="1049"/>
                  <a:pt x="381" y="1050"/>
                  <a:pt x="379" y="1052"/>
                </a:cubicBezTo>
                <a:cubicBezTo>
                  <a:pt x="382" y="1056"/>
                  <a:pt x="378" y="1055"/>
                  <a:pt x="377" y="1058"/>
                </a:cubicBezTo>
                <a:cubicBezTo>
                  <a:pt x="378" y="1058"/>
                  <a:pt x="380" y="1058"/>
                  <a:pt x="380" y="1059"/>
                </a:cubicBezTo>
                <a:cubicBezTo>
                  <a:pt x="379" y="1063"/>
                  <a:pt x="371" y="1066"/>
                  <a:pt x="376" y="1070"/>
                </a:cubicBezTo>
                <a:cubicBezTo>
                  <a:pt x="379" y="1066"/>
                  <a:pt x="383" y="1062"/>
                  <a:pt x="386" y="1059"/>
                </a:cubicBezTo>
                <a:cubicBezTo>
                  <a:pt x="389" y="1066"/>
                  <a:pt x="384" y="1068"/>
                  <a:pt x="385" y="1074"/>
                </a:cubicBezTo>
                <a:cubicBezTo>
                  <a:pt x="392" y="1072"/>
                  <a:pt x="393" y="1067"/>
                  <a:pt x="400" y="1068"/>
                </a:cubicBezTo>
                <a:cubicBezTo>
                  <a:pt x="400" y="1065"/>
                  <a:pt x="396" y="1067"/>
                  <a:pt x="397" y="1063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0" y="1059"/>
                  <a:pt x="398" y="1059"/>
                  <a:pt x="397" y="1057"/>
                </a:cubicBezTo>
                <a:cubicBezTo>
                  <a:pt x="399" y="1056"/>
                  <a:pt x="398" y="1053"/>
                  <a:pt x="400" y="1053"/>
                </a:cubicBezTo>
                <a:cubicBezTo>
                  <a:pt x="404" y="1054"/>
                  <a:pt x="409" y="1053"/>
                  <a:pt x="411" y="1056"/>
                </a:cubicBezTo>
                <a:cubicBezTo>
                  <a:pt x="411" y="1052"/>
                  <a:pt x="418" y="1050"/>
                  <a:pt x="414" y="1045"/>
                </a:cubicBezTo>
                <a:cubicBezTo>
                  <a:pt x="418" y="1043"/>
                  <a:pt x="422" y="1037"/>
                  <a:pt x="422" y="1034"/>
                </a:cubicBezTo>
                <a:cubicBezTo>
                  <a:pt x="429" y="1031"/>
                  <a:pt x="432" y="1023"/>
                  <a:pt x="441" y="1024"/>
                </a:cubicBezTo>
                <a:cubicBezTo>
                  <a:pt x="441" y="1020"/>
                  <a:pt x="442" y="1016"/>
                  <a:pt x="444" y="1013"/>
                </a:cubicBezTo>
                <a:cubicBezTo>
                  <a:pt x="449" y="1015"/>
                  <a:pt x="449" y="1012"/>
                  <a:pt x="453" y="1011"/>
                </a:cubicBezTo>
                <a:cubicBezTo>
                  <a:pt x="451" y="1014"/>
                  <a:pt x="453" y="1015"/>
                  <a:pt x="452" y="1017"/>
                </a:cubicBezTo>
                <a:cubicBezTo>
                  <a:pt x="458" y="1017"/>
                  <a:pt x="458" y="1017"/>
                  <a:pt x="458" y="1017"/>
                </a:cubicBezTo>
                <a:cubicBezTo>
                  <a:pt x="458" y="1011"/>
                  <a:pt x="458" y="1011"/>
                  <a:pt x="459" y="1006"/>
                </a:cubicBezTo>
                <a:cubicBezTo>
                  <a:pt x="457" y="1005"/>
                  <a:pt x="454" y="1006"/>
                  <a:pt x="455" y="1003"/>
                </a:cubicBezTo>
                <a:cubicBezTo>
                  <a:pt x="458" y="998"/>
                  <a:pt x="469" y="991"/>
                  <a:pt x="471" y="990"/>
                </a:cubicBezTo>
                <a:cubicBezTo>
                  <a:pt x="468" y="990"/>
                  <a:pt x="466" y="992"/>
                  <a:pt x="463" y="992"/>
                </a:cubicBezTo>
                <a:cubicBezTo>
                  <a:pt x="462" y="990"/>
                  <a:pt x="459" y="990"/>
                  <a:pt x="459" y="988"/>
                </a:cubicBezTo>
                <a:cubicBezTo>
                  <a:pt x="468" y="984"/>
                  <a:pt x="470" y="974"/>
                  <a:pt x="480" y="971"/>
                </a:cubicBezTo>
                <a:cubicBezTo>
                  <a:pt x="483" y="972"/>
                  <a:pt x="484" y="974"/>
                  <a:pt x="486" y="977"/>
                </a:cubicBezTo>
                <a:cubicBezTo>
                  <a:pt x="482" y="978"/>
                  <a:pt x="482" y="978"/>
                  <a:pt x="482" y="978"/>
                </a:cubicBezTo>
                <a:cubicBezTo>
                  <a:pt x="471" y="998"/>
                  <a:pt x="466" y="1018"/>
                  <a:pt x="454" y="1037"/>
                </a:cubicBezTo>
                <a:cubicBezTo>
                  <a:pt x="455" y="1045"/>
                  <a:pt x="455" y="1045"/>
                  <a:pt x="455" y="1045"/>
                </a:cubicBezTo>
                <a:cubicBezTo>
                  <a:pt x="454" y="1048"/>
                  <a:pt x="450" y="1047"/>
                  <a:pt x="450" y="1048"/>
                </a:cubicBezTo>
                <a:cubicBezTo>
                  <a:pt x="452" y="1048"/>
                  <a:pt x="450" y="1053"/>
                  <a:pt x="453" y="1052"/>
                </a:cubicBezTo>
                <a:cubicBezTo>
                  <a:pt x="457" y="1045"/>
                  <a:pt x="459" y="1036"/>
                  <a:pt x="468" y="1033"/>
                </a:cubicBezTo>
                <a:cubicBezTo>
                  <a:pt x="468" y="1030"/>
                  <a:pt x="464" y="1033"/>
                  <a:pt x="465" y="1029"/>
                </a:cubicBezTo>
                <a:cubicBezTo>
                  <a:pt x="472" y="1025"/>
                  <a:pt x="470" y="1014"/>
                  <a:pt x="480" y="1013"/>
                </a:cubicBezTo>
                <a:cubicBezTo>
                  <a:pt x="479" y="1009"/>
                  <a:pt x="480" y="1009"/>
                  <a:pt x="479" y="1004"/>
                </a:cubicBezTo>
                <a:cubicBezTo>
                  <a:pt x="484" y="1003"/>
                  <a:pt x="484" y="997"/>
                  <a:pt x="490" y="996"/>
                </a:cubicBezTo>
                <a:cubicBezTo>
                  <a:pt x="488" y="993"/>
                  <a:pt x="492" y="993"/>
                  <a:pt x="492" y="990"/>
                </a:cubicBezTo>
                <a:cubicBezTo>
                  <a:pt x="488" y="990"/>
                  <a:pt x="487" y="988"/>
                  <a:pt x="486" y="985"/>
                </a:cubicBezTo>
                <a:cubicBezTo>
                  <a:pt x="491" y="984"/>
                  <a:pt x="489" y="976"/>
                  <a:pt x="497" y="977"/>
                </a:cubicBezTo>
                <a:cubicBezTo>
                  <a:pt x="498" y="971"/>
                  <a:pt x="502" y="970"/>
                  <a:pt x="505" y="966"/>
                </a:cubicBezTo>
                <a:cubicBezTo>
                  <a:pt x="505" y="963"/>
                  <a:pt x="503" y="963"/>
                  <a:pt x="503" y="960"/>
                </a:cubicBezTo>
                <a:cubicBezTo>
                  <a:pt x="507" y="959"/>
                  <a:pt x="515" y="953"/>
                  <a:pt x="518" y="957"/>
                </a:cubicBezTo>
                <a:cubicBezTo>
                  <a:pt x="513" y="959"/>
                  <a:pt x="518" y="969"/>
                  <a:pt x="509" y="967"/>
                </a:cubicBezTo>
                <a:cubicBezTo>
                  <a:pt x="508" y="974"/>
                  <a:pt x="507" y="980"/>
                  <a:pt x="504" y="986"/>
                </a:cubicBezTo>
                <a:cubicBezTo>
                  <a:pt x="507" y="986"/>
                  <a:pt x="506" y="983"/>
                  <a:pt x="510" y="983"/>
                </a:cubicBezTo>
                <a:cubicBezTo>
                  <a:pt x="512" y="988"/>
                  <a:pt x="510" y="995"/>
                  <a:pt x="502" y="994"/>
                </a:cubicBezTo>
                <a:cubicBezTo>
                  <a:pt x="501" y="996"/>
                  <a:pt x="500" y="998"/>
                  <a:pt x="500" y="1001"/>
                </a:cubicBezTo>
                <a:cubicBezTo>
                  <a:pt x="503" y="1002"/>
                  <a:pt x="506" y="1003"/>
                  <a:pt x="508" y="1005"/>
                </a:cubicBezTo>
                <a:cubicBezTo>
                  <a:pt x="502" y="1009"/>
                  <a:pt x="503" y="1020"/>
                  <a:pt x="494" y="1022"/>
                </a:cubicBezTo>
                <a:cubicBezTo>
                  <a:pt x="497" y="1025"/>
                  <a:pt x="490" y="1026"/>
                  <a:pt x="493" y="1032"/>
                </a:cubicBezTo>
                <a:cubicBezTo>
                  <a:pt x="496" y="1031"/>
                  <a:pt x="497" y="1028"/>
                  <a:pt x="499" y="1026"/>
                </a:cubicBezTo>
                <a:cubicBezTo>
                  <a:pt x="498" y="1030"/>
                  <a:pt x="502" y="1028"/>
                  <a:pt x="502" y="1031"/>
                </a:cubicBezTo>
                <a:cubicBezTo>
                  <a:pt x="499" y="1033"/>
                  <a:pt x="502" y="1037"/>
                  <a:pt x="503" y="1040"/>
                </a:cubicBezTo>
                <a:cubicBezTo>
                  <a:pt x="508" y="1040"/>
                  <a:pt x="508" y="1040"/>
                  <a:pt x="508" y="1040"/>
                </a:cubicBezTo>
                <a:cubicBezTo>
                  <a:pt x="506" y="1035"/>
                  <a:pt x="510" y="1035"/>
                  <a:pt x="511" y="1033"/>
                </a:cubicBezTo>
                <a:cubicBezTo>
                  <a:pt x="509" y="1025"/>
                  <a:pt x="512" y="1015"/>
                  <a:pt x="519" y="1011"/>
                </a:cubicBezTo>
                <a:cubicBezTo>
                  <a:pt x="512" y="999"/>
                  <a:pt x="526" y="989"/>
                  <a:pt x="526" y="980"/>
                </a:cubicBezTo>
                <a:cubicBezTo>
                  <a:pt x="531" y="980"/>
                  <a:pt x="534" y="976"/>
                  <a:pt x="530" y="974"/>
                </a:cubicBezTo>
                <a:cubicBezTo>
                  <a:pt x="535" y="971"/>
                  <a:pt x="535" y="962"/>
                  <a:pt x="538" y="955"/>
                </a:cubicBezTo>
                <a:cubicBezTo>
                  <a:pt x="540" y="953"/>
                  <a:pt x="543" y="950"/>
                  <a:pt x="545" y="948"/>
                </a:cubicBezTo>
                <a:cubicBezTo>
                  <a:pt x="548" y="943"/>
                  <a:pt x="546" y="939"/>
                  <a:pt x="552" y="941"/>
                </a:cubicBezTo>
                <a:cubicBezTo>
                  <a:pt x="552" y="938"/>
                  <a:pt x="550" y="939"/>
                  <a:pt x="550" y="936"/>
                </a:cubicBezTo>
                <a:cubicBezTo>
                  <a:pt x="553" y="935"/>
                  <a:pt x="555" y="932"/>
                  <a:pt x="557" y="929"/>
                </a:cubicBezTo>
                <a:cubicBezTo>
                  <a:pt x="555" y="930"/>
                  <a:pt x="554" y="929"/>
                  <a:pt x="554" y="927"/>
                </a:cubicBezTo>
                <a:cubicBezTo>
                  <a:pt x="560" y="925"/>
                  <a:pt x="563" y="922"/>
                  <a:pt x="564" y="917"/>
                </a:cubicBezTo>
                <a:cubicBezTo>
                  <a:pt x="565" y="915"/>
                  <a:pt x="561" y="920"/>
                  <a:pt x="561" y="917"/>
                </a:cubicBezTo>
                <a:cubicBezTo>
                  <a:pt x="565" y="911"/>
                  <a:pt x="571" y="908"/>
                  <a:pt x="572" y="900"/>
                </a:cubicBezTo>
                <a:cubicBezTo>
                  <a:pt x="575" y="899"/>
                  <a:pt x="575" y="899"/>
                  <a:pt x="578" y="899"/>
                </a:cubicBezTo>
                <a:cubicBezTo>
                  <a:pt x="577" y="894"/>
                  <a:pt x="578" y="890"/>
                  <a:pt x="581" y="888"/>
                </a:cubicBezTo>
                <a:cubicBezTo>
                  <a:pt x="589" y="892"/>
                  <a:pt x="587" y="881"/>
                  <a:pt x="594" y="881"/>
                </a:cubicBezTo>
                <a:cubicBezTo>
                  <a:pt x="593" y="877"/>
                  <a:pt x="596" y="874"/>
                  <a:pt x="596" y="870"/>
                </a:cubicBezTo>
                <a:cubicBezTo>
                  <a:pt x="602" y="871"/>
                  <a:pt x="606" y="867"/>
                  <a:pt x="609" y="863"/>
                </a:cubicBezTo>
                <a:cubicBezTo>
                  <a:pt x="606" y="860"/>
                  <a:pt x="610" y="856"/>
                  <a:pt x="611" y="853"/>
                </a:cubicBezTo>
                <a:cubicBezTo>
                  <a:pt x="608" y="854"/>
                  <a:pt x="608" y="851"/>
                  <a:pt x="607" y="850"/>
                </a:cubicBezTo>
                <a:cubicBezTo>
                  <a:pt x="610" y="848"/>
                  <a:pt x="613" y="852"/>
                  <a:pt x="614" y="849"/>
                </a:cubicBezTo>
                <a:cubicBezTo>
                  <a:pt x="611" y="849"/>
                  <a:pt x="609" y="848"/>
                  <a:pt x="606" y="845"/>
                </a:cubicBezTo>
                <a:cubicBezTo>
                  <a:pt x="607" y="844"/>
                  <a:pt x="608" y="844"/>
                  <a:pt x="607" y="842"/>
                </a:cubicBezTo>
                <a:cubicBezTo>
                  <a:pt x="612" y="842"/>
                  <a:pt x="616" y="835"/>
                  <a:pt x="620" y="839"/>
                </a:cubicBezTo>
                <a:cubicBezTo>
                  <a:pt x="619" y="841"/>
                  <a:pt x="619" y="842"/>
                  <a:pt x="620" y="843"/>
                </a:cubicBezTo>
                <a:cubicBezTo>
                  <a:pt x="627" y="842"/>
                  <a:pt x="631" y="830"/>
                  <a:pt x="629" y="828"/>
                </a:cubicBezTo>
                <a:cubicBezTo>
                  <a:pt x="628" y="831"/>
                  <a:pt x="626" y="827"/>
                  <a:pt x="619" y="829"/>
                </a:cubicBezTo>
                <a:cubicBezTo>
                  <a:pt x="618" y="831"/>
                  <a:pt x="618" y="833"/>
                  <a:pt x="616" y="834"/>
                </a:cubicBezTo>
                <a:cubicBezTo>
                  <a:pt x="614" y="828"/>
                  <a:pt x="611" y="836"/>
                  <a:pt x="606" y="835"/>
                </a:cubicBezTo>
                <a:cubicBezTo>
                  <a:pt x="606" y="831"/>
                  <a:pt x="606" y="831"/>
                  <a:pt x="606" y="831"/>
                </a:cubicBezTo>
                <a:cubicBezTo>
                  <a:pt x="611" y="829"/>
                  <a:pt x="611" y="824"/>
                  <a:pt x="617" y="824"/>
                </a:cubicBezTo>
                <a:cubicBezTo>
                  <a:pt x="620" y="819"/>
                  <a:pt x="624" y="816"/>
                  <a:pt x="628" y="813"/>
                </a:cubicBezTo>
                <a:cubicBezTo>
                  <a:pt x="630" y="814"/>
                  <a:pt x="630" y="815"/>
                  <a:pt x="629" y="817"/>
                </a:cubicBezTo>
                <a:cubicBezTo>
                  <a:pt x="633" y="817"/>
                  <a:pt x="639" y="815"/>
                  <a:pt x="642" y="816"/>
                </a:cubicBezTo>
                <a:cubicBezTo>
                  <a:pt x="640" y="821"/>
                  <a:pt x="641" y="822"/>
                  <a:pt x="638" y="826"/>
                </a:cubicBezTo>
                <a:cubicBezTo>
                  <a:pt x="638" y="829"/>
                  <a:pt x="642" y="825"/>
                  <a:pt x="642" y="828"/>
                </a:cubicBezTo>
                <a:cubicBezTo>
                  <a:pt x="639" y="840"/>
                  <a:pt x="630" y="843"/>
                  <a:pt x="627" y="854"/>
                </a:cubicBezTo>
                <a:cubicBezTo>
                  <a:pt x="623" y="854"/>
                  <a:pt x="622" y="856"/>
                  <a:pt x="621" y="859"/>
                </a:cubicBezTo>
                <a:cubicBezTo>
                  <a:pt x="623" y="859"/>
                  <a:pt x="626" y="858"/>
                  <a:pt x="626" y="860"/>
                </a:cubicBezTo>
                <a:cubicBezTo>
                  <a:pt x="622" y="862"/>
                  <a:pt x="623" y="867"/>
                  <a:pt x="617" y="867"/>
                </a:cubicBezTo>
                <a:cubicBezTo>
                  <a:pt x="620" y="871"/>
                  <a:pt x="614" y="872"/>
                  <a:pt x="610" y="873"/>
                </a:cubicBezTo>
                <a:cubicBezTo>
                  <a:pt x="610" y="871"/>
                  <a:pt x="610" y="869"/>
                  <a:pt x="607" y="870"/>
                </a:cubicBezTo>
                <a:cubicBezTo>
                  <a:pt x="606" y="872"/>
                  <a:pt x="604" y="874"/>
                  <a:pt x="605" y="877"/>
                </a:cubicBezTo>
                <a:cubicBezTo>
                  <a:pt x="607" y="878"/>
                  <a:pt x="610" y="876"/>
                  <a:pt x="610" y="878"/>
                </a:cubicBezTo>
                <a:cubicBezTo>
                  <a:pt x="612" y="884"/>
                  <a:pt x="606" y="893"/>
                  <a:pt x="599" y="888"/>
                </a:cubicBezTo>
                <a:cubicBezTo>
                  <a:pt x="597" y="894"/>
                  <a:pt x="589" y="890"/>
                  <a:pt x="589" y="897"/>
                </a:cubicBezTo>
                <a:cubicBezTo>
                  <a:pt x="592" y="898"/>
                  <a:pt x="593" y="894"/>
                  <a:pt x="595" y="896"/>
                </a:cubicBezTo>
                <a:cubicBezTo>
                  <a:pt x="583" y="906"/>
                  <a:pt x="593" y="921"/>
                  <a:pt x="584" y="930"/>
                </a:cubicBezTo>
                <a:cubicBezTo>
                  <a:pt x="586" y="931"/>
                  <a:pt x="586" y="933"/>
                  <a:pt x="587" y="935"/>
                </a:cubicBezTo>
                <a:cubicBezTo>
                  <a:pt x="586" y="939"/>
                  <a:pt x="583" y="941"/>
                  <a:pt x="578" y="942"/>
                </a:cubicBezTo>
                <a:cubicBezTo>
                  <a:pt x="578" y="946"/>
                  <a:pt x="582" y="943"/>
                  <a:pt x="582" y="947"/>
                </a:cubicBezTo>
                <a:cubicBezTo>
                  <a:pt x="577" y="947"/>
                  <a:pt x="580" y="949"/>
                  <a:pt x="580" y="952"/>
                </a:cubicBezTo>
                <a:cubicBezTo>
                  <a:pt x="577" y="953"/>
                  <a:pt x="577" y="953"/>
                  <a:pt x="577" y="953"/>
                </a:cubicBezTo>
                <a:cubicBezTo>
                  <a:pt x="577" y="961"/>
                  <a:pt x="575" y="963"/>
                  <a:pt x="566" y="963"/>
                </a:cubicBezTo>
                <a:cubicBezTo>
                  <a:pt x="565" y="963"/>
                  <a:pt x="566" y="958"/>
                  <a:pt x="564" y="958"/>
                </a:cubicBezTo>
                <a:cubicBezTo>
                  <a:pt x="563" y="960"/>
                  <a:pt x="557" y="959"/>
                  <a:pt x="558" y="964"/>
                </a:cubicBezTo>
                <a:cubicBezTo>
                  <a:pt x="561" y="964"/>
                  <a:pt x="562" y="963"/>
                  <a:pt x="563" y="962"/>
                </a:cubicBezTo>
                <a:cubicBezTo>
                  <a:pt x="563" y="965"/>
                  <a:pt x="567" y="963"/>
                  <a:pt x="567" y="967"/>
                </a:cubicBezTo>
                <a:cubicBezTo>
                  <a:pt x="567" y="969"/>
                  <a:pt x="564" y="968"/>
                  <a:pt x="564" y="970"/>
                </a:cubicBezTo>
                <a:cubicBezTo>
                  <a:pt x="566" y="971"/>
                  <a:pt x="568" y="971"/>
                  <a:pt x="569" y="972"/>
                </a:cubicBezTo>
                <a:cubicBezTo>
                  <a:pt x="570" y="979"/>
                  <a:pt x="558" y="977"/>
                  <a:pt x="556" y="983"/>
                </a:cubicBezTo>
                <a:cubicBezTo>
                  <a:pt x="560" y="983"/>
                  <a:pt x="562" y="980"/>
                  <a:pt x="563" y="983"/>
                </a:cubicBezTo>
                <a:cubicBezTo>
                  <a:pt x="557" y="986"/>
                  <a:pt x="552" y="997"/>
                  <a:pt x="557" y="1003"/>
                </a:cubicBezTo>
                <a:cubicBezTo>
                  <a:pt x="558" y="999"/>
                  <a:pt x="560" y="997"/>
                  <a:pt x="561" y="994"/>
                </a:cubicBezTo>
                <a:cubicBezTo>
                  <a:pt x="563" y="999"/>
                  <a:pt x="566" y="993"/>
                  <a:pt x="571" y="994"/>
                </a:cubicBezTo>
                <a:cubicBezTo>
                  <a:pt x="568" y="996"/>
                  <a:pt x="569" y="1003"/>
                  <a:pt x="563" y="1004"/>
                </a:cubicBezTo>
                <a:cubicBezTo>
                  <a:pt x="563" y="1007"/>
                  <a:pt x="566" y="1006"/>
                  <a:pt x="566" y="1010"/>
                </a:cubicBezTo>
                <a:cubicBezTo>
                  <a:pt x="574" y="1005"/>
                  <a:pt x="588" y="1004"/>
                  <a:pt x="589" y="1018"/>
                </a:cubicBezTo>
                <a:cubicBezTo>
                  <a:pt x="584" y="1021"/>
                  <a:pt x="580" y="1025"/>
                  <a:pt x="577" y="1029"/>
                </a:cubicBezTo>
                <a:cubicBezTo>
                  <a:pt x="575" y="1030"/>
                  <a:pt x="573" y="1030"/>
                  <a:pt x="572" y="1028"/>
                </a:cubicBezTo>
                <a:cubicBezTo>
                  <a:pt x="571" y="1026"/>
                  <a:pt x="576" y="1022"/>
                  <a:pt x="572" y="1022"/>
                </a:cubicBezTo>
                <a:cubicBezTo>
                  <a:pt x="570" y="1025"/>
                  <a:pt x="570" y="1030"/>
                  <a:pt x="565" y="1030"/>
                </a:cubicBezTo>
                <a:cubicBezTo>
                  <a:pt x="565" y="1029"/>
                  <a:pt x="564" y="1029"/>
                  <a:pt x="564" y="1027"/>
                </a:cubicBezTo>
                <a:cubicBezTo>
                  <a:pt x="564" y="1025"/>
                  <a:pt x="567" y="1026"/>
                  <a:pt x="566" y="1023"/>
                </a:cubicBezTo>
                <a:cubicBezTo>
                  <a:pt x="562" y="1025"/>
                  <a:pt x="562" y="1020"/>
                  <a:pt x="558" y="1020"/>
                </a:cubicBezTo>
                <a:cubicBezTo>
                  <a:pt x="554" y="1026"/>
                  <a:pt x="551" y="1040"/>
                  <a:pt x="538" y="1034"/>
                </a:cubicBezTo>
                <a:cubicBezTo>
                  <a:pt x="538" y="1032"/>
                  <a:pt x="537" y="1029"/>
                  <a:pt x="536" y="1028"/>
                </a:cubicBezTo>
                <a:cubicBezTo>
                  <a:pt x="533" y="1032"/>
                  <a:pt x="529" y="1034"/>
                  <a:pt x="527" y="1039"/>
                </a:cubicBezTo>
                <a:cubicBezTo>
                  <a:pt x="529" y="1038"/>
                  <a:pt x="531" y="1038"/>
                  <a:pt x="531" y="1040"/>
                </a:cubicBezTo>
                <a:cubicBezTo>
                  <a:pt x="529" y="1045"/>
                  <a:pt x="527" y="1051"/>
                  <a:pt x="525" y="1056"/>
                </a:cubicBezTo>
                <a:cubicBezTo>
                  <a:pt x="520" y="1059"/>
                  <a:pt x="514" y="1054"/>
                  <a:pt x="511" y="1061"/>
                </a:cubicBezTo>
                <a:cubicBezTo>
                  <a:pt x="515" y="1059"/>
                  <a:pt x="521" y="1058"/>
                  <a:pt x="523" y="1061"/>
                </a:cubicBezTo>
                <a:cubicBezTo>
                  <a:pt x="521" y="1064"/>
                  <a:pt x="521" y="1067"/>
                  <a:pt x="521" y="1069"/>
                </a:cubicBezTo>
                <a:cubicBezTo>
                  <a:pt x="522" y="1069"/>
                  <a:pt x="523" y="1069"/>
                  <a:pt x="523" y="1070"/>
                </a:cubicBezTo>
                <a:cubicBezTo>
                  <a:pt x="522" y="1071"/>
                  <a:pt x="521" y="1073"/>
                  <a:pt x="522" y="1076"/>
                </a:cubicBezTo>
                <a:cubicBezTo>
                  <a:pt x="521" y="1077"/>
                  <a:pt x="521" y="1078"/>
                  <a:pt x="519" y="1078"/>
                </a:cubicBezTo>
                <a:cubicBezTo>
                  <a:pt x="513" y="1098"/>
                  <a:pt x="498" y="1111"/>
                  <a:pt x="486" y="1126"/>
                </a:cubicBezTo>
                <a:cubicBezTo>
                  <a:pt x="492" y="1127"/>
                  <a:pt x="489" y="1131"/>
                  <a:pt x="492" y="1135"/>
                </a:cubicBezTo>
                <a:cubicBezTo>
                  <a:pt x="489" y="1138"/>
                  <a:pt x="478" y="1140"/>
                  <a:pt x="478" y="1134"/>
                </a:cubicBezTo>
                <a:cubicBezTo>
                  <a:pt x="476" y="1134"/>
                  <a:pt x="472" y="1133"/>
                  <a:pt x="472" y="1135"/>
                </a:cubicBezTo>
                <a:cubicBezTo>
                  <a:pt x="476" y="1137"/>
                  <a:pt x="469" y="1138"/>
                  <a:pt x="469" y="1141"/>
                </a:cubicBezTo>
                <a:cubicBezTo>
                  <a:pt x="476" y="1142"/>
                  <a:pt x="483" y="1139"/>
                  <a:pt x="490" y="1140"/>
                </a:cubicBezTo>
                <a:cubicBezTo>
                  <a:pt x="483" y="1146"/>
                  <a:pt x="488" y="1154"/>
                  <a:pt x="480" y="1160"/>
                </a:cubicBezTo>
                <a:cubicBezTo>
                  <a:pt x="479" y="1171"/>
                  <a:pt x="474" y="1180"/>
                  <a:pt x="469" y="1189"/>
                </a:cubicBezTo>
                <a:cubicBezTo>
                  <a:pt x="470" y="1191"/>
                  <a:pt x="471" y="1192"/>
                  <a:pt x="472" y="1193"/>
                </a:cubicBezTo>
                <a:cubicBezTo>
                  <a:pt x="470" y="1196"/>
                  <a:pt x="468" y="1200"/>
                  <a:pt x="465" y="1202"/>
                </a:cubicBezTo>
                <a:cubicBezTo>
                  <a:pt x="462" y="1203"/>
                  <a:pt x="463" y="1200"/>
                  <a:pt x="460" y="1201"/>
                </a:cubicBezTo>
                <a:cubicBezTo>
                  <a:pt x="458" y="1202"/>
                  <a:pt x="458" y="1206"/>
                  <a:pt x="455" y="1206"/>
                </a:cubicBezTo>
                <a:cubicBezTo>
                  <a:pt x="455" y="1209"/>
                  <a:pt x="458" y="1209"/>
                  <a:pt x="460" y="1210"/>
                </a:cubicBezTo>
                <a:cubicBezTo>
                  <a:pt x="456" y="1214"/>
                  <a:pt x="452" y="1218"/>
                  <a:pt x="446" y="1219"/>
                </a:cubicBezTo>
                <a:cubicBezTo>
                  <a:pt x="441" y="1214"/>
                  <a:pt x="444" y="1206"/>
                  <a:pt x="450" y="1204"/>
                </a:cubicBezTo>
                <a:cubicBezTo>
                  <a:pt x="448" y="1188"/>
                  <a:pt x="455" y="1179"/>
                  <a:pt x="464" y="1173"/>
                </a:cubicBezTo>
                <a:cubicBezTo>
                  <a:pt x="463" y="1167"/>
                  <a:pt x="469" y="1165"/>
                  <a:pt x="466" y="1160"/>
                </a:cubicBezTo>
                <a:cubicBezTo>
                  <a:pt x="467" y="1160"/>
                  <a:pt x="468" y="1159"/>
                  <a:pt x="469" y="1158"/>
                </a:cubicBezTo>
                <a:cubicBezTo>
                  <a:pt x="469" y="1155"/>
                  <a:pt x="466" y="1153"/>
                  <a:pt x="469" y="1151"/>
                </a:cubicBezTo>
                <a:cubicBezTo>
                  <a:pt x="467" y="1149"/>
                  <a:pt x="465" y="1153"/>
                  <a:pt x="463" y="1154"/>
                </a:cubicBezTo>
                <a:cubicBezTo>
                  <a:pt x="463" y="1156"/>
                  <a:pt x="464" y="1159"/>
                  <a:pt x="462" y="1160"/>
                </a:cubicBezTo>
                <a:cubicBezTo>
                  <a:pt x="460" y="1160"/>
                  <a:pt x="459" y="1158"/>
                  <a:pt x="456" y="1159"/>
                </a:cubicBezTo>
                <a:cubicBezTo>
                  <a:pt x="456" y="1167"/>
                  <a:pt x="457" y="1176"/>
                  <a:pt x="449" y="1179"/>
                </a:cubicBezTo>
                <a:cubicBezTo>
                  <a:pt x="449" y="1188"/>
                  <a:pt x="442" y="1192"/>
                  <a:pt x="435" y="1195"/>
                </a:cubicBezTo>
                <a:cubicBezTo>
                  <a:pt x="448" y="1204"/>
                  <a:pt x="434" y="1220"/>
                  <a:pt x="420" y="1221"/>
                </a:cubicBezTo>
                <a:cubicBezTo>
                  <a:pt x="417" y="1229"/>
                  <a:pt x="423" y="1235"/>
                  <a:pt x="425" y="1240"/>
                </a:cubicBezTo>
                <a:cubicBezTo>
                  <a:pt x="422" y="1244"/>
                  <a:pt x="423" y="1251"/>
                  <a:pt x="418" y="1252"/>
                </a:cubicBezTo>
                <a:cubicBezTo>
                  <a:pt x="416" y="1252"/>
                  <a:pt x="415" y="1251"/>
                  <a:pt x="415" y="1248"/>
                </a:cubicBezTo>
                <a:cubicBezTo>
                  <a:pt x="412" y="1249"/>
                  <a:pt x="411" y="1253"/>
                  <a:pt x="407" y="1254"/>
                </a:cubicBezTo>
                <a:cubicBezTo>
                  <a:pt x="408" y="1261"/>
                  <a:pt x="400" y="1261"/>
                  <a:pt x="402" y="1269"/>
                </a:cubicBezTo>
                <a:cubicBezTo>
                  <a:pt x="400" y="1270"/>
                  <a:pt x="399" y="1271"/>
                  <a:pt x="397" y="1271"/>
                </a:cubicBezTo>
                <a:cubicBezTo>
                  <a:pt x="395" y="1277"/>
                  <a:pt x="400" y="1276"/>
                  <a:pt x="401" y="1279"/>
                </a:cubicBezTo>
                <a:cubicBezTo>
                  <a:pt x="403" y="1278"/>
                  <a:pt x="407" y="1278"/>
                  <a:pt x="409" y="1277"/>
                </a:cubicBezTo>
                <a:cubicBezTo>
                  <a:pt x="410" y="1281"/>
                  <a:pt x="416" y="1280"/>
                  <a:pt x="417" y="1284"/>
                </a:cubicBezTo>
                <a:cubicBezTo>
                  <a:pt x="412" y="1284"/>
                  <a:pt x="411" y="1287"/>
                  <a:pt x="410" y="1289"/>
                </a:cubicBezTo>
                <a:cubicBezTo>
                  <a:pt x="413" y="1288"/>
                  <a:pt x="415" y="1291"/>
                  <a:pt x="420" y="1291"/>
                </a:cubicBezTo>
                <a:cubicBezTo>
                  <a:pt x="421" y="1287"/>
                  <a:pt x="423" y="1283"/>
                  <a:pt x="421" y="1280"/>
                </a:cubicBezTo>
                <a:cubicBezTo>
                  <a:pt x="423" y="1279"/>
                  <a:pt x="425" y="1278"/>
                  <a:pt x="426" y="1276"/>
                </a:cubicBezTo>
                <a:cubicBezTo>
                  <a:pt x="424" y="1274"/>
                  <a:pt x="427" y="1272"/>
                  <a:pt x="425" y="1269"/>
                </a:cubicBezTo>
                <a:cubicBezTo>
                  <a:pt x="422" y="1270"/>
                  <a:pt x="418" y="1271"/>
                  <a:pt x="418" y="1268"/>
                </a:cubicBezTo>
                <a:cubicBezTo>
                  <a:pt x="427" y="1268"/>
                  <a:pt x="424" y="1258"/>
                  <a:pt x="432" y="1257"/>
                </a:cubicBezTo>
                <a:cubicBezTo>
                  <a:pt x="432" y="1256"/>
                  <a:pt x="431" y="1254"/>
                  <a:pt x="432" y="1254"/>
                </a:cubicBezTo>
                <a:cubicBezTo>
                  <a:pt x="437" y="1257"/>
                  <a:pt x="434" y="1263"/>
                  <a:pt x="438" y="1268"/>
                </a:cubicBezTo>
                <a:cubicBezTo>
                  <a:pt x="437" y="1270"/>
                  <a:pt x="432" y="1268"/>
                  <a:pt x="432" y="1271"/>
                </a:cubicBezTo>
                <a:cubicBezTo>
                  <a:pt x="438" y="1269"/>
                  <a:pt x="433" y="1275"/>
                  <a:pt x="433" y="1276"/>
                </a:cubicBezTo>
                <a:cubicBezTo>
                  <a:pt x="437" y="1274"/>
                  <a:pt x="435" y="1281"/>
                  <a:pt x="437" y="1282"/>
                </a:cubicBezTo>
                <a:cubicBezTo>
                  <a:pt x="438" y="1280"/>
                  <a:pt x="444" y="1280"/>
                  <a:pt x="443" y="1283"/>
                </a:cubicBezTo>
                <a:cubicBezTo>
                  <a:pt x="441" y="1290"/>
                  <a:pt x="433" y="1288"/>
                  <a:pt x="429" y="1292"/>
                </a:cubicBezTo>
                <a:cubicBezTo>
                  <a:pt x="435" y="1298"/>
                  <a:pt x="432" y="1306"/>
                  <a:pt x="428" y="1310"/>
                </a:cubicBezTo>
                <a:cubicBezTo>
                  <a:pt x="429" y="1310"/>
                  <a:pt x="429" y="1312"/>
                  <a:pt x="429" y="1313"/>
                </a:cubicBezTo>
                <a:cubicBezTo>
                  <a:pt x="433" y="1311"/>
                  <a:pt x="433" y="1313"/>
                  <a:pt x="432" y="1316"/>
                </a:cubicBezTo>
                <a:cubicBezTo>
                  <a:pt x="436" y="1318"/>
                  <a:pt x="438" y="1316"/>
                  <a:pt x="440" y="1314"/>
                </a:cubicBezTo>
                <a:cubicBezTo>
                  <a:pt x="440" y="1316"/>
                  <a:pt x="441" y="1316"/>
                  <a:pt x="442" y="1316"/>
                </a:cubicBezTo>
                <a:cubicBezTo>
                  <a:pt x="441" y="1323"/>
                  <a:pt x="434" y="1323"/>
                  <a:pt x="429" y="1321"/>
                </a:cubicBezTo>
                <a:cubicBezTo>
                  <a:pt x="429" y="1322"/>
                  <a:pt x="428" y="1323"/>
                  <a:pt x="428" y="1324"/>
                </a:cubicBezTo>
                <a:cubicBezTo>
                  <a:pt x="431" y="1327"/>
                  <a:pt x="433" y="1325"/>
                  <a:pt x="436" y="1324"/>
                </a:cubicBezTo>
                <a:cubicBezTo>
                  <a:pt x="436" y="1335"/>
                  <a:pt x="431" y="1344"/>
                  <a:pt x="425" y="1351"/>
                </a:cubicBezTo>
                <a:cubicBezTo>
                  <a:pt x="426" y="1351"/>
                  <a:pt x="426" y="1352"/>
                  <a:pt x="426" y="1354"/>
                </a:cubicBezTo>
                <a:cubicBezTo>
                  <a:pt x="423" y="1355"/>
                  <a:pt x="421" y="1358"/>
                  <a:pt x="417" y="1356"/>
                </a:cubicBezTo>
                <a:cubicBezTo>
                  <a:pt x="416" y="1361"/>
                  <a:pt x="411" y="1362"/>
                  <a:pt x="407" y="1364"/>
                </a:cubicBezTo>
                <a:cubicBezTo>
                  <a:pt x="407" y="1356"/>
                  <a:pt x="413" y="1344"/>
                  <a:pt x="405" y="1339"/>
                </a:cubicBezTo>
                <a:cubicBezTo>
                  <a:pt x="403" y="1342"/>
                  <a:pt x="400" y="1345"/>
                  <a:pt x="395" y="1345"/>
                </a:cubicBezTo>
                <a:cubicBezTo>
                  <a:pt x="394" y="1358"/>
                  <a:pt x="386" y="1364"/>
                  <a:pt x="386" y="1378"/>
                </a:cubicBezTo>
                <a:cubicBezTo>
                  <a:pt x="385" y="1379"/>
                  <a:pt x="379" y="1381"/>
                  <a:pt x="380" y="1382"/>
                </a:cubicBezTo>
                <a:cubicBezTo>
                  <a:pt x="382" y="1383"/>
                  <a:pt x="383" y="1379"/>
                  <a:pt x="384" y="1382"/>
                </a:cubicBezTo>
                <a:cubicBezTo>
                  <a:pt x="385" y="1387"/>
                  <a:pt x="379" y="1387"/>
                  <a:pt x="376" y="1389"/>
                </a:cubicBezTo>
                <a:cubicBezTo>
                  <a:pt x="377" y="1396"/>
                  <a:pt x="382" y="1404"/>
                  <a:pt x="377" y="1411"/>
                </a:cubicBezTo>
                <a:cubicBezTo>
                  <a:pt x="379" y="1414"/>
                  <a:pt x="382" y="1415"/>
                  <a:pt x="383" y="1419"/>
                </a:cubicBezTo>
                <a:cubicBezTo>
                  <a:pt x="389" y="1419"/>
                  <a:pt x="396" y="1420"/>
                  <a:pt x="401" y="1417"/>
                </a:cubicBezTo>
                <a:cubicBezTo>
                  <a:pt x="402" y="1422"/>
                  <a:pt x="409" y="1421"/>
                  <a:pt x="411" y="1422"/>
                </a:cubicBezTo>
                <a:cubicBezTo>
                  <a:pt x="414" y="1420"/>
                  <a:pt x="415" y="1415"/>
                  <a:pt x="417" y="1413"/>
                </a:cubicBezTo>
                <a:cubicBezTo>
                  <a:pt x="420" y="1413"/>
                  <a:pt x="423" y="1413"/>
                  <a:pt x="424" y="1415"/>
                </a:cubicBezTo>
                <a:cubicBezTo>
                  <a:pt x="423" y="1416"/>
                  <a:pt x="421" y="1420"/>
                  <a:pt x="423" y="1421"/>
                </a:cubicBezTo>
                <a:cubicBezTo>
                  <a:pt x="426" y="1420"/>
                  <a:pt x="429" y="1417"/>
                  <a:pt x="433" y="1419"/>
                </a:cubicBezTo>
                <a:cubicBezTo>
                  <a:pt x="428" y="1421"/>
                  <a:pt x="430" y="1430"/>
                  <a:pt x="434" y="1431"/>
                </a:cubicBezTo>
                <a:cubicBezTo>
                  <a:pt x="433" y="1427"/>
                  <a:pt x="437" y="1427"/>
                  <a:pt x="434" y="1423"/>
                </a:cubicBezTo>
                <a:close/>
                <a:moveTo>
                  <a:pt x="903" y="1202"/>
                </a:moveTo>
                <a:cubicBezTo>
                  <a:pt x="899" y="1202"/>
                  <a:pt x="900" y="1205"/>
                  <a:pt x="899" y="1206"/>
                </a:cubicBezTo>
                <a:cubicBezTo>
                  <a:pt x="896" y="1204"/>
                  <a:pt x="895" y="1205"/>
                  <a:pt x="891" y="1206"/>
                </a:cubicBezTo>
                <a:cubicBezTo>
                  <a:pt x="890" y="1201"/>
                  <a:pt x="890" y="1201"/>
                  <a:pt x="890" y="1201"/>
                </a:cubicBezTo>
                <a:cubicBezTo>
                  <a:pt x="895" y="1200"/>
                  <a:pt x="902" y="1194"/>
                  <a:pt x="903" y="1202"/>
                </a:cubicBezTo>
                <a:close/>
                <a:moveTo>
                  <a:pt x="924" y="1179"/>
                </a:moveTo>
                <a:cubicBezTo>
                  <a:pt x="923" y="1180"/>
                  <a:pt x="921" y="1181"/>
                  <a:pt x="919" y="1181"/>
                </a:cubicBezTo>
                <a:cubicBezTo>
                  <a:pt x="919" y="1178"/>
                  <a:pt x="917" y="1179"/>
                  <a:pt x="918" y="1176"/>
                </a:cubicBezTo>
                <a:cubicBezTo>
                  <a:pt x="919" y="1176"/>
                  <a:pt x="920" y="1176"/>
                  <a:pt x="921" y="1175"/>
                </a:cubicBezTo>
                <a:cubicBezTo>
                  <a:pt x="922" y="1175"/>
                  <a:pt x="923" y="1177"/>
                  <a:pt x="924" y="1179"/>
                </a:cubicBezTo>
                <a:close/>
                <a:moveTo>
                  <a:pt x="876" y="1174"/>
                </a:moveTo>
                <a:cubicBezTo>
                  <a:pt x="872" y="1174"/>
                  <a:pt x="872" y="1174"/>
                  <a:pt x="872" y="1174"/>
                </a:cubicBezTo>
                <a:cubicBezTo>
                  <a:pt x="873" y="1176"/>
                  <a:pt x="873" y="1179"/>
                  <a:pt x="876" y="1180"/>
                </a:cubicBezTo>
                <a:cubicBezTo>
                  <a:pt x="877" y="1181"/>
                  <a:pt x="871" y="1184"/>
                  <a:pt x="871" y="1180"/>
                </a:cubicBezTo>
                <a:cubicBezTo>
                  <a:pt x="869" y="1180"/>
                  <a:pt x="869" y="1182"/>
                  <a:pt x="867" y="1182"/>
                </a:cubicBezTo>
                <a:cubicBezTo>
                  <a:pt x="869" y="1183"/>
                  <a:pt x="867" y="1188"/>
                  <a:pt x="870" y="1189"/>
                </a:cubicBezTo>
                <a:cubicBezTo>
                  <a:pt x="868" y="1192"/>
                  <a:pt x="867" y="1189"/>
                  <a:pt x="865" y="1189"/>
                </a:cubicBezTo>
                <a:cubicBezTo>
                  <a:pt x="859" y="1190"/>
                  <a:pt x="854" y="1197"/>
                  <a:pt x="848" y="1199"/>
                </a:cubicBezTo>
                <a:cubicBezTo>
                  <a:pt x="845" y="1200"/>
                  <a:pt x="845" y="1197"/>
                  <a:pt x="843" y="1197"/>
                </a:cubicBezTo>
                <a:cubicBezTo>
                  <a:pt x="842" y="1197"/>
                  <a:pt x="842" y="1198"/>
                  <a:pt x="842" y="1198"/>
                </a:cubicBezTo>
                <a:cubicBezTo>
                  <a:pt x="840" y="1195"/>
                  <a:pt x="851" y="1195"/>
                  <a:pt x="850" y="1190"/>
                </a:cubicBezTo>
                <a:cubicBezTo>
                  <a:pt x="853" y="1191"/>
                  <a:pt x="858" y="1188"/>
                  <a:pt x="861" y="1186"/>
                </a:cubicBezTo>
                <a:cubicBezTo>
                  <a:pt x="861" y="1184"/>
                  <a:pt x="857" y="1186"/>
                  <a:pt x="856" y="1185"/>
                </a:cubicBezTo>
                <a:cubicBezTo>
                  <a:pt x="857" y="1183"/>
                  <a:pt x="859" y="1182"/>
                  <a:pt x="860" y="1179"/>
                </a:cubicBezTo>
                <a:cubicBezTo>
                  <a:pt x="860" y="1178"/>
                  <a:pt x="858" y="1179"/>
                  <a:pt x="856" y="1179"/>
                </a:cubicBezTo>
                <a:cubicBezTo>
                  <a:pt x="861" y="1175"/>
                  <a:pt x="855" y="1173"/>
                  <a:pt x="853" y="1168"/>
                </a:cubicBezTo>
                <a:cubicBezTo>
                  <a:pt x="858" y="1169"/>
                  <a:pt x="856" y="1163"/>
                  <a:pt x="860" y="1165"/>
                </a:cubicBezTo>
                <a:cubicBezTo>
                  <a:pt x="861" y="1169"/>
                  <a:pt x="856" y="1167"/>
                  <a:pt x="857" y="1171"/>
                </a:cubicBezTo>
                <a:cubicBezTo>
                  <a:pt x="862" y="1171"/>
                  <a:pt x="859" y="1164"/>
                  <a:pt x="866" y="1165"/>
                </a:cubicBezTo>
                <a:cubicBezTo>
                  <a:pt x="868" y="1167"/>
                  <a:pt x="869" y="1170"/>
                  <a:pt x="872" y="1171"/>
                </a:cubicBezTo>
                <a:cubicBezTo>
                  <a:pt x="876" y="1170"/>
                  <a:pt x="872" y="1167"/>
                  <a:pt x="874" y="1167"/>
                </a:cubicBezTo>
                <a:cubicBezTo>
                  <a:pt x="879" y="1166"/>
                  <a:pt x="878" y="1172"/>
                  <a:pt x="876" y="1174"/>
                </a:cubicBezTo>
                <a:close/>
                <a:moveTo>
                  <a:pt x="937" y="1157"/>
                </a:moveTo>
                <a:cubicBezTo>
                  <a:pt x="938" y="1161"/>
                  <a:pt x="938" y="1161"/>
                  <a:pt x="938" y="1161"/>
                </a:cubicBezTo>
                <a:cubicBezTo>
                  <a:pt x="935" y="1161"/>
                  <a:pt x="935" y="1161"/>
                  <a:pt x="935" y="1161"/>
                </a:cubicBezTo>
                <a:cubicBezTo>
                  <a:pt x="935" y="1160"/>
                  <a:pt x="935" y="1159"/>
                  <a:pt x="936" y="1158"/>
                </a:cubicBezTo>
                <a:cubicBezTo>
                  <a:pt x="936" y="1157"/>
                  <a:pt x="934" y="1158"/>
                  <a:pt x="934" y="1158"/>
                </a:cubicBezTo>
                <a:cubicBezTo>
                  <a:pt x="934" y="1155"/>
                  <a:pt x="937" y="1157"/>
                  <a:pt x="937" y="1157"/>
                </a:cubicBezTo>
                <a:close/>
                <a:moveTo>
                  <a:pt x="856" y="1135"/>
                </a:moveTo>
                <a:cubicBezTo>
                  <a:pt x="857" y="1137"/>
                  <a:pt x="857" y="1139"/>
                  <a:pt x="856" y="1140"/>
                </a:cubicBezTo>
                <a:cubicBezTo>
                  <a:pt x="853" y="1142"/>
                  <a:pt x="853" y="1139"/>
                  <a:pt x="851" y="1140"/>
                </a:cubicBezTo>
                <a:cubicBezTo>
                  <a:pt x="852" y="1139"/>
                  <a:pt x="851" y="1136"/>
                  <a:pt x="853" y="1134"/>
                </a:cubicBezTo>
                <a:cubicBezTo>
                  <a:pt x="853" y="1135"/>
                  <a:pt x="855" y="1135"/>
                  <a:pt x="856" y="1135"/>
                </a:cubicBezTo>
                <a:close/>
                <a:moveTo>
                  <a:pt x="851" y="1136"/>
                </a:moveTo>
                <a:cubicBezTo>
                  <a:pt x="849" y="1136"/>
                  <a:pt x="849" y="1138"/>
                  <a:pt x="847" y="1138"/>
                </a:cubicBezTo>
                <a:cubicBezTo>
                  <a:pt x="846" y="1135"/>
                  <a:pt x="847" y="1133"/>
                  <a:pt x="850" y="1133"/>
                </a:cubicBezTo>
                <a:lnTo>
                  <a:pt x="851" y="1136"/>
                </a:lnTo>
                <a:close/>
                <a:moveTo>
                  <a:pt x="1221" y="1215"/>
                </a:moveTo>
                <a:cubicBezTo>
                  <a:pt x="1219" y="1216"/>
                  <a:pt x="1217" y="1218"/>
                  <a:pt x="1213" y="1218"/>
                </a:cubicBezTo>
                <a:cubicBezTo>
                  <a:pt x="1213" y="1215"/>
                  <a:pt x="1213" y="1212"/>
                  <a:pt x="1214" y="1209"/>
                </a:cubicBezTo>
                <a:cubicBezTo>
                  <a:pt x="1218" y="1209"/>
                  <a:pt x="1221" y="1210"/>
                  <a:pt x="1221" y="1215"/>
                </a:cubicBezTo>
                <a:close/>
                <a:moveTo>
                  <a:pt x="1277" y="1182"/>
                </a:moveTo>
                <a:cubicBezTo>
                  <a:pt x="1274" y="1183"/>
                  <a:pt x="1273" y="1181"/>
                  <a:pt x="1271" y="1181"/>
                </a:cubicBezTo>
                <a:cubicBezTo>
                  <a:pt x="1271" y="1179"/>
                  <a:pt x="1273" y="1178"/>
                  <a:pt x="1272" y="1175"/>
                </a:cubicBezTo>
                <a:cubicBezTo>
                  <a:pt x="1276" y="1176"/>
                  <a:pt x="1277" y="1179"/>
                  <a:pt x="1277" y="1174"/>
                </a:cubicBezTo>
                <a:cubicBezTo>
                  <a:pt x="1282" y="1175"/>
                  <a:pt x="1277" y="1179"/>
                  <a:pt x="1277" y="1182"/>
                </a:cubicBezTo>
                <a:close/>
                <a:moveTo>
                  <a:pt x="1087" y="1189"/>
                </a:moveTo>
                <a:cubicBezTo>
                  <a:pt x="1086" y="1191"/>
                  <a:pt x="1083" y="1192"/>
                  <a:pt x="1081" y="1194"/>
                </a:cubicBezTo>
                <a:cubicBezTo>
                  <a:pt x="1085" y="1197"/>
                  <a:pt x="1077" y="1202"/>
                  <a:pt x="1075" y="1198"/>
                </a:cubicBezTo>
                <a:cubicBezTo>
                  <a:pt x="1074" y="1190"/>
                  <a:pt x="1082" y="1189"/>
                  <a:pt x="1085" y="1184"/>
                </a:cubicBezTo>
                <a:cubicBezTo>
                  <a:pt x="1084" y="1185"/>
                  <a:pt x="1085" y="1189"/>
                  <a:pt x="1087" y="1189"/>
                </a:cubicBezTo>
                <a:close/>
                <a:moveTo>
                  <a:pt x="1445" y="929"/>
                </a:moveTo>
                <a:cubicBezTo>
                  <a:pt x="1443" y="935"/>
                  <a:pt x="1438" y="928"/>
                  <a:pt x="1435" y="927"/>
                </a:cubicBezTo>
                <a:cubicBezTo>
                  <a:pt x="1436" y="926"/>
                  <a:pt x="1440" y="926"/>
                  <a:pt x="1442" y="925"/>
                </a:cubicBezTo>
                <a:cubicBezTo>
                  <a:pt x="1444" y="926"/>
                  <a:pt x="1443" y="929"/>
                  <a:pt x="1445" y="929"/>
                </a:cubicBezTo>
                <a:close/>
                <a:moveTo>
                  <a:pt x="1481" y="977"/>
                </a:moveTo>
                <a:cubicBezTo>
                  <a:pt x="1480" y="980"/>
                  <a:pt x="1477" y="982"/>
                  <a:pt x="1475" y="983"/>
                </a:cubicBezTo>
                <a:cubicBezTo>
                  <a:pt x="1473" y="978"/>
                  <a:pt x="1477" y="977"/>
                  <a:pt x="1481" y="977"/>
                </a:cubicBezTo>
                <a:close/>
                <a:moveTo>
                  <a:pt x="1475" y="958"/>
                </a:moveTo>
                <a:cubicBezTo>
                  <a:pt x="1475" y="963"/>
                  <a:pt x="1475" y="963"/>
                  <a:pt x="1475" y="963"/>
                </a:cubicBezTo>
                <a:cubicBezTo>
                  <a:pt x="1473" y="964"/>
                  <a:pt x="1472" y="957"/>
                  <a:pt x="1475" y="958"/>
                </a:cubicBezTo>
                <a:close/>
                <a:moveTo>
                  <a:pt x="1545" y="935"/>
                </a:moveTo>
                <a:cubicBezTo>
                  <a:pt x="1547" y="936"/>
                  <a:pt x="1548" y="937"/>
                  <a:pt x="1548" y="940"/>
                </a:cubicBezTo>
                <a:cubicBezTo>
                  <a:pt x="1545" y="941"/>
                  <a:pt x="1543" y="942"/>
                  <a:pt x="1542" y="943"/>
                </a:cubicBezTo>
                <a:cubicBezTo>
                  <a:pt x="1540" y="943"/>
                  <a:pt x="1538" y="941"/>
                  <a:pt x="1538" y="938"/>
                </a:cubicBezTo>
                <a:cubicBezTo>
                  <a:pt x="1541" y="936"/>
                  <a:pt x="1547" y="935"/>
                  <a:pt x="1547" y="931"/>
                </a:cubicBezTo>
                <a:cubicBezTo>
                  <a:pt x="1550" y="932"/>
                  <a:pt x="1547" y="935"/>
                  <a:pt x="1545" y="935"/>
                </a:cubicBezTo>
                <a:close/>
                <a:moveTo>
                  <a:pt x="1539" y="901"/>
                </a:moveTo>
                <a:cubicBezTo>
                  <a:pt x="1536" y="903"/>
                  <a:pt x="1533" y="905"/>
                  <a:pt x="1531" y="908"/>
                </a:cubicBezTo>
                <a:cubicBezTo>
                  <a:pt x="1533" y="909"/>
                  <a:pt x="1533" y="913"/>
                  <a:pt x="1533" y="915"/>
                </a:cubicBezTo>
                <a:cubicBezTo>
                  <a:pt x="1530" y="917"/>
                  <a:pt x="1523" y="917"/>
                  <a:pt x="1520" y="919"/>
                </a:cubicBezTo>
                <a:cubicBezTo>
                  <a:pt x="1527" y="928"/>
                  <a:pt x="1514" y="932"/>
                  <a:pt x="1513" y="939"/>
                </a:cubicBezTo>
                <a:cubicBezTo>
                  <a:pt x="1505" y="935"/>
                  <a:pt x="1509" y="947"/>
                  <a:pt x="1502" y="946"/>
                </a:cubicBezTo>
                <a:cubicBezTo>
                  <a:pt x="1502" y="949"/>
                  <a:pt x="1506" y="946"/>
                  <a:pt x="1506" y="950"/>
                </a:cubicBezTo>
                <a:cubicBezTo>
                  <a:pt x="1499" y="952"/>
                  <a:pt x="1493" y="953"/>
                  <a:pt x="1484" y="951"/>
                </a:cubicBezTo>
                <a:cubicBezTo>
                  <a:pt x="1483" y="947"/>
                  <a:pt x="1487" y="938"/>
                  <a:pt x="1493" y="940"/>
                </a:cubicBezTo>
                <a:cubicBezTo>
                  <a:pt x="1489" y="929"/>
                  <a:pt x="1496" y="919"/>
                  <a:pt x="1506" y="915"/>
                </a:cubicBezTo>
                <a:cubicBezTo>
                  <a:pt x="1506" y="916"/>
                  <a:pt x="1507" y="917"/>
                  <a:pt x="1507" y="918"/>
                </a:cubicBezTo>
                <a:cubicBezTo>
                  <a:pt x="1510" y="916"/>
                  <a:pt x="1515" y="915"/>
                  <a:pt x="1514" y="910"/>
                </a:cubicBezTo>
                <a:cubicBezTo>
                  <a:pt x="1523" y="909"/>
                  <a:pt x="1531" y="906"/>
                  <a:pt x="1532" y="898"/>
                </a:cubicBezTo>
                <a:cubicBezTo>
                  <a:pt x="1537" y="897"/>
                  <a:pt x="1536" y="902"/>
                  <a:pt x="1539" y="901"/>
                </a:cubicBezTo>
                <a:close/>
                <a:moveTo>
                  <a:pt x="1732" y="740"/>
                </a:moveTo>
                <a:cubicBezTo>
                  <a:pt x="1736" y="739"/>
                  <a:pt x="1736" y="739"/>
                  <a:pt x="1736" y="739"/>
                </a:cubicBezTo>
                <a:cubicBezTo>
                  <a:pt x="1736" y="741"/>
                  <a:pt x="1735" y="743"/>
                  <a:pt x="1732" y="743"/>
                </a:cubicBezTo>
                <a:lnTo>
                  <a:pt x="1732" y="740"/>
                </a:lnTo>
                <a:close/>
                <a:moveTo>
                  <a:pt x="1674" y="798"/>
                </a:moveTo>
                <a:cubicBezTo>
                  <a:pt x="1678" y="799"/>
                  <a:pt x="1678" y="797"/>
                  <a:pt x="1680" y="796"/>
                </a:cubicBezTo>
                <a:cubicBezTo>
                  <a:pt x="1678" y="793"/>
                  <a:pt x="1674" y="792"/>
                  <a:pt x="1676" y="787"/>
                </a:cubicBezTo>
                <a:cubicBezTo>
                  <a:pt x="1683" y="787"/>
                  <a:pt x="1678" y="784"/>
                  <a:pt x="1681" y="781"/>
                </a:cubicBezTo>
                <a:cubicBezTo>
                  <a:pt x="1687" y="782"/>
                  <a:pt x="1687" y="778"/>
                  <a:pt x="1692" y="778"/>
                </a:cubicBezTo>
                <a:cubicBezTo>
                  <a:pt x="1693" y="781"/>
                  <a:pt x="1690" y="782"/>
                  <a:pt x="1692" y="783"/>
                </a:cubicBezTo>
                <a:cubicBezTo>
                  <a:pt x="1696" y="781"/>
                  <a:pt x="1697" y="777"/>
                  <a:pt x="1701" y="777"/>
                </a:cubicBezTo>
                <a:cubicBezTo>
                  <a:pt x="1700" y="773"/>
                  <a:pt x="1697" y="776"/>
                  <a:pt x="1694" y="776"/>
                </a:cubicBezTo>
                <a:cubicBezTo>
                  <a:pt x="1693" y="773"/>
                  <a:pt x="1699" y="775"/>
                  <a:pt x="1698" y="770"/>
                </a:cubicBezTo>
                <a:cubicBezTo>
                  <a:pt x="1712" y="778"/>
                  <a:pt x="1700" y="793"/>
                  <a:pt x="1693" y="800"/>
                </a:cubicBezTo>
                <a:cubicBezTo>
                  <a:pt x="1687" y="799"/>
                  <a:pt x="1680" y="806"/>
                  <a:pt x="1674" y="804"/>
                </a:cubicBezTo>
                <a:cubicBezTo>
                  <a:pt x="1673" y="801"/>
                  <a:pt x="1675" y="800"/>
                  <a:pt x="1674" y="798"/>
                </a:cubicBezTo>
                <a:close/>
                <a:moveTo>
                  <a:pt x="1670" y="805"/>
                </a:moveTo>
                <a:cubicBezTo>
                  <a:pt x="1669" y="809"/>
                  <a:pt x="1666" y="808"/>
                  <a:pt x="1663" y="807"/>
                </a:cubicBezTo>
                <a:cubicBezTo>
                  <a:pt x="1663" y="804"/>
                  <a:pt x="1668" y="805"/>
                  <a:pt x="1670" y="805"/>
                </a:cubicBezTo>
                <a:close/>
                <a:moveTo>
                  <a:pt x="1642" y="820"/>
                </a:moveTo>
                <a:cubicBezTo>
                  <a:pt x="1643" y="817"/>
                  <a:pt x="1649" y="817"/>
                  <a:pt x="1651" y="814"/>
                </a:cubicBezTo>
                <a:cubicBezTo>
                  <a:pt x="1649" y="811"/>
                  <a:pt x="1649" y="807"/>
                  <a:pt x="1654" y="808"/>
                </a:cubicBezTo>
                <a:cubicBezTo>
                  <a:pt x="1652" y="810"/>
                  <a:pt x="1652" y="814"/>
                  <a:pt x="1655" y="811"/>
                </a:cubicBezTo>
                <a:cubicBezTo>
                  <a:pt x="1658" y="814"/>
                  <a:pt x="1652" y="816"/>
                  <a:pt x="1650" y="817"/>
                </a:cubicBezTo>
                <a:cubicBezTo>
                  <a:pt x="1650" y="820"/>
                  <a:pt x="1653" y="819"/>
                  <a:pt x="1654" y="820"/>
                </a:cubicBezTo>
                <a:cubicBezTo>
                  <a:pt x="1652" y="825"/>
                  <a:pt x="1648" y="817"/>
                  <a:pt x="1642" y="820"/>
                </a:cubicBezTo>
                <a:close/>
                <a:moveTo>
                  <a:pt x="1674" y="823"/>
                </a:moveTo>
                <a:cubicBezTo>
                  <a:pt x="1675" y="825"/>
                  <a:pt x="1676" y="826"/>
                  <a:pt x="1677" y="826"/>
                </a:cubicBezTo>
                <a:cubicBezTo>
                  <a:pt x="1674" y="831"/>
                  <a:pt x="1667" y="827"/>
                  <a:pt x="1667" y="835"/>
                </a:cubicBezTo>
                <a:cubicBezTo>
                  <a:pt x="1659" y="831"/>
                  <a:pt x="1670" y="825"/>
                  <a:pt x="1674" y="823"/>
                </a:cubicBezTo>
                <a:close/>
                <a:moveTo>
                  <a:pt x="2593" y="336"/>
                </a:moveTo>
                <a:cubicBezTo>
                  <a:pt x="2595" y="335"/>
                  <a:pt x="2595" y="335"/>
                  <a:pt x="2596" y="333"/>
                </a:cubicBezTo>
                <a:cubicBezTo>
                  <a:pt x="2601" y="335"/>
                  <a:pt x="2594" y="342"/>
                  <a:pt x="2593" y="336"/>
                </a:cubicBezTo>
                <a:close/>
                <a:moveTo>
                  <a:pt x="2382" y="403"/>
                </a:moveTo>
                <a:cubicBezTo>
                  <a:pt x="2382" y="406"/>
                  <a:pt x="2380" y="406"/>
                  <a:pt x="2378" y="407"/>
                </a:cubicBezTo>
                <a:cubicBezTo>
                  <a:pt x="2378" y="404"/>
                  <a:pt x="2376" y="404"/>
                  <a:pt x="2376" y="402"/>
                </a:cubicBezTo>
                <a:cubicBezTo>
                  <a:pt x="2377" y="402"/>
                  <a:pt x="2378" y="401"/>
                  <a:pt x="2378" y="400"/>
                </a:cubicBezTo>
                <a:cubicBezTo>
                  <a:pt x="2380" y="400"/>
                  <a:pt x="2381" y="402"/>
                  <a:pt x="2382" y="403"/>
                </a:cubicBezTo>
                <a:close/>
                <a:moveTo>
                  <a:pt x="2388" y="386"/>
                </a:moveTo>
                <a:cubicBezTo>
                  <a:pt x="2391" y="389"/>
                  <a:pt x="2383" y="389"/>
                  <a:pt x="2385" y="394"/>
                </a:cubicBezTo>
                <a:cubicBezTo>
                  <a:pt x="2383" y="395"/>
                  <a:pt x="2383" y="393"/>
                  <a:pt x="2380" y="394"/>
                </a:cubicBezTo>
                <a:cubicBezTo>
                  <a:pt x="2381" y="390"/>
                  <a:pt x="2380" y="388"/>
                  <a:pt x="2378" y="385"/>
                </a:cubicBezTo>
                <a:cubicBezTo>
                  <a:pt x="2381" y="388"/>
                  <a:pt x="2386" y="387"/>
                  <a:pt x="2388" y="386"/>
                </a:cubicBezTo>
                <a:close/>
                <a:moveTo>
                  <a:pt x="2371" y="389"/>
                </a:moveTo>
                <a:cubicBezTo>
                  <a:pt x="2370" y="393"/>
                  <a:pt x="2364" y="389"/>
                  <a:pt x="2361" y="388"/>
                </a:cubicBezTo>
                <a:cubicBezTo>
                  <a:pt x="2363" y="385"/>
                  <a:pt x="2367" y="389"/>
                  <a:pt x="2371" y="389"/>
                </a:cubicBezTo>
                <a:close/>
                <a:moveTo>
                  <a:pt x="2383" y="380"/>
                </a:moveTo>
                <a:cubicBezTo>
                  <a:pt x="2381" y="381"/>
                  <a:pt x="2381" y="379"/>
                  <a:pt x="2379" y="379"/>
                </a:cubicBezTo>
                <a:cubicBezTo>
                  <a:pt x="2379" y="376"/>
                  <a:pt x="2383" y="376"/>
                  <a:pt x="2384" y="377"/>
                </a:cubicBezTo>
                <a:cubicBezTo>
                  <a:pt x="2384" y="378"/>
                  <a:pt x="2383" y="379"/>
                  <a:pt x="2383" y="380"/>
                </a:cubicBezTo>
                <a:close/>
                <a:moveTo>
                  <a:pt x="2496" y="327"/>
                </a:moveTo>
                <a:cubicBezTo>
                  <a:pt x="2494" y="331"/>
                  <a:pt x="2499" y="333"/>
                  <a:pt x="2504" y="335"/>
                </a:cubicBezTo>
                <a:cubicBezTo>
                  <a:pt x="2504" y="337"/>
                  <a:pt x="2504" y="337"/>
                  <a:pt x="2504" y="337"/>
                </a:cubicBezTo>
                <a:cubicBezTo>
                  <a:pt x="2492" y="342"/>
                  <a:pt x="2482" y="347"/>
                  <a:pt x="2473" y="354"/>
                </a:cubicBezTo>
                <a:cubicBezTo>
                  <a:pt x="2473" y="357"/>
                  <a:pt x="2476" y="357"/>
                  <a:pt x="2477" y="358"/>
                </a:cubicBezTo>
                <a:cubicBezTo>
                  <a:pt x="2477" y="362"/>
                  <a:pt x="2468" y="363"/>
                  <a:pt x="2464" y="361"/>
                </a:cubicBezTo>
                <a:cubicBezTo>
                  <a:pt x="2463" y="360"/>
                  <a:pt x="2464" y="358"/>
                  <a:pt x="2465" y="358"/>
                </a:cubicBezTo>
                <a:cubicBezTo>
                  <a:pt x="2463" y="356"/>
                  <a:pt x="2456" y="357"/>
                  <a:pt x="2453" y="358"/>
                </a:cubicBezTo>
                <a:cubicBezTo>
                  <a:pt x="2456" y="354"/>
                  <a:pt x="2460" y="350"/>
                  <a:pt x="2464" y="347"/>
                </a:cubicBezTo>
                <a:cubicBezTo>
                  <a:pt x="2464" y="346"/>
                  <a:pt x="2465" y="343"/>
                  <a:pt x="2462" y="344"/>
                </a:cubicBezTo>
                <a:cubicBezTo>
                  <a:pt x="2462" y="341"/>
                  <a:pt x="2464" y="343"/>
                  <a:pt x="2466" y="343"/>
                </a:cubicBezTo>
                <a:cubicBezTo>
                  <a:pt x="2467" y="342"/>
                  <a:pt x="2467" y="340"/>
                  <a:pt x="2467" y="338"/>
                </a:cubicBezTo>
                <a:cubicBezTo>
                  <a:pt x="2478" y="340"/>
                  <a:pt x="2483" y="330"/>
                  <a:pt x="2492" y="334"/>
                </a:cubicBezTo>
                <a:cubicBezTo>
                  <a:pt x="2491" y="332"/>
                  <a:pt x="2491" y="330"/>
                  <a:pt x="2489" y="330"/>
                </a:cubicBezTo>
                <a:cubicBezTo>
                  <a:pt x="2491" y="328"/>
                  <a:pt x="2493" y="327"/>
                  <a:pt x="2496" y="327"/>
                </a:cubicBezTo>
                <a:close/>
                <a:moveTo>
                  <a:pt x="2456" y="344"/>
                </a:moveTo>
                <a:cubicBezTo>
                  <a:pt x="2455" y="344"/>
                  <a:pt x="2454" y="343"/>
                  <a:pt x="2454" y="341"/>
                </a:cubicBezTo>
                <a:cubicBezTo>
                  <a:pt x="2460" y="340"/>
                  <a:pt x="2460" y="340"/>
                  <a:pt x="2460" y="340"/>
                </a:cubicBezTo>
                <a:cubicBezTo>
                  <a:pt x="2460" y="343"/>
                  <a:pt x="2460" y="343"/>
                  <a:pt x="2460" y="343"/>
                </a:cubicBezTo>
                <a:cubicBezTo>
                  <a:pt x="2459" y="343"/>
                  <a:pt x="2456" y="343"/>
                  <a:pt x="2456" y="344"/>
                </a:cubicBezTo>
                <a:close/>
                <a:moveTo>
                  <a:pt x="2391" y="324"/>
                </a:moveTo>
                <a:cubicBezTo>
                  <a:pt x="2390" y="322"/>
                  <a:pt x="2391" y="322"/>
                  <a:pt x="2391" y="320"/>
                </a:cubicBezTo>
                <a:cubicBezTo>
                  <a:pt x="2392" y="320"/>
                  <a:pt x="2392" y="321"/>
                  <a:pt x="2393" y="321"/>
                </a:cubicBezTo>
                <a:cubicBezTo>
                  <a:pt x="2393" y="314"/>
                  <a:pt x="2395" y="325"/>
                  <a:pt x="2391" y="324"/>
                </a:cubicBezTo>
                <a:close/>
                <a:moveTo>
                  <a:pt x="2401" y="370"/>
                </a:moveTo>
                <a:cubicBezTo>
                  <a:pt x="2404" y="365"/>
                  <a:pt x="2407" y="359"/>
                  <a:pt x="2411" y="354"/>
                </a:cubicBezTo>
                <a:cubicBezTo>
                  <a:pt x="2403" y="357"/>
                  <a:pt x="2401" y="355"/>
                  <a:pt x="2392" y="357"/>
                </a:cubicBezTo>
                <a:cubicBezTo>
                  <a:pt x="2391" y="355"/>
                  <a:pt x="2390" y="354"/>
                  <a:pt x="2388" y="353"/>
                </a:cubicBezTo>
                <a:cubicBezTo>
                  <a:pt x="2391" y="348"/>
                  <a:pt x="2397" y="350"/>
                  <a:pt x="2401" y="346"/>
                </a:cubicBezTo>
                <a:cubicBezTo>
                  <a:pt x="2401" y="347"/>
                  <a:pt x="2400" y="348"/>
                  <a:pt x="2401" y="349"/>
                </a:cubicBezTo>
                <a:cubicBezTo>
                  <a:pt x="2405" y="349"/>
                  <a:pt x="2401" y="342"/>
                  <a:pt x="2407" y="343"/>
                </a:cubicBezTo>
                <a:cubicBezTo>
                  <a:pt x="2409" y="336"/>
                  <a:pt x="2409" y="324"/>
                  <a:pt x="2418" y="326"/>
                </a:cubicBezTo>
                <a:cubicBezTo>
                  <a:pt x="2421" y="326"/>
                  <a:pt x="2418" y="321"/>
                  <a:pt x="2420" y="319"/>
                </a:cubicBezTo>
                <a:cubicBezTo>
                  <a:pt x="2424" y="319"/>
                  <a:pt x="2426" y="318"/>
                  <a:pt x="2428" y="315"/>
                </a:cubicBezTo>
                <a:cubicBezTo>
                  <a:pt x="2432" y="316"/>
                  <a:pt x="2444" y="317"/>
                  <a:pt x="2444" y="311"/>
                </a:cubicBezTo>
                <a:cubicBezTo>
                  <a:pt x="2454" y="310"/>
                  <a:pt x="2456" y="310"/>
                  <a:pt x="2464" y="306"/>
                </a:cubicBezTo>
                <a:cubicBezTo>
                  <a:pt x="2465" y="307"/>
                  <a:pt x="2466" y="308"/>
                  <a:pt x="2466" y="311"/>
                </a:cubicBezTo>
                <a:cubicBezTo>
                  <a:pt x="2471" y="311"/>
                  <a:pt x="2476" y="311"/>
                  <a:pt x="2480" y="313"/>
                </a:cubicBezTo>
                <a:cubicBezTo>
                  <a:pt x="2480" y="317"/>
                  <a:pt x="2480" y="320"/>
                  <a:pt x="2483" y="323"/>
                </a:cubicBezTo>
                <a:cubicBezTo>
                  <a:pt x="2478" y="328"/>
                  <a:pt x="2471" y="327"/>
                  <a:pt x="2467" y="330"/>
                </a:cubicBezTo>
                <a:cubicBezTo>
                  <a:pt x="2467" y="332"/>
                  <a:pt x="2461" y="329"/>
                  <a:pt x="2464" y="327"/>
                </a:cubicBezTo>
                <a:cubicBezTo>
                  <a:pt x="2459" y="327"/>
                  <a:pt x="2459" y="330"/>
                  <a:pt x="2453" y="330"/>
                </a:cubicBezTo>
                <a:cubicBezTo>
                  <a:pt x="2451" y="331"/>
                  <a:pt x="2453" y="335"/>
                  <a:pt x="2451" y="336"/>
                </a:cubicBezTo>
                <a:cubicBezTo>
                  <a:pt x="2451" y="337"/>
                  <a:pt x="2453" y="336"/>
                  <a:pt x="2454" y="336"/>
                </a:cubicBezTo>
                <a:cubicBezTo>
                  <a:pt x="2454" y="338"/>
                  <a:pt x="2451" y="339"/>
                  <a:pt x="2450" y="338"/>
                </a:cubicBezTo>
                <a:cubicBezTo>
                  <a:pt x="2450" y="341"/>
                  <a:pt x="2454" y="340"/>
                  <a:pt x="2453" y="344"/>
                </a:cubicBezTo>
                <a:cubicBezTo>
                  <a:pt x="2448" y="344"/>
                  <a:pt x="2445" y="345"/>
                  <a:pt x="2445" y="348"/>
                </a:cubicBezTo>
                <a:cubicBezTo>
                  <a:pt x="2441" y="348"/>
                  <a:pt x="2439" y="346"/>
                  <a:pt x="2435" y="348"/>
                </a:cubicBezTo>
                <a:cubicBezTo>
                  <a:pt x="2436" y="358"/>
                  <a:pt x="2420" y="354"/>
                  <a:pt x="2419" y="364"/>
                </a:cubicBezTo>
                <a:cubicBezTo>
                  <a:pt x="2419" y="367"/>
                  <a:pt x="2423" y="366"/>
                  <a:pt x="2422" y="370"/>
                </a:cubicBezTo>
                <a:cubicBezTo>
                  <a:pt x="2416" y="371"/>
                  <a:pt x="2404" y="379"/>
                  <a:pt x="2401" y="370"/>
                </a:cubicBezTo>
                <a:close/>
                <a:moveTo>
                  <a:pt x="2298" y="411"/>
                </a:moveTo>
                <a:cubicBezTo>
                  <a:pt x="2297" y="408"/>
                  <a:pt x="2300" y="408"/>
                  <a:pt x="2301" y="407"/>
                </a:cubicBezTo>
                <a:cubicBezTo>
                  <a:pt x="2295" y="400"/>
                  <a:pt x="2313" y="382"/>
                  <a:pt x="2318" y="393"/>
                </a:cubicBezTo>
                <a:cubicBezTo>
                  <a:pt x="2324" y="388"/>
                  <a:pt x="2328" y="388"/>
                  <a:pt x="2332" y="379"/>
                </a:cubicBezTo>
                <a:cubicBezTo>
                  <a:pt x="2333" y="379"/>
                  <a:pt x="2332" y="380"/>
                  <a:pt x="2332" y="380"/>
                </a:cubicBezTo>
                <a:cubicBezTo>
                  <a:pt x="2331" y="383"/>
                  <a:pt x="2336" y="381"/>
                  <a:pt x="2338" y="381"/>
                </a:cubicBezTo>
                <a:cubicBezTo>
                  <a:pt x="2337" y="382"/>
                  <a:pt x="2338" y="383"/>
                  <a:pt x="2339" y="383"/>
                </a:cubicBezTo>
                <a:cubicBezTo>
                  <a:pt x="2338" y="385"/>
                  <a:pt x="2338" y="387"/>
                  <a:pt x="2335" y="386"/>
                </a:cubicBezTo>
                <a:cubicBezTo>
                  <a:pt x="2335" y="389"/>
                  <a:pt x="2338" y="388"/>
                  <a:pt x="2338" y="391"/>
                </a:cubicBezTo>
                <a:cubicBezTo>
                  <a:pt x="2336" y="391"/>
                  <a:pt x="2336" y="392"/>
                  <a:pt x="2335" y="392"/>
                </a:cubicBezTo>
                <a:cubicBezTo>
                  <a:pt x="2335" y="394"/>
                  <a:pt x="2337" y="394"/>
                  <a:pt x="2336" y="396"/>
                </a:cubicBezTo>
                <a:cubicBezTo>
                  <a:pt x="2331" y="407"/>
                  <a:pt x="2321" y="396"/>
                  <a:pt x="2314" y="401"/>
                </a:cubicBezTo>
                <a:cubicBezTo>
                  <a:pt x="2317" y="405"/>
                  <a:pt x="2312" y="408"/>
                  <a:pt x="2310" y="410"/>
                </a:cubicBezTo>
                <a:cubicBezTo>
                  <a:pt x="2304" y="409"/>
                  <a:pt x="2302" y="411"/>
                  <a:pt x="2298" y="411"/>
                </a:cubicBezTo>
                <a:close/>
                <a:moveTo>
                  <a:pt x="2358" y="423"/>
                </a:moveTo>
                <a:cubicBezTo>
                  <a:pt x="2359" y="418"/>
                  <a:pt x="2356" y="416"/>
                  <a:pt x="2357" y="411"/>
                </a:cubicBezTo>
                <a:cubicBezTo>
                  <a:pt x="2360" y="407"/>
                  <a:pt x="2371" y="409"/>
                  <a:pt x="2375" y="405"/>
                </a:cubicBezTo>
                <a:cubicBezTo>
                  <a:pt x="2376" y="410"/>
                  <a:pt x="2372" y="410"/>
                  <a:pt x="2370" y="413"/>
                </a:cubicBezTo>
                <a:cubicBezTo>
                  <a:pt x="2372" y="413"/>
                  <a:pt x="2373" y="416"/>
                  <a:pt x="2378" y="415"/>
                </a:cubicBezTo>
                <a:cubicBezTo>
                  <a:pt x="2376" y="419"/>
                  <a:pt x="2384" y="419"/>
                  <a:pt x="2388" y="421"/>
                </a:cubicBezTo>
                <a:cubicBezTo>
                  <a:pt x="2388" y="422"/>
                  <a:pt x="2387" y="423"/>
                  <a:pt x="2387" y="424"/>
                </a:cubicBezTo>
                <a:cubicBezTo>
                  <a:pt x="2378" y="423"/>
                  <a:pt x="2374" y="433"/>
                  <a:pt x="2364" y="434"/>
                </a:cubicBezTo>
                <a:cubicBezTo>
                  <a:pt x="2360" y="433"/>
                  <a:pt x="2366" y="423"/>
                  <a:pt x="2358" y="423"/>
                </a:cubicBezTo>
                <a:close/>
                <a:moveTo>
                  <a:pt x="1883" y="502"/>
                </a:moveTo>
                <a:cubicBezTo>
                  <a:pt x="1884" y="497"/>
                  <a:pt x="1891" y="495"/>
                  <a:pt x="1897" y="494"/>
                </a:cubicBezTo>
                <a:cubicBezTo>
                  <a:pt x="1897" y="496"/>
                  <a:pt x="1897" y="497"/>
                  <a:pt x="1898" y="497"/>
                </a:cubicBezTo>
                <a:cubicBezTo>
                  <a:pt x="1899" y="497"/>
                  <a:pt x="1899" y="495"/>
                  <a:pt x="1899" y="493"/>
                </a:cubicBezTo>
                <a:cubicBezTo>
                  <a:pt x="1905" y="493"/>
                  <a:pt x="1905" y="493"/>
                  <a:pt x="1905" y="493"/>
                </a:cubicBezTo>
                <a:cubicBezTo>
                  <a:pt x="1903" y="498"/>
                  <a:pt x="1901" y="503"/>
                  <a:pt x="1895" y="506"/>
                </a:cubicBezTo>
                <a:cubicBezTo>
                  <a:pt x="1895" y="504"/>
                  <a:pt x="1894" y="504"/>
                  <a:pt x="1894" y="503"/>
                </a:cubicBezTo>
                <a:cubicBezTo>
                  <a:pt x="1893" y="505"/>
                  <a:pt x="1893" y="509"/>
                  <a:pt x="1888" y="508"/>
                </a:cubicBezTo>
                <a:cubicBezTo>
                  <a:pt x="1889" y="509"/>
                  <a:pt x="1889" y="510"/>
                  <a:pt x="1889" y="511"/>
                </a:cubicBezTo>
                <a:cubicBezTo>
                  <a:pt x="1893" y="511"/>
                  <a:pt x="1891" y="507"/>
                  <a:pt x="1896" y="508"/>
                </a:cubicBezTo>
                <a:cubicBezTo>
                  <a:pt x="1897" y="512"/>
                  <a:pt x="1892" y="515"/>
                  <a:pt x="1890" y="513"/>
                </a:cubicBezTo>
                <a:cubicBezTo>
                  <a:pt x="1886" y="506"/>
                  <a:pt x="1880" y="513"/>
                  <a:pt x="1875" y="514"/>
                </a:cubicBezTo>
                <a:cubicBezTo>
                  <a:pt x="1875" y="512"/>
                  <a:pt x="1873" y="509"/>
                  <a:pt x="1872" y="511"/>
                </a:cubicBezTo>
                <a:cubicBezTo>
                  <a:pt x="1872" y="509"/>
                  <a:pt x="1878" y="500"/>
                  <a:pt x="1883" y="502"/>
                </a:cubicBezTo>
                <a:close/>
                <a:moveTo>
                  <a:pt x="1863" y="517"/>
                </a:moveTo>
                <a:cubicBezTo>
                  <a:pt x="1862" y="515"/>
                  <a:pt x="1864" y="515"/>
                  <a:pt x="1863" y="513"/>
                </a:cubicBezTo>
                <a:cubicBezTo>
                  <a:pt x="1870" y="512"/>
                  <a:pt x="1870" y="512"/>
                  <a:pt x="1870" y="512"/>
                </a:cubicBezTo>
                <a:cubicBezTo>
                  <a:pt x="1870" y="514"/>
                  <a:pt x="1870" y="516"/>
                  <a:pt x="1869" y="517"/>
                </a:cubicBezTo>
                <a:cubicBezTo>
                  <a:pt x="1867" y="517"/>
                  <a:pt x="1866" y="516"/>
                  <a:pt x="1863" y="517"/>
                </a:cubicBezTo>
                <a:close/>
                <a:moveTo>
                  <a:pt x="2239" y="476"/>
                </a:moveTo>
                <a:cubicBezTo>
                  <a:pt x="2241" y="475"/>
                  <a:pt x="2243" y="475"/>
                  <a:pt x="2243" y="478"/>
                </a:cubicBezTo>
                <a:cubicBezTo>
                  <a:pt x="2241" y="478"/>
                  <a:pt x="2239" y="479"/>
                  <a:pt x="2239" y="476"/>
                </a:cubicBezTo>
                <a:close/>
                <a:moveTo>
                  <a:pt x="1833" y="532"/>
                </a:moveTo>
                <a:cubicBezTo>
                  <a:pt x="1837" y="532"/>
                  <a:pt x="1837" y="532"/>
                  <a:pt x="1837" y="532"/>
                </a:cubicBezTo>
                <a:cubicBezTo>
                  <a:pt x="1838" y="535"/>
                  <a:pt x="1833" y="536"/>
                  <a:pt x="1833" y="532"/>
                </a:cubicBezTo>
                <a:close/>
                <a:moveTo>
                  <a:pt x="1180" y="55"/>
                </a:moveTo>
                <a:cubicBezTo>
                  <a:pt x="1179" y="53"/>
                  <a:pt x="1181" y="52"/>
                  <a:pt x="1181" y="50"/>
                </a:cubicBezTo>
                <a:cubicBezTo>
                  <a:pt x="1183" y="51"/>
                  <a:pt x="1184" y="55"/>
                  <a:pt x="1180" y="55"/>
                </a:cubicBezTo>
                <a:close/>
                <a:moveTo>
                  <a:pt x="1134" y="13"/>
                </a:moveTo>
                <a:cubicBezTo>
                  <a:pt x="1133" y="10"/>
                  <a:pt x="1139" y="8"/>
                  <a:pt x="1136" y="6"/>
                </a:cubicBezTo>
                <a:cubicBezTo>
                  <a:pt x="1139" y="5"/>
                  <a:pt x="1139" y="8"/>
                  <a:pt x="1144" y="5"/>
                </a:cubicBezTo>
                <a:cubicBezTo>
                  <a:pt x="1144" y="7"/>
                  <a:pt x="1145" y="9"/>
                  <a:pt x="1147" y="9"/>
                </a:cubicBezTo>
                <a:cubicBezTo>
                  <a:pt x="1143" y="10"/>
                  <a:pt x="1140" y="10"/>
                  <a:pt x="1142" y="17"/>
                </a:cubicBezTo>
                <a:cubicBezTo>
                  <a:pt x="1138" y="17"/>
                  <a:pt x="1136" y="15"/>
                  <a:pt x="1134" y="13"/>
                </a:cubicBezTo>
                <a:close/>
                <a:moveTo>
                  <a:pt x="1073" y="80"/>
                </a:moveTo>
                <a:cubicBezTo>
                  <a:pt x="1077" y="81"/>
                  <a:pt x="1083" y="76"/>
                  <a:pt x="1089" y="76"/>
                </a:cubicBezTo>
                <a:cubicBezTo>
                  <a:pt x="1086" y="79"/>
                  <a:pt x="1077" y="88"/>
                  <a:pt x="1073" y="80"/>
                </a:cubicBezTo>
                <a:close/>
                <a:moveTo>
                  <a:pt x="816" y="139"/>
                </a:moveTo>
                <a:cubicBezTo>
                  <a:pt x="819" y="139"/>
                  <a:pt x="820" y="141"/>
                  <a:pt x="823" y="140"/>
                </a:cubicBezTo>
                <a:cubicBezTo>
                  <a:pt x="823" y="142"/>
                  <a:pt x="823" y="142"/>
                  <a:pt x="823" y="142"/>
                </a:cubicBezTo>
                <a:cubicBezTo>
                  <a:pt x="819" y="141"/>
                  <a:pt x="816" y="145"/>
                  <a:pt x="816" y="139"/>
                </a:cubicBezTo>
                <a:close/>
                <a:moveTo>
                  <a:pt x="838" y="134"/>
                </a:moveTo>
                <a:cubicBezTo>
                  <a:pt x="839" y="135"/>
                  <a:pt x="839" y="137"/>
                  <a:pt x="839" y="139"/>
                </a:cubicBezTo>
                <a:cubicBezTo>
                  <a:pt x="838" y="138"/>
                  <a:pt x="834" y="139"/>
                  <a:pt x="832" y="139"/>
                </a:cubicBezTo>
                <a:cubicBezTo>
                  <a:pt x="829" y="140"/>
                  <a:pt x="832" y="145"/>
                  <a:pt x="829" y="146"/>
                </a:cubicBezTo>
                <a:cubicBezTo>
                  <a:pt x="820" y="141"/>
                  <a:pt x="831" y="134"/>
                  <a:pt x="838" y="134"/>
                </a:cubicBezTo>
                <a:close/>
                <a:moveTo>
                  <a:pt x="956" y="174"/>
                </a:moveTo>
                <a:cubicBezTo>
                  <a:pt x="959" y="173"/>
                  <a:pt x="959" y="176"/>
                  <a:pt x="961" y="177"/>
                </a:cubicBezTo>
                <a:cubicBezTo>
                  <a:pt x="963" y="176"/>
                  <a:pt x="961" y="172"/>
                  <a:pt x="962" y="172"/>
                </a:cubicBezTo>
                <a:cubicBezTo>
                  <a:pt x="967" y="172"/>
                  <a:pt x="974" y="172"/>
                  <a:pt x="977" y="171"/>
                </a:cubicBezTo>
                <a:cubicBezTo>
                  <a:pt x="978" y="176"/>
                  <a:pt x="971" y="177"/>
                  <a:pt x="975" y="183"/>
                </a:cubicBezTo>
                <a:cubicBezTo>
                  <a:pt x="972" y="184"/>
                  <a:pt x="970" y="185"/>
                  <a:pt x="971" y="189"/>
                </a:cubicBezTo>
                <a:cubicBezTo>
                  <a:pt x="968" y="189"/>
                  <a:pt x="968" y="187"/>
                  <a:pt x="968" y="185"/>
                </a:cubicBezTo>
                <a:cubicBezTo>
                  <a:pt x="960" y="189"/>
                  <a:pt x="955" y="187"/>
                  <a:pt x="952" y="180"/>
                </a:cubicBezTo>
                <a:cubicBezTo>
                  <a:pt x="955" y="179"/>
                  <a:pt x="956" y="177"/>
                  <a:pt x="956" y="174"/>
                </a:cubicBezTo>
                <a:close/>
                <a:moveTo>
                  <a:pt x="431" y="236"/>
                </a:moveTo>
                <a:cubicBezTo>
                  <a:pt x="433" y="245"/>
                  <a:pt x="440" y="236"/>
                  <a:pt x="445" y="237"/>
                </a:cubicBezTo>
                <a:cubicBezTo>
                  <a:pt x="444" y="242"/>
                  <a:pt x="435" y="240"/>
                  <a:pt x="437" y="247"/>
                </a:cubicBezTo>
                <a:cubicBezTo>
                  <a:pt x="434" y="246"/>
                  <a:pt x="435" y="247"/>
                  <a:pt x="432" y="247"/>
                </a:cubicBezTo>
                <a:cubicBezTo>
                  <a:pt x="434" y="243"/>
                  <a:pt x="426" y="241"/>
                  <a:pt x="431" y="236"/>
                </a:cubicBezTo>
                <a:close/>
                <a:moveTo>
                  <a:pt x="371" y="255"/>
                </a:moveTo>
                <a:cubicBezTo>
                  <a:pt x="370" y="251"/>
                  <a:pt x="374" y="252"/>
                  <a:pt x="377" y="251"/>
                </a:cubicBezTo>
                <a:cubicBezTo>
                  <a:pt x="376" y="254"/>
                  <a:pt x="374" y="255"/>
                  <a:pt x="371" y="255"/>
                </a:cubicBezTo>
                <a:close/>
                <a:moveTo>
                  <a:pt x="930" y="222"/>
                </a:moveTo>
                <a:cubicBezTo>
                  <a:pt x="933" y="219"/>
                  <a:pt x="937" y="217"/>
                  <a:pt x="939" y="214"/>
                </a:cubicBezTo>
                <a:cubicBezTo>
                  <a:pt x="939" y="212"/>
                  <a:pt x="937" y="213"/>
                  <a:pt x="936" y="213"/>
                </a:cubicBezTo>
                <a:cubicBezTo>
                  <a:pt x="936" y="210"/>
                  <a:pt x="938" y="210"/>
                  <a:pt x="939" y="208"/>
                </a:cubicBezTo>
                <a:cubicBezTo>
                  <a:pt x="942" y="208"/>
                  <a:pt x="938" y="210"/>
                  <a:pt x="940" y="212"/>
                </a:cubicBezTo>
                <a:cubicBezTo>
                  <a:pt x="941" y="211"/>
                  <a:pt x="941" y="210"/>
                  <a:pt x="941" y="208"/>
                </a:cubicBezTo>
                <a:cubicBezTo>
                  <a:pt x="938" y="205"/>
                  <a:pt x="930" y="208"/>
                  <a:pt x="927" y="205"/>
                </a:cubicBezTo>
                <a:cubicBezTo>
                  <a:pt x="933" y="200"/>
                  <a:pt x="930" y="190"/>
                  <a:pt x="937" y="188"/>
                </a:cubicBezTo>
                <a:cubicBezTo>
                  <a:pt x="939" y="188"/>
                  <a:pt x="944" y="189"/>
                  <a:pt x="948" y="184"/>
                </a:cubicBezTo>
                <a:cubicBezTo>
                  <a:pt x="949" y="188"/>
                  <a:pt x="953" y="190"/>
                  <a:pt x="958" y="190"/>
                </a:cubicBezTo>
                <a:cubicBezTo>
                  <a:pt x="959" y="194"/>
                  <a:pt x="954" y="192"/>
                  <a:pt x="954" y="194"/>
                </a:cubicBezTo>
                <a:cubicBezTo>
                  <a:pt x="955" y="197"/>
                  <a:pt x="957" y="193"/>
                  <a:pt x="960" y="193"/>
                </a:cubicBezTo>
                <a:cubicBezTo>
                  <a:pt x="962" y="194"/>
                  <a:pt x="960" y="191"/>
                  <a:pt x="959" y="191"/>
                </a:cubicBezTo>
                <a:cubicBezTo>
                  <a:pt x="959" y="189"/>
                  <a:pt x="964" y="190"/>
                  <a:pt x="966" y="189"/>
                </a:cubicBezTo>
                <a:cubicBezTo>
                  <a:pt x="967" y="192"/>
                  <a:pt x="963" y="191"/>
                  <a:pt x="963" y="192"/>
                </a:cubicBezTo>
                <a:cubicBezTo>
                  <a:pt x="963" y="195"/>
                  <a:pt x="966" y="194"/>
                  <a:pt x="969" y="194"/>
                </a:cubicBezTo>
                <a:cubicBezTo>
                  <a:pt x="969" y="197"/>
                  <a:pt x="965" y="196"/>
                  <a:pt x="964" y="199"/>
                </a:cubicBezTo>
                <a:cubicBezTo>
                  <a:pt x="965" y="201"/>
                  <a:pt x="969" y="201"/>
                  <a:pt x="967" y="204"/>
                </a:cubicBezTo>
                <a:cubicBezTo>
                  <a:pt x="965" y="204"/>
                  <a:pt x="964" y="202"/>
                  <a:pt x="963" y="202"/>
                </a:cubicBezTo>
                <a:cubicBezTo>
                  <a:pt x="961" y="205"/>
                  <a:pt x="958" y="209"/>
                  <a:pt x="953" y="206"/>
                </a:cubicBezTo>
                <a:cubicBezTo>
                  <a:pt x="953" y="207"/>
                  <a:pt x="954" y="207"/>
                  <a:pt x="955" y="207"/>
                </a:cubicBezTo>
                <a:cubicBezTo>
                  <a:pt x="948" y="212"/>
                  <a:pt x="943" y="219"/>
                  <a:pt x="934" y="223"/>
                </a:cubicBezTo>
                <a:cubicBezTo>
                  <a:pt x="935" y="226"/>
                  <a:pt x="937" y="227"/>
                  <a:pt x="934" y="228"/>
                </a:cubicBezTo>
                <a:cubicBezTo>
                  <a:pt x="931" y="229"/>
                  <a:pt x="931" y="225"/>
                  <a:pt x="930" y="222"/>
                </a:cubicBezTo>
                <a:close/>
                <a:moveTo>
                  <a:pt x="263" y="429"/>
                </a:moveTo>
                <a:cubicBezTo>
                  <a:pt x="263" y="428"/>
                  <a:pt x="261" y="429"/>
                  <a:pt x="261" y="429"/>
                </a:cubicBezTo>
                <a:cubicBezTo>
                  <a:pt x="259" y="422"/>
                  <a:pt x="263" y="421"/>
                  <a:pt x="264" y="417"/>
                </a:cubicBezTo>
                <a:cubicBezTo>
                  <a:pt x="266" y="416"/>
                  <a:pt x="266" y="419"/>
                  <a:pt x="267" y="419"/>
                </a:cubicBezTo>
                <a:cubicBezTo>
                  <a:pt x="269" y="416"/>
                  <a:pt x="269" y="412"/>
                  <a:pt x="271" y="410"/>
                </a:cubicBezTo>
                <a:cubicBezTo>
                  <a:pt x="279" y="411"/>
                  <a:pt x="281" y="406"/>
                  <a:pt x="285" y="410"/>
                </a:cubicBezTo>
                <a:cubicBezTo>
                  <a:pt x="283" y="414"/>
                  <a:pt x="280" y="416"/>
                  <a:pt x="279" y="420"/>
                </a:cubicBezTo>
                <a:cubicBezTo>
                  <a:pt x="271" y="418"/>
                  <a:pt x="271" y="429"/>
                  <a:pt x="263" y="429"/>
                </a:cubicBezTo>
                <a:close/>
                <a:moveTo>
                  <a:pt x="766" y="427"/>
                </a:moveTo>
                <a:cubicBezTo>
                  <a:pt x="765" y="424"/>
                  <a:pt x="765" y="423"/>
                  <a:pt x="768" y="423"/>
                </a:cubicBezTo>
                <a:cubicBezTo>
                  <a:pt x="768" y="425"/>
                  <a:pt x="768" y="427"/>
                  <a:pt x="766" y="427"/>
                </a:cubicBezTo>
                <a:close/>
                <a:moveTo>
                  <a:pt x="786" y="447"/>
                </a:moveTo>
                <a:cubicBezTo>
                  <a:pt x="783" y="448"/>
                  <a:pt x="783" y="450"/>
                  <a:pt x="782" y="453"/>
                </a:cubicBezTo>
                <a:cubicBezTo>
                  <a:pt x="779" y="453"/>
                  <a:pt x="780" y="448"/>
                  <a:pt x="776" y="451"/>
                </a:cubicBezTo>
                <a:cubicBezTo>
                  <a:pt x="777" y="449"/>
                  <a:pt x="779" y="449"/>
                  <a:pt x="778" y="446"/>
                </a:cubicBezTo>
                <a:cubicBezTo>
                  <a:pt x="782" y="445"/>
                  <a:pt x="785" y="445"/>
                  <a:pt x="786" y="447"/>
                </a:cubicBezTo>
                <a:close/>
                <a:moveTo>
                  <a:pt x="726" y="463"/>
                </a:moveTo>
                <a:cubicBezTo>
                  <a:pt x="727" y="457"/>
                  <a:pt x="733" y="454"/>
                  <a:pt x="732" y="447"/>
                </a:cubicBezTo>
                <a:cubicBezTo>
                  <a:pt x="742" y="448"/>
                  <a:pt x="743" y="430"/>
                  <a:pt x="753" y="434"/>
                </a:cubicBezTo>
                <a:cubicBezTo>
                  <a:pt x="752" y="441"/>
                  <a:pt x="749" y="447"/>
                  <a:pt x="741" y="449"/>
                </a:cubicBezTo>
                <a:cubicBezTo>
                  <a:pt x="738" y="452"/>
                  <a:pt x="735" y="465"/>
                  <a:pt x="726" y="463"/>
                </a:cubicBezTo>
                <a:close/>
                <a:moveTo>
                  <a:pt x="696" y="468"/>
                </a:moveTo>
                <a:cubicBezTo>
                  <a:pt x="699" y="467"/>
                  <a:pt x="699" y="470"/>
                  <a:pt x="699" y="472"/>
                </a:cubicBezTo>
                <a:cubicBezTo>
                  <a:pt x="696" y="472"/>
                  <a:pt x="696" y="473"/>
                  <a:pt x="694" y="474"/>
                </a:cubicBezTo>
                <a:cubicBezTo>
                  <a:pt x="694" y="472"/>
                  <a:pt x="694" y="469"/>
                  <a:pt x="696" y="468"/>
                </a:cubicBezTo>
                <a:close/>
                <a:moveTo>
                  <a:pt x="709" y="486"/>
                </a:moveTo>
                <a:cubicBezTo>
                  <a:pt x="708" y="478"/>
                  <a:pt x="715" y="478"/>
                  <a:pt x="713" y="469"/>
                </a:cubicBezTo>
                <a:cubicBezTo>
                  <a:pt x="720" y="470"/>
                  <a:pt x="730" y="478"/>
                  <a:pt x="721" y="484"/>
                </a:cubicBezTo>
                <a:cubicBezTo>
                  <a:pt x="719" y="483"/>
                  <a:pt x="715" y="483"/>
                  <a:pt x="712" y="482"/>
                </a:cubicBezTo>
                <a:cubicBezTo>
                  <a:pt x="710" y="483"/>
                  <a:pt x="712" y="486"/>
                  <a:pt x="709" y="486"/>
                </a:cubicBezTo>
                <a:close/>
                <a:moveTo>
                  <a:pt x="660" y="542"/>
                </a:moveTo>
                <a:cubicBezTo>
                  <a:pt x="657" y="542"/>
                  <a:pt x="658" y="541"/>
                  <a:pt x="656" y="542"/>
                </a:cubicBezTo>
                <a:cubicBezTo>
                  <a:pt x="654" y="542"/>
                  <a:pt x="658" y="540"/>
                  <a:pt x="657" y="538"/>
                </a:cubicBezTo>
                <a:cubicBezTo>
                  <a:pt x="659" y="539"/>
                  <a:pt x="659" y="540"/>
                  <a:pt x="660" y="542"/>
                </a:cubicBezTo>
                <a:close/>
                <a:moveTo>
                  <a:pt x="683" y="524"/>
                </a:moveTo>
                <a:cubicBezTo>
                  <a:pt x="683" y="527"/>
                  <a:pt x="685" y="527"/>
                  <a:pt x="685" y="530"/>
                </a:cubicBezTo>
                <a:cubicBezTo>
                  <a:pt x="680" y="530"/>
                  <a:pt x="680" y="534"/>
                  <a:pt x="676" y="535"/>
                </a:cubicBezTo>
                <a:cubicBezTo>
                  <a:pt x="677" y="531"/>
                  <a:pt x="678" y="527"/>
                  <a:pt x="679" y="523"/>
                </a:cubicBezTo>
                <a:cubicBezTo>
                  <a:pt x="680" y="524"/>
                  <a:pt x="681" y="524"/>
                  <a:pt x="683" y="524"/>
                </a:cubicBezTo>
                <a:cubicBezTo>
                  <a:pt x="682" y="523"/>
                  <a:pt x="682" y="522"/>
                  <a:pt x="682" y="521"/>
                </a:cubicBezTo>
                <a:cubicBezTo>
                  <a:pt x="687" y="519"/>
                  <a:pt x="688" y="513"/>
                  <a:pt x="695" y="512"/>
                </a:cubicBezTo>
                <a:cubicBezTo>
                  <a:pt x="698" y="519"/>
                  <a:pt x="688" y="521"/>
                  <a:pt x="683" y="524"/>
                </a:cubicBezTo>
                <a:close/>
                <a:moveTo>
                  <a:pt x="686" y="516"/>
                </a:moveTo>
                <a:cubicBezTo>
                  <a:pt x="682" y="511"/>
                  <a:pt x="679" y="521"/>
                  <a:pt x="676" y="517"/>
                </a:cubicBezTo>
                <a:cubicBezTo>
                  <a:pt x="680" y="513"/>
                  <a:pt x="680" y="505"/>
                  <a:pt x="688" y="504"/>
                </a:cubicBezTo>
                <a:cubicBezTo>
                  <a:pt x="689" y="509"/>
                  <a:pt x="684" y="509"/>
                  <a:pt x="684" y="513"/>
                </a:cubicBezTo>
                <a:cubicBezTo>
                  <a:pt x="687" y="512"/>
                  <a:pt x="687" y="508"/>
                  <a:pt x="692" y="509"/>
                </a:cubicBezTo>
                <a:cubicBezTo>
                  <a:pt x="691" y="512"/>
                  <a:pt x="688" y="513"/>
                  <a:pt x="686" y="516"/>
                </a:cubicBezTo>
                <a:close/>
                <a:moveTo>
                  <a:pt x="703" y="503"/>
                </a:moveTo>
                <a:cubicBezTo>
                  <a:pt x="702" y="506"/>
                  <a:pt x="699" y="507"/>
                  <a:pt x="696" y="509"/>
                </a:cubicBezTo>
                <a:cubicBezTo>
                  <a:pt x="696" y="505"/>
                  <a:pt x="696" y="505"/>
                  <a:pt x="696" y="505"/>
                </a:cubicBezTo>
                <a:cubicBezTo>
                  <a:pt x="700" y="505"/>
                  <a:pt x="701" y="501"/>
                  <a:pt x="703" y="503"/>
                </a:cubicBezTo>
                <a:close/>
                <a:moveTo>
                  <a:pt x="977" y="461"/>
                </a:moveTo>
                <a:cubicBezTo>
                  <a:pt x="975" y="466"/>
                  <a:pt x="973" y="470"/>
                  <a:pt x="968" y="473"/>
                </a:cubicBezTo>
                <a:cubicBezTo>
                  <a:pt x="968" y="475"/>
                  <a:pt x="970" y="475"/>
                  <a:pt x="970" y="478"/>
                </a:cubicBezTo>
                <a:cubicBezTo>
                  <a:pt x="972" y="478"/>
                  <a:pt x="971" y="475"/>
                  <a:pt x="974" y="475"/>
                </a:cubicBezTo>
                <a:cubicBezTo>
                  <a:pt x="972" y="481"/>
                  <a:pt x="967" y="482"/>
                  <a:pt x="960" y="482"/>
                </a:cubicBezTo>
                <a:cubicBezTo>
                  <a:pt x="958" y="480"/>
                  <a:pt x="957" y="479"/>
                  <a:pt x="957" y="475"/>
                </a:cubicBezTo>
                <a:cubicBezTo>
                  <a:pt x="964" y="471"/>
                  <a:pt x="968" y="461"/>
                  <a:pt x="977" y="461"/>
                </a:cubicBezTo>
                <a:close/>
                <a:moveTo>
                  <a:pt x="210" y="556"/>
                </a:moveTo>
                <a:cubicBezTo>
                  <a:pt x="212" y="554"/>
                  <a:pt x="214" y="554"/>
                  <a:pt x="215" y="552"/>
                </a:cubicBezTo>
                <a:cubicBezTo>
                  <a:pt x="218" y="554"/>
                  <a:pt x="216" y="556"/>
                  <a:pt x="216" y="559"/>
                </a:cubicBezTo>
                <a:cubicBezTo>
                  <a:pt x="218" y="557"/>
                  <a:pt x="219" y="554"/>
                  <a:pt x="218" y="550"/>
                </a:cubicBezTo>
                <a:cubicBezTo>
                  <a:pt x="222" y="551"/>
                  <a:pt x="223" y="555"/>
                  <a:pt x="224" y="560"/>
                </a:cubicBezTo>
                <a:cubicBezTo>
                  <a:pt x="220" y="567"/>
                  <a:pt x="215" y="561"/>
                  <a:pt x="211" y="562"/>
                </a:cubicBezTo>
                <a:cubicBezTo>
                  <a:pt x="213" y="560"/>
                  <a:pt x="210" y="559"/>
                  <a:pt x="210" y="556"/>
                </a:cubicBezTo>
                <a:close/>
                <a:moveTo>
                  <a:pt x="185" y="599"/>
                </a:moveTo>
                <a:cubicBezTo>
                  <a:pt x="186" y="594"/>
                  <a:pt x="182" y="596"/>
                  <a:pt x="182" y="592"/>
                </a:cubicBezTo>
                <a:cubicBezTo>
                  <a:pt x="179" y="595"/>
                  <a:pt x="175" y="594"/>
                  <a:pt x="172" y="593"/>
                </a:cubicBezTo>
                <a:cubicBezTo>
                  <a:pt x="177" y="583"/>
                  <a:pt x="185" y="575"/>
                  <a:pt x="190" y="565"/>
                </a:cubicBezTo>
                <a:cubicBezTo>
                  <a:pt x="194" y="565"/>
                  <a:pt x="198" y="564"/>
                  <a:pt x="199" y="568"/>
                </a:cubicBezTo>
                <a:cubicBezTo>
                  <a:pt x="200" y="565"/>
                  <a:pt x="204" y="564"/>
                  <a:pt x="205" y="561"/>
                </a:cubicBezTo>
                <a:cubicBezTo>
                  <a:pt x="207" y="561"/>
                  <a:pt x="207" y="563"/>
                  <a:pt x="209" y="562"/>
                </a:cubicBezTo>
                <a:cubicBezTo>
                  <a:pt x="210" y="565"/>
                  <a:pt x="208" y="565"/>
                  <a:pt x="209" y="567"/>
                </a:cubicBezTo>
                <a:cubicBezTo>
                  <a:pt x="213" y="564"/>
                  <a:pt x="215" y="565"/>
                  <a:pt x="218" y="568"/>
                </a:cubicBezTo>
                <a:cubicBezTo>
                  <a:pt x="221" y="564"/>
                  <a:pt x="226" y="565"/>
                  <a:pt x="228" y="560"/>
                </a:cubicBezTo>
                <a:cubicBezTo>
                  <a:pt x="230" y="559"/>
                  <a:pt x="230" y="562"/>
                  <a:pt x="233" y="561"/>
                </a:cubicBezTo>
                <a:cubicBezTo>
                  <a:pt x="232" y="565"/>
                  <a:pt x="229" y="567"/>
                  <a:pt x="226" y="570"/>
                </a:cubicBezTo>
                <a:cubicBezTo>
                  <a:pt x="226" y="576"/>
                  <a:pt x="229" y="580"/>
                  <a:pt x="227" y="584"/>
                </a:cubicBezTo>
                <a:cubicBezTo>
                  <a:pt x="222" y="583"/>
                  <a:pt x="222" y="586"/>
                  <a:pt x="219" y="588"/>
                </a:cubicBezTo>
                <a:cubicBezTo>
                  <a:pt x="220" y="589"/>
                  <a:pt x="222" y="590"/>
                  <a:pt x="222" y="593"/>
                </a:cubicBezTo>
                <a:cubicBezTo>
                  <a:pt x="220" y="593"/>
                  <a:pt x="217" y="594"/>
                  <a:pt x="217" y="592"/>
                </a:cubicBezTo>
                <a:cubicBezTo>
                  <a:pt x="214" y="593"/>
                  <a:pt x="219" y="593"/>
                  <a:pt x="218" y="595"/>
                </a:cubicBezTo>
                <a:cubicBezTo>
                  <a:pt x="216" y="596"/>
                  <a:pt x="215" y="597"/>
                  <a:pt x="212" y="598"/>
                </a:cubicBezTo>
                <a:cubicBezTo>
                  <a:pt x="212" y="594"/>
                  <a:pt x="208" y="597"/>
                  <a:pt x="207" y="594"/>
                </a:cubicBezTo>
                <a:cubicBezTo>
                  <a:pt x="202" y="596"/>
                  <a:pt x="200" y="600"/>
                  <a:pt x="194" y="601"/>
                </a:cubicBezTo>
                <a:cubicBezTo>
                  <a:pt x="193" y="597"/>
                  <a:pt x="189" y="598"/>
                  <a:pt x="185" y="599"/>
                </a:cubicBezTo>
                <a:close/>
                <a:moveTo>
                  <a:pt x="595" y="574"/>
                </a:moveTo>
                <a:cubicBezTo>
                  <a:pt x="600" y="576"/>
                  <a:pt x="598" y="570"/>
                  <a:pt x="605" y="571"/>
                </a:cubicBezTo>
                <a:cubicBezTo>
                  <a:pt x="607" y="564"/>
                  <a:pt x="609" y="560"/>
                  <a:pt x="614" y="555"/>
                </a:cubicBezTo>
                <a:cubicBezTo>
                  <a:pt x="612" y="559"/>
                  <a:pt x="616" y="557"/>
                  <a:pt x="617" y="561"/>
                </a:cubicBezTo>
                <a:cubicBezTo>
                  <a:pt x="614" y="562"/>
                  <a:pt x="613" y="563"/>
                  <a:pt x="610" y="562"/>
                </a:cubicBezTo>
                <a:cubicBezTo>
                  <a:pt x="613" y="567"/>
                  <a:pt x="608" y="574"/>
                  <a:pt x="603" y="572"/>
                </a:cubicBezTo>
                <a:cubicBezTo>
                  <a:pt x="603" y="575"/>
                  <a:pt x="605" y="574"/>
                  <a:pt x="604" y="577"/>
                </a:cubicBezTo>
                <a:cubicBezTo>
                  <a:pt x="597" y="579"/>
                  <a:pt x="599" y="587"/>
                  <a:pt x="591" y="589"/>
                </a:cubicBezTo>
                <a:cubicBezTo>
                  <a:pt x="590" y="581"/>
                  <a:pt x="591" y="579"/>
                  <a:pt x="595" y="574"/>
                </a:cubicBezTo>
                <a:close/>
                <a:moveTo>
                  <a:pt x="1060" y="595"/>
                </a:moveTo>
                <a:cubicBezTo>
                  <a:pt x="1060" y="591"/>
                  <a:pt x="1067" y="589"/>
                  <a:pt x="1067" y="594"/>
                </a:cubicBezTo>
                <a:cubicBezTo>
                  <a:pt x="1065" y="597"/>
                  <a:pt x="1062" y="597"/>
                  <a:pt x="1060" y="595"/>
                </a:cubicBezTo>
                <a:close/>
                <a:moveTo>
                  <a:pt x="128" y="807"/>
                </a:moveTo>
                <a:cubicBezTo>
                  <a:pt x="124" y="807"/>
                  <a:pt x="125" y="799"/>
                  <a:pt x="129" y="799"/>
                </a:cubicBezTo>
                <a:cubicBezTo>
                  <a:pt x="130" y="802"/>
                  <a:pt x="129" y="805"/>
                  <a:pt x="128" y="807"/>
                </a:cubicBezTo>
                <a:close/>
                <a:moveTo>
                  <a:pt x="120" y="805"/>
                </a:moveTo>
                <a:cubicBezTo>
                  <a:pt x="119" y="801"/>
                  <a:pt x="121" y="798"/>
                  <a:pt x="119" y="795"/>
                </a:cubicBezTo>
                <a:cubicBezTo>
                  <a:pt x="120" y="795"/>
                  <a:pt x="120" y="795"/>
                  <a:pt x="120" y="794"/>
                </a:cubicBezTo>
                <a:cubicBezTo>
                  <a:pt x="125" y="794"/>
                  <a:pt x="126" y="806"/>
                  <a:pt x="120" y="805"/>
                </a:cubicBezTo>
                <a:close/>
                <a:moveTo>
                  <a:pt x="106" y="797"/>
                </a:moveTo>
                <a:cubicBezTo>
                  <a:pt x="103" y="795"/>
                  <a:pt x="106" y="792"/>
                  <a:pt x="109" y="791"/>
                </a:cubicBezTo>
                <a:cubicBezTo>
                  <a:pt x="110" y="795"/>
                  <a:pt x="109" y="797"/>
                  <a:pt x="106" y="797"/>
                </a:cubicBezTo>
                <a:close/>
                <a:moveTo>
                  <a:pt x="220" y="739"/>
                </a:moveTo>
                <a:cubicBezTo>
                  <a:pt x="217" y="740"/>
                  <a:pt x="217" y="740"/>
                  <a:pt x="217" y="740"/>
                </a:cubicBezTo>
                <a:cubicBezTo>
                  <a:pt x="217" y="737"/>
                  <a:pt x="218" y="737"/>
                  <a:pt x="217" y="734"/>
                </a:cubicBezTo>
                <a:cubicBezTo>
                  <a:pt x="218" y="734"/>
                  <a:pt x="219" y="734"/>
                  <a:pt x="219" y="733"/>
                </a:cubicBezTo>
                <a:cubicBezTo>
                  <a:pt x="223" y="733"/>
                  <a:pt x="219" y="736"/>
                  <a:pt x="220" y="739"/>
                </a:cubicBezTo>
                <a:close/>
                <a:moveTo>
                  <a:pt x="58" y="750"/>
                </a:moveTo>
                <a:cubicBezTo>
                  <a:pt x="55" y="748"/>
                  <a:pt x="60" y="745"/>
                  <a:pt x="63" y="745"/>
                </a:cubicBezTo>
                <a:cubicBezTo>
                  <a:pt x="64" y="749"/>
                  <a:pt x="57" y="747"/>
                  <a:pt x="58" y="750"/>
                </a:cubicBezTo>
                <a:close/>
                <a:moveTo>
                  <a:pt x="2174" y="501"/>
                </a:moveTo>
                <a:cubicBezTo>
                  <a:pt x="2181" y="500"/>
                  <a:pt x="2181" y="500"/>
                  <a:pt x="2181" y="500"/>
                </a:cubicBezTo>
                <a:cubicBezTo>
                  <a:pt x="2182" y="504"/>
                  <a:pt x="2177" y="504"/>
                  <a:pt x="2176" y="506"/>
                </a:cubicBezTo>
                <a:cubicBezTo>
                  <a:pt x="2175" y="505"/>
                  <a:pt x="2174" y="503"/>
                  <a:pt x="2174" y="501"/>
                </a:cubicBezTo>
                <a:close/>
                <a:moveTo>
                  <a:pt x="1671" y="681"/>
                </a:moveTo>
                <a:cubicBezTo>
                  <a:pt x="1671" y="683"/>
                  <a:pt x="1670" y="684"/>
                  <a:pt x="1670" y="685"/>
                </a:cubicBezTo>
                <a:cubicBezTo>
                  <a:pt x="1667" y="685"/>
                  <a:pt x="1667" y="681"/>
                  <a:pt x="1671" y="681"/>
                </a:cubicBezTo>
                <a:close/>
                <a:moveTo>
                  <a:pt x="1689" y="661"/>
                </a:moveTo>
                <a:cubicBezTo>
                  <a:pt x="1686" y="663"/>
                  <a:pt x="1686" y="664"/>
                  <a:pt x="1690" y="665"/>
                </a:cubicBezTo>
                <a:cubicBezTo>
                  <a:pt x="1689" y="667"/>
                  <a:pt x="1687" y="667"/>
                  <a:pt x="1686" y="669"/>
                </a:cubicBezTo>
                <a:cubicBezTo>
                  <a:pt x="1686" y="670"/>
                  <a:pt x="1688" y="669"/>
                  <a:pt x="1689" y="669"/>
                </a:cubicBezTo>
                <a:cubicBezTo>
                  <a:pt x="1686" y="673"/>
                  <a:pt x="1683" y="681"/>
                  <a:pt x="1676" y="678"/>
                </a:cubicBezTo>
                <a:cubicBezTo>
                  <a:pt x="1677" y="677"/>
                  <a:pt x="1675" y="673"/>
                  <a:pt x="1677" y="671"/>
                </a:cubicBezTo>
                <a:cubicBezTo>
                  <a:pt x="1675" y="669"/>
                  <a:pt x="1673" y="673"/>
                  <a:pt x="1670" y="671"/>
                </a:cubicBezTo>
                <a:cubicBezTo>
                  <a:pt x="1670" y="664"/>
                  <a:pt x="1677" y="674"/>
                  <a:pt x="1675" y="665"/>
                </a:cubicBezTo>
                <a:cubicBezTo>
                  <a:pt x="1680" y="665"/>
                  <a:pt x="1684" y="664"/>
                  <a:pt x="1684" y="660"/>
                </a:cubicBezTo>
                <a:cubicBezTo>
                  <a:pt x="1687" y="659"/>
                  <a:pt x="1687" y="661"/>
                  <a:pt x="1689" y="661"/>
                </a:cubicBezTo>
                <a:close/>
                <a:moveTo>
                  <a:pt x="820" y="743"/>
                </a:moveTo>
                <a:cubicBezTo>
                  <a:pt x="816" y="749"/>
                  <a:pt x="825" y="757"/>
                  <a:pt x="819" y="761"/>
                </a:cubicBezTo>
                <a:cubicBezTo>
                  <a:pt x="818" y="756"/>
                  <a:pt x="818" y="756"/>
                  <a:pt x="818" y="756"/>
                </a:cubicBezTo>
                <a:cubicBezTo>
                  <a:pt x="814" y="760"/>
                  <a:pt x="809" y="758"/>
                  <a:pt x="805" y="762"/>
                </a:cubicBezTo>
                <a:cubicBezTo>
                  <a:pt x="798" y="756"/>
                  <a:pt x="805" y="748"/>
                  <a:pt x="807" y="742"/>
                </a:cubicBezTo>
                <a:cubicBezTo>
                  <a:pt x="812" y="741"/>
                  <a:pt x="817" y="741"/>
                  <a:pt x="820" y="743"/>
                </a:cubicBezTo>
                <a:close/>
                <a:moveTo>
                  <a:pt x="1676" y="641"/>
                </a:moveTo>
                <a:cubicBezTo>
                  <a:pt x="1678" y="642"/>
                  <a:pt x="1679" y="642"/>
                  <a:pt x="1681" y="642"/>
                </a:cubicBezTo>
                <a:cubicBezTo>
                  <a:pt x="1681" y="646"/>
                  <a:pt x="1676" y="647"/>
                  <a:pt x="1676" y="641"/>
                </a:cubicBezTo>
                <a:close/>
                <a:moveTo>
                  <a:pt x="1699" y="636"/>
                </a:moveTo>
                <a:cubicBezTo>
                  <a:pt x="1691" y="634"/>
                  <a:pt x="1690" y="643"/>
                  <a:pt x="1683" y="644"/>
                </a:cubicBezTo>
                <a:cubicBezTo>
                  <a:pt x="1682" y="641"/>
                  <a:pt x="1681" y="639"/>
                  <a:pt x="1679" y="638"/>
                </a:cubicBezTo>
                <a:cubicBezTo>
                  <a:pt x="1680" y="636"/>
                  <a:pt x="1683" y="635"/>
                  <a:pt x="1683" y="631"/>
                </a:cubicBezTo>
                <a:cubicBezTo>
                  <a:pt x="1690" y="631"/>
                  <a:pt x="1693" y="632"/>
                  <a:pt x="1699" y="630"/>
                </a:cubicBezTo>
                <a:cubicBezTo>
                  <a:pt x="1700" y="631"/>
                  <a:pt x="1700" y="635"/>
                  <a:pt x="1699" y="636"/>
                </a:cubicBezTo>
                <a:close/>
                <a:moveTo>
                  <a:pt x="1742" y="618"/>
                </a:moveTo>
                <a:cubicBezTo>
                  <a:pt x="1738" y="618"/>
                  <a:pt x="1735" y="625"/>
                  <a:pt x="1731" y="621"/>
                </a:cubicBezTo>
                <a:cubicBezTo>
                  <a:pt x="1733" y="618"/>
                  <a:pt x="1734" y="617"/>
                  <a:pt x="1733" y="614"/>
                </a:cubicBezTo>
                <a:cubicBezTo>
                  <a:pt x="1739" y="617"/>
                  <a:pt x="1739" y="610"/>
                  <a:pt x="1742" y="609"/>
                </a:cubicBezTo>
                <a:cubicBezTo>
                  <a:pt x="1746" y="612"/>
                  <a:pt x="1741" y="613"/>
                  <a:pt x="1742" y="618"/>
                </a:cubicBezTo>
                <a:close/>
                <a:moveTo>
                  <a:pt x="1728" y="613"/>
                </a:moveTo>
                <a:cubicBezTo>
                  <a:pt x="1721" y="612"/>
                  <a:pt x="1724" y="619"/>
                  <a:pt x="1717" y="618"/>
                </a:cubicBezTo>
                <a:cubicBezTo>
                  <a:pt x="1715" y="623"/>
                  <a:pt x="1703" y="636"/>
                  <a:pt x="1700" y="625"/>
                </a:cubicBezTo>
                <a:cubicBezTo>
                  <a:pt x="1707" y="620"/>
                  <a:pt x="1716" y="616"/>
                  <a:pt x="1718" y="606"/>
                </a:cubicBezTo>
                <a:cubicBezTo>
                  <a:pt x="1722" y="606"/>
                  <a:pt x="1722" y="608"/>
                  <a:pt x="1726" y="606"/>
                </a:cubicBezTo>
                <a:cubicBezTo>
                  <a:pt x="1727" y="607"/>
                  <a:pt x="1727" y="610"/>
                  <a:pt x="1728" y="613"/>
                </a:cubicBezTo>
                <a:close/>
                <a:moveTo>
                  <a:pt x="811" y="704"/>
                </a:moveTo>
                <a:cubicBezTo>
                  <a:pt x="810" y="701"/>
                  <a:pt x="812" y="701"/>
                  <a:pt x="811" y="698"/>
                </a:cubicBezTo>
                <a:cubicBezTo>
                  <a:pt x="813" y="699"/>
                  <a:pt x="815" y="699"/>
                  <a:pt x="816" y="701"/>
                </a:cubicBezTo>
                <a:cubicBezTo>
                  <a:pt x="816" y="703"/>
                  <a:pt x="814" y="704"/>
                  <a:pt x="811" y="704"/>
                </a:cubicBezTo>
                <a:close/>
                <a:moveTo>
                  <a:pt x="1730" y="600"/>
                </a:moveTo>
                <a:cubicBezTo>
                  <a:pt x="1730" y="602"/>
                  <a:pt x="1727" y="603"/>
                  <a:pt x="1727" y="605"/>
                </a:cubicBezTo>
                <a:cubicBezTo>
                  <a:pt x="1723" y="603"/>
                  <a:pt x="1728" y="598"/>
                  <a:pt x="1730" y="600"/>
                </a:cubicBezTo>
                <a:close/>
                <a:moveTo>
                  <a:pt x="1905" y="569"/>
                </a:moveTo>
                <a:cubicBezTo>
                  <a:pt x="1905" y="565"/>
                  <a:pt x="1901" y="567"/>
                  <a:pt x="1902" y="564"/>
                </a:cubicBezTo>
                <a:cubicBezTo>
                  <a:pt x="1905" y="564"/>
                  <a:pt x="1906" y="567"/>
                  <a:pt x="1909" y="567"/>
                </a:cubicBezTo>
                <a:cubicBezTo>
                  <a:pt x="1910" y="569"/>
                  <a:pt x="1906" y="568"/>
                  <a:pt x="1905" y="569"/>
                </a:cubicBezTo>
                <a:close/>
                <a:moveTo>
                  <a:pt x="1904" y="574"/>
                </a:moveTo>
                <a:cubicBezTo>
                  <a:pt x="1904" y="572"/>
                  <a:pt x="1909" y="572"/>
                  <a:pt x="1912" y="573"/>
                </a:cubicBezTo>
                <a:cubicBezTo>
                  <a:pt x="1912" y="577"/>
                  <a:pt x="1907" y="572"/>
                  <a:pt x="1904" y="574"/>
                </a:cubicBezTo>
                <a:close/>
                <a:moveTo>
                  <a:pt x="1937" y="596"/>
                </a:moveTo>
                <a:cubicBezTo>
                  <a:pt x="1931" y="596"/>
                  <a:pt x="1929" y="598"/>
                  <a:pt x="1924" y="598"/>
                </a:cubicBezTo>
                <a:cubicBezTo>
                  <a:pt x="1922" y="594"/>
                  <a:pt x="1922" y="590"/>
                  <a:pt x="1923" y="585"/>
                </a:cubicBezTo>
                <a:cubicBezTo>
                  <a:pt x="1933" y="582"/>
                  <a:pt x="1943" y="588"/>
                  <a:pt x="1937" y="596"/>
                </a:cubicBezTo>
                <a:close/>
                <a:moveTo>
                  <a:pt x="2047" y="554"/>
                </a:moveTo>
                <a:cubicBezTo>
                  <a:pt x="2046" y="557"/>
                  <a:pt x="2046" y="558"/>
                  <a:pt x="2047" y="561"/>
                </a:cubicBezTo>
                <a:cubicBezTo>
                  <a:pt x="2048" y="560"/>
                  <a:pt x="2049" y="560"/>
                  <a:pt x="2049" y="559"/>
                </a:cubicBezTo>
                <a:cubicBezTo>
                  <a:pt x="2052" y="560"/>
                  <a:pt x="2048" y="562"/>
                  <a:pt x="2048" y="563"/>
                </a:cubicBezTo>
                <a:cubicBezTo>
                  <a:pt x="2044" y="562"/>
                  <a:pt x="2040" y="561"/>
                  <a:pt x="2039" y="556"/>
                </a:cubicBezTo>
                <a:cubicBezTo>
                  <a:pt x="2041" y="554"/>
                  <a:pt x="2044" y="553"/>
                  <a:pt x="2047" y="554"/>
                </a:cubicBezTo>
                <a:close/>
                <a:moveTo>
                  <a:pt x="2106" y="535"/>
                </a:moveTo>
                <a:cubicBezTo>
                  <a:pt x="2104" y="536"/>
                  <a:pt x="2103" y="534"/>
                  <a:pt x="2101" y="534"/>
                </a:cubicBezTo>
                <a:cubicBezTo>
                  <a:pt x="2101" y="532"/>
                  <a:pt x="2103" y="532"/>
                  <a:pt x="2102" y="530"/>
                </a:cubicBezTo>
                <a:cubicBezTo>
                  <a:pt x="2105" y="530"/>
                  <a:pt x="2106" y="532"/>
                  <a:pt x="2106" y="535"/>
                </a:cubicBezTo>
                <a:close/>
                <a:moveTo>
                  <a:pt x="2137" y="520"/>
                </a:moveTo>
                <a:cubicBezTo>
                  <a:pt x="2134" y="528"/>
                  <a:pt x="2124" y="525"/>
                  <a:pt x="2121" y="519"/>
                </a:cubicBezTo>
                <a:cubicBezTo>
                  <a:pt x="2126" y="521"/>
                  <a:pt x="2130" y="517"/>
                  <a:pt x="2137" y="520"/>
                </a:cubicBezTo>
                <a:close/>
                <a:moveTo>
                  <a:pt x="1765" y="551"/>
                </a:moveTo>
                <a:cubicBezTo>
                  <a:pt x="1770" y="550"/>
                  <a:pt x="1773" y="551"/>
                  <a:pt x="1774" y="554"/>
                </a:cubicBezTo>
                <a:cubicBezTo>
                  <a:pt x="1772" y="560"/>
                  <a:pt x="1767" y="554"/>
                  <a:pt x="1766" y="558"/>
                </a:cubicBezTo>
                <a:cubicBezTo>
                  <a:pt x="1763" y="557"/>
                  <a:pt x="1767" y="554"/>
                  <a:pt x="1765" y="551"/>
                </a:cubicBezTo>
                <a:close/>
                <a:moveTo>
                  <a:pt x="2088" y="522"/>
                </a:moveTo>
                <a:cubicBezTo>
                  <a:pt x="2083" y="527"/>
                  <a:pt x="2078" y="526"/>
                  <a:pt x="2080" y="534"/>
                </a:cubicBezTo>
                <a:cubicBezTo>
                  <a:pt x="2083" y="534"/>
                  <a:pt x="2088" y="534"/>
                  <a:pt x="2088" y="531"/>
                </a:cubicBezTo>
                <a:cubicBezTo>
                  <a:pt x="2092" y="531"/>
                  <a:pt x="2091" y="537"/>
                  <a:pt x="2094" y="538"/>
                </a:cubicBezTo>
                <a:cubicBezTo>
                  <a:pt x="2089" y="540"/>
                  <a:pt x="2086" y="538"/>
                  <a:pt x="2085" y="542"/>
                </a:cubicBezTo>
                <a:cubicBezTo>
                  <a:pt x="2077" y="538"/>
                  <a:pt x="2071" y="547"/>
                  <a:pt x="2063" y="545"/>
                </a:cubicBezTo>
                <a:cubicBezTo>
                  <a:pt x="2064" y="543"/>
                  <a:pt x="2066" y="542"/>
                  <a:pt x="2069" y="541"/>
                </a:cubicBezTo>
                <a:cubicBezTo>
                  <a:pt x="2067" y="539"/>
                  <a:pt x="2066" y="535"/>
                  <a:pt x="2064" y="533"/>
                </a:cubicBezTo>
                <a:cubicBezTo>
                  <a:pt x="2066" y="523"/>
                  <a:pt x="2077" y="522"/>
                  <a:pt x="2088" y="522"/>
                </a:cubicBezTo>
                <a:close/>
                <a:moveTo>
                  <a:pt x="1979" y="537"/>
                </a:moveTo>
                <a:cubicBezTo>
                  <a:pt x="1980" y="541"/>
                  <a:pt x="1978" y="542"/>
                  <a:pt x="1981" y="544"/>
                </a:cubicBezTo>
                <a:cubicBezTo>
                  <a:pt x="1983" y="543"/>
                  <a:pt x="1981" y="540"/>
                  <a:pt x="1984" y="540"/>
                </a:cubicBezTo>
                <a:cubicBezTo>
                  <a:pt x="1985" y="542"/>
                  <a:pt x="1986" y="541"/>
                  <a:pt x="1987" y="541"/>
                </a:cubicBezTo>
                <a:cubicBezTo>
                  <a:pt x="1988" y="545"/>
                  <a:pt x="1988" y="545"/>
                  <a:pt x="1988" y="545"/>
                </a:cubicBezTo>
                <a:cubicBezTo>
                  <a:pt x="1994" y="544"/>
                  <a:pt x="1999" y="541"/>
                  <a:pt x="2004" y="539"/>
                </a:cubicBezTo>
                <a:cubicBezTo>
                  <a:pt x="2004" y="544"/>
                  <a:pt x="2009" y="545"/>
                  <a:pt x="2011" y="547"/>
                </a:cubicBezTo>
                <a:cubicBezTo>
                  <a:pt x="2028" y="542"/>
                  <a:pt x="2046" y="530"/>
                  <a:pt x="2060" y="530"/>
                </a:cubicBezTo>
                <a:cubicBezTo>
                  <a:pt x="2056" y="533"/>
                  <a:pt x="2051" y="539"/>
                  <a:pt x="2053" y="544"/>
                </a:cubicBezTo>
                <a:cubicBezTo>
                  <a:pt x="2051" y="539"/>
                  <a:pt x="2041" y="547"/>
                  <a:pt x="2030" y="548"/>
                </a:cubicBezTo>
                <a:cubicBezTo>
                  <a:pt x="2029" y="549"/>
                  <a:pt x="2029" y="550"/>
                  <a:pt x="2029" y="552"/>
                </a:cubicBezTo>
                <a:cubicBezTo>
                  <a:pt x="2024" y="551"/>
                  <a:pt x="2026" y="553"/>
                  <a:pt x="2022" y="553"/>
                </a:cubicBezTo>
                <a:cubicBezTo>
                  <a:pt x="2020" y="552"/>
                  <a:pt x="2023" y="550"/>
                  <a:pt x="2021" y="549"/>
                </a:cubicBezTo>
                <a:cubicBezTo>
                  <a:pt x="2017" y="550"/>
                  <a:pt x="2016" y="552"/>
                  <a:pt x="2015" y="555"/>
                </a:cubicBezTo>
                <a:cubicBezTo>
                  <a:pt x="2007" y="560"/>
                  <a:pt x="1996" y="557"/>
                  <a:pt x="1988" y="562"/>
                </a:cubicBezTo>
                <a:cubicBezTo>
                  <a:pt x="1994" y="558"/>
                  <a:pt x="1995" y="551"/>
                  <a:pt x="2004" y="550"/>
                </a:cubicBezTo>
                <a:cubicBezTo>
                  <a:pt x="2001" y="546"/>
                  <a:pt x="1994" y="554"/>
                  <a:pt x="1991" y="546"/>
                </a:cubicBezTo>
                <a:cubicBezTo>
                  <a:pt x="1988" y="547"/>
                  <a:pt x="1983" y="550"/>
                  <a:pt x="1983" y="544"/>
                </a:cubicBezTo>
                <a:cubicBezTo>
                  <a:pt x="1980" y="544"/>
                  <a:pt x="1981" y="548"/>
                  <a:pt x="1981" y="549"/>
                </a:cubicBezTo>
                <a:cubicBezTo>
                  <a:pt x="1978" y="549"/>
                  <a:pt x="1979" y="548"/>
                  <a:pt x="1979" y="546"/>
                </a:cubicBezTo>
                <a:cubicBezTo>
                  <a:pt x="1973" y="551"/>
                  <a:pt x="1965" y="553"/>
                  <a:pt x="1963" y="560"/>
                </a:cubicBezTo>
                <a:cubicBezTo>
                  <a:pt x="1964" y="561"/>
                  <a:pt x="1965" y="561"/>
                  <a:pt x="1968" y="561"/>
                </a:cubicBezTo>
                <a:cubicBezTo>
                  <a:pt x="1965" y="563"/>
                  <a:pt x="1963" y="566"/>
                  <a:pt x="1967" y="569"/>
                </a:cubicBezTo>
                <a:cubicBezTo>
                  <a:pt x="1966" y="569"/>
                  <a:pt x="1965" y="570"/>
                  <a:pt x="1965" y="571"/>
                </a:cubicBezTo>
                <a:cubicBezTo>
                  <a:pt x="1963" y="571"/>
                  <a:pt x="1961" y="570"/>
                  <a:pt x="1961" y="567"/>
                </a:cubicBezTo>
                <a:cubicBezTo>
                  <a:pt x="1962" y="571"/>
                  <a:pt x="1961" y="574"/>
                  <a:pt x="1962" y="579"/>
                </a:cubicBezTo>
                <a:cubicBezTo>
                  <a:pt x="1960" y="580"/>
                  <a:pt x="1958" y="582"/>
                  <a:pt x="1955" y="582"/>
                </a:cubicBezTo>
                <a:cubicBezTo>
                  <a:pt x="1956" y="580"/>
                  <a:pt x="1958" y="579"/>
                  <a:pt x="1955" y="577"/>
                </a:cubicBezTo>
                <a:cubicBezTo>
                  <a:pt x="1951" y="579"/>
                  <a:pt x="1949" y="578"/>
                  <a:pt x="1944" y="579"/>
                </a:cubicBezTo>
                <a:cubicBezTo>
                  <a:pt x="1945" y="583"/>
                  <a:pt x="1950" y="580"/>
                  <a:pt x="1950" y="585"/>
                </a:cubicBezTo>
                <a:cubicBezTo>
                  <a:pt x="1942" y="587"/>
                  <a:pt x="1942" y="580"/>
                  <a:pt x="1935" y="584"/>
                </a:cubicBezTo>
                <a:cubicBezTo>
                  <a:pt x="1935" y="583"/>
                  <a:pt x="1934" y="583"/>
                  <a:pt x="1933" y="581"/>
                </a:cubicBezTo>
                <a:cubicBezTo>
                  <a:pt x="1935" y="578"/>
                  <a:pt x="1938" y="574"/>
                  <a:pt x="1942" y="572"/>
                </a:cubicBezTo>
                <a:cubicBezTo>
                  <a:pt x="1941" y="571"/>
                  <a:pt x="1939" y="571"/>
                  <a:pt x="1940" y="570"/>
                </a:cubicBezTo>
                <a:cubicBezTo>
                  <a:pt x="1941" y="568"/>
                  <a:pt x="1943" y="567"/>
                  <a:pt x="1945" y="566"/>
                </a:cubicBezTo>
                <a:cubicBezTo>
                  <a:pt x="1942" y="561"/>
                  <a:pt x="1946" y="560"/>
                  <a:pt x="1946" y="555"/>
                </a:cubicBezTo>
                <a:cubicBezTo>
                  <a:pt x="1947" y="555"/>
                  <a:pt x="1948" y="555"/>
                  <a:pt x="1948" y="556"/>
                </a:cubicBezTo>
                <a:cubicBezTo>
                  <a:pt x="1959" y="550"/>
                  <a:pt x="1968" y="543"/>
                  <a:pt x="1979" y="537"/>
                </a:cubicBezTo>
                <a:close/>
                <a:moveTo>
                  <a:pt x="690" y="764"/>
                </a:moveTo>
                <a:cubicBezTo>
                  <a:pt x="691" y="767"/>
                  <a:pt x="686" y="766"/>
                  <a:pt x="685" y="768"/>
                </a:cubicBezTo>
                <a:cubicBezTo>
                  <a:pt x="682" y="766"/>
                  <a:pt x="688" y="764"/>
                  <a:pt x="690" y="764"/>
                </a:cubicBezTo>
                <a:close/>
                <a:moveTo>
                  <a:pt x="430" y="811"/>
                </a:moveTo>
                <a:cubicBezTo>
                  <a:pt x="439" y="810"/>
                  <a:pt x="437" y="816"/>
                  <a:pt x="442" y="819"/>
                </a:cubicBezTo>
                <a:cubicBezTo>
                  <a:pt x="438" y="823"/>
                  <a:pt x="430" y="816"/>
                  <a:pt x="430" y="811"/>
                </a:cubicBezTo>
                <a:close/>
                <a:moveTo>
                  <a:pt x="693" y="800"/>
                </a:moveTo>
                <a:cubicBezTo>
                  <a:pt x="688" y="786"/>
                  <a:pt x="700" y="778"/>
                  <a:pt x="703" y="766"/>
                </a:cubicBezTo>
                <a:cubicBezTo>
                  <a:pt x="697" y="766"/>
                  <a:pt x="697" y="773"/>
                  <a:pt x="692" y="769"/>
                </a:cubicBezTo>
                <a:cubicBezTo>
                  <a:pt x="691" y="763"/>
                  <a:pt x="695" y="762"/>
                  <a:pt x="698" y="759"/>
                </a:cubicBezTo>
                <a:cubicBezTo>
                  <a:pt x="703" y="745"/>
                  <a:pt x="710" y="734"/>
                  <a:pt x="727" y="730"/>
                </a:cubicBezTo>
                <a:cubicBezTo>
                  <a:pt x="729" y="728"/>
                  <a:pt x="729" y="726"/>
                  <a:pt x="728" y="723"/>
                </a:cubicBezTo>
                <a:cubicBezTo>
                  <a:pt x="726" y="723"/>
                  <a:pt x="725" y="724"/>
                  <a:pt x="724" y="725"/>
                </a:cubicBezTo>
                <a:cubicBezTo>
                  <a:pt x="720" y="719"/>
                  <a:pt x="729" y="716"/>
                  <a:pt x="729" y="710"/>
                </a:cubicBezTo>
                <a:cubicBezTo>
                  <a:pt x="732" y="709"/>
                  <a:pt x="733" y="710"/>
                  <a:pt x="735" y="711"/>
                </a:cubicBezTo>
                <a:cubicBezTo>
                  <a:pt x="736" y="709"/>
                  <a:pt x="738" y="707"/>
                  <a:pt x="740" y="705"/>
                </a:cubicBezTo>
                <a:cubicBezTo>
                  <a:pt x="743" y="704"/>
                  <a:pt x="742" y="707"/>
                  <a:pt x="745" y="707"/>
                </a:cubicBezTo>
                <a:cubicBezTo>
                  <a:pt x="745" y="697"/>
                  <a:pt x="755" y="693"/>
                  <a:pt x="763" y="693"/>
                </a:cubicBezTo>
                <a:cubicBezTo>
                  <a:pt x="764" y="697"/>
                  <a:pt x="757" y="702"/>
                  <a:pt x="763" y="704"/>
                </a:cubicBezTo>
                <a:cubicBezTo>
                  <a:pt x="761" y="709"/>
                  <a:pt x="756" y="710"/>
                  <a:pt x="753" y="713"/>
                </a:cubicBezTo>
                <a:cubicBezTo>
                  <a:pt x="755" y="715"/>
                  <a:pt x="758" y="715"/>
                  <a:pt x="760" y="714"/>
                </a:cubicBezTo>
                <a:cubicBezTo>
                  <a:pt x="761" y="709"/>
                  <a:pt x="768" y="703"/>
                  <a:pt x="773" y="700"/>
                </a:cubicBezTo>
                <a:cubicBezTo>
                  <a:pt x="774" y="701"/>
                  <a:pt x="774" y="705"/>
                  <a:pt x="775" y="707"/>
                </a:cubicBezTo>
                <a:cubicBezTo>
                  <a:pt x="777" y="706"/>
                  <a:pt x="775" y="702"/>
                  <a:pt x="776" y="700"/>
                </a:cubicBezTo>
                <a:cubicBezTo>
                  <a:pt x="785" y="702"/>
                  <a:pt x="792" y="694"/>
                  <a:pt x="794" y="685"/>
                </a:cubicBezTo>
                <a:cubicBezTo>
                  <a:pt x="792" y="682"/>
                  <a:pt x="792" y="687"/>
                  <a:pt x="789" y="687"/>
                </a:cubicBezTo>
                <a:cubicBezTo>
                  <a:pt x="790" y="684"/>
                  <a:pt x="790" y="681"/>
                  <a:pt x="791" y="679"/>
                </a:cubicBezTo>
                <a:cubicBezTo>
                  <a:pt x="798" y="677"/>
                  <a:pt x="804" y="680"/>
                  <a:pt x="809" y="683"/>
                </a:cubicBezTo>
                <a:cubicBezTo>
                  <a:pt x="812" y="681"/>
                  <a:pt x="808" y="680"/>
                  <a:pt x="809" y="678"/>
                </a:cubicBezTo>
                <a:cubicBezTo>
                  <a:pt x="809" y="676"/>
                  <a:pt x="807" y="679"/>
                  <a:pt x="804" y="678"/>
                </a:cubicBezTo>
                <a:cubicBezTo>
                  <a:pt x="804" y="672"/>
                  <a:pt x="811" y="675"/>
                  <a:pt x="813" y="677"/>
                </a:cubicBezTo>
                <a:cubicBezTo>
                  <a:pt x="810" y="684"/>
                  <a:pt x="815" y="690"/>
                  <a:pt x="809" y="697"/>
                </a:cubicBezTo>
                <a:cubicBezTo>
                  <a:pt x="807" y="696"/>
                  <a:pt x="805" y="695"/>
                  <a:pt x="802" y="695"/>
                </a:cubicBezTo>
                <a:cubicBezTo>
                  <a:pt x="800" y="696"/>
                  <a:pt x="802" y="699"/>
                  <a:pt x="800" y="699"/>
                </a:cubicBezTo>
                <a:cubicBezTo>
                  <a:pt x="800" y="702"/>
                  <a:pt x="803" y="702"/>
                  <a:pt x="803" y="706"/>
                </a:cubicBezTo>
                <a:cubicBezTo>
                  <a:pt x="805" y="706"/>
                  <a:pt x="806" y="704"/>
                  <a:pt x="808" y="704"/>
                </a:cubicBezTo>
                <a:cubicBezTo>
                  <a:pt x="805" y="716"/>
                  <a:pt x="805" y="729"/>
                  <a:pt x="790" y="733"/>
                </a:cubicBezTo>
                <a:cubicBezTo>
                  <a:pt x="793" y="737"/>
                  <a:pt x="790" y="737"/>
                  <a:pt x="789" y="739"/>
                </a:cubicBezTo>
                <a:cubicBezTo>
                  <a:pt x="791" y="740"/>
                  <a:pt x="795" y="735"/>
                  <a:pt x="797" y="740"/>
                </a:cubicBezTo>
                <a:cubicBezTo>
                  <a:pt x="788" y="746"/>
                  <a:pt x="771" y="746"/>
                  <a:pt x="769" y="757"/>
                </a:cubicBezTo>
                <a:cubicBezTo>
                  <a:pt x="765" y="758"/>
                  <a:pt x="762" y="755"/>
                  <a:pt x="759" y="758"/>
                </a:cubicBezTo>
                <a:cubicBezTo>
                  <a:pt x="760" y="761"/>
                  <a:pt x="764" y="759"/>
                  <a:pt x="764" y="762"/>
                </a:cubicBezTo>
                <a:cubicBezTo>
                  <a:pt x="760" y="763"/>
                  <a:pt x="759" y="761"/>
                  <a:pt x="757" y="760"/>
                </a:cubicBezTo>
                <a:cubicBezTo>
                  <a:pt x="755" y="761"/>
                  <a:pt x="757" y="761"/>
                  <a:pt x="758" y="761"/>
                </a:cubicBezTo>
                <a:cubicBezTo>
                  <a:pt x="757" y="763"/>
                  <a:pt x="755" y="764"/>
                  <a:pt x="752" y="765"/>
                </a:cubicBezTo>
                <a:cubicBezTo>
                  <a:pt x="751" y="760"/>
                  <a:pt x="759" y="756"/>
                  <a:pt x="759" y="756"/>
                </a:cubicBezTo>
                <a:cubicBezTo>
                  <a:pt x="760" y="754"/>
                  <a:pt x="756" y="750"/>
                  <a:pt x="758" y="747"/>
                </a:cubicBezTo>
                <a:cubicBezTo>
                  <a:pt x="758" y="745"/>
                  <a:pt x="755" y="747"/>
                  <a:pt x="754" y="746"/>
                </a:cubicBezTo>
                <a:cubicBezTo>
                  <a:pt x="749" y="748"/>
                  <a:pt x="748" y="753"/>
                  <a:pt x="743" y="756"/>
                </a:cubicBezTo>
                <a:cubicBezTo>
                  <a:pt x="743" y="759"/>
                  <a:pt x="747" y="761"/>
                  <a:pt x="745" y="763"/>
                </a:cubicBezTo>
                <a:cubicBezTo>
                  <a:pt x="743" y="763"/>
                  <a:pt x="744" y="760"/>
                  <a:pt x="741" y="761"/>
                </a:cubicBezTo>
                <a:cubicBezTo>
                  <a:pt x="737" y="769"/>
                  <a:pt x="725" y="779"/>
                  <a:pt x="716" y="774"/>
                </a:cubicBezTo>
                <a:cubicBezTo>
                  <a:pt x="714" y="774"/>
                  <a:pt x="716" y="778"/>
                  <a:pt x="713" y="777"/>
                </a:cubicBezTo>
                <a:cubicBezTo>
                  <a:pt x="715" y="779"/>
                  <a:pt x="718" y="779"/>
                  <a:pt x="717" y="784"/>
                </a:cubicBezTo>
                <a:cubicBezTo>
                  <a:pt x="707" y="787"/>
                  <a:pt x="706" y="801"/>
                  <a:pt x="693" y="800"/>
                </a:cubicBezTo>
                <a:close/>
                <a:moveTo>
                  <a:pt x="412" y="1028"/>
                </a:moveTo>
                <a:cubicBezTo>
                  <a:pt x="411" y="1031"/>
                  <a:pt x="409" y="1033"/>
                  <a:pt x="408" y="1035"/>
                </a:cubicBezTo>
                <a:cubicBezTo>
                  <a:pt x="405" y="1035"/>
                  <a:pt x="404" y="1033"/>
                  <a:pt x="404" y="1030"/>
                </a:cubicBezTo>
                <a:cubicBezTo>
                  <a:pt x="407" y="1030"/>
                  <a:pt x="408" y="1028"/>
                  <a:pt x="412" y="1028"/>
                </a:cubicBezTo>
                <a:close/>
                <a:moveTo>
                  <a:pt x="383" y="1007"/>
                </a:moveTo>
                <a:cubicBezTo>
                  <a:pt x="381" y="1011"/>
                  <a:pt x="382" y="1015"/>
                  <a:pt x="384" y="1018"/>
                </a:cubicBezTo>
                <a:cubicBezTo>
                  <a:pt x="379" y="1019"/>
                  <a:pt x="375" y="1022"/>
                  <a:pt x="372" y="1019"/>
                </a:cubicBezTo>
                <a:cubicBezTo>
                  <a:pt x="371" y="1015"/>
                  <a:pt x="371" y="1011"/>
                  <a:pt x="373" y="1009"/>
                </a:cubicBezTo>
                <a:cubicBezTo>
                  <a:pt x="376" y="1008"/>
                  <a:pt x="374" y="1012"/>
                  <a:pt x="377" y="1011"/>
                </a:cubicBezTo>
                <a:cubicBezTo>
                  <a:pt x="379" y="1010"/>
                  <a:pt x="378" y="1004"/>
                  <a:pt x="383" y="1007"/>
                </a:cubicBezTo>
                <a:close/>
                <a:moveTo>
                  <a:pt x="417" y="916"/>
                </a:moveTo>
                <a:cubicBezTo>
                  <a:pt x="418" y="919"/>
                  <a:pt x="418" y="921"/>
                  <a:pt x="415" y="921"/>
                </a:cubicBezTo>
                <a:cubicBezTo>
                  <a:pt x="415" y="919"/>
                  <a:pt x="413" y="915"/>
                  <a:pt x="417" y="916"/>
                </a:cubicBezTo>
                <a:close/>
                <a:moveTo>
                  <a:pt x="543" y="848"/>
                </a:moveTo>
                <a:cubicBezTo>
                  <a:pt x="542" y="852"/>
                  <a:pt x="538" y="849"/>
                  <a:pt x="533" y="850"/>
                </a:cubicBezTo>
                <a:cubicBezTo>
                  <a:pt x="531" y="848"/>
                  <a:pt x="533" y="848"/>
                  <a:pt x="531" y="845"/>
                </a:cubicBezTo>
                <a:cubicBezTo>
                  <a:pt x="537" y="846"/>
                  <a:pt x="539" y="845"/>
                  <a:pt x="543" y="848"/>
                </a:cubicBezTo>
                <a:close/>
                <a:moveTo>
                  <a:pt x="1454" y="915"/>
                </a:moveTo>
                <a:cubicBezTo>
                  <a:pt x="1453" y="916"/>
                  <a:pt x="1452" y="918"/>
                  <a:pt x="1450" y="918"/>
                </a:cubicBezTo>
                <a:cubicBezTo>
                  <a:pt x="1450" y="917"/>
                  <a:pt x="1450" y="917"/>
                  <a:pt x="1449" y="917"/>
                </a:cubicBezTo>
                <a:cubicBezTo>
                  <a:pt x="1449" y="914"/>
                  <a:pt x="1453" y="914"/>
                  <a:pt x="1454" y="915"/>
                </a:cubicBezTo>
                <a:close/>
                <a:moveTo>
                  <a:pt x="875" y="980"/>
                </a:moveTo>
                <a:cubicBezTo>
                  <a:pt x="872" y="981"/>
                  <a:pt x="870" y="982"/>
                  <a:pt x="868" y="984"/>
                </a:cubicBezTo>
                <a:cubicBezTo>
                  <a:pt x="866" y="982"/>
                  <a:pt x="863" y="980"/>
                  <a:pt x="864" y="978"/>
                </a:cubicBezTo>
                <a:cubicBezTo>
                  <a:pt x="867" y="975"/>
                  <a:pt x="871" y="977"/>
                  <a:pt x="873" y="974"/>
                </a:cubicBezTo>
                <a:cubicBezTo>
                  <a:pt x="876" y="975"/>
                  <a:pt x="874" y="977"/>
                  <a:pt x="875" y="980"/>
                </a:cubicBezTo>
                <a:close/>
                <a:moveTo>
                  <a:pt x="1627" y="848"/>
                </a:moveTo>
                <a:cubicBezTo>
                  <a:pt x="1631" y="848"/>
                  <a:pt x="1633" y="850"/>
                  <a:pt x="1632" y="855"/>
                </a:cubicBezTo>
                <a:cubicBezTo>
                  <a:pt x="1632" y="857"/>
                  <a:pt x="1628" y="855"/>
                  <a:pt x="1628" y="857"/>
                </a:cubicBezTo>
                <a:cubicBezTo>
                  <a:pt x="1626" y="856"/>
                  <a:pt x="1627" y="852"/>
                  <a:pt x="1627" y="848"/>
                </a:cubicBezTo>
                <a:close/>
                <a:moveTo>
                  <a:pt x="1626" y="858"/>
                </a:moveTo>
                <a:cubicBezTo>
                  <a:pt x="1627" y="863"/>
                  <a:pt x="1627" y="863"/>
                  <a:pt x="1627" y="863"/>
                </a:cubicBezTo>
                <a:cubicBezTo>
                  <a:pt x="1625" y="863"/>
                  <a:pt x="1625" y="864"/>
                  <a:pt x="1623" y="864"/>
                </a:cubicBezTo>
                <a:cubicBezTo>
                  <a:pt x="1623" y="868"/>
                  <a:pt x="1627" y="866"/>
                  <a:pt x="1627" y="868"/>
                </a:cubicBezTo>
                <a:cubicBezTo>
                  <a:pt x="1627" y="874"/>
                  <a:pt x="1621" y="878"/>
                  <a:pt x="1621" y="882"/>
                </a:cubicBezTo>
                <a:cubicBezTo>
                  <a:pt x="1611" y="882"/>
                  <a:pt x="1606" y="887"/>
                  <a:pt x="1595" y="883"/>
                </a:cubicBezTo>
                <a:cubicBezTo>
                  <a:pt x="1603" y="880"/>
                  <a:pt x="1601" y="869"/>
                  <a:pt x="1604" y="862"/>
                </a:cubicBezTo>
                <a:cubicBezTo>
                  <a:pt x="1612" y="860"/>
                  <a:pt x="1619" y="856"/>
                  <a:pt x="1626" y="858"/>
                </a:cubicBezTo>
                <a:close/>
                <a:moveTo>
                  <a:pt x="719" y="960"/>
                </a:moveTo>
                <a:cubicBezTo>
                  <a:pt x="719" y="965"/>
                  <a:pt x="718" y="969"/>
                  <a:pt x="712" y="969"/>
                </a:cubicBezTo>
                <a:cubicBezTo>
                  <a:pt x="712" y="963"/>
                  <a:pt x="710" y="957"/>
                  <a:pt x="717" y="957"/>
                </a:cubicBezTo>
                <a:cubicBezTo>
                  <a:pt x="715" y="958"/>
                  <a:pt x="714" y="962"/>
                  <a:pt x="719" y="960"/>
                </a:cubicBezTo>
                <a:close/>
                <a:moveTo>
                  <a:pt x="667" y="953"/>
                </a:moveTo>
                <a:cubicBezTo>
                  <a:pt x="664" y="953"/>
                  <a:pt x="663" y="951"/>
                  <a:pt x="662" y="949"/>
                </a:cubicBezTo>
                <a:cubicBezTo>
                  <a:pt x="666" y="948"/>
                  <a:pt x="667" y="950"/>
                  <a:pt x="667" y="953"/>
                </a:cubicBezTo>
                <a:close/>
                <a:moveTo>
                  <a:pt x="1599" y="802"/>
                </a:moveTo>
                <a:cubicBezTo>
                  <a:pt x="1590" y="809"/>
                  <a:pt x="1585" y="825"/>
                  <a:pt x="1572" y="826"/>
                </a:cubicBezTo>
                <a:cubicBezTo>
                  <a:pt x="1572" y="824"/>
                  <a:pt x="1573" y="822"/>
                  <a:pt x="1572" y="819"/>
                </a:cubicBezTo>
                <a:cubicBezTo>
                  <a:pt x="1579" y="817"/>
                  <a:pt x="1579" y="810"/>
                  <a:pt x="1588" y="810"/>
                </a:cubicBezTo>
                <a:cubicBezTo>
                  <a:pt x="1590" y="806"/>
                  <a:pt x="1594" y="800"/>
                  <a:pt x="1599" y="802"/>
                </a:cubicBezTo>
                <a:close/>
                <a:moveTo>
                  <a:pt x="1625" y="756"/>
                </a:moveTo>
                <a:cubicBezTo>
                  <a:pt x="1622" y="757"/>
                  <a:pt x="1625" y="765"/>
                  <a:pt x="1619" y="765"/>
                </a:cubicBezTo>
                <a:cubicBezTo>
                  <a:pt x="1620" y="768"/>
                  <a:pt x="1619" y="768"/>
                  <a:pt x="1623" y="770"/>
                </a:cubicBezTo>
                <a:cubicBezTo>
                  <a:pt x="1624" y="772"/>
                  <a:pt x="1621" y="772"/>
                  <a:pt x="1622" y="775"/>
                </a:cubicBezTo>
                <a:cubicBezTo>
                  <a:pt x="1619" y="776"/>
                  <a:pt x="1620" y="772"/>
                  <a:pt x="1617" y="772"/>
                </a:cubicBezTo>
                <a:cubicBezTo>
                  <a:pt x="1617" y="775"/>
                  <a:pt x="1619" y="775"/>
                  <a:pt x="1619" y="778"/>
                </a:cubicBezTo>
                <a:cubicBezTo>
                  <a:pt x="1615" y="780"/>
                  <a:pt x="1607" y="784"/>
                  <a:pt x="1606" y="777"/>
                </a:cubicBezTo>
                <a:cubicBezTo>
                  <a:pt x="1604" y="778"/>
                  <a:pt x="1602" y="779"/>
                  <a:pt x="1601" y="781"/>
                </a:cubicBezTo>
                <a:cubicBezTo>
                  <a:pt x="1602" y="783"/>
                  <a:pt x="1604" y="783"/>
                  <a:pt x="1606" y="783"/>
                </a:cubicBezTo>
                <a:cubicBezTo>
                  <a:pt x="1610" y="793"/>
                  <a:pt x="1592" y="788"/>
                  <a:pt x="1593" y="799"/>
                </a:cubicBezTo>
                <a:cubicBezTo>
                  <a:pt x="1589" y="800"/>
                  <a:pt x="1588" y="796"/>
                  <a:pt x="1584" y="795"/>
                </a:cubicBezTo>
                <a:cubicBezTo>
                  <a:pt x="1586" y="794"/>
                  <a:pt x="1585" y="790"/>
                  <a:pt x="1587" y="789"/>
                </a:cubicBezTo>
                <a:cubicBezTo>
                  <a:pt x="1589" y="788"/>
                  <a:pt x="1590" y="788"/>
                  <a:pt x="1592" y="788"/>
                </a:cubicBezTo>
                <a:cubicBezTo>
                  <a:pt x="1592" y="778"/>
                  <a:pt x="1605" y="778"/>
                  <a:pt x="1605" y="768"/>
                </a:cubicBezTo>
                <a:cubicBezTo>
                  <a:pt x="1616" y="768"/>
                  <a:pt x="1610" y="761"/>
                  <a:pt x="1613" y="757"/>
                </a:cubicBezTo>
                <a:cubicBezTo>
                  <a:pt x="1618" y="761"/>
                  <a:pt x="1620" y="753"/>
                  <a:pt x="1625" y="756"/>
                </a:cubicBezTo>
                <a:close/>
                <a:moveTo>
                  <a:pt x="793" y="816"/>
                </a:moveTo>
                <a:cubicBezTo>
                  <a:pt x="801" y="824"/>
                  <a:pt x="791" y="840"/>
                  <a:pt x="782" y="845"/>
                </a:cubicBezTo>
                <a:cubicBezTo>
                  <a:pt x="780" y="845"/>
                  <a:pt x="783" y="847"/>
                  <a:pt x="781" y="849"/>
                </a:cubicBezTo>
                <a:cubicBezTo>
                  <a:pt x="778" y="849"/>
                  <a:pt x="777" y="847"/>
                  <a:pt x="777" y="844"/>
                </a:cubicBezTo>
                <a:cubicBezTo>
                  <a:pt x="771" y="847"/>
                  <a:pt x="764" y="852"/>
                  <a:pt x="767" y="858"/>
                </a:cubicBezTo>
                <a:cubicBezTo>
                  <a:pt x="766" y="862"/>
                  <a:pt x="763" y="864"/>
                  <a:pt x="758" y="864"/>
                </a:cubicBezTo>
                <a:cubicBezTo>
                  <a:pt x="759" y="855"/>
                  <a:pt x="767" y="851"/>
                  <a:pt x="769" y="845"/>
                </a:cubicBezTo>
                <a:cubicBezTo>
                  <a:pt x="769" y="845"/>
                  <a:pt x="766" y="839"/>
                  <a:pt x="771" y="838"/>
                </a:cubicBezTo>
                <a:cubicBezTo>
                  <a:pt x="771" y="834"/>
                  <a:pt x="766" y="836"/>
                  <a:pt x="765" y="833"/>
                </a:cubicBezTo>
                <a:cubicBezTo>
                  <a:pt x="767" y="831"/>
                  <a:pt x="773" y="823"/>
                  <a:pt x="776" y="827"/>
                </a:cubicBezTo>
                <a:cubicBezTo>
                  <a:pt x="776" y="820"/>
                  <a:pt x="784" y="816"/>
                  <a:pt x="793" y="816"/>
                </a:cubicBezTo>
                <a:close/>
                <a:moveTo>
                  <a:pt x="672" y="923"/>
                </a:moveTo>
                <a:cubicBezTo>
                  <a:pt x="675" y="922"/>
                  <a:pt x="675" y="919"/>
                  <a:pt x="678" y="919"/>
                </a:cubicBezTo>
                <a:cubicBezTo>
                  <a:pt x="674" y="912"/>
                  <a:pt x="687" y="908"/>
                  <a:pt x="683" y="901"/>
                </a:cubicBezTo>
                <a:cubicBezTo>
                  <a:pt x="689" y="898"/>
                  <a:pt x="695" y="894"/>
                  <a:pt x="695" y="886"/>
                </a:cubicBezTo>
                <a:cubicBezTo>
                  <a:pt x="699" y="885"/>
                  <a:pt x="699" y="888"/>
                  <a:pt x="704" y="887"/>
                </a:cubicBezTo>
                <a:cubicBezTo>
                  <a:pt x="702" y="894"/>
                  <a:pt x="696" y="900"/>
                  <a:pt x="694" y="907"/>
                </a:cubicBezTo>
                <a:cubicBezTo>
                  <a:pt x="699" y="906"/>
                  <a:pt x="703" y="898"/>
                  <a:pt x="705" y="892"/>
                </a:cubicBezTo>
                <a:cubicBezTo>
                  <a:pt x="709" y="893"/>
                  <a:pt x="708" y="889"/>
                  <a:pt x="712" y="890"/>
                </a:cubicBezTo>
                <a:cubicBezTo>
                  <a:pt x="706" y="884"/>
                  <a:pt x="714" y="878"/>
                  <a:pt x="719" y="877"/>
                </a:cubicBezTo>
                <a:cubicBezTo>
                  <a:pt x="718" y="874"/>
                  <a:pt x="714" y="874"/>
                  <a:pt x="714" y="870"/>
                </a:cubicBezTo>
                <a:cubicBezTo>
                  <a:pt x="718" y="870"/>
                  <a:pt x="717" y="867"/>
                  <a:pt x="721" y="867"/>
                </a:cubicBezTo>
                <a:cubicBezTo>
                  <a:pt x="724" y="869"/>
                  <a:pt x="720" y="872"/>
                  <a:pt x="719" y="874"/>
                </a:cubicBezTo>
                <a:cubicBezTo>
                  <a:pt x="726" y="873"/>
                  <a:pt x="728" y="868"/>
                  <a:pt x="732" y="865"/>
                </a:cubicBezTo>
                <a:cubicBezTo>
                  <a:pt x="731" y="863"/>
                  <a:pt x="725" y="864"/>
                  <a:pt x="728" y="861"/>
                </a:cubicBezTo>
                <a:cubicBezTo>
                  <a:pt x="727" y="862"/>
                  <a:pt x="726" y="862"/>
                  <a:pt x="724" y="862"/>
                </a:cubicBezTo>
                <a:cubicBezTo>
                  <a:pt x="722" y="857"/>
                  <a:pt x="724" y="853"/>
                  <a:pt x="723" y="849"/>
                </a:cubicBezTo>
                <a:cubicBezTo>
                  <a:pt x="726" y="850"/>
                  <a:pt x="728" y="846"/>
                  <a:pt x="733" y="848"/>
                </a:cubicBezTo>
                <a:cubicBezTo>
                  <a:pt x="733" y="847"/>
                  <a:pt x="734" y="844"/>
                  <a:pt x="736" y="843"/>
                </a:cubicBezTo>
                <a:cubicBezTo>
                  <a:pt x="735" y="842"/>
                  <a:pt x="733" y="842"/>
                  <a:pt x="732" y="841"/>
                </a:cubicBezTo>
                <a:cubicBezTo>
                  <a:pt x="735" y="838"/>
                  <a:pt x="738" y="836"/>
                  <a:pt x="741" y="833"/>
                </a:cubicBezTo>
                <a:cubicBezTo>
                  <a:pt x="741" y="836"/>
                  <a:pt x="741" y="840"/>
                  <a:pt x="744" y="840"/>
                </a:cubicBezTo>
                <a:cubicBezTo>
                  <a:pt x="747" y="840"/>
                  <a:pt x="746" y="836"/>
                  <a:pt x="747" y="833"/>
                </a:cubicBezTo>
                <a:cubicBezTo>
                  <a:pt x="745" y="830"/>
                  <a:pt x="740" y="831"/>
                  <a:pt x="739" y="827"/>
                </a:cubicBezTo>
                <a:cubicBezTo>
                  <a:pt x="738" y="827"/>
                  <a:pt x="737" y="827"/>
                  <a:pt x="737" y="828"/>
                </a:cubicBezTo>
                <a:cubicBezTo>
                  <a:pt x="734" y="827"/>
                  <a:pt x="736" y="826"/>
                  <a:pt x="736" y="824"/>
                </a:cubicBezTo>
                <a:cubicBezTo>
                  <a:pt x="736" y="823"/>
                  <a:pt x="735" y="823"/>
                  <a:pt x="733" y="823"/>
                </a:cubicBezTo>
                <a:cubicBezTo>
                  <a:pt x="731" y="823"/>
                  <a:pt x="734" y="827"/>
                  <a:pt x="732" y="828"/>
                </a:cubicBezTo>
                <a:cubicBezTo>
                  <a:pt x="729" y="822"/>
                  <a:pt x="721" y="833"/>
                  <a:pt x="721" y="828"/>
                </a:cubicBezTo>
                <a:cubicBezTo>
                  <a:pt x="715" y="829"/>
                  <a:pt x="715" y="835"/>
                  <a:pt x="707" y="835"/>
                </a:cubicBezTo>
                <a:cubicBezTo>
                  <a:pt x="707" y="834"/>
                  <a:pt x="708" y="832"/>
                  <a:pt x="707" y="830"/>
                </a:cubicBezTo>
                <a:cubicBezTo>
                  <a:pt x="713" y="828"/>
                  <a:pt x="715" y="822"/>
                  <a:pt x="721" y="819"/>
                </a:cubicBezTo>
                <a:cubicBezTo>
                  <a:pt x="717" y="818"/>
                  <a:pt x="711" y="819"/>
                  <a:pt x="709" y="816"/>
                </a:cubicBezTo>
                <a:cubicBezTo>
                  <a:pt x="709" y="813"/>
                  <a:pt x="712" y="813"/>
                  <a:pt x="713" y="814"/>
                </a:cubicBezTo>
                <a:cubicBezTo>
                  <a:pt x="711" y="812"/>
                  <a:pt x="712" y="810"/>
                  <a:pt x="713" y="808"/>
                </a:cubicBezTo>
                <a:cubicBezTo>
                  <a:pt x="718" y="809"/>
                  <a:pt x="725" y="807"/>
                  <a:pt x="729" y="812"/>
                </a:cubicBezTo>
                <a:cubicBezTo>
                  <a:pt x="729" y="808"/>
                  <a:pt x="737" y="805"/>
                  <a:pt x="731" y="802"/>
                </a:cubicBezTo>
                <a:cubicBezTo>
                  <a:pt x="732" y="800"/>
                  <a:pt x="735" y="801"/>
                  <a:pt x="733" y="797"/>
                </a:cubicBezTo>
                <a:cubicBezTo>
                  <a:pt x="734" y="798"/>
                  <a:pt x="734" y="799"/>
                  <a:pt x="735" y="800"/>
                </a:cubicBezTo>
                <a:cubicBezTo>
                  <a:pt x="736" y="799"/>
                  <a:pt x="737" y="797"/>
                  <a:pt x="738" y="796"/>
                </a:cubicBezTo>
                <a:cubicBezTo>
                  <a:pt x="741" y="796"/>
                  <a:pt x="743" y="797"/>
                  <a:pt x="746" y="797"/>
                </a:cubicBezTo>
                <a:cubicBezTo>
                  <a:pt x="745" y="800"/>
                  <a:pt x="743" y="801"/>
                  <a:pt x="746" y="805"/>
                </a:cubicBezTo>
                <a:cubicBezTo>
                  <a:pt x="742" y="805"/>
                  <a:pt x="738" y="808"/>
                  <a:pt x="735" y="806"/>
                </a:cubicBezTo>
                <a:cubicBezTo>
                  <a:pt x="734" y="807"/>
                  <a:pt x="734" y="808"/>
                  <a:pt x="733" y="809"/>
                </a:cubicBezTo>
                <a:cubicBezTo>
                  <a:pt x="734" y="810"/>
                  <a:pt x="737" y="810"/>
                  <a:pt x="738" y="811"/>
                </a:cubicBezTo>
                <a:cubicBezTo>
                  <a:pt x="739" y="815"/>
                  <a:pt x="736" y="815"/>
                  <a:pt x="736" y="818"/>
                </a:cubicBezTo>
                <a:cubicBezTo>
                  <a:pt x="741" y="817"/>
                  <a:pt x="740" y="813"/>
                  <a:pt x="744" y="812"/>
                </a:cubicBezTo>
                <a:cubicBezTo>
                  <a:pt x="745" y="817"/>
                  <a:pt x="748" y="819"/>
                  <a:pt x="751" y="821"/>
                </a:cubicBezTo>
                <a:cubicBezTo>
                  <a:pt x="757" y="818"/>
                  <a:pt x="760" y="817"/>
                  <a:pt x="767" y="816"/>
                </a:cubicBezTo>
                <a:cubicBezTo>
                  <a:pt x="768" y="818"/>
                  <a:pt x="771" y="821"/>
                  <a:pt x="769" y="822"/>
                </a:cubicBezTo>
                <a:cubicBezTo>
                  <a:pt x="770" y="824"/>
                  <a:pt x="770" y="819"/>
                  <a:pt x="773" y="819"/>
                </a:cubicBezTo>
                <a:cubicBezTo>
                  <a:pt x="773" y="822"/>
                  <a:pt x="771" y="823"/>
                  <a:pt x="770" y="826"/>
                </a:cubicBezTo>
                <a:cubicBezTo>
                  <a:pt x="768" y="824"/>
                  <a:pt x="762" y="832"/>
                  <a:pt x="761" y="836"/>
                </a:cubicBezTo>
                <a:cubicBezTo>
                  <a:pt x="754" y="837"/>
                  <a:pt x="753" y="839"/>
                  <a:pt x="746" y="841"/>
                </a:cubicBezTo>
                <a:cubicBezTo>
                  <a:pt x="745" y="847"/>
                  <a:pt x="752" y="843"/>
                  <a:pt x="751" y="849"/>
                </a:cubicBezTo>
                <a:cubicBezTo>
                  <a:pt x="749" y="846"/>
                  <a:pt x="746" y="845"/>
                  <a:pt x="741" y="845"/>
                </a:cubicBezTo>
                <a:cubicBezTo>
                  <a:pt x="739" y="845"/>
                  <a:pt x="741" y="849"/>
                  <a:pt x="741" y="850"/>
                </a:cubicBezTo>
                <a:cubicBezTo>
                  <a:pt x="743" y="845"/>
                  <a:pt x="745" y="852"/>
                  <a:pt x="749" y="851"/>
                </a:cubicBezTo>
                <a:cubicBezTo>
                  <a:pt x="743" y="854"/>
                  <a:pt x="740" y="863"/>
                  <a:pt x="734" y="863"/>
                </a:cubicBezTo>
                <a:cubicBezTo>
                  <a:pt x="734" y="866"/>
                  <a:pt x="735" y="868"/>
                  <a:pt x="737" y="868"/>
                </a:cubicBezTo>
                <a:cubicBezTo>
                  <a:pt x="735" y="870"/>
                  <a:pt x="733" y="871"/>
                  <a:pt x="735" y="874"/>
                </a:cubicBezTo>
                <a:cubicBezTo>
                  <a:pt x="731" y="875"/>
                  <a:pt x="729" y="877"/>
                  <a:pt x="726" y="879"/>
                </a:cubicBezTo>
                <a:cubicBezTo>
                  <a:pt x="730" y="891"/>
                  <a:pt x="711" y="885"/>
                  <a:pt x="714" y="896"/>
                </a:cubicBezTo>
                <a:cubicBezTo>
                  <a:pt x="706" y="900"/>
                  <a:pt x="705" y="913"/>
                  <a:pt x="693" y="911"/>
                </a:cubicBezTo>
                <a:cubicBezTo>
                  <a:pt x="689" y="914"/>
                  <a:pt x="690" y="915"/>
                  <a:pt x="692" y="919"/>
                </a:cubicBezTo>
                <a:cubicBezTo>
                  <a:pt x="695" y="919"/>
                  <a:pt x="698" y="917"/>
                  <a:pt x="699" y="920"/>
                </a:cubicBezTo>
                <a:cubicBezTo>
                  <a:pt x="696" y="927"/>
                  <a:pt x="690" y="931"/>
                  <a:pt x="689" y="939"/>
                </a:cubicBezTo>
                <a:cubicBezTo>
                  <a:pt x="681" y="943"/>
                  <a:pt x="677" y="945"/>
                  <a:pt x="671" y="950"/>
                </a:cubicBezTo>
                <a:cubicBezTo>
                  <a:pt x="668" y="946"/>
                  <a:pt x="660" y="948"/>
                  <a:pt x="657" y="944"/>
                </a:cubicBezTo>
                <a:cubicBezTo>
                  <a:pt x="657" y="941"/>
                  <a:pt x="657" y="941"/>
                  <a:pt x="657" y="941"/>
                </a:cubicBezTo>
                <a:cubicBezTo>
                  <a:pt x="658" y="940"/>
                  <a:pt x="663" y="939"/>
                  <a:pt x="664" y="941"/>
                </a:cubicBezTo>
                <a:cubicBezTo>
                  <a:pt x="664" y="932"/>
                  <a:pt x="676" y="932"/>
                  <a:pt x="672" y="923"/>
                </a:cubicBezTo>
                <a:close/>
                <a:moveTo>
                  <a:pt x="583" y="993"/>
                </a:moveTo>
                <a:cubicBezTo>
                  <a:pt x="583" y="987"/>
                  <a:pt x="587" y="983"/>
                  <a:pt x="593" y="982"/>
                </a:cubicBezTo>
                <a:cubicBezTo>
                  <a:pt x="592" y="979"/>
                  <a:pt x="589" y="981"/>
                  <a:pt x="589" y="978"/>
                </a:cubicBezTo>
                <a:cubicBezTo>
                  <a:pt x="600" y="967"/>
                  <a:pt x="605" y="951"/>
                  <a:pt x="615" y="939"/>
                </a:cubicBezTo>
                <a:cubicBezTo>
                  <a:pt x="620" y="940"/>
                  <a:pt x="621" y="942"/>
                  <a:pt x="625" y="942"/>
                </a:cubicBezTo>
                <a:cubicBezTo>
                  <a:pt x="625" y="955"/>
                  <a:pt x="615" y="966"/>
                  <a:pt x="604" y="975"/>
                </a:cubicBezTo>
                <a:cubicBezTo>
                  <a:pt x="606" y="977"/>
                  <a:pt x="610" y="972"/>
                  <a:pt x="611" y="977"/>
                </a:cubicBezTo>
                <a:cubicBezTo>
                  <a:pt x="603" y="979"/>
                  <a:pt x="601" y="984"/>
                  <a:pt x="598" y="990"/>
                </a:cubicBezTo>
                <a:cubicBezTo>
                  <a:pt x="590" y="988"/>
                  <a:pt x="592" y="993"/>
                  <a:pt x="583" y="993"/>
                </a:cubicBezTo>
                <a:close/>
                <a:moveTo>
                  <a:pt x="618" y="1021"/>
                </a:moveTo>
                <a:cubicBezTo>
                  <a:pt x="616" y="1020"/>
                  <a:pt x="616" y="1017"/>
                  <a:pt x="614" y="1016"/>
                </a:cubicBezTo>
                <a:cubicBezTo>
                  <a:pt x="615" y="1013"/>
                  <a:pt x="619" y="1012"/>
                  <a:pt x="622" y="1011"/>
                </a:cubicBezTo>
                <a:cubicBezTo>
                  <a:pt x="622" y="1008"/>
                  <a:pt x="619" y="1010"/>
                  <a:pt x="619" y="1008"/>
                </a:cubicBezTo>
                <a:cubicBezTo>
                  <a:pt x="621" y="999"/>
                  <a:pt x="626" y="993"/>
                  <a:pt x="634" y="990"/>
                </a:cubicBezTo>
                <a:cubicBezTo>
                  <a:pt x="639" y="986"/>
                  <a:pt x="639" y="978"/>
                  <a:pt x="646" y="976"/>
                </a:cubicBezTo>
                <a:cubicBezTo>
                  <a:pt x="648" y="975"/>
                  <a:pt x="648" y="978"/>
                  <a:pt x="650" y="978"/>
                </a:cubicBezTo>
                <a:cubicBezTo>
                  <a:pt x="645" y="985"/>
                  <a:pt x="643" y="994"/>
                  <a:pt x="637" y="1000"/>
                </a:cubicBezTo>
                <a:cubicBezTo>
                  <a:pt x="637" y="1001"/>
                  <a:pt x="638" y="1002"/>
                  <a:pt x="639" y="1002"/>
                </a:cubicBezTo>
                <a:cubicBezTo>
                  <a:pt x="638" y="1005"/>
                  <a:pt x="631" y="1004"/>
                  <a:pt x="631" y="1008"/>
                </a:cubicBezTo>
                <a:cubicBezTo>
                  <a:pt x="633" y="1009"/>
                  <a:pt x="635" y="1011"/>
                  <a:pt x="636" y="1014"/>
                </a:cubicBezTo>
                <a:cubicBezTo>
                  <a:pt x="634" y="1019"/>
                  <a:pt x="623" y="1014"/>
                  <a:pt x="625" y="1021"/>
                </a:cubicBezTo>
                <a:cubicBezTo>
                  <a:pt x="622" y="1019"/>
                  <a:pt x="621" y="1020"/>
                  <a:pt x="618" y="1021"/>
                </a:cubicBezTo>
                <a:close/>
                <a:moveTo>
                  <a:pt x="794" y="1081"/>
                </a:moveTo>
                <a:cubicBezTo>
                  <a:pt x="794" y="1081"/>
                  <a:pt x="792" y="1081"/>
                  <a:pt x="791" y="1081"/>
                </a:cubicBezTo>
                <a:cubicBezTo>
                  <a:pt x="791" y="1075"/>
                  <a:pt x="786" y="1078"/>
                  <a:pt x="784" y="1076"/>
                </a:cubicBezTo>
                <a:cubicBezTo>
                  <a:pt x="784" y="1073"/>
                  <a:pt x="791" y="1075"/>
                  <a:pt x="788" y="1069"/>
                </a:cubicBezTo>
                <a:cubicBezTo>
                  <a:pt x="793" y="1069"/>
                  <a:pt x="794" y="1062"/>
                  <a:pt x="799" y="1065"/>
                </a:cubicBezTo>
                <a:cubicBezTo>
                  <a:pt x="799" y="1071"/>
                  <a:pt x="795" y="1075"/>
                  <a:pt x="794" y="1081"/>
                </a:cubicBezTo>
                <a:close/>
                <a:moveTo>
                  <a:pt x="912" y="1055"/>
                </a:moveTo>
                <a:cubicBezTo>
                  <a:pt x="911" y="1058"/>
                  <a:pt x="910" y="1061"/>
                  <a:pt x="906" y="1061"/>
                </a:cubicBezTo>
                <a:cubicBezTo>
                  <a:pt x="906" y="1057"/>
                  <a:pt x="907" y="1053"/>
                  <a:pt x="912" y="1055"/>
                </a:cubicBezTo>
                <a:close/>
                <a:moveTo>
                  <a:pt x="1357" y="1015"/>
                </a:moveTo>
                <a:cubicBezTo>
                  <a:pt x="1354" y="1015"/>
                  <a:pt x="1352" y="1009"/>
                  <a:pt x="1353" y="1005"/>
                </a:cubicBezTo>
                <a:cubicBezTo>
                  <a:pt x="1355" y="1009"/>
                  <a:pt x="1359" y="1011"/>
                  <a:pt x="1357" y="1015"/>
                </a:cubicBezTo>
                <a:close/>
                <a:moveTo>
                  <a:pt x="763" y="1063"/>
                </a:moveTo>
                <a:cubicBezTo>
                  <a:pt x="761" y="1063"/>
                  <a:pt x="759" y="1062"/>
                  <a:pt x="759" y="1059"/>
                </a:cubicBezTo>
                <a:cubicBezTo>
                  <a:pt x="763" y="1058"/>
                  <a:pt x="765" y="1061"/>
                  <a:pt x="763" y="1063"/>
                </a:cubicBezTo>
                <a:close/>
                <a:moveTo>
                  <a:pt x="925" y="1028"/>
                </a:moveTo>
                <a:cubicBezTo>
                  <a:pt x="923" y="1025"/>
                  <a:pt x="930" y="1021"/>
                  <a:pt x="925" y="1021"/>
                </a:cubicBezTo>
                <a:cubicBezTo>
                  <a:pt x="924" y="1017"/>
                  <a:pt x="927" y="1017"/>
                  <a:pt x="927" y="1014"/>
                </a:cubicBezTo>
                <a:cubicBezTo>
                  <a:pt x="931" y="1016"/>
                  <a:pt x="930" y="1028"/>
                  <a:pt x="925" y="1028"/>
                </a:cubicBezTo>
                <a:close/>
                <a:moveTo>
                  <a:pt x="609" y="1041"/>
                </a:moveTo>
                <a:cubicBezTo>
                  <a:pt x="612" y="1041"/>
                  <a:pt x="612" y="1038"/>
                  <a:pt x="616" y="1038"/>
                </a:cubicBezTo>
                <a:cubicBezTo>
                  <a:pt x="615" y="1036"/>
                  <a:pt x="614" y="1038"/>
                  <a:pt x="612" y="1038"/>
                </a:cubicBezTo>
                <a:cubicBezTo>
                  <a:pt x="612" y="1035"/>
                  <a:pt x="615" y="1035"/>
                  <a:pt x="618" y="1034"/>
                </a:cubicBezTo>
                <a:cubicBezTo>
                  <a:pt x="617" y="1039"/>
                  <a:pt x="618" y="1035"/>
                  <a:pt x="621" y="1037"/>
                </a:cubicBezTo>
                <a:cubicBezTo>
                  <a:pt x="617" y="1040"/>
                  <a:pt x="622" y="1041"/>
                  <a:pt x="623" y="1045"/>
                </a:cubicBezTo>
                <a:cubicBezTo>
                  <a:pt x="619" y="1042"/>
                  <a:pt x="612" y="1042"/>
                  <a:pt x="610" y="1047"/>
                </a:cubicBezTo>
                <a:cubicBezTo>
                  <a:pt x="610" y="1044"/>
                  <a:pt x="610" y="1045"/>
                  <a:pt x="609" y="1041"/>
                </a:cubicBezTo>
                <a:close/>
                <a:moveTo>
                  <a:pt x="612" y="1050"/>
                </a:moveTo>
                <a:cubicBezTo>
                  <a:pt x="618" y="1049"/>
                  <a:pt x="618" y="1049"/>
                  <a:pt x="618" y="1049"/>
                </a:cubicBezTo>
                <a:cubicBezTo>
                  <a:pt x="618" y="1050"/>
                  <a:pt x="617" y="1050"/>
                  <a:pt x="617" y="1051"/>
                </a:cubicBezTo>
                <a:cubicBezTo>
                  <a:pt x="617" y="1053"/>
                  <a:pt x="615" y="1053"/>
                  <a:pt x="616" y="1057"/>
                </a:cubicBezTo>
                <a:cubicBezTo>
                  <a:pt x="611" y="1059"/>
                  <a:pt x="612" y="1053"/>
                  <a:pt x="612" y="1050"/>
                </a:cubicBezTo>
                <a:close/>
                <a:moveTo>
                  <a:pt x="619" y="1099"/>
                </a:moveTo>
                <a:cubicBezTo>
                  <a:pt x="619" y="1093"/>
                  <a:pt x="616" y="1090"/>
                  <a:pt x="613" y="1087"/>
                </a:cubicBezTo>
                <a:cubicBezTo>
                  <a:pt x="614" y="1086"/>
                  <a:pt x="617" y="1086"/>
                  <a:pt x="620" y="1086"/>
                </a:cubicBezTo>
                <a:cubicBezTo>
                  <a:pt x="620" y="1084"/>
                  <a:pt x="618" y="1084"/>
                  <a:pt x="618" y="1081"/>
                </a:cubicBezTo>
                <a:cubicBezTo>
                  <a:pt x="623" y="1077"/>
                  <a:pt x="623" y="1057"/>
                  <a:pt x="633" y="1067"/>
                </a:cubicBezTo>
                <a:cubicBezTo>
                  <a:pt x="642" y="1067"/>
                  <a:pt x="651" y="1067"/>
                  <a:pt x="654" y="1057"/>
                </a:cubicBezTo>
                <a:cubicBezTo>
                  <a:pt x="655" y="1058"/>
                  <a:pt x="656" y="1058"/>
                  <a:pt x="658" y="1057"/>
                </a:cubicBezTo>
                <a:cubicBezTo>
                  <a:pt x="662" y="1046"/>
                  <a:pt x="664" y="1033"/>
                  <a:pt x="672" y="1026"/>
                </a:cubicBezTo>
                <a:cubicBezTo>
                  <a:pt x="673" y="1031"/>
                  <a:pt x="667" y="1036"/>
                  <a:pt x="670" y="1041"/>
                </a:cubicBezTo>
                <a:cubicBezTo>
                  <a:pt x="668" y="1044"/>
                  <a:pt x="666" y="1047"/>
                  <a:pt x="662" y="1049"/>
                </a:cubicBezTo>
                <a:cubicBezTo>
                  <a:pt x="662" y="1052"/>
                  <a:pt x="665" y="1050"/>
                  <a:pt x="664" y="1054"/>
                </a:cubicBezTo>
                <a:cubicBezTo>
                  <a:pt x="660" y="1056"/>
                  <a:pt x="660" y="1062"/>
                  <a:pt x="656" y="1064"/>
                </a:cubicBezTo>
                <a:cubicBezTo>
                  <a:pt x="662" y="1068"/>
                  <a:pt x="653" y="1073"/>
                  <a:pt x="655" y="1077"/>
                </a:cubicBezTo>
                <a:cubicBezTo>
                  <a:pt x="654" y="1077"/>
                  <a:pt x="654" y="1078"/>
                  <a:pt x="654" y="1078"/>
                </a:cubicBezTo>
                <a:cubicBezTo>
                  <a:pt x="649" y="1080"/>
                  <a:pt x="650" y="1075"/>
                  <a:pt x="646" y="1076"/>
                </a:cubicBezTo>
                <a:cubicBezTo>
                  <a:pt x="644" y="1077"/>
                  <a:pt x="643" y="1078"/>
                  <a:pt x="643" y="1080"/>
                </a:cubicBezTo>
                <a:cubicBezTo>
                  <a:pt x="643" y="1080"/>
                  <a:pt x="643" y="1086"/>
                  <a:pt x="639" y="1087"/>
                </a:cubicBezTo>
                <a:cubicBezTo>
                  <a:pt x="638" y="1089"/>
                  <a:pt x="640" y="1088"/>
                  <a:pt x="640" y="1091"/>
                </a:cubicBezTo>
                <a:cubicBezTo>
                  <a:pt x="635" y="1093"/>
                  <a:pt x="634" y="1099"/>
                  <a:pt x="632" y="1103"/>
                </a:cubicBezTo>
                <a:cubicBezTo>
                  <a:pt x="625" y="1105"/>
                  <a:pt x="624" y="1099"/>
                  <a:pt x="619" y="1099"/>
                </a:cubicBezTo>
                <a:close/>
                <a:moveTo>
                  <a:pt x="703" y="1118"/>
                </a:moveTo>
                <a:cubicBezTo>
                  <a:pt x="703" y="1125"/>
                  <a:pt x="703" y="1125"/>
                  <a:pt x="703" y="1125"/>
                </a:cubicBezTo>
                <a:cubicBezTo>
                  <a:pt x="700" y="1125"/>
                  <a:pt x="697" y="1118"/>
                  <a:pt x="703" y="1118"/>
                </a:cubicBezTo>
                <a:close/>
                <a:moveTo>
                  <a:pt x="1333" y="1051"/>
                </a:moveTo>
                <a:cubicBezTo>
                  <a:pt x="1328" y="1053"/>
                  <a:pt x="1328" y="1060"/>
                  <a:pt x="1323" y="1061"/>
                </a:cubicBezTo>
                <a:cubicBezTo>
                  <a:pt x="1319" y="1055"/>
                  <a:pt x="1327" y="1049"/>
                  <a:pt x="1333" y="1051"/>
                </a:cubicBezTo>
                <a:close/>
                <a:moveTo>
                  <a:pt x="1344" y="1039"/>
                </a:moveTo>
                <a:cubicBezTo>
                  <a:pt x="1344" y="1042"/>
                  <a:pt x="1344" y="1042"/>
                  <a:pt x="1344" y="1042"/>
                </a:cubicBezTo>
                <a:cubicBezTo>
                  <a:pt x="1340" y="1043"/>
                  <a:pt x="1342" y="1044"/>
                  <a:pt x="1341" y="1047"/>
                </a:cubicBezTo>
                <a:cubicBezTo>
                  <a:pt x="1337" y="1047"/>
                  <a:pt x="1337" y="1047"/>
                  <a:pt x="1337" y="1047"/>
                </a:cubicBezTo>
                <a:cubicBezTo>
                  <a:pt x="1336" y="1043"/>
                  <a:pt x="1336" y="1043"/>
                  <a:pt x="1337" y="1039"/>
                </a:cubicBezTo>
                <a:cubicBezTo>
                  <a:pt x="1339" y="1041"/>
                  <a:pt x="1341" y="1037"/>
                  <a:pt x="1344" y="1039"/>
                </a:cubicBezTo>
                <a:close/>
                <a:moveTo>
                  <a:pt x="782" y="1092"/>
                </a:moveTo>
                <a:cubicBezTo>
                  <a:pt x="784" y="1092"/>
                  <a:pt x="782" y="1096"/>
                  <a:pt x="783" y="1098"/>
                </a:cubicBezTo>
                <a:cubicBezTo>
                  <a:pt x="779" y="1098"/>
                  <a:pt x="779" y="1098"/>
                  <a:pt x="779" y="1098"/>
                </a:cubicBezTo>
                <a:cubicBezTo>
                  <a:pt x="778" y="1094"/>
                  <a:pt x="781" y="1094"/>
                  <a:pt x="782" y="1092"/>
                </a:cubicBezTo>
                <a:close/>
                <a:moveTo>
                  <a:pt x="633" y="1125"/>
                </a:moveTo>
                <a:cubicBezTo>
                  <a:pt x="636" y="1125"/>
                  <a:pt x="638" y="1124"/>
                  <a:pt x="638" y="1127"/>
                </a:cubicBezTo>
                <a:cubicBezTo>
                  <a:pt x="641" y="1127"/>
                  <a:pt x="640" y="1123"/>
                  <a:pt x="641" y="1122"/>
                </a:cubicBezTo>
                <a:cubicBezTo>
                  <a:pt x="641" y="1120"/>
                  <a:pt x="637" y="1122"/>
                  <a:pt x="635" y="1122"/>
                </a:cubicBezTo>
                <a:cubicBezTo>
                  <a:pt x="637" y="1118"/>
                  <a:pt x="644" y="1117"/>
                  <a:pt x="644" y="1110"/>
                </a:cubicBezTo>
                <a:cubicBezTo>
                  <a:pt x="646" y="1114"/>
                  <a:pt x="645" y="1118"/>
                  <a:pt x="648" y="1124"/>
                </a:cubicBezTo>
                <a:cubicBezTo>
                  <a:pt x="646" y="1126"/>
                  <a:pt x="645" y="1127"/>
                  <a:pt x="642" y="1128"/>
                </a:cubicBezTo>
                <a:cubicBezTo>
                  <a:pt x="645" y="1132"/>
                  <a:pt x="639" y="1135"/>
                  <a:pt x="639" y="1139"/>
                </a:cubicBezTo>
                <a:cubicBezTo>
                  <a:pt x="630" y="1142"/>
                  <a:pt x="633" y="1130"/>
                  <a:pt x="633" y="1125"/>
                </a:cubicBezTo>
                <a:close/>
                <a:moveTo>
                  <a:pt x="575" y="1210"/>
                </a:moveTo>
                <a:cubicBezTo>
                  <a:pt x="578" y="1209"/>
                  <a:pt x="573" y="1204"/>
                  <a:pt x="578" y="1204"/>
                </a:cubicBezTo>
                <a:cubicBezTo>
                  <a:pt x="579" y="1210"/>
                  <a:pt x="579" y="1210"/>
                  <a:pt x="579" y="1210"/>
                </a:cubicBezTo>
                <a:lnTo>
                  <a:pt x="575" y="1210"/>
                </a:lnTo>
                <a:close/>
                <a:moveTo>
                  <a:pt x="528" y="1381"/>
                </a:moveTo>
                <a:cubicBezTo>
                  <a:pt x="537" y="1387"/>
                  <a:pt x="526" y="1401"/>
                  <a:pt x="518" y="1394"/>
                </a:cubicBezTo>
                <a:cubicBezTo>
                  <a:pt x="519" y="1389"/>
                  <a:pt x="522" y="1387"/>
                  <a:pt x="517" y="1384"/>
                </a:cubicBezTo>
                <a:cubicBezTo>
                  <a:pt x="520" y="1382"/>
                  <a:pt x="524" y="1381"/>
                  <a:pt x="525" y="1377"/>
                </a:cubicBezTo>
                <a:cubicBezTo>
                  <a:pt x="530" y="1379"/>
                  <a:pt x="533" y="1375"/>
                  <a:pt x="537" y="1374"/>
                </a:cubicBezTo>
                <a:cubicBezTo>
                  <a:pt x="535" y="1377"/>
                  <a:pt x="532" y="1379"/>
                  <a:pt x="528" y="1381"/>
                </a:cubicBezTo>
                <a:close/>
                <a:moveTo>
                  <a:pt x="453" y="1392"/>
                </a:moveTo>
                <a:cubicBezTo>
                  <a:pt x="454" y="1391"/>
                  <a:pt x="452" y="1387"/>
                  <a:pt x="454" y="1386"/>
                </a:cubicBezTo>
                <a:cubicBezTo>
                  <a:pt x="457" y="1386"/>
                  <a:pt x="457" y="1390"/>
                  <a:pt x="457" y="1393"/>
                </a:cubicBezTo>
                <a:cubicBezTo>
                  <a:pt x="454" y="1395"/>
                  <a:pt x="455" y="1391"/>
                  <a:pt x="453" y="1392"/>
                </a:cubicBezTo>
                <a:close/>
                <a:moveTo>
                  <a:pt x="397" y="1403"/>
                </a:moveTo>
                <a:cubicBezTo>
                  <a:pt x="393" y="1395"/>
                  <a:pt x="400" y="1393"/>
                  <a:pt x="401" y="1385"/>
                </a:cubicBezTo>
                <a:cubicBezTo>
                  <a:pt x="408" y="1385"/>
                  <a:pt x="408" y="1385"/>
                  <a:pt x="408" y="1385"/>
                </a:cubicBezTo>
                <a:cubicBezTo>
                  <a:pt x="408" y="1387"/>
                  <a:pt x="412" y="1386"/>
                  <a:pt x="411" y="1390"/>
                </a:cubicBezTo>
                <a:cubicBezTo>
                  <a:pt x="414" y="1388"/>
                  <a:pt x="419" y="1388"/>
                  <a:pt x="419" y="1384"/>
                </a:cubicBezTo>
                <a:cubicBezTo>
                  <a:pt x="423" y="1383"/>
                  <a:pt x="425" y="1385"/>
                  <a:pt x="428" y="1385"/>
                </a:cubicBezTo>
                <a:cubicBezTo>
                  <a:pt x="426" y="1389"/>
                  <a:pt x="428" y="1393"/>
                  <a:pt x="420" y="1393"/>
                </a:cubicBezTo>
                <a:cubicBezTo>
                  <a:pt x="419" y="1389"/>
                  <a:pt x="419" y="1389"/>
                  <a:pt x="419" y="1389"/>
                </a:cubicBezTo>
                <a:cubicBezTo>
                  <a:pt x="417" y="1397"/>
                  <a:pt x="409" y="1397"/>
                  <a:pt x="403" y="1397"/>
                </a:cubicBezTo>
                <a:cubicBezTo>
                  <a:pt x="400" y="1399"/>
                  <a:pt x="401" y="1403"/>
                  <a:pt x="397" y="1403"/>
                </a:cubicBezTo>
                <a:close/>
                <a:moveTo>
                  <a:pt x="1844" y="588"/>
                </a:moveTo>
                <a:cubicBezTo>
                  <a:pt x="1844" y="589"/>
                  <a:pt x="1844" y="589"/>
                  <a:pt x="1844" y="589"/>
                </a:cubicBezTo>
                <a:cubicBezTo>
                  <a:pt x="1844" y="589"/>
                  <a:pt x="1844" y="589"/>
                  <a:pt x="1844" y="588"/>
                </a:cubicBezTo>
                <a:close/>
                <a:moveTo>
                  <a:pt x="1432" y="1075"/>
                </a:moveTo>
                <a:cubicBezTo>
                  <a:pt x="1433" y="1078"/>
                  <a:pt x="1433" y="1077"/>
                  <a:pt x="1432" y="1079"/>
                </a:cubicBezTo>
                <a:cubicBezTo>
                  <a:pt x="1437" y="1079"/>
                  <a:pt x="1435" y="1074"/>
                  <a:pt x="1436" y="1072"/>
                </a:cubicBezTo>
                <a:cubicBezTo>
                  <a:pt x="1432" y="1072"/>
                  <a:pt x="1437" y="1077"/>
                  <a:pt x="1432" y="1075"/>
                </a:cubicBezTo>
                <a:close/>
                <a:moveTo>
                  <a:pt x="2370" y="282"/>
                </a:moveTo>
                <a:cubicBezTo>
                  <a:pt x="2373" y="280"/>
                  <a:pt x="2375" y="282"/>
                  <a:pt x="2376" y="279"/>
                </a:cubicBezTo>
                <a:cubicBezTo>
                  <a:pt x="2373" y="279"/>
                  <a:pt x="2371" y="280"/>
                  <a:pt x="2370" y="282"/>
                </a:cubicBezTo>
                <a:close/>
                <a:moveTo>
                  <a:pt x="2246" y="302"/>
                </a:moveTo>
                <a:cubicBezTo>
                  <a:pt x="2239" y="301"/>
                  <a:pt x="2232" y="307"/>
                  <a:pt x="2230" y="310"/>
                </a:cubicBezTo>
                <a:cubicBezTo>
                  <a:pt x="2234" y="311"/>
                  <a:pt x="2240" y="309"/>
                  <a:pt x="2240" y="314"/>
                </a:cubicBezTo>
                <a:cubicBezTo>
                  <a:pt x="2232" y="312"/>
                  <a:pt x="2221" y="318"/>
                  <a:pt x="2218" y="314"/>
                </a:cubicBezTo>
                <a:cubicBezTo>
                  <a:pt x="2211" y="320"/>
                  <a:pt x="2201" y="319"/>
                  <a:pt x="2192" y="324"/>
                </a:cubicBezTo>
                <a:cubicBezTo>
                  <a:pt x="2190" y="330"/>
                  <a:pt x="2187" y="329"/>
                  <a:pt x="2180" y="329"/>
                </a:cubicBezTo>
                <a:cubicBezTo>
                  <a:pt x="2178" y="331"/>
                  <a:pt x="2181" y="334"/>
                  <a:pt x="2178" y="335"/>
                </a:cubicBezTo>
                <a:cubicBezTo>
                  <a:pt x="2176" y="335"/>
                  <a:pt x="2176" y="334"/>
                  <a:pt x="2176" y="332"/>
                </a:cubicBezTo>
                <a:cubicBezTo>
                  <a:pt x="2171" y="333"/>
                  <a:pt x="2166" y="336"/>
                  <a:pt x="2166" y="339"/>
                </a:cubicBezTo>
                <a:cubicBezTo>
                  <a:pt x="2161" y="337"/>
                  <a:pt x="2155" y="346"/>
                  <a:pt x="2149" y="346"/>
                </a:cubicBezTo>
                <a:cubicBezTo>
                  <a:pt x="2149" y="345"/>
                  <a:pt x="2151" y="344"/>
                  <a:pt x="2149" y="343"/>
                </a:cubicBezTo>
                <a:cubicBezTo>
                  <a:pt x="2147" y="346"/>
                  <a:pt x="2148" y="351"/>
                  <a:pt x="2144" y="348"/>
                </a:cubicBezTo>
                <a:cubicBezTo>
                  <a:pt x="2143" y="351"/>
                  <a:pt x="2145" y="352"/>
                  <a:pt x="2144" y="355"/>
                </a:cubicBezTo>
                <a:cubicBezTo>
                  <a:pt x="2151" y="356"/>
                  <a:pt x="2151" y="349"/>
                  <a:pt x="2157" y="349"/>
                </a:cubicBezTo>
                <a:cubicBezTo>
                  <a:pt x="2158" y="347"/>
                  <a:pt x="2154" y="346"/>
                  <a:pt x="2157" y="345"/>
                </a:cubicBezTo>
                <a:cubicBezTo>
                  <a:pt x="2173" y="349"/>
                  <a:pt x="2185" y="337"/>
                  <a:pt x="2200" y="334"/>
                </a:cubicBezTo>
                <a:cubicBezTo>
                  <a:pt x="2200" y="337"/>
                  <a:pt x="2202" y="337"/>
                  <a:pt x="2202" y="339"/>
                </a:cubicBezTo>
                <a:cubicBezTo>
                  <a:pt x="2200" y="340"/>
                  <a:pt x="2196" y="342"/>
                  <a:pt x="2199" y="344"/>
                </a:cubicBezTo>
                <a:cubicBezTo>
                  <a:pt x="2200" y="341"/>
                  <a:pt x="2203" y="344"/>
                  <a:pt x="2204" y="345"/>
                </a:cubicBezTo>
                <a:cubicBezTo>
                  <a:pt x="2201" y="347"/>
                  <a:pt x="2200" y="344"/>
                  <a:pt x="2196" y="345"/>
                </a:cubicBezTo>
                <a:cubicBezTo>
                  <a:pt x="2198" y="352"/>
                  <a:pt x="2191" y="347"/>
                  <a:pt x="2190" y="352"/>
                </a:cubicBezTo>
                <a:cubicBezTo>
                  <a:pt x="2195" y="352"/>
                  <a:pt x="2191" y="353"/>
                  <a:pt x="2195" y="353"/>
                </a:cubicBezTo>
                <a:cubicBezTo>
                  <a:pt x="2194" y="355"/>
                  <a:pt x="2189" y="354"/>
                  <a:pt x="2190" y="357"/>
                </a:cubicBezTo>
                <a:cubicBezTo>
                  <a:pt x="2202" y="351"/>
                  <a:pt x="2219" y="347"/>
                  <a:pt x="2230" y="337"/>
                </a:cubicBezTo>
                <a:cubicBezTo>
                  <a:pt x="2229" y="337"/>
                  <a:pt x="2230" y="338"/>
                  <a:pt x="2229" y="338"/>
                </a:cubicBezTo>
                <a:cubicBezTo>
                  <a:pt x="2231" y="338"/>
                  <a:pt x="2232" y="336"/>
                  <a:pt x="2232" y="333"/>
                </a:cubicBezTo>
                <a:cubicBezTo>
                  <a:pt x="2230" y="334"/>
                  <a:pt x="2229" y="335"/>
                  <a:pt x="2228" y="333"/>
                </a:cubicBezTo>
                <a:cubicBezTo>
                  <a:pt x="2232" y="333"/>
                  <a:pt x="2227" y="328"/>
                  <a:pt x="2226" y="328"/>
                </a:cubicBezTo>
                <a:cubicBezTo>
                  <a:pt x="2226" y="329"/>
                  <a:pt x="2225" y="330"/>
                  <a:pt x="2223" y="330"/>
                </a:cubicBezTo>
                <a:cubicBezTo>
                  <a:pt x="2224" y="327"/>
                  <a:pt x="2222" y="325"/>
                  <a:pt x="2222" y="323"/>
                </a:cubicBezTo>
                <a:cubicBezTo>
                  <a:pt x="2224" y="323"/>
                  <a:pt x="2224" y="320"/>
                  <a:pt x="2226" y="319"/>
                </a:cubicBezTo>
                <a:cubicBezTo>
                  <a:pt x="2232" y="320"/>
                  <a:pt x="2234" y="318"/>
                  <a:pt x="2238" y="319"/>
                </a:cubicBezTo>
                <a:cubicBezTo>
                  <a:pt x="2238" y="321"/>
                  <a:pt x="2236" y="322"/>
                  <a:pt x="2237" y="324"/>
                </a:cubicBezTo>
                <a:cubicBezTo>
                  <a:pt x="2242" y="323"/>
                  <a:pt x="2247" y="320"/>
                  <a:pt x="2250" y="316"/>
                </a:cubicBezTo>
                <a:cubicBezTo>
                  <a:pt x="2249" y="315"/>
                  <a:pt x="2247" y="316"/>
                  <a:pt x="2247" y="313"/>
                </a:cubicBezTo>
                <a:cubicBezTo>
                  <a:pt x="2253" y="315"/>
                  <a:pt x="2257" y="310"/>
                  <a:pt x="2261" y="315"/>
                </a:cubicBezTo>
                <a:cubicBezTo>
                  <a:pt x="2260" y="322"/>
                  <a:pt x="2251" y="320"/>
                  <a:pt x="2247" y="325"/>
                </a:cubicBezTo>
                <a:cubicBezTo>
                  <a:pt x="2253" y="326"/>
                  <a:pt x="2248" y="324"/>
                  <a:pt x="2254" y="324"/>
                </a:cubicBezTo>
                <a:cubicBezTo>
                  <a:pt x="2254" y="325"/>
                  <a:pt x="2252" y="325"/>
                  <a:pt x="2252" y="327"/>
                </a:cubicBezTo>
                <a:cubicBezTo>
                  <a:pt x="2255" y="325"/>
                  <a:pt x="2257" y="326"/>
                  <a:pt x="2258" y="325"/>
                </a:cubicBezTo>
                <a:cubicBezTo>
                  <a:pt x="2258" y="324"/>
                  <a:pt x="2258" y="323"/>
                  <a:pt x="2257" y="322"/>
                </a:cubicBezTo>
                <a:cubicBezTo>
                  <a:pt x="2263" y="320"/>
                  <a:pt x="2273" y="321"/>
                  <a:pt x="2273" y="314"/>
                </a:cubicBezTo>
                <a:cubicBezTo>
                  <a:pt x="2274" y="316"/>
                  <a:pt x="2278" y="316"/>
                  <a:pt x="2280" y="314"/>
                </a:cubicBezTo>
                <a:cubicBezTo>
                  <a:pt x="2279" y="310"/>
                  <a:pt x="2277" y="312"/>
                  <a:pt x="2272" y="312"/>
                </a:cubicBezTo>
                <a:cubicBezTo>
                  <a:pt x="2271" y="311"/>
                  <a:pt x="2269" y="310"/>
                  <a:pt x="2270" y="307"/>
                </a:cubicBezTo>
                <a:cubicBezTo>
                  <a:pt x="2266" y="307"/>
                  <a:pt x="2266" y="310"/>
                  <a:pt x="2263" y="311"/>
                </a:cubicBezTo>
                <a:cubicBezTo>
                  <a:pt x="2262" y="307"/>
                  <a:pt x="2262" y="307"/>
                  <a:pt x="2262" y="307"/>
                </a:cubicBezTo>
                <a:cubicBezTo>
                  <a:pt x="2254" y="306"/>
                  <a:pt x="2247" y="313"/>
                  <a:pt x="2242" y="309"/>
                </a:cubicBezTo>
                <a:cubicBezTo>
                  <a:pt x="2241" y="305"/>
                  <a:pt x="2244" y="304"/>
                  <a:pt x="2246" y="302"/>
                </a:cubicBezTo>
                <a:close/>
                <a:moveTo>
                  <a:pt x="2212" y="337"/>
                </a:moveTo>
                <a:cubicBezTo>
                  <a:pt x="2212" y="340"/>
                  <a:pt x="2212" y="343"/>
                  <a:pt x="2208" y="343"/>
                </a:cubicBezTo>
                <a:cubicBezTo>
                  <a:pt x="2206" y="341"/>
                  <a:pt x="2209" y="338"/>
                  <a:pt x="2212" y="337"/>
                </a:cubicBezTo>
                <a:close/>
                <a:moveTo>
                  <a:pt x="2119" y="574"/>
                </a:moveTo>
                <a:cubicBezTo>
                  <a:pt x="2123" y="574"/>
                  <a:pt x="2120" y="567"/>
                  <a:pt x="2125" y="567"/>
                </a:cubicBezTo>
                <a:cubicBezTo>
                  <a:pt x="2128" y="566"/>
                  <a:pt x="2126" y="571"/>
                  <a:pt x="2129" y="570"/>
                </a:cubicBezTo>
                <a:cubicBezTo>
                  <a:pt x="2130" y="568"/>
                  <a:pt x="2133" y="568"/>
                  <a:pt x="2132" y="563"/>
                </a:cubicBezTo>
                <a:cubicBezTo>
                  <a:pt x="2125" y="561"/>
                  <a:pt x="2121" y="568"/>
                  <a:pt x="2119" y="574"/>
                </a:cubicBezTo>
                <a:close/>
                <a:moveTo>
                  <a:pt x="2006" y="380"/>
                </a:moveTo>
                <a:cubicBezTo>
                  <a:pt x="2011" y="378"/>
                  <a:pt x="2016" y="375"/>
                  <a:pt x="2020" y="372"/>
                </a:cubicBezTo>
                <a:cubicBezTo>
                  <a:pt x="2015" y="374"/>
                  <a:pt x="2009" y="376"/>
                  <a:pt x="2006" y="380"/>
                </a:cubicBezTo>
                <a:close/>
                <a:moveTo>
                  <a:pt x="1888" y="660"/>
                </a:moveTo>
                <a:cubicBezTo>
                  <a:pt x="1888" y="660"/>
                  <a:pt x="1888" y="660"/>
                  <a:pt x="1888" y="660"/>
                </a:cubicBezTo>
                <a:cubicBezTo>
                  <a:pt x="1889" y="660"/>
                  <a:pt x="1888" y="660"/>
                  <a:pt x="1888" y="660"/>
                </a:cubicBezTo>
                <a:close/>
                <a:moveTo>
                  <a:pt x="1882" y="666"/>
                </a:moveTo>
                <a:cubicBezTo>
                  <a:pt x="1884" y="666"/>
                  <a:pt x="1887" y="661"/>
                  <a:pt x="1888" y="660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3"/>
                  <a:pt x="1880" y="665"/>
                  <a:pt x="1882" y="666"/>
                </a:cubicBezTo>
                <a:close/>
                <a:moveTo>
                  <a:pt x="1856" y="645"/>
                </a:moveTo>
                <a:cubicBezTo>
                  <a:pt x="1860" y="643"/>
                  <a:pt x="1866" y="642"/>
                  <a:pt x="1866" y="636"/>
                </a:cubicBezTo>
                <a:cubicBezTo>
                  <a:pt x="1862" y="638"/>
                  <a:pt x="1862" y="635"/>
                  <a:pt x="1860" y="634"/>
                </a:cubicBezTo>
                <a:cubicBezTo>
                  <a:pt x="1861" y="638"/>
                  <a:pt x="1858" y="639"/>
                  <a:pt x="1854" y="639"/>
                </a:cubicBezTo>
                <a:cubicBezTo>
                  <a:pt x="1854" y="642"/>
                  <a:pt x="1857" y="641"/>
                  <a:pt x="1857" y="644"/>
                </a:cubicBezTo>
                <a:cubicBezTo>
                  <a:pt x="1856" y="644"/>
                  <a:pt x="1854" y="645"/>
                  <a:pt x="1856" y="645"/>
                </a:cubicBezTo>
                <a:close/>
                <a:moveTo>
                  <a:pt x="1802" y="445"/>
                </a:moveTo>
                <a:cubicBezTo>
                  <a:pt x="1801" y="449"/>
                  <a:pt x="1795" y="448"/>
                  <a:pt x="1796" y="453"/>
                </a:cubicBezTo>
                <a:cubicBezTo>
                  <a:pt x="1799" y="451"/>
                  <a:pt x="1803" y="447"/>
                  <a:pt x="1802" y="445"/>
                </a:cubicBezTo>
                <a:close/>
                <a:moveTo>
                  <a:pt x="1791" y="456"/>
                </a:moveTo>
                <a:cubicBezTo>
                  <a:pt x="1787" y="456"/>
                  <a:pt x="1786" y="458"/>
                  <a:pt x="1783" y="458"/>
                </a:cubicBezTo>
                <a:cubicBezTo>
                  <a:pt x="1782" y="459"/>
                  <a:pt x="1785" y="461"/>
                  <a:pt x="1782" y="463"/>
                </a:cubicBezTo>
                <a:cubicBezTo>
                  <a:pt x="1766" y="468"/>
                  <a:pt x="1746" y="478"/>
                  <a:pt x="1732" y="488"/>
                </a:cubicBezTo>
                <a:cubicBezTo>
                  <a:pt x="1731" y="488"/>
                  <a:pt x="1731" y="486"/>
                  <a:pt x="1728" y="487"/>
                </a:cubicBezTo>
                <a:cubicBezTo>
                  <a:pt x="1728" y="490"/>
                  <a:pt x="1732" y="487"/>
                  <a:pt x="1731" y="490"/>
                </a:cubicBezTo>
                <a:cubicBezTo>
                  <a:pt x="1728" y="492"/>
                  <a:pt x="1724" y="493"/>
                  <a:pt x="1723" y="490"/>
                </a:cubicBezTo>
                <a:cubicBezTo>
                  <a:pt x="1726" y="497"/>
                  <a:pt x="1716" y="494"/>
                  <a:pt x="1718" y="500"/>
                </a:cubicBezTo>
                <a:cubicBezTo>
                  <a:pt x="1721" y="502"/>
                  <a:pt x="1727" y="497"/>
                  <a:pt x="1730" y="501"/>
                </a:cubicBezTo>
                <a:cubicBezTo>
                  <a:pt x="1729" y="503"/>
                  <a:pt x="1728" y="505"/>
                  <a:pt x="1724" y="505"/>
                </a:cubicBezTo>
                <a:cubicBezTo>
                  <a:pt x="1726" y="513"/>
                  <a:pt x="1736" y="507"/>
                  <a:pt x="1742" y="504"/>
                </a:cubicBezTo>
                <a:cubicBezTo>
                  <a:pt x="1745" y="505"/>
                  <a:pt x="1747" y="507"/>
                  <a:pt x="1748" y="503"/>
                </a:cubicBezTo>
                <a:cubicBezTo>
                  <a:pt x="1739" y="495"/>
                  <a:pt x="1752" y="484"/>
                  <a:pt x="1762" y="486"/>
                </a:cubicBezTo>
                <a:cubicBezTo>
                  <a:pt x="1761" y="484"/>
                  <a:pt x="1759" y="484"/>
                  <a:pt x="1762" y="482"/>
                </a:cubicBezTo>
                <a:cubicBezTo>
                  <a:pt x="1769" y="482"/>
                  <a:pt x="1779" y="478"/>
                  <a:pt x="1790" y="480"/>
                </a:cubicBezTo>
                <a:cubicBezTo>
                  <a:pt x="1789" y="477"/>
                  <a:pt x="1791" y="475"/>
                  <a:pt x="1790" y="472"/>
                </a:cubicBezTo>
                <a:cubicBezTo>
                  <a:pt x="1785" y="473"/>
                  <a:pt x="1783" y="475"/>
                  <a:pt x="1778" y="472"/>
                </a:cubicBezTo>
                <a:cubicBezTo>
                  <a:pt x="1778" y="462"/>
                  <a:pt x="1787" y="464"/>
                  <a:pt x="1791" y="456"/>
                </a:cubicBezTo>
                <a:close/>
                <a:moveTo>
                  <a:pt x="1749" y="699"/>
                </a:moveTo>
                <a:cubicBezTo>
                  <a:pt x="1751" y="699"/>
                  <a:pt x="1754" y="694"/>
                  <a:pt x="1752" y="696"/>
                </a:cubicBezTo>
                <a:cubicBezTo>
                  <a:pt x="1748" y="698"/>
                  <a:pt x="1745" y="702"/>
                  <a:pt x="1743" y="706"/>
                </a:cubicBezTo>
                <a:cubicBezTo>
                  <a:pt x="1748" y="705"/>
                  <a:pt x="1748" y="705"/>
                  <a:pt x="1748" y="705"/>
                </a:cubicBezTo>
                <a:cubicBezTo>
                  <a:pt x="1747" y="701"/>
                  <a:pt x="1752" y="703"/>
                  <a:pt x="1749" y="699"/>
                </a:cubicBezTo>
                <a:close/>
                <a:moveTo>
                  <a:pt x="1689" y="858"/>
                </a:moveTo>
                <a:cubicBezTo>
                  <a:pt x="1693" y="858"/>
                  <a:pt x="1694" y="854"/>
                  <a:pt x="1692" y="851"/>
                </a:cubicBezTo>
                <a:cubicBezTo>
                  <a:pt x="1695" y="851"/>
                  <a:pt x="1697" y="846"/>
                  <a:pt x="1695" y="846"/>
                </a:cubicBezTo>
                <a:cubicBezTo>
                  <a:pt x="1691" y="848"/>
                  <a:pt x="1691" y="854"/>
                  <a:pt x="1689" y="858"/>
                </a:cubicBezTo>
                <a:close/>
                <a:moveTo>
                  <a:pt x="1442" y="937"/>
                </a:moveTo>
                <a:cubicBezTo>
                  <a:pt x="1441" y="940"/>
                  <a:pt x="1436" y="940"/>
                  <a:pt x="1436" y="943"/>
                </a:cubicBezTo>
                <a:cubicBezTo>
                  <a:pt x="1440" y="943"/>
                  <a:pt x="1440" y="943"/>
                  <a:pt x="1440" y="943"/>
                </a:cubicBezTo>
                <a:cubicBezTo>
                  <a:pt x="1439" y="940"/>
                  <a:pt x="1444" y="938"/>
                  <a:pt x="1442" y="937"/>
                </a:cubicBezTo>
                <a:close/>
                <a:moveTo>
                  <a:pt x="1414" y="1068"/>
                </a:moveTo>
                <a:cubicBezTo>
                  <a:pt x="1412" y="1066"/>
                  <a:pt x="1407" y="1070"/>
                  <a:pt x="1410" y="1071"/>
                </a:cubicBezTo>
                <a:cubicBezTo>
                  <a:pt x="1411" y="1068"/>
                  <a:pt x="1414" y="1072"/>
                  <a:pt x="1414" y="1068"/>
                </a:cubicBezTo>
                <a:close/>
                <a:moveTo>
                  <a:pt x="1414" y="1080"/>
                </a:moveTo>
                <a:cubicBezTo>
                  <a:pt x="1411" y="1080"/>
                  <a:pt x="1412" y="1076"/>
                  <a:pt x="1409" y="1075"/>
                </a:cubicBezTo>
                <a:cubicBezTo>
                  <a:pt x="1403" y="1086"/>
                  <a:pt x="1390" y="1080"/>
                  <a:pt x="1385" y="1089"/>
                </a:cubicBezTo>
                <a:cubicBezTo>
                  <a:pt x="1388" y="1090"/>
                  <a:pt x="1392" y="1091"/>
                  <a:pt x="1393" y="1091"/>
                </a:cubicBezTo>
                <a:cubicBezTo>
                  <a:pt x="1395" y="1096"/>
                  <a:pt x="1391" y="1097"/>
                  <a:pt x="1391" y="1101"/>
                </a:cubicBezTo>
                <a:cubicBezTo>
                  <a:pt x="1397" y="1100"/>
                  <a:pt x="1402" y="1100"/>
                  <a:pt x="1403" y="1096"/>
                </a:cubicBezTo>
                <a:cubicBezTo>
                  <a:pt x="1401" y="1095"/>
                  <a:pt x="1401" y="1098"/>
                  <a:pt x="1400" y="1098"/>
                </a:cubicBezTo>
                <a:cubicBezTo>
                  <a:pt x="1398" y="1096"/>
                  <a:pt x="1395" y="1096"/>
                  <a:pt x="1394" y="1094"/>
                </a:cubicBezTo>
                <a:cubicBezTo>
                  <a:pt x="1400" y="1092"/>
                  <a:pt x="1401" y="1096"/>
                  <a:pt x="1405" y="1096"/>
                </a:cubicBezTo>
                <a:cubicBezTo>
                  <a:pt x="1404" y="1092"/>
                  <a:pt x="1409" y="1094"/>
                  <a:pt x="1410" y="1092"/>
                </a:cubicBezTo>
                <a:cubicBezTo>
                  <a:pt x="1410" y="1088"/>
                  <a:pt x="1404" y="1090"/>
                  <a:pt x="1405" y="1084"/>
                </a:cubicBezTo>
                <a:cubicBezTo>
                  <a:pt x="1409" y="1084"/>
                  <a:pt x="1412" y="1082"/>
                  <a:pt x="1414" y="1080"/>
                </a:cubicBezTo>
                <a:close/>
                <a:moveTo>
                  <a:pt x="1404" y="1086"/>
                </a:moveTo>
                <a:cubicBezTo>
                  <a:pt x="1402" y="1089"/>
                  <a:pt x="1401" y="1086"/>
                  <a:pt x="1399" y="1088"/>
                </a:cubicBezTo>
                <a:cubicBezTo>
                  <a:pt x="1398" y="1085"/>
                  <a:pt x="1398" y="1085"/>
                  <a:pt x="1398" y="1085"/>
                </a:cubicBezTo>
                <a:cubicBezTo>
                  <a:pt x="1401" y="1084"/>
                  <a:pt x="1401" y="1087"/>
                  <a:pt x="1404" y="1086"/>
                </a:cubicBezTo>
                <a:close/>
                <a:moveTo>
                  <a:pt x="1379" y="1092"/>
                </a:moveTo>
                <a:cubicBezTo>
                  <a:pt x="1376" y="1091"/>
                  <a:pt x="1377" y="1094"/>
                  <a:pt x="1374" y="1094"/>
                </a:cubicBezTo>
                <a:cubicBezTo>
                  <a:pt x="1374" y="1098"/>
                  <a:pt x="1379" y="1096"/>
                  <a:pt x="1380" y="1099"/>
                </a:cubicBezTo>
                <a:cubicBezTo>
                  <a:pt x="1375" y="1099"/>
                  <a:pt x="1377" y="1104"/>
                  <a:pt x="1374" y="1105"/>
                </a:cubicBezTo>
                <a:cubicBezTo>
                  <a:pt x="1368" y="1107"/>
                  <a:pt x="1365" y="1110"/>
                  <a:pt x="1364" y="1116"/>
                </a:cubicBezTo>
                <a:cubicBezTo>
                  <a:pt x="1371" y="1116"/>
                  <a:pt x="1370" y="1129"/>
                  <a:pt x="1369" y="1132"/>
                </a:cubicBezTo>
                <a:cubicBezTo>
                  <a:pt x="1370" y="1132"/>
                  <a:pt x="1371" y="1132"/>
                  <a:pt x="1371" y="1133"/>
                </a:cubicBezTo>
                <a:cubicBezTo>
                  <a:pt x="1373" y="1130"/>
                  <a:pt x="1379" y="1130"/>
                  <a:pt x="1380" y="1127"/>
                </a:cubicBezTo>
                <a:cubicBezTo>
                  <a:pt x="1377" y="1126"/>
                  <a:pt x="1374" y="1124"/>
                  <a:pt x="1372" y="1121"/>
                </a:cubicBezTo>
                <a:cubicBezTo>
                  <a:pt x="1376" y="1114"/>
                  <a:pt x="1384" y="1109"/>
                  <a:pt x="1384" y="1100"/>
                </a:cubicBezTo>
                <a:cubicBezTo>
                  <a:pt x="1380" y="1100"/>
                  <a:pt x="1379" y="1096"/>
                  <a:pt x="1379" y="1092"/>
                </a:cubicBezTo>
                <a:close/>
                <a:moveTo>
                  <a:pt x="1358" y="1044"/>
                </a:moveTo>
                <a:cubicBezTo>
                  <a:pt x="1359" y="1046"/>
                  <a:pt x="1354" y="1048"/>
                  <a:pt x="1356" y="1049"/>
                </a:cubicBezTo>
                <a:cubicBezTo>
                  <a:pt x="1359" y="1046"/>
                  <a:pt x="1362" y="1043"/>
                  <a:pt x="1364" y="1039"/>
                </a:cubicBezTo>
                <a:cubicBezTo>
                  <a:pt x="1359" y="1037"/>
                  <a:pt x="1357" y="1043"/>
                  <a:pt x="1355" y="1044"/>
                </a:cubicBezTo>
                <a:cubicBezTo>
                  <a:pt x="1356" y="1044"/>
                  <a:pt x="1358" y="1043"/>
                  <a:pt x="1358" y="1044"/>
                </a:cubicBezTo>
                <a:close/>
                <a:moveTo>
                  <a:pt x="1332" y="1098"/>
                </a:moveTo>
                <a:cubicBezTo>
                  <a:pt x="1332" y="1099"/>
                  <a:pt x="1331" y="1101"/>
                  <a:pt x="1331" y="1103"/>
                </a:cubicBezTo>
                <a:cubicBezTo>
                  <a:pt x="1338" y="1107"/>
                  <a:pt x="1342" y="1099"/>
                  <a:pt x="1351" y="1100"/>
                </a:cubicBezTo>
                <a:cubicBezTo>
                  <a:pt x="1352" y="1096"/>
                  <a:pt x="1358" y="1092"/>
                  <a:pt x="1361" y="1092"/>
                </a:cubicBezTo>
                <a:cubicBezTo>
                  <a:pt x="1358" y="1087"/>
                  <a:pt x="1364" y="1083"/>
                  <a:pt x="1363" y="1080"/>
                </a:cubicBezTo>
                <a:cubicBezTo>
                  <a:pt x="1361" y="1081"/>
                  <a:pt x="1362" y="1085"/>
                  <a:pt x="1358" y="1085"/>
                </a:cubicBezTo>
                <a:cubicBezTo>
                  <a:pt x="1359" y="1096"/>
                  <a:pt x="1346" y="1096"/>
                  <a:pt x="1339" y="1101"/>
                </a:cubicBezTo>
                <a:cubicBezTo>
                  <a:pt x="1337" y="1100"/>
                  <a:pt x="1340" y="1097"/>
                  <a:pt x="1338" y="1097"/>
                </a:cubicBezTo>
                <a:cubicBezTo>
                  <a:pt x="1337" y="1100"/>
                  <a:pt x="1334" y="1096"/>
                  <a:pt x="1332" y="1098"/>
                </a:cubicBezTo>
                <a:close/>
                <a:moveTo>
                  <a:pt x="1361" y="1127"/>
                </a:moveTo>
                <a:cubicBezTo>
                  <a:pt x="1359" y="1123"/>
                  <a:pt x="1361" y="1122"/>
                  <a:pt x="1364" y="1121"/>
                </a:cubicBezTo>
                <a:cubicBezTo>
                  <a:pt x="1362" y="1120"/>
                  <a:pt x="1362" y="1119"/>
                  <a:pt x="1362" y="1118"/>
                </a:cubicBezTo>
                <a:cubicBezTo>
                  <a:pt x="1359" y="1118"/>
                  <a:pt x="1359" y="1122"/>
                  <a:pt x="1355" y="1122"/>
                </a:cubicBezTo>
                <a:cubicBezTo>
                  <a:pt x="1355" y="1120"/>
                  <a:pt x="1356" y="1115"/>
                  <a:pt x="1354" y="1115"/>
                </a:cubicBezTo>
                <a:cubicBezTo>
                  <a:pt x="1351" y="1118"/>
                  <a:pt x="1343" y="1117"/>
                  <a:pt x="1340" y="1119"/>
                </a:cubicBezTo>
                <a:cubicBezTo>
                  <a:pt x="1339" y="1122"/>
                  <a:pt x="1344" y="1122"/>
                  <a:pt x="1341" y="1123"/>
                </a:cubicBezTo>
                <a:cubicBezTo>
                  <a:pt x="1334" y="1126"/>
                  <a:pt x="1330" y="1131"/>
                  <a:pt x="1329" y="1139"/>
                </a:cubicBezTo>
                <a:cubicBezTo>
                  <a:pt x="1335" y="1140"/>
                  <a:pt x="1339" y="1141"/>
                  <a:pt x="1346" y="1138"/>
                </a:cubicBezTo>
                <a:cubicBezTo>
                  <a:pt x="1351" y="1147"/>
                  <a:pt x="1337" y="1148"/>
                  <a:pt x="1334" y="1154"/>
                </a:cubicBezTo>
                <a:cubicBezTo>
                  <a:pt x="1336" y="1157"/>
                  <a:pt x="1338" y="1157"/>
                  <a:pt x="1335" y="1160"/>
                </a:cubicBezTo>
                <a:cubicBezTo>
                  <a:pt x="1338" y="1158"/>
                  <a:pt x="1341" y="1156"/>
                  <a:pt x="1344" y="1154"/>
                </a:cubicBezTo>
                <a:cubicBezTo>
                  <a:pt x="1347" y="1154"/>
                  <a:pt x="1347" y="1158"/>
                  <a:pt x="1350" y="1158"/>
                </a:cubicBezTo>
                <a:cubicBezTo>
                  <a:pt x="1353" y="1154"/>
                  <a:pt x="1344" y="1155"/>
                  <a:pt x="1344" y="1151"/>
                </a:cubicBezTo>
                <a:cubicBezTo>
                  <a:pt x="1348" y="1149"/>
                  <a:pt x="1350" y="1147"/>
                  <a:pt x="1354" y="1146"/>
                </a:cubicBezTo>
                <a:cubicBezTo>
                  <a:pt x="1354" y="1142"/>
                  <a:pt x="1349" y="1145"/>
                  <a:pt x="1350" y="1142"/>
                </a:cubicBezTo>
                <a:cubicBezTo>
                  <a:pt x="1352" y="1140"/>
                  <a:pt x="1352" y="1138"/>
                  <a:pt x="1352" y="1137"/>
                </a:cubicBezTo>
                <a:cubicBezTo>
                  <a:pt x="1355" y="1138"/>
                  <a:pt x="1355" y="1140"/>
                  <a:pt x="1358" y="1138"/>
                </a:cubicBezTo>
                <a:cubicBezTo>
                  <a:pt x="1354" y="1136"/>
                  <a:pt x="1352" y="1127"/>
                  <a:pt x="1361" y="1127"/>
                </a:cubicBezTo>
                <a:close/>
                <a:moveTo>
                  <a:pt x="1325" y="1111"/>
                </a:moveTo>
                <a:cubicBezTo>
                  <a:pt x="1325" y="1114"/>
                  <a:pt x="1319" y="1113"/>
                  <a:pt x="1319" y="1116"/>
                </a:cubicBezTo>
                <a:cubicBezTo>
                  <a:pt x="1322" y="1116"/>
                  <a:pt x="1322" y="1114"/>
                  <a:pt x="1325" y="1114"/>
                </a:cubicBezTo>
                <a:cubicBezTo>
                  <a:pt x="1324" y="1112"/>
                  <a:pt x="1327" y="1110"/>
                  <a:pt x="1325" y="1111"/>
                </a:cubicBezTo>
                <a:close/>
                <a:moveTo>
                  <a:pt x="1230" y="1249"/>
                </a:moveTo>
                <a:cubicBezTo>
                  <a:pt x="1232" y="1247"/>
                  <a:pt x="1235" y="1251"/>
                  <a:pt x="1235" y="1248"/>
                </a:cubicBezTo>
                <a:cubicBezTo>
                  <a:pt x="1233" y="1249"/>
                  <a:pt x="1234" y="1246"/>
                  <a:pt x="1233" y="1246"/>
                </a:cubicBezTo>
                <a:cubicBezTo>
                  <a:pt x="1233" y="1248"/>
                  <a:pt x="1228" y="1246"/>
                  <a:pt x="1230" y="1249"/>
                </a:cubicBezTo>
                <a:close/>
                <a:moveTo>
                  <a:pt x="1137" y="1244"/>
                </a:moveTo>
                <a:cubicBezTo>
                  <a:pt x="1139" y="1245"/>
                  <a:pt x="1139" y="1249"/>
                  <a:pt x="1141" y="1250"/>
                </a:cubicBezTo>
                <a:cubicBezTo>
                  <a:pt x="1142" y="1247"/>
                  <a:pt x="1145" y="1245"/>
                  <a:pt x="1150" y="1245"/>
                </a:cubicBezTo>
                <a:cubicBezTo>
                  <a:pt x="1151" y="1243"/>
                  <a:pt x="1147" y="1241"/>
                  <a:pt x="1150" y="1241"/>
                </a:cubicBezTo>
                <a:cubicBezTo>
                  <a:pt x="1156" y="1238"/>
                  <a:pt x="1159" y="1234"/>
                  <a:pt x="1164" y="1231"/>
                </a:cubicBezTo>
                <a:cubicBezTo>
                  <a:pt x="1160" y="1232"/>
                  <a:pt x="1159" y="1228"/>
                  <a:pt x="1155" y="1230"/>
                </a:cubicBezTo>
                <a:cubicBezTo>
                  <a:pt x="1154" y="1234"/>
                  <a:pt x="1159" y="1233"/>
                  <a:pt x="1156" y="1236"/>
                </a:cubicBezTo>
                <a:cubicBezTo>
                  <a:pt x="1149" y="1237"/>
                  <a:pt x="1140" y="1237"/>
                  <a:pt x="1137" y="1244"/>
                </a:cubicBezTo>
                <a:close/>
                <a:moveTo>
                  <a:pt x="1003" y="118"/>
                </a:moveTo>
                <a:cubicBezTo>
                  <a:pt x="1001" y="118"/>
                  <a:pt x="1001" y="118"/>
                  <a:pt x="1001" y="118"/>
                </a:cubicBezTo>
                <a:cubicBezTo>
                  <a:pt x="1002" y="120"/>
                  <a:pt x="998" y="122"/>
                  <a:pt x="1001" y="125"/>
                </a:cubicBezTo>
                <a:cubicBezTo>
                  <a:pt x="1002" y="123"/>
                  <a:pt x="1001" y="120"/>
                  <a:pt x="1004" y="120"/>
                </a:cubicBezTo>
                <a:cubicBezTo>
                  <a:pt x="1004" y="119"/>
                  <a:pt x="1003" y="118"/>
                  <a:pt x="1003" y="118"/>
                </a:cubicBezTo>
                <a:close/>
                <a:moveTo>
                  <a:pt x="1034" y="1144"/>
                </a:moveTo>
                <a:cubicBezTo>
                  <a:pt x="1037" y="1142"/>
                  <a:pt x="1036" y="1138"/>
                  <a:pt x="1037" y="1134"/>
                </a:cubicBezTo>
                <a:cubicBezTo>
                  <a:pt x="1034" y="1140"/>
                  <a:pt x="1029" y="1143"/>
                  <a:pt x="1028" y="1150"/>
                </a:cubicBezTo>
                <a:cubicBezTo>
                  <a:pt x="1034" y="1150"/>
                  <a:pt x="1033" y="1145"/>
                  <a:pt x="1033" y="1142"/>
                </a:cubicBezTo>
                <a:cubicBezTo>
                  <a:pt x="1034" y="1143"/>
                  <a:pt x="1033" y="1144"/>
                  <a:pt x="1034" y="1144"/>
                </a:cubicBezTo>
                <a:close/>
                <a:moveTo>
                  <a:pt x="915" y="1242"/>
                </a:moveTo>
                <a:cubicBezTo>
                  <a:pt x="913" y="1242"/>
                  <a:pt x="914" y="1240"/>
                  <a:pt x="912" y="1240"/>
                </a:cubicBezTo>
                <a:cubicBezTo>
                  <a:pt x="913" y="1242"/>
                  <a:pt x="908" y="1247"/>
                  <a:pt x="911" y="1246"/>
                </a:cubicBezTo>
                <a:cubicBezTo>
                  <a:pt x="910" y="1243"/>
                  <a:pt x="914" y="1244"/>
                  <a:pt x="915" y="1242"/>
                </a:cubicBezTo>
                <a:close/>
                <a:moveTo>
                  <a:pt x="771" y="1227"/>
                </a:moveTo>
                <a:cubicBezTo>
                  <a:pt x="767" y="1227"/>
                  <a:pt x="767" y="1222"/>
                  <a:pt x="763" y="1221"/>
                </a:cubicBezTo>
                <a:cubicBezTo>
                  <a:pt x="762" y="1223"/>
                  <a:pt x="769" y="1230"/>
                  <a:pt x="771" y="1227"/>
                </a:cubicBezTo>
                <a:close/>
                <a:moveTo>
                  <a:pt x="672" y="1182"/>
                </a:moveTo>
                <a:cubicBezTo>
                  <a:pt x="674" y="1180"/>
                  <a:pt x="677" y="1180"/>
                  <a:pt x="678" y="1180"/>
                </a:cubicBezTo>
                <a:cubicBezTo>
                  <a:pt x="677" y="1178"/>
                  <a:pt x="670" y="1177"/>
                  <a:pt x="672" y="1182"/>
                </a:cubicBezTo>
                <a:close/>
                <a:moveTo>
                  <a:pt x="572" y="1348"/>
                </a:moveTo>
                <a:cubicBezTo>
                  <a:pt x="575" y="1347"/>
                  <a:pt x="578" y="1346"/>
                  <a:pt x="577" y="1350"/>
                </a:cubicBezTo>
                <a:cubicBezTo>
                  <a:pt x="580" y="1350"/>
                  <a:pt x="580" y="1348"/>
                  <a:pt x="581" y="1347"/>
                </a:cubicBezTo>
                <a:cubicBezTo>
                  <a:pt x="577" y="1348"/>
                  <a:pt x="573" y="1341"/>
                  <a:pt x="572" y="1348"/>
                </a:cubicBezTo>
                <a:close/>
                <a:moveTo>
                  <a:pt x="566" y="1418"/>
                </a:moveTo>
                <a:cubicBezTo>
                  <a:pt x="571" y="1416"/>
                  <a:pt x="566" y="1415"/>
                  <a:pt x="569" y="1411"/>
                </a:cubicBezTo>
                <a:cubicBezTo>
                  <a:pt x="561" y="1413"/>
                  <a:pt x="567" y="1415"/>
                  <a:pt x="566" y="1418"/>
                </a:cubicBezTo>
                <a:close/>
                <a:moveTo>
                  <a:pt x="429" y="152"/>
                </a:moveTo>
                <a:cubicBezTo>
                  <a:pt x="427" y="149"/>
                  <a:pt x="429" y="147"/>
                  <a:pt x="428" y="142"/>
                </a:cubicBezTo>
                <a:cubicBezTo>
                  <a:pt x="424" y="143"/>
                  <a:pt x="421" y="145"/>
                  <a:pt x="420" y="148"/>
                </a:cubicBezTo>
                <a:cubicBezTo>
                  <a:pt x="427" y="146"/>
                  <a:pt x="427" y="151"/>
                  <a:pt x="427" y="153"/>
                </a:cubicBezTo>
                <a:cubicBezTo>
                  <a:pt x="427" y="152"/>
                  <a:pt x="428" y="152"/>
                  <a:pt x="429" y="152"/>
                </a:cubicBezTo>
                <a:close/>
                <a:moveTo>
                  <a:pt x="418" y="170"/>
                </a:moveTo>
                <a:cubicBezTo>
                  <a:pt x="417" y="167"/>
                  <a:pt x="416" y="165"/>
                  <a:pt x="418" y="163"/>
                </a:cubicBezTo>
                <a:cubicBezTo>
                  <a:pt x="414" y="163"/>
                  <a:pt x="415" y="169"/>
                  <a:pt x="412" y="168"/>
                </a:cubicBezTo>
                <a:cubicBezTo>
                  <a:pt x="414" y="169"/>
                  <a:pt x="415" y="173"/>
                  <a:pt x="414" y="175"/>
                </a:cubicBezTo>
                <a:cubicBezTo>
                  <a:pt x="420" y="176"/>
                  <a:pt x="412" y="170"/>
                  <a:pt x="418" y="170"/>
                </a:cubicBezTo>
                <a:close/>
                <a:moveTo>
                  <a:pt x="489" y="1107"/>
                </a:moveTo>
                <a:cubicBezTo>
                  <a:pt x="492" y="1102"/>
                  <a:pt x="496" y="1095"/>
                  <a:pt x="494" y="1089"/>
                </a:cubicBezTo>
                <a:cubicBezTo>
                  <a:pt x="491" y="1090"/>
                  <a:pt x="487" y="1091"/>
                  <a:pt x="481" y="1093"/>
                </a:cubicBezTo>
                <a:cubicBezTo>
                  <a:pt x="481" y="1092"/>
                  <a:pt x="481" y="1090"/>
                  <a:pt x="480" y="1090"/>
                </a:cubicBezTo>
                <a:cubicBezTo>
                  <a:pt x="471" y="1091"/>
                  <a:pt x="461" y="1102"/>
                  <a:pt x="462" y="1106"/>
                </a:cubicBezTo>
                <a:cubicBezTo>
                  <a:pt x="463" y="1105"/>
                  <a:pt x="469" y="1103"/>
                  <a:pt x="467" y="1108"/>
                </a:cubicBezTo>
                <a:cubicBezTo>
                  <a:pt x="471" y="1104"/>
                  <a:pt x="474" y="1106"/>
                  <a:pt x="477" y="1108"/>
                </a:cubicBezTo>
                <a:cubicBezTo>
                  <a:pt x="477" y="1101"/>
                  <a:pt x="485" y="1100"/>
                  <a:pt x="491" y="1097"/>
                </a:cubicBezTo>
                <a:cubicBezTo>
                  <a:pt x="491" y="1100"/>
                  <a:pt x="490" y="1103"/>
                  <a:pt x="488" y="1101"/>
                </a:cubicBezTo>
                <a:cubicBezTo>
                  <a:pt x="490" y="1103"/>
                  <a:pt x="487" y="1106"/>
                  <a:pt x="489" y="1107"/>
                </a:cubicBezTo>
                <a:close/>
                <a:moveTo>
                  <a:pt x="500" y="1422"/>
                </a:moveTo>
                <a:cubicBezTo>
                  <a:pt x="501" y="1422"/>
                  <a:pt x="501" y="1423"/>
                  <a:pt x="502" y="1423"/>
                </a:cubicBezTo>
                <a:cubicBezTo>
                  <a:pt x="504" y="1421"/>
                  <a:pt x="508" y="1423"/>
                  <a:pt x="509" y="1420"/>
                </a:cubicBezTo>
                <a:cubicBezTo>
                  <a:pt x="507" y="1421"/>
                  <a:pt x="502" y="1418"/>
                  <a:pt x="500" y="1422"/>
                </a:cubicBezTo>
                <a:close/>
                <a:moveTo>
                  <a:pt x="459" y="1077"/>
                </a:moveTo>
                <a:cubicBezTo>
                  <a:pt x="460" y="1072"/>
                  <a:pt x="457" y="1073"/>
                  <a:pt x="455" y="1071"/>
                </a:cubicBezTo>
                <a:cubicBezTo>
                  <a:pt x="454" y="1069"/>
                  <a:pt x="457" y="1065"/>
                  <a:pt x="455" y="1065"/>
                </a:cubicBezTo>
                <a:cubicBezTo>
                  <a:pt x="454" y="1068"/>
                  <a:pt x="453" y="1070"/>
                  <a:pt x="452" y="1074"/>
                </a:cubicBezTo>
                <a:cubicBezTo>
                  <a:pt x="456" y="1071"/>
                  <a:pt x="457" y="1074"/>
                  <a:pt x="459" y="1077"/>
                </a:cubicBezTo>
                <a:close/>
                <a:moveTo>
                  <a:pt x="482" y="1418"/>
                </a:moveTo>
                <a:cubicBezTo>
                  <a:pt x="482" y="1415"/>
                  <a:pt x="482" y="1415"/>
                  <a:pt x="482" y="1415"/>
                </a:cubicBezTo>
                <a:cubicBezTo>
                  <a:pt x="482" y="1415"/>
                  <a:pt x="482" y="1414"/>
                  <a:pt x="481" y="1414"/>
                </a:cubicBezTo>
                <a:cubicBezTo>
                  <a:pt x="478" y="1413"/>
                  <a:pt x="471" y="1420"/>
                  <a:pt x="478" y="1422"/>
                </a:cubicBezTo>
                <a:cubicBezTo>
                  <a:pt x="479" y="1419"/>
                  <a:pt x="475" y="1421"/>
                  <a:pt x="476" y="1418"/>
                </a:cubicBezTo>
                <a:cubicBezTo>
                  <a:pt x="478" y="1417"/>
                  <a:pt x="481" y="1417"/>
                  <a:pt x="482" y="1418"/>
                </a:cubicBezTo>
                <a:close/>
                <a:moveTo>
                  <a:pt x="410" y="1201"/>
                </a:moveTo>
                <a:cubicBezTo>
                  <a:pt x="411" y="1194"/>
                  <a:pt x="415" y="1188"/>
                  <a:pt x="417" y="1179"/>
                </a:cubicBezTo>
                <a:cubicBezTo>
                  <a:pt x="412" y="1185"/>
                  <a:pt x="407" y="1194"/>
                  <a:pt x="410" y="1201"/>
                </a:cubicBezTo>
                <a:close/>
                <a:moveTo>
                  <a:pt x="361" y="1064"/>
                </a:moveTo>
                <a:cubicBezTo>
                  <a:pt x="361" y="1062"/>
                  <a:pt x="359" y="1062"/>
                  <a:pt x="359" y="1060"/>
                </a:cubicBezTo>
                <a:cubicBezTo>
                  <a:pt x="364" y="1059"/>
                  <a:pt x="364" y="1054"/>
                  <a:pt x="367" y="1051"/>
                </a:cubicBezTo>
                <a:cubicBezTo>
                  <a:pt x="367" y="1049"/>
                  <a:pt x="364" y="1050"/>
                  <a:pt x="364" y="1048"/>
                </a:cubicBezTo>
                <a:cubicBezTo>
                  <a:pt x="369" y="1048"/>
                  <a:pt x="369" y="1043"/>
                  <a:pt x="372" y="1041"/>
                </a:cubicBezTo>
                <a:cubicBezTo>
                  <a:pt x="371" y="1041"/>
                  <a:pt x="369" y="1040"/>
                  <a:pt x="368" y="1039"/>
                </a:cubicBezTo>
                <a:cubicBezTo>
                  <a:pt x="369" y="1037"/>
                  <a:pt x="369" y="1031"/>
                  <a:pt x="373" y="1034"/>
                </a:cubicBezTo>
                <a:cubicBezTo>
                  <a:pt x="373" y="1032"/>
                  <a:pt x="372" y="1032"/>
                  <a:pt x="372" y="1030"/>
                </a:cubicBezTo>
                <a:cubicBezTo>
                  <a:pt x="363" y="1035"/>
                  <a:pt x="362" y="1046"/>
                  <a:pt x="358" y="1054"/>
                </a:cubicBezTo>
                <a:cubicBezTo>
                  <a:pt x="357" y="1053"/>
                  <a:pt x="355" y="1053"/>
                  <a:pt x="353" y="1053"/>
                </a:cubicBezTo>
                <a:cubicBezTo>
                  <a:pt x="355" y="1056"/>
                  <a:pt x="353" y="1057"/>
                  <a:pt x="350" y="1058"/>
                </a:cubicBezTo>
                <a:cubicBezTo>
                  <a:pt x="350" y="1061"/>
                  <a:pt x="354" y="1062"/>
                  <a:pt x="350" y="1064"/>
                </a:cubicBezTo>
                <a:cubicBezTo>
                  <a:pt x="353" y="1065"/>
                  <a:pt x="356" y="1064"/>
                  <a:pt x="356" y="1067"/>
                </a:cubicBezTo>
                <a:cubicBezTo>
                  <a:pt x="355" y="1069"/>
                  <a:pt x="352" y="1070"/>
                  <a:pt x="350" y="1072"/>
                </a:cubicBezTo>
                <a:cubicBezTo>
                  <a:pt x="354" y="1075"/>
                  <a:pt x="354" y="1073"/>
                  <a:pt x="358" y="1071"/>
                </a:cubicBezTo>
                <a:cubicBezTo>
                  <a:pt x="354" y="1069"/>
                  <a:pt x="357" y="1065"/>
                  <a:pt x="361" y="1064"/>
                </a:cubicBezTo>
                <a:close/>
                <a:moveTo>
                  <a:pt x="393" y="1253"/>
                </a:moveTo>
                <a:cubicBezTo>
                  <a:pt x="389" y="1253"/>
                  <a:pt x="385" y="1257"/>
                  <a:pt x="387" y="1258"/>
                </a:cubicBezTo>
                <a:cubicBezTo>
                  <a:pt x="388" y="1256"/>
                  <a:pt x="395" y="1258"/>
                  <a:pt x="393" y="1253"/>
                </a:cubicBezTo>
                <a:close/>
                <a:moveTo>
                  <a:pt x="350" y="1018"/>
                </a:moveTo>
                <a:cubicBezTo>
                  <a:pt x="348" y="1020"/>
                  <a:pt x="345" y="1021"/>
                  <a:pt x="343" y="1023"/>
                </a:cubicBezTo>
                <a:cubicBezTo>
                  <a:pt x="347" y="1024"/>
                  <a:pt x="340" y="1027"/>
                  <a:pt x="345" y="1028"/>
                </a:cubicBezTo>
                <a:cubicBezTo>
                  <a:pt x="346" y="1025"/>
                  <a:pt x="351" y="1017"/>
                  <a:pt x="350" y="1018"/>
                </a:cubicBezTo>
                <a:close/>
                <a:moveTo>
                  <a:pt x="305" y="980"/>
                </a:moveTo>
                <a:cubicBezTo>
                  <a:pt x="300" y="984"/>
                  <a:pt x="301" y="978"/>
                  <a:pt x="300" y="979"/>
                </a:cubicBezTo>
                <a:cubicBezTo>
                  <a:pt x="299" y="982"/>
                  <a:pt x="297" y="981"/>
                  <a:pt x="295" y="981"/>
                </a:cubicBezTo>
                <a:cubicBezTo>
                  <a:pt x="294" y="983"/>
                  <a:pt x="292" y="985"/>
                  <a:pt x="292" y="987"/>
                </a:cubicBezTo>
                <a:cubicBezTo>
                  <a:pt x="293" y="988"/>
                  <a:pt x="297" y="986"/>
                  <a:pt x="297" y="988"/>
                </a:cubicBezTo>
                <a:cubicBezTo>
                  <a:pt x="298" y="991"/>
                  <a:pt x="297" y="997"/>
                  <a:pt x="300" y="997"/>
                </a:cubicBezTo>
                <a:cubicBezTo>
                  <a:pt x="300" y="988"/>
                  <a:pt x="299" y="986"/>
                  <a:pt x="305" y="980"/>
                </a:cubicBezTo>
                <a:close/>
                <a:moveTo>
                  <a:pt x="232" y="411"/>
                </a:moveTo>
                <a:cubicBezTo>
                  <a:pt x="233" y="409"/>
                  <a:pt x="235" y="408"/>
                  <a:pt x="237" y="406"/>
                </a:cubicBezTo>
                <a:cubicBezTo>
                  <a:pt x="233" y="406"/>
                  <a:pt x="230" y="410"/>
                  <a:pt x="232" y="411"/>
                </a:cubicBezTo>
                <a:close/>
                <a:moveTo>
                  <a:pt x="205" y="456"/>
                </a:moveTo>
                <a:cubicBezTo>
                  <a:pt x="206" y="451"/>
                  <a:pt x="212" y="450"/>
                  <a:pt x="214" y="445"/>
                </a:cubicBezTo>
                <a:cubicBezTo>
                  <a:pt x="214" y="442"/>
                  <a:pt x="210" y="444"/>
                  <a:pt x="210" y="440"/>
                </a:cubicBezTo>
                <a:cubicBezTo>
                  <a:pt x="224" y="439"/>
                  <a:pt x="221" y="425"/>
                  <a:pt x="233" y="423"/>
                </a:cubicBezTo>
                <a:cubicBezTo>
                  <a:pt x="231" y="416"/>
                  <a:pt x="238" y="413"/>
                  <a:pt x="236" y="410"/>
                </a:cubicBezTo>
                <a:cubicBezTo>
                  <a:pt x="235" y="412"/>
                  <a:pt x="226" y="415"/>
                  <a:pt x="228" y="415"/>
                </a:cubicBezTo>
                <a:cubicBezTo>
                  <a:pt x="231" y="415"/>
                  <a:pt x="232" y="413"/>
                  <a:pt x="233" y="416"/>
                </a:cubicBezTo>
                <a:cubicBezTo>
                  <a:pt x="230" y="420"/>
                  <a:pt x="225" y="422"/>
                  <a:pt x="223" y="427"/>
                </a:cubicBezTo>
                <a:cubicBezTo>
                  <a:pt x="212" y="430"/>
                  <a:pt x="208" y="444"/>
                  <a:pt x="198" y="450"/>
                </a:cubicBezTo>
                <a:cubicBezTo>
                  <a:pt x="199" y="452"/>
                  <a:pt x="198" y="456"/>
                  <a:pt x="200" y="457"/>
                </a:cubicBezTo>
                <a:cubicBezTo>
                  <a:pt x="200" y="454"/>
                  <a:pt x="203" y="457"/>
                  <a:pt x="205" y="456"/>
                </a:cubicBezTo>
                <a:close/>
                <a:moveTo>
                  <a:pt x="167" y="509"/>
                </a:moveTo>
                <a:cubicBezTo>
                  <a:pt x="164" y="509"/>
                  <a:pt x="165" y="512"/>
                  <a:pt x="164" y="513"/>
                </a:cubicBezTo>
                <a:cubicBezTo>
                  <a:pt x="166" y="513"/>
                  <a:pt x="166" y="512"/>
                  <a:pt x="167" y="512"/>
                </a:cubicBezTo>
                <a:cubicBezTo>
                  <a:pt x="168" y="519"/>
                  <a:pt x="168" y="519"/>
                  <a:pt x="168" y="519"/>
                </a:cubicBezTo>
                <a:cubicBezTo>
                  <a:pt x="171" y="518"/>
                  <a:pt x="174" y="512"/>
                  <a:pt x="171" y="511"/>
                </a:cubicBezTo>
                <a:cubicBezTo>
                  <a:pt x="171" y="512"/>
                  <a:pt x="172" y="514"/>
                  <a:pt x="170" y="514"/>
                </a:cubicBezTo>
                <a:cubicBezTo>
                  <a:pt x="169" y="513"/>
                  <a:pt x="167" y="512"/>
                  <a:pt x="167" y="509"/>
                </a:cubicBezTo>
                <a:close/>
                <a:moveTo>
                  <a:pt x="136" y="852"/>
                </a:moveTo>
                <a:cubicBezTo>
                  <a:pt x="135" y="855"/>
                  <a:pt x="134" y="858"/>
                  <a:pt x="130" y="859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2" y="861"/>
                  <a:pt x="134" y="858"/>
                  <a:pt x="137" y="857"/>
                </a:cubicBezTo>
                <a:cubicBezTo>
                  <a:pt x="133" y="857"/>
                  <a:pt x="138" y="853"/>
                  <a:pt x="136" y="852"/>
                </a:cubicBezTo>
                <a:close/>
                <a:moveTo>
                  <a:pt x="127" y="839"/>
                </a:moveTo>
                <a:cubicBezTo>
                  <a:pt x="125" y="838"/>
                  <a:pt x="122" y="837"/>
                  <a:pt x="121" y="835"/>
                </a:cubicBezTo>
                <a:cubicBezTo>
                  <a:pt x="121" y="837"/>
                  <a:pt x="118" y="838"/>
                  <a:pt x="118" y="840"/>
                </a:cubicBezTo>
                <a:cubicBezTo>
                  <a:pt x="120" y="838"/>
                  <a:pt x="126" y="841"/>
                  <a:pt x="127" y="839"/>
                </a:cubicBezTo>
                <a:close/>
                <a:moveTo>
                  <a:pt x="84" y="548"/>
                </a:moveTo>
                <a:cubicBezTo>
                  <a:pt x="85" y="554"/>
                  <a:pt x="73" y="554"/>
                  <a:pt x="77" y="560"/>
                </a:cubicBezTo>
                <a:cubicBezTo>
                  <a:pt x="77" y="555"/>
                  <a:pt x="89" y="551"/>
                  <a:pt x="84" y="548"/>
                </a:cubicBezTo>
                <a:close/>
                <a:moveTo>
                  <a:pt x="70" y="572"/>
                </a:moveTo>
                <a:cubicBezTo>
                  <a:pt x="69" y="574"/>
                  <a:pt x="65" y="574"/>
                  <a:pt x="65" y="577"/>
                </a:cubicBezTo>
                <a:cubicBezTo>
                  <a:pt x="68" y="577"/>
                  <a:pt x="71" y="572"/>
                  <a:pt x="70" y="572"/>
                </a:cubicBezTo>
                <a:close/>
                <a:moveTo>
                  <a:pt x="30" y="795"/>
                </a:moveTo>
                <a:cubicBezTo>
                  <a:pt x="30" y="792"/>
                  <a:pt x="30" y="789"/>
                  <a:pt x="32" y="786"/>
                </a:cubicBezTo>
                <a:cubicBezTo>
                  <a:pt x="30" y="788"/>
                  <a:pt x="26" y="794"/>
                  <a:pt x="30" y="795"/>
                </a:cubicBezTo>
                <a:close/>
                <a:moveTo>
                  <a:pt x="23" y="759"/>
                </a:moveTo>
                <a:cubicBezTo>
                  <a:pt x="21" y="761"/>
                  <a:pt x="20" y="765"/>
                  <a:pt x="23" y="767"/>
                </a:cubicBezTo>
                <a:cubicBezTo>
                  <a:pt x="23" y="765"/>
                  <a:pt x="24" y="760"/>
                  <a:pt x="23" y="759"/>
                </a:cubicBezTo>
                <a:close/>
                <a:moveTo>
                  <a:pt x="2639" y="266"/>
                </a:moveTo>
                <a:cubicBezTo>
                  <a:pt x="2635" y="269"/>
                  <a:pt x="2628" y="265"/>
                  <a:pt x="2626" y="269"/>
                </a:cubicBezTo>
                <a:cubicBezTo>
                  <a:pt x="2635" y="274"/>
                  <a:pt x="2650" y="271"/>
                  <a:pt x="2661" y="272"/>
                </a:cubicBezTo>
                <a:cubicBezTo>
                  <a:pt x="2662" y="268"/>
                  <a:pt x="2658" y="269"/>
                  <a:pt x="2659" y="265"/>
                </a:cubicBezTo>
                <a:cubicBezTo>
                  <a:pt x="2655" y="265"/>
                  <a:pt x="2654" y="269"/>
                  <a:pt x="2652" y="270"/>
                </a:cubicBezTo>
                <a:cubicBezTo>
                  <a:pt x="2649" y="268"/>
                  <a:pt x="2651" y="266"/>
                  <a:pt x="2649" y="264"/>
                </a:cubicBezTo>
                <a:cubicBezTo>
                  <a:pt x="2646" y="265"/>
                  <a:pt x="2642" y="265"/>
                  <a:pt x="2638" y="262"/>
                </a:cubicBezTo>
                <a:cubicBezTo>
                  <a:pt x="2638" y="264"/>
                  <a:pt x="2639" y="264"/>
                  <a:pt x="2639" y="266"/>
                </a:cubicBezTo>
                <a:close/>
                <a:moveTo>
                  <a:pt x="2566" y="369"/>
                </a:moveTo>
                <a:cubicBezTo>
                  <a:pt x="2567" y="373"/>
                  <a:pt x="2564" y="372"/>
                  <a:pt x="2561" y="373"/>
                </a:cubicBezTo>
                <a:cubicBezTo>
                  <a:pt x="2564" y="384"/>
                  <a:pt x="2549" y="383"/>
                  <a:pt x="2545" y="381"/>
                </a:cubicBezTo>
                <a:cubicBezTo>
                  <a:pt x="2535" y="390"/>
                  <a:pt x="2522" y="377"/>
                  <a:pt x="2513" y="384"/>
                </a:cubicBezTo>
                <a:cubicBezTo>
                  <a:pt x="2511" y="383"/>
                  <a:pt x="2508" y="380"/>
                  <a:pt x="2505" y="383"/>
                </a:cubicBezTo>
                <a:cubicBezTo>
                  <a:pt x="2508" y="383"/>
                  <a:pt x="2509" y="384"/>
                  <a:pt x="2508" y="386"/>
                </a:cubicBezTo>
                <a:cubicBezTo>
                  <a:pt x="2506" y="385"/>
                  <a:pt x="2504" y="384"/>
                  <a:pt x="2501" y="384"/>
                </a:cubicBezTo>
                <a:cubicBezTo>
                  <a:pt x="2502" y="388"/>
                  <a:pt x="2496" y="386"/>
                  <a:pt x="2495" y="389"/>
                </a:cubicBezTo>
                <a:cubicBezTo>
                  <a:pt x="2496" y="392"/>
                  <a:pt x="2493" y="393"/>
                  <a:pt x="2495" y="395"/>
                </a:cubicBezTo>
                <a:cubicBezTo>
                  <a:pt x="2502" y="392"/>
                  <a:pt x="2509" y="390"/>
                  <a:pt x="2517" y="390"/>
                </a:cubicBezTo>
                <a:cubicBezTo>
                  <a:pt x="2516" y="393"/>
                  <a:pt x="2517" y="395"/>
                  <a:pt x="2520" y="396"/>
                </a:cubicBezTo>
                <a:cubicBezTo>
                  <a:pt x="2516" y="390"/>
                  <a:pt x="2530" y="388"/>
                  <a:pt x="2533" y="388"/>
                </a:cubicBezTo>
                <a:cubicBezTo>
                  <a:pt x="2532" y="388"/>
                  <a:pt x="2532" y="389"/>
                  <a:pt x="2532" y="391"/>
                </a:cubicBezTo>
                <a:cubicBezTo>
                  <a:pt x="2536" y="392"/>
                  <a:pt x="2533" y="387"/>
                  <a:pt x="2535" y="388"/>
                </a:cubicBezTo>
                <a:cubicBezTo>
                  <a:pt x="2544" y="391"/>
                  <a:pt x="2550" y="382"/>
                  <a:pt x="2557" y="389"/>
                </a:cubicBezTo>
                <a:cubicBezTo>
                  <a:pt x="2560" y="388"/>
                  <a:pt x="2559" y="383"/>
                  <a:pt x="2563" y="383"/>
                </a:cubicBezTo>
                <a:cubicBezTo>
                  <a:pt x="2563" y="384"/>
                  <a:pt x="2562" y="384"/>
                  <a:pt x="2562" y="386"/>
                </a:cubicBezTo>
                <a:cubicBezTo>
                  <a:pt x="2565" y="383"/>
                  <a:pt x="2567" y="384"/>
                  <a:pt x="2571" y="385"/>
                </a:cubicBezTo>
                <a:cubicBezTo>
                  <a:pt x="2570" y="381"/>
                  <a:pt x="2573" y="382"/>
                  <a:pt x="2573" y="380"/>
                </a:cubicBezTo>
                <a:cubicBezTo>
                  <a:pt x="2569" y="381"/>
                  <a:pt x="2567" y="379"/>
                  <a:pt x="2565" y="378"/>
                </a:cubicBezTo>
                <a:cubicBezTo>
                  <a:pt x="2564" y="375"/>
                  <a:pt x="2569" y="373"/>
                  <a:pt x="2570" y="375"/>
                </a:cubicBezTo>
                <a:cubicBezTo>
                  <a:pt x="2569" y="373"/>
                  <a:pt x="2573" y="373"/>
                  <a:pt x="2571" y="370"/>
                </a:cubicBezTo>
                <a:cubicBezTo>
                  <a:pt x="2569" y="371"/>
                  <a:pt x="2569" y="368"/>
                  <a:pt x="2566" y="369"/>
                </a:cubicBezTo>
                <a:close/>
                <a:moveTo>
                  <a:pt x="2540" y="321"/>
                </a:moveTo>
                <a:cubicBezTo>
                  <a:pt x="2539" y="320"/>
                  <a:pt x="2541" y="317"/>
                  <a:pt x="2539" y="317"/>
                </a:cubicBezTo>
                <a:cubicBezTo>
                  <a:pt x="2537" y="318"/>
                  <a:pt x="2532" y="319"/>
                  <a:pt x="2529" y="321"/>
                </a:cubicBezTo>
                <a:cubicBezTo>
                  <a:pt x="2533" y="321"/>
                  <a:pt x="2536" y="322"/>
                  <a:pt x="2540" y="321"/>
                </a:cubicBezTo>
                <a:close/>
                <a:moveTo>
                  <a:pt x="2155" y="364"/>
                </a:moveTo>
                <a:cubicBezTo>
                  <a:pt x="2151" y="364"/>
                  <a:pt x="2146" y="366"/>
                  <a:pt x="2141" y="364"/>
                </a:cubicBezTo>
                <a:cubicBezTo>
                  <a:pt x="2138" y="369"/>
                  <a:pt x="2141" y="369"/>
                  <a:pt x="2139" y="372"/>
                </a:cubicBezTo>
                <a:cubicBezTo>
                  <a:pt x="2146" y="373"/>
                  <a:pt x="2151" y="366"/>
                  <a:pt x="2155" y="364"/>
                </a:cubicBezTo>
                <a:close/>
                <a:moveTo>
                  <a:pt x="1836" y="612"/>
                </a:moveTo>
                <a:cubicBezTo>
                  <a:pt x="1837" y="612"/>
                  <a:pt x="1837" y="611"/>
                  <a:pt x="1837" y="609"/>
                </a:cubicBezTo>
                <a:cubicBezTo>
                  <a:pt x="1835" y="610"/>
                  <a:pt x="1834" y="611"/>
                  <a:pt x="1834" y="614"/>
                </a:cubicBezTo>
                <a:cubicBezTo>
                  <a:pt x="1836" y="614"/>
                  <a:pt x="1838" y="615"/>
                  <a:pt x="1840" y="616"/>
                </a:cubicBezTo>
                <a:cubicBezTo>
                  <a:pt x="1840" y="613"/>
                  <a:pt x="1847" y="610"/>
                  <a:pt x="1846" y="615"/>
                </a:cubicBezTo>
                <a:cubicBezTo>
                  <a:pt x="1850" y="612"/>
                  <a:pt x="1854" y="609"/>
                  <a:pt x="1853" y="602"/>
                </a:cubicBezTo>
                <a:cubicBezTo>
                  <a:pt x="1846" y="602"/>
                  <a:pt x="1838" y="605"/>
                  <a:pt x="1839" y="609"/>
                </a:cubicBezTo>
                <a:cubicBezTo>
                  <a:pt x="1839" y="608"/>
                  <a:pt x="1841" y="608"/>
                  <a:pt x="1842" y="609"/>
                </a:cubicBezTo>
                <a:cubicBezTo>
                  <a:pt x="1842" y="612"/>
                  <a:pt x="1842" y="612"/>
                  <a:pt x="1842" y="612"/>
                </a:cubicBezTo>
                <a:cubicBezTo>
                  <a:pt x="1839" y="611"/>
                  <a:pt x="1837" y="614"/>
                  <a:pt x="1836" y="612"/>
                </a:cubicBezTo>
                <a:close/>
                <a:moveTo>
                  <a:pt x="401" y="1436"/>
                </a:moveTo>
                <a:cubicBezTo>
                  <a:pt x="399" y="1437"/>
                  <a:pt x="397" y="1437"/>
                  <a:pt x="397" y="1438"/>
                </a:cubicBezTo>
                <a:cubicBezTo>
                  <a:pt x="399" y="1439"/>
                  <a:pt x="399" y="1443"/>
                  <a:pt x="402" y="1443"/>
                </a:cubicBezTo>
                <a:cubicBezTo>
                  <a:pt x="402" y="1439"/>
                  <a:pt x="404" y="1439"/>
                  <a:pt x="401" y="1436"/>
                </a:cubicBezTo>
                <a:close/>
                <a:moveTo>
                  <a:pt x="82" y="910"/>
                </a:moveTo>
                <a:cubicBezTo>
                  <a:pt x="79" y="904"/>
                  <a:pt x="68" y="908"/>
                  <a:pt x="65" y="902"/>
                </a:cubicBezTo>
                <a:cubicBezTo>
                  <a:pt x="64" y="904"/>
                  <a:pt x="60" y="904"/>
                  <a:pt x="59" y="906"/>
                </a:cubicBezTo>
                <a:cubicBezTo>
                  <a:pt x="64" y="911"/>
                  <a:pt x="72" y="913"/>
                  <a:pt x="81" y="913"/>
                </a:cubicBezTo>
                <a:cubicBezTo>
                  <a:pt x="81" y="912"/>
                  <a:pt x="81" y="911"/>
                  <a:pt x="82" y="910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Freeform 1697">
            <a:extLst>
              <a:ext uri="{FF2B5EF4-FFF2-40B4-BE49-F238E27FC236}">
                <a16:creationId xmlns:a16="http://schemas.microsoft.com/office/drawing/2014/main" id="{A43F5B51-0A33-61C4-DAAE-CE0CAD3382AC}"/>
              </a:ext>
            </a:extLst>
          </p:cNvPr>
          <p:cNvSpPr>
            <a:spLocks/>
          </p:cNvSpPr>
          <p:nvPr/>
        </p:nvSpPr>
        <p:spPr bwMode="auto">
          <a:xfrm>
            <a:off x="5048097" y="292918"/>
            <a:ext cx="7810500" cy="3557071"/>
          </a:xfrm>
          <a:custGeom>
            <a:avLst/>
            <a:gdLst>
              <a:gd name="T0" fmla="*/ 941 w 1480"/>
              <a:gd name="T1" fmla="*/ 33 h 673"/>
              <a:gd name="T2" fmla="*/ 1014 w 1480"/>
              <a:gd name="T3" fmla="*/ 69 h 673"/>
              <a:gd name="T4" fmla="*/ 1113 w 1480"/>
              <a:gd name="T5" fmla="*/ 107 h 673"/>
              <a:gd name="T6" fmla="*/ 1132 w 1480"/>
              <a:gd name="T7" fmla="*/ 126 h 673"/>
              <a:gd name="T8" fmla="*/ 1202 w 1480"/>
              <a:gd name="T9" fmla="*/ 174 h 673"/>
              <a:gd name="T10" fmla="*/ 1230 w 1480"/>
              <a:gd name="T11" fmla="*/ 173 h 673"/>
              <a:gd name="T12" fmla="*/ 1172 w 1480"/>
              <a:gd name="T13" fmla="*/ 102 h 673"/>
              <a:gd name="T14" fmla="*/ 1196 w 1480"/>
              <a:gd name="T15" fmla="*/ 106 h 673"/>
              <a:gd name="T16" fmla="*/ 1260 w 1480"/>
              <a:gd name="T17" fmla="*/ 149 h 673"/>
              <a:gd name="T18" fmla="*/ 1351 w 1480"/>
              <a:gd name="T19" fmla="*/ 233 h 673"/>
              <a:gd name="T20" fmla="*/ 1446 w 1480"/>
              <a:gd name="T21" fmla="*/ 417 h 673"/>
              <a:gd name="T22" fmla="*/ 1466 w 1480"/>
              <a:gd name="T23" fmla="*/ 496 h 673"/>
              <a:gd name="T24" fmla="*/ 1475 w 1480"/>
              <a:gd name="T25" fmla="*/ 534 h 673"/>
              <a:gd name="T26" fmla="*/ 1479 w 1480"/>
              <a:gd name="T27" fmla="*/ 573 h 673"/>
              <a:gd name="T28" fmla="*/ 1430 w 1480"/>
              <a:gd name="T29" fmla="*/ 662 h 673"/>
              <a:gd name="T30" fmla="*/ 1388 w 1480"/>
              <a:gd name="T31" fmla="*/ 662 h 673"/>
              <a:gd name="T32" fmla="*/ 1375 w 1480"/>
              <a:gd name="T33" fmla="*/ 633 h 673"/>
              <a:gd name="T34" fmla="*/ 1372 w 1480"/>
              <a:gd name="T35" fmla="*/ 549 h 673"/>
              <a:gd name="T36" fmla="*/ 1359 w 1480"/>
              <a:gd name="T37" fmla="*/ 482 h 673"/>
              <a:gd name="T38" fmla="*/ 1293 w 1480"/>
              <a:gd name="T39" fmla="*/ 347 h 673"/>
              <a:gd name="T40" fmla="*/ 1227 w 1480"/>
              <a:gd name="T41" fmla="*/ 269 h 673"/>
              <a:gd name="T42" fmla="*/ 1100 w 1480"/>
              <a:gd name="T43" fmla="*/ 173 h 673"/>
              <a:gd name="T44" fmla="*/ 990 w 1480"/>
              <a:gd name="T45" fmla="*/ 111 h 673"/>
              <a:gd name="T46" fmla="*/ 922 w 1480"/>
              <a:gd name="T47" fmla="*/ 84 h 673"/>
              <a:gd name="T48" fmla="*/ 854 w 1480"/>
              <a:gd name="T49" fmla="*/ 148 h 673"/>
              <a:gd name="T50" fmla="*/ 1017 w 1480"/>
              <a:gd name="T51" fmla="*/ 289 h 673"/>
              <a:gd name="T52" fmla="*/ 1159 w 1480"/>
              <a:gd name="T53" fmla="*/ 452 h 673"/>
              <a:gd name="T54" fmla="*/ 1147 w 1480"/>
              <a:gd name="T55" fmla="*/ 565 h 673"/>
              <a:gd name="T56" fmla="*/ 1043 w 1480"/>
              <a:gd name="T57" fmla="*/ 610 h 673"/>
              <a:gd name="T58" fmla="*/ 1018 w 1480"/>
              <a:gd name="T59" fmla="*/ 561 h 673"/>
              <a:gd name="T60" fmla="*/ 980 w 1480"/>
              <a:gd name="T61" fmla="*/ 509 h 673"/>
              <a:gd name="T62" fmla="*/ 982 w 1480"/>
              <a:gd name="T63" fmla="*/ 482 h 673"/>
              <a:gd name="T64" fmla="*/ 937 w 1480"/>
              <a:gd name="T65" fmla="*/ 448 h 673"/>
              <a:gd name="T66" fmla="*/ 893 w 1480"/>
              <a:gd name="T67" fmla="*/ 394 h 673"/>
              <a:gd name="T68" fmla="*/ 763 w 1480"/>
              <a:gd name="T69" fmla="*/ 321 h 673"/>
              <a:gd name="T70" fmla="*/ 614 w 1480"/>
              <a:gd name="T71" fmla="*/ 307 h 673"/>
              <a:gd name="T72" fmla="*/ 695 w 1480"/>
              <a:gd name="T73" fmla="*/ 422 h 673"/>
              <a:gd name="T74" fmla="*/ 728 w 1480"/>
              <a:gd name="T75" fmla="*/ 456 h 673"/>
              <a:gd name="T76" fmla="*/ 797 w 1480"/>
              <a:gd name="T77" fmla="*/ 580 h 673"/>
              <a:gd name="T78" fmla="*/ 691 w 1480"/>
              <a:gd name="T79" fmla="*/ 589 h 673"/>
              <a:gd name="T80" fmla="*/ 454 w 1480"/>
              <a:gd name="T81" fmla="*/ 532 h 673"/>
              <a:gd name="T82" fmla="*/ 259 w 1480"/>
              <a:gd name="T83" fmla="*/ 520 h 673"/>
              <a:gd name="T84" fmla="*/ 140 w 1480"/>
              <a:gd name="T85" fmla="*/ 542 h 673"/>
              <a:gd name="T86" fmla="*/ 33 w 1480"/>
              <a:gd name="T87" fmla="*/ 619 h 673"/>
              <a:gd name="T88" fmla="*/ 8 w 1480"/>
              <a:gd name="T89" fmla="*/ 595 h 673"/>
              <a:gd name="T90" fmla="*/ 50 w 1480"/>
              <a:gd name="T91" fmla="*/ 521 h 673"/>
              <a:gd name="T92" fmla="*/ 88 w 1480"/>
              <a:gd name="T93" fmla="*/ 461 h 673"/>
              <a:gd name="T94" fmla="*/ 297 w 1480"/>
              <a:gd name="T95" fmla="*/ 409 h 673"/>
              <a:gd name="T96" fmla="*/ 547 w 1480"/>
              <a:gd name="T97" fmla="*/ 426 h 673"/>
              <a:gd name="T98" fmla="*/ 547 w 1480"/>
              <a:gd name="T99" fmla="*/ 379 h 673"/>
              <a:gd name="T100" fmla="*/ 486 w 1480"/>
              <a:gd name="T101" fmla="*/ 297 h 673"/>
              <a:gd name="T102" fmla="*/ 501 w 1480"/>
              <a:gd name="T103" fmla="*/ 253 h 673"/>
              <a:gd name="T104" fmla="*/ 556 w 1480"/>
              <a:gd name="T105" fmla="*/ 195 h 673"/>
              <a:gd name="T106" fmla="*/ 634 w 1480"/>
              <a:gd name="T107" fmla="*/ 182 h 673"/>
              <a:gd name="T108" fmla="*/ 779 w 1480"/>
              <a:gd name="T109" fmla="*/ 134 h 673"/>
              <a:gd name="T110" fmla="*/ 752 w 1480"/>
              <a:gd name="T111" fmla="*/ 81 h 673"/>
              <a:gd name="T112" fmla="*/ 780 w 1480"/>
              <a:gd name="T113" fmla="*/ 22 h 673"/>
              <a:gd name="T114" fmla="*/ 848 w 1480"/>
              <a:gd name="T115" fmla="*/ 4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0" h="673">
                <a:moveTo>
                  <a:pt x="883" y="14"/>
                </a:moveTo>
                <a:cubicBezTo>
                  <a:pt x="893" y="25"/>
                  <a:pt x="906" y="38"/>
                  <a:pt x="923" y="33"/>
                </a:cubicBezTo>
                <a:cubicBezTo>
                  <a:pt x="927" y="29"/>
                  <a:pt x="936" y="33"/>
                  <a:pt x="941" y="33"/>
                </a:cubicBezTo>
                <a:cubicBezTo>
                  <a:pt x="949" y="39"/>
                  <a:pt x="954" y="55"/>
                  <a:pt x="966" y="58"/>
                </a:cubicBezTo>
                <a:cubicBezTo>
                  <a:pt x="972" y="51"/>
                  <a:pt x="980" y="58"/>
                  <a:pt x="988" y="54"/>
                </a:cubicBezTo>
                <a:cubicBezTo>
                  <a:pt x="996" y="60"/>
                  <a:pt x="1007" y="62"/>
                  <a:pt x="1014" y="69"/>
                </a:cubicBezTo>
                <a:cubicBezTo>
                  <a:pt x="1030" y="76"/>
                  <a:pt x="1055" y="70"/>
                  <a:pt x="1061" y="92"/>
                </a:cubicBezTo>
                <a:cubicBezTo>
                  <a:pt x="1065" y="98"/>
                  <a:pt x="1069" y="105"/>
                  <a:pt x="1076" y="106"/>
                </a:cubicBezTo>
                <a:cubicBezTo>
                  <a:pt x="1090" y="102"/>
                  <a:pt x="1100" y="111"/>
                  <a:pt x="1113" y="107"/>
                </a:cubicBezTo>
                <a:cubicBezTo>
                  <a:pt x="1113" y="108"/>
                  <a:pt x="1113" y="108"/>
                  <a:pt x="1113" y="108"/>
                </a:cubicBezTo>
                <a:cubicBezTo>
                  <a:pt x="1118" y="106"/>
                  <a:pt x="1125" y="110"/>
                  <a:pt x="1128" y="116"/>
                </a:cubicBezTo>
                <a:cubicBezTo>
                  <a:pt x="1131" y="121"/>
                  <a:pt x="1127" y="126"/>
                  <a:pt x="1132" y="126"/>
                </a:cubicBezTo>
                <a:cubicBezTo>
                  <a:pt x="1138" y="132"/>
                  <a:pt x="1148" y="125"/>
                  <a:pt x="1154" y="132"/>
                </a:cubicBezTo>
                <a:cubicBezTo>
                  <a:pt x="1168" y="143"/>
                  <a:pt x="1176" y="158"/>
                  <a:pt x="1191" y="167"/>
                </a:cubicBezTo>
                <a:cubicBezTo>
                  <a:pt x="1192" y="173"/>
                  <a:pt x="1198" y="173"/>
                  <a:pt x="1202" y="174"/>
                </a:cubicBezTo>
                <a:cubicBezTo>
                  <a:pt x="1203" y="173"/>
                  <a:pt x="1203" y="173"/>
                  <a:pt x="1203" y="173"/>
                </a:cubicBezTo>
                <a:cubicBezTo>
                  <a:pt x="1204" y="178"/>
                  <a:pt x="1211" y="177"/>
                  <a:pt x="1215" y="180"/>
                </a:cubicBezTo>
                <a:cubicBezTo>
                  <a:pt x="1221" y="180"/>
                  <a:pt x="1228" y="179"/>
                  <a:pt x="1230" y="173"/>
                </a:cubicBezTo>
                <a:cubicBezTo>
                  <a:pt x="1232" y="144"/>
                  <a:pt x="1196" y="140"/>
                  <a:pt x="1185" y="116"/>
                </a:cubicBezTo>
                <a:cubicBezTo>
                  <a:pt x="1182" y="112"/>
                  <a:pt x="1172" y="112"/>
                  <a:pt x="1174" y="104"/>
                </a:cubicBezTo>
                <a:cubicBezTo>
                  <a:pt x="1172" y="102"/>
                  <a:pt x="1172" y="102"/>
                  <a:pt x="1172" y="102"/>
                </a:cubicBezTo>
                <a:cubicBezTo>
                  <a:pt x="1174" y="100"/>
                  <a:pt x="1174" y="100"/>
                  <a:pt x="1174" y="100"/>
                </a:cubicBezTo>
                <a:cubicBezTo>
                  <a:pt x="1176" y="107"/>
                  <a:pt x="1183" y="106"/>
                  <a:pt x="1187" y="107"/>
                </a:cubicBezTo>
                <a:cubicBezTo>
                  <a:pt x="1189" y="105"/>
                  <a:pt x="1193" y="104"/>
                  <a:pt x="1196" y="106"/>
                </a:cubicBezTo>
                <a:cubicBezTo>
                  <a:pt x="1204" y="114"/>
                  <a:pt x="1209" y="116"/>
                  <a:pt x="1217" y="124"/>
                </a:cubicBezTo>
                <a:cubicBezTo>
                  <a:pt x="1224" y="128"/>
                  <a:pt x="1232" y="126"/>
                  <a:pt x="1240" y="128"/>
                </a:cubicBezTo>
                <a:cubicBezTo>
                  <a:pt x="1260" y="149"/>
                  <a:pt x="1260" y="149"/>
                  <a:pt x="1260" y="149"/>
                </a:cubicBezTo>
                <a:cubicBezTo>
                  <a:pt x="1270" y="151"/>
                  <a:pt x="1274" y="165"/>
                  <a:pt x="1285" y="165"/>
                </a:cubicBezTo>
                <a:cubicBezTo>
                  <a:pt x="1291" y="172"/>
                  <a:pt x="1295" y="178"/>
                  <a:pt x="1301" y="186"/>
                </a:cubicBezTo>
                <a:cubicBezTo>
                  <a:pt x="1325" y="194"/>
                  <a:pt x="1333" y="220"/>
                  <a:pt x="1351" y="233"/>
                </a:cubicBezTo>
                <a:cubicBezTo>
                  <a:pt x="1373" y="254"/>
                  <a:pt x="1374" y="282"/>
                  <a:pt x="1397" y="302"/>
                </a:cubicBezTo>
                <a:cubicBezTo>
                  <a:pt x="1405" y="316"/>
                  <a:pt x="1415" y="329"/>
                  <a:pt x="1419" y="344"/>
                </a:cubicBezTo>
                <a:cubicBezTo>
                  <a:pt x="1432" y="364"/>
                  <a:pt x="1436" y="394"/>
                  <a:pt x="1446" y="417"/>
                </a:cubicBezTo>
                <a:cubicBezTo>
                  <a:pt x="1455" y="427"/>
                  <a:pt x="1454" y="438"/>
                  <a:pt x="1458" y="448"/>
                </a:cubicBezTo>
                <a:cubicBezTo>
                  <a:pt x="1462" y="460"/>
                  <a:pt x="1463" y="473"/>
                  <a:pt x="1466" y="486"/>
                </a:cubicBezTo>
                <a:cubicBezTo>
                  <a:pt x="1465" y="488"/>
                  <a:pt x="1468" y="494"/>
                  <a:pt x="1466" y="496"/>
                </a:cubicBezTo>
                <a:cubicBezTo>
                  <a:pt x="1465" y="501"/>
                  <a:pt x="1470" y="505"/>
                  <a:pt x="1467" y="508"/>
                </a:cubicBezTo>
                <a:cubicBezTo>
                  <a:pt x="1469" y="512"/>
                  <a:pt x="1469" y="517"/>
                  <a:pt x="1469" y="522"/>
                </a:cubicBezTo>
                <a:cubicBezTo>
                  <a:pt x="1476" y="524"/>
                  <a:pt x="1469" y="530"/>
                  <a:pt x="1475" y="534"/>
                </a:cubicBezTo>
                <a:cubicBezTo>
                  <a:pt x="1474" y="541"/>
                  <a:pt x="1480" y="550"/>
                  <a:pt x="1476" y="559"/>
                </a:cubicBezTo>
                <a:cubicBezTo>
                  <a:pt x="1480" y="562"/>
                  <a:pt x="1474" y="566"/>
                  <a:pt x="1479" y="569"/>
                </a:cubicBezTo>
                <a:cubicBezTo>
                  <a:pt x="1476" y="570"/>
                  <a:pt x="1479" y="571"/>
                  <a:pt x="1479" y="573"/>
                </a:cubicBezTo>
                <a:cubicBezTo>
                  <a:pt x="1476" y="584"/>
                  <a:pt x="1478" y="600"/>
                  <a:pt x="1473" y="609"/>
                </a:cubicBezTo>
                <a:cubicBezTo>
                  <a:pt x="1476" y="620"/>
                  <a:pt x="1460" y="629"/>
                  <a:pt x="1460" y="635"/>
                </a:cubicBezTo>
                <a:cubicBezTo>
                  <a:pt x="1454" y="645"/>
                  <a:pt x="1438" y="658"/>
                  <a:pt x="1430" y="662"/>
                </a:cubicBezTo>
                <a:cubicBezTo>
                  <a:pt x="1428" y="667"/>
                  <a:pt x="1419" y="668"/>
                  <a:pt x="1415" y="672"/>
                </a:cubicBezTo>
                <a:cubicBezTo>
                  <a:pt x="1410" y="670"/>
                  <a:pt x="1408" y="672"/>
                  <a:pt x="1404" y="673"/>
                </a:cubicBezTo>
                <a:cubicBezTo>
                  <a:pt x="1399" y="668"/>
                  <a:pt x="1388" y="670"/>
                  <a:pt x="1388" y="662"/>
                </a:cubicBezTo>
                <a:cubicBezTo>
                  <a:pt x="1384" y="654"/>
                  <a:pt x="1381" y="647"/>
                  <a:pt x="1380" y="640"/>
                </a:cubicBezTo>
                <a:cubicBezTo>
                  <a:pt x="1381" y="640"/>
                  <a:pt x="1381" y="640"/>
                  <a:pt x="1381" y="640"/>
                </a:cubicBezTo>
                <a:cubicBezTo>
                  <a:pt x="1380" y="638"/>
                  <a:pt x="1380" y="632"/>
                  <a:pt x="1375" y="633"/>
                </a:cubicBezTo>
                <a:cubicBezTo>
                  <a:pt x="1372" y="631"/>
                  <a:pt x="1370" y="633"/>
                  <a:pt x="1369" y="626"/>
                </a:cubicBezTo>
                <a:cubicBezTo>
                  <a:pt x="1365" y="619"/>
                  <a:pt x="1372" y="613"/>
                  <a:pt x="1370" y="605"/>
                </a:cubicBezTo>
                <a:cubicBezTo>
                  <a:pt x="1374" y="589"/>
                  <a:pt x="1378" y="565"/>
                  <a:pt x="1372" y="549"/>
                </a:cubicBezTo>
                <a:cubicBezTo>
                  <a:pt x="1373" y="544"/>
                  <a:pt x="1367" y="534"/>
                  <a:pt x="1370" y="528"/>
                </a:cubicBezTo>
                <a:cubicBezTo>
                  <a:pt x="1370" y="526"/>
                  <a:pt x="1366" y="524"/>
                  <a:pt x="1369" y="522"/>
                </a:cubicBezTo>
                <a:cubicBezTo>
                  <a:pt x="1367" y="508"/>
                  <a:pt x="1356" y="495"/>
                  <a:pt x="1359" y="482"/>
                </a:cubicBezTo>
                <a:cubicBezTo>
                  <a:pt x="1356" y="472"/>
                  <a:pt x="1354" y="462"/>
                  <a:pt x="1347" y="454"/>
                </a:cubicBezTo>
                <a:cubicBezTo>
                  <a:pt x="1345" y="431"/>
                  <a:pt x="1330" y="415"/>
                  <a:pt x="1322" y="394"/>
                </a:cubicBezTo>
                <a:cubicBezTo>
                  <a:pt x="1311" y="380"/>
                  <a:pt x="1298" y="364"/>
                  <a:pt x="1293" y="347"/>
                </a:cubicBezTo>
                <a:cubicBezTo>
                  <a:pt x="1282" y="333"/>
                  <a:pt x="1276" y="316"/>
                  <a:pt x="1276" y="300"/>
                </a:cubicBezTo>
                <a:cubicBezTo>
                  <a:pt x="1274" y="297"/>
                  <a:pt x="1272" y="293"/>
                  <a:pt x="1269" y="293"/>
                </a:cubicBezTo>
                <a:cubicBezTo>
                  <a:pt x="1251" y="300"/>
                  <a:pt x="1242" y="276"/>
                  <a:pt x="1227" y="269"/>
                </a:cubicBezTo>
                <a:cubicBezTo>
                  <a:pt x="1211" y="249"/>
                  <a:pt x="1191" y="233"/>
                  <a:pt x="1171" y="216"/>
                </a:cubicBezTo>
                <a:cubicBezTo>
                  <a:pt x="1164" y="210"/>
                  <a:pt x="1156" y="214"/>
                  <a:pt x="1149" y="209"/>
                </a:cubicBezTo>
                <a:cubicBezTo>
                  <a:pt x="1134" y="194"/>
                  <a:pt x="1121" y="176"/>
                  <a:pt x="1100" y="173"/>
                </a:cubicBezTo>
                <a:cubicBezTo>
                  <a:pt x="1090" y="164"/>
                  <a:pt x="1076" y="164"/>
                  <a:pt x="1068" y="152"/>
                </a:cubicBezTo>
                <a:cubicBezTo>
                  <a:pt x="1063" y="145"/>
                  <a:pt x="1046" y="143"/>
                  <a:pt x="1039" y="139"/>
                </a:cubicBezTo>
                <a:cubicBezTo>
                  <a:pt x="1020" y="136"/>
                  <a:pt x="1012" y="112"/>
                  <a:pt x="990" y="111"/>
                </a:cubicBezTo>
                <a:cubicBezTo>
                  <a:pt x="981" y="109"/>
                  <a:pt x="977" y="96"/>
                  <a:pt x="967" y="94"/>
                </a:cubicBezTo>
                <a:cubicBezTo>
                  <a:pt x="958" y="86"/>
                  <a:pt x="945" y="95"/>
                  <a:pt x="934" y="90"/>
                </a:cubicBezTo>
                <a:cubicBezTo>
                  <a:pt x="928" y="90"/>
                  <a:pt x="926" y="87"/>
                  <a:pt x="922" y="84"/>
                </a:cubicBezTo>
                <a:cubicBezTo>
                  <a:pt x="897" y="74"/>
                  <a:pt x="876" y="61"/>
                  <a:pt x="848" y="60"/>
                </a:cubicBezTo>
                <a:cubicBezTo>
                  <a:pt x="838" y="65"/>
                  <a:pt x="837" y="75"/>
                  <a:pt x="838" y="84"/>
                </a:cubicBezTo>
                <a:cubicBezTo>
                  <a:pt x="841" y="107"/>
                  <a:pt x="863" y="123"/>
                  <a:pt x="854" y="148"/>
                </a:cubicBezTo>
                <a:cubicBezTo>
                  <a:pt x="854" y="153"/>
                  <a:pt x="860" y="156"/>
                  <a:pt x="858" y="163"/>
                </a:cubicBezTo>
                <a:cubicBezTo>
                  <a:pt x="874" y="183"/>
                  <a:pt x="883" y="208"/>
                  <a:pt x="904" y="223"/>
                </a:cubicBezTo>
                <a:cubicBezTo>
                  <a:pt x="945" y="239"/>
                  <a:pt x="982" y="266"/>
                  <a:pt x="1017" y="289"/>
                </a:cubicBezTo>
                <a:cubicBezTo>
                  <a:pt x="1037" y="318"/>
                  <a:pt x="1070" y="329"/>
                  <a:pt x="1087" y="358"/>
                </a:cubicBezTo>
                <a:cubicBezTo>
                  <a:pt x="1096" y="376"/>
                  <a:pt x="1114" y="385"/>
                  <a:pt x="1126" y="398"/>
                </a:cubicBezTo>
                <a:cubicBezTo>
                  <a:pt x="1138" y="415"/>
                  <a:pt x="1150" y="436"/>
                  <a:pt x="1159" y="452"/>
                </a:cubicBezTo>
                <a:cubicBezTo>
                  <a:pt x="1164" y="462"/>
                  <a:pt x="1162" y="474"/>
                  <a:pt x="1166" y="485"/>
                </a:cubicBezTo>
                <a:cubicBezTo>
                  <a:pt x="1173" y="509"/>
                  <a:pt x="1159" y="530"/>
                  <a:pt x="1153" y="553"/>
                </a:cubicBezTo>
                <a:cubicBezTo>
                  <a:pt x="1153" y="557"/>
                  <a:pt x="1150" y="562"/>
                  <a:pt x="1147" y="565"/>
                </a:cubicBezTo>
                <a:cubicBezTo>
                  <a:pt x="1143" y="585"/>
                  <a:pt x="1117" y="587"/>
                  <a:pt x="1117" y="609"/>
                </a:cubicBezTo>
                <a:cubicBezTo>
                  <a:pt x="1115" y="620"/>
                  <a:pt x="1101" y="627"/>
                  <a:pt x="1094" y="635"/>
                </a:cubicBezTo>
                <a:cubicBezTo>
                  <a:pt x="1074" y="632"/>
                  <a:pt x="1051" y="632"/>
                  <a:pt x="1043" y="610"/>
                </a:cubicBezTo>
                <a:cubicBezTo>
                  <a:pt x="1042" y="604"/>
                  <a:pt x="1042" y="601"/>
                  <a:pt x="1040" y="596"/>
                </a:cubicBezTo>
                <a:cubicBezTo>
                  <a:pt x="1032" y="590"/>
                  <a:pt x="1021" y="598"/>
                  <a:pt x="1017" y="587"/>
                </a:cubicBezTo>
                <a:cubicBezTo>
                  <a:pt x="1013" y="579"/>
                  <a:pt x="1018" y="570"/>
                  <a:pt x="1018" y="561"/>
                </a:cubicBezTo>
                <a:cubicBezTo>
                  <a:pt x="1003" y="542"/>
                  <a:pt x="1003" y="542"/>
                  <a:pt x="1003" y="542"/>
                </a:cubicBezTo>
                <a:cubicBezTo>
                  <a:pt x="1004" y="540"/>
                  <a:pt x="1008" y="538"/>
                  <a:pt x="1006" y="534"/>
                </a:cubicBezTo>
                <a:cubicBezTo>
                  <a:pt x="1003" y="522"/>
                  <a:pt x="993" y="511"/>
                  <a:pt x="980" y="509"/>
                </a:cubicBezTo>
                <a:cubicBezTo>
                  <a:pt x="975" y="509"/>
                  <a:pt x="970" y="504"/>
                  <a:pt x="965" y="501"/>
                </a:cubicBezTo>
                <a:cubicBezTo>
                  <a:pt x="964" y="495"/>
                  <a:pt x="970" y="491"/>
                  <a:pt x="974" y="488"/>
                </a:cubicBezTo>
                <a:cubicBezTo>
                  <a:pt x="979" y="489"/>
                  <a:pt x="979" y="484"/>
                  <a:pt x="982" y="482"/>
                </a:cubicBezTo>
                <a:cubicBezTo>
                  <a:pt x="981" y="479"/>
                  <a:pt x="979" y="476"/>
                  <a:pt x="976" y="474"/>
                </a:cubicBezTo>
                <a:cubicBezTo>
                  <a:pt x="972" y="476"/>
                  <a:pt x="969" y="473"/>
                  <a:pt x="966" y="472"/>
                </a:cubicBezTo>
                <a:cubicBezTo>
                  <a:pt x="958" y="463"/>
                  <a:pt x="952" y="444"/>
                  <a:pt x="937" y="448"/>
                </a:cubicBezTo>
                <a:cubicBezTo>
                  <a:pt x="933" y="446"/>
                  <a:pt x="929" y="444"/>
                  <a:pt x="925" y="441"/>
                </a:cubicBezTo>
                <a:cubicBezTo>
                  <a:pt x="922" y="436"/>
                  <a:pt x="925" y="430"/>
                  <a:pt x="923" y="424"/>
                </a:cubicBezTo>
                <a:cubicBezTo>
                  <a:pt x="913" y="415"/>
                  <a:pt x="904" y="402"/>
                  <a:pt x="893" y="394"/>
                </a:cubicBezTo>
                <a:cubicBezTo>
                  <a:pt x="886" y="389"/>
                  <a:pt x="886" y="379"/>
                  <a:pt x="883" y="371"/>
                </a:cubicBezTo>
                <a:cubicBezTo>
                  <a:pt x="854" y="342"/>
                  <a:pt x="854" y="342"/>
                  <a:pt x="854" y="342"/>
                </a:cubicBezTo>
                <a:cubicBezTo>
                  <a:pt x="823" y="335"/>
                  <a:pt x="792" y="331"/>
                  <a:pt x="763" y="321"/>
                </a:cubicBezTo>
                <a:cubicBezTo>
                  <a:pt x="745" y="300"/>
                  <a:pt x="713" y="312"/>
                  <a:pt x="696" y="298"/>
                </a:cubicBezTo>
                <a:cubicBezTo>
                  <a:pt x="685" y="292"/>
                  <a:pt x="676" y="310"/>
                  <a:pt x="663" y="301"/>
                </a:cubicBezTo>
                <a:cubicBezTo>
                  <a:pt x="648" y="306"/>
                  <a:pt x="626" y="295"/>
                  <a:pt x="614" y="307"/>
                </a:cubicBezTo>
                <a:cubicBezTo>
                  <a:pt x="610" y="324"/>
                  <a:pt x="628" y="332"/>
                  <a:pt x="626" y="347"/>
                </a:cubicBezTo>
                <a:cubicBezTo>
                  <a:pt x="632" y="358"/>
                  <a:pt x="646" y="364"/>
                  <a:pt x="655" y="374"/>
                </a:cubicBezTo>
                <a:cubicBezTo>
                  <a:pt x="665" y="392"/>
                  <a:pt x="686" y="403"/>
                  <a:pt x="695" y="422"/>
                </a:cubicBezTo>
                <a:cubicBezTo>
                  <a:pt x="703" y="434"/>
                  <a:pt x="720" y="434"/>
                  <a:pt x="722" y="450"/>
                </a:cubicBezTo>
                <a:cubicBezTo>
                  <a:pt x="727" y="457"/>
                  <a:pt x="727" y="457"/>
                  <a:pt x="727" y="457"/>
                </a:cubicBezTo>
                <a:cubicBezTo>
                  <a:pt x="728" y="456"/>
                  <a:pt x="728" y="456"/>
                  <a:pt x="728" y="456"/>
                </a:cubicBezTo>
                <a:cubicBezTo>
                  <a:pt x="755" y="460"/>
                  <a:pt x="760" y="494"/>
                  <a:pt x="780" y="509"/>
                </a:cubicBezTo>
                <a:cubicBezTo>
                  <a:pt x="793" y="515"/>
                  <a:pt x="791" y="529"/>
                  <a:pt x="798" y="538"/>
                </a:cubicBezTo>
                <a:cubicBezTo>
                  <a:pt x="795" y="554"/>
                  <a:pt x="801" y="567"/>
                  <a:pt x="797" y="580"/>
                </a:cubicBezTo>
                <a:cubicBezTo>
                  <a:pt x="787" y="593"/>
                  <a:pt x="796" y="618"/>
                  <a:pt x="775" y="621"/>
                </a:cubicBezTo>
                <a:cubicBezTo>
                  <a:pt x="760" y="613"/>
                  <a:pt x="747" y="604"/>
                  <a:pt x="729" y="600"/>
                </a:cubicBezTo>
                <a:cubicBezTo>
                  <a:pt x="720" y="591"/>
                  <a:pt x="704" y="592"/>
                  <a:pt x="691" y="589"/>
                </a:cubicBezTo>
                <a:cubicBezTo>
                  <a:pt x="653" y="579"/>
                  <a:pt x="618" y="557"/>
                  <a:pt x="580" y="552"/>
                </a:cubicBezTo>
                <a:cubicBezTo>
                  <a:pt x="554" y="540"/>
                  <a:pt x="525" y="546"/>
                  <a:pt x="500" y="534"/>
                </a:cubicBezTo>
                <a:cubicBezTo>
                  <a:pt x="486" y="532"/>
                  <a:pt x="468" y="527"/>
                  <a:pt x="454" y="532"/>
                </a:cubicBezTo>
                <a:cubicBezTo>
                  <a:pt x="434" y="533"/>
                  <a:pt x="421" y="514"/>
                  <a:pt x="400" y="524"/>
                </a:cubicBezTo>
                <a:cubicBezTo>
                  <a:pt x="372" y="528"/>
                  <a:pt x="336" y="529"/>
                  <a:pt x="306" y="520"/>
                </a:cubicBezTo>
                <a:cubicBezTo>
                  <a:pt x="292" y="529"/>
                  <a:pt x="274" y="525"/>
                  <a:pt x="259" y="520"/>
                </a:cubicBezTo>
                <a:cubicBezTo>
                  <a:pt x="246" y="520"/>
                  <a:pt x="236" y="532"/>
                  <a:pt x="223" y="527"/>
                </a:cubicBezTo>
                <a:cubicBezTo>
                  <a:pt x="206" y="528"/>
                  <a:pt x="191" y="542"/>
                  <a:pt x="175" y="530"/>
                </a:cubicBezTo>
                <a:cubicBezTo>
                  <a:pt x="163" y="530"/>
                  <a:pt x="155" y="546"/>
                  <a:pt x="140" y="542"/>
                </a:cubicBezTo>
                <a:cubicBezTo>
                  <a:pt x="121" y="551"/>
                  <a:pt x="102" y="561"/>
                  <a:pt x="80" y="562"/>
                </a:cubicBezTo>
                <a:cubicBezTo>
                  <a:pt x="76" y="582"/>
                  <a:pt x="50" y="570"/>
                  <a:pt x="46" y="588"/>
                </a:cubicBezTo>
                <a:cubicBezTo>
                  <a:pt x="44" y="600"/>
                  <a:pt x="34" y="608"/>
                  <a:pt x="33" y="619"/>
                </a:cubicBezTo>
                <a:cubicBezTo>
                  <a:pt x="30" y="625"/>
                  <a:pt x="25" y="626"/>
                  <a:pt x="19" y="626"/>
                </a:cubicBezTo>
                <a:cubicBezTo>
                  <a:pt x="13" y="627"/>
                  <a:pt x="12" y="620"/>
                  <a:pt x="7" y="616"/>
                </a:cubicBezTo>
                <a:cubicBezTo>
                  <a:pt x="8" y="608"/>
                  <a:pt x="11" y="604"/>
                  <a:pt x="8" y="595"/>
                </a:cubicBezTo>
                <a:cubicBezTo>
                  <a:pt x="0" y="576"/>
                  <a:pt x="0" y="576"/>
                  <a:pt x="0" y="576"/>
                </a:cubicBezTo>
                <a:cubicBezTo>
                  <a:pt x="1" y="552"/>
                  <a:pt x="4" y="524"/>
                  <a:pt x="26" y="511"/>
                </a:cubicBezTo>
                <a:cubicBezTo>
                  <a:pt x="33" y="518"/>
                  <a:pt x="44" y="512"/>
                  <a:pt x="50" y="521"/>
                </a:cubicBezTo>
                <a:cubicBezTo>
                  <a:pt x="56" y="524"/>
                  <a:pt x="55" y="515"/>
                  <a:pt x="60" y="513"/>
                </a:cubicBezTo>
                <a:cubicBezTo>
                  <a:pt x="62" y="501"/>
                  <a:pt x="40" y="503"/>
                  <a:pt x="48" y="491"/>
                </a:cubicBezTo>
                <a:cubicBezTo>
                  <a:pt x="56" y="472"/>
                  <a:pt x="76" y="474"/>
                  <a:pt x="88" y="461"/>
                </a:cubicBezTo>
                <a:cubicBezTo>
                  <a:pt x="111" y="457"/>
                  <a:pt x="130" y="442"/>
                  <a:pt x="152" y="437"/>
                </a:cubicBezTo>
                <a:cubicBezTo>
                  <a:pt x="180" y="428"/>
                  <a:pt x="210" y="422"/>
                  <a:pt x="238" y="419"/>
                </a:cubicBezTo>
                <a:cubicBezTo>
                  <a:pt x="255" y="407"/>
                  <a:pt x="279" y="418"/>
                  <a:pt x="297" y="409"/>
                </a:cubicBezTo>
                <a:cubicBezTo>
                  <a:pt x="335" y="409"/>
                  <a:pt x="376" y="406"/>
                  <a:pt x="412" y="409"/>
                </a:cubicBezTo>
                <a:cubicBezTo>
                  <a:pt x="444" y="408"/>
                  <a:pt x="481" y="419"/>
                  <a:pt x="514" y="419"/>
                </a:cubicBezTo>
                <a:cubicBezTo>
                  <a:pt x="524" y="425"/>
                  <a:pt x="537" y="421"/>
                  <a:pt x="547" y="426"/>
                </a:cubicBezTo>
                <a:cubicBezTo>
                  <a:pt x="563" y="430"/>
                  <a:pt x="579" y="441"/>
                  <a:pt x="596" y="432"/>
                </a:cubicBezTo>
                <a:cubicBezTo>
                  <a:pt x="598" y="423"/>
                  <a:pt x="594" y="414"/>
                  <a:pt x="588" y="408"/>
                </a:cubicBezTo>
                <a:cubicBezTo>
                  <a:pt x="568" y="407"/>
                  <a:pt x="560" y="390"/>
                  <a:pt x="547" y="379"/>
                </a:cubicBezTo>
                <a:cubicBezTo>
                  <a:pt x="528" y="359"/>
                  <a:pt x="508" y="338"/>
                  <a:pt x="487" y="323"/>
                </a:cubicBezTo>
                <a:cubicBezTo>
                  <a:pt x="486" y="321"/>
                  <a:pt x="486" y="318"/>
                  <a:pt x="484" y="317"/>
                </a:cubicBezTo>
                <a:cubicBezTo>
                  <a:pt x="487" y="312"/>
                  <a:pt x="492" y="303"/>
                  <a:pt x="486" y="297"/>
                </a:cubicBezTo>
                <a:cubicBezTo>
                  <a:pt x="485" y="291"/>
                  <a:pt x="469" y="287"/>
                  <a:pt x="478" y="278"/>
                </a:cubicBezTo>
                <a:cubicBezTo>
                  <a:pt x="478" y="273"/>
                  <a:pt x="482" y="269"/>
                  <a:pt x="485" y="265"/>
                </a:cubicBezTo>
                <a:cubicBezTo>
                  <a:pt x="491" y="265"/>
                  <a:pt x="499" y="260"/>
                  <a:pt x="501" y="253"/>
                </a:cubicBezTo>
                <a:cubicBezTo>
                  <a:pt x="504" y="246"/>
                  <a:pt x="495" y="246"/>
                  <a:pt x="495" y="240"/>
                </a:cubicBezTo>
                <a:cubicBezTo>
                  <a:pt x="496" y="212"/>
                  <a:pt x="542" y="230"/>
                  <a:pt x="534" y="200"/>
                </a:cubicBezTo>
                <a:cubicBezTo>
                  <a:pt x="540" y="197"/>
                  <a:pt x="548" y="192"/>
                  <a:pt x="556" y="195"/>
                </a:cubicBezTo>
                <a:cubicBezTo>
                  <a:pt x="562" y="198"/>
                  <a:pt x="562" y="200"/>
                  <a:pt x="568" y="200"/>
                </a:cubicBezTo>
                <a:cubicBezTo>
                  <a:pt x="580" y="193"/>
                  <a:pt x="611" y="212"/>
                  <a:pt x="613" y="187"/>
                </a:cubicBezTo>
                <a:cubicBezTo>
                  <a:pt x="619" y="180"/>
                  <a:pt x="626" y="182"/>
                  <a:pt x="634" y="182"/>
                </a:cubicBezTo>
                <a:cubicBezTo>
                  <a:pt x="684" y="162"/>
                  <a:pt x="742" y="192"/>
                  <a:pt x="790" y="172"/>
                </a:cubicBezTo>
                <a:cubicBezTo>
                  <a:pt x="795" y="166"/>
                  <a:pt x="796" y="157"/>
                  <a:pt x="793" y="150"/>
                </a:cubicBezTo>
                <a:cubicBezTo>
                  <a:pt x="786" y="146"/>
                  <a:pt x="787" y="136"/>
                  <a:pt x="779" y="134"/>
                </a:cubicBezTo>
                <a:cubicBezTo>
                  <a:pt x="773" y="130"/>
                  <a:pt x="773" y="121"/>
                  <a:pt x="768" y="116"/>
                </a:cubicBezTo>
                <a:cubicBezTo>
                  <a:pt x="764" y="108"/>
                  <a:pt x="753" y="107"/>
                  <a:pt x="750" y="98"/>
                </a:cubicBezTo>
                <a:cubicBezTo>
                  <a:pt x="750" y="93"/>
                  <a:pt x="756" y="87"/>
                  <a:pt x="752" y="81"/>
                </a:cubicBezTo>
                <a:cubicBezTo>
                  <a:pt x="752" y="68"/>
                  <a:pt x="727" y="68"/>
                  <a:pt x="737" y="56"/>
                </a:cubicBezTo>
                <a:cubicBezTo>
                  <a:pt x="742" y="60"/>
                  <a:pt x="743" y="46"/>
                  <a:pt x="752" y="46"/>
                </a:cubicBezTo>
                <a:cubicBezTo>
                  <a:pt x="760" y="38"/>
                  <a:pt x="779" y="36"/>
                  <a:pt x="780" y="22"/>
                </a:cubicBezTo>
                <a:cubicBezTo>
                  <a:pt x="786" y="17"/>
                  <a:pt x="792" y="8"/>
                  <a:pt x="802" y="12"/>
                </a:cubicBezTo>
                <a:cubicBezTo>
                  <a:pt x="804" y="18"/>
                  <a:pt x="811" y="19"/>
                  <a:pt x="816" y="21"/>
                </a:cubicBezTo>
                <a:cubicBezTo>
                  <a:pt x="830" y="25"/>
                  <a:pt x="839" y="11"/>
                  <a:pt x="848" y="4"/>
                </a:cubicBezTo>
                <a:cubicBezTo>
                  <a:pt x="855" y="0"/>
                  <a:pt x="859" y="8"/>
                  <a:pt x="865" y="9"/>
                </a:cubicBezTo>
                <a:lnTo>
                  <a:pt x="883" y="14"/>
                </a:ln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9E41DB-433A-633F-9A15-FE33C9981822}"/>
              </a:ext>
            </a:extLst>
          </p:cNvPr>
          <p:cNvSpPr txBox="1"/>
          <p:nvPr/>
        </p:nvSpPr>
        <p:spPr>
          <a:xfrm>
            <a:off x="2082800" y="1470699"/>
            <a:ext cx="802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>
                <a:solidFill>
                  <a:srgbClr val="294123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800">
              <a:solidFill>
                <a:srgbClr val="294123"/>
              </a:solidFill>
              <a:latin typeface="Cooper Black" panose="0208090404030B0204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BF1EE3-5509-7FCB-B1AF-DFDE6C94489A}"/>
              </a:ext>
            </a:extLst>
          </p:cNvPr>
          <p:cNvSpPr txBox="1"/>
          <p:nvPr/>
        </p:nvSpPr>
        <p:spPr>
          <a:xfrm>
            <a:off x="2247900" y="1070589"/>
            <a:ext cx="769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en-US" altLang="zh-CN" sz="2000"/>
              <a:t>MORBI TRISTIQUE SENECTUS ET NETUS ET MALESUADA FAMES AC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A5C87B-6A77-C9B2-B97F-FAF78691976D}"/>
              </a:ext>
            </a:extLst>
          </p:cNvPr>
          <p:cNvSpPr txBox="1"/>
          <p:nvPr/>
        </p:nvSpPr>
        <p:spPr>
          <a:xfrm>
            <a:off x="2247900" y="2785702"/>
            <a:ext cx="769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en-US" altLang="zh-CN" sz="2000">
                <a:solidFill>
                  <a:srgbClr val="E97161"/>
                </a:solidFill>
              </a:rPr>
              <a:t>SENECTUS ET NETUS ET MALESUADA FAMES AC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C095EC-6B2B-D85C-04E7-E4279AFB9182}"/>
              </a:ext>
            </a:extLst>
          </p:cNvPr>
          <p:cNvSpPr txBox="1"/>
          <p:nvPr/>
        </p:nvSpPr>
        <p:spPr>
          <a:xfrm>
            <a:off x="1422400" y="3397655"/>
            <a:ext cx="9347200" cy="238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294123"/>
                </a:solidFill>
                <a:latin typeface="Tw Cen MT Condensed Extra Bold" panose="020B0803020202020204" pitchFamily="34" charset="0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294123"/>
                </a:solidFill>
                <a:latin typeface="Tw Cen MT Condensed Extra Bold" panose="020B0803020202020204" pitchFamily="34" charset="0"/>
              </a:rPr>
              <a:t>sit amet commodo magna eros quis urna. nunc viverra</a:t>
            </a:r>
          </a:p>
          <a:p>
            <a:pPr algn="ctr">
              <a:lnSpc>
                <a:spcPct val="120000"/>
              </a:lnSpc>
            </a:pPr>
            <a:endParaRPr lang="en-US" altLang="zh-CN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  <a:p>
            <a:pPr algn="ctr">
              <a:lnSpc>
                <a:spcPct val="120000"/>
              </a:lnSpc>
            </a:pPr>
            <a:endParaRPr lang="en-US" altLang="zh-CN">
              <a:solidFill>
                <a:srgbClr val="294123"/>
              </a:solidFill>
              <a:latin typeface="Tw Cen MT Condensed Extra Bold" panose="020B0803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294123"/>
                </a:solidFill>
                <a:latin typeface="Tw Cen MT Condensed Extra Bold" panose="020B08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2" name="Freeform 1810">
            <a:extLst>
              <a:ext uri="{FF2B5EF4-FFF2-40B4-BE49-F238E27FC236}">
                <a16:creationId xmlns:a16="http://schemas.microsoft.com/office/drawing/2014/main" id="{2B92DE23-BABB-7A19-07E2-F4D27211D985}"/>
              </a:ext>
            </a:extLst>
          </p:cNvPr>
          <p:cNvSpPr>
            <a:spLocks/>
          </p:cNvSpPr>
          <p:nvPr/>
        </p:nvSpPr>
        <p:spPr bwMode="auto">
          <a:xfrm>
            <a:off x="9457152" y="6309439"/>
            <a:ext cx="973895" cy="1097121"/>
          </a:xfrm>
          <a:custGeom>
            <a:avLst/>
            <a:gdLst>
              <a:gd name="T0" fmla="*/ 75 w 245"/>
              <a:gd name="T1" fmla="*/ 14 h 276"/>
              <a:gd name="T2" fmla="*/ 88 w 245"/>
              <a:gd name="T3" fmla="*/ 28 h 276"/>
              <a:gd name="T4" fmla="*/ 93 w 245"/>
              <a:gd name="T5" fmla="*/ 30 h 276"/>
              <a:gd name="T6" fmla="*/ 127 w 245"/>
              <a:gd name="T7" fmla="*/ 60 h 276"/>
              <a:gd name="T8" fmla="*/ 131 w 245"/>
              <a:gd name="T9" fmla="*/ 65 h 276"/>
              <a:gd name="T10" fmla="*/ 108 w 245"/>
              <a:gd name="T11" fmla="*/ 50 h 276"/>
              <a:gd name="T12" fmla="*/ 98 w 245"/>
              <a:gd name="T13" fmla="*/ 47 h 276"/>
              <a:gd name="T14" fmla="*/ 107 w 245"/>
              <a:gd name="T15" fmla="*/ 57 h 276"/>
              <a:gd name="T16" fmla="*/ 115 w 245"/>
              <a:gd name="T17" fmla="*/ 65 h 276"/>
              <a:gd name="T18" fmla="*/ 112 w 245"/>
              <a:gd name="T19" fmla="*/ 64 h 276"/>
              <a:gd name="T20" fmla="*/ 114 w 245"/>
              <a:gd name="T21" fmla="*/ 75 h 276"/>
              <a:gd name="T22" fmla="*/ 118 w 245"/>
              <a:gd name="T23" fmla="*/ 77 h 276"/>
              <a:gd name="T24" fmla="*/ 112 w 245"/>
              <a:gd name="T25" fmla="*/ 85 h 276"/>
              <a:gd name="T26" fmla="*/ 124 w 245"/>
              <a:gd name="T27" fmla="*/ 88 h 276"/>
              <a:gd name="T28" fmla="*/ 132 w 245"/>
              <a:gd name="T29" fmla="*/ 81 h 276"/>
              <a:gd name="T30" fmla="*/ 147 w 245"/>
              <a:gd name="T31" fmla="*/ 90 h 276"/>
              <a:gd name="T32" fmla="*/ 161 w 245"/>
              <a:gd name="T33" fmla="*/ 95 h 276"/>
              <a:gd name="T34" fmla="*/ 161 w 245"/>
              <a:gd name="T35" fmla="*/ 92 h 276"/>
              <a:gd name="T36" fmla="*/ 184 w 245"/>
              <a:gd name="T37" fmla="*/ 107 h 276"/>
              <a:gd name="T38" fmla="*/ 204 w 245"/>
              <a:gd name="T39" fmla="*/ 125 h 276"/>
              <a:gd name="T40" fmla="*/ 221 w 245"/>
              <a:gd name="T41" fmla="*/ 141 h 276"/>
              <a:gd name="T42" fmla="*/ 236 w 245"/>
              <a:gd name="T43" fmla="*/ 161 h 276"/>
              <a:gd name="T44" fmla="*/ 241 w 245"/>
              <a:gd name="T45" fmla="*/ 176 h 276"/>
              <a:gd name="T46" fmla="*/ 244 w 245"/>
              <a:gd name="T47" fmla="*/ 195 h 276"/>
              <a:gd name="T48" fmla="*/ 241 w 245"/>
              <a:gd name="T49" fmla="*/ 218 h 276"/>
              <a:gd name="T50" fmla="*/ 228 w 245"/>
              <a:gd name="T51" fmla="*/ 248 h 276"/>
              <a:gd name="T52" fmla="*/ 198 w 245"/>
              <a:gd name="T53" fmla="*/ 270 h 276"/>
              <a:gd name="T54" fmla="*/ 182 w 245"/>
              <a:gd name="T55" fmla="*/ 276 h 276"/>
              <a:gd name="T56" fmla="*/ 171 w 245"/>
              <a:gd name="T57" fmla="*/ 260 h 276"/>
              <a:gd name="T58" fmla="*/ 168 w 245"/>
              <a:gd name="T59" fmla="*/ 236 h 276"/>
              <a:gd name="T60" fmla="*/ 151 w 245"/>
              <a:gd name="T61" fmla="*/ 203 h 276"/>
              <a:gd name="T62" fmla="*/ 135 w 245"/>
              <a:gd name="T63" fmla="*/ 178 h 276"/>
              <a:gd name="T64" fmla="*/ 124 w 245"/>
              <a:gd name="T65" fmla="*/ 166 h 276"/>
              <a:gd name="T66" fmla="*/ 108 w 245"/>
              <a:gd name="T67" fmla="*/ 145 h 276"/>
              <a:gd name="T68" fmla="*/ 67 w 245"/>
              <a:gd name="T69" fmla="*/ 100 h 276"/>
              <a:gd name="T70" fmla="*/ 60 w 245"/>
              <a:gd name="T71" fmla="*/ 91 h 276"/>
              <a:gd name="T72" fmla="*/ 45 w 245"/>
              <a:gd name="T73" fmla="*/ 75 h 276"/>
              <a:gd name="T74" fmla="*/ 30 w 245"/>
              <a:gd name="T75" fmla="*/ 60 h 276"/>
              <a:gd name="T76" fmla="*/ 17 w 245"/>
              <a:gd name="T77" fmla="*/ 44 h 276"/>
              <a:gd name="T78" fmla="*/ 17 w 245"/>
              <a:gd name="T79" fmla="*/ 37 h 276"/>
              <a:gd name="T80" fmla="*/ 30 w 245"/>
              <a:gd name="T81" fmla="*/ 47 h 276"/>
              <a:gd name="T82" fmla="*/ 38 w 245"/>
              <a:gd name="T83" fmla="*/ 53 h 276"/>
              <a:gd name="T84" fmla="*/ 40 w 245"/>
              <a:gd name="T85" fmla="*/ 50 h 276"/>
              <a:gd name="T86" fmla="*/ 37 w 245"/>
              <a:gd name="T87" fmla="*/ 44 h 276"/>
              <a:gd name="T88" fmla="*/ 20 w 245"/>
              <a:gd name="T89" fmla="*/ 21 h 276"/>
              <a:gd name="T90" fmla="*/ 17 w 245"/>
              <a:gd name="T91" fmla="*/ 17 h 276"/>
              <a:gd name="T92" fmla="*/ 11 w 245"/>
              <a:gd name="T93" fmla="*/ 13 h 276"/>
              <a:gd name="T94" fmla="*/ 10 w 245"/>
              <a:gd name="T95" fmla="*/ 6 h 276"/>
              <a:gd name="T96" fmla="*/ 10 w 245"/>
              <a:gd name="T97" fmla="*/ 8 h 276"/>
              <a:gd name="T98" fmla="*/ 21 w 245"/>
              <a:gd name="T99" fmla="*/ 14 h 276"/>
              <a:gd name="T100" fmla="*/ 26 w 245"/>
              <a:gd name="T101" fmla="*/ 14 h 276"/>
              <a:gd name="T102" fmla="*/ 33 w 245"/>
              <a:gd name="T103" fmla="*/ 17 h 276"/>
              <a:gd name="T104" fmla="*/ 38 w 245"/>
              <a:gd name="T105" fmla="*/ 25 h 276"/>
              <a:gd name="T106" fmla="*/ 45 w 245"/>
              <a:gd name="T107" fmla="*/ 27 h 276"/>
              <a:gd name="T108" fmla="*/ 57 w 245"/>
              <a:gd name="T109" fmla="*/ 33 h 276"/>
              <a:gd name="T110" fmla="*/ 80 w 245"/>
              <a:gd name="T111" fmla="*/ 47 h 276"/>
              <a:gd name="T112" fmla="*/ 105 w 245"/>
              <a:gd name="T113" fmla="*/ 62 h 276"/>
              <a:gd name="T114" fmla="*/ 101 w 245"/>
              <a:gd name="T115" fmla="*/ 55 h 276"/>
              <a:gd name="T116" fmla="*/ 94 w 245"/>
              <a:gd name="T117" fmla="*/ 48 h 276"/>
              <a:gd name="T118" fmla="*/ 90 w 245"/>
              <a:gd name="T119" fmla="*/ 43 h 276"/>
              <a:gd name="T120" fmla="*/ 90 w 245"/>
              <a:gd name="T121" fmla="*/ 34 h 276"/>
              <a:gd name="T122" fmla="*/ 77 w 245"/>
              <a:gd name="T123" fmla="*/ 2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5" h="276">
                <a:moveTo>
                  <a:pt x="54" y="0"/>
                </a:moveTo>
                <a:lnTo>
                  <a:pt x="54" y="0"/>
                </a:lnTo>
                <a:lnTo>
                  <a:pt x="60" y="4"/>
                </a:lnTo>
                <a:lnTo>
                  <a:pt x="64" y="7"/>
                </a:lnTo>
                <a:lnTo>
                  <a:pt x="67" y="8"/>
                </a:lnTo>
                <a:lnTo>
                  <a:pt x="67" y="8"/>
                </a:lnTo>
                <a:lnTo>
                  <a:pt x="67" y="8"/>
                </a:lnTo>
                <a:lnTo>
                  <a:pt x="67" y="10"/>
                </a:lnTo>
                <a:lnTo>
                  <a:pt x="68" y="10"/>
                </a:lnTo>
                <a:lnTo>
                  <a:pt x="68" y="11"/>
                </a:lnTo>
                <a:lnTo>
                  <a:pt x="68" y="11"/>
                </a:lnTo>
                <a:lnTo>
                  <a:pt x="70" y="13"/>
                </a:lnTo>
                <a:lnTo>
                  <a:pt x="71" y="14"/>
                </a:lnTo>
                <a:lnTo>
                  <a:pt x="71" y="14"/>
                </a:lnTo>
                <a:lnTo>
                  <a:pt x="73" y="14"/>
                </a:lnTo>
                <a:lnTo>
                  <a:pt x="73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3" y="11"/>
                </a:lnTo>
                <a:lnTo>
                  <a:pt x="73" y="11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7"/>
                </a:lnTo>
                <a:lnTo>
                  <a:pt x="77" y="17"/>
                </a:lnTo>
                <a:lnTo>
                  <a:pt x="78" y="18"/>
                </a:lnTo>
                <a:lnTo>
                  <a:pt x="78" y="18"/>
                </a:lnTo>
                <a:lnTo>
                  <a:pt x="78" y="18"/>
                </a:lnTo>
                <a:lnTo>
                  <a:pt x="78" y="18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78" y="17"/>
                </a:lnTo>
                <a:lnTo>
                  <a:pt x="78" y="17"/>
                </a:lnTo>
                <a:lnTo>
                  <a:pt x="78" y="17"/>
                </a:lnTo>
                <a:lnTo>
                  <a:pt x="78" y="17"/>
                </a:lnTo>
                <a:lnTo>
                  <a:pt x="81" y="18"/>
                </a:lnTo>
                <a:lnTo>
                  <a:pt x="83" y="18"/>
                </a:lnTo>
                <a:lnTo>
                  <a:pt x="83" y="18"/>
                </a:lnTo>
                <a:lnTo>
                  <a:pt x="81" y="20"/>
                </a:lnTo>
                <a:lnTo>
                  <a:pt x="81" y="21"/>
                </a:lnTo>
                <a:lnTo>
                  <a:pt x="81" y="21"/>
                </a:lnTo>
                <a:lnTo>
                  <a:pt x="81" y="21"/>
                </a:lnTo>
                <a:lnTo>
                  <a:pt x="84" y="23"/>
                </a:lnTo>
                <a:lnTo>
                  <a:pt x="85" y="23"/>
                </a:lnTo>
                <a:lnTo>
                  <a:pt x="88" y="24"/>
                </a:lnTo>
                <a:lnTo>
                  <a:pt x="88" y="24"/>
                </a:lnTo>
                <a:lnTo>
                  <a:pt x="88" y="24"/>
                </a:lnTo>
                <a:lnTo>
                  <a:pt x="88" y="25"/>
                </a:lnTo>
                <a:lnTo>
                  <a:pt x="88" y="27"/>
                </a:lnTo>
                <a:lnTo>
                  <a:pt x="88" y="27"/>
                </a:lnTo>
                <a:lnTo>
                  <a:pt x="88" y="28"/>
                </a:lnTo>
                <a:lnTo>
                  <a:pt x="88" y="28"/>
                </a:lnTo>
                <a:lnTo>
                  <a:pt x="90" y="28"/>
                </a:lnTo>
                <a:lnTo>
                  <a:pt x="90" y="28"/>
                </a:lnTo>
                <a:lnTo>
                  <a:pt x="88" y="28"/>
                </a:lnTo>
                <a:lnTo>
                  <a:pt x="88" y="28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1"/>
                </a:lnTo>
                <a:lnTo>
                  <a:pt x="88" y="31"/>
                </a:lnTo>
                <a:lnTo>
                  <a:pt x="87" y="30"/>
                </a:lnTo>
                <a:lnTo>
                  <a:pt x="85" y="28"/>
                </a:lnTo>
                <a:lnTo>
                  <a:pt x="85" y="28"/>
                </a:lnTo>
                <a:lnTo>
                  <a:pt x="85" y="28"/>
                </a:lnTo>
                <a:lnTo>
                  <a:pt x="84" y="28"/>
                </a:lnTo>
                <a:lnTo>
                  <a:pt x="84" y="28"/>
                </a:lnTo>
                <a:lnTo>
                  <a:pt x="84" y="28"/>
                </a:lnTo>
                <a:lnTo>
                  <a:pt x="84" y="28"/>
                </a:lnTo>
                <a:lnTo>
                  <a:pt x="84" y="28"/>
                </a:lnTo>
                <a:lnTo>
                  <a:pt x="85" y="30"/>
                </a:lnTo>
                <a:lnTo>
                  <a:pt x="87" y="31"/>
                </a:lnTo>
                <a:lnTo>
                  <a:pt x="87" y="31"/>
                </a:lnTo>
                <a:lnTo>
                  <a:pt x="87" y="31"/>
                </a:lnTo>
                <a:lnTo>
                  <a:pt x="90" y="34"/>
                </a:lnTo>
                <a:lnTo>
                  <a:pt x="90" y="34"/>
                </a:lnTo>
                <a:lnTo>
                  <a:pt x="90" y="33"/>
                </a:lnTo>
                <a:lnTo>
                  <a:pt x="90" y="33"/>
                </a:lnTo>
                <a:lnTo>
                  <a:pt x="90" y="31"/>
                </a:lnTo>
                <a:lnTo>
                  <a:pt x="90" y="31"/>
                </a:lnTo>
                <a:lnTo>
                  <a:pt x="90" y="31"/>
                </a:lnTo>
                <a:lnTo>
                  <a:pt x="90" y="31"/>
                </a:lnTo>
                <a:lnTo>
                  <a:pt x="91" y="30"/>
                </a:lnTo>
                <a:lnTo>
                  <a:pt x="91" y="30"/>
                </a:lnTo>
                <a:lnTo>
                  <a:pt x="91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4" y="31"/>
                </a:lnTo>
                <a:lnTo>
                  <a:pt x="94" y="33"/>
                </a:lnTo>
                <a:lnTo>
                  <a:pt x="97" y="34"/>
                </a:lnTo>
                <a:lnTo>
                  <a:pt x="100" y="35"/>
                </a:lnTo>
                <a:lnTo>
                  <a:pt x="101" y="35"/>
                </a:lnTo>
                <a:lnTo>
                  <a:pt x="101" y="37"/>
                </a:lnTo>
                <a:lnTo>
                  <a:pt x="101" y="37"/>
                </a:lnTo>
                <a:lnTo>
                  <a:pt x="105" y="40"/>
                </a:lnTo>
                <a:lnTo>
                  <a:pt x="108" y="43"/>
                </a:lnTo>
                <a:lnTo>
                  <a:pt x="112" y="44"/>
                </a:lnTo>
                <a:lnTo>
                  <a:pt x="115" y="45"/>
                </a:lnTo>
                <a:lnTo>
                  <a:pt x="115" y="45"/>
                </a:lnTo>
                <a:lnTo>
                  <a:pt x="115" y="47"/>
                </a:lnTo>
                <a:lnTo>
                  <a:pt x="115" y="47"/>
                </a:lnTo>
                <a:lnTo>
                  <a:pt x="115" y="48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7" y="50"/>
                </a:lnTo>
                <a:lnTo>
                  <a:pt x="117" y="50"/>
                </a:lnTo>
                <a:lnTo>
                  <a:pt x="120" y="51"/>
                </a:lnTo>
                <a:lnTo>
                  <a:pt x="120" y="51"/>
                </a:lnTo>
                <a:lnTo>
                  <a:pt x="121" y="53"/>
                </a:lnTo>
                <a:lnTo>
                  <a:pt x="121" y="53"/>
                </a:lnTo>
                <a:lnTo>
                  <a:pt x="122" y="51"/>
                </a:lnTo>
                <a:lnTo>
                  <a:pt x="122" y="51"/>
                </a:lnTo>
                <a:lnTo>
                  <a:pt x="122" y="53"/>
                </a:lnTo>
                <a:lnTo>
                  <a:pt x="122" y="53"/>
                </a:lnTo>
                <a:lnTo>
                  <a:pt x="122" y="54"/>
                </a:lnTo>
                <a:lnTo>
                  <a:pt x="122" y="54"/>
                </a:lnTo>
                <a:lnTo>
                  <a:pt x="122" y="57"/>
                </a:lnTo>
                <a:lnTo>
                  <a:pt x="122" y="58"/>
                </a:lnTo>
                <a:lnTo>
                  <a:pt x="122" y="58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58"/>
                </a:lnTo>
                <a:lnTo>
                  <a:pt x="128" y="58"/>
                </a:lnTo>
                <a:lnTo>
                  <a:pt x="128" y="58"/>
                </a:lnTo>
                <a:lnTo>
                  <a:pt x="130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8"/>
                </a:lnTo>
                <a:lnTo>
                  <a:pt x="132" y="58"/>
                </a:lnTo>
                <a:lnTo>
                  <a:pt x="132" y="60"/>
                </a:lnTo>
                <a:lnTo>
                  <a:pt x="132" y="60"/>
                </a:lnTo>
                <a:lnTo>
                  <a:pt x="132" y="60"/>
                </a:lnTo>
                <a:lnTo>
                  <a:pt x="131" y="60"/>
                </a:lnTo>
                <a:lnTo>
                  <a:pt x="131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1" y="62"/>
                </a:lnTo>
                <a:lnTo>
                  <a:pt x="131" y="64"/>
                </a:lnTo>
                <a:lnTo>
                  <a:pt x="132" y="65"/>
                </a:lnTo>
                <a:lnTo>
                  <a:pt x="134" y="65"/>
                </a:lnTo>
                <a:lnTo>
                  <a:pt x="134" y="65"/>
                </a:lnTo>
                <a:lnTo>
                  <a:pt x="134" y="65"/>
                </a:lnTo>
                <a:lnTo>
                  <a:pt x="134" y="67"/>
                </a:lnTo>
                <a:lnTo>
                  <a:pt x="134" y="68"/>
                </a:lnTo>
                <a:lnTo>
                  <a:pt x="134" y="68"/>
                </a:lnTo>
                <a:lnTo>
                  <a:pt x="134" y="68"/>
                </a:lnTo>
                <a:lnTo>
                  <a:pt x="132" y="68"/>
                </a:lnTo>
                <a:lnTo>
                  <a:pt x="131" y="67"/>
                </a:lnTo>
                <a:lnTo>
                  <a:pt x="131" y="65"/>
                </a:lnTo>
                <a:lnTo>
                  <a:pt x="130" y="65"/>
                </a:lnTo>
                <a:lnTo>
                  <a:pt x="130" y="65"/>
                </a:lnTo>
                <a:lnTo>
                  <a:pt x="127" y="62"/>
                </a:lnTo>
                <a:lnTo>
                  <a:pt x="125" y="62"/>
                </a:lnTo>
                <a:lnTo>
                  <a:pt x="124" y="61"/>
                </a:lnTo>
                <a:lnTo>
                  <a:pt x="124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1" y="61"/>
                </a:lnTo>
                <a:lnTo>
                  <a:pt x="120" y="61"/>
                </a:lnTo>
                <a:lnTo>
                  <a:pt x="118" y="60"/>
                </a:lnTo>
                <a:lnTo>
                  <a:pt x="117" y="60"/>
                </a:lnTo>
                <a:lnTo>
                  <a:pt x="115" y="60"/>
                </a:lnTo>
                <a:lnTo>
                  <a:pt x="115" y="58"/>
                </a:lnTo>
                <a:lnTo>
                  <a:pt x="115" y="57"/>
                </a:lnTo>
                <a:lnTo>
                  <a:pt x="115" y="57"/>
                </a:lnTo>
                <a:lnTo>
                  <a:pt x="114" y="54"/>
                </a:lnTo>
                <a:lnTo>
                  <a:pt x="112" y="53"/>
                </a:lnTo>
                <a:lnTo>
                  <a:pt x="111" y="51"/>
                </a:lnTo>
                <a:lnTo>
                  <a:pt x="110" y="51"/>
                </a:lnTo>
                <a:lnTo>
                  <a:pt x="110" y="50"/>
                </a:lnTo>
                <a:lnTo>
                  <a:pt x="108" y="50"/>
                </a:lnTo>
                <a:lnTo>
                  <a:pt x="108" y="50"/>
                </a:lnTo>
                <a:lnTo>
                  <a:pt x="108" y="50"/>
                </a:lnTo>
                <a:lnTo>
                  <a:pt x="107" y="50"/>
                </a:lnTo>
                <a:lnTo>
                  <a:pt x="108" y="51"/>
                </a:lnTo>
                <a:lnTo>
                  <a:pt x="108" y="51"/>
                </a:lnTo>
                <a:lnTo>
                  <a:pt x="107" y="51"/>
                </a:lnTo>
                <a:lnTo>
                  <a:pt x="107" y="50"/>
                </a:lnTo>
                <a:lnTo>
                  <a:pt x="107" y="50"/>
                </a:lnTo>
                <a:lnTo>
                  <a:pt x="107" y="50"/>
                </a:lnTo>
                <a:lnTo>
                  <a:pt x="107" y="50"/>
                </a:lnTo>
                <a:lnTo>
                  <a:pt x="105" y="48"/>
                </a:lnTo>
                <a:lnTo>
                  <a:pt x="105" y="48"/>
                </a:lnTo>
                <a:lnTo>
                  <a:pt x="105" y="48"/>
                </a:lnTo>
                <a:lnTo>
                  <a:pt x="105" y="48"/>
                </a:lnTo>
                <a:lnTo>
                  <a:pt x="105" y="48"/>
                </a:lnTo>
                <a:lnTo>
                  <a:pt x="102" y="44"/>
                </a:lnTo>
                <a:lnTo>
                  <a:pt x="100" y="41"/>
                </a:lnTo>
                <a:lnTo>
                  <a:pt x="100" y="41"/>
                </a:lnTo>
                <a:lnTo>
                  <a:pt x="98" y="41"/>
                </a:lnTo>
                <a:lnTo>
                  <a:pt x="98" y="40"/>
                </a:lnTo>
                <a:lnTo>
                  <a:pt x="97" y="40"/>
                </a:lnTo>
                <a:lnTo>
                  <a:pt x="97" y="40"/>
                </a:lnTo>
                <a:lnTo>
                  <a:pt x="97" y="40"/>
                </a:lnTo>
                <a:lnTo>
                  <a:pt x="97" y="40"/>
                </a:lnTo>
                <a:lnTo>
                  <a:pt x="94" y="41"/>
                </a:lnTo>
                <a:lnTo>
                  <a:pt x="94" y="41"/>
                </a:lnTo>
                <a:lnTo>
                  <a:pt x="93" y="41"/>
                </a:lnTo>
                <a:lnTo>
                  <a:pt x="93" y="41"/>
                </a:lnTo>
                <a:lnTo>
                  <a:pt x="94" y="43"/>
                </a:lnTo>
                <a:lnTo>
                  <a:pt x="94" y="44"/>
                </a:lnTo>
                <a:lnTo>
                  <a:pt x="97" y="45"/>
                </a:lnTo>
                <a:lnTo>
                  <a:pt x="97" y="45"/>
                </a:lnTo>
                <a:lnTo>
                  <a:pt x="97" y="45"/>
                </a:lnTo>
                <a:lnTo>
                  <a:pt x="97" y="45"/>
                </a:lnTo>
                <a:lnTo>
                  <a:pt x="97" y="47"/>
                </a:lnTo>
                <a:lnTo>
                  <a:pt x="98" y="47"/>
                </a:lnTo>
                <a:lnTo>
                  <a:pt x="98" y="47"/>
                </a:lnTo>
                <a:lnTo>
                  <a:pt x="98" y="47"/>
                </a:lnTo>
                <a:lnTo>
                  <a:pt x="98" y="47"/>
                </a:lnTo>
                <a:lnTo>
                  <a:pt x="98" y="47"/>
                </a:lnTo>
                <a:lnTo>
                  <a:pt x="100" y="48"/>
                </a:lnTo>
                <a:lnTo>
                  <a:pt x="100" y="48"/>
                </a:lnTo>
                <a:lnTo>
                  <a:pt x="100" y="48"/>
                </a:lnTo>
                <a:lnTo>
                  <a:pt x="101" y="48"/>
                </a:lnTo>
                <a:lnTo>
                  <a:pt x="101" y="50"/>
                </a:lnTo>
                <a:lnTo>
                  <a:pt x="101" y="50"/>
                </a:lnTo>
                <a:lnTo>
                  <a:pt x="101" y="50"/>
                </a:lnTo>
                <a:lnTo>
                  <a:pt x="101" y="50"/>
                </a:lnTo>
                <a:lnTo>
                  <a:pt x="102" y="50"/>
                </a:lnTo>
                <a:lnTo>
                  <a:pt x="104" y="50"/>
                </a:lnTo>
                <a:lnTo>
                  <a:pt x="104" y="51"/>
                </a:lnTo>
                <a:lnTo>
                  <a:pt x="107" y="53"/>
                </a:lnTo>
                <a:lnTo>
                  <a:pt x="107" y="54"/>
                </a:lnTo>
                <a:lnTo>
                  <a:pt x="107" y="54"/>
                </a:lnTo>
                <a:lnTo>
                  <a:pt x="105" y="54"/>
                </a:lnTo>
                <a:lnTo>
                  <a:pt x="104" y="54"/>
                </a:lnTo>
                <a:lnTo>
                  <a:pt x="104" y="54"/>
                </a:lnTo>
                <a:lnTo>
                  <a:pt x="104" y="54"/>
                </a:lnTo>
                <a:lnTo>
                  <a:pt x="104" y="54"/>
                </a:lnTo>
                <a:lnTo>
                  <a:pt x="105" y="54"/>
                </a:lnTo>
                <a:lnTo>
                  <a:pt x="105" y="55"/>
                </a:lnTo>
                <a:lnTo>
                  <a:pt x="107" y="55"/>
                </a:lnTo>
                <a:lnTo>
                  <a:pt x="107" y="57"/>
                </a:lnTo>
                <a:lnTo>
                  <a:pt x="107" y="57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08" y="57"/>
                </a:lnTo>
                <a:lnTo>
                  <a:pt x="108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8"/>
                </a:lnTo>
                <a:lnTo>
                  <a:pt x="107" y="58"/>
                </a:lnTo>
                <a:lnTo>
                  <a:pt x="107" y="58"/>
                </a:lnTo>
                <a:lnTo>
                  <a:pt x="107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7" y="61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10" y="60"/>
                </a:lnTo>
                <a:lnTo>
                  <a:pt x="110" y="61"/>
                </a:lnTo>
                <a:lnTo>
                  <a:pt x="111" y="61"/>
                </a:lnTo>
                <a:lnTo>
                  <a:pt x="111" y="62"/>
                </a:lnTo>
                <a:lnTo>
                  <a:pt x="111" y="62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4" y="62"/>
                </a:lnTo>
                <a:lnTo>
                  <a:pt x="114" y="62"/>
                </a:lnTo>
                <a:lnTo>
                  <a:pt x="115" y="62"/>
                </a:lnTo>
                <a:lnTo>
                  <a:pt x="115" y="64"/>
                </a:lnTo>
                <a:lnTo>
                  <a:pt x="115" y="64"/>
                </a:lnTo>
                <a:lnTo>
                  <a:pt x="115" y="65"/>
                </a:lnTo>
                <a:lnTo>
                  <a:pt x="115" y="65"/>
                </a:lnTo>
                <a:lnTo>
                  <a:pt x="115" y="65"/>
                </a:lnTo>
                <a:lnTo>
                  <a:pt x="117" y="65"/>
                </a:lnTo>
                <a:lnTo>
                  <a:pt x="118" y="67"/>
                </a:lnTo>
                <a:lnTo>
                  <a:pt x="118" y="67"/>
                </a:lnTo>
                <a:lnTo>
                  <a:pt x="120" y="67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1" y="68"/>
                </a:lnTo>
                <a:lnTo>
                  <a:pt x="121" y="70"/>
                </a:lnTo>
                <a:lnTo>
                  <a:pt x="121" y="70"/>
                </a:lnTo>
                <a:lnTo>
                  <a:pt x="121" y="70"/>
                </a:lnTo>
                <a:lnTo>
                  <a:pt x="121" y="71"/>
                </a:lnTo>
                <a:lnTo>
                  <a:pt x="121" y="71"/>
                </a:lnTo>
                <a:lnTo>
                  <a:pt x="122" y="71"/>
                </a:lnTo>
                <a:lnTo>
                  <a:pt x="122" y="71"/>
                </a:lnTo>
                <a:lnTo>
                  <a:pt x="122" y="71"/>
                </a:lnTo>
                <a:lnTo>
                  <a:pt x="124" y="71"/>
                </a:lnTo>
                <a:lnTo>
                  <a:pt x="124" y="71"/>
                </a:lnTo>
                <a:lnTo>
                  <a:pt x="125" y="71"/>
                </a:lnTo>
                <a:lnTo>
                  <a:pt x="125" y="72"/>
                </a:lnTo>
                <a:lnTo>
                  <a:pt x="125" y="72"/>
                </a:lnTo>
                <a:lnTo>
                  <a:pt x="125" y="72"/>
                </a:lnTo>
                <a:lnTo>
                  <a:pt x="125" y="74"/>
                </a:lnTo>
                <a:lnTo>
                  <a:pt x="125" y="74"/>
                </a:lnTo>
                <a:lnTo>
                  <a:pt x="125" y="74"/>
                </a:lnTo>
                <a:lnTo>
                  <a:pt x="124" y="72"/>
                </a:lnTo>
                <a:lnTo>
                  <a:pt x="122" y="72"/>
                </a:lnTo>
                <a:lnTo>
                  <a:pt x="121" y="72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18" y="70"/>
                </a:lnTo>
                <a:lnTo>
                  <a:pt x="117" y="67"/>
                </a:lnTo>
                <a:lnTo>
                  <a:pt x="115" y="65"/>
                </a:lnTo>
                <a:lnTo>
                  <a:pt x="112" y="64"/>
                </a:lnTo>
                <a:lnTo>
                  <a:pt x="112" y="64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1" y="62"/>
                </a:lnTo>
                <a:lnTo>
                  <a:pt x="110" y="62"/>
                </a:lnTo>
                <a:lnTo>
                  <a:pt x="108" y="62"/>
                </a:lnTo>
                <a:lnTo>
                  <a:pt x="108" y="62"/>
                </a:lnTo>
                <a:lnTo>
                  <a:pt x="107" y="62"/>
                </a:lnTo>
                <a:lnTo>
                  <a:pt x="107" y="62"/>
                </a:lnTo>
                <a:lnTo>
                  <a:pt x="107" y="62"/>
                </a:lnTo>
                <a:lnTo>
                  <a:pt x="107" y="62"/>
                </a:lnTo>
                <a:lnTo>
                  <a:pt x="107" y="64"/>
                </a:lnTo>
                <a:lnTo>
                  <a:pt x="107" y="64"/>
                </a:lnTo>
                <a:lnTo>
                  <a:pt x="108" y="65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1" y="67"/>
                </a:lnTo>
                <a:lnTo>
                  <a:pt x="111" y="68"/>
                </a:lnTo>
                <a:lnTo>
                  <a:pt x="111" y="68"/>
                </a:lnTo>
                <a:lnTo>
                  <a:pt x="111" y="70"/>
                </a:lnTo>
                <a:lnTo>
                  <a:pt x="112" y="70"/>
                </a:lnTo>
                <a:lnTo>
                  <a:pt x="112" y="71"/>
                </a:lnTo>
                <a:lnTo>
                  <a:pt x="112" y="71"/>
                </a:lnTo>
                <a:lnTo>
                  <a:pt x="112" y="71"/>
                </a:lnTo>
                <a:lnTo>
                  <a:pt x="112" y="72"/>
                </a:lnTo>
                <a:lnTo>
                  <a:pt x="111" y="74"/>
                </a:lnTo>
                <a:lnTo>
                  <a:pt x="111" y="75"/>
                </a:lnTo>
                <a:lnTo>
                  <a:pt x="111" y="75"/>
                </a:lnTo>
                <a:lnTo>
                  <a:pt x="112" y="75"/>
                </a:lnTo>
                <a:lnTo>
                  <a:pt x="114" y="75"/>
                </a:lnTo>
                <a:lnTo>
                  <a:pt x="114" y="75"/>
                </a:lnTo>
                <a:lnTo>
                  <a:pt x="114" y="75"/>
                </a:lnTo>
                <a:lnTo>
                  <a:pt x="114" y="74"/>
                </a:lnTo>
                <a:lnTo>
                  <a:pt x="115" y="74"/>
                </a:lnTo>
                <a:lnTo>
                  <a:pt x="115" y="74"/>
                </a:lnTo>
                <a:lnTo>
                  <a:pt x="115" y="74"/>
                </a:lnTo>
                <a:lnTo>
                  <a:pt x="118" y="74"/>
                </a:lnTo>
                <a:lnTo>
                  <a:pt x="118" y="74"/>
                </a:lnTo>
                <a:lnTo>
                  <a:pt x="117" y="75"/>
                </a:lnTo>
                <a:lnTo>
                  <a:pt x="117" y="75"/>
                </a:lnTo>
                <a:lnTo>
                  <a:pt x="114" y="77"/>
                </a:lnTo>
                <a:lnTo>
                  <a:pt x="114" y="77"/>
                </a:lnTo>
                <a:lnTo>
                  <a:pt x="114" y="77"/>
                </a:lnTo>
                <a:lnTo>
                  <a:pt x="114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4" y="78"/>
                </a:lnTo>
                <a:lnTo>
                  <a:pt x="115" y="80"/>
                </a:lnTo>
                <a:lnTo>
                  <a:pt x="115" y="80"/>
                </a:lnTo>
                <a:lnTo>
                  <a:pt x="115" y="80"/>
                </a:lnTo>
                <a:lnTo>
                  <a:pt x="115" y="80"/>
                </a:lnTo>
                <a:lnTo>
                  <a:pt x="115" y="80"/>
                </a:lnTo>
                <a:lnTo>
                  <a:pt x="117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7" y="78"/>
                </a:lnTo>
                <a:lnTo>
                  <a:pt x="117" y="78"/>
                </a:lnTo>
                <a:lnTo>
                  <a:pt x="115" y="78"/>
                </a:lnTo>
                <a:lnTo>
                  <a:pt x="115" y="78"/>
                </a:lnTo>
                <a:lnTo>
                  <a:pt x="118" y="77"/>
                </a:lnTo>
                <a:lnTo>
                  <a:pt x="118" y="77"/>
                </a:lnTo>
                <a:lnTo>
                  <a:pt x="120" y="77"/>
                </a:lnTo>
                <a:lnTo>
                  <a:pt x="121" y="75"/>
                </a:lnTo>
                <a:lnTo>
                  <a:pt x="121" y="75"/>
                </a:lnTo>
                <a:lnTo>
                  <a:pt x="121" y="75"/>
                </a:lnTo>
                <a:lnTo>
                  <a:pt x="122" y="77"/>
                </a:lnTo>
                <a:lnTo>
                  <a:pt x="122" y="77"/>
                </a:lnTo>
                <a:lnTo>
                  <a:pt x="122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80"/>
                </a:lnTo>
                <a:lnTo>
                  <a:pt x="121" y="80"/>
                </a:lnTo>
                <a:lnTo>
                  <a:pt x="121" y="80"/>
                </a:lnTo>
                <a:lnTo>
                  <a:pt x="120" y="81"/>
                </a:lnTo>
                <a:lnTo>
                  <a:pt x="118" y="82"/>
                </a:lnTo>
                <a:lnTo>
                  <a:pt x="120" y="82"/>
                </a:lnTo>
                <a:lnTo>
                  <a:pt x="120" y="82"/>
                </a:lnTo>
                <a:lnTo>
                  <a:pt x="118" y="84"/>
                </a:lnTo>
                <a:lnTo>
                  <a:pt x="117" y="84"/>
                </a:lnTo>
                <a:lnTo>
                  <a:pt x="117" y="84"/>
                </a:lnTo>
                <a:lnTo>
                  <a:pt x="115" y="82"/>
                </a:lnTo>
                <a:lnTo>
                  <a:pt x="114" y="82"/>
                </a:lnTo>
                <a:lnTo>
                  <a:pt x="114" y="81"/>
                </a:lnTo>
                <a:lnTo>
                  <a:pt x="114" y="81"/>
                </a:lnTo>
                <a:lnTo>
                  <a:pt x="114" y="81"/>
                </a:lnTo>
                <a:lnTo>
                  <a:pt x="114" y="81"/>
                </a:lnTo>
                <a:lnTo>
                  <a:pt x="112" y="81"/>
                </a:lnTo>
                <a:lnTo>
                  <a:pt x="112" y="81"/>
                </a:lnTo>
                <a:lnTo>
                  <a:pt x="112" y="81"/>
                </a:lnTo>
                <a:lnTo>
                  <a:pt x="112" y="81"/>
                </a:lnTo>
                <a:lnTo>
                  <a:pt x="112" y="82"/>
                </a:lnTo>
                <a:lnTo>
                  <a:pt x="112" y="84"/>
                </a:lnTo>
                <a:lnTo>
                  <a:pt x="112" y="84"/>
                </a:lnTo>
                <a:lnTo>
                  <a:pt x="112" y="85"/>
                </a:lnTo>
                <a:lnTo>
                  <a:pt x="114" y="85"/>
                </a:lnTo>
                <a:lnTo>
                  <a:pt x="115" y="87"/>
                </a:lnTo>
                <a:lnTo>
                  <a:pt x="115" y="87"/>
                </a:lnTo>
                <a:lnTo>
                  <a:pt x="117" y="87"/>
                </a:lnTo>
                <a:lnTo>
                  <a:pt x="117" y="88"/>
                </a:lnTo>
                <a:lnTo>
                  <a:pt x="117" y="88"/>
                </a:lnTo>
                <a:lnTo>
                  <a:pt x="117" y="88"/>
                </a:lnTo>
                <a:lnTo>
                  <a:pt x="117" y="88"/>
                </a:lnTo>
                <a:lnTo>
                  <a:pt x="118" y="90"/>
                </a:lnTo>
                <a:lnTo>
                  <a:pt x="120" y="91"/>
                </a:lnTo>
                <a:lnTo>
                  <a:pt x="120" y="91"/>
                </a:lnTo>
                <a:lnTo>
                  <a:pt x="120" y="91"/>
                </a:lnTo>
                <a:lnTo>
                  <a:pt x="121" y="91"/>
                </a:lnTo>
                <a:lnTo>
                  <a:pt x="122" y="90"/>
                </a:lnTo>
                <a:lnTo>
                  <a:pt x="122" y="90"/>
                </a:lnTo>
                <a:lnTo>
                  <a:pt x="122" y="90"/>
                </a:lnTo>
                <a:lnTo>
                  <a:pt x="121" y="88"/>
                </a:lnTo>
                <a:lnTo>
                  <a:pt x="120" y="88"/>
                </a:lnTo>
                <a:lnTo>
                  <a:pt x="120" y="87"/>
                </a:lnTo>
                <a:lnTo>
                  <a:pt x="120" y="87"/>
                </a:lnTo>
                <a:lnTo>
                  <a:pt x="120" y="85"/>
                </a:lnTo>
                <a:lnTo>
                  <a:pt x="120" y="85"/>
                </a:lnTo>
                <a:lnTo>
                  <a:pt x="120" y="85"/>
                </a:lnTo>
                <a:lnTo>
                  <a:pt x="120" y="85"/>
                </a:lnTo>
                <a:lnTo>
                  <a:pt x="121" y="85"/>
                </a:lnTo>
                <a:lnTo>
                  <a:pt x="121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4"/>
                </a:lnTo>
                <a:lnTo>
                  <a:pt x="124" y="85"/>
                </a:lnTo>
                <a:lnTo>
                  <a:pt x="124" y="85"/>
                </a:lnTo>
                <a:lnTo>
                  <a:pt x="124" y="85"/>
                </a:lnTo>
                <a:lnTo>
                  <a:pt x="124" y="87"/>
                </a:lnTo>
                <a:lnTo>
                  <a:pt x="124" y="88"/>
                </a:lnTo>
                <a:lnTo>
                  <a:pt x="124" y="88"/>
                </a:lnTo>
                <a:lnTo>
                  <a:pt x="122" y="88"/>
                </a:lnTo>
                <a:lnTo>
                  <a:pt x="122" y="90"/>
                </a:lnTo>
                <a:lnTo>
                  <a:pt x="122" y="90"/>
                </a:lnTo>
                <a:lnTo>
                  <a:pt x="122" y="90"/>
                </a:lnTo>
                <a:lnTo>
                  <a:pt x="124" y="90"/>
                </a:lnTo>
                <a:lnTo>
                  <a:pt x="125" y="90"/>
                </a:lnTo>
                <a:lnTo>
                  <a:pt x="127" y="90"/>
                </a:lnTo>
                <a:lnTo>
                  <a:pt x="127" y="90"/>
                </a:lnTo>
                <a:lnTo>
                  <a:pt x="127" y="90"/>
                </a:lnTo>
                <a:lnTo>
                  <a:pt x="128" y="88"/>
                </a:lnTo>
                <a:lnTo>
                  <a:pt x="130" y="88"/>
                </a:lnTo>
                <a:lnTo>
                  <a:pt x="131" y="88"/>
                </a:lnTo>
                <a:lnTo>
                  <a:pt x="131" y="88"/>
                </a:lnTo>
                <a:lnTo>
                  <a:pt x="132" y="88"/>
                </a:lnTo>
                <a:lnTo>
                  <a:pt x="132" y="87"/>
                </a:lnTo>
                <a:lnTo>
                  <a:pt x="132" y="87"/>
                </a:lnTo>
                <a:lnTo>
                  <a:pt x="132" y="85"/>
                </a:lnTo>
                <a:lnTo>
                  <a:pt x="132" y="85"/>
                </a:lnTo>
                <a:lnTo>
                  <a:pt x="132" y="85"/>
                </a:lnTo>
                <a:lnTo>
                  <a:pt x="134" y="85"/>
                </a:lnTo>
                <a:lnTo>
                  <a:pt x="134" y="87"/>
                </a:lnTo>
                <a:lnTo>
                  <a:pt x="134" y="85"/>
                </a:lnTo>
                <a:lnTo>
                  <a:pt x="134" y="85"/>
                </a:lnTo>
                <a:lnTo>
                  <a:pt x="134" y="85"/>
                </a:lnTo>
                <a:lnTo>
                  <a:pt x="132" y="84"/>
                </a:lnTo>
                <a:lnTo>
                  <a:pt x="131" y="82"/>
                </a:lnTo>
                <a:lnTo>
                  <a:pt x="130" y="81"/>
                </a:lnTo>
                <a:lnTo>
                  <a:pt x="130" y="81"/>
                </a:lnTo>
                <a:lnTo>
                  <a:pt x="130" y="80"/>
                </a:lnTo>
                <a:lnTo>
                  <a:pt x="130" y="80"/>
                </a:lnTo>
                <a:lnTo>
                  <a:pt x="130" y="80"/>
                </a:lnTo>
                <a:lnTo>
                  <a:pt x="130" y="81"/>
                </a:lnTo>
                <a:lnTo>
                  <a:pt x="131" y="81"/>
                </a:lnTo>
                <a:lnTo>
                  <a:pt x="131" y="81"/>
                </a:lnTo>
                <a:lnTo>
                  <a:pt x="132" y="81"/>
                </a:lnTo>
                <a:lnTo>
                  <a:pt x="132" y="81"/>
                </a:lnTo>
                <a:lnTo>
                  <a:pt x="132" y="81"/>
                </a:lnTo>
                <a:lnTo>
                  <a:pt x="132" y="81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4" y="84"/>
                </a:lnTo>
                <a:lnTo>
                  <a:pt x="134" y="84"/>
                </a:lnTo>
                <a:lnTo>
                  <a:pt x="134" y="84"/>
                </a:lnTo>
                <a:lnTo>
                  <a:pt x="137" y="85"/>
                </a:lnTo>
                <a:lnTo>
                  <a:pt x="138" y="87"/>
                </a:lnTo>
                <a:lnTo>
                  <a:pt x="140" y="88"/>
                </a:lnTo>
                <a:lnTo>
                  <a:pt x="142" y="90"/>
                </a:lnTo>
                <a:lnTo>
                  <a:pt x="142" y="90"/>
                </a:lnTo>
                <a:lnTo>
                  <a:pt x="144" y="92"/>
                </a:lnTo>
                <a:lnTo>
                  <a:pt x="144" y="94"/>
                </a:lnTo>
                <a:lnTo>
                  <a:pt x="147" y="95"/>
                </a:lnTo>
                <a:lnTo>
                  <a:pt x="148" y="95"/>
                </a:lnTo>
                <a:lnTo>
                  <a:pt x="148" y="95"/>
                </a:lnTo>
                <a:lnTo>
                  <a:pt x="148" y="95"/>
                </a:lnTo>
                <a:lnTo>
                  <a:pt x="149" y="97"/>
                </a:lnTo>
                <a:lnTo>
                  <a:pt x="149" y="97"/>
                </a:lnTo>
                <a:lnTo>
                  <a:pt x="151" y="98"/>
                </a:lnTo>
                <a:lnTo>
                  <a:pt x="151" y="98"/>
                </a:lnTo>
                <a:lnTo>
                  <a:pt x="152" y="98"/>
                </a:lnTo>
                <a:lnTo>
                  <a:pt x="152" y="97"/>
                </a:lnTo>
                <a:lnTo>
                  <a:pt x="152" y="97"/>
                </a:lnTo>
                <a:lnTo>
                  <a:pt x="152" y="97"/>
                </a:lnTo>
                <a:lnTo>
                  <a:pt x="152" y="97"/>
                </a:lnTo>
                <a:lnTo>
                  <a:pt x="151" y="95"/>
                </a:lnTo>
                <a:lnTo>
                  <a:pt x="151" y="95"/>
                </a:lnTo>
                <a:lnTo>
                  <a:pt x="149" y="95"/>
                </a:lnTo>
                <a:lnTo>
                  <a:pt x="149" y="95"/>
                </a:lnTo>
                <a:lnTo>
                  <a:pt x="149" y="94"/>
                </a:lnTo>
                <a:lnTo>
                  <a:pt x="148" y="92"/>
                </a:lnTo>
                <a:lnTo>
                  <a:pt x="148" y="91"/>
                </a:lnTo>
                <a:lnTo>
                  <a:pt x="147" y="90"/>
                </a:lnTo>
                <a:lnTo>
                  <a:pt x="147" y="90"/>
                </a:lnTo>
                <a:lnTo>
                  <a:pt x="147" y="90"/>
                </a:lnTo>
                <a:lnTo>
                  <a:pt x="148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1"/>
                </a:lnTo>
                <a:lnTo>
                  <a:pt x="149" y="91"/>
                </a:lnTo>
                <a:lnTo>
                  <a:pt x="151" y="92"/>
                </a:lnTo>
                <a:lnTo>
                  <a:pt x="154" y="94"/>
                </a:lnTo>
                <a:lnTo>
                  <a:pt x="154" y="94"/>
                </a:lnTo>
                <a:lnTo>
                  <a:pt x="154" y="95"/>
                </a:lnTo>
                <a:lnTo>
                  <a:pt x="155" y="95"/>
                </a:lnTo>
                <a:lnTo>
                  <a:pt x="157" y="97"/>
                </a:lnTo>
                <a:lnTo>
                  <a:pt x="157" y="98"/>
                </a:lnTo>
                <a:lnTo>
                  <a:pt x="157" y="98"/>
                </a:lnTo>
                <a:lnTo>
                  <a:pt x="157" y="98"/>
                </a:lnTo>
                <a:lnTo>
                  <a:pt x="158" y="100"/>
                </a:lnTo>
                <a:lnTo>
                  <a:pt x="159" y="100"/>
                </a:lnTo>
                <a:lnTo>
                  <a:pt x="161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0"/>
                </a:lnTo>
                <a:lnTo>
                  <a:pt x="162" y="100"/>
                </a:lnTo>
                <a:lnTo>
                  <a:pt x="161" y="98"/>
                </a:lnTo>
                <a:lnTo>
                  <a:pt x="159" y="98"/>
                </a:lnTo>
                <a:lnTo>
                  <a:pt x="159" y="97"/>
                </a:lnTo>
                <a:lnTo>
                  <a:pt x="159" y="97"/>
                </a:lnTo>
                <a:lnTo>
                  <a:pt x="159" y="95"/>
                </a:lnTo>
                <a:lnTo>
                  <a:pt x="159" y="95"/>
                </a:lnTo>
                <a:lnTo>
                  <a:pt x="159" y="95"/>
                </a:lnTo>
                <a:lnTo>
                  <a:pt x="159" y="95"/>
                </a:lnTo>
                <a:lnTo>
                  <a:pt x="161" y="95"/>
                </a:lnTo>
                <a:lnTo>
                  <a:pt x="162" y="94"/>
                </a:lnTo>
                <a:lnTo>
                  <a:pt x="162" y="94"/>
                </a:lnTo>
                <a:lnTo>
                  <a:pt x="161" y="94"/>
                </a:lnTo>
                <a:lnTo>
                  <a:pt x="159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1"/>
                </a:lnTo>
                <a:lnTo>
                  <a:pt x="159" y="91"/>
                </a:lnTo>
                <a:lnTo>
                  <a:pt x="158" y="91"/>
                </a:lnTo>
                <a:lnTo>
                  <a:pt x="158" y="91"/>
                </a:lnTo>
                <a:lnTo>
                  <a:pt x="158" y="90"/>
                </a:lnTo>
                <a:lnTo>
                  <a:pt x="157" y="90"/>
                </a:lnTo>
                <a:lnTo>
                  <a:pt x="157" y="90"/>
                </a:lnTo>
                <a:lnTo>
                  <a:pt x="157" y="90"/>
                </a:lnTo>
                <a:lnTo>
                  <a:pt x="157" y="90"/>
                </a:lnTo>
                <a:lnTo>
                  <a:pt x="157" y="90"/>
                </a:lnTo>
                <a:lnTo>
                  <a:pt x="155" y="88"/>
                </a:lnTo>
                <a:lnTo>
                  <a:pt x="155" y="88"/>
                </a:lnTo>
                <a:lnTo>
                  <a:pt x="155" y="88"/>
                </a:lnTo>
                <a:lnTo>
                  <a:pt x="155" y="88"/>
                </a:lnTo>
                <a:lnTo>
                  <a:pt x="157" y="87"/>
                </a:lnTo>
                <a:lnTo>
                  <a:pt x="157" y="87"/>
                </a:lnTo>
                <a:lnTo>
                  <a:pt x="157" y="85"/>
                </a:lnTo>
                <a:lnTo>
                  <a:pt x="157" y="85"/>
                </a:lnTo>
                <a:lnTo>
                  <a:pt x="157" y="87"/>
                </a:lnTo>
                <a:lnTo>
                  <a:pt x="157" y="88"/>
                </a:lnTo>
                <a:lnTo>
                  <a:pt x="157" y="88"/>
                </a:lnTo>
                <a:lnTo>
                  <a:pt x="159" y="88"/>
                </a:lnTo>
                <a:lnTo>
                  <a:pt x="159" y="91"/>
                </a:lnTo>
                <a:lnTo>
                  <a:pt x="159" y="91"/>
                </a:lnTo>
                <a:lnTo>
                  <a:pt x="159" y="92"/>
                </a:lnTo>
                <a:lnTo>
                  <a:pt x="159" y="92"/>
                </a:lnTo>
                <a:lnTo>
                  <a:pt x="161" y="92"/>
                </a:lnTo>
                <a:lnTo>
                  <a:pt x="161" y="92"/>
                </a:lnTo>
                <a:lnTo>
                  <a:pt x="161" y="91"/>
                </a:lnTo>
                <a:lnTo>
                  <a:pt x="162" y="91"/>
                </a:lnTo>
                <a:lnTo>
                  <a:pt x="162" y="91"/>
                </a:lnTo>
                <a:lnTo>
                  <a:pt x="162" y="91"/>
                </a:lnTo>
                <a:lnTo>
                  <a:pt x="164" y="92"/>
                </a:lnTo>
                <a:lnTo>
                  <a:pt x="165" y="92"/>
                </a:lnTo>
                <a:lnTo>
                  <a:pt x="165" y="92"/>
                </a:lnTo>
                <a:lnTo>
                  <a:pt x="165" y="92"/>
                </a:lnTo>
                <a:lnTo>
                  <a:pt x="165" y="92"/>
                </a:lnTo>
                <a:lnTo>
                  <a:pt x="167" y="92"/>
                </a:lnTo>
                <a:lnTo>
                  <a:pt x="168" y="92"/>
                </a:lnTo>
                <a:lnTo>
                  <a:pt x="168" y="94"/>
                </a:lnTo>
                <a:lnTo>
                  <a:pt x="169" y="95"/>
                </a:lnTo>
                <a:lnTo>
                  <a:pt x="171" y="95"/>
                </a:lnTo>
                <a:lnTo>
                  <a:pt x="172" y="95"/>
                </a:lnTo>
                <a:lnTo>
                  <a:pt x="172" y="95"/>
                </a:lnTo>
                <a:lnTo>
                  <a:pt x="172" y="95"/>
                </a:lnTo>
                <a:lnTo>
                  <a:pt x="172" y="97"/>
                </a:lnTo>
                <a:lnTo>
                  <a:pt x="174" y="97"/>
                </a:lnTo>
                <a:lnTo>
                  <a:pt x="174" y="98"/>
                </a:lnTo>
                <a:lnTo>
                  <a:pt x="175" y="98"/>
                </a:lnTo>
                <a:lnTo>
                  <a:pt x="175" y="98"/>
                </a:lnTo>
                <a:lnTo>
                  <a:pt x="175" y="98"/>
                </a:lnTo>
                <a:lnTo>
                  <a:pt x="177" y="100"/>
                </a:lnTo>
                <a:lnTo>
                  <a:pt x="177" y="100"/>
                </a:lnTo>
                <a:lnTo>
                  <a:pt x="178" y="100"/>
                </a:lnTo>
                <a:lnTo>
                  <a:pt x="178" y="101"/>
                </a:lnTo>
                <a:lnTo>
                  <a:pt x="179" y="101"/>
                </a:lnTo>
                <a:lnTo>
                  <a:pt x="181" y="101"/>
                </a:lnTo>
                <a:lnTo>
                  <a:pt x="181" y="102"/>
                </a:lnTo>
                <a:lnTo>
                  <a:pt x="181" y="102"/>
                </a:lnTo>
                <a:lnTo>
                  <a:pt x="181" y="102"/>
                </a:lnTo>
                <a:lnTo>
                  <a:pt x="182" y="104"/>
                </a:lnTo>
                <a:lnTo>
                  <a:pt x="184" y="104"/>
                </a:lnTo>
                <a:lnTo>
                  <a:pt x="184" y="107"/>
                </a:lnTo>
                <a:lnTo>
                  <a:pt x="184" y="107"/>
                </a:lnTo>
                <a:lnTo>
                  <a:pt x="185" y="107"/>
                </a:lnTo>
                <a:lnTo>
                  <a:pt x="187" y="108"/>
                </a:lnTo>
                <a:lnTo>
                  <a:pt x="188" y="109"/>
                </a:lnTo>
                <a:lnTo>
                  <a:pt x="189" y="111"/>
                </a:lnTo>
                <a:lnTo>
                  <a:pt x="189" y="112"/>
                </a:lnTo>
                <a:lnTo>
                  <a:pt x="191" y="112"/>
                </a:lnTo>
                <a:lnTo>
                  <a:pt x="191" y="112"/>
                </a:lnTo>
                <a:lnTo>
                  <a:pt x="191" y="112"/>
                </a:lnTo>
                <a:lnTo>
                  <a:pt x="191" y="112"/>
                </a:lnTo>
                <a:lnTo>
                  <a:pt x="192" y="114"/>
                </a:lnTo>
                <a:lnTo>
                  <a:pt x="192" y="114"/>
                </a:lnTo>
                <a:lnTo>
                  <a:pt x="192" y="114"/>
                </a:lnTo>
                <a:lnTo>
                  <a:pt x="192" y="114"/>
                </a:lnTo>
                <a:lnTo>
                  <a:pt x="192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7"/>
                </a:lnTo>
                <a:lnTo>
                  <a:pt x="195" y="117"/>
                </a:lnTo>
                <a:lnTo>
                  <a:pt x="195" y="118"/>
                </a:lnTo>
                <a:lnTo>
                  <a:pt x="197" y="118"/>
                </a:lnTo>
                <a:lnTo>
                  <a:pt x="197" y="118"/>
                </a:lnTo>
                <a:lnTo>
                  <a:pt x="197" y="118"/>
                </a:lnTo>
                <a:lnTo>
                  <a:pt x="198" y="119"/>
                </a:lnTo>
                <a:lnTo>
                  <a:pt x="199" y="121"/>
                </a:lnTo>
                <a:lnTo>
                  <a:pt x="199" y="124"/>
                </a:lnTo>
                <a:lnTo>
                  <a:pt x="201" y="124"/>
                </a:lnTo>
                <a:lnTo>
                  <a:pt x="202" y="125"/>
                </a:lnTo>
                <a:lnTo>
                  <a:pt x="202" y="125"/>
                </a:lnTo>
                <a:lnTo>
                  <a:pt x="202" y="125"/>
                </a:lnTo>
                <a:lnTo>
                  <a:pt x="202" y="127"/>
                </a:lnTo>
                <a:lnTo>
                  <a:pt x="202" y="127"/>
                </a:lnTo>
                <a:lnTo>
                  <a:pt x="202" y="127"/>
                </a:lnTo>
                <a:lnTo>
                  <a:pt x="204" y="127"/>
                </a:lnTo>
                <a:lnTo>
                  <a:pt x="204" y="127"/>
                </a:lnTo>
                <a:lnTo>
                  <a:pt x="204" y="127"/>
                </a:lnTo>
                <a:lnTo>
                  <a:pt x="204" y="125"/>
                </a:lnTo>
                <a:lnTo>
                  <a:pt x="204" y="125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8"/>
                </a:lnTo>
                <a:lnTo>
                  <a:pt x="205" y="129"/>
                </a:lnTo>
                <a:lnTo>
                  <a:pt x="206" y="131"/>
                </a:lnTo>
                <a:lnTo>
                  <a:pt x="206" y="131"/>
                </a:lnTo>
                <a:lnTo>
                  <a:pt x="206" y="131"/>
                </a:lnTo>
                <a:lnTo>
                  <a:pt x="206" y="132"/>
                </a:lnTo>
                <a:lnTo>
                  <a:pt x="208" y="132"/>
                </a:lnTo>
                <a:lnTo>
                  <a:pt x="208" y="132"/>
                </a:lnTo>
                <a:lnTo>
                  <a:pt x="208" y="132"/>
                </a:lnTo>
                <a:lnTo>
                  <a:pt x="209" y="134"/>
                </a:lnTo>
                <a:lnTo>
                  <a:pt x="211" y="134"/>
                </a:lnTo>
                <a:lnTo>
                  <a:pt x="211" y="135"/>
                </a:lnTo>
                <a:lnTo>
                  <a:pt x="211" y="135"/>
                </a:lnTo>
                <a:lnTo>
                  <a:pt x="214" y="134"/>
                </a:lnTo>
                <a:lnTo>
                  <a:pt x="215" y="134"/>
                </a:lnTo>
                <a:lnTo>
                  <a:pt x="215" y="135"/>
                </a:lnTo>
                <a:lnTo>
                  <a:pt x="215" y="135"/>
                </a:lnTo>
                <a:lnTo>
                  <a:pt x="215" y="135"/>
                </a:lnTo>
                <a:lnTo>
                  <a:pt x="215" y="137"/>
                </a:lnTo>
                <a:lnTo>
                  <a:pt x="215" y="138"/>
                </a:lnTo>
                <a:lnTo>
                  <a:pt x="215" y="138"/>
                </a:lnTo>
                <a:lnTo>
                  <a:pt x="215" y="138"/>
                </a:lnTo>
                <a:lnTo>
                  <a:pt x="216" y="138"/>
                </a:lnTo>
                <a:lnTo>
                  <a:pt x="218" y="138"/>
                </a:lnTo>
                <a:lnTo>
                  <a:pt x="218" y="139"/>
                </a:lnTo>
                <a:lnTo>
                  <a:pt x="218" y="139"/>
                </a:lnTo>
                <a:lnTo>
                  <a:pt x="218" y="139"/>
                </a:lnTo>
                <a:lnTo>
                  <a:pt x="218" y="139"/>
                </a:lnTo>
                <a:lnTo>
                  <a:pt x="219" y="141"/>
                </a:lnTo>
                <a:lnTo>
                  <a:pt x="219" y="141"/>
                </a:lnTo>
                <a:lnTo>
                  <a:pt x="221" y="141"/>
                </a:lnTo>
                <a:lnTo>
                  <a:pt x="221" y="141"/>
                </a:lnTo>
                <a:lnTo>
                  <a:pt x="221" y="142"/>
                </a:lnTo>
                <a:lnTo>
                  <a:pt x="221" y="142"/>
                </a:lnTo>
                <a:lnTo>
                  <a:pt x="221" y="142"/>
                </a:lnTo>
                <a:lnTo>
                  <a:pt x="221" y="142"/>
                </a:lnTo>
                <a:lnTo>
                  <a:pt x="222" y="142"/>
                </a:lnTo>
                <a:lnTo>
                  <a:pt x="222" y="144"/>
                </a:lnTo>
                <a:lnTo>
                  <a:pt x="222" y="144"/>
                </a:lnTo>
                <a:lnTo>
                  <a:pt x="222" y="144"/>
                </a:lnTo>
                <a:lnTo>
                  <a:pt x="222" y="145"/>
                </a:lnTo>
                <a:lnTo>
                  <a:pt x="222" y="147"/>
                </a:lnTo>
                <a:lnTo>
                  <a:pt x="222" y="147"/>
                </a:lnTo>
                <a:lnTo>
                  <a:pt x="224" y="147"/>
                </a:lnTo>
                <a:lnTo>
                  <a:pt x="224" y="147"/>
                </a:lnTo>
                <a:lnTo>
                  <a:pt x="225" y="148"/>
                </a:lnTo>
                <a:lnTo>
                  <a:pt x="226" y="148"/>
                </a:lnTo>
                <a:lnTo>
                  <a:pt x="226" y="149"/>
                </a:lnTo>
                <a:lnTo>
                  <a:pt x="228" y="149"/>
                </a:lnTo>
                <a:lnTo>
                  <a:pt x="228" y="149"/>
                </a:lnTo>
                <a:lnTo>
                  <a:pt x="228" y="149"/>
                </a:lnTo>
                <a:lnTo>
                  <a:pt x="228" y="151"/>
                </a:lnTo>
                <a:lnTo>
                  <a:pt x="228" y="151"/>
                </a:lnTo>
                <a:lnTo>
                  <a:pt x="229" y="152"/>
                </a:lnTo>
                <a:lnTo>
                  <a:pt x="229" y="152"/>
                </a:lnTo>
                <a:lnTo>
                  <a:pt x="229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4"/>
                </a:lnTo>
                <a:lnTo>
                  <a:pt x="232" y="154"/>
                </a:lnTo>
                <a:lnTo>
                  <a:pt x="232" y="154"/>
                </a:lnTo>
                <a:lnTo>
                  <a:pt x="234" y="155"/>
                </a:lnTo>
                <a:lnTo>
                  <a:pt x="234" y="155"/>
                </a:lnTo>
                <a:lnTo>
                  <a:pt x="234" y="155"/>
                </a:lnTo>
                <a:lnTo>
                  <a:pt x="232" y="155"/>
                </a:lnTo>
                <a:lnTo>
                  <a:pt x="232" y="155"/>
                </a:lnTo>
                <a:lnTo>
                  <a:pt x="235" y="158"/>
                </a:lnTo>
                <a:lnTo>
                  <a:pt x="236" y="161"/>
                </a:lnTo>
                <a:lnTo>
                  <a:pt x="236" y="161"/>
                </a:lnTo>
                <a:lnTo>
                  <a:pt x="238" y="161"/>
                </a:lnTo>
                <a:lnTo>
                  <a:pt x="238" y="161"/>
                </a:lnTo>
                <a:lnTo>
                  <a:pt x="238" y="164"/>
                </a:lnTo>
                <a:lnTo>
                  <a:pt x="239" y="165"/>
                </a:lnTo>
                <a:lnTo>
                  <a:pt x="239" y="166"/>
                </a:lnTo>
                <a:lnTo>
                  <a:pt x="239" y="166"/>
                </a:lnTo>
                <a:lnTo>
                  <a:pt x="239" y="168"/>
                </a:lnTo>
                <a:lnTo>
                  <a:pt x="239" y="168"/>
                </a:lnTo>
                <a:lnTo>
                  <a:pt x="239" y="168"/>
                </a:lnTo>
                <a:lnTo>
                  <a:pt x="238" y="169"/>
                </a:lnTo>
                <a:lnTo>
                  <a:pt x="238" y="169"/>
                </a:lnTo>
                <a:lnTo>
                  <a:pt x="238" y="169"/>
                </a:lnTo>
                <a:lnTo>
                  <a:pt x="239" y="169"/>
                </a:lnTo>
                <a:lnTo>
                  <a:pt x="239" y="169"/>
                </a:lnTo>
                <a:lnTo>
                  <a:pt x="241" y="169"/>
                </a:lnTo>
                <a:lnTo>
                  <a:pt x="241" y="169"/>
                </a:lnTo>
                <a:lnTo>
                  <a:pt x="241" y="169"/>
                </a:lnTo>
                <a:lnTo>
                  <a:pt x="241" y="171"/>
                </a:lnTo>
                <a:lnTo>
                  <a:pt x="241" y="172"/>
                </a:lnTo>
                <a:lnTo>
                  <a:pt x="241" y="172"/>
                </a:lnTo>
                <a:lnTo>
                  <a:pt x="241" y="172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42" y="174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6"/>
                </a:lnTo>
                <a:lnTo>
                  <a:pt x="242" y="176"/>
                </a:lnTo>
                <a:lnTo>
                  <a:pt x="242" y="176"/>
                </a:lnTo>
                <a:lnTo>
                  <a:pt x="241" y="176"/>
                </a:lnTo>
                <a:lnTo>
                  <a:pt x="241" y="176"/>
                </a:lnTo>
                <a:lnTo>
                  <a:pt x="241" y="176"/>
                </a:lnTo>
                <a:lnTo>
                  <a:pt x="242" y="176"/>
                </a:lnTo>
                <a:lnTo>
                  <a:pt x="242" y="178"/>
                </a:lnTo>
                <a:lnTo>
                  <a:pt x="244" y="178"/>
                </a:lnTo>
                <a:lnTo>
                  <a:pt x="244" y="179"/>
                </a:lnTo>
                <a:lnTo>
                  <a:pt x="244" y="179"/>
                </a:lnTo>
                <a:lnTo>
                  <a:pt x="244" y="179"/>
                </a:lnTo>
                <a:lnTo>
                  <a:pt x="242" y="179"/>
                </a:lnTo>
                <a:lnTo>
                  <a:pt x="242" y="181"/>
                </a:lnTo>
                <a:lnTo>
                  <a:pt x="242" y="181"/>
                </a:lnTo>
                <a:lnTo>
                  <a:pt x="242" y="181"/>
                </a:lnTo>
                <a:lnTo>
                  <a:pt x="242" y="182"/>
                </a:lnTo>
                <a:lnTo>
                  <a:pt x="242" y="182"/>
                </a:lnTo>
                <a:lnTo>
                  <a:pt x="242" y="182"/>
                </a:lnTo>
                <a:lnTo>
                  <a:pt x="242" y="182"/>
                </a:lnTo>
                <a:lnTo>
                  <a:pt x="244" y="182"/>
                </a:lnTo>
                <a:lnTo>
                  <a:pt x="244" y="182"/>
                </a:lnTo>
                <a:lnTo>
                  <a:pt x="244" y="182"/>
                </a:lnTo>
                <a:lnTo>
                  <a:pt x="244" y="182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5" y="184"/>
                </a:lnTo>
                <a:lnTo>
                  <a:pt x="245" y="184"/>
                </a:lnTo>
                <a:lnTo>
                  <a:pt x="245" y="184"/>
                </a:lnTo>
                <a:lnTo>
                  <a:pt x="244" y="185"/>
                </a:lnTo>
                <a:lnTo>
                  <a:pt x="244" y="185"/>
                </a:lnTo>
                <a:lnTo>
                  <a:pt x="244" y="186"/>
                </a:lnTo>
                <a:lnTo>
                  <a:pt x="244" y="188"/>
                </a:lnTo>
                <a:lnTo>
                  <a:pt x="244" y="189"/>
                </a:lnTo>
                <a:lnTo>
                  <a:pt x="244" y="191"/>
                </a:lnTo>
                <a:lnTo>
                  <a:pt x="244" y="192"/>
                </a:lnTo>
                <a:lnTo>
                  <a:pt x="244" y="192"/>
                </a:lnTo>
                <a:lnTo>
                  <a:pt x="244" y="192"/>
                </a:lnTo>
                <a:lnTo>
                  <a:pt x="244" y="194"/>
                </a:lnTo>
                <a:lnTo>
                  <a:pt x="244" y="195"/>
                </a:lnTo>
                <a:lnTo>
                  <a:pt x="244" y="195"/>
                </a:lnTo>
                <a:lnTo>
                  <a:pt x="244" y="196"/>
                </a:lnTo>
                <a:lnTo>
                  <a:pt x="244" y="196"/>
                </a:lnTo>
                <a:lnTo>
                  <a:pt x="244" y="198"/>
                </a:lnTo>
                <a:lnTo>
                  <a:pt x="244" y="198"/>
                </a:lnTo>
                <a:lnTo>
                  <a:pt x="244" y="199"/>
                </a:lnTo>
                <a:lnTo>
                  <a:pt x="244" y="201"/>
                </a:lnTo>
                <a:lnTo>
                  <a:pt x="244" y="202"/>
                </a:lnTo>
                <a:lnTo>
                  <a:pt x="244" y="202"/>
                </a:lnTo>
                <a:lnTo>
                  <a:pt x="244" y="203"/>
                </a:lnTo>
                <a:lnTo>
                  <a:pt x="244" y="203"/>
                </a:lnTo>
                <a:lnTo>
                  <a:pt x="242" y="202"/>
                </a:lnTo>
                <a:lnTo>
                  <a:pt x="242" y="202"/>
                </a:lnTo>
                <a:lnTo>
                  <a:pt x="242" y="202"/>
                </a:lnTo>
                <a:lnTo>
                  <a:pt x="242" y="202"/>
                </a:lnTo>
                <a:lnTo>
                  <a:pt x="241" y="203"/>
                </a:lnTo>
                <a:lnTo>
                  <a:pt x="241" y="203"/>
                </a:lnTo>
                <a:lnTo>
                  <a:pt x="241" y="203"/>
                </a:lnTo>
                <a:lnTo>
                  <a:pt x="242" y="205"/>
                </a:lnTo>
                <a:lnTo>
                  <a:pt x="242" y="205"/>
                </a:lnTo>
                <a:lnTo>
                  <a:pt x="242" y="205"/>
                </a:lnTo>
                <a:lnTo>
                  <a:pt x="242" y="206"/>
                </a:lnTo>
                <a:lnTo>
                  <a:pt x="241" y="206"/>
                </a:lnTo>
                <a:lnTo>
                  <a:pt x="241" y="206"/>
                </a:lnTo>
                <a:lnTo>
                  <a:pt x="241" y="208"/>
                </a:lnTo>
                <a:lnTo>
                  <a:pt x="242" y="208"/>
                </a:lnTo>
                <a:lnTo>
                  <a:pt x="242" y="208"/>
                </a:lnTo>
                <a:lnTo>
                  <a:pt x="242" y="208"/>
                </a:lnTo>
                <a:lnTo>
                  <a:pt x="242" y="209"/>
                </a:lnTo>
                <a:lnTo>
                  <a:pt x="241" y="212"/>
                </a:lnTo>
                <a:lnTo>
                  <a:pt x="241" y="212"/>
                </a:lnTo>
                <a:lnTo>
                  <a:pt x="241" y="213"/>
                </a:lnTo>
                <a:lnTo>
                  <a:pt x="241" y="215"/>
                </a:lnTo>
                <a:lnTo>
                  <a:pt x="241" y="216"/>
                </a:lnTo>
                <a:lnTo>
                  <a:pt x="241" y="218"/>
                </a:lnTo>
                <a:lnTo>
                  <a:pt x="241" y="218"/>
                </a:lnTo>
                <a:lnTo>
                  <a:pt x="241" y="218"/>
                </a:lnTo>
                <a:lnTo>
                  <a:pt x="241" y="218"/>
                </a:lnTo>
                <a:lnTo>
                  <a:pt x="241" y="219"/>
                </a:lnTo>
                <a:lnTo>
                  <a:pt x="239" y="219"/>
                </a:lnTo>
                <a:lnTo>
                  <a:pt x="239" y="219"/>
                </a:lnTo>
                <a:lnTo>
                  <a:pt x="239" y="221"/>
                </a:lnTo>
                <a:lnTo>
                  <a:pt x="238" y="221"/>
                </a:lnTo>
                <a:lnTo>
                  <a:pt x="238" y="222"/>
                </a:lnTo>
                <a:lnTo>
                  <a:pt x="238" y="222"/>
                </a:lnTo>
                <a:lnTo>
                  <a:pt x="238" y="222"/>
                </a:lnTo>
                <a:lnTo>
                  <a:pt x="238" y="223"/>
                </a:lnTo>
                <a:lnTo>
                  <a:pt x="238" y="223"/>
                </a:lnTo>
                <a:lnTo>
                  <a:pt x="239" y="223"/>
                </a:lnTo>
                <a:lnTo>
                  <a:pt x="239" y="223"/>
                </a:lnTo>
                <a:lnTo>
                  <a:pt x="239" y="225"/>
                </a:lnTo>
                <a:lnTo>
                  <a:pt x="239" y="225"/>
                </a:lnTo>
                <a:lnTo>
                  <a:pt x="238" y="226"/>
                </a:lnTo>
                <a:lnTo>
                  <a:pt x="238" y="228"/>
                </a:lnTo>
                <a:lnTo>
                  <a:pt x="238" y="228"/>
                </a:lnTo>
                <a:lnTo>
                  <a:pt x="236" y="228"/>
                </a:lnTo>
                <a:lnTo>
                  <a:pt x="236" y="229"/>
                </a:lnTo>
                <a:lnTo>
                  <a:pt x="236" y="229"/>
                </a:lnTo>
                <a:lnTo>
                  <a:pt x="236" y="231"/>
                </a:lnTo>
                <a:lnTo>
                  <a:pt x="236" y="232"/>
                </a:lnTo>
                <a:lnTo>
                  <a:pt x="235" y="233"/>
                </a:lnTo>
                <a:lnTo>
                  <a:pt x="235" y="233"/>
                </a:lnTo>
                <a:lnTo>
                  <a:pt x="235" y="233"/>
                </a:lnTo>
                <a:lnTo>
                  <a:pt x="234" y="238"/>
                </a:lnTo>
                <a:lnTo>
                  <a:pt x="234" y="239"/>
                </a:lnTo>
                <a:lnTo>
                  <a:pt x="232" y="241"/>
                </a:lnTo>
                <a:lnTo>
                  <a:pt x="232" y="242"/>
                </a:lnTo>
                <a:lnTo>
                  <a:pt x="231" y="245"/>
                </a:lnTo>
                <a:lnTo>
                  <a:pt x="229" y="245"/>
                </a:lnTo>
                <a:lnTo>
                  <a:pt x="228" y="246"/>
                </a:lnTo>
                <a:lnTo>
                  <a:pt x="228" y="246"/>
                </a:lnTo>
                <a:lnTo>
                  <a:pt x="228" y="248"/>
                </a:lnTo>
                <a:lnTo>
                  <a:pt x="228" y="248"/>
                </a:lnTo>
                <a:lnTo>
                  <a:pt x="226" y="249"/>
                </a:lnTo>
                <a:lnTo>
                  <a:pt x="226" y="249"/>
                </a:lnTo>
                <a:lnTo>
                  <a:pt x="225" y="250"/>
                </a:lnTo>
                <a:lnTo>
                  <a:pt x="225" y="250"/>
                </a:lnTo>
                <a:lnTo>
                  <a:pt x="224" y="253"/>
                </a:lnTo>
                <a:lnTo>
                  <a:pt x="224" y="255"/>
                </a:lnTo>
                <a:lnTo>
                  <a:pt x="221" y="259"/>
                </a:lnTo>
                <a:lnTo>
                  <a:pt x="221" y="259"/>
                </a:lnTo>
                <a:lnTo>
                  <a:pt x="219" y="259"/>
                </a:lnTo>
                <a:lnTo>
                  <a:pt x="218" y="259"/>
                </a:lnTo>
                <a:lnTo>
                  <a:pt x="216" y="260"/>
                </a:lnTo>
                <a:lnTo>
                  <a:pt x="215" y="260"/>
                </a:lnTo>
                <a:lnTo>
                  <a:pt x="215" y="262"/>
                </a:lnTo>
                <a:lnTo>
                  <a:pt x="214" y="262"/>
                </a:lnTo>
                <a:lnTo>
                  <a:pt x="212" y="260"/>
                </a:lnTo>
                <a:lnTo>
                  <a:pt x="212" y="260"/>
                </a:lnTo>
                <a:lnTo>
                  <a:pt x="212" y="260"/>
                </a:lnTo>
                <a:lnTo>
                  <a:pt x="211" y="260"/>
                </a:lnTo>
                <a:lnTo>
                  <a:pt x="209" y="262"/>
                </a:lnTo>
                <a:lnTo>
                  <a:pt x="209" y="262"/>
                </a:lnTo>
                <a:lnTo>
                  <a:pt x="209" y="263"/>
                </a:lnTo>
                <a:lnTo>
                  <a:pt x="209" y="263"/>
                </a:lnTo>
                <a:lnTo>
                  <a:pt x="209" y="265"/>
                </a:lnTo>
                <a:lnTo>
                  <a:pt x="208" y="265"/>
                </a:lnTo>
                <a:lnTo>
                  <a:pt x="206" y="266"/>
                </a:lnTo>
                <a:lnTo>
                  <a:pt x="206" y="266"/>
                </a:lnTo>
                <a:lnTo>
                  <a:pt x="206" y="266"/>
                </a:lnTo>
                <a:lnTo>
                  <a:pt x="205" y="266"/>
                </a:lnTo>
                <a:lnTo>
                  <a:pt x="205" y="265"/>
                </a:lnTo>
                <a:lnTo>
                  <a:pt x="204" y="265"/>
                </a:lnTo>
                <a:lnTo>
                  <a:pt x="204" y="265"/>
                </a:lnTo>
                <a:lnTo>
                  <a:pt x="201" y="268"/>
                </a:lnTo>
                <a:lnTo>
                  <a:pt x="199" y="269"/>
                </a:lnTo>
                <a:lnTo>
                  <a:pt x="198" y="270"/>
                </a:lnTo>
                <a:lnTo>
                  <a:pt x="198" y="270"/>
                </a:lnTo>
                <a:lnTo>
                  <a:pt x="198" y="270"/>
                </a:lnTo>
                <a:lnTo>
                  <a:pt x="197" y="272"/>
                </a:lnTo>
                <a:lnTo>
                  <a:pt x="197" y="272"/>
                </a:lnTo>
                <a:lnTo>
                  <a:pt x="197" y="272"/>
                </a:lnTo>
                <a:lnTo>
                  <a:pt x="197" y="272"/>
                </a:lnTo>
                <a:lnTo>
                  <a:pt x="197" y="272"/>
                </a:lnTo>
                <a:lnTo>
                  <a:pt x="194" y="273"/>
                </a:lnTo>
                <a:lnTo>
                  <a:pt x="192" y="273"/>
                </a:lnTo>
                <a:lnTo>
                  <a:pt x="189" y="276"/>
                </a:lnTo>
                <a:lnTo>
                  <a:pt x="189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9" y="276"/>
                </a:lnTo>
                <a:lnTo>
                  <a:pt x="189" y="275"/>
                </a:lnTo>
                <a:lnTo>
                  <a:pt x="189" y="275"/>
                </a:lnTo>
                <a:lnTo>
                  <a:pt x="189" y="275"/>
                </a:lnTo>
                <a:lnTo>
                  <a:pt x="189" y="275"/>
                </a:lnTo>
                <a:lnTo>
                  <a:pt x="189" y="273"/>
                </a:lnTo>
                <a:lnTo>
                  <a:pt x="189" y="273"/>
                </a:lnTo>
                <a:lnTo>
                  <a:pt x="188" y="273"/>
                </a:lnTo>
                <a:lnTo>
                  <a:pt x="188" y="275"/>
                </a:lnTo>
                <a:lnTo>
                  <a:pt x="187" y="275"/>
                </a:lnTo>
                <a:lnTo>
                  <a:pt x="187" y="275"/>
                </a:lnTo>
                <a:lnTo>
                  <a:pt x="187" y="275"/>
                </a:lnTo>
                <a:lnTo>
                  <a:pt x="187" y="276"/>
                </a:lnTo>
                <a:lnTo>
                  <a:pt x="187" y="276"/>
                </a:lnTo>
                <a:lnTo>
                  <a:pt x="185" y="276"/>
                </a:lnTo>
                <a:lnTo>
                  <a:pt x="185" y="276"/>
                </a:lnTo>
                <a:lnTo>
                  <a:pt x="185" y="276"/>
                </a:lnTo>
                <a:lnTo>
                  <a:pt x="184" y="276"/>
                </a:lnTo>
                <a:lnTo>
                  <a:pt x="184" y="276"/>
                </a:lnTo>
                <a:lnTo>
                  <a:pt x="182" y="276"/>
                </a:lnTo>
                <a:lnTo>
                  <a:pt x="182" y="276"/>
                </a:lnTo>
                <a:lnTo>
                  <a:pt x="182" y="276"/>
                </a:lnTo>
                <a:lnTo>
                  <a:pt x="181" y="276"/>
                </a:lnTo>
                <a:lnTo>
                  <a:pt x="179" y="276"/>
                </a:lnTo>
                <a:lnTo>
                  <a:pt x="178" y="276"/>
                </a:lnTo>
                <a:lnTo>
                  <a:pt x="178" y="276"/>
                </a:lnTo>
                <a:lnTo>
                  <a:pt x="178" y="276"/>
                </a:lnTo>
                <a:lnTo>
                  <a:pt x="178" y="276"/>
                </a:lnTo>
                <a:lnTo>
                  <a:pt x="177" y="275"/>
                </a:lnTo>
                <a:lnTo>
                  <a:pt x="177" y="273"/>
                </a:lnTo>
                <a:lnTo>
                  <a:pt x="175" y="272"/>
                </a:lnTo>
                <a:lnTo>
                  <a:pt x="174" y="272"/>
                </a:lnTo>
                <a:lnTo>
                  <a:pt x="174" y="272"/>
                </a:lnTo>
                <a:lnTo>
                  <a:pt x="174" y="272"/>
                </a:lnTo>
                <a:lnTo>
                  <a:pt x="172" y="270"/>
                </a:lnTo>
                <a:lnTo>
                  <a:pt x="172" y="270"/>
                </a:lnTo>
                <a:lnTo>
                  <a:pt x="171" y="270"/>
                </a:lnTo>
                <a:lnTo>
                  <a:pt x="171" y="270"/>
                </a:lnTo>
                <a:lnTo>
                  <a:pt x="172" y="269"/>
                </a:lnTo>
                <a:lnTo>
                  <a:pt x="172" y="268"/>
                </a:lnTo>
                <a:lnTo>
                  <a:pt x="172" y="266"/>
                </a:lnTo>
                <a:lnTo>
                  <a:pt x="172" y="266"/>
                </a:lnTo>
                <a:lnTo>
                  <a:pt x="172" y="265"/>
                </a:lnTo>
                <a:lnTo>
                  <a:pt x="172" y="263"/>
                </a:lnTo>
                <a:lnTo>
                  <a:pt x="174" y="263"/>
                </a:lnTo>
                <a:lnTo>
                  <a:pt x="174" y="263"/>
                </a:lnTo>
                <a:lnTo>
                  <a:pt x="172" y="263"/>
                </a:lnTo>
                <a:lnTo>
                  <a:pt x="172" y="262"/>
                </a:lnTo>
                <a:lnTo>
                  <a:pt x="172" y="260"/>
                </a:lnTo>
                <a:lnTo>
                  <a:pt x="171" y="260"/>
                </a:lnTo>
                <a:lnTo>
                  <a:pt x="171" y="260"/>
                </a:lnTo>
                <a:lnTo>
                  <a:pt x="171" y="260"/>
                </a:lnTo>
                <a:lnTo>
                  <a:pt x="171" y="260"/>
                </a:lnTo>
                <a:lnTo>
                  <a:pt x="171" y="262"/>
                </a:lnTo>
                <a:lnTo>
                  <a:pt x="169" y="262"/>
                </a:lnTo>
                <a:lnTo>
                  <a:pt x="169" y="262"/>
                </a:lnTo>
                <a:lnTo>
                  <a:pt x="171" y="260"/>
                </a:lnTo>
                <a:lnTo>
                  <a:pt x="171" y="260"/>
                </a:lnTo>
                <a:lnTo>
                  <a:pt x="171" y="259"/>
                </a:lnTo>
                <a:lnTo>
                  <a:pt x="172" y="259"/>
                </a:lnTo>
                <a:lnTo>
                  <a:pt x="172" y="258"/>
                </a:lnTo>
                <a:lnTo>
                  <a:pt x="171" y="258"/>
                </a:lnTo>
                <a:lnTo>
                  <a:pt x="171" y="256"/>
                </a:lnTo>
                <a:lnTo>
                  <a:pt x="171" y="256"/>
                </a:lnTo>
                <a:lnTo>
                  <a:pt x="171" y="256"/>
                </a:lnTo>
                <a:lnTo>
                  <a:pt x="171" y="256"/>
                </a:lnTo>
                <a:lnTo>
                  <a:pt x="169" y="256"/>
                </a:lnTo>
                <a:lnTo>
                  <a:pt x="169" y="255"/>
                </a:lnTo>
                <a:lnTo>
                  <a:pt x="169" y="255"/>
                </a:lnTo>
                <a:lnTo>
                  <a:pt x="169" y="255"/>
                </a:lnTo>
                <a:lnTo>
                  <a:pt x="169" y="255"/>
                </a:lnTo>
                <a:lnTo>
                  <a:pt x="169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3"/>
                </a:lnTo>
                <a:lnTo>
                  <a:pt x="169" y="252"/>
                </a:lnTo>
                <a:lnTo>
                  <a:pt x="168" y="249"/>
                </a:lnTo>
                <a:lnTo>
                  <a:pt x="168" y="246"/>
                </a:lnTo>
                <a:lnTo>
                  <a:pt x="168" y="243"/>
                </a:lnTo>
                <a:lnTo>
                  <a:pt x="168" y="243"/>
                </a:lnTo>
                <a:lnTo>
                  <a:pt x="168" y="242"/>
                </a:lnTo>
                <a:lnTo>
                  <a:pt x="168" y="242"/>
                </a:lnTo>
                <a:lnTo>
                  <a:pt x="168" y="241"/>
                </a:lnTo>
                <a:lnTo>
                  <a:pt x="167" y="241"/>
                </a:lnTo>
                <a:lnTo>
                  <a:pt x="167" y="239"/>
                </a:lnTo>
                <a:lnTo>
                  <a:pt x="167" y="239"/>
                </a:lnTo>
                <a:lnTo>
                  <a:pt x="165" y="238"/>
                </a:lnTo>
                <a:lnTo>
                  <a:pt x="165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6"/>
                </a:lnTo>
                <a:lnTo>
                  <a:pt x="168" y="236"/>
                </a:lnTo>
                <a:lnTo>
                  <a:pt x="168" y="236"/>
                </a:lnTo>
                <a:lnTo>
                  <a:pt x="168" y="236"/>
                </a:lnTo>
                <a:lnTo>
                  <a:pt x="168" y="235"/>
                </a:lnTo>
                <a:lnTo>
                  <a:pt x="168" y="235"/>
                </a:lnTo>
                <a:lnTo>
                  <a:pt x="167" y="233"/>
                </a:lnTo>
                <a:lnTo>
                  <a:pt x="167" y="233"/>
                </a:lnTo>
                <a:lnTo>
                  <a:pt x="167" y="233"/>
                </a:lnTo>
                <a:lnTo>
                  <a:pt x="165" y="233"/>
                </a:lnTo>
                <a:lnTo>
                  <a:pt x="165" y="233"/>
                </a:lnTo>
                <a:lnTo>
                  <a:pt x="164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1"/>
                </a:lnTo>
                <a:lnTo>
                  <a:pt x="164" y="231"/>
                </a:lnTo>
                <a:lnTo>
                  <a:pt x="164" y="229"/>
                </a:lnTo>
                <a:lnTo>
                  <a:pt x="164" y="229"/>
                </a:lnTo>
                <a:lnTo>
                  <a:pt x="164" y="229"/>
                </a:lnTo>
                <a:lnTo>
                  <a:pt x="164" y="229"/>
                </a:lnTo>
                <a:lnTo>
                  <a:pt x="164" y="228"/>
                </a:lnTo>
                <a:lnTo>
                  <a:pt x="164" y="228"/>
                </a:lnTo>
                <a:lnTo>
                  <a:pt x="164" y="228"/>
                </a:lnTo>
                <a:lnTo>
                  <a:pt x="164" y="226"/>
                </a:lnTo>
                <a:lnTo>
                  <a:pt x="164" y="226"/>
                </a:lnTo>
                <a:lnTo>
                  <a:pt x="164" y="225"/>
                </a:lnTo>
                <a:lnTo>
                  <a:pt x="162" y="223"/>
                </a:lnTo>
                <a:lnTo>
                  <a:pt x="162" y="222"/>
                </a:lnTo>
                <a:lnTo>
                  <a:pt x="162" y="222"/>
                </a:lnTo>
                <a:lnTo>
                  <a:pt x="158" y="216"/>
                </a:lnTo>
                <a:lnTo>
                  <a:pt x="157" y="213"/>
                </a:lnTo>
                <a:lnTo>
                  <a:pt x="155" y="211"/>
                </a:lnTo>
                <a:lnTo>
                  <a:pt x="155" y="211"/>
                </a:lnTo>
                <a:lnTo>
                  <a:pt x="154" y="209"/>
                </a:lnTo>
                <a:lnTo>
                  <a:pt x="154" y="208"/>
                </a:lnTo>
                <a:lnTo>
                  <a:pt x="152" y="205"/>
                </a:lnTo>
                <a:lnTo>
                  <a:pt x="152" y="205"/>
                </a:lnTo>
                <a:lnTo>
                  <a:pt x="151" y="203"/>
                </a:lnTo>
                <a:lnTo>
                  <a:pt x="151" y="203"/>
                </a:lnTo>
                <a:lnTo>
                  <a:pt x="151" y="202"/>
                </a:lnTo>
                <a:lnTo>
                  <a:pt x="149" y="202"/>
                </a:lnTo>
                <a:lnTo>
                  <a:pt x="149" y="201"/>
                </a:lnTo>
                <a:lnTo>
                  <a:pt x="149" y="199"/>
                </a:lnTo>
                <a:lnTo>
                  <a:pt x="149" y="199"/>
                </a:lnTo>
                <a:lnTo>
                  <a:pt x="147" y="196"/>
                </a:lnTo>
                <a:lnTo>
                  <a:pt x="144" y="192"/>
                </a:lnTo>
                <a:lnTo>
                  <a:pt x="144" y="192"/>
                </a:lnTo>
                <a:lnTo>
                  <a:pt x="144" y="191"/>
                </a:lnTo>
                <a:lnTo>
                  <a:pt x="142" y="191"/>
                </a:lnTo>
                <a:lnTo>
                  <a:pt x="141" y="189"/>
                </a:lnTo>
                <a:lnTo>
                  <a:pt x="140" y="188"/>
                </a:lnTo>
                <a:lnTo>
                  <a:pt x="140" y="186"/>
                </a:lnTo>
                <a:lnTo>
                  <a:pt x="140" y="186"/>
                </a:lnTo>
                <a:lnTo>
                  <a:pt x="140" y="186"/>
                </a:lnTo>
                <a:lnTo>
                  <a:pt x="140" y="185"/>
                </a:lnTo>
                <a:lnTo>
                  <a:pt x="138" y="184"/>
                </a:lnTo>
                <a:lnTo>
                  <a:pt x="137" y="184"/>
                </a:lnTo>
                <a:lnTo>
                  <a:pt x="137" y="182"/>
                </a:lnTo>
                <a:lnTo>
                  <a:pt x="135" y="182"/>
                </a:lnTo>
                <a:lnTo>
                  <a:pt x="135" y="181"/>
                </a:lnTo>
                <a:lnTo>
                  <a:pt x="135" y="181"/>
                </a:lnTo>
                <a:lnTo>
                  <a:pt x="135" y="181"/>
                </a:lnTo>
                <a:lnTo>
                  <a:pt x="135" y="179"/>
                </a:lnTo>
                <a:lnTo>
                  <a:pt x="134" y="179"/>
                </a:lnTo>
                <a:lnTo>
                  <a:pt x="134" y="179"/>
                </a:lnTo>
                <a:lnTo>
                  <a:pt x="134" y="179"/>
                </a:lnTo>
                <a:lnTo>
                  <a:pt x="134" y="178"/>
                </a:lnTo>
                <a:lnTo>
                  <a:pt x="134" y="178"/>
                </a:lnTo>
                <a:lnTo>
                  <a:pt x="134" y="178"/>
                </a:lnTo>
                <a:lnTo>
                  <a:pt x="134" y="178"/>
                </a:lnTo>
                <a:lnTo>
                  <a:pt x="135" y="178"/>
                </a:lnTo>
                <a:lnTo>
                  <a:pt x="135" y="178"/>
                </a:lnTo>
                <a:lnTo>
                  <a:pt x="135" y="178"/>
                </a:lnTo>
                <a:lnTo>
                  <a:pt x="135" y="178"/>
                </a:lnTo>
                <a:lnTo>
                  <a:pt x="135" y="178"/>
                </a:lnTo>
                <a:lnTo>
                  <a:pt x="134" y="178"/>
                </a:lnTo>
                <a:lnTo>
                  <a:pt x="134" y="176"/>
                </a:lnTo>
                <a:lnTo>
                  <a:pt x="132" y="175"/>
                </a:lnTo>
                <a:lnTo>
                  <a:pt x="132" y="174"/>
                </a:lnTo>
                <a:lnTo>
                  <a:pt x="131" y="174"/>
                </a:lnTo>
                <a:lnTo>
                  <a:pt x="131" y="174"/>
                </a:lnTo>
                <a:lnTo>
                  <a:pt x="130" y="174"/>
                </a:lnTo>
                <a:lnTo>
                  <a:pt x="130" y="174"/>
                </a:lnTo>
                <a:lnTo>
                  <a:pt x="128" y="172"/>
                </a:lnTo>
                <a:lnTo>
                  <a:pt x="128" y="172"/>
                </a:lnTo>
                <a:lnTo>
                  <a:pt x="127" y="171"/>
                </a:lnTo>
                <a:lnTo>
                  <a:pt x="127" y="171"/>
                </a:lnTo>
                <a:lnTo>
                  <a:pt x="128" y="171"/>
                </a:lnTo>
                <a:lnTo>
                  <a:pt x="128" y="171"/>
                </a:lnTo>
                <a:lnTo>
                  <a:pt x="128" y="171"/>
                </a:lnTo>
                <a:lnTo>
                  <a:pt x="130" y="171"/>
                </a:lnTo>
                <a:lnTo>
                  <a:pt x="130" y="171"/>
                </a:lnTo>
                <a:lnTo>
                  <a:pt x="130" y="171"/>
                </a:lnTo>
                <a:lnTo>
                  <a:pt x="128" y="169"/>
                </a:lnTo>
                <a:lnTo>
                  <a:pt x="127" y="168"/>
                </a:lnTo>
                <a:lnTo>
                  <a:pt x="125" y="166"/>
                </a:lnTo>
                <a:lnTo>
                  <a:pt x="125" y="166"/>
                </a:lnTo>
                <a:lnTo>
                  <a:pt x="125" y="168"/>
                </a:lnTo>
                <a:lnTo>
                  <a:pt x="125" y="168"/>
                </a:lnTo>
                <a:lnTo>
                  <a:pt x="125" y="168"/>
                </a:lnTo>
                <a:lnTo>
                  <a:pt x="125" y="168"/>
                </a:lnTo>
                <a:lnTo>
                  <a:pt x="125" y="166"/>
                </a:lnTo>
                <a:lnTo>
                  <a:pt x="124" y="166"/>
                </a:lnTo>
                <a:lnTo>
                  <a:pt x="124" y="166"/>
                </a:lnTo>
                <a:lnTo>
                  <a:pt x="122" y="166"/>
                </a:lnTo>
                <a:lnTo>
                  <a:pt x="122" y="165"/>
                </a:lnTo>
                <a:lnTo>
                  <a:pt x="122" y="165"/>
                </a:lnTo>
                <a:lnTo>
                  <a:pt x="122" y="165"/>
                </a:lnTo>
                <a:lnTo>
                  <a:pt x="122" y="165"/>
                </a:lnTo>
                <a:lnTo>
                  <a:pt x="124" y="166"/>
                </a:lnTo>
                <a:lnTo>
                  <a:pt x="124" y="166"/>
                </a:lnTo>
                <a:lnTo>
                  <a:pt x="125" y="166"/>
                </a:lnTo>
                <a:lnTo>
                  <a:pt x="125" y="166"/>
                </a:lnTo>
                <a:lnTo>
                  <a:pt x="125" y="166"/>
                </a:lnTo>
                <a:lnTo>
                  <a:pt x="124" y="164"/>
                </a:lnTo>
                <a:lnTo>
                  <a:pt x="121" y="162"/>
                </a:lnTo>
                <a:lnTo>
                  <a:pt x="121" y="162"/>
                </a:lnTo>
                <a:lnTo>
                  <a:pt x="121" y="162"/>
                </a:lnTo>
                <a:lnTo>
                  <a:pt x="121" y="161"/>
                </a:lnTo>
                <a:lnTo>
                  <a:pt x="121" y="161"/>
                </a:lnTo>
                <a:lnTo>
                  <a:pt x="121" y="159"/>
                </a:lnTo>
                <a:lnTo>
                  <a:pt x="121" y="159"/>
                </a:lnTo>
                <a:lnTo>
                  <a:pt x="120" y="159"/>
                </a:lnTo>
                <a:lnTo>
                  <a:pt x="120" y="159"/>
                </a:lnTo>
                <a:lnTo>
                  <a:pt x="120" y="161"/>
                </a:lnTo>
                <a:lnTo>
                  <a:pt x="120" y="161"/>
                </a:lnTo>
                <a:lnTo>
                  <a:pt x="120" y="161"/>
                </a:lnTo>
                <a:lnTo>
                  <a:pt x="118" y="161"/>
                </a:lnTo>
                <a:lnTo>
                  <a:pt x="118" y="159"/>
                </a:lnTo>
                <a:lnTo>
                  <a:pt x="118" y="159"/>
                </a:lnTo>
                <a:lnTo>
                  <a:pt x="117" y="158"/>
                </a:lnTo>
                <a:lnTo>
                  <a:pt x="117" y="158"/>
                </a:lnTo>
                <a:lnTo>
                  <a:pt x="115" y="156"/>
                </a:lnTo>
                <a:lnTo>
                  <a:pt x="115" y="156"/>
                </a:lnTo>
                <a:lnTo>
                  <a:pt x="115" y="156"/>
                </a:lnTo>
                <a:lnTo>
                  <a:pt x="115" y="156"/>
                </a:lnTo>
                <a:lnTo>
                  <a:pt x="115" y="156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7" y="155"/>
                </a:lnTo>
                <a:lnTo>
                  <a:pt x="117" y="155"/>
                </a:lnTo>
                <a:lnTo>
                  <a:pt x="108" y="145"/>
                </a:lnTo>
                <a:lnTo>
                  <a:pt x="101" y="137"/>
                </a:lnTo>
                <a:lnTo>
                  <a:pt x="93" y="127"/>
                </a:lnTo>
                <a:lnTo>
                  <a:pt x="85" y="118"/>
                </a:lnTo>
                <a:lnTo>
                  <a:pt x="85" y="118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1" y="102"/>
                </a:lnTo>
                <a:lnTo>
                  <a:pt x="71" y="102"/>
                </a:lnTo>
                <a:lnTo>
                  <a:pt x="71" y="102"/>
                </a:lnTo>
                <a:lnTo>
                  <a:pt x="71" y="102"/>
                </a:lnTo>
                <a:lnTo>
                  <a:pt x="71" y="102"/>
                </a:lnTo>
                <a:lnTo>
                  <a:pt x="70" y="101"/>
                </a:lnTo>
                <a:lnTo>
                  <a:pt x="70" y="101"/>
                </a:lnTo>
                <a:lnTo>
                  <a:pt x="68" y="101"/>
                </a:lnTo>
                <a:lnTo>
                  <a:pt x="68" y="101"/>
                </a:lnTo>
                <a:lnTo>
                  <a:pt x="68" y="102"/>
                </a:lnTo>
                <a:lnTo>
                  <a:pt x="68" y="102"/>
                </a:lnTo>
                <a:lnTo>
                  <a:pt x="70" y="102"/>
                </a:lnTo>
                <a:lnTo>
                  <a:pt x="70" y="104"/>
                </a:lnTo>
                <a:lnTo>
                  <a:pt x="70" y="104"/>
                </a:lnTo>
                <a:lnTo>
                  <a:pt x="68" y="104"/>
                </a:lnTo>
                <a:lnTo>
                  <a:pt x="68" y="102"/>
                </a:lnTo>
                <a:lnTo>
                  <a:pt x="68" y="102"/>
                </a:lnTo>
                <a:lnTo>
                  <a:pt x="68" y="102"/>
                </a:lnTo>
                <a:lnTo>
                  <a:pt x="67" y="101"/>
                </a:lnTo>
                <a:lnTo>
                  <a:pt x="67" y="101"/>
                </a:lnTo>
                <a:lnTo>
                  <a:pt x="68" y="101"/>
                </a:lnTo>
                <a:lnTo>
                  <a:pt x="68" y="101"/>
                </a:lnTo>
                <a:lnTo>
                  <a:pt x="68" y="101"/>
                </a:lnTo>
                <a:lnTo>
                  <a:pt x="68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1"/>
                </a:lnTo>
                <a:lnTo>
                  <a:pt x="67" y="101"/>
                </a:lnTo>
                <a:lnTo>
                  <a:pt x="67" y="100"/>
                </a:lnTo>
                <a:lnTo>
                  <a:pt x="65" y="100"/>
                </a:lnTo>
                <a:lnTo>
                  <a:pt x="64" y="98"/>
                </a:lnTo>
                <a:lnTo>
                  <a:pt x="64" y="98"/>
                </a:lnTo>
                <a:lnTo>
                  <a:pt x="63" y="98"/>
                </a:lnTo>
                <a:lnTo>
                  <a:pt x="64" y="97"/>
                </a:lnTo>
                <a:lnTo>
                  <a:pt x="64" y="97"/>
                </a:lnTo>
                <a:lnTo>
                  <a:pt x="64" y="97"/>
                </a:lnTo>
                <a:lnTo>
                  <a:pt x="64" y="95"/>
                </a:lnTo>
                <a:lnTo>
                  <a:pt x="64" y="95"/>
                </a:lnTo>
                <a:lnTo>
                  <a:pt x="63" y="97"/>
                </a:lnTo>
                <a:lnTo>
                  <a:pt x="63" y="97"/>
                </a:lnTo>
                <a:lnTo>
                  <a:pt x="63" y="97"/>
                </a:lnTo>
                <a:lnTo>
                  <a:pt x="61" y="95"/>
                </a:lnTo>
                <a:lnTo>
                  <a:pt x="61" y="95"/>
                </a:lnTo>
                <a:lnTo>
                  <a:pt x="63" y="95"/>
                </a:lnTo>
                <a:lnTo>
                  <a:pt x="63" y="95"/>
                </a:lnTo>
                <a:lnTo>
                  <a:pt x="63" y="94"/>
                </a:lnTo>
                <a:lnTo>
                  <a:pt x="64" y="94"/>
                </a:lnTo>
                <a:lnTo>
                  <a:pt x="64" y="94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5" y="95"/>
                </a:lnTo>
                <a:lnTo>
                  <a:pt x="65" y="95"/>
                </a:lnTo>
                <a:lnTo>
                  <a:pt x="65" y="95"/>
                </a:lnTo>
                <a:lnTo>
                  <a:pt x="64" y="95"/>
                </a:lnTo>
                <a:lnTo>
                  <a:pt x="64" y="94"/>
                </a:lnTo>
                <a:lnTo>
                  <a:pt x="63" y="92"/>
                </a:lnTo>
                <a:lnTo>
                  <a:pt x="63" y="92"/>
                </a:lnTo>
                <a:lnTo>
                  <a:pt x="61" y="91"/>
                </a:lnTo>
                <a:lnTo>
                  <a:pt x="61" y="91"/>
                </a:lnTo>
                <a:lnTo>
                  <a:pt x="60" y="91"/>
                </a:lnTo>
                <a:lnTo>
                  <a:pt x="60" y="91"/>
                </a:lnTo>
                <a:lnTo>
                  <a:pt x="58" y="90"/>
                </a:lnTo>
                <a:lnTo>
                  <a:pt x="58" y="88"/>
                </a:lnTo>
                <a:lnTo>
                  <a:pt x="57" y="87"/>
                </a:lnTo>
                <a:lnTo>
                  <a:pt x="57" y="87"/>
                </a:lnTo>
                <a:lnTo>
                  <a:pt x="55" y="84"/>
                </a:lnTo>
                <a:lnTo>
                  <a:pt x="55" y="82"/>
                </a:lnTo>
                <a:lnTo>
                  <a:pt x="54" y="81"/>
                </a:lnTo>
                <a:lnTo>
                  <a:pt x="54" y="81"/>
                </a:lnTo>
                <a:lnTo>
                  <a:pt x="54" y="80"/>
                </a:lnTo>
                <a:lnTo>
                  <a:pt x="54" y="80"/>
                </a:lnTo>
                <a:lnTo>
                  <a:pt x="53" y="80"/>
                </a:lnTo>
                <a:lnTo>
                  <a:pt x="51" y="81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78"/>
                </a:lnTo>
                <a:lnTo>
                  <a:pt x="50" y="78"/>
                </a:lnTo>
                <a:lnTo>
                  <a:pt x="51" y="77"/>
                </a:lnTo>
                <a:lnTo>
                  <a:pt x="51" y="77"/>
                </a:lnTo>
                <a:lnTo>
                  <a:pt x="50" y="77"/>
                </a:lnTo>
                <a:lnTo>
                  <a:pt x="50" y="77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7" y="74"/>
                </a:lnTo>
                <a:lnTo>
                  <a:pt x="47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7" y="75"/>
                </a:lnTo>
                <a:lnTo>
                  <a:pt x="47" y="75"/>
                </a:lnTo>
                <a:lnTo>
                  <a:pt x="47" y="77"/>
                </a:lnTo>
                <a:lnTo>
                  <a:pt x="45" y="77"/>
                </a:lnTo>
                <a:lnTo>
                  <a:pt x="45" y="77"/>
                </a:lnTo>
                <a:lnTo>
                  <a:pt x="44" y="75"/>
                </a:lnTo>
                <a:lnTo>
                  <a:pt x="44" y="75"/>
                </a:lnTo>
                <a:lnTo>
                  <a:pt x="43" y="74"/>
                </a:lnTo>
                <a:lnTo>
                  <a:pt x="43" y="72"/>
                </a:lnTo>
                <a:lnTo>
                  <a:pt x="41" y="72"/>
                </a:lnTo>
                <a:lnTo>
                  <a:pt x="41" y="72"/>
                </a:lnTo>
                <a:lnTo>
                  <a:pt x="41" y="72"/>
                </a:lnTo>
                <a:lnTo>
                  <a:pt x="40" y="71"/>
                </a:lnTo>
                <a:lnTo>
                  <a:pt x="40" y="71"/>
                </a:lnTo>
                <a:lnTo>
                  <a:pt x="38" y="68"/>
                </a:lnTo>
                <a:lnTo>
                  <a:pt x="37" y="67"/>
                </a:lnTo>
                <a:lnTo>
                  <a:pt x="37" y="67"/>
                </a:lnTo>
                <a:lnTo>
                  <a:pt x="36" y="65"/>
                </a:lnTo>
                <a:lnTo>
                  <a:pt x="36" y="65"/>
                </a:lnTo>
                <a:lnTo>
                  <a:pt x="36" y="65"/>
                </a:lnTo>
                <a:lnTo>
                  <a:pt x="34" y="65"/>
                </a:lnTo>
                <a:lnTo>
                  <a:pt x="34" y="65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1" y="61"/>
                </a:lnTo>
                <a:lnTo>
                  <a:pt x="31" y="61"/>
                </a:lnTo>
                <a:lnTo>
                  <a:pt x="31" y="61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30" y="58"/>
                </a:lnTo>
                <a:lnTo>
                  <a:pt x="28" y="58"/>
                </a:lnTo>
                <a:lnTo>
                  <a:pt x="28" y="57"/>
                </a:lnTo>
                <a:lnTo>
                  <a:pt x="27" y="57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6" y="54"/>
                </a:lnTo>
                <a:lnTo>
                  <a:pt x="26" y="54"/>
                </a:lnTo>
                <a:lnTo>
                  <a:pt x="26" y="54"/>
                </a:lnTo>
                <a:lnTo>
                  <a:pt x="26" y="53"/>
                </a:lnTo>
                <a:lnTo>
                  <a:pt x="26" y="53"/>
                </a:lnTo>
                <a:lnTo>
                  <a:pt x="26" y="53"/>
                </a:lnTo>
                <a:lnTo>
                  <a:pt x="23" y="51"/>
                </a:lnTo>
                <a:lnTo>
                  <a:pt x="21" y="50"/>
                </a:lnTo>
                <a:lnTo>
                  <a:pt x="20" y="47"/>
                </a:lnTo>
                <a:lnTo>
                  <a:pt x="18" y="45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4"/>
                </a:lnTo>
                <a:lnTo>
                  <a:pt x="20" y="44"/>
                </a:lnTo>
                <a:lnTo>
                  <a:pt x="20" y="44"/>
                </a:lnTo>
                <a:lnTo>
                  <a:pt x="20" y="43"/>
                </a:lnTo>
                <a:lnTo>
                  <a:pt x="18" y="43"/>
                </a:lnTo>
                <a:lnTo>
                  <a:pt x="18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3"/>
                </a:lnTo>
                <a:lnTo>
                  <a:pt x="17" y="43"/>
                </a:lnTo>
                <a:lnTo>
                  <a:pt x="17" y="44"/>
                </a:lnTo>
                <a:lnTo>
                  <a:pt x="17" y="44"/>
                </a:lnTo>
                <a:lnTo>
                  <a:pt x="17" y="45"/>
                </a:lnTo>
                <a:lnTo>
                  <a:pt x="17" y="45"/>
                </a:lnTo>
                <a:lnTo>
                  <a:pt x="17" y="45"/>
                </a:lnTo>
                <a:lnTo>
                  <a:pt x="17" y="45"/>
                </a:lnTo>
                <a:lnTo>
                  <a:pt x="16" y="44"/>
                </a:lnTo>
                <a:lnTo>
                  <a:pt x="16" y="44"/>
                </a:lnTo>
                <a:lnTo>
                  <a:pt x="16" y="43"/>
                </a:lnTo>
                <a:lnTo>
                  <a:pt x="16" y="43"/>
                </a:lnTo>
                <a:lnTo>
                  <a:pt x="16" y="41"/>
                </a:lnTo>
                <a:lnTo>
                  <a:pt x="14" y="41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6" y="40"/>
                </a:lnTo>
                <a:lnTo>
                  <a:pt x="16" y="40"/>
                </a:lnTo>
                <a:lnTo>
                  <a:pt x="16" y="38"/>
                </a:lnTo>
                <a:lnTo>
                  <a:pt x="16" y="38"/>
                </a:lnTo>
                <a:lnTo>
                  <a:pt x="16" y="38"/>
                </a:lnTo>
                <a:lnTo>
                  <a:pt x="16" y="38"/>
                </a:lnTo>
                <a:lnTo>
                  <a:pt x="14" y="37"/>
                </a:lnTo>
                <a:lnTo>
                  <a:pt x="14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5"/>
                </a:lnTo>
                <a:lnTo>
                  <a:pt x="11" y="35"/>
                </a:lnTo>
                <a:lnTo>
                  <a:pt x="14" y="35"/>
                </a:lnTo>
                <a:lnTo>
                  <a:pt x="14" y="35"/>
                </a:lnTo>
                <a:lnTo>
                  <a:pt x="14" y="35"/>
                </a:lnTo>
                <a:lnTo>
                  <a:pt x="16" y="37"/>
                </a:lnTo>
                <a:lnTo>
                  <a:pt x="17" y="37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8" y="40"/>
                </a:lnTo>
                <a:lnTo>
                  <a:pt x="20" y="41"/>
                </a:lnTo>
                <a:lnTo>
                  <a:pt x="20" y="41"/>
                </a:lnTo>
                <a:lnTo>
                  <a:pt x="21" y="41"/>
                </a:lnTo>
                <a:lnTo>
                  <a:pt x="21" y="41"/>
                </a:lnTo>
                <a:lnTo>
                  <a:pt x="23" y="41"/>
                </a:lnTo>
                <a:lnTo>
                  <a:pt x="23" y="41"/>
                </a:lnTo>
                <a:lnTo>
                  <a:pt x="23" y="41"/>
                </a:lnTo>
                <a:lnTo>
                  <a:pt x="24" y="43"/>
                </a:lnTo>
                <a:lnTo>
                  <a:pt x="26" y="43"/>
                </a:lnTo>
                <a:lnTo>
                  <a:pt x="27" y="43"/>
                </a:lnTo>
                <a:lnTo>
                  <a:pt x="27" y="43"/>
                </a:lnTo>
                <a:lnTo>
                  <a:pt x="27" y="44"/>
                </a:lnTo>
                <a:lnTo>
                  <a:pt x="28" y="44"/>
                </a:lnTo>
                <a:lnTo>
                  <a:pt x="28" y="45"/>
                </a:lnTo>
                <a:lnTo>
                  <a:pt x="28" y="45"/>
                </a:lnTo>
                <a:lnTo>
                  <a:pt x="28" y="48"/>
                </a:lnTo>
                <a:lnTo>
                  <a:pt x="28" y="50"/>
                </a:lnTo>
                <a:lnTo>
                  <a:pt x="28" y="50"/>
                </a:lnTo>
                <a:lnTo>
                  <a:pt x="28" y="50"/>
                </a:lnTo>
                <a:lnTo>
                  <a:pt x="28" y="50"/>
                </a:lnTo>
                <a:lnTo>
                  <a:pt x="30" y="50"/>
                </a:lnTo>
                <a:lnTo>
                  <a:pt x="30" y="48"/>
                </a:lnTo>
                <a:lnTo>
                  <a:pt x="30" y="48"/>
                </a:lnTo>
                <a:lnTo>
                  <a:pt x="30" y="48"/>
                </a:lnTo>
                <a:lnTo>
                  <a:pt x="30" y="48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50"/>
                </a:lnTo>
                <a:lnTo>
                  <a:pt x="30" y="50"/>
                </a:lnTo>
                <a:lnTo>
                  <a:pt x="30" y="51"/>
                </a:lnTo>
                <a:lnTo>
                  <a:pt x="30" y="51"/>
                </a:lnTo>
                <a:lnTo>
                  <a:pt x="30" y="51"/>
                </a:lnTo>
                <a:lnTo>
                  <a:pt x="30" y="53"/>
                </a:lnTo>
                <a:lnTo>
                  <a:pt x="31" y="53"/>
                </a:lnTo>
                <a:lnTo>
                  <a:pt x="31" y="53"/>
                </a:lnTo>
                <a:lnTo>
                  <a:pt x="31" y="53"/>
                </a:lnTo>
                <a:lnTo>
                  <a:pt x="31" y="54"/>
                </a:lnTo>
                <a:lnTo>
                  <a:pt x="33" y="54"/>
                </a:lnTo>
                <a:lnTo>
                  <a:pt x="33" y="54"/>
                </a:lnTo>
                <a:lnTo>
                  <a:pt x="33" y="54"/>
                </a:lnTo>
                <a:lnTo>
                  <a:pt x="33" y="53"/>
                </a:lnTo>
                <a:lnTo>
                  <a:pt x="33" y="53"/>
                </a:lnTo>
                <a:lnTo>
                  <a:pt x="31" y="51"/>
                </a:lnTo>
                <a:lnTo>
                  <a:pt x="31" y="51"/>
                </a:lnTo>
                <a:lnTo>
                  <a:pt x="31" y="51"/>
                </a:lnTo>
                <a:lnTo>
                  <a:pt x="33" y="50"/>
                </a:lnTo>
                <a:lnTo>
                  <a:pt x="33" y="50"/>
                </a:lnTo>
                <a:lnTo>
                  <a:pt x="33" y="50"/>
                </a:lnTo>
                <a:lnTo>
                  <a:pt x="34" y="51"/>
                </a:lnTo>
                <a:lnTo>
                  <a:pt x="36" y="51"/>
                </a:lnTo>
                <a:lnTo>
                  <a:pt x="36" y="53"/>
                </a:lnTo>
                <a:lnTo>
                  <a:pt x="37" y="53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37" y="51"/>
                </a:lnTo>
                <a:lnTo>
                  <a:pt x="36" y="50"/>
                </a:lnTo>
                <a:lnTo>
                  <a:pt x="36" y="50"/>
                </a:lnTo>
                <a:lnTo>
                  <a:pt x="36" y="50"/>
                </a:lnTo>
                <a:lnTo>
                  <a:pt x="34" y="48"/>
                </a:lnTo>
                <a:lnTo>
                  <a:pt x="34" y="47"/>
                </a:lnTo>
                <a:lnTo>
                  <a:pt x="33" y="47"/>
                </a:lnTo>
                <a:lnTo>
                  <a:pt x="33" y="47"/>
                </a:lnTo>
                <a:lnTo>
                  <a:pt x="33" y="47"/>
                </a:lnTo>
                <a:lnTo>
                  <a:pt x="31" y="47"/>
                </a:lnTo>
                <a:lnTo>
                  <a:pt x="31" y="45"/>
                </a:lnTo>
                <a:lnTo>
                  <a:pt x="30" y="44"/>
                </a:lnTo>
                <a:lnTo>
                  <a:pt x="30" y="43"/>
                </a:lnTo>
                <a:lnTo>
                  <a:pt x="30" y="43"/>
                </a:lnTo>
                <a:lnTo>
                  <a:pt x="30" y="44"/>
                </a:lnTo>
                <a:lnTo>
                  <a:pt x="31" y="44"/>
                </a:lnTo>
                <a:lnTo>
                  <a:pt x="33" y="45"/>
                </a:lnTo>
                <a:lnTo>
                  <a:pt x="34" y="45"/>
                </a:lnTo>
                <a:lnTo>
                  <a:pt x="34" y="45"/>
                </a:lnTo>
                <a:lnTo>
                  <a:pt x="34" y="47"/>
                </a:lnTo>
                <a:lnTo>
                  <a:pt x="36" y="47"/>
                </a:lnTo>
                <a:lnTo>
                  <a:pt x="36" y="48"/>
                </a:lnTo>
                <a:lnTo>
                  <a:pt x="37" y="50"/>
                </a:lnTo>
                <a:lnTo>
                  <a:pt x="37" y="50"/>
                </a:lnTo>
                <a:lnTo>
                  <a:pt x="37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8"/>
                </a:lnTo>
                <a:lnTo>
                  <a:pt x="38" y="48"/>
                </a:lnTo>
                <a:lnTo>
                  <a:pt x="40" y="50"/>
                </a:lnTo>
                <a:lnTo>
                  <a:pt x="40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51"/>
                </a:lnTo>
                <a:lnTo>
                  <a:pt x="40" y="51"/>
                </a:lnTo>
                <a:lnTo>
                  <a:pt x="40" y="51"/>
                </a:lnTo>
                <a:lnTo>
                  <a:pt x="40" y="53"/>
                </a:lnTo>
                <a:lnTo>
                  <a:pt x="40" y="51"/>
                </a:lnTo>
                <a:lnTo>
                  <a:pt x="41" y="51"/>
                </a:lnTo>
                <a:lnTo>
                  <a:pt x="41" y="51"/>
                </a:lnTo>
                <a:lnTo>
                  <a:pt x="41" y="51"/>
                </a:lnTo>
                <a:lnTo>
                  <a:pt x="41" y="51"/>
                </a:lnTo>
                <a:lnTo>
                  <a:pt x="43" y="53"/>
                </a:lnTo>
                <a:lnTo>
                  <a:pt x="43" y="53"/>
                </a:lnTo>
                <a:lnTo>
                  <a:pt x="43" y="53"/>
                </a:lnTo>
                <a:lnTo>
                  <a:pt x="44" y="53"/>
                </a:lnTo>
                <a:lnTo>
                  <a:pt x="44" y="53"/>
                </a:lnTo>
                <a:lnTo>
                  <a:pt x="44" y="51"/>
                </a:lnTo>
                <a:lnTo>
                  <a:pt x="43" y="51"/>
                </a:lnTo>
                <a:lnTo>
                  <a:pt x="41" y="50"/>
                </a:lnTo>
                <a:lnTo>
                  <a:pt x="40" y="47"/>
                </a:lnTo>
                <a:lnTo>
                  <a:pt x="40" y="47"/>
                </a:lnTo>
                <a:lnTo>
                  <a:pt x="40" y="45"/>
                </a:lnTo>
                <a:lnTo>
                  <a:pt x="40" y="45"/>
                </a:lnTo>
                <a:lnTo>
                  <a:pt x="38" y="45"/>
                </a:lnTo>
                <a:lnTo>
                  <a:pt x="38" y="45"/>
                </a:lnTo>
                <a:lnTo>
                  <a:pt x="37" y="45"/>
                </a:lnTo>
                <a:lnTo>
                  <a:pt x="37" y="45"/>
                </a:lnTo>
                <a:lnTo>
                  <a:pt x="36" y="45"/>
                </a:lnTo>
                <a:lnTo>
                  <a:pt x="36" y="45"/>
                </a:lnTo>
                <a:lnTo>
                  <a:pt x="36" y="44"/>
                </a:lnTo>
                <a:lnTo>
                  <a:pt x="36" y="44"/>
                </a:lnTo>
                <a:lnTo>
                  <a:pt x="36" y="44"/>
                </a:lnTo>
                <a:lnTo>
                  <a:pt x="37" y="44"/>
                </a:lnTo>
                <a:lnTo>
                  <a:pt x="37" y="44"/>
                </a:lnTo>
                <a:lnTo>
                  <a:pt x="37" y="44"/>
                </a:lnTo>
                <a:lnTo>
                  <a:pt x="37" y="44"/>
                </a:lnTo>
                <a:lnTo>
                  <a:pt x="37" y="43"/>
                </a:lnTo>
                <a:lnTo>
                  <a:pt x="37" y="43"/>
                </a:lnTo>
                <a:lnTo>
                  <a:pt x="36" y="43"/>
                </a:lnTo>
                <a:lnTo>
                  <a:pt x="36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3" y="40"/>
                </a:lnTo>
                <a:lnTo>
                  <a:pt x="33" y="38"/>
                </a:lnTo>
                <a:lnTo>
                  <a:pt x="30" y="35"/>
                </a:lnTo>
                <a:lnTo>
                  <a:pt x="30" y="34"/>
                </a:lnTo>
                <a:lnTo>
                  <a:pt x="28" y="33"/>
                </a:lnTo>
                <a:lnTo>
                  <a:pt x="27" y="31"/>
                </a:lnTo>
                <a:lnTo>
                  <a:pt x="26" y="31"/>
                </a:lnTo>
                <a:lnTo>
                  <a:pt x="26" y="31"/>
                </a:lnTo>
                <a:lnTo>
                  <a:pt x="24" y="30"/>
                </a:lnTo>
                <a:lnTo>
                  <a:pt x="23" y="27"/>
                </a:lnTo>
                <a:lnTo>
                  <a:pt x="21" y="25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18" y="23"/>
                </a:lnTo>
                <a:lnTo>
                  <a:pt x="18" y="23"/>
                </a:lnTo>
                <a:lnTo>
                  <a:pt x="18" y="21"/>
                </a:lnTo>
                <a:lnTo>
                  <a:pt x="18" y="21"/>
                </a:lnTo>
                <a:lnTo>
                  <a:pt x="18" y="21"/>
                </a:lnTo>
                <a:lnTo>
                  <a:pt x="18" y="21"/>
                </a:lnTo>
                <a:lnTo>
                  <a:pt x="20" y="20"/>
                </a:lnTo>
                <a:lnTo>
                  <a:pt x="20" y="18"/>
                </a:lnTo>
                <a:lnTo>
                  <a:pt x="20" y="18"/>
                </a:lnTo>
                <a:lnTo>
                  <a:pt x="20" y="20"/>
                </a:lnTo>
                <a:lnTo>
                  <a:pt x="21" y="20"/>
                </a:lnTo>
                <a:lnTo>
                  <a:pt x="21" y="20"/>
                </a:lnTo>
                <a:lnTo>
                  <a:pt x="20" y="21"/>
                </a:lnTo>
                <a:lnTo>
                  <a:pt x="21" y="21"/>
                </a:lnTo>
                <a:lnTo>
                  <a:pt x="21" y="21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21" y="20"/>
                </a:lnTo>
                <a:lnTo>
                  <a:pt x="23" y="20"/>
                </a:lnTo>
                <a:lnTo>
                  <a:pt x="23" y="20"/>
                </a:lnTo>
                <a:lnTo>
                  <a:pt x="23" y="20"/>
                </a:lnTo>
                <a:lnTo>
                  <a:pt x="23" y="18"/>
                </a:lnTo>
                <a:lnTo>
                  <a:pt x="21" y="17"/>
                </a:lnTo>
                <a:lnTo>
                  <a:pt x="20" y="15"/>
                </a:lnTo>
                <a:lnTo>
                  <a:pt x="20" y="14"/>
                </a:lnTo>
                <a:lnTo>
                  <a:pt x="20" y="14"/>
                </a:lnTo>
                <a:lnTo>
                  <a:pt x="20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5"/>
                </a:lnTo>
                <a:lnTo>
                  <a:pt x="18" y="15"/>
                </a:lnTo>
                <a:lnTo>
                  <a:pt x="20" y="17"/>
                </a:lnTo>
                <a:lnTo>
                  <a:pt x="20" y="17"/>
                </a:lnTo>
                <a:lnTo>
                  <a:pt x="20" y="17"/>
                </a:lnTo>
                <a:lnTo>
                  <a:pt x="20" y="18"/>
                </a:lnTo>
                <a:lnTo>
                  <a:pt x="20" y="18"/>
                </a:lnTo>
                <a:lnTo>
                  <a:pt x="18" y="18"/>
                </a:lnTo>
                <a:lnTo>
                  <a:pt x="18" y="18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7" y="15"/>
                </a:lnTo>
                <a:lnTo>
                  <a:pt x="17" y="15"/>
                </a:lnTo>
                <a:lnTo>
                  <a:pt x="17" y="15"/>
                </a:lnTo>
                <a:lnTo>
                  <a:pt x="17" y="17"/>
                </a:lnTo>
                <a:lnTo>
                  <a:pt x="17" y="17"/>
                </a:lnTo>
                <a:lnTo>
                  <a:pt x="16" y="17"/>
                </a:lnTo>
                <a:lnTo>
                  <a:pt x="16" y="17"/>
                </a:lnTo>
                <a:lnTo>
                  <a:pt x="16" y="15"/>
                </a:lnTo>
                <a:lnTo>
                  <a:pt x="16" y="15"/>
                </a:lnTo>
                <a:lnTo>
                  <a:pt x="14" y="14"/>
                </a:lnTo>
                <a:lnTo>
                  <a:pt x="14" y="14"/>
                </a:lnTo>
                <a:lnTo>
                  <a:pt x="14" y="15"/>
                </a:lnTo>
                <a:lnTo>
                  <a:pt x="13" y="15"/>
                </a:lnTo>
                <a:lnTo>
                  <a:pt x="13" y="15"/>
                </a:lnTo>
                <a:lnTo>
                  <a:pt x="14" y="17"/>
                </a:lnTo>
                <a:lnTo>
                  <a:pt x="14" y="17"/>
                </a:lnTo>
                <a:lnTo>
                  <a:pt x="16" y="18"/>
                </a:lnTo>
                <a:lnTo>
                  <a:pt x="16" y="18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14" y="20"/>
                </a:lnTo>
                <a:lnTo>
                  <a:pt x="14" y="20"/>
                </a:lnTo>
                <a:lnTo>
                  <a:pt x="13" y="18"/>
                </a:lnTo>
                <a:lnTo>
                  <a:pt x="13" y="17"/>
                </a:lnTo>
                <a:lnTo>
                  <a:pt x="11" y="15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1" y="14"/>
                </a:lnTo>
                <a:lnTo>
                  <a:pt x="11" y="14"/>
                </a:lnTo>
                <a:lnTo>
                  <a:pt x="11" y="13"/>
                </a:lnTo>
                <a:lnTo>
                  <a:pt x="11" y="13"/>
                </a:lnTo>
                <a:lnTo>
                  <a:pt x="11" y="13"/>
                </a:lnTo>
                <a:lnTo>
                  <a:pt x="10" y="11"/>
                </a:lnTo>
                <a:lnTo>
                  <a:pt x="8" y="10"/>
                </a:lnTo>
                <a:lnTo>
                  <a:pt x="8" y="10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10"/>
                </a:lnTo>
                <a:lnTo>
                  <a:pt x="7" y="10"/>
                </a:lnTo>
                <a:lnTo>
                  <a:pt x="6" y="10"/>
                </a:lnTo>
                <a:lnTo>
                  <a:pt x="6" y="10"/>
                </a:lnTo>
                <a:lnTo>
                  <a:pt x="4" y="8"/>
                </a:lnTo>
                <a:lnTo>
                  <a:pt x="4" y="8"/>
                </a:lnTo>
                <a:lnTo>
                  <a:pt x="3" y="7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1" y="6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6" y="4"/>
                </a:lnTo>
                <a:lnTo>
                  <a:pt x="7" y="4"/>
                </a:lnTo>
                <a:lnTo>
                  <a:pt x="8" y="6"/>
                </a:lnTo>
                <a:lnTo>
                  <a:pt x="8" y="6"/>
                </a:lnTo>
                <a:lnTo>
                  <a:pt x="10" y="6"/>
                </a:lnTo>
                <a:lnTo>
                  <a:pt x="10" y="4"/>
                </a:lnTo>
                <a:lnTo>
                  <a:pt x="8" y="4"/>
                </a:lnTo>
                <a:lnTo>
                  <a:pt x="8" y="3"/>
                </a:lnTo>
                <a:lnTo>
                  <a:pt x="7" y="1"/>
                </a:lnTo>
                <a:lnTo>
                  <a:pt x="7" y="1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7" y="1"/>
                </a:lnTo>
                <a:lnTo>
                  <a:pt x="8" y="3"/>
                </a:lnTo>
                <a:lnTo>
                  <a:pt x="8" y="3"/>
                </a:lnTo>
                <a:lnTo>
                  <a:pt x="10" y="3"/>
                </a:lnTo>
                <a:lnTo>
                  <a:pt x="10" y="3"/>
                </a:lnTo>
                <a:lnTo>
                  <a:pt x="11" y="4"/>
                </a:lnTo>
                <a:lnTo>
                  <a:pt x="13" y="6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11" y="7"/>
                </a:lnTo>
                <a:lnTo>
                  <a:pt x="11" y="7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1" y="10"/>
                </a:lnTo>
                <a:lnTo>
                  <a:pt x="11" y="10"/>
                </a:lnTo>
                <a:lnTo>
                  <a:pt x="11" y="11"/>
                </a:lnTo>
                <a:lnTo>
                  <a:pt x="11" y="11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6" y="13"/>
                </a:lnTo>
                <a:lnTo>
                  <a:pt x="17" y="14"/>
                </a:lnTo>
                <a:lnTo>
                  <a:pt x="17" y="14"/>
                </a:lnTo>
                <a:lnTo>
                  <a:pt x="17" y="14"/>
                </a:lnTo>
                <a:lnTo>
                  <a:pt x="17" y="14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6" y="11"/>
                </a:lnTo>
                <a:lnTo>
                  <a:pt x="16" y="11"/>
                </a:lnTo>
                <a:lnTo>
                  <a:pt x="16" y="10"/>
                </a:lnTo>
                <a:lnTo>
                  <a:pt x="16" y="10"/>
                </a:lnTo>
                <a:lnTo>
                  <a:pt x="16" y="10"/>
                </a:lnTo>
                <a:lnTo>
                  <a:pt x="17" y="10"/>
                </a:lnTo>
                <a:lnTo>
                  <a:pt x="17" y="10"/>
                </a:lnTo>
                <a:lnTo>
                  <a:pt x="17" y="11"/>
                </a:lnTo>
                <a:lnTo>
                  <a:pt x="18" y="11"/>
                </a:lnTo>
                <a:lnTo>
                  <a:pt x="18" y="11"/>
                </a:lnTo>
                <a:lnTo>
                  <a:pt x="20" y="11"/>
                </a:lnTo>
                <a:lnTo>
                  <a:pt x="20" y="11"/>
                </a:lnTo>
                <a:lnTo>
                  <a:pt x="20" y="13"/>
                </a:lnTo>
                <a:lnTo>
                  <a:pt x="20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3" y="14"/>
                </a:lnTo>
                <a:lnTo>
                  <a:pt x="23" y="15"/>
                </a:lnTo>
                <a:lnTo>
                  <a:pt x="23" y="15"/>
                </a:lnTo>
                <a:lnTo>
                  <a:pt x="24" y="17"/>
                </a:lnTo>
                <a:lnTo>
                  <a:pt x="24" y="17"/>
                </a:lnTo>
                <a:lnTo>
                  <a:pt x="26" y="18"/>
                </a:lnTo>
                <a:lnTo>
                  <a:pt x="26" y="18"/>
                </a:lnTo>
                <a:lnTo>
                  <a:pt x="26" y="18"/>
                </a:lnTo>
                <a:lnTo>
                  <a:pt x="26" y="18"/>
                </a:lnTo>
                <a:lnTo>
                  <a:pt x="26" y="20"/>
                </a:lnTo>
                <a:lnTo>
                  <a:pt x="27" y="20"/>
                </a:lnTo>
                <a:lnTo>
                  <a:pt x="28" y="20"/>
                </a:lnTo>
                <a:lnTo>
                  <a:pt x="28" y="20"/>
                </a:lnTo>
                <a:lnTo>
                  <a:pt x="28" y="20"/>
                </a:lnTo>
                <a:lnTo>
                  <a:pt x="28" y="20"/>
                </a:lnTo>
                <a:lnTo>
                  <a:pt x="28" y="20"/>
                </a:lnTo>
                <a:lnTo>
                  <a:pt x="28" y="21"/>
                </a:lnTo>
                <a:lnTo>
                  <a:pt x="28" y="21"/>
                </a:lnTo>
                <a:lnTo>
                  <a:pt x="28" y="23"/>
                </a:lnTo>
                <a:lnTo>
                  <a:pt x="30" y="23"/>
                </a:lnTo>
                <a:lnTo>
                  <a:pt x="30" y="23"/>
                </a:lnTo>
                <a:lnTo>
                  <a:pt x="30" y="23"/>
                </a:lnTo>
                <a:lnTo>
                  <a:pt x="31" y="23"/>
                </a:lnTo>
                <a:lnTo>
                  <a:pt x="31" y="21"/>
                </a:lnTo>
                <a:lnTo>
                  <a:pt x="31" y="21"/>
                </a:lnTo>
                <a:lnTo>
                  <a:pt x="31" y="21"/>
                </a:lnTo>
                <a:lnTo>
                  <a:pt x="30" y="21"/>
                </a:lnTo>
                <a:lnTo>
                  <a:pt x="30" y="21"/>
                </a:lnTo>
                <a:lnTo>
                  <a:pt x="30" y="20"/>
                </a:lnTo>
                <a:lnTo>
                  <a:pt x="30" y="18"/>
                </a:lnTo>
                <a:lnTo>
                  <a:pt x="28" y="18"/>
                </a:lnTo>
                <a:lnTo>
                  <a:pt x="28" y="17"/>
                </a:lnTo>
                <a:lnTo>
                  <a:pt x="26" y="15"/>
                </a:lnTo>
                <a:lnTo>
                  <a:pt x="26" y="15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28" y="14"/>
                </a:lnTo>
                <a:lnTo>
                  <a:pt x="28" y="14"/>
                </a:lnTo>
                <a:lnTo>
                  <a:pt x="28" y="15"/>
                </a:lnTo>
                <a:lnTo>
                  <a:pt x="28" y="15"/>
                </a:lnTo>
                <a:lnTo>
                  <a:pt x="28" y="15"/>
                </a:lnTo>
                <a:lnTo>
                  <a:pt x="28" y="15"/>
                </a:lnTo>
                <a:lnTo>
                  <a:pt x="30" y="17"/>
                </a:lnTo>
                <a:lnTo>
                  <a:pt x="30" y="17"/>
                </a:lnTo>
                <a:lnTo>
                  <a:pt x="30" y="15"/>
                </a:lnTo>
                <a:lnTo>
                  <a:pt x="30" y="15"/>
                </a:lnTo>
                <a:lnTo>
                  <a:pt x="30" y="15"/>
                </a:lnTo>
                <a:lnTo>
                  <a:pt x="30" y="15"/>
                </a:lnTo>
                <a:lnTo>
                  <a:pt x="31" y="15"/>
                </a:lnTo>
                <a:lnTo>
                  <a:pt x="31" y="15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4" y="17"/>
                </a:lnTo>
                <a:lnTo>
                  <a:pt x="34" y="17"/>
                </a:lnTo>
                <a:lnTo>
                  <a:pt x="34" y="17"/>
                </a:lnTo>
                <a:lnTo>
                  <a:pt x="33" y="15"/>
                </a:lnTo>
                <a:lnTo>
                  <a:pt x="33" y="15"/>
                </a:lnTo>
                <a:lnTo>
                  <a:pt x="33" y="15"/>
                </a:lnTo>
                <a:lnTo>
                  <a:pt x="33" y="15"/>
                </a:lnTo>
                <a:lnTo>
                  <a:pt x="34" y="15"/>
                </a:lnTo>
                <a:lnTo>
                  <a:pt x="34" y="15"/>
                </a:lnTo>
                <a:lnTo>
                  <a:pt x="36" y="15"/>
                </a:lnTo>
                <a:lnTo>
                  <a:pt x="36" y="17"/>
                </a:lnTo>
                <a:lnTo>
                  <a:pt x="36" y="17"/>
                </a:lnTo>
                <a:lnTo>
                  <a:pt x="36" y="17"/>
                </a:lnTo>
                <a:lnTo>
                  <a:pt x="37" y="18"/>
                </a:lnTo>
                <a:lnTo>
                  <a:pt x="37" y="18"/>
                </a:lnTo>
                <a:lnTo>
                  <a:pt x="37" y="18"/>
                </a:lnTo>
                <a:lnTo>
                  <a:pt x="38" y="20"/>
                </a:lnTo>
                <a:lnTo>
                  <a:pt x="38" y="20"/>
                </a:lnTo>
                <a:lnTo>
                  <a:pt x="37" y="20"/>
                </a:lnTo>
                <a:lnTo>
                  <a:pt x="37" y="20"/>
                </a:lnTo>
                <a:lnTo>
                  <a:pt x="36" y="18"/>
                </a:lnTo>
                <a:lnTo>
                  <a:pt x="36" y="18"/>
                </a:lnTo>
                <a:lnTo>
                  <a:pt x="34" y="18"/>
                </a:lnTo>
                <a:lnTo>
                  <a:pt x="34" y="18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6" y="21"/>
                </a:lnTo>
                <a:lnTo>
                  <a:pt x="36" y="21"/>
                </a:lnTo>
                <a:lnTo>
                  <a:pt x="37" y="23"/>
                </a:lnTo>
                <a:lnTo>
                  <a:pt x="37" y="24"/>
                </a:lnTo>
                <a:lnTo>
                  <a:pt x="38" y="24"/>
                </a:lnTo>
                <a:lnTo>
                  <a:pt x="38" y="24"/>
                </a:lnTo>
                <a:lnTo>
                  <a:pt x="38" y="24"/>
                </a:lnTo>
                <a:lnTo>
                  <a:pt x="38" y="25"/>
                </a:lnTo>
                <a:lnTo>
                  <a:pt x="40" y="25"/>
                </a:lnTo>
                <a:lnTo>
                  <a:pt x="41" y="27"/>
                </a:lnTo>
                <a:lnTo>
                  <a:pt x="43" y="27"/>
                </a:lnTo>
                <a:lnTo>
                  <a:pt x="44" y="28"/>
                </a:lnTo>
                <a:lnTo>
                  <a:pt x="45" y="28"/>
                </a:lnTo>
                <a:lnTo>
                  <a:pt x="45" y="30"/>
                </a:lnTo>
                <a:lnTo>
                  <a:pt x="47" y="30"/>
                </a:lnTo>
                <a:lnTo>
                  <a:pt x="47" y="31"/>
                </a:lnTo>
                <a:lnTo>
                  <a:pt x="47" y="31"/>
                </a:lnTo>
                <a:lnTo>
                  <a:pt x="47" y="31"/>
                </a:lnTo>
                <a:lnTo>
                  <a:pt x="47" y="33"/>
                </a:lnTo>
                <a:lnTo>
                  <a:pt x="48" y="33"/>
                </a:lnTo>
                <a:lnTo>
                  <a:pt x="48" y="33"/>
                </a:lnTo>
                <a:lnTo>
                  <a:pt x="48" y="31"/>
                </a:lnTo>
                <a:lnTo>
                  <a:pt x="48" y="31"/>
                </a:lnTo>
                <a:lnTo>
                  <a:pt x="48" y="31"/>
                </a:lnTo>
                <a:lnTo>
                  <a:pt x="48" y="31"/>
                </a:lnTo>
                <a:lnTo>
                  <a:pt x="48" y="30"/>
                </a:lnTo>
                <a:lnTo>
                  <a:pt x="48" y="30"/>
                </a:lnTo>
                <a:lnTo>
                  <a:pt x="48" y="28"/>
                </a:lnTo>
                <a:lnTo>
                  <a:pt x="48" y="28"/>
                </a:lnTo>
                <a:lnTo>
                  <a:pt x="48" y="28"/>
                </a:lnTo>
                <a:lnTo>
                  <a:pt x="48" y="28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5" y="28"/>
                </a:lnTo>
                <a:lnTo>
                  <a:pt x="45" y="28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8" y="25"/>
                </a:lnTo>
                <a:lnTo>
                  <a:pt x="48" y="25"/>
                </a:lnTo>
                <a:lnTo>
                  <a:pt x="48" y="25"/>
                </a:lnTo>
                <a:lnTo>
                  <a:pt x="48" y="25"/>
                </a:lnTo>
                <a:lnTo>
                  <a:pt x="50" y="25"/>
                </a:lnTo>
                <a:lnTo>
                  <a:pt x="51" y="25"/>
                </a:lnTo>
                <a:lnTo>
                  <a:pt x="51" y="27"/>
                </a:lnTo>
                <a:lnTo>
                  <a:pt x="53" y="27"/>
                </a:lnTo>
                <a:lnTo>
                  <a:pt x="53" y="27"/>
                </a:lnTo>
                <a:lnTo>
                  <a:pt x="53" y="27"/>
                </a:lnTo>
                <a:lnTo>
                  <a:pt x="53" y="27"/>
                </a:lnTo>
                <a:lnTo>
                  <a:pt x="53" y="27"/>
                </a:lnTo>
                <a:lnTo>
                  <a:pt x="53" y="25"/>
                </a:lnTo>
                <a:lnTo>
                  <a:pt x="54" y="25"/>
                </a:lnTo>
                <a:lnTo>
                  <a:pt x="54" y="25"/>
                </a:lnTo>
                <a:lnTo>
                  <a:pt x="54" y="27"/>
                </a:lnTo>
                <a:lnTo>
                  <a:pt x="54" y="27"/>
                </a:lnTo>
                <a:lnTo>
                  <a:pt x="53" y="27"/>
                </a:lnTo>
                <a:lnTo>
                  <a:pt x="53" y="27"/>
                </a:lnTo>
                <a:lnTo>
                  <a:pt x="54" y="28"/>
                </a:lnTo>
                <a:lnTo>
                  <a:pt x="54" y="28"/>
                </a:lnTo>
                <a:lnTo>
                  <a:pt x="55" y="31"/>
                </a:lnTo>
                <a:lnTo>
                  <a:pt x="55" y="31"/>
                </a:lnTo>
                <a:lnTo>
                  <a:pt x="57" y="31"/>
                </a:lnTo>
                <a:lnTo>
                  <a:pt x="57" y="33"/>
                </a:lnTo>
                <a:lnTo>
                  <a:pt x="58" y="33"/>
                </a:lnTo>
                <a:lnTo>
                  <a:pt x="58" y="33"/>
                </a:lnTo>
                <a:lnTo>
                  <a:pt x="60" y="34"/>
                </a:lnTo>
                <a:lnTo>
                  <a:pt x="61" y="35"/>
                </a:lnTo>
                <a:lnTo>
                  <a:pt x="64" y="37"/>
                </a:lnTo>
                <a:lnTo>
                  <a:pt x="64" y="37"/>
                </a:lnTo>
                <a:lnTo>
                  <a:pt x="65" y="38"/>
                </a:lnTo>
                <a:lnTo>
                  <a:pt x="65" y="37"/>
                </a:lnTo>
                <a:lnTo>
                  <a:pt x="65" y="37"/>
                </a:lnTo>
                <a:lnTo>
                  <a:pt x="65" y="35"/>
                </a:lnTo>
                <a:lnTo>
                  <a:pt x="65" y="35"/>
                </a:lnTo>
                <a:lnTo>
                  <a:pt x="65" y="37"/>
                </a:lnTo>
                <a:lnTo>
                  <a:pt x="65" y="37"/>
                </a:lnTo>
                <a:lnTo>
                  <a:pt x="67" y="37"/>
                </a:lnTo>
                <a:lnTo>
                  <a:pt x="67" y="38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8" y="40"/>
                </a:lnTo>
                <a:lnTo>
                  <a:pt x="68" y="40"/>
                </a:lnTo>
                <a:lnTo>
                  <a:pt x="70" y="40"/>
                </a:lnTo>
                <a:lnTo>
                  <a:pt x="70" y="40"/>
                </a:lnTo>
                <a:lnTo>
                  <a:pt x="71" y="40"/>
                </a:lnTo>
                <a:lnTo>
                  <a:pt x="71" y="40"/>
                </a:lnTo>
                <a:lnTo>
                  <a:pt x="71" y="40"/>
                </a:lnTo>
                <a:lnTo>
                  <a:pt x="73" y="41"/>
                </a:lnTo>
                <a:lnTo>
                  <a:pt x="73" y="41"/>
                </a:lnTo>
                <a:lnTo>
                  <a:pt x="75" y="43"/>
                </a:lnTo>
                <a:lnTo>
                  <a:pt x="75" y="43"/>
                </a:lnTo>
                <a:lnTo>
                  <a:pt x="77" y="43"/>
                </a:lnTo>
                <a:lnTo>
                  <a:pt x="77" y="44"/>
                </a:lnTo>
                <a:lnTo>
                  <a:pt x="78" y="45"/>
                </a:lnTo>
                <a:lnTo>
                  <a:pt x="78" y="45"/>
                </a:lnTo>
                <a:lnTo>
                  <a:pt x="78" y="45"/>
                </a:lnTo>
                <a:lnTo>
                  <a:pt x="80" y="47"/>
                </a:lnTo>
                <a:lnTo>
                  <a:pt x="80" y="47"/>
                </a:lnTo>
                <a:lnTo>
                  <a:pt x="80" y="47"/>
                </a:lnTo>
                <a:lnTo>
                  <a:pt x="81" y="45"/>
                </a:lnTo>
                <a:lnTo>
                  <a:pt x="81" y="45"/>
                </a:lnTo>
                <a:lnTo>
                  <a:pt x="83" y="45"/>
                </a:lnTo>
                <a:lnTo>
                  <a:pt x="83" y="45"/>
                </a:lnTo>
                <a:lnTo>
                  <a:pt x="83" y="45"/>
                </a:lnTo>
                <a:lnTo>
                  <a:pt x="83" y="45"/>
                </a:lnTo>
                <a:lnTo>
                  <a:pt x="83" y="47"/>
                </a:lnTo>
                <a:lnTo>
                  <a:pt x="84" y="47"/>
                </a:lnTo>
                <a:lnTo>
                  <a:pt x="84" y="47"/>
                </a:lnTo>
                <a:lnTo>
                  <a:pt x="87" y="50"/>
                </a:lnTo>
                <a:lnTo>
                  <a:pt x="88" y="51"/>
                </a:lnTo>
                <a:lnTo>
                  <a:pt x="90" y="53"/>
                </a:lnTo>
                <a:lnTo>
                  <a:pt x="91" y="53"/>
                </a:lnTo>
                <a:lnTo>
                  <a:pt x="93" y="54"/>
                </a:lnTo>
                <a:lnTo>
                  <a:pt x="94" y="54"/>
                </a:lnTo>
                <a:lnTo>
                  <a:pt x="94" y="54"/>
                </a:lnTo>
                <a:lnTo>
                  <a:pt x="95" y="54"/>
                </a:lnTo>
                <a:lnTo>
                  <a:pt x="95" y="54"/>
                </a:lnTo>
                <a:lnTo>
                  <a:pt x="97" y="55"/>
                </a:lnTo>
                <a:lnTo>
                  <a:pt x="98" y="57"/>
                </a:lnTo>
                <a:lnTo>
                  <a:pt x="98" y="57"/>
                </a:lnTo>
                <a:lnTo>
                  <a:pt x="100" y="57"/>
                </a:lnTo>
                <a:lnTo>
                  <a:pt x="100" y="57"/>
                </a:lnTo>
                <a:lnTo>
                  <a:pt x="101" y="58"/>
                </a:lnTo>
                <a:lnTo>
                  <a:pt x="101" y="58"/>
                </a:lnTo>
                <a:lnTo>
                  <a:pt x="101" y="60"/>
                </a:lnTo>
                <a:lnTo>
                  <a:pt x="101" y="60"/>
                </a:lnTo>
                <a:lnTo>
                  <a:pt x="101" y="60"/>
                </a:lnTo>
                <a:lnTo>
                  <a:pt x="101" y="60"/>
                </a:lnTo>
                <a:lnTo>
                  <a:pt x="101" y="61"/>
                </a:lnTo>
                <a:lnTo>
                  <a:pt x="102" y="61"/>
                </a:lnTo>
                <a:lnTo>
                  <a:pt x="104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1"/>
                </a:lnTo>
                <a:lnTo>
                  <a:pt x="105" y="61"/>
                </a:lnTo>
                <a:lnTo>
                  <a:pt x="105" y="61"/>
                </a:lnTo>
                <a:lnTo>
                  <a:pt x="105" y="60"/>
                </a:lnTo>
                <a:lnTo>
                  <a:pt x="105" y="60"/>
                </a:lnTo>
                <a:lnTo>
                  <a:pt x="104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57"/>
                </a:lnTo>
                <a:lnTo>
                  <a:pt x="105" y="57"/>
                </a:lnTo>
                <a:lnTo>
                  <a:pt x="105" y="55"/>
                </a:lnTo>
                <a:lnTo>
                  <a:pt x="105" y="55"/>
                </a:lnTo>
                <a:lnTo>
                  <a:pt x="104" y="55"/>
                </a:lnTo>
                <a:lnTo>
                  <a:pt x="104" y="55"/>
                </a:lnTo>
                <a:lnTo>
                  <a:pt x="104" y="55"/>
                </a:lnTo>
                <a:lnTo>
                  <a:pt x="102" y="55"/>
                </a:lnTo>
                <a:lnTo>
                  <a:pt x="102" y="55"/>
                </a:lnTo>
                <a:lnTo>
                  <a:pt x="102" y="54"/>
                </a:lnTo>
                <a:lnTo>
                  <a:pt x="102" y="54"/>
                </a:lnTo>
                <a:lnTo>
                  <a:pt x="102" y="54"/>
                </a:lnTo>
                <a:lnTo>
                  <a:pt x="102" y="53"/>
                </a:lnTo>
                <a:lnTo>
                  <a:pt x="102" y="53"/>
                </a:lnTo>
                <a:lnTo>
                  <a:pt x="101" y="53"/>
                </a:lnTo>
                <a:lnTo>
                  <a:pt x="100" y="53"/>
                </a:lnTo>
                <a:lnTo>
                  <a:pt x="100" y="54"/>
                </a:lnTo>
                <a:lnTo>
                  <a:pt x="100" y="54"/>
                </a:lnTo>
                <a:lnTo>
                  <a:pt x="100" y="54"/>
                </a:lnTo>
                <a:lnTo>
                  <a:pt x="100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0" y="55"/>
                </a:lnTo>
                <a:lnTo>
                  <a:pt x="100" y="54"/>
                </a:lnTo>
                <a:lnTo>
                  <a:pt x="98" y="54"/>
                </a:lnTo>
                <a:lnTo>
                  <a:pt x="98" y="53"/>
                </a:lnTo>
                <a:lnTo>
                  <a:pt x="98" y="53"/>
                </a:lnTo>
                <a:lnTo>
                  <a:pt x="98" y="53"/>
                </a:lnTo>
                <a:lnTo>
                  <a:pt x="100" y="53"/>
                </a:lnTo>
                <a:lnTo>
                  <a:pt x="100" y="51"/>
                </a:lnTo>
                <a:lnTo>
                  <a:pt x="100" y="51"/>
                </a:lnTo>
                <a:lnTo>
                  <a:pt x="101" y="51"/>
                </a:lnTo>
                <a:lnTo>
                  <a:pt x="101" y="51"/>
                </a:lnTo>
                <a:lnTo>
                  <a:pt x="100" y="51"/>
                </a:lnTo>
                <a:lnTo>
                  <a:pt x="100" y="51"/>
                </a:lnTo>
                <a:lnTo>
                  <a:pt x="100" y="50"/>
                </a:lnTo>
                <a:lnTo>
                  <a:pt x="100" y="50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7" y="51"/>
                </a:lnTo>
                <a:lnTo>
                  <a:pt x="97" y="51"/>
                </a:lnTo>
                <a:lnTo>
                  <a:pt x="97" y="51"/>
                </a:lnTo>
                <a:lnTo>
                  <a:pt x="97" y="51"/>
                </a:lnTo>
                <a:lnTo>
                  <a:pt x="97" y="51"/>
                </a:lnTo>
                <a:lnTo>
                  <a:pt x="95" y="51"/>
                </a:lnTo>
                <a:lnTo>
                  <a:pt x="94" y="50"/>
                </a:lnTo>
                <a:lnTo>
                  <a:pt x="94" y="50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3" y="47"/>
                </a:lnTo>
                <a:lnTo>
                  <a:pt x="91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7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91" y="50"/>
                </a:lnTo>
                <a:lnTo>
                  <a:pt x="93" y="50"/>
                </a:lnTo>
                <a:lnTo>
                  <a:pt x="93" y="51"/>
                </a:lnTo>
                <a:lnTo>
                  <a:pt x="93" y="51"/>
                </a:lnTo>
                <a:lnTo>
                  <a:pt x="93" y="51"/>
                </a:lnTo>
                <a:lnTo>
                  <a:pt x="91" y="51"/>
                </a:lnTo>
                <a:lnTo>
                  <a:pt x="91" y="50"/>
                </a:lnTo>
                <a:lnTo>
                  <a:pt x="91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88" y="48"/>
                </a:lnTo>
                <a:lnTo>
                  <a:pt x="88" y="47"/>
                </a:lnTo>
                <a:lnTo>
                  <a:pt x="88" y="45"/>
                </a:lnTo>
                <a:lnTo>
                  <a:pt x="88" y="45"/>
                </a:lnTo>
                <a:lnTo>
                  <a:pt x="88" y="45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7" y="43"/>
                </a:lnTo>
                <a:lnTo>
                  <a:pt x="85" y="41"/>
                </a:lnTo>
                <a:lnTo>
                  <a:pt x="84" y="40"/>
                </a:lnTo>
                <a:lnTo>
                  <a:pt x="84" y="40"/>
                </a:lnTo>
                <a:lnTo>
                  <a:pt x="84" y="40"/>
                </a:lnTo>
                <a:lnTo>
                  <a:pt x="88" y="41"/>
                </a:lnTo>
                <a:lnTo>
                  <a:pt x="90" y="43"/>
                </a:lnTo>
                <a:lnTo>
                  <a:pt x="93" y="43"/>
                </a:lnTo>
                <a:lnTo>
                  <a:pt x="93" y="43"/>
                </a:lnTo>
                <a:lnTo>
                  <a:pt x="91" y="43"/>
                </a:lnTo>
                <a:lnTo>
                  <a:pt x="91" y="41"/>
                </a:lnTo>
                <a:lnTo>
                  <a:pt x="90" y="40"/>
                </a:lnTo>
                <a:lnTo>
                  <a:pt x="88" y="40"/>
                </a:lnTo>
                <a:lnTo>
                  <a:pt x="88" y="40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90" y="40"/>
                </a:lnTo>
                <a:lnTo>
                  <a:pt x="90" y="40"/>
                </a:lnTo>
                <a:lnTo>
                  <a:pt x="91" y="40"/>
                </a:lnTo>
                <a:lnTo>
                  <a:pt x="91" y="40"/>
                </a:lnTo>
                <a:lnTo>
                  <a:pt x="91" y="40"/>
                </a:lnTo>
                <a:lnTo>
                  <a:pt x="91" y="40"/>
                </a:lnTo>
                <a:lnTo>
                  <a:pt x="93" y="40"/>
                </a:lnTo>
                <a:lnTo>
                  <a:pt x="93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7"/>
                </a:lnTo>
                <a:lnTo>
                  <a:pt x="94" y="37"/>
                </a:lnTo>
                <a:lnTo>
                  <a:pt x="94" y="35"/>
                </a:lnTo>
                <a:lnTo>
                  <a:pt x="93" y="35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88" y="34"/>
                </a:lnTo>
                <a:lnTo>
                  <a:pt x="87" y="31"/>
                </a:lnTo>
                <a:lnTo>
                  <a:pt x="85" y="31"/>
                </a:lnTo>
                <a:lnTo>
                  <a:pt x="85" y="31"/>
                </a:lnTo>
                <a:lnTo>
                  <a:pt x="84" y="30"/>
                </a:lnTo>
                <a:lnTo>
                  <a:pt x="84" y="30"/>
                </a:lnTo>
                <a:lnTo>
                  <a:pt x="84" y="31"/>
                </a:lnTo>
                <a:lnTo>
                  <a:pt x="83" y="31"/>
                </a:lnTo>
                <a:lnTo>
                  <a:pt x="83" y="31"/>
                </a:lnTo>
                <a:lnTo>
                  <a:pt x="81" y="31"/>
                </a:lnTo>
                <a:lnTo>
                  <a:pt x="81" y="31"/>
                </a:lnTo>
                <a:lnTo>
                  <a:pt x="80" y="31"/>
                </a:lnTo>
                <a:lnTo>
                  <a:pt x="80" y="31"/>
                </a:lnTo>
                <a:lnTo>
                  <a:pt x="80" y="30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80" y="28"/>
                </a:lnTo>
                <a:lnTo>
                  <a:pt x="80" y="28"/>
                </a:lnTo>
                <a:lnTo>
                  <a:pt x="81" y="28"/>
                </a:lnTo>
                <a:lnTo>
                  <a:pt x="83" y="30"/>
                </a:lnTo>
                <a:lnTo>
                  <a:pt x="83" y="30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1" y="27"/>
                </a:lnTo>
                <a:lnTo>
                  <a:pt x="81" y="27"/>
                </a:lnTo>
                <a:lnTo>
                  <a:pt x="81" y="25"/>
                </a:lnTo>
                <a:lnTo>
                  <a:pt x="81" y="25"/>
                </a:lnTo>
                <a:lnTo>
                  <a:pt x="81" y="25"/>
                </a:lnTo>
                <a:lnTo>
                  <a:pt x="81" y="25"/>
                </a:lnTo>
                <a:lnTo>
                  <a:pt x="81" y="24"/>
                </a:lnTo>
                <a:lnTo>
                  <a:pt x="81" y="24"/>
                </a:lnTo>
                <a:lnTo>
                  <a:pt x="80" y="23"/>
                </a:lnTo>
                <a:lnTo>
                  <a:pt x="77" y="21"/>
                </a:lnTo>
                <a:lnTo>
                  <a:pt x="77" y="21"/>
                </a:lnTo>
                <a:lnTo>
                  <a:pt x="75" y="20"/>
                </a:lnTo>
                <a:lnTo>
                  <a:pt x="74" y="18"/>
                </a:lnTo>
                <a:lnTo>
                  <a:pt x="71" y="15"/>
                </a:lnTo>
                <a:lnTo>
                  <a:pt x="71" y="15"/>
                </a:lnTo>
                <a:lnTo>
                  <a:pt x="70" y="14"/>
                </a:lnTo>
                <a:lnTo>
                  <a:pt x="68" y="13"/>
                </a:lnTo>
                <a:lnTo>
                  <a:pt x="67" y="11"/>
                </a:lnTo>
                <a:lnTo>
                  <a:pt x="65" y="10"/>
                </a:lnTo>
                <a:lnTo>
                  <a:pt x="65" y="10"/>
                </a:lnTo>
                <a:lnTo>
                  <a:pt x="64" y="10"/>
                </a:lnTo>
                <a:lnTo>
                  <a:pt x="63" y="8"/>
                </a:lnTo>
                <a:lnTo>
                  <a:pt x="63" y="7"/>
                </a:lnTo>
                <a:lnTo>
                  <a:pt x="63" y="7"/>
                </a:lnTo>
                <a:lnTo>
                  <a:pt x="61" y="6"/>
                </a:lnTo>
                <a:lnTo>
                  <a:pt x="61" y="6"/>
                </a:lnTo>
                <a:lnTo>
                  <a:pt x="60" y="6"/>
                </a:lnTo>
                <a:lnTo>
                  <a:pt x="60" y="6"/>
                </a:lnTo>
                <a:lnTo>
                  <a:pt x="58" y="6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7" y="3"/>
                </a:lnTo>
                <a:lnTo>
                  <a:pt x="57" y="3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4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AF03222E-194B-CDE9-0C22-1DD3927C9E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4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1704">
            <a:extLst>
              <a:ext uri="{FF2B5EF4-FFF2-40B4-BE49-F238E27FC236}">
                <a16:creationId xmlns:a16="http://schemas.microsoft.com/office/drawing/2014/main" id="{C65AC3E5-30FD-68DE-FA9A-1F0EB38E2CBC}"/>
              </a:ext>
            </a:extLst>
          </p:cNvPr>
          <p:cNvSpPr>
            <a:spLocks/>
          </p:cNvSpPr>
          <p:nvPr/>
        </p:nvSpPr>
        <p:spPr bwMode="auto">
          <a:xfrm rot="8678807" flipH="1">
            <a:off x="-971843" y="3116083"/>
            <a:ext cx="3462288" cy="879743"/>
          </a:xfrm>
          <a:custGeom>
            <a:avLst/>
            <a:gdLst>
              <a:gd name="T0" fmla="*/ 1181 w 1290"/>
              <a:gd name="T1" fmla="*/ 194 h 326"/>
              <a:gd name="T2" fmla="*/ 1235 w 1290"/>
              <a:gd name="T3" fmla="*/ 234 h 326"/>
              <a:gd name="T4" fmla="*/ 1262 w 1290"/>
              <a:gd name="T5" fmla="*/ 275 h 326"/>
              <a:gd name="T6" fmla="*/ 1230 w 1290"/>
              <a:gd name="T7" fmla="*/ 248 h 326"/>
              <a:gd name="T8" fmla="*/ 1188 w 1290"/>
              <a:gd name="T9" fmla="*/ 225 h 326"/>
              <a:gd name="T10" fmla="*/ 1150 w 1290"/>
              <a:gd name="T11" fmla="*/ 202 h 326"/>
              <a:gd name="T12" fmla="*/ 1093 w 1290"/>
              <a:gd name="T13" fmla="*/ 163 h 326"/>
              <a:gd name="T14" fmla="*/ 1060 w 1290"/>
              <a:gd name="T15" fmla="*/ 160 h 326"/>
              <a:gd name="T16" fmla="*/ 1059 w 1290"/>
              <a:gd name="T17" fmla="*/ 163 h 326"/>
              <a:gd name="T18" fmla="*/ 1011 w 1290"/>
              <a:gd name="T19" fmla="*/ 128 h 326"/>
              <a:gd name="T20" fmla="*/ 942 w 1290"/>
              <a:gd name="T21" fmla="*/ 104 h 326"/>
              <a:gd name="T22" fmla="*/ 936 w 1290"/>
              <a:gd name="T23" fmla="*/ 86 h 326"/>
              <a:gd name="T24" fmla="*/ 885 w 1290"/>
              <a:gd name="T25" fmla="*/ 71 h 326"/>
              <a:gd name="T26" fmla="*/ 842 w 1290"/>
              <a:gd name="T27" fmla="*/ 78 h 326"/>
              <a:gd name="T28" fmla="*/ 851 w 1290"/>
              <a:gd name="T29" fmla="*/ 57 h 326"/>
              <a:gd name="T30" fmla="*/ 783 w 1290"/>
              <a:gd name="T31" fmla="*/ 47 h 326"/>
              <a:gd name="T32" fmla="*/ 732 w 1290"/>
              <a:gd name="T33" fmla="*/ 31 h 326"/>
              <a:gd name="T34" fmla="*/ 593 w 1290"/>
              <a:gd name="T35" fmla="*/ 31 h 326"/>
              <a:gd name="T36" fmla="*/ 553 w 1290"/>
              <a:gd name="T37" fmla="*/ 44 h 326"/>
              <a:gd name="T38" fmla="*/ 507 w 1290"/>
              <a:gd name="T39" fmla="*/ 50 h 326"/>
              <a:gd name="T40" fmla="*/ 472 w 1290"/>
              <a:gd name="T41" fmla="*/ 51 h 326"/>
              <a:gd name="T42" fmla="*/ 482 w 1290"/>
              <a:gd name="T43" fmla="*/ 25 h 326"/>
              <a:gd name="T44" fmla="*/ 404 w 1290"/>
              <a:gd name="T45" fmla="*/ 35 h 326"/>
              <a:gd name="T46" fmla="*/ 360 w 1290"/>
              <a:gd name="T47" fmla="*/ 47 h 326"/>
              <a:gd name="T48" fmla="*/ 293 w 1290"/>
              <a:gd name="T49" fmla="*/ 76 h 326"/>
              <a:gd name="T50" fmla="*/ 320 w 1290"/>
              <a:gd name="T51" fmla="*/ 74 h 326"/>
              <a:gd name="T52" fmla="*/ 332 w 1290"/>
              <a:gd name="T53" fmla="*/ 82 h 326"/>
              <a:gd name="T54" fmla="*/ 280 w 1290"/>
              <a:gd name="T55" fmla="*/ 93 h 326"/>
              <a:gd name="T56" fmla="*/ 290 w 1290"/>
              <a:gd name="T57" fmla="*/ 105 h 326"/>
              <a:gd name="T58" fmla="*/ 319 w 1290"/>
              <a:gd name="T59" fmla="*/ 96 h 326"/>
              <a:gd name="T60" fmla="*/ 369 w 1290"/>
              <a:gd name="T61" fmla="*/ 95 h 326"/>
              <a:gd name="T62" fmla="*/ 414 w 1290"/>
              <a:gd name="T63" fmla="*/ 73 h 326"/>
              <a:gd name="T64" fmla="*/ 424 w 1290"/>
              <a:gd name="T65" fmla="*/ 70 h 326"/>
              <a:gd name="T66" fmla="*/ 453 w 1290"/>
              <a:gd name="T67" fmla="*/ 90 h 326"/>
              <a:gd name="T68" fmla="*/ 429 w 1290"/>
              <a:gd name="T69" fmla="*/ 110 h 326"/>
              <a:gd name="T70" fmla="*/ 466 w 1290"/>
              <a:gd name="T71" fmla="*/ 97 h 326"/>
              <a:gd name="T72" fmla="*/ 498 w 1290"/>
              <a:gd name="T73" fmla="*/ 95 h 326"/>
              <a:gd name="T74" fmla="*/ 533 w 1290"/>
              <a:gd name="T75" fmla="*/ 76 h 326"/>
              <a:gd name="T76" fmla="*/ 563 w 1290"/>
              <a:gd name="T77" fmla="*/ 94 h 326"/>
              <a:gd name="T78" fmla="*/ 581 w 1290"/>
              <a:gd name="T79" fmla="*/ 92 h 326"/>
              <a:gd name="T80" fmla="*/ 626 w 1290"/>
              <a:gd name="T81" fmla="*/ 87 h 326"/>
              <a:gd name="T82" fmla="*/ 661 w 1290"/>
              <a:gd name="T83" fmla="*/ 98 h 326"/>
              <a:gd name="T84" fmla="*/ 698 w 1290"/>
              <a:gd name="T85" fmla="*/ 105 h 326"/>
              <a:gd name="T86" fmla="*/ 728 w 1290"/>
              <a:gd name="T87" fmla="*/ 109 h 326"/>
              <a:gd name="T88" fmla="*/ 733 w 1290"/>
              <a:gd name="T89" fmla="*/ 107 h 326"/>
              <a:gd name="T90" fmla="*/ 796 w 1290"/>
              <a:gd name="T91" fmla="*/ 116 h 326"/>
              <a:gd name="T92" fmla="*/ 894 w 1290"/>
              <a:gd name="T93" fmla="*/ 140 h 326"/>
              <a:gd name="T94" fmla="*/ 1080 w 1290"/>
              <a:gd name="T95" fmla="*/ 224 h 326"/>
              <a:gd name="T96" fmla="*/ 1132 w 1290"/>
              <a:gd name="T97" fmla="*/ 259 h 326"/>
              <a:gd name="T98" fmla="*/ 1119 w 1290"/>
              <a:gd name="T99" fmla="*/ 262 h 326"/>
              <a:gd name="T100" fmla="*/ 1028 w 1290"/>
              <a:gd name="T101" fmla="*/ 223 h 326"/>
              <a:gd name="T102" fmla="*/ 1080 w 1290"/>
              <a:gd name="T103" fmla="*/ 249 h 326"/>
              <a:gd name="T104" fmla="*/ 1108 w 1290"/>
              <a:gd name="T105" fmla="*/ 274 h 326"/>
              <a:gd name="T106" fmla="*/ 806 w 1290"/>
              <a:gd name="T107" fmla="*/ 158 h 326"/>
              <a:gd name="T108" fmla="*/ 689 w 1290"/>
              <a:gd name="T109" fmla="*/ 142 h 326"/>
              <a:gd name="T110" fmla="*/ 640 w 1290"/>
              <a:gd name="T111" fmla="*/ 140 h 326"/>
              <a:gd name="T112" fmla="*/ 138 w 1290"/>
              <a:gd name="T113" fmla="*/ 267 h 326"/>
              <a:gd name="T114" fmla="*/ 52 w 1290"/>
              <a:gd name="T115" fmla="*/ 260 h 326"/>
              <a:gd name="T116" fmla="*/ 4 w 1290"/>
              <a:gd name="T117" fmla="*/ 213 h 326"/>
              <a:gd name="T118" fmla="*/ 458 w 1290"/>
              <a:gd name="T119" fmla="*/ 1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0" h="326">
                <a:moveTo>
                  <a:pt x="750" y="21"/>
                </a:moveTo>
                <a:cubicBezTo>
                  <a:pt x="779" y="25"/>
                  <a:pt x="806" y="33"/>
                  <a:pt x="834" y="38"/>
                </a:cubicBezTo>
                <a:cubicBezTo>
                  <a:pt x="864" y="47"/>
                  <a:pt x="895" y="52"/>
                  <a:pt x="924" y="65"/>
                </a:cubicBezTo>
                <a:cubicBezTo>
                  <a:pt x="928" y="65"/>
                  <a:pt x="928" y="65"/>
                  <a:pt x="928" y="65"/>
                </a:cubicBezTo>
                <a:cubicBezTo>
                  <a:pt x="928" y="66"/>
                  <a:pt x="928" y="66"/>
                  <a:pt x="928" y="66"/>
                </a:cubicBezTo>
                <a:cubicBezTo>
                  <a:pt x="943" y="68"/>
                  <a:pt x="943" y="68"/>
                  <a:pt x="943" y="68"/>
                </a:cubicBezTo>
                <a:cubicBezTo>
                  <a:pt x="943" y="69"/>
                  <a:pt x="944" y="70"/>
                  <a:pt x="945" y="70"/>
                </a:cubicBezTo>
                <a:cubicBezTo>
                  <a:pt x="946" y="71"/>
                  <a:pt x="946" y="70"/>
                  <a:pt x="947" y="69"/>
                </a:cubicBezTo>
                <a:cubicBezTo>
                  <a:pt x="1003" y="88"/>
                  <a:pt x="1056" y="116"/>
                  <a:pt x="1106" y="145"/>
                </a:cubicBezTo>
                <a:cubicBezTo>
                  <a:pt x="1119" y="154"/>
                  <a:pt x="1131" y="161"/>
                  <a:pt x="1145" y="168"/>
                </a:cubicBezTo>
                <a:cubicBezTo>
                  <a:pt x="1146" y="172"/>
                  <a:pt x="1146" y="172"/>
                  <a:pt x="1146" y="172"/>
                </a:cubicBezTo>
                <a:cubicBezTo>
                  <a:pt x="1155" y="172"/>
                  <a:pt x="1166" y="182"/>
                  <a:pt x="1175" y="187"/>
                </a:cubicBezTo>
                <a:cubicBezTo>
                  <a:pt x="1173" y="187"/>
                  <a:pt x="1169" y="182"/>
                  <a:pt x="1166" y="186"/>
                </a:cubicBezTo>
                <a:cubicBezTo>
                  <a:pt x="1172" y="190"/>
                  <a:pt x="1176" y="192"/>
                  <a:pt x="1181" y="194"/>
                </a:cubicBezTo>
                <a:cubicBezTo>
                  <a:pt x="1178" y="190"/>
                  <a:pt x="1178" y="190"/>
                  <a:pt x="1178" y="190"/>
                </a:cubicBezTo>
                <a:cubicBezTo>
                  <a:pt x="1178" y="189"/>
                  <a:pt x="1178" y="189"/>
                  <a:pt x="1178" y="189"/>
                </a:cubicBezTo>
                <a:cubicBezTo>
                  <a:pt x="1184" y="194"/>
                  <a:pt x="1184" y="194"/>
                  <a:pt x="1184" y="194"/>
                </a:cubicBezTo>
                <a:cubicBezTo>
                  <a:pt x="1182" y="196"/>
                  <a:pt x="1182" y="196"/>
                  <a:pt x="1182" y="196"/>
                </a:cubicBezTo>
                <a:cubicBezTo>
                  <a:pt x="1187" y="200"/>
                  <a:pt x="1187" y="202"/>
                  <a:pt x="1193" y="206"/>
                </a:cubicBezTo>
                <a:cubicBezTo>
                  <a:pt x="1196" y="205"/>
                  <a:pt x="1196" y="205"/>
                  <a:pt x="1196" y="205"/>
                </a:cubicBezTo>
                <a:cubicBezTo>
                  <a:pt x="1194" y="206"/>
                  <a:pt x="1194" y="206"/>
                  <a:pt x="1194" y="206"/>
                </a:cubicBezTo>
                <a:cubicBezTo>
                  <a:pt x="1197" y="206"/>
                  <a:pt x="1200" y="212"/>
                  <a:pt x="1203" y="206"/>
                </a:cubicBezTo>
                <a:cubicBezTo>
                  <a:pt x="1200" y="205"/>
                  <a:pt x="1200" y="205"/>
                  <a:pt x="1200" y="205"/>
                </a:cubicBezTo>
                <a:cubicBezTo>
                  <a:pt x="1206" y="206"/>
                  <a:pt x="1214" y="212"/>
                  <a:pt x="1220" y="217"/>
                </a:cubicBezTo>
                <a:cubicBezTo>
                  <a:pt x="1212" y="216"/>
                  <a:pt x="1208" y="206"/>
                  <a:pt x="1201" y="210"/>
                </a:cubicBezTo>
                <a:cubicBezTo>
                  <a:pt x="1207" y="216"/>
                  <a:pt x="1222" y="226"/>
                  <a:pt x="1228" y="225"/>
                </a:cubicBezTo>
                <a:cubicBezTo>
                  <a:pt x="1226" y="227"/>
                  <a:pt x="1226" y="227"/>
                  <a:pt x="1226" y="227"/>
                </a:cubicBezTo>
                <a:cubicBezTo>
                  <a:pt x="1235" y="234"/>
                  <a:pt x="1235" y="234"/>
                  <a:pt x="1235" y="234"/>
                </a:cubicBezTo>
                <a:cubicBezTo>
                  <a:pt x="1226" y="228"/>
                  <a:pt x="1220" y="224"/>
                  <a:pt x="1209" y="220"/>
                </a:cubicBezTo>
                <a:cubicBezTo>
                  <a:pt x="1207" y="222"/>
                  <a:pt x="1207" y="222"/>
                  <a:pt x="1207" y="222"/>
                </a:cubicBezTo>
                <a:cubicBezTo>
                  <a:pt x="1213" y="226"/>
                  <a:pt x="1221" y="229"/>
                  <a:pt x="1224" y="234"/>
                </a:cubicBezTo>
                <a:cubicBezTo>
                  <a:pt x="1219" y="231"/>
                  <a:pt x="1219" y="231"/>
                  <a:pt x="1219" y="231"/>
                </a:cubicBezTo>
                <a:cubicBezTo>
                  <a:pt x="1223" y="236"/>
                  <a:pt x="1228" y="244"/>
                  <a:pt x="1237" y="243"/>
                </a:cubicBezTo>
                <a:cubicBezTo>
                  <a:pt x="1235" y="245"/>
                  <a:pt x="1235" y="245"/>
                  <a:pt x="1235" y="245"/>
                </a:cubicBezTo>
                <a:cubicBezTo>
                  <a:pt x="1238" y="247"/>
                  <a:pt x="1238" y="247"/>
                  <a:pt x="1238" y="247"/>
                </a:cubicBezTo>
                <a:cubicBezTo>
                  <a:pt x="1239" y="246"/>
                  <a:pt x="1239" y="246"/>
                  <a:pt x="1239" y="246"/>
                </a:cubicBezTo>
                <a:cubicBezTo>
                  <a:pt x="1242" y="253"/>
                  <a:pt x="1250" y="257"/>
                  <a:pt x="1256" y="260"/>
                </a:cubicBezTo>
                <a:cubicBezTo>
                  <a:pt x="1257" y="264"/>
                  <a:pt x="1263" y="264"/>
                  <a:pt x="1266" y="266"/>
                </a:cubicBezTo>
                <a:cubicBezTo>
                  <a:pt x="1271" y="276"/>
                  <a:pt x="1285" y="279"/>
                  <a:pt x="1290" y="288"/>
                </a:cubicBezTo>
                <a:cubicBezTo>
                  <a:pt x="1284" y="285"/>
                  <a:pt x="1277" y="275"/>
                  <a:pt x="1270" y="280"/>
                </a:cubicBezTo>
                <a:cubicBezTo>
                  <a:pt x="1269" y="278"/>
                  <a:pt x="1270" y="276"/>
                  <a:pt x="1266" y="274"/>
                </a:cubicBezTo>
                <a:cubicBezTo>
                  <a:pt x="1265" y="275"/>
                  <a:pt x="1264" y="276"/>
                  <a:pt x="1262" y="275"/>
                </a:cubicBezTo>
                <a:cubicBezTo>
                  <a:pt x="1265" y="274"/>
                  <a:pt x="1265" y="274"/>
                  <a:pt x="1265" y="274"/>
                </a:cubicBezTo>
                <a:cubicBezTo>
                  <a:pt x="1258" y="270"/>
                  <a:pt x="1258" y="270"/>
                  <a:pt x="1258" y="270"/>
                </a:cubicBezTo>
                <a:cubicBezTo>
                  <a:pt x="1258" y="269"/>
                  <a:pt x="1259" y="268"/>
                  <a:pt x="1259" y="267"/>
                </a:cubicBezTo>
                <a:cubicBezTo>
                  <a:pt x="1256" y="269"/>
                  <a:pt x="1255" y="264"/>
                  <a:pt x="1252" y="266"/>
                </a:cubicBezTo>
                <a:cubicBezTo>
                  <a:pt x="1253" y="265"/>
                  <a:pt x="1255" y="265"/>
                  <a:pt x="1255" y="263"/>
                </a:cubicBezTo>
                <a:cubicBezTo>
                  <a:pt x="1251" y="265"/>
                  <a:pt x="1253" y="259"/>
                  <a:pt x="1249" y="259"/>
                </a:cubicBezTo>
                <a:cubicBezTo>
                  <a:pt x="1248" y="260"/>
                  <a:pt x="1249" y="261"/>
                  <a:pt x="1248" y="262"/>
                </a:cubicBezTo>
                <a:cubicBezTo>
                  <a:pt x="1240" y="257"/>
                  <a:pt x="1240" y="257"/>
                  <a:pt x="1240" y="257"/>
                </a:cubicBezTo>
                <a:cubicBezTo>
                  <a:pt x="1240" y="256"/>
                  <a:pt x="1243" y="256"/>
                  <a:pt x="1242" y="254"/>
                </a:cubicBezTo>
                <a:cubicBezTo>
                  <a:pt x="1237" y="254"/>
                  <a:pt x="1237" y="254"/>
                  <a:pt x="1237" y="254"/>
                </a:cubicBezTo>
                <a:cubicBezTo>
                  <a:pt x="1238" y="252"/>
                  <a:pt x="1238" y="252"/>
                  <a:pt x="1238" y="252"/>
                </a:cubicBezTo>
                <a:cubicBezTo>
                  <a:pt x="1234" y="252"/>
                  <a:pt x="1235" y="251"/>
                  <a:pt x="1234" y="249"/>
                </a:cubicBezTo>
                <a:cubicBezTo>
                  <a:pt x="1234" y="248"/>
                  <a:pt x="1232" y="247"/>
                  <a:pt x="1232" y="246"/>
                </a:cubicBezTo>
                <a:cubicBezTo>
                  <a:pt x="1230" y="248"/>
                  <a:pt x="1230" y="248"/>
                  <a:pt x="1230" y="248"/>
                </a:cubicBezTo>
                <a:cubicBezTo>
                  <a:pt x="1230" y="249"/>
                  <a:pt x="1231" y="250"/>
                  <a:pt x="1231" y="251"/>
                </a:cubicBezTo>
                <a:cubicBezTo>
                  <a:pt x="1229" y="248"/>
                  <a:pt x="1229" y="248"/>
                  <a:pt x="1229" y="248"/>
                </a:cubicBezTo>
                <a:cubicBezTo>
                  <a:pt x="1229" y="248"/>
                  <a:pt x="1230" y="248"/>
                  <a:pt x="1230" y="247"/>
                </a:cubicBezTo>
                <a:cubicBezTo>
                  <a:pt x="1230" y="246"/>
                  <a:pt x="1229" y="246"/>
                  <a:pt x="1229" y="245"/>
                </a:cubicBezTo>
                <a:cubicBezTo>
                  <a:pt x="1225" y="246"/>
                  <a:pt x="1225" y="246"/>
                  <a:pt x="1225" y="246"/>
                </a:cubicBezTo>
                <a:cubicBezTo>
                  <a:pt x="1226" y="245"/>
                  <a:pt x="1226" y="245"/>
                  <a:pt x="1226" y="245"/>
                </a:cubicBezTo>
                <a:cubicBezTo>
                  <a:pt x="1226" y="244"/>
                  <a:pt x="1224" y="244"/>
                  <a:pt x="1223" y="244"/>
                </a:cubicBezTo>
                <a:cubicBezTo>
                  <a:pt x="1223" y="242"/>
                  <a:pt x="1223" y="242"/>
                  <a:pt x="1223" y="242"/>
                </a:cubicBezTo>
                <a:cubicBezTo>
                  <a:pt x="1216" y="242"/>
                  <a:pt x="1216" y="242"/>
                  <a:pt x="1216" y="242"/>
                </a:cubicBezTo>
                <a:cubicBezTo>
                  <a:pt x="1218" y="240"/>
                  <a:pt x="1218" y="240"/>
                  <a:pt x="1218" y="240"/>
                </a:cubicBezTo>
                <a:cubicBezTo>
                  <a:pt x="1216" y="238"/>
                  <a:pt x="1213" y="235"/>
                  <a:pt x="1210" y="234"/>
                </a:cubicBezTo>
                <a:cubicBezTo>
                  <a:pt x="1210" y="237"/>
                  <a:pt x="1210" y="237"/>
                  <a:pt x="1210" y="237"/>
                </a:cubicBezTo>
                <a:cubicBezTo>
                  <a:pt x="1199" y="238"/>
                  <a:pt x="1205" y="224"/>
                  <a:pt x="1193" y="227"/>
                </a:cubicBezTo>
                <a:cubicBezTo>
                  <a:pt x="1192" y="225"/>
                  <a:pt x="1190" y="225"/>
                  <a:pt x="1188" y="225"/>
                </a:cubicBezTo>
                <a:cubicBezTo>
                  <a:pt x="1192" y="231"/>
                  <a:pt x="1192" y="231"/>
                  <a:pt x="1192" y="231"/>
                </a:cubicBezTo>
                <a:cubicBezTo>
                  <a:pt x="1184" y="228"/>
                  <a:pt x="1186" y="222"/>
                  <a:pt x="1178" y="221"/>
                </a:cubicBezTo>
                <a:cubicBezTo>
                  <a:pt x="1174" y="217"/>
                  <a:pt x="1174" y="217"/>
                  <a:pt x="1174" y="217"/>
                </a:cubicBezTo>
                <a:cubicBezTo>
                  <a:pt x="1173" y="218"/>
                  <a:pt x="1172" y="218"/>
                  <a:pt x="1171" y="218"/>
                </a:cubicBezTo>
                <a:cubicBezTo>
                  <a:pt x="1171" y="217"/>
                  <a:pt x="1171" y="216"/>
                  <a:pt x="1172" y="216"/>
                </a:cubicBezTo>
                <a:cubicBezTo>
                  <a:pt x="1170" y="212"/>
                  <a:pt x="1168" y="218"/>
                  <a:pt x="1166" y="214"/>
                </a:cubicBezTo>
                <a:cubicBezTo>
                  <a:pt x="1168" y="212"/>
                  <a:pt x="1168" y="212"/>
                  <a:pt x="1168" y="212"/>
                </a:cubicBezTo>
                <a:cubicBezTo>
                  <a:pt x="1162" y="211"/>
                  <a:pt x="1162" y="211"/>
                  <a:pt x="1162" y="211"/>
                </a:cubicBezTo>
                <a:cubicBezTo>
                  <a:pt x="1164" y="209"/>
                  <a:pt x="1164" y="209"/>
                  <a:pt x="1164" y="209"/>
                </a:cubicBezTo>
                <a:cubicBezTo>
                  <a:pt x="1161" y="206"/>
                  <a:pt x="1157" y="210"/>
                  <a:pt x="1153" y="207"/>
                </a:cubicBezTo>
                <a:cubicBezTo>
                  <a:pt x="1153" y="206"/>
                  <a:pt x="1153" y="206"/>
                  <a:pt x="1154" y="206"/>
                </a:cubicBezTo>
                <a:cubicBezTo>
                  <a:pt x="1153" y="204"/>
                  <a:pt x="1152" y="205"/>
                  <a:pt x="1150" y="205"/>
                </a:cubicBezTo>
                <a:cubicBezTo>
                  <a:pt x="1151" y="203"/>
                  <a:pt x="1153" y="206"/>
                  <a:pt x="1153" y="203"/>
                </a:cubicBezTo>
                <a:cubicBezTo>
                  <a:pt x="1152" y="202"/>
                  <a:pt x="1151" y="202"/>
                  <a:pt x="1150" y="202"/>
                </a:cubicBezTo>
                <a:cubicBezTo>
                  <a:pt x="1149" y="204"/>
                  <a:pt x="1149" y="204"/>
                  <a:pt x="1149" y="204"/>
                </a:cubicBezTo>
                <a:cubicBezTo>
                  <a:pt x="1151" y="196"/>
                  <a:pt x="1141" y="205"/>
                  <a:pt x="1141" y="196"/>
                </a:cubicBezTo>
                <a:cubicBezTo>
                  <a:pt x="1139" y="194"/>
                  <a:pt x="1134" y="195"/>
                  <a:pt x="1132" y="192"/>
                </a:cubicBezTo>
                <a:cubicBezTo>
                  <a:pt x="1132" y="194"/>
                  <a:pt x="1132" y="194"/>
                  <a:pt x="1132" y="194"/>
                </a:cubicBezTo>
                <a:cubicBezTo>
                  <a:pt x="1132" y="187"/>
                  <a:pt x="1122" y="190"/>
                  <a:pt x="1122" y="186"/>
                </a:cubicBezTo>
                <a:cubicBezTo>
                  <a:pt x="1126" y="186"/>
                  <a:pt x="1126" y="186"/>
                  <a:pt x="1126" y="186"/>
                </a:cubicBezTo>
                <a:cubicBezTo>
                  <a:pt x="1125" y="182"/>
                  <a:pt x="1118" y="176"/>
                  <a:pt x="1114" y="179"/>
                </a:cubicBezTo>
                <a:cubicBezTo>
                  <a:pt x="1113" y="183"/>
                  <a:pt x="1110" y="178"/>
                  <a:pt x="1108" y="178"/>
                </a:cubicBezTo>
                <a:cubicBezTo>
                  <a:pt x="1106" y="176"/>
                  <a:pt x="1101" y="176"/>
                  <a:pt x="1098" y="178"/>
                </a:cubicBezTo>
                <a:cubicBezTo>
                  <a:pt x="1101" y="180"/>
                  <a:pt x="1096" y="180"/>
                  <a:pt x="1097" y="182"/>
                </a:cubicBezTo>
                <a:cubicBezTo>
                  <a:pt x="1098" y="175"/>
                  <a:pt x="1098" y="175"/>
                  <a:pt x="1098" y="175"/>
                </a:cubicBezTo>
                <a:cubicBezTo>
                  <a:pt x="1101" y="176"/>
                  <a:pt x="1101" y="173"/>
                  <a:pt x="1102" y="172"/>
                </a:cubicBezTo>
                <a:cubicBezTo>
                  <a:pt x="1104" y="175"/>
                  <a:pt x="1108" y="172"/>
                  <a:pt x="1110" y="174"/>
                </a:cubicBezTo>
                <a:cubicBezTo>
                  <a:pt x="1108" y="169"/>
                  <a:pt x="1098" y="169"/>
                  <a:pt x="1093" y="163"/>
                </a:cubicBezTo>
                <a:cubicBezTo>
                  <a:pt x="1090" y="162"/>
                  <a:pt x="1090" y="165"/>
                  <a:pt x="1088" y="165"/>
                </a:cubicBezTo>
                <a:cubicBezTo>
                  <a:pt x="1089" y="167"/>
                  <a:pt x="1092" y="170"/>
                  <a:pt x="1095" y="168"/>
                </a:cubicBezTo>
                <a:cubicBezTo>
                  <a:pt x="1094" y="172"/>
                  <a:pt x="1091" y="166"/>
                  <a:pt x="1088" y="168"/>
                </a:cubicBezTo>
                <a:cubicBezTo>
                  <a:pt x="1086" y="166"/>
                  <a:pt x="1086" y="166"/>
                  <a:pt x="1086" y="166"/>
                </a:cubicBezTo>
                <a:cubicBezTo>
                  <a:pt x="1091" y="162"/>
                  <a:pt x="1091" y="162"/>
                  <a:pt x="1091" y="162"/>
                </a:cubicBezTo>
                <a:cubicBezTo>
                  <a:pt x="1090" y="160"/>
                  <a:pt x="1088" y="161"/>
                  <a:pt x="1087" y="161"/>
                </a:cubicBezTo>
                <a:cubicBezTo>
                  <a:pt x="1085" y="164"/>
                  <a:pt x="1085" y="164"/>
                  <a:pt x="1085" y="164"/>
                </a:cubicBezTo>
                <a:cubicBezTo>
                  <a:pt x="1082" y="159"/>
                  <a:pt x="1076" y="166"/>
                  <a:pt x="1078" y="159"/>
                </a:cubicBezTo>
                <a:cubicBezTo>
                  <a:pt x="1078" y="158"/>
                  <a:pt x="1083" y="162"/>
                  <a:pt x="1086" y="161"/>
                </a:cubicBezTo>
                <a:cubicBezTo>
                  <a:pt x="1084" y="148"/>
                  <a:pt x="1075" y="163"/>
                  <a:pt x="1069" y="157"/>
                </a:cubicBezTo>
                <a:cubicBezTo>
                  <a:pt x="1066" y="156"/>
                  <a:pt x="1065" y="149"/>
                  <a:pt x="1061" y="153"/>
                </a:cubicBezTo>
                <a:cubicBezTo>
                  <a:pt x="1060" y="154"/>
                  <a:pt x="1058" y="156"/>
                  <a:pt x="1060" y="158"/>
                </a:cubicBezTo>
                <a:cubicBezTo>
                  <a:pt x="1060" y="154"/>
                  <a:pt x="1068" y="157"/>
                  <a:pt x="1063" y="157"/>
                </a:cubicBezTo>
                <a:cubicBezTo>
                  <a:pt x="1060" y="160"/>
                  <a:pt x="1060" y="160"/>
                  <a:pt x="1060" y="160"/>
                </a:cubicBezTo>
                <a:cubicBezTo>
                  <a:pt x="1060" y="161"/>
                  <a:pt x="1062" y="161"/>
                  <a:pt x="1062" y="161"/>
                </a:cubicBezTo>
                <a:cubicBezTo>
                  <a:pt x="1061" y="162"/>
                  <a:pt x="1058" y="162"/>
                  <a:pt x="1059" y="164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2" y="166"/>
                  <a:pt x="1062" y="164"/>
                  <a:pt x="1062" y="164"/>
                </a:cubicBezTo>
                <a:cubicBezTo>
                  <a:pt x="1063" y="164"/>
                  <a:pt x="1063" y="164"/>
                  <a:pt x="1063" y="164"/>
                </a:cubicBezTo>
                <a:cubicBezTo>
                  <a:pt x="1064" y="166"/>
                  <a:pt x="1062" y="170"/>
                  <a:pt x="1065" y="171"/>
                </a:cubicBezTo>
                <a:cubicBezTo>
                  <a:pt x="1053" y="168"/>
                  <a:pt x="1053" y="168"/>
                  <a:pt x="1053" y="168"/>
                </a:cubicBezTo>
                <a:cubicBezTo>
                  <a:pt x="1058" y="164"/>
                  <a:pt x="1046" y="164"/>
                  <a:pt x="1046" y="159"/>
                </a:cubicBezTo>
                <a:cubicBezTo>
                  <a:pt x="1047" y="159"/>
                  <a:pt x="1047" y="158"/>
                  <a:pt x="1047" y="157"/>
                </a:cubicBezTo>
                <a:cubicBezTo>
                  <a:pt x="1049" y="160"/>
                  <a:pt x="1050" y="155"/>
                  <a:pt x="1052" y="155"/>
                </a:cubicBezTo>
                <a:cubicBezTo>
                  <a:pt x="1052" y="157"/>
                  <a:pt x="1050" y="158"/>
                  <a:pt x="1049" y="158"/>
                </a:cubicBezTo>
                <a:cubicBezTo>
                  <a:pt x="1050" y="160"/>
                  <a:pt x="1052" y="160"/>
                  <a:pt x="1053" y="159"/>
                </a:cubicBezTo>
                <a:cubicBezTo>
                  <a:pt x="1052" y="160"/>
                  <a:pt x="1052" y="160"/>
                  <a:pt x="1052" y="160"/>
                </a:cubicBezTo>
                <a:cubicBezTo>
                  <a:pt x="1054" y="162"/>
                  <a:pt x="1056" y="163"/>
                  <a:pt x="1059" y="163"/>
                </a:cubicBezTo>
                <a:cubicBezTo>
                  <a:pt x="1054" y="154"/>
                  <a:pt x="1054" y="154"/>
                  <a:pt x="1054" y="154"/>
                </a:cubicBezTo>
                <a:cubicBezTo>
                  <a:pt x="1056" y="156"/>
                  <a:pt x="1056" y="156"/>
                  <a:pt x="1056" y="156"/>
                </a:cubicBezTo>
                <a:cubicBezTo>
                  <a:pt x="1058" y="153"/>
                  <a:pt x="1054" y="151"/>
                  <a:pt x="1053" y="149"/>
                </a:cubicBezTo>
                <a:cubicBezTo>
                  <a:pt x="1056" y="151"/>
                  <a:pt x="1059" y="148"/>
                  <a:pt x="1060" y="145"/>
                </a:cubicBezTo>
                <a:cubicBezTo>
                  <a:pt x="1059" y="144"/>
                  <a:pt x="1059" y="144"/>
                  <a:pt x="1059" y="144"/>
                </a:cubicBezTo>
                <a:cubicBezTo>
                  <a:pt x="1056" y="147"/>
                  <a:pt x="1056" y="147"/>
                  <a:pt x="1056" y="147"/>
                </a:cubicBezTo>
                <a:cubicBezTo>
                  <a:pt x="1055" y="144"/>
                  <a:pt x="1052" y="146"/>
                  <a:pt x="1050" y="146"/>
                </a:cubicBezTo>
                <a:cubicBezTo>
                  <a:pt x="1050" y="143"/>
                  <a:pt x="1050" y="143"/>
                  <a:pt x="1050" y="143"/>
                </a:cubicBezTo>
                <a:cubicBezTo>
                  <a:pt x="1056" y="142"/>
                  <a:pt x="1056" y="142"/>
                  <a:pt x="1056" y="142"/>
                </a:cubicBezTo>
                <a:cubicBezTo>
                  <a:pt x="1057" y="140"/>
                  <a:pt x="1052" y="138"/>
                  <a:pt x="1051" y="140"/>
                </a:cubicBezTo>
                <a:cubicBezTo>
                  <a:pt x="1049" y="134"/>
                  <a:pt x="1036" y="134"/>
                  <a:pt x="1030" y="127"/>
                </a:cubicBezTo>
                <a:cubicBezTo>
                  <a:pt x="1025" y="127"/>
                  <a:pt x="1020" y="129"/>
                  <a:pt x="1016" y="131"/>
                </a:cubicBezTo>
                <a:cubicBezTo>
                  <a:pt x="1016" y="130"/>
                  <a:pt x="1020" y="131"/>
                  <a:pt x="1019" y="128"/>
                </a:cubicBezTo>
                <a:cubicBezTo>
                  <a:pt x="1011" y="128"/>
                  <a:pt x="1011" y="128"/>
                  <a:pt x="1011" y="128"/>
                </a:cubicBezTo>
                <a:cubicBezTo>
                  <a:pt x="1012" y="128"/>
                  <a:pt x="1014" y="123"/>
                  <a:pt x="1018" y="122"/>
                </a:cubicBezTo>
                <a:cubicBezTo>
                  <a:pt x="1013" y="120"/>
                  <a:pt x="1005" y="117"/>
                  <a:pt x="999" y="115"/>
                </a:cubicBezTo>
                <a:cubicBezTo>
                  <a:pt x="987" y="111"/>
                  <a:pt x="975" y="102"/>
                  <a:pt x="961" y="101"/>
                </a:cubicBezTo>
                <a:cubicBezTo>
                  <a:pt x="962" y="98"/>
                  <a:pt x="959" y="99"/>
                  <a:pt x="958" y="98"/>
                </a:cubicBezTo>
                <a:cubicBezTo>
                  <a:pt x="955" y="98"/>
                  <a:pt x="953" y="102"/>
                  <a:pt x="953" y="103"/>
                </a:cubicBezTo>
                <a:cubicBezTo>
                  <a:pt x="952" y="103"/>
                  <a:pt x="952" y="102"/>
                  <a:pt x="950" y="102"/>
                </a:cubicBezTo>
                <a:cubicBezTo>
                  <a:pt x="950" y="106"/>
                  <a:pt x="950" y="106"/>
                  <a:pt x="950" y="106"/>
                </a:cubicBezTo>
                <a:cubicBezTo>
                  <a:pt x="954" y="107"/>
                  <a:pt x="956" y="100"/>
                  <a:pt x="960" y="103"/>
                </a:cubicBezTo>
                <a:cubicBezTo>
                  <a:pt x="957" y="106"/>
                  <a:pt x="954" y="104"/>
                  <a:pt x="950" y="108"/>
                </a:cubicBezTo>
                <a:cubicBezTo>
                  <a:pt x="948" y="105"/>
                  <a:pt x="948" y="105"/>
                  <a:pt x="948" y="105"/>
                </a:cubicBezTo>
                <a:cubicBezTo>
                  <a:pt x="940" y="108"/>
                  <a:pt x="938" y="116"/>
                  <a:pt x="929" y="109"/>
                </a:cubicBezTo>
                <a:cubicBezTo>
                  <a:pt x="932" y="112"/>
                  <a:pt x="933" y="107"/>
                  <a:pt x="935" y="107"/>
                </a:cubicBezTo>
                <a:cubicBezTo>
                  <a:pt x="935" y="108"/>
                  <a:pt x="935" y="108"/>
                  <a:pt x="935" y="108"/>
                </a:cubicBezTo>
                <a:cubicBezTo>
                  <a:pt x="938" y="110"/>
                  <a:pt x="941" y="107"/>
                  <a:pt x="942" y="104"/>
                </a:cubicBezTo>
                <a:cubicBezTo>
                  <a:pt x="942" y="103"/>
                  <a:pt x="941" y="102"/>
                  <a:pt x="941" y="102"/>
                </a:cubicBezTo>
                <a:cubicBezTo>
                  <a:pt x="939" y="106"/>
                  <a:pt x="937" y="100"/>
                  <a:pt x="935" y="103"/>
                </a:cubicBezTo>
                <a:cubicBezTo>
                  <a:pt x="941" y="100"/>
                  <a:pt x="941" y="100"/>
                  <a:pt x="941" y="100"/>
                </a:cubicBezTo>
                <a:cubicBezTo>
                  <a:pt x="937" y="97"/>
                  <a:pt x="934" y="103"/>
                  <a:pt x="931" y="101"/>
                </a:cubicBezTo>
                <a:cubicBezTo>
                  <a:pt x="932" y="103"/>
                  <a:pt x="932" y="103"/>
                  <a:pt x="932" y="103"/>
                </a:cubicBezTo>
                <a:cubicBezTo>
                  <a:pt x="932" y="105"/>
                  <a:pt x="929" y="103"/>
                  <a:pt x="929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5" y="105"/>
                  <a:pt x="930" y="106"/>
                  <a:pt x="928" y="102"/>
                </a:cubicBezTo>
                <a:cubicBezTo>
                  <a:pt x="923" y="101"/>
                  <a:pt x="923" y="101"/>
                  <a:pt x="923" y="101"/>
                </a:cubicBezTo>
                <a:cubicBezTo>
                  <a:pt x="927" y="98"/>
                  <a:pt x="927" y="98"/>
                  <a:pt x="927" y="98"/>
                </a:cubicBezTo>
                <a:cubicBezTo>
                  <a:pt x="921" y="95"/>
                  <a:pt x="921" y="95"/>
                  <a:pt x="921" y="95"/>
                </a:cubicBezTo>
                <a:cubicBezTo>
                  <a:pt x="926" y="92"/>
                  <a:pt x="935" y="104"/>
                  <a:pt x="938" y="94"/>
                </a:cubicBezTo>
                <a:cubicBezTo>
                  <a:pt x="944" y="98"/>
                  <a:pt x="949" y="98"/>
                  <a:pt x="956" y="95"/>
                </a:cubicBezTo>
                <a:cubicBezTo>
                  <a:pt x="948" y="91"/>
                  <a:pt x="943" y="90"/>
                  <a:pt x="936" y="86"/>
                </a:cubicBezTo>
                <a:cubicBezTo>
                  <a:pt x="937" y="84"/>
                  <a:pt x="940" y="91"/>
                  <a:pt x="942" y="86"/>
                </a:cubicBezTo>
                <a:cubicBezTo>
                  <a:pt x="936" y="80"/>
                  <a:pt x="936" y="80"/>
                  <a:pt x="936" y="80"/>
                </a:cubicBezTo>
                <a:cubicBezTo>
                  <a:pt x="936" y="81"/>
                  <a:pt x="937" y="80"/>
                  <a:pt x="937" y="80"/>
                </a:cubicBezTo>
                <a:cubicBezTo>
                  <a:pt x="936" y="78"/>
                  <a:pt x="931" y="76"/>
                  <a:pt x="930" y="80"/>
                </a:cubicBezTo>
                <a:cubicBezTo>
                  <a:pt x="930" y="78"/>
                  <a:pt x="930" y="78"/>
                  <a:pt x="930" y="78"/>
                </a:cubicBezTo>
                <a:cubicBezTo>
                  <a:pt x="926" y="78"/>
                  <a:pt x="926" y="78"/>
                  <a:pt x="926" y="78"/>
                </a:cubicBezTo>
                <a:cubicBezTo>
                  <a:pt x="927" y="76"/>
                  <a:pt x="924" y="76"/>
                  <a:pt x="923" y="74"/>
                </a:cubicBezTo>
                <a:cubicBezTo>
                  <a:pt x="920" y="79"/>
                  <a:pt x="921" y="70"/>
                  <a:pt x="917" y="70"/>
                </a:cubicBezTo>
                <a:cubicBezTo>
                  <a:pt x="910" y="70"/>
                  <a:pt x="908" y="69"/>
                  <a:pt x="904" y="74"/>
                </a:cubicBezTo>
                <a:cubicBezTo>
                  <a:pt x="905" y="70"/>
                  <a:pt x="905" y="70"/>
                  <a:pt x="905" y="70"/>
                </a:cubicBezTo>
                <a:cubicBezTo>
                  <a:pt x="900" y="76"/>
                  <a:pt x="887" y="58"/>
                  <a:pt x="891" y="73"/>
                </a:cubicBezTo>
                <a:cubicBezTo>
                  <a:pt x="893" y="73"/>
                  <a:pt x="893" y="73"/>
                  <a:pt x="893" y="73"/>
                </a:cubicBezTo>
                <a:cubicBezTo>
                  <a:pt x="892" y="76"/>
                  <a:pt x="888" y="72"/>
                  <a:pt x="885" y="72"/>
                </a:cubicBezTo>
                <a:cubicBezTo>
                  <a:pt x="885" y="71"/>
                  <a:pt x="885" y="71"/>
                  <a:pt x="885" y="71"/>
                </a:cubicBezTo>
                <a:cubicBezTo>
                  <a:pt x="890" y="71"/>
                  <a:pt x="890" y="71"/>
                  <a:pt x="890" y="71"/>
                </a:cubicBezTo>
                <a:cubicBezTo>
                  <a:pt x="889" y="66"/>
                  <a:pt x="882" y="71"/>
                  <a:pt x="880" y="65"/>
                </a:cubicBezTo>
                <a:cubicBezTo>
                  <a:pt x="879" y="64"/>
                  <a:pt x="878" y="66"/>
                  <a:pt x="876" y="66"/>
                </a:cubicBezTo>
                <a:cubicBezTo>
                  <a:pt x="879" y="70"/>
                  <a:pt x="879" y="70"/>
                  <a:pt x="879" y="70"/>
                </a:cubicBezTo>
                <a:cubicBezTo>
                  <a:pt x="875" y="64"/>
                  <a:pt x="874" y="74"/>
                  <a:pt x="869" y="71"/>
                </a:cubicBezTo>
                <a:cubicBezTo>
                  <a:pt x="867" y="73"/>
                  <a:pt x="867" y="73"/>
                  <a:pt x="867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4" y="76"/>
                  <a:pt x="864" y="76"/>
                  <a:pt x="864" y="76"/>
                </a:cubicBezTo>
                <a:cubicBezTo>
                  <a:pt x="864" y="75"/>
                  <a:pt x="863" y="74"/>
                  <a:pt x="862" y="74"/>
                </a:cubicBezTo>
                <a:cubicBezTo>
                  <a:pt x="860" y="76"/>
                  <a:pt x="860" y="76"/>
                  <a:pt x="860" y="76"/>
                </a:cubicBezTo>
                <a:cubicBezTo>
                  <a:pt x="861" y="69"/>
                  <a:pt x="854" y="72"/>
                  <a:pt x="851" y="71"/>
                </a:cubicBezTo>
                <a:cubicBezTo>
                  <a:pt x="850" y="71"/>
                  <a:pt x="850" y="72"/>
                  <a:pt x="849" y="72"/>
                </a:cubicBezTo>
                <a:cubicBezTo>
                  <a:pt x="852" y="76"/>
                  <a:pt x="852" y="76"/>
                  <a:pt x="852" y="76"/>
                </a:cubicBezTo>
                <a:cubicBezTo>
                  <a:pt x="849" y="77"/>
                  <a:pt x="846" y="81"/>
                  <a:pt x="842" y="78"/>
                </a:cubicBezTo>
                <a:cubicBezTo>
                  <a:pt x="842" y="76"/>
                  <a:pt x="842" y="76"/>
                  <a:pt x="842" y="76"/>
                </a:cubicBezTo>
                <a:cubicBezTo>
                  <a:pt x="844" y="77"/>
                  <a:pt x="845" y="80"/>
                  <a:pt x="848" y="78"/>
                </a:cubicBezTo>
                <a:cubicBezTo>
                  <a:pt x="850" y="76"/>
                  <a:pt x="850" y="76"/>
                  <a:pt x="850" y="76"/>
                </a:cubicBezTo>
                <a:cubicBezTo>
                  <a:pt x="845" y="69"/>
                  <a:pt x="848" y="75"/>
                  <a:pt x="840" y="73"/>
                </a:cubicBezTo>
                <a:cubicBezTo>
                  <a:pt x="845" y="66"/>
                  <a:pt x="853" y="72"/>
                  <a:pt x="860" y="70"/>
                </a:cubicBezTo>
                <a:cubicBezTo>
                  <a:pt x="860" y="71"/>
                  <a:pt x="860" y="72"/>
                  <a:pt x="859" y="72"/>
                </a:cubicBezTo>
                <a:cubicBezTo>
                  <a:pt x="862" y="75"/>
                  <a:pt x="862" y="70"/>
                  <a:pt x="864" y="70"/>
                </a:cubicBezTo>
                <a:cubicBezTo>
                  <a:pt x="873" y="70"/>
                  <a:pt x="873" y="70"/>
                  <a:pt x="873" y="70"/>
                </a:cubicBezTo>
                <a:cubicBezTo>
                  <a:pt x="872" y="67"/>
                  <a:pt x="872" y="67"/>
                  <a:pt x="872" y="67"/>
                </a:cubicBezTo>
                <a:cubicBezTo>
                  <a:pt x="876" y="66"/>
                  <a:pt x="876" y="66"/>
                  <a:pt x="876" y="66"/>
                </a:cubicBezTo>
                <a:cubicBezTo>
                  <a:pt x="872" y="63"/>
                  <a:pt x="872" y="63"/>
                  <a:pt x="872" y="63"/>
                </a:cubicBezTo>
                <a:cubicBezTo>
                  <a:pt x="873" y="63"/>
                  <a:pt x="874" y="63"/>
                  <a:pt x="875" y="62"/>
                </a:cubicBezTo>
                <a:cubicBezTo>
                  <a:pt x="870" y="61"/>
                  <a:pt x="861" y="54"/>
                  <a:pt x="855" y="59"/>
                </a:cubicBezTo>
                <a:cubicBezTo>
                  <a:pt x="853" y="60"/>
                  <a:pt x="852" y="58"/>
                  <a:pt x="851" y="57"/>
                </a:cubicBezTo>
                <a:cubicBezTo>
                  <a:pt x="850" y="59"/>
                  <a:pt x="847" y="60"/>
                  <a:pt x="849" y="62"/>
                </a:cubicBezTo>
                <a:cubicBezTo>
                  <a:pt x="850" y="60"/>
                  <a:pt x="846" y="62"/>
                  <a:pt x="847" y="61"/>
                </a:cubicBezTo>
                <a:cubicBezTo>
                  <a:pt x="848" y="60"/>
                  <a:pt x="849" y="58"/>
                  <a:pt x="848" y="56"/>
                </a:cubicBezTo>
                <a:cubicBezTo>
                  <a:pt x="847" y="56"/>
                  <a:pt x="845" y="57"/>
                  <a:pt x="846" y="54"/>
                </a:cubicBezTo>
                <a:cubicBezTo>
                  <a:pt x="839" y="51"/>
                  <a:pt x="832" y="49"/>
                  <a:pt x="824" y="52"/>
                </a:cubicBezTo>
                <a:cubicBezTo>
                  <a:pt x="822" y="51"/>
                  <a:pt x="822" y="51"/>
                  <a:pt x="822" y="51"/>
                </a:cubicBezTo>
                <a:cubicBezTo>
                  <a:pt x="824" y="51"/>
                  <a:pt x="824" y="50"/>
                  <a:pt x="826" y="49"/>
                </a:cubicBezTo>
                <a:cubicBezTo>
                  <a:pt x="824" y="45"/>
                  <a:pt x="819" y="49"/>
                  <a:pt x="818" y="49"/>
                </a:cubicBezTo>
                <a:cubicBezTo>
                  <a:pt x="816" y="41"/>
                  <a:pt x="810" y="47"/>
                  <a:pt x="805" y="43"/>
                </a:cubicBezTo>
                <a:cubicBezTo>
                  <a:pt x="801" y="44"/>
                  <a:pt x="795" y="38"/>
                  <a:pt x="791" y="42"/>
                </a:cubicBezTo>
                <a:cubicBezTo>
                  <a:pt x="790" y="45"/>
                  <a:pt x="792" y="42"/>
                  <a:pt x="790" y="41"/>
                </a:cubicBezTo>
                <a:cubicBezTo>
                  <a:pt x="786" y="45"/>
                  <a:pt x="786" y="45"/>
                  <a:pt x="786" y="45"/>
                </a:cubicBezTo>
                <a:cubicBezTo>
                  <a:pt x="788" y="47"/>
                  <a:pt x="788" y="47"/>
                  <a:pt x="788" y="47"/>
                </a:cubicBezTo>
                <a:cubicBezTo>
                  <a:pt x="783" y="47"/>
                  <a:pt x="783" y="47"/>
                  <a:pt x="783" y="47"/>
                </a:cubicBezTo>
                <a:cubicBezTo>
                  <a:pt x="783" y="49"/>
                  <a:pt x="787" y="44"/>
                  <a:pt x="788" y="41"/>
                </a:cubicBezTo>
                <a:cubicBezTo>
                  <a:pt x="783" y="42"/>
                  <a:pt x="783" y="42"/>
                  <a:pt x="783" y="42"/>
                </a:cubicBezTo>
                <a:cubicBezTo>
                  <a:pt x="782" y="38"/>
                  <a:pt x="782" y="38"/>
                  <a:pt x="782" y="38"/>
                </a:cubicBezTo>
                <a:cubicBezTo>
                  <a:pt x="777" y="42"/>
                  <a:pt x="777" y="42"/>
                  <a:pt x="777" y="42"/>
                </a:cubicBezTo>
                <a:cubicBezTo>
                  <a:pt x="779" y="38"/>
                  <a:pt x="779" y="38"/>
                  <a:pt x="779" y="38"/>
                </a:cubicBezTo>
                <a:cubicBezTo>
                  <a:pt x="776" y="40"/>
                  <a:pt x="773" y="36"/>
                  <a:pt x="771" y="38"/>
                </a:cubicBezTo>
                <a:cubicBezTo>
                  <a:pt x="771" y="37"/>
                  <a:pt x="771" y="37"/>
                  <a:pt x="771" y="37"/>
                </a:cubicBezTo>
                <a:cubicBezTo>
                  <a:pt x="764" y="34"/>
                  <a:pt x="755" y="31"/>
                  <a:pt x="747" y="34"/>
                </a:cubicBezTo>
                <a:cubicBezTo>
                  <a:pt x="748" y="34"/>
                  <a:pt x="750" y="35"/>
                  <a:pt x="749" y="37"/>
                </a:cubicBezTo>
                <a:cubicBezTo>
                  <a:pt x="748" y="38"/>
                  <a:pt x="748" y="38"/>
                  <a:pt x="748" y="38"/>
                </a:cubicBezTo>
                <a:cubicBezTo>
                  <a:pt x="747" y="31"/>
                  <a:pt x="739" y="32"/>
                  <a:pt x="734" y="29"/>
                </a:cubicBezTo>
                <a:cubicBezTo>
                  <a:pt x="732" y="31"/>
                  <a:pt x="732" y="31"/>
                  <a:pt x="732" y="31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4" y="34"/>
                  <a:pt x="732" y="33"/>
                  <a:pt x="732" y="31"/>
                </a:cubicBezTo>
                <a:cubicBezTo>
                  <a:pt x="714" y="22"/>
                  <a:pt x="694" y="27"/>
                  <a:pt x="679" y="20"/>
                </a:cubicBezTo>
                <a:cubicBezTo>
                  <a:pt x="676" y="24"/>
                  <a:pt x="671" y="18"/>
                  <a:pt x="670" y="22"/>
                </a:cubicBezTo>
                <a:cubicBezTo>
                  <a:pt x="671" y="21"/>
                  <a:pt x="672" y="20"/>
                  <a:pt x="672" y="19"/>
                </a:cubicBezTo>
                <a:cubicBezTo>
                  <a:pt x="662" y="17"/>
                  <a:pt x="647" y="20"/>
                  <a:pt x="631" y="20"/>
                </a:cubicBezTo>
                <a:cubicBezTo>
                  <a:pt x="634" y="22"/>
                  <a:pt x="634" y="22"/>
                  <a:pt x="634" y="22"/>
                </a:cubicBezTo>
                <a:cubicBezTo>
                  <a:pt x="626" y="23"/>
                  <a:pt x="616" y="20"/>
                  <a:pt x="607" y="21"/>
                </a:cubicBezTo>
                <a:cubicBezTo>
                  <a:pt x="606" y="22"/>
                  <a:pt x="608" y="23"/>
                  <a:pt x="609" y="24"/>
                </a:cubicBezTo>
                <a:cubicBezTo>
                  <a:pt x="611" y="25"/>
                  <a:pt x="613" y="22"/>
                  <a:pt x="614" y="25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606" y="24"/>
                  <a:pt x="606" y="24"/>
                  <a:pt x="606" y="24"/>
                </a:cubicBezTo>
                <a:cubicBezTo>
                  <a:pt x="601" y="26"/>
                  <a:pt x="594" y="25"/>
                  <a:pt x="588" y="25"/>
                </a:cubicBezTo>
                <a:cubicBezTo>
                  <a:pt x="587" y="28"/>
                  <a:pt x="590" y="28"/>
                  <a:pt x="592" y="29"/>
                </a:cubicBezTo>
                <a:cubicBezTo>
                  <a:pt x="594" y="30"/>
                  <a:pt x="594" y="30"/>
                  <a:pt x="594" y="30"/>
                </a:cubicBezTo>
                <a:cubicBezTo>
                  <a:pt x="593" y="31"/>
                  <a:pt x="593" y="31"/>
                  <a:pt x="593" y="31"/>
                </a:cubicBezTo>
                <a:cubicBezTo>
                  <a:pt x="594" y="32"/>
                  <a:pt x="596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8" y="34"/>
                  <a:pt x="596" y="33"/>
                  <a:pt x="595" y="34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92" y="32"/>
                  <a:pt x="592" y="33"/>
                  <a:pt x="592" y="34"/>
                </a:cubicBezTo>
                <a:cubicBezTo>
                  <a:pt x="588" y="34"/>
                  <a:pt x="579" y="31"/>
                  <a:pt x="574" y="36"/>
                </a:cubicBezTo>
                <a:cubicBezTo>
                  <a:pt x="581" y="38"/>
                  <a:pt x="581" y="38"/>
                  <a:pt x="581" y="38"/>
                </a:cubicBezTo>
                <a:cubicBezTo>
                  <a:pt x="578" y="40"/>
                  <a:pt x="578" y="40"/>
                  <a:pt x="578" y="40"/>
                </a:cubicBezTo>
                <a:cubicBezTo>
                  <a:pt x="578" y="39"/>
                  <a:pt x="577" y="38"/>
                  <a:pt x="576" y="38"/>
                </a:cubicBezTo>
                <a:cubicBezTo>
                  <a:pt x="574" y="42"/>
                  <a:pt x="567" y="38"/>
                  <a:pt x="564" y="41"/>
                </a:cubicBezTo>
                <a:cubicBezTo>
                  <a:pt x="565" y="44"/>
                  <a:pt x="568" y="42"/>
                  <a:pt x="571" y="42"/>
                </a:cubicBezTo>
                <a:cubicBezTo>
                  <a:pt x="571" y="43"/>
                  <a:pt x="571" y="43"/>
                  <a:pt x="571" y="43"/>
                </a:cubicBezTo>
                <a:cubicBezTo>
                  <a:pt x="564" y="40"/>
                  <a:pt x="558" y="51"/>
                  <a:pt x="553" y="44"/>
                </a:cubicBezTo>
                <a:cubicBezTo>
                  <a:pt x="550" y="46"/>
                  <a:pt x="546" y="43"/>
                  <a:pt x="544" y="47"/>
                </a:cubicBezTo>
                <a:cubicBezTo>
                  <a:pt x="549" y="45"/>
                  <a:pt x="556" y="52"/>
                  <a:pt x="563" y="50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39" y="54"/>
                  <a:pt x="539" y="54"/>
                  <a:pt x="539" y="54"/>
                </a:cubicBezTo>
                <a:cubicBezTo>
                  <a:pt x="528" y="56"/>
                  <a:pt x="528" y="56"/>
                  <a:pt x="528" y="56"/>
                </a:cubicBezTo>
                <a:cubicBezTo>
                  <a:pt x="529" y="54"/>
                  <a:pt x="531" y="54"/>
                  <a:pt x="531" y="52"/>
                </a:cubicBezTo>
                <a:cubicBezTo>
                  <a:pt x="528" y="50"/>
                  <a:pt x="526" y="57"/>
                  <a:pt x="524" y="52"/>
                </a:cubicBezTo>
                <a:cubicBezTo>
                  <a:pt x="528" y="50"/>
                  <a:pt x="528" y="50"/>
                  <a:pt x="528" y="50"/>
                </a:cubicBezTo>
                <a:cubicBezTo>
                  <a:pt x="527" y="44"/>
                  <a:pt x="520" y="49"/>
                  <a:pt x="518" y="44"/>
                </a:cubicBezTo>
                <a:cubicBezTo>
                  <a:pt x="515" y="47"/>
                  <a:pt x="514" y="40"/>
                  <a:pt x="511" y="40"/>
                </a:cubicBezTo>
                <a:cubicBezTo>
                  <a:pt x="509" y="42"/>
                  <a:pt x="508" y="42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8" y="42"/>
                  <a:pt x="504" y="49"/>
                  <a:pt x="509" y="51"/>
                </a:cubicBezTo>
                <a:cubicBezTo>
                  <a:pt x="508" y="51"/>
                  <a:pt x="508" y="50"/>
                  <a:pt x="507" y="50"/>
                </a:cubicBezTo>
                <a:cubicBezTo>
                  <a:pt x="504" y="55"/>
                  <a:pt x="504" y="55"/>
                  <a:pt x="504" y="55"/>
                </a:cubicBezTo>
                <a:cubicBezTo>
                  <a:pt x="501" y="53"/>
                  <a:pt x="506" y="50"/>
                  <a:pt x="501" y="48"/>
                </a:cubicBezTo>
                <a:cubicBezTo>
                  <a:pt x="495" y="49"/>
                  <a:pt x="503" y="54"/>
                  <a:pt x="496" y="55"/>
                </a:cubicBezTo>
                <a:cubicBezTo>
                  <a:pt x="494" y="54"/>
                  <a:pt x="501" y="52"/>
                  <a:pt x="496" y="50"/>
                </a:cubicBezTo>
                <a:cubicBezTo>
                  <a:pt x="494" y="49"/>
                  <a:pt x="500" y="51"/>
                  <a:pt x="500" y="47"/>
                </a:cubicBezTo>
                <a:cubicBezTo>
                  <a:pt x="496" y="41"/>
                  <a:pt x="494" y="50"/>
                  <a:pt x="491" y="48"/>
                </a:cubicBezTo>
                <a:cubicBezTo>
                  <a:pt x="494" y="46"/>
                  <a:pt x="492" y="43"/>
                  <a:pt x="490" y="42"/>
                </a:cubicBezTo>
                <a:cubicBezTo>
                  <a:pt x="485" y="43"/>
                  <a:pt x="485" y="43"/>
                  <a:pt x="485" y="43"/>
                </a:cubicBezTo>
                <a:cubicBezTo>
                  <a:pt x="486" y="44"/>
                  <a:pt x="486" y="44"/>
                  <a:pt x="486" y="44"/>
                </a:cubicBezTo>
                <a:cubicBezTo>
                  <a:pt x="484" y="46"/>
                  <a:pt x="484" y="46"/>
                  <a:pt x="484" y="46"/>
                </a:cubicBezTo>
                <a:cubicBezTo>
                  <a:pt x="484" y="45"/>
                  <a:pt x="482" y="45"/>
                  <a:pt x="482" y="45"/>
                </a:cubicBezTo>
                <a:cubicBezTo>
                  <a:pt x="481" y="46"/>
                  <a:pt x="480" y="46"/>
                  <a:pt x="480" y="48"/>
                </a:cubicBezTo>
                <a:cubicBezTo>
                  <a:pt x="482" y="49"/>
                  <a:pt x="482" y="49"/>
                  <a:pt x="482" y="49"/>
                </a:cubicBezTo>
                <a:cubicBezTo>
                  <a:pt x="478" y="53"/>
                  <a:pt x="473" y="46"/>
                  <a:pt x="472" y="51"/>
                </a:cubicBezTo>
                <a:cubicBezTo>
                  <a:pt x="469" y="47"/>
                  <a:pt x="464" y="44"/>
                  <a:pt x="468" y="41"/>
                </a:cubicBezTo>
                <a:cubicBezTo>
                  <a:pt x="470" y="39"/>
                  <a:pt x="475" y="41"/>
                  <a:pt x="475" y="38"/>
                </a:cubicBezTo>
                <a:cubicBezTo>
                  <a:pt x="472" y="42"/>
                  <a:pt x="472" y="42"/>
                  <a:pt x="472" y="42"/>
                </a:cubicBezTo>
                <a:cubicBezTo>
                  <a:pt x="475" y="47"/>
                  <a:pt x="480" y="38"/>
                  <a:pt x="482" y="44"/>
                </a:cubicBezTo>
                <a:cubicBezTo>
                  <a:pt x="484" y="42"/>
                  <a:pt x="484" y="42"/>
                  <a:pt x="484" y="42"/>
                </a:cubicBezTo>
                <a:cubicBezTo>
                  <a:pt x="480" y="37"/>
                  <a:pt x="478" y="40"/>
                  <a:pt x="477" y="34"/>
                </a:cubicBezTo>
                <a:cubicBezTo>
                  <a:pt x="480" y="32"/>
                  <a:pt x="478" y="36"/>
                  <a:pt x="481" y="38"/>
                </a:cubicBezTo>
                <a:cubicBezTo>
                  <a:pt x="484" y="36"/>
                  <a:pt x="489" y="34"/>
                  <a:pt x="494" y="35"/>
                </a:cubicBezTo>
                <a:cubicBezTo>
                  <a:pt x="495" y="34"/>
                  <a:pt x="494" y="34"/>
                  <a:pt x="495" y="33"/>
                </a:cubicBezTo>
                <a:cubicBezTo>
                  <a:pt x="490" y="32"/>
                  <a:pt x="487" y="28"/>
                  <a:pt x="482" y="32"/>
                </a:cubicBezTo>
                <a:cubicBezTo>
                  <a:pt x="480" y="29"/>
                  <a:pt x="485" y="28"/>
                  <a:pt x="488" y="28"/>
                </a:cubicBezTo>
                <a:cubicBezTo>
                  <a:pt x="491" y="29"/>
                  <a:pt x="494" y="33"/>
                  <a:pt x="496" y="30"/>
                </a:cubicBezTo>
                <a:cubicBezTo>
                  <a:pt x="490" y="23"/>
                  <a:pt x="480" y="22"/>
                  <a:pt x="472" y="25"/>
                </a:cubicBezTo>
                <a:cubicBezTo>
                  <a:pt x="476" y="28"/>
                  <a:pt x="478" y="26"/>
                  <a:pt x="482" y="25"/>
                </a:cubicBezTo>
                <a:cubicBezTo>
                  <a:pt x="478" y="25"/>
                  <a:pt x="476" y="33"/>
                  <a:pt x="472" y="27"/>
                </a:cubicBezTo>
                <a:cubicBezTo>
                  <a:pt x="462" y="28"/>
                  <a:pt x="455" y="29"/>
                  <a:pt x="447" y="30"/>
                </a:cubicBezTo>
                <a:cubicBezTo>
                  <a:pt x="447" y="32"/>
                  <a:pt x="447" y="32"/>
                  <a:pt x="447" y="32"/>
                </a:cubicBezTo>
                <a:cubicBezTo>
                  <a:pt x="444" y="29"/>
                  <a:pt x="444" y="29"/>
                  <a:pt x="444" y="29"/>
                </a:cubicBezTo>
                <a:cubicBezTo>
                  <a:pt x="443" y="31"/>
                  <a:pt x="443" y="31"/>
                  <a:pt x="443" y="31"/>
                </a:cubicBezTo>
                <a:cubicBezTo>
                  <a:pt x="441" y="30"/>
                  <a:pt x="440" y="28"/>
                  <a:pt x="437" y="28"/>
                </a:cubicBezTo>
                <a:cubicBezTo>
                  <a:pt x="435" y="30"/>
                  <a:pt x="435" y="30"/>
                  <a:pt x="435" y="30"/>
                </a:cubicBezTo>
                <a:cubicBezTo>
                  <a:pt x="436" y="32"/>
                  <a:pt x="438" y="31"/>
                  <a:pt x="439" y="31"/>
                </a:cubicBezTo>
                <a:cubicBezTo>
                  <a:pt x="433" y="32"/>
                  <a:pt x="429" y="32"/>
                  <a:pt x="425" y="34"/>
                </a:cubicBezTo>
                <a:cubicBezTo>
                  <a:pt x="426" y="32"/>
                  <a:pt x="428" y="34"/>
                  <a:pt x="429" y="32"/>
                </a:cubicBezTo>
                <a:cubicBezTo>
                  <a:pt x="429" y="31"/>
                  <a:pt x="428" y="30"/>
                  <a:pt x="427" y="29"/>
                </a:cubicBezTo>
                <a:cubicBezTo>
                  <a:pt x="422" y="29"/>
                  <a:pt x="419" y="38"/>
                  <a:pt x="416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3" y="31"/>
                  <a:pt x="408" y="34"/>
                  <a:pt x="404" y="35"/>
                </a:cubicBezTo>
                <a:cubicBezTo>
                  <a:pt x="404" y="36"/>
                  <a:pt x="405" y="37"/>
                  <a:pt x="406" y="37"/>
                </a:cubicBezTo>
                <a:cubicBezTo>
                  <a:pt x="408" y="37"/>
                  <a:pt x="408" y="37"/>
                  <a:pt x="408" y="37"/>
                </a:cubicBezTo>
                <a:cubicBezTo>
                  <a:pt x="403" y="39"/>
                  <a:pt x="398" y="37"/>
                  <a:pt x="392" y="40"/>
                </a:cubicBezTo>
                <a:cubicBezTo>
                  <a:pt x="394" y="37"/>
                  <a:pt x="398" y="41"/>
                  <a:pt x="398" y="36"/>
                </a:cubicBezTo>
                <a:cubicBezTo>
                  <a:pt x="395" y="38"/>
                  <a:pt x="386" y="34"/>
                  <a:pt x="388" y="41"/>
                </a:cubicBezTo>
                <a:cubicBezTo>
                  <a:pt x="390" y="41"/>
                  <a:pt x="390" y="41"/>
                  <a:pt x="390" y="41"/>
                </a:cubicBezTo>
                <a:cubicBezTo>
                  <a:pt x="386" y="41"/>
                  <a:pt x="386" y="41"/>
                  <a:pt x="386" y="41"/>
                </a:cubicBezTo>
                <a:cubicBezTo>
                  <a:pt x="386" y="40"/>
                  <a:pt x="386" y="40"/>
                  <a:pt x="385" y="39"/>
                </a:cubicBezTo>
                <a:cubicBezTo>
                  <a:pt x="385" y="42"/>
                  <a:pt x="379" y="42"/>
                  <a:pt x="382" y="46"/>
                </a:cubicBezTo>
                <a:cubicBezTo>
                  <a:pt x="378" y="40"/>
                  <a:pt x="372" y="41"/>
                  <a:pt x="368" y="43"/>
                </a:cubicBezTo>
                <a:cubicBezTo>
                  <a:pt x="366" y="45"/>
                  <a:pt x="366" y="45"/>
                  <a:pt x="366" y="45"/>
                </a:cubicBezTo>
                <a:cubicBezTo>
                  <a:pt x="374" y="44"/>
                  <a:pt x="374" y="44"/>
                  <a:pt x="374" y="44"/>
                </a:cubicBezTo>
                <a:cubicBezTo>
                  <a:pt x="371" y="48"/>
                  <a:pt x="363" y="46"/>
                  <a:pt x="360" y="48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8" y="44"/>
                  <a:pt x="353" y="46"/>
                  <a:pt x="351" y="48"/>
                </a:cubicBezTo>
                <a:cubicBezTo>
                  <a:pt x="350" y="48"/>
                  <a:pt x="350" y="48"/>
                  <a:pt x="350" y="49"/>
                </a:cubicBezTo>
                <a:cubicBezTo>
                  <a:pt x="354" y="49"/>
                  <a:pt x="354" y="49"/>
                  <a:pt x="354" y="49"/>
                </a:cubicBezTo>
                <a:cubicBezTo>
                  <a:pt x="342" y="53"/>
                  <a:pt x="342" y="53"/>
                  <a:pt x="342" y="53"/>
                </a:cubicBezTo>
                <a:cubicBezTo>
                  <a:pt x="344" y="50"/>
                  <a:pt x="344" y="50"/>
                  <a:pt x="344" y="50"/>
                </a:cubicBezTo>
                <a:cubicBezTo>
                  <a:pt x="342" y="49"/>
                  <a:pt x="338" y="51"/>
                  <a:pt x="338" y="54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1" y="58"/>
                  <a:pt x="319" y="57"/>
                  <a:pt x="312" y="63"/>
                </a:cubicBezTo>
                <a:cubicBezTo>
                  <a:pt x="317" y="66"/>
                  <a:pt x="317" y="66"/>
                  <a:pt x="317" y="66"/>
                </a:cubicBezTo>
                <a:cubicBezTo>
                  <a:pt x="310" y="71"/>
                  <a:pt x="309" y="58"/>
                  <a:pt x="302" y="65"/>
                </a:cubicBezTo>
                <a:cubicBezTo>
                  <a:pt x="300" y="68"/>
                  <a:pt x="292" y="67"/>
                  <a:pt x="294" y="72"/>
                </a:cubicBezTo>
                <a:cubicBezTo>
                  <a:pt x="291" y="66"/>
                  <a:pt x="286" y="71"/>
                  <a:pt x="282" y="72"/>
                </a:cubicBezTo>
                <a:cubicBezTo>
                  <a:pt x="282" y="73"/>
                  <a:pt x="282" y="73"/>
                  <a:pt x="282" y="73"/>
                </a:cubicBezTo>
                <a:cubicBezTo>
                  <a:pt x="286" y="78"/>
                  <a:pt x="292" y="67"/>
                  <a:pt x="293" y="76"/>
                </a:cubicBezTo>
                <a:cubicBezTo>
                  <a:pt x="297" y="78"/>
                  <a:pt x="299" y="73"/>
                  <a:pt x="303" y="74"/>
                </a:cubicBezTo>
                <a:cubicBezTo>
                  <a:pt x="302" y="73"/>
                  <a:pt x="302" y="73"/>
                  <a:pt x="302" y="73"/>
                </a:cubicBezTo>
                <a:cubicBezTo>
                  <a:pt x="306" y="69"/>
                  <a:pt x="306" y="69"/>
                  <a:pt x="306" y="69"/>
                </a:cubicBezTo>
                <a:cubicBezTo>
                  <a:pt x="300" y="69"/>
                  <a:pt x="300" y="69"/>
                  <a:pt x="300" y="69"/>
                </a:cubicBezTo>
                <a:cubicBezTo>
                  <a:pt x="305" y="66"/>
                  <a:pt x="307" y="71"/>
                  <a:pt x="311" y="70"/>
                </a:cubicBezTo>
                <a:cubicBezTo>
                  <a:pt x="305" y="70"/>
                  <a:pt x="304" y="73"/>
                  <a:pt x="304" y="79"/>
                </a:cubicBezTo>
                <a:cubicBezTo>
                  <a:pt x="307" y="82"/>
                  <a:pt x="307" y="82"/>
                  <a:pt x="307" y="82"/>
                </a:cubicBezTo>
                <a:cubicBezTo>
                  <a:pt x="310" y="78"/>
                  <a:pt x="311" y="80"/>
                  <a:pt x="314" y="76"/>
                </a:cubicBezTo>
                <a:cubicBezTo>
                  <a:pt x="308" y="76"/>
                  <a:pt x="308" y="76"/>
                  <a:pt x="308" y="76"/>
                </a:cubicBezTo>
                <a:cubicBezTo>
                  <a:pt x="308" y="74"/>
                  <a:pt x="308" y="74"/>
                  <a:pt x="308" y="74"/>
                </a:cubicBezTo>
                <a:cubicBezTo>
                  <a:pt x="314" y="73"/>
                  <a:pt x="314" y="73"/>
                  <a:pt x="314" y="73"/>
                </a:cubicBezTo>
                <a:cubicBezTo>
                  <a:pt x="314" y="68"/>
                  <a:pt x="314" y="68"/>
                  <a:pt x="314" y="68"/>
                </a:cubicBezTo>
                <a:cubicBezTo>
                  <a:pt x="322" y="67"/>
                  <a:pt x="322" y="67"/>
                  <a:pt x="322" y="67"/>
                </a:cubicBezTo>
                <a:cubicBezTo>
                  <a:pt x="320" y="69"/>
                  <a:pt x="318" y="72"/>
                  <a:pt x="320" y="74"/>
                </a:cubicBezTo>
                <a:cubicBezTo>
                  <a:pt x="317" y="74"/>
                  <a:pt x="314" y="76"/>
                  <a:pt x="313" y="79"/>
                </a:cubicBezTo>
                <a:cubicBezTo>
                  <a:pt x="318" y="79"/>
                  <a:pt x="321" y="79"/>
                  <a:pt x="326" y="76"/>
                </a:cubicBezTo>
                <a:cubicBezTo>
                  <a:pt x="327" y="70"/>
                  <a:pt x="331" y="72"/>
                  <a:pt x="332" y="67"/>
                </a:cubicBezTo>
                <a:cubicBezTo>
                  <a:pt x="334" y="70"/>
                  <a:pt x="338" y="68"/>
                  <a:pt x="342" y="69"/>
                </a:cubicBezTo>
                <a:cubicBezTo>
                  <a:pt x="344" y="66"/>
                  <a:pt x="344" y="66"/>
                  <a:pt x="344" y="66"/>
                </a:cubicBezTo>
                <a:cubicBezTo>
                  <a:pt x="342" y="64"/>
                  <a:pt x="342" y="64"/>
                  <a:pt x="342" y="64"/>
                </a:cubicBezTo>
                <a:cubicBezTo>
                  <a:pt x="348" y="63"/>
                  <a:pt x="348" y="63"/>
                  <a:pt x="348" y="63"/>
                </a:cubicBezTo>
                <a:cubicBezTo>
                  <a:pt x="347" y="65"/>
                  <a:pt x="343" y="65"/>
                  <a:pt x="346" y="68"/>
                </a:cubicBezTo>
                <a:cubicBezTo>
                  <a:pt x="342" y="70"/>
                  <a:pt x="342" y="70"/>
                  <a:pt x="336" y="71"/>
                </a:cubicBezTo>
                <a:cubicBezTo>
                  <a:pt x="332" y="75"/>
                  <a:pt x="329" y="67"/>
                  <a:pt x="329" y="74"/>
                </a:cubicBezTo>
                <a:cubicBezTo>
                  <a:pt x="331" y="77"/>
                  <a:pt x="334" y="72"/>
                  <a:pt x="332" y="77"/>
                </a:cubicBezTo>
                <a:cubicBezTo>
                  <a:pt x="331" y="78"/>
                  <a:pt x="330" y="78"/>
                  <a:pt x="328" y="76"/>
                </a:cubicBezTo>
                <a:cubicBezTo>
                  <a:pt x="325" y="80"/>
                  <a:pt x="332" y="80"/>
                  <a:pt x="326" y="84"/>
                </a:cubicBezTo>
                <a:cubicBezTo>
                  <a:pt x="328" y="86"/>
                  <a:pt x="330" y="83"/>
                  <a:pt x="332" y="82"/>
                </a:cubicBezTo>
                <a:cubicBezTo>
                  <a:pt x="333" y="81"/>
                  <a:pt x="332" y="81"/>
                  <a:pt x="332" y="80"/>
                </a:cubicBezTo>
                <a:cubicBezTo>
                  <a:pt x="338" y="82"/>
                  <a:pt x="337" y="73"/>
                  <a:pt x="344" y="76"/>
                </a:cubicBezTo>
                <a:cubicBezTo>
                  <a:pt x="345" y="82"/>
                  <a:pt x="341" y="81"/>
                  <a:pt x="339" y="84"/>
                </a:cubicBezTo>
                <a:cubicBezTo>
                  <a:pt x="333" y="81"/>
                  <a:pt x="328" y="88"/>
                  <a:pt x="321" y="88"/>
                </a:cubicBezTo>
                <a:cubicBezTo>
                  <a:pt x="321" y="84"/>
                  <a:pt x="321" y="84"/>
                  <a:pt x="321" y="84"/>
                </a:cubicBezTo>
                <a:cubicBezTo>
                  <a:pt x="316" y="86"/>
                  <a:pt x="318" y="91"/>
                  <a:pt x="311" y="90"/>
                </a:cubicBezTo>
                <a:cubicBezTo>
                  <a:pt x="312" y="87"/>
                  <a:pt x="317" y="90"/>
                  <a:pt x="315" y="85"/>
                </a:cubicBezTo>
                <a:cubicBezTo>
                  <a:pt x="312" y="84"/>
                  <a:pt x="309" y="91"/>
                  <a:pt x="305" y="85"/>
                </a:cubicBezTo>
                <a:cubicBezTo>
                  <a:pt x="304" y="86"/>
                  <a:pt x="302" y="88"/>
                  <a:pt x="301" y="85"/>
                </a:cubicBezTo>
                <a:cubicBezTo>
                  <a:pt x="290" y="88"/>
                  <a:pt x="290" y="88"/>
                  <a:pt x="290" y="88"/>
                </a:cubicBezTo>
                <a:cubicBezTo>
                  <a:pt x="292" y="84"/>
                  <a:pt x="292" y="84"/>
                  <a:pt x="292" y="84"/>
                </a:cubicBezTo>
                <a:cubicBezTo>
                  <a:pt x="288" y="80"/>
                  <a:pt x="283" y="86"/>
                  <a:pt x="278" y="85"/>
                </a:cubicBezTo>
                <a:cubicBezTo>
                  <a:pt x="276" y="91"/>
                  <a:pt x="276" y="91"/>
                  <a:pt x="276" y="91"/>
                </a:cubicBezTo>
                <a:cubicBezTo>
                  <a:pt x="277" y="94"/>
                  <a:pt x="280" y="88"/>
                  <a:pt x="280" y="93"/>
                </a:cubicBezTo>
                <a:cubicBezTo>
                  <a:pt x="283" y="93"/>
                  <a:pt x="283" y="93"/>
                  <a:pt x="283" y="93"/>
                </a:cubicBezTo>
                <a:cubicBezTo>
                  <a:pt x="279" y="96"/>
                  <a:pt x="272" y="96"/>
                  <a:pt x="266" y="99"/>
                </a:cubicBezTo>
                <a:cubicBezTo>
                  <a:pt x="260" y="100"/>
                  <a:pt x="255" y="104"/>
                  <a:pt x="248" y="108"/>
                </a:cubicBezTo>
                <a:cubicBezTo>
                  <a:pt x="256" y="108"/>
                  <a:pt x="266" y="102"/>
                  <a:pt x="272" y="102"/>
                </a:cubicBezTo>
                <a:cubicBezTo>
                  <a:pt x="264" y="106"/>
                  <a:pt x="257" y="109"/>
                  <a:pt x="250" y="110"/>
                </a:cubicBezTo>
                <a:cubicBezTo>
                  <a:pt x="243" y="111"/>
                  <a:pt x="240" y="116"/>
                  <a:pt x="234" y="116"/>
                </a:cubicBezTo>
                <a:cubicBezTo>
                  <a:pt x="236" y="121"/>
                  <a:pt x="241" y="116"/>
                  <a:pt x="244" y="119"/>
                </a:cubicBezTo>
                <a:cubicBezTo>
                  <a:pt x="250" y="116"/>
                  <a:pt x="250" y="116"/>
                  <a:pt x="250" y="116"/>
                </a:cubicBezTo>
                <a:cubicBezTo>
                  <a:pt x="248" y="115"/>
                  <a:pt x="249" y="114"/>
                  <a:pt x="248" y="113"/>
                </a:cubicBezTo>
                <a:cubicBezTo>
                  <a:pt x="251" y="113"/>
                  <a:pt x="251" y="113"/>
                  <a:pt x="251" y="113"/>
                </a:cubicBezTo>
                <a:cubicBezTo>
                  <a:pt x="250" y="115"/>
                  <a:pt x="250" y="115"/>
                  <a:pt x="250" y="115"/>
                </a:cubicBezTo>
                <a:cubicBezTo>
                  <a:pt x="253" y="119"/>
                  <a:pt x="259" y="114"/>
                  <a:pt x="264" y="113"/>
                </a:cubicBezTo>
                <a:cubicBezTo>
                  <a:pt x="268" y="112"/>
                  <a:pt x="276" y="113"/>
                  <a:pt x="277" y="107"/>
                </a:cubicBezTo>
                <a:cubicBezTo>
                  <a:pt x="282" y="112"/>
                  <a:pt x="285" y="104"/>
                  <a:pt x="290" y="105"/>
                </a:cubicBezTo>
                <a:cubicBezTo>
                  <a:pt x="292" y="106"/>
                  <a:pt x="297" y="102"/>
                  <a:pt x="300" y="103"/>
                </a:cubicBezTo>
                <a:cubicBezTo>
                  <a:pt x="296" y="107"/>
                  <a:pt x="289" y="105"/>
                  <a:pt x="285" y="110"/>
                </a:cubicBezTo>
                <a:cubicBezTo>
                  <a:pt x="287" y="114"/>
                  <a:pt x="293" y="112"/>
                  <a:pt x="296" y="112"/>
                </a:cubicBezTo>
                <a:cubicBezTo>
                  <a:pt x="300" y="108"/>
                  <a:pt x="300" y="108"/>
                  <a:pt x="300" y="108"/>
                </a:cubicBezTo>
                <a:cubicBezTo>
                  <a:pt x="299" y="109"/>
                  <a:pt x="300" y="110"/>
                  <a:pt x="300" y="110"/>
                </a:cubicBezTo>
                <a:cubicBezTo>
                  <a:pt x="305" y="108"/>
                  <a:pt x="308" y="103"/>
                  <a:pt x="314" y="105"/>
                </a:cubicBezTo>
                <a:cubicBezTo>
                  <a:pt x="315" y="104"/>
                  <a:pt x="314" y="104"/>
                  <a:pt x="314" y="102"/>
                </a:cubicBezTo>
                <a:cubicBezTo>
                  <a:pt x="313" y="100"/>
                  <a:pt x="312" y="102"/>
                  <a:pt x="310" y="102"/>
                </a:cubicBezTo>
                <a:cubicBezTo>
                  <a:pt x="311" y="102"/>
                  <a:pt x="312" y="101"/>
                  <a:pt x="312" y="100"/>
                </a:cubicBezTo>
                <a:cubicBezTo>
                  <a:pt x="311" y="99"/>
                  <a:pt x="311" y="99"/>
                  <a:pt x="311" y="99"/>
                </a:cubicBezTo>
                <a:cubicBezTo>
                  <a:pt x="310" y="102"/>
                  <a:pt x="305" y="103"/>
                  <a:pt x="302" y="102"/>
                </a:cubicBezTo>
                <a:cubicBezTo>
                  <a:pt x="307" y="101"/>
                  <a:pt x="312" y="96"/>
                  <a:pt x="317" y="98"/>
                </a:cubicBezTo>
                <a:cubicBezTo>
                  <a:pt x="317" y="96"/>
                  <a:pt x="314" y="96"/>
                  <a:pt x="316" y="94"/>
                </a:cubicBezTo>
                <a:cubicBezTo>
                  <a:pt x="318" y="94"/>
                  <a:pt x="318" y="95"/>
                  <a:pt x="319" y="96"/>
                </a:cubicBezTo>
                <a:cubicBezTo>
                  <a:pt x="320" y="96"/>
                  <a:pt x="321" y="94"/>
                  <a:pt x="322" y="94"/>
                </a:cubicBezTo>
                <a:cubicBezTo>
                  <a:pt x="324" y="96"/>
                  <a:pt x="328" y="96"/>
                  <a:pt x="330" y="94"/>
                </a:cubicBezTo>
                <a:cubicBezTo>
                  <a:pt x="330" y="91"/>
                  <a:pt x="327" y="93"/>
                  <a:pt x="328" y="92"/>
                </a:cubicBezTo>
                <a:cubicBezTo>
                  <a:pt x="330" y="91"/>
                  <a:pt x="333" y="90"/>
                  <a:pt x="334" y="88"/>
                </a:cubicBezTo>
                <a:cubicBezTo>
                  <a:pt x="333" y="89"/>
                  <a:pt x="338" y="88"/>
                  <a:pt x="341" y="88"/>
                </a:cubicBezTo>
                <a:cubicBezTo>
                  <a:pt x="341" y="86"/>
                  <a:pt x="341" y="86"/>
                  <a:pt x="341" y="86"/>
                </a:cubicBezTo>
                <a:cubicBezTo>
                  <a:pt x="342" y="89"/>
                  <a:pt x="345" y="88"/>
                  <a:pt x="346" y="87"/>
                </a:cubicBezTo>
                <a:cubicBezTo>
                  <a:pt x="346" y="88"/>
                  <a:pt x="346" y="88"/>
                  <a:pt x="346" y="88"/>
                </a:cubicBezTo>
                <a:cubicBezTo>
                  <a:pt x="352" y="88"/>
                  <a:pt x="352" y="88"/>
                  <a:pt x="352" y="88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5" y="85"/>
                  <a:pt x="352" y="89"/>
                  <a:pt x="353" y="90"/>
                </a:cubicBezTo>
                <a:cubicBezTo>
                  <a:pt x="358" y="90"/>
                  <a:pt x="361" y="91"/>
                  <a:pt x="366" y="90"/>
                </a:cubicBezTo>
                <a:cubicBezTo>
                  <a:pt x="363" y="96"/>
                  <a:pt x="352" y="92"/>
                  <a:pt x="349" y="98"/>
                </a:cubicBezTo>
                <a:cubicBezTo>
                  <a:pt x="356" y="102"/>
                  <a:pt x="362" y="96"/>
                  <a:pt x="369" y="95"/>
                </a:cubicBezTo>
                <a:cubicBezTo>
                  <a:pt x="369" y="94"/>
                  <a:pt x="369" y="94"/>
                  <a:pt x="369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9" y="96"/>
                  <a:pt x="379" y="87"/>
                  <a:pt x="386" y="92"/>
                </a:cubicBezTo>
                <a:cubicBezTo>
                  <a:pt x="392" y="90"/>
                  <a:pt x="392" y="90"/>
                  <a:pt x="392" y="90"/>
                </a:cubicBezTo>
                <a:cubicBezTo>
                  <a:pt x="389" y="93"/>
                  <a:pt x="389" y="93"/>
                  <a:pt x="389" y="93"/>
                </a:cubicBezTo>
                <a:cubicBezTo>
                  <a:pt x="391" y="96"/>
                  <a:pt x="393" y="91"/>
                  <a:pt x="395" y="95"/>
                </a:cubicBezTo>
                <a:cubicBezTo>
                  <a:pt x="397" y="94"/>
                  <a:pt x="395" y="92"/>
                  <a:pt x="394" y="91"/>
                </a:cubicBezTo>
                <a:cubicBezTo>
                  <a:pt x="398" y="90"/>
                  <a:pt x="398" y="90"/>
                  <a:pt x="398" y="90"/>
                </a:cubicBezTo>
                <a:cubicBezTo>
                  <a:pt x="396" y="87"/>
                  <a:pt x="396" y="87"/>
                  <a:pt x="396" y="87"/>
                </a:cubicBezTo>
                <a:cubicBezTo>
                  <a:pt x="397" y="88"/>
                  <a:pt x="399" y="88"/>
                  <a:pt x="401" y="88"/>
                </a:cubicBezTo>
                <a:cubicBezTo>
                  <a:pt x="400" y="87"/>
                  <a:pt x="410" y="80"/>
                  <a:pt x="402" y="80"/>
                </a:cubicBezTo>
                <a:cubicBezTo>
                  <a:pt x="400" y="80"/>
                  <a:pt x="401" y="77"/>
                  <a:pt x="401" y="76"/>
                </a:cubicBezTo>
                <a:cubicBezTo>
                  <a:pt x="405" y="77"/>
                  <a:pt x="410" y="72"/>
                  <a:pt x="414" y="73"/>
                </a:cubicBezTo>
                <a:cubicBezTo>
                  <a:pt x="415" y="74"/>
                  <a:pt x="414" y="76"/>
                  <a:pt x="416" y="77"/>
                </a:cubicBezTo>
                <a:cubicBezTo>
                  <a:pt x="417" y="77"/>
                  <a:pt x="418" y="77"/>
                  <a:pt x="419" y="76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20" y="72"/>
                  <a:pt x="420" y="72"/>
                  <a:pt x="420" y="72"/>
                </a:cubicBezTo>
                <a:cubicBezTo>
                  <a:pt x="420" y="74"/>
                  <a:pt x="419" y="78"/>
                  <a:pt x="422" y="78"/>
                </a:cubicBezTo>
                <a:cubicBezTo>
                  <a:pt x="424" y="77"/>
                  <a:pt x="428" y="77"/>
                  <a:pt x="429" y="74"/>
                </a:cubicBezTo>
                <a:cubicBezTo>
                  <a:pt x="428" y="72"/>
                  <a:pt x="425" y="70"/>
                  <a:pt x="423" y="73"/>
                </a:cubicBezTo>
                <a:cubicBezTo>
                  <a:pt x="424" y="76"/>
                  <a:pt x="424" y="76"/>
                  <a:pt x="424" y="76"/>
                </a:cubicBezTo>
                <a:cubicBezTo>
                  <a:pt x="423" y="76"/>
                  <a:pt x="422" y="74"/>
                  <a:pt x="421" y="74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2" y="70"/>
                  <a:pt x="419" y="67"/>
                  <a:pt x="417" y="70"/>
                </a:cubicBezTo>
                <a:cubicBezTo>
                  <a:pt x="417" y="69"/>
                  <a:pt x="418" y="69"/>
                  <a:pt x="419" y="68"/>
                </a:cubicBezTo>
                <a:cubicBezTo>
                  <a:pt x="422" y="68"/>
                  <a:pt x="423" y="67"/>
                  <a:pt x="425" y="68"/>
                </a:cubicBezTo>
                <a:cubicBezTo>
                  <a:pt x="425" y="69"/>
                  <a:pt x="424" y="69"/>
                  <a:pt x="424" y="70"/>
                </a:cubicBezTo>
                <a:cubicBezTo>
                  <a:pt x="424" y="71"/>
                  <a:pt x="426" y="70"/>
                  <a:pt x="426" y="70"/>
                </a:cubicBezTo>
                <a:cubicBezTo>
                  <a:pt x="428" y="69"/>
                  <a:pt x="427" y="67"/>
                  <a:pt x="427" y="66"/>
                </a:cubicBezTo>
                <a:cubicBezTo>
                  <a:pt x="428" y="69"/>
                  <a:pt x="428" y="72"/>
                  <a:pt x="432" y="74"/>
                </a:cubicBezTo>
                <a:cubicBezTo>
                  <a:pt x="433" y="73"/>
                  <a:pt x="434" y="73"/>
                  <a:pt x="436" y="73"/>
                </a:cubicBezTo>
                <a:cubicBezTo>
                  <a:pt x="436" y="78"/>
                  <a:pt x="436" y="78"/>
                  <a:pt x="436" y="78"/>
                </a:cubicBezTo>
                <a:cubicBezTo>
                  <a:pt x="442" y="79"/>
                  <a:pt x="446" y="79"/>
                  <a:pt x="451" y="76"/>
                </a:cubicBezTo>
                <a:cubicBezTo>
                  <a:pt x="451" y="76"/>
                  <a:pt x="450" y="79"/>
                  <a:pt x="452" y="80"/>
                </a:cubicBezTo>
                <a:cubicBezTo>
                  <a:pt x="448" y="79"/>
                  <a:pt x="444" y="83"/>
                  <a:pt x="440" y="81"/>
                </a:cubicBezTo>
                <a:cubicBezTo>
                  <a:pt x="439" y="83"/>
                  <a:pt x="439" y="83"/>
                  <a:pt x="439" y="83"/>
                </a:cubicBezTo>
                <a:cubicBezTo>
                  <a:pt x="442" y="89"/>
                  <a:pt x="448" y="81"/>
                  <a:pt x="452" y="84"/>
                </a:cubicBezTo>
                <a:cubicBezTo>
                  <a:pt x="451" y="83"/>
                  <a:pt x="445" y="84"/>
                  <a:pt x="446" y="87"/>
                </a:cubicBezTo>
                <a:cubicBezTo>
                  <a:pt x="446" y="86"/>
                  <a:pt x="444" y="86"/>
                  <a:pt x="444" y="86"/>
                </a:cubicBezTo>
                <a:cubicBezTo>
                  <a:pt x="442" y="87"/>
                  <a:pt x="443" y="88"/>
                  <a:pt x="443" y="90"/>
                </a:cubicBezTo>
                <a:cubicBezTo>
                  <a:pt x="445" y="92"/>
                  <a:pt x="450" y="91"/>
                  <a:pt x="453" y="90"/>
                </a:cubicBezTo>
                <a:cubicBezTo>
                  <a:pt x="438" y="95"/>
                  <a:pt x="426" y="97"/>
                  <a:pt x="409" y="101"/>
                </a:cubicBezTo>
                <a:cubicBezTo>
                  <a:pt x="410" y="106"/>
                  <a:pt x="405" y="103"/>
                  <a:pt x="404" y="103"/>
                </a:cubicBezTo>
                <a:cubicBezTo>
                  <a:pt x="404" y="102"/>
                  <a:pt x="404" y="102"/>
                  <a:pt x="404" y="102"/>
                </a:cubicBezTo>
                <a:cubicBezTo>
                  <a:pt x="403" y="101"/>
                  <a:pt x="400" y="102"/>
                  <a:pt x="399" y="104"/>
                </a:cubicBezTo>
                <a:cubicBezTo>
                  <a:pt x="401" y="105"/>
                  <a:pt x="392" y="109"/>
                  <a:pt x="389" y="108"/>
                </a:cubicBezTo>
                <a:cubicBezTo>
                  <a:pt x="388" y="109"/>
                  <a:pt x="388" y="109"/>
                  <a:pt x="388" y="109"/>
                </a:cubicBezTo>
                <a:cubicBezTo>
                  <a:pt x="391" y="111"/>
                  <a:pt x="391" y="111"/>
                  <a:pt x="391" y="111"/>
                </a:cubicBezTo>
                <a:cubicBezTo>
                  <a:pt x="388" y="112"/>
                  <a:pt x="385" y="111"/>
                  <a:pt x="385" y="115"/>
                </a:cubicBezTo>
                <a:cubicBezTo>
                  <a:pt x="390" y="119"/>
                  <a:pt x="386" y="110"/>
                  <a:pt x="390" y="116"/>
                </a:cubicBezTo>
                <a:cubicBezTo>
                  <a:pt x="388" y="116"/>
                  <a:pt x="385" y="116"/>
                  <a:pt x="384" y="118"/>
                </a:cubicBezTo>
                <a:cubicBezTo>
                  <a:pt x="390" y="121"/>
                  <a:pt x="393" y="116"/>
                  <a:pt x="400" y="116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10" y="119"/>
                  <a:pt x="422" y="116"/>
                  <a:pt x="430" y="113"/>
                </a:cubicBezTo>
                <a:cubicBezTo>
                  <a:pt x="431" y="112"/>
                  <a:pt x="430" y="111"/>
                  <a:pt x="429" y="110"/>
                </a:cubicBezTo>
                <a:cubicBezTo>
                  <a:pt x="430" y="106"/>
                  <a:pt x="438" y="112"/>
                  <a:pt x="437" y="105"/>
                </a:cubicBezTo>
                <a:cubicBezTo>
                  <a:pt x="434" y="102"/>
                  <a:pt x="438" y="101"/>
                  <a:pt x="441" y="99"/>
                </a:cubicBezTo>
                <a:cubicBezTo>
                  <a:pt x="442" y="99"/>
                  <a:pt x="442" y="99"/>
                  <a:pt x="442" y="99"/>
                </a:cubicBezTo>
                <a:cubicBezTo>
                  <a:pt x="442" y="102"/>
                  <a:pt x="438" y="101"/>
                  <a:pt x="437" y="103"/>
                </a:cubicBezTo>
                <a:cubicBezTo>
                  <a:pt x="440" y="103"/>
                  <a:pt x="443" y="106"/>
                  <a:pt x="445" y="102"/>
                </a:cubicBezTo>
                <a:cubicBezTo>
                  <a:pt x="446" y="104"/>
                  <a:pt x="448" y="106"/>
                  <a:pt x="450" y="104"/>
                </a:cubicBezTo>
                <a:cubicBezTo>
                  <a:pt x="451" y="103"/>
                  <a:pt x="452" y="103"/>
                  <a:pt x="452" y="102"/>
                </a:cubicBezTo>
                <a:cubicBezTo>
                  <a:pt x="451" y="100"/>
                  <a:pt x="448" y="104"/>
                  <a:pt x="449" y="100"/>
                </a:cubicBezTo>
                <a:cubicBezTo>
                  <a:pt x="452" y="100"/>
                  <a:pt x="454" y="102"/>
                  <a:pt x="457" y="99"/>
                </a:cubicBezTo>
                <a:cubicBezTo>
                  <a:pt x="458" y="102"/>
                  <a:pt x="458" y="102"/>
                  <a:pt x="458" y="102"/>
                </a:cubicBezTo>
                <a:cubicBezTo>
                  <a:pt x="459" y="101"/>
                  <a:pt x="462" y="100"/>
                  <a:pt x="461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5" y="95"/>
                  <a:pt x="465" y="95"/>
                  <a:pt x="465" y="95"/>
                </a:cubicBezTo>
                <a:cubicBezTo>
                  <a:pt x="465" y="96"/>
                  <a:pt x="465" y="96"/>
                  <a:pt x="466" y="97"/>
                </a:cubicBezTo>
                <a:cubicBezTo>
                  <a:pt x="468" y="97"/>
                  <a:pt x="468" y="97"/>
                  <a:pt x="468" y="97"/>
                </a:cubicBezTo>
                <a:cubicBezTo>
                  <a:pt x="467" y="100"/>
                  <a:pt x="463" y="97"/>
                  <a:pt x="463" y="100"/>
                </a:cubicBezTo>
                <a:cubicBezTo>
                  <a:pt x="465" y="101"/>
                  <a:pt x="470" y="98"/>
                  <a:pt x="471" y="100"/>
                </a:cubicBezTo>
                <a:cubicBezTo>
                  <a:pt x="475" y="96"/>
                  <a:pt x="475" y="96"/>
                  <a:pt x="475" y="96"/>
                </a:cubicBezTo>
                <a:cubicBezTo>
                  <a:pt x="476" y="97"/>
                  <a:pt x="474" y="100"/>
                  <a:pt x="477" y="99"/>
                </a:cubicBezTo>
                <a:cubicBezTo>
                  <a:pt x="479" y="99"/>
                  <a:pt x="478" y="97"/>
                  <a:pt x="478" y="96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3" y="95"/>
                  <a:pt x="483" y="95"/>
                  <a:pt x="483" y="95"/>
                </a:cubicBezTo>
                <a:cubicBezTo>
                  <a:pt x="483" y="95"/>
                  <a:pt x="482" y="94"/>
                  <a:pt x="482" y="94"/>
                </a:cubicBezTo>
                <a:cubicBezTo>
                  <a:pt x="486" y="94"/>
                  <a:pt x="486" y="94"/>
                  <a:pt x="486" y="94"/>
                </a:cubicBezTo>
                <a:cubicBezTo>
                  <a:pt x="485" y="95"/>
                  <a:pt x="484" y="93"/>
                  <a:pt x="483" y="95"/>
                </a:cubicBezTo>
                <a:cubicBezTo>
                  <a:pt x="487" y="96"/>
                  <a:pt x="489" y="100"/>
                  <a:pt x="493" y="96"/>
                </a:cubicBezTo>
                <a:cubicBezTo>
                  <a:pt x="493" y="94"/>
                  <a:pt x="493" y="94"/>
                  <a:pt x="493" y="94"/>
                </a:cubicBezTo>
                <a:cubicBezTo>
                  <a:pt x="498" y="95"/>
                  <a:pt x="498" y="95"/>
                  <a:pt x="498" y="95"/>
                </a:cubicBezTo>
                <a:cubicBezTo>
                  <a:pt x="497" y="98"/>
                  <a:pt x="497" y="98"/>
                  <a:pt x="497" y="98"/>
                </a:cubicBezTo>
                <a:cubicBezTo>
                  <a:pt x="501" y="98"/>
                  <a:pt x="501" y="98"/>
                  <a:pt x="501" y="98"/>
                </a:cubicBezTo>
                <a:cubicBezTo>
                  <a:pt x="501" y="94"/>
                  <a:pt x="501" y="94"/>
                  <a:pt x="501" y="94"/>
                </a:cubicBezTo>
                <a:cubicBezTo>
                  <a:pt x="504" y="95"/>
                  <a:pt x="505" y="93"/>
                  <a:pt x="508" y="96"/>
                </a:cubicBezTo>
                <a:cubicBezTo>
                  <a:pt x="511" y="94"/>
                  <a:pt x="511" y="88"/>
                  <a:pt x="516" y="88"/>
                </a:cubicBezTo>
                <a:cubicBezTo>
                  <a:pt x="515" y="92"/>
                  <a:pt x="522" y="93"/>
                  <a:pt x="525" y="90"/>
                </a:cubicBezTo>
                <a:cubicBezTo>
                  <a:pt x="526" y="90"/>
                  <a:pt x="526" y="90"/>
                  <a:pt x="526" y="90"/>
                </a:cubicBezTo>
                <a:cubicBezTo>
                  <a:pt x="526" y="90"/>
                  <a:pt x="522" y="94"/>
                  <a:pt x="526" y="95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4" y="90"/>
                  <a:pt x="534" y="90"/>
                  <a:pt x="534" y="90"/>
                </a:cubicBezTo>
                <a:cubicBezTo>
                  <a:pt x="538" y="88"/>
                  <a:pt x="534" y="84"/>
                  <a:pt x="532" y="83"/>
                </a:cubicBezTo>
                <a:cubicBezTo>
                  <a:pt x="534" y="80"/>
                  <a:pt x="530" y="81"/>
                  <a:pt x="530" y="78"/>
                </a:cubicBezTo>
                <a:cubicBezTo>
                  <a:pt x="533" y="80"/>
                  <a:pt x="533" y="80"/>
                  <a:pt x="533" y="80"/>
                </a:cubicBezTo>
                <a:cubicBezTo>
                  <a:pt x="533" y="76"/>
                  <a:pt x="533" y="76"/>
                  <a:pt x="533" y="76"/>
                </a:cubicBezTo>
                <a:cubicBezTo>
                  <a:pt x="538" y="81"/>
                  <a:pt x="536" y="75"/>
                  <a:pt x="541" y="74"/>
                </a:cubicBezTo>
                <a:cubicBezTo>
                  <a:pt x="540" y="74"/>
                  <a:pt x="541" y="75"/>
                  <a:pt x="542" y="76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5" y="74"/>
                  <a:pt x="545" y="74"/>
                  <a:pt x="545" y="74"/>
                </a:cubicBezTo>
                <a:cubicBezTo>
                  <a:pt x="548" y="74"/>
                  <a:pt x="553" y="76"/>
                  <a:pt x="554" y="73"/>
                </a:cubicBezTo>
                <a:cubicBezTo>
                  <a:pt x="556" y="80"/>
                  <a:pt x="561" y="70"/>
                  <a:pt x="564" y="76"/>
                </a:cubicBezTo>
                <a:cubicBezTo>
                  <a:pt x="566" y="73"/>
                  <a:pt x="570" y="74"/>
                  <a:pt x="572" y="74"/>
                </a:cubicBezTo>
                <a:cubicBezTo>
                  <a:pt x="575" y="76"/>
                  <a:pt x="575" y="76"/>
                  <a:pt x="575" y="76"/>
                </a:cubicBezTo>
                <a:cubicBezTo>
                  <a:pt x="566" y="78"/>
                  <a:pt x="557" y="74"/>
                  <a:pt x="550" y="81"/>
                </a:cubicBezTo>
                <a:cubicBezTo>
                  <a:pt x="553" y="84"/>
                  <a:pt x="558" y="82"/>
                  <a:pt x="560" y="84"/>
                </a:cubicBezTo>
                <a:cubicBezTo>
                  <a:pt x="558" y="84"/>
                  <a:pt x="556" y="84"/>
                  <a:pt x="556" y="85"/>
                </a:cubicBezTo>
                <a:cubicBezTo>
                  <a:pt x="556" y="87"/>
                  <a:pt x="559" y="87"/>
                  <a:pt x="560" y="87"/>
                </a:cubicBezTo>
                <a:cubicBezTo>
                  <a:pt x="562" y="90"/>
                  <a:pt x="557" y="91"/>
                  <a:pt x="556" y="94"/>
                </a:cubicBezTo>
                <a:cubicBezTo>
                  <a:pt x="563" y="94"/>
                  <a:pt x="563" y="94"/>
                  <a:pt x="563" y="94"/>
                </a:cubicBezTo>
                <a:cubicBezTo>
                  <a:pt x="563" y="90"/>
                  <a:pt x="563" y="90"/>
                  <a:pt x="563" y="90"/>
                </a:cubicBezTo>
                <a:cubicBezTo>
                  <a:pt x="565" y="94"/>
                  <a:pt x="565" y="94"/>
                  <a:pt x="565" y="94"/>
                </a:cubicBezTo>
                <a:cubicBezTo>
                  <a:pt x="567" y="94"/>
                  <a:pt x="567" y="92"/>
                  <a:pt x="567" y="91"/>
                </a:cubicBezTo>
                <a:cubicBezTo>
                  <a:pt x="568" y="93"/>
                  <a:pt x="568" y="97"/>
                  <a:pt x="570" y="98"/>
                </a:cubicBezTo>
                <a:cubicBezTo>
                  <a:pt x="572" y="96"/>
                  <a:pt x="572" y="96"/>
                  <a:pt x="572" y="96"/>
                </a:cubicBezTo>
                <a:cubicBezTo>
                  <a:pt x="572" y="99"/>
                  <a:pt x="572" y="99"/>
                  <a:pt x="572" y="99"/>
                </a:cubicBezTo>
                <a:cubicBezTo>
                  <a:pt x="574" y="99"/>
                  <a:pt x="574" y="98"/>
                  <a:pt x="575" y="97"/>
                </a:cubicBezTo>
                <a:cubicBezTo>
                  <a:pt x="574" y="94"/>
                  <a:pt x="575" y="93"/>
                  <a:pt x="577" y="94"/>
                </a:cubicBezTo>
                <a:cubicBezTo>
                  <a:pt x="578" y="94"/>
                  <a:pt x="578" y="97"/>
                  <a:pt x="581" y="96"/>
                </a:cubicBezTo>
                <a:cubicBezTo>
                  <a:pt x="583" y="94"/>
                  <a:pt x="583" y="94"/>
                  <a:pt x="583" y="94"/>
                </a:cubicBezTo>
                <a:cubicBezTo>
                  <a:pt x="580" y="98"/>
                  <a:pt x="586" y="96"/>
                  <a:pt x="588" y="99"/>
                </a:cubicBezTo>
                <a:cubicBezTo>
                  <a:pt x="590" y="98"/>
                  <a:pt x="592" y="96"/>
                  <a:pt x="591" y="93"/>
                </a:cubicBezTo>
                <a:cubicBezTo>
                  <a:pt x="589" y="92"/>
                  <a:pt x="584" y="86"/>
                  <a:pt x="583" y="92"/>
                </a:cubicBezTo>
                <a:cubicBezTo>
                  <a:pt x="581" y="92"/>
                  <a:pt x="581" y="92"/>
                  <a:pt x="581" y="92"/>
                </a:cubicBezTo>
                <a:cubicBezTo>
                  <a:pt x="584" y="88"/>
                  <a:pt x="584" y="88"/>
                  <a:pt x="584" y="88"/>
                </a:cubicBezTo>
                <a:cubicBezTo>
                  <a:pt x="584" y="87"/>
                  <a:pt x="583" y="87"/>
                  <a:pt x="582" y="87"/>
                </a:cubicBezTo>
                <a:cubicBezTo>
                  <a:pt x="583" y="85"/>
                  <a:pt x="586" y="86"/>
                  <a:pt x="588" y="88"/>
                </a:cubicBezTo>
                <a:cubicBezTo>
                  <a:pt x="586" y="91"/>
                  <a:pt x="591" y="90"/>
                  <a:pt x="592" y="93"/>
                </a:cubicBezTo>
                <a:cubicBezTo>
                  <a:pt x="594" y="88"/>
                  <a:pt x="594" y="94"/>
                  <a:pt x="597" y="94"/>
                </a:cubicBezTo>
                <a:cubicBezTo>
                  <a:pt x="596" y="95"/>
                  <a:pt x="590" y="94"/>
                  <a:pt x="591" y="98"/>
                </a:cubicBezTo>
                <a:cubicBezTo>
                  <a:pt x="596" y="100"/>
                  <a:pt x="604" y="98"/>
                  <a:pt x="609" y="99"/>
                </a:cubicBezTo>
                <a:cubicBezTo>
                  <a:pt x="611" y="94"/>
                  <a:pt x="616" y="100"/>
                  <a:pt x="618" y="94"/>
                </a:cubicBezTo>
                <a:cubicBezTo>
                  <a:pt x="616" y="93"/>
                  <a:pt x="616" y="93"/>
                  <a:pt x="616" y="93"/>
                </a:cubicBezTo>
                <a:cubicBezTo>
                  <a:pt x="618" y="90"/>
                  <a:pt x="618" y="90"/>
                  <a:pt x="618" y="90"/>
                </a:cubicBezTo>
                <a:cubicBezTo>
                  <a:pt x="618" y="91"/>
                  <a:pt x="618" y="92"/>
                  <a:pt x="619" y="92"/>
                </a:cubicBezTo>
                <a:cubicBezTo>
                  <a:pt x="622" y="88"/>
                  <a:pt x="622" y="88"/>
                  <a:pt x="622" y="88"/>
                </a:cubicBezTo>
                <a:cubicBezTo>
                  <a:pt x="622" y="90"/>
                  <a:pt x="622" y="91"/>
                  <a:pt x="623" y="92"/>
                </a:cubicBezTo>
                <a:cubicBezTo>
                  <a:pt x="626" y="92"/>
                  <a:pt x="624" y="88"/>
                  <a:pt x="626" y="87"/>
                </a:cubicBezTo>
                <a:cubicBezTo>
                  <a:pt x="624" y="88"/>
                  <a:pt x="624" y="90"/>
                  <a:pt x="626" y="91"/>
                </a:cubicBezTo>
                <a:cubicBezTo>
                  <a:pt x="623" y="94"/>
                  <a:pt x="623" y="94"/>
                  <a:pt x="623" y="94"/>
                </a:cubicBezTo>
                <a:cubicBezTo>
                  <a:pt x="622" y="92"/>
                  <a:pt x="622" y="93"/>
                  <a:pt x="620" y="93"/>
                </a:cubicBezTo>
                <a:cubicBezTo>
                  <a:pt x="620" y="94"/>
                  <a:pt x="618" y="94"/>
                  <a:pt x="619" y="96"/>
                </a:cubicBezTo>
                <a:cubicBezTo>
                  <a:pt x="620" y="98"/>
                  <a:pt x="624" y="94"/>
                  <a:pt x="623" y="98"/>
                </a:cubicBezTo>
                <a:cubicBezTo>
                  <a:pt x="628" y="94"/>
                  <a:pt x="640" y="106"/>
                  <a:pt x="641" y="93"/>
                </a:cubicBezTo>
                <a:cubicBezTo>
                  <a:pt x="643" y="97"/>
                  <a:pt x="643" y="97"/>
                  <a:pt x="643" y="97"/>
                </a:cubicBezTo>
                <a:cubicBezTo>
                  <a:pt x="646" y="94"/>
                  <a:pt x="646" y="94"/>
                  <a:pt x="646" y="94"/>
                </a:cubicBezTo>
                <a:cubicBezTo>
                  <a:pt x="645" y="92"/>
                  <a:pt x="642" y="92"/>
                  <a:pt x="644" y="90"/>
                </a:cubicBezTo>
                <a:cubicBezTo>
                  <a:pt x="646" y="90"/>
                  <a:pt x="646" y="90"/>
                  <a:pt x="646" y="90"/>
                </a:cubicBezTo>
                <a:cubicBezTo>
                  <a:pt x="644" y="91"/>
                  <a:pt x="646" y="94"/>
                  <a:pt x="647" y="94"/>
                </a:cubicBezTo>
                <a:cubicBezTo>
                  <a:pt x="649" y="97"/>
                  <a:pt x="649" y="97"/>
                  <a:pt x="649" y="97"/>
                </a:cubicBezTo>
                <a:cubicBezTo>
                  <a:pt x="651" y="90"/>
                  <a:pt x="656" y="101"/>
                  <a:pt x="659" y="95"/>
                </a:cubicBezTo>
                <a:cubicBezTo>
                  <a:pt x="660" y="96"/>
                  <a:pt x="661" y="96"/>
                  <a:pt x="661" y="98"/>
                </a:cubicBezTo>
                <a:cubicBezTo>
                  <a:pt x="654" y="98"/>
                  <a:pt x="654" y="98"/>
                  <a:pt x="654" y="98"/>
                </a:cubicBezTo>
                <a:cubicBezTo>
                  <a:pt x="658" y="103"/>
                  <a:pt x="666" y="99"/>
                  <a:pt x="671" y="100"/>
                </a:cubicBezTo>
                <a:cubicBezTo>
                  <a:pt x="672" y="99"/>
                  <a:pt x="670" y="98"/>
                  <a:pt x="670" y="97"/>
                </a:cubicBezTo>
                <a:cubicBezTo>
                  <a:pt x="668" y="96"/>
                  <a:pt x="668" y="98"/>
                  <a:pt x="667" y="98"/>
                </a:cubicBezTo>
                <a:cubicBezTo>
                  <a:pt x="664" y="96"/>
                  <a:pt x="664" y="96"/>
                  <a:pt x="664" y="96"/>
                </a:cubicBezTo>
                <a:cubicBezTo>
                  <a:pt x="669" y="92"/>
                  <a:pt x="672" y="100"/>
                  <a:pt x="676" y="94"/>
                </a:cubicBezTo>
                <a:cubicBezTo>
                  <a:pt x="676" y="95"/>
                  <a:pt x="666" y="99"/>
                  <a:pt x="675" y="99"/>
                </a:cubicBezTo>
                <a:cubicBezTo>
                  <a:pt x="672" y="102"/>
                  <a:pt x="676" y="102"/>
                  <a:pt x="677" y="102"/>
                </a:cubicBezTo>
                <a:cubicBezTo>
                  <a:pt x="679" y="103"/>
                  <a:pt x="680" y="101"/>
                  <a:pt x="680" y="100"/>
                </a:cubicBezTo>
                <a:cubicBezTo>
                  <a:pt x="680" y="101"/>
                  <a:pt x="682" y="102"/>
                  <a:pt x="682" y="102"/>
                </a:cubicBezTo>
                <a:cubicBezTo>
                  <a:pt x="684" y="102"/>
                  <a:pt x="684" y="99"/>
                  <a:pt x="686" y="100"/>
                </a:cubicBezTo>
                <a:cubicBezTo>
                  <a:pt x="687" y="104"/>
                  <a:pt x="687" y="104"/>
                  <a:pt x="687" y="104"/>
                </a:cubicBezTo>
                <a:cubicBezTo>
                  <a:pt x="691" y="106"/>
                  <a:pt x="690" y="99"/>
                  <a:pt x="693" y="104"/>
                </a:cubicBezTo>
                <a:cubicBezTo>
                  <a:pt x="695" y="100"/>
                  <a:pt x="695" y="105"/>
                  <a:pt x="698" y="105"/>
                </a:cubicBezTo>
                <a:cubicBezTo>
                  <a:pt x="700" y="102"/>
                  <a:pt x="700" y="102"/>
                  <a:pt x="700" y="102"/>
                </a:cubicBezTo>
                <a:cubicBezTo>
                  <a:pt x="699" y="103"/>
                  <a:pt x="700" y="104"/>
                  <a:pt x="700" y="104"/>
                </a:cubicBezTo>
                <a:cubicBezTo>
                  <a:pt x="702" y="104"/>
                  <a:pt x="702" y="103"/>
                  <a:pt x="702" y="102"/>
                </a:cubicBezTo>
                <a:cubicBezTo>
                  <a:pt x="702" y="100"/>
                  <a:pt x="702" y="100"/>
                  <a:pt x="702" y="100"/>
                </a:cubicBezTo>
                <a:cubicBezTo>
                  <a:pt x="704" y="105"/>
                  <a:pt x="704" y="105"/>
                  <a:pt x="704" y="105"/>
                </a:cubicBezTo>
                <a:cubicBezTo>
                  <a:pt x="706" y="103"/>
                  <a:pt x="706" y="103"/>
                  <a:pt x="706" y="103"/>
                </a:cubicBezTo>
                <a:cubicBezTo>
                  <a:pt x="705" y="106"/>
                  <a:pt x="708" y="106"/>
                  <a:pt x="708" y="107"/>
                </a:cubicBezTo>
                <a:cubicBezTo>
                  <a:pt x="713" y="102"/>
                  <a:pt x="713" y="102"/>
                  <a:pt x="713" y="102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9" y="110"/>
                  <a:pt x="716" y="98"/>
                  <a:pt x="723" y="103"/>
                </a:cubicBezTo>
                <a:cubicBezTo>
                  <a:pt x="722" y="105"/>
                  <a:pt x="718" y="103"/>
                  <a:pt x="718" y="107"/>
                </a:cubicBezTo>
                <a:cubicBezTo>
                  <a:pt x="720" y="107"/>
                  <a:pt x="724" y="110"/>
                  <a:pt x="725" y="107"/>
                </a:cubicBezTo>
                <a:cubicBezTo>
                  <a:pt x="725" y="105"/>
                  <a:pt x="725" y="105"/>
                  <a:pt x="725" y="105"/>
                </a:cubicBezTo>
                <a:cubicBezTo>
                  <a:pt x="726" y="106"/>
                  <a:pt x="726" y="108"/>
                  <a:pt x="728" y="109"/>
                </a:cubicBezTo>
                <a:cubicBezTo>
                  <a:pt x="729" y="110"/>
                  <a:pt x="730" y="108"/>
                  <a:pt x="731" y="108"/>
                </a:cubicBezTo>
                <a:cubicBezTo>
                  <a:pt x="728" y="105"/>
                  <a:pt x="728" y="105"/>
                  <a:pt x="728" y="105"/>
                </a:cubicBezTo>
                <a:cubicBezTo>
                  <a:pt x="729" y="105"/>
                  <a:pt x="730" y="105"/>
                  <a:pt x="731" y="104"/>
                </a:cubicBezTo>
                <a:cubicBezTo>
                  <a:pt x="731" y="102"/>
                  <a:pt x="728" y="103"/>
                  <a:pt x="731" y="102"/>
                </a:cubicBezTo>
                <a:cubicBezTo>
                  <a:pt x="731" y="100"/>
                  <a:pt x="728" y="98"/>
                  <a:pt x="727" y="100"/>
                </a:cubicBezTo>
                <a:cubicBezTo>
                  <a:pt x="728" y="100"/>
                  <a:pt x="728" y="100"/>
                  <a:pt x="728" y="100"/>
                </a:cubicBezTo>
                <a:cubicBezTo>
                  <a:pt x="728" y="102"/>
                  <a:pt x="728" y="102"/>
                  <a:pt x="728" y="102"/>
                </a:cubicBezTo>
                <a:cubicBezTo>
                  <a:pt x="727" y="102"/>
                  <a:pt x="727" y="102"/>
                  <a:pt x="727" y="102"/>
                </a:cubicBezTo>
                <a:cubicBezTo>
                  <a:pt x="727" y="98"/>
                  <a:pt x="727" y="98"/>
                  <a:pt x="727" y="98"/>
                </a:cubicBezTo>
                <a:cubicBezTo>
                  <a:pt x="730" y="96"/>
                  <a:pt x="734" y="98"/>
                  <a:pt x="736" y="101"/>
                </a:cubicBezTo>
                <a:cubicBezTo>
                  <a:pt x="736" y="102"/>
                  <a:pt x="736" y="102"/>
                  <a:pt x="736" y="102"/>
                </a:cubicBezTo>
                <a:cubicBezTo>
                  <a:pt x="734" y="103"/>
                  <a:pt x="734" y="101"/>
                  <a:pt x="732" y="102"/>
                </a:cubicBezTo>
                <a:cubicBezTo>
                  <a:pt x="731" y="103"/>
                  <a:pt x="732" y="104"/>
                  <a:pt x="732" y="106"/>
                </a:cubicBezTo>
                <a:cubicBezTo>
                  <a:pt x="733" y="107"/>
                  <a:pt x="733" y="107"/>
                  <a:pt x="733" y="107"/>
                </a:cubicBezTo>
                <a:cubicBezTo>
                  <a:pt x="732" y="106"/>
                  <a:pt x="732" y="108"/>
                  <a:pt x="731" y="108"/>
                </a:cubicBezTo>
                <a:cubicBezTo>
                  <a:pt x="731" y="109"/>
                  <a:pt x="731" y="109"/>
                  <a:pt x="731" y="109"/>
                </a:cubicBezTo>
                <a:cubicBezTo>
                  <a:pt x="736" y="106"/>
                  <a:pt x="739" y="111"/>
                  <a:pt x="743" y="111"/>
                </a:cubicBezTo>
                <a:cubicBezTo>
                  <a:pt x="747" y="108"/>
                  <a:pt x="747" y="108"/>
                  <a:pt x="747" y="108"/>
                </a:cubicBezTo>
                <a:cubicBezTo>
                  <a:pt x="746" y="111"/>
                  <a:pt x="746" y="111"/>
                  <a:pt x="746" y="111"/>
                </a:cubicBezTo>
                <a:cubicBezTo>
                  <a:pt x="749" y="112"/>
                  <a:pt x="753" y="110"/>
                  <a:pt x="752" y="108"/>
                </a:cubicBezTo>
                <a:cubicBezTo>
                  <a:pt x="752" y="113"/>
                  <a:pt x="752" y="113"/>
                  <a:pt x="752" y="113"/>
                </a:cubicBezTo>
                <a:cubicBezTo>
                  <a:pt x="762" y="114"/>
                  <a:pt x="774" y="116"/>
                  <a:pt x="784" y="119"/>
                </a:cubicBezTo>
                <a:cubicBezTo>
                  <a:pt x="786" y="115"/>
                  <a:pt x="789" y="116"/>
                  <a:pt x="792" y="113"/>
                </a:cubicBezTo>
                <a:cubicBezTo>
                  <a:pt x="788" y="119"/>
                  <a:pt x="788" y="119"/>
                  <a:pt x="788" y="119"/>
                </a:cubicBezTo>
                <a:cubicBezTo>
                  <a:pt x="788" y="120"/>
                  <a:pt x="790" y="120"/>
                  <a:pt x="792" y="120"/>
                </a:cubicBezTo>
                <a:cubicBezTo>
                  <a:pt x="793" y="119"/>
                  <a:pt x="792" y="118"/>
                  <a:pt x="792" y="116"/>
                </a:cubicBezTo>
                <a:cubicBezTo>
                  <a:pt x="794" y="116"/>
                  <a:pt x="794" y="118"/>
                  <a:pt x="795" y="118"/>
                </a:cubicBezTo>
                <a:cubicBezTo>
                  <a:pt x="796" y="118"/>
                  <a:pt x="796" y="117"/>
                  <a:pt x="796" y="116"/>
                </a:cubicBezTo>
                <a:cubicBezTo>
                  <a:pt x="800" y="123"/>
                  <a:pt x="812" y="125"/>
                  <a:pt x="821" y="127"/>
                </a:cubicBezTo>
                <a:cubicBezTo>
                  <a:pt x="834" y="124"/>
                  <a:pt x="845" y="136"/>
                  <a:pt x="858" y="135"/>
                </a:cubicBezTo>
                <a:cubicBezTo>
                  <a:pt x="858" y="136"/>
                  <a:pt x="858" y="136"/>
                  <a:pt x="858" y="136"/>
                </a:cubicBezTo>
                <a:cubicBezTo>
                  <a:pt x="865" y="137"/>
                  <a:pt x="874" y="143"/>
                  <a:pt x="879" y="139"/>
                </a:cubicBezTo>
                <a:cubicBezTo>
                  <a:pt x="879" y="140"/>
                  <a:pt x="879" y="141"/>
                  <a:pt x="880" y="141"/>
                </a:cubicBezTo>
                <a:cubicBezTo>
                  <a:pt x="881" y="142"/>
                  <a:pt x="881" y="140"/>
                  <a:pt x="882" y="140"/>
                </a:cubicBezTo>
                <a:cubicBezTo>
                  <a:pt x="880" y="137"/>
                  <a:pt x="880" y="137"/>
                  <a:pt x="880" y="137"/>
                </a:cubicBezTo>
                <a:cubicBezTo>
                  <a:pt x="882" y="136"/>
                  <a:pt x="882" y="136"/>
                  <a:pt x="882" y="136"/>
                </a:cubicBezTo>
                <a:cubicBezTo>
                  <a:pt x="881" y="137"/>
                  <a:pt x="881" y="137"/>
                  <a:pt x="881" y="137"/>
                </a:cubicBezTo>
                <a:cubicBezTo>
                  <a:pt x="882" y="140"/>
                  <a:pt x="884" y="139"/>
                  <a:pt x="886" y="140"/>
                </a:cubicBezTo>
                <a:cubicBezTo>
                  <a:pt x="887" y="139"/>
                  <a:pt x="887" y="139"/>
                  <a:pt x="887" y="139"/>
                </a:cubicBezTo>
                <a:cubicBezTo>
                  <a:pt x="891" y="140"/>
                  <a:pt x="886" y="143"/>
                  <a:pt x="889" y="144"/>
                </a:cubicBezTo>
                <a:cubicBezTo>
                  <a:pt x="893" y="140"/>
                  <a:pt x="893" y="140"/>
                  <a:pt x="893" y="140"/>
                </a:cubicBezTo>
                <a:cubicBezTo>
                  <a:pt x="894" y="140"/>
                  <a:pt x="894" y="140"/>
                  <a:pt x="894" y="140"/>
                </a:cubicBezTo>
                <a:cubicBezTo>
                  <a:pt x="891" y="144"/>
                  <a:pt x="891" y="144"/>
                  <a:pt x="891" y="144"/>
                </a:cubicBezTo>
                <a:cubicBezTo>
                  <a:pt x="918" y="155"/>
                  <a:pt x="948" y="160"/>
                  <a:pt x="974" y="174"/>
                </a:cubicBezTo>
                <a:cubicBezTo>
                  <a:pt x="978" y="174"/>
                  <a:pt x="978" y="174"/>
                  <a:pt x="978" y="174"/>
                </a:cubicBezTo>
                <a:cubicBezTo>
                  <a:pt x="977" y="175"/>
                  <a:pt x="979" y="176"/>
                  <a:pt x="979" y="177"/>
                </a:cubicBezTo>
                <a:cubicBezTo>
                  <a:pt x="982" y="176"/>
                  <a:pt x="982" y="176"/>
                  <a:pt x="982" y="176"/>
                </a:cubicBezTo>
                <a:cubicBezTo>
                  <a:pt x="985" y="178"/>
                  <a:pt x="990" y="182"/>
                  <a:pt x="995" y="182"/>
                </a:cubicBezTo>
                <a:cubicBezTo>
                  <a:pt x="996" y="182"/>
                  <a:pt x="996" y="182"/>
                  <a:pt x="996" y="182"/>
                </a:cubicBezTo>
                <a:cubicBezTo>
                  <a:pt x="1012" y="193"/>
                  <a:pt x="1032" y="198"/>
                  <a:pt x="1050" y="210"/>
                </a:cubicBezTo>
                <a:cubicBezTo>
                  <a:pt x="1053" y="210"/>
                  <a:pt x="1053" y="210"/>
                  <a:pt x="1053" y="210"/>
                </a:cubicBezTo>
                <a:cubicBezTo>
                  <a:pt x="1054" y="210"/>
                  <a:pt x="1053" y="211"/>
                  <a:pt x="1052" y="211"/>
                </a:cubicBezTo>
                <a:cubicBezTo>
                  <a:pt x="1054" y="213"/>
                  <a:pt x="1054" y="213"/>
                  <a:pt x="1054" y="213"/>
                </a:cubicBezTo>
                <a:cubicBezTo>
                  <a:pt x="1056" y="214"/>
                  <a:pt x="1063" y="217"/>
                  <a:pt x="1067" y="220"/>
                </a:cubicBezTo>
                <a:cubicBezTo>
                  <a:pt x="1078" y="226"/>
                  <a:pt x="1078" y="226"/>
                  <a:pt x="1078" y="226"/>
                </a:cubicBezTo>
                <a:cubicBezTo>
                  <a:pt x="1080" y="224"/>
                  <a:pt x="1080" y="224"/>
                  <a:pt x="1080" y="224"/>
                </a:cubicBezTo>
                <a:cubicBezTo>
                  <a:pt x="1080" y="233"/>
                  <a:pt x="1087" y="222"/>
                  <a:pt x="1088" y="232"/>
                </a:cubicBezTo>
                <a:cubicBezTo>
                  <a:pt x="1094" y="229"/>
                  <a:pt x="1091" y="238"/>
                  <a:pt x="1098" y="235"/>
                </a:cubicBezTo>
                <a:cubicBezTo>
                  <a:pt x="1102" y="239"/>
                  <a:pt x="1102" y="239"/>
                  <a:pt x="1102" y="239"/>
                </a:cubicBezTo>
                <a:cubicBezTo>
                  <a:pt x="1104" y="238"/>
                  <a:pt x="1105" y="236"/>
                  <a:pt x="1104" y="234"/>
                </a:cubicBezTo>
                <a:cubicBezTo>
                  <a:pt x="1103" y="231"/>
                  <a:pt x="1100" y="232"/>
                  <a:pt x="1100" y="229"/>
                </a:cubicBezTo>
                <a:cubicBezTo>
                  <a:pt x="1106" y="232"/>
                  <a:pt x="1114" y="236"/>
                  <a:pt x="1118" y="242"/>
                </a:cubicBezTo>
                <a:cubicBezTo>
                  <a:pt x="1116" y="241"/>
                  <a:pt x="1116" y="240"/>
                  <a:pt x="1114" y="240"/>
                </a:cubicBezTo>
                <a:cubicBezTo>
                  <a:pt x="1112" y="242"/>
                  <a:pt x="1112" y="242"/>
                  <a:pt x="1112" y="242"/>
                </a:cubicBezTo>
                <a:cubicBezTo>
                  <a:pt x="1117" y="248"/>
                  <a:pt x="1122" y="238"/>
                  <a:pt x="1126" y="246"/>
                </a:cubicBezTo>
                <a:cubicBezTo>
                  <a:pt x="1124" y="247"/>
                  <a:pt x="1121" y="242"/>
                  <a:pt x="1118" y="243"/>
                </a:cubicBezTo>
                <a:cubicBezTo>
                  <a:pt x="1122" y="245"/>
                  <a:pt x="1121" y="250"/>
                  <a:pt x="1126" y="249"/>
                </a:cubicBezTo>
                <a:cubicBezTo>
                  <a:pt x="1127" y="247"/>
                  <a:pt x="1127" y="247"/>
                  <a:pt x="1127" y="247"/>
                </a:cubicBezTo>
                <a:cubicBezTo>
                  <a:pt x="1128" y="249"/>
                  <a:pt x="1126" y="251"/>
                  <a:pt x="1124" y="252"/>
                </a:cubicBezTo>
                <a:cubicBezTo>
                  <a:pt x="1132" y="259"/>
                  <a:pt x="1132" y="259"/>
                  <a:pt x="1132" y="259"/>
                </a:cubicBezTo>
                <a:cubicBezTo>
                  <a:pt x="1133" y="258"/>
                  <a:pt x="1133" y="258"/>
                  <a:pt x="1133" y="258"/>
                </a:cubicBezTo>
                <a:cubicBezTo>
                  <a:pt x="1134" y="260"/>
                  <a:pt x="1134" y="260"/>
                  <a:pt x="1134" y="260"/>
                </a:cubicBezTo>
                <a:cubicBezTo>
                  <a:pt x="1140" y="260"/>
                  <a:pt x="1143" y="270"/>
                  <a:pt x="1149" y="265"/>
                </a:cubicBezTo>
                <a:cubicBezTo>
                  <a:pt x="1148" y="273"/>
                  <a:pt x="1160" y="273"/>
                  <a:pt x="1164" y="280"/>
                </a:cubicBezTo>
                <a:cubicBezTo>
                  <a:pt x="1165" y="280"/>
                  <a:pt x="1165" y="280"/>
                  <a:pt x="1165" y="280"/>
                </a:cubicBezTo>
                <a:cubicBezTo>
                  <a:pt x="1171" y="284"/>
                  <a:pt x="1178" y="289"/>
                  <a:pt x="1184" y="294"/>
                </a:cubicBezTo>
                <a:cubicBezTo>
                  <a:pt x="1184" y="295"/>
                  <a:pt x="1185" y="295"/>
                  <a:pt x="1186" y="296"/>
                </a:cubicBezTo>
                <a:cubicBezTo>
                  <a:pt x="1183" y="298"/>
                  <a:pt x="1185" y="302"/>
                  <a:pt x="1185" y="305"/>
                </a:cubicBezTo>
                <a:cubicBezTo>
                  <a:pt x="1188" y="307"/>
                  <a:pt x="1191" y="308"/>
                  <a:pt x="1193" y="312"/>
                </a:cubicBezTo>
                <a:cubicBezTo>
                  <a:pt x="1180" y="303"/>
                  <a:pt x="1162" y="296"/>
                  <a:pt x="1153" y="285"/>
                </a:cubicBezTo>
                <a:cubicBezTo>
                  <a:pt x="1150" y="286"/>
                  <a:pt x="1150" y="286"/>
                  <a:pt x="1150" y="286"/>
                </a:cubicBezTo>
                <a:cubicBezTo>
                  <a:pt x="1150" y="278"/>
                  <a:pt x="1142" y="274"/>
                  <a:pt x="1134" y="269"/>
                </a:cubicBezTo>
                <a:cubicBezTo>
                  <a:pt x="1132" y="267"/>
                  <a:pt x="1129" y="266"/>
                  <a:pt x="1126" y="266"/>
                </a:cubicBezTo>
                <a:cubicBezTo>
                  <a:pt x="1125" y="264"/>
                  <a:pt x="1122" y="264"/>
                  <a:pt x="1119" y="262"/>
                </a:cubicBezTo>
                <a:cubicBezTo>
                  <a:pt x="1118" y="263"/>
                  <a:pt x="1118" y="263"/>
                  <a:pt x="1118" y="263"/>
                </a:cubicBezTo>
                <a:cubicBezTo>
                  <a:pt x="1122" y="269"/>
                  <a:pt x="1129" y="270"/>
                  <a:pt x="1134" y="274"/>
                </a:cubicBezTo>
                <a:cubicBezTo>
                  <a:pt x="1130" y="274"/>
                  <a:pt x="1126" y="269"/>
                  <a:pt x="1122" y="272"/>
                </a:cubicBezTo>
                <a:cubicBezTo>
                  <a:pt x="1120" y="271"/>
                  <a:pt x="1120" y="271"/>
                  <a:pt x="1120" y="271"/>
                </a:cubicBezTo>
                <a:cubicBezTo>
                  <a:pt x="1121" y="270"/>
                  <a:pt x="1121" y="270"/>
                  <a:pt x="1121" y="270"/>
                </a:cubicBezTo>
                <a:cubicBezTo>
                  <a:pt x="1101" y="257"/>
                  <a:pt x="1084" y="247"/>
                  <a:pt x="1065" y="236"/>
                </a:cubicBezTo>
                <a:cubicBezTo>
                  <a:pt x="1063" y="234"/>
                  <a:pt x="1053" y="228"/>
                  <a:pt x="1047" y="224"/>
                </a:cubicBezTo>
                <a:cubicBezTo>
                  <a:pt x="1043" y="226"/>
                  <a:pt x="1042" y="221"/>
                  <a:pt x="1039" y="220"/>
                </a:cubicBezTo>
                <a:cubicBezTo>
                  <a:pt x="1022" y="215"/>
                  <a:pt x="1019" y="208"/>
                  <a:pt x="1002" y="204"/>
                </a:cubicBezTo>
                <a:cubicBezTo>
                  <a:pt x="1002" y="207"/>
                  <a:pt x="1002" y="207"/>
                  <a:pt x="1002" y="207"/>
                </a:cubicBezTo>
                <a:cubicBezTo>
                  <a:pt x="999" y="207"/>
                  <a:pt x="998" y="204"/>
                  <a:pt x="996" y="205"/>
                </a:cubicBezTo>
                <a:cubicBezTo>
                  <a:pt x="998" y="208"/>
                  <a:pt x="1004" y="211"/>
                  <a:pt x="1009" y="211"/>
                </a:cubicBezTo>
                <a:cubicBezTo>
                  <a:pt x="1017" y="214"/>
                  <a:pt x="1016" y="220"/>
                  <a:pt x="1025" y="218"/>
                </a:cubicBezTo>
                <a:cubicBezTo>
                  <a:pt x="1028" y="223"/>
                  <a:pt x="1028" y="223"/>
                  <a:pt x="1028" y="223"/>
                </a:cubicBezTo>
                <a:cubicBezTo>
                  <a:pt x="1034" y="216"/>
                  <a:pt x="1029" y="229"/>
                  <a:pt x="1036" y="224"/>
                </a:cubicBezTo>
                <a:cubicBezTo>
                  <a:pt x="1039" y="225"/>
                  <a:pt x="1037" y="231"/>
                  <a:pt x="1041" y="228"/>
                </a:cubicBezTo>
                <a:cubicBezTo>
                  <a:pt x="1042" y="227"/>
                  <a:pt x="1042" y="227"/>
                  <a:pt x="1042" y="227"/>
                </a:cubicBezTo>
                <a:cubicBezTo>
                  <a:pt x="1042" y="233"/>
                  <a:pt x="1048" y="231"/>
                  <a:pt x="1051" y="234"/>
                </a:cubicBezTo>
                <a:cubicBezTo>
                  <a:pt x="1051" y="232"/>
                  <a:pt x="1051" y="232"/>
                  <a:pt x="1051" y="232"/>
                </a:cubicBezTo>
                <a:cubicBezTo>
                  <a:pt x="1055" y="237"/>
                  <a:pt x="1064" y="238"/>
                  <a:pt x="1068" y="243"/>
                </a:cubicBezTo>
                <a:cubicBezTo>
                  <a:pt x="1068" y="244"/>
                  <a:pt x="1067" y="244"/>
                  <a:pt x="1067" y="245"/>
                </a:cubicBezTo>
                <a:cubicBezTo>
                  <a:pt x="1068" y="246"/>
                  <a:pt x="1068" y="246"/>
                  <a:pt x="1068" y="246"/>
                </a:cubicBezTo>
                <a:cubicBezTo>
                  <a:pt x="1071" y="243"/>
                  <a:pt x="1071" y="243"/>
                  <a:pt x="1071" y="243"/>
                </a:cubicBezTo>
                <a:cubicBezTo>
                  <a:pt x="1071" y="244"/>
                  <a:pt x="1070" y="244"/>
                  <a:pt x="1070" y="245"/>
                </a:cubicBezTo>
                <a:cubicBezTo>
                  <a:pt x="1073" y="244"/>
                  <a:pt x="1075" y="249"/>
                  <a:pt x="1077" y="247"/>
                </a:cubicBezTo>
                <a:cubicBezTo>
                  <a:pt x="1077" y="248"/>
                  <a:pt x="1078" y="253"/>
                  <a:pt x="1080" y="253"/>
                </a:cubicBezTo>
                <a:cubicBezTo>
                  <a:pt x="1081" y="254"/>
                  <a:pt x="1082" y="253"/>
                  <a:pt x="1082" y="252"/>
                </a:cubicBezTo>
                <a:cubicBezTo>
                  <a:pt x="1080" y="249"/>
                  <a:pt x="1080" y="249"/>
                  <a:pt x="1080" y="249"/>
                </a:cubicBezTo>
                <a:cubicBezTo>
                  <a:pt x="1081" y="253"/>
                  <a:pt x="1091" y="251"/>
                  <a:pt x="1086" y="256"/>
                </a:cubicBezTo>
                <a:cubicBezTo>
                  <a:pt x="1088" y="256"/>
                  <a:pt x="1088" y="256"/>
                  <a:pt x="1088" y="256"/>
                </a:cubicBezTo>
                <a:cubicBezTo>
                  <a:pt x="1088" y="257"/>
                  <a:pt x="1087" y="257"/>
                  <a:pt x="1087" y="258"/>
                </a:cubicBezTo>
                <a:cubicBezTo>
                  <a:pt x="1088" y="259"/>
                  <a:pt x="1089" y="259"/>
                  <a:pt x="1090" y="259"/>
                </a:cubicBezTo>
                <a:cubicBezTo>
                  <a:pt x="1091" y="255"/>
                  <a:pt x="1091" y="255"/>
                  <a:pt x="1091" y="255"/>
                </a:cubicBezTo>
                <a:cubicBezTo>
                  <a:pt x="1096" y="259"/>
                  <a:pt x="1096" y="259"/>
                  <a:pt x="1096" y="259"/>
                </a:cubicBezTo>
                <a:cubicBezTo>
                  <a:pt x="1095" y="260"/>
                  <a:pt x="1094" y="262"/>
                  <a:pt x="1096" y="263"/>
                </a:cubicBezTo>
                <a:cubicBezTo>
                  <a:pt x="1098" y="258"/>
                  <a:pt x="1102" y="263"/>
                  <a:pt x="1104" y="262"/>
                </a:cubicBezTo>
                <a:cubicBezTo>
                  <a:pt x="1101" y="264"/>
                  <a:pt x="1101" y="264"/>
                  <a:pt x="1101" y="264"/>
                </a:cubicBezTo>
                <a:cubicBezTo>
                  <a:pt x="1101" y="266"/>
                  <a:pt x="1107" y="268"/>
                  <a:pt x="1106" y="272"/>
                </a:cubicBezTo>
                <a:cubicBezTo>
                  <a:pt x="1114" y="273"/>
                  <a:pt x="1124" y="280"/>
                  <a:pt x="1132" y="285"/>
                </a:cubicBezTo>
                <a:cubicBezTo>
                  <a:pt x="1128" y="285"/>
                  <a:pt x="1125" y="283"/>
                  <a:pt x="1123" y="284"/>
                </a:cubicBezTo>
                <a:cubicBezTo>
                  <a:pt x="1124" y="284"/>
                  <a:pt x="1124" y="282"/>
                  <a:pt x="1123" y="281"/>
                </a:cubicBezTo>
                <a:cubicBezTo>
                  <a:pt x="1118" y="280"/>
                  <a:pt x="1114" y="271"/>
                  <a:pt x="1108" y="274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07" y="272"/>
                  <a:pt x="1096" y="272"/>
                  <a:pt x="1091" y="266"/>
                </a:cubicBezTo>
                <a:cubicBezTo>
                  <a:pt x="1090" y="266"/>
                  <a:pt x="1090" y="266"/>
                  <a:pt x="1090" y="266"/>
                </a:cubicBezTo>
                <a:cubicBezTo>
                  <a:pt x="1087" y="262"/>
                  <a:pt x="1087" y="262"/>
                  <a:pt x="1087" y="262"/>
                </a:cubicBezTo>
                <a:cubicBezTo>
                  <a:pt x="1085" y="265"/>
                  <a:pt x="1085" y="265"/>
                  <a:pt x="1085" y="265"/>
                </a:cubicBezTo>
                <a:cubicBezTo>
                  <a:pt x="1084" y="260"/>
                  <a:pt x="1076" y="259"/>
                  <a:pt x="1075" y="258"/>
                </a:cubicBezTo>
                <a:cubicBezTo>
                  <a:pt x="1074" y="259"/>
                  <a:pt x="1074" y="259"/>
                  <a:pt x="1074" y="259"/>
                </a:cubicBezTo>
                <a:cubicBezTo>
                  <a:pt x="1038" y="241"/>
                  <a:pt x="1004" y="218"/>
                  <a:pt x="965" y="205"/>
                </a:cubicBezTo>
                <a:cubicBezTo>
                  <a:pt x="962" y="201"/>
                  <a:pt x="952" y="202"/>
                  <a:pt x="947" y="197"/>
                </a:cubicBezTo>
                <a:cubicBezTo>
                  <a:pt x="940" y="196"/>
                  <a:pt x="935" y="189"/>
                  <a:pt x="927" y="191"/>
                </a:cubicBezTo>
                <a:cubicBezTo>
                  <a:pt x="926" y="186"/>
                  <a:pt x="924" y="192"/>
                  <a:pt x="922" y="189"/>
                </a:cubicBezTo>
                <a:cubicBezTo>
                  <a:pt x="905" y="180"/>
                  <a:pt x="884" y="179"/>
                  <a:pt x="867" y="172"/>
                </a:cubicBezTo>
                <a:cubicBezTo>
                  <a:pt x="863" y="172"/>
                  <a:pt x="855" y="170"/>
                  <a:pt x="850" y="168"/>
                </a:cubicBezTo>
                <a:cubicBezTo>
                  <a:pt x="836" y="164"/>
                  <a:pt x="821" y="161"/>
                  <a:pt x="806" y="158"/>
                </a:cubicBezTo>
                <a:cubicBezTo>
                  <a:pt x="802" y="164"/>
                  <a:pt x="792" y="158"/>
                  <a:pt x="785" y="158"/>
                </a:cubicBezTo>
                <a:cubicBezTo>
                  <a:pt x="786" y="158"/>
                  <a:pt x="786" y="156"/>
                  <a:pt x="787" y="154"/>
                </a:cubicBezTo>
                <a:cubicBezTo>
                  <a:pt x="784" y="154"/>
                  <a:pt x="781" y="151"/>
                  <a:pt x="779" y="154"/>
                </a:cubicBezTo>
                <a:cubicBezTo>
                  <a:pt x="784" y="157"/>
                  <a:pt x="784" y="157"/>
                  <a:pt x="784" y="157"/>
                </a:cubicBezTo>
                <a:cubicBezTo>
                  <a:pt x="774" y="155"/>
                  <a:pt x="763" y="154"/>
                  <a:pt x="756" y="151"/>
                </a:cubicBezTo>
                <a:cubicBezTo>
                  <a:pt x="747" y="149"/>
                  <a:pt x="742" y="152"/>
                  <a:pt x="736" y="145"/>
                </a:cubicBezTo>
                <a:cubicBezTo>
                  <a:pt x="730" y="149"/>
                  <a:pt x="718" y="146"/>
                  <a:pt x="710" y="144"/>
                </a:cubicBezTo>
                <a:cubicBezTo>
                  <a:pt x="712" y="143"/>
                  <a:pt x="712" y="143"/>
                  <a:pt x="712" y="143"/>
                </a:cubicBezTo>
                <a:cubicBezTo>
                  <a:pt x="712" y="144"/>
                  <a:pt x="712" y="145"/>
                  <a:pt x="713" y="145"/>
                </a:cubicBezTo>
                <a:cubicBezTo>
                  <a:pt x="714" y="144"/>
                  <a:pt x="715" y="144"/>
                  <a:pt x="715" y="142"/>
                </a:cubicBezTo>
                <a:cubicBezTo>
                  <a:pt x="713" y="140"/>
                  <a:pt x="709" y="142"/>
                  <a:pt x="706" y="139"/>
                </a:cubicBezTo>
                <a:cubicBezTo>
                  <a:pt x="704" y="140"/>
                  <a:pt x="704" y="140"/>
                  <a:pt x="704" y="140"/>
                </a:cubicBezTo>
                <a:cubicBezTo>
                  <a:pt x="707" y="144"/>
                  <a:pt x="707" y="144"/>
                  <a:pt x="707" y="144"/>
                </a:cubicBezTo>
                <a:cubicBezTo>
                  <a:pt x="689" y="142"/>
                  <a:pt x="689" y="142"/>
                  <a:pt x="689" y="142"/>
                </a:cubicBezTo>
                <a:cubicBezTo>
                  <a:pt x="690" y="141"/>
                  <a:pt x="690" y="141"/>
                  <a:pt x="690" y="141"/>
                </a:cubicBezTo>
                <a:cubicBezTo>
                  <a:pt x="688" y="140"/>
                  <a:pt x="688" y="140"/>
                  <a:pt x="688" y="140"/>
                </a:cubicBezTo>
                <a:cubicBezTo>
                  <a:pt x="686" y="142"/>
                  <a:pt x="686" y="142"/>
                  <a:pt x="686" y="142"/>
                </a:cubicBezTo>
                <a:cubicBezTo>
                  <a:pt x="680" y="139"/>
                  <a:pt x="673" y="143"/>
                  <a:pt x="668" y="140"/>
                </a:cubicBezTo>
                <a:cubicBezTo>
                  <a:pt x="667" y="141"/>
                  <a:pt x="668" y="142"/>
                  <a:pt x="668" y="142"/>
                </a:cubicBezTo>
                <a:cubicBezTo>
                  <a:pt x="670" y="142"/>
                  <a:pt x="670" y="142"/>
                  <a:pt x="670" y="142"/>
                </a:cubicBezTo>
                <a:cubicBezTo>
                  <a:pt x="665" y="142"/>
                  <a:pt x="665" y="142"/>
                  <a:pt x="665" y="142"/>
                </a:cubicBezTo>
                <a:cubicBezTo>
                  <a:pt x="665" y="141"/>
                  <a:pt x="665" y="141"/>
                  <a:pt x="666" y="140"/>
                </a:cubicBezTo>
                <a:cubicBezTo>
                  <a:pt x="664" y="139"/>
                  <a:pt x="664" y="139"/>
                  <a:pt x="664" y="139"/>
                </a:cubicBezTo>
                <a:cubicBezTo>
                  <a:pt x="662" y="143"/>
                  <a:pt x="661" y="138"/>
                  <a:pt x="658" y="140"/>
                </a:cubicBezTo>
                <a:cubicBezTo>
                  <a:pt x="647" y="139"/>
                  <a:pt x="647" y="139"/>
                  <a:pt x="647" y="139"/>
                </a:cubicBezTo>
                <a:cubicBezTo>
                  <a:pt x="646" y="141"/>
                  <a:pt x="646" y="141"/>
                  <a:pt x="646" y="141"/>
                </a:cubicBezTo>
                <a:cubicBezTo>
                  <a:pt x="646" y="139"/>
                  <a:pt x="643" y="138"/>
                  <a:pt x="641" y="139"/>
                </a:cubicBezTo>
                <a:cubicBezTo>
                  <a:pt x="640" y="140"/>
                  <a:pt x="640" y="140"/>
                  <a:pt x="640" y="140"/>
                </a:cubicBezTo>
                <a:cubicBezTo>
                  <a:pt x="639" y="138"/>
                  <a:pt x="639" y="138"/>
                  <a:pt x="639" y="138"/>
                </a:cubicBezTo>
                <a:cubicBezTo>
                  <a:pt x="637" y="141"/>
                  <a:pt x="637" y="138"/>
                  <a:pt x="634" y="138"/>
                </a:cubicBezTo>
                <a:cubicBezTo>
                  <a:pt x="628" y="136"/>
                  <a:pt x="622" y="143"/>
                  <a:pt x="616" y="138"/>
                </a:cubicBezTo>
                <a:cubicBezTo>
                  <a:pt x="604" y="139"/>
                  <a:pt x="594" y="136"/>
                  <a:pt x="581" y="138"/>
                </a:cubicBezTo>
                <a:cubicBezTo>
                  <a:pt x="580" y="144"/>
                  <a:pt x="575" y="138"/>
                  <a:pt x="572" y="141"/>
                </a:cubicBezTo>
                <a:cubicBezTo>
                  <a:pt x="559" y="146"/>
                  <a:pt x="543" y="140"/>
                  <a:pt x="532" y="143"/>
                </a:cubicBezTo>
                <a:cubicBezTo>
                  <a:pt x="522" y="141"/>
                  <a:pt x="510" y="146"/>
                  <a:pt x="498" y="145"/>
                </a:cubicBezTo>
                <a:cubicBezTo>
                  <a:pt x="481" y="149"/>
                  <a:pt x="466" y="148"/>
                  <a:pt x="449" y="153"/>
                </a:cubicBezTo>
                <a:cubicBezTo>
                  <a:pt x="436" y="155"/>
                  <a:pt x="425" y="156"/>
                  <a:pt x="413" y="159"/>
                </a:cubicBezTo>
                <a:cubicBezTo>
                  <a:pt x="356" y="172"/>
                  <a:pt x="297" y="196"/>
                  <a:pt x="240" y="214"/>
                </a:cubicBezTo>
                <a:cubicBezTo>
                  <a:pt x="238" y="218"/>
                  <a:pt x="232" y="214"/>
                  <a:pt x="233" y="220"/>
                </a:cubicBezTo>
                <a:cubicBezTo>
                  <a:pt x="214" y="224"/>
                  <a:pt x="205" y="236"/>
                  <a:pt x="186" y="241"/>
                </a:cubicBezTo>
                <a:cubicBezTo>
                  <a:pt x="174" y="252"/>
                  <a:pt x="155" y="245"/>
                  <a:pt x="143" y="260"/>
                </a:cubicBezTo>
                <a:cubicBezTo>
                  <a:pt x="138" y="267"/>
                  <a:pt x="138" y="267"/>
                  <a:pt x="138" y="267"/>
                </a:cubicBezTo>
                <a:cubicBezTo>
                  <a:pt x="138" y="268"/>
                  <a:pt x="138" y="268"/>
                  <a:pt x="138" y="268"/>
                </a:cubicBezTo>
                <a:cubicBezTo>
                  <a:pt x="132" y="275"/>
                  <a:pt x="123" y="283"/>
                  <a:pt x="114" y="288"/>
                </a:cubicBezTo>
                <a:cubicBezTo>
                  <a:pt x="121" y="296"/>
                  <a:pt x="121" y="296"/>
                  <a:pt x="121" y="296"/>
                </a:cubicBezTo>
                <a:cubicBezTo>
                  <a:pt x="116" y="291"/>
                  <a:pt x="110" y="288"/>
                  <a:pt x="104" y="294"/>
                </a:cubicBezTo>
                <a:cubicBezTo>
                  <a:pt x="112" y="300"/>
                  <a:pt x="98" y="308"/>
                  <a:pt x="107" y="312"/>
                </a:cubicBezTo>
                <a:cubicBezTo>
                  <a:pt x="106" y="314"/>
                  <a:pt x="106" y="315"/>
                  <a:pt x="104" y="316"/>
                </a:cubicBezTo>
                <a:cubicBezTo>
                  <a:pt x="103" y="303"/>
                  <a:pt x="90" y="310"/>
                  <a:pt x="84" y="301"/>
                </a:cubicBezTo>
                <a:cubicBezTo>
                  <a:pt x="70" y="300"/>
                  <a:pt x="71" y="326"/>
                  <a:pt x="55" y="313"/>
                </a:cubicBezTo>
                <a:cubicBezTo>
                  <a:pt x="51" y="308"/>
                  <a:pt x="51" y="308"/>
                  <a:pt x="51" y="308"/>
                </a:cubicBezTo>
                <a:cubicBezTo>
                  <a:pt x="54" y="303"/>
                  <a:pt x="66" y="304"/>
                  <a:pt x="65" y="296"/>
                </a:cubicBezTo>
                <a:cubicBezTo>
                  <a:pt x="69" y="293"/>
                  <a:pt x="72" y="288"/>
                  <a:pt x="72" y="284"/>
                </a:cubicBezTo>
                <a:cubicBezTo>
                  <a:pt x="68" y="284"/>
                  <a:pt x="68" y="289"/>
                  <a:pt x="67" y="291"/>
                </a:cubicBezTo>
                <a:cubicBezTo>
                  <a:pt x="58" y="286"/>
                  <a:pt x="69" y="274"/>
                  <a:pt x="58" y="270"/>
                </a:cubicBezTo>
                <a:cubicBezTo>
                  <a:pt x="56" y="268"/>
                  <a:pt x="57" y="262"/>
                  <a:pt x="52" y="260"/>
                </a:cubicBezTo>
                <a:cubicBezTo>
                  <a:pt x="48" y="263"/>
                  <a:pt x="47" y="272"/>
                  <a:pt x="40" y="271"/>
                </a:cubicBezTo>
                <a:cubicBezTo>
                  <a:pt x="41" y="270"/>
                  <a:pt x="41" y="270"/>
                  <a:pt x="41" y="270"/>
                </a:cubicBezTo>
                <a:cubicBezTo>
                  <a:pt x="41" y="270"/>
                  <a:pt x="40" y="269"/>
                  <a:pt x="40" y="270"/>
                </a:cubicBezTo>
                <a:cubicBezTo>
                  <a:pt x="37" y="272"/>
                  <a:pt x="37" y="272"/>
                  <a:pt x="37" y="272"/>
                </a:cubicBezTo>
                <a:cubicBezTo>
                  <a:pt x="34" y="271"/>
                  <a:pt x="34" y="266"/>
                  <a:pt x="34" y="263"/>
                </a:cubicBezTo>
                <a:cubicBezTo>
                  <a:pt x="38" y="259"/>
                  <a:pt x="44" y="258"/>
                  <a:pt x="45" y="252"/>
                </a:cubicBezTo>
                <a:cubicBezTo>
                  <a:pt x="42" y="251"/>
                  <a:pt x="37" y="252"/>
                  <a:pt x="33" y="254"/>
                </a:cubicBezTo>
                <a:cubicBezTo>
                  <a:pt x="32" y="255"/>
                  <a:pt x="32" y="258"/>
                  <a:pt x="30" y="257"/>
                </a:cubicBezTo>
                <a:cubicBezTo>
                  <a:pt x="23" y="247"/>
                  <a:pt x="46" y="244"/>
                  <a:pt x="36" y="235"/>
                </a:cubicBezTo>
                <a:cubicBezTo>
                  <a:pt x="32" y="239"/>
                  <a:pt x="20" y="233"/>
                  <a:pt x="22" y="244"/>
                </a:cubicBezTo>
                <a:cubicBezTo>
                  <a:pt x="23" y="245"/>
                  <a:pt x="23" y="245"/>
                  <a:pt x="23" y="245"/>
                </a:cubicBezTo>
                <a:cubicBezTo>
                  <a:pt x="22" y="246"/>
                  <a:pt x="20" y="246"/>
                  <a:pt x="20" y="245"/>
                </a:cubicBezTo>
                <a:cubicBezTo>
                  <a:pt x="15" y="236"/>
                  <a:pt x="12" y="226"/>
                  <a:pt x="10" y="216"/>
                </a:cubicBezTo>
                <a:cubicBezTo>
                  <a:pt x="4" y="213"/>
                  <a:pt x="4" y="213"/>
                  <a:pt x="4" y="213"/>
                </a:cubicBezTo>
                <a:cubicBezTo>
                  <a:pt x="3" y="215"/>
                  <a:pt x="6" y="218"/>
                  <a:pt x="7" y="221"/>
                </a:cubicBezTo>
                <a:cubicBezTo>
                  <a:pt x="0" y="214"/>
                  <a:pt x="0" y="214"/>
                  <a:pt x="0" y="214"/>
                </a:cubicBezTo>
                <a:cubicBezTo>
                  <a:pt x="3" y="208"/>
                  <a:pt x="10" y="214"/>
                  <a:pt x="13" y="210"/>
                </a:cubicBezTo>
                <a:cubicBezTo>
                  <a:pt x="11" y="206"/>
                  <a:pt x="10" y="201"/>
                  <a:pt x="12" y="197"/>
                </a:cubicBezTo>
                <a:cubicBezTo>
                  <a:pt x="15" y="199"/>
                  <a:pt x="16" y="203"/>
                  <a:pt x="17" y="206"/>
                </a:cubicBezTo>
                <a:cubicBezTo>
                  <a:pt x="22" y="203"/>
                  <a:pt x="32" y="204"/>
                  <a:pt x="32" y="196"/>
                </a:cubicBezTo>
                <a:cubicBezTo>
                  <a:pt x="27" y="193"/>
                  <a:pt x="22" y="182"/>
                  <a:pt x="16" y="191"/>
                </a:cubicBezTo>
                <a:cubicBezTo>
                  <a:pt x="12" y="189"/>
                  <a:pt x="16" y="183"/>
                  <a:pt x="17" y="180"/>
                </a:cubicBezTo>
                <a:cubicBezTo>
                  <a:pt x="40" y="154"/>
                  <a:pt x="65" y="135"/>
                  <a:pt x="96" y="126"/>
                </a:cubicBezTo>
                <a:cubicBezTo>
                  <a:pt x="135" y="106"/>
                  <a:pt x="174" y="84"/>
                  <a:pt x="215" y="72"/>
                </a:cubicBezTo>
                <a:cubicBezTo>
                  <a:pt x="243" y="66"/>
                  <a:pt x="273" y="52"/>
                  <a:pt x="301" y="46"/>
                </a:cubicBezTo>
                <a:cubicBezTo>
                  <a:pt x="325" y="38"/>
                  <a:pt x="356" y="31"/>
                  <a:pt x="381" y="27"/>
                </a:cubicBezTo>
                <a:cubicBezTo>
                  <a:pt x="388" y="23"/>
                  <a:pt x="394" y="22"/>
                  <a:pt x="402" y="23"/>
                </a:cubicBezTo>
                <a:cubicBezTo>
                  <a:pt x="418" y="16"/>
                  <a:pt x="442" y="18"/>
                  <a:pt x="458" y="12"/>
                </a:cubicBezTo>
                <a:cubicBezTo>
                  <a:pt x="553" y="0"/>
                  <a:pt x="653" y="1"/>
                  <a:pt x="744" y="19"/>
                </a:cubicBezTo>
                <a:lnTo>
                  <a:pt x="750" y="21"/>
                </a:ln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6763">
            <a:extLst>
              <a:ext uri="{FF2B5EF4-FFF2-40B4-BE49-F238E27FC236}">
                <a16:creationId xmlns:a16="http://schemas.microsoft.com/office/drawing/2014/main" id="{0C443E36-0E1C-3809-87CD-377774E4439B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8044611" y="4050255"/>
            <a:ext cx="2367174" cy="2286000"/>
          </a:xfrm>
          <a:custGeom>
            <a:avLst/>
            <a:gdLst>
              <a:gd name="T0" fmla="*/ 93 w 178"/>
              <a:gd name="T1" fmla="*/ 33 h 172"/>
              <a:gd name="T2" fmla="*/ 59 w 178"/>
              <a:gd name="T3" fmla="*/ 42 h 172"/>
              <a:gd name="T4" fmla="*/ 52 w 178"/>
              <a:gd name="T5" fmla="*/ 110 h 172"/>
              <a:gd name="T6" fmla="*/ 93 w 178"/>
              <a:gd name="T7" fmla="*/ 125 h 172"/>
              <a:gd name="T8" fmla="*/ 120 w 178"/>
              <a:gd name="T9" fmla="*/ 116 h 172"/>
              <a:gd name="T10" fmla="*/ 98 w 178"/>
              <a:gd name="T11" fmla="*/ 132 h 172"/>
              <a:gd name="T12" fmla="*/ 106 w 178"/>
              <a:gd name="T13" fmla="*/ 136 h 172"/>
              <a:gd name="T14" fmla="*/ 84 w 178"/>
              <a:gd name="T15" fmla="*/ 141 h 172"/>
              <a:gd name="T16" fmla="*/ 128 w 178"/>
              <a:gd name="T17" fmla="*/ 128 h 172"/>
              <a:gd name="T18" fmla="*/ 138 w 178"/>
              <a:gd name="T19" fmla="*/ 122 h 172"/>
              <a:gd name="T20" fmla="*/ 154 w 178"/>
              <a:gd name="T21" fmla="*/ 95 h 172"/>
              <a:gd name="T22" fmla="*/ 150 w 178"/>
              <a:gd name="T23" fmla="*/ 116 h 172"/>
              <a:gd name="T24" fmla="*/ 146 w 178"/>
              <a:gd name="T25" fmla="*/ 127 h 172"/>
              <a:gd name="T26" fmla="*/ 147 w 178"/>
              <a:gd name="T27" fmla="*/ 133 h 172"/>
              <a:gd name="T28" fmla="*/ 95 w 178"/>
              <a:gd name="T29" fmla="*/ 160 h 172"/>
              <a:gd name="T30" fmla="*/ 84 w 178"/>
              <a:gd name="T31" fmla="*/ 164 h 172"/>
              <a:gd name="T32" fmla="*/ 169 w 178"/>
              <a:gd name="T33" fmla="*/ 110 h 172"/>
              <a:gd name="T34" fmla="*/ 134 w 178"/>
              <a:gd name="T35" fmla="*/ 155 h 172"/>
              <a:gd name="T36" fmla="*/ 176 w 178"/>
              <a:gd name="T37" fmla="*/ 109 h 172"/>
              <a:gd name="T38" fmla="*/ 126 w 178"/>
              <a:gd name="T39" fmla="*/ 165 h 172"/>
              <a:gd name="T40" fmla="*/ 28 w 178"/>
              <a:gd name="T41" fmla="*/ 148 h 172"/>
              <a:gd name="T42" fmla="*/ 0 w 178"/>
              <a:gd name="T43" fmla="*/ 83 h 172"/>
              <a:gd name="T44" fmla="*/ 58 w 178"/>
              <a:gd name="T45" fmla="*/ 3 h 172"/>
              <a:gd name="T46" fmla="*/ 21 w 178"/>
              <a:gd name="T47" fmla="*/ 28 h 172"/>
              <a:gd name="T48" fmla="*/ 1 w 178"/>
              <a:gd name="T49" fmla="*/ 88 h 172"/>
              <a:gd name="T50" fmla="*/ 24 w 178"/>
              <a:gd name="T51" fmla="*/ 135 h 172"/>
              <a:gd name="T52" fmla="*/ 8 w 178"/>
              <a:gd name="T53" fmla="*/ 58 h 172"/>
              <a:gd name="T54" fmla="*/ 18 w 178"/>
              <a:gd name="T55" fmla="*/ 42 h 172"/>
              <a:gd name="T56" fmla="*/ 22 w 178"/>
              <a:gd name="T57" fmla="*/ 39 h 172"/>
              <a:gd name="T58" fmla="*/ 129 w 178"/>
              <a:gd name="T59" fmla="*/ 20 h 172"/>
              <a:gd name="T60" fmla="*/ 125 w 178"/>
              <a:gd name="T61" fmla="*/ 20 h 172"/>
              <a:gd name="T62" fmla="*/ 135 w 178"/>
              <a:gd name="T63" fmla="*/ 31 h 172"/>
              <a:gd name="T64" fmla="*/ 90 w 178"/>
              <a:gd name="T65" fmla="*/ 14 h 172"/>
              <a:gd name="T66" fmla="*/ 120 w 178"/>
              <a:gd name="T67" fmla="*/ 25 h 172"/>
              <a:gd name="T68" fmla="*/ 103 w 178"/>
              <a:gd name="T69" fmla="*/ 21 h 172"/>
              <a:gd name="T70" fmla="*/ 104 w 178"/>
              <a:gd name="T71" fmla="*/ 23 h 172"/>
              <a:gd name="T72" fmla="*/ 140 w 178"/>
              <a:gd name="T73" fmla="*/ 72 h 172"/>
              <a:gd name="T74" fmla="*/ 134 w 178"/>
              <a:gd name="T75" fmla="*/ 63 h 172"/>
              <a:gd name="T76" fmla="*/ 137 w 178"/>
              <a:gd name="T77" fmla="*/ 61 h 172"/>
              <a:gd name="T78" fmla="*/ 103 w 178"/>
              <a:gd name="T79" fmla="*/ 11 h 172"/>
              <a:gd name="T80" fmla="*/ 105 w 178"/>
              <a:gd name="T81" fmla="*/ 11 h 172"/>
              <a:gd name="T82" fmla="*/ 24 w 178"/>
              <a:gd name="T83" fmla="*/ 31 h 172"/>
              <a:gd name="T84" fmla="*/ 24 w 178"/>
              <a:gd name="T85" fmla="*/ 25 h 172"/>
              <a:gd name="T86" fmla="*/ 145 w 178"/>
              <a:gd name="T87" fmla="*/ 150 h 172"/>
              <a:gd name="T88" fmla="*/ 126 w 178"/>
              <a:gd name="T89" fmla="*/ 162 h 172"/>
              <a:gd name="T90" fmla="*/ 148 w 178"/>
              <a:gd name="T91" fmla="*/ 105 h 172"/>
              <a:gd name="T92" fmla="*/ 128 w 178"/>
              <a:gd name="T93" fmla="*/ 129 h 172"/>
              <a:gd name="T94" fmla="*/ 141 w 178"/>
              <a:gd name="T95" fmla="*/ 132 h 172"/>
              <a:gd name="T96" fmla="*/ 126 w 178"/>
              <a:gd name="T97" fmla="*/ 143 h 172"/>
              <a:gd name="T98" fmla="*/ 108 w 178"/>
              <a:gd name="T99" fmla="*/ 155 h 172"/>
              <a:gd name="T100" fmla="*/ 97 w 178"/>
              <a:gd name="T101" fmla="*/ 139 h 172"/>
              <a:gd name="T102" fmla="*/ 95 w 178"/>
              <a:gd name="T103" fmla="*/ 133 h 172"/>
              <a:gd name="T104" fmla="*/ 57 w 178"/>
              <a:gd name="T105" fmla="*/ 166 h 172"/>
              <a:gd name="T106" fmla="*/ 84 w 178"/>
              <a:gd name="T107" fmla="*/ 172 h 172"/>
              <a:gd name="T108" fmla="*/ 100 w 178"/>
              <a:gd name="T109" fmla="*/ 167 h 172"/>
              <a:gd name="T110" fmla="*/ 69 w 178"/>
              <a:gd name="T111" fmla="*/ 163 h 172"/>
              <a:gd name="T112" fmla="*/ 42 w 178"/>
              <a:gd name="T113" fmla="*/ 152 h 172"/>
              <a:gd name="T114" fmla="*/ 16 w 178"/>
              <a:gd name="T115" fmla="*/ 48 h 172"/>
              <a:gd name="T116" fmla="*/ 50 w 178"/>
              <a:gd name="T117" fmla="*/ 14 h 172"/>
              <a:gd name="T118" fmla="*/ 80 w 178"/>
              <a:gd name="T119" fmla="*/ 31 h 172"/>
              <a:gd name="T120" fmla="*/ 110 w 178"/>
              <a:gd name="T121" fmla="*/ 28 h 172"/>
              <a:gd name="T122" fmla="*/ 127 w 178"/>
              <a:gd name="T123" fmla="*/ 3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72">
                <a:moveTo>
                  <a:pt x="135" y="78"/>
                </a:moveTo>
                <a:cubicBezTo>
                  <a:pt x="135" y="77"/>
                  <a:pt x="135" y="75"/>
                  <a:pt x="135" y="74"/>
                </a:cubicBezTo>
                <a:cubicBezTo>
                  <a:pt x="135" y="72"/>
                  <a:pt x="134" y="70"/>
                  <a:pt x="134" y="69"/>
                </a:cubicBezTo>
                <a:cubicBezTo>
                  <a:pt x="133" y="65"/>
                  <a:pt x="131" y="60"/>
                  <a:pt x="129" y="56"/>
                </a:cubicBezTo>
                <a:cubicBezTo>
                  <a:pt x="127" y="52"/>
                  <a:pt x="124" y="48"/>
                  <a:pt x="121" y="45"/>
                </a:cubicBezTo>
                <a:cubicBezTo>
                  <a:pt x="121" y="45"/>
                  <a:pt x="121" y="45"/>
                  <a:pt x="120" y="45"/>
                </a:cubicBezTo>
                <a:cubicBezTo>
                  <a:pt x="120" y="45"/>
                  <a:pt x="120" y="44"/>
                  <a:pt x="120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9" y="43"/>
                  <a:pt x="118" y="42"/>
                  <a:pt x="118" y="43"/>
                </a:cubicBezTo>
                <a:cubicBezTo>
                  <a:pt x="118" y="42"/>
                  <a:pt x="117" y="41"/>
                  <a:pt x="117" y="41"/>
                </a:cubicBezTo>
                <a:cubicBezTo>
                  <a:pt x="116" y="40"/>
                  <a:pt x="114" y="39"/>
                  <a:pt x="112" y="38"/>
                </a:cubicBezTo>
                <a:cubicBezTo>
                  <a:pt x="110" y="37"/>
                  <a:pt x="108" y="36"/>
                  <a:pt x="106" y="35"/>
                </a:cubicBezTo>
                <a:cubicBezTo>
                  <a:pt x="104" y="34"/>
                  <a:pt x="103" y="34"/>
                  <a:pt x="101" y="34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1" y="33"/>
                  <a:pt x="100" y="33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33"/>
                  <a:pt x="98" y="32"/>
                  <a:pt x="96" y="32"/>
                </a:cubicBezTo>
                <a:cubicBezTo>
                  <a:pt x="96" y="32"/>
                  <a:pt x="96" y="32"/>
                  <a:pt x="95" y="32"/>
                </a:cubicBezTo>
                <a:cubicBezTo>
                  <a:pt x="95" y="32"/>
                  <a:pt x="96" y="32"/>
                  <a:pt x="96" y="33"/>
                </a:cubicBezTo>
                <a:cubicBezTo>
                  <a:pt x="97" y="33"/>
                  <a:pt x="96" y="32"/>
                  <a:pt x="97" y="32"/>
                </a:cubicBezTo>
                <a:cubicBezTo>
                  <a:pt x="98" y="32"/>
                  <a:pt x="96" y="32"/>
                  <a:pt x="97" y="33"/>
                </a:cubicBezTo>
                <a:cubicBezTo>
                  <a:pt x="95" y="32"/>
                  <a:pt x="97" y="33"/>
                  <a:pt x="96" y="33"/>
                </a:cubicBezTo>
                <a:cubicBezTo>
                  <a:pt x="96" y="33"/>
                  <a:pt x="97" y="33"/>
                  <a:pt x="97" y="33"/>
                </a:cubicBezTo>
                <a:cubicBezTo>
                  <a:pt x="98" y="34"/>
                  <a:pt x="98" y="34"/>
                  <a:pt x="98" y="34"/>
                </a:cubicBezTo>
                <a:cubicBezTo>
                  <a:pt x="99" y="34"/>
                  <a:pt x="98" y="34"/>
                  <a:pt x="99" y="34"/>
                </a:cubicBezTo>
                <a:cubicBezTo>
                  <a:pt x="99" y="34"/>
                  <a:pt x="99" y="33"/>
                  <a:pt x="98" y="33"/>
                </a:cubicBezTo>
                <a:cubicBezTo>
                  <a:pt x="99" y="33"/>
                  <a:pt x="100" y="34"/>
                  <a:pt x="100" y="33"/>
                </a:cubicBezTo>
                <a:cubicBezTo>
                  <a:pt x="101" y="33"/>
                  <a:pt x="101" y="34"/>
                  <a:pt x="101" y="34"/>
                </a:cubicBezTo>
                <a:cubicBezTo>
                  <a:pt x="101" y="34"/>
                  <a:pt x="101" y="34"/>
                  <a:pt x="102" y="34"/>
                </a:cubicBezTo>
                <a:cubicBezTo>
                  <a:pt x="102" y="34"/>
                  <a:pt x="101" y="34"/>
                  <a:pt x="102" y="35"/>
                </a:cubicBezTo>
                <a:cubicBezTo>
                  <a:pt x="103" y="35"/>
                  <a:pt x="102" y="35"/>
                  <a:pt x="103" y="35"/>
                </a:cubicBezTo>
                <a:cubicBezTo>
                  <a:pt x="103" y="35"/>
                  <a:pt x="103" y="35"/>
                  <a:pt x="104" y="35"/>
                </a:cubicBezTo>
                <a:cubicBezTo>
                  <a:pt x="103" y="35"/>
                  <a:pt x="102" y="35"/>
                  <a:pt x="101" y="35"/>
                </a:cubicBezTo>
                <a:cubicBezTo>
                  <a:pt x="102" y="35"/>
                  <a:pt x="101" y="35"/>
                  <a:pt x="100" y="35"/>
                </a:cubicBezTo>
                <a:cubicBezTo>
                  <a:pt x="99" y="35"/>
                  <a:pt x="99" y="35"/>
                  <a:pt x="99" y="34"/>
                </a:cubicBezTo>
                <a:cubicBezTo>
                  <a:pt x="99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3"/>
                  <a:pt x="95" y="34"/>
                  <a:pt x="94" y="33"/>
                </a:cubicBezTo>
                <a:cubicBezTo>
                  <a:pt x="94" y="33"/>
                  <a:pt x="95" y="33"/>
                  <a:pt x="95" y="33"/>
                </a:cubicBezTo>
                <a:cubicBezTo>
                  <a:pt x="94" y="33"/>
                  <a:pt x="93" y="33"/>
                  <a:pt x="93" y="33"/>
                </a:cubicBezTo>
                <a:cubicBezTo>
                  <a:pt x="92" y="33"/>
                  <a:pt x="93" y="33"/>
                  <a:pt x="93" y="33"/>
                </a:cubicBezTo>
                <a:cubicBezTo>
                  <a:pt x="93" y="33"/>
                  <a:pt x="92" y="33"/>
                  <a:pt x="91" y="32"/>
                </a:cubicBezTo>
                <a:cubicBezTo>
                  <a:pt x="91" y="32"/>
                  <a:pt x="90" y="32"/>
                  <a:pt x="90" y="33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2"/>
                  <a:pt x="89" y="33"/>
                  <a:pt x="88" y="33"/>
                </a:cubicBezTo>
                <a:cubicBezTo>
                  <a:pt x="88" y="32"/>
                  <a:pt x="87" y="32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6" y="32"/>
                  <a:pt x="85" y="32"/>
                  <a:pt x="84" y="32"/>
                </a:cubicBezTo>
                <a:cubicBezTo>
                  <a:pt x="84" y="32"/>
                  <a:pt x="85" y="32"/>
                  <a:pt x="85" y="32"/>
                </a:cubicBezTo>
                <a:cubicBezTo>
                  <a:pt x="84" y="32"/>
                  <a:pt x="84" y="32"/>
                  <a:pt x="83" y="33"/>
                </a:cubicBezTo>
                <a:cubicBezTo>
                  <a:pt x="83" y="32"/>
                  <a:pt x="83" y="32"/>
                  <a:pt x="82" y="32"/>
                </a:cubicBezTo>
                <a:cubicBezTo>
                  <a:pt x="82" y="32"/>
                  <a:pt x="82" y="32"/>
                  <a:pt x="82" y="33"/>
                </a:cubicBezTo>
                <a:cubicBezTo>
                  <a:pt x="81" y="33"/>
                  <a:pt x="81" y="32"/>
                  <a:pt x="81" y="32"/>
                </a:cubicBezTo>
                <a:cubicBezTo>
                  <a:pt x="80" y="32"/>
                  <a:pt x="81" y="33"/>
                  <a:pt x="80" y="33"/>
                </a:cubicBezTo>
                <a:cubicBezTo>
                  <a:pt x="80" y="32"/>
                  <a:pt x="79" y="33"/>
                  <a:pt x="79" y="32"/>
                </a:cubicBezTo>
                <a:cubicBezTo>
                  <a:pt x="78" y="33"/>
                  <a:pt x="77" y="33"/>
                  <a:pt x="76" y="33"/>
                </a:cubicBezTo>
                <a:cubicBezTo>
                  <a:pt x="76" y="33"/>
                  <a:pt x="76" y="33"/>
                  <a:pt x="75" y="33"/>
                </a:cubicBezTo>
                <a:cubicBezTo>
                  <a:pt x="75" y="33"/>
                  <a:pt x="76" y="33"/>
                  <a:pt x="76" y="33"/>
                </a:cubicBezTo>
                <a:cubicBezTo>
                  <a:pt x="77" y="33"/>
                  <a:pt x="78" y="33"/>
                  <a:pt x="78" y="33"/>
                </a:cubicBezTo>
                <a:cubicBezTo>
                  <a:pt x="81" y="33"/>
                  <a:pt x="85" y="33"/>
                  <a:pt x="90" y="33"/>
                </a:cubicBezTo>
                <a:cubicBezTo>
                  <a:pt x="89" y="34"/>
                  <a:pt x="87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4" y="33"/>
                  <a:pt x="85" y="34"/>
                  <a:pt x="84" y="34"/>
                </a:cubicBezTo>
                <a:cubicBezTo>
                  <a:pt x="84" y="33"/>
                  <a:pt x="83" y="33"/>
                  <a:pt x="82" y="33"/>
                </a:cubicBezTo>
                <a:cubicBezTo>
                  <a:pt x="82" y="33"/>
                  <a:pt x="81" y="33"/>
                  <a:pt x="80" y="33"/>
                </a:cubicBezTo>
                <a:cubicBezTo>
                  <a:pt x="79" y="33"/>
                  <a:pt x="80" y="33"/>
                  <a:pt x="80" y="34"/>
                </a:cubicBezTo>
                <a:cubicBezTo>
                  <a:pt x="79" y="34"/>
                  <a:pt x="79" y="34"/>
                  <a:pt x="78" y="34"/>
                </a:cubicBezTo>
                <a:cubicBezTo>
                  <a:pt x="78" y="34"/>
                  <a:pt x="79" y="33"/>
                  <a:pt x="78" y="33"/>
                </a:cubicBezTo>
                <a:cubicBezTo>
                  <a:pt x="78" y="34"/>
                  <a:pt x="78" y="34"/>
                  <a:pt x="77" y="35"/>
                </a:cubicBezTo>
                <a:cubicBezTo>
                  <a:pt x="76" y="35"/>
                  <a:pt x="75" y="35"/>
                  <a:pt x="74" y="35"/>
                </a:cubicBezTo>
                <a:cubicBezTo>
                  <a:pt x="73" y="36"/>
                  <a:pt x="72" y="36"/>
                  <a:pt x="71" y="36"/>
                </a:cubicBezTo>
                <a:cubicBezTo>
                  <a:pt x="71" y="36"/>
                  <a:pt x="71" y="36"/>
                  <a:pt x="72" y="37"/>
                </a:cubicBezTo>
                <a:cubicBezTo>
                  <a:pt x="71" y="37"/>
                  <a:pt x="70" y="37"/>
                  <a:pt x="69" y="37"/>
                </a:cubicBezTo>
                <a:cubicBezTo>
                  <a:pt x="68" y="38"/>
                  <a:pt x="67" y="38"/>
                  <a:pt x="67" y="38"/>
                </a:cubicBezTo>
                <a:cubicBezTo>
                  <a:pt x="67" y="37"/>
                  <a:pt x="70" y="37"/>
                  <a:pt x="71" y="36"/>
                </a:cubicBezTo>
                <a:cubicBezTo>
                  <a:pt x="70" y="36"/>
                  <a:pt x="68" y="37"/>
                  <a:pt x="66" y="38"/>
                </a:cubicBezTo>
                <a:cubicBezTo>
                  <a:pt x="65" y="38"/>
                  <a:pt x="63" y="39"/>
                  <a:pt x="61" y="39"/>
                </a:cubicBezTo>
                <a:cubicBezTo>
                  <a:pt x="61" y="40"/>
                  <a:pt x="62" y="39"/>
                  <a:pt x="62" y="40"/>
                </a:cubicBezTo>
                <a:cubicBezTo>
                  <a:pt x="60" y="40"/>
                  <a:pt x="60" y="41"/>
                  <a:pt x="60" y="41"/>
                </a:cubicBezTo>
                <a:cubicBezTo>
                  <a:pt x="59" y="41"/>
                  <a:pt x="60" y="41"/>
                  <a:pt x="59" y="42"/>
                </a:cubicBezTo>
                <a:cubicBezTo>
                  <a:pt x="59" y="42"/>
                  <a:pt x="60" y="42"/>
                  <a:pt x="60" y="41"/>
                </a:cubicBezTo>
                <a:cubicBezTo>
                  <a:pt x="60" y="42"/>
                  <a:pt x="60" y="42"/>
                  <a:pt x="60" y="41"/>
                </a:cubicBezTo>
                <a:cubicBezTo>
                  <a:pt x="60" y="42"/>
                  <a:pt x="58" y="43"/>
                  <a:pt x="59" y="43"/>
                </a:cubicBezTo>
                <a:cubicBezTo>
                  <a:pt x="58" y="44"/>
                  <a:pt x="58" y="43"/>
                  <a:pt x="57" y="44"/>
                </a:cubicBezTo>
                <a:cubicBezTo>
                  <a:pt x="57" y="44"/>
                  <a:pt x="58" y="44"/>
                  <a:pt x="58" y="44"/>
                </a:cubicBezTo>
                <a:cubicBezTo>
                  <a:pt x="57" y="45"/>
                  <a:pt x="57" y="44"/>
                  <a:pt x="56" y="45"/>
                </a:cubicBezTo>
                <a:cubicBezTo>
                  <a:pt x="56" y="45"/>
                  <a:pt x="57" y="45"/>
                  <a:pt x="56" y="45"/>
                </a:cubicBezTo>
                <a:cubicBezTo>
                  <a:pt x="55" y="45"/>
                  <a:pt x="53" y="47"/>
                  <a:pt x="51" y="49"/>
                </a:cubicBezTo>
                <a:cubicBezTo>
                  <a:pt x="51" y="49"/>
                  <a:pt x="51" y="49"/>
                  <a:pt x="50" y="49"/>
                </a:cubicBezTo>
                <a:cubicBezTo>
                  <a:pt x="50" y="50"/>
                  <a:pt x="49" y="51"/>
                  <a:pt x="49" y="51"/>
                </a:cubicBezTo>
                <a:cubicBezTo>
                  <a:pt x="49" y="52"/>
                  <a:pt x="49" y="51"/>
                  <a:pt x="50" y="51"/>
                </a:cubicBezTo>
                <a:cubicBezTo>
                  <a:pt x="50" y="51"/>
                  <a:pt x="49" y="51"/>
                  <a:pt x="50" y="51"/>
                </a:cubicBezTo>
                <a:cubicBezTo>
                  <a:pt x="48" y="53"/>
                  <a:pt x="47" y="54"/>
                  <a:pt x="47" y="55"/>
                </a:cubicBezTo>
                <a:cubicBezTo>
                  <a:pt x="46" y="57"/>
                  <a:pt x="45" y="58"/>
                  <a:pt x="44" y="60"/>
                </a:cubicBezTo>
                <a:cubicBezTo>
                  <a:pt x="44" y="61"/>
                  <a:pt x="43" y="62"/>
                  <a:pt x="43" y="63"/>
                </a:cubicBezTo>
                <a:cubicBezTo>
                  <a:pt x="43" y="64"/>
                  <a:pt x="42" y="65"/>
                  <a:pt x="42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6"/>
                  <a:pt x="41" y="67"/>
                  <a:pt x="41" y="68"/>
                </a:cubicBezTo>
                <a:cubicBezTo>
                  <a:pt x="41" y="68"/>
                  <a:pt x="42" y="67"/>
                  <a:pt x="42" y="68"/>
                </a:cubicBezTo>
                <a:cubicBezTo>
                  <a:pt x="41" y="68"/>
                  <a:pt x="41" y="69"/>
                  <a:pt x="41" y="69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1"/>
                  <a:pt x="41" y="72"/>
                  <a:pt x="41" y="73"/>
                </a:cubicBezTo>
                <a:cubicBezTo>
                  <a:pt x="40" y="74"/>
                  <a:pt x="40" y="76"/>
                  <a:pt x="40" y="77"/>
                </a:cubicBezTo>
                <a:cubicBezTo>
                  <a:pt x="40" y="78"/>
                  <a:pt x="41" y="77"/>
                  <a:pt x="40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9"/>
                  <a:pt x="40" y="79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1"/>
                  <a:pt x="41" y="81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40" y="84"/>
                  <a:pt x="40" y="85"/>
                  <a:pt x="41" y="86"/>
                </a:cubicBezTo>
                <a:cubicBezTo>
                  <a:pt x="41" y="87"/>
                  <a:pt x="41" y="88"/>
                  <a:pt x="41" y="89"/>
                </a:cubicBezTo>
                <a:cubicBezTo>
                  <a:pt x="41" y="90"/>
                  <a:pt x="41" y="90"/>
                  <a:pt x="41" y="91"/>
                </a:cubicBezTo>
                <a:cubicBezTo>
                  <a:pt x="41" y="91"/>
                  <a:pt x="42" y="93"/>
                  <a:pt x="42" y="94"/>
                </a:cubicBezTo>
                <a:cubicBezTo>
                  <a:pt x="42" y="94"/>
                  <a:pt x="42" y="94"/>
                  <a:pt x="42" y="95"/>
                </a:cubicBezTo>
                <a:cubicBezTo>
                  <a:pt x="42" y="95"/>
                  <a:pt x="42" y="94"/>
                  <a:pt x="43" y="94"/>
                </a:cubicBezTo>
                <a:cubicBezTo>
                  <a:pt x="43" y="96"/>
                  <a:pt x="44" y="97"/>
                  <a:pt x="45" y="99"/>
                </a:cubicBezTo>
                <a:cubicBezTo>
                  <a:pt x="45" y="99"/>
                  <a:pt x="45" y="101"/>
                  <a:pt x="46" y="100"/>
                </a:cubicBezTo>
                <a:cubicBezTo>
                  <a:pt x="46" y="102"/>
                  <a:pt x="47" y="103"/>
                  <a:pt x="48" y="104"/>
                </a:cubicBezTo>
                <a:cubicBezTo>
                  <a:pt x="48" y="105"/>
                  <a:pt x="49" y="106"/>
                  <a:pt x="50" y="107"/>
                </a:cubicBezTo>
                <a:cubicBezTo>
                  <a:pt x="51" y="108"/>
                  <a:pt x="52" y="109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7" y="114"/>
                  <a:pt x="58" y="115"/>
                </a:cubicBezTo>
                <a:cubicBezTo>
                  <a:pt x="59" y="115"/>
                  <a:pt x="57" y="115"/>
                  <a:pt x="57" y="114"/>
                </a:cubicBezTo>
                <a:cubicBezTo>
                  <a:pt x="59" y="115"/>
                  <a:pt x="61" y="117"/>
                  <a:pt x="63" y="118"/>
                </a:cubicBezTo>
                <a:cubicBezTo>
                  <a:pt x="63" y="119"/>
                  <a:pt x="64" y="118"/>
                  <a:pt x="65" y="119"/>
                </a:cubicBezTo>
                <a:cubicBezTo>
                  <a:pt x="65" y="119"/>
                  <a:pt x="66" y="119"/>
                  <a:pt x="66" y="119"/>
                </a:cubicBezTo>
                <a:cubicBezTo>
                  <a:pt x="66" y="119"/>
                  <a:pt x="66" y="120"/>
                  <a:pt x="66" y="120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8" y="122"/>
                  <a:pt x="69" y="122"/>
                  <a:pt x="70" y="123"/>
                </a:cubicBezTo>
                <a:cubicBezTo>
                  <a:pt x="70" y="122"/>
                  <a:pt x="71" y="123"/>
                  <a:pt x="72" y="123"/>
                </a:cubicBezTo>
                <a:cubicBezTo>
                  <a:pt x="74" y="123"/>
                  <a:pt x="75" y="124"/>
                  <a:pt x="75" y="123"/>
                </a:cubicBezTo>
                <a:cubicBezTo>
                  <a:pt x="73" y="123"/>
                  <a:pt x="72" y="123"/>
                  <a:pt x="70" y="122"/>
                </a:cubicBezTo>
                <a:cubicBezTo>
                  <a:pt x="70" y="122"/>
                  <a:pt x="71" y="122"/>
                  <a:pt x="72" y="122"/>
                </a:cubicBezTo>
                <a:cubicBezTo>
                  <a:pt x="73" y="122"/>
                  <a:pt x="73" y="123"/>
                  <a:pt x="73" y="122"/>
                </a:cubicBezTo>
                <a:cubicBezTo>
                  <a:pt x="74" y="122"/>
                  <a:pt x="74" y="123"/>
                  <a:pt x="74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2"/>
                  <a:pt x="76" y="123"/>
                  <a:pt x="75" y="122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5" y="122"/>
                  <a:pt x="74" y="122"/>
                  <a:pt x="74" y="122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6" y="122"/>
                  <a:pt x="76" y="122"/>
                  <a:pt x="77" y="122"/>
                </a:cubicBezTo>
                <a:cubicBezTo>
                  <a:pt x="77" y="123"/>
                  <a:pt x="78" y="123"/>
                  <a:pt x="77" y="123"/>
                </a:cubicBezTo>
                <a:cubicBezTo>
                  <a:pt x="78" y="124"/>
                  <a:pt x="77" y="124"/>
                  <a:pt x="78" y="124"/>
                </a:cubicBezTo>
                <a:cubicBezTo>
                  <a:pt x="78" y="124"/>
                  <a:pt x="79" y="124"/>
                  <a:pt x="79" y="124"/>
                </a:cubicBezTo>
                <a:cubicBezTo>
                  <a:pt x="79" y="124"/>
                  <a:pt x="80" y="124"/>
                  <a:pt x="80" y="124"/>
                </a:cubicBezTo>
                <a:cubicBezTo>
                  <a:pt x="81" y="124"/>
                  <a:pt x="81" y="124"/>
                  <a:pt x="82" y="124"/>
                </a:cubicBezTo>
                <a:cubicBezTo>
                  <a:pt x="83" y="124"/>
                  <a:pt x="82" y="124"/>
                  <a:pt x="83" y="124"/>
                </a:cubicBezTo>
                <a:cubicBezTo>
                  <a:pt x="83" y="124"/>
                  <a:pt x="84" y="124"/>
                  <a:pt x="84" y="125"/>
                </a:cubicBezTo>
                <a:cubicBezTo>
                  <a:pt x="85" y="124"/>
                  <a:pt x="86" y="124"/>
                  <a:pt x="86" y="124"/>
                </a:cubicBezTo>
                <a:cubicBezTo>
                  <a:pt x="87" y="124"/>
                  <a:pt x="88" y="124"/>
                  <a:pt x="87" y="125"/>
                </a:cubicBezTo>
                <a:cubicBezTo>
                  <a:pt x="88" y="124"/>
                  <a:pt x="89" y="125"/>
                  <a:pt x="91" y="125"/>
                </a:cubicBezTo>
                <a:cubicBezTo>
                  <a:pt x="91" y="125"/>
                  <a:pt x="92" y="125"/>
                  <a:pt x="92" y="124"/>
                </a:cubicBezTo>
                <a:cubicBezTo>
                  <a:pt x="93" y="124"/>
                  <a:pt x="92" y="125"/>
                  <a:pt x="93" y="125"/>
                </a:cubicBezTo>
                <a:cubicBezTo>
                  <a:pt x="93" y="125"/>
                  <a:pt x="93" y="124"/>
                  <a:pt x="93" y="124"/>
                </a:cubicBezTo>
                <a:cubicBezTo>
                  <a:pt x="94" y="124"/>
                  <a:pt x="95" y="124"/>
                  <a:pt x="95" y="124"/>
                </a:cubicBezTo>
                <a:cubicBezTo>
                  <a:pt x="96" y="124"/>
                  <a:pt x="96" y="124"/>
                  <a:pt x="97" y="124"/>
                </a:cubicBezTo>
                <a:cubicBezTo>
                  <a:pt x="97" y="124"/>
                  <a:pt x="96" y="124"/>
                  <a:pt x="96" y="124"/>
                </a:cubicBezTo>
                <a:cubicBezTo>
                  <a:pt x="95" y="124"/>
                  <a:pt x="95" y="125"/>
                  <a:pt x="93" y="125"/>
                </a:cubicBezTo>
                <a:cubicBezTo>
                  <a:pt x="93" y="125"/>
                  <a:pt x="93" y="125"/>
                  <a:pt x="92" y="125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4" y="125"/>
                  <a:pt x="94" y="125"/>
                </a:cubicBezTo>
                <a:cubicBezTo>
                  <a:pt x="94" y="125"/>
                  <a:pt x="95" y="125"/>
                  <a:pt x="94" y="126"/>
                </a:cubicBezTo>
                <a:cubicBezTo>
                  <a:pt x="94" y="126"/>
                  <a:pt x="95" y="125"/>
                  <a:pt x="95" y="125"/>
                </a:cubicBezTo>
                <a:cubicBezTo>
                  <a:pt x="94" y="125"/>
                  <a:pt x="95" y="125"/>
                  <a:pt x="96" y="124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125"/>
                  <a:pt x="96" y="125"/>
                  <a:pt x="97" y="125"/>
                </a:cubicBezTo>
                <a:cubicBezTo>
                  <a:pt x="96" y="125"/>
                  <a:pt x="96" y="124"/>
                  <a:pt x="97" y="124"/>
                </a:cubicBezTo>
                <a:cubicBezTo>
                  <a:pt x="99" y="124"/>
                  <a:pt x="99" y="123"/>
                  <a:pt x="101" y="122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03" y="123"/>
                  <a:pt x="103" y="122"/>
                  <a:pt x="104" y="122"/>
                </a:cubicBezTo>
                <a:cubicBezTo>
                  <a:pt x="104" y="122"/>
                  <a:pt x="103" y="122"/>
                  <a:pt x="105" y="121"/>
                </a:cubicBezTo>
                <a:cubicBezTo>
                  <a:pt x="105" y="121"/>
                  <a:pt x="105" y="121"/>
                  <a:pt x="105" y="122"/>
                </a:cubicBezTo>
                <a:cubicBezTo>
                  <a:pt x="106" y="121"/>
                  <a:pt x="105" y="121"/>
                  <a:pt x="105" y="121"/>
                </a:cubicBezTo>
                <a:cubicBezTo>
                  <a:pt x="107" y="121"/>
                  <a:pt x="106" y="120"/>
                  <a:pt x="108" y="120"/>
                </a:cubicBezTo>
                <a:cubicBezTo>
                  <a:pt x="109" y="119"/>
                  <a:pt x="108" y="119"/>
                  <a:pt x="108" y="119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09" y="119"/>
                  <a:pt x="109" y="119"/>
                  <a:pt x="109" y="120"/>
                </a:cubicBezTo>
                <a:cubicBezTo>
                  <a:pt x="106" y="122"/>
                  <a:pt x="102" y="124"/>
                  <a:pt x="99" y="125"/>
                </a:cubicBezTo>
                <a:cubicBezTo>
                  <a:pt x="100" y="125"/>
                  <a:pt x="100" y="125"/>
                  <a:pt x="101" y="124"/>
                </a:cubicBezTo>
                <a:cubicBezTo>
                  <a:pt x="102" y="124"/>
                  <a:pt x="103" y="124"/>
                  <a:pt x="103" y="123"/>
                </a:cubicBezTo>
                <a:cubicBezTo>
                  <a:pt x="104" y="123"/>
                  <a:pt x="103" y="124"/>
                  <a:pt x="104" y="123"/>
                </a:cubicBezTo>
                <a:cubicBezTo>
                  <a:pt x="105" y="123"/>
                  <a:pt x="104" y="123"/>
                  <a:pt x="105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7" y="122"/>
                  <a:pt x="108" y="121"/>
                  <a:pt x="109" y="120"/>
                </a:cubicBezTo>
                <a:cubicBezTo>
                  <a:pt x="111" y="119"/>
                  <a:pt x="112" y="118"/>
                  <a:pt x="113" y="117"/>
                </a:cubicBezTo>
                <a:cubicBezTo>
                  <a:pt x="114" y="117"/>
                  <a:pt x="113" y="118"/>
                  <a:pt x="113" y="118"/>
                </a:cubicBezTo>
                <a:cubicBezTo>
                  <a:pt x="114" y="118"/>
                  <a:pt x="115" y="117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4" y="118"/>
                  <a:pt x="112" y="120"/>
                  <a:pt x="111" y="121"/>
                </a:cubicBezTo>
                <a:cubicBezTo>
                  <a:pt x="110" y="121"/>
                  <a:pt x="110" y="121"/>
                  <a:pt x="110" y="122"/>
                </a:cubicBezTo>
                <a:cubicBezTo>
                  <a:pt x="110" y="121"/>
                  <a:pt x="110" y="122"/>
                  <a:pt x="111" y="122"/>
                </a:cubicBezTo>
                <a:cubicBezTo>
                  <a:pt x="111" y="122"/>
                  <a:pt x="110" y="122"/>
                  <a:pt x="110" y="122"/>
                </a:cubicBezTo>
                <a:cubicBezTo>
                  <a:pt x="110" y="122"/>
                  <a:pt x="111" y="122"/>
                  <a:pt x="111" y="122"/>
                </a:cubicBezTo>
                <a:cubicBezTo>
                  <a:pt x="113" y="121"/>
                  <a:pt x="113" y="121"/>
                  <a:pt x="114" y="120"/>
                </a:cubicBezTo>
                <a:cubicBezTo>
                  <a:pt x="115" y="120"/>
                  <a:pt x="115" y="119"/>
                  <a:pt x="116" y="119"/>
                </a:cubicBezTo>
                <a:cubicBezTo>
                  <a:pt x="116" y="119"/>
                  <a:pt x="116" y="119"/>
                  <a:pt x="117" y="118"/>
                </a:cubicBezTo>
                <a:cubicBezTo>
                  <a:pt x="117" y="118"/>
                  <a:pt x="118" y="118"/>
                  <a:pt x="118" y="118"/>
                </a:cubicBezTo>
                <a:cubicBezTo>
                  <a:pt x="119" y="117"/>
                  <a:pt x="120" y="116"/>
                  <a:pt x="120" y="116"/>
                </a:cubicBezTo>
                <a:cubicBezTo>
                  <a:pt x="121" y="115"/>
                  <a:pt x="122" y="114"/>
                  <a:pt x="122" y="113"/>
                </a:cubicBezTo>
                <a:cubicBezTo>
                  <a:pt x="123" y="113"/>
                  <a:pt x="124" y="112"/>
                  <a:pt x="124" y="112"/>
                </a:cubicBezTo>
                <a:cubicBezTo>
                  <a:pt x="122" y="115"/>
                  <a:pt x="120" y="117"/>
                  <a:pt x="118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20"/>
                  <a:pt x="117" y="119"/>
                  <a:pt x="117" y="119"/>
                </a:cubicBezTo>
                <a:cubicBezTo>
                  <a:pt x="117" y="119"/>
                  <a:pt x="116" y="120"/>
                  <a:pt x="116" y="120"/>
                </a:cubicBezTo>
                <a:cubicBezTo>
                  <a:pt x="116" y="120"/>
                  <a:pt x="115" y="120"/>
                  <a:pt x="115" y="120"/>
                </a:cubicBezTo>
                <a:cubicBezTo>
                  <a:pt x="114" y="121"/>
                  <a:pt x="117" y="120"/>
                  <a:pt x="116" y="121"/>
                </a:cubicBezTo>
                <a:cubicBezTo>
                  <a:pt x="117" y="121"/>
                  <a:pt x="117" y="120"/>
                  <a:pt x="117" y="121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8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19"/>
                  <a:pt x="118" y="119"/>
                </a:cubicBezTo>
                <a:cubicBezTo>
                  <a:pt x="118" y="119"/>
                  <a:pt x="118" y="120"/>
                  <a:pt x="118" y="120"/>
                </a:cubicBezTo>
                <a:cubicBezTo>
                  <a:pt x="118" y="119"/>
                  <a:pt x="119" y="120"/>
                  <a:pt x="119" y="119"/>
                </a:cubicBezTo>
                <a:cubicBezTo>
                  <a:pt x="120" y="119"/>
                  <a:pt x="119" y="119"/>
                  <a:pt x="120" y="118"/>
                </a:cubicBezTo>
                <a:cubicBezTo>
                  <a:pt x="120" y="119"/>
                  <a:pt x="120" y="118"/>
                  <a:pt x="121" y="118"/>
                </a:cubicBezTo>
                <a:cubicBezTo>
                  <a:pt x="121" y="118"/>
                  <a:pt x="122" y="117"/>
                  <a:pt x="122" y="117"/>
                </a:cubicBezTo>
                <a:cubicBezTo>
                  <a:pt x="122" y="118"/>
                  <a:pt x="121" y="118"/>
                  <a:pt x="121" y="119"/>
                </a:cubicBezTo>
                <a:cubicBezTo>
                  <a:pt x="120" y="119"/>
                  <a:pt x="121" y="119"/>
                  <a:pt x="121" y="119"/>
                </a:cubicBezTo>
                <a:cubicBezTo>
                  <a:pt x="120" y="120"/>
                  <a:pt x="120" y="120"/>
                  <a:pt x="119" y="121"/>
                </a:cubicBezTo>
                <a:cubicBezTo>
                  <a:pt x="118" y="121"/>
                  <a:pt x="117" y="122"/>
                  <a:pt x="116" y="122"/>
                </a:cubicBezTo>
                <a:cubicBezTo>
                  <a:pt x="115" y="123"/>
                  <a:pt x="115" y="123"/>
                  <a:pt x="114" y="123"/>
                </a:cubicBezTo>
                <a:cubicBezTo>
                  <a:pt x="114" y="124"/>
                  <a:pt x="113" y="124"/>
                  <a:pt x="112" y="124"/>
                </a:cubicBezTo>
                <a:cubicBezTo>
                  <a:pt x="113" y="123"/>
                  <a:pt x="113" y="123"/>
                  <a:pt x="112" y="123"/>
                </a:cubicBezTo>
                <a:cubicBezTo>
                  <a:pt x="112" y="124"/>
                  <a:pt x="111" y="124"/>
                  <a:pt x="111" y="125"/>
                </a:cubicBezTo>
                <a:cubicBezTo>
                  <a:pt x="111" y="125"/>
                  <a:pt x="111" y="124"/>
                  <a:pt x="112" y="124"/>
                </a:cubicBezTo>
                <a:cubicBezTo>
                  <a:pt x="113" y="124"/>
                  <a:pt x="111" y="126"/>
                  <a:pt x="109" y="126"/>
                </a:cubicBezTo>
                <a:cubicBezTo>
                  <a:pt x="108" y="127"/>
                  <a:pt x="109" y="127"/>
                  <a:pt x="110" y="127"/>
                </a:cubicBezTo>
                <a:cubicBezTo>
                  <a:pt x="108" y="128"/>
                  <a:pt x="110" y="127"/>
                  <a:pt x="109" y="128"/>
                </a:cubicBezTo>
                <a:cubicBezTo>
                  <a:pt x="109" y="128"/>
                  <a:pt x="108" y="128"/>
                  <a:pt x="108" y="128"/>
                </a:cubicBezTo>
                <a:cubicBezTo>
                  <a:pt x="107" y="128"/>
                  <a:pt x="106" y="129"/>
                  <a:pt x="106" y="129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6" y="129"/>
                  <a:pt x="104" y="129"/>
                  <a:pt x="104" y="130"/>
                </a:cubicBezTo>
                <a:cubicBezTo>
                  <a:pt x="103" y="130"/>
                  <a:pt x="103" y="130"/>
                  <a:pt x="102" y="130"/>
                </a:cubicBezTo>
                <a:cubicBezTo>
                  <a:pt x="102" y="131"/>
                  <a:pt x="103" y="130"/>
                  <a:pt x="103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0" y="131"/>
                  <a:pt x="100" y="132"/>
                  <a:pt x="100" y="132"/>
                </a:cubicBezTo>
                <a:cubicBezTo>
                  <a:pt x="99" y="132"/>
                  <a:pt x="99" y="132"/>
                  <a:pt x="98" y="132"/>
                </a:cubicBezTo>
                <a:cubicBezTo>
                  <a:pt x="98" y="132"/>
                  <a:pt x="98" y="132"/>
                  <a:pt x="98" y="133"/>
                </a:cubicBezTo>
                <a:cubicBezTo>
                  <a:pt x="97" y="133"/>
                  <a:pt x="97" y="133"/>
                  <a:pt x="96" y="133"/>
                </a:cubicBezTo>
                <a:cubicBezTo>
                  <a:pt x="95" y="133"/>
                  <a:pt x="97" y="133"/>
                  <a:pt x="97" y="133"/>
                </a:cubicBezTo>
                <a:cubicBezTo>
                  <a:pt x="97" y="133"/>
                  <a:pt x="98" y="133"/>
                  <a:pt x="98" y="133"/>
                </a:cubicBezTo>
                <a:cubicBezTo>
                  <a:pt x="99" y="133"/>
                  <a:pt x="98" y="133"/>
                  <a:pt x="98" y="133"/>
                </a:cubicBezTo>
                <a:cubicBezTo>
                  <a:pt x="97" y="133"/>
                  <a:pt x="96" y="134"/>
                  <a:pt x="95" y="134"/>
                </a:cubicBezTo>
                <a:cubicBezTo>
                  <a:pt x="94" y="134"/>
                  <a:pt x="93" y="134"/>
                  <a:pt x="91" y="135"/>
                </a:cubicBezTo>
                <a:cubicBezTo>
                  <a:pt x="91" y="135"/>
                  <a:pt x="92" y="135"/>
                  <a:pt x="92" y="135"/>
                </a:cubicBezTo>
                <a:cubicBezTo>
                  <a:pt x="93" y="135"/>
                  <a:pt x="93" y="134"/>
                  <a:pt x="94" y="135"/>
                </a:cubicBezTo>
                <a:cubicBezTo>
                  <a:pt x="95" y="134"/>
                  <a:pt x="94" y="134"/>
                  <a:pt x="95" y="134"/>
                </a:cubicBezTo>
                <a:cubicBezTo>
                  <a:pt x="95" y="134"/>
                  <a:pt x="96" y="134"/>
                  <a:pt x="96" y="134"/>
                </a:cubicBezTo>
                <a:cubicBezTo>
                  <a:pt x="97" y="134"/>
                  <a:pt x="95" y="134"/>
                  <a:pt x="96" y="134"/>
                </a:cubicBezTo>
                <a:cubicBezTo>
                  <a:pt x="97" y="134"/>
                  <a:pt x="97" y="134"/>
                  <a:pt x="98" y="134"/>
                </a:cubicBezTo>
                <a:cubicBezTo>
                  <a:pt x="99" y="133"/>
                  <a:pt x="97" y="134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3"/>
                  <a:pt x="100" y="133"/>
                  <a:pt x="101" y="133"/>
                </a:cubicBezTo>
                <a:cubicBezTo>
                  <a:pt x="102" y="133"/>
                  <a:pt x="102" y="133"/>
                  <a:pt x="103" y="133"/>
                </a:cubicBezTo>
                <a:cubicBezTo>
                  <a:pt x="103" y="132"/>
                  <a:pt x="101" y="133"/>
                  <a:pt x="101" y="133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3" y="132"/>
                  <a:pt x="105" y="131"/>
                  <a:pt x="105" y="132"/>
                </a:cubicBezTo>
                <a:cubicBezTo>
                  <a:pt x="105" y="132"/>
                  <a:pt x="104" y="132"/>
                  <a:pt x="103" y="132"/>
                </a:cubicBezTo>
                <a:cubicBezTo>
                  <a:pt x="104" y="132"/>
                  <a:pt x="105" y="132"/>
                  <a:pt x="106" y="132"/>
                </a:cubicBezTo>
                <a:cubicBezTo>
                  <a:pt x="107" y="132"/>
                  <a:pt x="108" y="132"/>
                  <a:pt x="108" y="132"/>
                </a:cubicBezTo>
                <a:cubicBezTo>
                  <a:pt x="105" y="133"/>
                  <a:pt x="104" y="134"/>
                  <a:pt x="102" y="134"/>
                </a:cubicBezTo>
                <a:cubicBezTo>
                  <a:pt x="102" y="135"/>
                  <a:pt x="104" y="134"/>
                  <a:pt x="103" y="134"/>
                </a:cubicBezTo>
                <a:cubicBezTo>
                  <a:pt x="104" y="134"/>
                  <a:pt x="105" y="134"/>
                  <a:pt x="106" y="133"/>
                </a:cubicBezTo>
                <a:cubicBezTo>
                  <a:pt x="107" y="133"/>
                  <a:pt x="108" y="133"/>
                  <a:pt x="108" y="132"/>
                </a:cubicBezTo>
                <a:cubicBezTo>
                  <a:pt x="109" y="132"/>
                  <a:pt x="110" y="132"/>
                  <a:pt x="110" y="131"/>
                </a:cubicBezTo>
                <a:cubicBezTo>
                  <a:pt x="111" y="131"/>
                  <a:pt x="112" y="130"/>
                  <a:pt x="114" y="130"/>
                </a:cubicBezTo>
                <a:cubicBezTo>
                  <a:pt x="115" y="129"/>
                  <a:pt x="116" y="128"/>
                  <a:pt x="117" y="128"/>
                </a:cubicBezTo>
                <a:cubicBezTo>
                  <a:pt x="117" y="127"/>
                  <a:pt x="119" y="126"/>
                  <a:pt x="119" y="126"/>
                </a:cubicBezTo>
                <a:cubicBezTo>
                  <a:pt x="120" y="125"/>
                  <a:pt x="121" y="125"/>
                  <a:pt x="120" y="125"/>
                </a:cubicBezTo>
                <a:cubicBezTo>
                  <a:pt x="121" y="124"/>
                  <a:pt x="121" y="124"/>
                  <a:pt x="122" y="124"/>
                </a:cubicBezTo>
                <a:cubicBezTo>
                  <a:pt x="119" y="126"/>
                  <a:pt x="117" y="128"/>
                  <a:pt x="114" y="130"/>
                </a:cubicBezTo>
                <a:cubicBezTo>
                  <a:pt x="112" y="131"/>
                  <a:pt x="109" y="133"/>
                  <a:pt x="106" y="134"/>
                </a:cubicBezTo>
                <a:cubicBezTo>
                  <a:pt x="107" y="134"/>
                  <a:pt x="108" y="134"/>
                  <a:pt x="109" y="133"/>
                </a:cubicBezTo>
                <a:cubicBezTo>
                  <a:pt x="109" y="133"/>
                  <a:pt x="108" y="134"/>
                  <a:pt x="107" y="134"/>
                </a:cubicBezTo>
                <a:cubicBezTo>
                  <a:pt x="106" y="135"/>
                  <a:pt x="105" y="135"/>
                  <a:pt x="105" y="135"/>
                </a:cubicBezTo>
                <a:cubicBezTo>
                  <a:pt x="104" y="135"/>
                  <a:pt x="105" y="135"/>
                  <a:pt x="105" y="136"/>
                </a:cubicBezTo>
                <a:cubicBezTo>
                  <a:pt x="105" y="136"/>
                  <a:pt x="106" y="135"/>
                  <a:pt x="106" y="136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8" y="135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09" y="134"/>
                  <a:pt x="109" y="134"/>
                  <a:pt x="110" y="134"/>
                </a:cubicBezTo>
                <a:cubicBezTo>
                  <a:pt x="111" y="133"/>
                  <a:pt x="112" y="133"/>
                  <a:pt x="112" y="132"/>
                </a:cubicBezTo>
                <a:cubicBezTo>
                  <a:pt x="113" y="132"/>
                  <a:pt x="114" y="132"/>
                  <a:pt x="114" y="131"/>
                </a:cubicBezTo>
                <a:cubicBezTo>
                  <a:pt x="115" y="131"/>
                  <a:pt x="116" y="130"/>
                  <a:pt x="116" y="130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18" y="129"/>
                  <a:pt x="118" y="129"/>
                  <a:pt x="117" y="128"/>
                </a:cubicBezTo>
                <a:cubicBezTo>
                  <a:pt x="119" y="128"/>
                  <a:pt x="119" y="126"/>
                  <a:pt x="120" y="126"/>
                </a:cubicBezTo>
                <a:cubicBezTo>
                  <a:pt x="119" y="127"/>
                  <a:pt x="119" y="128"/>
                  <a:pt x="118" y="128"/>
                </a:cubicBezTo>
                <a:cubicBezTo>
                  <a:pt x="118" y="128"/>
                  <a:pt x="119" y="128"/>
                  <a:pt x="118" y="129"/>
                </a:cubicBezTo>
                <a:cubicBezTo>
                  <a:pt x="118" y="129"/>
                  <a:pt x="119" y="128"/>
                  <a:pt x="119" y="128"/>
                </a:cubicBezTo>
                <a:cubicBezTo>
                  <a:pt x="119" y="128"/>
                  <a:pt x="120" y="128"/>
                  <a:pt x="119" y="127"/>
                </a:cubicBezTo>
                <a:cubicBezTo>
                  <a:pt x="120" y="127"/>
                  <a:pt x="119" y="128"/>
                  <a:pt x="120" y="127"/>
                </a:cubicBezTo>
                <a:cubicBezTo>
                  <a:pt x="121" y="127"/>
                  <a:pt x="121" y="126"/>
                  <a:pt x="121" y="126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3" y="125"/>
                  <a:pt x="123" y="125"/>
                  <a:pt x="124" y="124"/>
                </a:cubicBezTo>
                <a:cubicBezTo>
                  <a:pt x="123" y="126"/>
                  <a:pt x="121" y="128"/>
                  <a:pt x="119" y="129"/>
                </a:cubicBezTo>
                <a:cubicBezTo>
                  <a:pt x="117" y="131"/>
                  <a:pt x="114" y="132"/>
                  <a:pt x="113" y="133"/>
                </a:cubicBezTo>
                <a:cubicBezTo>
                  <a:pt x="112" y="133"/>
                  <a:pt x="113" y="133"/>
                  <a:pt x="112" y="134"/>
                </a:cubicBezTo>
                <a:cubicBezTo>
                  <a:pt x="112" y="134"/>
                  <a:pt x="110" y="134"/>
                  <a:pt x="109" y="135"/>
                </a:cubicBezTo>
                <a:cubicBezTo>
                  <a:pt x="107" y="136"/>
                  <a:pt x="106" y="136"/>
                  <a:pt x="105" y="136"/>
                </a:cubicBezTo>
                <a:cubicBezTo>
                  <a:pt x="104" y="137"/>
                  <a:pt x="106" y="136"/>
                  <a:pt x="105" y="136"/>
                </a:cubicBezTo>
                <a:cubicBezTo>
                  <a:pt x="104" y="136"/>
                  <a:pt x="104" y="137"/>
                  <a:pt x="102" y="137"/>
                </a:cubicBezTo>
                <a:cubicBezTo>
                  <a:pt x="103" y="137"/>
                  <a:pt x="103" y="137"/>
                  <a:pt x="104" y="137"/>
                </a:cubicBezTo>
                <a:cubicBezTo>
                  <a:pt x="104" y="137"/>
                  <a:pt x="103" y="138"/>
                  <a:pt x="102" y="138"/>
                </a:cubicBezTo>
                <a:cubicBezTo>
                  <a:pt x="101" y="138"/>
                  <a:pt x="101" y="138"/>
                  <a:pt x="100" y="138"/>
                </a:cubicBezTo>
                <a:cubicBezTo>
                  <a:pt x="99" y="138"/>
                  <a:pt x="98" y="139"/>
                  <a:pt x="98" y="139"/>
                </a:cubicBezTo>
                <a:cubicBezTo>
                  <a:pt x="97" y="139"/>
                  <a:pt x="96" y="140"/>
                  <a:pt x="95" y="140"/>
                </a:cubicBezTo>
                <a:cubicBezTo>
                  <a:pt x="95" y="140"/>
                  <a:pt x="96" y="140"/>
                  <a:pt x="95" y="140"/>
                </a:cubicBezTo>
                <a:cubicBezTo>
                  <a:pt x="95" y="141"/>
                  <a:pt x="93" y="141"/>
                  <a:pt x="93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1" y="141"/>
                  <a:pt x="93" y="141"/>
                  <a:pt x="92" y="140"/>
                </a:cubicBezTo>
                <a:cubicBezTo>
                  <a:pt x="92" y="140"/>
                  <a:pt x="92" y="140"/>
                  <a:pt x="92" y="140"/>
                </a:cubicBezTo>
                <a:cubicBezTo>
                  <a:pt x="90" y="141"/>
                  <a:pt x="87" y="141"/>
                  <a:pt x="86" y="140"/>
                </a:cubicBezTo>
                <a:cubicBezTo>
                  <a:pt x="86" y="140"/>
                  <a:pt x="86" y="140"/>
                  <a:pt x="85" y="140"/>
                </a:cubicBezTo>
                <a:cubicBezTo>
                  <a:pt x="85" y="141"/>
                  <a:pt x="86" y="141"/>
                  <a:pt x="87" y="141"/>
                </a:cubicBezTo>
                <a:cubicBezTo>
                  <a:pt x="87" y="141"/>
                  <a:pt x="85" y="141"/>
                  <a:pt x="84" y="141"/>
                </a:cubicBezTo>
                <a:cubicBezTo>
                  <a:pt x="82" y="141"/>
                  <a:pt x="81" y="141"/>
                  <a:pt x="80" y="141"/>
                </a:cubicBezTo>
                <a:cubicBezTo>
                  <a:pt x="80" y="141"/>
                  <a:pt x="80" y="141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ubicBezTo>
                  <a:pt x="79" y="141"/>
                  <a:pt x="78" y="141"/>
                  <a:pt x="77" y="141"/>
                </a:cubicBezTo>
                <a:cubicBezTo>
                  <a:pt x="77" y="140"/>
                  <a:pt x="75" y="140"/>
                  <a:pt x="74" y="140"/>
                </a:cubicBezTo>
                <a:cubicBezTo>
                  <a:pt x="73" y="140"/>
                  <a:pt x="72" y="140"/>
                  <a:pt x="75" y="140"/>
                </a:cubicBezTo>
                <a:cubicBezTo>
                  <a:pt x="74" y="141"/>
                  <a:pt x="72" y="140"/>
                  <a:pt x="71" y="140"/>
                </a:cubicBezTo>
                <a:cubicBezTo>
                  <a:pt x="72" y="141"/>
                  <a:pt x="74" y="141"/>
                  <a:pt x="74" y="142"/>
                </a:cubicBezTo>
                <a:cubicBezTo>
                  <a:pt x="75" y="142"/>
                  <a:pt x="76" y="142"/>
                  <a:pt x="78" y="142"/>
                </a:cubicBezTo>
                <a:cubicBezTo>
                  <a:pt x="79" y="142"/>
                  <a:pt x="80" y="143"/>
                  <a:pt x="81" y="143"/>
                </a:cubicBezTo>
                <a:cubicBezTo>
                  <a:pt x="82" y="143"/>
                  <a:pt x="81" y="143"/>
                  <a:pt x="80" y="143"/>
                </a:cubicBezTo>
                <a:cubicBezTo>
                  <a:pt x="81" y="142"/>
                  <a:pt x="82" y="142"/>
                  <a:pt x="82" y="142"/>
                </a:cubicBezTo>
                <a:cubicBezTo>
                  <a:pt x="83" y="142"/>
                  <a:pt x="83" y="142"/>
                  <a:pt x="84" y="142"/>
                </a:cubicBezTo>
                <a:cubicBezTo>
                  <a:pt x="84" y="142"/>
                  <a:pt x="85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90" y="142"/>
                  <a:pt x="91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4" y="142"/>
                  <a:pt x="92" y="142"/>
                  <a:pt x="92" y="142"/>
                </a:cubicBezTo>
                <a:cubicBezTo>
                  <a:pt x="93" y="142"/>
                  <a:pt x="94" y="142"/>
                  <a:pt x="93" y="143"/>
                </a:cubicBezTo>
                <a:cubicBezTo>
                  <a:pt x="95" y="143"/>
                  <a:pt x="94" y="142"/>
                  <a:pt x="96" y="142"/>
                </a:cubicBezTo>
                <a:cubicBezTo>
                  <a:pt x="95" y="143"/>
                  <a:pt x="96" y="143"/>
                  <a:pt x="97" y="143"/>
                </a:cubicBezTo>
                <a:cubicBezTo>
                  <a:pt x="97" y="142"/>
                  <a:pt x="99" y="142"/>
                  <a:pt x="100" y="142"/>
                </a:cubicBezTo>
                <a:cubicBezTo>
                  <a:pt x="101" y="142"/>
                  <a:pt x="102" y="142"/>
                  <a:pt x="102" y="141"/>
                </a:cubicBezTo>
                <a:cubicBezTo>
                  <a:pt x="104" y="141"/>
                  <a:pt x="105" y="141"/>
                  <a:pt x="107" y="140"/>
                </a:cubicBezTo>
                <a:cubicBezTo>
                  <a:pt x="107" y="140"/>
                  <a:pt x="108" y="140"/>
                  <a:pt x="109" y="140"/>
                </a:cubicBezTo>
                <a:cubicBezTo>
                  <a:pt x="110" y="140"/>
                  <a:pt x="111" y="139"/>
                  <a:pt x="113" y="139"/>
                </a:cubicBezTo>
                <a:cubicBezTo>
                  <a:pt x="113" y="138"/>
                  <a:pt x="112" y="139"/>
                  <a:pt x="113" y="138"/>
                </a:cubicBezTo>
                <a:cubicBezTo>
                  <a:pt x="113" y="138"/>
                  <a:pt x="113" y="139"/>
                  <a:pt x="113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14" y="138"/>
                  <a:pt x="113" y="138"/>
                  <a:pt x="113" y="138"/>
                </a:cubicBezTo>
                <a:cubicBezTo>
                  <a:pt x="112" y="138"/>
                  <a:pt x="114" y="137"/>
                  <a:pt x="112" y="138"/>
                </a:cubicBezTo>
                <a:cubicBezTo>
                  <a:pt x="113" y="137"/>
                  <a:pt x="114" y="137"/>
                  <a:pt x="114" y="137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6" y="137"/>
                  <a:pt x="117" y="136"/>
                  <a:pt x="119" y="135"/>
                </a:cubicBezTo>
                <a:cubicBezTo>
                  <a:pt x="120" y="134"/>
                  <a:pt x="121" y="133"/>
                  <a:pt x="122" y="133"/>
                </a:cubicBezTo>
                <a:cubicBezTo>
                  <a:pt x="123" y="132"/>
                  <a:pt x="122" y="132"/>
                  <a:pt x="123" y="132"/>
                </a:cubicBezTo>
                <a:cubicBezTo>
                  <a:pt x="124" y="131"/>
                  <a:pt x="124" y="132"/>
                  <a:pt x="125" y="131"/>
                </a:cubicBezTo>
                <a:cubicBezTo>
                  <a:pt x="125" y="130"/>
                  <a:pt x="123" y="131"/>
                  <a:pt x="124" y="131"/>
                </a:cubicBezTo>
                <a:cubicBezTo>
                  <a:pt x="125" y="131"/>
                  <a:pt x="125" y="130"/>
                  <a:pt x="126" y="130"/>
                </a:cubicBezTo>
                <a:cubicBezTo>
                  <a:pt x="127" y="129"/>
                  <a:pt x="127" y="129"/>
                  <a:pt x="128" y="128"/>
                </a:cubicBezTo>
                <a:cubicBezTo>
                  <a:pt x="129" y="128"/>
                  <a:pt x="128" y="128"/>
                  <a:pt x="129" y="127"/>
                </a:cubicBezTo>
                <a:cubicBezTo>
                  <a:pt x="129" y="127"/>
                  <a:pt x="129" y="127"/>
                  <a:pt x="130" y="127"/>
                </a:cubicBezTo>
                <a:cubicBezTo>
                  <a:pt x="130" y="126"/>
                  <a:pt x="129" y="127"/>
                  <a:pt x="129" y="127"/>
                </a:cubicBezTo>
                <a:cubicBezTo>
                  <a:pt x="129" y="127"/>
                  <a:pt x="129" y="126"/>
                  <a:pt x="130" y="126"/>
                </a:cubicBezTo>
                <a:cubicBezTo>
                  <a:pt x="130" y="127"/>
                  <a:pt x="131" y="126"/>
                  <a:pt x="131" y="125"/>
                </a:cubicBezTo>
                <a:cubicBezTo>
                  <a:pt x="131" y="125"/>
                  <a:pt x="132" y="124"/>
                  <a:pt x="133" y="124"/>
                </a:cubicBezTo>
                <a:cubicBezTo>
                  <a:pt x="133" y="123"/>
                  <a:pt x="133" y="124"/>
                  <a:pt x="133" y="123"/>
                </a:cubicBezTo>
                <a:cubicBezTo>
                  <a:pt x="133" y="123"/>
                  <a:pt x="134" y="122"/>
                  <a:pt x="134" y="122"/>
                </a:cubicBezTo>
                <a:cubicBezTo>
                  <a:pt x="135" y="121"/>
                  <a:pt x="135" y="121"/>
                  <a:pt x="136" y="120"/>
                </a:cubicBezTo>
                <a:cubicBezTo>
                  <a:pt x="137" y="119"/>
                  <a:pt x="138" y="118"/>
                  <a:pt x="137" y="118"/>
                </a:cubicBezTo>
                <a:cubicBezTo>
                  <a:pt x="138" y="117"/>
                  <a:pt x="138" y="117"/>
                  <a:pt x="138" y="116"/>
                </a:cubicBezTo>
                <a:cubicBezTo>
                  <a:pt x="139" y="116"/>
                  <a:pt x="140" y="115"/>
                  <a:pt x="140" y="115"/>
                </a:cubicBezTo>
                <a:cubicBezTo>
                  <a:pt x="140" y="114"/>
                  <a:pt x="141" y="113"/>
                  <a:pt x="141" y="113"/>
                </a:cubicBezTo>
                <a:cubicBezTo>
                  <a:pt x="142" y="113"/>
                  <a:pt x="142" y="113"/>
                  <a:pt x="143" y="113"/>
                </a:cubicBezTo>
                <a:cubicBezTo>
                  <a:pt x="141" y="115"/>
                  <a:pt x="142" y="113"/>
                  <a:pt x="141" y="115"/>
                </a:cubicBezTo>
                <a:cubicBezTo>
                  <a:pt x="140" y="115"/>
                  <a:pt x="141" y="115"/>
                  <a:pt x="141" y="115"/>
                </a:cubicBezTo>
                <a:cubicBezTo>
                  <a:pt x="140" y="116"/>
                  <a:pt x="141" y="115"/>
                  <a:pt x="141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39" y="118"/>
                  <a:pt x="140" y="117"/>
                  <a:pt x="140" y="117"/>
                </a:cubicBezTo>
                <a:cubicBezTo>
                  <a:pt x="139" y="118"/>
                  <a:pt x="138" y="119"/>
                  <a:pt x="138" y="119"/>
                </a:cubicBezTo>
                <a:cubicBezTo>
                  <a:pt x="138" y="120"/>
                  <a:pt x="138" y="120"/>
                  <a:pt x="137" y="121"/>
                </a:cubicBezTo>
                <a:cubicBezTo>
                  <a:pt x="137" y="121"/>
                  <a:pt x="138" y="120"/>
                  <a:pt x="138" y="121"/>
                </a:cubicBezTo>
                <a:cubicBezTo>
                  <a:pt x="137" y="122"/>
                  <a:pt x="136" y="122"/>
                  <a:pt x="136" y="122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5" y="124"/>
                  <a:pt x="135" y="124"/>
                  <a:pt x="134" y="124"/>
                </a:cubicBezTo>
                <a:cubicBezTo>
                  <a:pt x="134" y="125"/>
                  <a:pt x="132" y="126"/>
                  <a:pt x="131" y="127"/>
                </a:cubicBezTo>
                <a:cubicBezTo>
                  <a:pt x="130" y="128"/>
                  <a:pt x="128" y="130"/>
                  <a:pt x="127" y="130"/>
                </a:cubicBezTo>
                <a:cubicBezTo>
                  <a:pt x="127" y="131"/>
                  <a:pt x="126" y="132"/>
                  <a:pt x="125" y="133"/>
                </a:cubicBezTo>
                <a:cubicBezTo>
                  <a:pt x="123" y="134"/>
                  <a:pt x="122" y="134"/>
                  <a:pt x="122" y="135"/>
                </a:cubicBezTo>
                <a:cubicBezTo>
                  <a:pt x="123" y="134"/>
                  <a:pt x="125" y="133"/>
                  <a:pt x="125" y="133"/>
                </a:cubicBezTo>
                <a:cubicBezTo>
                  <a:pt x="126" y="132"/>
                  <a:pt x="125" y="133"/>
                  <a:pt x="126" y="132"/>
                </a:cubicBezTo>
                <a:cubicBezTo>
                  <a:pt x="127" y="131"/>
                  <a:pt x="129" y="130"/>
                  <a:pt x="131" y="128"/>
                </a:cubicBezTo>
                <a:cubicBezTo>
                  <a:pt x="133" y="126"/>
                  <a:pt x="135" y="124"/>
                  <a:pt x="136" y="123"/>
                </a:cubicBezTo>
                <a:cubicBezTo>
                  <a:pt x="136" y="123"/>
                  <a:pt x="136" y="122"/>
                  <a:pt x="137" y="122"/>
                </a:cubicBezTo>
                <a:cubicBezTo>
                  <a:pt x="138" y="121"/>
                  <a:pt x="139" y="120"/>
                  <a:pt x="140" y="118"/>
                </a:cubicBezTo>
                <a:cubicBezTo>
                  <a:pt x="139" y="119"/>
                  <a:pt x="138" y="121"/>
                  <a:pt x="137" y="123"/>
                </a:cubicBezTo>
                <a:cubicBezTo>
                  <a:pt x="136" y="124"/>
                  <a:pt x="134" y="126"/>
                  <a:pt x="133" y="128"/>
                </a:cubicBezTo>
                <a:cubicBezTo>
                  <a:pt x="133" y="128"/>
                  <a:pt x="134" y="127"/>
                  <a:pt x="135" y="126"/>
                </a:cubicBezTo>
                <a:cubicBezTo>
                  <a:pt x="136" y="125"/>
                  <a:pt x="136" y="124"/>
                  <a:pt x="137" y="124"/>
                </a:cubicBezTo>
                <a:cubicBezTo>
                  <a:pt x="138" y="123"/>
                  <a:pt x="137" y="123"/>
                  <a:pt x="138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1"/>
                  <a:pt x="139" y="121"/>
                  <a:pt x="140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0" y="120"/>
                  <a:pt x="141" y="119"/>
                  <a:pt x="141" y="119"/>
                </a:cubicBezTo>
                <a:cubicBezTo>
                  <a:pt x="141" y="118"/>
                  <a:pt x="140" y="120"/>
                  <a:pt x="140" y="120"/>
                </a:cubicBezTo>
                <a:cubicBezTo>
                  <a:pt x="141" y="118"/>
                  <a:pt x="142" y="117"/>
                  <a:pt x="142" y="115"/>
                </a:cubicBezTo>
                <a:cubicBezTo>
                  <a:pt x="143" y="114"/>
                  <a:pt x="144" y="112"/>
                  <a:pt x="145" y="111"/>
                </a:cubicBezTo>
                <a:cubicBezTo>
                  <a:pt x="145" y="110"/>
                  <a:pt x="146" y="109"/>
                  <a:pt x="146" y="108"/>
                </a:cubicBezTo>
                <a:cubicBezTo>
                  <a:pt x="147" y="107"/>
                  <a:pt x="147" y="106"/>
                  <a:pt x="148" y="104"/>
                </a:cubicBezTo>
                <a:cubicBezTo>
                  <a:pt x="148" y="102"/>
                  <a:pt x="149" y="101"/>
                  <a:pt x="149" y="100"/>
                </a:cubicBezTo>
                <a:cubicBezTo>
                  <a:pt x="150" y="99"/>
                  <a:pt x="150" y="100"/>
                  <a:pt x="149" y="101"/>
                </a:cubicBezTo>
                <a:cubicBezTo>
                  <a:pt x="149" y="101"/>
                  <a:pt x="150" y="101"/>
                  <a:pt x="150" y="100"/>
                </a:cubicBezTo>
                <a:cubicBezTo>
                  <a:pt x="150" y="99"/>
                  <a:pt x="150" y="100"/>
                  <a:pt x="149" y="100"/>
                </a:cubicBezTo>
                <a:cubicBezTo>
                  <a:pt x="150" y="98"/>
                  <a:pt x="151" y="98"/>
                  <a:pt x="151" y="97"/>
                </a:cubicBezTo>
                <a:cubicBezTo>
                  <a:pt x="150" y="99"/>
                  <a:pt x="150" y="101"/>
                  <a:pt x="149" y="102"/>
                </a:cubicBezTo>
                <a:cubicBezTo>
                  <a:pt x="149" y="104"/>
                  <a:pt x="148" y="106"/>
                  <a:pt x="147" y="107"/>
                </a:cubicBezTo>
                <a:cubicBezTo>
                  <a:pt x="148" y="107"/>
                  <a:pt x="148" y="106"/>
                  <a:pt x="148" y="106"/>
                </a:cubicBezTo>
                <a:cubicBezTo>
                  <a:pt x="148" y="105"/>
                  <a:pt x="149" y="104"/>
                  <a:pt x="149" y="104"/>
                </a:cubicBezTo>
                <a:cubicBezTo>
                  <a:pt x="149" y="103"/>
                  <a:pt x="149" y="103"/>
                  <a:pt x="150" y="101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101"/>
                  <a:pt x="150" y="101"/>
                  <a:pt x="150" y="100"/>
                </a:cubicBezTo>
                <a:cubicBezTo>
                  <a:pt x="150" y="100"/>
                  <a:pt x="151" y="100"/>
                  <a:pt x="151" y="99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51" y="98"/>
                  <a:pt x="151" y="98"/>
                  <a:pt x="151" y="97"/>
                </a:cubicBezTo>
                <a:cubicBezTo>
                  <a:pt x="152" y="96"/>
                  <a:pt x="151" y="97"/>
                  <a:pt x="151" y="96"/>
                </a:cubicBezTo>
                <a:cubicBezTo>
                  <a:pt x="151" y="96"/>
                  <a:pt x="151" y="96"/>
                  <a:pt x="151" y="95"/>
                </a:cubicBezTo>
                <a:cubicBezTo>
                  <a:pt x="151" y="94"/>
                  <a:pt x="151" y="96"/>
                  <a:pt x="151" y="95"/>
                </a:cubicBezTo>
                <a:cubicBezTo>
                  <a:pt x="151" y="94"/>
                  <a:pt x="151" y="95"/>
                  <a:pt x="151" y="94"/>
                </a:cubicBezTo>
                <a:cubicBezTo>
                  <a:pt x="152" y="93"/>
                  <a:pt x="151" y="93"/>
                  <a:pt x="151" y="93"/>
                </a:cubicBezTo>
                <a:cubicBezTo>
                  <a:pt x="151" y="91"/>
                  <a:pt x="152" y="90"/>
                  <a:pt x="152" y="91"/>
                </a:cubicBezTo>
                <a:cubicBezTo>
                  <a:pt x="152" y="92"/>
                  <a:pt x="152" y="92"/>
                  <a:pt x="152" y="93"/>
                </a:cubicBezTo>
                <a:cubicBezTo>
                  <a:pt x="152" y="94"/>
                  <a:pt x="152" y="92"/>
                  <a:pt x="152" y="93"/>
                </a:cubicBezTo>
                <a:cubicBezTo>
                  <a:pt x="153" y="91"/>
                  <a:pt x="153" y="89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0"/>
                  <a:pt x="153" y="92"/>
                  <a:pt x="153" y="93"/>
                </a:cubicBezTo>
                <a:cubicBezTo>
                  <a:pt x="153" y="95"/>
                  <a:pt x="153" y="96"/>
                  <a:pt x="152" y="98"/>
                </a:cubicBezTo>
                <a:cubicBezTo>
                  <a:pt x="152" y="99"/>
                  <a:pt x="152" y="100"/>
                  <a:pt x="151" y="102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2" y="101"/>
                  <a:pt x="152" y="99"/>
                  <a:pt x="153" y="97"/>
                </a:cubicBezTo>
                <a:cubicBezTo>
                  <a:pt x="153" y="96"/>
                  <a:pt x="153" y="96"/>
                  <a:pt x="154" y="95"/>
                </a:cubicBezTo>
                <a:cubicBezTo>
                  <a:pt x="154" y="96"/>
                  <a:pt x="153" y="98"/>
                  <a:pt x="153" y="98"/>
                </a:cubicBezTo>
                <a:cubicBezTo>
                  <a:pt x="153" y="100"/>
                  <a:pt x="152" y="101"/>
                  <a:pt x="152" y="102"/>
                </a:cubicBezTo>
                <a:cubicBezTo>
                  <a:pt x="152" y="103"/>
                  <a:pt x="153" y="101"/>
                  <a:pt x="152" y="102"/>
                </a:cubicBezTo>
                <a:cubicBezTo>
                  <a:pt x="152" y="104"/>
                  <a:pt x="151" y="107"/>
                  <a:pt x="150" y="109"/>
                </a:cubicBezTo>
                <a:cubicBezTo>
                  <a:pt x="150" y="109"/>
                  <a:pt x="149" y="110"/>
                  <a:pt x="149" y="111"/>
                </a:cubicBezTo>
                <a:cubicBezTo>
                  <a:pt x="148" y="112"/>
                  <a:pt x="148" y="113"/>
                  <a:pt x="147" y="113"/>
                </a:cubicBezTo>
                <a:cubicBezTo>
                  <a:pt x="147" y="114"/>
                  <a:pt x="147" y="114"/>
                  <a:pt x="146" y="115"/>
                </a:cubicBezTo>
                <a:cubicBezTo>
                  <a:pt x="146" y="116"/>
                  <a:pt x="146" y="115"/>
                  <a:pt x="146" y="115"/>
                </a:cubicBezTo>
                <a:cubicBezTo>
                  <a:pt x="145" y="117"/>
                  <a:pt x="145" y="117"/>
                  <a:pt x="145" y="118"/>
                </a:cubicBezTo>
                <a:cubicBezTo>
                  <a:pt x="145" y="118"/>
                  <a:pt x="145" y="119"/>
                  <a:pt x="144" y="119"/>
                </a:cubicBezTo>
                <a:cubicBezTo>
                  <a:pt x="144" y="120"/>
                  <a:pt x="145" y="119"/>
                  <a:pt x="145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5" y="118"/>
                  <a:pt x="146" y="117"/>
                  <a:pt x="146" y="117"/>
                </a:cubicBezTo>
                <a:cubicBezTo>
                  <a:pt x="146" y="117"/>
                  <a:pt x="147" y="115"/>
                  <a:pt x="147" y="116"/>
                </a:cubicBezTo>
                <a:cubicBezTo>
                  <a:pt x="148" y="115"/>
                  <a:pt x="147" y="115"/>
                  <a:pt x="148" y="115"/>
                </a:cubicBezTo>
                <a:cubicBezTo>
                  <a:pt x="149" y="113"/>
                  <a:pt x="149" y="112"/>
                  <a:pt x="150" y="111"/>
                </a:cubicBezTo>
                <a:cubicBezTo>
                  <a:pt x="150" y="112"/>
                  <a:pt x="150" y="111"/>
                  <a:pt x="150" y="113"/>
                </a:cubicBezTo>
                <a:cubicBezTo>
                  <a:pt x="151" y="111"/>
                  <a:pt x="153" y="108"/>
                  <a:pt x="154" y="105"/>
                </a:cubicBezTo>
                <a:cubicBezTo>
                  <a:pt x="154" y="105"/>
                  <a:pt x="154" y="106"/>
                  <a:pt x="153" y="108"/>
                </a:cubicBezTo>
                <a:cubicBezTo>
                  <a:pt x="153" y="108"/>
                  <a:pt x="152" y="109"/>
                  <a:pt x="152" y="110"/>
                </a:cubicBezTo>
                <a:cubicBezTo>
                  <a:pt x="151" y="111"/>
                  <a:pt x="151" y="113"/>
                  <a:pt x="150" y="114"/>
                </a:cubicBezTo>
                <a:cubicBezTo>
                  <a:pt x="150" y="113"/>
                  <a:pt x="150" y="114"/>
                  <a:pt x="150" y="114"/>
                </a:cubicBezTo>
                <a:cubicBezTo>
                  <a:pt x="148" y="117"/>
                  <a:pt x="146" y="119"/>
                  <a:pt x="146" y="121"/>
                </a:cubicBezTo>
                <a:cubicBezTo>
                  <a:pt x="146" y="121"/>
                  <a:pt x="147" y="119"/>
                  <a:pt x="147" y="119"/>
                </a:cubicBezTo>
                <a:cubicBezTo>
                  <a:pt x="148" y="119"/>
                  <a:pt x="147" y="120"/>
                  <a:pt x="147" y="120"/>
                </a:cubicBezTo>
                <a:cubicBezTo>
                  <a:pt x="145" y="122"/>
                  <a:pt x="144" y="123"/>
                  <a:pt x="142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1" y="127"/>
                  <a:pt x="141" y="127"/>
                  <a:pt x="140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39" y="129"/>
                  <a:pt x="139" y="129"/>
                  <a:pt x="139" y="130"/>
                </a:cubicBezTo>
                <a:cubicBezTo>
                  <a:pt x="138" y="130"/>
                  <a:pt x="139" y="129"/>
                  <a:pt x="138" y="129"/>
                </a:cubicBezTo>
                <a:cubicBezTo>
                  <a:pt x="138" y="130"/>
                  <a:pt x="137" y="130"/>
                  <a:pt x="137" y="131"/>
                </a:cubicBezTo>
                <a:cubicBezTo>
                  <a:pt x="138" y="130"/>
                  <a:pt x="140" y="129"/>
                  <a:pt x="141" y="127"/>
                </a:cubicBezTo>
                <a:cubicBezTo>
                  <a:pt x="142" y="126"/>
                  <a:pt x="144" y="124"/>
                  <a:pt x="144" y="123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5" y="123"/>
                  <a:pt x="145" y="122"/>
                  <a:pt x="145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7" y="121"/>
                  <a:pt x="147" y="121"/>
                  <a:pt x="147" y="120"/>
                </a:cubicBezTo>
                <a:cubicBezTo>
                  <a:pt x="148" y="120"/>
                  <a:pt x="149" y="118"/>
                  <a:pt x="149" y="118"/>
                </a:cubicBezTo>
                <a:cubicBezTo>
                  <a:pt x="150" y="117"/>
                  <a:pt x="149" y="117"/>
                  <a:pt x="150" y="116"/>
                </a:cubicBezTo>
                <a:cubicBezTo>
                  <a:pt x="150" y="115"/>
                  <a:pt x="151" y="114"/>
                  <a:pt x="151" y="114"/>
                </a:cubicBezTo>
                <a:cubicBezTo>
                  <a:pt x="152" y="113"/>
                  <a:pt x="152" y="112"/>
                  <a:pt x="153" y="111"/>
                </a:cubicBezTo>
                <a:cubicBezTo>
                  <a:pt x="153" y="112"/>
                  <a:pt x="153" y="110"/>
                  <a:pt x="154" y="110"/>
                </a:cubicBezTo>
                <a:cubicBezTo>
                  <a:pt x="154" y="109"/>
                  <a:pt x="155" y="108"/>
                  <a:pt x="155" y="107"/>
                </a:cubicBezTo>
                <a:cubicBezTo>
                  <a:pt x="155" y="108"/>
                  <a:pt x="155" y="109"/>
                  <a:pt x="155" y="108"/>
                </a:cubicBezTo>
                <a:cubicBezTo>
                  <a:pt x="154" y="110"/>
                  <a:pt x="154" y="109"/>
                  <a:pt x="154" y="110"/>
                </a:cubicBezTo>
                <a:cubicBezTo>
                  <a:pt x="154" y="110"/>
                  <a:pt x="154" y="110"/>
                  <a:pt x="154" y="111"/>
                </a:cubicBezTo>
                <a:cubicBezTo>
                  <a:pt x="154" y="111"/>
                  <a:pt x="153" y="111"/>
                  <a:pt x="153" y="112"/>
                </a:cubicBezTo>
                <a:cubicBezTo>
                  <a:pt x="152" y="113"/>
                  <a:pt x="152" y="113"/>
                  <a:pt x="152" y="114"/>
                </a:cubicBezTo>
                <a:cubicBezTo>
                  <a:pt x="151" y="115"/>
                  <a:pt x="152" y="115"/>
                  <a:pt x="151" y="116"/>
                </a:cubicBezTo>
                <a:cubicBezTo>
                  <a:pt x="151" y="116"/>
                  <a:pt x="151" y="116"/>
                  <a:pt x="150" y="116"/>
                </a:cubicBezTo>
                <a:cubicBezTo>
                  <a:pt x="150" y="117"/>
                  <a:pt x="150" y="117"/>
                  <a:pt x="150" y="118"/>
                </a:cubicBezTo>
                <a:cubicBezTo>
                  <a:pt x="149" y="119"/>
                  <a:pt x="149" y="118"/>
                  <a:pt x="149" y="118"/>
                </a:cubicBezTo>
                <a:cubicBezTo>
                  <a:pt x="149" y="119"/>
                  <a:pt x="149" y="120"/>
                  <a:pt x="148" y="120"/>
                </a:cubicBezTo>
                <a:cubicBezTo>
                  <a:pt x="147" y="121"/>
                  <a:pt x="148" y="120"/>
                  <a:pt x="147" y="121"/>
                </a:cubicBezTo>
                <a:cubicBezTo>
                  <a:pt x="147" y="121"/>
                  <a:pt x="147" y="122"/>
                  <a:pt x="146" y="123"/>
                </a:cubicBezTo>
                <a:cubicBezTo>
                  <a:pt x="146" y="124"/>
                  <a:pt x="146" y="123"/>
                  <a:pt x="145" y="124"/>
                </a:cubicBezTo>
                <a:cubicBezTo>
                  <a:pt x="144" y="126"/>
                  <a:pt x="147" y="123"/>
                  <a:pt x="146" y="123"/>
                </a:cubicBezTo>
                <a:cubicBezTo>
                  <a:pt x="147" y="122"/>
                  <a:pt x="147" y="123"/>
                  <a:pt x="146" y="124"/>
                </a:cubicBezTo>
                <a:cubicBezTo>
                  <a:pt x="145" y="125"/>
                  <a:pt x="143" y="127"/>
                  <a:pt x="142" y="129"/>
                </a:cubicBezTo>
                <a:cubicBezTo>
                  <a:pt x="140" y="131"/>
                  <a:pt x="138" y="133"/>
                  <a:pt x="136" y="134"/>
                </a:cubicBezTo>
                <a:cubicBezTo>
                  <a:pt x="136" y="134"/>
                  <a:pt x="135" y="135"/>
                  <a:pt x="135" y="135"/>
                </a:cubicBezTo>
                <a:cubicBezTo>
                  <a:pt x="136" y="135"/>
                  <a:pt x="137" y="134"/>
                  <a:pt x="137" y="133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38" y="133"/>
                  <a:pt x="141" y="130"/>
                  <a:pt x="144" y="127"/>
                </a:cubicBezTo>
                <a:cubicBezTo>
                  <a:pt x="146" y="124"/>
                  <a:pt x="149" y="121"/>
                  <a:pt x="150" y="119"/>
                </a:cubicBezTo>
                <a:cubicBezTo>
                  <a:pt x="150" y="119"/>
                  <a:pt x="150" y="120"/>
                  <a:pt x="150" y="120"/>
                </a:cubicBezTo>
                <a:cubicBezTo>
                  <a:pt x="150" y="120"/>
                  <a:pt x="151" y="119"/>
                  <a:pt x="151" y="118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1" y="120"/>
                  <a:pt x="150" y="120"/>
                  <a:pt x="150" y="120"/>
                </a:cubicBezTo>
                <a:cubicBezTo>
                  <a:pt x="149" y="121"/>
                  <a:pt x="150" y="121"/>
                  <a:pt x="150" y="121"/>
                </a:cubicBezTo>
                <a:cubicBezTo>
                  <a:pt x="149" y="122"/>
                  <a:pt x="149" y="122"/>
                  <a:pt x="148" y="122"/>
                </a:cubicBezTo>
                <a:cubicBezTo>
                  <a:pt x="148" y="123"/>
                  <a:pt x="148" y="123"/>
                  <a:pt x="147" y="124"/>
                </a:cubicBezTo>
                <a:cubicBezTo>
                  <a:pt x="147" y="124"/>
                  <a:pt x="147" y="124"/>
                  <a:pt x="146" y="125"/>
                </a:cubicBezTo>
                <a:cubicBezTo>
                  <a:pt x="146" y="125"/>
                  <a:pt x="146" y="125"/>
                  <a:pt x="146" y="126"/>
                </a:cubicBezTo>
                <a:cubicBezTo>
                  <a:pt x="146" y="126"/>
                  <a:pt x="147" y="124"/>
                  <a:pt x="147" y="125"/>
                </a:cubicBezTo>
                <a:cubicBezTo>
                  <a:pt x="147" y="125"/>
                  <a:pt x="147" y="125"/>
                  <a:pt x="147" y="126"/>
                </a:cubicBezTo>
                <a:cubicBezTo>
                  <a:pt x="146" y="127"/>
                  <a:pt x="146" y="126"/>
                  <a:pt x="146" y="127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5" y="128"/>
                  <a:pt x="146" y="127"/>
                  <a:pt x="146" y="127"/>
                </a:cubicBezTo>
                <a:cubicBezTo>
                  <a:pt x="147" y="126"/>
                  <a:pt x="147" y="127"/>
                  <a:pt x="147" y="126"/>
                </a:cubicBezTo>
                <a:cubicBezTo>
                  <a:pt x="147" y="126"/>
                  <a:pt x="148" y="125"/>
                  <a:pt x="148" y="125"/>
                </a:cubicBezTo>
                <a:cubicBezTo>
                  <a:pt x="149" y="124"/>
                  <a:pt x="148" y="124"/>
                  <a:pt x="148" y="125"/>
                </a:cubicBezTo>
                <a:cubicBezTo>
                  <a:pt x="149" y="124"/>
                  <a:pt x="149" y="123"/>
                  <a:pt x="150" y="122"/>
                </a:cubicBezTo>
                <a:cubicBezTo>
                  <a:pt x="150" y="122"/>
                  <a:pt x="151" y="122"/>
                  <a:pt x="151" y="121"/>
                </a:cubicBezTo>
                <a:cubicBezTo>
                  <a:pt x="151" y="120"/>
                  <a:pt x="152" y="120"/>
                  <a:pt x="152" y="120"/>
                </a:cubicBezTo>
                <a:cubicBezTo>
                  <a:pt x="152" y="119"/>
                  <a:pt x="153" y="118"/>
                  <a:pt x="153" y="118"/>
                </a:cubicBezTo>
                <a:cubicBezTo>
                  <a:pt x="153" y="117"/>
                  <a:pt x="154" y="117"/>
                  <a:pt x="154" y="116"/>
                </a:cubicBezTo>
                <a:cubicBezTo>
                  <a:pt x="155" y="116"/>
                  <a:pt x="155" y="115"/>
                  <a:pt x="155" y="115"/>
                </a:cubicBezTo>
                <a:cubicBezTo>
                  <a:pt x="154" y="117"/>
                  <a:pt x="153" y="120"/>
                  <a:pt x="151" y="122"/>
                </a:cubicBezTo>
                <a:cubicBezTo>
                  <a:pt x="150" y="124"/>
                  <a:pt x="148" y="125"/>
                  <a:pt x="148" y="127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6" y="128"/>
                  <a:pt x="147" y="128"/>
                  <a:pt x="146" y="129"/>
                </a:cubicBezTo>
                <a:cubicBezTo>
                  <a:pt x="147" y="129"/>
                  <a:pt x="149" y="127"/>
                  <a:pt x="151" y="123"/>
                </a:cubicBezTo>
                <a:cubicBezTo>
                  <a:pt x="152" y="123"/>
                  <a:pt x="151" y="124"/>
                  <a:pt x="151" y="125"/>
                </a:cubicBezTo>
                <a:cubicBezTo>
                  <a:pt x="151" y="125"/>
                  <a:pt x="150" y="125"/>
                  <a:pt x="150" y="125"/>
                </a:cubicBezTo>
                <a:cubicBezTo>
                  <a:pt x="148" y="128"/>
                  <a:pt x="147" y="130"/>
                  <a:pt x="144" y="132"/>
                </a:cubicBezTo>
                <a:cubicBezTo>
                  <a:pt x="142" y="134"/>
                  <a:pt x="140" y="136"/>
                  <a:pt x="138" y="138"/>
                </a:cubicBezTo>
                <a:cubicBezTo>
                  <a:pt x="137" y="139"/>
                  <a:pt x="135" y="140"/>
                  <a:pt x="134" y="141"/>
                </a:cubicBezTo>
                <a:cubicBezTo>
                  <a:pt x="134" y="141"/>
                  <a:pt x="135" y="140"/>
                  <a:pt x="135" y="141"/>
                </a:cubicBezTo>
                <a:cubicBezTo>
                  <a:pt x="135" y="140"/>
                  <a:pt x="136" y="140"/>
                  <a:pt x="136" y="139"/>
                </a:cubicBezTo>
                <a:cubicBezTo>
                  <a:pt x="137" y="139"/>
                  <a:pt x="137" y="139"/>
                  <a:pt x="137" y="140"/>
                </a:cubicBezTo>
                <a:cubicBezTo>
                  <a:pt x="136" y="140"/>
                  <a:pt x="136" y="141"/>
                  <a:pt x="135" y="141"/>
                </a:cubicBezTo>
                <a:cubicBezTo>
                  <a:pt x="136" y="141"/>
                  <a:pt x="137" y="140"/>
                  <a:pt x="138" y="139"/>
                </a:cubicBezTo>
                <a:cubicBezTo>
                  <a:pt x="136" y="141"/>
                  <a:pt x="134" y="142"/>
                  <a:pt x="132" y="144"/>
                </a:cubicBezTo>
                <a:cubicBezTo>
                  <a:pt x="133" y="143"/>
                  <a:pt x="135" y="142"/>
                  <a:pt x="137" y="141"/>
                </a:cubicBezTo>
                <a:cubicBezTo>
                  <a:pt x="138" y="140"/>
                  <a:pt x="140" y="138"/>
                  <a:pt x="141" y="137"/>
                </a:cubicBezTo>
                <a:cubicBezTo>
                  <a:pt x="142" y="137"/>
                  <a:pt x="142" y="137"/>
                  <a:pt x="143" y="136"/>
                </a:cubicBezTo>
                <a:cubicBezTo>
                  <a:pt x="142" y="136"/>
                  <a:pt x="141" y="137"/>
                  <a:pt x="141" y="136"/>
                </a:cubicBezTo>
                <a:cubicBezTo>
                  <a:pt x="143" y="134"/>
                  <a:pt x="143" y="135"/>
                  <a:pt x="144" y="134"/>
                </a:cubicBezTo>
                <a:cubicBezTo>
                  <a:pt x="144" y="133"/>
                  <a:pt x="145" y="132"/>
                  <a:pt x="146" y="131"/>
                </a:cubicBezTo>
                <a:cubicBezTo>
                  <a:pt x="147" y="130"/>
                  <a:pt x="148" y="129"/>
                  <a:pt x="149" y="128"/>
                </a:cubicBezTo>
                <a:cubicBezTo>
                  <a:pt x="151" y="126"/>
                  <a:pt x="153" y="124"/>
                  <a:pt x="155" y="121"/>
                </a:cubicBezTo>
                <a:cubicBezTo>
                  <a:pt x="155" y="122"/>
                  <a:pt x="154" y="123"/>
                  <a:pt x="154" y="123"/>
                </a:cubicBezTo>
                <a:cubicBezTo>
                  <a:pt x="154" y="124"/>
                  <a:pt x="154" y="123"/>
                  <a:pt x="154" y="123"/>
                </a:cubicBezTo>
                <a:cubicBezTo>
                  <a:pt x="154" y="123"/>
                  <a:pt x="153" y="124"/>
                  <a:pt x="153" y="125"/>
                </a:cubicBezTo>
                <a:cubicBezTo>
                  <a:pt x="153" y="126"/>
                  <a:pt x="153" y="125"/>
                  <a:pt x="152" y="126"/>
                </a:cubicBezTo>
                <a:cubicBezTo>
                  <a:pt x="151" y="127"/>
                  <a:pt x="151" y="128"/>
                  <a:pt x="150" y="130"/>
                </a:cubicBezTo>
                <a:cubicBezTo>
                  <a:pt x="149" y="131"/>
                  <a:pt x="148" y="131"/>
                  <a:pt x="147" y="133"/>
                </a:cubicBezTo>
                <a:cubicBezTo>
                  <a:pt x="146" y="134"/>
                  <a:pt x="146" y="133"/>
                  <a:pt x="147" y="133"/>
                </a:cubicBezTo>
                <a:cubicBezTo>
                  <a:pt x="145" y="135"/>
                  <a:pt x="146" y="135"/>
                  <a:pt x="145" y="136"/>
                </a:cubicBezTo>
                <a:cubicBezTo>
                  <a:pt x="144" y="137"/>
                  <a:pt x="144" y="136"/>
                  <a:pt x="142" y="138"/>
                </a:cubicBezTo>
                <a:cubicBezTo>
                  <a:pt x="142" y="138"/>
                  <a:pt x="142" y="137"/>
                  <a:pt x="142" y="138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40" y="139"/>
                  <a:pt x="142" y="138"/>
                  <a:pt x="142" y="138"/>
                </a:cubicBezTo>
                <a:cubicBezTo>
                  <a:pt x="141" y="139"/>
                  <a:pt x="140" y="140"/>
                  <a:pt x="140" y="139"/>
                </a:cubicBezTo>
                <a:cubicBezTo>
                  <a:pt x="139" y="141"/>
                  <a:pt x="138" y="142"/>
                  <a:pt x="135" y="143"/>
                </a:cubicBezTo>
                <a:cubicBezTo>
                  <a:pt x="136" y="143"/>
                  <a:pt x="135" y="144"/>
                  <a:pt x="135" y="144"/>
                </a:cubicBezTo>
                <a:cubicBezTo>
                  <a:pt x="134" y="145"/>
                  <a:pt x="133" y="145"/>
                  <a:pt x="132" y="146"/>
                </a:cubicBezTo>
                <a:cubicBezTo>
                  <a:pt x="133" y="146"/>
                  <a:pt x="132" y="147"/>
                  <a:pt x="130" y="148"/>
                </a:cubicBezTo>
                <a:cubicBezTo>
                  <a:pt x="130" y="148"/>
                  <a:pt x="132" y="147"/>
                  <a:pt x="132" y="147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3" y="147"/>
                  <a:pt x="132" y="147"/>
                  <a:pt x="133" y="147"/>
                </a:cubicBezTo>
                <a:cubicBezTo>
                  <a:pt x="134" y="146"/>
                  <a:pt x="134" y="145"/>
                  <a:pt x="135" y="145"/>
                </a:cubicBezTo>
                <a:cubicBezTo>
                  <a:pt x="135" y="145"/>
                  <a:pt x="136" y="145"/>
                  <a:pt x="137" y="144"/>
                </a:cubicBezTo>
                <a:cubicBezTo>
                  <a:pt x="137" y="144"/>
                  <a:pt x="139" y="142"/>
                  <a:pt x="139" y="143"/>
                </a:cubicBezTo>
                <a:cubicBezTo>
                  <a:pt x="137" y="144"/>
                  <a:pt x="135" y="146"/>
                  <a:pt x="132" y="147"/>
                </a:cubicBezTo>
                <a:cubicBezTo>
                  <a:pt x="130" y="149"/>
                  <a:pt x="128" y="150"/>
                  <a:pt x="125" y="151"/>
                </a:cubicBezTo>
                <a:cubicBezTo>
                  <a:pt x="123" y="152"/>
                  <a:pt x="124" y="152"/>
                  <a:pt x="123" y="153"/>
                </a:cubicBezTo>
                <a:cubicBezTo>
                  <a:pt x="123" y="152"/>
                  <a:pt x="123" y="152"/>
                  <a:pt x="122" y="152"/>
                </a:cubicBezTo>
                <a:cubicBezTo>
                  <a:pt x="122" y="153"/>
                  <a:pt x="121" y="153"/>
                  <a:pt x="121" y="153"/>
                </a:cubicBezTo>
                <a:cubicBezTo>
                  <a:pt x="121" y="153"/>
                  <a:pt x="120" y="153"/>
                  <a:pt x="119" y="154"/>
                </a:cubicBezTo>
                <a:cubicBezTo>
                  <a:pt x="117" y="154"/>
                  <a:pt x="116" y="155"/>
                  <a:pt x="114" y="156"/>
                </a:cubicBezTo>
                <a:cubicBezTo>
                  <a:pt x="114" y="156"/>
                  <a:pt x="115" y="155"/>
                  <a:pt x="116" y="155"/>
                </a:cubicBezTo>
                <a:cubicBezTo>
                  <a:pt x="114" y="155"/>
                  <a:pt x="114" y="155"/>
                  <a:pt x="111" y="156"/>
                </a:cubicBezTo>
                <a:cubicBezTo>
                  <a:pt x="112" y="156"/>
                  <a:pt x="110" y="157"/>
                  <a:pt x="110" y="157"/>
                </a:cubicBezTo>
                <a:cubicBezTo>
                  <a:pt x="109" y="157"/>
                  <a:pt x="109" y="157"/>
                  <a:pt x="108" y="157"/>
                </a:cubicBezTo>
                <a:cubicBezTo>
                  <a:pt x="107" y="157"/>
                  <a:pt x="108" y="158"/>
                  <a:pt x="106" y="158"/>
                </a:cubicBezTo>
                <a:cubicBezTo>
                  <a:pt x="106" y="158"/>
                  <a:pt x="107" y="157"/>
                  <a:pt x="107" y="157"/>
                </a:cubicBezTo>
                <a:cubicBezTo>
                  <a:pt x="106" y="157"/>
                  <a:pt x="103" y="158"/>
                  <a:pt x="103" y="158"/>
                </a:cubicBezTo>
                <a:cubicBezTo>
                  <a:pt x="105" y="158"/>
                  <a:pt x="107" y="158"/>
                  <a:pt x="109" y="157"/>
                </a:cubicBezTo>
                <a:cubicBezTo>
                  <a:pt x="109" y="158"/>
                  <a:pt x="107" y="158"/>
                  <a:pt x="105" y="159"/>
                </a:cubicBezTo>
                <a:cubicBezTo>
                  <a:pt x="104" y="159"/>
                  <a:pt x="104" y="159"/>
                  <a:pt x="103" y="159"/>
                </a:cubicBezTo>
                <a:cubicBezTo>
                  <a:pt x="102" y="160"/>
                  <a:pt x="101" y="160"/>
                  <a:pt x="100" y="160"/>
                </a:cubicBezTo>
                <a:cubicBezTo>
                  <a:pt x="99" y="160"/>
                  <a:pt x="97" y="160"/>
                  <a:pt x="97" y="160"/>
                </a:cubicBezTo>
                <a:cubicBezTo>
                  <a:pt x="99" y="160"/>
                  <a:pt x="98" y="160"/>
                  <a:pt x="101" y="159"/>
                </a:cubicBezTo>
                <a:cubicBezTo>
                  <a:pt x="102" y="159"/>
                  <a:pt x="102" y="159"/>
                  <a:pt x="103" y="158"/>
                </a:cubicBezTo>
                <a:cubicBezTo>
                  <a:pt x="101" y="159"/>
                  <a:pt x="100" y="159"/>
                  <a:pt x="100" y="159"/>
                </a:cubicBezTo>
                <a:cubicBezTo>
                  <a:pt x="98" y="159"/>
                  <a:pt x="96" y="160"/>
                  <a:pt x="96" y="160"/>
                </a:cubicBezTo>
                <a:cubicBezTo>
                  <a:pt x="96" y="160"/>
                  <a:pt x="95" y="160"/>
                  <a:pt x="95" y="160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4" y="161"/>
                  <a:pt x="95" y="161"/>
                  <a:pt x="96" y="161"/>
                </a:cubicBezTo>
                <a:cubicBezTo>
                  <a:pt x="97" y="161"/>
                  <a:pt x="98" y="161"/>
                  <a:pt x="100" y="161"/>
                </a:cubicBezTo>
                <a:cubicBezTo>
                  <a:pt x="100" y="161"/>
                  <a:pt x="102" y="161"/>
                  <a:pt x="102" y="161"/>
                </a:cubicBezTo>
                <a:cubicBezTo>
                  <a:pt x="102" y="161"/>
                  <a:pt x="101" y="161"/>
                  <a:pt x="100" y="162"/>
                </a:cubicBezTo>
                <a:cubicBezTo>
                  <a:pt x="99" y="161"/>
                  <a:pt x="97" y="162"/>
                  <a:pt x="96" y="162"/>
                </a:cubicBezTo>
                <a:cubicBezTo>
                  <a:pt x="94" y="162"/>
                  <a:pt x="93" y="162"/>
                  <a:pt x="93" y="161"/>
                </a:cubicBezTo>
                <a:cubicBezTo>
                  <a:pt x="91" y="161"/>
                  <a:pt x="91" y="162"/>
                  <a:pt x="89" y="162"/>
                </a:cubicBezTo>
                <a:cubicBezTo>
                  <a:pt x="89" y="161"/>
                  <a:pt x="90" y="161"/>
                  <a:pt x="90" y="161"/>
                </a:cubicBezTo>
                <a:cubicBezTo>
                  <a:pt x="90" y="161"/>
                  <a:pt x="89" y="161"/>
                  <a:pt x="88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6" y="161"/>
                  <a:pt x="85" y="161"/>
                  <a:pt x="84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83" y="161"/>
                  <a:pt x="84" y="161"/>
                  <a:pt x="85" y="161"/>
                </a:cubicBezTo>
                <a:cubicBezTo>
                  <a:pt x="86" y="161"/>
                  <a:pt x="85" y="162"/>
                  <a:pt x="85" y="162"/>
                </a:cubicBezTo>
                <a:cubicBezTo>
                  <a:pt x="85" y="162"/>
                  <a:pt x="87" y="162"/>
                  <a:pt x="87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8" y="162"/>
                  <a:pt x="86" y="162"/>
                  <a:pt x="86" y="162"/>
                </a:cubicBezTo>
                <a:cubicBezTo>
                  <a:pt x="86" y="162"/>
                  <a:pt x="87" y="162"/>
                  <a:pt x="88" y="162"/>
                </a:cubicBezTo>
                <a:cubicBezTo>
                  <a:pt x="88" y="162"/>
                  <a:pt x="88" y="162"/>
                  <a:pt x="90" y="162"/>
                </a:cubicBezTo>
                <a:cubicBezTo>
                  <a:pt x="90" y="162"/>
                  <a:pt x="89" y="162"/>
                  <a:pt x="89" y="163"/>
                </a:cubicBezTo>
                <a:cubicBezTo>
                  <a:pt x="88" y="163"/>
                  <a:pt x="87" y="163"/>
                  <a:pt x="86" y="163"/>
                </a:cubicBezTo>
                <a:cubicBezTo>
                  <a:pt x="85" y="163"/>
                  <a:pt x="84" y="163"/>
                  <a:pt x="84" y="162"/>
                </a:cubicBezTo>
                <a:cubicBezTo>
                  <a:pt x="83" y="163"/>
                  <a:pt x="82" y="163"/>
                  <a:pt x="81" y="162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81" y="162"/>
                  <a:pt x="81" y="162"/>
                  <a:pt x="80" y="162"/>
                </a:cubicBezTo>
                <a:cubicBezTo>
                  <a:pt x="79" y="162"/>
                  <a:pt x="81" y="162"/>
                  <a:pt x="81" y="162"/>
                </a:cubicBezTo>
                <a:cubicBezTo>
                  <a:pt x="80" y="162"/>
                  <a:pt x="79" y="162"/>
                  <a:pt x="78" y="162"/>
                </a:cubicBezTo>
                <a:cubicBezTo>
                  <a:pt x="81" y="162"/>
                  <a:pt x="77" y="161"/>
                  <a:pt x="75" y="161"/>
                </a:cubicBezTo>
                <a:cubicBezTo>
                  <a:pt x="75" y="160"/>
                  <a:pt x="74" y="160"/>
                  <a:pt x="72" y="160"/>
                </a:cubicBezTo>
                <a:cubicBezTo>
                  <a:pt x="72" y="159"/>
                  <a:pt x="74" y="160"/>
                  <a:pt x="72" y="159"/>
                </a:cubicBezTo>
                <a:cubicBezTo>
                  <a:pt x="71" y="159"/>
                  <a:pt x="70" y="159"/>
                  <a:pt x="69" y="159"/>
                </a:cubicBezTo>
                <a:cubicBezTo>
                  <a:pt x="69" y="160"/>
                  <a:pt x="72" y="160"/>
                  <a:pt x="72" y="161"/>
                </a:cubicBezTo>
                <a:cubicBezTo>
                  <a:pt x="74" y="161"/>
                  <a:pt x="74" y="161"/>
                  <a:pt x="75" y="161"/>
                </a:cubicBezTo>
                <a:cubicBezTo>
                  <a:pt x="74" y="161"/>
                  <a:pt x="75" y="162"/>
                  <a:pt x="76" y="162"/>
                </a:cubicBezTo>
                <a:cubicBezTo>
                  <a:pt x="76" y="162"/>
                  <a:pt x="77" y="162"/>
                  <a:pt x="77" y="163"/>
                </a:cubicBezTo>
                <a:cubicBezTo>
                  <a:pt x="79" y="163"/>
                  <a:pt x="79" y="163"/>
                  <a:pt x="80" y="163"/>
                </a:cubicBezTo>
                <a:cubicBezTo>
                  <a:pt x="80" y="163"/>
                  <a:pt x="80" y="163"/>
                  <a:pt x="82" y="163"/>
                </a:cubicBezTo>
                <a:cubicBezTo>
                  <a:pt x="81" y="163"/>
                  <a:pt x="82" y="164"/>
                  <a:pt x="83" y="164"/>
                </a:cubicBezTo>
                <a:cubicBezTo>
                  <a:pt x="84" y="164"/>
                  <a:pt x="85" y="164"/>
                  <a:pt x="84" y="164"/>
                </a:cubicBezTo>
                <a:cubicBezTo>
                  <a:pt x="86" y="164"/>
                  <a:pt x="87" y="164"/>
                  <a:pt x="87" y="165"/>
                </a:cubicBezTo>
                <a:cubicBezTo>
                  <a:pt x="90" y="164"/>
                  <a:pt x="91" y="165"/>
                  <a:pt x="92" y="165"/>
                </a:cubicBezTo>
                <a:cubicBezTo>
                  <a:pt x="93" y="165"/>
                  <a:pt x="94" y="164"/>
                  <a:pt x="95" y="164"/>
                </a:cubicBezTo>
                <a:cubicBezTo>
                  <a:pt x="94" y="164"/>
                  <a:pt x="93" y="164"/>
                  <a:pt x="92" y="164"/>
                </a:cubicBezTo>
                <a:cubicBezTo>
                  <a:pt x="93" y="164"/>
                  <a:pt x="95" y="164"/>
                  <a:pt x="97" y="164"/>
                </a:cubicBezTo>
                <a:cubicBezTo>
                  <a:pt x="97" y="164"/>
                  <a:pt x="96" y="164"/>
                  <a:pt x="98" y="164"/>
                </a:cubicBezTo>
                <a:cubicBezTo>
                  <a:pt x="98" y="164"/>
                  <a:pt x="97" y="164"/>
                  <a:pt x="97" y="165"/>
                </a:cubicBezTo>
                <a:cubicBezTo>
                  <a:pt x="97" y="165"/>
                  <a:pt x="96" y="165"/>
                  <a:pt x="96" y="165"/>
                </a:cubicBezTo>
                <a:cubicBezTo>
                  <a:pt x="95" y="165"/>
                  <a:pt x="95" y="165"/>
                  <a:pt x="94" y="165"/>
                </a:cubicBezTo>
                <a:cubicBezTo>
                  <a:pt x="95" y="165"/>
                  <a:pt x="96" y="165"/>
                  <a:pt x="95" y="166"/>
                </a:cubicBezTo>
                <a:cubicBezTo>
                  <a:pt x="97" y="165"/>
                  <a:pt x="97" y="165"/>
                  <a:pt x="97" y="165"/>
                </a:cubicBezTo>
                <a:cubicBezTo>
                  <a:pt x="99" y="165"/>
                  <a:pt x="98" y="165"/>
                  <a:pt x="99" y="165"/>
                </a:cubicBezTo>
                <a:cubicBezTo>
                  <a:pt x="100" y="165"/>
                  <a:pt x="99" y="165"/>
                  <a:pt x="101" y="165"/>
                </a:cubicBezTo>
                <a:cubicBezTo>
                  <a:pt x="101" y="165"/>
                  <a:pt x="103" y="165"/>
                  <a:pt x="103" y="164"/>
                </a:cubicBezTo>
                <a:cubicBezTo>
                  <a:pt x="104" y="164"/>
                  <a:pt x="103" y="165"/>
                  <a:pt x="104" y="165"/>
                </a:cubicBezTo>
                <a:cubicBezTo>
                  <a:pt x="107" y="164"/>
                  <a:pt x="110" y="163"/>
                  <a:pt x="113" y="162"/>
                </a:cubicBezTo>
                <a:cubicBezTo>
                  <a:pt x="116" y="161"/>
                  <a:pt x="119" y="160"/>
                  <a:pt x="122" y="159"/>
                </a:cubicBezTo>
                <a:cubicBezTo>
                  <a:pt x="122" y="159"/>
                  <a:pt x="122" y="159"/>
                  <a:pt x="121" y="159"/>
                </a:cubicBezTo>
                <a:cubicBezTo>
                  <a:pt x="122" y="159"/>
                  <a:pt x="123" y="158"/>
                  <a:pt x="124" y="158"/>
                </a:cubicBezTo>
                <a:cubicBezTo>
                  <a:pt x="125" y="158"/>
                  <a:pt x="123" y="158"/>
                  <a:pt x="125" y="157"/>
                </a:cubicBezTo>
                <a:cubicBezTo>
                  <a:pt x="125" y="158"/>
                  <a:pt x="126" y="157"/>
                  <a:pt x="127" y="157"/>
                </a:cubicBezTo>
                <a:cubicBezTo>
                  <a:pt x="128" y="156"/>
                  <a:pt x="126" y="157"/>
                  <a:pt x="127" y="156"/>
                </a:cubicBezTo>
                <a:cubicBezTo>
                  <a:pt x="128" y="156"/>
                  <a:pt x="127" y="156"/>
                  <a:pt x="128" y="156"/>
                </a:cubicBezTo>
                <a:cubicBezTo>
                  <a:pt x="136" y="152"/>
                  <a:pt x="143" y="147"/>
                  <a:pt x="149" y="141"/>
                </a:cubicBezTo>
                <a:cubicBezTo>
                  <a:pt x="150" y="140"/>
                  <a:pt x="149" y="140"/>
                  <a:pt x="151" y="138"/>
                </a:cubicBezTo>
                <a:cubicBezTo>
                  <a:pt x="151" y="138"/>
                  <a:pt x="150" y="139"/>
                  <a:pt x="151" y="140"/>
                </a:cubicBezTo>
                <a:cubicBezTo>
                  <a:pt x="152" y="139"/>
                  <a:pt x="152" y="138"/>
                  <a:pt x="152" y="138"/>
                </a:cubicBezTo>
                <a:cubicBezTo>
                  <a:pt x="152" y="137"/>
                  <a:pt x="153" y="137"/>
                  <a:pt x="154" y="135"/>
                </a:cubicBezTo>
                <a:cubicBezTo>
                  <a:pt x="154" y="136"/>
                  <a:pt x="152" y="138"/>
                  <a:pt x="153" y="138"/>
                </a:cubicBezTo>
                <a:cubicBezTo>
                  <a:pt x="155" y="136"/>
                  <a:pt x="154" y="136"/>
                  <a:pt x="154" y="135"/>
                </a:cubicBezTo>
                <a:cubicBezTo>
                  <a:pt x="156" y="133"/>
                  <a:pt x="158" y="130"/>
                  <a:pt x="159" y="128"/>
                </a:cubicBezTo>
                <a:cubicBezTo>
                  <a:pt x="160" y="126"/>
                  <a:pt x="162" y="124"/>
                  <a:pt x="162" y="123"/>
                </a:cubicBezTo>
                <a:cubicBezTo>
                  <a:pt x="163" y="122"/>
                  <a:pt x="162" y="123"/>
                  <a:pt x="163" y="121"/>
                </a:cubicBezTo>
                <a:cubicBezTo>
                  <a:pt x="163" y="121"/>
                  <a:pt x="164" y="121"/>
                  <a:pt x="164" y="120"/>
                </a:cubicBezTo>
                <a:cubicBezTo>
                  <a:pt x="165" y="120"/>
                  <a:pt x="164" y="120"/>
                  <a:pt x="164" y="119"/>
                </a:cubicBezTo>
                <a:cubicBezTo>
                  <a:pt x="165" y="117"/>
                  <a:pt x="165" y="119"/>
                  <a:pt x="166" y="117"/>
                </a:cubicBezTo>
                <a:cubicBezTo>
                  <a:pt x="166" y="116"/>
                  <a:pt x="165" y="118"/>
                  <a:pt x="166" y="116"/>
                </a:cubicBezTo>
                <a:cubicBezTo>
                  <a:pt x="166" y="116"/>
                  <a:pt x="167" y="115"/>
                  <a:pt x="167" y="113"/>
                </a:cubicBezTo>
                <a:cubicBezTo>
                  <a:pt x="168" y="112"/>
                  <a:pt x="168" y="111"/>
                  <a:pt x="168" y="112"/>
                </a:cubicBezTo>
                <a:cubicBezTo>
                  <a:pt x="169" y="111"/>
                  <a:pt x="169" y="110"/>
                  <a:pt x="169" y="110"/>
                </a:cubicBezTo>
                <a:cubicBezTo>
                  <a:pt x="169" y="110"/>
                  <a:pt x="169" y="112"/>
                  <a:pt x="168" y="114"/>
                </a:cubicBezTo>
                <a:cubicBezTo>
                  <a:pt x="167" y="115"/>
                  <a:pt x="166" y="117"/>
                  <a:pt x="166" y="119"/>
                </a:cubicBezTo>
                <a:cubicBezTo>
                  <a:pt x="165" y="119"/>
                  <a:pt x="165" y="119"/>
                  <a:pt x="165" y="120"/>
                </a:cubicBezTo>
                <a:cubicBezTo>
                  <a:pt x="165" y="121"/>
                  <a:pt x="165" y="119"/>
                  <a:pt x="165" y="120"/>
                </a:cubicBezTo>
                <a:cubicBezTo>
                  <a:pt x="165" y="121"/>
                  <a:pt x="165" y="121"/>
                  <a:pt x="164" y="123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3" y="123"/>
                  <a:pt x="161" y="126"/>
                  <a:pt x="160" y="128"/>
                </a:cubicBezTo>
                <a:cubicBezTo>
                  <a:pt x="160" y="129"/>
                  <a:pt x="161" y="127"/>
                  <a:pt x="161" y="128"/>
                </a:cubicBezTo>
                <a:cubicBezTo>
                  <a:pt x="162" y="127"/>
                  <a:pt x="161" y="127"/>
                  <a:pt x="162" y="125"/>
                </a:cubicBezTo>
                <a:cubicBezTo>
                  <a:pt x="162" y="126"/>
                  <a:pt x="161" y="127"/>
                  <a:pt x="162" y="126"/>
                </a:cubicBezTo>
                <a:cubicBezTo>
                  <a:pt x="163" y="125"/>
                  <a:pt x="163" y="124"/>
                  <a:pt x="163" y="123"/>
                </a:cubicBezTo>
                <a:cubicBezTo>
                  <a:pt x="164" y="123"/>
                  <a:pt x="164" y="124"/>
                  <a:pt x="163" y="124"/>
                </a:cubicBezTo>
                <a:cubicBezTo>
                  <a:pt x="165" y="123"/>
                  <a:pt x="164" y="122"/>
                  <a:pt x="165" y="120"/>
                </a:cubicBezTo>
                <a:cubicBezTo>
                  <a:pt x="165" y="121"/>
                  <a:pt x="166" y="121"/>
                  <a:pt x="165" y="122"/>
                </a:cubicBezTo>
                <a:cubicBezTo>
                  <a:pt x="166" y="121"/>
                  <a:pt x="167" y="119"/>
                  <a:pt x="167" y="118"/>
                </a:cubicBezTo>
                <a:cubicBezTo>
                  <a:pt x="167" y="118"/>
                  <a:pt x="168" y="117"/>
                  <a:pt x="168" y="117"/>
                </a:cubicBezTo>
                <a:cubicBezTo>
                  <a:pt x="168" y="116"/>
                  <a:pt x="169" y="115"/>
                  <a:pt x="169" y="116"/>
                </a:cubicBezTo>
                <a:cubicBezTo>
                  <a:pt x="170" y="114"/>
                  <a:pt x="171" y="111"/>
                  <a:pt x="172" y="108"/>
                </a:cubicBezTo>
                <a:cubicBezTo>
                  <a:pt x="173" y="106"/>
                  <a:pt x="174" y="103"/>
                  <a:pt x="174" y="101"/>
                </a:cubicBezTo>
                <a:cubicBezTo>
                  <a:pt x="175" y="99"/>
                  <a:pt x="175" y="99"/>
                  <a:pt x="175" y="98"/>
                </a:cubicBezTo>
                <a:cubicBezTo>
                  <a:pt x="175" y="98"/>
                  <a:pt x="176" y="98"/>
                  <a:pt x="176" y="97"/>
                </a:cubicBezTo>
                <a:cubicBezTo>
                  <a:pt x="176" y="96"/>
                  <a:pt x="175" y="97"/>
                  <a:pt x="176" y="95"/>
                </a:cubicBezTo>
                <a:cubicBezTo>
                  <a:pt x="176" y="95"/>
                  <a:pt x="176" y="95"/>
                  <a:pt x="176" y="94"/>
                </a:cubicBezTo>
                <a:cubicBezTo>
                  <a:pt x="177" y="92"/>
                  <a:pt x="177" y="89"/>
                  <a:pt x="177" y="86"/>
                </a:cubicBezTo>
                <a:cubicBezTo>
                  <a:pt x="178" y="84"/>
                  <a:pt x="178" y="82"/>
                  <a:pt x="178" y="82"/>
                </a:cubicBezTo>
                <a:cubicBezTo>
                  <a:pt x="178" y="86"/>
                  <a:pt x="178" y="90"/>
                  <a:pt x="177" y="93"/>
                </a:cubicBezTo>
                <a:cubicBezTo>
                  <a:pt x="176" y="96"/>
                  <a:pt x="176" y="99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3" y="108"/>
                  <a:pt x="170" y="114"/>
                  <a:pt x="168" y="118"/>
                </a:cubicBezTo>
                <a:cubicBezTo>
                  <a:pt x="167" y="119"/>
                  <a:pt x="168" y="119"/>
                  <a:pt x="167" y="120"/>
                </a:cubicBezTo>
                <a:cubicBezTo>
                  <a:pt x="166" y="121"/>
                  <a:pt x="166" y="124"/>
                  <a:pt x="165" y="124"/>
                </a:cubicBezTo>
                <a:cubicBezTo>
                  <a:pt x="165" y="125"/>
                  <a:pt x="165" y="125"/>
                  <a:pt x="164" y="125"/>
                </a:cubicBezTo>
                <a:cubicBezTo>
                  <a:pt x="164" y="126"/>
                  <a:pt x="165" y="125"/>
                  <a:pt x="166" y="124"/>
                </a:cubicBezTo>
                <a:cubicBezTo>
                  <a:pt x="166" y="125"/>
                  <a:pt x="165" y="126"/>
                  <a:pt x="164" y="127"/>
                </a:cubicBezTo>
                <a:cubicBezTo>
                  <a:pt x="164" y="126"/>
                  <a:pt x="164" y="126"/>
                  <a:pt x="163" y="127"/>
                </a:cubicBezTo>
                <a:cubicBezTo>
                  <a:pt x="163" y="127"/>
                  <a:pt x="163" y="128"/>
                  <a:pt x="163" y="128"/>
                </a:cubicBezTo>
                <a:cubicBezTo>
                  <a:pt x="159" y="134"/>
                  <a:pt x="155" y="139"/>
                  <a:pt x="150" y="143"/>
                </a:cubicBezTo>
                <a:cubicBezTo>
                  <a:pt x="145" y="148"/>
                  <a:pt x="140" y="152"/>
                  <a:pt x="135" y="155"/>
                </a:cubicBezTo>
                <a:cubicBezTo>
                  <a:pt x="134" y="156"/>
                  <a:pt x="135" y="155"/>
                  <a:pt x="135" y="155"/>
                </a:cubicBezTo>
                <a:cubicBezTo>
                  <a:pt x="132" y="157"/>
                  <a:pt x="136" y="154"/>
                  <a:pt x="134" y="155"/>
                </a:cubicBezTo>
                <a:cubicBezTo>
                  <a:pt x="133" y="156"/>
                  <a:pt x="134" y="155"/>
                  <a:pt x="133" y="156"/>
                </a:cubicBezTo>
                <a:cubicBezTo>
                  <a:pt x="132" y="157"/>
                  <a:pt x="132" y="157"/>
                  <a:pt x="133" y="157"/>
                </a:cubicBezTo>
                <a:cubicBezTo>
                  <a:pt x="129" y="159"/>
                  <a:pt x="125" y="161"/>
                  <a:pt x="121" y="162"/>
                </a:cubicBezTo>
                <a:cubicBezTo>
                  <a:pt x="117" y="164"/>
                  <a:pt x="113" y="165"/>
                  <a:pt x="110" y="16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0" y="166"/>
                  <a:pt x="109" y="166"/>
                  <a:pt x="110" y="166"/>
                </a:cubicBezTo>
                <a:cubicBezTo>
                  <a:pt x="111" y="166"/>
                  <a:pt x="113" y="165"/>
                  <a:pt x="115" y="165"/>
                </a:cubicBezTo>
                <a:cubicBezTo>
                  <a:pt x="117" y="164"/>
                  <a:pt x="119" y="164"/>
                  <a:pt x="120" y="163"/>
                </a:cubicBezTo>
                <a:cubicBezTo>
                  <a:pt x="121" y="163"/>
                  <a:pt x="121" y="163"/>
                  <a:pt x="122" y="162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24" y="162"/>
                  <a:pt x="124" y="162"/>
                  <a:pt x="125" y="161"/>
                </a:cubicBezTo>
                <a:cubicBezTo>
                  <a:pt x="125" y="161"/>
                  <a:pt x="125" y="161"/>
                  <a:pt x="125" y="161"/>
                </a:cubicBezTo>
                <a:cubicBezTo>
                  <a:pt x="126" y="161"/>
                  <a:pt x="127" y="160"/>
                  <a:pt x="127" y="160"/>
                </a:cubicBezTo>
                <a:cubicBezTo>
                  <a:pt x="129" y="159"/>
                  <a:pt x="128" y="160"/>
                  <a:pt x="128" y="160"/>
                </a:cubicBezTo>
                <a:cubicBezTo>
                  <a:pt x="130" y="159"/>
                  <a:pt x="129" y="159"/>
                  <a:pt x="130" y="159"/>
                </a:cubicBezTo>
                <a:cubicBezTo>
                  <a:pt x="131" y="158"/>
                  <a:pt x="133" y="158"/>
                  <a:pt x="134" y="157"/>
                </a:cubicBezTo>
                <a:cubicBezTo>
                  <a:pt x="136" y="156"/>
                  <a:pt x="137" y="155"/>
                  <a:pt x="138" y="154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41" y="153"/>
                  <a:pt x="140" y="152"/>
                  <a:pt x="141" y="152"/>
                </a:cubicBezTo>
                <a:cubicBezTo>
                  <a:pt x="141" y="151"/>
                  <a:pt x="142" y="151"/>
                  <a:pt x="142" y="151"/>
                </a:cubicBezTo>
                <a:cubicBezTo>
                  <a:pt x="143" y="151"/>
                  <a:pt x="141" y="152"/>
                  <a:pt x="142" y="152"/>
                </a:cubicBezTo>
                <a:cubicBezTo>
                  <a:pt x="142" y="152"/>
                  <a:pt x="142" y="151"/>
                  <a:pt x="142" y="151"/>
                </a:cubicBezTo>
                <a:cubicBezTo>
                  <a:pt x="144" y="150"/>
                  <a:pt x="145" y="150"/>
                  <a:pt x="146" y="148"/>
                </a:cubicBezTo>
                <a:cubicBezTo>
                  <a:pt x="147" y="148"/>
                  <a:pt x="147" y="148"/>
                  <a:pt x="146" y="148"/>
                </a:cubicBezTo>
                <a:cubicBezTo>
                  <a:pt x="148" y="147"/>
                  <a:pt x="148" y="146"/>
                  <a:pt x="149" y="146"/>
                </a:cubicBezTo>
                <a:cubicBezTo>
                  <a:pt x="150" y="145"/>
                  <a:pt x="149" y="146"/>
                  <a:pt x="149" y="146"/>
                </a:cubicBezTo>
                <a:cubicBezTo>
                  <a:pt x="151" y="144"/>
                  <a:pt x="150" y="144"/>
                  <a:pt x="152" y="143"/>
                </a:cubicBezTo>
                <a:cubicBezTo>
                  <a:pt x="152" y="143"/>
                  <a:pt x="151" y="144"/>
                  <a:pt x="151" y="144"/>
                </a:cubicBezTo>
                <a:cubicBezTo>
                  <a:pt x="152" y="144"/>
                  <a:pt x="153" y="143"/>
                  <a:pt x="154" y="141"/>
                </a:cubicBezTo>
                <a:cubicBezTo>
                  <a:pt x="156" y="140"/>
                  <a:pt x="157" y="138"/>
                  <a:pt x="158" y="138"/>
                </a:cubicBezTo>
                <a:cubicBezTo>
                  <a:pt x="160" y="134"/>
                  <a:pt x="163" y="132"/>
                  <a:pt x="164" y="130"/>
                </a:cubicBezTo>
                <a:cubicBezTo>
                  <a:pt x="164" y="129"/>
                  <a:pt x="165" y="129"/>
                  <a:pt x="165" y="129"/>
                </a:cubicBezTo>
                <a:cubicBezTo>
                  <a:pt x="166" y="128"/>
                  <a:pt x="165" y="128"/>
                  <a:pt x="166" y="126"/>
                </a:cubicBezTo>
                <a:cubicBezTo>
                  <a:pt x="166" y="126"/>
                  <a:pt x="168" y="124"/>
                  <a:pt x="167" y="126"/>
                </a:cubicBezTo>
                <a:cubicBezTo>
                  <a:pt x="167" y="126"/>
                  <a:pt x="167" y="126"/>
                  <a:pt x="167" y="126"/>
                </a:cubicBezTo>
                <a:cubicBezTo>
                  <a:pt x="166" y="127"/>
                  <a:pt x="166" y="127"/>
                  <a:pt x="166" y="128"/>
                </a:cubicBezTo>
                <a:cubicBezTo>
                  <a:pt x="166" y="128"/>
                  <a:pt x="167" y="127"/>
                  <a:pt x="167" y="126"/>
                </a:cubicBezTo>
                <a:cubicBezTo>
                  <a:pt x="168" y="124"/>
                  <a:pt x="169" y="123"/>
                  <a:pt x="169" y="123"/>
                </a:cubicBezTo>
                <a:cubicBezTo>
                  <a:pt x="170" y="121"/>
                  <a:pt x="171" y="119"/>
                  <a:pt x="173" y="116"/>
                </a:cubicBezTo>
                <a:cubicBezTo>
                  <a:pt x="174" y="113"/>
                  <a:pt x="175" y="111"/>
                  <a:pt x="176" y="109"/>
                </a:cubicBezTo>
                <a:cubicBezTo>
                  <a:pt x="175" y="111"/>
                  <a:pt x="174" y="113"/>
                  <a:pt x="173" y="116"/>
                </a:cubicBezTo>
                <a:cubicBezTo>
                  <a:pt x="172" y="118"/>
                  <a:pt x="171" y="120"/>
                  <a:pt x="170" y="122"/>
                </a:cubicBezTo>
                <a:cubicBezTo>
                  <a:pt x="170" y="122"/>
                  <a:pt x="171" y="121"/>
                  <a:pt x="170" y="122"/>
                </a:cubicBezTo>
                <a:cubicBezTo>
                  <a:pt x="170" y="123"/>
                  <a:pt x="169" y="124"/>
                  <a:pt x="169" y="124"/>
                </a:cubicBezTo>
                <a:cubicBezTo>
                  <a:pt x="168" y="125"/>
                  <a:pt x="169" y="124"/>
                  <a:pt x="169" y="123"/>
                </a:cubicBezTo>
                <a:cubicBezTo>
                  <a:pt x="168" y="125"/>
                  <a:pt x="168" y="126"/>
                  <a:pt x="168" y="126"/>
                </a:cubicBezTo>
                <a:cubicBezTo>
                  <a:pt x="168" y="126"/>
                  <a:pt x="168" y="126"/>
                  <a:pt x="168" y="125"/>
                </a:cubicBezTo>
                <a:cubicBezTo>
                  <a:pt x="168" y="126"/>
                  <a:pt x="168" y="126"/>
                  <a:pt x="168" y="126"/>
                </a:cubicBezTo>
                <a:cubicBezTo>
                  <a:pt x="168" y="127"/>
                  <a:pt x="168" y="126"/>
                  <a:pt x="168" y="127"/>
                </a:cubicBezTo>
                <a:cubicBezTo>
                  <a:pt x="166" y="129"/>
                  <a:pt x="167" y="128"/>
                  <a:pt x="167" y="129"/>
                </a:cubicBezTo>
                <a:cubicBezTo>
                  <a:pt x="166" y="130"/>
                  <a:pt x="166" y="131"/>
                  <a:pt x="165" y="133"/>
                </a:cubicBezTo>
                <a:cubicBezTo>
                  <a:pt x="164" y="134"/>
                  <a:pt x="163" y="135"/>
                  <a:pt x="162" y="136"/>
                </a:cubicBezTo>
                <a:cubicBezTo>
                  <a:pt x="162" y="136"/>
                  <a:pt x="163" y="135"/>
                  <a:pt x="163" y="135"/>
                </a:cubicBezTo>
                <a:cubicBezTo>
                  <a:pt x="162" y="137"/>
                  <a:pt x="160" y="140"/>
                  <a:pt x="158" y="142"/>
                </a:cubicBezTo>
                <a:cubicBezTo>
                  <a:pt x="156" y="145"/>
                  <a:pt x="153" y="147"/>
                  <a:pt x="151" y="149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0" y="150"/>
                  <a:pt x="147" y="152"/>
                  <a:pt x="147" y="152"/>
                </a:cubicBezTo>
                <a:cubicBezTo>
                  <a:pt x="147" y="152"/>
                  <a:pt x="146" y="153"/>
                  <a:pt x="146" y="153"/>
                </a:cubicBezTo>
                <a:cubicBezTo>
                  <a:pt x="143" y="155"/>
                  <a:pt x="142" y="156"/>
                  <a:pt x="141" y="157"/>
                </a:cubicBezTo>
                <a:cubicBezTo>
                  <a:pt x="139" y="158"/>
                  <a:pt x="140" y="157"/>
                  <a:pt x="140" y="157"/>
                </a:cubicBezTo>
                <a:cubicBezTo>
                  <a:pt x="142" y="156"/>
                  <a:pt x="141" y="156"/>
                  <a:pt x="143" y="155"/>
                </a:cubicBezTo>
                <a:cubicBezTo>
                  <a:pt x="143" y="156"/>
                  <a:pt x="143" y="156"/>
                  <a:pt x="143" y="156"/>
                </a:cubicBezTo>
                <a:cubicBezTo>
                  <a:pt x="144" y="155"/>
                  <a:pt x="145" y="154"/>
                  <a:pt x="145" y="154"/>
                </a:cubicBezTo>
                <a:cubicBezTo>
                  <a:pt x="146" y="153"/>
                  <a:pt x="146" y="154"/>
                  <a:pt x="145" y="155"/>
                </a:cubicBezTo>
                <a:cubicBezTo>
                  <a:pt x="145" y="155"/>
                  <a:pt x="146" y="154"/>
                  <a:pt x="146" y="155"/>
                </a:cubicBezTo>
                <a:cubicBezTo>
                  <a:pt x="147" y="154"/>
                  <a:pt x="146" y="154"/>
                  <a:pt x="148" y="153"/>
                </a:cubicBezTo>
                <a:cubicBezTo>
                  <a:pt x="148" y="153"/>
                  <a:pt x="147" y="154"/>
                  <a:pt x="146" y="155"/>
                </a:cubicBezTo>
                <a:cubicBezTo>
                  <a:pt x="145" y="155"/>
                  <a:pt x="144" y="156"/>
                  <a:pt x="144" y="156"/>
                </a:cubicBezTo>
                <a:cubicBezTo>
                  <a:pt x="143" y="156"/>
                  <a:pt x="144" y="155"/>
                  <a:pt x="144" y="155"/>
                </a:cubicBezTo>
                <a:cubicBezTo>
                  <a:pt x="143" y="156"/>
                  <a:pt x="143" y="157"/>
                  <a:pt x="142" y="157"/>
                </a:cubicBezTo>
                <a:cubicBezTo>
                  <a:pt x="141" y="158"/>
                  <a:pt x="141" y="157"/>
                  <a:pt x="141" y="158"/>
                </a:cubicBezTo>
                <a:cubicBezTo>
                  <a:pt x="139" y="159"/>
                  <a:pt x="141" y="158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8" y="161"/>
                  <a:pt x="138" y="161"/>
                  <a:pt x="136" y="162"/>
                </a:cubicBezTo>
                <a:cubicBezTo>
                  <a:pt x="136" y="161"/>
                  <a:pt x="137" y="161"/>
                  <a:pt x="138" y="160"/>
                </a:cubicBezTo>
                <a:cubicBezTo>
                  <a:pt x="138" y="160"/>
                  <a:pt x="138" y="160"/>
                  <a:pt x="137" y="160"/>
                </a:cubicBezTo>
                <a:cubicBezTo>
                  <a:pt x="136" y="161"/>
                  <a:pt x="137" y="161"/>
                  <a:pt x="137" y="161"/>
                </a:cubicBezTo>
                <a:cubicBezTo>
                  <a:pt x="136" y="161"/>
                  <a:pt x="135" y="161"/>
                  <a:pt x="134" y="162"/>
                </a:cubicBezTo>
                <a:cubicBezTo>
                  <a:pt x="132" y="163"/>
                  <a:pt x="131" y="163"/>
                  <a:pt x="130" y="164"/>
                </a:cubicBezTo>
                <a:cubicBezTo>
                  <a:pt x="129" y="164"/>
                  <a:pt x="127" y="164"/>
                  <a:pt x="126" y="165"/>
                </a:cubicBezTo>
                <a:cubicBezTo>
                  <a:pt x="126" y="165"/>
                  <a:pt x="124" y="166"/>
                  <a:pt x="123" y="167"/>
                </a:cubicBezTo>
                <a:cubicBezTo>
                  <a:pt x="121" y="167"/>
                  <a:pt x="119" y="168"/>
                  <a:pt x="118" y="168"/>
                </a:cubicBezTo>
                <a:cubicBezTo>
                  <a:pt x="118" y="169"/>
                  <a:pt x="119" y="168"/>
                  <a:pt x="119" y="169"/>
                </a:cubicBezTo>
                <a:cubicBezTo>
                  <a:pt x="116" y="170"/>
                  <a:pt x="116" y="169"/>
                  <a:pt x="117" y="169"/>
                </a:cubicBezTo>
                <a:cubicBezTo>
                  <a:pt x="116" y="169"/>
                  <a:pt x="116" y="169"/>
                  <a:pt x="115" y="169"/>
                </a:cubicBezTo>
                <a:cubicBezTo>
                  <a:pt x="115" y="170"/>
                  <a:pt x="116" y="169"/>
                  <a:pt x="116" y="170"/>
                </a:cubicBezTo>
                <a:cubicBezTo>
                  <a:pt x="114" y="170"/>
                  <a:pt x="113" y="170"/>
                  <a:pt x="113" y="170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110" y="171"/>
                  <a:pt x="110" y="171"/>
                  <a:pt x="110" y="171"/>
                </a:cubicBezTo>
                <a:cubicBezTo>
                  <a:pt x="110" y="171"/>
                  <a:pt x="111" y="170"/>
                  <a:pt x="111" y="170"/>
                </a:cubicBezTo>
                <a:cubicBezTo>
                  <a:pt x="110" y="170"/>
                  <a:pt x="108" y="171"/>
                  <a:pt x="107" y="171"/>
                </a:cubicBezTo>
                <a:cubicBezTo>
                  <a:pt x="107" y="171"/>
                  <a:pt x="106" y="172"/>
                  <a:pt x="104" y="172"/>
                </a:cubicBezTo>
                <a:cubicBezTo>
                  <a:pt x="105" y="171"/>
                  <a:pt x="101" y="171"/>
                  <a:pt x="98" y="171"/>
                </a:cubicBezTo>
                <a:cubicBezTo>
                  <a:pt x="93" y="172"/>
                  <a:pt x="88" y="172"/>
                  <a:pt x="84" y="172"/>
                </a:cubicBezTo>
                <a:cubicBezTo>
                  <a:pt x="82" y="172"/>
                  <a:pt x="80" y="172"/>
                  <a:pt x="78" y="172"/>
                </a:cubicBezTo>
                <a:cubicBezTo>
                  <a:pt x="77" y="172"/>
                  <a:pt x="79" y="172"/>
                  <a:pt x="78" y="172"/>
                </a:cubicBezTo>
                <a:cubicBezTo>
                  <a:pt x="78" y="172"/>
                  <a:pt x="78" y="171"/>
                  <a:pt x="77" y="171"/>
                </a:cubicBezTo>
                <a:cubicBezTo>
                  <a:pt x="75" y="171"/>
                  <a:pt x="73" y="171"/>
                  <a:pt x="71" y="171"/>
                </a:cubicBezTo>
                <a:cubicBezTo>
                  <a:pt x="72" y="171"/>
                  <a:pt x="71" y="170"/>
                  <a:pt x="70" y="170"/>
                </a:cubicBezTo>
                <a:cubicBezTo>
                  <a:pt x="68" y="170"/>
                  <a:pt x="67" y="169"/>
                  <a:pt x="66" y="169"/>
                </a:cubicBezTo>
                <a:cubicBezTo>
                  <a:pt x="66" y="169"/>
                  <a:pt x="67" y="170"/>
                  <a:pt x="66" y="170"/>
                </a:cubicBezTo>
                <a:cubicBezTo>
                  <a:pt x="64" y="169"/>
                  <a:pt x="65" y="169"/>
                  <a:pt x="66" y="169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0" y="167"/>
                  <a:pt x="58" y="167"/>
                  <a:pt x="55" y="166"/>
                </a:cubicBezTo>
                <a:cubicBezTo>
                  <a:pt x="56" y="166"/>
                  <a:pt x="53" y="165"/>
                  <a:pt x="53" y="164"/>
                </a:cubicBezTo>
                <a:cubicBezTo>
                  <a:pt x="52" y="164"/>
                  <a:pt x="54" y="165"/>
                  <a:pt x="54" y="165"/>
                </a:cubicBezTo>
                <a:cubicBezTo>
                  <a:pt x="53" y="164"/>
                  <a:pt x="52" y="164"/>
                  <a:pt x="53" y="164"/>
                </a:cubicBezTo>
                <a:cubicBezTo>
                  <a:pt x="51" y="163"/>
                  <a:pt x="49" y="162"/>
                  <a:pt x="49" y="163"/>
                </a:cubicBezTo>
                <a:cubicBezTo>
                  <a:pt x="49" y="163"/>
                  <a:pt x="50" y="163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49" y="163"/>
                  <a:pt x="47" y="162"/>
                  <a:pt x="47" y="162"/>
                </a:cubicBezTo>
                <a:cubicBezTo>
                  <a:pt x="46" y="161"/>
                  <a:pt x="45" y="161"/>
                  <a:pt x="44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39" y="158"/>
                  <a:pt x="43" y="159"/>
                  <a:pt x="42" y="158"/>
                </a:cubicBezTo>
                <a:cubicBezTo>
                  <a:pt x="41" y="158"/>
                  <a:pt x="39" y="156"/>
                  <a:pt x="39" y="156"/>
                </a:cubicBezTo>
                <a:cubicBezTo>
                  <a:pt x="38" y="156"/>
                  <a:pt x="39" y="157"/>
                  <a:pt x="38" y="156"/>
                </a:cubicBezTo>
                <a:cubicBezTo>
                  <a:pt x="37" y="156"/>
                  <a:pt x="37" y="155"/>
                  <a:pt x="36" y="154"/>
                </a:cubicBezTo>
                <a:cubicBezTo>
                  <a:pt x="34" y="153"/>
                  <a:pt x="31" y="151"/>
                  <a:pt x="31" y="151"/>
                </a:cubicBezTo>
                <a:cubicBezTo>
                  <a:pt x="30" y="150"/>
                  <a:pt x="30" y="150"/>
                  <a:pt x="30" y="149"/>
                </a:cubicBezTo>
                <a:cubicBezTo>
                  <a:pt x="29" y="149"/>
                  <a:pt x="29" y="149"/>
                  <a:pt x="28" y="148"/>
                </a:cubicBezTo>
                <a:cubicBezTo>
                  <a:pt x="28" y="148"/>
                  <a:pt x="29" y="149"/>
                  <a:pt x="29" y="148"/>
                </a:cubicBezTo>
                <a:cubicBezTo>
                  <a:pt x="27" y="147"/>
                  <a:pt x="26" y="146"/>
                  <a:pt x="25" y="145"/>
                </a:cubicBezTo>
                <a:cubicBezTo>
                  <a:pt x="24" y="144"/>
                  <a:pt x="23" y="143"/>
                  <a:pt x="22" y="141"/>
                </a:cubicBezTo>
                <a:cubicBezTo>
                  <a:pt x="21" y="140"/>
                  <a:pt x="22" y="142"/>
                  <a:pt x="21" y="141"/>
                </a:cubicBezTo>
                <a:cubicBezTo>
                  <a:pt x="21" y="140"/>
                  <a:pt x="20" y="139"/>
                  <a:pt x="19" y="138"/>
                </a:cubicBezTo>
                <a:cubicBezTo>
                  <a:pt x="18" y="137"/>
                  <a:pt x="18" y="136"/>
                  <a:pt x="18" y="136"/>
                </a:cubicBezTo>
                <a:cubicBezTo>
                  <a:pt x="18" y="135"/>
                  <a:pt x="16" y="134"/>
                  <a:pt x="16" y="133"/>
                </a:cubicBezTo>
                <a:cubicBezTo>
                  <a:pt x="15" y="132"/>
                  <a:pt x="16" y="133"/>
                  <a:pt x="15" y="132"/>
                </a:cubicBezTo>
                <a:cubicBezTo>
                  <a:pt x="14" y="131"/>
                  <a:pt x="13" y="130"/>
                  <a:pt x="13" y="129"/>
                </a:cubicBezTo>
                <a:cubicBezTo>
                  <a:pt x="13" y="129"/>
                  <a:pt x="12" y="128"/>
                  <a:pt x="11" y="127"/>
                </a:cubicBezTo>
                <a:cubicBezTo>
                  <a:pt x="11" y="127"/>
                  <a:pt x="12" y="128"/>
                  <a:pt x="13" y="128"/>
                </a:cubicBezTo>
                <a:cubicBezTo>
                  <a:pt x="11" y="127"/>
                  <a:pt x="10" y="124"/>
                  <a:pt x="9" y="121"/>
                </a:cubicBezTo>
                <a:cubicBezTo>
                  <a:pt x="7" y="118"/>
                  <a:pt x="6" y="115"/>
                  <a:pt x="5" y="113"/>
                </a:cubicBezTo>
                <a:cubicBezTo>
                  <a:pt x="5" y="112"/>
                  <a:pt x="4" y="109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5" y="113"/>
                  <a:pt x="5" y="114"/>
                  <a:pt x="6" y="115"/>
                </a:cubicBezTo>
                <a:cubicBezTo>
                  <a:pt x="5" y="115"/>
                  <a:pt x="5" y="115"/>
                  <a:pt x="5" y="114"/>
                </a:cubicBezTo>
                <a:cubicBezTo>
                  <a:pt x="4" y="113"/>
                  <a:pt x="5" y="113"/>
                  <a:pt x="4" y="112"/>
                </a:cubicBezTo>
                <a:cubicBezTo>
                  <a:pt x="4" y="112"/>
                  <a:pt x="4" y="112"/>
                  <a:pt x="4" y="111"/>
                </a:cubicBezTo>
                <a:cubicBezTo>
                  <a:pt x="4" y="111"/>
                  <a:pt x="4" y="113"/>
                  <a:pt x="4" y="113"/>
                </a:cubicBezTo>
                <a:cubicBezTo>
                  <a:pt x="3" y="111"/>
                  <a:pt x="3" y="111"/>
                  <a:pt x="3" y="110"/>
                </a:cubicBezTo>
                <a:cubicBezTo>
                  <a:pt x="3" y="110"/>
                  <a:pt x="2" y="108"/>
                  <a:pt x="2" y="108"/>
                </a:cubicBezTo>
                <a:cubicBezTo>
                  <a:pt x="3" y="109"/>
                  <a:pt x="3" y="109"/>
                  <a:pt x="3" y="110"/>
                </a:cubicBezTo>
                <a:cubicBezTo>
                  <a:pt x="4" y="111"/>
                  <a:pt x="3" y="110"/>
                  <a:pt x="3" y="110"/>
                </a:cubicBezTo>
                <a:cubicBezTo>
                  <a:pt x="3" y="109"/>
                  <a:pt x="3" y="109"/>
                  <a:pt x="3" y="108"/>
                </a:cubicBezTo>
                <a:cubicBezTo>
                  <a:pt x="3" y="108"/>
                  <a:pt x="3" y="108"/>
                  <a:pt x="3" y="109"/>
                </a:cubicBezTo>
                <a:cubicBezTo>
                  <a:pt x="3" y="108"/>
                  <a:pt x="3" y="107"/>
                  <a:pt x="4" y="108"/>
                </a:cubicBezTo>
                <a:cubicBezTo>
                  <a:pt x="3" y="107"/>
                  <a:pt x="2" y="104"/>
                  <a:pt x="3" y="105"/>
                </a:cubicBezTo>
                <a:cubicBezTo>
                  <a:pt x="3" y="104"/>
                  <a:pt x="2" y="104"/>
                  <a:pt x="2" y="103"/>
                </a:cubicBezTo>
                <a:cubicBezTo>
                  <a:pt x="2" y="103"/>
                  <a:pt x="2" y="104"/>
                  <a:pt x="2" y="103"/>
                </a:cubicBezTo>
                <a:cubicBezTo>
                  <a:pt x="1" y="101"/>
                  <a:pt x="2" y="102"/>
                  <a:pt x="2" y="102"/>
                </a:cubicBezTo>
                <a:cubicBezTo>
                  <a:pt x="1" y="101"/>
                  <a:pt x="1" y="100"/>
                  <a:pt x="1" y="100"/>
                </a:cubicBezTo>
                <a:cubicBezTo>
                  <a:pt x="1" y="99"/>
                  <a:pt x="0" y="97"/>
                  <a:pt x="0" y="96"/>
                </a:cubicBezTo>
                <a:cubicBezTo>
                  <a:pt x="1" y="96"/>
                  <a:pt x="0" y="96"/>
                  <a:pt x="1" y="96"/>
                </a:cubicBezTo>
                <a:cubicBezTo>
                  <a:pt x="0" y="94"/>
                  <a:pt x="0" y="95"/>
                  <a:pt x="0" y="9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1"/>
                  <a:pt x="0" y="90"/>
                  <a:pt x="0" y="90"/>
                </a:cubicBezTo>
                <a:cubicBezTo>
                  <a:pt x="0" y="89"/>
                  <a:pt x="0" y="87"/>
                  <a:pt x="0" y="86"/>
                </a:cubicBezTo>
                <a:cubicBezTo>
                  <a:pt x="0" y="85"/>
                  <a:pt x="0" y="87"/>
                  <a:pt x="0" y="86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79"/>
                  <a:pt x="0" y="78"/>
                </a:cubicBezTo>
                <a:cubicBezTo>
                  <a:pt x="1" y="79"/>
                  <a:pt x="1" y="77"/>
                  <a:pt x="1" y="76"/>
                </a:cubicBezTo>
                <a:cubicBezTo>
                  <a:pt x="1" y="77"/>
                  <a:pt x="1" y="75"/>
                  <a:pt x="1" y="76"/>
                </a:cubicBezTo>
                <a:cubicBezTo>
                  <a:pt x="2" y="74"/>
                  <a:pt x="2" y="71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2" y="67"/>
                  <a:pt x="2" y="67"/>
                  <a:pt x="2" y="65"/>
                </a:cubicBezTo>
                <a:cubicBezTo>
                  <a:pt x="2" y="65"/>
                  <a:pt x="2" y="64"/>
                  <a:pt x="2" y="65"/>
                </a:cubicBezTo>
                <a:cubicBezTo>
                  <a:pt x="3" y="61"/>
                  <a:pt x="3" y="58"/>
                  <a:pt x="4" y="55"/>
                </a:cubicBezTo>
                <a:cubicBezTo>
                  <a:pt x="5" y="52"/>
                  <a:pt x="7" y="49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9" y="45"/>
                  <a:pt x="10" y="43"/>
                </a:cubicBezTo>
                <a:cubicBezTo>
                  <a:pt x="11" y="42"/>
                  <a:pt x="11" y="40"/>
                  <a:pt x="12" y="40"/>
                </a:cubicBezTo>
                <a:cubicBezTo>
                  <a:pt x="11" y="41"/>
                  <a:pt x="10" y="42"/>
                  <a:pt x="10" y="42"/>
                </a:cubicBezTo>
                <a:cubicBezTo>
                  <a:pt x="10" y="42"/>
                  <a:pt x="10" y="41"/>
                  <a:pt x="10" y="41"/>
                </a:cubicBezTo>
                <a:cubicBezTo>
                  <a:pt x="12" y="37"/>
                  <a:pt x="15" y="33"/>
                  <a:pt x="17" y="30"/>
                </a:cubicBezTo>
                <a:cubicBezTo>
                  <a:pt x="17" y="30"/>
                  <a:pt x="18" y="29"/>
                  <a:pt x="18" y="29"/>
                </a:cubicBezTo>
                <a:cubicBezTo>
                  <a:pt x="19" y="28"/>
                  <a:pt x="20" y="27"/>
                  <a:pt x="21" y="25"/>
                </a:cubicBezTo>
                <a:cubicBezTo>
                  <a:pt x="21" y="25"/>
                  <a:pt x="20" y="26"/>
                  <a:pt x="20" y="27"/>
                </a:cubicBezTo>
                <a:cubicBezTo>
                  <a:pt x="19" y="28"/>
                  <a:pt x="17" y="30"/>
                  <a:pt x="16" y="33"/>
                </a:cubicBezTo>
                <a:cubicBezTo>
                  <a:pt x="14" y="35"/>
                  <a:pt x="13" y="37"/>
                  <a:pt x="12" y="39"/>
                </a:cubicBezTo>
                <a:cubicBezTo>
                  <a:pt x="12" y="39"/>
                  <a:pt x="12" y="38"/>
                  <a:pt x="13" y="38"/>
                </a:cubicBezTo>
                <a:cubicBezTo>
                  <a:pt x="13" y="37"/>
                  <a:pt x="14" y="36"/>
                  <a:pt x="14" y="35"/>
                </a:cubicBezTo>
                <a:cubicBezTo>
                  <a:pt x="15" y="34"/>
                  <a:pt x="16" y="33"/>
                  <a:pt x="16" y="33"/>
                </a:cubicBezTo>
                <a:cubicBezTo>
                  <a:pt x="18" y="30"/>
                  <a:pt x="20" y="26"/>
                  <a:pt x="23" y="24"/>
                </a:cubicBezTo>
                <a:cubicBezTo>
                  <a:pt x="26" y="21"/>
                  <a:pt x="28" y="18"/>
                  <a:pt x="31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3" y="14"/>
                  <a:pt x="34" y="13"/>
                  <a:pt x="35" y="12"/>
                </a:cubicBezTo>
                <a:cubicBezTo>
                  <a:pt x="37" y="12"/>
                  <a:pt x="38" y="11"/>
                  <a:pt x="39" y="10"/>
                </a:cubicBezTo>
                <a:cubicBezTo>
                  <a:pt x="39" y="10"/>
                  <a:pt x="40" y="9"/>
                  <a:pt x="41" y="8"/>
                </a:cubicBezTo>
                <a:cubicBezTo>
                  <a:pt x="42" y="8"/>
                  <a:pt x="41" y="9"/>
                  <a:pt x="41" y="9"/>
                </a:cubicBezTo>
                <a:cubicBezTo>
                  <a:pt x="41" y="9"/>
                  <a:pt x="40" y="10"/>
                  <a:pt x="39" y="10"/>
                </a:cubicBezTo>
                <a:cubicBezTo>
                  <a:pt x="39" y="10"/>
                  <a:pt x="39" y="10"/>
                  <a:pt x="39" y="11"/>
                </a:cubicBezTo>
                <a:cubicBezTo>
                  <a:pt x="42" y="9"/>
                  <a:pt x="46" y="6"/>
                  <a:pt x="50" y="4"/>
                </a:cubicBezTo>
                <a:cubicBezTo>
                  <a:pt x="55" y="2"/>
                  <a:pt x="59" y="1"/>
                  <a:pt x="63" y="0"/>
                </a:cubicBezTo>
                <a:cubicBezTo>
                  <a:pt x="62" y="0"/>
                  <a:pt x="64" y="0"/>
                  <a:pt x="63" y="0"/>
                </a:cubicBezTo>
                <a:cubicBezTo>
                  <a:pt x="63" y="0"/>
                  <a:pt x="63" y="0"/>
                  <a:pt x="62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0" y="2"/>
                  <a:pt x="59" y="2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6" y="4"/>
                  <a:pt x="56" y="3"/>
                  <a:pt x="55" y="4"/>
                </a:cubicBezTo>
                <a:cubicBezTo>
                  <a:pt x="54" y="4"/>
                  <a:pt x="54" y="5"/>
                  <a:pt x="53" y="5"/>
                </a:cubicBezTo>
                <a:cubicBezTo>
                  <a:pt x="53" y="5"/>
                  <a:pt x="53" y="4"/>
                  <a:pt x="52" y="5"/>
                </a:cubicBezTo>
                <a:cubicBezTo>
                  <a:pt x="51" y="6"/>
                  <a:pt x="51" y="6"/>
                  <a:pt x="50" y="6"/>
                </a:cubicBezTo>
                <a:cubicBezTo>
                  <a:pt x="49" y="7"/>
                  <a:pt x="51" y="6"/>
                  <a:pt x="49" y="6"/>
                </a:cubicBezTo>
                <a:cubicBezTo>
                  <a:pt x="48" y="7"/>
                  <a:pt x="49" y="7"/>
                  <a:pt x="47" y="8"/>
                </a:cubicBezTo>
                <a:cubicBezTo>
                  <a:pt x="47" y="8"/>
                  <a:pt x="47" y="8"/>
                  <a:pt x="48" y="7"/>
                </a:cubicBezTo>
                <a:cubicBezTo>
                  <a:pt x="47" y="7"/>
                  <a:pt x="47" y="7"/>
                  <a:pt x="47" y="8"/>
                </a:cubicBezTo>
                <a:cubicBezTo>
                  <a:pt x="46" y="8"/>
                  <a:pt x="47" y="8"/>
                  <a:pt x="46" y="9"/>
                </a:cubicBezTo>
                <a:cubicBezTo>
                  <a:pt x="45" y="9"/>
                  <a:pt x="45" y="9"/>
                  <a:pt x="44" y="10"/>
                </a:cubicBezTo>
                <a:cubicBezTo>
                  <a:pt x="44" y="10"/>
                  <a:pt x="45" y="9"/>
                  <a:pt x="44" y="9"/>
                </a:cubicBezTo>
                <a:cubicBezTo>
                  <a:pt x="44" y="10"/>
                  <a:pt x="43" y="10"/>
                  <a:pt x="42" y="12"/>
                </a:cubicBezTo>
                <a:cubicBezTo>
                  <a:pt x="41" y="12"/>
                  <a:pt x="42" y="12"/>
                  <a:pt x="42" y="11"/>
                </a:cubicBezTo>
                <a:cubicBezTo>
                  <a:pt x="40" y="12"/>
                  <a:pt x="40" y="13"/>
                  <a:pt x="38" y="14"/>
                </a:cubicBezTo>
                <a:cubicBezTo>
                  <a:pt x="37" y="15"/>
                  <a:pt x="38" y="14"/>
                  <a:pt x="37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7" y="13"/>
                  <a:pt x="37" y="14"/>
                  <a:pt x="36" y="15"/>
                </a:cubicBezTo>
                <a:cubicBezTo>
                  <a:pt x="36" y="15"/>
                  <a:pt x="38" y="14"/>
                  <a:pt x="35" y="16"/>
                </a:cubicBezTo>
                <a:cubicBezTo>
                  <a:pt x="36" y="15"/>
                  <a:pt x="34" y="16"/>
                  <a:pt x="34" y="16"/>
                </a:cubicBezTo>
                <a:cubicBezTo>
                  <a:pt x="33" y="17"/>
                  <a:pt x="34" y="17"/>
                  <a:pt x="33" y="18"/>
                </a:cubicBezTo>
                <a:cubicBezTo>
                  <a:pt x="31" y="19"/>
                  <a:pt x="33" y="18"/>
                  <a:pt x="32" y="18"/>
                </a:cubicBezTo>
                <a:cubicBezTo>
                  <a:pt x="31" y="19"/>
                  <a:pt x="32" y="19"/>
                  <a:pt x="32" y="19"/>
                </a:cubicBezTo>
                <a:cubicBezTo>
                  <a:pt x="30" y="20"/>
                  <a:pt x="30" y="21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8" y="23"/>
                  <a:pt x="28" y="23"/>
                  <a:pt x="27" y="24"/>
                </a:cubicBezTo>
                <a:cubicBezTo>
                  <a:pt x="27" y="24"/>
                  <a:pt x="27" y="23"/>
                  <a:pt x="28" y="22"/>
                </a:cubicBezTo>
                <a:cubicBezTo>
                  <a:pt x="27" y="23"/>
                  <a:pt x="26" y="24"/>
                  <a:pt x="24" y="26"/>
                </a:cubicBezTo>
                <a:cubicBezTo>
                  <a:pt x="24" y="26"/>
                  <a:pt x="25" y="26"/>
                  <a:pt x="24" y="27"/>
                </a:cubicBezTo>
                <a:cubicBezTo>
                  <a:pt x="24" y="27"/>
                  <a:pt x="24" y="26"/>
                  <a:pt x="24" y="26"/>
                </a:cubicBezTo>
                <a:cubicBezTo>
                  <a:pt x="23" y="28"/>
                  <a:pt x="23" y="28"/>
                  <a:pt x="24" y="28"/>
                </a:cubicBezTo>
                <a:cubicBezTo>
                  <a:pt x="23" y="29"/>
                  <a:pt x="22" y="29"/>
                  <a:pt x="22" y="29"/>
                </a:cubicBezTo>
                <a:cubicBezTo>
                  <a:pt x="21" y="30"/>
                  <a:pt x="20" y="32"/>
                  <a:pt x="19" y="33"/>
                </a:cubicBezTo>
                <a:cubicBezTo>
                  <a:pt x="19" y="33"/>
                  <a:pt x="19" y="32"/>
                  <a:pt x="19" y="32"/>
                </a:cubicBezTo>
                <a:cubicBezTo>
                  <a:pt x="19" y="32"/>
                  <a:pt x="20" y="31"/>
                  <a:pt x="20" y="30"/>
                </a:cubicBezTo>
                <a:cubicBezTo>
                  <a:pt x="21" y="29"/>
                  <a:pt x="22" y="28"/>
                  <a:pt x="22" y="28"/>
                </a:cubicBezTo>
                <a:cubicBezTo>
                  <a:pt x="21" y="28"/>
                  <a:pt x="21" y="30"/>
                  <a:pt x="20" y="30"/>
                </a:cubicBezTo>
                <a:cubicBezTo>
                  <a:pt x="19" y="31"/>
                  <a:pt x="20" y="31"/>
                  <a:pt x="19" y="33"/>
                </a:cubicBezTo>
                <a:cubicBezTo>
                  <a:pt x="19" y="32"/>
                  <a:pt x="17" y="34"/>
                  <a:pt x="16" y="35"/>
                </a:cubicBezTo>
                <a:cubicBezTo>
                  <a:pt x="17" y="34"/>
                  <a:pt x="17" y="33"/>
                  <a:pt x="18" y="32"/>
                </a:cubicBezTo>
                <a:cubicBezTo>
                  <a:pt x="19" y="31"/>
                  <a:pt x="20" y="29"/>
                  <a:pt x="21" y="28"/>
                </a:cubicBezTo>
                <a:cubicBezTo>
                  <a:pt x="21" y="28"/>
                  <a:pt x="22" y="27"/>
                  <a:pt x="22" y="27"/>
                </a:cubicBezTo>
                <a:cubicBezTo>
                  <a:pt x="23" y="25"/>
                  <a:pt x="25" y="23"/>
                  <a:pt x="26" y="23"/>
                </a:cubicBezTo>
                <a:cubicBezTo>
                  <a:pt x="28" y="20"/>
                  <a:pt x="30" y="18"/>
                  <a:pt x="32" y="17"/>
                </a:cubicBezTo>
                <a:cubicBezTo>
                  <a:pt x="33" y="16"/>
                  <a:pt x="33" y="16"/>
                  <a:pt x="34" y="15"/>
                </a:cubicBezTo>
                <a:cubicBezTo>
                  <a:pt x="34" y="15"/>
                  <a:pt x="33" y="16"/>
                  <a:pt x="32" y="16"/>
                </a:cubicBezTo>
                <a:cubicBezTo>
                  <a:pt x="32" y="17"/>
                  <a:pt x="31" y="17"/>
                  <a:pt x="31" y="17"/>
                </a:cubicBezTo>
                <a:cubicBezTo>
                  <a:pt x="31" y="17"/>
                  <a:pt x="30" y="18"/>
                  <a:pt x="30" y="18"/>
                </a:cubicBezTo>
                <a:cubicBezTo>
                  <a:pt x="29" y="19"/>
                  <a:pt x="28" y="20"/>
                  <a:pt x="28" y="20"/>
                </a:cubicBezTo>
                <a:cubicBezTo>
                  <a:pt x="27" y="21"/>
                  <a:pt x="27" y="21"/>
                  <a:pt x="27" y="20"/>
                </a:cubicBezTo>
                <a:cubicBezTo>
                  <a:pt x="26" y="21"/>
                  <a:pt x="27" y="21"/>
                  <a:pt x="25" y="23"/>
                </a:cubicBezTo>
                <a:cubicBezTo>
                  <a:pt x="25" y="23"/>
                  <a:pt x="26" y="22"/>
                  <a:pt x="25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23" y="25"/>
                  <a:pt x="22" y="26"/>
                  <a:pt x="21" y="28"/>
                </a:cubicBezTo>
                <a:cubicBezTo>
                  <a:pt x="20" y="28"/>
                  <a:pt x="18" y="31"/>
                  <a:pt x="18" y="32"/>
                </a:cubicBezTo>
                <a:cubicBezTo>
                  <a:pt x="18" y="32"/>
                  <a:pt x="17" y="33"/>
                  <a:pt x="16" y="34"/>
                </a:cubicBezTo>
                <a:cubicBezTo>
                  <a:pt x="17" y="33"/>
                  <a:pt x="16" y="33"/>
                  <a:pt x="17" y="32"/>
                </a:cubicBezTo>
                <a:cubicBezTo>
                  <a:pt x="16" y="33"/>
                  <a:pt x="16" y="34"/>
                  <a:pt x="16" y="34"/>
                </a:cubicBezTo>
                <a:cubicBezTo>
                  <a:pt x="15" y="35"/>
                  <a:pt x="14" y="37"/>
                  <a:pt x="13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2" y="42"/>
                  <a:pt x="11" y="42"/>
                  <a:pt x="10" y="43"/>
                </a:cubicBezTo>
                <a:cubicBezTo>
                  <a:pt x="10" y="44"/>
                  <a:pt x="9" y="46"/>
                  <a:pt x="9" y="46"/>
                </a:cubicBezTo>
                <a:cubicBezTo>
                  <a:pt x="9" y="47"/>
                  <a:pt x="9" y="48"/>
                  <a:pt x="8" y="48"/>
                </a:cubicBezTo>
                <a:cubicBezTo>
                  <a:pt x="8" y="49"/>
                  <a:pt x="9" y="48"/>
                  <a:pt x="9" y="48"/>
                </a:cubicBezTo>
                <a:cubicBezTo>
                  <a:pt x="8" y="50"/>
                  <a:pt x="7" y="52"/>
                  <a:pt x="7" y="54"/>
                </a:cubicBezTo>
                <a:cubicBezTo>
                  <a:pt x="6" y="55"/>
                  <a:pt x="5" y="57"/>
                  <a:pt x="5" y="58"/>
                </a:cubicBezTo>
                <a:cubicBezTo>
                  <a:pt x="5" y="58"/>
                  <a:pt x="5" y="57"/>
                  <a:pt x="5" y="57"/>
                </a:cubicBezTo>
                <a:cubicBezTo>
                  <a:pt x="5" y="56"/>
                  <a:pt x="4" y="58"/>
                  <a:pt x="4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4" y="58"/>
                  <a:pt x="4" y="59"/>
                  <a:pt x="4" y="60"/>
                </a:cubicBezTo>
                <a:cubicBezTo>
                  <a:pt x="3" y="61"/>
                  <a:pt x="3" y="63"/>
                  <a:pt x="3" y="63"/>
                </a:cubicBezTo>
                <a:cubicBezTo>
                  <a:pt x="2" y="66"/>
                  <a:pt x="3" y="68"/>
                  <a:pt x="2" y="72"/>
                </a:cubicBezTo>
                <a:cubicBezTo>
                  <a:pt x="2" y="73"/>
                  <a:pt x="3" y="73"/>
                  <a:pt x="2" y="75"/>
                </a:cubicBezTo>
                <a:cubicBezTo>
                  <a:pt x="2" y="76"/>
                  <a:pt x="2" y="74"/>
                  <a:pt x="3" y="74"/>
                </a:cubicBezTo>
                <a:cubicBezTo>
                  <a:pt x="3" y="73"/>
                  <a:pt x="2" y="74"/>
                  <a:pt x="2" y="73"/>
                </a:cubicBezTo>
                <a:cubicBezTo>
                  <a:pt x="3" y="73"/>
                  <a:pt x="3" y="71"/>
                  <a:pt x="3" y="72"/>
                </a:cubicBezTo>
                <a:cubicBezTo>
                  <a:pt x="3" y="74"/>
                  <a:pt x="3" y="77"/>
                  <a:pt x="2" y="79"/>
                </a:cubicBezTo>
                <a:cubicBezTo>
                  <a:pt x="2" y="79"/>
                  <a:pt x="2" y="79"/>
                  <a:pt x="2" y="78"/>
                </a:cubicBezTo>
                <a:cubicBezTo>
                  <a:pt x="2" y="79"/>
                  <a:pt x="1" y="81"/>
                  <a:pt x="1" y="80"/>
                </a:cubicBezTo>
                <a:cubicBezTo>
                  <a:pt x="1" y="83"/>
                  <a:pt x="1" y="85"/>
                  <a:pt x="1" y="88"/>
                </a:cubicBezTo>
                <a:cubicBezTo>
                  <a:pt x="2" y="87"/>
                  <a:pt x="2" y="87"/>
                  <a:pt x="1" y="85"/>
                </a:cubicBezTo>
                <a:cubicBezTo>
                  <a:pt x="2" y="86"/>
                  <a:pt x="2" y="84"/>
                  <a:pt x="2" y="83"/>
                </a:cubicBezTo>
                <a:cubicBezTo>
                  <a:pt x="2" y="83"/>
                  <a:pt x="2" y="86"/>
                  <a:pt x="3" y="87"/>
                </a:cubicBezTo>
                <a:cubicBezTo>
                  <a:pt x="3" y="88"/>
                  <a:pt x="2" y="88"/>
                  <a:pt x="2" y="89"/>
                </a:cubicBezTo>
                <a:cubicBezTo>
                  <a:pt x="2" y="90"/>
                  <a:pt x="3" y="90"/>
                  <a:pt x="3" y="92"/>
                </a:cubicBezTo>
                <a:cubicBezTo>
                  <a:pt x="3" y="91"/>
                  <a:pt x="3" y="92"/>
                  <a:pt x="3" y="93"/>
                </a:cubicBezTo>
                <a:cubicBezTo>
                  <a:pt x="3" y="93"/>
                  <a:pt x="3" y="92"/>
                  <a:pt x="3" y="90"/>
                </a:cubicBezTo>
                <a:cubicBezTo>
                  <a:pt x="3" y="91"/>
                  <a:pt x="3" y="93"/>
                  <a:pt x="4" y="93"/>
                </a:cubicBezTo>
                <a:cubicBezTo>
                  <a:pt x="4" y="94"/>
                  <a:pt x="4" y="94"/>
                  <a:pt x="4" y="95"/>
                </a:cubicBezTo>
                <a:cubicBezTo>
                  <a:pt x="4" y="96"/>
                  <a:pt x="4" y="94"/>
                  <a:pt x="4" y="95"/>
                </a:cubicBezTo>
                <a:cubicBezTo>
                  <a:pt x="4" y="97"/>
                  <a:pt x="4" y="96"/>
                  <a:pt x="4" y="97"/>
                </a:cubicBezTo>
                <a:cubicBezTo>
                  <a:pt x="5" y="100"/>
                  <a:pt x="5" y="102"/>
                  <a:pt x="6" y="104"/>
                </a:cubicBezTo>
                <a:cubicBezTo>
                  <a:pt x="6" y="105"/>
                  <a:pt x="6" y="103"/>
                  <a:pt x="6" y="104"/>
                </a:cubicBezTo>
                <a:cubicBezTo>
                  <a:pt x="6" y="105"/>
                  <a:pt x="7" y="106"/>
                  <a:pt x="7" y="106"/>
                </a:cubicBezTo>
                <a:cubicBezTo>
                  <a:pt x="7" y="106"/>
                  <a:pt x="6" y="106"/>
                  <a:pt x="7" y="107"/>
                </a:cubicBezTo>
                <a:cubicBezTo>
                  <a:pt x="7" y="107"/>
                  <a:pt x="6" y="106"/>
                  <a:pt x="7" y="107"/>
                </a:cubicBezTo>
                <a:cubicBezTo>
                  <a:pt x="8" y="108"/>
                  <a:pt x="8" y="109"/>
                  <a:pt x="8" y="109"/>
                </a:cubicBezTo>
                <a:cubicBezTo>
                  <a:pt x="8" y="111"/>
                  <a:pt x="10" y="113"/>
                  <a:pt x="9" y="113"/>
                </a:cubicBezTo>
                <a:cubicBezTo>
                  <a:pt x="9" y="112"/>
                  <a:pt x="9" y="112"/>
                  <a:pt x="8" y="111"/>
                </a:cubicBezTo>
                <a:cubicBezTo>
                  <a:pt x="9" y="113"/>
                  <a:pt x="10" y="116"/>
                  <a:pt x="11" y="119"/>
                </a:cubicBezTo>
                <a:cubicBezTo>
                  <a:pt x="12" y="119"/>
                  <a:pt x="11" y="118"/>
                  <a:pt x="11" y="118"/>
                </a:cubicBezTo>
                <a:cubicBezTo>
                  <a:pt x="12" y="119"/>
                  <a:pt x="13" y="120"/>
                  <a:pt x="13" y="120"/>
                </a:cubicBezTo>
                <a:cubicBezTo>
                  <a:pt x="14" y="122"/>
                  <a:pt x="15" y="124"/>
                  <a:pt x="16" y="126"/>
                </a:cubicBezTo>
                <a:cubicBezTo>
                  <a:pt x="15" y="126"/>
                  <a:pt x="15" y="126"/>
                  <a:pt x="15" y="125"/>
                </a:cubicBezTo>
                <a:cubicBezTo>
                  <a:pt x="15" y="125"/>
                  <a:pt x="15" y="126"/>
                  <a:pt x="16" y="127"/>
                </a:cubicBezTo>
                <a:cubicBezTo>
                  <a:pt x="17" y="128"/>
                  <a:pt x="15" y="126"/>
                  <a:pt x="16" y="126"/>
                </a:cubicBezTo>
                <a:cubicBezTo>
                  <a:pt x="17" y="128"/>
                  <a:pt x="18" y="130"/>
                  <a:pt x="19" y="131"/>
                </a:cubicBezTo>
                <a:cubicBezTo>
                  <a:pt x="20" y="131"/>
                  <a:pt x="21" y="133"/>
                  <a:pt x="22" y="133"/>
                </a:cubicBezTo>
                <a:cubicBezTo>
                  <a:pt x="23" y="135"/>
                  <a:pt x="23" y="135"/>
                  <a:pt x="25" y="136"/>
                </a:cubicBezTo>
                <a:cubicBezTo>
                  <a:pt x="24" y="136"/>
                  <a:pt x="24" y="137"/>
                  <a:pt x="25" y="138"/>
                </a:cubicBezTo>
                <a:cubicBezTo>
                  <a:pt x="26" y="139"/>
                  <a:pt x="27" y="140"/>
                  <a:pt x="28" y="141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0" y="143"/>
                  <a:pt x="29" y="142"/>
                  <a:pt x="28" y="141"/>
                </a:cubicBezTo>
                <a:cubicBezTo>
                  <a:pt x="28" y="140"/>
                  <a:pt x="29" y="141"/>
                  <a:pt x="29" y="141"/>
                </a:cubicBezTo>
                <a:cubicBezTo>
                  <a:pt x="28" y="140"/>
                  <a:pt x="27" y="140"/>
                  <a:pt x="27" y="139"/>
                </a:cubicBezTo>
                <a:cubicBezTo>
                  <a:pt x="26" y="139"/>
                  <a:pt x="27" y="139"/>
                  <a:pt x="27" y="139"/>
                </a:cubicBezTo>
                <a:cubicBezTo>
                  <a:pt x="27" y="139"/>
                  <a:pt x="27" y="138"/>
                  <a:pt x="27" y="138"/>
                </a:cubicBezTo>
                <a:cubicBezTo>
                  <a:pt x="26" y="138"/>
                  <a:pt x="25" y="137"/>
                  <a:pt x="26" y="137"/>
                </a:cubicBezTo>
                <a:cubicBezTo>
                  <a:pt x="24" y="135"/>
                  <a:pt x="25" y="136"/>
                  <a:pt x="23" y="135"/>
                </a:cubicBezTo>
                <a:cubicBezTo>
                  <a:pt x="23" y="134"/>
                  <a:pt x="24" y="135"/>
                  <a:pt x="24" y="135"/>
                </a:cubicBezTo>
                <a:cubicBezTo>
                  <a:pt x="23" y="134"/>
                  <a:pt x="22" y="132"/>
                  <a:pt x="22" y="131"/>
                </a:cubicBezTo>
                <a:cubicBezTo>
                  <a:pt x="21" y="130"/>
                  <a:pt x="21" y="129"/>
                  <a:pt x="20" y="128"/>
                </a:cubicBezTo>
                <a:cubicBezTo>
                  <a:pt x="19" y="127"/>
                  <a:pt x="18" y="126"/>
                  <a:pt x="18" y="126"/>
                </a:cubicBezTo>
                <a:cubicBezTo>
                  <a:pt x="18" y="126"/>
                  <a:pt x="19" y="127"/>
                  <a:pt x="18" y="127"/>
                </a:cubicBezTo>
                <a:cubicBezTo>
                  <a:pt x="17" y="126"/>
                  <a:pt x="17" y="125"/>
                  <a:pt x="16" y="125"/>
                </a:cubicBezTo>
                <a:cubicBezTo>
                  <a:pt x="16" y="125"/>
                  <a:pt x="18" y="127"/>
                  <a:pt x="17" y="126"/>
                </a:cubicBezTo>
                <a:cubicBezTo>
                  <a:pt x="17" y="127"/>
                  <a:pt x="18" y="128"/>
                  <a:pt x="17" y="127"/>
                </a:cubicBezTo>
                <a:cubicBezTo>
                  <a:pt x="17" y="127"/>
                  <a:pt x="16" y="126"/>
                  <a:pt x="16" y="124"/>
                </a:cubicBezTo>
                <a:cubicBezTo>
                  <a:pt x="15" y="123"/>
                  <a:pt x="15" y="122"/>
                  <a:pt x="15" y="122"/>
                </a:cubicBezTo>
                <a:cubicBezTo>
                  <a:pt x="15" y="123"/>
                  <a:pt x="15" y="123"/>
                  <a:pt x="16" y="124"/>
                </a:cubicBezTo>
                <a:cubicBezTo>
                  <a:pt x="16" y="124"/>
                  <a:pt x="16" y="124"/>
                  <a:pt x="17" y="124"/>
                </a:cubicBezTo>
                <a:cubicBezTo>
                  <a:pt x="16" y="123"/>
                  <a:pt x="15" y="122"/>
                  <a:pt x="16" y="122"/>
                </a:cubicBezTo>
                <a:cubicBezTo>
                  <a:pt x="15" y="121"/>
                  <a:pt x="15" y="121"/>
                  <a:pt x="14" y="120"/>
                </a:cubicBezTo>
                <a:cubicBezTo>
                  <a:pt x="14" y="119"/>
                  <a:pt x="15" y="119"/>
                  <a:pt x="15" y="120"/>
                </a:cubicBezTo>
                <a:cubicBezTo>
                  <a:pt x="15" y="120"/>
                  <a:pt x="14" y="119"/>
                  <a:pt x="14" y="118"/>
                </a:cubicBezTo>
                <a:cubicBezTo>
                  <a:pt x="14" y="118"/>
                  <a:pt x="14" y="119"/>
                  <a:pt x="14" y="119"/>
                </a:cubicBezTo>
                <a:cubicBezTo>
                  <a:pt x="13" y="117"/>
                  <a:pt x="13" y="117"/>
                  <a:pt x="13" y="116"/>
                </a:cubicBezTo>
                <a:cubicBezTo>
                  <a:pt x="13" y="115"/>
                  <a:pt x="12" y="115"/>
                  <a:pt x="12" y="114"/>
                </a:cubicBezTo>
                <a:cubicBezTo>
                  <a:pt x="12" y="114"/>
                  <a:pt x="13" y="114"/>
                  <a:pt x="13" y="115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3" y="113"/>
                  <a:pt x="12" y="112"/>
                  <a:pt x="11" y="110"/>
                </a:cubicBezTo>
                <a:cubicBezTo>
                  <a:pt x="11" y="108"/>
                  <a:pt x="10" y="106"/>
                  <a:pt x="10" y="105"/>
                </a:cubicBezTo>
                <a:cubicBezTo>
                  <a:pt x="9" y="104"/>
                  <a:pt x="9" y="104"/>
                  <a:pt x="9" y="102"/>
                </a:cubicBezTo>
                <a:cubicBezTo>
                  <a:pt x="9" y="102"/>
                  <a:pt x="10" y="103"/>
                  <a:pt x="10" y="102"/>
                </a:cubicBezTo>
                <a:cubicBezTo>
                  <a:pt x="9" y="99"/>
                  <a:pt x="9" y="98"/>
                  <a:pt x="9" y="97"/>
                </a:cubicBezTo>
                <a:cubicBezTo>
                  <a:pt x="8" y="95"/>
                  <a:pt x="8" y="94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2"/>
                  <a:pt x="8" y="93"/>
                  <a:pt x="8" y="92"/>
                </a:cubicBezTo>
                <a:cubicBezTo>
                  <a:pt x="8" y="93"/>
                  <a:pt x="8" y="93"/>
                  <a:pt x="8" y="94"/>
                </a:cubicBezTo>
                <a:cubicBezTo>
                  <a:pt x="7" y="94"/>
                  <a:pt x="7" y="95"/>
                  <a:pt x="7" y="96"/>
                </a:cubicBezTo>
                <a:cubicBezTo>
                  <a:pt x="7" y="94"/>
                  <a:pt x="6" y="92"/>
                  <a:pt x="6" y="90"/>
                </a:cubicBezTo>
                <a:cubicBezTo>
                  <a:pt x="5" y="88"/>
                  <a:pt x="5" y="85"/>
                  <a:pt x="5" y="83"/>
                </a:cubicBezTo>
                <a:cubicBezTo>
                  <a:pt x="5" y="81"/>
                  <a:pt x="5" y="78"/>
                  <a:pt x="5" y="72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8"/>
                  <a:pt x="6" y="67"/>
                  <a:pt x="6" y="65"/>
                </a:cubicBezTo>
                <a:cubicBezTo>
                  <a:pt x="6" y="63"/>
                  <a:pt x="7" y="60"/>
                  <a:pt x="8" y="58"/>
                </a:cubicBezTo>
                <a:cubicBezTo>
                  <a:pt x="9" y="55"/>
                  <a:pt x="9" y="53"/>
                  <a:pt x="10" y="52"/>
                </a:cubicBezTo>
                <a:cubicBezTo>
                  <a:pt x="10" y="53"/>
                  <a:pt x="10" y="54"/>
                  <a:pt x="9" y="55"/>
                </a:cubicBezTo>
                <a:cubicBezTo>
                  <a:pt x="9" y="57"/>
                  <a:pt x="9" y="55"/>
                  <a:pt x="9" y="56"/>
                </a:cubicBezTo>
                <a:cubicBezTo>
                  <a:pt x="9" y="57"/>
                  <a:pt x="9" y="56"/>
                  <a:pt x="8" y="58"/>
                </a:cubicBezTo>
                <a:cubicBezTo>
                  <a:pt x="8" y="59"/>
                  <a:pt x="9" y="58"/>
                  <a:pt x="9" y="59"/>
                </a:cubicBezTo>
                <a:cubicBezTo>
                  <a:pt x="10" y="53"/>
                  <a:pt x="12" y="48"/>
                  <a:pt x="15" y="43"/>
                </a:cubicBezTo>
                <a:cubicBezTo>
                  <a:pt x="17" y="38"/>
                  <a:pt x="20" y="33"/>
                  <a:pt x="24" y="28"/>
                </a:cubicBezTo>
                <a:cubicBezTo>
                  <a:pt x="25" y="27"/>
                  <a:pt x="24" y="28"/>
                  <a:pt x="25" y="27"/>
                </a:cubicBezTo>
                <a:cubicBezTo>
                  <a:pt x="25" y="28"/>
                  <a:pt x="25" y="27"/>
                  <a:pt x="26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4"/>
                  <a:pt x="29" y="22"/>
                  <a:pt x="30" y="22"/>
                </a:cubicBezTo>
                <a:cubicBezTo>
                  <a:pt x="30" y="22"/>
                  <a:pt x="30" y="22"/>
                  <a:pt x="29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2" y="21"/>
                  <a:pt x="32" y="20"/>
                </a:cubicBezTo>
                <a:cubicBezTo>
                  <a:pt x="32" y="21"/>
                  <a:pt x="31" y="22"/>
                  <a:pt x="32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3" y="20"/>
                  <a:pt x="34" y="20"/>
                </a:cubicBezTo>
                <a:cubicBezTo>
                  <a:pt x="34" y="20"/>
                  <a:pt x="36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7"/>
                  <a:pt x="37" y="16"/>
                  <a:pt x="38" y="15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5"/>
                </a:cubicBezTo>
                <a:cubicBezTo>
                  <a:pt x="40" y="14"/>
                  <a:pt x="41" y="14"/>
                  <a:pt x="42" y="13"/>
                </a:cubicBezTo>
                <a:cubicBezTo>
                  <a:pt x="43" y="12"/>
                  <a:pt x="44" y="12"/>
                  <a:pt x="45" y="11"/>
                </a:cubicBezTo>
                <a:cubicBezTo>
                  <a:pt x="45" y="11"/>
                  <a:pt x="47" y="11"/>
                  <a:pt x="47" y="10"/>
                </a:cubicBezTo>
                <a:cubicBezTo>
                  <a:pt x="49" y="10"/>
                  <a:pt x="50" y="9"/>
                  <a:pt x="51" y="8"/>
                </a:cubicBezTo>
                <a:cubicBezTo>
                  <a:pt x="52" y="8"/>
                  <a:pt x="52" y="8"/>
                  <a:pt x="52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5" y="6"/>
                  <a:pt x="56" y="6"/>
                  <a:pt x="57" y="6"/>
                </a:cubicBezTo>
                <a:cubicBezTo>
                  <a:pt x="57" y="6"/>
                  <a:pt x="58" y="5"/>
                  <a:pt x="58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4"/>
                  <a:pt x="62" y="4"/>
                  <a:pt x="64" y="3"/>
                </a:cubicBezTo>
                <a:cubicBezTo>
                  <a:pt x="64" y="3"/>
                  <a:pt x="65" y="3"/>
                  <a:pt x="64" y="4"/>
                </a:cubicBezTo>
                <a:cubicBezTo>
                  <a:pt x="60" y="5"/>
                  <a:pt x="56" y="6"/>
                  <a:pt x="52" y="8"/>
                </a:cubicBezTo>
                <a:cubicBezTo>
                  <a:pt x="49" y="10"/>
                  <a:pt x="45" y="12"/>
                  <a:pt x="42" y="14"/>
                </a:cubicBezTo>
                <a:cubicBezTo>
                  <a:pt x="42" y="14"/>
                  <a:pt x="41" y="15"/>
                  <a:pt x="41" y="15"/>
                </a:cubicBezTo>
                <a:cubicBezTo>
                  <a:pt x="40" y="16"/>
                  <a:pt x="39" y="16"/>
                  <a:pt x="38" y="17"/>
                </a:cubicBezTo>
                <a:cubicBezTo>
                  <a:pt x="43" y="14"/>
                  <a:pt x="48" y="11"/>
                  <a:pt x="54" y="8"/>
                </a:cubicBezTo>
                <a:cubicBezTo>
                  <a:pt x="59" y="6"/>
                  <a:pt x="65" y="4"/>
                  <a:pt x="72" y="3"/>
                </a:cubicBezTo>
                <a:cubicBezTo>
                  <a:pt x="63" y="5"/>
                  <a:pt x="55" y="8"/>
                  <a:pt x="47" y="12"/>
                </a:cubicBezTo>
                <a:cubicBezTo>
                  <a:pt x="39" y="17"/>
                  <a:pt x="32" y="23"/>
                  <a:pt x="26" y="30"/>
                </a:cubicBezTo>
                <a:cubicBezTo>
                  <a:pt x="23" y="33"/>
                  <a:pt x="20" y="38"/>
                  <a:pt x="18" y="42"/>
                </a:cubicBezTo>
                <a:cubicBezTo>
                  <a:pt x="15" y="46"/>
                  <a:pt x="13" y="51"/>
                  <a:pt x="12" y="55"/>
                </a:cubicBezTo>
                <a:cubicBezTo>
                  <a:pt x="11" y="56"/>
                  <a:pt x="11" y="58"/>
                  <a:pt x="11" y="59"/>
                </a:cubicBezTo>
                <a:cubicBezTo>
                  <a:pt x="10" y="60"/>
                  <a:pt x="10" y="61"/>
                  <a:pt x="10" y="63"/>
                </a:cubicBezTo>
                <a:cubicBezTo>
                  <a:pt x="9" y="63"/>
                  <a:pt x="10" y="62"/>
                  <a:pt x="9" y="63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5"/>
                  <a:pt x="9" y="65"/>
                  <a:pt x="9" y="66"/>
                </a:cubicBezTo>
                <a:cubicBezTo>
                  <a:pt x="9" y="67"/>
                  <a:pt x="9" y="66"/>
                  <a:pt x="9" y="67"/>
                </a:cubicBezTo>
                <a:cubicBezTo>
                  <a:pt x="8" y="70"/>
                  <a:pt x="8" y="73"/>
                  <a:pt x="8" y="76"/>
                </a:cubicBezTo>
                <a:cubicBezTo>
                  <a:pt x="8" y="79"/>
                  <a:pt x="8" y="82"/>
                  <a:pt x="8" y="86"/>
                </a:cubicBezTo>
                <a:cubicBezTo>
                  <a:pt x="8" y="86"/>
                  <a:pt x="8" y="85"/>
                  <a:pt x="8" y="84"/>
                </a:cubicBezTo>
                <a:cubicBezTo>
                  <a:pt x="8" y="83"/>
                  <a:pt x="8" y="84"/>
                  <a:pt x="8" y="84"/>
                </a:cubicBezTo>
                <a:cubicBezTo>
                  <a:pt x="8" y="83"/>
                  <a:pt x="8" y="82"/>
                  <a:pt x="8" y="81"/>
                </a:cubicBezTo>
                <a:cubicBezTo>
                  <a:pt x="8" y="81"/>
                  <a:pt x="8" y="81"/>
                  <a:pt x="8" y="80"/>
                </a:cubicBezTo>
                <a:cubicBezTo>
                  <a:pt x="8" y="77"/>
                  <a:pt x="8" y="73"/>
                  <a:pt x="9" y="70"/>
                </a:cubicBezTo>
                <a:cubicBezTo>
                  <a:pt x="9" y="67"/>
                  <a:pt x="10" y="64"/>
                  <a:pt x="10" y="62"/>
                </a:cubicBezTo>
                <a:cubicBezTo>
                  <a:pt x="12" y="56"/>
                  <a:pt x="14" y="51"/>
                  <a:pt x="16" y="46"/>
                </a:cubicBezTo>
                <a:cubicBezTo>
                  <a:pt x="19" y="40"/>
                  <a:pt x="22" y="35"/>
                  <a:pt x="26" y="31"/>
                </a:cubicBezTo>
                <a:cubicBezTo>
                  <a:pt x="30" y="26"/>
                  <a:pt x="34" y="22"/>
                  <a:pt x="39" y="18"/>
                </a:cubicBezTo>
                <a:cubicBezTo>
                  <a:pt x="44" y="15"/>
                  <a:pt x="49" y="12"/>
                  <a:pt x="55" y="9"/>
                </a:cubicBezTo>
                <a:cubicBezTo>
                  <a:pt x="52" y="11"/>
                  <a:pt x="49" y="13"/>
                  <a:pt x="46" y="14"/>
                </a:cubicBezTo>
                <a:cubicBezTo>
                  <a:pt x="45" y="15"/>
                  <a:pt x="44" y="15"/>
                  <a:pt x="43" y="16"/>
                </a:cubicBezTo>
                <a:cubicBezTo>
                  <a:pt x="42" y="17"/>
                  <a:pt x="41" y="18"/>
                  <a:pt x="39" y="19"/>
                </a:cubicBezTo>
                <a:cubicBezTo>
                  <a:pt x="39" y="19"/>
                  <a:pt x="39" y="19"/>
                  <a:pt x="38" y="20"/>
                </a:cubicBezTo>
                <a:cubicBezTo>
                  <a:pt x="36" y="21"/>
                  <a:pt x="34" y="23"/>
                  <a:pt x="32" y="25"/>
                </a:cubicBezTo>
                <a:cubicBezTo>
                  <a:pt x="32" y="26"/>
                  <a:pt x="33" y="25"/>
                  <a:pt x="32" y="26"/>
                </a:cubicBezTo>
                <a:cubicBezTo>
                  <a:pt x="31" y="27"/>
                  <a:pt x="32" y="26"/>
                  <a:pt x="31" y="26"/>
                </a:cubicBezTo>
                <a:cubicBezTo>
                  <a:pt x="31" y="26"/>
                  <a:pt x="31" y="27"/>
                  <a:pt x="30" y="27"/>
                </a:cubicBezTo>
                <a:cubicBezTo>
                  <a:pt x="30" y="27"/>
                  <a:pt x="31" y="27"/>
                  <a:pt x="31" y="27"/>
                </a:cubicBezTo>
                <a:cubicBezTo>
                  <a:pt x="28" y="30"/>
                  <a:pt x="31" y="26"/>
                  <a:pt x="29" y="28"/>
                </a:cubicBezTo>
                <a:cubicBezTo>
                  <a:pt x="28" y="29"/>
                  <a:pt x="29" y="29"/>
                  <a:pt x="28" y="30"/>
                </a:cubicBezTo>
                <a:cubicBezTo>
                  <a:pt x="27" y="31"/>
                  <a:pt x="28" y="30"/>
                  <a:pt x="28" y="30"/>
                </a:cubicBezTo>
                <a:cubicBezTo>
                  <a:pt x="28" y="30"/>
                  <a:pt x="27" y="30"/>
                  <a:pt x="27" y="31"/>
                </a:cubicBezTo>
                <a:cubicBezTo>
                  <a:pt x="26" y="31"/>
                  <a:pt x="28" y="31"/>
                  <a:pt x="26" y="33"/>
                </a:cubicBezTo>
                <a:cubicBezTo>
                  <a:pt x="25" y="33"/>
                  <a:pt x="26" y="32"/>
                  <a:pt x="26" y="32"/>
                </a:cubicBezTo>
                <a:cubicBezTo>
                  <a:pt x="25" y="34"/>
                  <a:pt x="26" y="33"/>
                  <a:pt x="25" y="34"/>
                </a:cubicBezTo>
                <a:cubicBezTo>
                  <a:pt x="24" y="36"/>
                  <a:pt x="25" y="34"/>
                  <a:pt x="24" y="34"/>
                </a:cubicBezTo>
                <a:cubicBezTo>
                  <a:pt x="23" y="36"/>
                  <a:pt x="24" y="35"/>
                  <a:pt x="24" y="36"/>
                </a:cubicBezTo>
                <a:cubicBezTo>
                  <a:pt x="22" y="38"/>
                  <a:pt x="23" y="36"/>
                  <a:pt x="22" y="37"/>
                </a:cubicBezTo>
                <a:cubicBezTo>
                  <a:pt x="21" y="38"/>
                  <a:pt x="22" y="37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40"/>
                  <a:pt x="21" y="40"/>
                  <a:pt x="21" y="41"/>
                </a:cubicBezTo>
                <a:cubicBezTo>
                  <a:pt x="22" y="39"/>
                  <a:pt x="24" y="36"/>
                  <a:pt x="25" y="35"/>
                </a:cubicBezTo>
                <a:cubicBezTo>
                  <a:pt x="26" y="34"/>
                  <a:pt x="25" y="34"/>
                  <a:pt x="26" y="33"/>
                </a:cubicBezTo>
                <a:cubicBezTo>
                  <a:pt x="28" y="31"/>
                  <a:pt x="29" y="29"/>
                  <a:pt x="31" y="27"/>
                </a:cubicBezTo>
                <a:cubicBezTo>
                  <a:pt x="33" y="25"/>
                  <a:pt x="35" y="24"/>
                  <a:pt x="36" y="23"/>
                </a:cubicBezTo>
                <a:cubicBezTo>
                  <a:pt x="36" y="22"/>
                  <a:pt x="38" y="21"/>
                  <a:pt x="38" y="21"/>
                </a:cubicBezTo>
                <a:cubicBezTo>
                  <a:pt x="39" y="20"/>
                  <a:pt x="38" y="20"/>
                  <a:pt x="40" y="20"/>
                </a:cubicBezTo>
                <a:cubicBezTo>
                  <a:pt x="40" y="19"/>
                  <a:pt x="41" y="19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5" y="16"/>
                  <a:pt x="47" y="15"/>
                  <a:pt x="49" y="14"/>
                </a:cubicBezTo>
                <a:cubicBezTo>
                  <a:pt x="50" y="13"/>
                  <a:pt x="51" y="12"/>
                  <a:pt x="52" y="12"/>
                </a:cubicBezTo>
                <a:cubicBezTo>
                  <a:pt x="53" y="12"/>
                  <a:pt x="54" y="11"/>
                  <a:pt x="55" y="11"/>
                </a:cubicBezTo>
                <a:cubicBezTo>
                  <a:pt x="56" y="10"/>
                  <a:pt x="57" y="10"/>
                  <a:pt x="58" y="9"/>
                </a:cubicBezTo>
                <a:cubicBezTo>
                  <a:pt x="60" y="9"/>
                  <a:pt x="60" y="9"/>
                  <a:pt x="62" y="9"/>
                </a:cubicBezTo>
                <a:cubicBezTo>
                  <a:pt x="62" y="8"/>
                  <a:pt x="62" y="8"/>
                  <a:pt x="63" y="8"/>
                </a:cubicBezTo>
                <a:cubicBezTo>
                  <a:pt x="64" y="7"/>
                  <a:pt x="66" y="7"/>
                  <a:pt x="66" y="7"/>
                </a:cubicBezTo>
                <a:cubicBezTo>
                  <a:pt x="68" y="6"/>
                  <a:pt x="70" y="6"/>
                  <a:pt x="73" y="5"/>
                </a:cubicBezTo>
                <a:cubicBezTo>
                  <a:pt x="73" y="5"/>
                  <a:pt x="72" y="5"/>
                  <a:pt x="72" y="5"/>
                </a:cubicBezTo>
                <a:cubicBezTo>
                  <a:pt x="74" y="4"/>
                  <a:pt x="76" y="4"/>
                  <a:pt x="79" y="4"/>
                </a:cubicBezTo>
                <a:cubicBezTo>
                  <a:pt x="79" y="4"/>
                  <a:pt x="81" y="4"/>
                  <a:pt x="83" y="4"/>
                </a:cubicBezTo>
                <a:cubicBezTo>
                  <a:pt x="83" y="4"/>
                  <a:pt x="85" y="4"/>
                  <a:pt x="86" y="4"/>
                </a:cubicBezTo>
                <a:cubicBezTo>
                  <a:pt x="87" y="4"/>
                  <a:pt x="88" y="4"/>
                  <a:pt x="88" y="4"/>
                </a:cubicBezTo>
                <a:cubicBezTo>
                  <a:pt x="87" y="4"/>
                  <a:pt x="87" y="5"/>
                  <a:pt x="86" y="5"/>
                </a:cubicBezTo>
                <a:cubicBezTo>
                  <a:pt x="88" y="5"/>
                  <a:pt x="86" y="5"/>
                  <a:pt x="89" y="5"/>
                </a:cubicBezTo>
                <a:cubicBezTo>
                  <a:pt x="89" y="5"/>
                  <a:pt x="89" y="5"/>
                  <a:pt x="90" y="5"/>
                </a:cubicBezTo>
                <a:cubicBezTo>
                  <a:pt x="90" y="5"/>
                  <a:pt x="89" y="5"/>
                  <a:pt x="89" y="5"/>
                </a:cubicBezTo>
                <a:cubicBezTo>
                  <a:pt x="89" y="6"/>
                  <a:pt x="89" y="6"/>
                  <a:pt x="90" y="6"/>
                </a:cubicBezTo>
                <a:cubicBezTo>
                  <a:pt x="91" y="6"/>
                  <a:pt x="91" y="5"/>
                  <a:pt x="91" y="5"/>
                </a:cubicBezTo>
                <a:cubicBezTo>
                  <a:pt x="93" y="5"/>
                  <a:pt x="91" y="5"/>
                  <a:pt x="91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5" y="6"/>
                  <a:pt x="98" y="6"/>
                  <a:pt x="101" y="7"/>
                </a:cubicBezTo>
                <a:cubicBezTo>
                  <a:pt x="104" y="7"/>
                  <a:pt x="107" y="8"/>
                  <a:pt x="110" y="10"/>
                </a:cubicBezTo>
                <a:cubicBezTo>
                  <a:pt x="110" y="10"/>
                  <a:pt x="107" y="9"/>
                  <a:pt x="106" y="9"/>
                </a:cubicBezTo>
                <a:cubicBezTo>
                  <a:pt x="109" y="10"/>
                  <a:pt x="112" y="11"/>
                  <a:pt x="113" y="12"/>
                </a:cubicBezTo>
                <a:cubicBezTo>
                  <a:pt x="115" y="12"/>
                  <a:pt x="118" y="14"/>
                  <a:pt x="122" y="16"/>
                </a:cubicBezTo>
                <a:cubicBezTo>
                  <a:pt x="124" y="17"/>
                  <a:pt x="127" y="18"/>
                  <a:pt x="126" y="19"/>
                </a:cubicBezTo>
                <a:cubicBezTo>
                  <a:pt x="127" y="19"/>
                  <a:pt x="127" y="19"/>
                  <a:pt x="128" y="20"/>
                </a:cubicBezTo>
                <a:cubicBezTo>
                  <a:pt x="128" y="20"/>
                  <a:pt x="129" y="20"/>
                  <a:pt x="129" y="20"/>
                </a:cubicBezTo>
                <a:cubicBezTo>
                  <a:pt x="130" y="21"/>
                  <a:pt x="131" y="22"/>
                  <a:pt x="132" y="23"/>
                </a:cubicBezTo>
                <a:cubicBezTo>
                  <a:pt x="133" y="23"/>
                  <a:pt x="132" y="23"/>
                  <a:pt x="132" y="23"/>
                </a:cubicBezTo>
                <a:cubicBezTo>
                  <a:pt x="133" y="24"/>
                  <a:pt x="134" y="24"/>
                  <a:pt x="134" y="25"/>
                </a:cubicBezTo>
                <a:cubicBezTo>
                  <a:pt x="134" y="25"/>
                  <a:pt x="136" y="26"/>
                  <a:pt x="135" y="26"/>
                </a:cubicBezTo>
                <a:cubicBezTo>
                  <a:pt x="136" y="26"/>
                  <a:pt x="136" y="27"/>
                  <a:pt x="136" y="27"/>
                </a:cubicBezTo>
                <a:cubicBezTo>
                  <a:pt x="137" y="27"/>
                  <a:pt x="137" y="27"/>
                  <a:pt x="138" y="28"/>
                </a:cubicBezTo>
                <a:cubicBezTo>
                  <a:pt x="138" y="28"/>
                  <a:pt x="138" y="28"/>
                  <a:pt x="138" y="29"/>
                </a:cubicBezTo>
                <a:cubicBezTo>
                  <a:pt x="139" y="29"/>
                  <a:pt x="139" y="29"/>
                  <a:pt x="140" y="30"/>
                </a:cubicBezTo>
                <a:cubicBezTo>
                  <a:pt x="141" y="31"/>
                  <a:pt x="139" y="29"/>
                  <a:pt x="139" y="30"/>
                </a:cubicBezTo>
                <a:cubicBezTo>
                  <a:pt x="139" y="30"/>
                  <a:pt x="141" y="31"/>
                  <a:pt x="140" y="31"/>
                </a:cubicBezTo>
                <a:cubicBezTo>
                  <a:pt x="141" y="32"/>
                  <a:pt x="141" y="32"/>
                  <a:pt x="142" y="33"/>
                </a:cubicBezTo>
                <a:cubicBezTo>
                  <a:pt x="142" y="33"/>
                  <a:pt x="143" y="35"/>
                  <a:pt x="144" y="36"/>
                </a:cubicBezTo>
                <a:cubicBezTo>
                  <a:pt x="145" y="37"/>
                  <a:pt x="144" y="36"/>
                  <a:pt x="144" y="36"/>
                </a:cubicBezTo>
                <a:cubicBezTo>
                  <a:pt x="145" y="37"/>
                  <a:pt x="145" y="38"/>
                  <a:pt x="146" y="38"/>
                </a:cubicBezTo>
                <a:cubicBezTo>
                  <a:pt x="147" y="40"/>
                  <a:pt x="147" y="40"/>
                  <a:pt x="148" y="41"/>
                </a:cubicBezTo>
                <a:cubicBezTo>
                  <a:pt x="147" y="41"/>
                  <a:pt x="147" y="40"/>
                  <a:pt x="146" y="39"/>
                </a:cubicBezTo>
                <a:cubicBezTo>
                  <a:pt x="145" y="38"/>
                  <a:pt x="146" y="39"/>
                  <a:pt x="146" y="39"/>
                </a:cubicBezTo>
                <a:cubicBezTo>
                  <a:pt x="145" y="38"/>
                  <a:pt x="145" y="38"/>
                  <a:pt x="144" y="37"/>
                </a:cubicBezTo>
                <a:cubicBezTo>
                  <a:pt x="144" y="37"/>
                  <a:pt x="144" y="36"/>
                  <a:pt x="144" y="36"/>
                </a:cubicBezTo>
                <a:cubicBezTo>
                  <a:pt x="143" y="35"/>
                  <a:pt x="142" y="34"/>
                  <a:pt x="141" y="33"/>
                </a:cubicBezTo>
                <a:cubicBezTo>
                  <a:pt x="140" y="32"/>
                  <a:pt x="139" y="31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8"/>
                  <a:pt x="137" y="28"/>
                  <a:pt x="136" y="27"/>
                </a:cubicBezTo>
                <a:cubicBezTo>
                  <a:pt x="136" y="27"/>
                  <a:pt x="136" y="28"/>
                  <a:pt x="136" y="28"/>
                </a:cubicBezTo>
                <a:cubicBezTo>
                  <a:pt x="135" y="27"/>
                  <a:pt x="135" y="26"/>
                  <a:pt x="135" y="27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3" y="25"/>
                  <a:pt x="133" y="25"/>
                  <a:pt x="132" y="25"/>
                </a:cubicBezTo>
                <a:cubicBezTo>
                  <a:pt x="131" y="24"/>
                  <a:pt x="132" y="24"/>
                  <a:pt x="132" y="24"/>
                </a:cubicBezTo>
                <a:cubicBezTo>
                  <a:pt x="131" y="23"/>
                  <a:pt x="131" y="23"/>
                  <a:pt x="130" y="23"/>
                </a:cubicBezTo>
                <a:cubicBezTo>
                  <a:pt x="130" y="23"/>
                  <a:pt x="130" y="22"/>
                  <a:pt x="130" y="22"/>
                </a:cubicBezTo>
                <a:cubicBezTo>
                  <a:pt x="129" y="21"/>
                  <a:pt x="129" y="22"/>
                  <a:pt x="128" y="21"/>
                </a:cubicBezTo>
                <a:cubicBezTo>
                  <a:pt x="127" y="21"/>
                  <a:pt x="128" y="21"/>
                  <a:pt x="128" y="21"/>
                </a:cubicBezTo>
                <a:cubicBezTo>
                  <a:pt x="127" y="20"/>
                  <a:pt x="127" y="20"/>
                  <a:pt x="126" y="20"/>
                </a:cubicBezTo>
                <a:cubicBezTo>
                  <a:pt x="126" y="20"/>
                  <a:pt x="126" y="19"/>
                  <a:pt x="126" y="19"/>
                </a:cubicBezTo>
                <a:cubicBezTo>
                  <a:pt x="125" y="19"/>
                  <a:pt x="122" y="18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6" y="20"/>
                  <a:pt x="126" y="20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8" y="22"/>
                  <a:pt x="129" y="23"/>
                  <a:pt x="131" y="24"/>
                </a:cubicBezTo>
                <a:cubicBezTo>
                  <a:pt x="130" y="24"/>
                  <a:pt x="131" y="24"/>
                  <a:pt x="131" y="24"/>
                </a:cubicBezTo>
                <a:cubicBezTo>
                  <a:pt x="132" y="25"/>
                  <a:pt x="132" y="25"/>
                  <a:pt x="133" y="26"/>
                </a:cubicBezTo>
                <a:cubicBezTo>
                  <a:pt x="134" y="26"/>
                  <a:pt x="133" y="26"/>
                  <a:pt x="134" y="27"/>
                </a:cubicBezTo>
                <a:cubicBezTo>
                  <a:pt x="134" y="27"/>
                  <a:pt x="133" y="26"/>
                  <a:pt x="132" y="25"/>
                </a:cubicBezTo>
                <a:cubicBezTo>
                  <a:pt x="130" y="24"/>
                  <a:pt x="129" y="23"/>
                  <a:pt x="128" y="23"/>
                </a:cubicBezTo>
                <a:cubicBezTo>
                  <a:pt x="128" y="22"/>
                  <a:pt x="127" y="22"/>
                  <a:pt x="126" y="21"/>
                </a:cubicBezTo>
                <a:cubicBezTo>
                  <a:pt x="125" y="20"/>
                  <a:pt x="124" y="20"/>
                  <a:pt x="124" y="20"/>
                </a:cubicBezTo>
                <a:cubicBezTo>
                  <a:pt x="124" y="20"/>
                  <a:pt x="124" y="20"/>
                  <a:pt x="123" y="20"/>
                </a:cubicBezTo>
                <a:cubicBezTo>
                  <a:pt x="124" y="20"/>
                  <a:pt x="125" y="21"/>
                  <a:pt x="127" y="22"/>
                </a:cubicBezTo>
                <a:cubicBezTo>
                  <a:pt x="126" y="22"/>
                  <a:pt x="127" y="23"/>
                  <a:pt x="126" y="22"/>
                </a:cubicBezTo>
                <a:cubicBezTo>
                  <a:pt x="125" y="21"/>
                  <a:pt x="125" y="2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2" y="19"/>
                  <a:pt x="122" y="20"/>
                  <a:pt x="121" y="19"/>
                </a:cubicBezTo>
                <a:cubicBezTo>
                  <a:pt x="120" y="19"/>
                  <a:pt x="122" y="19"/>
                  <a:pt x="121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6" y="16"/>
                  <a:pt x="114" y="16"/>
                  <a:pt x="112" y="14"/>
                </a:cubicBezTo>
                <a:cubicBezTo>
                  <a:pt x="111" y="14"/>
                  <a:pt x="112" y="15"/>
                  <a:pt x="111" y="15"/>
                </a:cubicBezTo>
                <a:cubicBezTo>
                  <a:pt x="109" y="13"/>
                  <a:pt x="105" y="13"/>
                  <a:pt x="102" y="12"/>
                </a:cubicBezTo>
                <a:cubicBezTo>
                  <a:pt x="101" y="11"/>
                  <a:pt x="101" y="12"/>
                  <a:pt x="100" y="11"/>
                </a:cubicBezTo>
                <a:cubicBezTo>
                  <a:pt x="103" y="12"/>
                  <a:pt x="106" y="13"/>
                  <a:pt x="110" y="14"/>
                </a:cubicBezTo>
                <a:cubicBezTo>
                  <a:pt x="114" y="16"/>
                  <a:pt x="118" y="18"/>
                  <a:pt x="121" y="19"/>
                </a:cubicBezTo>
                <a:cubicBezTo>
                  <a:pt x="121" y="20"/>
                  <a:pt x="120" y="19"/>
                  <a:pt x="120" y="20"/>
                </a:cubicBezTo>
                <a:cubicBezTo>
                  <a:pt x="122" y="20"/>
                  <a:pt x="124" y="21"/>
                  <a:pt x="125" y="22"/>
                </a:cubicBezTo>
                <a:cubicBezTo>
                  <a:pt x="125" y="22"/>
                  <a:pt x="125" y="22"/>
                  <a:pt x="125" y="23"/>
                </a:cubicBezTo>
                <a:cubicBezTo>
                  <a:pt x="126" y="23"/>
                  <a:pt x="127" y="23"/>
                  <a:pt x="127" y="23"/>
                </a:cubicBezTo>
                <a:cubicBezTo>
                  <a:pt x="127" y="24"/>
                  <a:pt x="128" y="24"/>
                  <a:pt x="129" y="25"/>
                </a:cubicBezTo>
                <a:cubicBezTo>
                  <a:pt x="129" y="25"/>
                  <a:pt x="130" y="26"/>
                  <a:pt x="131" y="27"/>
                </a:cubicBezTo>
                <a:cubicBezTo>
                  <a:pt x="133" y="28"/>
                  <a:pt x="134" y="30"/>
                  <a:pt x="135" y="31"/>
                </a:cubicBezTo>
                <a:cubicBezTo>
                  <a:pt x="136" y="32"/>
                  <a:pt x="136" y="31"/>
                  <a:pt x="137" y="32"/>
                </a:cubicBezTo>
                <a:cubicBezTo>
                  <a:pt x="138" y="34"/>
                  <a:pt x="139" y="35"/>
                  <a:pt x="139" y="36"/>
                </a:cubicBezTo>
                <a:cubicBezTo>
                  <a:pt x="140" y="37"/>
                  <a:pt x="141" y="38"/>
                  <a:pt x="142" y="40"/>
                </a:cubicBezTo>
                <a:cubicBezTo>
                  <a:pt x="143" y="41"/>
                  <a:pt x="144" y="43"/>
                  <a:pt x="145" y="44"/>
                </a:cubicBezTo>
                <a:cubicBezTo>
                  <a:pt x="144" y="43"/>
                  <a:pt x="143" y="41"/>
                  <a:pt x="142" y="40"/>
                </a:cubicBezTo>
                <a:cubicBezTo>
                  <a:pt x="141" y="39"/>
                  <a:pt x="141" y="38"/>
                  <a:pt x="140" y="38"/>
                </a:cubicBezTo>
                <a:cubicBezTo>
                  <a:pt x="140" y="37"/>
                  <a:pt x="140" y="37"/>
                  <a:pt x="139" y="37"/>
                </a:cubicBezTo>
                <a:cubicBezTo>
                  <a:pt x="139" y="37"/>
                  <a:pt x="140" y="37"/>
                  <a:pt x="140" y="37"/>
                </a:cubicBezTo>
                <a:cubicBezTo>
                  <a:pt x="139" y="36"/>
                  <a:pt x="137" y="34"/>
                  <a:pt x="135" y="31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4" y="31"/>
                  <a:pt x="136" y="33"/>
                  <a:pt x="136" y="33"/>
                </a:cubicBezTo>
                <a:cubicBezTo>
                  <a:pt x="134" y="31"/>
                  <a:pt x="134" y="31"/>
                  <a:pt x="134" y="30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0"/>
                  <a:pt x="132" y="29"/>
                  <a:pt x="131" y="28"/>
                </a:cubicBezTo>
                <a:cubicBezTo>
                  <a:pt x="131" y="28"/>
                  <a:pt x="131" y="28"/>
                  <a:pt x="132" y="29"/>
                </a:cubicBezTo>
                <a:cubicBezTo>
                  <a:pt x="131" y="28"/>
                  <a:pt x="130" y="26"/>
                  <a:pt x="129" y="26"/>
                </a:cubicBezTo>
                <a:cubicBezTo>
                  <a:pt x="129" y="25"/>
                  <a:pt x="129" y="26"/>
                  <a:pt x="128" y="25"/>
                </a:cubicBezTo>
                <a:cubicBezTo>
                  <a:pt x="128" y="25"/>
                  <a:pt x="127" y="25"/>
                  <a:pt x="126" y="24"/>
                </a:cubicBezTo>
                <a:cubicBezTo>
                  <a:pt x="125" y="24"/>
                  <a:pt x="125" y="23"/>
                  <a:pt x="124" y="23"/>
                </a:cubicBezTo>
                <a:cubicBezTo>
                  <a:pt x="123" y="23"/>
                  <a:pt x="123" y="22"/>
                  <a:pt x="121" y="21"/>
                </a:cubicBezTo>
                <a:cubicBezTo>
                  <a:pt x="121" y="21"/>
                  <a:pt x="122" y="22"/>
                  <a:pt x="122" y="21"/>
                </a:cubicBezTo>
                <a:cubicBezTo>
                  <a:pt x="121" y="21"/>
                  <a:pt x="121" y="21"/>
                  <a:pt x="121" y="21"/>
                </a:cubicBezTo>
                <a:cubicBezTo>
                  <a:pt x="119" y="20"/>
                  <a:pt x="118" y="20"/>
                  <a:pt x="118" y="19"/>
                </a:cubicBezTo>
                <a:cubicBezTo>
                  <a:pt x="116" y="18"/>
                  <a:pt x="117" y="19"/>
                  <a:pt x="116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5" y="17"/>
                  <a:pt x="114" y="17"/>
                  <a:pt x="114" y="18"/>
                </a:cubicBezTo>
                <a:cubicBezTo>
                  <a:pt x="110" y="16"/>
                  <a:pt x="106" y="15"/>
                  <a:pt x="103" y="14"/>
                </a:cubicBezTo>
                <a:cubicBezTo>
                  <a:pt x="102" y="14"/>
                  <a:pt x="101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8" y="13"/>
                  <a:pt x="98" y="13"/>
                </a:cubicBezTo>
                <a:cubicBezTo>
                  <a:pt x="97" y="13"/>
                  <a:pt x="96" y="13"/>
                  <a:pt x="96" y="12"/>
                </a:cubicBezTo>
                <a:cubicBezTo>
                  <a:pt x="96" y="13"/>
                  <a:pt x="95" y="13"/>
                  <a:pt x="94" y="12"/>
                </a:cubicBezTo>
                <a:cubicBezTo>
                  <a:pt x="93" y="12"/>
                  <a:pt x="91" y="12"/>
                  <a:pt x="91" y="12"/>
                </a:cubicBezTo>
                <a:cubicBezTo>
                  <a:pt x="92" y="13"/>
                  <a:pt x="93" y="13"/>
                  <a:pt x="96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14"/>
                  <a:pt x="96" y="14"/>
                  <a:pt x="97" y="14"/>
                </a:cubicBezTo>
                <a:cubicBezTo>
                  <a:pt x="96" y="14"/>
                  <a:pt x="96" y="14"/>
                  <a:pt x="96" y="13"/>
                </a:cubicBezTo>
                <a:cubicBezTo>
                  <a:pt x="99" y="14"/>
                  <a:pt x="102" y="14"/>
                  <a:pt x="102" y="15"/>
                </a:cubicBezTo>
                <a:cubicBezTo>
                  <a:pt x="101" y="15"/>
                  <a:pt x="100" y="15"/>
                  <a:pt x="100" y="15"/>
                </a:cubicBezTo>
                <a:cubicBezTo>
                  <a:pt x="100" y="15"/>
                  <a:pt x="101" y="15"/>
                  <a:pt x="101" y="14"/>
                </a:cubicBezTo>
                <a:cubicBezTo>
                  <a:pt x="100" y="14"/>
                  <a:pt x="99" y="14"/>
                  <a:pt x="99" y="14"/>
                </a:cubicBezTo>
                <a:cubicBezTo>
                  <a:pt x="98" y="14"/>
                  <a:pt x="99" y="14"/>
                  <a:pt x="98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7" y="15"/>
                  <a:pt x="100" y="15"/>
                  <a:pt x="101" y="15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15"/>
                  <a:pt x="100" y="15"/>
                  <a:pt x="99" y="15"/>
                </a:cubicBezTo>
                <a:cubicBezTo>
                  <a:pt x="96" y="15"/>
                  <a:pt x="93" y="14"/>
                  <a:pt x="90" y="14"/>
                </a:cubicBezTo>
                <a:cubicBezTo>
                  <a:pt x="89" y="14"/>
                  <a:pt x="90" y="14"/>
                  <a:pt x="90" y="14"/>
                </a:cubicBezTo>
                <a:cubicBezTo>
                  <a:pt x="88" y="14"/>
                  <a:pt x="89" y="14"/>
                  <a:pt x="88" y="13"/>
                </a:cubicBezTo>
                <a:cubicBezTo>
                  <a:pt x="87" y="13"/>
                  <a:pt x="88" y="14"/>
                  <a:pt x="87" y="14"/>
                </a:cubicBezTo>
                <a:cubicBezTo>
                  <a:pt x="86" y="14"/>
                  <a:pt x="85" y="14"/>
                  <a:pt x="86" y="14"/>
                </a:cubicBezTo>
                <a:cubicBezTo>
                  <a:pt x="85" y="14"/>
                  <a:pt x="84" y="14"/>
                  <a:pt x="85" y="14"/>
                </a:cubicBezTo>
                <a:cubicBezTo>
                  <a:pt x="84" y="14"/>
                  <a:pt x="84" y="14"/>
                  <a:pt x="83" y="14"/>
                </a:cubicBezTo>
                <a:cubicBezTo>
                  <a:pt x="84" y="14"/>
                  <a:pt x="85" y="14"/>
                  <a:pt x="87" y="14"/>
                </a:cubicBezTo>
                <a:cubicBezTo>
                  <a:pt x="87" y="14"/>
                  <a:pt x="87" y="15"/>
                  <a:pt x="88" y="15"/>
                </a:cubicBezTo>
                <a:cubicBezTo>
                  <a:pt x="89" y="14"/>
                  <a:pt x="90" y="15"/>
                  <a:pt x="90" y="15"/>
                </a:cubicBezTo>
                <a:cubicBezTo>
                  <a:pt x="90" y="15"/>
                  <a:pt x="92" y="15"/>
                  <a:pt x="94" y="15"/>
                </a:cubicBezTo>
                <a:cubicBezTo>
                  <a:pt x="94" y="15"/>
                  <a:pt x="95" y="15"/>
                  <a:pt x="95" y="16"/>
                </a:cubicBezTo>
                <a:cubicBezTo>
                  <a:pt x="96" y="16"/>
                  <a:pt x="97" y="16"/>
                  <a:pt x="96" y="16"/>
                </a:cubicBezTo>
                <a:cubicBezTo>
                  <a:pt x="97" y="16"/>
                  <a:pt x="97" y="16"/>
                  <a:pt x="98" y="16"/>
                </a:cubicBezTo>
                <a:cubicBezTo>
                  <a:pt x="98" y="17"/>
                  <a:pt x="99" y="17"/>
                  <a:pt x="99" y="17"/>
                </a:cubicBezTo>
                <a:cubicBezTo>
                  <a:pt x="101" y="18"/>
                  <a:pt x="100" y="17"/>
                  <a:pt x="99" y="17"/>
                </a:cubicBezTo>
                <a:cubicBezTo>
                  <a:pt x="100" y="17"/>
                  <a:pt x="101" y="17"/>
                  <a:pt x="101" y="17"/>
                </a:cubicBezTo>
                <a:cubicBezTo>
                  <a:pt x="101" y="17"/>
                  <a:pt x="102" y="17"/>
                  <a:pt x="103" y="18"/>
                </a:cubicBezTo>
                <a:cubicBezTo>
                  <a:pt x="103" y="18"/>
                  <a:pt x="103" y="18"/>
                  <a:pt x="102" y="18"/>
                </a:cubicBezTo>
                <a:cubicBezTo>
                  <a:pt x="103" y="19"/>
                  <a:pt x="104" y="19"/>
                  <a:pt x="104" y="19"/>
                </a:cubicBezTo>
                <a:cubicBezTo>
                  <a:pt x="103" y="19"/>
                  <a:pt x="102" y="19"/>
                  <a:pt x="101" y="18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2" y="19"/>
                  <a:pt x="102" y="19"/>
                  <a:pt x="103" y="19"/>
                </a:cubicBezTo>
                <a:cubicBezTo>
                  <a:pt x="104" y="19"/>
                  <a:pt x="103" y="19"/>
                  <a:pt x="103" y="19"/>
                </a:cubicBezTo>
                <a:cubicBezTo>
                  <a:pt x="105" y="20"/>
                  <a:pt x="107" y="20"/>
                  <a:pt x="107" y="21"/>
                </a:cubicBezTo>
                <a:cubicBezTo>
                  <a:pt x="108" y="21"/>
                  <a:pt x="109" y="21"/>
                  <a:pt x="109" y="21"/>
                </a:cubicBezTo>
                <a:cubicBezTo>
                  <a:pt x="110" y="21"/>
                  <a:pt x="111" y="21"/>
                  <a:pt x="112" y="22"/>
                </a:cubicBezTo>
                <a:cubicBezTo>
                  <a:pt x="114" y="23"/>
                  <a:pt x="112" y="21"/>
                  <a:pt x="113" y="21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5" y="23"/>
                  <a:pt x="115" y="22"/>
                  <a:pt x="115" y="22"/>
                </a:cubicBezTo>
                <a:cubicBezTo>
                  <a:pt x="114" y="21"/>
                  <a:pt x="112" y="21"/>
                  <a:pt x="111" y="20"/>
                </a:cubicBezTo>
                <a:cubicBezTo>
                  <a:pt x="110" y="20"/>
                  <a:pt x="109" y="19"/>
                  <a:pt x="109" y="19"/>
                </a:cubicBezTo>
                <a:cubicBezTo>
                  <a:pt x="110" y="20"/>
                  <a:pt x="112" y="20"/>
                  <a:pt x="114" y="21"/>
                </a:cubicBezTo>
                <a:cubicBezTo>
                  <a:pt x="114" y="21"/>
                  <a:pt x="113" y="20"/>
                  <a:pt x="113" y="20"/>
                </a:cubicBezTo>
                <a:cubicBezTo>
                  <a:pt x="113" y="20"/>
                  <a:pt x="114" y="20"/>
                  <a:pt x="114" y="20"/>
                </a:cubicBezTo>
                <a:cubicBezTo>
                  <a:pt x="115" y="21"/>
                  <a:pt x="116" y="21"/>
                  <a:pt x="117" y="22"/>
                </a:cubicBezTo>
                <a:cubicBezTo>
                  <a:pt x="117" y="22"/>
                  <a:pt x="117" y="22"/>
                  <a:pt x="116" y="22"/>
                </a:cubicBezTo>
                <a:cubicBezTo>
                  <a:pt x="119" y="24"/>
                  <a:pt x="121" y="25"/>
                  <a:pt x="124" y="27"/>
                </a:cubicBezTo>
                <a:cubicBezTo>
                  <a:pt x="126" y="28"/>
                  <a:pt x="128" y="30"/>
                  <a:pt x="129" y="31"/>
                </a:cubicBezTo>
                <a:cubicBezTo>
                  <a:pt x="128" y="31"/>
                  <a:pt x="127" y="30"/>
                  <a:pt x="126" y="30"/>
                </a:cubicBezTo>
                <a:cubicBezTo>
                  <a:pt x="126" y="29"/>
                  <a:pt x="125" y="28"/>
                  <a:pt x="124" y="27"/>
                </a:cubicBezTo>
                <a:cubicBezTo>
                  <a:pt x="122" y="26"/>
                  <a:pt x="121" y="26"/>
                  <a:pt x="120" y="25"/>
                </a:cubicBezTo>
                <a:cubicBezTo>
                  <a:pt x="120" y="25"/>
                  <a:pt x="119" y="24"/>
                  <a:pt x="118" y="24"/>
                </a:cubicBezTo>
                <a:cubicBezTo>
                  <a:pt x="118" y="24"/>
                  <a:pt x="117" y="24"/>
                  <a:pt x="117" y="24"/>
                </a:cubicBezTo>
                <a:cubicBezTo>
                  <a:pt x="116" y="24"/>
                  <a:pt x="117" y="24"/>
                  <a:pt x="116" y="23"/>
                </a:cubicBezTo>
                <a:cubicBezTo>
                  <a:pt x="118" y="24"/>
                  <a:pt x="115" y="22"/>
                  <a:pt x="117" y="23"/>
                </a:cubicBezTo>
                <a:cubicBezTo>
                  <a:pt x="117" y="23"/>
                  <a:pt x="116" y="22"/>
                  <a:pt x="115" y="22"/>
                </a:cubicBezTo>
                <a:cubicBezTo>
                  <a:pt x="115" y="23"/>
                  <a:pt x="116" y="23"/>
                  <a:pt x="116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4" y="23"/>
                  <a:pt x="115" y="23"/>
                  <a:pt x="114" y="23"/>
                </a:cubicBezTo>
                <a:cubicBezTo>
                  <a:pt x="113" y="22"/>
                  <a:pt x="112" y="22"/>
                  <a:pt x="112" y="22"/>
                </a:cubicBezTo>
                <a:cubicBezTo>
                  <a:pt x="112" y="23"/>
                  <a:pt x="113" y="23"/>
                  <a:pt x="113" y="23"/>
                </a:cubicBezTo>
                <a:cubicBezTo>
                  <a:pt x="114" y="23"/>
                  <a:pt x="113" y="23"/>
                  <a:pt x="114" y="23"/>
                </a:cubicBezTo>
                <a:cubicBezTo>
                  <a:pt x="114" y="24"/>
                  <a:pt x="115" y="24"/>
                  <a:pt x="115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5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8" y="26"/>
                  <a:pt x="119" y="27"/>
                </a:cubicBezTo>
                <a:cubicBezTo>
                  <a:pt x="120" y="27"/>
                  <a:pt x="121" y="28"/>
                  <a:pt x="122" y="28"/>
                </a:cubicBezTo>
                <a:cubicBezTo>
                  <a:pt x="123" y="29"/>
                  <a:pt x="124" y="30"/>
                  <a:pt x="125" y="31"/>
                </a:cubicBezTo>
                <a:cubicBezTo>
                  <a:pt x="126" y="31"/>
                  <a:pt x="127" y="32"/>
                  <a:pt x="128" y="32"/>
                </a:cubicBezTo>
                <a:cubicBezTo>
                  <a:pt x="128" y="33"/>
                  <a:pt x="129" y="34"/>
                  <a:pt x="129" y="35"/>
                </a:cubicBezTo>
                <a:cubicBezTo>
                  <a:pt x="129" y="34"/>
                  <a:pt x="129" y="34"/>
                  <a:pt x="128" y="33"/>
                </a:cubicBezTo>
                <a:cubicBezTo>
                  <a:pt x="128" y="33"/>
                  <a:pt x="128" y="34"/>
                  <a:pt x="128" y="34"/>
                </a:cubicBezTo>
                <a:cubicBezTo>
                  <a:pt x="128" y="33"/>
                  <a:pt x="127" y="32"/>
                  <a:pt x="127" y="32"/>
                </a:cubicBezTo>
                <a:cubicBezTo>
                  <a:pt x="126" y="32"/>
                  <a:pt x="127" y="33"/>
                  <a:pt x="126" y="32"/>
                </a:cubicBezTo>
                <a:cubicBezTo>
                  <a:pt x="126" y="31"/>
                  <a:pt x="125" y="31"/>
                  <a:pt x="124" y="31"/>
                </a:cubicBezTo>
                <a:cubicBezTo>
                  <a:pt x="124" y="30"/>
                  <a:pt x="122" y="29"/>
                  <a:pt x="121" y="28"/>
                </a:cubicBezTo>
                <a:cubicBezTo>
                  <a:pt x="121" y="28"/>
                  <a:pt x="119" y="27"/>
                  <a:pt x="119" y="27"/>
                </a:cubicBezTo>
                <a:cubicBezTo>
                  <a:pt x="119" y="27"/>
                  <a:pt x="119" y="26"/>
                  <a:pt x="118" y="26"/>
                </a:cubicBezTo>
                <a:cubicBezTo>
                  <a:pt x="117" y="26"/>
                  <a:pt x="118" y="26"/>
                  <a:pt x="118" y="26"/>
                </a:cubicBezTo>
                <a:cubicBezTo>
                  <a:pt x="118" y="26"/>
                  <a:pt x="117" y="25"/>
                  <a:pt x="117" y="25"/>
                </a:cubicBezTo>
                <a:cubicBezTo>
                  <a:pt x="116" y="25"/>
                  <a:pt x="116" y="25"/>
                  <a:pt x="115" y="25"/>
                </a:cubicBezTo>
                <a:cubicBezTo>
                  <a:pt x="115" y="24"/>
                  <a:pt x="115" y="24"/>
                  <a:pt x="114" y="24"/>
                </a:cubicBezTo>
                <a:cubicBezTo>
                  <a:pt x="112" y="23"/>
                  <a:pt x="109" y="22"/>
                  <a:pt x="106" y="21"/>
                </a:cubicBezTo>
                <a:cubicBezTo>
                  <a:pt x="103" y="20"/>
                  <a:pt x="100" y="19"/>
                  <a:pt x="97" y="19"/>
                </a:cubicBezTo>
                <a:cubicBezTo>
                  <a:pt x="97" y="19"/>
                  <a:pt x="98" y="19"/>
                  <a:pt x="98" y="20"/>
                </a:cubicBezTo>
                <a:cubicBezTo>
                  <a:pt x="99" y="20"/>
                  <a:pt x="99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1" y="20"/>
                  <a:pt x="101" y="20"/>
                  <a:pt x="102" y="2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4" y="21"/>
                  <a:pt x="106" y="22"/>
                  <a:pt x="107" y="22"/>
                </a:cubicBezTo>
                <a:cubicBezTo>
                  <a:pt x="109" y="23"/>
                  <a:pt x="111" y="24"/>
                  <a:pt x="113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3" y="25"/>
                  <a:pt x="113" y="25"/>
                  <a:pt x="114" y="25"/>
                </a:cubicBezTo>
                <a:cubicBezTo>
                  <a:pt x="115" y="26"/>
                  <a:pt x="115" y="25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20" y="28"/>
                </a:cubicBezTo>
                <a:cubicBezTo>
                  <a:pt x="119" y="28"/>
                  <a:pt x="120" y="28"/>
                  <a:pt x="120" y="28"/>
                </a:cubicBezTo>
                <a:cubicBezTo>
                  <a:pt x="120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3" y="31"/>
                  <a:pt x="125" y="32"/>
                  <a:pt x="126" y="33"/>
                </a:cubicBezTo>
                <a:cubicBezTo>
                  <a:pt x="128" y="35"/>
                  <a:pt x="129" y="36"/>
                  <a:pt x="131" y="37"/>
                </a:cubicBezTo>
                <a:cubicBezTo>
                  <a:pt x="131" y="38"/>
                  <a:pt x="130" y="38"/>
                  <a:pt x="129" y="37"/>
                </a:cubicBezTo>
                <a:cubicBezTo>
                  <a:pt x="129" y="37"/>
                  <a:pt x="128" y="37"/>
                  <a:pt x="128" y="36"/>
                </a:cubicBezTo>
                <a:cubicBezTo>
                  <a:pt x="128" y="36"/>
                  <a:pt x="129" y="37"/>
                  <a:pt x="129" y="37"/>
                </a:cubicBezTo>
                <a:cubicBezTo>
                  <a:pt x="129" y="36"/>
                  <a:pt x="128" y="35"/>
                  <a:pt x="128" y="35"/>
                </a:cubicBezTo>
                <a:cubicBezTo>
                  <a:pt x="128" y="35"/>
                  <a:pt x="127" y="35"/>
                  <a:pt x="127" y="35"/>
                </a:cubicBezTo>
                <a:cubicBezTo>
                  <a:pt x="127" y="35"/>
                  <a:pt x="127" y="35"/>
                  <a:pt x="128" y="36"/>
                </a:cubicBezTo>
                <a:cubicBezTo>
                  <a:pt x="128" y="36"/>
                  <a:pt x="128" y="36"/>
                  <a:pt x="127" y="3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5" y="34"/>
                  <a:pt x="126" y="34"/>
                  <a:pt x="125" y="34"/>
                </a:cubicBezTo>
                <a:cubicBezTo>
                  <a:pt x="124" y="33"/>
                  <a:pt x="124" y="33"/>
                  <a:pt x="123" y="32"/>
                </a:cubicBezTo>
                <a:cubicBezTo>
                  <a:pt x="122" y="32"/>
                  <a:pt x="124" y="33"/>
                  <a:pt x="123" y="33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2" y="32"/>
                  <a:pt x="122" y="32"/>
                  <a:pt x="123" y="32"/>
                </a:cubicBezTo>
                <a:cubicBezTo>
                  <a:pt x="122" y="32"/>
                  <a:pt x="122" y="31"/>
                  <a:pt x="122" y="31"/>
                </a:cubicBezTo>
                <a:cubicBezTo>
                  <a:pt x="121" y="30"/>
                  <a:pt x="122" y="32"/>
                  <a:pt x="121" y="31"/>
                </a:cubicBezTo>
                <a:cubicBezTo>
                  <a:pt x="121" y="31"/>
                  <a:pt x="120" y="30"/>
                  <a:pt x="119" y="29"/>
                </a:cubicBezTo>
                <a:cubicBezTo>
                  <a:pt x="118" y="28"/>
                  <a:pt x="116" y="28"/>
                  <a:pt x="116" y="28"/>
                </a:cubicBezTo>
                <a:cubicBezTo>
                  <a:pt x="116" y="27"/>
                  <a:pt x="115" y="27"/>
                  <a:pt x="114" y="26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0" y="25"/>
                  <a:pt x="108" y="24"/>
                  <a:pt x="109" y="23"/>
                </a:cubicBezTo>
                <a:cubicBezTo>
                  <a:pt x="106" y="22"/>
                  <a:pt x="104" y="22"/>
                  <a:pt x="104" y="23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2" y="22"/>
                  <a:pt x="99" y="21"/>
                  <a:pt x="98" y="21"/>
                </a:cubicBezTo>
                <a:cubicBezTo>
                  <a:pt x="99" y="22"/>
                  <a:pt x="101" y="22"/>
                  <a:pt x="103" y="22"/>
                </a:cubicBezTo>
                <a:cubicBezTo>
                  <a:pt x="103" y="22"/>
                  <a:pt x="103" y="23"/>
                  <a:pt x="104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5" y="23"/>
                  <a:pt x="105" y="23"/>
                  <a:pt x="106" y="23"/>
                </a:cubicBezTo>
                <a:cubicBezTo>
                  <a:pt x="106" y="23"/>
                  <a:pt x="105" y="23"/>
                  <a:pt x="105" y="23"/>
                </a:cubicBezTo>
                <a:cubicBezTo>
                  <a:pt x="105" y="23"/>
                  <a:pt x="106" y="23"/>
                  <a:pt x="107" y="23"/>
                </a:cubicBezTo>
                <a:cubicBezTo>
                  <a:pt x="107" y="24"/>
                  <a:pt x="106" y="23"/>
                  <a:pt x="106" y="24"/>
                </a:cubicBezTo>
                <a:cubicBezTo>
                  <a:pt x="107" y="24"/>
                  <a:pt x="108" y="23"/>
                  <a:pt x="109" y="24"/>
                </a:cubicBezTo>
                <a:cubicBezTo>
                  <a:pt x="108" y="24"/>
                  <a:pt x="107" y="24"/>
                  <a:pt x="107" y="24"/>
                </a:cubicBezTo>
                <a:cubicBezTo>
                  <a:pt x="107" y="24"/>
                  <a:pt x="108" y="24"/>
                  <a:pt x="107" y="24"/>
                </a:cubicBezTo>
                <a:cubicBezTo>
                  <a:pt x="108" y="25"/>
                  <a:pt x="108" y="24"/>
                  <a:pt x="108" y="24"/>
                </a:cubicBezTo>
                <a:cubicBezTo>
                  <a:pt x="108" y="24"/>
                  <a:pt x="109" y="25"/>
                  <a:pt x="109" y="25"/>
                </a:cubicBezTo>
                <a:cubicBezTo>
                  <a:pt x="110" y="25"/>
                  <a:pt x="111" y="26"/>
                  <a:pt x="112" y="26"/>
                </a:cubicBezTo>
                <a:cubicBezTo>
                  <a:pt x="113" y="27"/>
                  <a:pt x="113" y="27"/>
                  <a:pt x="114" y="28"/>
                </a:cubicBezTo>
                <a:cubicBezTo>
                  <a:pt x="117" y="29"/>
                  <a:pt x="119" y="30"/>
                  <a:pt x="121" y="32"/>
                </a:cubicBezTo>
                <a:cubicBezTo>
                  <a:pt x="121" y="32"/>
                  <a:pt x="122" y="33"/>
                  <a:pt x="121" y="32"/>
                </a:cubicBezTo>
                <a:cubicBezTo>
                  <a:pt x="122" y="33"/>
                  <a:pt x="122" y="34"/>
                  <a:pt x="124" y="35"/>
                </a:cubicBezTo>
                <a:cubicBezTo>
                  <a:pt x="124" y="35"/>
                  <a:pt x="123" y="34"/>
                  <a:pt x="125" y="35"/>
                </a:cubicBezTo>
                <a:cubicBezTo>
                  <a:pt x="124" y="35"/>
                  <a:pt x="124" y="35"/>
                  <a:pt x="125" y="36"/>
                </a:cubicBezTo>
                <a:cubicBezTo>
                  <a:pt x="126" y="36"/>
                  <a:pt x="127" y="37"/>
                  <a:pt x="128" y="38"/>
                </a:cubicBezTo>
                <a:cubicBezTo>
                  <a:pt x="128" y="39"/>
                  <a:pt x="128" y="38"/>
                  <a:pt x="129" y="38"/>
                </a:cubicBezTo>
                <a:cubicBezTo>
                  <a:pt x="130" y="39"/>
                  <a:pt x="130" y="40"/>
                  <a:pt x="131" y="41"/>
                </a:cubicBezTo>
                <a:cubicBezTo>
                  <a:pt x="130" y="41"/>
                  <a:pt x="130" y="40"/>
                  <a:pt x="130" y="40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1" y="42"/>
                  <a:pt x="132" y="43"/>
                  <a:pt x="132" y="44"/>
                </a:cubicBezTo>
                <a:cubicBezTo>
                  <a:pt x="132" y="44"/>
                  <a:pt x="133" y="45"/>
                  <a:pt x="132" y="45"/>
                </a:cubicBezTo>
                <a:cubicBezTo>
                  <a:pt x="132" y="44"/>
                  <a:pt x="131" y="44"/>
                  <a:pt x="131" y="44"/>
                </a:cubicBezTo>
                <a:cubicBezTo>
                  <a:pt x="133" y="46"/>
                  <a:pt x="134" y="48"/>
                  <a:pt x="135" y="50"/>
                </a:cubicBezTo>
                <a:cubicBezTo>
                  <a:pt x="135" y="49"/>
                  <a:pt x="134" y="48"/>
                  <a:pt x="134" y="47"/>
                </a:cubicBezTo>
                <a:cubicBezTo>
                  <a:pt x="136" y="50"/>
                  <a:pt x="136" y="52"/>
                  <a:pt x="136" y="53"/>
                </a:cubicBezTo>
                <a:cubicBezTo>
                  <a:pt x="135" y="52"/>
                  <a:pt x="135" y="51"/>
                  <a:pt x="134" y="49"/>
                </a:cubicBezTo>
                <a:cubicBezTo>
                  <a:pt x="134" y="50"/>
                  <a:pt x="135" y="52"/>
                  <a:pt x="136" y="54"/>
                </a:cubicBezTo>
                <a:cubicBezTo>
                  <a:pt x="136" y="53"/>
                  <a:pt x="137" y="54"/>
                  <a:pt x="137" y="54"/>
                </a:cubicBezTo>
                <a:cubicBezTo>
                  <a:pt x="137" y="55"/>
                  <a:pt x="137" y="55"/>
                  <a:pt x="136" y="54"/>
                </a:cubicBezTo>
                <a:cubicBezTo>
                  <a:pt x="136" y="54"/>
                  <a:pt x="137" y="56"/>
                  <a:pt x="137" y="57"/>
                </a:cubicBezTo>
                <a:cubicBezTo>
                  <a:pt x="138" y="58"/>
                  <a:pt x="138" y="60"/>
                  <a:pt x="138" y="60"/>
                </a:cubicBezTo>
                <a:cubicBezTo>
                  <a:pt x="138" y="60"/>
                  <a:pt x="138" y="60"/>
                  <a:pt x="139" y="61"/>
                </a:cubicBezTo>
                <a:cubicBezTo>
                  <a:pt x="139" y="62"/>
                  <a:pt x="139" y="64"/>
                  <a:pt x="139" y="65"/>
                </a:cubicBezTo>
                <a:cubicBezTo>
                  <a:pt x="140" y="67"/>
                  <a:pt x="140" y="68"/>
                  <a:pt x="140" y="69"/>
                </a:cubicBezTo>
                <a:cubicBezTo>
                  <a:pt x="140" y="70"/>
                  <a:pt x="140" y="69"/>
                  <a:pt x="140" y="70"/>
                </a:cubicBezTo>
                <a:cubicBezTo>
                  <a:pt x="140" y="70"/>
                  <a:pt x="140" y="71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9" y="71"/>
                  <a:pt x="140" y="71"/>
                  <a:pt x="140" y="71"/>
                </a:cubicBezTo>
                <a:cubicBezTo>
                  <a:pt x="140" y="70"/>
                  <a:pt x="139" y="71"/>
                  <a:pt x="139" y="70"/>
                </a:cubicBezTo>
                <a:cubicBezTo>
                  <a:pt x="139" y="71"/>
                  <a:pt x="139" y="72"/>
                  <a:pt x="139" y="73"/>
                </a:cubicBezTo>
                <a:cubicBezTo>
                  <a:pt x="139" y="73"/>
                  <a:pt x="139" y="71"/>
                  <a:pt x="139" y="70"/>
                </a:cubicBezTo>
                <a:cubicBezTo>
                  <a:pt x="139" y="68"/>
                  <a:pt x="138" y="66"/>
                  <a:pt x="138" y="65"/>
                </a:cubicBezTo>
                <a:cubicBezTo>
                  <a:pt x="137" y="64"/>
                  <a:pt x="137" y="64"/>
                  <a:pt x="137" y="63"/>
                </a:cubicBezTo>
                <a:cubicBezTo>
                  <a:pt x="137" y="62"/>
                  <a:pt x="137" y="63"/>
                  <a:pt x="137" y="63"/>
                </a:cubicBezTo>
                <a:cubicBezTo>
                  <a:pt x="137" y="62"/>
                  <a:pt x="136" y="62"/>
                  <a:pt x="136" y="62"/>
                </a:cubicBezTo>
                <a:cubicBezTo>
                  <a:pt x="136" y="60"/>
                  <a:pt x="135" y="58"/>
                  <a:pt x="134" y="58"/>
                </a:cubicBezTo>
                <a:cubicBezTo>
                  <a:pt x="134" y="58"/>
                  <a:pt x="134" y="58"/>
                  <a:pt x="135" y="58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5"/>
                  <a:pt x="132" y="54"/>
                  <a:pt x="132" y="52"/>
                </a:cubicBezTo>
                <a:cubicBezTo>
                  <a:pt x="131" y="51"/>
                  <a:pt x="131" y="50"/>
                  <a:pt x="130" y="49"/>
                </a:cubicBezTo>
                <a:cubicBezTo>
                  <a:pt x="129" y="47"/>
                  <a:pt x="128" y="46"/>
                  <a:pt x="126" y="44"/>
                </a:cubicBezTo>
                <a:cubicBezTo>
                  <a:pt x="126" y="44"/>
                  <a:pt x="126" y="45"/>
                  <a:pt x="126" y="45"/>
                </a:cubicBezTo>
                <a:cubicBezTo>
                  <a:pt x="125" y="44"/>
                  <a:pt x="126" y="44"/>
                  <a:pt x="126" y="44"/>
                </a:cubicBezTo>
                <a:cubicBezTo>
                  <a:pt x="124" y="42"/>
                  <a:pt x="123" y="40"/>
                  <a:pt x="120" y="39"/>
                </a:cubicBezTo>
                <a:cubicBezTo>
                  <a:pt x="120" y="39"/>
                  <a:pt x="121" y="39"/>
                  <a:pt x="120" y="39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2"/>
                  <a:pt x="122" y="41"/>
                  <a:pt x="123" y="41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3"/>
                  <a:pt x="124" y="42"/>
                  <a:pt x="124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5" y="44"/>
                  <a:pt x="125" y="45"/>
                  <a:pt x="126" y="46"/>
                </a:cubicBezTo>
                <a:cubicBezTo>
                  <a:pt x="126" y="46"/>
                  <a:pt x="127" y="47"/>
                  <a:pt x="126" y="46"/>
                </a:cubicBezTo>
                <a:cubicBezTo>
                  <a:pt x="126" y="47"/>
                  <a:pt x="127" y="47"/>
                  <a:pt x="127" y="4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7" y="48"/>
                  <a:pt x="128" y="48"/>
                  <a:pt x="127" y="48"/>
                </a:cubicBezTo>
                <a:cubicBezTo>
                  <a:pt x="128" y="49"/>
                  <a:pt x="129" y="50"/>
                  <a:pt x="129" y="50"/>
                </a:cubicBezTo>
                <a:cubicBezTo>
                  <a:pt x="129" y="50"/>
                  <a:pt x="129" y="50"/>
                  <a:pt x="130" y="51"/>
                </a:cubicBezTo>
                <a:cubicBezTo>
                  <a:pt x="129" y="51"/>
                  <a:pt x="130" y="51"/>
                  <a:pt x="129" y="51"/>
                </a:cubicBezTo>
                <a:cubicBezTo>
                  <a:pt x="130" y="53"/>
                  <a:pt x="131" y="54"/>
                  <a:pt x="132" y="55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8"/>
                  <a:pt x="133" y="57"/>
                  <a:pt x="133" y="58"/>
                </a:cubicBezTo>
                <a:cubicBezTo>
                  <a:pt x="133" y="58"/>
                  <a:pt x="134" y="59"/>
                  <a:pt x="134" y="60"/>
                </a:cubicBezTo>
                <a:cubicBezTo>
                  <a:pt x="134" y="61"/>
                  <a:pt x="135" y="62"/>
                  <a:pt x="135" y="62"/>
                </a:cubicBezTo>
                <a:cubicBezTo>
                  <a:pt x="135" y="63"/>
                  <a:pt x="135" y="63"/>
                  <a:pt x="134" y="63"/>
                </a:cubicBezTo>
                <a:cubicBezTo>
                  <a:pt x="135" y="64"/>
                  <a:pt x="135" y="64"/>
                  <a:pt x="135" y="65"/>
                </a:cubicBezTo>
                <a:cubicBezTo>
                  <a:pt x="135" y="65"/>
                  <a:pt x="134" y="63"/>
                  <a:pt x="134" y="63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1"/>
                  <a:pt x="134" y="61"/>
                  <a:pt x="133" y="60"/>
                </a:cubicBezTo>
                <a:cubicBezTo>
                  <a:pt x="133" y="59"/>
                  <a:pt x="134" y="60"/>
                  <a:pt x="134" y="60"/>
                </a:cubicBezTo>
                <a:cubicBezTo>
                  <a:pt x="133" y="59"/>
                  <a:pt x="133" y="59"/>
                  <a:pt x="132" y="58"/>
                </a:cubicBezTo>
                <a:cubicBezTo>
                  <a:pt x="132" y="58"/>
                  <a:pt x="133" y="58"/>
                  <a:pt x="133" y="58"/>
                </a:cubicBezTo>
                <a:cubicBezTo>
                  <a:pt x="133" y="58"/>
                  <a:pt x="132" y="57"/>
                  <a:pt x="132" y="56"/>
                </a:cubicBezTo>
                <a:cubicBezTo>
                  <a:pt x="132" y="56"/>
                  <a:pt x="132" y="57"/>
                  <a:pt x="132" y="57"/>
                </a:cubicBezTo>
                <a:cubicBezTo>
                  <a:pt x="132" y="57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7"/>
                  <a:pt x="133" y="60"/>
                  <a:pt x="133" y="62"/>
                </a:cubicBezTo>
                <a:cubicBezTo>
                  <a:pt x="134" y="64"/>
                  <a:pt x="135" y="66"/>
                  <a:pt x="135" y="68"/>
                </a:cubicBezTo>
                <a:cubicBezTo>
                  <a:pt x="135" y="68"/>
                  <a:pt x="135" y="68"/>
                  <a:pt x="135" y="69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5" y="70"/>
                  <a:pt x="135" y="70"/>
                  <a:pt x="136" y="70"/>
                </a:cubicBezTo>
                <a:cubicBezTo>
                  <a:pt x="136" y="71"/>
                  <a:pt x="135" y="70"/>
                  <a:pt x="135" y="71"/>
                </a:cubicBezTo>
                <a:cubicBezTo>
                  <a:pt x="135" y="72"/>
                  <a:pt x="136" y="74"/>
                  <a:pt x="135" y="74"/>
                </a:cubicBezTo>
                <a:cubicBezTo>
                  <a:pt x="135" y="75"/>
                  <a:pt x="136" y="75"/>
                  <a:pt x="136" y="75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36" y="76"/>
                  <a:pt x="135" y="76"/>
                </a:cubicBezTo>
                <a:cubicBezTo>
                  <a:pt x="135" y="77"/>
                  <a:pt x="136" y="77"/>
                  <a:pt x="136" y="78"/>
                </a:cubicBezTo>
                <a:cubicBezTo>
                  <a:pt x="136" y="78"/>
                  <a:pt x="135" y="76"/>
                  <a:pt x="135" y="78"/>
                </a:cubicBezTo>
                <a:close/>
                <a:moveTo>
                  <a:pt x="138" y="63"/>
                </a:moveTo>
                <a:cubicBezTo>
                  <a:pt x="139" y="65"/>
                  <a:pt x="139" y="67"/>
                  <a:pt x="139" y="70"/>
                </a:cubicBezTo>
                <a:cubicBezTo>
                  <a:pt x="139" y="70"/>
                  <a:pt x="140" y="70"/>
                  <a:pt x="140" y="70"/>
                </a:cubicBezTo>
                <a:cubicBezTo>
                  <a:pt x="140" y="69"/>
                  <a:pt x="139" y="68"/>
                  <a:pt x="139" y="66"/>
                </a:cubicBezTo>
                <a:cubicBezTo>
                  <a:pt x="139" y="65"/>
                  <a:pt x="138" y="64"/>
                  <a:pt x="138" y="63"/>
                </a:cubicBezTo>
                <a:cubicBezTo>
                  <a:pt x="138" y="62"/>
                  <a:pt x="138" y="63"/>
                  <a:pt x="138" y="63"/>
                </a:cubicBezTo>
                <a:close/>
                <a:moveTo>
                  <a:pt x="137" y="63"/>
                </a:moveTo>
                <a:cubicBezTo>
                  <a:pt x="137" y="63"/>
                  <a:pt x="137" y="63"/>
                  <a:pt x="137" y="64"/>
                </a:cubicBezTo>
                <a:cubicBezTo>
                  <a:pt x="138" y="64"/>
                  <a:pt x="137" y="63"/>
                  <a:pt x="137" y="63"/>
                </a:cubicBezTo>
                <a:cubicBezTo>
                  <a:pt x="137" y="63"/>
                  <a:pt x="137" y="62"/>
                  <a:pt x="137" y="63"/>
                </a:cubicBezTo>
                <a:close/>
                <a:moveTo>
                  <a:pt x="137" y="62"/>
                </a:move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2"/>
                </a:cubicBezTo>
                <a:close/>
                <a:moveTo>
                  <a:pt x="137" y="61"/>
                </a:moveTo>
                <a:cubicBezTo>
                  <a:pt x="137" y="61"/>
                  <a:pt x="137" y="61"/>
                  <a:pt x="137" y="62"/>
                </a:cubicBezTo>
                <a:cubicBezTo>
                  <a:pt x="138" y="62"/>
                  <a:pt x="138" y="62"/>
                  <a:pt x="138" y="61"/>
                </a:cubicBezTo>
                <a:cubicBezTo>
                  <a:pt x="137" y="61"/>
                  <a:pt x="137" y="60"/>
                  <a:pt x="137" y="61"/>
                </a:cubicBezTo>
                <a:close/>
                <a:moveTo>
                  <a:pt x="135" y="55"/>
                </a:moveTo>
                <a:cubicBezTo>
                  <a:pt x="135" y="55"/>
                  <a:pt x="135" y="56"/>
                  <a:pt x="135" y="56"/>
                </a:cubicBezTo>
                <a:cubicBezTo>
                  <a:pt x="135" y="56"/>
                  <a:pt x="135" y="57"/>
                  <a:pt x="136" y="57"/>
                </a:cubicBezTo>
                <a:cubicBezTo>
                  <a:pt x="135" y="56"/>
                  <a:pt x="135" y="56"/>
                  <a:pt x="135" y="55"/>
                </a:cubicBezTo>
                <a:close/>
                <a:moveTo>
                  <a:pt x="134" y="55"/>
                </a:moveTo>
                <a:cubicBezTo>
                  <a:pt x="134" y="54"/>
                  <a:pt x="135" y="55"/>
                  <a:pt x="135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5"/>
                  <a:pt x="134" y="55"/>
                </a:cubicBezTo>
                <a:close/>
                <a:moveTo>
                  <a:pt x="134" y="54"/>
                </a:moveTo>
                <a:cubicBezTo>
                  <a:pt x="134" y="54"/>
                  <a:pt x="133" y="53"/>
                  <a:pt x="133" y="52"/>
                </a:cubicBezTo>
                <a:cubicBezTo>
                  <a:pt x="133" y="53"/>
                  <a:pt x="133" y="53"/>
                  <a:pt x="134" y="54"/>
                </a:cubicBezTo>
                <a:close/>
                <a:moveTo>
                  <a:pt x="132" y="51"/>
                </a:moveTo>
                <a:cubicBezTo>
                  <a:pt x="133" y="52"/>
                  <a:pt x="133" y="51"/>
                  <a:pt x="133" y="50"/>
                </a:cubicBezTo>
                <a:cubicBezTo>
                  <a:pt x="133" y="51"/>
                  <a:pt x="132" y="50"/>
                  <a:pt x="132" y="51"/>
                </a:cubicBezTo>
                <a:close/>
                <a:moveTo>
                  <a:pt x="132" y="47"/>
                </a:moveTo>
                <a:cubicBezTo>
                  <a:pt x="132" y="47"/>
                  <a:pt x="132" y="47"/>
                  <a:pt x="133" y="48"/>
                </a:cubicBezTo>
                <a:cubicBezTo>
                  <a:pt x="133" y="49"/>
                  <a:pt x="134" y="49"/>
                  <a:pt x="134" y="49"/>
                </a:cubicBezTo>
                <a:cubicBezTo>
                  <a:pt x="133" y="48"/>
                  <a:pt x="133" y="48"/>
                  <a:pt x="132" y="47"/>
                </a:cubicBezTo>
                <a:close/>
                <a:moveTo>
                  <a:pt x="131" y="48"/>
                </a:moveTo>
                <a:cubicBezTo>
                  <a:pt x="131" y="49"/>
                  <a:pt x="132" y="50"/>
                  <a:pt x="132" y="50"/>
                </a:cubicBezTo>
                <a:cubicBezTo>
                  <a:pt x="131" y="49"/>
                  <a:pt x="131" y="48"/>
                  <a:pt x="131" y="47"/>
                </a:cubicBezTo>
                <a:cubicBezTo>
                  <a:pt x="130" y="47"/>
                  <a:pt x="131" y="48"/>
                  <a:pt x="131" y="48"/>
                </a:cubicBezTo>
                <a:close/>
                <a:moveTo>
                  <a:pt x="110" y="22"/>
                </a:moveTo>
                <a:cubicBezTo>
                  <a:pt x="110" y="22"/>
                  <a:pt x="111" y="22"/>
                  <a:pt x="111" y="22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10" y="22"/>
                </a:cubicBezTo>
                <a:close/>
                <a:moveTo>
                  <a:pt x="101" y="17"/>
                </a:moveTo>
                <a:cubicBezTo>
                  <a:pt x="102" y="18"/>
                  <a:pt x="100" y="18"/>
                  <a:pt x="102" y="18"/>
                </a:cubicBezTo>
                <a:cubicBezTo>
                  <a:pt x="102" y="18"/>
                  <a:pt x="102" y="17"/>
                  <a:pt x="101" y="17"/>
                </a:cubicBezTo>
                <a:close/>
                <a:moveTo>
                  <a:pt x="104" y="14"/>
                </a:moveTo>
                <a:cubicBezTo>
                  <a:pt x="104" y="14"/>
                  <a:pt x="105" y="14"/>
                  <a:pt x="106" y="14"/>
                </a:cubicBezTo>
                <a:cubicBezTo>
                  <a:pt x="104" y="14"/>
                  <a:pt x="105" y="14"/>
                  <a:pt x="104" y="14"/>
                </a:cubicBezTo>
                <a:cubicBezTo>
                  <a:pt x="104" y="14"/>
                  <a:pt x="104" y="14"/>
                  <a:pt x="104" y="14"/>
                </a:cubicBezTo>
                <a:close/>
                <a:moveTo>
                  <a:pt x="99" y="11"/>
                </a:moveTo>
                <a:cubicBezTo>
                  <a:pt x="98" y="11"/>
                  <a:pt x="97" y="11"/>
                  <a:pt x="97" y="11"/>
                </a:cubicBezTo>
                <a:cubicBezTo>
                  <a:pt x="98" y="11"/>
                  <a:pt x="99" y="12"/>
                  <a:pt x="99" y="11"/>
                </a:cubicBezTo>
                <a:close/>
                <a:moveTo>
                  <a:pt x="103" y="11"/>
                </a:moveTo>
                <a:cubicBezTo>
                  <a:pt x="103" y="11"/>
                  <a:pt x="102" y="11"/>
                  <a:pt x="102" y="11"/>
                </a:cubicBezTo>
                <a:cubicBezTo>
                  <a:pt x="102" y="11"/>
                  <a:pt x="101" y="11"/>
                  <a:pt x="102" y="11"/>
                </a:cubicBezTo>
                <a:cubicBezTo>
                  <a:pt x="102" y="11"/>
                  <a:pt x="103" y="11"/>
                  <a:pt x="103" y="11"/>
                </a:cubicBezTo>
                <a:close/>
                <a:moveTo>
                  <a:pt x="103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4" y="11"/>
                  <a:pt x="103" y="10"/>
                </a:cubicBezTo>
                <a:close/>
                <a:moveTo>
                  <a:pt x="112" y="14"/>
                </a:moveTo>
                <a:cubicBezTo>
                  <a:pt x="111" y="13"/>
                  <a:pt x="111" y="13"/>
                  <a:pt x="111" y="13"/>
                </a:cubicBezTo>
                <a:cubicBezTo>
                  <a:pt x="111" y="14"/>
                  <a:pt x="111" y="14"/>
                  <a:pt x="111" y="14"/>
                </a:cubicBezTo>
                <a:cubicBezTo>
                  <a:pt x="112" y="14"/>
                  <a:pt x="112" y="14"/>
                  <a:pt x="112" y="14"/>
                </a:cubicBezTo>
                <a:close/>
                <a:moveTo>
                  <a:pt x="117" y="16"/>
                </a:moveTo>
                <a:cubicBezTo>
                  <a:pt x="116" y="16"/>
                  <a:pt x="116" y="15"/>
                  <a:pt x="117" y="16"/>
                </a:cubicBezTo>
                <a:cubicBezTo>
                  <a:pt x="115" y="15"/>
                  <a:pt x="116" y="16"/>
                  <a:pt x="114" y="15"/>
                </a:cubicBezTo>
                <a:cubicBezTo>
                  <a:pt x="114" y="15"/>
                  <a:pt x="114" y="15"/>
                  <a:pt x="115" y="15"/>
                </a:cubicBezTo>
                <a:cubicBezTo>
                  <a:pt x="114" y="15"/>
                  <a:pt x="114" y="14"/>
                  <a:pt x="113" y="14"/>
                </a:cubicBezTo>
                <a:cubicBezTo>
                  <a:pt x="114" y="15"/>
                  <a:pt x="112" y="14"/>
                  <a:pt x="112" y="14"/>
                </a:cubicBezTo>
                <a:cubicBezTo>
                  <a:pt x="114" y="15"/>
                  <a:pt x="115" y="16"/>
                  <a:pt x="117" y="16"/>
                </a:cubicBezTo>
                <a:close/>
                <a:moveTo>
                  <a:pt x="120" y="18"/>
                </a:moveTo>
                <a:cubicBezTo>
                  <a:pt x="118" y="17"/>
                  <a:pt x="118" y="16"/>
                  <a:pt x="118" y="17"/>
                </a:cubicBezTo>
                <a:cubicBezTo>
                  <a:pt x="118" y="17"/>
                  <a:pt x="119" y="18"/>
                  <a:pt x="120" y="18"/>
                </a:cubicBezTo>
                <a:close/>
                <a:moveTo>
                  <a:pt x="122" y="18"/>
                </a:moveTo>
                <a:cubicBezTo>
                  <a:pt x="122" y="18"/>
                  <a:pt x="122" y="18"/>
                  <a:pt x="121" y="18"/>
                </a:cubicBezTo>
                <a:cubicBezTo>
                  <a:pt x="121" y="18"/>
                  <a:pt x="121" y="18"/>
                  <a:pt x="120" y="17"/>
                </a:cubicBezTo>
                <a:cubicBezTo>
                  <a:pt x="120" y="18"/>
                  <a:pt x="121" y="18"/>
                  <a:pt x="122" y="18"/>
                </a:cubicBezTo>
                <a:close/>
                <a:moveTo>
                  <a:pt x="121" y="19"/>
                </a:moveTo>
                <a:cubicBezTo>
                  <a:pt x="122" y="19"/>
                  <a:pt x="123" y="19"/>
                  <a:pt x="124" y="20"/>
                </a:cubicBezTo>
                <a:cubicBezTo>
                  <a:pt x="124" y="19"/>
                  <a:pt x="123" y="19"/>
                  <a:pt x="122" y="19"/>
                </a:cubicBezTo>
                <a:cubicBezTo>
                  <a:pt x="123" y="19"/>
                  <a:pt x="121" y="18"/>
                  <a:pt x="121" y="19"/>
                </a:cubicBezTo>
                <a:close/>
                <a:moveTo>
                  <a:pt x="104" y="11"/>
                </a:moveTo>
                <a:cubicBezTo>
                  <a:pt x="107" y="11"/>
                  <a:pt x="110" y="12"/>
                  <a:pt x="112" y="13"/>
                </a:cubicBezTo>
                <a:cubicBezTo>
                  <a:pt x="114" y="14"/>
                  <a:pt x="116" y="15"/>
                  <a:pt x="118" y="16"/>
                </a:cubicBezTo>
                <a:cubicBezTo>
                  <a:pt x="119" y="16"/>
                  <a:pt x="119" y="16"/>
                  <a:pt x="120" y="17"/>
                </a:cubicBezTo>
                <a:cubicBezTo>
                  <a:pt x="120" y="17"/>
                  <a:pt x="119" y="17"/>
                  <a:pt x="118" y="17"/>
                </a:cubicBezTo>
                <a:cubicBezTo>
                  <a:pt x="120" y="17"/>
                  <a:pt x="121" y="17"/>
                  <a:pt x="122" y="18"/>
                </a:cubicBezTo>
                <a:cubicBezTo>
                  <a:pt x="121" y="17"/>
                  <a:pt x="122" y="17"/>
                  <a:pt x="121" y="17"/>
                </a:cubicBezTo>
                <a:cubicBezTo>
                  <a:pt x="120" y="16"/>
                  <a:pt x="120" y="16"/>
                  <a:pt x="119" y="16"/>
                </a:cubicBezTo>
                <a:cubicBezTo>
                  <a:pt x="119" y="16"/>
                  <a:pt x="119" y="16"/>
                  <a:pt x="118" y="15"/>
                </a:cubicBezTo>
                <a:cubicBezTo>
                  <a:pt x="118" y="16"/>
                  <a:pt x="116" y="15"/>
                  <a:pt x="116" y="14"/>
                </a:cubicBezTo>
                <a:cubicBezTo>
                  <a:pt x="113" y="13"/>
                  <a:pt x="111" y="12"/>
                  <a:pt x="108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5" y="11"/>
                  <a:pt x="104" y="11"/>
                </a:cubicBezTo>
                <a:close/>
                <a:moveTo>
                  <a:pt x="104" y="12"/>
                </a:moveTo>
                <a:cubicBezTo>
                  <a:pt x="104" y="11"/>
                  <a:pt x="105" y="12"/>
                  <a:pt x="105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3" y="11"/>
                  <a:pt x="104" y="12"/>
                </a:cubicBezTo>
                <a:close/>
                <a:moveTo>
                  <a:pt x="98" y="7"/>
                </a:moveTo>
                <a:cubicBezTo>
                  <a:pt x="99" y="7"/>
                  <a:pt x="99" y="7"/>
                  <a:pt x="100" y="8"/>
                </a:cubicBezTo>
                <a:cubicBezTo>
                  <a:pt x="100" y="8"/>
                  <a:pt x="101" y="9"/>
                  <a:pt x="102" y="9"/>
                </a:cubicBezTo>
                <a:cubicBezTo>
                  <a:pt x="102" y="8"/>
                  <a:pt x="104" y="9"/>
                  <a:pt x="104" y="9"/>
                </a:cubicBezTo>
                <a:cubicBezTo>
                  <a:pt x="103" y="9"/>
                  <a:pt x="102" y="8"/>
                  <a:pt x="100" y="8"/>
                </a:cubicBezTo>
                <a:cubicBezTo>
                  <a:pt x="99" y="7"/>
                  <a:pt x="99" y="7"/>
                  <a:pt x="98" y="7"/>
                </a:cubicBezTo>
                <a:close/>
                <a:moveTo>
                  <a:pt x="93" y="9"/>
                </a:moveTo>
                <a:cubicBezTo>
                  <a:pt x="94" y="9"/>
                  <a:pt x="94" y="9"/>
                  <a:pt x="94" y="9"/>
                </a:cubicBezTo>
                <a:cubicBezTo>
                  <a:pt x="97" y="9"/>
                  <a:pt x="98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0" y="10"/>
                  <a:pt x="97" y="9"/>
                  <a:pt x="97" y="9"/>
                </a:cubicBezTo>
                <a:cubicBezTo>
                  <a:pt x="96" y="9"/>
                  <a:pt x="96" y="9"/>
                  <a:pt x="95" y="9"/>
                </a:cubicBezTo>
                <a:cubicBezTo>
                  <a:pt x="94" y="9"/>
                  <a:pt x="94" y="8"/>
                  <a:pt x="94" y="9"/>
                </a:cubicBezTo>
                <a:cubicBezTo>
                  <a:pt x="94" y="9"/>
                  <a:pt x="93" y="9"/>
                  <a:pt x="93" y="9"/>
                </a:cubicBezTo>
                <a:close/>
                <a:moveTo>
                  <a:pt x="90" y="10"/>
                </a:moveTo>
                <a:cubicBezTo>
                  <a:pt x="92" y="10"/>
                  <a:pt x="93" y="11"/>
                  <a:pt x="94" y="11"/>
                </a:cubicBezTo>
                <a:cubicBezTo>
                  <a:pt x="92" y="10"/>
                  <a:pt x="91" y="10"/>
                  <a:pt x="90" y="10"/>
                </a:cubicBezTo>
                <a:close/>
                <a:moveTo>
                  <a:pt x="90" y="9"/>
                </a:moveTo>
                <a:cubicBezTo>
                  <a:pt x="90" y="9"/>
                  <a:pt x="91" y="9"/>
                  <a:pt x="91" y="9"/>
                </a:cubicBezTo>
                <a:cubicBezTo>
                  <a:pt x="90" y="8"/>
                  <a:pt x="90" y="8"/>
                  <a:pt x="89" y="8"/>
                </a:cubicBezTo>
                <a:cubicBezTo>
                  <a:pt x="89" y="8"/>
                  <a:pt x="89" y="9"/>
                  <a:pt x="90" y="9"/>
                </a:cubicBezTo>
                <a:close/>
                <a:moveTo>
                  <a:pt x="87" y="6"/>
                </a:move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6" y="6"/>
                  <a:pt x="87" y="6"/>
                </a:cubicBezTo>
                <a:close/>
                <a:moveTo>
                  <a:pt x="30" y="24"/>
                </a:moveTo>
                <a:cubicBezTo>
                  <a:pt x="30" y="24"/>
                  <a:pt x="31" y="23"/>
                  <a:pt x="33" y="22"/>
                </a:cubicBezTo>
                <a:cubicBezTo>
                  <a:pt x="34" y="21"/>
                  <a:pt x="35" y="20"/>
                  <a:pt x="35" y="19"/>
                </a:cubicBezTo>
                <a:cubicBezTo>
                  <a:pt x="33" y="21"/>
                  <a:pt x="31" y="23"/>
                  <a:pt x="30" y="24"/>
                </a:cubicBezTo>
                <a:close/>
                <a:moveTo>
                  <a:pt x="29" y="25"/>
                </a:moveTo>
                <a:cubicBezTo>
                  <a:pt x="28" y="26"/>
                  <a:pt x="29" y="24"/>
                  <a:pt x="28" y="25"/>
                </a:cubicBezTo>
                <a:cubicBezTo>
                  <a:pt x="28" y="26"/>
                  <a:pt x="28" y="26"/>
                  <a:pt x="29" y="25"/>
                </a:cubicBezTo>
                <a:close/>
                <a:moveTo>
                  <a:pt x="26" y="28"/>
                </a:moveTo>
                <a:cubicBezTo>
                  <a:pt x="26" y="28"/>
                  <a:pt x="26" y="28"/>
                  <a:pt x="27" y="28"/>
                </a:cubicBezTo>
                <a:cubicBezTo>
                  <a:pt x="27" y="27"/>
                  <a:pt x="27" y="27"/>
                  <a:pt x="26" y="28"/>
                </a:cubicBezTo>
                <a:close/>
                <a:moveTo>
                  <a:pt x="23" y="33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3" y="32"/>
                  <a:pt x="24" y="31"/>
                </a:cubicBezTo>
                <a:cubicBezTo>
                  <a:pt x="24" y="30"/>
                  <a:pt x="24" y="30"/>
                  <a:pt x="24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30"/>
                  <a:pt x="23" y="31"/>
                  <a:pt x="22" y="33"/>
                </a:cubicBezTo>
                <a:lnTo>
                  <a:pt x="23" y="33"/>
                </a:lnTo>
                <a:close/>
                <a:moveTo>
                  <a:pt x="20" y="35"/>
                </a:moveTo>
                <a:cubicBezTo>
                  <a:pt x="21" y="35"/>
                  <a:pt x="21" y="36"/>
                  <a:pt x="22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5"/>
                  <a:pt x="20" y="35"/>
                </a:cubicBezTo>
                <a:close/>
                <a:moveTo>
                  <a:pt x="15" y="45"/>
                </a:moveTo>
                <a:cubicBezTo>
                  <a:pt x="15" y="45"/>
                  <a:pt x="16" y="45"/>
                  <a:pt x="16" y="44"/>
                </a:cubicBezTo>
                <a:cubicBezTo>
                  <a:pt x="17" y="42"/>
                  <a:pt x="18" y="41"/>
                  <a:pt x="19" y="38"/>
                </a:cubicBezTo>
                <a:cubicBezTo>
                  <a:pt x="19" y="38"/>
                  <a:pt x="18" y="39"/>
                  <a:pt x="19" y="38"/>
                </a:cubicBezTo>
                <a:cubicBezTo>
                  <a:pt x="19" y="38"/>
                  <a:pt x="19" y="38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9"/>
                  <a:pt x="16" y="42"/>
                  <a:pt x="15" y="45"/>
                </a:cubicBezTo>
                <a:close/>
                <a:moveTo>
                  <a:pt x="13" y="50"/>
                </a:moveTo>
                <a:cubicBezTo>
                  <a:pt x="14" y="48"/>
                  <a:pt x="14" y="48"/>
                  <a:pt x="15" y="46"/>
                </a:cubicBezTo>
                <a:cubicBezTo>
                  <a:pt x="15" y="46"/>
                  <a:pt x="14" y="46"/>
                  <a:pt x="14" y="47"/>
                </a:cubicBezTo>
                <a:cubicBezTo>
                  <a:pt x="14" y="48"/>
                  <a:pt x="13" y="49"/>
                  <a:pt x="13" y="50"/>
                </a:cubicBezTo>
                <a:cubicBezTo>
                  <a:pt x="13" y="51"/>
                  <a:pt x="13" y="50"/>
                  <a:pt x="13" y="50"/>
                </a:cubicBezTo>
                <a:close/>
                <a:moveTo>
                  <a:pt x="12" y="53"/>
                </a:moveTo>
                <a:cubicBezTo>
                  <a:pt x="12" y="53"/>
                  <a:pt x="12" y="53"/>
                  <a:pt x="13" y="52"/>
                </a:cubicBezTo>
                <a:cubicBezTo>
                  <a:pt x="12" y="52"/>
                  <a:pt x="12" y="52"/>
                  <a:pt x="12" y="51"/>
                </a:cubicBezTo>
                <a:cubicBezTo>
                  <a:pt x="12" y="52"/>
                  <a:pt x="12" y="52"/>
                  <a:pt x="12" y="53"/>
                </a:cubicBezTo>
                <a:cubicBezTo>
                  <a:pt x="12" y="53"/>
                  <a:pt x="12" y="53"/>
                  <a:pt x="12" y="53"/>
                </a:cubicBezTo>
                <a:close/>
                <a:moveTo>
                  <a:pt x="12" y="54"/>
                </a:moveTo>
                <a:cubicBezTo>
                  <a:pt x="12" y="55"/>
                  <a:pt x="11" y="54"/>
                  <a:pt x="11" y="55"/>
                </a:cubicBezTo>
                <a:cubicBezTo>
                  <a:pt x="11" y="56"/>
                  <a:pt x="11" y="56"/>
                  <a:pt x="12" y="54"/>
                </a:cubicBezTo>
                <a:close/>
                <a:moveTo>
                  <a:pt x="11" y="58"/>
                </a:move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1" y="57"/>
                  <a:pt x="10" y="58"/>
                </a:cubicBezTo>
                <a:cubicBezTo>
                  <a:pt x="10" y="58"/>
                  <a:pt x="10" y="59"/>
                  <a:pt x="11" y="58"/>
                </a:cubicBezTo>
                <a:close/>
                <a:moveTo>
                  <a:pt x="10" y="60"/>
                </a:moveTo>
                <a:cubicBezTo>
                  <a:pt x="10" y="59"/>
                  <a:pt x="10" y="60"/>
                  <a:pt x="10" y="61"/>
                </a:cubicBezTo>
                <a:cubicBezTo>
                  <a:pt x="10" y="62"/>
                  <a:pt x="10" y="62"/>
                  <a:pt x="10" y="60"/>
                </a:cubicBezTo>
                <a:close/>
                <a:moveTo>
                  <a:pt x="8" y="62"/>
                </a:moveTo>
                <a:cubicBezTo>
                  <a:pt x="8" y="61"/>
                  <a:pt x="9" y="60"/>
                  <a:pt x="9" y="59"/>
                </a:cubicBezTo>
                <a:cubicBezTo>
                  <a:pt x="9" y="60"/>
                  <a:pt x="8" y="60"/>
                  <a:pt x="8" y="60"/>
                </a:cubicBezTo>
                <a:cubicBezTo>
                  <a:pt x="8" y="61"/>
                  <a:pt x="8" y="62"/>
                  <a:pt x="8" y="62"/>
                </a:cubicBezTo>
                <a:close/>
                <a:moveTo>
                  <a:pt x="26" y="23"/>
                </a:moveTo>
                <a:cubicBezTo>
                  <a:pt x="25" y="24"/>
                  <a:pt x="25" y="24"/>
                  <a:pt x="24" y="25"/>
                </a:cubicBezTo>
                <a:cubicBezTo>
                  <a:pt x="24" y="25"/>
                  <a:pt x="25" y="24"/>
                  <a:pt x="25" y="25"/>
                </a:cubicBezTo>
                <a:cubicBezTo>
                  <a:pt x="25" y="24"/>
                  <a:pt x="27" y="22"/>
                  <a:pt x="26" y="23"/>
                </a:cubicBezTo>
                <a:close/>
                <a:moveTo>
                  <a:pt x="55" y="3"/>
                </a:moveTo>
                <a:cubicBezTo>
                  <a:pt x="56" y="3"/>
                  <a:pt x="57" y="3"/>
                  <a:pt x="57" y="2"/>
                </a:cubicBezTo>
                <a:cubicBezTo>
                  <a:pt x="56" y="3"/>
                  <a:pt x="55" y="3"/>
                  <a:pt x="55" y="3"/>
                </a:cubicBezTo>
                <a:close/>
                <a:moveTo>
                  <a:pt x="38" y="12"/>
                </a:moveTo>
                <a:cubicBezTo>
                  <a:pt x="41" y="10"/>
                  <a:pt x="40" y="11"/>
                  <a:pt x="41" y="11"/>
                </a:cubicBezTo>
                <a:cubicBezTo>
                  <a:pt x="41" y="10"/>
                  <a:pt x="41" y="10"/>
                  <a:pt x="42" y="10"/>
                </a:cubicBezTo>
                <a:cubicBezTo>
                  <a:pt x="44" y="8"/>
                  <a:pt x="44" y="9"/>
                  <a:pt x="45" y="8"/>
                </a:cubicBezTo>
                <a:cubicBezTo>
                  <a:pt x="44" y="9"/>
                  <a:pt x="44" y="9"/>
                  <a:pt x="43" y="9"/>
                </a:cubicBezTo>
                <a:cubicBezTo>
                  <a:pt x="42" y="10"/>
                  <a:pt x="43" y="10"/>
                  <a:pt x="44" y="9"/>
                </a:cubicBezTo>
                <a:cubicBezTo>
                  <a:pt x="44" y="9"/>
                  <a:pt x="45" y="8"/>
                  <a:pt x="46" y="8"/>
                </a:cubicBezTo>
                <a:cubicBezTo>
                  <a:pt x="46" y="7"/>
                  <a:pt x="45" y="8"/>
                  <a:pt x="46" y="7"/>
                </a:cubicBezTo>
                <a:cubicBezTo>
                  <a:pt x="44" y="8"/>
                  <a:pt x="43" y="9"/>
                  <a:pt x="41" y="9"/>
                </a:cubicBezTo>
                <a:cubicBezTo>
                  <a:pt x="40" y="10"/>
                  <a:pt x="39" y="11"/>
                  <a:pt x="38" y="12"/>
                </a:cubicBezTo>
                <a:close/>
                <a:moveTo>
                  <a:pt x="3" y="97"/>
                </a:moveTo>
                <a:cubicBezTo>
                  <a:pt x="3" y="97"/>
                  <a:pt x="3" y="96"/>
                  <a:pt x="3" y="95"/>
                </a:cubicBezTo>
                <a:cubicBezTo>
                  <a:pt x="2" y="94"/>
                  <a:pt x="2" y="91"/>
                  <a:pt x="2" y="89"/>
                </a:cubicBezTo>
                <a:cubicBezTo>
                  <a:pt x="2" y="89"/>
                  <a:pt x="2" y="88"/>
                  <a:pt x="1" y="89"/>
                </a:cubicBezTo>
                <a:cubicBezTo>
                  <a:pt x="2" y="92"/>
                  <a:pt x="2" y="94"/>
                  <a:pt x="3" y="97"/>
                </a:cubicBezTo>
                <a:close/>
                <a:moveTo>
                  <a:pt x="5" y="105"/>
                </a:moveTo>
                <a:cubicBezTo>
                  <a:pt x="4" y="103"/>
                  <a:pt x="4" y="100"/>
                  <a:pt x="3" y="97"/>
                </a:cubicBezTo>
                <a:cubicBezTo>
                  <a:pt x="3" y="98"/>
                  <a:pt x="3" y="100"/>
                  <a:pt x="4" y="102"/>
                </a:cubicBezTo>
                <a:cubicBezTo>
                  <a:pt x="4" y="103"/>
                  <a:pt x="4" y="105"/>
                  <a:pt x="5" y="105"/>
                </a:cubicBezTo>
                <a:close/>
                <a:moveTo>
                  <a:pt x="13" y="128"/>
                </a:moveTo>
                <a:cubicBezTo>
                  <a:pt x="12" y="126"/>
                  <a:pt x="11" y="126"/>
                  <a:pt x="12" y="127"/>
                </a:cubicBezTo>
                <a:cubicBezTo>
                  <a:pt x="12" y="127"/>
                  <a:pt x="12" y="127"/>
                  <a:pt x="13" y="128"/>
                </a:cubicBezTo>
                <a:cubicBezTo>
                  <a:pt x="13" y="128"/>
                  <a:pt x="13" y="127"/>
                  <a:pt x="13" y="128"/>
                </a:cubicBezTo>
                <a:close/>
                <a:moveTo>
                  <a:pt x="18" y="135"/>
                </a:moveTo>
                <a:cubicBezTo>
                  <a:pt x="17" y="133"/>
                  <a:pt x="16" y="132"/>
                  <a:pt x="16" y="131"/>
                </a:cubicBezTo>
                <a:cubicBezTo>
                  <a:pt x="15" y="130"/>
                  <a:pt x="14" y="129"/>
                  <a:pt x="14" y="128"/>
                </a:cubicBezTo>
                <a:cubicBezTo>
                  <a:pt x="14" y="129"/>
                  <a:pt x="13" y="129"/>
                  <a:pt x="14" y="130"/>
                </a:cubicBezTo>
                <a:cubicBezTo>
                  <a:pt x="14" y="130"/>
                  <a:pt x="15" y="130"/>
                  <a:pt x="15" y="131"/>
                </a:cubicBezTo>
                <a:cubicBezTo>
                  <a:pt x="16" y="132"/>
                  <a:pt x="16" y="132"/>
                  <a:pt x="16" y="133"/>
                </a:cubicBezTo>
                <a:cubicBezTo>
                  <a:pt x="17" y="133"/>
                  <a:pt x="17" y="134"/>
                  <a:pt x="18" y="135"/>
                </a:cubicBezTo>
                <a:close/>
                <a:moveTo>
                  <a:pt x="166" y="129"/>
                </a:moveTo>
                <a:cubicBezTo>
                  <a:pt x="167" y="128"/>
                  <a:pt x="167" y="127"/>
                  <a:pt x="167" y="127"/>
                </a:cubicBezTo>
                <a:cubicBezTo>
                  <a:pt x="166" y="129"/>
                  <a:pt x="166" y="129"/>
                  <a:pt x="166" y="129"/>
                </a:cubicBezTo>
                <a:close/>
                <a:moveTo>
                  <a:pt x="144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149"/>
                  <a:pt x="145" y="149"/>
                  <a:pt x="144" y="150"/>
                </a:cubicBezTo>
                <a:cubicBezTo>
                  <a:pt x="143" y="151"/>
                  <a:pt x="144" y="150"/>
                  <a:pt x="144" y="150"/>
                </a:cubicBezTo>
                <a:close/>
                <a:moveTo>
                  <a:pt x="143" y="152"/>
                </a:moveTo>
                <a:cubicBezTo>
                  <a:pt x="143" y="151"/>
                  <a:pt x="143" y="151"/>
                  <a:pt x="141" y="152"/>
                </a:cubicBezTo>
                <a:cubicBezTo>
                  <a:pt x="142" y="152"/>
                  <a:pt x="142" y="153"/>
                  <a:pt x="143" y="152"/>
                </a:cubicBezTo>
                <a:close/>
                <a:moveTo>
                  <a:pt x="133" y="160"/>
                </a:moveTo>
                <a:cubicBezTo>
                  <a:pt x="134" y="159"/>
                  <a:pt x="135" y="158"/>
                  <a:pt x="136" y="158"/>
                </a:cubicBezTo>
                <a:cubicBezTo>
                  <a:pt x="137" y="157"/>
                  <a:pt x="137" y="157"/>
                  <a:pt x="138" y="156"/>
                </a:cubicBezTo>
                <a:cubicBezTo>
                  <a:pt x="139" y="156"/>
                  <a:pt x="140" y="156"/>
                  <a:pt x="140" y="155"/>
                </a:cubicBezTo>
                <a:cubicBezTo>
                  <a:pt x="139" y="156"/>
                  <a:pt x="140" y="155"/>
                  <a:pt x="140" y="155"/>
                </a:cubicBezTo>
                <a:cubicBezTo>
                  <a:pt x="141" y="155"/>
                  <a:pt x="142" y="154"/>
                  <a:pt x="142" y="154"/>
                </a:cubicBezTo>
                <a:cubicBezTo>
                  <a:pt x="143" y="153"/>
                  <a:pt x="142" y="154"/>
                  <a:pt x="143" y="153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6" y="152"/>
                  <a:pt x="145" y="152"/>
                  <a:pt x="146" y="151"/>
                </a:cubicBezTo>
                <a:cubicBezTo>
                  <a:pt x="146" y="151"/>
                  <a:pt x="147" y="150"/>
                  <a:pt x="147" y="150"/>
                </a:cubicBezTo>
                <a:cubicBezTo>
                  <a:pt x="148" y="149"/>
                  <a:pt x="148" y="150"/>
                  <a:pt x="149" y="149"/>
                </a:cubicBezTo>
                <a:cubicBezTo>
                  <a:pt x="151" y="148"/>
                  <a:pt x="153" y="145"/>
                  <a:pt x="156" y="143"/>
                </a:cubicBezTo>
                <a:cubicBezTo>
                  <a:pt x="155" y="143"/>
                  <a:pt x="156" y="142"/>
                  <a:pt x="156" y="142"/>
                </a:cubicBezTo>
                <a:cubicBezTo>
                  <a:pt x="156" y="142"/>
                  <a:pt x="156" y="142"/>
                  <a:pt x="155" y="142"/>
                </a:cubicBezTo>
                <a:cubicBezTo>
                  <a:pt x="155" y="143"/>
                  <a:pt x="155" y="143"/>
                  <a:pt x="155" y="143"/>
                </a:cubicBezTo>
                <a:cubicBezTo>
                  <a:pt x="151" y="146"/>
                  <a:pt x="147" y="150"/>
                  <a:pt x="144" y="152"/>
                </a:cubicBezTo>
                <a:cubicBezTo>
                  <a:pt x="144" y="152"/>
                  <a:pt x="143" y="153"/>
                  <a:pt x="143" y="152"/>
                </a:cubicBezTo>
                <a:cubicBezTo>
                  <a:pt x="142" y="153"/>
                  <a:pt x="141" y="155"/>
                  <a:pt x="141" y="154"/>
                </a:cubicBezTo>
                <a:cubicBezTo>
                  <a:pt x="139" y="155"/>
                  <a:pt x="140" y="155"/>
                  <a:pt x="139" y="156"/>
                </a:cubicBezTo>
                <a:cubicBezTo>
                  <a:pt x="138" y="156"/>
                  <a:pt x="137" y="157"/>
                  <a:pt x="136" y="158"/>
                </a:cubicBezTo>
                <a:cubicBezTo>
                  <a:pt x="134" y="158"/>
                  <a:pt x="133" y="159"/>
                  <a:pt x="133" y="160"/>
                </a:cubicBezTo>
                <a:close/>
                <a:moveTo>
                  <a:pt x="127" y="164"/>
                </a:moveTo>
                <a:cubicBezTo>
                  <a:pt x="127" y="164"/>
                  <a:pt x="129" y="163"/>
                  <a:pt x="129" y="163"/>
                </a:cubicBezTo>
                <a:cubicBezTo>
                  <a:pt x="131" y="162"/>
                  <a:pt x="131" y="162"/>
                  <a:pt x="132" y="162"/>
                </a:cubicBezTo>
                <a:cubicBezTo>
                  <a:pt x="132" y="162"/>
                  <a:pt x="131" y="163"/>
                  <a:pt x="131" y="163"/>
                </a:cubicBezTo>
                <a:cubicBezTo>
                  <a:pt x="131" y="163"/>
                  <a:pt x="131" y="163"/>
                  <a:pt x="133" y="162"/>
                </a:cubicBezTo>
                <a:cubicBezTo>
                  <a:pt x="133" y="162"/>
                  <a:pt x="133" y="161"/>
                  <a:pt x="134" y="161"/>
                </a:cubicBezTo>
                <a:cubicBezTo>
                  <a:pt x="135" y="160"/>
                  <a:pt x="135" y="160"/>
                  <a:pt x="135" y="161"/>
                </a:cubicBezTo>
                <a:cubicBezTo>
                  <a:pt x="136" y="160"/>
                  <a:pt x="136" y="160"/>
                  <a:pt x="137" y="159"/>
                </a:cubicBezTo>
                <a:cubicBezTo>
                  <a:pt x="137" y="159"/>
                  <a:pt x="138" y="159"/>
                  <a:pt x="138" y="159"/>
                </a:cubicBezTo>
                <a:cubicBezTo>
                  <a:pt x="139" y="158"/>
                  <a:pt x="140" y="158"/>
                  <a:pt x="139" y="157"/>
                </a:cubicBezTo>
                <a:cubicBezTo>
                  <a:pt x="137" y="159"/>
                  <a:pt x="134" y="160"/>
                  <a:pt x="131" y="162"/>
                </a:cubicBezTo>
                <a:cubicBezTo>
                  <a:pt x="130" y="162"/>
                  <a:pt x="129" y="163"/>
                  <a:pt x="127" y="164"/>
                </a:cubicBezTo>
                <a:close/>
                <a:moveTo>
                  <a:pt x="127" y="161"/>
                </a:moveTo>
                <a:cubicBezTo>
                  <a:pt x="127" y="161"/>
                  <a:pt x="127" y="161"/>
                  <a:pt x="126" y="162"/>
                </a:cubicBezTo>
                <a:cubicBezTo>
                  <a:pt x="125" y="162"/>
                  <a:pt x="126" y="162"/>
                  <a:pt x="127" y="161"/>
                </a:cubicBezTo>
                <a:close/>
                <a:moveTo>
                  <a:pt x="122" y="164"/>
                </a:moveTo>
                <a:cubicBezTo>
                  <a:pt x="123" y="163"/>
                  <a:pt x="125" y="162"/>
                  <a:pt x="123" y="163"/>
                </a:cubicBezTo>
                <a:cubicBezTo>
                  <a:pt x="124" y="163"/>
                  <a:pt x="122" y="164"/>
                  <a:pt x="122" y="164"/>
                </a:cubicBezTo>
                <a:close/>
                <a:moveTo>
                  <a:pt x="127" y="164"/>
                </a:moveTo>
                <a:cubicBezTo>
                  <a:pt x="126" y="164"/>
                  <a:pt x="125" y="164"/>
                  <a:pt x="124" y="165"/>
                </a:cubicBezTo>
                <a:cubicBezTo>
                  <a:pt x="122" y="166"/>
                  <a:pt x="121" y="166"/>
                  <a:pt x="120" y="167"/>
                </a:cubicBezTo>
                <a:cubicBezTo>
                  <a:pt x="120" y="166"/>
                  <a:pt x="120" y="166"/>
                  <a:pt x="119" y="167"/>
                </a:cubicBezTo>
                <a:cubicBezTo>
                  <a:pt x="118" y="167"/>
                  <a:pt x="120" y="167"/>
                  <a:pt x="122" y="166"/>
                </a:cubicBezTo>
                <a:cubicBezTo>
                  <a:pt x="124" y="165"/>
                  <a:pt x="126" y="164"/>
                  <a:pt x="127" y="164"/>
                </a:cubicBezTo>
                <a:close/>
                <a:moveTo>
                  <a:pt x="167" y="115"/>
                </a:moveTo>
                <a:cubicBezTo>
                  <a:pt x="167" y="115"/>
                  <a:pt x="167" y="115"/>
                  <a:pt x="168" y="114"/>
                </a:cubicBezTo>
                <a:cubicBezTo>
                  <a:pt x="168" y="114"/>
                  <a:pt x="167" y="114"/>
                  <a:pt x="167" y="115"/>
                </a:cubicBezTo>
                <a:cubicBezTo>
                  <a:pt x="167" y="115"/>
                  <a:pt x="167" y="115"/>
                  <a:pt x="167" y="115"/>
                </a:cubicBezTo>
                <a:close/>
                <a:moveTo>
                  <a:pt x="159" y="130"/>
                </a:moveTo>
                <a:cubicBezTo>
                  <a:pt x="160" y="129"/>
                  <a:pt x="160" y="128"/>
                  <a:pt x="159" y="130"/>
                </a:cubicBezTo>
                <a:cubicBezTo>
                  <a:pt x="158" y="131"/>
                  <a:pt x="159" y="130"/>
                  <a:pt x="159" y="130"/>
                </a:cubicBezTo>
                <a:close/>
                <a:moveTo>
                  <a:pt x="159" y="132"/>
                </a:moveTo>
                <a:cubicBezTo>
                  <a:pt x="161" y="130"/>
                  <a:pt x="162" y="128"/>
                  <a:pt x="162" y="127"/>
                </a:cubicBezTo>
                <a:cubicBezTo>
                  <a:pt x="161" y="128"/>
                  <a:pt x="160" y="129"/>
                  <a:pt x="158" y="132"/>
                </a:cubicBezTo>
                <a:cubicBezTo>
                  <a:pt x="158" y="132"/>
                  <a:pt x="159" y="131"/>
                  <a:pt x="159" y="132"/>
                </a:cubicBezTo>
                <a:close/>
                <a:moveTo>
                  <a:pt x="157" y="133"/>
                </a:moveTo>
                <a:cubicBezTo>
                  <a:pt x="157" y="132"/>
                  <a:pt x="157" y="132"/>
                  <a:pt x="157" y="132"/>
                </a:cubicBezTo>
                <a:cubicBezTo>
                  <a:pt x="158" y="132"/>
                  <a:pt x="158" y="131"/>
                  <a:pt x="157" y="131"/>
                </a:cubicBezTo>
                <a:cubicBezTo>
                  <a:pt x="157" y="133"/>
                  <a:pt x="156" y="133"/>
                  <a:pt x="157" y="133"/>
                </a:cubicBezTo>
                <a:close/>
                <a:moveTo>
                  <a:pt x="155" y="136"/>
                </a:moveTo>
                <a:cubicBezTo>
                  <a:pt x="156" y="134"/>
                  <a:pt x="156" y="133"/>
                  <a:pt x="155" y="134"/>
                </a:cubicBezTo>
                <a:cubicBezTo>
                  <a:pt x="155" y="134"/>
                  <a:pt x="154" y="136"/>
                  <a:pt x="155" y="136"/>
                </a:cubicBezTo>
                <a:close/>
                <a:moveTo>
                  <a:pt x="142" y="128"/>
                </a:moveTo>
                <a:cubicBezTo>
                  <a:pt x="142" y="127"/>
                  <a:pt x="144" y="126"/>
                  <a:pt x="144" y="126"/>
                </a:cubicBezTo>
                <a:cubicBezTo>
                  <a:pt x="143" y="126"/>
                  <a:pt x="144" y="125"/>
                  <a:pt x="144" y="125"/>
                </a:cubicBezTo>
                <a:cubicBezTo>
                  <a:pt x="143" y="127"/>
                  <a:pt x="143" y="126"/>
                  <a:pt x="142" y="127"/>
                </a:cubicBezTo>
                <a:cubicBezTo>
                  <a:pt x="142" y="127"/>
                  <a:pt x="142" y="128"/>
                  <a:pt x="142" y="128"/>
                </a:cubicBezTo>
                <a:close/>
                <a:moveTo>
                  <a:pt x="151" y="96"/>
                </a:moveTo>
                <a:cubicBezTo>
                  <a:pt x="152" y="96"/>
                  <a:pt x="152" y="95"/>
                  <a:pt x="152" y="94"/>
                </a:cubicBezTo>
                <a:cubicBezTo>
                  <a:pt x="152" y="94"/>
                  <a:pt x="152" y="95"/>
                  <a:pt x="151" y="96"/>
                </a:cubicBezTo>
                <a:close/>
                <a:moveTo>
                  <a:pt x="148" y="105"/>
                </a:moveTo>
                <a:cubicBezTo>
                  <a:pt x="148" y="104"/>
                  <a:pt x="149" y="103"/>
                  <a:pt x="149" y="102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149" y="103"/>
                  <a:pt x="147" y="105"/>
                  <a:pt x="148" y="105"/>
                </a:cubicBezTo>
                <a:close/>
                <a:moveTo>
                  <a:pt x="148" y="109"/>
                </a:moveTo>
                <a:cubicBezTo>
                  <a:pt x="149" y="108"/>
                  <a:pt x="149" y="107"/>
                  <a:pt x="150" y="106"/>
                </a:cubicBezTo>
                <a:cubicBezTo>
                  <a:pt x="150" y="106"/>
                  <a:pt x="150" y="105"/>
                  <a:pt x="150" y="106"/>
                </a:cubicBezTo>
                <a:cubicBezTo>
                  <a:pt x="149" y="106"/>
                  <a:pt x="149" y="107"/>
                  <a:pt x="149" y="108"/>
                </a:cubicBezTo>
                <a:cubicBezTo>
                  <a:pt x="148" y="109"/>
                  <a:pt x="148" y="110"/>
                  <a:pt x="148" y="109"/>
                </a:cubicBezTo>
                <a:close/>
                <a:moveTo>
                  <a:pt x="144" y="114"/>
                </a:moveTo>
                <a:cubicBezTo>
                  <a:pt x="145" y="113"/>
                  <a:pt x="145" y="113"/>
                  <a:pt x="145" y="112"/>
                </a:cubicBezTo>
                <a:cubicBezTo>
                  <a:pt x="145" y="112"/>
                  <a:pt x="146" y="111"/>
                  <a:pt x="146" y="110"/>
                </a:cubicBezTo>
                <a:cubicBezTo>
                  <a:pt x="147" y="109"/>
                  <a:pt x="147" y="108"/>
                  <a:pt x="147" y="108"/>
                </a:cubicBezTo>
                <a:cubicBezTo>
                  <a:pt x="146" y="109"/>
                  <a:pt x="146" y="109"/>
                  <a:pt x="146" y="110"/>
                </a:cubicBezTo>
                <a:cubicBezTo>
                  <a:pt x="146" y="110"/>
                  <a:pt x="146" y="110"/>
                  <a:pt x="146" y="111"/>
                </a:cubicBezTo>
                <a:cubicBezTo>
                  <a:pt x="145" y="111"/>
                  <a:pt x="145" y="112"/>
                  <a:pt x="145" y="112"/>
                </a:cubicBezTo>
                <a:cubicBezTo>
                  <a:pt x="145" y="112"/>
                  <a:pt x="144" y="114"/>
                  <a:pt x="144" y="114"/>
                </a:cubicBezTo>
                <a:close/>
                <a:moveTo>
                  <a:pt x="141" y="118"/>
                </a:moveTo>
                <a:cubicBezTo>
                  <a:pt x="142" y="117"/>
                  <a:pt x="143" y="116"/>
                  <a:pt x="144" y="114"/>
                </a:cubicBezTo>
                <a:cubicBezTo>
                  <a:pt x="143" y="115"/>
                  <a:pt x="141" y="118"/>
                  <a:pt x="141" y="118"/>
                </a:cubicBezTo>
                <a:close/>
                <a:moveTo>
                  <a:pt x="142" y="120"/>
                </a:moveTo>
                <a:cubicBezTo>
                  <a:pt x="143" y="120"/>
                  <a:pt x="143" y="120"/>
                  <a:pt x="143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7"/>
                  <a:pt x="144" y="117"/>
                  <a:pt x="145" y="116"/>
                </a:cubicBezTo>
                <a:cubicBezTo>
                  <a:pt x="147" y="114"/>
                  <a:pt x="147" y="112"/>
                  <a:pt x="148" y="110"/>
                </a:cubicBezTo>
                <a:cubicBezTo>
                  <a:pt x="148" y="110"/>
                  <a:pt x="147" y="112"/>
                  <a:pt x="147" y="112"/>
                </a:cubicBezTo>
                <a:cubicBezTo>
                  <a:pt x="146" y="114"/>
                  <a:pt x="145" y="115"/>
                  <a:pt x="145" y="116"/>
                </a:cubicBezTo>
                <a:cubicBezTo>
                  <a:pt x="144" y="117"/>
                  <a:pt x="143" y="118"/>
                  <a:pt x="142" y="120"/>
                </a:cubicBezTo>
                <a:close/>
                <a:moveTo>
                  <a:pt x="143" y="123"/>
                </a:moveTo>
                <a:cubicBezTo>
                  <a:pt x="144" y="123"/>
                  <a:pt x="143" y="123"/>
                  <a:pt x="143" y="123"/>
                </a:cubicBezTo>
                <a:cubicBezTo>
                  <a:pt x="144" y="122"/>
                  <a:pt x="144" y="122"/>
                  <a:pt x="143" y="123"/>
                </a:cubicBezTo>
                <a:close/>
                <a:moveTo>
                  <a:pt x="140" y="122"/>
                </a:moveTo>
                <a:cubicBezTo>
                  <a:pt x="141" y="122"/>
                  <a:pt x="141" y="122"/>
                  <a:pt x="141" y="122"/>
                </a:cubicBezTo>
                <a:cubicBezTo>
                  <a:pt x="141" y="122"/>
                  <a:pt x="142" y="121"/>
                  <a:pt x="142" y="121"/>
                </a:cubicBezTo>
                <a:cubicBezTo>
                  <a:pt x="141" y="122"/>
                  <a:pt x="141" y="122"/>
                  <a:pt x="140" y="122"/>
                </a:cubicBezTo>
                <a:close/>
                <a:moveTo>
                  <a:pt x="139" y="124"/>
                </a:moveTo>
                <a:cubicBezTo>
                  <a:pt x="140" y="123"/>
                  <a:pt x="140" y="124"/>
                  <a:pt x="141" y="123"/>
                </a:cubicBezTo>
                <a:cubicBezTo>
                  <a:pt x="141" y="123"/>
                  <a:pt x="140" y="123"/>
                  <a:pt x="139" y="124"/>
                </a:cubicBezTo>
                <a:close/>
                <a:moveTo>
                  <a:pt x="128" y="129"/>
                </a:move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30" y="128"/>
                  <a:pt x="130" y="128"/>
                </a:cubicBezTo>
                <a:cubicBezTo>
                  <a:pt x="129" y="128"/>
                  <a:pt x="129" y="128"/>
                  <a:pt x="128" y="128"/>
                </a:cubicBezTo>
                <a:cubicBezTo>
                  <a:pt x="129" y="128"/>
                  <a:pt x="128" y="129"/>
                  <a:pt x="128" y="129"/>
                </a:cubicBezTo>
                <a:close/>
                <a:moveTo>
                  <a:pt x="130" y="147"/>
                </a:moveTo>
                <a:cubicBezTo>
                  <a:pt x="129" y="148"/>
                  <a:pt x="129" y="148"/>
                  <a:pt x="128" y="149"/>
                </a:cubicBezTo>
                <a:cubicBezTo>
                  <a:pt x="130" y="148"/>
                  <a:pt x="130" y="148"/>
                  <a:pt x="130" y="147"/>
                </a:cubicBezTo>
                <a:close/>
                <a:moveTo>
                  <a:pt x="125" y="149"/>
                </a:moveTo>
                <a:cubicBezTo>
                  <a:pt x="125" y="149"/>
                  <a:pt x="125" y="149"/>
                  <a:pt x="124" y="150"/>
                </a:cubicBezTo>
                <a:cubicBezTo>
                  <a:pt x="123" y="150"/>
                  <a:pt x="124" y="149"/>
                  <a:pt x="122" y="150"/>
                </a:cubicBezTo>
                <a:cubicBezTo>
                  <a:pt x="122" y="150"/>
                  <a:pt x="121" y="150"/>
                  <a:pt x="121" y="150"/>
                </a:cubicBezTo>
                <a:cubicBezTo>
                  <a:pt x="123" y="150"/>
                  <a:pt x="122" y="151"/>
                  <a:pt x="122" y="151"/>
                </a:cubicBezTo>
                <a:cubicBezTo>
                  <a:pt x="125" y="150"/>
                  <a:pt x="129" y="148"/>
                  <a:pt x="131" y="147"/>
                </a:cubicBezTo>
                <a:cubicBezTo>
                  <a:pt x="131" y="146"/>
                  <a:pt x="130" y="147"/>
                  <a:pt x="129" y="147"/>
                </a:cubicBezTo>
                <a:cubicBezTo>
                  <a:pt x="127" y="148"/>
                  <a:pt x="126" y="149"/>
                  <a:pt x="125" y="149"/>
                </a:cubicBezTo>
                <a:close/>
                <a:moveTo>
                  <a:pt x="129" y="146"/>
                </a:moveTo>
                <a:cubicBezTo>
                  <a:pt x="128" y="146"/>
                  <a:pt x="127" y="147"/>
                  <a:pt x="127" y="147"/>
                </a:cubicBezTo>
                <a:cubicBezTo>
                  <a:pt x="127" y="147"/>
                  <a:pt x="127" y="147"/>
                  <a:pt x="128" y="147"/>
                </a:cubicBezTo>
                <a:cubicBezTo>
                  <a:pt x="127" y="147"/>
                  <a:pt x="128" y="146"/>
                  <a:pt x="129" y="146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4" y="138"/>
                  <a:pt x="133" y="138"/>
                  <a:pt x="133" y="138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3" y="138"/>
                  <a:pt x="132" y="138"/>
                  <a:pt x="133" y="138"/>
                </a:cubicBezTo>
                <a:close/>
                <a:moveTo>
                  <a:pt x="142" y="134"/>
                </a:moveTo>
                <a:cubicBezTo>
                  <a:pt x="141" y="134"/>
                  <a:pt x="140" y="136"/>
                  <a:pt x="138" y="137"/>
                </a:cubicBezTo>
                <a:cubicBezTo>
                  <a:pt x="137" y="138"/>
                  <a:pt x="135" y="139"/>
                  <a:pt x="135" y="140"/>
                </a:cubicBezTo>
                <a:cubicBezTo>
                  <a:pt x="136" y="139"/>
                  <a:pt x="137" y="138"/>
                  <a:pt x="138" y="137"/>
                </a:cubicBezTo>
                <a:cubicBezTo>
                  <a:pt x="140" y="136"/>
                  <a:pt x="141" y="134"/>
                  <a:pt x="142" y="134"/>
                </a:cubicBezTo>
                <a:close/>
                <a:moveTo>
                  <a:pt x="143" y="130"/>
                </a:moveTo>
                <a:cubicBezTo>
                  <a:pt x="144" y="129"/>
                  <a:pt x="145" y="128"/>
                  <a:pt x="144" y="129"/>
                </a:cubicBezTo>
                <a:cubicBezTo>
                  <a:pt x="143" y="129"/>
                  <a:pt x="143" y="130"/>
                  <a:pt x="143" y="130"/>
                </a:cubicBezTo>
                <a:close/>
                <a:moveTo>
                  <a:pt x="146" y="129"/>
                </a:moveTo>
                <a:cubicBezTo>
                  <a:pt x="145" y="130"/>
                  <a:pt x="145" y="129"/>
                  <a:pt x="144" y="131"/>
                </a:cubicBezTo>
                <a:cubicBezTo>
                  <a:pt x="144" y="131"/>
                  <a:pt x="145" y="130"/>
                  <a:pt x="145" y="131"/>
                </a:cubicBezTo>
                <a:cubicBezTo>
                  <a:pt x="145" y="130"/>
                  <a:pt x="146" y="130"/>
                  <a:pt x="146" y="129"/>
                </a:cubicBezTo>
                <a:close/>
                <a:moveTo>
                  <a:pt x="141" y="131"/>
                </a:moveTo>
                <a:cubicBezTo>
                  <a:pt x="142" y="130"/>
                  <a:pt x="144" y="128"/>
                  <a:pt x="145" y="127"/>
                </a:cubicBezTo>
                <a:cubicBezTo>
                  <a:pt x="145" y="127"/>
                  <a:pt x="145" y="126"/>
                  <a:pt x="145" y="127"/>
                </a:cubicBezTo>
                <a:cubicBezTo>
                  <a:pt x="144" y="128"/>
                  <a:pt x="144" y="128"/>
                  <a:pt x="143" y="129"/>
                </a:cubicBezTo>
                <a:cubicBezTo>
                  <a:pt x="144" y="129"/>
                  <a:pt x="141" y="131"/>
                  <a:pt x="141" y="131"/>
                </a:cubicBezTo>
                <a:close/>
                <a:moveTo>
                  <a:pt x="141" y="132"/>
                </a:moveTo>
                <a:cubicBezTo>
                  <a:pt x="142" y="131"/>
                  <a:pt x="143" y="130"/>
                  <a:pt x="142" y="130"/>
                </a:cubicBezTo>
                <a:cubicBezTo>
                  <a:pt x="141" y="131"/>
                  <a:pt x="141" y="132"/>
                  <a:pt x="141" y="132"/>
                </a:cubicBezTo>
                <a:close/>
                <a:moveTo>
                  <a:pt x="139" y="134"/>
                </a:moveTo>
                <a:cubicBezTo>
                  <a:pt x="141" y="132"/>
                  <a:pt x="140" y="132"/>
                  <a:pt x="140" y="132"/>
                </a:cubicBezTo>
                <a:cubicBezTo>
                  <a:pt x="140" y="133"/>
                  <a:pt x="139" y="134"/>
                  <a:pt x="139" y="134"/>
                </a:cubicBezTo>
                <a:close/>
                <a:moveTo>
                  <a:pt x="136" y="136"/>
                </a:moveTo>
                <a:cubicBezTo>
                  <a:pt x="136" y="136"/>
                  <a:pt x="134" y="137"/>
                  <a:pt x="135" y="137"/>
                </a:cubicBezTo>
                <a:cubicBezTo>
                  <a:pt x="136" y="136"/>
                  <a:pt x="137" y="135"/>
                  <a:pt x="139" y="134"/>
                </a:cubicBezTo>
                <a:cubicBezTo>
                  <a:pt x="139" y="134"/>
                  <a:pt x="138" y="134"/>
                  <a:pt x="138" y="134"/>
                </a:cubicBezTo>
                <a:cubicBezTo>
                  <a:pt x="138" y="134"/>
                  <a:pt x="137" y="135"/>
                  <a:pt x="137" y="135"/>
                </a:cubicBezTo>
                <a:cubicBezTo>
                  <a:pt x="137" y="135"/>
                  <a:pt x="136" y="135"/>
                  <a:pt x="136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35" y="136"/>
                  <a:pt x="136" y="135"/>
                  <a:pt x="136" y="135"/>
                </a:cubicBezTo>
                <a:cubicBezTo>
                  <a:pt x="135" y="136"/>
                  <a:pt x="135" y="136"/>
                  <a:pt x="135" y="136"/>
                </a:cubicBezTo>
                <a:close/>
                <a:moveTo>
                  <a:pt x="132" y="130"/>
                </a:moveTo>
                <a:cubicBezTo>
                  <a:pt x="132" y="130"/>
                  <a:pt x="134" y="128"/>
                  <a:pt x="133" y="128"/>
                </a:cubicBezTo>
                <a:cubicBezTo>
                  <a:pt x="133" y="128"/>
                  <a:pt x="131" y="130"/>
                  <a:pt x="132" y="130"/>
                </a:cubicBezTo>
                <a:close/>
                <a:moveTo>
                  <a:pt x="132" y="137"/>
                </a:moveTo>
                <a:cubicBezTo>
                  <a:pt x="132" y="137"/>
                  <a:pt x="133" y="136"/>
                  <a:pt x="134" y="136"/>
                </a:cubicBezTo>
                <a:cubicBezTo>
                  <a:pt x="134" y="136"/>
                  <a:pt x="135" y="134"/>
                  <a:pt x="134" y="135"/>
                </a:cubicBezTo>
                <a:cubicBezTo>
                  <a:pt x="134" y="135"/>
                  <a:pt x="132" y="137"/>
                  <a:pt x="131" y="137"/>
                </a:cubicBezTo>
                <a:cubicBezTo>
                  <a:pt x="131" y="138"/>
                  <a:pt x="131" y="138"/>
                  <a:pt x="132" y="137"/>
                </a:cubicBezTo>
                <a:close/>
                <a:moveTo>
                  <a:pt x="131" y="139"/>
                </a:moveTo>
                <a:cubicBezTo>
                  <a:pt x="130" y="140"/>
                  <a:pt x="132" y="139"/>
                  <a:pt x="130" y="140"/>
                </a:cubicBezTo>
                <a:cubicBezTo>
                  <a:pt x="132" y="139"/>
                  <a:pt x="132" y="139"/>
                  <a:pt x="132" y="139"/>
                </a:cubicBezTo>
                <a:cubicBezTo>
                  <a:pt x="132" y="139"/>
                  <a:pt x="132" y="138"/>
                  <a:pt x="132" y="138"/>
                </a:cubicBezTo>
                <a:cubicBezTo>
                  <a:pt x="131" y="139"/>
                  <a:pt x="131" y="139"/>
                  <a:pt x="131" y="139"/>
                </a:cubicBezTo>
                <a:close/>
                <a:moveTo>
                  <a:pt x="129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38"/>
                  <a:pt x="131" y="138"/>
                  <a:pt x="130" y="139"/>
                </a:cubicBezTo>
                <a:cubicBezTo>
                  <a:pt x="130" y="139"/>
                  <a:pt x="129" y="139"/>
                  <a:pt x="129" y="139"/>
                </a:cubicBezTo>
                <a:close/>
                <a:moveTo>
                  <a:pt x="128" y="142"/>
                </a:moveTo>
                <a:cubicBezTo>
                  <a:pt x="131" y="140"/>
                  <a:pt x="130" y="140"/>
                  <a:pt x="130" y="140"/>
                </a:cubicBezTo>
                <a:cubicBezTo>
                  <a:pt x="129" y="140"/>
                  <a:pt x="129" y="140"/>
                  <a:pt x="128" y="141"/>
                </a:cubicBezTo>
                <a:cubicBezTo>
                  <a:pt x="129" y="141"/>
                  <a:pt x="129" y="141"/>
                  <a:pt x="128" y="142"/>
                </a:cubicBezTo>
                <a:close/>
                <a:moveTo>
                  <a:pt x="126" y="143"/>
                </a:moveTo>
                <a:cubicBezTo>
                  <a:pt x="127" y="142"/>
                  <a:pt x="128" y="141"/>
                  <a:pt x="128" y="141"/>
                </a:cubicBezTo>
                <a:cubicBezTo>
                  <a:pt x="126" y="142"/>
                  <a:pt x="127" y="142"/>
                  <a:pt x="126" y="143"/>
                </a:cubicBezTo>
                <a:close/>
                <a:moveTo>
                  <a:pt x="123" y="144"/>
                </a:moveTo>
                <a:cubicBezTo>
                  <a:pt x="125" y="143"/>
                  <a:pt x="126" y="142"/>
                  <a:pt x="125" y="143"/>
                </a:cubicBezTo>
                <a:cubicBezTo>
                  <a:pt x="124" y="143"/>
                  <a:pt x="124" y="144"/>
                  <a:pt x="123" y="144"/>
                </a:cubicBezTo>
                <a:close/>
                <a:moveTo>
                  <a:pt x="121" y="145"/>
                </a:moveTo>
                <a:cubicBezTo>
                  <a:pt x="122" y="145"/>
                  <a:pt x="124" y="144"/>
                  <a:pt x="122" y="144"/>
                </a:cubicBezTo>
                <a:cubicBezTo>
                  <a:pt x="122" y="144"/>
                  <a:pt x="122" y="145"/>
                  <a:pt x="121" y="145"/>
                </a:cubicBezTo>
                <a:close/>
                <a:moveTo>
                  <a:pt x="119" y="146"/>
                </a:moveTo>
                <a:cubicBezTo>
                  <a:pt x="120" y="146"/>
                  <a:pt x="121" y="145"/>
                  <a:pt x="121" y="145"/>
                </a:cubicBezTo>
                <a:cubicBezTo>
                  <a:pt x="120" y="145"/>
                  <a:pt x="121" y="145"/>
                  <a:pt x="120" y="145"/>
                </a:cubicBezTo>
                <a:cubicBezTo>
                  <a:pt x="120" y="145"/>
                  <a:pt x="119" y="146"/>
                  <a:pt x="119" y="146"/>
                </a:cubicBezTo>
                <a:close/>
                <a:moveTo>
                  <a:pt x="117" y="150"/>
                </a:moveTo>
                <a:cubicBezTo>
                  <a:pt x="118" y="150"/>
                  <a:pt x="119" y="150"/>
                  <a:pt x="120" y="149"/>
                </a:cubicBezTo>
                <a:cubicBezTo>
                  <a:pt x="121" y="149"/>
                  <a:pt x="122" y="148"/>
                  <a:pt x="122" y="148"/>
                </a:cubicBezTo>
                <a:cubicBezTo>
                  <a:pt x="123" y="148"/>
                  <a:pt x="124" y="147"/>
                  <a:pt x="125" y="147"/>
                </a:cubicBezTo>
                <a:cubicBezTo>
                  <a:pt x="126" y="146"/>
                  <a:pt x="126" y="146"/>
                  <a:pt x="127" y="146"/>
                </a:cubicBezTo>
                <a:cubicBezTo>
                  <a:pt x="127" y="145"/>
                  <a:pt x="129" y="145"/>
                  <a:pt x="130" y="144"/>
                </a:cubicBezTo>
                <a:cubicBezTo>
                  <a:pt x="131" y="143"/>
                  <a:pt x="132" y="142"/>
                  <a:pt x="132" y="142"/>
                </a:cubicBezTo>
                <a:cubicBezTo>
                  <a:pt x="133" y="142"/>
                  <a:pt x="134" y="141"/>
                  <a:pt x="134" y="141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4" y="141"/>
                  <a:pt x="134" y="141"/>
                  <a:pt x="135" y="140"/>
                </a:cubicBezTo>
                <a:cubicBezTo>
                  <a:pt x="134" y="140"/>
                  <a:pt x="132" y="142"/>
                  <a:pt x="131" y="142"/>
                </a:cubicBezTo>
                <a:cubicBezTo>
                  <a:pt x="131" y="143"/>
                  <a:pt x="132" y="142"/>
                  <a:pt x="131" y="143"/>
                </a:cubicBezTo>
                <a:cubicBezTo>
                  <a:pt x="130" y="143"/>
                  <a:pt x="131" y="143"/>
                  <a:pt x="131" y="143"/>
                </a:cubicBezTo>
                <a:cubicBezTo>
                  <a:pt x="130" y="143"/>
                  <a:pt x="128" y="145"/>
                  <a:pt x="127" y="145"/>
                </a:cubicBezTo>
                <a:cubicBezTo>
                  <a:pt x="127" y="145"/>
                  <a:pt x="127" y="145"/>
                  <a:pt x="126" y="146"/>
                </a:cubicBezTo>
                <a:cubicBezTo>
                  <a:pt x="125" y="146"/>
                  <a:pt x="124" y="146"/>
                  <a:pt x="123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2" y="148"/>
                  <a:pt x="120" y="149"/>
                  <a:pt x="119" y="149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8" y="149"/>
                  <a:pt x="117" y="150"/>
                  <a:pt x="117" y="150"/>
                </a:cubicBezTo>
                <a:close/>
                <a:moveTo>
                  <a:pt x="113" y="152"/>
                </a:moveTo>
                <a:cubicBezTo>
                  <a:pt x="113" y="152"/>
                  <a:pt x="115" y="151"/>
                  <a:pt x="117" y="151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4" y="151"/>
                  <a:pt x="113" y="152"/>
                  <a:pt x="113" y="152"/>
                </a:cubicBezTo>
                <a:close/>
                <a:moveTo>
                  <a:pt x="108" y="155"/>
                </a:moveTo>
                <a:cubicBezTo>
                  <a:pt x="110" y="155"/>
                  <a:pt x="110" y="155"/>
                  <a:pt x="111" y="155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1" y="154"/>
                  <a:pt x="110" y="155"/>
                  <a:pt x="109" y="155"/>
                </a:cubicBezTo>
                <a:cubicBezTo>
                  <a:pt x="110" y="155"/>
                  <a:pt x="108" y="155"/>
                  <a:pt x="108" y="155"/>
                </a:cubicBezTo>
                <a:close/>
                <a:moveTo>
                  <a:pt x="100" y="154"/>
                </a:moveTo>
                <a:cubicBezTo>
                  <a:pt x="103" y="154"/>
                  <a:pt x="105" y="154"/>
                  <a:pt x="106" y="153"/>
                </a:cubicBezTo>
                <a:cubicBezTo>
                  <a:pt x="105" y="153"/>
                  <a:pt x="104" y="154"/>
                  <a:pt x="103" y="154"/>
                </a:cubicBezTo>
                <a:cubicBezTo>
                  <a:pt x="102" y="154"/>
                  <a:pt x="102" y="154"/>
                  <a:pt x="100" y="154"/>
                </a:cubicBezTo>
                <a:close/>
                <a:moveTo>
                  <a:pt x="93" y="160"/>
                </a:moveTo>
                <a:cubicBezTo>
                  <a:pt x="93" y="160"/>
                  <a:pt x="94" y="160"/>
                  <a:pt x="94" y="160"/>
                </a:cubicBezTo>
                <a:cubicBezTo>
                  <a:pt x="93" y="160"/>
                  <a:pt x="91" y="160"/>
                  <a:pt x="90" y="160"/>
                </a:cubicBezTo>
                <a:cubicBezTo>
                  <a:pt x="90" y="160"/>
                  <a:pt x="91" y="160"/>
                  <a:pt x="93" y="160"/>
                </a:cubicBezTo>
                <a:close/>
                <a:moveTo>
                  <a:pt x="88" y="160"/>
                </a:moveTo>
                <a:cubicBezTo>
                  <a:pt x="88" y="160"/>
                  <a:pt x="88" y="161"/>
                  <a:pt x="89" y="160"/>
                </a:cubicBezTo>
                <a:cubicBezTo>
                  <a:pt x="88" y="160"/>
                  <a:pt x="90" y="160"/>
                  <a:pt x="88" y="160"/>
                </a:cubicBezTo>
                <a:close/>
                <a:moveTo>
                  <a:pt x="82" y="160"/>
                </a:moveTo>
                <a:cubicBezTo>
                  <a:pt x="83" y="160"/>
                  <a:pt x="84" y="160"/>
                  <a:pt x="84" y="160"/>
                </a:cubicBezTo>
                <a:cubicBezTo>
                  <a:pt x="83" y="160"/>
                  <a:pt x="83" y="160"/>
                  <a:pt x="82" y="160"/>
                </a:cubicBezTo>
                <a:close/>
                <a:moveTo>
                  <a:pt x="83" y="143"/>
                </a:moveTo>
                <a:cubicBezTo>
                  <a:pt x="82" y="143"/>
                  <a:pt x="82" y="143"/>
                  <a:pt x="81" y="142"/>
                </a:cubicBezTo>
                <a:cubicBezTo>
                  <a:pt x="81" y="143"/>
                  <a:pt x="82" y="143"/>
                  <a:pt x="83" y="143"/>
                </a:cubicBezTo>
                <a:close/>
                <a:moveTo>
                  <a:pt x="80" y="161"/>
                </a:moveTo>
                <a:cubicBezTo>
                  <a:pt x="81" y="161"/>
                  <a:pt x="81" y="161"/>
                  <a:pt x="81" y="161"/>
                </a:cubicBezTo>
                <a:cubicBezTo>
                  <a:pt x="81" y="161"/>
                  <a:pt x="82" y="161"/>
                  <a:pt x="82" y="161"/>
                </a:cubicBezTo>
                <a:cubicBezTo>
                  <a:pt x="81" y="160"/>
                  <a:pt x="81" y="161"/>
                  <a:pt x="80" y="160"/>
                </a:cubicBezTo>
                <a:cubicBezTo>
                  <a:pt x="81" y="161"/>
                  <a:pt x="80" y="161"/>
                  <a:pt x="80" y="161"/>
                </a:cubicBezTo>
                <a:close/>
                <a:moveTo>
                  <a:pt x="73" y="159"/>
                </a:moveTo>
                <a:cubicBezTo>
                  <a:pt x="73" y="159"/>
                  <a:pt x="73" y="159"/>
                  <a:pt x="74" y="159"/>
                </a:cubicBezTo>
                <a:cubicBezTo>
                  <a:pt x="74" y="159"/>
                  <a:pt x="75" y="159"/>
                  <a:pt x="75" y="159"/>
                </a:cubicBezTo>
                <a:cubicBezTo>
                  <a:pt x="74" y="159"/>
                  <a:pt x="73" y="159"/>
                  <a:pt x="73" y="159"/>
                </a:cubicBezTo>
                <a:close/>
                <a:moveTo>
                  <a:pt x="103" y="135"/>
                </a:moveTo>
                <a:cubicBezTo>
                  <a:pt x="104" y="135"/>
                  <a:pt x="103" y="135"/>
                  <a:pt x="104" y="135"/>
                </a:cubicBezTo>
                <a:cubicBezTo>
                  <a:pt x="105" y="135"/>
                  <a:pt x="104" y="135"/>
                  <a:pt x="104" y="135"/>
                </a:cubicBezTo>
                <a:cubicBezTo>
                  <a:pt x="105" y="134"/>
                  <a:pt x="105" y="135"/>
                  <a:pt x="105" y="135"/>
                </a:cubicBezTo>
                <a:cubicBezTo>
                  <a:pt x="107" y="134"/>
                  <a:pt x="106" y="134"/>
                  <a:pt x="105" y="134"/>
                </a:cubicBezTo>
                <a:cubicBezTo>
                  <a:pt x="104" y="135"/>
                  <a:pt x="104" y="135"/>
                  <a:pt x="103" y="135"/>
                </a:cubicBezTo>
                <a:close/>
                <a:moveTo>
                  <a:pt x="102" y="136"/>
                </a:moveTo>
                <a:cubicBezTo>
                  <a:pt x="103" y="136"/>
                  <a:pt x="102" y="135"/>
                  <a:pt x="103" y="135"/>
                </a:cubicBezTo>
                <a:cubicBezTo>
                  <a:pt x="102" y="135"/>
                  <a:pt x="101" y="136"/>
                  <a:pt x="102" y="136"/>
                </a:cubicBezTo>
                <a:close/>
                <a:moveTo>
                  <a:pt x="99" y="136"/>
                </a:moveTo>
                <a:cubicBezTo>
                  <a:pt x="99" y="136"/>
                  <a:pt x="100" y="136"/>
                  <a:pt x="100" y="136"/>
                </a:cubicBezTo>
                <a:cubicBezTo>
                  <a:pt x="101" y="136"/>
                  <a:pt x="99" y="136"/>
                  <a:pt x="99" y="136"/>
                </a:cubicBezTo>
                <a:close/>
                <a:moveTo>
                  <a:pt x="95" y="139"/>
                </a:moveTo>
                <a:cubicBezTo>
                  <a:pt x="96" y="139"/>
                  <a:pt x="96" y="139"/>
                  <a:pt x="97" y="139"/>
                </a:cubicBezTo>
                <a:cubicBezTo>
                  <a:pt x="95" y="139"/>
                  <a:pt x="95" y="139"/>
                  <a:pt x="95" y="139"/>
                </a:cubicBezTo>
                <a:close/>
                <a:moveTo>
                  <a:pt x="93" y="140"/>
                </a:moveTo>
                <a:cubicBezTo>
                  <a:pt x="94" y="140"/>
                  <a:pt x="94" y="141"/>
                  <a:pt x="94" y="140"/>
                </a:cubicBezTo>
                <a:cubicBezTo>
                  <a:pt x="94" y="140"/>
                  <a:pt x="93" y="140"/>
                  <a:pt x="93" y="140"/>
                </a:cubicBezTo>
                <a:close/>
                <a:moveTo>
                  <a:pt x="111" y="123"/>
                </a:moveTo>
                <a:cubicBezTo>
                  <a:pt x="113" y="122"/>
                  <a:pt x="113" y="123"/>
                  <a:pt x="114" y="122"/>
                </a:cubicBezTo>
                <a:cubicBezTo>
                  <a:pt x="114" y="122"/>
                  <a:pt x="113" y="122"/>
                  <a:pt x="114" y="122"/>
                </a:cubicBezTo>
                <a:cubicBezTo>
                  <a:pt x="114" y="122"/>
                  <a:pt x="115" y="121"/>
                  <a:pt x="115" y="122"/>
                </a:cubicBezTo>
                <a:cubicBezTo>
                  <a:pt x="117" y="121"/>
                  <a:pt x="115" y="121"/>
                  <a:pt x="114" y="121"/>
                </a:cubicBezTo>
                <a:cubicBezTo>
                  <a:pt x="113" y="122"/>
                  <a:pt x="112" y="122"/>
                  <a:pt x="111" y="123"/>
                </a:cubicBezTo>
                <a:close/>
                <a:moveTo>
                  <a:pt x="108" y="123"/>
                </a:moveTo>
                <a:cubicBezTo>
                  <a:pt x="107" y="124"/>
                  <a:pt x="107" y="124"/>
                  <a:pt x="107" y="124"/>
                </a:cubicBezTo>
                <a:cubicBezTo>
                  <a:pt x="107" y="124"/>
                  <a:pt x="108" y="124"/>
                  <a:pt x="108" y="123"/>
                </a:cubicBezTo>
                <a:close/>
                <a:moveTo>
                  <a:pt x="108" y="125"/>
                </a:moveTo>
                <a:cubicBezTo>
                  <a:pt x="109" y="125"/>
                  <a:pt x="109" y="125"/>
                  <a:pt x="108" y="125"/>
                </a:cubicBezTo>
                <a:cubicBezTo>
                  <a:pt x="110" y="124"/>
                  <a:pt x="110" y="124"/>
                  <a:pt x="111" y="123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09" y="124"/>
                  <a:pt x="110" y="124"/>
                  <a:pt x="108" y="125"/>
                </a:cubicBezTo>
                <a:close/>
                <a:moveTo>
                  <a:pt x="109" y="122"/>
                </a:moveTo>
                <a:cubicBezTo>
                  <a:pt x="108" y="122"/>
                  <a:pt x="107" y="123"/>
                  <a:pt x="107" y="123"/>
                </a:cubicBezTo>
                <a:cubicBezTo>
                  <a:pt x="109" y="122"/>
                  <a:pt x="109" y="123"/>
                  <a:pt x="110" y="122"/>
                </a:cubicBezTo>
                <a:cubicBezTo>
                  <a:pt x="110" y="122"/>
                  <a:pt x="109" y="122"/>
                  <a:pt x="109" y="122"/>
                </a:cubicBezTo>
                <a:close/>
                <a:moveTo>
                  <a:pt x="106" y="123"/>
                </a:moveTo>
                <a:cubicBezTo>
                  <a:pt x="106" y="123"/>
                  <a:pt x="106" y="123"/>
                  <a:pt x="106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9" y="121"/>
                  <a:pt x="110" y="121"/>
                  <a:pt x="112" y="119"/>
                </a:cubicBezTo>
                <a:cubicBezTo>
                  <a:pt x="111" y="120"/>
                  <a:pt x="111" y="120"/>
                  <a:pt x="110" y="120"/>
                </a:cubicBezTo>
                <a:cubicBezTo>
                  <a:pt x="110" y="121"/>
                  <a:pt x="109" y="121"/>
                  <a:pt x="108" y="121"/>
                </a:cubicBezTo>
                <a:cubicBezTo>
                  <a:pt x="107" y="122"/>
                  <a:pt x="106" y="122"/>
                  <a:pt x="106" y="123"/>
                </a:cubicBezTo>
                <a:close/>
                <a:moveTo>
                  <a:pt x="106" y="124"/>
                </a:moveTo>
                <a:cubicBezTo>
                  <a:pt x="106" y="124"/>
                  <a:pt x="106" y="124"/>
                  <a:pt x="106" y="124"/>
                </a:cubicBezTo>
                <a:cubicBezTo>
                  <a:pt x="106" y="124"/>
                  <a:pt x="107" y="123"/>
                  <a:pt x="108" y="123"/>
                </a:cubicBezTo>
                <a:cubicBezTo>
                  <a:pt x="108" y="123"/>
                  <a:pt x="107" y="123"/>
                  <a:pt x="106" y="124"/>
                </a:cubicBezTo>
                <a:close/>
                <a:moveTo>
                  <a:pt x="100" y="123"/>
                </a:moveTo>
                <a:cubicBezTo>
                  <a:pt x="101" y="123"/>
                  <a:pt x="100" y="124"/>
                  <a:pt x="101" y="123"/>
                </a:cubicBezTo>
                <a:cubicBezTo>
                  <a:pt x="102" y="123"/>
                  <a:pt x="101" y="123"/>
                  <a:pt x="100" y="123"/>
                </a:cubicBezTo>
                <a:close/>
                <a:moveTo>
                  <a:pt x="95" y="133"/>
                </a:moveTo>
                <a:cubicBezTo>
                  <a:pt x="95" y="133"/>
                  <a:pt x="96" y="133"/>
                  <a:pt x="96" y="133"/>
                </a:cubicBezTo>
                <a:cubicBezTo>
                  <a:pt x="95" y="133"/>
                  <a:pt x="95" y="133"/>
                  <a:pt x="94" y="133"/>
                </a:cubicBezTo>
                <a:cubicBezTo>
                  <a:pt x="94" y="133"/>
                  <a:pt x="95" y="133"/>
                  <a:pt x="95" y="133"/>
                </a:cubicBezTo>
                <a:close/>
                <a:moveTo>
                  <a:pt x="83" y="125"/>
                </a:moveTo>
                <a:cubicBezTo>
                  <a:pt x="85" y="125"/>
                  <a:pt x="87" y="126"/>
                  <a:pt x="88" y="125"/>
                </a:cubicBezTo>
                <a:cubicBezTo>
                  <a:pt x="86" y="125"/>
                  <a:pt x="84" y="125"/>
                  <a:pt x="83" y="125"/>
                </a:cubicBezTo>
                <a:close/>
                <a:moveTo>
                  <a:pt x="23" y="137"/>
                </a:moveTo>
                <a:cubicBezTo>
                  <a:pt x="24" y="138"/>
                  <a:pt x="24" y="140"/>
                  <a:pt x="25" y="140"/>
                </a:cubicBezTo>
                <a:cubicBezTo>
                  <a:pt x="24" y="139"/>
                  <a:pt x="23" y="138"/>
                  <a:pt x="23" y="137"/>
                </a:cubicBezTo>
                <a:close/>
                <a:moveTo>
                  <a:pt x="21" y="138"/>
                </a:moveTo>
                <a:cubicBezTo>
                  <a:pt x="21" y="138"/>
                  <a:pt x="21" y="138"/>
                  <a:pt x="20" y="137"/>
                </a:cubicBezTo>
                <a:cubicBezTo>
                  <a:pt x="20" y="137"/>
                  <a:pt x="19" y="137"/>
                  <a:pt x="19" y="137"/>
                </a:cubicBezTo>
                <a:cubicBezTo>
                  <a:pt x="20" y="137"/>
                  <a:pt x="20" y="137"/>
                  <a:pt x="21" y="138"/>
                </a:cubicBezTo>
                <a:close/>
                <a:moveTo>
                  <a:pt x="30" y="148"/>
                </a:moveTo>
                <a:cubicBezTo>
                  <a:pt x="29" y="147"/>
                  <a:pt x="28" y="146"/>
                  <a:pt x="28" y="146"/>
                </a:cubicBezTo>
                <a:cubicBezTo>
                  <a:pt x="27" y="145"/>
                  <a:pt x="26" y="144"/>
                  <a:pt x="27" y="144"/>
                </a:cubicBezTo>
                <a:cubicBezTo>
                  <a:pt x="25" y="143"/>
                  <a:pt x="25" y="143"/>
                  <a:pt x="24" y="142"/>
                </a:cubicBezTo>
                <a:cubicBezTo>
                  <a:pt x="23" y="141"/>
                  <a:pt x="23" y="140"/>
                  <a:pt x="21" y="139"/>
                </a:cubicBezTo>
                <a:cubicBezTo>
                  <a:pt x="20" y="138"/>
                  <a:pt x="22" y="139"/>
                  <a:pt x="21" y="139"/>
                </a:cubicBezTo>
                <a:cubicBezTo>
                  <a:pt x="23" y="142"/>
                  <a:pt x="26" y="144"/>
                  <a:pt x="26" y="144"/>
                </a:cubicBezTo>
                <a:cubicBezTo>
                  <a:pt x="27" y="145"/>
                  <a:pt x="26" y="145"/>
                  <a:pt x="27" y="145"/>
                </a:cubicBezTo>
                <a:cubicBezTo>
                  <a:pt x="27" y="146"/>
                  <a:pt x="29" y="148"/>
                  <a:pt x="30" y="148"/>
                </a:cubicBezTo>
                <a:close/>
                <a:moveTo>
                  <a:pt x="33" y="145"/>
                </a:moveTo>
                <a:cubicBezTo>
                  <a:pt x="33" y="145"/>
                  <a:pt x="33" y="145"/>
                  <a:pt x="33" y="145"/>
                </a:cubicBezTo>
                <a:cubicBezTo>
                  <a:pt x="32" y="144"/>
                  <a:pt x="32" y="144"/>
                  <a:pt x="31" y="144"/>
                </a:cubicBezTo>
                <a:lnTo>
                  <a:pt x="33" y="145"/>
                </a:lnTo>
                <a:close/>
                <a:moveTo>
                  <a:pt x="32" y="150"/>
                </a:moveTo>
                <a:cubicBezTo>
                  <a:pt x="31" y="149"/>
                  <a:pt x="31" y="149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9"/>
                  <a:pt x="32" y="150"/>
                  <a:pt x="32" y="150"/>
                </a:cubicBezTo>
                <a:close/>
                <a:moveTo>
                  <a:pt x="35" y="146"/>
                </a:moveTo>
                <a:cubicBezTo>
                  <a:pt x="34" y="146"/>
                  <a:pt x="33" y="145"/>
                  <a:pt x="33" y="146"/>
                </a:cubicBezTo>
                <a:cubicBezTo>
                  <a:pt x="33" y="146"/>
                  <a:pt x="34" y="146"/>
                  <a:pt x="34" y="147"/>
                </a:cubicBezTo>
                <a:cubicBezTo>
                  <a:pt x="34" y="146"/>
                  <a:pt x="35" y="147"/>
                  <a:pt x="35" y="146"/>
                </a:cubicBezTo>
                <a:close/>
                <a:moveTo>
                  <a:pt x="59" y="160"/>
                </a:moveTo>
                <a:cubicBezTo>
                  <a:pt x="59" y="160"/>
                  <a:pt x="57" y="159"/>
                  <a:pt x="57" y="159"/>
                </a:cubicBezTo>
                <a:cubicBezTo>
                  <a:pt x="58" y="159"/>
                  <a:pt x="59" y="160"/>
                  <a:pt x="59" y="160"/>
                </a:cubicBezTo>
                <a:close/>
                <a:moveTo>
                  <a:pt x="60" y="160"/>
                </a:moveTo>
                <a:cubicBezTo>
                  <a:pt x="60" y="159"/>
                  <a:pt x="63" y="161"/>
                  <a:pt x="62" y="160"/>
                </a:cubicBezTo>
                <a:cubicBezTo>
                  <a:pt x="61" y="160"/>
                  <a:pt x="58" y="159"/>
                  <a:pt x="60" y="160"/>
                </a:cubicBezTo>
                <a:close/>
                <a:moveTo>
                  <a:pt x="58" y="166"/>
                </a:moveTo>
                <a:cubicBezTo>
                  <a:pt x="58" y="166"/>
                  <a:pt x="60" y="167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6" y="166"/>
                  <a:pt x="57" y="166"/>
                  <a:pt x="58" y="166"/>
                </a:cubicBezTo>
                <a:close/>
                <a:moveTo>
                  <a:pt x="61" y="167"/>
                </a:moveTo>
                <a:cubicBezTo>
                  <a:pt x="60" y="167"/>
                  <a:pt x="59" y="167"/>
                  <a:pt x="58" y="167"/>
                </a:cubicBezTo>
                <a:cubicBezTo>
                  <a:pt x="59" y="167"/>
                  <a:pt x="59" y="167"/>
                  <a:pt x="60" y="167"/>
                </a:cubicBezTo>
                <a:cubicBezTo>
                  <a:pt x="60" y="167"/>
                  <a:pt x="61" y="167"/>
                  <a:pt x="61" y="167"/>
                </a:cubicBezTo>
                <a:close/>
                <a:moveTo>
                  <a:pt x="63" y="165"/>
                </a:moveTo>
                <a:cubicBezTo>
                  <a:pt x="62" y="165"/>
                  <a:pt x="60" y="164"/>
                  <a:pt x="59" y="164"/>
                </a:cubicBezTo>
                <a:cubicBezTo>
                  <a:pt x="59" y="164"/>
                  <a:pt x="62" y="165"/>
                  <a:pt x="63" y="165"/>
                </a:cubicBezTo>
                <a:close/>
                <a:moveTo>
                  <a:pt x="65" y="166"/>
                </a:moveTo>
                <a:cubicBezTo>
                  <a:pt x="65" y="166"/>
                  <a:pt x="63" y="165"/>
                  <a:pt x="63" y="165"/>
                </a:cubicBezTo>
                <a:cubicBezTo>
                  <a:pt x="64" y="166"/>
                  <a:pt x="64" y="166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lose/>
                <a:moveTo>
                  <a:pt x="72" y="168"/>
                </a:moveTo>
                <a:cubicBezTo>
                  <a:pt x="74" y="168"/>
                  <a:pt x="77" y="169"/>
                  <a:pt x="77" y="168"/>
                </a:cubicBezTo>
                <a:cubicBezTo>
                  <a:pt x="75" y="168"/>
                  <a:pt x="72" y="167"/>
                  <a:pt x="72" y="168"/>
                </a:cubicBezTo>
                <a:close/>
                <a:moveTo>
                  <a:pt x="77" y="167"/>
                </a:moveTo>
                <a:cubicBezTo>
                  <a:pt x="77" y="167"/>
                  <a:pt x="77" y="167"/>
                  <a:pt x="77" y="167"/>
                </a:cubicBezTo>
                <a:cubicBezTo>
                  <a:pt x="76" y="167"/>
                  <a:pt x="75" y="167"/>
                  <a:pt x="75" y="167"/>
                </a:cubicBezTo>
                <a:cubicBezTo>
                  <a:pt x="76" y="167"/>
                  <a:pt x="76" y="167"/>
                  <a:pt x="77" y="167"/>
                </a:cubicBezTo>
                <a:close/>
                <a:moveTo>
                  <a:pt x="78" y="170"/>
                </a:moveTo>
                <a:cubicBezTo>
                  <a:pt x="76" y="170"/>
                  <a:pt x="74" y="170"/>
                  <a:pt x="74" y="170"/>
                </a:cubicBezTo>
                <a:cubicBezTo>
                  <a:pt x="75" y="170"/>
                  <a:pt x="77" y="171"/>
                  <a:pt x="78" y="170"/>
                </a:cubicBezTo>
                <a:close/>
                <a:moveTo>
                  <a:pt x="81" y="167"/>
                </a:moveTo>
                <a:cubicBezTo>
                  <a:pt x="80" y="167"/>
                  <a:pt x="80" y="167"/>
                  <a:pt x="78" y="167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80" y="167"/>
                  <a:pt x="81" y="167"/>
                  <a:pt x="83" y="168"/>
                </a:cubicBezTo>
                <a:cubicBezTo>
                  <a:pt x="84" y="167"/>
                  <a:pt x="83" y="167"/>
                  <a:pt x="82" y="167"/>
                </a:cubicBezTo>
                <a:cubicBezTo>
                  <a:pt x="80" y="167"/>
                  <a:pt x="83" y="167"/>
                  <a:pt x="81" y="167"/>
                </a:cubicBezTo>
                <a:close/>
                <a:moveTo>
                  <a:pt x="79" y="169"/>
                </a:moveTo>
                <a:cubicBezTo>
                  <a:pt x="81" y="169"/>
                  <a:pt x="80" y="169"/>
                  <a:pt x="82" y="169"/>
                </a:cubicBezTo>
                <a:cubicBezTo>
                  <a:pt x="83" y="169"/>
                  <a:pt x="80" y="169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79" y="168"/>
                  <a:pt x="78" y="168"/>
                  <a:pt x="79" y="169"/>
                </a:cubicBezTo>
                <a:close/>
                <a:moveTo>
                  <a:pt x="90" y="171"/>
                </a:moveTo>
                <a:cubicBezTo>
                  <a:pt x="89" y="171"/>
                  <a:pt x="86" y="171"/>
                  <a:pt x="84" y="171"/>
                </a:cubicBezTo>
                <a:cubicBezTo>
                  <a:pt x="83" y="171"/>
                  <a:pt x="82" y="171"/>
                  <a:pt x="80" y="171"/>
                </a:cubicBezTo>
                <a:cubicBezTo>
                  <a:pt x="80" y="171"/>
                  <a:pt x="78" y="171"/>
                  <a:pt x="78" y="171"/>
                </a:cubicBezTo>
                <a:cubicBezTo>
                  <a:pt x="80" y="171"/>
                  <a:pt x="81" y="171"/>
                  <a:pt x="81" y="171"/>
                </a:cubicBezTo>
                <a:cubicBezTo>
                  <a:pt x="82" y="171"/>
                  <a:pt x="83" y="171"/>
                  <a:pt x="84" y="171"/>
                </a:cubicBezTo>
                <a:cubicBezTo>
                  <a:pt x="84" y="171"/>
                  <a:pt x="83" y="171"/>
                  <a:pt x="84" y="172"/>
                </a:cubicBezTo>
                <a:cubicBezTo>
                  <a:pt x="86" y="171"/>
                  <a:pt x="88" y="172"/>
                  <a:pt x="90" y="171"/>
                </a:cubicBezTo>
                <a:close/>
                <a:moveTo>
                  <a:pt x="90" y="169"/>
                </a:moveTo>
                <a:cubicBezTo>
                  <a:pt x="91" y="169"/>
                  <a:pt x="92" y="169"/>
                  <a:pt x="91" y="169"/>
                </a:cubicBezTo>
                <a:cubicBezTo>
                  <a:pt x="90" y="169"/>
                  <a:pt x="89" y="169"/>
                  <a:pt x="90" y="169"/>
                </a:cubicBezTo>
                <a:close/>
                <a:moveTo>
                  <a:pt x="100" y="171"/>
                </a:moveTo>
                <a:cubicBezTo>
                  <a:pt x="99" y="171"/>
                  <a:pt x="97" y="171"/>
                  <a:pt x="95" y="171"/>
                </a:cubicBezTo>
                <a:cubicBezTo>
                  <a:pt x="93" y="171"/>
                  <a:pt x="91" y="171"/>
                  <a:pt x="91" y="171"/>
                </a:cubicBezTo>
                <a:cubicBezTo>
                  <a:pt x="95" y="171"/>
                  <a:pt x="98" y="171"/>
                  <a:pt x="100" y="171"/>
                </a:cubicBezTo>
                <a:close/>
                <a:moveTo>
                  <a:pt x="94" y="168"/>
                </a:moveTo>
                <a:cubicBezTo>
                  <a:pt x="94" y="169"/>
                  <a:pt x="92" y="169"/>
                  <a:pt x="92" y="169"/>
                </a:cubicBezTo>
                <a:cubicBezTo>
                  <a:pt x="93" y="169"/>
                  <a:pt x="96" y="168"/>
                  <a:pt x="94" y="168"/>
                </a:cubicBezTo>
                <a:close/>
                <a:moveTo>
                  <a:pt x="108" y="166"/>
                </a:moveTo>
                <a:cubicBezTo>
                  <a:pt x="107" y="166"/>
                  <a:pt x="106" y="166"/>
                  <a:pt x="106" y="167"/>
                </a:cubicBezTo>
                <a:cubicBezTo>
                  <a:pt x="107" y="166"/>
                  <a:pt x="107" y="166"/>
                  <a:pt x="108" y="166"/>
                </a:cubicBezTo>
                <a:close/>
                <a:moveTo>
                  <a:pt x="84" y="167"/>
                </a:moveTo>
                <a:cubicBezTo>
                  <a:pt x="85" y="168"/>
                  <a:pt x="85" y="168"/>
                  <a:pt x="86" y="168"/>
                </a:cubicBezTo>
                <a:cubicBezTo>
                  <a:pt x="89" y="168"/>
                  <a:pt x="92" y="168"/>
                  <a:pt x="95" y="168"/>
                </a:cubicBezTo>
                <a:cubicBezTo>
                  <a:pt x="98" y="168"/>
                  <a:pt x="101" y="167"/>
                  <a:pt x="105" y="167"/>
                </a:cubicBezTo>
                <a:cubicBezTo>
                  <a:pt x="104" y="167"/>
                  <a:pt x="102" y="167"/>
                  <a:pt x="100" y="167"/>
                </a:cubicBezTo>
                <a:cubicBezTo>
                  <a:pt x="98" y="167"/>
                  <a:pt x="96" y="168"/>
                  <a:pt x="95" y="168"/>
                </a:cubicBezTo>
                <a:cubicBezTo>
                  <a:pt x="98" y="167"/>
                  <a:pt x="101" y="167"/>
                  <a:pt x="103" y="166"/>
                </a:cubicBezTo>
                <a:cubicBezTo>
                  <a:pt x="106" y="166"/>
                  <a:pt x="108" y="166"/>
                  <a:pt x="111" y="165"/>
                </a:cubicBezTo>
                <a:cubicBezTo>
                  <a:pt x="112" y="165"/>
                  <a:pt x="114" y="164"/>
                  <a:pt x="116" y="164"/>
                </a:cubicBezTo>
                <a:cubicBezTo>
                  <a:pt x="116" y="163"/>
                  <a:pt x="116" y="163"/>
                  <a:pt x="117" y="163"/>
                </a:cubicBezTo>
                <a:cubicBezTo>
                  <a:pt x="117" y="163"/>
                  <a:pt x="117" y="163"/>
                  <a:pt x="118" y="163"/>
                </a:cubicBezTo>
                <a:cubicBezTo>
                  <a:pt x="119" y="162"/>
                  <a:pt x="120" y="162"/>
                  <a:pt x="121" y="162"/>
                </a:cubicBezTo>
                <a:cubicBezTo>
                  <a:pt x="122" y="161"/>
                  <a:pt x="122" y="161"/>
                  <a:pt x="123" y="161"/>
                </a:cubicBezTo>
                <a:cubicBezTo>
                  <a:pt x="124" y="161"/>
                  <a:pt x="125" y="160"/>
                  <a:pt x="127" y="159"/>
                </a:cubicBezTo>
                <a:cubicBezTo>
                  <a:pt x="128" y="159"/>
                  <a:pt x="129" y="158"/>
                  <a:pt x="130" y="158"/>
                </a:cubicBezTo>
                <a:cubicBezTo>
                  <a:pt x="130" y="158"/>
                  <a:pt x="130" y="158"/>
                  <a:pt x="130" y="157"/>
                </a:cubicBezTo>
                <a:cubicBezTo>
                  <a:pt x="130" y="157"/>
                  <a:pt x="130" y="158"/>
                  <a:pt x="130" y="158"/>
                </a:cubicBezTo>
                <a:cubicBezTo>
                  <a:pt x="130" y="158"/>
                  <a:pt x="131" y="157"/>
                  <a:pt x="131" y="157"/>
                </a:cubicBezTo>
                <a:cubicBezTo>
                  <a:pt x="130" y="158"/>
                  <a:pt x="129" y="158"/>
                  <a:pt x="128" y="158"/>
                </a:cubicBezTo>
                <a:cubicBezTo>
                  <a:pt x="127" y="159"/>
                  <a:pt x="125" y="159"/>
                  <a:pt x="124" y="160"/>
                </a:cubicBezTo>
                <a:cubicBezTo>
                  <a:pt x="124" y="160"/>
                  <a:pt x="123" y="160"/>
                  <a:pt x="123" y="160"/>
                </a:cubicBezTo>
                <a:cubicBezTo>
                  <a:pt x="120" y="162"/>
                  <a:pt x="117" y="163"/>
                  <a:pt x="114" y="164"/>
                </a:cubicBezTo>
                <a:cubicBezTo>
                  <a:pt x="111" y="164"/>
                  <a:pt x="108" y="165"/>
                  <a:pt x="106" y="165"/>
                </a:cubicBezTo>
                <a:cubicBezTo>
                  <a:pt x="106" y="166"/>
                  <a:pt x="105" y="166"/>
                  <a:pt x="104" y="166"/>
                </a:cubicBezTo>
                <a:cubicBezTo>
                  <a:pt x="104" y="166"/>
                  <a:pt x="103" y="166"/>
                  <a:pt x="102" y="166"/>
                </a:cubicBezTo>
                <a:cubicBezTo>
                  <a:pt x="101" y="167"/>
                  <a:pt x="100" y="166"/>
                  <a:pt x="100" y="167"/>
                </a:cubicBezTo>
                <a:cubicBezTo>
                  <a:pt x="101" y="166"/>
                  <a:pt x="100" y="167"/>
                  <a:pt x="99" y="167"/>
                </a:cubicBezTo>
                <a:cubicBezTo>
                  <a:pt x="97" y="167"/>
                  <a:pt x="94" y="167"/>
                  <a:pt x="92" y="167"/>
                </a:cubicBezTo>
                <a:cubicBezTo>
                  <a:pt x="89" y="167"/>
                  <a:pt x="86" y="167"/>
                  <a:pt x="84" y="167"/>
                </a:cubicBezTo>
                <a:close/>
                <a:moveTo>
                  <a:pt x="81" y="165"/>
                </a:moveTo>
                <a:cubicBezTo>
                  <a:pt x="84" y="166"/>
                  <a:pt x="81" y="166"/>
                  <a:pt x="83" y="166"/>
                </a:cubicBezTo>
                <a:cubicBezTo>
                  <a:pt x="84" y="166"/>
                  <a:pt x="85" y="166"/>
                  <a:pt x="87" y="166"/>
                </a:cubicBezTo>
                <a:cubicBezTo>
                  <a:pt x="87" y="166"/>
                  <a:pt x="89" y="165"/>
                  <a:pt x="90" y="16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91" y="166"/>
                  <a:pt x="90" y="165"/>
                  <a:pt x="92" y="165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4" y="166"/>
                  <a:pt x="94" y="165"/>
                  <a:pt x="94" y="165"/>
                </a:cubicBezTo>
                <a:cubicBezTo>
                  <a:pt x="93" y="165"/>
                  <a:pt x="93" y="165"/>
                  <a:pt x="92" y="165"/>
                </a:cubicBezTo>
                <a:cubicBezTo>
                  <a:pt x="90" y="165"/>
                  <a:pt x="87" y="165"/>
                  <a:pt x="86" y="165"/>
                </a:cubicBezTo>
                <a:cubicBezTo>
                  <a:pt x="86" y="165"/>
                  <a:pt x="87" y="165"/>
                  <a:pt x="87" y="165"/>
                </a:cubicBezTo>
                <a:cubicBezTo>
                  <a:pt x="86" y="165"/>
                  <a:pt x="85" y="165"/>
                  <a:pt x="84" y="164"/>
                </a:cubicBezTo>
                <a:cubicBezTo>
                  <a:pt x="84" y="165"/>
                  <a:pt x="83" y="165"/>
                  <a:pt x="84" y="165"/>
                </a:cubicBezTo>
                <a:cubicBezTo>
                  <a:pt x="87" y="165"/>
                  <a:pt x="86" y="166"/>
                  <a:pt x="85" y="166"/>
                </a:cubicBezTo>
                <a:cubicBezTo>
                  <a:pt x="85" y="166"/>
                  <a:pt x="84" y="165"/>
                  <a:pt x="83" y="165"/>
                </a:cubicBezTo>
                <a:cubicBezTo>
                  <a:pt x="82" y="165"/>
                  <a:pt x="82" y="165"/>
                  <a:pt x="81" y="165"/>
                </a:cubicBezTo>
                <a:close/>
                <a:moveTo>
                  <a:pt x="78" y="164"/>
                </a:moveTo>
                <a:cubicBezTo>
                  <a:pt x="78" y="165"/>
                  <a:pt x="79" y="165"/>
                  <a:pt x="81" y="165"/>
                </a:cubicBezTo>
                <a:cubicBezTo>
                  <a:pt x="83" y="165"/>
                  <a:pt x="79" y="164"/>
                  <a:pt x="78" y="164"/>
                </a:cubicBezTo>
                <a:close/>
                <a:moveTo>
                  <a:pt x="68" y="162"/>
                </a:moveTo>
                <a:cubicBezTo>
                  <a:pt x="66" y="161"/>
                  <a:pt x="65" y="161"/>
                  <a:pt x="65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6" y="161"/>
                  <a:pt x="65" y="160"/>
                </a:cubicBezTo>
                <a:cubicBezTo>
                  <a:pt x="65" y="161"/>
                  <a:pt x="65" y="160"/>
                  <a:pt x="64" y="160"/>
                </a:cubicBezTo>
                <a:cubicBezTo>
                  <a:pt x="64" y="161"/>
                  <a:pt x="65" y="161"/>
                  <a:pt x="65" y="161"/>
                </a:cubicBezTo>
                <a:cubicBezTo>
                  <a:pt x="64" y="161"/>
                  <a:pt x="61" y="160"/>
                  <a:pt x="61" y="161"/>
                </a:cubicBezTo>
                <a:cubicBezTo>
                  <a:pt x="63" y="161"/>
                  <a:pt x="65" y="161"/>
                  <a:pt x="65" y="162"/>
                </a:cubicBezTo>
                <a:cubicBezTo>
                  <a:pt x="64" y="161"/>
                  <a:pt x="63" y="161"/>
                  <a:pt x="62" y="161"/>
                </a:cubicBezTo>
                <a:cubicBezTo>
                  <a:pt x="65" y="162"/>
                  <a:pt x="60" y="161"/>
                  <a:pt x="63" y="162"/>
                </a:cubicBezTo>
                <a:cubicBezTo>
                  <a:pt x="62" y="161"/>
                  <a:pt x="65" y="163"/>
                  <a:pt x="65" y="163"/>
                </a:cubicBezTo>
                <a:cubicBezTo>
                  <a:pt x="64" y="163"/>
                  <a:pt x="63" y="162"/>
                  <a:pt x="63" y="163"/>
                </a:cubicBezTo>
                <a:cubicBezTo>
                  <a:pt x="65" y="163"/>
                  <a:pt x="65" y="163"/>
                  <a:pt x="67" y="163"/>
                </a:cubicBezTo>
                <a:cubicBezTo>
                  <a:pt x="67" y="163"/>
                  <a:pt x="65" y="163"/>
                  <a:pt x="65" y="163"/>
                </a:cubicBezTo>
                <a:cubicBezTo>
                  <a:pt x="66" y="164"/>
                  <a:pt x="68" y="164"/>
                  <a:pt x="69" y="164"/>
                </a:cubicBezTo>
                <a:cubicBezTo>
                  <a:pt x="71" y="165"/>
                  <a:pt x="72" y="165"/>
                  <a:pt x="74" y="165"/>
                </a:cubicBezTo>
                <a:cubicBezTo>
                  <a:pt x="74" y="165"/>
                  <a:pt x="77" y="166"/>
                  <a:pt x="79" y="166"/>
                </a:cubicBezTo>
                <a:cubicBezTo>
                  <a:pt x="77" y="165"/>
                  <a:pt x="73" y="164"/>
                  <a:pt x="69" y="163"/>
                </a:cubicBezTo>
                <a:cubicBezTo>
                  <a:pt x="69" y="163"/>
                  <a:pt x="69" y="164"/>
                  <a:pt x="68" y="163"/>
                </a:cubicBezTo>
                <a:cubicBezTo>
                  <a:pt x="67" y="163"/>
                  <a:pt x="67" y="163"/>
                  <a:pt x="68" y="163"/>
                </a:cubicBezTo>
                <a:cubicBezTo>
                  <a:pt x="69" y="163"/>
                  <a:pt x="69" y="163"/>
                  <a:pt x="68" y="162"/>
                </a:cubicBezTo>
                <a:close/>
                <a:moveTo>
                  <a:pt x="69" y="139"/>
                </a:moveTo>
                <a:cubicBezTo>
                  <a:pt x="69" y="140"/>
                  <a:pt x="71" y="140"/>
                  <a:pt x="69" y="139"/>
                </a:cubicBezTo>
                <a:cubicBezTo>
                  <a:pt x="69" y="139"/>
                  <a:pt x="69" y="139"/>
                  <a:pt x="69" y="139"/>
                </a:cubicBezTo>
                <a:close/>
                <a:moveTo>
                  <a:pt x="63" y="156"/>
                </a:moveTo>
                <a:cubicBezTo>
                  <a:pt x="63" y="157"/>
                  <a:pt x="66" y="158"/>
                  <a:pt x="67" y="158"/>
                </a:cubicBezTo>
                <a:cubicBezTo>
                  <a:pt x="68" y="158"/>
                  <a:pt x="67" y="158"/>
                  <a:pt x="68" y="158"/>
                </a:cubicBezTo>
                <a:lnTo>
                  <a:pt x="63" y="156"/>
                </a:lnTo>
                <a:close/>
                <a:moveTo>
                  <a:pt x="64" y="159"/>
                </a:moveTo>
                <a:cubicBezTo>
                  <a:pt x="64" y="159"/>
                  <a:pt x="63" y="158"/>
                  <a:pt x="62" y="158"/>
                </a:cubicBezTo>
                <a:cubicBezTo>
                  <a:pt x="61" y="158"/>
                  <a:pt x="63" y="159"/>
                  <a:pt x="64" y="159"/>
                </a:cubicBezTo>
                <a:close/>
                <a:moveTo>
                  <a:pt x="48" y="153"/>
                </a:moveTo>
                <a:cubicBezTo>
                  <a:pt x="48" y="153"/>
                  <a:pt x="48" y="153"/>
                  <a:pt x="48" y="153"/>
                </a:cubicBezTo>
                <a:cubicBezTo>
                  <a:pt x="51" y="154"/>
                  <a:pt x="54" y="156"/>
                  <a:pt x="56" y="157"/>
                </a:cubicBezTo>
                <a:cubicBezTo>
                  <a:pt x="57" y="158"/>
                  <a:pt x="59" y="158"/>
                  <a:pt x="60" y="159"/>
                </a:cubicBezTo>
                <a:cubicBezTo>
                  <a:pt x="62" y="159"/>
                  <a:pt x="63" y="160"/>
                  <a:pt x="65" y="160"/>
                </a:cubicBezTo>
                <a:cubicBezTo>
                  <a:pt x="64" y="160"/>
                  <a:pt x="62" y="159"/>
                  <a:pt x="60" y="158"/>
                </a:cubicBezTo>
                <a:cubicBezTo>
                  <a:pt x="58" y="158"/>
                  <a:pt x="56" y="157"/>
                  <a:pt x="57" y="156"/>
                </a:cubicBezTo>
                <a:cubicBezTo>
                  <a:pt x="56" y="156"/>
                  <a:pt x="55" y="156"/>
                  <a:pt x="55" y="156"/>
                </a:cubicBezTo>
                <a:cubicBezTo>
                  <a:pt x="55" y="155"/>
                  <a:pt x="56" y="156"/>
                  <a:pt x="56" y="155"/>
                </a:cubicBezTo>
                <a:cubicBezTo>
                  <a:pt x="53" y="155"/>
                  <a:pt x="53" y="154"/>
                  <a:pt x="51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48" y="151"/>
                  <a:pt x="49" y="152"/>
                  <a:pt x="49" y="153"/>
                </a:cubicBezTo>
                <a:cubicBezTo>
                  <a:pt x="52" y="154"/>
                  <a:pt x="53" y="155"/>
                  <a:pt x="55" y="156"/>
                </a:cubicBezTo>
                <a:cubicBezTo>
                  <a:pt x="52" y="155"/>
                  <a:pt x="50" y="154"/>
                  <a:pt x="48" y="153"/>
                </a:cubicBezTo>
                <a:close/>
                <a:moveTo>
                  <a:pt x="43" y="153"/>
                </a:moveTo>
                <a:cubicBezTo>
                  <a:pt x="43" y="153"/>
                  <a:pt x="44" y="154"/>
                  <a:pt x="45" y="154"/>
                </a:cubicBezTo>
                <a:cubicBezTo>
                  <a:pt x="46" y="155"/>
                  <a:pt x="48" y="156"/>
                  <a:pt x="48" y="156"/>
                </a:cubicBezTo>
                <a:cubicBezTo>
                  <a:pt x="45" y="154"/>
                  <a:pt x="45" y="154"/>
                  <a:pt x="43" y="153"/>
                </a:cubicBezTo>
                <a:close/>
                <a:moveTo>
                  <a:pt x="63" y="119"/>
                </a:moveTo>
                <a:cubicBezTo>
                  <a:pt x="63" y="119"/>
                  <a:pt x="64" y="119"/>
                  <a:pt x="64" y="119"/>
                </a:cubicBezTo>
                <a:cubicBezTo>
                  <a:pt x="64" y="119"/>
                  <a:pt x="63" y="118"/>
                  <a:pt x="63" y="119"/>
                </a:cubicBezTo>
                <a:close/>
                <a:moveTo>
                  <a:pt x="42" y="152"/>
                </a:moveTo>
                <a:cubicBezTo>
                  <a:pt x="42" y="152"/>
                  <a:pt x="40" y="151"/>
                  <a:pt x="41" y="151"/>
                </a:cubicBezTo>
                <a:cubicBezTo>
                  <a:pt x="39" y="150"/>
                  <a:pt x="39" y="150"/>
                  <a:pt x="39" y="150"/>
                </a:cubicBezTo>
                <a:cubicBezTo>
                  <a:pt x="40" y="151"/>
                  <a:pt x="40" y="151"/>
                  <a:pt x="41" y="151"/>
                </a:cubicBezTo>
                <a:cubicBezTo>
                  <a:pt x="41" y="151"/>
                  <a:pt x="42" y="152"/>
                  <a:pt x="41" y="151"/>
                </a:cubicBezTo>
                <a:cubicBezTo>
                  <a:pt x="42" y="152"/>
                  <a:pt x="43" y="153"/>
                  <a:pt x="42" y="152"/>
                </a:cubicBezTo>
                <a:close/>
                <a:moveTo>
                  <a:pt x="43" y="148"/>
                </a:moveTo>
                <a:cubicBezTo>
                  <a:pt x="42" y="148"/>
                  <a:pt x="42" y="148"/>
                  <a:pt x="42" y="148"/>
                </a:cubicBezTo>
                <a:cubicBezTo>
                  <a:pt x="42" y="148"/>
                  <a:pt x="42" y="148"/>
                  <a:pt x="43" y="148"/>
                </a:cubicBezTo>
                <a:cubicBezTo>
                  <a:pt x="44" y="149"/>
                  <a:pt x="45" y="149"/>
                  <a:pt x="43" y="148"/>
                </a:cubicBezTo>
                <a:close/>
                <a:moveTo>
                  <a:pt x="40" y="147"/>
                </a:moveTo>
                <a:cubicBezTo>
                  <a:pt x="40" y="147"/>
                  <a:pt x="41" y="147"/>
                  <a:pt x="42" y="148"/>
                </a:cubicBezTo>
                <a:cubicBezTo>
                  <a:pt x="42" y="147"/>
                  <a:pt x="43" y="147"/>
                  <a:pt x="42" y="146"/>
                </a:cubicBezTo>
                <a:cubicBezTo>
                  <a:pt x="41" y="146"/>
                  <a:pt x="40" y="146"/>
                  <a:pt x="40" y="147"/>
                </a:cubicBezTo>
                <a:close/>
                <a:moveTo>
                  <a:pt x="32" y="150"/>
                </a:moveTo>
                <a:cubicBezTo>
                  <a:pt x="33" y="151"/>
                  <a:pt x="33" y="151"/>
                  <a:pt x="34" y="151"/>
                </a:cubicBezTo>
                <a:cubicBezTo>
                  <a:pt x="33" y="151"/>
                  <a:pt x="36" y="152"/>
                  <a:pt x="34" y="151"/>
                </a:cubicBezTo>
                <a:cubicBezTo>
                  <a:pt x="34" y="151"/>
                  <a:pt x="33" y="150"/>
                  <a:pt x="32" y="150"/>
                </a:cubicBezTo>
                <a:close/>
                <a:moveTo>
                  <a:pt x="57" y="115"/>
                </a:move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8" y="115"/>
                  <a:pt x="57" y="115"/>
                </a:cubicBezTo>
                <a:cubicBezTo>
                  <a:pt x="58" y="115"/>
                  <a:pt x="57" y="115"/>
                  <a:pt x="57" y="115"/>
                </a:cubicBezTo>
                <a:close/>
                <a:moveTo>
                  <a:pt x="33" y="141"/>
                </a:moveTo>
                <a:cubicBezTo>
                  <a:pt x="35" y="142"/>
                  <a:pt x="36" y="144"/>
                  <a:pt x="37" y="144"/>
                </a:cubicBezTo>
                <a:cubicBezTo>
                  <a:pt x="36" y="143"/>
                  <a:pt x="35" y="142"/>
                  <a:pt x="34" y="141"/>
                </a:cubicBezTo>
                <a:cubicBezTo>
                  <a:pt x="34" y="141"/>
                  <a:pt x="33" y="140"/>
                  <a:pt x="33" y="141"/>
                </a:cubicBezTo>
                <a:close/>
                <a:moveTo>
                  <a:pt x="15" y="117"/>
                </a:moveTo>
                <a:cubicBezTo>
                  <a:pt x="15" y="117"/>
                  <a:pt x="15" y="118"/>
                  <a:pt x="15" y="117"/>
                </a:cubicBezTo>
                <a:cubicBezTo>
                  <a:pt x="15" y="117"/>
                  <a:pt x="14" y="116"/>
                  <a:pt x="15" y="117"/>
                </a:cubicBezTo>
                <a:close/>
                <a:moveTo>
                  <a:pt x="38" y="94"/>
                </a:move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4"/>
                  <a:pt x="38" y="94"/>
                </a:cubicBezTo>
                <a:close/>
                <a:moveTo>
                  <a:pt x="7" y="64"/>
                </a:moveTo>
                <a:cubicBezTo>
                  <a:pt x="8" y="62"/>
                  <a:pt x="7" y="62"/>
                  <a:pt x="7" y="64"/>
                </a:cubicBezTo>
                <a:cubicBezTo>
                  <a:pt x="7" y="64"/>
                  <a:pt x="7" y="64"/>
                  <a:pt x="7" y="64"/>
                </a:cubicBezTo>
                <a:close/>
                <a:moveTo>
                  <a:pt x="8" y="63"/>
                </a:move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8" y="64"/>
                  <a:pt x="7" y="65"/>
                </a:cubicBezTo>
                <a:cubicBezTo>
                  <a:pt x="7" y="67"/>
                  <a:pt x="7" y="70"/>
                  <a:pt x="7" y="71"/>
                </a:cubicBezTo>
                <a:cubicBezTo>
                  <a:pt x="7" y="71"/>
                  <a:pt x="6" y="71"/>
                  <a:pt x="6" y="72"/>
                </a:cubicBezTo>
                <a:cubicBezTo>
                  <a:pt x="6" y="75"/>
                  <a:pt x="6" y="79"/>
                  <a:pt x="6" y="82"/>
                </a:cubicBezTo>
                <a:cubicBezTo>
                  <a:pt x="6" y="85"/>
                  <a:pt x="7" y="87"/>
                  <a:pt x="7" y="90"/>
                </a:cubicBezTo>
                <a:cubicBezTo>
                  <a:pt x="7" y="89"/>
                  <a:pt x="7" y="88"/>
                  <a:pt x="7" y="87"/>
                </a:cubicBezTo>
                <a:cubicBezTo>
                  <a:pt x="6" y="80"/>
                  <a:pt x="6" y="72"/>
                  <a:pt x="8" y="63"/>
                </a:cubicBezTo>
                <a:close/>
                <a:moveTo>
                  <a:pt x="16" y="48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5" y="51"/>
                </a:cubicBezTo>
                <a:cubicBezTo>
                  <a:pt x="15" y="51"/>
                  <a:pt x="17" y="49"/>
                  <a:pt x="16" y="48"/>
                </a:cubicBezTo>
                <a:close/>
                <a:moveTo>
                  <a:pt x="43" y="58"/>
                </a:moveTo>
                <a:cubicBezTo>
                  <a:pt x="42" y="59"/>
                  <a:pt x="42" y="60"/>
                  <a:pt x="42" y="61"/>
                </a:cubicBezTo>
                <a:cubicBezTo>
                  <a:pt x="42" y="60"/>
                  <a:pt x="43" y="59"/>
                  <a:pt x="43" y="58"/>
                </a:cubicBezTo>
                <a:close/>
                <a:moveTo>
                  <a:pt x="20" y="42"/>
                </a:moveTo>
                <a:cubicBezTo>
                  <a:pt x="19" y="42"/>
                  <a:pt x="20" y="40"/>
                  <a:pt x="19" y="42"/>
                </a:cubicBezTo>
                <a:cubicBezTo>
                  <a:pt x="19" y="42"/>
                  <a:pt x="20" y="42"/>
                  <a:pt x="19" y="44"/>
                </a:cubicBezTo>
                <a:cubicBezTo>
                  <a:pt x="18" y="45"/>
                  <a:pt x="19" y="42"/>
                  <a:pt x="18" y="45"/>
                </a:cubicBezTo>
                <a:cubicBezTo>
                  <a:pt x="18" y="44"/>
                  <a:pt x="17" y="46"/>
                  <a:pt x="18" y="45"/>
                </a:cubicBezTo>
                <a:cubicBezTo>
                  <a:pt x="18" y="44"/>
                  <a:pt x="19" y="43"/>
                  <a:pt x="20" y="42"/>
                </a:cubicBezTo>
                <a:close/>
                <a:moveTo>
                  <a:pt x="22" y="41"/>
                </a:moveTo>
                <a:cubicBezTo>
                  <a:pt x="21" y="41"/>
                  <a:pt x="21" y="42"/>
                  <a:pt x="21" y="43"/>
                </a:cubicBezTo>
                <a:cubicBezTo>
                  <a:pt x="21" y="43"/>
                  <a:pt x="22" y="41"/>
                  <a:pt x="22" y="41"/>
                </a:cubicBezTo>
                <a:close/>
                <a:moveTo>
                  <a:pt x="36" y="25"/>
                </a:move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5" y="26"/>
                  <a:pt x="34" y="27"/>
                </a:cubicBezTo>
                <a:cubicBezTo>
                  <a:pt x="35" y="26"/>
                  <a:pt x="35" y="26"/>
                  <a:pt x="36" y="25"/>
                </a:cubicBezTo>
                <a:close/>
                <a:moveTo>
                  <a:pt x="39" y="22"/>
                </a:moveTo>
                <a:cubicBezTo>
                  <a:pt x="40" y="22"/>
                  <a:pt x="41" y="22"/>
                  <a:pt x="41" y="21"/>
                </a:cubicBezTo>
                <a:cubicBezTo>
                  <a:pt x="42" y="20"/>
                  <a:pt x="40" y="21"/>
                  <a:pt x="39" y="22"/>
                </a:cubicBezTo>
                <a:close/>
                <a:moveTo>
                  <a:pt x="44" y="18"/>
                </a:moveTo>
                <a:cubicBezTo>
                  <a:pt x="42" y="18"/>
                  <a:pt x="43" y="18"/>
                  <a:pt x="42" y="19"/>
                </a:cubicBezTo>
                <a:cubicBezTo>
                  <a:pt x="40" y="20"/>
                  <a:pt x="38" y="21"/>
                  <a:pt x="36" y="23"/>
                </a:cubicBezTo>
                <a:cubicBezTo>
                  <a:pt x="34" y="25"/>
                  <a:pt x="32" y="27"/>
                  <a:pt x="31" y="29"/>
                </a:cubicBezTo>
                <a:cubicBezTo>
                  <a:pt x="29" y="30"/>
                  <a:pt x="29" y="31"/>
                  <a:pt x="29" y="31"/>
                </a:cubicBezTo>
                <a:cubicBezTo>
                  <a:pt x="28" y="32"/>
                  <a:pt x="28" y="32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6" y="34"/>
                  <a:pt x="26" y="34"/>
                </a:cubicBezTo>
                <a:cubicBezTo>
                  <a:pt x="27" y="34"/>
                  <a:pt x="27" y="34"/>
                  <a:pt x="27" y="33"/>
                </a:cubicBezTo>
                <a:cubicBezTo>
                  <a:pt x="29" y="32"/>
                  <a:pt x="30" y="30"/>
                  <a:pt x="31" y="29"/>
                </a:cubicBezTo>
                <a:cubicBezTo>
                  <a:pt x="32" y="28"/>
                  <a:pt x="33" y="27"/>
                  <a:pt x="34" y="26"/>
                </a:cubicBezTo>
                <a:cubicBezTo>
                  <a:pt x="36" y="24"/>
                  <a:pt x="38" y="22"/>
                  <a:pt x="41" y="20"/>
                </a:cubicBezTo>
                <a:cubicBezTo>
                  <a:pt x="42" y="19"/>
                  <a:pt x="42" y="19"/>
                  <a:pt x="44" y="18"/>
                </a:cubicBezTo>
                <a:close/>
                <a:moveTo>
                  <a:pt x="50" y="14"/>
                </a:moveTo>
                <a:cubicBezTo>
                  <a:pt x="50" y="14"/>
                  <a:pt x="49" y="14"/>
                  <a:pt x="47" y="15"/>
                </a:cubicBezTo>
                <a:cubicBezTo>
                  <a:pt x="48" y="15"/>
                  <a:pt x="47" y="15"/>
                  <a:pt x="47" y="16"/>
                </a:cubicBezTo>
                <a:cubicBezTo>
                  <a:pt x="48" y="15"/>
                  <a:pt x="49" y="15"/>
                  <a:pt x="50" y="14"/>
                </a:cubicBezTo>
                <a:cubicBezTo>
                  <a:pt x="50" y="14"/>
                  <a:pt x="51" y="13"/>
                  <a:pt x="50" y="14"/>
                </a:cubicBezTo>
                <a:close/>
                <a:moveTo>
                  <a:pt x="52" y="14"/>
                </a:moveTo>
                <a:cubicBezTo>
                  <a:pt x="52" y="14"/>
                  <a:pt x="51" y="15"/>
                  <a:pt x="52" y="15"/>
                </a:cubicBezTo>
                <a:cubicBezTo>
                  <a:pt x="51" y="15"/>
                  <a:pt x="53" y="13"/>
                  <a:pt x="52" y="14"/>
                </a:cubicBezTo>
                <a:close/>
                <a:moveTo>
                  <a:pt x="68" y="36"/>
                </a:moveTo>
                <a:cubicBezTo>
                  <a:pt x="68" y="37"/>
                  <a:pt x="68" y="37"/>
                  <a:pt x="68" y="36"/>
                </a:cubicBezTo>
                <a:cubicBezTo>
                  <a:pt x="67" y="37"/>
                  <a:pt x="67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7" y="37"/>
                  <a:pt x="67" y="37"/>
                </a:cubicBezTo>
                <a:cubicBezTo>
                  <a:pt x="67" y="37"/>
                  <a:pt x="68" y="37"/>
                  <a:pt x="68" y="36"/>
                </a:cubicBezTo>
                <a:close/>
                <a:moveTo>
                  <a:pt x="72" y="34"/>
                </a:move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1" y="35"/>
                  <a:pt x="72" y="34"/>
                </a:cubicBezTo>
                <a:close/>
                <a:moveTo>
                  <a:pt x="76" y="34"/>
                </a:move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4"/>
                  <a:pt x="76" y="34"/>
                  <a:pt x="76" y="34"/>
                </a:cubicBezTo>
                <a:close/>
                <a:moveTo>
                  <a:pt x="82" y="9"/>
                </a:moveTo>
                <a:cubicBezTo>
                  <a:pt x="83" y="9"/>
                  <a:pt x="83" y="9"/>
                  <a:pt x="84" y="9"/>
                </a:cubicBezTo>
                <a:cubicBezTo>
                  <a:pt x="84" y="9"/>
                  <a:pt x="85" y="9"/>
                  <a:pt x="86" y="9"/>
                </a:cubicBezTo>
                <a:cubicBezTo>
                  <a:pt x="85" y="8"/>
                  <a:pt x="84" y="8"/>
                  <a:pt x="84" y="8"/>
                </a:cubicBezTo>
                <a:cubicBezTo>
                  <a:pt x="85" y="9"/>
                  <a:pt x="82" y="9"/>
                  <a:pt x="82" y="9"/>
                </a:cubicBezTo>
                <a:close/>
                <a:moveTo>
                  <a:pt x="83" y="24"/>
                </a:moveTo>
                <a:cubicBezTo>
                  <a:pt x="83" y="24"/>
                  <a:pt x="83" y="24"/>
                  <a:pt x="83" y="24"/>
                </a:cubicBezTo>
                <a:cubicBezTo>
                  <a:pt x="83" y="23"/>
                  <a:pt x="83" y="23"/>
                  <a:pt x="82" y="23"/>
                </a:cubicBezTo>
                <a:cubicBezTo>
                  <a:pt x="81" y="24"/>
                  <a:pt x="82" y="24"/>
                  <a:pt x="83" y="24"/>
                </a:cubicBezTo>
                <a:close/>
                <a:moveTo>
                  <a:pt x="81" y="31"/>
                </a:moveTo>
                <a:cubicBezTo>
                  <a:pt x="81" y="31"/>
                  <a:pt x="82" y="31"/>
                  <a:pt x="81" y="31"/>
                </a:cubicBezTo>
                <a:cubicBezTo>
                  <a:pt x="81" y="31"/>
                  <a:pt x="80" y="31"/>
                  <a:pt x="81" y="31"/>
                </a:cubicBezTo>
                <a:close/>
                <a:moveTo>
                  <a:pt x="74" y="34"/>
                </a:moveTo>
                <a:cubicBezTo>
                  <a:pt x="75" y="34"/>
                  <a:pt x="75" y="34"/>
                  <a:pt x="75" y="35"/>
                </a:cubicBezTo>
                <a:cubicBezTo>
                  <a:pt x="75" y="34"/>
                  <a:pt x="76" y="34"/>
                  <a:pt x="76" y="34"/>
                </a:cubicBezTo>
                <a:cubicBezTo>
                  <a:pt x="75" y="34"/>
                  <a:pt x="75" y="34"/>
                  <a:pt x="74" y="34"/>
                </a:cubicBezTo>
                <a:close/>
                <a:moveTo>
                  <a:pt x="74" y="6"/>
                </a:moveTo>
                <a:cubicBezTo>
                  <a:pt x="72" y="6"/>
                  <a:pt x="70" y="6"/>
                  <a:pt x="68" y="7"/>
                </a:cubicBezTo>
                <a:cubicBezTo>
                  <a:pt x="69" y="7"/>
                  <a:pt x="70" y="7"/>
                  <a:pt x="72" y="7"/>
                </a:cubicBezTo>
                <a:cubicBezTo>
                  <a:pt x="72" y="6"/>
                  <a:pt x="74" y="6"/>
                  <a:pt x="74" y="6"/>
                </a:cubicBezTo>
                <a:close/>
                <a:moveTo>
                  <a:pt x="82" y="31"/>
                </a:moveTo>
                <a:cubicBezTo>
                  <a:pt x="82" y="31"/>
                  <a:pt x="82" y="31"/>
                  <a:pt x="81" y="31"/>
                </a:cubicBezTo>
                <a:cubicBezTo>
                  <a:pt x="81" y="31"/>
                  <a:pt x="80" y="32"/>
                  <a:pt x="80" y="31"/>
                </a:cubicBezTo>
                <a:cubicBezTo>
                  <a:pt x="80" y="32"/>
                  <a:pt x="78" y="32"/>
                  <a:pt x="78" y="32"/>
                </a:cubicBezTo>
                <a:cubicBezTo>
                  <a:pt x="80" y="32"/>
                  <a:pt x="81" y="32"/>
                  <a:pt x="82" y="31"/>
                </a:cubicBezTo>
                <a:close/>
                <a:moveTo>
                  <a:pt x="85" y="31"/>
                </a:moveTo>
                <a:cubicBezTo>
                  <a:pt x="84" y="31"/>
                  <a:pt x="84" y="31"/>
                  <a:pt x="84" y="30"/>
                </a:cubicBezTo>
                <a:cubicBezTo>
                  <a:pt x="83" y="31"/>
                  <a:pt x="83" y="31"/>
                  <a:pt x="82" y="31"/>
                </a:cubicBezTo>
                <a:cubicBezTo>
                  <a:pt x="82" y="31"/>
                  <a:pt x="82" y="31"/>
                  <a:pt x="83" y="31"/>
                </a:cubicBezTo>
                <a:cubicBezTo>
                  <a:pt x="84" y="31"/>
                  <a:pt x="84" y="31"/>
                  <a:pt x="85" y="31"/>
                </a:cubicBezTo>
                <a:close/>
                <a:moveTo>
                  <a:pt x="85" y="23"/>
                </a:moveTo>
                <a:cubicBezTo>
                  <a:pt x="85" y="23"/>
                  <a:pt x="83" y="23"/>
                  <a:pt x="83" y="23"/>
                </a:cubicBezTo>
                <a:cubicBezTo>
                  <a:pt x="84" y="24"/>
                  <a:pt x="85" y="24"/>
                  <a:pt x="85" y="23"/>
                </a:cubicBezTo>
                <a:close/>
                <a:moveTo>
                  <a:pt x="89" y="31"/>
                </a:moveTo>
                <a:cubicBezTo>
                  <a:pt x="87" y="31"/>
                  <a:pt x="86" y="30"/>
                  <a:pt x="86" y="31"/>
                </a:cubicBezTo>
                <a:cubicBezTo>
                  <a:pt x="87" y="31"/>
                  <a:pt x="89" y="31"/>
                  <a:pt x="89" y="31"/>
                </a:cubicBezTo>
                <a:close/>
                <a:moveTo>
                  <a:pt x="92" y="32"/>
                </a:moveTo>
                <a:cubicBezTo>
                  <a:pt x="93" y="32"/>
                  <a:pt x="92" y="32"/>
                  <a:pt x="93" y="32"/>
                </a:cubicBezTo>
                <a:cubicBezTo>
                  <a:pt x="93" y="32"/>
                  <a:pt x="93" y="31"/>
                  <a:pt x="92" y="32"/>
                </a:cubicBezTo>
                <a:close/>
                <a:moveTo>
                  <a:pt x="95" y="32"/>
                </a:moveTo>
                <a:cubicBezTo>
                  <a:pt x="94" y="32"/>
                  <a:pt x="94" y="32"/>
                  <a:pt x="95" y="32"/>
                </a:cubicBezTo>
                <a:close/>
                <a:moveTo>
                  <a:pt x="97" y="22"/>
                </a:move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6" y="22"/>
                  <a:pt x="97" y="22"/>
                </a:cubicBezTo>
                <a:close/>
                <a:moveTo>
                  <a:pt x="99" y="24"/>
                </a:moveTo>
                <a:cubicBezTo>
                  <a:pt x="99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lose/>
                <a:moveTo>
                  <a:pt x="116" y="30"/>
                </a:moveTo>
                <a:cubicBezTo>
                  <a:pt x="116" y="30"/>
                  <a:pt x="117" y="30"/>
                  <a:pt x="118" y="31"/>
                </a:cubicBezTo>
                <a:cubicBezTo>
                  <a:pt x="118" y="31"/>
                  <a:pt x="119" y="32"/>
                  <a:pt x="120" y="32"/>
                </a:cubicBezTo>
                <a:cubicBezTo>
                  <a:pt x="119" y="32"/>
                  <a:pt x="119" y="32"/>
                  <a:pt x="120" y="32"/>
                </a:cubicBezTo>
                <a:cubicBezTo>
                  <a:pt x="118" y="31"/>
                  <a:pt x="118" y="31"/>
                  <a:pt x="118" y="30"/>
                </a:cubicBezTo>
                <a:cubicBezTo>
                  <a:pt x="117" y="30"/>
                  <a:pt x="116" y="30"/>
                  <a:pt x="116" y="30"/>
                </a:cubicBezTo>
                <a:close/>
                <a:moveTo>
                  <a:pt x="115" y="31"/>
                </a:moveTo>
                <a:cubicBezTo>
                  <a:pt x="115" y="30"/>
                  <a:pt x="115" y="30"/>
                  <a:pt x="114" y="30"/>
                </a:cubicBezTo>
                <a:cubicBezTo>
                  <a:pt x="114" y="30"/>
                  <a:pt x="114" y="30"/>
                  <a:pt x="115" y="31"/>
                </a:cubicBezTo>
                <a:close/>
                <a:moveTo>
                  <a:pt x="111" y="27"/>
                </a:moveTo>
                <a:cubicBezTo>
                  <a:pt x="111" y="27"/>
                  <a:pt x="112" y="27"/>
                  <a:pt x="113" y="28"/>
                </a:cubicBezTo>
                <a:cubicBezTo>
                  <a:pt x="113" y="28"/>
                  <a:pt x="114" y="28"/>
                  <a:pt x="114" y="28"/>
                </a:cubicBezTo>
                <a:cubicBezTo>
                  <a:pt x="113" y="28"/>
                  <a:pt x="112" y="27"/>
                  <a:pt x="111" y="27"/>
                </a:cubicBezTo>
                <a:close/>
                <a:moveTo>
                  <a:pt x="109" y="27"/>
                </a:moveTo>
                <a:cubicBezTo>
                  <a:pt x="109" y="28"/>
                  <a:pt x="110" y="28"/>
                  <a:pt x="111" y="28"/>
                </a:cubicBezTo>
                <a:cubicBezTo>
                  <a:pt x="111" y="28"/>
                  <a:pt x="110" y="28"/>
                  <a:pt x="110" y="28"/>
                </a:cubicBezTo>
                <a:cubicBezTo>
                  <a:pt x="112" y="29"/>
                  <a:pt x="112" y="29"/>
                  <a:pt x="113" y="30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8"/>
                  <a:pt x="109" y="27"/>
                  <a:pt x="107" y="26"/>
                </a:cubicBezTo>
                <a:cubicBezTo>
                  <a:pt x="107" y="27"/>
                  <a:pt x="108" y="27"/>
                  <a:pt x="109" y="27"/>
                </a:cubicBezTo>
                <a:close/>
                <a:moveTo>
                  <a:pt x="108" y="33"/>
                </a:moveTo>
                <a:cubicBezTo>
                  <a:pt x="109" y="33"/>
                  <a:pt x="109" y="33"/>
                  <a:pt x="110" y="34"/>
                </a:cubicBezTo>
                <a:cubicBezTo>
                  <a:pt x="110" y="33"/>
                  <a:pt x="111" y="34"/>
                  <a:pt x="111" y="34"/>
                </a:cubicBezTo>
                <a:cubicBezTo>
                  <a:pt x="110" y="33"/>
                  <a:pt x="110" y="33"/>
                  <a:pt x="109" y="33"/>
                </a:cubicBezTo>
                <a:cubicBezTo>
                  <a:pt x="109" y="33"/>
                  <a:pt x="107" y="32"/>
                  <a:pt x="108" y="33"/>
                </a:cubicBezTo>
                <a:close/>
                <a:moveTo>
                  <a:pt x="108" y="35"/>
                </a:moveTo>
                <a:cubicBezTo>
                  <a:pt x="108" y="35"/>
                  <a:pt x="107" y="34"/>
                  <a:pt x="107" y="35"/>
                </a:cubicBezTo>
                <a:cubicBezTo>
                  <a:pt x="107" y="35"/>
                  <a:pt x="107" y="35"/>
                  <a:pt x="108" y="35"/>
                </a:cubicBezTo>
                <a:close/>
                <a:moveTo>
                  <a:pt x="114" y="37"/>
                </a:moveTo>
                <a:cubicBezTo>
                  <a:pt x="112" y="36"/>
                  <a:pt x="110" y="35"/>
                  <a:pt x="109" y="34"/>
                </a:cubicBezTo>
                <a:cubicBezTo>
                  <a:pt x="108" y="34"/>
                  <a:pt x="108" y="34"/>
                  <a:pt x="109" y="35"/>
                </a:cubicBezTo>
                <a:cubicBezTo>
                  <a:pt x="109" y="34"/>
                  <a:pt x="110" y="35"/>
                  <a:pt x="110" y="35"/>
                </a:cubicBezTo>
                <a:cubicBezTo>
                  <a:pt x="110" y="35"/>
                  <a:pt x="109" y="35"/>
                  <a:pt x="109" y="35"/>
                </a:cubicBezTo>
                <a:cubicBezTo>
                  <a:pt x="110" y="35"/>
                  <a:pt x="113" y="37"/>
                  <a:pt x="114" y="37"/>
                </a:cubicBezTo>
                <a:close/>
                <a:moveTo>
                  <a:pt x="117" y="34"/>
                </a:moveTo>
                <a:cubicBezTo>
                  <a:pt x="117" y="34"/>
                  <a:pt x="118" y="35"/>
                  <a:pt x="118" y="35"/>
                </a:cubicBezTo>
                <a:cubicBezTo>
                  <a:pt x="117" y="34"/>
                  <a:pt x="118" y="34"/>
                  <a:pt x="117" y="34"/>
                </a:cubicBezTo>
                <a:close/>
                <a:moveTo>
                  <a:pt x="115" y="39"/>
                </a:moveTo>
                <a:cubicBezTo>
                  <a:pt x="116" y="38"/>
                  <a:pt x="115" y="38"/>
                  <a:pt x="115" y="38"/>
                </a:cubicBezTo>
                <a:cubicBezTo>
                  <a:pt x="114" y="38"/>
                  <a:pt x="115" y="38"/>
                  <a:pt x="115" y="39"/>
                </a:cubicBezTo>
                <a:close/>
                <a:moveTo>
                  <a:pt x="116" y="37"/>
                </a:moveTo>
                <a:cubicBezTo>
                  <a:pt x="115" y="37"/>
                  <a:pt x="117" y="38"/>
                  <a:pt x="118" y="39"/>
                </a:cubicBezTo>
                <a:cubicBezTo>
                  <a:pt x="118" y="38"/>
                  <a:pt x="116" y="37"/>
                  <a:pt x="116" y="37"/>
                </a:cubicBezTo>
                <a:close/>
                <a:moveTo>
                  <a:pt x="122" y="34"/>
                </a:moveTo>
                <a:cubicBezTo>
                  <a:pt x="121" y="34"/>
                  <a:pt x="120" y="33"/>
                  <a:pt x="120" y="32"/>
                </a:cubicBezTo>
                <a:cubicBezTo>
                  <a:pt x="119" y="32"/>
                  <a:pt x="120" y="33"/>
                  <a:pt x="120" y="33"/>
                </a:cubicBezTo>
                <a:cubicBezTo>
                  <a:pt x="120" y="33"/>
                  <a:pt x="121" y="34"/>
                  <a:pt x="122" y="34"/>
                </a:cubicBezTo>
                <a:close/>
                <a:moveTo>
                  <a:pt x="122" y="35"/>
                </a:moveTo>
                <a:cubicBezTo>
                  <a:pt x="124" y="36"/>
                  <a:pt x="125" y="37"/>
                  <a:pt x="126" y="38"/>
                </a:cubicBezTo>
                <a:cubicBezTo>
                  <a:pt x="127" y="40"/>
                  <a:pt x="128" y="41"/>
                  <a:pt x="129" y="43"/>
                </a:cubicBezTo>
                <a:cubicBezTo>
                  <a:pt x="130" y="44"/>
                  <a:pt x="130" y="44"/>
                  <a:pt x="131" y="45"/>
                </a:cubicBezTo>
                <a:cubicBezTo>
                  <a:pt x="131" y="44"/>
                  <a:pt x="129" y="42"/>
                  <a:pt x="131" y="43"/>
                </a:cubicBezTo>
                <a:cubicBezTo>
                  <a:pt x="130" y="42"/>
                  <a:pt x="130" y="43"/>
                  <a:pt x="130" y="42"/>
                </a:cubicBezTo>
                <a:cubicBezTo>
                  <a:pt x="129" y="42"/>
                  <a:pt x="129" y="42"/>
                  <a:pt x="129" y="41"/>
                </a:cubicBezTo>
                <a:cubicBezTo>
                  <a:pt x="129" y="41"/>
                  <a:pt x="128" y="40"/>
                  <a:pt x="128" y="40"/>
                </a:cubicBezTo>
                <a:cubicBezTo>
                  <a:pt x="127" y="39"/>
                  <a:pt x="127" y="40"/>
                  <a:pt x="127" y="39"/>
                </a:cubicBezTo>
                <a:cubicBezTo>
                  <a:pt x="127" y="38"/>
                  <a:pt x="127" y="38"/>
                  <a:pt x="127" y="38"/>
                </a:cubicBezTo>
                <a:cubicBezTo>
                  <a:pt x="126" y="37"/>
                  <a:pt x="124" y="36"/>
                  <a:pt x="122" y="34"/>
                </a:cubicBezTo>
                <a:cubicBezTo>
                  <a:pt x="122" y="34"/>
                  <a:pt x="122" y="34"/>
                  <a:pt x="122" y="35"/>
                </a:cubicBezTo>
                <a:close/>
                <a:moveTo>
                  <a:pt x="119" y="40"/>
                </a:moveTo>
                <a:cubicBezTo>
                  <a:pt x="119" y="40"/>
                  <a:pt x="119" y="39"/>
                  <a:pt x="119" y="39"/>
                </a:cubicBezTo>
                <a:cubicBezTo>
                  <a:pt x="118" y="39"/>
                  <a:pt x="119" y="39"/>
                  <a:pt x="119" y="40"/>
                </a:cubicBezTo>
                <a:close/>
                <a:moveTo>
                  <a:pt x="124" y="39"/>
                </a:moveTo>
                <a:cubicBezTo>
                  <a:pt x="125" y="40"/>
                  <a:pt x="126" y="41"/>
                  <a:pt x="127" y="42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26" y="41"/>
                  <a:pt x="126" y="40"/>
                  <a:pt x="125" y="39"/>
                </a:cubicBezTo>
                <a:cubicBezTo>
                  <a:pt x="124" y="39"/>
                  <a:pt x="123" y="38"/>
                  <a:pt x="123" y="37"/>
                </a:cubicBezTo>
                <a:cubicBezTo>
                  <a:pt x="122" y="37"/>
                  <a:pt x="123" y="38"/>
                  <a:pt x="122" y="37"/>
                </a:cubicBezTo>
                <a:cubicBezTo>
                  <a:pt x="122" y="37"/>
                  <a:pt x="122" y="37"/>
                  <a:pt x="121" y="3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3" y="38"/>
                  <a:pt x="123" y="38"/>
                  <a:pt x="124" y="39"/>
                </a:cubicBezTo>
                <a:close/>
                <a:moveTo>
                  <a:pt x="121" y="43"/>
                </a:moveTo>
                <a:cubicBezTo>
                  <a:pt x="120" y="42"/>
                  <a:pt x="120" y="42"/>
                  <a:pt x="119" y="41"/>
                </a:cubicBezTo>
                <a:cubicBezTo>
                  <a:pt x="119" y="42"/>
                  <a:pt x="120" y="42"/>
                  <a:pt x="120" y="43"/>
                </a:cubicBezTo>
                <a:cubicBezTo>
                  <a:pt x="121" y="43"/>
                  <a:pt x="121" y="43"/>
                  <a:pt x="121" y="43"/>
                </a:cubicBezTo>
                <a:close/>
                <a:moveTo>
                  <a:pt x="130" y="55"/>
                </a:moveTo>
                <a:cubicBezTo>
                  <a:pt x="130" y="54"/>
                  <a:pt x="130" y="54"/>
                  <a:pt x="130" y="54"/>
                </a:cubicBezTo>
                <a:cubicBezTo>
                  <a:pt x="130" y="54"/>
                  <a:pt x="130" y="55"/>
                  <a:pt x="130" y="55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Freeform 6763">
            <a:extLst>
              <a:ext uri="{FF2B5EF4-FFF2-40B4-BE49-F238E27FC236}">
                <a16:creationId xmlns:a16="http://schemas.microsoft.com/office/drawing/2014/main" id="{0428A43F-336C-0054-0B00-EC2FC77F237B}"/>
              </a:ext>
            </a:extLst>
          </p:cNvPr>
          <p:cNvSpPr>
            <a:spLocks noEditPoints="1"/>
          </p:cNvSpPr>
          <p:nvPr/>
        </p:nvSpPr>
        <p:spPr bwMode="auto">
          <a:xfrm>
            <a:off x="9855199" y="887830"/>
            <a:ext cx="1295400" cy="1250979"/>
          </a:xfrm>
          <a:custGeom>
            <a:avLst/>
            <a:gdLst>
              <a:gd name="T0" fmla="*/ 93 w 178"/>
              <a:gd name="T1" fmla="*/ 33 h 172"/>
              <a:gd name="T2" fmla="*/ 59 w 178"/>
              <a:gd name="T3" fmla="*/ 42 h 172"/>
              <a:gd name="T4" fmla="*/ 52 w 178"/>
              <a:gd name="T5" fmla="*/ 110 h 172"/>
              <a:gd name="T6" fmla="*/ 93 w 178"/>
              <a:gd name="T7" fmla="*/ 125 h 172"/>
              <a:gd name="T8" fmla="*/ 120 w 178"/>
              <a:gd name="T9" fmla="*/ 116 h 172"/>
              <a:gd name="T10" fmla="*/ 98 w 178"/>
              <a:gd name="T11" fmla="*/ 132 h 172"/>
              <a:gd name="T12" fmla="*/ 106 w 178"/>
              <a:gd name="T13" fmla="*/ 136 h 172"/>
              <a:gd name="T14" fmla="*/ 84 w 178"/>
              <a:gd name="T15" fmla="*/ 141 h 172"/>
              <a:gd name="T16" fmla="*/ 128 w 178"/>
              <a:gd name="T17" fmla="*/ 128 h 172"/>
              <a:gd name="T18" fmla="*/ 138 w 178"/>
              <a:gd name="T19" fmla="*/ 122 h 172"/>
              <a:gd name="T20" fmla="*/ 154 w 178"/>
              <a:gd name="T21" fmla="*/ 95 h 172"/>
              <a:gd name="T22" fmla="*/ 150 w 178"/>
              <a:gd name="T23" fmla="*/ 116 h 172"/>
              <a:gd name="T24" fmla="*/ 146 w 178"/>
              <a:gd name="T25" fmla="*/ 127 h 172"/>
              <a:gd name="T26" fmla="*/ 147 w 178"/>
              <a:gd name="T27" fmla="*/ 133 h 172"/>
              <a:gd name="T28" fmla="*/ 95 w 178"/>
              <a:gd name="T29" fmla="*/ 160 h 172"/>
              <a:gd name="T30" fmla="*/ 84 w 178"/>
              <a:gd name="T31" fmla="*/ 164 h 172"/>
              <a:gd name="T32" fmla="*/ 169 w 178"/>
              <a:gd name="T33" fmla="*/ 110 h 172"/>
              <a:gd name="T34" fmla="*/ 134 w 178"/>
              <a:gd name="T35" fmla="*/ 155 h 172"/>
              <a:gd name="T36" fmla="*/ 176 w 178"/>
              <a:gd name="T37" fmla="*/ 109 h 172"/>
              <a:gd name="T38" fmla="*/ 126 w 178"/>
              <a:gd name="T39" fmla="*/ 165 h 172"/>
              <a:gd name="T40" fmla="*/ 28 w 178"/>
              <a:gd name="T41" fmla="*/ 148 h 172"/>
              <a:gd name="T42" fmla="*/ 0 w 178"/>
              <a:gd name="T43" fmla="*/ 83 h 172"/>
              <a:gd name="T44" fmla="*/ 58 w 178"/>
              <a:gd name="T45" fmla="*/ 3 h 172"/>
              <a:gd name="T46" fmla="*/ 21 w 178"/>
              <a:gd name="T47" fmla="*/ 28 h 172"/>
              <a:gd name="T48" fmla="*/ 1 w 178"/>
              <a:gd name="T49" fmla="*/ 88 h 172"/>
              <a:gd name="T50" fmla="*/ 24 w 178"/>
              <a:gd name="T51" fmla="*/ 135 h 172"/>
              <a:gd name="T52" fmla="*/ 8 w 178"/>
              <a:gd name="T53" fmla="*/ 58 h 172"/>
              <a:gd name="T54" fmla="*/ 18 w 178"/>
              <a:gd name="T55" fmla="*/ 42 h 172"/>
              <a:gd name="T56" fmla="*/ 22 w 178"/>
              <a:gd name="T57" fmla="*/ 39 h 172"/>
              <a:gd name="T58" fmla="*/ 129 w 178"/>
              <a:gd name="T59" fmla="*/ 20 h 172"/>
              <a:gd name="T60" fmla="*/ 125 w 178"/>
              <a:gd name="T61" fmla="*/ 20 h 172"/>
              <a:gd name="T62" fmla="*/ 135 w 178"/>
              <a:gd name="T63" fmla="*/ 31 h 172"/>
              <a:gd name="T64" fmla="*/ 90 w 178"/>
              <a:gd name="T65" fmla="*/ 14 h 172"/>
              <a:gd name="T66" fmla="*/ 120 w 178"/>
              <a:gd name="T67" fmla="*/ 25 h 172"/>
              <a:gd name="T68" fmla="*/ 103 w 178"/>
              <a:gd name="T69" fmla="*/ 21 h 172"/>
              <a:gd name="T70" fmla="*/ 104 w 178"/>
              <a:gd name="T71" fmla="*/ 23 h 172"/>
              <a:gd name="T72" fmla="*/ 140 w 178"/>
              <a:gd name="T73" fmla="*/ 72 h 172"/>
              <a:gd name="T74" fmla="*/ 134 w 178"/>
              <a:gd name="T75" fmla="*/ 63 h 172"/>
              <a:gd name="T76" fmla="*/ 137 w 178"/>
              <a:gd name="T77" fmla="*/ 61 h 172"/>
              <a:gd name="T78" fmla="*/ 103 w 178"/>
              <a:gd name="T79" fmla="*/ 11 h 172"/>
              <a:gd name="T80" fmla="*/ 105 w 178"/>
              <a:gd name="T81" fmla="*/ 11 h 172"/>
              <a:gd name="T82" fmla="*/ 24 w 178"/>
              <a:gd name="T83" fmla="*/ 31 h 172"/>
              <a:gd name="T84" fmla="*/ 24 w 178"/>
              <a:gd name="T85" fmla="*/ 25 h 172"/>
              <a:gd name="T86" fmla="*/ 145 w 178"/>
              <a:gd name="T87" fmla="*/ 150 h 172"/>
              <a:gd name="T88" fmla="*/ 126 w 178"/>
              <a:gd name="T89" fmla="*/ 162 h 172"/>
              <a:gd name="T90" fmla="*/ 148 w 178"/>
              <a:gd name="T91" fmla="*/ 105 h 172"/>
              <a:gd name="T92" fmla="*/ 128 w 178"/>
              <a:gd name="T93" fmla="*/ 129 h 172"/>
              <a:gd name="T94" fmla="*/ 141 w 178"/>
              <a:gd name="T95" fmla="*/ 132 h 172"/>
              <a:gd name="T96" fmla="*/ 126 w 178"/>
              <a:gd name="T97" fmla="*/ 143 h 172"/>
              <a:gd name="T98" fmla="*/ 108 w 178"/>
              <a:gd name="T99" fmla="*/ 155 h 172"/>
              <a:gd name="T100" fmla="*/ 97 w 178"/>
              <a:gd name="T101" fmla="*/ 139 h 172"/>
              <a:gd name="T102" fmla="*/ 95 w 178"/>
              <a:gd name="T103" fmla="*/ 133 h 172"/>
              <a:gd name="T104" fmla="*/ 57 w 178"/>
              <a:gd name="T105" fmla="*/ 166 h 172"/>
              <a:gd name="T106" fmla="*/ 84 w 178"/>
              <a:gd name="T107" fmla="*/ 172 h 172"/>
              <a:gd name="T108" fmla="*/ 100 w 178"/>
              <a:gd name="T109" fmla="*/ 167 h 172"/>
              <a:gd name="T110" fmla="*/ 69 w 178"/>
              <a:gd name="T111" fmla="*/ 163 h 172"/>
              <a:gd name="T112" fmla="*/ 42 w 178"/>
              <a:gd name="T113" fmla="*/ 152 h 172"/>
              <a:gd name="T114" fmla="*/ 16 w 178"/>
              <a:gd name="T115" fmla="*/ 48 h 172"/>
              <a:gd name="T116" fmla="*/ 50 w 178"/>
              <a:gd name="T117" fmla="*/ 14 h 172"/>
              <a:gd name="T118" fmla="*/ 80 w 178"/>
              <a:gd name="T119" fmla="*/ 31 h 172"/>
              <a:gd name="T120" fmla="*/ 110 w 178"/>
              <a:gd name="T121" fmla="*/ 28 h 172"/>
              <a:gd name="T122" fmla="*/ 127 w 178"/>
              <a:gd name="T123" fmla="*/ 3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72">
                <a:moveTo>
                  <a:pt x="135" y="78"/>
                </a:moveTo>
                <a:cubicBezTo>
                  <a:pt x="135" y="77"/>
                  <a:pt x="135" y="75"/>
                  <a:pt x="135" y="74"/>
                </a:cubicBezTo>
                <a:cubicBezTo>
                  <a:pt x="135" y="72"/>
                  <a:pt x="134" y="70"/>
                  <a:pt x="134" y="69"/>
                </a:cubicBezTo>
                <a:cubicBezTo>
                  <a:pt x="133" y="65"/>
                  <a:pt x="131" y="60"/>
                  <a:pt x="129" y="56"/>
                </a:cubicBezTo>
                <a:cubicBezTo>
                  <a:pt x="127" y="52"/>
                  <a:pt x="124" y="48"/>
                  <a:pt x="121" y="45"/>
                </a:cubicBezTo>
                <a:cubicBezTo>
                  <a:pt x="121" y="45"/>
                  <a:pt x="121" y="45"/>
                  <a:pt x="120" y="45"/>
                </a:cubicBezTo>
                <a:cubicBezTo>
                  <a:pt x="120" y="45"/>
                  <a:pt x="120" y="44"/>
                  <a:pt x="120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9" y="43"/>
                  <a:pt x="118" y="42"/>
                  <a:pt x="118" y="43"/>
                </a:cubicBezTo>
                <a:cubicBezTo>
                  <a:pt x="118" y="42"/>
                  <a:pt x="117" y="41"/>
                  <a:pt x="117" y="41"/>
                </a:cubicBezTo>
                <a:cubicBezTo>
                  <a:pt x="116" y="40"/>
                  <a:pt x="114" y="39"/>
                  <a:pt x="112" y="38"/>
                </a:cubicBezTo>
                <a:cubicBezTo>
                  <a:pt x="110" y="37"/>
                  <a:pt x="108" y="36"/>
                  <a:pt x="106" y="35"/>
                </a:cubicBezTo>
                <a:cubicBezTo>
                  <a:pt x="104" y="34"/>
                  <a:pt x="103" y="34"/>
                  <a:pt x="101" y="34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1" y="33"/>
                  <a:pt x="100" y="33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33"/>
                  <a:pt x="98" y="32"/>
                  <a:pt x="96" y="32"/>
                </a:cubicBezTo>
                <a:cubicBezTo>
                  <a:pt x="96" y="32"/>
                  <a:pt x="96" y="32"/>
                  <a:pt x="95" y="32"/>
                </a:cubicBezTo>
                <a:cubicBezTo>
                  <a:pt x="95" y="32"/>
                  <a:pt x="96" y="32"/>
                  <a:pt x="96" y="33"/>
                </a:cubicBezTo>
                <a:cubicBezTo>
                  <a:pt x="97" y="33"/>
                  <a:pt x="96" y="32"/>
                  <a:pt x="97" y="32"/>
                </a:cubicBezTo>
                <a:cubicBezTo>
                  <a:pt x="98" y="32"/>
                  <a:pt x="96" y="32"/>
                  <a:pt x="97" y="33"/>
                </a:cubicBezTo>
                <a:cubicBezTo>
                  <a:pt x="95" y="32"/>
                  <a:pt x="97" y="33"/>
                  <a:pt x="96" y="33"/>
                </a:cubicBezTo>
                <a:cubicBezTo>
                  <a:pt x="96" y="33"/>
                  <a:pt x="97" y="33"/>
                  <a:pt x="97" y="33"/>
                </a:cubicBezTo>
                <a:cubicBezTo>
                  <a:pt x="98" y="34"/>
                  <a:pt x="98" y="34"/>
                  <a:pt x="98" y="34"/>
                </a:cubicBezTo>
                <a:cubicBezTo>
                  <a:pt x="99" y="34"/>
                  <a:pt x="98" y="34"/>
                  <a:pt x="99" y="34"/>
                </a:cubicBezTo>
                <a:cubicBezTo>
                  <a:pt x="99" y="34"/>
                  <a:pt x="99" y="33"/>
                  <a:pt x="98" y="33"/>
                </a:cubicBezTo>
                <a:cubicBezTo>
                  <a:pt x="99" y="33"/>
                  <a:pt x="100" y="34"/>
                  <a:pt x="100" y="33"/>
                </a:cubicBezTo>
                <a:cubicBezTo>
                  <a:pt x="101" y="33"/>
                  <a:pt x="101" y="34"/>
                  <a:pt x="101" y="34"/>
                </a:cubicBezTo>
                <a:cubicBezTo>
                  <a:pt x="101" y="34"/>
                  <a:pt x="101" y="34"/>
                  <a:pt x="102" y="34"/>
                </a:cubicBezTo>
                <a:cubicBezTo>
                  <a:pt x="102" y="34"/>
                  <a:pt x="101" y="34"/>
                  <a:pt x="102" y="35"/>
                </a:cubicBezTo>
                <a:cubicBezTo>
                  <a:pt x="103" y="35"/>
                  <a:pt x="102" y="35"/>
                  <a:pt x="103" y="35"/>
                </a:cubicBezTo>
                <a:cubicBezTo>
                  <a:pt x="103" y="35"/>
                  <a:pt x="103" y="35"/>
                  <a:pt x="104" y="35"/>
                </a:cubicBezTo>
                <a:cubicBezTo>
                  <a:pt x="103" y="35"/>
                  <a:pt x="102" y="35"/>
                  <a:pt x="101" y="35"/>
                </a:cubicBezTo>
                <a:cubicBezTo>
                  <a:pt x="102" y="35"/>
                  <a:pt x="101" y="35"/>
                  <a:pt x="100" y="35"/>
                </a:cubicBezTo>
                <a:cubicBezTo>
                  <a:pt x="99" y="35"/>
                  <a:pt x="99" y="35"/>
                  <a:pt x="99" y="34"/>
                </a:cubicBezTo>
                <a:cubicBezTo>
                  <a:pt x="99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3"/>
                  <a:pt x="95" y="34"/>
                  <a:pt x="94" y="33"/>
                </a:cubicBezTo>
                <a:cubicBezTo>
                  <a:pt x="94" y="33"/>
                  <a:pt x="95" y="33"/>
                  <a:pt x="95" y="33"/>
                </a:cubicBezTo>
                <a:cubicBezTo>
                  <a:pt x="94" y="33"/>
                  <a:pt x="93" y="33"/>
                  <a:pt x="93" y="33"/>
                </a:cubicBezTo>
                <a:cubicBezTo>
                  <a:pt x="92" y="33"/>
                  <a:pt x="93" y="33"/>
                  <a:pt x="93" y="33"/>
                </a:cubicBezTo>
                <a:cubicBezTo>
                  <a:pt x="93" y="33"/>
                  <a:pt x="92" y="33"/>
                  <a:pt x="91" y="32"/>
                </a:cubicBezTo>
                <a:cubicBezTo>
                  <a:pt x="91" y="32"/>
                  <a:pt x="90" y="32"/>
                  <a:pt x="90" y="33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2"/>
                  <a:pt x="89" y="33"/>
                  <a:pt x="88" y="33"/>
                </a:cubicBezTo>
                <a:cubicBezTo>
                  <a:pt x="88" y="32"/>
                  <a:pt x="87" y="32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6" y="32"/>
                  <a:pt x="85" y="32"/>
                  <a:pt x="84" y="32"/>
                </a:cubicBezTo>
                <a:cubicBezTo>
                  <a:pt x="84" y="32"/>
                  <a:pt x="85" y="32"/>
                  <a:pt x="85" y="32"/>
                </a:cubicBezTo>
                <a:cubicBezTo>
                  <a:pt x="84" y="32"/>
                  <a:pt x="84" y="32"/>
                  <a:pt x="83" y="33"/>
                </a:cubicBezTo>
                <a:cubicBezTo>
                  <a:pt x="83" y="32"/>
                  <a:pt x="83" y="32"/>
                  <a:pt x="82" y="32"/>
                </a:cubicBezTo>
                <a:cubicBezTo>
                  <a:pt x="82" y="32"/>
                  <a:pt x="82" y="32"/>
                  <a:pt x="82" y="33"/>
                </a:cubicBezTo>
                <a:cubicBezTo>
                  <a:pt x="81" y="33"/>
                  <a:pt x="81" y="32"/>
                  <a:pt x="81" y="32"/>
                </a:cubicBezTo>
                <a:cubicBezTo>
                  <a:pt x="80" y="32"/>
                  <a:pt x="81" y="33"/>
                  <a:pt x="80" y="33"/>
                </a:cubicBezTo>
                <a:cubicBezTo>
                  <a:pt x="80" y="32"/>
                  <a:pt x="79" y="33"/>
                  <a:pt x="79" y="32"/>
                </a:cubicBezTo>
                <a:cubicBezTo>
                  <a:pt x="78" y="33"/>
                  <a:pt x="77" y="33"/>
                  <a:pt x="76" y="33"/>
                </a:cubicBezTo>
                <a:cubicBezTo>
                  <a:pt x="76" y="33"/>
                  <a:pt x="76" y="33"/>
                  <a:pt x="75" y="33"/>
                </a:cubicBezTo>
                <a:cubicBezTo>
                  <a:pt x="75" y="33"/>
                  <a:pt x="76" y="33"/>
                  <a:pt x="76" y="33"/>
                </a:cubicBezTo>
                <a:cubicBezTo>
                  <a:pt x="77" y="33"/>
                  <a:pt x="78" y="33"/>
                  <a:pt x="78" y="33"/>
                </a:cubicBezTo>
                <a:cubicBezTo>
                  <a:pt x="81" y="33"/>
                  <a:pt x="85" y="33"/>
                  <a:pt x="90" y="33"/>
                </a:cubicBezTo>
                <a:cubicBezTo>
                  <a:pt x="89" y="34"/>
                  <a:pt x="87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4" y="33"/>
                  <a:pt x="85" y="34"/>
                  <a:pt x="84" y="34"/>
                </a:cubicBezTo>
                <a:cubicBezTo>
                  <a:pt x="84" y="33"/>
                  <a:pt x="83" y="33"/>
                  <a:pt x="82" y="33"/>
                </a:cubicBezTo>
                <a:cubicBezTo>
                  <a:pt x="82" y="33"/>
                  <a:pt x="81" y="33"/>
                  <a:pt x="80" y="33"/>
                </a:cubicBezTo>
                <a:cubicBezTo>
                  <a:pt x="79" y="33"/>
                  <a:pt x="80" y="33"/>
                  <a:pt x="80" y="34"/>
                </a:cubicBezTo>
                <a:cubicBezTo>
                  <a:pt x="79" y="34"/>
                  <a:pt x="79" y="34"/>
                  <a:pt x="78" y="34"/>
                </a:cubicBezTo>
                <a:cubicBezTo>
                  <a:pt x="78" y="34"/>
                  <a:pt x="79" y="33"/>
                  <a:pt x="78" y="33"/>
                </a:cubicBezTo>
                <a:cubicBezTo>
                  <a:pt x="78" y="34"/>
                  <a:pt x="78" y="34"/>
                  <a:pt x="77" y="35"/>
                </a:cubicBezTo>
                <a:cubicBezTo>
                  <a:pt x="76" y="35"/>
                  <a:pt x="75" y="35"/>
                  <a:pt x="74" y="35"/>
                </a:cubicBezTo>
                <a:cubicBezTo>
                  <a:pt x="73" y="36"/>
                  <a:pt x="72" y="36"/>
                  <a:pt x="71" y="36"/>
                </a:cubicBezTo>
                <a:cubicBezTo>
                  <a:pt x="71" y="36"/>
                  <a:pt x="71" y="36"/>
                  <a:pt x="72" y="37"/>
                </a:cubicBezTo>
                <a:cubicBezTo>
                  <a:pt x="71" y="37"/>
                  <a:pt x="70" y="37"/>
                  <a:pt x="69" y="37"/>
                </a:cubicBezTo>
                <a:cubicBezTo>
                  <a:pt x="68" y="38"/>
                  <a:pt x="67" y="38"/>
                  <a:pt x="67" y="38"/>
                </a:cubicBezTo>
                <a:cubicBezTo>
                  <a:pt x="67" y="37"/>
                  <a:pt x="70" y="37"/>
                  <a:pt x="71" y="36"/>
                </a:cubicBezTo>
                <a:cubicBezTo>
                  <a:pt x="70" y="36"/>
                  <a:pt x="68" y="37"/>
                  <a:pt x="66" y="38"/>
                </a:cubicBezTo>
                <a:cubicBezTo>
                  <a:pt x="65" y="38"/>
                  <a:pt x="63" y="39"/>
                  <a:pt x="61" y="39"/>
                </a:cubicBezTo>
                <a:cubicBezTo>
                  <a:pt x="61" y="40"/>
                  <a:pt x="62" y="39"/>
                  <a:pt x="62" y="40"/>
                </a:cubicBezTo>
                <a:cubicBezTo>
                  <a:pt x="60" y="40"/>
                  <a:pt x="60" y="41"/>
                  <a:pt x="60" y="41"/>
                </a:cubicBezTo>
                <a:cubicBezTo>
                  <a:pt x="59" y="41"/>
                  <a:pt x="60" y="41"/>
                  <a:pt x="59" y="42"/>
                </a:cubicBezTo>
                <a:cubicBezTo>
                  <a:pt x="59" y="42"/>
                  <a:pt x="60" y="42"/>
                  <a:pt x="60" y="41"/>
                </a:cubicBezTo>
                <a:cubicBezTo>
                  <a:pt x="60" y="42"/>
                  <a:pt x="60" y="42"/>
                  <a:pt x="60" y="41"/>
                </a:cubicBezTo>
                <a:cubicBezTo>
                  <a:pt x="60" y="42"/>
                  <a:pt x="58" y="43"/>
                  <a:pt x="59" y="43"/>
                </a:cubicBezTo>
                <a:cubicBezTo>
                  <a:pt x="58" y="44"/>
                  <a:pt x="58" y="43"/>
                  <a:pt x="57" y="44"/>
                </a:cubicBezTo>
                <a:cubicBezTo>
                  <a:pt x="57" y="44"/>
                  <a:pt x="58" y="44"/>
                  <a:pt x="58" y="44"/>
                </a:cubicBezTo>
                <a:cubicBezTo>
                  <a:pt x="57" y="45"/>
                  <a:pt x="57" y="44"/>
                  <a:pt x="56" y="45"/>
                </a:cubicBezTo>
                <a:cubicBezTo>
                  <a:pt x="56" y="45"/>
                  <a:pt x="57" y="45"/>
                  <a:pt x="56" y="45"/>
                </a:cubicBezTo>
                <a:cubicBezTo>
                  <a:pt x="55" y="45"/>
                  <a:pt x="53" y="47"/>
                  <a:pt x="51" y="49"/>
                </a:cubicBezTo>
                <a:cubicBezTo>
                  <a:pt x="51" y="49"/>
                  <a:pt x="51" y="49"/>
                  <a:pt x="50" y="49"/>
                </a:cubicBezTo>
                <a:cubicBezTo>
                  <a:pt x="50" y="50"/>
                  <a:pt x="49" y="51"/>
                  <a:pt x="49" y="51"/>
                </a:cubicBezTo>
                <a:cubicBezTo>
                  <a:pt x="49" y="52"/>
                  <a:pt x="49" y="51"/>
                  <a:pt x="50" y="51"/>
                </a:cubicBezTo>
                <a:cubicBezTo>
                  <a:pt x="50" y="51"/>
                  <a:pt x="49" y="51"/>
                  <a:pt x="50" y="51"/>
                </a:cubicBezTo>
                <a:cubicBezTo>
                  <a:pt x="48" y="53"/>
                  <a:pt x="47" y="54"/>
                  <a:pt x="47" y="55"/>
                </a:cubicBezTo>
                <a:cubicBezTo>
                  <a:pt x="46" y="57"/>
                  <a:pt x="45" y="58"/>
                  <a:pt x="44" y="60"/>
                </a:cubicBezTo>
                <a:cubicBezTo>
                  <a:pt x="44" y="61"/>
                  <a:pt x="43" y="62"/>
                  <a:pt x="43" y="63"/>
                </a:cubicBezTo>
                <a:cubicBezTo>
                  <a:pt x="43" y="64"/>
                  <a:pt x="42" y="65"/>
                  <a:pt x="42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6"/>
                  <a:pt x="41" y="67"/>
                  <a:pt x="41" y="68"/>
                </a:cubicBezTo>
                <a:cubicBezTo>
                  <a:pt x="41" y="68"/>
                  <a:pt x="42" y="67"/>
                  <a:pt x="42" y="68"/>
                </a:cubicBezTo>
                <a:cubicBezTo>
                  <a:pt x="41" y="68"/>
                  <a:pt x="41" y="69"/>
                  <a:pt x="41" y="69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1"/>
                  <a:pt x="41" y="72"/>
                  <a:pt x="41" y="73"/>
                </a:cubicBezTo>
                <a:cubicBezTo>
                  <a:pt x="40" y="74"/>
                  <a:pt x="40" y="76"/>
                  <a:pt x="40" y="77"/>
                </a:cubicBezTo>
                <a:cubicBezTo>
                  <a:pt x="40" y="78"/>
                  <a:pt x="41" y="77"/>
                  <a:pt x="40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9"/>
                  <a:pt x="40" y="79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1"/>
                  <a:pt x="41" y="81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40" y="84"/>
                  <a:pt x="40" y="85"/>
                  <a:pt x="41" y="86"/>
                </a:cubicBezTo>
                <a:cubicBezTo>
                  <a:pt x="41" y="87"/>
                  <a:pt x="41" y="88"/>
                  <a:pt x="41" y="89"/>
                </a:cubicBezTo>
                <a:cubicBezTo>
                  <a:pt x="41" y="90"/>
                  <a:pt x="41" y="90"/>
                  <a:pt x="41" y="91"/>
                </a:cubicBezTo>
                <a:cubicBezTo>
                  <a:pt x="41" y="91"/>
                  <a:pt x="42" y="93"/>
                  <a:pt x="42" y="94"/>
                </a:cubicBezTo>
                <a:cubicBezTo>
                  <a:pt x="42" y="94"/>
                  <a:pt x="42" y="94"/>
                  <a:pt x="42" y="95"/>
                </a:cubicBezTo>
                <a:cubicBezTo>
                  <a:pt x="42" y="95"/>
                  <a:pt x="42" y="94"/>
                  <a:pt x="43" y="94"/>
                </a:cubicBezTo>
                <a:cubicBezTo>
                  <a:pt x="43" y="96"/>
                  <a:pt x="44" y="97"/>
                  <a:pt x="45" y="99"/>
                </a:cubicBezTo>
                <a:cubicBezTo>
                  <a:pt x="45" y="99"/>
                  <a:pt x="45" y="101"/>
                  <a:pt x="46" y="100"/>
                </a:cubicBezTo>
                <a:cubicBezTo>
                  <a:pt x="46" y="102"/>
                  <a:pt x="47" y="103"/>
                  <a:pt x="48" y="104"/>
                </a:cubicBezTo>
                <a:cubicBezTo>
                  <a:pt x="48" y="105"/>
                  <a:pt x="49" y="106"/>
                  <a:pt x="50" y="107"/>
                </a:cubicBezTo>
                <a:cubicBezTo>
                  <a:pt x="51" y="108"/>
                  <a:pt x="52" y="109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7" y="114"/>
                  <a:pt x="58" y="115"/>
                </a:cubicBezTo>
                <a:cubicBezTo>
                  <a:pt x="59" y="115"/>
                  <a:pt x="57" y="115"/>
                  <a:pt x="57" y="114"/>
                </a:cubicBezTo>
                <a:cubicBezTo>
                  <a:pt x="59" y="115"/>
                  <a:pt x="61" y="117"/>
                  <a:pt x="63" y="118"/>
                </a:cubicBezTo>
                <a:cubicBezTo>
                  <a:pt x="63" y="119"/>
                  <a:pt x="64" y="118"/>
                  <a:pt x="65" y="119"/>
                </a:cubicBezTo>
                <a:cubicBezTo>
                  <a:pt x="65" y="119"/>
                  <a:pt x="66" y="119"/>
                  <a:pt x="66" y="119"/>
                </a:cubicBezTo>
                <a:cubicBezTo>
                  <a:pt x="66" y="119"/>
                  <a:pt x="66" y="120"/>
                  <a:pt x="66" y="120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8" y="122"/>
                  <a:pt x="69" y="122"/>
                  <a:pt x="70" y="123"/>
                </a:cubicBezTo>
                <a:cubicBezTo>
                  <a:pt x="70" y="122"/>
                  <a:pt x="71" y="123"/>
                  <a:pt x="72" y="123"/>
                </a:cubicBezTo>
                <a:cubicBezTo>
                  <a:pt x="74" y="123"/>
                  <a:pt x="75" y="124"/>
                  <a:pt x="75" y="123"/>
                </a:cubicBezTo>
                <a:cubicBezTo>
                  <a:pt x="73" y="123"/>
                  <a:pt x="72" y="123"/>
                  <a:pt x="70" y="122"/>
                </a:cubicBezTo>
                <a:cubicBezTo>
                  <a:pt x="70" y="122"/>
                  <a:pt x="71" y="122"/>
                  <a:pt x="72" y="122"/>
                </a:cubicBezTo>
                <a:cubicBezTo>
                  <a:pt x="73" y="122"/>
                  <a:pt x="73" y="123"/>
                  <a:pt x="73" y="122"/>
                </a:cubicBezTo>
                <a:cubicBezTo>
                  <a:pt x="74" y="122"/>
                  <a:pt x="74" y="123"/>
                  <a:pt x="74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2"/>
                  <a:pt x="76" y="123"/>
                  <a:pt x="75" y="122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5" y="122"/>
                  <a:pt x="74" y="122"/>
                  <a:pt x="74" y="122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6" y="122"/>
                  <a:pt x="76" y="122"/>
                  <a:pt x="77" y="122"/>
                </a:cubicBezTo>
                <a:cubicBezTo>
                  <a:pt x="77" y="123"/>
                  <a:pt x="78" y="123"/>
                  <a:pt x="77" y="123"/>
                </a:cubicBezTo>
                <a:cubicBezTo>
                  <a:pt x="78" y="124"/>
                  <a:pt x="77" y="124"/>
                  <a:pt x="78" y="124"/>
                </a:cubicBezTo>
                <a:cubicBezTo>
                  <a:pt x="78" y="124"/>
                  <a:pt x="79" y="124"/>
                  <a:pt x="79" y="124"/>
                </a:cubicBezTo>
                <a:cubicBezTo>
                  <a:pt x="79" y="124"/>
                  <a:pt x="80" y="124"/>
                  <a:pt x="80" y="124"/>
                </a:cubicBezTo>
                <a:cubicBezTo>
                  <a:pt x="81" y="124"/>
                  <a:pt x="81" y="124"/>
                  <a:pt x="82" y="124"/>
                </a:cubicBezTo>
                <a:cubicBezTo>
                  <a:pt x="83" y="124"/>
                  <a:pt x="82" y="124"/>
                  <a:pt x="83" y="124"/>
                </a:cubicBezTo>
                <a:cubicBezTo>
                  <a:pt x="83" y="124"/>
                  <a:pt x="84" y="124"/>
                  <a:pt x="84" y="125"/>
                </a:cubicBezTo>
                <a:cubicBezTo>
                  <a:pt x="85" y="124"/>
                  <a:pt x="86" y="124"/>
                  <a:pt x="86" y="124"/>
                </a:cubicBezTo>
                <a:cubicBezTo>
                  <a:pt x="87" y="124"/>
                  <a:pt x="88" y="124"/>
                  <a:pt x="87" y="125"/>
                </a:cubicBezTo>
                <a:cubicBezTo>
                  <a:pt x="88" y="124"/>
                  <a:pt x="89" y="125"/>
                  <a:pt x="91" y="125"/>
                </a:cubicBezTo>
                <a:cubicBezTo>
                  <a:pt x="91" y="125"/>
                  <a:pt x="92" y="125"/>
                  <a:pt x="92" y="124"/>
                </a:cubicBezTo>
                <a:cubicBezTo>
                  <a:pt x="93" y="124"/>
                  <a:pt x="92" y="125"/>
                  <a:pt x="93" y="125"/>
                </a:cubicBezTo>
                <a:cubicBezTo>
                  <a:pt x="93" y="125"/>
                  <a:pt x="93" y="124"/>
                  <a:pt x="93" y="124"/>
                </a:cubicBezTo>
                <a:cubicBezTo>
                  <a:pt x="94" y="124"/>
                  <a:pt x="95" y="124"/>
                  <a:pt x="95" y="124"/>
                </a:cubicBezTo>
                <a:cubicBezTo>
                  <a:pt x="96" y="124"/>
                  <a:pt x="96" y="124"/>
                  <a:pt x="97" y="124"/>
                </a:cubicBezTo>
                <a:cubicBezTo>
                  <a:pt x="97" y="124"/>
                  <a:pt x="96" y="124"/>
                  <a:pt x="96" y="124"/>
                </a:cubicBezTo>
                <a:cubicBezTo>
                  <a:pt x="95" y="124"/>
                  <a:pt x="95" y="125"/>
                  <a:pt x="93" y="125"/>
                </a:cubicBezTo>
                <a:cubicBezTo>
                  <a:pt x="93" y="125"/>
                  <a:pt x="93" y="125"/>
                  <a:pt x="92" y="125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4" y="125"/>
                  <a:pt x="94" y="125"/>
                </a:cubicBezTo>
                <a:cubicBezTo>
                  <a:pt x="94" y="125"/>
                  <a:pt x="95" y="125"/>
                  <a:pt x="94" y="126"/>
                </a:cubicBezTo>
                <a:cubicBezTo>
                  <a:pt x="94" y="126"/>
                  <a:pt x="95" y="125"/>
                  <a:pt x="95" y="125"/>
                </a:cubicBezTo>
                <a:cubicBezTo>
                  <a:pt x="94" y="125"/>
                  <a:pt x="95" y="125"/>
                  <a:pt x="96" y="124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125"/>
                  <a:pt x="96" y="125"/>
                  <a:pt x="97" y="125"/>
                </a:cubicBezTo>
                <a:cubicBezTo>
                  <a:pt x="96" y="125"/>
                  <a:pt x="96" y="124"/>
                  <a:pt x="97" y="124"/>
                </a:cubicBezTo>
                <a:cubicBezTo>
                  <a:pt x="99" y="124"/>
                  <a:pt x="99" y="123"/>
                  <a:pt x="101" y="122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03" y="123"/>
                  <a:pt x="103" y="122"/>
                  <a:pt x="104" y="122"/>
                </a:cubicBezTo>
                <a:cubicBezTo>
                  <a:pt x="104" y="122"/>
                  <a:pt x="103" y="122"/>
                  <a:pt x="105" y="121"/>
                </a:cubicBezTo>
                <a:cubicBezTo>
                  <a:pt x="105" y="121"/>
                  <a:pt x="105" y="121"/>
                  <a:pt x="105" y="122"/>
                </a:cubicBezTo>
                <a:cubicBezTo>
                  <a:pt x="106" y="121"/>
                  <a:pt x="105" y="121"/>
                  <a:pt x="105" y="121"/>
                </a:cubicBezTo>
                <a:cubicBezTo>
                  <a:pt x="107" y="121"/>
                  <a:pt x="106" y="120"/>
                  <a:pt x="108" y="120"/>
                </a:cubicBezTo>
                <a:cubicBezTo>
                  <a:pt x="109" y="119"/>
                  <a:pt x="108" y="119"/>
                  <a:pt x="108" y="119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09" y="119"/>
                  <a:pt x="109" y="119"/>
                  <a:pt x="109" y="120"/>
                </a:cubicBezTo>
                <a:cubicBezTo>
                  <a:pt x="106" y="122"/>
                  <a:pt x="102" y="124"/>
                  <a:pt x="99" y="125"/>
                </a:cubicBezTo>
                <a:cubicBezTo>
                  <a:pt x="100" y="125"/>
                  <a:pt x="100" y="125"/>
                  <a:pt x="101" y="124"/>
                </a:cubicBezTo>
                <a:cubicBezTo>
                  <a:pt x="102" y="124"/>
                  <a:pt x="103" y="124"/>
                  <a:pt x="103" y="123"/>
                </a:cubicBezTo>
                <a:cubicBezTo>
                  <a:pt x="104" y="123"/>
                  <a:pt x="103" y="124"/>
                  <a:pt x="104" y="123"/>
                </a:cubicBezTo>
                <a:cubicBezTo>
                  <a:pt x="105" y="123"/>
                  <a:pt x="104" y="123"/>
                  <a:pt x="105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7" y="122"/>
                  <a:pt x="108" y="121"/>
                  <a:pt x="109" y="120"/>
                </a:cubicBezTo>
                <a:cubicBezTo>
                  <a:pt x="111" y="119"/>
                  <a:pt x="112" y="118"/>
                  <a:pt x="113" y="117"/>
                </a:cubicBezTo>
                <a:cubicBezTo>
                  <a:pt x="114" y="117"/>
                  <a:pt x="113" y="118"/>
                  <a:pt x="113" y="118"/>
                </a:cubicBezTo>
                <a:cubicBezTo>
                  <a:pt x="114" y="118"/>
                  <a:pt x="115" y="117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4" y="118"/>
                  <a:pt x="112" y="120"/>
                  <a:pt x="111" y="121"/>
                </a:cubicBezTo>
                <a:cubicBezTo>
                  <a:pt x="110" y="121"/>
                  <a:pt x="110" y="121"/>
                  <a:pt x="110" y="122"/>
                </a:cubicBezTo>
                <a:cubicBezTo>
                  <a:pt x="110" y="121"/>
                  <a:pt x="110" y="122"/>
                  <a:pt x="111" y="122"/>
                </a:cubicBezTo>
                <a:cubicBezTo>
                  <a:pt x="111" y="122"/>
                  <a:pt x="110" y="122"/>
                  <a:pt x="110" y="122"/>
                </a:cubicBezTo>
                <a:cubicBezTo>
                  <a:pt x="110" y="122"/>
                  <a:pt x="111" y="122"/>
                  <a:pt x="111" y="122"/>
                </a:cubicBezTo>
                <a:cubicBezTo>
                  <a:pt x="113" y="121"/>
                  <a:pt x="113" y="121"/>
                  <a:pt x="114" y="120"/>
                </a:cubicBezTo>
                <a:cubicBezTo>
                  <a:pt x="115" y="120"/>
                  <a:pt x="115" y="119"/>
                  <a:pt x="116" y="119"/>
                </a:cubicBezTo>
                <a:cubicBezTo>
                  <a:pt x="116" y="119"/>
                  <a:pt x="116" y="119"/>
                  <a:pt x="117" y="118"/>
                </a:cubicBezTo>
                <a:cubicBezTo>
                  <a:pt x="117" y="118"/>
                  <a:pt x="118" y="118"/>
                  <a:pt x="118" y="118"/>
                </a:cubicBezTo>
                <a:cubicBezTo>
                  <a:pt x="119" y="117"/>
                  <a:pt x="120" y="116"/>
                  <a:pt x="120" y="116"/>
                </a:cubicBezTo>
                <a:cubicBezTo>
                  <a:pt x="121" y="115"/>
                  <a:pt x="122" y="114"/>
                  <a:pt x="122" y="113"/>
                </a:cubicBezTo>
                <a:cubicBezTo>
                  <a:pt x="123" y="113"/>
                  <a:pt x="124" y="112"/>
                  <a:pt x="124" y="112"/>
                </a:cubicBezTo>
                <a:cubicBezTo>
                  <a:pt x="122" y="115"/>
                  <a:pt x="120" y="117"/>
                  <a:pt x="118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20"/>
                  <a:pt x="117" y="119"/>
                  <a:pt x="117" y="119"/>
                </a:cubicBezTo>
                <a:cubicBezTo>
                  <a:pt x="117" y="119"/>
                  <a:pt x="116" y="120"/>
                  <a:pt x="116" y="120"/>
                </a:cubicBezTo>
                <a:cubicBezTo>
                  <a:pt x="116" y="120"/>
                  <a:pt x="115" y="120"/>
                  <a:pt x="115" y="120"/>
                </a:cubicBezTo>
                <a:cubicBezTo>
                  <a:pt x="114" y="121"/>
                  <a:pt x="117" y="120"/>
                  <a:pt x="116" y="121"/>
                </a:cubicBezTo>
                <a:cubicBezTo>
                  <a:pt x="117" y="121"/>
                  <a:pt x="117" y="120"/>
                  <a:pt x="117" y="121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8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19"/>
                  <a:pt x="118" y="119"/>
                </a:cubicBezTo>
                <a:cubicBezTo>
                  <a:pt x="118" y="119"/>
                  <a:pt x="118" y="120"/>
                  <a:pt x="118" y="120"/>
                </a:cubicBezTo>
                <a:cubicBezTo>
                  <a:pt x="118" y="119"/>
                  <a:pt x="119" y="120"/>
                  <a:pt x="119" y="119"/>
                </a:cubicBezTo>
                <a:cubicBezTo>
                  <a:pt x="120" y="119"/>
                  <a:pt x="119" y="119"/>
                  <a:pt x="120" y="118"/>
                </a:cubicBezTo>
                <a:cubicBezTo>
                  <a:pt x="120" y="119"/>
                  <a:pt x="120" y="118"/>
                  <a:pt x="121" y="118"/>
                </a:cubicBezTo>
                <a:cubicBezTo>
                  <a:pt x="121" y="118"/>
                  <a:pt x="122" y="117"/>
                  <a:pt x="122" y="117"/>
                </a:cubicBezTo>
                <a:cubicBezTo>
                  <a:pt x="122" y="118"/>
                  <a:pt x="121" y="118"/>
                  <a:pt x="121" y="119"/>
                </a:cubicBezTo>
                <a:cubicBezTo>
                  <a:pt x="120" y="119"/>
                  <a:pt x="121" y="119"/>
                  <a:pt x="121" y="119"/>
                </a:cubicBezTo>
                <a:cubicBezTo>
                  <a:pt x="120" y="120"/>
                  <a:pt x="120" y="120"/>
                  <a:pt x="119" y="121"/>
                </a:cubicBezTo>
                <a:cubicBezTo>
                  <a:pt x="118" y="121"/>
                  <a:pt x="117" y="122"/>
                  <a:pt x="116" y="122"/>
                </a:cubicBezTo>
                <a:cubicBezTo>
                  <a:pt x="115" y="123"/>
                  <a:pt x="115" y="123"/>
                  <a:pt x="114" y="123"/>
                </a:cubicBezTo>
                <a:cubicBezTo>
                  <a:pt x="114" y="124"/>
                  <a:pt x="113" y="124"/>
                  <a:pt x="112" y="124"/>
                </a:cubicBezTo>
                <a:cubicBezTo>
                  <a:pt x="113" y="123"/>
                  <a:pt x="113" y="123"/>
                  <a:pt x="112" y="123"/>
                </a:cubicBezTo>
                <a:cubicBezTo>
                  <a:pt x="112" y="124"/>
                  <a:pt x="111" y="124"/>
                  <a:pt x="111" y="125"/>
                </a:cubicBezTo>
                <a:cubicBezTo>
                  <a:pt x="111" y="125"/>
                  <a:pt x="111" y="124"/>
                  <a:pt x="112" y="124"/>
                </a:cubicBezTo>
                <a:cubicBezTo>
                  <a:pt x="113" y="124"/>
                  <a:pt x="111" y="126"/>
                  <a:pt x="109" y="126"/>
                </a:cubicBezTo>
                <a:cubicBezTo>
                  <a:pt x="108" y="127"/>
                  <a:pt x="109" y="127"/>
                  <a:pt x="110" y="127"/>
                </a:cubicBezTo>
                <a:cubicBezTo>
                  <a:pt x="108" y="128"/>
                  <a:pt x="110" y="127"/>
                  <a:pt x="109" y="128"/>
                </a:cubicBezTo>
                <a:cubicBezTo>
                  <a:pt x="109" y="128"/>
                  <a:pt x="108" y="128"/>
                  <a:pt x="108" y="128"/>
                </a:cubicBezTo>
                <a:cubicBezTo>
                  <a:pt x="107" y="128"/>
                  <a:pt x="106" y="129"/>
                  <a:pt x="106" y="129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6" y="129"/>
                  <a:pt x="104" y="129"/>
                  <a:pt x="104" y="130"/>
                </a:cubicBezTo>
                <a:cubicBezTo>
                  <a:pt x="103" y="130"/>
                  <a:pt x="103" y="130"/>
                  <a:pt x="102" y="130"/>
                </a:cubicBezTo>
                <a:cubicBezTo>
                  <a:pt x="102" y="131"/>
                  <a:pt x="103" y="130"/>
                  <a:pt x="103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0" y="131"/>
                  <a:pt x="100" y="132"/>
                  <a:pt x="100" y="132"/>
                </a:cubicBezTo>
                <a:cubicBezTo>
                  <a:pt x="99" y="132"/>
                  <a:pt x="99" y="132"/>
                  <a:pt x="98" y="132"/>
                </a:cubicBezTo>
                <a:cubicBezTo>
                  <a:pt x="98" y="132"/>
                  <a:pt x="98" y="132"/>
                  <a:pt x="98" y="133"/>
                </a:cubicBezTo>
                <a:cubicBezTo>
                  <a:pt x="97" y="133"/>
                  <a:pt x="97" y="133"/>
                  <a:pt x="96" y="133"/>
                </a:cubicBezTo>
                <a:cubicBezTo>
                  <a:pt x="95" y="133"/>
                  <a:pt x="97" y="133"/>
                  <a:pt x="97" y="133"/>
                </a:cubicBezTo>
                <a:cubicBezTo>
                  <a:pt x="97" y="133"/>
                  <a:pt x="98" y="133"/>
                  <a:pt x="98" y="133"/>
                </a:cubicBezTo>
                <a:cubicBezTo>
                  <a:pt x="99" y="133"/>
                  <a:pt x="98" y="133"/>
                  <a:pt x="98" y="133"/>
                </a:cubicBezTo>
                <a:cubicBezTo>
                  <a:pt x="97" y="133"/>
                  <a:pt x="96" y="134"/>
                  <a:pt x="95" y="134"/>
                </a:cubicBezTo>
                <a:cubicBezTo>
                  <a:pt x="94" y="134"/>
                  <a:pt x="93" y="134"/>
                  <a:pt x="91" y="135"/>
                </a:cubicBezTo>
                <a:cubicBezTo>
                  <a:pt x="91" y="135"/>
                  <a:pt x="92" y="135"/>
                  <a:pt x="92" y="135"/>
                </a:cubicBezTo>
                <a:cubicBezTo>
                  <a:pt x="93" y="135"/>
                  <a:pt x="93" y="134"/>
                  <a:pt x="94" y="135"/>
                </a:cubicBezTo>
                <a:cubicBezTo>
                  <a:pt x="95" y="134"/>
                  <a:pt x="94" y="134"/>
                  <a:pt x="95" y="134"/>
                </a:cubicBezTo>
                <a:cubicBezTo>
                  <a:pt x="95" y="134"/>
                  <a:pt x="96" y="134"/>
                  <a:pt x="96" y="134"/>
                </a:cubicBezTo>
                <a:cubicBezTo>
                  <a:pt x="97" y="134"/>
                  <a:pt x="95" y="134"/>
                  <a:pt x="96" y="134"/>
                </a:cubicBezTo>
                <a:cubicBezTo>
                  <a:pt x="97" y="134"/>
                  <a:pt x="97" y="134"/>
                  <a:pt x="98" y="134"/>
                </a:cubicBezTo>
                <a:cubicBezTo>
                  <a:pt x="99" y="133"/>
                  <a:pt x="97" y="134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3"/>
                  <a:pt x="100" y="133"/>
                  <a:pt x="101" y="133"/>
                </a:cubicBezTo>
                <a:cubicBezTo>
                  <a:pt x="102" y="133"/>
                  <a:pt x="102" y="133"/>
                  <a:pt x="103" y="133"/>
                </a:cubicBezTo>
                <a:cubicBezTo>
                  <a:pt x="103" y="132"/>
                  <a:pt x="101" y="133"/>
                  <a:pt x="101" y="133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3" y="132"/>
                  <a:pt x="105" y="131"/>
                  <a:pt x="105" y="132"/>
                </a:cubicBezTo>
                <a:cubicBezTo>
                  <a:pt x="105" y="132"/>
                  <a:pt x="104" y="132"/>
                  <a:pt x="103" y="132"/>
                </a:cubicBezTo>
                <a:cubicBezTo>
                  <a:pt x="104" y="132"/>
                  <a:pt x="105" y="132"/>
                  <a:pt x="106" y="132"/>
                </a:cubicBezTo>
                <a:cubicBezTo>
                  <a:pt x="107" y="132"/>
                  <a:pt x="108" y="132"/>
                  <a:pt x="108" y="132"/>
                </a:cubicBezTo>
                <a:cubicBezTo>
                  <a:pt x="105" y="133"/>
                  <a:pt x="104" y="134"/>
                  <a:pt x="102" y="134"/>
                </a:cubicBezTo>
                <a:cubicBezTo>
                  <a:pt x="102" y="135"/>
                  <a:pt x="104" y="134"/>
                  <a:pt x="103" y="134"/>
                </a:cubicBezTo>
                <a:cubicBezTo>
                  <a:pt x="104" y="134"/>
                  <a:pt x="105" y="134"/>
                  <a:pt x="106" y="133"/>
                </a:cubicBezTo>
                <a:cubicBezTo>
                  <a:pt x="107" y="133"/>
                  <a:pt x="108" y="133"/>
                  <a:pt x="108" y="132"/>
                </a:cubicBezTo>
                <a:cubicBezTo>
                  <a:pt x="109" y="132"/>
                  <a:pt x="110" y="132"/>
                  <a:pt x="110" y="131"/>
                </a:cubicBezTo>
                <a:cubicBezTo>
                  <a:pt x="111" y="131"/>
                  <a:pt x="112" y="130"/>
                  <a:pt x="114" y="130"/>
                </a:cubicBezTo>
                <a:cubicBezTo>
                  <a:pt x="115" y="129"/>
                  <a:pt x="116" y="128"/>
                  <a:pt x="117" y="128"/>
                </a:cubicBezTo>
                <a:cubicBezTo>
                  <a:pt x="117" y="127"/>
                  <a:pt x="119" y="126"/>
                  <a:pt x="119" y="126"/>
                </a:cubicBezTo>
                <a:cubicBezTo>
                  <a:pt x="120" y="125"/>
                  <a:pt x="121" y="125"/>
                  <a:pt x="120" y="125"/>
                </a:cubicBezTo>
                <a:cubicBezTo>
                  <a:pt x="121" y="124"/>
                  <a:pt x="121" y="124"/>
                  <a:pt x="122" y="124"/>
                </a:cubicBezTo>
                <a:cubicBezTo>
                  <a:pt x="119" y="126"/>
                  <a:pt x="117" y="128"/>
                  <a:pt x="114" y="130"/>
                </a:cubicBezTo>
                <a:cubicBezTo>
                  <a:pt x="112" y="131"/>
                  <a:pt x="109" y="133"/>
                  <a:pt x="106" y="134"/>
                </a:cubicBezTo>
                <a:cubicBezTo>
                  <a:pt x="107" y="134"/>
                  <a:pt x="108" y="134"/>
                  <a:pt x="109" y="133"/>
                </a:cubicBezTo>
                <a:cubicBezTo>
                  <a:pt x="109" y="133"/>
                  <a:pt x="108" y="134"/>
                  <a:pt x="107" y="134"/>
                </a:cubicBezTo>
                <a:cubicBezTo>
                  <a:pt x="106" y="135"/>
                  <a:pt x="105" y="135"/>
                  <a:pt x="105" y="135"/>
                </a:cubicBezTo>
                <a:cubicBezTo>
                  <a:pt x="104" y="135"/>
                  <a:pt x="105" y="135"/>
                  <a:pt x="105" y="136"/>
                </a:cubicBezTo>
                <a:cubicBezTo>
                  <a:pt x="105" y="136"/>
                  <a:pt x="106" y="135"/>
                  <a:pt x="106" y="136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8" y="135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09" y="134"/>
                  <a:pt x="109" y="134"/>
                  <a:pt x="110" y="134"/>
                </a:cubicBezTo>
                <a:cubicBezTo>
                  <a:pt x="111" y="133"/>
                  <a:pt x="112" y="133"/>
                  <a:pt x="112" y="132"/>
                </a:cubicBezTo>
                <a:cubicBezTo>
                  <a:pt x="113" y="132"/>
                  <a:pt x="114" y="132"/>
                  <a:pt x="114" y="131"/>
                </a:cubicBezTo>
                <a:cubicBezTo>
                  <a:pt x="115" y="131"/>
                  <a:pt x="116" y="130"/>
                  <a:pt x="116" y="130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18" y="129"/>
                  <a:pt x="118" y="129"/>
                  <a:pt x="117" y="128"/>
                </a:cubicBezTo>
                <a:cubicBezTo>
                  <a:pt x="119" y="128"/>
                  <a:pt x="119" y="126"/>
                  <a:pt x="120" y="126"/>
                </a:cubicBezTo>
                <a:cubicBezTo>
                  <a:pt x="119" y="127"/>
                  <a:pt x="119" y="128"/>
                  <a:pt x="118" y="128"/>
                </a:cubicBezTo>
                <a:cubicBezTo>
                  <a:pt x="118" y="128"/>
                  <a:pt x="119" y="128"/>
                  <a:pt x="118" y="129"/>
                </a:cubicBezTo>
                <a:cubicBezTo>
                  <a:pt x="118" y="129"/>
                  <a:pt x="119" y="128"/>
                  <a:pt x="119" y="128"/>
                </a:cubicBezTo>
                <a:cubicBezTo>
                  <a:pt x="119" y="128"/>
                  <a:pt x="120" y="128"/>
                  <a:pt x="119" y="127"/>
                </a:cubicBezTo>
                <a:cubicBezTo>
                  <a:pt x="120" y="127"/>
                  <a:pt x="119" y="128"/>
                  <a:pt x="120" y="127"/>
                </a:cubicBezTo>
                <a:cubicBezTo>
                  <a:pt x="121" y="127"/>
                  <a:pt x="121" y="126"/>
                  <a:pt x="121" y="126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3" y="125"/>
                  <a:pt x="123" y="125"/>
                  <a:pt x="124" y="124"/>
                </a:cubicBezTo>
                <a:cubicBezTo>
                  <a:pt x="123" y="126"/>
                  <a:pt x="121" y="128"/>
                  <a:pt x="119" y="129"/>
                </a:cubicBezTo>
                <a:cubicBezTo>
                  <a:pt x="117" y="131"/>
                  <a:pt x="114" y="132"/>
                  <a:pt x="113" y="133"/>
                </a:cubicBezTo>
                <a:cubicBezTo>
                  <a:pt x="112" y="133"/>
                  <a:pt x="113" y="133"/>
                  <a:pt x="112" y="134"/>
                </a:cubicBezTo>
                <a:cubicBezTo>
                  <a:pt x="112" y="134"/>
                  <a:pt x="110" y="134"/>
                  <a:pt x="109" y="135"/>
                </a:cubicBezTo>
                <a:cubicBezTo>
                  <a:pt x="107" y="136"/>
                  <a:pt x="106" y="136"/>
                  <a:pt x="105" y="136"/>
                </a:cubicBezTo>
                <a:cubicBezTo>
                  <a:pt x="104" y="137"/>
                  <a:pt x="106" y="136"/>
                  <a:pt x="105" y="136"/>
                </a:cubicBezTo>
                <a:cubicBezTo>
                  <a:pt x="104" y="136"/>
                  <a:pt x="104" y="137"/>
                  <a:pt x="102" y="137"/>
                </a:cubicBezTo>
                <a:cubicBezTo>
                  <a:pt x="103" y="137"/>
                  <a:pt x="103" y="137"/>
                  <a:pt x="104" y="137"/>
                </a:cubicBezTo>
                <a:cubicBezTo>
                  <a:pt x="104" y="137"/>
                  <a:pt x="103" y="138"/>
                  <a:pt x="102" y="138"/>
                </a:cubicBezTo>
                <a:cubicBezTo>
                  <a:pt x="101" y="138"/>
                  <a:pt x="101" y="138"/>
                  <a:pt x="100" y="138"/>
                </a:cubicBezTo>
                <a:cubicBezTo>
                  <a:pt x="99" y="138"/>
                  <a:pt x="98" y="139"/>
                  <a:pt x="98" y="139"/>
                </a:cubicBezTo>
                <a:cubicBezTo>
                  <a:pt x="97" y="139"/>
                  <a:pt x="96" y="140"/>
                  <a:pt x="95" y="140"/>
                </a:cubicBezTo>
                <a:cubicBezTo>
                  <a:pt x="95" y="140"/>
                  <a:pt x="96" y="140"/>
                  <a:pt x="95" y="140"/>
                </a:cubicBezTo>
                <a:cubicBezTo>
                  <a:pt x="95" y="141"/>
                  <a:pt x="93" y="141"/>
                  <a:pt x="93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1" y="141"/>
                  <a:pt x="93" y="141"/>
                  <a:pt x="92" y="140"/>
                </a:cubicBezTo>
                <a:cubicBezTo>
                  <a:pt x="92" y="140"/>
                  <a:pt x="92" y="140"/>
                  <a:pt x="92" y="140"/>
                </a:cubicBezTo>
                <a:cubicBezTo>
                  <a:pt x="90" y="141"/>
                  <a:pt x="87" y="141"/>
                  <a:pt x="86" y="140"/>
                </a:cubicBezTo>
                <a:cubicBezTo>
                  <a:pt x="86" y="140"/>
                  <a:pt x="86" y="140"/>
                  <a:pt x="85" y="140"/>
                </a:cubicBezTo>
                <a:cubicBezTo>
                  <a:pt x="85" y="141"/>
                  <a:pt x="86" y="141"/>
                  <a:pt x="87" y="141"/>
                </a:cubicBezTo>
                <a:cubicBezTo>
                  <a:pt x="87" y="141"/>
                  <a:pt x="85" y="141"/>
                  <a:pt x="84" y="141"/>
                </a:cubicBezTo>
                <a:cubicBezTo>
                  <a:pt x="82" y="141"/>
                  <a:pt x="81" y="141"/>
                  <a:pt x="80" y="141"/>
                </a:cubicBezTo>
                <a:cubicBezTo>
                  <a:pt x="80" y="141"/>
                  <a:pt x="80" y="141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ubicBezTo>
                  <a:pt x="79" y="141"/>
                  <a:pt x="78" y="141"/>
                  <a:pt x="77" y="141"/>
                </a:cubicBezTo>
                <a:cubicBezTo>
                  <a:pt x="77" y="140"/>
                  <a:pt x="75" y="140"/>
                  <a:pt x="74" y="140"/>
                </a:cubicBezTo>
                <a:cubicBezTo>
                  <a:pt x="73" y="140"/>
                  <a:pt x="72" y="140"/>
                  <a:pt x="75" y="140"/>
                </a:cubicBezTo>
                <a:cubicBezTo>
                  <a:pt x="74" y="141"/>
                  <a:pt x="72" y="140"/>
                  <a:pt x="71" y="140"/>
                </a:cubicBezTo>
                <a:cubicBezTo>
                  <a:pt x="72" y="141"/>
                  <a:pt x="74" y="141"/>
                  <a:pt x="74" y="142"/>
                </a:cubicBezTo>
                <a:cubicBezTo>
                  <a:pt x="75" y="142"/>
                  <a:pt x="76" y="142"/>
                  <a:pt x="78" y="142"/>
                </a:cubicBezTo>
                <a:cubicBezTo>
                  <a:pt x="79" y="142"/>
                  <a:pt x="80" y="143"/>
                  <a:pt x="81" y="143"/>
                </a:cubicBezTo>
                <a:cubicBezTo>
                  <a:pt x="82" y="143"/>
                  <a:pt x="81" y="143"/>
                  <a:pt x="80" y="143"/>
                </a:cubicBezTo>
                <a:cubicBezTo>
                  <a:pt x="81" y="142"/>
                  <a:pt x="82" y="142"/>
                  <a:pt x="82" y="142"/>
                </a:cubicBezTo>
                <a:cubicBezTo>
                  <a:pt x="83" y="142"/>
                  <a:pt x="83" y="142"/>
                  <a:pt x="84" y="142"/>
                </a:cubicBezTo>
                <a:cubicBezTo>
                  <a:pt x="84" y="142"/>
                  <a:pt x="85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90" y="142"/>
                  <a:pt x="91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4" y="142"/>
                  <a:pt x="92" y="142"/>
                  <a:pt x="92" y="142"/>
                </a:cubicBezTo>
                <a:cubicBezTo>
                  <a:pt x="93" y="142"/>
                  <a:pt x="94" y="142"/>
                  <a:pt x="93" y="143"/>
                </a:cubicBezTo>
                <a:cubicBezTo>
                  <a:pt x="95" y="143"/>
                  <a:pt x="94" y="142"/>
                  <a:pt x="96" y="142"/>
                </a:cubicBezTo>
                <a:cubicBezTo>
                  <a:pt x="95" y="143"/>
                  <a:pt x="96" y="143"/>
                  <a:pt x="97" y="143"/>
                </a:cubicBezTo>
                <a:cubicBezTo>
                  <a:pt x="97" y="142"/>
                  <a:pt x="99" y="142"/>
                  <a:pt x="100" y="142"/>
                </a:cubicBezTo>
                <a:cubicBezTo>
                  <a:pt x="101" y="142"/>
                  <a:pt x="102" y="142"/>
                  <a:pt x="102" y="141"/>
                </a:cubicBezTo>
                <a:cubicBezTo>
                  <a:pt x="104" y="141"/>
                  <a:pt x="105" y="141"/>
                  <a:pt x="107" y="140"/>
                </a:cubicBezTo>
                <a:cubicBezTo>
                  <a:pt x="107" y="140"/>
                  <a:pt x="108" y="140"/>
                  <a:pt x="109" y="140"/>
                </a:cubicBezTo>
                <a:cubicBezTo>
                  <a:pt x="110" y="140"/>
                  <a:pt x="111" y="139"/>
                  <a:pt x="113" y="139"/>
                </a:cubicBezTo>
                <a:cubicBezTo>
                  <a:pt x="113" y="138"/>
                  <a:pt x="112" y="139"/>
                  <a:pt x="113" y="138"/>
                </a:cubicBezTo>
                <a:cubicBezTo>
                  <a:pt x="113" y="138"/>
                  <a:pt x="113" y="139"/>
                  <a:pt x="113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14" y="138"/>
                  <a:pt x="113" y="138"/>
                  <a:pt x="113" y="138"/>
                </a:cubicBezTo>
                <a:cubicBezTo>
                  <a:pt x="112" y="138"/>
                  <a:pt x="114" y="137"/>
                  <a:pt x="112" y="138"/>
                </a:cubicBezTo>
                <a:cubicBezTo>
                  <a:pt x="113" y="137"/>
                  <a:pt x="114" y="137"/>
                  <a:pt x="114" y="137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6" y="137"/>
                  <a:pt x="117" y="136"/>
                  <a:pt x="119" y="135"/>
                </a:cubicBezTo>
                <a:cubicBezTo>
                  <a:pt x="120" y="134"/>
                  <a:pt x="121" y="133"/>
                  <a:pt x="122" y="133"/>
                </a:cubicBezTo>
                <a:cubicBezTo>
                  <a:pt x="123" y="132"/>
                  <a:pt x="122" y="132"/>
                  <a:pt x="123" y="132"/>
                </a:cubicBezTo>
                <a:cubicBezTo>
                  <a:pt x="124" y="131"/>
                  <a:pt x="124" y="132"/>
                  <a:pt x="125" y="131"/>
                </a:cubicBezTo>
                <a:cubicBezTo>
                  <a:pt x="125" y="130"/>
                  <a:pt x="123" y="131"/>
                  <a:pt x="124" y="131"/>
                </a:cubicBezTo>
                <a:cubicBezTo>
                  <a:pt x="125" y="131"/>
                  <a:pt x="125" y="130"/>
                  <a:pt x="126" y="130"/>
                </a:cubicBezTo>
                <a:cubicBezTo>
                  <a:pt x="127" y="129"/>
                  <a:pt x="127" y="129"/>
                  <a:pt x="128" y="128"/>
                </a:cubicBezTo>
                <a:cubicBezTo>
                  <a:pt x="129" y="128"/>
                  <a:pt x="128" y="128"/>
                  <a:pt x="129" y="127"/>
                </a:cubicBezTo>
                <a:cubicBezTo>
                  <a:pt x="129" y="127"/>
                  <a:pt x="129" y="127"/>
                  <a:pt x="130" y="127"/>
                </a:cubicBezTo>
                <a:cubicBezTo>
                  <a:pt x="130" y="126"/>
                  <a:pt x="129" y="127"/>
                  <a:pt x="129" y="127"/>
                </a:cubicBezTo>
                <a:cubicBezTo>
                  <a:pt x="129" y="127"/>
                  <a:pt x="129" y="126"/>
                  <a:pt x="130" y="126"/>
                </a:cubicBezTo>
                <a:cubicBezTo>
                  <a:pt x="130" y="127"/>
                  <a:pt x="131" y="126"/>
                  <a:pt x="131" y="125"/>
                </a:cubicBezTo>
                <a:cubicBezTo>
                  <a:pt x="131" y="125"/>
                  <a:pt x="132" y="124"/>
                  <a:pt x="133" y="124"/>
                </a:cubicBezTo>
                <a:cubicBezTo>
                  <a:pt x="133" y="123"/>
                  <a:pt x="133" y="124"/>
                  <a:pt x="133" y="123"/>
                </a:cubicBezTo>
                <a:cubicBezTo>
                  <a:pt x="133" y="123"/>
                  <a:pt x="134" y="122"/>
                  <a:pt x="134" y="122"/>
                </a:cubicBezTo>
                <a:cubicBezTo>
                  <a:pt x="135" y="121"/>
                  <a:pt x="135" y="121"/>
                  <a:pt x="136" y="120"/>
                </a:cubicBezTo>
                <a:cubicBezTo>
                  <a:pt x="137" y="119"/>
                  <a:pt x="138" y="118"/>
                  <a:pt x="137" y="118"/>
                </a:cubicBezTo>
                <a:cubicBezTo>
                  <a:pt x="138" y="117"/>
                  <a:pt x="138" y="117"/>
                  <a:pt x="138" y="116"/>
                </a:cubicBezTo>
                <a:cubicBezTo>
                  <a:pt x="139" y="116"/>
                  <a:pt x="140" y="115"/>
                  <a:pt x="140" y="115"/>
                </a:cubicBezTo>
                <a:cubicBezTo>
                  <a:pt x="140" y="114"/>
                  <a:pt x="141" y="113"/>
                  <a:pt x="141" y="113"/>
                </a:cubicBezTo>
                <a:cubicBezTo>
                  <a:pt x="142" y="113"/>
                  <a:pt x="142" y="113"/>
                  <a:pt x="143" y="113"/>
                </a:cubicBezTo>
                <a:cubicBezTo>
                  <a:pt x="141" y="115"/>
                  <a:pt x="142" y="113"/>
                  <a:pt x="141" y="115"/>
                </a:cubicBezTo>
                <a:cubicBezTo>
                  <a:pt x="140" y="115"/>
                  <a:pt x="141" y="115"/>
                  <a:pt x="141" y="115"/>
                </a:cubicBezTo>
                <a:cubicBezTo>
                  <a:pt x="140" y="116"/>
                  <a:pt x="141" y="115"/>
                  <a:pt x="141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39" y="118"/>
                  <a:pt x="140" y="117"/>
                  <a:pt x="140" y="117"/>
                </a:cubicBezTo>
                <a:cubicBezTo>
                  <a:pt x="139" y="118"/>
                  <a:pt x="138" y="119"/>
                  <a:pt x="138" y="119"/>
                </a:cubicBezTo>
                <a:cubicBezTo>
                  <a:pt x="138" y="120"/>
                  <a:pt x="138" y="120"/>
                  <a:pt x="137" y="121"/>
                </a:cubicBezTo>
                <a:cubicBezTo>
                  <a:pt x="137" y="121"/>
                  <a:pt x="138" y="120"/>
                  <a:pt x="138" y="121"/>
                </a:cubicBezTo>
                <a:cubicBezTo>
                  <a:pt x="137" y="122"/>
                  <a:pt x="136" y="122"/>
                  <a:pt x="136" y="122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5" y="124"/>
                  <a:pt x="135" y="124"/>
                  <a:pt x="134" y="124"/>
                </a:cubicBezTo>
                <a:cubicBezTo>
                  <a:pt x="134" y="125"/>
                  <a:pt x="132" y="126"/>
                  <a:pt x="131" y="127"/>
                </a:cubicBezTo>
                <a:cubicBezTo>
                  <a:pt x="130" y="128"/>
                  <a:pt x="128" y="130"/>
                  <a:pt x="127" y="130"/>
                </a:cubicBezTo>
                <a:cubicBezTo>
                  <a:pt x="127" y="131"/>
                  <a:pt x="126" y="132"/>
                  <a:pt x="125" y="133"/>
                </a:cubicBezTo>
                <a:cubicBezTo>
                  <a:pt x="123" y="134"/>
                  <a:pt x="122" y="134"/>
                  <a:pt x="122" y="135"/>
                </a:cubicBezTo>
                <a:cubicBezTo>
                  <a:pt x="123" y="134"/>
                  <a:pt x="125" y="133"/>
                  <a:pt x="125" y="133"/>
                </a:cubicBezTo>
                <a:cubicBezTo>
                  <a:pt x="126" y="132"/>
                  <a:pt x="125" y="133"/>
                  <a:pt x="126" y="132"/>
                </a:cubicBezTo>
                <a:cubicBezTo>
                  <a:pt x="127" y="131"/>
                  <a:pt x="129" y="130"/>
                  <a:pt x="131" y="128"/>
                </a:cubicBezTo>
                <a:cubicBezTo>
                  <a:pt x="133" y="126"/>
                  <a:pt x="135" y="124"/>
                  <a:pt x="136" y="123"/>
                </a:cubicBezTo>
                <a:cubicBezTo>
                  <a:pt x="136" y="123"/>
                  <a:pt x="136" y="122"/>
                  <a:pt x="137" y="122"/>
                </a:cubicBezTo>
                <a:cubicBezTo>
                  <a:pt x="138" y="121"/>
                  <a:pt x="139" y="120"/>
                  <a:pt x="140" y="118"/>
                </a:cubicBezTo>
                <a:cubicBezTo>
                  <a:pt x="139" y="119"/>
                  <a:pt x="138" y="121"/>
                  <a:pt x="137" y="123"/>
                </a:cubicBezTo>
                <a:cubicBezTo>
                  <a:pt x="136" y="124"/>
                  <a:pt x="134" y="126"/>
                  <a:pt x="133" y="128"/>
                </a:cubicBezTo>
                <a:cubicBezTo>
                  <a:pt x="133" y="128"/>
                  <a:pt x="134" y="127"/>
                  <a:pt x="135" y="126"/>
                </a:cubicBezTo>
                <a:cubicBezTo>
                  <a:pt x="136" y="125"/>
                  <a:pt x="136" y="124"/>
                  <a:pt x="137" y="124"/>
                </a:cubicBezTo>
                <a:cubicBezTo>
                  <a:pt x="138" y="123"/>
                  <a:pt x="137" y="123"/>
                  <a:pt x="138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1"/>
                  <a:pt x="139" y="121"/>
                  <a:pt x="140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0" y="120"/>
                  <a:pt x="141" y="119"/>
                  <a:pt x="141" y="119"/>
                </a:cubicBezTo>
                <a:cubicBezTo>
                  <a:pt x="141" y="118"/>
                  <a:pt x="140" y="120"/>
                  <a:pt x="140" y="120"/>
                </a:cubicBezTo>
                <a:cubicBezTo>
                  <a:pt x="141" y="118"/>
                  <a:pt x="142" y="117"/>
                  <a:pt x="142" y="115"/>
                </a:cubicBezTo>
                <a:cubicBezTo>
                  <a:pt x="143" y="114"/>
                  <a:pt x="144" y="112"/>
                  <a:pt x="145" y="111"/>
                </a:cubicBezTo>
                <a:cubicBezTo>
                  <a:pt x="145" y="110"/>
                  <a:pt x="146" y="109"/>
                  <a:pt x="146" y="108"/>
                </a:cubicBezTo>
                <a:cubicBezTo>
                  <a:pt x="147" y="107"/>
                  <a:pt x="147" y="106"/>
                  <a:pt x="148" y="104"/>
                </a:cubicBezTo>
                <a:cubicBezTo>
                  <a:pt x="148" y="102"/>
                  <a:pt x="149" y="101"/>
                  <a:pt x="149" y="100"/>
                </a:cubicBezTo>
                <a:cubicBezTo>
                  <a:pt x="150" y="99"/>
                  <a:pt x="150" y="100"/>
                  <a:pt x="149" y="101"/>
                </a:cubicBezTo>
                <a:cubicBezTo>
                  <a:pt x="149" y="101"/>
                  <a:pt x="150" y="101"/>
                  <a:pt x="150" y="100"/>
                </a:cubicBezTo>
                <a:cubicBezTo>
                  <a:pt x="150" y="99"/>
                  <a:pt x="150" y="100"/>
                  <a:pt x="149" y="100"/>
                </a:cubicBezTo>
                <a:cubicBezTo>
                  <a:pt x="150" y="98"/>
                  <a:pt x="151" y="98"/>
                  <a:pt x="151" y="97"/>
                </a:cubicBezTo>
                <a:cubicBezTo>
                  <a:pt x="150" y="99"/>
                  <a:pt x="150" y="101"/>
                  <a:pt x="149" y="102"/>
                </a:cubicBezTo>
                <a:cubicBezTo>
                  <a:pt x="149" y="104"/>
                  <a:pt x="148" y="106"/>
                  <a:pt x="147" y="107"/>
                </a:cubicBezTo>
                <a:cubicBezTo>
                  <a:pt x="148" y="107"/>
                  <a:pt x="148" y="106"/>
                  <a:pt x="148" y="106"/>
                </a:cubicBezTo>
                <a:cubicBezTo>
                  <a:pt x="148" y="105"/>
                  <a:pt x="149" y="104"/>
                  <a:pt x="149" y="104"/>
                </a:cubicBezTo>
                <a:cubicBezTo>
                  <a:pt x="149" y="103"/>
                  <a:pt x="149" y="103"/>
                  <a:pt x="150" y="101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101"/>
                  <a:pt x="150" y="101"/>
                  <a:pt x="150" y="100"/>
                </a:cubicBezTo>
                <a:cubicBezTo>
                  <a:pt x="150" y="100"/>
                  <a:pt x="151" y="100"/>
                  <a:pt x="151" y="99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51" y="98"/>
                  <a:pt x="151" y="98"/>
                  <a:pt x="151" y="97"/>
                </a:cubicBezTo>
                <a:cubicBezTo>
                  <a:pt x="152" y="96"/>
                  <a:pt x="151" y="97"/>
                  <a:pt x="151" y="96"/>
                </a:cubicBezTo>
                <a:cubicBezTo>
                  <a:pt x="151" y="96"/>
                  <a:pt x="151" y="96"/>
                  <a:pt x="151" y="95"/>
                </a:cubicBezTo>
                <a:cubicBezTo>
                  <a:pt x="151" y="94"/>
                  <a:pt x="151" y="96"/>
                  <a:pt x="151" y="95"/>
                </a:cubicBezTo>
                <a:cubicBezTo>
                  <a:pt x="151" y="94"/>
                  <a:pt x="151" y="95"/>
                  <a:pt x="151" y="94"/>
                </a:cubicBezTo>
                <a:cubicBezTo>
                  <a:pt x="152" y="93"/>
                  <a:pt x="151" y="93"/>
                  <a:pt x="151" y="93"/>
                </a:cubicBezTo>
                <a:cubicBezTo>
                  <a:pt x="151" y="91"/>
                  <a:pt x="152" y="90"/>
                  <a:pt x="152" y="91"/>
                </a:cubicBezTo>
                <a:cubicBezTo>
                  <a:pt x="152" y="92"/>
                  <a:pt x="152" y="92"/>
                  <a:pt x="152" y="93"/>
                </a:cubicBezTo>
                <a:cubicBezTo>
                  <a:pt x="152" y="94"/>
                  <a:pt x="152" y="92"/>
                  <a:pt x="152" y="93"/>
                </a:cubicBezTo>
                <a:cubicBezTo>
                  <a:pt x="153" y="91"/>
                  <a:pt x="153" y="89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0"/>
                  <a:pt x="153" y="92"/>
                  <a:pt x="153" y="93"/>
                </a:cubicBezTo>
                <a:cubicBezTo>
                  <a:pt x="153" y="95"/>
                  <a:pt x="153" y="96"/>
                  <a:pt x="152" y="98"/>
                </a:cubicBezTo>
                <a:cubicBezTo>
                  <a:pt x="152" y="99"/>
                  <a:pt x="152" y="100"/>
                  <a:pt x="151" y="102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2" y="101"/>
                  <a:pt x="152" y="99"/>
                  <a:pt x="153" y="97"/>
                </a:cubicBezTo>
                <a:cubicBezTo>
                  <a:pt x="153" y="96"/>
                  <a:pt x="153" y="96"/>
                  <a:pt x="154" y="95"/>
                </a:cubicBezTo>
                <a:cubicBezTo>
                  <a:pt x="154" y="96"/>
                  <a:pt x="153" y="98"/>
                  <a:pt x="153" y="98"/>
                </a:cubicBezTo>
                <a:cubicBezTo>
                  <a:pt x="153" y="100"/>
                  <a:pt x="152" y="101"/>
                  <a:pt x="152" y="102"/>
                </a:cubicBezTo>
                <a:cubicBezTo>
                  <a:pt x="152" y="103"/>
                  <a:pt x="153" y="101"/>
                  <a:pt x="152" y="102"/>
                </a:cubicBezTo>
                <a:cubicBezTo>
                  <a:pt x="152" y="104"/>
                  <a:pt x="151" y="107"/>
                  <a:pt x="150" y="109"/>
                </a:cubicBezTo>
                <a:cubicBezTo>
                  <a:pt x="150" y="109"/>
                  <a:pt x="149" y="110"/>
                  <a:pt x="149" y="111"/>
                </a:cubicBezTo>
                <a:cubicBezTo>
                  <a:pt x="148" y="112"/>
                  <a:pt x="148" y="113"/>
                  <a:pt x="147" y="113"/>
                </a:cubicBezTo>
                <a:cubicBezTo>
                  <a:pt x="147" y="114"/>
                  <a:pt x="147" y="114"/>
                  <a:pt x="146" y="115"/>
                </a:cubicBezTo>
                <a:cubicBezTo>
                  <a:pt x="146" y="116"/>
                  <a:pt x="146" y="115"/>
                  <a:pt x="146" y="115"/>
                </a:cubicBezTo>
                <a:cubicBezTo>
                  <a:pt x="145" y="117"/>
                  <a:pt x="145" y="117"/>
                  <a:pt x="145" y="118"/>
                </a:cubicBezTo>
                <a:cubicBezTo>
                  <a:pt x="145" y="118"/>
                  <a:pt x="145" y="119"/>
                  <a:pt x="144" y="119"/>
                </a:cubicBezTo>
                <a:cubicBezTo>
                  <a:pt x="144" y="120"/>
                  <a:pt x="145" y="119"/>
                  <a:pt x="145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5" y="118"/>
                  <a:pt x="146" y="117"/>
                  <a:pt x="146" y="117"/>
                </a:cubicBezTo>
                <a:cubicBezTo>
                  <a:pt x="146" y="117"/>
                  <a:pt x="147" y="115"/>
                  <a:pt x="147" y="116"/>
                </a:cubicBezTo>
                <a:cubicBezTo>
                  <a:pt x="148" y="115"/>
                  <a:pt x="147" y="115"/>
                  <a:pt x="148" y="115"/>
                </a:cubicBezTo>
                <a:cubicBezTo>
                  <a:pt x="149" y="113"/>
                  <a:pt x="149" y="112"/>
                  <a:pt x="150" y="111"/>
                </a:cubicBezTo>
                <a:cubicBezTo>
                  <a:pt x="150" y="112"/>
                  <a:pt x="150" y="111"/>
                  <a:pt x="150" y="113"/>
                </a:cubicBezTo>
                <a:cubicBezTo>
                  <a:pt x="151" y="111"/>
                  <a:pt x="153" y="108"/>
                  <a:pt x="154" y="105"/>
                </a:cubicBezTo>
                <a:cubicBezTo>
                  <a:pt x="154" y="105"/>
                  <a:pt x="154" y="106"/>
                  <a:pt x="153" y="108"/>
                </a:cubicBezTo>
                <a:cubicBezTo>
                  <a:pt x="153" y="108"/>
                  <a:pt x="152" y="109"/>
                  <a:pt x="152" y="110"/>
                </a:cubicBezTo>
                <a:cubicBezTo>
                  <a:pt x="151" y="111"/>
                  <a:pt x="151" y="113"/>
                  <a:pt x="150" y="114"/>
                </a:cubicBezTo>
                <a:cubicBezTo>
                  <a:pt x="150" y="113"/>
                  <a:pt x="150" y="114"/>
                  <a:pt x="150" y="114"/>
                </a:cubicBezTo>
                <a:cubicBezTo>
                  <a:pt x="148" y="117"/>
                  <a:pt x="146" y="119"/>
                  <a:pt x="146" y="121"/>
                </a:cubicBezTo>
                <a:cubicBezTo>
                  <a:pt x="146" y="121"/>
                  <a:pt x="147" y="119"/>
                  <a:pt x="147" y="119"/>
                </a:cubicBezTo>
                <a:cubicBezTo>
                  <a:pt x="148" y="119"/>
                  <a:pt x="147" y="120"/>
                  <a:pt x="147" y="120"/>
                </a:cubicBezTo>
                <a:cubicBezTo>
                  <a:pt x="145" y="122"/>
                  <a:pt x="144" y="123"/>
                  <a:pt x="142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1" y="127"/>
                  <a:pt x="141" y="127"/>
                  <a:pt x="140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39" y="129"/>
                  <a:pt x="139" y="129"/>
                  <a:pt x="139" y="130"/>
                </a:cubicBezTo>
                <a:cubicBezTo>
                  <a:pt x="138" y="130"/>
                  <a:pt x="139" y="129"/>
                  <a:pt x="138" y="129"/>
                </a:cubicBezTo>
                <a:cubicBezTo>
                  <a:pt x="138" y="130"/>
                  <a:pt x="137" y="130"/>
                  <a:pt x="137" y="131"/>
                </a:cubicBezTo>
                <a:cubicBezTo>
                  <a:pt x="138" y="130"/>
                  <a:pt x="140" y="129"/>
                  <a:pt x="141" y="127"/>
                </a:cubicBezTo>
                <a:cubicBezTo>
                  <a:pt x="142" y="126"/>
                  <a:pt x="144" y="124"/>
                  <a:pt x="144" y="123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5" y="123"/>
                  <a:pt x="145" y="122"/>
                  <a:pt x="145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7" y="121"/>
                  <a:pt x="147" y="121"/>
                  <a:pt x="147" y="120"/>
                </a:cubicBezTo>
                <a:cubicBezTo>
                  <a:pt x="148" y="120"/>
                  <a:pt x="149" y="118"/>
                  <a:pt x="149" y="118"/>
                </a:cubicBezTo>
                <a:cubicBezTo>
                  <a:pt x="150" y="117"/>
                  <a:pt x="149" y="117"/>
                  <a:pt x="150" y="116"/>
                </a:cubicBezTo>
                <a:cubicBezTo>
                  <a:pt x="150" y="115"/>
                  <a:pt x="151" y="114"/>
                  <a:pt x="151" y="114"/>
                </a:cubicBezTo>
                <a:cubicBezTo>
                  <a:pt x="152" y="113"/>
                  <a:pt x="152" y="112"/>
                  <a:pt x="153" y="111"/>
                </a:cubicBezTo>
                <a:cubicBezTo>
                  <a:pt x="153" y="112"/>
                  <a:pt x="153" y="110"/>
                  <a:pt x="154" y="110"/>
                </a:cubicBezTo>
                <a:cubicBezTo>
                  <a:pt x="154" y="109"/>
                  <a:pt x="155" y="108"/>
                  <a:pt x="155" y="107"/>
                </a:cubicBezTo>
                <a:cubicBezTo>
                  <a:pt x="155" y="108"/>
                  <a:pt x="155" y="109"/>
                  <a:pt x="155" y="108"/>
                </a:cubicBezTo>
                <a:cubicBezTo>
                  <a:pt x="154" y="110"/>
                  <a:pt x="154" y="109"/>
                  <a:pt x="154" y="110"/>
                </a:cubicBezTo>
                <a:cubicBezTo>
                  <a:pt x="154" y="110"/>
                  <a:pt x="154" y="110"/>
                  <a:pt x="154" y="111"/>
                </a:cubicBezTo>
                <a:cubicBezTo>
                  <a:pt x="154" y="111"/>
                  <a:pt x="153" y="111"/>
                  <a:pt x="153" y="112"/>
                </a:cubicBezTo>
                <a:cubicBezTo>
                  <a:pt x="152" y="113"/>
                  <a:pt x="152" y="113"/>
                  <a:pt x="152" y="114"/>
                </a:cubicBezTo>
                <a:cubicBezTo>
                  <a:pt x="151" y="115"/>
                  <a:pt x="152" y="115"/>
                  <a:pt x="151" y="116"/>
                </a:cubicBezTo>
                <a:cubicBezTo>
                  <a:pt x="151" y="116"/>
                  <a:pt x="151" y="116"/>
                  <a:pt x="150" y="116"/>
                </a:cubicBezTo>
                <a:cubicBezTo>
                  <a:pt x="150" y="117"/>
                  <a:pt x="150" y="117"/>
                  <a:pt x="150" y="118"/>
                </a:cubicBezTo>
                <a:cubicBezTo>
                  <a:pt x="149" y="119"/>
                  <a:pt x="149" y="118"/>
                  <a:pt x="149" y="118"/>
                </a:cubicBezTo>
                <a:cubicBezTo>
                  <a:pt x="149" y="119"/>
                  <a:pt x="149" y="120"/>
                  <a:pt x="148" y="120"/>
                </a:cubicBezTo>
                <a:cubicBezTo>
                  <a:pt x="147" y="121"/>
                  <a:pt x="148" y="120"/>
                  <a:pt x="147" y="121"/>
                </a:cubicBezTo>
                <a:cubicBezTo>
                  <a:pt x="147" y="121"/>
                  <a:pt x="147" y="122"/>
                  <a:pt x="146" y="123"/>
                </a:cubicBezTo>
                <a:cubicBezTo>
                  <a:pt x="146" y="124"/>
                  <a:pt x="146" y="123"/>
                  <a:pt x="145" y="124"/>
                </a:cubicBezTo>
                <a:cubicBezTo>
                  <a:pt x="144" y="126"/>
                  <a:pt x="147" y="123"/>
                  <a:pt x="146" y="123"/>
                </a:cubicBezTo>
                <a:cubicBezTo>
                  <a:pt x="147" y="122"/>
                  <a:pt x="147" y="123"/>
                  <a:pt x="146" y="124"/>
                </a:cubicBezTo>
                <a:cubicBezTo>
                  <a:pt x="145" y="125"/>
                  <a:pt x="143" y="127"/>
                  <a:pt x="142" y="129"/>
                </a:cubicBezTo>
                <a:cubicBezTo>
                  <a:pt x="140" y="131"/>
                  <a:pt x="138" y="133"/>
                  <a:pt x="136" y="134"/>
                </a:cubicBezTo>
                <a:cubicBezTo>
                  <a:pt x="136" y="134"/>
                  <a:pt x="135" y="135"/>
                  <a:pt x="135" y="135"/>
                </a:cubicBezTo>
                <a:cubicBezTo>
                  <a:pt x="136" y="135"/>
                  <a:pt x="137" y="134"/>
                  <a:pt x="137" y="133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38" y="133"/>
                  <a:pt x="141" y="130"/>
                  <a:pt x="144" y="127"/>
                </a:cubicBezTo>
                <a:cubicBezTo>
                  <a:pt x="146" y="124"/>
                  <a:pt x="149" y="121"/>
                  <a:pt x="150" y="119"/>
                </a:cubicBezTo>
                <a:cubicBezTo>
                  <a:pt x="150" y="119"/>
                  <a:pt x="150" y="120"/>
                  <a:pt x="150" y="120"/>
                </a:cubicBezTo>
                <a:cubicBezTo>
                  <a:pt x="150" y="120"/>
                  <a:pt x="151" y="119"/>
                  <a:pt x="151" y="118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1" y="120"/>
                  <a:pt x="150" y="120"/>
                  <a:pt x="150" y="120"/>
                </a:cubicBezTo>
                <a:cubicBezTo>
                  <a:pt x="149" y="121"/>
                  <a:pt x="150" y="121"/>
                  <a:pt x="150" y="121"/>
                </a:cubicBezTo>
                <a:cubicBezTo>
                  <a:pt x="149" y="122"/>
                  <a:pt x="149" y="122"/>
                  <a:pt x="148" y="122"/>
                </a:cubicBezTo>
                <a:cubicBezTo>
                  <a:pt x="148" y="123"/>
                  <a:pt x="148" y="123"/>
                  <a:pt x="147" y="124"/>
                </a:cubicBezTo>
                <a:cubicBezTo>
                  <a:pt x="147" y="124"/>
                  <a:pt x="147" y="124"/>
                  <a:pt x="146" y="125"/>
                </a:cubicBezTo>
                <a:cubicBezTo>
                  <a:pt x="146" y="125"/>
                  <a:pt x="146" y="125"/>
                  <a:pt x="146" y="126"/>
                </a:cubicBezTo>
                <a:cubicBezTo>
                  <a:pt x="146" y="126"/>
                  <a:pt x="147" y="124"/>
                  <a:pt x="147" y="125"/>
                </a:cubicBezTo>
                <a:cubicBezTo>
                  <a:pt x="147" y="125"/>
                  <a:pt x="147" y="125"/>
                  <a:pt x="147" y="126"/>
                </a:cubicBezTo>
                <a:cubicBezTo>
                  <a:pt x="146" y="127"/>
                  <a:pt x="146" y="126"/>
                  <a:pt x="146" y="127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5" y="128"/>
                  <a:pt x="146" y="127"/>
                  <a:pt x="146" y="127"/>
                </a:cubicBezTo>
                <a:cubicBezTo>
                  <a:pt x="147" y="126"/>
                  <a:pt x="147" y="127"/>
                  <a:pt x="147" y="126"/>
                </a:cubicBezTo>
                <a:cubicBezTo>
                  <a:pt x="147" y="126"/>
                  <a:pt x="148" y="125"/>
                  <a:pt x="148" y="125"/>
                </a:cubicBezTo>
                <a:cubicBezTo>
                  <a:pt x="149" y="124"/>
                  <a:pt x="148" y="124"/>
                  <a:pt x="148" y="125"/>
                </a:cubicBezTo>
                <a:cubicBezTo>
                  <a:pt x="149" y="124"/>
                  <a:pt x="149" y="123"/>
                  <a:pt x="150" y="122"/>
                </a:cubicBezTo>
                <a:cubicBezTo>
                  <a:pt x="150" y="122"/>
                  <a:pt x="151" y="122"/>
                  <a:pt x="151" y="121"/>
                </a:cubicBezTo>
                <a:cubicBezTo>
                  <a:pt x="151" y="120"/>
                  <a:pt x="152" y="120"/>
                  <a:pt x="152" y="120"/>
                </a:cubicBezTo>
                <a:cubicBezTo>
                  <a:pt x="152" y="119"/>
                  <a:pt x="153" y="118"/>
                  <a:pt x="153" y="118"/>
                </a:cubicBezTo>
                <a:cubicBezTo>
                  <a:pt x="153" y="117"/>
                  <a:pt x="154" y="117"/>
                  <a:pt x="154" y="116"/>
                </a:cubicBezTo>
                <a:cubicBezTo>
                  <a:pt x="155" y="116"/>
                  <a:pt x="155" y="115"/>
                  <a:pt x="155" y="115"/>
                </a:cubicBezTo>
                <a:cubicBezTo>
                  <a:pt x="154" y="117"/>
                  <a:pt x="153" y="120"/>
                  <a:pt x="151" y="122"/>
                </a:cubicBezTo>
                <a:cubicBezTo>
                  <a:pt x="150" y="124"/>
                  <a:pt x="148" y="125"/>
                  <a:pt x="148" y="127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6" y="128"/>
                  <a:pt x="147" y="128"/>
                  <a:pt x="146" y="129"/>
                </a:cubicBezTo>
                <a:cubicBezTo>
                  <a:pt x="147" y="129"/>
                  <a:pt x="149" y="127"/>
                  <a:pt x="151" y="123"/>
                </a:cubicBezTo>
                <a:cubicBezTo>
                  <a:pt x="152" y="123"/>
                  <a:pt x="151" y="124"/>
                  <a:pt x="151" y="125"/>
                </a:cubicBezTo>
                <a:cubicBezTo>
                  <a:pt x="151" y="125"/>
                  <a:pt x="150" y="125"/>
                  <a:pt x="150" y="125"/>
                </a:cubicBezTo>
                <a:cubicBezTo>
                  <a:pt x="148" y="128"/>
                  <a:pt x="147" y="130"/>
                  <a:pt x="144" y="132"/>
                </a:cubicBezTo>
                <a:cubicBezTo>
                  <a:pt x="142" y="134"/>
                  <a:pt x="140" y="136"/>
                  <a:pt x="138" y="138"/>
                </a:cubicBezTo>
                <a:cubicBezTo>
                  <a:pt x="137" y="139"/>
                  <a:pt x="135" y="140"/>
                  <a:pt x="134" y="141"/>
                </a:cubicBezTo>
                <a:cubicBezTo>
                  <a:pt x="134" y="141"/>
                  <a:pt x="135" y="140"/>
                  <a:pt x="135" y="141"/>
                </a:cubicBezTo>
                <a:cubicBezTo>
                  <a:pt x="135" y="140"/>
                  <a:pt x="136" y="140"/>
                  <a:pt x="136" y="139"/>
                </a:cubicBezTo>
                <a:cubicBezTo>
                  <a:pt x="137" y="139"/>
                  <a:pt x="137" y="139"/>
                  <a:pt x="137" y="140"/>
                </a:cubicBezTo>
                <a:cubicBezTo>
                  <a:pt x="136" y="140"/>
                  <a:pt x="136" y="141"/>
                  <a:pt x="135" y="141"/>
                </a:cubicBezTo>
                <a:cubicBezTo>
                  <a:pt x="136" y="141"/>
                  <a:pt x="137" y="140"/>
                  <a:pt x="138" y="139"/>
                </a:cubicBezTo>
                <a:cubicBezTo>
                  <a:pt x="136" y="141"/>
                  <a:pt x="134" y="142"/>
                  <a:pt x="132" y="144"/>
                </a:cubicBezTo>
                <a:cubicBezTo>
                  <a:pt x="133" y="143"/>
                  <a:pt x="135" y="142"/>
                  <a:pt x="137" y="141"/>
                </a:cubicBezTo>
                <a:cubicBezTo>
                  <a:pt x="138" y="140"/>
                  <a:pt x="140" y="138"/>
                  <a:pt x="141" y="137"/>
                </a:cubicBezTo>
                <a:cubicBezTo>
                  <a:pt x="142" y="137"/>
                  <a:pt x="142" y="137"/>
                  <a:pt x="143" y="136"/>
                </a:cubicBezTo>
                <a:cubicBezTo>
                  <a:pt x="142" y="136"/>
                  <a:pt x="141" y="137"/>
                  <a:pt x="141" y="136"/>
                </a:cubicBezTo>
                <a:cubicBezTo>
                  <a:pt x="143" y="134"/>
                  <a:pt x="143" y="135"/>
                  <a:pt x="144" y="134"/>
                </a:cubicBezTo>
                <a:cubicBezTo>
                  <a:pt x="144" y="133"/>
                  <a:pt x="145" y="132"/>
                  <a:pt x="146" y="131"/>
                </a:cubicBezTo>
                <a:cubicBezTo>
                  <a:pt x="147" y="130"/>
                  <a:pt x="148" y="129"/>
                  <a:pt x="149" y="128"/>
                </a:cubicBezTo>
                <a:cubicBezTo>
                  <a:pt x="151" y="126"/>
                  <a:pt x="153" y="124"/>
                  <a:pt x="155" y="121"/>
                </a:cubicBezTo>
                <a:cubicBezTo>
                  <a:pt x="155" y="122"/>
                  <a:pt x="154" y="123"/>
                  <a:pt x="154" y="123"/>
                </a:cubicBezTo>
                <a:cubicBezTo>
                  <a:pt x="154" y="124"/>
                  <a:pt x="154" y="123"/>
                  <a:pt x="154" y="123"/>
                </a:cubicBezTo>
                <a:cubicBezTo>
                  <a:pt x="154" y="123"/>
                  <a:pt x="153" y="124"/>
                  <a:pt x="153" y="125"/>
                </a:cubicBezTo>
                <a:cubicBezTo>
                  <a:pt x="153" y="126"/>
                  <a:pt x="153" y="125"/>
                  <a:pt x="152" y="126"/>
                </a:cubicBezTo>
                <a:cubicBezTo>
                  <a:pt x="151" y="127"/>
                  <a:pt x="151" y="128"/>
                  <a:pt x="150" y="130"/>
                </a:cubicBezTo>
                <a:cubicBezTo>
                  <a:pt x="149" y="131"/>
                  <a:pt x="148" y="131"/>
                  <a:pt x="147" y="133"/>
                </a:cubicBezTo>
                <a:cubicBezTo>
                  <a:pt x="146" y="134"/>
                  <a:pt x="146" y="133"/>
                  <a:pt x="147" y="133"/>
                </a:cubicBezTo>
                <a:cubicBezTo>
                  <a:pt x="145" y="135"/>
                  <a:pt x="146" y="135"/>
                  <a:pt x="145" y="136"/>
                </a:cubicBezTo>
                <a:cubicBezTo>
                  <a:pt x="144" y="137"/>
                  <a:pt x="144" y="136"/>
                  <a:pt x="142" y="138"/>
                </a:cubicBezTo>
                <a:cubicBezTo>
                  <a:pt x="142" y="138"/>
                  <a:pt x="142" y="137"/>
                  <a:pt x="142" y="138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40" y="139"/>
                  <a:pt x="142" y="138"/>
                  <a:pt x="142" y="138"/>
                </a:cubicBezTo>
                <a:cubicBezTo>
                  <a:pt x="141" y="139"/>
                  <a:pt x="140" y="140"/>
                  <a:pt x="140" y="139"/>
                </a:cubicBezTo>
                <a:cubicBezTo>
                  <a:pt x="139" y="141"/>
                  <a:pt x="138" y="142"/>
                  <a:pt x="135" y="143"/>
                </a:cubicBezTo>
                <a:cubicBezTo>
                  <a:pt x="136" y="143"/>
                  <a:pt x="135" y="144"/>
                  <a:pt x="135" y="144"/>
                </a:cubicBezTo>
                <a:cubicBezTo>
                  <a:pt x="134" y="145"/>
                  <a:pt x="133" y="145"/>
                  <a:pt x="132" y="146"/>
                </a:cubicBezTo>
                <a:cubicBezTo>
                  <a:pt x="133" y="146"/>
                  <a:pt x="132" y="147"/>
                  <a:pt x="130" y="148"/>
                </a:cubicBezTo>
                <a:cubicBezTo>
                  <a:pt x="130" y="148"/>
                  <a:pt x="132" y="147"/>
                  <a:pt x="132" y="147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3" y="147"/>
                  <a:pt x="132" y="147"/>
                  <a:pt x="133" y="147"/>
                </a:cubicBezTo>
                <a:cubicBezTo>
                  <a:pt x="134" y="146"/>
                  <a:pt x="134" y="145"/>
                  <a:pt x="135" y="145"/>
                </a:cubicBezTo>
                <a:cubicBezTo>
                  <a:pt x="135" y="145"/>
                  <a:pt x="136" y="145"/>
                  <a:pt x="137" y="144"/>
                </a:cubicBezTo>
                <a:cubicBezTo>
                  <a:pt x="137" y="144"/>
                  <a:pt x="139" y="142"/>
                  <a:pt x="139" y="143"/>
                </a:cubicBezTo>
                <a:cubicBezTo>
                  <a:pt x="137" y="144"/>
                  <a:pt x="135" y="146"/>
                  <a:pt x="132" y="147"/>
                </a:cubicBezTo>
                <a:cubicBezTo>
                  <a:pt x="130" y="149"/>
                  <a:pt x="128" y="150"/>
                  <a:pt x="125" y="151"/>
                </a:cubicBezTo>
                <a:cubicBezTo>
                  <a:pt x="123" y="152"/>
                  <a:pt x="124" y="152"/>
                  <a:pt x="123" y="153"/>
                </a:cubicBezTo>
                <a:cubicBezTo>
                  <a:pt x="123" y="152"/>
                  <a:pt x="123" y="152"/>
                  <a:pt x="122" y="152"/>
                </a:cubicBezTo>
                <a:cubicBezTo>
                  <a:pt x="122" y="153"/>
                  <a:pt x="121" y="153"/>
                  <a:pt x="121" y="153"/>
                </a:cubicBezTo>
                <a:cubicBezTo>
                  <a:pt x="121" y="153"/>
                  <a:pt x="120" y="153"/>
                  <a:pt x="119" y="154"/>
                </a:cubicBezTo>
                <a:cubicBezTo>
                  <a:pt x="117" y="154"/>
                  <a:pt x="116" y="155"/>
                  <a:pt x="114" y="156"/>
                </a:cubicBezTo>
                <a:cubicBezTo>
                  <a:pt x="114" y="156"/>
                  <a:pt x="115" y="155"/>
                  <a:pt x="116" y="155"/>
                </a:cubicBezTo>
                <a:cubicBezTo>
                  <a:pt x="114" y="155"/>
                  <a:pt x="114" y="155"/>
                  <a:pt x="111" y="156"/>
                </a:cubicBezTo>
                <a:cubicBezTo>
                  <a:pt x="112" y="156"/>
                  <a:pt x="110" y="157"/>
                  <a:pt x="110" y="157"/>
                </a:cubicBezTo>
                <a:cubicBezTo>
                  <a:pt x="109" y="157"/>
                  <a:pt x="109" y="157"/>
                  <a:pt x="108" y="157"/>
                </a:cubicBezTo>
                <a:cubicBezTo>
                  <a:pt x="107" y="157"/>
                  <a:pt x="108" y="158"/>
                  <a:pt x="106" y="158"/>
                </a:cubicBezTo>
                <a:cubicBezTo>
                  <a:pt x="106" y="158"/>
                  <a:pt x="107" y="157"/>
                  <a:pt x="107" y="157"/>
                </a:cubicBezTo>
                <a:cubicBezTo>
                  <a:pt x="106" y="157"/>
                  <a:pt x="103" y="158"/>
                  <a:pt x="103" y="158"/>
                </a:cubicBezTo>
                <a:cubicBezTo>
                  <a:pt x="105" y="158"/>
                  <a:pt x="107" y="158"/>
                  <a:pt x="109" y="157"/>
                </a:cubicBezTo>
                <a:cubicBezTo>
                  <a:pt x="109" y="158"/>
                  <a:pt x="107" y="158"/>
                  <a:pt x="105" y="159"/>
                </a:cubicBezTo>
                <a:cubicBezTo>
                  <a:pt x="104" y="159"/>
                  <a:pt x="104" y="159"/>
                  <a:pt x="103" y="159"/>
                </a:cubicBezTo>
                <a:cubicBezTo>
                  <a:pt x="102" y="160"/>
                  <a:pt x="101" y="160"/>
                  <a:pt x="100" y="160"/>
                </a:cubicBezTo>
                <a:cubicBezTo>
                  <a:pt x="99" y="160"/>
                  <a:pt x="97" y="160"/>
                  <a:pt x="97" y="160"/>
                </a:cubicBezTo>
                <a:cubicBezTo>
                  <a:pt x="99" y="160"/>
                  <a:pt x="98" y="160"/>
                  <a:pt x="101" y="159"/>
                </a:cubicBezTo>
                <a:cubicBezTo>
                  <a:pt x="102" y="159"/>
                  <a:pt x="102" y="159"/>
                  <a:pt x="103" y="158"/>
                </a:cubicBezTo>
                <a:cubicBezTo>
                  <a:pt x="101" y="159"/>
                  <a:pt x="100" y="159"/>
                  <a:pt x="100" y="159"/>
                </a:cubicBezTo>
                <a:cubicBezTo>
                  <a:pt x="98" y="159"/>
                  <a:pt x="96" y="160"/>
                  <a:pt x="96" y="160"/>
                </a:cubicBezTo>
                <a:cubicBezTo>
                  <a:pt x="96" y="160"/>
                  <a:pt x="95" y="160"/>
                  <a:pt x="95" y="160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4" y="161"/>
                  <a:pt x="95" y="161"/>
                  <a:pt x="96" y="161"/>
                </a:cubicBezTo>
                <a:cubicBezTo>
                  <a:pt x="97" y="161"/>
                  <a:pt x="98" y="161"/>
                  <a:pt x="100" y="161"/>
                </a:cubicBezTo>
                <a:cubicBezTo>
                  <a:pt x="100" y="161"/>
                  <a:pt x="102" y="161"/>
                  <a:pt x="102" y="161"/>
                </a:cubicBezTo>
                <a:cubicBezTo>
                  <a:pt x="102" y="161"/>
                  <a:pt x="101" y="161"/>
                  <a:pt x="100" y="162"/>
                </a:cubicBezTo>
                <a:cubicBezTo>
                  <a:pt x="99" y="161"/>
                  <a:pt x="97" y="162"/>
                  <a:pt x="96" y="162"/>
                </a:cubicBezTo>
                <a:cubicBezTo>
                  <a:pt x="94" y="162"/>
                  <a:pt x="93" y="162"/>
                  <a:pt x="93" y="161"/>
                </a:cubicBezTo>
                <a:cubicBezTo>
                  <a:pt x="91" y="161"/>
                  <a:pt x="91" y="162"/>
                  <a:pt x="89" y="162"/>
                </a:cubicBezTo>
                <a:cubicBezTo>
                  <a:pt x="89" y="161"/>
                  <a:pt x="90" y="161"/>
                  <a:pt x="90" y="161"/>
                </a:cubicBezTo>
                <a:cubicBezTo>
                  <a:pt x="90" y="161"/>
                  <a:pt x="89" y="161"/>
                  <a:pt x="88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6" y="161"/>
                  <a:pt x="85" y="161"/>
                  <a:pt x="84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83" y="161"/>
                  <a:pt x="84" y="161"/>
                  <a:pt x="85" y="161"/>
                </a:cubicBezTo>
                <a:cubicBezTo>
                  <a:pt x="86" y="161"/>
                  <a:pt x="85" y="162"/>
                  <a:pt x="85" y="162"/>
                </a:cubicBezTo>
                <a:cubicBezTo>
                  <a:pt x="85" y="162"/>
                  <a:pt x="87" y="162"/>
                  <a:pt x="87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8" y="162"/>
                  <a:pt x="86" y="162"/>
                  <a:pt x="86" y="162"/>
                </a:cubicBezTo>
                <a:cubicBezTo>
                  <a:pt x="86" y="162"/>
                  <a:pt x="87" y="162"/>
                  <a:pt x="88" y="162"/>
                </a:cubicBezTo>
                <a:cubicBezTo>
                  <a:pt x="88" y="162"/>
                  <a:pt x="88" y="162"/>
                  <a:pt x="90" y="162"/>
                </a:cubicBezTo>
                <a:cubicBezTo>
                  <a:pt x="90" y="162"/>
                  <a:pt x="89" y="162"/>
                  <a:pt x="89" y="163"/>
                </a:cubicBezTo>
                <a:cubicBezTo>
                  <a:pt x="88" y="163"/>
                  <a:pt x="87" y="163"/>
                  <a:pt x="86" y="163"/>
                </a:cubicBezTo>
                <a:cubicBezTo>
                  <a:pt x="85" y="163"/>
                  <a:pt x="84" y="163"/>
                  <a:pt x="84" y="162"/>
                </a:cubicBezTo>
                <a:cubicBezTo>
                  <a:pt x="83" y="163"/>
                  <a:pt x="82" y="163"/>
                  <a:pt x="81" y="162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81" y="162"/>
                  <a:pt x="81" y="162"/>
                  <a:pt x="80" y="162"/>
                </a:cubicBezTo>
                <a:cubicBezTo>
                  <a:pt x="79" y="162"/>
                  <a:pt x="81" y="162"/>
                  <a:pt x="81" y="162"/>
                </a:cubicBezTo>
                <a:cubicBezTo>
                  <a:pt x="80" y="162"/>
                  <a:pt x="79" y="162"/>
                  <a:pt x="78" y="162"/>
                </a:cubicBezTo>
                <a:cubicBezTo>
                  <a:pt x="81" y="162"/>
                  <a:pt x="77" y="161"/>
                  <a:pt x="75" y="161"/>
                </a:cubicBezTo>
                <a:cubicBezTo>
                  <a:pt x="75" y="160"/>
                  <a:pt x="74" y="160"/>
                  <a:pt x="72" y="160"/>
                </a:cubicBezTo>
                <a:cubicBezTo>
                  <a:pt x="72" y="159"/>
                  <a:pt x="74" y="160"/>
                  <a:pt x="72" y="159"/>
                </a:cubicBezTo>
                <a:cubicBezTo>
                  <a:pt x="71" y="159"/>
                  <a:pt x="70" y="159"/>
                  <a:pt x="69" y="159"/>
                </a:cubicBezTo>
                <a:cubicBezTo>
                  <a:pt x="69" y="160"/>
                  <a:pt x="72" y="160"/>
                  <a:pt x="72" y="161"/>
                </a:cubicBezTo>
                <a:cubicBezTo>
                  <a:pt x="74" y="161"/>
                  <a:pt x="74" y="161"/>
                  <a:pt x="75" y="161"/>
                </a:cubicBezTo>
                <a:cubicBezTo>
                  <a:pt x="74" y="161"/>
                  <a:pt x="75" y="162"/>
                  <a:pt x="76" y="162"/>
                </a:cubicBezTo>
                <a:cubicBezTo>
                  <a:pt x="76" y="162"/>
                  <a:pt x="77" y="162"/>
                  <a:pt x="77" y="163"/>
                </a:cubicBezTo>
                <a:cubicBezTo>
                  <a:pt x="79" y="163"/>
                  <a:pt x="79" y="163"/>
                  <a:pt x="80" y="163"/>
                </a:cubicBezTo>
                <a:cubicBezTo>
                  <a:pt x="80" y="163"/>
                  <a:pt x="80" y="163"/>
                  <a:pt x="82" y="163"/>
                </a:cubicBezTo>
                <a:cubicBezTo>
                  <a:pt x="81" y="163"/>
                  <a:pt x="82" y="164"/>
                  <a:pt x="83" y="164"/>
                </a:cubicBezTo>
                <a:cubicBezTo>
                  <a:pt x="84" y="164"/>
                  <a:pt x="85" y="164"/>
                  <a:pt x="84" y="164"/>
                </a:cubicBezTo>
                <a:cubicBezTo>
                  <a:pt x="86" y="164"/>
                  <a:pt x="87" y="164"/>
                  <a:pt x="87" y="165"/>
                </a:cubicBezTo>
                <a:cubicBezTo>
                  <a:pt x="90" y="164"/>
                  <a:pt x="91" y="165"/>
                  <a:pt x="92" y="165"/>
                </a:cubicBezTo>
                <a:cubicBezTo>
                  <a:pt x="93" y="165"/>
                  <a:pt x="94" y="164"/>
                  <a:pt x="95" y="164"/>
                </a:cubicBezTo>
                <a:cubicBezTo>
                  <a:pt x="94" y="164"/>
                  <a:pt x="93" y="164"/>
                  <a:pt x="92" y="164"/>
                </a:cubicBezTo>
                <a:cubicBezTo>
                  <a:pt x="93" y="164"/>
                  <a:pt x="95" y="164"/>
                  <a:pt x="97" y="164"/>
                </a:cubicBezTo>
                <a:cubicBezTo>
                  <a:pt x="97" y="164"/>
                  <a:pt x="96" y="164"/>
                  <a:pt x="98" y="164"/>
                </a:cubicBezTo>
                <a:cubicBezTo>
                  <a:pt x="98" y="164"/>
                  <a:pt x="97" y="164"/>
                  <a:pt x="97" y="165"/>
                </a:cubicBezTo>
                <a:cubicBezTo>
                  <a:pt x="97" y="165"/>
                  <a:pt x="96" y="165"/>
                  <a:pt x="96" y="165"/>
                </a:cubicBezTo>
                <a:cubicBezTo>
                  <a:pt x="95" y="165"/>
                  <a:pt x="95" y="165"/>
                  <a:pt x="94" y="165"/>
                </a:cubicBezTo>
                <a:cubicBezTo>
                  <a:pt x="95" y="165"/>
                  <a:pt x="96" y="165"/>
                  <a:pt x="95" y="166"/>
                </a:cubicBezTo>
                <a:cubicBezTo>
                  <a:pt x="97" y="165"/>
                  <a:pt x="97" y="165"/>
                  <a:pt x="97" y="165"/>
                </a:cubicBezTo>
                <a:cubicBezTo>
                  <a:pt x="99" y="165"/>
                  <a:pt x="98" y="165"/>
                  <a:pt x="99" y="165"/>
                </a:cubicBezTo>
                <a:cubicBezTo>
                  <a:pt x="100" y="165"/>
                  <a:pt x="99" y="165"/>
                  <a:pt x="101" y="165"/>
                </a:cubicBezTo>
                <a:cubicBezTo>
                  <a:pt x="101" y="165"/>
                  <a:pt x="103" y="165"/>
                  <a:pt x="103" y="164"/>
                </a:cubicBezTo>
                <a:cubicBezTo>
                  <a:pt x="104" y="164"/>
                  <a:pt x="103" y="165"/>
                  <a:pt x="104" y="165"/>
                </a:cubicBezTo>
                <a:cubicBezTo>
                  <a:pt x="107" y="164"/>
                  <a:pt x="110" y="163"/>
                  <a:pt x="113" y="162"/>
                </a:cubicBezTo>
                <a:cubicBezTo>
                  <a:pt x="116" y="161"/>
                  <a:pt x="119" y="160"/>
                  <a:pt x="122" y="159"/>
                </a:cubicBezTo>
                <a:cubicBezTo>
                  <a:pt x="122" y="159"/>
                  <a:pt x="122" y="159"/>
                  <a:pt x="121" y="159"/>
                </a:cubicBezTo>
                <a:cubicBezTo>
                  <a:pt x="122" y="159"/>
                  <a:pt x="123" y="158"/>
                  <a:pt x="124" y="158"/>
                </a:cubicBezTo>
                <a:cubicBezTo>
                  <a:pt x="125" y="158"/>
                  <a:pt x="123" y="158"/>
                  <a:pt x="125" y="157"/>
                </a:cubicBezTo>
                <a:cubicBezTo>
                  <a:pt x="125" y="158"/>
                  <a:pt x="126" y="157"/>
                  <a:pt x="127" y="157"/>
                </a:cubicBezTo>
                <a:cubicBezTo>
                  <a:pt x="128" y="156"/>
                  <a:pt x="126" y="157"/>
                  <a:pt x="127" y="156"/>
                </a:cubicBezTo>
                <a:cubicBezTo>
                  <a:pt x="128" y="156"/>
                  <a:pt x="127" y="156"/>
                  <a:pt x="128" y="156"/>
                </a:cubicBezTo>
                <a:cubicBezTo>
                  <a:pt x="136" y="152"/>
                  <a:pt x="143" y="147"/>
                  <a:pt x="149" y="141"/>
                </a:cubicBezTo>
                <a:cubicBezTo>
                  <a:pt x="150" y="140"/>
                  <a:pt x="149" y="140"/>
                  <a:pt x="151" y="138"/>
                </a:cubicBezTo>
                <a:cubicBezTo>
                  <a:pt x="151" y="138"/>
                  <a:pt x="150" y="139"/>
                  <a:pt x="151" y="140"/>
                </a:cubicBezTo>
                <a:cubicBezTo>
                  <a:pt x="152" y="139"/>
                  <a:pt x="152" y="138"/>
                  <a:pt x="152" y="138"/>
                </a:cubicBezTo>
                <a:cubicBezTo>
                  <a:pt x="152" y="137"/>
                  <a:pt x="153" y="137"/>
                  <a:pt x="154" y="135"/>
                </a:cubicBezTo>
                <a:cubicBezTo>
                  <a:pt x="154" y="136"/>
                  <a:pt x="152" y="138"/>
                  <a:pt x="153" y="138"/>
                </a:cubicBezTo>
                <a:cubicBezTo>
                  <a:pt x="155" y="136"/>
                  <a:pt x="154" y="136"/>
                  <a:pt x="154" y="135"/>
                </a:cubicBezTo>
                <a:cubicBezTo>
                  <a:pt x="156" y="133"/>
                  <a:pt x="158" y="130"/>
                  <a:pt x="159" y="128"/>
                </a:cubicBezTo>
                <a:cubicBezTo>
                  <a:pt x="160" y="126"/>
                  <a:pt x="162" y="124"/>
                  <a:pt x="162" y="123"/>
                </a:cubicBezTo>
                <a:cubicBezTo>
                  <a:pt x="163" y="122"/>
                  <a:pt x="162" y="123"/>
                  <a:pt x="163" y="121"/>
                </a:cubicBezTo>
                <a:cubicBezTo>
                  <a:pt x="163" y="121"/>
                  <a:pt x="164" y="121"/>
                  <a:pt x="164" y="120"/>
                </a:cubicBezTo>
                <a:cubicBezTo>
                  <a:pt x="165" y="120"/>
                  <a:pt x="164" y="120"/>
                  <a:pt x="164" y="119"/>
                </a:cubicBezTo>
                <a:cubicBezTo>
                  <a:pt x="165" y="117"/>
                  <a:pt x="165" y="119"/>
                  <a:pt x="166" y="117"/>
                </a:cubicBezTo>
                <a:cubicBezTo>
                  <a:pt x="166" y="116"/>
                  <a:pt x="165" y="118"/>
                  <a:pt x="166" y="116"/>
                </a:cubicBezTo>
                <a:cubicBezTo>
                  <a:pt x="166" y="116"/>
                  <a:pt x="167" y="115"/>
                  <a:pt x="167" y="113"/>
                </a:cubicBezTo>
                <a:cubicBezTo>
                  <a:pt x="168" y="112"/>
                  <a:pt x="168" y="111"/>
                  <a:pt x="168" y="112"/>
                </a:cubicBezTo>
                <a:cubicBezTo>
                  <a:pt x="169" y="111"/>
                  <a:pt x="169" y="110"/>
                  <a:pt x="169" y="110"/>
                </a:cubicBezTo>
                <a:cubicBezTo>
                  <a:pt x="169" y="110"/>
                  <a:pt x="169" y="112"/>
                  <a:pt x="168" y="114"/>
                </a:cubicBezTo>
                <a:cubicBezTo>
                  <a:pt x="167" y="115"/>
                  <a:pt x="166" y="117"/>
                  <a:pt x="166" y="119"/>
                </a:cubicBezTo>
                <a:cubicBezTo>
                  <a:pt x="165" y="119"/>
                  <a:pt x="165" y="119"/>
                  <a:pt x="165" y="120"/>
                </a:cubicBezTo>
                <a:cubicBezTo>
                  <a:pt x="165" y="121"/>
                  <a:pt x="165" y="119"/>
                  <a:pt x="165" y="120"/>
                </a:cubicBezTo>
                <a:cubicBezTo>
                  <a:pt x="165" y="121"/>
                  <a:pt x="165" y="121"/>
                  <a:pt x="164" y="123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3" y="123"/>
                  <a:pt x="161" y="126"/>
                  <a:pt x="160" y="128"/>
                </a:cubicBezTo>
                <a:cubicBezTo>
                  <a:pt x="160" y="129"/>
                  <a:pt x="161" y="127"/>
                  <a:pt x="161" y="128"/>
                </a:cubicBezTo>
                <a:cubicBezTo>
                  <a:pt x="162" y="127"/>
                  <a:pt x="161" y="127"/>
                  <a:pt x="162" y="125"/>
                </a:cubicBezTo>
                <a:cubicBezTo>
                  <a:pt x="162" y="126"/>
                  <a:pt x="161" y="127"/>
                  <a:pt x="162" y="126"/>
                </a:cubicBezTo>
                <a:cubicBezTo>
                  <a:pt x="163" y="125"/>
                  <a:pt x="163" y="124"/>
                  <a:pt x="163" y="123"/>
                </a:cubicBezTo>
                <a:cubicBezTo>
                  <a:pt x="164" y="123"/>
                  <a:pt x="164" y="124"/>
                  <a:pt x="163" y="124"/>
                </a:cubicBezTo>
                <a:cubicBezTo>
                  <a:pt x="165" y="123"/>
                  <a:pt x="164" y="122"/>
                  <a:pt x="165" y="120"/>
                </a:cubicBezTo>
                <a:cubicBezTo>
                  <a:pt x="165" y="121"/>
                  <a:pt x="166" y="121"/>
                  <a:pt x="165" y="122"/>
                </a:cubicBezTo>
                <a:cubicBezTo>
                  <a:pt x="166" y="121"/>
                  <a:pt x="167" y="119"/>
                  <a:pt x="167" y="118"/>
                </a:cubicBezTo>
                <a:cubicBezTo>
                  <a:pt x="167" y="118"/>
                  <a:pt x="168" y="117"/>
                  <a:pt x="168" y="117"/>
                </a:cubicBezTo>
                <a:cubicBezTo>
                  <a:pt x="168" y="116"/>
                  <a:pt x="169" y="115"/>
                  <a:pt x="169" y="116"/>
                </a:cubicBezTo>
                <a:cubicBezTo>
                  <a:pt x="170" y="114"/>
                  <a:pt x="171" y="111"/>
                  <a:pt x="172" y="108"/>
                </a:cubicBezTo>
                <a:cubicBezTo>
                  <a:pt x="173" y="106"/>
                  <a:pt x="174" y="103"/>
                  <a:pt x="174" y="101"/>
                </a:cubicBezTo>
                <a:cubicBezTo>
                  <a:pt x="175" y="99"/>
                  <a:pt x="175" y="99"/>
                  <a:pt x="175" y="98"/>
                </a:cubicBezTo>
                <a:cubicBezTo>
                  <a:pt x="175" y="98"/>
                  <a:pt x="176" y="98"/>
                  <a:pt x="176" y="97"/>
                </a:cubicBezTo>
                <a:cubicBezTo>
                  <a:pt x="176" y="96"/>
                  <a:pt x="175" y="97"/>
                  <a:pt x="176" y="95"/>
                </a:cubicBezTo>
                <a:cubicBezTo>
                  <a:pt x="176" y="95"/>
                  <a:pt x="176" y="95"/>
                  <a:pt x="176" y="94"/>
                </a:cubicBezTo>
                <a:cubicBezTo>
                  <a:pt x="177" y="92"/>
                  <a:pt x="177" y="89"/>
                  <a:pt x="177" y="86"/>
                </a:cubicBezTo>
                <a:cubicBezTo>
                  <a:pt x="178" y="84"/>
                  <a:pt x="178" y="82"/>
                  <a:pt x="178" y="82"/>
                </a:cubicBezTo>
                <a:cubicBezTo>
                  <a:pt x="178" y="86"/>
                  <a:pt x="178" y="90"/>
                  <a:pt x="177" y="93"/>
                </a:cubicBezTo>
                <a:cubicBezTo>
                  <a:pt x="176" y="96"/>
                  <a:pt x="176" y="99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3" y="108"/>
                  <a:pt x="170" y="114"/>
                  <a:pt x="168" y="118"/>
                </a:cubicBezTo>
                <a:cubicBezTo>
                  <a:pt x="167" y="119"/>
                  <a:pt x="168" y="119"/>
                  <a:pt x="167" y="120"/>
                </a:cubicBezTo>
                <a:cubicBezTo>
                  <a:pt x="166" y="121"/>
                  <a:pt x="166" y="124"/>
                  <a:pt x="165" y="124"/>
                </a:cubicBezTo>
                <a:cubicBezTo>
                  <a:pt x="165" y="125"/>
                  <a:pt x="165" y="125"/>
                  <a:pt x="164" y="125"/>
                </a:cubicBezTo>
                <a:cubicBezTo>
                  <a:pt x="164" y="126"/>
                  <a:pt x="165" y="125"/>
                  <a:pt x="166" y="124"/>
                </a:cubicBezTo>
                <a:cubicBezTo>
                  <a:pt x="166" y="125"/>
                  <a:pt x="165" y="126"/>
                  <a:pt x="164" y="127"/>
                </a:cubicBezTo>
                <a:cubicBezTo>
                  <a:pt x="164" y="126"/>
                  <a:pt x="164" y="126"/>
                  <a:pt x="163" y="127"/>
                </a:cubicBezTo>
                <a:cubicBezTo>
                  <a:pt x="163" y="127"/>
                  <a:pt x="163" y="128"/>
                  <a:pt x="163" y="128"/>
                </a:cubicBezTo>
                <a:cubicBezTo>
                  <a:pt x="159" y="134"/>
                  <a:pt x="155" y="139"/>
                  <a:pt x="150" y="143"/>
                </a:cubicBezTo>
                <a:cubicBezTo>
                  <a:pt x="145" y="148"/>
                  <a:pt x="140" y="152"/>
                  <a:pt x="135" y="155"/>
                </a:cubicBezTo>
                <a:cubicBezTo>
                  <a:pt x="134" y="156"/>
                  <a:pt x="135" y="155"/>
                  <a:pt x="135" y="155"/>
                </a:cubicBezTo>
                <a:cubicBezTo>
                  <a:pt x="132" y="157"/>
                  <a:pt x="136" y="154"/>
                  <a:pt x="134" y="155"/>
                </a:cubicBezTo>
                <a:cubicBezTo>
                  <a:pt x="133" y="156"/>
                  <a:pt x="134" y="155"/>
                  <a:pt x="133" y="156"/>
                </a:cubicBezTo>
                <a:cubicBezTo>
                  <a:pt x="132" y="157"/>
                  <a:pt x="132" y="157"/>
                  <a:pt x="133" y="157"/>
                </a:cubicBezTo>
                <a:cubicBezTo>
                  <a:pt x="129" y="159"/>
                  <a:pt x="125" y="161"/>
                  <a:pt x="121" y="162"/>
                </a:cubicBezTo>
                <a:cubicBezTo>
                  <a:pt x="117" y="164"/>
                  <a:pt x="113" y="165"/>
                  <a:pt x="110" y="16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0" y="166"/>
                  <a:pt x="109" y="166"/>
                  <a:pt x="110" y="166"/>
                </a:cubicBezTo>
                <a:cubicBezTo>
                  <a:pt x="111" y="166"/>
                  <a:pt x="113" y="165"/>
                  <a:pt x="115" y="165"/>
                </a:cubicBezTo>
                <a:cubicBezTo>
                  <a:pt x="117" y="164"/>
                  <a:pt x="119" y="164"/>
                  <a:pt x="120" y="163"/>
                </a:cubicBezTo>
                <a:cubicBezTo>
                  <a:pt x="121" y="163"/>
                  <a:pt x="121" y="163"/>
                  <a:pt x="122" y="162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24" y="162"/>
                  <a:pt x="124" y="162"/>
                  <a:pt x="125" y="161"/>
                </a:cubicBezTo>
                <a:cubicBezTo>
                  <a:pt x="125" y="161"/>
                  <a:pt x="125" y="161"/>
                  <a:pt x="125" y="161"/>
                </a:cubicBezTo>
                <a:cubicBezTo>
                  <a:pt x="126" y="161"/>
                  <a:pt x="127" y="160"/>
                  <a:pt x="127" y="160"/>
                </a:cubicBezTo>
                <a:cubicBezTo>
                  <a:pt x="129" y="159"/>
                  <a:pt x="128" y="160"/>
                  <a:pt x="128" y="160"/>
                </a:cubicBezTo>
                <a:cubicBezTo>
                  <a:pt x="130" y="159"/>
                  <a:pt x="129" y="159"/>
                  <a:pt x="130" y="159"/>
                </a:cubicBezTo>
                <a:cubicBezTo>
                  <a:pt x="131" y="158"/>
                  <a:pt x="133" y="158"/>
                  <a:pt x="134" y="157"/>
                </a:cubicBezTo>
                <a:cubicBezTo>
                  <a:pt x="136" y="156"/>
                  <a:pt x="137" y="155"/>
                  <a:pt x="138" y="154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41" y="153"/>
                  <a:pt x="140" y="152"/>
                  <a:pt x="141" y="152"/>
                </a:cubicBezTo>
                <a:cubicBezTo>
                  <a:pt x="141" y="151"/>
                  <a:pt x="142" y="151"/>
                  <a:pt x="142" y="151"/>
                </a:cubicBezTo>
                <a:cubicBezTo>
                  <a:pt x="143" y="151"/>
                  <a:pt x="141" y="152"/>
                  <a:pt x="142" y="152"/>
                </a:cubicBezTo>
                <a:cubicBezTo>
                  <a:pt x="142" y="152"/>
                  <a:pt x="142" y="151"/>
                  <a:pt x="142" y="151"/>
                </a:cubicBezTo>
                <a:cubicBezTo>
                  <a:pt x="144" y="150"/>
                  <a:pt x="145" y="150"/>
                  <a:pt x="146" y="148"/>
                </a:cubicBezTo>
                <a:cubicBezTo>
                  <a:pt x="147" y="148"/>
                  <a:pt x="147" y="148"/>
                  <a:pt x="146" y="148"/>
                </a:cubicBezTo>
                <a:cubicBezTo>
                  <a:pt x="148" y="147"/>
                  <a:pt x="148" y="146"/>
                  <a:pt x="149" y="146"/>
                </a:cubicBezTo>
                <a:cubicBezTo>
                  <a:pt x="150" y="145"/>
                  <a:pt x="149" y="146"/>
                  <a:pt x="149" y="146"/>
                </a:cubicBezTo>
                <a:cubicBezTo>
                  <a:pt x="151" y="144"/>
                  <a:pt x="150" y="144"/>
                  <a:pt x="152" y="143"/>
                </a:cubicBezTo>
                <a:cubicBezTo>
                  <a:pt x="152" y="143"/>
                  <a:pt x="151" y="144"/>
                  <a:pt x="151" y="144"/>
                </a:cubicBezTo>
                <a:cubicBezTo>
                  <a:pt x="152" y="144"/>
                  <a:pt x="153" y="143"/>
                  <a:pt x="154" y="141"/>
                </a:cubicBezTo>
                <a:cubicBezTo>
                  <a:pt x="156" y="140"/>
                  <a:pt x="157" y="138"/>
                  <a:pt x="158" y="138"/>
                </a:cubicBezTo>
                <a:cubicBezTo>
                  <a:pt x="160" y="134"/>
                  <a:pt x="163" y="132"/>
                  <a:pt x="164" y="130"/>
                </a:cubicBezTo>
                <a:cubicBezTo>
                  <a:pt x="164" y="129"/>
                  <a:pt x="165" y="129"/>
                  <a:pt x="165" y="129"/>
                </a:cubicBezTo>
                <a:cubicBezTo>
                  <a:pt x="166" y="128"/>
                  <a:pt x="165" y="128"/>
                  <a:pt x="166" y="126"/>
                </a:cubicBezTo>
                <a:cubicBezTo>
                  <a:pt x="166" y="126"/>
                  <a:pt x="168" y="124"/>
                  <a:pt x="167" y="126"/>
                </a:cubicBezTo>
                <a:cubicBezTo>
                  <a:pt x="167" y="126"/>
                  <a:pt x="167" y="126"/>
                  <a:pt x="167" y="126"/>
                </a:cubicBezTo>
                <a:cubicBezTo>
                  <a:pt x="166" y="127"/>
                  <a:pt x="166" y="127"/>
                  <a:pt x="166" y="128"/>
                </a:cubicBezTo>
                <a:cubicBezTo>
                  <a:pt x="166" y="128"/>
                  <a:pt x="167" y="127"/>
                  <a:pt x="167" y="126"/>
                </a:cubicBezTo>
                <a:cubicBezTo>
                  <a:pt x="168" y="124"/>
                  <a:pt x="169" y="123"/>
                  <a:pt x="169" y="123"/>
                </a:cubicBezTo>
                <a:cubicBezTo>
                  <a:pt x="170" y="121"/>
                  <a:pt x="171" y="119"/>
                  <a:pt x="173" y="116"/>
                </a:cubicBezTo>
                <a:cubicBezTo>
                  <a:pt x="174" y="113"/>
                  <a:pt x="175" y="111"/>
                  <a:pt x="176" y="109"/>
                </a:cubicBezTo>
                <a:cubicBezTo>
                  <a:pt x="175" y="111"/>
                  <a:pt x="174" y="113"/>
                  <a:pt x="173" y="116"/>
                </a:cubicBezTo>
                <a:cubicBezTo>
                  <a:pt x="172" y="118"/>
                  <a:pt x="171" y="120"/>
                  <a:pt x="170" y="122"/>
                </a:cubicBezTo>
                <a:cubicBezTo>
                  <a:pt x="170" y="122"/>
                  <a:pt x="171" y="121"/>
                  <a:pt x="170" y="122"/>
                </a:cubicBezTo>
                <a:cubicBezTo>
                  <a:pt x="170" y="123"/>
                  <a:pt x="169" y="124"/>
                  <a:pt x="169" y="124"/>
                </a:cubicBezTo>
                <a:cubicBezTo>
                  <a:pt x="168" y="125"/>
                  <a:pt x="169" y="124"/>
                  <a:pt x="169" y="123"/>
                </a:cubicBezTo>
                <a:cubicBezTo>
                  <a:pt x="168" y="125"/>
                  <a:pt x="168" y="126"/>
                  <a:pt x="168" y="126"/>
                </a:cubicBezTo>
                <a:cubicBezTo>
                  <a:pt x="168" y="126"/>
                  <a:pt x="168" y="126"/>
                  <a:pt x="168" y="125"/>
                </a:cubicBezTo>
                <a:cubicBezTo>
                  <a:pt x="168" y="126"/>
                  <a:pt x="168" y="126"/>
                  <a:pt x="168" y="126"/>
                </a:cubicBezTo>
                <a:cubicBezTo>
                  <a:pt x="168" y="127"/>
                  <a:pt x="168" y="126"/>
                  <a:pt x="168" y="127"/>
                </a:cubicBezTo>
                <a:cubicBezTo>
                  <a:pt x="166" y="129"/>
                  <a:pt x="167" y="128"/>
                  <a:pt x="167" y="129"/>
                </a:cubicBezTo>
                <a:cubicBezTo>
                  <a:pt x="166" y="130"/>
                  <a:pt x="166" y="131"/>
                  <a:pt x="165" y="133"/>
                </a:cubicBezTo>
                <a:cubicBezTo>
                  <a:pt x="164" y="134"/>
                  <a:pt x="163" y="135"/>
                  <a:pt x="162" y="136"/>
                </a:cubicBezTo>
                <a:cubicBezTo>
                  <a:pt x="162" y="136"/>
                  <a:pt x="163" y="135"/>
                  <a:pt x="163" y="135"/>
                </a:cubicBezTo>
                <a:cubicBezTo>
                  <a:pt x="162" y="137"/>
                  <a:pt x="160" y="140"/>
                  <a:pt x="158" y="142"/>
                </a:cubicBezTo>
                <a:cubicBezTo>
                  <a:pt x="156" y="145"/>
                  <a:pt x="153" y="147"/>
                  <a:pt x="151" y="149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0" y="150"/>
                  <a:pt x="147" y="152"/>
                  <a:pt x="147" y="152"/>
                </a:cubicBezTo>
                <a:cubicBezTo>
                  <a:pt x="147" y="152"/>
                  <a:pt x="146" y="153"/>
                  <a:pt x="146" y="153"/>
                </a:cubicBezTo>
                <a:cubicBezTo>
                  <a:pt x="143" y="155"/>
                  <a:pt x="142" y="156"/>
                  <a:pt x="141" y="157"/>
                </a:cubicBezTo>
                <a:cubicBezTo>
                  <a:pt x="139" y="158"/>
                  <a:pt x="140" y="157"/>
                  <a:pt x="140" y="157"/>
                </a:cubicBezTo>
                <a:cubicBezTo>
                  <a:pt x="142" y="156"/>
                  <a:pt x="141" y="156"/>
                  <a:pt x="143" y="155"/>
                </a:cubicBezTo>
                <a:cubicBezTo>
                  <a:pt x="143" y="156"/>
                  <a:pt x="143" y="156"/>
                  <a:pt x="143" y="156"/>
                </a:cubicBezTo>
                <a:cubicBezTo>
                  <a:pt x="144" y="155"/>
                  <a:pt x="145" y="154"/>
                  <a:pt x="145" y="154"/>
                </a:cubicBezTo>
                <a:cubicBezTo>
                  <a:pt x="146" y="153"/>
                  <a:pt x="146" y="154"/>
                  <a:pt x="145" y="155"/>
                </a:cubicBezTo>
                <a:cubicBezTo>
                  <a:pt x="145" y="155"/>
                  <a:pt x="146" y="154"/>
                  <a:pt x="146" y="155"/>
                </a:cubicBezTo>
                <a:cubicBezTo>
                  <a:pt x="147" y="154"/>
                  <a:pt x="146" y="154"/>
                  <a:pt x="148" y="153"/>
                </a:cubicBezTo>
                <a:cubicBezTo>
                  <a:pt x="148" y="153"/>
                  <a:pt x="147" y="154"/>
                  <a:pt x="146" y="155"/>
                </a:cubicBezTo>
                <a:cubicBezTo>
                  <a:pt x="145" y="155"/>
                  <a:pt x="144" y="156"/>
                  <a:pt x="144" y="156"/>
                </a:cubicBezTo>
                <a:cubicBezTo>
                  <a:pt x="143" y="156"/>
                  <a:pt x="144" y="155"/>
                  <a:pt x="144" y="155"/>
                </a:cubicBezTo>
                <a:cubicBezTo>
                  <a:pt x="143" y="156"/>
                  <a:pt x="143" y="157"/>
                  <a:pt x="142" y="157"/>
                </a:cubicBezTo>
                <a:cubicBezTo>
                  <a:pt x="141" y="158"/>
                  <a:pt x="141" y="157"/>
                  <a:pt x="141" y="158"/>
                </a:cubicBezTo>
                <a:cubicBezTo>
                  <a:pt x="139" y="159"/>
                  <a:pt x="141" y="158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8" y="161"/>
                  <a:pt x="138" y="161"/>
                  <a:pt x="136" y="162"/>
                </a:cubicBezTo>
                <a:cubicBezTo>
                  <a:pt x="136" y="161"/>
                  <a:pt x="137" y="161"/>
                  <a:pt x="138" y="160"/>
                </a:cubicBezTo>
                <a:cubicBezTo>
                  <a:pt x="138" y="160"/>
                  <a:pt x="138" y="160"/>
                  <a:pt x="137" y="160"/>
                </a:cubicBezTo>
                <a:cubicBezTo>
                  <a:pt x="136" y="161"/>
                  <a:pt x="137" y="161"/>
                  <a:pt x="137" y="161"/>
                </a:cubicBezTo>
                <a:cubicBezTo>
                  <a:pt x="136" y="161"/>
                  <a:pt x="135" y="161"/>
                  <a:pt x="134" y="162"/>
                </a:cubicBezTo>
                <a:cubicBezTo>
                  <a:pt x="132" y="163"/>
                  <a:pt x="131" y="163"/>
                  <a:pt x="130" y="164"/>
                </a:cubicBezTo>
                <a:cubicBezTo>
                  <a:pt x="129" y="164"/>
                  <a:pt x="127" y="164"/>
                  <a:pt x="126" y="165"/>
                </a:cubicBezTo>
                <a:cubicBezTo>
                  <a:pt x="126" y="165"/>
                  <a:pt x="124" y="166"/>
                  <a:pt x="123" y="167"/>
                </a:cubicBezTo>
                <a:cubicBezTo>
                  <a:pt x="121" y="167"/>
                  <a:pt x="119" y="168"/>
                  <a:pt x="118" y="168"/>
                </a:cubicBezTo>
                <a:cubicBezTo>
                  <a:pt x="118" y="169"/>
                  <a:pt x="119" y="168"/>
                  <a:pt x="119" y="169"/>
                </a:cubicBezTo>
                <a:cubicBezTo>
                  <a:pt x="116" y="170"/>
                  <a:pt x="116" y="169"/>
                  <a:pt x="117" y="169"/>
                </a:cubicBezTo>
                <a:cubicBezTo>
                  <a:pt x="116" y="169"/>
                  <a:pt x="116" y="169"/>
                  <a:pt x="115" y="169"/>
                </a:cubicBezTo>
                <a:cubicBezTo>
                  <a:pt x="115" y="170"/>
                  <a:pt x="116" y="169"/>
                  <a:pt x="116" y="170"/>
                </a:cubicBezTo>
                <a:cubicBezTo>
                  <a:pt x="114" y="170"/>
                  <a:pt x="113" y="170"/>
                  <a:pt x="113" y="170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110" y="171"/>
                  <a:pt x="110" y="171"/>
                  <a:pt x="110" y="171"/>
                </a:cubicBezTo>
                <a:cubicBezTo>
                  <a:pt x="110" y="171"/>
                  <a:pt x="111" y="170"/>
                  <a:pt x="111" y="170"/>
                </a:cubicBezTo>
                <a:cubicBezTo>
                  <a:pt x="110" y="170"/>
                  <a:pt x="108" y="171"/>
                  <a:pt x="107" y="171"/>
                </a:cubicBezTo>
                <a:cubicBezTo>
                  <a:pt x="107" y="171"/>
                  <a:pt x="106" y="172"/>
                  <a:pt x="104" y="172"/>
                </a:cubicBezTo>
                <a:cubicBezTo>
                  <a:pt x="105" y="171"/>
                  <a:pt x="101" y="171"/>
                  <a:pt x="98" y="171"/>
                </a:cubicBezTo>
                <a:cubicBezTo>
                  <a:pt x="93" y="172"/>
                  <a:pt x="88" y="172"/>
                  <a:pt x="84" y="172"/>
                </a:cubicBezTo>
                <a:cubicBezTo>
                  <a:pt x="82" y="172"/>
                  <a:pt x="80" y="172"/>
                  <a:pt x="78" y="172"/>
                </a:cubicBezTo>
                <a:cubicBezTo>
                  <a:pt x="77" y="172"/>
                  <a:pt x="79" y="172"/>
                  <a:pt x="78" y="172"/>
                </a:cubicBezTo>
                <a:cubicBezTo>
                  <a:pt x="78" y="172"/>
                  <a:pt x="78" y="171"/>
                  <a:pt x="77" y="171"/>
                </a:cubicBezTo>
                <a:cubicBezTo>
                  <a:pt x="75" y="171"/>
                  <a:pt x="73" y="171"/>
                  <a:pt x="71" y="171"/>
                </a:cubicBezTo>
                <a:cubicBezTo>
                  <a:pt x="72" y="171"/>
                  <a:pt x="71" y="170"/>
                  <a:pt x="70" y="170"/>
                </a:cubicBezTo>
                <a:cubicBezTo>
                  <a:pt x="68" y="170"/>
                  <a:pt x="67" y="169"/>
                  <a:pt x="66" y="169"/>
                </a:cubicBezTo>
                <a:cubicBezTo>
                  <a:pt x="66" y="169"/>
                  <a:pt x="67" y="170"/>
                  <a:pt x="66" y="170"/>
                </a:cubicBezTo>
                <a:cubicBezTo>
                  <a:pt x="64" y="169"/>
                  <a:pt x="65" y="169"/>
                  <a:pt x="66" y="169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0" y="167"/>
                  <a:pt x="58" y="167"/>
                  <a:pt x="55" y="166"/>
                </a:cubicBezTo>
                <a:cubicBezTo>
                  <a:pt x="56" y="166"/>
                  <a:pt x="53" y="165"/>
                  <a:pt x="53" y="164"/>
                </a:cubicBezTo>
                <a:cubicBezTo>
                  <a:pt x="52" y="164"/>
                  <a:pt x="54" y="165"/>
                  <a:pt x="54" y="165"/>
                </a:cubicBezTo>
                <a:cubicBezTo>
                  <a:pt x="53" y="164"/>
                  <a:pt x="52" y="164"/>
                  <a:pt x="53" y="164"/>
                </a:cubicBezTo>
                <a:cubicBezTo>
                  <a:pt x="51" y="163"/>
                  <a:pt x="49" y="162"/>
                  <a:pt x="49" y="163"/>
                </a:cubicBezTo>
                <a:cubicBezTo>
                  <a:pt x="49" y="163"/>
                  <a:pt x="50" y="163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49" y="163"/>
                  <a:pt x="47" y="162"/>
                  <a:pt x="47" y="162"/>
                </a:cubicBezTo>
                <a:cubicBezTo>
                  <a:pt x="46" y="161"/>
                  <a:pt x="45" y="161"/>
                  <a:pt x="44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39" y="158"/>
                  <a:pt x="43" y="159"/>
                  <a:pt x="42" y="158"/>
                </a:cubicBezTo>
                <a:cubicBezTo>
                  <a:pt x="41" y="158"/>
                  <a:pt x="39" y="156"/>
                  <a:pt x="39" y="156"/>
                </a:cubicBezTo>
                <a:cubicBezTo>
                  <a:pt x="38" y="156"/>
                  <a:pt x="39" y="157"/>
                  <a:pt x="38" y="156"/>
                </a:cubicBezTo>
                <a:cubicBezTo>
                  <a:pt x="37" y="156"/>
                  <a:pt x="37" y="155"/>
                  <a:pt x="36" y="154"/>
                </a:cubicBezTo>
                <a:cubicBezTo>
                  <a:pt x="34" y="153"/>
                  <a:pt x="31" y="151"/>
                  <a:pt x="31" y="151"/>
                </a:cubicBezTo>
                <a:cubicBezTo>
                  <a:pt x="30" y="150"/>
                  <a:pt x="30" y="150"/>
                  <a:pt x="30" y="149"/>
                </a:cubicBezTo>
                <a:cubicBezTo>
                  <a:pt x="29" y="149"/>
                  <a:pt x="29" y="149"/>
                  <a:pt x="28" y="148"/>
                </a:cubicBezTo>
                <a:cubicBezTo>
                  <a:pt x="28" y="148"/>
                  <a:pt x="29" y="149"/>
                  <a:pt x="29" y="148"/>
                </a:cubicBezTo>
                <a:cubicBezTo>
                  <a:pt x="27" y="147"/>
                  <a:pt x="26" y="146"/>
                  <a:pt x="25" y="145"/>
                </a:cubicBezTo>
                <a:cubicBezTo>
                  <a:pt x="24" y="144"/>
                  <a:pt x="23" y="143"/>
                  <a:pt x="22" y="141"/>
                </a:cubicBezTo>
                <a:cubicBezTo>
                  <a:pt x="21" y="140"/>
                  <a:pt x="22" y="142"/>
                  <a:pt x="21" y="141"/>
                </a:cubicBezTo>
                <a:cubicBezTo>
                  <a:pt x="21" y="140"/>
                  <a:pt x="20" y="139"/>
                  <a:pt x="19" y="138"/>
                </a:cubicBezTo>
                <a:cubicBezTo>
                  <a:pt x="18" y="137"/>
                  <a:pt x="18" y="136"/>
                  <a:pt x="18" y="136"/>
                </a:cubicBezTo>
                <a:cubicBezTo>
                  <a:pt x="18" y="135"/>
                  <a:pt x="16" y="134"/>
                  <a:pt x="16" y="133"/>
                </a:cubicBezTo>
                <a:cubicBezTo>
                  <a:pt x="15" y="132"/>
                  <a:pt x="16" y="133"/>
                  <a:pt x="15" y="132"/>
                </a:cubicBezTo>
                <a:cubicBezTo>
                  <a:pt x="14" y="131"/>
                  <a:pt x="13" y="130"/>
                  <a:pt x="13" y="129"/>
                </a:cubicBezTo>
                <a:cubicBezTo>
                  <a:pt x="13" y="129"/>
                  <a:pt x="12" y="128"/>
                  <a:pt x="11" y="127"/>
                </a:cubicBezTo>
                <a:cubicBezTo>
                  <a:pt x="11" y="127"/>
                  <a:pt x="12" y="128"/>
                  <a:pt x="13" y="128"/>
                </a:cubicBezTo>
                <a:cubicBezTo>
                  <a:pt x="11" y="127"/>
                  <a:pt x="10" y="124"/>
                  <a:pt x="9" y="121"/>
                </a:cubicBezTo>
                <a:cubicBezTo>
                  <a:pt x="7" y="118"/>
                  <a:pt x="6" y="115"/>
                  <a:pt x="5" y="113"/>
                </a:cubicBezTo>
                <a:cubicBezTo>
                  <a:pt x="5" y="112"/>
                  <a:pt x="4" y="109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5" y="113"/>
                  <a:pt x="5" y="114"/>
                  <a:pt x="6" y="115"/>
                </a:cubicBezTo>
                <a:cubicBezTo>
                  <a:pt x="5" y="115"/>
                  <a:pt x="5" y="115"/>
                  <a:pt x="5" y="114"/>
                </a:cubicBezTo>
                <a:cubicBezTo>
                  <a:pt x="4" y="113"/>
                  <a:pt x="5" y="113"/>
                  <a:pt x="4" y="112"/>
                </a:cubicBezTo>
                <a:cubicBezTo>
                  <a:pt x="4" y="112"/>
                  <a:pt x="4" y="112"/>
                  <a:pt x="4" y="111"/>
                </a:cubicBezTo>
                <a:cubicBezTo>
                  <a:pt x="4" y="111"/>
                  <a:pt x="4" y="113"/>
                  <a:pt x="4" y="113"/>
                </a:cubicBezTo>
                <a:cubicBezTo>
                  <a:pt x="3" y="111"/>
                  <a:pt x="3" y="111"/>
                  <a:pt x="3" y="110"/>
                </a:cubicBezTo>
                <a:cubicBezTo>
                  <a:pt x="3" y="110"/>
                  <a:pt x="2" y="108"/>
                  <a:pt x="2" y="108"/>
                </a:cubicBezTo>
                <a:cubicBezTo>
                  <a:pt x="3" y="109"/>
                  <a:pt x="3" y="109"/>
                  <a:pt x="3" y="110"/>
                </a:cubicBezTo>
                <a:cubicBezTo>
                  <a:pt x="4" y="111"/>
                  <a:pt x="3" y="110"/>
                  <a:pt x="3" y="110"/>
                </a:cubicBezTo>
                <a:cubicBezTo>
                  <a:pt x="3" y="109"/>
                  <a:pt x="3" y="109"/>
                  <a:pt x="3" y="108"/>
                </a:cubicBezTo>
                <a:cubicBezTo>
                  <a:pt x="3" y="108"/>
                  <a:pt x="3" y="108"/>
                  <a:pt x="3" y="109"/>
                </a:cubicBezTo>
                <a:cubicBezTo>
                  <a:pt x="3" y="108"/>
                  <a:pt x="3" y="107"/>
                  <a:pt x="4" y="108"/>
                </a:cubicBezTo>
                <a:cubicBezTo>
                  <a:pt x="3" y="107"/>
                  <a:pt x="2" y="104"/>
                  <a:pt x="3" y="105"/>
                </a:cubicBezTo>
                <a:cubicBezTo>
                  <a:pt x="3" y="104"/>
                  <a:pt x="2" y="104"/>
                  <a:pt x="2" y="103"/>
                </a:cubicBezTo>
                <a:cubicBezTo>
                  <a:pt x="2" y="103"/>
                  <a:pt x="2" y="104"/>
                  <a:pt x="2" y="103"/>
                </a:cubicBezTo>
                <a:cubicBezTo>
                  <a:pt x="1" y="101"/>
                  <a:pt x="2" y="102"/>
                  <a:pt x="2" y="102"/>
                </a:cubicBezTo>
                <a:cubicBezTo>
                  <a:pt x="1" y="101"/>
                  <a:pt x="1" y="100"/>
                  <a:pt x="1" y="100"/>
                </a:cubicBezTo>
                <a:cubicBezTo>
                  <a:pt x="1" y="99"/>
                  <a:pt x="0" y="97"/>
                  <a:pt x="0" y="96"/>
                </a:cubicBezTo>
                <a:cubicBezTo>
                  <a:pt x="1" y="96"/>
                  <a:pt x="0" y="96"/>
                  <a:pt x="1" y="96"/>
                </a:cubicBezTo>
                <a:cubicBezTo>
                  <a:pt x="0" y="94"/>
                  <a:pt x="0" y="95"/>
                  <a:pt x="0" y="9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1"/>
                  <a:pt x="0" y="90"/>
                  <a:pt x="0" y="90"/>
                </a:cubicBezTo>
                <a:cubicBezTo>
                  <a:pt x="0" y="89"/>
                  <a:pt x="0" y="87"/>
                  <a:pt x="0" y="86"/>
                </a:cubicBezTo>
                <a:cubicBezTo>
                  <a:pt x="0" y="85"/>
                  <a:pt x="0" y="87"/>
                  <a:pt x="0" y="86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79"/>
                  <a:pt x="0" y="78"/>
                </a:cubicBezTo>
                <a:cubicBezTo>
                  <a:pt x="1" y="79"/>
                  <a:pt x="1" y="77"/>
                  <a:pt x="1" y="76"/>
                </a:cubicBezTo>
                <a:cubicBezTo>
                  <a:pt x="1" y="77"/>
                  <a:pt x="1" y="75"/>
                  <a:pt x="1" y="76"/>
                </a:cubicBezTo>
                <a:cubicBezTo>
                  <a:pt x="2" y="74"/>
                  <a:pt x="2" y="71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2" y="67"/>
                  <a:pt x="2" y="67"/>
                  <a:pt x="2" y="65"/>
                </a:cubicBezTo>
                <a:cubicBezTo>
                  <a:pt x="2" y="65"/>
                  <a:pt x="2" y="64"/>
                  <a:pt x="2" y="65"/>
                </a:cubicBezTo>
                <a:cubicBezTo>
                  <a:pt x="3" y="61"/>
                  <a:pt x="3" y="58"/>
                  <a:pt x="4" y="55"/>
                </a:cubicBezTo>
                <a:cubicBezTo>
                  <a:pt x="5" y="52"/>
                  <a:pt x="7" y="49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9" y="45"/>
                  <a:pt x="10" y="43"/>
                </a:cubicBezTo>
                <a:cubicBezTo>
                  <a:pt x="11" y="42"/>
                  <a:pt x="11" y="40"/>
                  <a:pt x="12" y="40"/>
                </a:cubicBezTo>
                <a:cubicBezTo>
                  <a:pt x="11" y="41"/>
                  <a:pt x="10" y="42"/>
                  <a:pt x="10" y="42"/>
                </a:cubicBezTo>
                <a:cubicBezTo>
                  <a:pt x="10" y="42"/>
                  <a:pt x="10" y="41"/>
                  <a:pt x="10" y="41"/>
                </a:cubicBezTo>
                <a:cubicBezTo>
                  <a:pt x="12" y="37"/>
                  <a:pt x="15" y="33"/>
                  <a:pt x="17" y="30"/>
                </a:cubicBezTo>
                <a:cubicBezTo>
                  <a:pt x="17" y="30"/>
                  <a:pt x="18" y="29"/>
                  <a:pt x="18" y="29"/>
                </a:cubicBezTo>
                <a:cubicBezTo>
                  <a:pt x="19" y="28"/>
                  <a:pt x="20" y="27"/>
                  <a:pt x="21" y="25"/>
                </a:cubicBezTo>
                <a:cubicBezTo>
                  <a:pt x="21" y="25"/>
                  <a:pt x="20" y="26"/>
                  <a:pt x="20" y="27"/>
                </a:cubicBezTo>
                <a:cubicBezTo>
                  <a:pt x="19" y="28"/>
                  <a:pt x="17" y="30"/>
                  <a:pt x="16" y="33"/>
                </a:cubicBezTo>
                <a:cubicBezTo>
                  <a:pt x="14" y="35"/>
                  <a:pt x="13" y="37"/>
                  <a:pt x="12" y="39"/>
                </a:cubicBezTo>
                <a:cubicBezTo>
                  <a:pt x="12" y="39"/>
                  <a:pt x="12" y="38"/>
                  <a:pt x="13" y="38"/>
                </a:cubicBezTo>
                <a:cubicBezTo>
                  <a:pt x="13" y="37"/>
                  <a:pt x="14" y="36"/>
                  <a:pt x="14" y="35"/>
                </a:cubicBezTo>
                <a:cubicBezTo>
                  <a:pt x="15" y="34"/>
                  <a:pt x="16" y="33"/>
                  <a:pt x="16" y="33"/>
                </a:cubicBezTo>
                <a:cubicBezTo>
                  <a:pt x="18" y="30"/>
                  <a:pt x="20" y="26"/>
                  <a:pt x="23" y="24"/>
                </a:cubicBezTo>
                <a:cubicBezTo>
                  <a:pt x="26" y="21"/>
                  <a:pt x="28" y="18"/>
                  <a:pt x="31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3" y="14"/>
                  <a:pt x="34" y="13"/>
                  <a:pt x="35" y="12"/>
                </a:cubicBezTo>
                <a:cubicBezTo>
                  <a:pt x="37" y="12"/>
                  <a:pt x="38" y="11"/>
                  <a:pt x="39" y="10"/>
                </a:cubicBezTo>
                <a:cubicBezTo>
                  <a:pt x="39" y="10"/>
                  <a:pt x="40" y="9"/>
                  <a:pt x="41" y="8"/>
                </a:cubicBezTo>
                <a:cubicBezTo>
                  <a:pt x="42" y="8"/>
                  <a:pt x="41" y="9"/>
                  <a:pt x="41" y="9"/>
                </a:cubicBezTo>
                <a:cubicBezTo>
                  <a:pt x="41" y="9"/>
                  <a:pt x="40" y="10"/>
                  <a:pt x="39" y="10"/>
                </a:cubicBezTo>
                <a:cubicBezTo>
                  <a:pt x="39" y="10"/>
                  <a:pt x="39" y="10"/>
                  <a:pt x="39" y="11"/>
                </a:cubicBezTo>
                <a:cubicBezTo>
                  <a:pt x="42" y="9"/>
                  <a:pt x="46" y="6"/>
                  <a:pt x="50" y="4"/>
                </a:cubicBezTo>
                <a:cubicBezTo>
                  <a:pt x="55" y="2"/>
                  <a:pt x="59" y="1"/>
                  <a:pt x="63" y="0"/>
                </a:cubicBezTo>
                <a:cubicBezTo>
                  <a:pt x="62" y="0"/>
                  <a:pt x="64" y="0"/>
                  <a:pt x="63" y="0"/>
                </a:cubicBezTo>
                <a:cubicBezTo>
                  <a:pt x="63" y="0"/>
                  <a:pt x="63" y="0"/>
                  <a:pt x="62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0" y="2"/>
                  <a:pt x="59" y="2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6" y="4"/>
                  <a:pt x="56" y="3"/>
                  <a:pt x="55" y="4"/>
                </a:cubicBezTo>
                <a:cubicBezTo>
                  <a:pt x="54" y="4"/>
                  <a:pt x="54" y="5"/>
                  <a:pt x="53" y="5"/>
                </a:cubicBezTo>
                <a:cubicBezTo>
                  <a:pt x="53" y="5"/>
                  <a:pt x="53" y="4"/>
                  <a:pt x="52" y="5"/>
                </a:cubicBezTo>
                <a:cubicBezTo>
                  <a:pt x="51" y="6"/>
                  <a:pt x="51" y="6"/>
                  <a:pt x="50" y="6"/>
                </a:cubicBezTo>
                <a:cubicBezTo>
                  <a:pt x="49" y="7"/>
                  <a:pt x="51" y="6"/>
                  <a:pt x="49" y="6"/>
                </a:cubicBezTo>
                <a:cubicBezTo>
                  <a:pt x="48" y="7"/>
                  <a:pt x="49" y="7"/>
                  <a:pt x="47" y="8"/>
                </a:cubicBezTo>
                <a:cubicBezTo>
                  <a:pt x="47" y="8"/>
                  <a:pt x="47" y="8"/>
                  <a:pt x="48" y="7"/>
                </a:cubicBezTo>
                <a:cubicBezTo>
                  <a:pt x="47" y="7"/>
                  <a:pt x="47" y="7"/>
                  <a:pt x="47" y="8"/>
                </a:cubicBezTo>
                <a:cubicBezTo>
                  <a:pt x="46" y="8"/>
                  <a:pt x="47" y="8"/>
                  <a:pt x="46" y="9"/>
                </a:cubicBezTo>
                <a:cubicBezTo>
                  <a:pt x="45" y="9"/>
                  <a:pt x="45" y="9"/>
                  <a:pt x="44" y="10"/>
                </a:cubicBezTo>
                <a:cubicBezTo>
                  <a:pt x="44" y="10"/>
                  <a:pt x="45" y="9"/>
                  <a:pt x="44" y="9"/>
                </a:cubicBezTo>
                <a:cubicBezTo>
                  <a:pt x="44" y="10"/>
                  <a:pt x="43" y="10"/>
                  <a:pt x="42" y="12"/>
                </a:cubicBezTo>
                <a:cubicBezTo>
                  <a:pt x="41" y="12"/>
                  <a:pt x="42" y="12"/>
                  <a:pt x="42" y="11"/>
                </a:cubicBezTo>
                <a:cubicBezTo>
                  <a:pt x="40" y="12"/>
                  <a:pt x="40" y="13"/>
                  <a:pt x="38" y="14"/>
                </a:cubicBezTo>
                <a:cubicBezTo>
                  <a:pt x="37" y="15"/>
                  <a:pt x="38" y="14"/>
                  <a:pt x="37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7" y="13"/>
                  <a:pt x="37" y="14"/>
                  <a:pt x="36" y="15"/>
                </a:cubicBezTo>
                <a:cubicBezTo>
                  <a:pt x="36" y="15"/>
                  <a:pt x="38" y="14"/>
                  <a:pt x="35" y="16"/>
                </a:cubicBezTo>
                <a:cubicBezTo>
                  <a:pt x="36" y="15"/>
                  <a:pt x="34" y="16"/>
                  <a:pt x="34" y="16"/>
                </a:cubicBezTo>
                <a:cubicBezTo>
                  <a:pt x="33" y="17"/>
                  <a:pt x="34" y="17"/>
                  <a:pt x="33" y="18"/>
                </a:cubicBezTo>
                <a:cubicBezTo>
                  <a:pt x="31" y="19"/>
                  <a:pt x="33" y="18"/>
                  <a:pt x="32" y="18"/>
                </a:cubicBezTo>
                <a:cubicBezTo>
                  <a:pt x="31" y="19"/>
                  <a:pt x="32" y="19"/>
                  <a:pt x="32" y="19"/>
                </a:cubicBezTo>
                <a:cubicBezTo>
                  <a:pt x="30" y="20"/>
                  <a:pt x="30" y="21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8" y="23"/>
                  <a:pt x="28" y="23"/>
                  <a:pt x="27" y="24"/>
                </a:cubicBezTo>
                <a:cubicBezTo>
                  <a:pt x="27" y="24"/>
                  <a:pt x="27" y="23"/>
                  <a:pt x="28" y="22"/>
                </a:cubicBezTo>
                <a:cubicBezTo>
                  <a:pt x="27" y="23"/>
                  <a:pt x="26" y="24"/>
                  <a:pt x="24" y="26"/>
                </a:cubicBezTo>
                <a:cubicBezTo>
                  <a:pt x="24" y="26"/>
                  <a:pt x="25" y="26"/>
                  <a:pt x="24" y="27"/>
                </a:cubicBezTo>
                <a:cubicBezTo>
                  <a:pt x="24" y="27"/>
                  <a:pt x="24" y="26"/>
                  <a:pt x="24" y="26"/>
                </a:cubicBezTo>
                <a:cubicBezTo>
                  <a:pt x="23" y="28"/>
                  <a:pt x="23" y="28"/>
                  <a:pt x="24" y="28"/>
                </a:cubicBezTo>
                <a:cubicBezTo>
                  <a:pt x="23" y="29"/>
                  <a:pt x="22" y="29"/>
                  <a:pt x="22" y="29"/>
                </a:cubicBezTo>
                <a:cubicBezTo>
                  <a:pt x="21" y="30"/>
                  <a:pt x="20" y="32"/>
                  <a:pt x="19" y="33"/>
                </a:cubicBezTo>
                <a:cubicBezTo>
                  <a:pt x="19" y="33"/>
                  <a:pt x="19" y="32"/>
                  <a:pt x="19" y="32"/>
                </a:cubicBezTo>
                <a:cubicBezTo>
                  <a:pt x="19" y="32"/>
                  <a:pt x="20" y="31"/>
                  <a:pt x="20" y="30"/>
                </a:cubicBezTo>
                <a:cubicBezTo>
                  <a:pt x="21" y="29"/>
                  <a:pt x="22" y="28"/>
                  <a:pt x="22" y="28"/>
                </a:cubicBezTo>
                <a:cubicBezTo>
                  <a:pt x="21" y="28"/>
                  <a:pt x="21" y="30"/>
                  <a:pt x="20" y="30"/>
                </a:cubicBezTo>
                <a:cubicBezTo>
                  <a:pt x="19" y="31"/>
                  <a:pt x="20" y="31"/>
                  <a:pt x="19" y="33"/>
                </a:cubicBezTo>
                <a:cubicBezTo>
                  <a:pt x="19" y="32"/>
                  <a:pt x="17" y="34"/>
                  <a:pt x="16" y="35"/>
                </a:cubicBezTo>
                <a:cubicBezTo>
                  <a:pt x="17" y="34"/>
                  <a:pt x="17" y="33"/>
                  <a:pt x="18" y="32"/>
                </a:cubicBezTo>
                <a:cubicBezTo>
                  <a:pt x="19" y="31"/>
                  <a:pt x="20" y="29"/>
                  <a:pt x="21" y="28"/>
                </a:cubicBezTo>
                <a:cubicBezTo>
                  <a:pt x="21" y="28"/>
                  <a:pt x="22" y="27"/>
                  <a:pt x="22" y="27"/>
                </a:cubicBezTo>
                <a:cubicBezTo>
                  <a:pt x="23" y="25"/>
                  <a:pt x="25" y="23"/>
                  <a:pt x="26" y="23"/>
                </a:cubicBezTo>
                <a:cubicBezTo>
                  <a:pt x="28" y="20"/>
                  <a:pt x="30" y="18"/>
                  <a:pt x="32" y="17"/>
                </a:cubicBezTo>
                <a:cubicBezTo>
                  <a:pt x="33" y="16"/>
                  <a:pt x="33" y="16"/>
                  <a:pt x="34" y="15"/>
                </a:cubicBezTo>
                <a:cubicBezTo>
                  <a:pt x="34" y="15"/>
                  <a:pt x="33" y="16"/>
                  <a:pt x="32" y="16"/>
                </a:cubicBezTo>
                <a:cubicBezTo>
                  <a:pt x="32" y="17"/>
                  <a:pt x="31" y="17"/>
                  <a:pt x="31" y="17"/>
                </a:cubicBezTo>
                <a:cubicBezTo>
                  <a:pt x="31" y="17"/>
                  <a:pt x="30" y="18"/>
                  <a:pt x="30" y="18"/>
                </a:cubicBezTo>
                <a:cubicBezTo>
                  <a:pt x="29" y="19"/>
                  <a:pt x="28" y="20"/>
                  <a:pt x="28" y="20"/>
                </a:cubicBezTo>
                <a:cubicBezTo>
                  <a:pt x="27" y="21"/>
                  <a:pt x="27" y="21"/>
                  <a:pt x="27" y="20"/>
                </a:cubicBezTo>
                <a:cubicBezTo>
                  <a:pt x="26" y="21"/>
                  <a:pt x="27" y="21"/>
                  <a:pt x="25" y="23"/>
                </a:cubicBezTo>
                <a:cubicBezTo>
                  <a:pt x="25" y="23"/>
                  <a:pt x="26" y="22"/>
                  <a:pt x="25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23" y="25"/>
                  <a:pt x="22" y="26"/>
                  <a:pt x="21" y="28"/>
                </a:cubicBezTo>
                <a:cubicBezTo>
                  <a:pt x="20" y="28"/>
                  <a:pt x="18" y="31"/>
                  <a:pt x="18" y="32"/>
                </a:cubicBezTo>
                <a:cubicBezTo>
                  <a:pt x="18" y="32"/>
                  <a:pt x="17" y="33"/>
                  <a:pt x="16" y="34"/>
                </a:cubicBezTo>
                <a:cubicBezTo>
                  <a:pt x="17" y="33"/>
                  <a:pt x="16" y="33"/>
                  <a:pt x="17" y="32"/>
                </a:cubicBezTo>
                <a:cubicBezTo>
                  <a:pt x="16" y="33"/>
                  <a:pt x="16" y="34"/>
                  <a:pt x="16" y="34"/>
                </a:cubicBezTo>
                <a:cubicBezTo>
                  <a:pt x="15" y="35"/>
                  <a:pt x="14" y="37"/>
                  <a:pt x="13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2" y="42"/>
                  <a:pt x="11" y="42"/>
                  <a:pt x="10" y="43"/>
                </a:cubicBezTo>
                <a:cubicBezTo>
                  <a:pt x="10" y="44"/>
                  <a:pt x="9" y="46"/>
                  <a:pt x="9" y="46"/>
                </a:cubicBezTo>
                <a:cubicBezTo>
                  <a:pt x="9" y="47"/>
                  <a:pt x="9" y="48"/>
                  <a:pt x="8" y="48"/>
                </a:cubicBezTo>
                <a:cubicBezTo>
                  <a:pt x="8" y="49"/>
                  <a:pt x="9" y="48"/>
                  <a:pt x="9" y="48"/>
                </a:cubicBezTo>
                <a:cubicBezTo>
                  <a:pt x="8" y="50"/>
                  <a:pt x="7" y="52"/>
                  <a:pt x="7" y="54"/>
                </a:cubicBezTo>
                <a:cubicBezTo>
                  <a:pt x="6" y="55"/>
                  <a:pt x="5" y="57"/>
                  <a:pt x="5" y="58"/>
                </a:cubicBezTo>
                <a:cubicBezTo>
                  <a:pt x="5" y="58"/>
                  <a:pt x="5" y="57"/>
                  <a:pt x="5" y="57"/>
                </a:cubicBezTo>
                <a:cubicBezTo>
                  <a:pt x="5" y="56"/>
                  <a:pt x="4" y="58"/>
                  <a:pt x="4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4" y="58"/>
                  <a:pt x="4" y="59"/>
                  <a:pt x="4" y="60"/>
                </a:cubicBezTo>
                <a:cubicBezTo>
                  <a:pt x="3" y="61"/>
                  <a:pt x="3" y="63"/>
                  <a:pt x="3" y="63"/>
                </a:cubicBezTo>
                <a:cubicBezTo>
                  <a:pt x="2" y="66"/>
                  <a:pt x="3" y="68"/>
                  <a:pt x="2" y="72"/>
                </a:cubicBezTo>
                <a:cubicBezTo>
                  <a:pt x="2" y="73"/>
                  <a:pt x="3" y="73"/>
                  <a:pt x="2" y="75"/>
                </a:cubicBezTo>
                <a:cubicBezTo>
                  <a:pt x="2" y="76"/>
                  <a:pt x="2" y="74"/>
                  <a:pt x="3" y="74"/>
                </a:cubicBezTo>
                <a:cubicBezTo>
                  <a:pt x="3" y="73"/>
                  <a:pt x="2" y="74"/>
                  <a:pt x="2" y="73"/>
                </a:cubicBezTo>
                <a:cubicBezTo>
                  <a:pt x="3" y="73"/>
                  <a:pt x="3" y="71"/>
                  <a:pt x="3" y="72"/>
                </a:cubicBezTo>
                <a:cubicBezTo>
                  <a:pt x="3" y="74"/>
                  <a:pt x="3" y="77"/>
                  <a:pt x="2" y="79"/>
                </a:cubicBezTo>
                <a:cubicBezTo>
                  <a:pt x="2" y="79"/>
                  <a:pt x="2" y="79"/>
                  <a:pt x="2" y="78"/>
                </a:cubicBezTo>
                <a:cubicBezTo>
                  <a:pt x="2" y="79"/>
                  <a:pt x="1" y="81"/>
                  <a:pt x="1" y="80"/>
                </a:cubicBezTo>
                <a:cubicBezTo>
                  <a:pt x="1" y="83"/>
                  <a:pt x="1" y="85"/>
                  <a:pt x="1" y="88"/>
                </a:cubicBezTo>
                <a:cubicBezTo>
                  <a:pt x="2" y="87"/>
                  <a:pt x="2" y="87"/>
                  <a:pt x="1" y="85"/>
                </a:cubicBezTo>
                <a:cubicBezTo>
                  <a:pt x="2" y="86"/>
                  <a:pt x="2" y="84"/>
                  <a:pt x="2" y="83"/>
                </a:cubicBezTo>
                <a:cubicBezTo>
                  <a:pt x="2" y="83"/>
                  <a:pt x="2" y="86"/>
                  <a:pt x="3" y="87"/>
                </a:cubicBezTo>
                <a:cubicBezTo>
                  <a:pt x="3" y="88"/>
                  <a:pt x="2" y="88"/>
                  <a:pt x="2" y="89"/>
                </a:cubicBezTo>
                <a:cubicBezTo>
                  <a:pt x="2" y="90"/>
                  <a:pt x="3" y="90"/>
                  <a:pt x="3" y="92"/>
                </a:cubicBezTo>
                <a:cubicBezTo>
                  <a:pt x="3" y="91"/>
                  <a:pt x="3" y="92"/>
                  <a:pt x="3" y="93"/>
                </a:cubicBezTo>
                <a:cubicBezTo>
                  <a:pt x="3" y="93"/>
                  <a:pt x="3" y="92"/>
                  <a:pt x="3" y="90"/>
                </a:cubicBezTo>
                <a:cubicBezTo>
                  <a:pt x="3" y="91"/>
                  <a:pt x="3" y="93"/>
                  <a:pt x="4" y="93"/>
                </a:cubicBezTo>
                <a:cubicBezTo>
                  <a:pt x="4" y="94"/>
                  <a:pt x="4" y="94"/>
                  <a:pt x="4" y="95"/>
                </a:cubicBezTo>
                <a:cubicBezTo>
                  <a:pt x="4" y="96"/>
                  <a:pt x="4" y="94"/>
                  <a:pt x="4" y="95"/>
                </a:cubicBezTo>
                <a:cubicBezTo>
                  <a:pt x="4" y="97"/>
                  <a:pt x="4" y="96"/>
                  <a:pt x="4" y="97"/>
                </a:cubicBezTo>
                <a:cubicBezTo>
                  <a:pt x="5" y="100"/>
                  <a:pt x="5" y="102"/>
                  <a:pt x="6" y="104"/>
                </a:cubicBezTo>
                <a:cubicBezTo>
                  <a:pt x="6" y="105"/>
                  <a:pt x="6" y="103"/>
                  <a:pt x="6" y="104"/>
                </a:cubicBezTo>
                <a:cubicBezTo>
                  <a:pt x="6" y="105"/>
                  <a:pt x="7" y="106"/>
                  <a:pt x="7" y="106"/>
                </a:cubicBezTo>
                <a:cubicBezTo>
                  <a:pt x="7" y="106"/>
                  <a:pt x="6" y="106"/>
                  <a:pt x="7" y="107"/>
                </a:cubicBezTo>
                <a:cubicBezTo>
                  <a:pt x="7" y="107"/>
                  <a:pt x="6" y="106"/>
                  <a:pt x="7" y="107"/>
                </a:cubicBezTo>
                <a:cubicBezTo>
                  <a:pt x="8" y="108"/>
                  <a:pt x="8" y="109"/>
                  <a:pt x="8" y="109"/>
                </a:cubicBezTo>
                <a:cubicBezTo>
                  <a:pt x="8" y="111"/>
                  <a:pt x="10" y="113"/>
                  <a:pt x="9" y="113"/>
                </a:cubicBezTo>
                <a:cubicBezTo>
                  <a:pt x="9" y="112"/>
                  <a:pt x="9" y="112"/>
                  <a:pt x="8" y="111"/>
                </a:cubicBezTo>
                <a:cubicBezTo>
                  <a:pt x="9" y="113"/>
                  <a:pt x="10" y="116"/>
                  <a:pt x="11" y="119"/>
                </a:cubicBezTo>
                <a:cubicBezTo>
                  <a:pt x="12" y="119"/>
                  <a:pt x="11" y="118"/>
                  <a:pt x="11" y="118"/>
                </a:cubicBezTo>
                <a:cubicBezTo>
                  <a:pt x="12" y="119"/>
                  <a:pt x="13" y="120"/>
                  <a:pt x="13" y="120"/>
                </a:cubicBezTo>
                <a:cubicBezTo>
                  <a:pt x="14" y="122"/>
                  <a:pt x="15" y="124"/>
                  <a:pt x="16" y="126"/>
                </a:cubicBezTo>
                <a:cubicBezTo>
                  <a:pt x="15" y="126"/>
                  <a:pt x="15" y="126"/>
                  <a:pt x="15" y="125"/>
                </a:cubicBezTo>
                <a:cubicBezTo>
                  <a:pt x="15" y="125"/>
                  <a:pt x="15" y="126"/>
                  <a:pt x="16" y="127"/>
                </a:cubicBezTo>
                <a:cubicBezTo>
                  <a:pt x="17" y="128"/>
                  <a:pt x="15" y="126"/>
                  <a:pt x="16" y="126"/>
                </a:cubicBezTo>
                <a:cubicBezTo>
                  <a:pt x="17" y="128"/>
                  <a:pt x="18" y="130"/>
                  <a:pt x="19" y="131"/>
                </a:cubicBezTo>
                <a:cubicBezTo>
                  <a:pt x="20" y="131"/>
                  <a:pt x="21" y="133"/>
                  <a:pt x="22" y="133"/>
                </a:cubicBezTo>
                <a:cubicBezTo>
                  <a:pt x="23" y="135"/>
                  <a:pt x="23" y="135"/>
                  <a:pt x="25" y="136"/>
                </a:cubicBezTo>
                <a:cubicBezTo>
                  <a:pt x="24" y="136"/>
                  <a:pt x="24" y="137"/>
                  <a:pt x="25" y="138"/>
                </a:cubicBezTo>
                <a:cubicBezTo>
                  <a:pt x="26" y="139"/>
                  <a:pt x="27" y="140"/>
                  <a:pt x="28" y="141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0" y="143"/>
                  <a:pt x="29" y="142"/>
                  <a:pt x="28" y="141"/>
                </a:cubicBezTo>
                <a:cubicBezTo>
                  <a:pt x="28" y="140"/>
                  <a:pt x="29" y="141"/>
                  <a:pt x="29" y="141"/>
                </a:cubicBezTo>
                <a:cubicBezTo>
                  <a:pt x="28" y="140"/>
                  <a:pt x="27" y="140"/>
                  <a:pt x="27" y="139"/>
                </a:cubicBezTo>
                <a:cubicBezTo>
                  <a:pt x="26" y="139"/>
                  <a:pt x="27" y="139"/>
                  <a:pt x="27" y="139"/>
                </a:cubicBezTo>
                <a:cubicBezTo>
                  <a:pt x="27" y="139"/>
                  <a:pt x="27" y="138"/>
                  <a:pt x="27" y="138"/>
                </a:cubicBezTo>
                <a:cubicBezTo>
                  <a:pt x="26" y="138"/>
                  <a:pt x="25" y="137"/>
                  <a:pt x="26" y="137"/>
                </a:cubicBezTo>
                <a:cubicBezTo>
                  <a:pt x="24" y="135"/>
                  <a:pt x="25" y="136"/>
                  <a:pt x="23" y="135"/>
                </a:cubicBezTo>
                <a:cubicBezTo>
                  <a:pt x="23" y="134"/>
                  <a:pt x="24" y="135"/>
                  <a:pt x="24" y="135"/>
                </a:cubicBezTo>
                <a:cubicBezTo>
                  <a:pt x="23" y="134"/>
                  <a:pt x="22" y="132"/>
                  <a:pt x="22" y="131"/>
                </a:cubicBezTo>
                <a:cubicBezTo>
                  <a:pt x="21" y="130"/>
                  <a:pt x="21" y="129"/>
                  <a:pt x="20" y="128"/>
                </a:cubicBezTo>
                <a:cubicBezTo>
                  <a:pt x="19" y="127"/>
                  <a:pt x="18" y="126"/>
                  <a:pt x="18" y="126"/>
                </a:cubicBezTo>
                <a:cubicBezTo>
                  <a:pt x="18" y="126"/>
                  <a:pt x="19" y="127"/>
                  <a:pt x="18" y="127"/>
                </a:cubicBezTo>
                <a:cubicBezTo>
                  <a:pt x="17" y="126"/>
                  <a:pt x="17" y="125"/>
                  <a:pt x="16" y="125"/>
                </a:cubicBezTo>
                <a:cubicBezTo>
                  <a:pt x="16" y="125"/>
                  <a:pt x="18" y="127"/>
                  <a:pt x="17" y="126"/>
                </a:cubicBezTo>
                <a:cubicBezTo>
                  <a:pt x="17" y="127"/>
                  <a:pt x="18" y="128"/>
                  <a:pt x="17" y="127"/>
                </a:cubicBezTo>
                <a:cubicBezTo>
                  <a:pt x="17" y="127"/>
                  <a:pt x="16" y="126"/>
                  <a:pt x="16" y="124"/>
                </a:cubicBezTo>
                <a:cubicBezTo>
                  <a:pt x="15" y="123"/>
                  <a:pt x="15" y="122"/>
                  <a:pt x="15" y="122"/>
                </a:cubicBezTo>
                <a:cubicBezTo>
                  <a:pt x="15" y="123"/>
                  <a:pt x="15" y="123"/>
                  <a:pt x="16" y="124"/>
                </a:cubicBezTo>
                <a:cubicBezTo>
                  <a:pt x="16" y="124"/>
                  <a:pt x="16" y="124"/>
                  <a:pt x="17" y="124"/>
                </a:cubicBezTo>
                <a:cubicBezTo>
                  <a:pt x="16" y="123"/>
                  <a:pt x="15" y="122"/>
                  <a:pt x="16" y="122"/>
                </a:cubicBezTo>
                <a:cubicBezTo>
                  <a:pt x="15" y="121"/>
                  <a:pt x="15" y="121"/>
                  <a:pt x="14" y="120"/>
                </a:cubicBezTo>
                <a:cubicBezTo>
                  <a:pt x="14" y="119"/>
                  <a:pt x="15" y="119"/>
                  <a:pt x="15" y="120"/>
                </a:cubicBezTo>
                <a:cubicBezTo>
                  <a:pt x="15" y="120"/>
                  <a:pt x="14" y="119"/>
                  <a:pt x="14" y="118"/>
                </a:cubicBezTo>
                <a:cubicBezTo>
                  <a:pt x="14" y="118"/>
                  <a:pt x="14" y="119"/>
                  <a:pt x="14" y="119"/>
                </a:cubicBezTo>
                <a:cubicBezTo>
                  <a:pt x="13" y="117"/>
                  <a:pt x="13" y="117"/>
                  <a:pt x="13" y="116"/>
                </a:cubicBezTo>
                <a:cubicBezTo>
                  <a:pt x="13" y="115"/>
                  <a:pt x="12" y="115"/>
                  <a:pt x="12" y="114"/>
                </a:cubicBezTo>
                <a:cubicBezTo>
                  <a:pt x="12" y="114"/>
                  <a:pt x="13" y="114"/>
                  <a:pt x="13" y="115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3" y="113"/>
                  <a:pt x="12" y="112"/>
                  <a:pt x="11" y="110"/>
                </a:cubicBezTo>
                <a:cubicBezTo>
                  <a:pt x="11" y="108"/>
                  <a:pt x="10" y="106"/>
                  <a:pt x="10" y="105"/>
                </a:cubicBezTo>
                <a:cubicBezTo>
                  <a:pt x="9" y="104"/>
                  <a:pt x="9" y="104"/>
                  <a:pt x="9" y="102"/>
                </a:cubicBezTo>
                <a:cubicBezTo>
                  <a:pt x="9" y="102"/>
                  <a:pt x="10" y="103"/>
                  <a:pt x="10" y="102"/>
                </a:cubicBezTo>
                <a:cubicBezTo>
                  <a:pt x="9" y="99"/>
                  <a:pt x="9" y="98"/>
                  <a:pt x="9" y="97"/>
                </a:cubicBezTo>
                <a:cubicBezTo>
                  <a:pt x="8" y="95"/>
                  <a:pt x="8" y="94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2"/>
                  <a:pt x="8" y="93"/>
                  <a:pt x="8" y="92"/>
                </a:cubicBezTo>
                <a:cubicBezTo>
                  <a:pt x="8" y="93"/>
                  <a:pt x="8" y="93"/>
                  <a:pt x="8" y="94"/>
                </a:cubicBezTo>
                <a:cubicBezTo>
                  <a:pt x="7" y="94"/>
                  <a:pt x="7" y="95"/>
                  <a:pt x="7" y="96"/>
                </a:cubicBezTo>
                <a:cubicBezTo>
                  <a:pt x="7" y="94"/>
                  <a:pt x="6" y="92"/>
                  <a:pt x="6" y="90"/>
                </a:cubicBezTo>
                <a:cubicBezTo>
                  <a:pt x="5" y="88"/>
                  <a:pt x="5" y="85"/>
                  <a:pt x="5" y="83"/>
                </a:cubicBezTo>
                <a:cubicBezTo>
                  <a:pt x="5" y="81"/>
                  <a:pt x="5" y="78"/>
                  <a:pt x="5" y="72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8"/>
                  <a:pt x="6" y="67"/>
                  <a:pt x="6" y="65"/>
                </a:cubicBezTo>
                <a:cubicBezTo>
                  <a:pt x="6" y="63"/>
                  <a:pt x="7" y="60"/>
                  <a:pt x="8" y="58"/>
                </a:cubicBezTo>
                <a:cubicBezTo>
                  <a:pt x="9" y="55"/>
                  <a:pt x="9" y="53"/>
                  <a:pt x="10" y="52"/>
                </a:cubicBezTo>
                <a:cubicBezTo>
                  <a:pt x="10" y="53"/>
                  <a:pt x="10" y="54"/>
                  <a:pt x="9" y="55"/>
                </a:cubicBezTo>
                <a:cubicBezTo>
                  <a:pt x="9" y="57"/>
                  <a:pt x="9" y="55"/>
                  <a:pt x="9" y="56"/>
                </a:cubicBezTo>
                <a:cubicBezTo>
                  <a:pt x="9" y="57"/>
                  <a:pt x="9" y="56"/>
                  <a:pt x="8" y="58"/>
                </a:cubicBezTo>
                <a:cubicBezTo>
                  <a:pt x="8" y="59"/>
                  <a:pt x="9" y="58"/>
                  <a:pt x="9" y="59"/>
                </a:cubicBezTo>
                <a:cubicBezTo>
                  <a:pt x="10" y="53"/>
                  <a:pt x="12" y="48"/>
                  <a:pt x="15" y="43"/>
                </a:cubicBezTo>
                <a:cubicBezTo>
                  <a:pt x="17" y="38"/>
                  <a:pt x="20" y="33"/>
                  <a:pt x="24" y="28"/>
                </a:cubicBezTo>
                <a:cubicBezTo>
                  <a:pt x="25" y="27"/>
                  <a:pt x="24" y="28"/>
                  <a:pt x="25" y="27"/>
                </a:cubicBezTo>
                <a:cubicBezTo>
                  <a:pt x="25" y="28"/>
                  <a:pt x="25" y="27"/>
                  <a:pt x="26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4"/>
                  <a:pt x="29" y="22"/>
                  <a:pt x="30" y="22"/>
                </a:cubicBezTo>
                <a:cubicBezTo>
                  <a:pt x="30" y="22"/>
                  <a:pt x="30" y="22"/>
                  <a:pt x="29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2" y="21"/>
                  <a:pt x="32" y="20"/>
                </a:cubicBezTo>
                <a:cubicBezTo>
                  <a:pt x="32" y="21"/>
                  <a:pt x="31" y="22"/>
                  <a:pt x="32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3" y="20"/>
                  <a:pt x="34" y="20"/>
                </a:cubicBezTo>
                <a:cubicBezTo>
                  <a:pt x="34" y="20"/>
                  <a:pt x="36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7"/>
                  <a:pt x="37" y="16"/>
                  <a:pt x="38" y="15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5"/>
                </a:cubicBezTo>
                <a:cubicBezTo>
                  <a:pt x="40" y="14"/>
                  <a:pt x="41" y="14"/>
                  <a:pt x="42" y="13"/>
                </a:cubicBezTo>
                <a:cubicBezTo>
                  <a:pt x="43" y="12"/>
                  <a:pt x="44" y="12"/>
                  <a:pt x="45" y="11"/>
                </a:cubicBezTo>
                <a:cubicBezTo>
                  <a:pt x="45" y="11"/>
                  <a:pt x="47" y="11"/>
                  <a:pt x="47" y="10"/>
                </a:cubicBezTo>
                <a:cubicBezTo>
                  <a:pt x="49" y="10"/>
                  <a:pt x="50" y="9"/>
                  <a:pt x="51" y="8"/>
                </a:cubicBezTo>
                <a:cubicBezTo>
                  <a:pt x="52" y="8"/>
                  <a:pt x="52" y="8"/>
                  <a:pt x="52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5" y="6"/>
                  <a:pt x="56" y="6"/>
                  <a:pt x="57" y="6"/>
                </a:cubicBezTo>
                <a:cubicBezTo>
                  <a:pt x="57" y="6"/>
                  <a:pt x="58" y="5"/>
                  <a:pt x="58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4"/>
                  <a:pt x="62" y="4"/>
                  <a:pt x="64" y="3"/>
                </a:cubicBezTo>
                <a:cubicBezTo>
                  <a:pt x="64" y="3"/>
                  <a:pt x="65" y="3"/>
                  <a:pt x="64" y="4"/>
                </a:cubicBezTo>
                <a:cubicBezTo>
                  <a:pt x="60" y="5"/>
                  <a:pt x="56" y="6"/>
                  <a:pt x="52" y="8"/>
                </a:cubicBezTo>
                <a:cubicBezTo>
                  <a:pt x="49" y="10"/>
                  <a:pt x="45" y="12"/>
                  <a:pt x="42" y="14"/>
                </a:cubicBezTo>
                <a:cubicBezTo>
                  <a:pt x="42" y="14"/>
                  <a:pt x="41" y="15"/>
                  <a:pt x="41" y="15"/>
                </a:cubicBezTo>
                <a:cubicBezTo>
                  <a:pt x="40" y="16"/>
                  <a:pt x="39" y="16"/>
                  <a:pt x="38" y="17"/>
                </a:cubicBezTo>
                <a:cubicBezTo>
                  <a:pt x="43" y="14"/>
                  <a:pt x="48" y="11"/>
                  <a:pt x="54" y="8"/>
                </a:cubicBezTo>
                <a:cubicBezTo>
                  <a:pt x="59" y="6"/>
                  <a:pt x="65" y="4"/>
                  <a:pt x="72" y="3"/>
                </a:cubicBezTo>
                <a:cubicBezTo>
                  <a:pt x="63" y="5"/>
                  <a:pt x="55" y="8"/>
                  <a:pt x="47" y="12"/>
                </a:cubicBezTo>
                <a:cubicBezTo>
                  <a:pt x="39" y="17"/>
                  <a:pt x="32" y="23"/>
                  <a:pt x="26" y="30"/>
                </a:cubicBezTo>
                <a:cubicBezTo>
                  <a:pt x="23" y="33"/>
                  <a:pt x="20" y="38"/>
                  <a:pt x="18" y="42"/>
                </a:cubicBezTo>
                <a:cubicBezTo>
                  <a:pt x="15" y="46"/>
                  <a:pt x="13" y="51"/>
                  <a:pt x="12" y="55"/>
                </a:cubicBezTo>
                <a:cubicBezTo>
                  <a:pt x="11" y="56"/>
                  <a:pt x="11" y="58"/>
                  <a:pt x="11" y="59"/>
                </a:cubicBezTo>
                <a:cubicBezTo>
                  <a:pt x="10" y="60"/>
                  <a:pt x="10" y="61"/>
                  <a:pt x="10" y="63"/>
                </a:cubicBezTo>
                <a:cubicBezTo>
                  <a:pt x="9" y="63"/>
                  <a:pt x="10" y="62"/>
                  <a:pt x="9" y="63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5"/>
                  <a:pt x="9" y="65"/>
                  <a:pt x="9" y="66"/>
                </a:cubicBezTo>
                <a:cubicBezTo>
                  <a:pt x="9" y="67"/>
                  <a:pt x="9" y="66"/>
                  <a:pt x="9" y="67"/>
                </a:cubicBezTo>
                <a:cubicBezTo>
                  <a:pt x="8" y="70"/>
                  <a:pt x="8" y="73"/>
                  <a:pt x="8" y="76"/>
                </a:cubicBezTo>
                <a:cubicBezTo>
                  <a:pt x="8" y="79"/>
                  <a:pt x="8" y="82"/>
                  <a:pt x="8" y="86"/>
                </a:cubicBezTo>
                <a:cubicBezTo>
                  <a:pt x="8" y="86"/>
                  <a:pt x="8" y="85"/>
                  <a:pt x="8" y="84"/>
                </a:cubicBezTo>
                <a:cubicBezTo>
                  <a:pt x="8" y="83"/>
                  <a:pt x="8" y="84"/>
                  <a:pt x="8" y="84"/>
                </a:cubicBezTo>
                <a:cubicBezTo>
                  <a:pt x="8" y="83"/>
                  <a:pt x="8" y="82"/>
                  <a:pt x="8" y="81"/>
                </a:cubicBezTo>
                <a:cubicBezTo>
                  <a:pt x="8" y="81"/>
                  <a:pt x="8" y="81"/>
                  <a:pt x="8" y="80"/>
                </a:cubicBezTo>
                <a:cubicBezTo>
                  <a:pt x="8" y="77"/>
                  <a:pt x="8" y="73"/>
                  <a:pt x="9" y="70"/>
                </a:cubicBezTo>
                <a:cubicBezTo>
                  <a:pt x="9" y="67"/>
                  <a:pt x="10" y="64"/>
                  <a:pt x="10" y="62"/>
                </a:cubicBezTo>
                <a:cubicBezTo>
                  <a:pt x="12" y="56"/>
                  <a:pt x="14" y="51"/>
                  <a:pt x="16" y="46"/>
                </a:cubicBezTo>
                <a:cubicBezTo>
                  <a:pt x="19" y="40"/>
                  <a:pt x="22" y="35"/>
                  <a:pt x="26" y="31"/>
                </a:cubicBezTo>
                <a:cubicBezTo>
                  <a:pt x="30" y="26"/>
                  <a:pt x="34" y="22"/>
                  <a:pt x="39" y="18"/>
                </a:cubicBezTo>
                <a:cubicBezTo>
                  <a:pt x="44" y="15"/>
                  <a:pt x="49" y="12"/>
                  <a:pt x="55" y="9"/>
                </a:cubicBezTo>
                <a:cubicBezTo>
                  <a:pt x="52" y="11"/>
                  <a:pt x="49" y="13"/>
                  <a:pt x="46" y="14"/>
                </a:cubicBezTo>
                <a:cubicBezTo>
                  <a:pt x="45" y="15"/>
                  <a:pt x="44" y="15"/>
                  <a:pt x="43" y="16"/>
                </a:cubicBezTo>
                <a:cubicBezTo>
                  <a:pt x="42" y="17"/>
                  <a:pt x="41" y="18"/>
                  <a:pt x="39" y="19"/>
                </a:cubicBezTo>
                <a:cubicBezTo>
                  <a:pt x="39" y="19"/>
                  <a:pt x="39" y="19"/>
                  <a:pt x="38" y="20"/>
                </a:cubicBezTo>
                <a:cubicBezTo>
                  <a:pt x="36" y="21"/>
                  <a:pt x="34" y="23"/>
                  <a:pt x="32" y="25"/>
                </a:cubicBezTo>
                <a:cubicBezTo>
                  <a:pt x="32" y="26"/>
                  <a:pt x="33" y="25"/>
                  <a:pt x="32" y="26"/>
                </a:cubicBezTo>
                <a:cubicBezTo>
                  <a:pt x="31" y="27"/>
                  <a:pt x="32" y="26"/>
                  <a:pt x="31" y="26"/>
                </a:cubicBezTo>
                <a:cubicBezTo>
                  <a:pt x="31" y="26"/>
                  <a:pt x="31" y="27"/>
                  <a:pt x="30" y="27"/>
                </a:cubicBezTo>
                <a:cubicBezTo>
                  <a:pt x="30" y="27"/>
                  <a:pt x="31" y="27"/>
                  <a:pt x="31" y="27"/>
                </a:cubicBezTo>
                <a:cubicBezTo>
                  <a:pt x="28" y="30"/>
                  <a:pt x="31" y="26"/>
                  <a:pt x="29" y="28"/>
                </a:cubicBezTo>
                <a:cubicBezTo>
                  <a:pt x="28" y="29"/>
                  <a:pt x="29" y="29"/>
                  <a:pt x="28" y="30"/>
                </a:cubicBezTo>
                <a:cubicBezTo>
                  <a:pt x="27" y="31"/>
                  <a:pt x="28" y="30"/>
                  <a:pt x="28" y="30"/>
                </a:cubicBezTo>
                <a:cubicBezTo>
                  <a:pt x="28" y="30"/>
                  <a:pt x="27" y="30"/>
                  <a:pt x="27" y="31"/>
                </a:cubicBezTo>
                <a:cubicBezTo>
                  <a:pt x="26" y="31"/>
                  <a:pt x="28" y="31"/>
                  <a:pt x="26" y="33"/>
                </a:cubicBezTo>
                <a:cubicBezTo>
                  <a:pt x="25" y="33"/>
                  <a:pt x="26" y="32"/>
                  <a:pt x="26" y="32"/>
                </a:cubicBezTo>
                <a:cubicBezTo>
                  <a:pt x="25" y="34"/>
                  <a:pt x="26" y="33"/>
                  <a:pt x="25" y="34"/>
                </a:cubicBezTo>
                <a:cubicBezTo>
                  <a:pt x="24" y="36"/>
                  <a:pt x="25" y="34"/>
                  <a:pt x="24" y="34"/>
                </a:cubicBezTo>
                <a:cubicBezTo>
                  <a:pt x="23" y="36"/>
                  <a:pt x="24" y="35"/>
                  <a:pt x="24" y="36"/>
                </a:cubicBezTo>
                <a:cubicBezTo>
                  <a:pt x="22" y="38"/>
                  <a:pt x="23" y="36"/>
                  <a:pt x="22" y="37"/>
                </a:cubicBezTo>
                <a:cubicBezTo>
                  <a:pt x="21" y="38"/>
                  <a:pt x="22" y="37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40"/>
                  <a:pt x="21" y="40"/>
                  <a:pt x="21" y="41"/>
                </a:cubicBezTo>
                <a:cubicBezTo>
                  <a:pt x="22" y="39"/>
                  <a:pt x="24" y="36"/>
                  <a:pt x="25" y="35"/>
                </a:cubicBezTo>
                <a:cubicBezTo>
                  <a:pt x="26" y="34"/>
                  <a:pt x="25" y="34"/>
                  <a:pt x="26" y="33"/>
                </a:cubicBezTo>
                <a:cubicBezTo>
                  <a:pt x="28" y="31"/>
                  <a:pt x="29" y="29"/>
                  <a:pt x="31" y="27"/>
                </a:cubicBezTo>
                <a:cubicBezTo>
                  <a:pt x="33" y="25"/>
                  <a:pt x="35" y="24"/>
                  <a:pt x="36" y="23"/>
                </a:cubicBezTo>
                <a:cubicBezTo>
                  <a:pt x="36" y="22"/>
                  <a:pt x="38" y="21"/>
                  <a:pt x="38" y="21"/>
                </a:cubicBezTo>
                <a:cubicBezTo>
                  <a:pt x="39" y="20"/>
                  <a:pt x="38" y="20"/>
                  <a:pt x="40" y="20"/>
                </a:cubicBezTo>
                <a:cubicBezTo>
                  <a:pt x="40" y="19"/>
                  <a:pt x="41" y="19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5" y="16"/>
                  <a:pt x="47" y="15"/>
                  <a:pt x="49" y="14"/>
                </a:cubicBezTo>
                <a:cubicBezTo>
                  <a:pt x="50" y="13"/>
                  <a:pt x="51" y="12"/>
                  <a:pt x="52" y="12"/>
                </a:cubicBezTo>
                <a:cubicBezTo>
                  <a:pt x="53" y="12"/>
                  <a:pt x="54" y="11"/>
                  <a:pt x="55" y="11"/>
                </a:cubicBezTo>
                <a:cubicBezTo>
                  <a:pt x="56" y="10"/>
                  <a:pt x="57" y="10"/>
                  <a:pt x="58" y="9"/>
                </a:cubicBezTo>
                <a:cubicBezTo>
                  <a:pt x="60" y="9"/>
                  <a:pt x="60" y="9"/>
                  <a:pt x="62" y="9"/>
                </a:cubicBezTo>
                <a:cubicBezTo>
                  <a:pt x="62" y="8"/>
                  <a:pt x="62" y="8"/>
                  <a:pt x="63" y="8"/>
                </a:cubicBezTo>
                <a:cubicBezTo>
                  <a:pt x="64" y="7"/>
                  <a:pt x="66" y="7"/>
                  <a:pt x="66" y="7"/>
                </a:cubicBezTo>
                <a:cubicBezTo>
                  <a:pt x="68" y="6"/>
                  <a:pt x="70" y="6"/>
                  <a:pt x="73" y="5"/>
                </a:cubicBezTo>
                <a:cubicBezTo>
                  <a:pt x="73" y="5"/>
                  <a:pt x="72" y="5"/>
                  <a:pt x="72" y="5"/>
                </a:cubicBezTo>
                <a:cubicBezTo>
                  <a:pt x="74" y="4"/>
                  <a:pt x="76" y="4"/>
                  <a:pt x="79" y="4"/>
                </a:cubicBezTo>
                <a:cubicBezTo>
                  <a:pt x="79" y="4"/>
                  <a:pt x="81" y="4"/>
                  <a:pt x="83" y="4"/>
                </a:cubicBezTo>
                <a:cubicBezTo>
                  <a:pt x="83" y="4"/>
                  <a:pt x="85" y="4"/>
                  <a:pt x="86" y="4"/>
                </a:cubicBezTo>
                <a:cubicBezTo>
                  <a:pt x="87" y="4"/>
                  <a:pt x="88" y="4"/>
                  <a:pt x="88" y="4"/>
                </a:cubicBezTo>
                <a:cubicBezTo>
                  <a:pt x="87" y="4"/>
                  <a:pt x="87" y="5"/>
                  <a:pt x="86" y="5"/>
                </a:cubicBezTo>
                <a:cubicBezTo>
                  <a:pt x="88" y="5"/>
                  <a:pt x="86" y="5"/>
                  <a:pt x="89" y="5"/>
                </a:cubicBezTo>
                <a:cubicBezTo>
                  <a:pt x="89" y="5"/>
                  <a:pt x="89" y="5"/>
                  <a:pt x="90" y="5"/>
                </a:cubicBezTo>
                <a:cubicBezTo>
                  <a:pt x="90" y="5"/>
                  <a:pt x="89" y="5"/>
                  <a:pt x="89" y="5"/>
                </a:cubicBezTo>
                <a:cubicBezTo>
                  <a:pt x="89" y="6"/>
                  <a:pt x="89" y="6"/>
                  <a:pt x="90" y="6"/>
                </a:cubicBezTo>
                <a:cubicBezTo>
                  <a:pt x="91" y="6"/>
                  <a:pt x="91" y="5"/>
                  <a:pt x="91" y="5"/>
                </a:cubicBezTo>
                <a:cubicBezTo>
                  <a:pt x="93" y="5"/>
                  <a:pt x="91" y="5"/>
                  <a:pt x="91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5" y="6"/>
                  <a:pt x="98" y="6"/>
                  <a:pt x="101" y="7"/>
                </a:cubicBezTo>
                <a:cubicBezTo>
                  <a:pt x="104" y="7"/>
                  <a:pt x="107" y="8"/>
                  <a:pt x="110" y="10"/>
                </a:cubicBezTo>
                <a:cubicBezTo>
                  <a:pt x="110" y="10"/>
                  <a:pt x="107" y="9"/>
                  <a:pt x="106" y="9"/>
                </a:cubicBezTo>
                <a:cubicBezTo>
                  <a:pt x="109" y="10"/>
                  <a:pt x="112" y="11"/>
                  <a:pt x="113" y="12"/>
                </a:cubicBezTo>
                <a:cubicBezTo>
                  <a:pt x="115" y="12"/>
                  <a:pt x="118" y="14"/>
                  <a:pt x="122" y="16"/>
                </a:cubicBezTo>
                <a:cubicBezTo>
                  <a:pt x="124" y="17"/>
                  <a:pt x="127" y="18"/>
                  <a:pt x="126" y="19"/>
                </a:cubicBezTo>
                <a:cubicBezTo>
                  <a:pt x="127" y="19"/>
                  <a:pt x="127" y="19"/>
                  <a:pt x="128" y="20"/>
                </a:cubicBezTo>
                <a:cubicBezTo>
                  <a:pt x="128" y="20"/>
                  <a:pt x="129" y="20"/>
                  <a:pt x="129" y="20"/>
                </a:cubicBezTo>
                <a:cubicBezTo>
                  <a:pt x="130" y="21"/>
                  <a:pt x="131" y="22"/>
                  <a:pt x="132" y="23"/>
                </a:cubicBezTo>
                <a:cubicBezTo>
                  <a:pt x="133" y="23"/>
                  <a:pt x="132" y="23"/>
                  <a:pt x="132" y="23"/>
                </a:cubicBezTo>
                <a:cubicBezTo>
                  <a:pt x="133" y="24"/>
                  <a:pt x="134" y="24"/>
                  <a:pt x="134" y="25"/>
                </a:cubicBezTo>
                <a:cubicBezTo>
                  <a:pt x="134" y="25"/>
                  <a:pt x="136" y="26"/>
                  <a:pt x="135" y="26"/>
                </a:cubicBezTo>
                <a:cubicBezTo>
                  <a:pt x="136" y="26"/>
                  <a:pt x="136" y="27"/>
                  <a:pt x="136" y="27"/>
                </a:cubicBezTo>
                <a:cubicBezTo>
                  <a:pt x="137" y="27"/>
                  <a:pt x="137" y="27"/>
                  <a:pt x="138" y="28"/>
                </a:cubicBezTo>
                <a:cubicBezTo>
                  <a:pt x="138" y="28"/>
                  <a:pt x="138" y="28"/>
                  <a:pt x="138" y="29"/>
                </a:cubicBezTo>
                <a:cubicBezTo>
                  <a:pt x="139" y="29"/>
                  <a:pt x="139" y="29"/>
                  <a:pt x="140" y="30"/>
                </a:cubicBezTo>
                <a:cubicBezTo>
                  <a:pt x="141" y="31"/>
                  <a:pt x="139" y="29"/>
                  <a:pt x="139" y="30"/>
                </a:cubicBezTo>
                <a:cubicBezTo>
                  <a:pt x="139" y="30"/>
                  <a:pt x="141" y="31"/>
                  <a:pt x="140" y="31"/>
                </a:cubicBezTo>
                <a:cubicBezTo>
                  <a:pt x="141" y="32"/>
                  <a:pt x="141" y="32"/>
                  <a:pt x="142" y="33"/>
                </a:cubicBezTo>
                <a:cubicBezTo>
                  <a:pt x="142" y="33"/>
                  <a:pt x="143" y="35"/>
                  <a:pt x="144" y="36"/>
                </a:cubicBezTo>
                <a:cubicBezTo>
                  <a:pt x="145" y="37"/>
                  <a:pt x="144" y="36"/>
                  <a:pt x="144" y="36"/>
                </a:cubicBezTo>
                <a:cubicBezTo>
                  <a:pt x="145" y="37"/>
                  <a:pt x="145" y="38"/>
                  <a:pt x="146" y="38"/>
                </a:cubicBezTo>
                <a:cubicBezTo>
                  <a:pt x="147" y="40"/>
                  <a:pt x="147" y="40"/>
                  <a:pt x="148" y="41"/>
                </a:cubicBezTo>
                <a:cubicBezTo>
                  <a:pt x="147" y="41"/>
                  <a:pt x="147" y="40"/>
                  <a:pt x="146" y="39"/>
                </a:cubicBezTo>
                <a:cubicBezTo>
                  <a:pt x="145" y="38"/>
                  <a:pt x="146" y="39"/>
                  <a:pt x="146" y="39"/>
                </a:cubicBezTo>
                <a:cubicBezTo>
                  <a:pt x="145" y="38"/>
                  <a:pt x="145" y="38"/>
                  <a:pt x="144" y="37"/>
                </a:cubicBezTo>
                <a:cubicBezTo>
                  <a:pt x="144" y="37"/>
                  <a:pt x="144" y="36"/>
                  <a:pt x="144" y="36"/>
                </a:cubicBezTo>
                <a:cubicBezTo>
                  <a:pt x="143" y="35"/>
                  <a:pt x="142" y="34"/>
                  <a:pt x="141" y="33"/>
                </a:cubicBezTo>
                <a:cubicBezTo>
                  <a:pt x="140" y="32"/>
                  <a:pt x="139" y="31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8"/>
                  <a:pt x="137" y="28"/>
                  <a:pt x="136" y="27"/>
                </a:cubicBezTo>
                <a:cubicBezTo>
                  <a:pt x="136" y="27"/>
                  <a:pt x="136" y="28"/>
                  <a:pt x="136" y="28"/>
                </a:cubicBezTo>
                <a:cubicBezTo>
                  <a:pt x="135" y="27"/>
                  <a:pt x="135" y="26"/>
                  <a:pt x="135" y="27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3" y="25"/>
                  <a:pt x="133" y="25"/>
                  <a:pt x="132" y="25"/>
                </a:cubicBezTo>
                <a:cubicBezTo>
                  <a:pt x="131" y="24"/>
                  <a:pt x="132" y="24"/>
                  <a:pt x="132" y="24"/>
                </a:cubicBezTo>
                <a:cubicBezTo>
                  <a:pt x="131" y="23"/>
                  <a:pt x="131" y="23"/>
                  <a:pt x="130" y="23"/>
                </a:cubicBezTo>
                <a:cubicBezTo>
                  <a:pt x="130" y="23"/>
                  <a:pt x="130" y="22"/>
                  <a:pt x="130" y="22"/>
                </a:cubicBezTo>
                <a:cubicBezTo>
                  <a:pt x="129" y="21"/>
                  <a:pt x="129" y="22"/>
                  <a:pt x="128" y="21"/>
                </a:cubicBezTo>
                <a:cubicBezTo>
                  <a:pt x="127" y="21"/>
                  <a:pt x="128" y="21"/>
                  <a:pt x="128" y="21"/>
                </a:cubicBezTo>
                <a:cubicBezTo>
                  <a:pt x="127" y="20"/>
                  <a:pt x="127" y="20"/>
                  <a:pt x="126" y="20"/>
                </a:cubicBezTo>
                <a:cubicBezTo>
                  <a:pt x="126" y="20"/>
                  <a:pt x="126" y="19"/>
                  <a:pt x="126" y="19"/>
                </a:cubicBezTo>
                <a:cubicBezTo>
                  <a:pt x="125" y="19"/>
                  <a:pt x="122" y="18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6" y="20"/>
                  <a:pt x="126" y="20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8" y="22"/>
                  <a:pt x="129" y="23"/>
                  <a:pt x="131" y="24"/>
                </a:cubicBezTo>
                <a:cubicBezTo>
                  <a:pt x="130" y="24"/>
                  <a:pt x="131" y="24"/>
                  <a:pt x="131" y="24"/>
                </a:cubicBezTo>
                <a:cubicBezTo>
                  <a:pt x="132" y="25"/>
                  <a:pt x="132" y="25"/>
                  <a:pt x="133" y="26"/>
                </a:cubicBezTo>
                <a:cubicBezTo>
                  <a:pt x="134" y="26"/>
                  <a:pt x="133" y="26"/>
                  <a:pt x="134" y="27"/>
                </a:cubicBezTo>
                <a:cubicBezTo>
                  <a:pt x="134" y="27"/>
                  <a:pt x="133" y="26"/>
                  <a:pt x="132" y="25"/>
                </a:cubicBezTo>
                <a:cubicBezTo>
                  <a:pt x="130" y="24"/>
                  <a:pt x="129" y="23"/>
                  <a:pt x="128" y="23"/>
                </a:cubicBezTo>
                <a:cubicBezTo>
                  <a:pt x="128" y="22"/>
                  <a:pt x="127" y="22"/>
                  <a:pt x="126" y="21"/>
                </a:cubicBezTo>
                <a:cubicBezTo>
                  <a:pt x="125" y="20"/>
                  <a:pt x="124" y="20"/>
                  <a:pt x="124" y="20"/>
                </a:cubicBezTo>
                <a:cubicBezTo>
                  <a:pt x="124" y="20"/>
                  <a:pt x="124" y="20"/>
                  <a:pt x="123" y="20"/>
                </a:cubicBezTo>
                <a:cubicBezTo>
                  <a:pt x="124" y="20"/>
                  <a:pt x="125" y="21"/>
                  <a:pt x="127" y="22"/>
                </a:cubicBezTo>
                <a:cubicBezTo>
                  <a:pt x="126" y="22"/>
                  <a:pt x="127" y="23"/>
                  <a:pt x="126" y="22"/>
                </a:cubicBezTo>
                <a:cubicBezTo>
                  <a:pt x="125" y="21"/>
                  <a:pt x="125" y="2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2" y="19"/>
                  <a:pt x="122" y="20"/>
                  <a:pt x="121" y="19"/>
                </a:cubicBezTo>
                <a:cubicBezTo>
                  <a:pt x="120" y="19"/>
                  <a:pt x="122" y="19"/>
                  <a:pt x="121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6" y="16"/>
                  <a:pt x="114" y="16"/>
                  <a:pt x="112" y="14"/>
                </a:cubicBezTo>
                <a:cubicBezTo>
                  <a:pt x="111" y="14"/>
                  <a:pt x="112" y="15"/>
                  <a:pt x="111" y="15"/>
                </a:cubicBezTo>
                <a:cubicBezTo>
                  <a:pt x="109" y="13"/>
                  <a:pt x="105" y="13"/>
                  <a:pt x="102" y="12"/>
                </a:cubicBezTo>
                <a:cubicBezTo>
                  <a:pt x="101" y="11"/>
                  <a:pt x="101" y="12"/>
                  <a:pt x="100" y="11"/>
                </a:cubicBezTo>
                <a:cubicBezTo>
                  <a:pt x="103" y="12"/>
                  <a:pt x="106" y="13"/>
                  <a:pt x="110" y="14"/>
                </a:cubicBezTo>
                <a:cubicBezTo>
                  <a:pt x="114" y="16"/>
                  <a:pt x="118" y="18"/>
                  <a:pt x="121" y="19"/>
                </a:cubicBezTo>
                <a:cubicBezTo>
                  <a:pt x="121" y="20"/>
                  <a:pt x="120" y="19"/>
                  <a:pt x="120" y="20"/>
                </a:cubicBezTo>
                <a:cubicBezTo>
                  <a:pt x="122" y="20"/>
                  <a:pt x="124" y="21"/>
                  <a:pt x="125" y="22"/>
                </a:cubicBezTo>
                <a:cubicBezTo>
                  <a:pt x="125" y="22"/>
                  <a:pt x="125" y="22"/>
                  <a:pt x="125" y="23"/>
                </a:cubicBezTo>
                <a:cubicBezTo>
                  <a:pt x="126" y="23"/>
                  <a:pt x="127" y="23"/>
                  <a:pt x="127" y="23"/>
                </a:cubicBezTo>
                <a:cubicBezTo>
                  <a:pt x="127" y="24"/>
                  <a:pt x="128" y="24"/>
                  <a:pt x="129" y="25"/>
                </a:cubicBezTo>
                <a:cubicBezTo>
                  <a:pt x="129" y="25"/>
                  <a:pt x="130" y="26"/>
                  <a:pt x="131" y="27"/>
                </a:cubicBezTo>
                <a:cubicBezTo>
                  <a:pt x="133" y="28"/>
                  <a:pt x="134" y="30"/>
                  <a:pt x="135" y="31"/>
                </a:cubicBezTo>
                <a:cubicBezTo>
                  <a:pt x="136" y="32"/>
                  <a:pt x="136" y="31"/>
                  <a:pt x="137" y="32"/>
                </a:cubicBezTo>
                <a:cubicBezTo>
                  <a:pt x="138" y="34"/>
                  <a:pt x="139" y="35"/>
                  <a:pt x="139" y="36"/>
                </a:cubicBezTo>
                <a:cubicBezTo>
                  <a:pt x="140" y="37"/>
                  <a:pt x="141" y="38"/>
                  <a:pt x="142" y="40"/>
                </a:cubicBezTo>
                <a:cubicBezTo>
                  <a:pt x="143" y="41"/>
                  <a:pt x="144" y="43"/>
                  <a:pt x="145" y="44"/>
                </a:cubicBezTo>
                <a:cubicBezTo>
                  <a:pt x="144" y="43"/>
                  <a:pt x="143" y="41"/>
                  <a:pt x="142" y="40"/>
                </a:cubicBezTo>
                <a:cubicBezTo>
                  <a:pt x="141" y="39"/>
                  <a:pt x="141" y="38"/>
                  <a:pt x="140" y="38"/>
                </a:cubicBezTo>
                <a:cubicBezTo>
                  <a:pt x="140" y="37"/>
                  <a:pt x="140" y="37"/>
                  <a:pt x="139" y="37"/>
                </a:cubicBezTo>
                <a:cubicBezTo>
                  <a:pt x="139" y="37"/>
                  <a:pt x="140" y="37"/>
                  <a:pt x="140" y="37"/>
                </a:cubicBezTo>
                <a:cubicBezTo>
                  <a:pt x="139" y="36"/>
                  <a:pt x="137" y="34"/>
                  <a:pt x="135" y="31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4" y="31"/>
                  <a:pt x="136" y="33"/>
                  <a:pt x="136" y="33"/>
                </a:cubicBezTo>
                <a:cubicBezTo>
                  <a:pt x="134" y="31"/>
                  <a:pt x="134" y="31"/>
                  <a:pt x="134" y="30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0"/>
                  <a:pt x="132" y="29"/>
                  <a:pt x="131" y="28"/>
                </a:cubicBezTo>
                <a:cubicBezTo>
                  <a:pt x="131" y="28"/>
                  <a:pt x="131" y="28"/>
                  <a:pt x="132" y="29"/>
                </a:cubicBezTo>
                <a:cubicBezTo>
                  <a:pt x="131" y="28"/>
                  <a:pt x="130" y="26"/>
                  <a:pt x="129" y="26"/>
                </a:cubicBezTo>
                <a:cubicBezTo>
                  <a:pt x="129" y="25"/>
                  <a:pt x="129" y="26"/>
                  <a:pt x="128" y="25"/>
                </a:cubicBezTo>
                <a:cubicBezTo>
                  <a:pt x="128" y="25"/>
                  <a:pt x="127" y="25"/>
                  <a:pt x="126" y="24"/>
                </a:cubicBezTo>
                <a:cubicBezTo>
                  <a:pt x="125" y="24"/>
                  <a:pt x="125" y="23"/>
                  <a:pt x="124" y="23"/>
                </a:cubicBezTo>
                <a:cubicBezTo>
                  <a:pt x="123" y="23"/>
                  <a:pt x="123" y="22"/>
                  <a:pt x="121" y="21"/>
                </a:cubicBezTo>
                <a:cubicBezTo>
                  <a:pt x="121" y="21"/>
                  <a:pt x="122" y="22"/>
                  <a:pt x="122" y="21"/>
                </a:cubicBezTo>
                <a:cubicBezTo>
                  <a:pt x="121" y="21"/>
                  <a:pt x="121" y="21"/>
                  <a:pt x="121" y="21"/>
                </a:cubicBezTo>
                <a:cubicBezTo>
                  <a:pt x="119" y="20"/>
                  <a:pt x="118" y="20"/>
                  <a:pt x="118" y="19"/>
                </a:cubicBezTo>
                <a:cubicBezTo>
                  <a:pt x="116" y="18"/>
                  <a:pt x="117" y="19"/>
                  <a:pt x="116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5" y="17"/>
                  <a:pt x="114" y="17"/>
                  <a:pt x="114" y="18"/>
                </a:cubicBezTo>
                <a:cubicBezTo>
                  <a:pt x="110" y="16"/>
                  <a:pt x="106" y="15"/>
                  <a:pt x="103" y="14"/>
                </a:cubicBezTo>
                <a:cubicBezTo>
                  <a:pt x="102" y="14"/>
                  <a:pt x="101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8" y="13"/>
                  <a:pt x="98" y="13"/>
                </a:cubicBezTo>
                <a:cubicBezTo>
                  <a:pt x="97" y="13"/>
                  <a:pt x="96" y="13"/>
                  <a:pt x="96" y="12"/>
                </a:cubicBezTo>
                <a:cubicBezTo>
                  <a:pt x="96" y="13"/>
                  <a:pt x="95" y="13"/>
                  <a:pt x="94" y="12"/>
                </a:cubicBezTo>
                <a:cubicBezTo>
                  <a:pt x="93" y="12"/>
                  <a:pt x="91" y="12"/>
                  <a:pt x="91" y="12"/>
                </a:cubicBezTo>
                <a:cubicBezTo>
                  <a:pt x="92" y="13"/>
                  <a:pt x="93" y="13"/>
                  <a:pt x="96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14"/>
                  <a:pt x="96" y="14"/>
                  <a:pt x="97" y="14"/>
                </a:cubicBezTo>
                <a:cubicBezTo>
                  <a:pt x="96" y="14"/>
                  <a:pt x="96" y="14"/>
                  <a:pt x="96" y="13"/>
                </a:cubicBezTo>
                <a:cubicBezTo>
                  <a:pt x="99" y="14"/>
                  <a:pt x="102" y="14"/>
                  <a:pt x="102" y="15"/>
                </a:cubicBezTo>
                <a:cubicBezTo>
                  <a:pt x="101" y="15"/>
                  <a:pt x="100" y="15"/>
                  <a:pt x="100" y="15"/>
                </a:cubicBezTo>
                <a:cubicBezTo>
                  <a:pt x="100" y="15"/>
                  <a:pt x="101" y="15"/>
                  <a:pt x="101" y="14"/>
                </a:cubicBezTo>
                <a:cubicBezTo>
                  <a:pt x="100" y="14"/>
                  <a:pt x="99" y="14"/>
                  <a:pt x="99" y="14"/>
                </a:cubicBezTo>
                <a:cubicBezTo>
                  <a:pt x="98" y="14"/>
                  <a:pt x="99" y="14"/>
                  <a:pt x="98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7" y="15"/>
                  <a:pt x="100" y="15"/>
                  <a:pt x="101" y="15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15"/>
                  <a:pt x="100" y="15"/>
                  <a:pt x="99" y="15"/>
                </a:cubicBezTo>
                <a:cubicBezTo>
                  <a:pt x="96" y="15"/>
                  <a:pt x="93" y="14"/>
                  <a:pt x="90" y="14"/>
                </a:cubicBezTo>
                <a:cubicBezTo>
                  <a:pt x="89" y="14"/>
                  <a:pt x="90" y="14"/>
                  <a:pt x="90" y="14"/>
                </a:cubicBezTo>
                <a:cubicBezTo>
                  <a:pt x="88" y="14"/>
                  <a:pt x="89" y="14"/>
                  <a:pt x="88" y="13"/>
                </a:cubicBezTo>
                <a:cubicBezTo>
                  <a:pt x="87" y="13"/>
                  <a:pt x="88" y="14"/>
                  <a:pt x="87" y="14"/>
                </a:cubicBezTo>
                <a:cubicBezTo>
                  <a:pt x="86" y="14"/>
                  <a:pt x="85" y="14"/>
                  <a:pt x="86" y="14"/>
                </a:cubicBezTo>
                <a:cubicBezTo>
                  <a:pt x="85" y="14"/>
                  <a:pt x="84" y="14"/>
                  <a:pt x="85" y="14"/>
                </a:cubicBezTo>
                <a:cubicBezTo>
                  <a:pt x="84" y="14"/>
                  <a:pt x="84" y="14"/>
                  <a:pt x="83" y="14"/>
                </a:cubicBezTo>
                <a:cubicBezTo>
                  <a:pt x="84" y="14"/>
                  <a:pt x="85" y="14"/>
                  <a:pt x="87" y="14"/>
                </a:cubicBezTo>
                <a:cubicBezTo>
                  <a:pt x="87" y="14"/>
                  <a:pt x="87" y="15"/>
                  <a:pt x="88" y="15"/>
                </a:cubicBezTo>
                <a:cubicBezTo>
                  <a:pt x="89" y="14"/>
                  <a:pt x="90" y="15"/>
                  <a:pt x="90" y="15"/>
                </a:cubicBezTo>
                <a:cubicBezTo>
                  <a:pt x="90" y="15"/>
                  <a:pt x="92" y="15"/>
                  <a:pt x="94" y="15"/>
                </a:cubicBezTo>
                <a:cubicBezTo>
                  <a:pt x="94" y="15"/>
                  <a:pt x="95" y="15"/>
                  <a:pt x="95" y="16"/>
                </a:cubicBezTo>
                <a:cubicBezTo>
                  <a:pt x="96" y="16"/>
                  <a:pt x="97" y="16"/>
                  <a:pt x="96" y="16"/>
                </a:cubicBezTo>
                <a:cubicBezTo>
                  <a:pt x="97" y="16"/>
                  <a:pt x="97" y="16"/>
                  <a:pt x="98" y="16"/>
                </a:cubicBezTo>
                <a:cubicBezTo>
                  <a:pt x="98" y="17"/>
                  <a:pt x="99" y="17"/>
                  <a:pt x="99" y="17"/>
                </a:cubicBezTo>
                <a:cubicBezTo>
                  <a:pt x="101" y="18"/>
                  <a:pt x="100" y="17"/>
                  <a:pt x="99" y="17"/>
                </a:cubicBezTo>
                <a:cubicBezTo>
                  <a:pt x="100" y="17"/>
                  <a:pt x="101" y="17"/>
                  <a:pt x="101" y="17"/>
                </a:cubicBezTo>
                <a:cubicBezTo>
                  <a:pt x="101" y="17"/>
                  <a:pt x="102" y="17"/>
                  <a:pt x="103" y="18"/>
                </a:cubicBezTo>
                <a:cubicBezTo>
                  <a:pt x="103" y="18"/>
                  <a:pt x="103" y="18"/>
                  <a:pt x="102" y="18"/>
                </a:cubicBezTo>
                <a:cubicBezTo>
                  <a:pt x="103" y="19"/>
                  <a:pt x="104" y="19"/>
                  <a:pt x="104" y="19"/>
                </a:cubicBezTo>
                <a:cubicBezTo>
                  <a:pt x="103" y="19"/>
                  <a:pt x="102" y="19"/>
                  <a:pt x="101" y="18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2" y="19"/>
                  <a:pt x="102" y="19"/>
                  <a:pt x="103" y="19"/>
                </a:cubicBezTo>
                <a:cubicBezTo>
                  <a:pt x="104" y="19"/>
                  <a:pt x="103" y="19"/>
                  <a:pt x="103" y="19"/>
                </a:cubicBezTo>
                <a:cubicBezTo>
                  <a:pt x="105" y="20"/>
                  <a:pt x="107" y="20"/>
                  <a:pt x="107" y="21"/>
                </a:cubicBezTo>
                <a:cubicBezTo>
                  <a:pt x="108" y="21"/>
                  <a:pt x="109" y="21"/>
                  <a:pt x="109" y="21"/>
                </a:cubicBezTo>
                <a:cubicBezTo>
                  <a:pt x="110" y="21"/>
                  <a:pt x="111" y="21"/>
                  <a:pt x="112" y="22"/>
                </a:cubicBezTo>
                <a:cubicBezTo>
                  <a:pt x="114" y="23"/>
                  <a:pt x="112" y="21"/>
                  <a:pt x="113" y="21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5" y="23"/>
                  <a:pt x="115" y="22"/>
                  <a:pt x="115" y="22"/>
                </a:cubicBezTo>
                <a:cubicBezTo>
                  <a:pt x="114" y="21"/>
                  <a:pt x="112" y="21"/>
                  <a:pt x="111" y="20"/>
                </a:cubicBezTo>
                <a:cubicBezTo>
                  <a:pt x="110" y="20"/>
                  <a:pt x="109" y="19"/>
                  <a:pt x="109" y="19"/>
                </a:cubicBezTo>
                <a:cubicBezTo>
                  <a:pt x="110" y="20"/>
                  <a:pt x="112" y="20"/>
                  <a:pt x="114" y="21"/>
                </a:cubicBezTo>
                <a:cubicBezTo>
                  <a:pt x="114" y="21"/>
                  <a:pt x="113" y="20"/>
                  <a:pt x="113" y="20"/>
                </a:cubicBezTo>
                <a:cubicBezTo>
                  <a:pt x="113" y="20"/>
                  <a:pt x="114" y="20"/>
                  <a:pt x="114" y="20"/>
                </a:cubicBezTo>
                <a:cubicBezTo>
                  <a:pt x="115" y="21"/>
                  <a:pt x="116" y="21"/>
                  <a:pt x="117" y="22"/>
                </a:cubicBezTo>
                <a:cubicBezTo>
                  <a:pt x="117" y="22"/>
                  <a:pt x="117" y="22"/>
                  <a:pt x="116" y="22"/>
                </a:cubicBezTo>
                <a:cubicBezTo>
                  <a:pt x="119" y="24"/>
                  <a:pt x="121" y="25"/>
                  <a:pt x="124" y="27"/>
                </a:cubicBezTo>
                <a:cubicBezTo>
                  <a:pt x="126" y="28"/>
                  <a:pt x="128" y="30"/>
                  <a:pt x="129" y="31"/>
                </a:cubicBezTo>
                <a:cubicBezTo>
                  <a:pt x="128" y="31"/>
                  <a:pt x="127" y="30"/>
                  <a:pt x="126" y="30"/>
                </a:cubicBezTo>
                <a:cubicBezTo>
                  <a:pt x="126" y="29"/>
                  <a:pt x="125" y="28"/>
                  <a:pt x="124" y="27"/>
                </a:cubicBezTo>
                <a:cubicBezTo>
                  <a:pt x="122" y="26"/>
                  <a:pt x="121" y="26"/>
                  <a:pt x="120" y="25"/>
                </a:cubicBezTo>
                <a:cubicBezTo>
                  <a:pt x="120" y="25"/>
                  <a:pt x="119" y="24"/>
                  <a:pt x="118" y="24"/>
                </a:cubicBezTo>
                <a:cubicBezTo>
                  <a:pt x="118" y="24"/>
                  <a:pt x="117" y="24"/>
                  <a:pt x="117" y="24"/>
                </a:cubicBezTo>
                <a:cubicBezTo>
                  <a:pt x="116" y="24"/>
                  <a:pt x="117" y="24"/>
                  <a:pt x="116" y="23"/>
                </a:cubicBezTo>
                <a:cubicBezTo>
                  <a:pt x="118" y="24"/>
                  <a:pt x="115" y="22"/>
                  <a:pt x="117" y="23"/>
                </a:cubicBezTo>
                <a:cubicBezTo>
                  <a:pt x="117" y="23"/>
                  <a:pt x="116" y="22"/>
                  <a:pt x="115" y="22"/>
                </a:cubicBezTo>
                <a:cubicBezTo>
                  <a:pt x="115" y="23"/>
                  <a:pt x="116" y="23"/>
                  <a:pt x="116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4" y="23"/>
                  <a:pt x="115" y="23"/>
                  <a:pt x="114" y="23"/>
                </a:cubicBezTo>
                <a:cubicBezTo>
                  <a:pt x="113" y="22"/>
                  <a:pt x="112" y="22"/>
                  <a:pt x="112" y="22"/>
                </a:cubicBezTo>
                <a:cubicBezTo>
                  <a:pt x="112" y="23"/>
                  <a:pt x="113" y="23"/>
                  <a:pt x="113" y="23"/>
                </a:cubicBezTo>
                <a:cubicBezTo>
                  <a:pt x="114" y="23"/>
                  <a:pt x="113" y="23"/>
                  <a:pt x="114" y="23"/>
                </a:cubicBezTo>
                <a:cubicBezTo>
                  <a:pt x="114" y="24"/>
                  <a:pt x="115" y="24"/>
                  <a:pt x="115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5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8" y="26"/>
                  <a:pt x="119" y="27"/>
                </a:cubicBezTo>
                <a:cubicBezTo>
                  <a:pt x="120" y="27"/>
                  <a:pt x="121" y="28"/>
                  <a:pt x="122" y="28"/>
                </a:cubicBezTo>
                <a:cubicBezTo>
                  <a:pt x="123" y="29"/>
                  <a:pt x="124" y="30"/>
                  <a:pt x="125" y="31"/>
                </a:cubicBezTo>
                <a:cubicBezTo>
                  <a:pt x="126" y="31"/>
                  <a:pt x="127" y="32"/>
                  <a:pt x="128" y="32"/>
                </a:cubicBezTo>
                <a:cubicBezTo>
                  <a:pt x="128" y="33"/>
                  <a:pt x="129" y="34"/>
                  <a:pt x="129" y="35"/>
                </a:cubicBezTo>
                <a:cubicBezTo>
                  <a:pt x="129" y="34"/>
                  <a:pt x="129" y="34"/>
                  <a:pt x="128" y="33"/>
                </a:cubicBezTo>
                <a:cubicBezTo>
                  <a:pt x="128" y="33"/>
                  <a:pt x="128" y="34"/>
                  <a:pt x="128" y="34"/>
                </a:cubicBezTo>
                <a:cubicBezTo>
                  <a:pt x="128" y="33"/>
                  <a:pt x="127" y="32"/>
                  <a:pt x="127" y="32"/>
                </a:cubicBezTo>
                <a:cubicBezTo>
                  <a:pt x="126" y="32"/>
                  <a:pt x="127" y="33"/>
                  <a:pt x="126" y="32"/>
                </a:cubicBezTo>
                <a:cubicBezTo>
                  <a:pt x="126" y="31"/>
                  <a:pt x="125" y="31"/>
                  <a:pt x="124" y="31"/>
                </a:cubicBezTo>
                <a:cubicBezTo>
                  <a:pt x="124" y="30"/>
                  <a:pt x="122" y="29"/>
                  <a:pt x="121" y="28"/>
                </a:cubicBezTo>
                <a:cubicBezTo>
                  <a:pt x="121" y="28"/>
                  <a:pt x="119" y="27"/>
                  <a:pt x="119" y="27"/>
                </a:cubicBezTo>
                <a:cubicBezTo>
                  <a:pt x="119" y="27"/>
                  <a:pt x="119" y="26"/>
                  <a:pt x="118" y="26"/>
                </a:cubicBezTo>
                <a:cubicBezTo>
                  <a:pt x="117" y="26"/>
                  <a:pt x="118" y="26"/>
                  <a:pt x="118" y="26"/>
                </a:cubicBezTo>
                <a:cubicBezTo>
                  <a:pt x="118" y="26"/>
                  <a:pt x="117" y="25"/>
                  <a:pt x="117" y="25"/>
                </a:cubicBezTo>
                <a:cubicBezTo>
                  <a:pt x="116" y="25"/>
                  <a:pt x="116" y="25"/>
                  <a:pt x="115" y="25"/>
                </a:cubicBezTo>
                <a:cubicBezTo>
                  <a:pt x="115" y="24"/>
                  <a:pt x="115" y="24"/>
                  <a:pt x="114" y="24"/>
                </a:cubicBezTo>
                <a:cubicBezTo>
                  <a:pt x="112" y="23"/>
                  <a:pt x="109" y="22"/>
                  <a:pt x="106" y="21"/>
                </a:cubicBezTo>
                <a:cubicBezTo>
                  <a:pt x="103" y="20"/>
                  <a:pt x="100" y="19"/>
                  <a:pt x="97" y="19"/>
                </a:cubicBezTo>
                <a:cubicBezTo>
                  <a:pt x="97" y="19"/>
                  <a:pt x="98" y="19"/>
                  <a:pt x="98" y="20"/>
                </a:cubicBezTo>
                <a:cubicBezTo>
                  <a:pt x="99" y="20"/>
                  <a:pt x="99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1" y="20"/>
                  <a:pt x="101" y="20"/>
                  <a:pt x="102" y="2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4" y="21"/>
                  <a:pt x="106" y="22"/>
                  <a:pt x="107" y="22"/>
                </a:cubicBezTo>
                <a:cubicBezTo>
                  <a:pt x="109" y="23"/>
                  <a:pt x="111" y="24"/>
                  <a:pt x="113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3" y="25"/>
                  <a:pt x="113" y="25"/>
                  <a:pt x="114" y="25"/>
                </a:cubicBezTo>
                <a:cubicBezTo>
                  <a:pt x="115" y="26"/>
                  <a:pt x="115" y="25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20" y="28"/>
                </a:cubicBezTo>
                <a:cubicBezTo>
                  <a:pt x="119" y="28"/>
                  <a:pt x="120" y="28"/>
                  <a:pt x="120" y="28"/>
                </a:cubicBezTo>
                <a:cubicBezTo>
                  <a:pt x="120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3" y="31"/>
                  <a:pt x="125" y="32"/>
                  <a:pt x="126" y="33"/>
                </a:cubicBezTo>
                <a:cubicBezTo>
                  <a:pt x="128" y="35"/>
                  <a:pt x="129" y="36"/>
                  <a:pt x="131" y="37"/>
                </a:cubicBezTo>
                <a:cubicBezTo>
                  <a:pt x="131" y="38"/>
                  <a:pt x="130" y="38"/>
                  <a:pt x="129" y="37"/>
                </a:cubicBezTo>
                <a:cubicBezTo>
                  <a:pt x="129" y="37"/>
                  <a:pt x="128" y="37"/>
                  <a:pt x="128" y="36"/>
                </a:cubicBezTo>
                <a:cubicBezTo>
                  <a:pt x="128" y="36"/>
                  <a:pt x="129" y="37"/>
                  <a:pt x="129" y="37"/>
                </a:cubicBezTo>
                <a:cubicBezTo>
                  <a:pt x="129" y="36"/>
                  <a:pt x="128" y="35"/>
                  <a:pt x="128" y="35"/>
                </a:cubicBezTo>
                <a:cubicBezTo>
                  <a:pt x="128" y="35"/>
                  <a:pt x="127" y="35"/>
                  <a:pt x="127" y="35"/>
                </a:cubicBezTo>
                <a:cubicBezTo>
                  <a:pt x="127" y="35"/>
                  <a:pt x="127" y="35"/>
                  <a:pt x="128" y="36"/>
                </a:cubicBezTo>
                <a:cubicBezTo>
                  <a:pt x="128" y="36"/>
                  <a:pt x="128" y="36"/>
                  <a:pt x="127" y="3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5" y="34"/>
                  <a:pt x="126" y="34"/>
                  <a:pt x="125" y="34"/>
                </a:cubicBezTo>
                <a:cubicBezTo>
                  <a:pt x="124" y="33"/>
                  <a:pt x="124" y="33"/>
                  <a:pt x="123" y="32"/>
                </a:cubicBezTo>
                <a:cubicBezTo>
                  <a:pt x="122" y="32"/>
                  <a:pt x="124" y="33"/>
                  <a:pt x="123" y="33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2" y="32"/>
                  <a:pt x="122" y="32"/>
                  <a:pt x="123" y="32"/>
                </a:cubicBezTo>
                <a:cubicBezTo>
                  <a:pt x="122" y="32"/>
                  <a:pt x="122" y="31"/>
                  <a:pt x="122" y="31"/>
                </a:cubicBezTo>
                <a:cubicBezTo>
                  <a:pt x="121" y="30"/>
                  <a:pt x="122" y="32"/>
                  <a:pt x="121" y="31"/>
                </a:cubicBezTo>
                <a:cubicBezTo>
                  <a:pt x="121" y="31"/>
                  <a:pt x="120" y="30"/>
                  <a:pt x="119" y="29"/>
                </a:cubicBezTo>
                <a:cubicBezTo>
                  <a:pt x="118" y="28"/>
                  <a:pt x="116" y="28"/>
                  <a:pt x="116" y="28"/>
                </a:cubicBezTo>
                <a:cubicBezTo>
                  <a:pt x="116" y="27"/>
                  <a:pt x="115" y="27"/>
                  <a:pt x="114" y="26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0" y="25"/>
                  <a:pt x="108" y="24"/>
                  <a:pt x="109" y="23"/>
                </a:cubicBezTo>
                <a:cubicBezTo>
                  <a:pt x="106" y="22"/>
                  <a:pt x="104" y="22"/>
                  <a:pt x="104" y="23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2" y="22"/>
                  <a:pt x="99" y="21"/>
                  <a:pt x="98" y="21"/>
                </a:cubicBezTo>
                <a:cubicBezTo>
                  <a:pt x="99" y="22"/>
                  <a:pt x="101" y="22"/>
                  <a:pt x="103" y="22"/>
                </a:cubicBezTo>
                <a:cubicBezTo>
                  <a:pt x="103" y="22"/>
                  <a:pt x="103" y="23"/>
                  <a:pt x="104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5" y="23"/>
                  <a:pt x="105" y="23"/>
                  <a:pt x="106" y="23"/>
                </a:cubicBezTo>
                <a:cubicBezTo>
                  <a:pt x="106" y="23"/>
                  <a:pt x="105" y="23"/>
                  <a:pt x="105" y="23"/>
                </a:cubicBezTo>
                <a:cubicBezTo>
                  <a:pt x="105" y="23"/>
                  <a:pt x="106" y="23"/>
                  <a:pt x="107" y="23"/>
                </a:cubicBezTo>
                <a:cubicBezTo>
                  <a:pt x="107" y="24"/>
                  <a:pt x="106" y="23"/>
                  <a:pt x="106" y="24"/>
                </a:cubicBezTo>
                <a:cubicBezTo>
                  <a:pt x="107" y="24"/>
                  <a:pt x="108" y="23"/>
                  <a:pt x="109" y="24"/>
                </a:cubicBezTo>
                <a:cubicBezTo>
                  <a:pt x="108" y="24"/>
                  <a:pt x="107" y="24"/>
                  <a:pt x="107" y="24"/>
                </a:cubicBezTo>
                <a:cubicBezTo>
                  <a:pt x="107" y="24"/>
                  <a:pt x="108" y="24"/>
                  <a:pt x="107" y="24"/>
                </a:cubicBezTo>
                <a:cubicBezTo>
                  <a:pt x="108" y="25"/>
                  <a:pt x="108" y="24"/>
                  <a:pt x="108" y="24"/>
                </a:cubicBezTo>
                <a:cubicBezTo>
                  <a:pt x="108" y="24"/>
                  <a:pt x="109" y="25"/>
                  <a:pt x="109" y="25"/>
                </a:cubicBezTo>
                <a:cubicBezTo>
                  <a:pt x="110" y="25"/>
                  <a:pt x="111" y="26"/>
                  <a:pt x="112" y="26"/>
                </a:cubicBezTo>
                <a:cubicBezTo>
                  <a:pt x="113" y="27"/>
                  <a:pt x="113" y="27"/>
                  <a:pt x="114" y="28"/>
                </a:cubicBezTo>
                <a:cubicBezTo>
                  <a:pt x="117" y="29"/>
                  <a:pt x="119" y="30"/>
                  <a:pt x="121" y="32"/>
                </a:cubicBezTo>
                <a:cubicBezTo>
                  <a:pt x="121" y="32"/>
                  <a:pt x="122" y="33"/>
                  <a:pt x="121" y="32"/>
                </a:cubicBezTo>
                <a:cubicBezTo>
                  <a:pt x="122" y="33"/>
                  <a:pt x="122" y="34"/>
                  <a:pt x="124" y="35"/>
                </a:cubicBezTo>
                <a:cubicBezTo>
                  <a:pt x="124" y="35"/>
                  <a:pt x="123" y="34"/>
                  <a:pt x="125" y="35"/>
                </a:cubicBezTo>
                <a:cubicBezTo>
                  <a:pt x="124" y="35"/>
                  <a:pt x="124" y="35"/>
                  <a:pt x="125" y="36"/>
                </a:cubicBezTo>
                <a:cubicBezTo>
                  <a:pt x="126" y="36"/>
                  <a:pt x="127" y="37"/>
                  <a:pt x="128" y="38"/>
                </a:cubicBezTo>
                <a:cubicBezTo>
                  <a:pt x="128" y="39"/>
                  <a:pt x="128" y="38"/>
                  <a:pt x="129" y="38"/>
                </a:cubicBezTo>
                <a:cubicBezTo>
                  <a:pt x="130" y="39"/>
                  <a:pt x="130" y="40"/>
                  <a:pt x="131" y="41"/>
                </a:cubicBezTo>
                <a:cubicBezTo>
                  <a:pt x="130" y="41"/>
                  <a:pt x="130" y="40"/>
                  <a:pt x="130" y="40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1" y="42"/>
                  <a:pt x="132" y="43"/>
                  <a:pt x="132" y="44"/>
                </a:cubicBezTo>
                <a:cubicBezTo>
                  <a:pt x="132" y="44"/>
                  <a:pt x="133" y="45"/>
                  <a:pt x="132" y="45"/>
                </a:cubicBezTo>
                <a:cubicBezTo>
                  <a:pt x="132" y="44"/>
                  <a:pt x="131" y="44"/>
                  <a:pt x="131" y="44"/>
                </a:cubicBezTo>
                <a:cubicBezTo>
                  <a:pt x="133" y="46"/>
                  <a:pt x="134" y="48"/>
                  <a:pt x="135" y="50"/>
                </a:cubicBezTo>
                <a:cubicBezTo>
                  <a:pt x="135" y="49"/>
                  <a:pt x="134" y="48"/>
                  <a:pt x="134" y="47"/>
                </a:cubicBezTo>
                <a:cubicBezTo>
                  <a:pt x="136" y="50"/>
                  <a:pt x="136" y="52"/>
                  <a:pt x="136" y="53"/>
                </a:cubicBezTo>
                <a:cubicBezTo>
                  <a:pt x="135" y="52"/>
                  <a:pt x="135" y="51"/>
                  <a:pt x="134" y="49"/>
                </a:cubicBezTo>
                <a:cubicBezTo>
                  <a:pt x="134" y="50"/>
                  <a:pt x="135" y="52"/>
                  <a:pt x="136" y="54"/>
                </a:cubicBezTo>
                <a:cubicBezTo>
                  <a:pt x="136" y="53"/>
                  <a:pt x="137" y="54"/>
                  <a:pt x="137" y="54"/>
                </a:cubicBezTo>
                <a:cubicBezTo>
                  <a:pt x="137" y="55"/>
                  <a:pt x="137" y="55"/>
                  <a:pt x="136" y="54"/>
                </a:cubicBezTo>
                <a:cubicBezTo>
                  <a:pt x="136" y="54"/>
                  <a:pt x="137" y="56"/>
                  <a:pt x="137" y="57"/>
                </a:cubicBezTo>
                <a:cubicBezTo>
                  <a:pt x="138" y="58"/>
                  <a:pt x="138" y="60"/>
                  <a:pt x="138" y="60"/>
                </a:cubicBezTo>
                <a:cubicBezTo>
                  <a:pt x="138" y="60"/>
                  <a:pt x="138" y="60"/>
                  <a:pt x="139" y="61"/>
                </a:cubicBezTo>
                <a:cubicBezTo>
                  <a:pt x="139" y="62"/>
                  <a:pt x="139" y="64"/>
                  <a:pt x="139" y="65"/>
                </a:cubicBezTo>
                <a:cubicBezTo>
                  <a:pt x="140" y="67"/>
                  <a:pt x="140" y="68"/>
                  <a:pt x="140" y="69"/>
                </a:cubicBezTo>
                <a:cubicBezTo>
                  <a:pt x="140" y="70"/>
                  <a:pt x="140" y="69"/>
                  <a:pt x="140" y="70"/>
                </a:cubicBezTo>
                <a:cubicBezTo>
                  <a:pt x="140" y="70"/>
                  <a:pt x="140" y="71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9" y="71"/>
                  <a:pt x="140" y="71"/>
                  <a:pt x="140" y="71"/>
                </a:cubicBezTo>
                <a:cubicBezTo>
                  <a:pt x="140" y="70"/>
                  <a:pt x="139" y="71"/>
                  <a:pt x="139" y="70"/>
                </a:cubicBezTo>
                <a:cubicBezTo>
                  <a:pt x="139" y="71"/>
                  <a:pt x="139" y="72"/>
                  <a:pt x="139" y="73"/>
                </a:cubicBezTo>
                <a:cubicBezTo>
                  <a:pt x="139" y="73"/>
                  <a:pt x="139" y="71"/>
                  <a:pt x="139" y="70"/>
                </a:cubicBezTo>
                <a:cubicBezTo>
                  <a:pt x="139" y="68"/>
                  <a:pt x="138" y="66"/>
                  <a:pt x="138" y="65"/>
                </a:cubicBezTo>
                <a:cubicBezTo>
                  <a:pt x="137" y="64"/>
                  <a:pt x="137" y="64"/>
                  <a:pt x="137" y="63"/>
                </a:cubicBezTo>
                <a:cubicBezTo>
                  <a:pt x="137" y="62"/>
                  <a:pt x="137" y="63"/>
                  <a:pt x="137" y="63"/>
                </a:cubicBezTo>
                <a:cubicBezTo>
                  <a:pt x="137" y="62"/>
                  <a:pt x="136" y="62"/>
                  <a:pt x="136" y="62"/>
                </a:cubicBezTo>
                <a:cubicBezTo>
                  <a:pt x="136" y="60"/>
                  <a:pt x="135" y="58"/>
                  <a:pt x="134" y="58"/>
                </a:cubicBezTo>
                <a:cubicBezTo>
                  <a:pt x="134" y="58"/>
                  <a:pt x="134" y="58"/>
                  <a:pt x="135" y="58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5"/>
                  <a:pt x="132" y="54"/>
                  <a:pt x="132" y="52"/>
                </a:cubicBezTo>
                <a:cubicBezTo>
                  <a:pt x="131" y="51"/>
                  <a:pt x="131" y="50"/>
                  <a:pt x="130" y="49"/>
                </a:cubicBezTo>
                <a:cubicBezTo>
                  <a:pt x="129" y="47"/>
                  <a:pt x="128" y="46"/>
                  <a:pt x="126" y="44"/>
                </a:cubicBezTo>
                <a:cubicBezTo>
                  <a:pt x="126" y="44"/>
                  <a:pt x="126" y="45"/>
                  <a:pt x="126" y="45"/>
                </a:cubicBezTo>
                <a:cubicBezTo>
                  <a:pt x="125" y="44"/>
                  <a:pt x="126" y="44"/>
                  <a:pt x="126" y="44"/>
                </a:cubicBezTo>
                <a:cubicBezTo>
                  <a:pt x="124" y="42"/>
                  <a:pt x="123" y="40"/>
                  <a:pt x="120" y="39"/>
                </a:cubicBezTo>
                <a:cubicBezTo>
                  <a:pt x="120" y="39"/>
                  <a:pt x="121" y="39"/>
                  <a:pt x="120" y="39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2"/>
                  <a:pt x="122" y="41"/>
                  <a:pt x="123" y="41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3"/>
                  <a:pt x="124" y="42"/>
                  <a:pt x="124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5" y="44"/>
                  <a:pt x="125" y="45"/>
                  <a:pt x="126" y="46"/>
                </a:cubicBezTo>
                <a:cubicBezTo>
                  <a:pt x="126" y="46"/>
                  <a:pt x="127" y="47"/>
                  <a:pt x="126" y="46"/>
                </a:cubicBezTo>
                <a:cubicBezTo>
                  <a:pt x="126" y="47"/>
                  <a:pt x="127" y="47"/>
                  <a:pt x="127" y="4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7" y="48"/>
                  <a:pt x="128" y="48"/>
                  <a:pt x="127" y="48"/>
                </a:cubicBezTo>
                <a:cubicBezTo>
                  <a:pt x="128" y="49"/>
                  <a:pt x="129" y="50"/>
                  <a:pt x="129" y="50"/>
                </a:cubicBezTo>
                <a:cubicBezTo>
                  <a:pt x="129" y="50"/>
                  <a:pt x="129" y="50"/>
                  <a:pt x="130" y="51"/>
                </a:cubicBezTo>
                <a:cubicBezTo>
                  <a:pt x="129" y="51"/>
                  <a:pt x="130" y="51"/>
                  <a:pt x="129" y="51"/>
                </a:cubicBezTo>
                <a:cubicBezTo>
                  <a:pt x="130" y="53"/>
                  <a:pt x="131" y="54"/>
                  <a:pt x="132" y="55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8"/>
                  <a:pt x="133" y="57"/>
                  <a:pt x="133" y="58"/>
                </a:cubicBezTo>
                <a:cubicBezTo>
                  <a:pt x="133" y="58"/>
                  <a:pt x="134" y="59"/>
                  <a:pt x="134" y="60"/>
                </a:cubicBezTo>
                <a:cubicBezTo>
                  <a:pt x="134" y="61"/>
                  <a:pt x="135" y="62"/>
                  <a:pt x="135" y="62"/>
                </a:cubicBezTo>
                <a:cubicBezTo>
                  <a:pt x="135" y="63"/>
                  <a:pt x="135" y="63"/>
                  <a:pt x="134" y="63"/>
                </a:cubicBezTo>
                <a:cubicBezTo>
                  <a:pt x="135" y="64"/>
                  <a:pt x="135" y="64"/>
                  <a:pt x="135" y="65"/>
                </a:cubicBezTo>
                <a:cubicBezTo>
                  <a:pt x="135" y="65"/>
                  <a:pt x="134" y="63"/>
                  <a:pt x="134" y="63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1"/>
                  <a:pt x="134" y="61"/>
                  <a:pt x="133" y="60"/>
                </a:cubicBezTo>
                <a:cubicBezTo>
                  <a:pt x="133" y="59"/>
                  <a:pt x="134" y="60"/>
                  <a:pt x="134" y="60"/>
                </a:cubicBezTo>
                <a:cubicBezTo>
                  <a:pt x="133" y="59"/>
                  <a:pt x="133" y="59"/>
                  <a:pt x="132" y="58"/>
                </a:cubicBezTo>
                <a:cubicBezTo>
                  <a:pt x="132" y="58"/>
                  <a:pt x="133" y="58"/>
                  <a:pt x="133" y="58"/>
                </a:cubicBezTo>
                <a:cubicBezTo>
                  <a:pt x="133" y="58"/>
                  <a:pt x="132" y="57"/>
                  <a:pt x="132" y="56"/>
                </a:cubicBezTo>
                <a:cubicBezTo>
                  <a:pt x="132" y="56"/>
                  <a:pt x="132" y="57"/>
                  <a:pt x="132" y="57"/>
                </a:cubicBezTo>
                <a:cubicBezTo>
                  <a:pt x="132" y="57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7"/>
                  <a:pt x="133" y="60"/>
                  <a:pt x="133" y="62"/>
                </a:cubicBezTo>
                <a:cubicBezTo>
                  <a:pt x="134" y="64"/>
                  <a:pt x="135" y="66"/>
                  <a:pt x="135" y="68"/>
                </a:cubicBezTo>
                <a:cubicBezTo>
                  <a:pt x="135" y="68"/>
                  <a:pt x="135" y="68"/>
                  <a:pt x="135" y="69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5" y="70"/>
                  <a:pt x="135" y="70"/>
                  <a:pt x="136" y="70"/>
                </a:cubicBezTo>
                <a:cubicBezTo>
                  <a:pt x="136" y="71"/>
                  <a:pt x="135" y="70"/>
                  <a:pt x="135" y="71"/>
                </a:cubicBezTo>
                <a:cubicBezTo>
                  <a:pt x="135" y="72"/>
                  <a:pt x="136" y="74"/>
                  <a:pt x="135" y="74"/>
                </a:cubicBezTo>
                <a:cubicBezTo>
                  <a:pt x="135" y="75"/>
                  <a:pt x="136" y="75"/>
                  <a:pt x="136" y="75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36" y="76"/>
                  <a:pt x="135" y="76"/>
                </a:cubicBezTo>
                <a:cubicBezTo>
                  <a:pt x="135" y="77"/>
                  <a:pt x="136" y="77"/>
                  <a:pt x="136" y="78"/>
                </a:cubicBezTo>
                <a:cubicBezTo>
                  <a:pt x="136" y="78"/>
                  <a:pt x="135" y="76"/>
                  <a:pt x="135" y="78"/>
                </a:cubicBezTo>
                <a:close/>
                <a:moveTo>
                  <a:pt x="138" y="63"/>
                </a:moveTo>
                <a:cubicBezTo>
                  <a:pt x="139" y="65"/>
                  <a:pt x="139" y="67"/>
                  <a:pt x="139" y="70"/>
                </a:cubicBezTo>
                <a:cubicBezTo>
                  <a:pt x="139" y="70"/>
                  <a:pt x="140" y="70"/>
                  <a:pt x="140" y="70"/>
                </a:cubicBezTo>
                <a:cubicBezTo>
                  <a:pt x="140" y="69"/>
                  <a:pt x="139" y="68"/>
                  <a:pt x="139" y="66"/>
                </a:cubicBezTo>
                <a:cubicBezTo>
                  <a:pt x="139" y="65"/>
                  <a:pt x="138" y="64"/>
                  <a:pt x="138" y="63"/>
                </a:cubicBezTo>
                <a:cubicBezTo>
                  <a:pt x="138" y="62"/>
                  <a:pt x="138" y="63"/>
                  <a:pt x="138" y="63"/>
                </a:cubicBezTo>
                <a:close/>
                <a:moveTo>
                  <a:pt x="137" y="63"/>
                </a:moveTo>
                <a:cubicBezTo>
                  <a:pt x="137" y="63"/>
                  <a:pt x="137" y="63"/>
                  <a:pt x="137" y="64"/>
                </a:cubicBezTo>
                <a:cubicBezTo>
                  <a:pt x="138" y="64"/>
                  <a:pt x="137" y="63"/>
                  <a:pt x="137" y="63"/>
                </a:cubicBezTo>
                <a:cubicBezTo>
                  <a:pt x="137" y="63"/>
                  <a:pt x="137" y="62"/>
                  <a:pt x="137" y="63"/>
                </a:cubicBezTo>
                <a:close/>
                <a:moveTo>
                  <a:pt x="137" y="62"/>
                </a:move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2"/>
                </a:cubicBezTo>
                <a:close/>
                <a:moveTo>
                  <a:pt x="137" y="61"/>
                </a:moveTo>
                <a:cubicBezTo>
                  <a:pt x="137" y="61"/>
                  <a:pt x="137" y="61"/>
                  <a:pt x="137" y="62"/>
                </a:cubicBezTo>
                <a:cubicBezTo>
                  <a:pt x="138" y="62"/>
                  <a:pt x="138" y="62"/>
                  <a:pt x="138" y="61"/>
                </a:cubicBezTo>
                <a:cubicBezTo>
                  <a:pt x="137" y="61"/>
                  <a:pt x="137" y="60"/>
                  <a:pt x="137" y="61"/>
                </a:cubicBezTo>
                <a:close/>
                <a:moveTo>
                  <a:pt x="135" y="55"/>
                </a:moveTo>
                <a:cubicBezTo>
                  <a:pt x="135" y="55"/>
                  <a:pt x="135" y="56"/>
                  <a:pt x="135" y="56"/>
                </a:cubicBezTo>
                <a:cubicBezTo>
                  <a:pt x="135" y="56"/>
                  <a:pt x="135" y="57"/>
                  <a:pt x="136" y="57"/>
                </a:cubicBezTo>
                <a:cubicBezTo>
                  <a:pt x="135" y="56"/>
                  <a:pt x="135" y="56"/>
                  <a:pt x="135" y="55"/>
                </a:cubicBezTo>
                <a:close/>
                <a:moveTo>
                  <a:pt x="134" y="55"/>
                </a:moveTo>
                <a:cubicBezTo>
                  <a:pt x="134" y="54"/>
                  <a:pt x="135" y="55"/>
                  <a:pt x="135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5"/>
                  <a:pt x="134" y="55"/>
                </a:cubicBezTo>
                <a:close/>
                <a:moveTo>
                  <a:pt x="134" y="54"/>
                </a:moveTo>
                <a:cubicBezTo>
                  <a:pt x="134" y="54"/>
                  <a:pt x="133" y="53"/>
                  <a:pt x="133" y="52"/>
                </a:cubicBezTo>
                <a:cubicBezTo>
                  <a:pt x="133" y="53"/>
                  <a:pt x="133" y="53"/>
                  <a:pt x="134" y="54"/>
                </a:cubicBezTo>
                <a:close/>
                <a:moveTo>
                  <a:pt x="132" y="51"/>
                </a:moveTo>
                <a:cubicBezTo>
                  <a:pt x="133" y="52"/>
                  <a:pt x="133" y="51"/>
                  <a:pt x="133" y="50"/>
                </a:cubicBezTo>
                <a:cubicBezTo>
                  <a:pt x="133" y="51"/>
                  <a:pt x="132" y="50"/>
                  <a:pt x="132" y="51"/>
                </a:cubicBezTo>
                <a:close/>
                <a:moveTo>
                  <a:pt x="132" y="47"/>
                </a:moveTo>
                <a:cubicBezTo>
                  <a:pt x="132" y="47"/>
                  <a:pt x="132" y="47"/>
                  <a:pt x="133" y="48"/>
                </a:cubicBezTo>
                <a:cubicBezTo>
                  <a:pt x="133" y="49"/>
                  <a:pt x="134" y="49"/>
                  <a:pt x="134" y="49"/>
                </a:cubicBezTo>
                <a:cubicBezTo>
                  <a:pt x="133" y="48"/>
                  <a:pt x="133" y="48"/>
                  <a:pt x="132" y="47"/>
                </a:cubicBezTo>
                <a:close/>
                <a:moveTo>
                  <a:pt x="131" y="48"/>
                </a:moveTo>
                <a:cubicBezTo>
                  <a:pt x="131" y="49"/>
                  <a:pt x="132" y="50"/>
                  <a:pt x="132" y="50"/>
                </a:cubicBezTo>
                <a:cubicBezTo>
                  <a:pt x="131" y="49"/>
                  <a:pt x="131" y="48"/>
                  <a:pt x="131" y="47"/>
                </a:cubicBezTo>
                <a:cubicBezTo>
                  <a:pt x="130" y="47"/>
                  <a:pt x="131" y="48"/>
                  <a:pt x="131" y="48"/>
                </a:cubicBezTo>
                <a:close/>
                <a:moveTo>
                  <a:pt x="110" y="22"/>
                </a:moveTo>
                <a:cubicBezTo>
                  <a:pt x="110" y="22"/>
                  <a:pt x="111" y="22"/>
                  <a:pt x="111" y="22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10" y="22"/>
                </a:cubicBezTo>
                <a:close/>
                <a:moveTo>
                  <a:pt x="101" y="17"/>
                </a:moveTo>
                <a:cubicBezTo>
                  <a:pt x="102" y="18"/>
                  <a:pt x="100" y="18"/>
                  <a:pt x="102" y="18"/>
                </a:cubicBezTo>
                <a:cubicBezTo>
                  <a:pt x="102" y="18"/>
                  <a:pt x="102" y="17"/>
                  <a:pt x="101" y="17"/>
                </a:cubicBezTo>
                <a:close/>
                <a:moveTo>
                  <a:pt x="104" y="14"/>
                </a:moveTo>
                <a:cubicBezTo>
                  <a:pt x="104" y="14"/>
                  <a:pt x="105" y="14"/>
                  <a:pt x="106" y="14"/>
                </a:cubicBezTo>
                <a:cubicBezTo>
                  <a:pt x="104" y="14"/>
                  <a:pt x="105" y="14"/>
                  <a:pt x="104" y="14"/>
                </a:cubicBezTo>
                <a:cubicBezTo>
                  <a:pt x="104" y="14"/>
                  <a:pt x="104" y="14"/>
                  <a:pt x="104" y="14"/>
                </a:cubicBezTo>
                <a:close/>
                <a:moveTo>
                  <a:pt x="99" y="11"/>
                </a:moveTo>
                <a:cubicBezTo>
                  <a:pt x="98" y="11"/>
                  <a:pt x="97" y="11"/>
                  <a:pt x="97" y="11"/>
                </a:cubicBezTo>
                <a:cubicBezTo>
                  <a:pt x="98" y="11"/>
                  <a:pt x="99" y="12"/>
                  <a:pt x="99" y="11"/>
                </a:cubicBezTo>
                <a:close/>
                <a:moveTo>
                  <a:pt x="103" y="11"/>
                </a:moveTo>
                <a:cubicBezTo>
                  <a:pt x="103" y="11"/>
                  <a:pt x="102" y="11"/>
                  <a:pt x="102" y="11"/>
                </a:cubicBezTo>
                <a:cubicBezTo>
                  <a:pt x="102" y="11"/>
                  <a:pt x="101" y="11"/>
                  <a:pt x="102" y="11"/>
                </a:cubicBezTo>
                <a:cubicBezTo>
                  <a:pt x="102" y="11"/>
                  <a:pt x="103" y="11"/>
                  <a:pt x="103" y="11"/>
                </a:cubicBezTo>
                <a:close/>
                <a:moveTo>
                  <a:pt x="103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4" y="11"/>
                  <a:pt x="103" y="10"/>
                </a:cubicBezTo>
                <a:close/>
                <a:moveTo>
                  <a:pt x="112" y="14"/>
                </a:moveTo>
                <a:cubicBezTo>
                  <a:pt x="111" y="13"/>
                  <a:pt x="111" y="13"/>
                  <a:pt x="111" y="13"/>
                </a:cubicBezTo>
                <a:cubicBezTo>
                  <a:pt x="111" y="14"/>
                  <a:pt x="111" y="14"/>
                  <a:pt x="111" y="14"/>
                </a:cubicBezTo>
                <a:cubicBezTo>
                  <a:pt x="112" y="14"/>
                  <a:pt x="112" y="14"/>
                  <a:pt x="112" y="14"/>
                </a:cubicBezTo>
                <a:close/>
                <a:moveTo>
                  <a:pt x="117" y="16"/>
                </a:moveTo>
                <a:cubicBezTo>
                  <a:pt x="116" y="16"/>
                  <a:pt x="116" y="15"/>
                  <a:pt x="117" y="16"/>
                </a:cubicBezTo>
                <a:cubicBezTo>
                  <a:pt x="115" y="15"/>
                  <a:pt x="116" y="16"/>
                  <a:pt x="114" y="15"/>
                </a:cubicBezTo>
                <a:cubicBezTo>
                  <a:pt x="114" y="15"/>
                  <a:pt x="114" y="15"/>
                  <a:pt x="115" y="15"/>
                </a:cubicBezTo>
                <a:cubicBezTo>
                  <a:pt x="114" y="15"/>
                  <a:pt x="114" y="14"/>
                  <a:pt x="113" y="14"/>
                </a:cubicBezTo>
                <a:cubicBezTo>
                  <a:pt x="114" y="15"/>
                  <a:pt x="112" y="14"/>
                  <a:pt x="112" y="14"/>
                </a:cubicBezTo>
                <a:cubicBezTo>
                  <a:pt x="114" y="15"/>
                  <a:pt x="115" y="16"/>
                  <a:pt x="117" y="16"/>
                </a:cubicBezTo>
                <a:close/>
                <a:moveTo>
                  <a:pt x="120" y="18"/>
                </a:moveTo>
                <a:cubicBezTo>
                  <a:pt x="118" y="17"/>
                  <a:pt x="118" y="16"/>
                  <a:pt x="118" y="17"/>
                </a:cubicBezTo>
                <a:cubicBezTo>
                  <a:pt x="118" y="17"/>
                  <a:pt x="119" y="18"/>
                  <a:pt x="120" y="18"/>
                </a:cubicBezTo>
                <a:close/>
                <a:moveTo>
                  <a:pt x="122" y="18"/>
                </a:moveTo>
                <a:cubicBezTo>
                  <a:pt x="122" y="18"/>
                  <a:pt x="122" y="18"/>
                  <a:pt x="121" y="18"/>
                </a:cubicBezTo>
                <a:cubicBezTo>
                  <a:pt x="121" y="18"/>
                  <a:pt x="121" y="18"/>
                  <a:pt x="120" y="17"/>
                </a:cubicBezTo>
                <a:cubicBezTo>
                  <a:pt x="120" y="18"/>
                  <a:pt x="121" y="18"/>
                  <a:pt x="122" y="18"/>
                </a:cubicBezTo>
                <a:close/>
                <a:moveTo>
                  <a:pt x="121" y="19"/>
                </a:moveTo>
                <a:cubicBezTo>
                  <a:pt x="122" y="19"/>
                  <a:pt x="123" y="19"/>
                  <a:pt x="124" y="20"/>
                </a:cubicBezTo>
                <a:cubicBezTo>
                  <a:pt x="124" y="19"/>
                  <a:pt x="123" y="19"/>
                  <a:pt x="122" y="19"/>
                </a:cubicBezTo>
                <a:cubicBezTo>
                  <a:pt x="123" y="19"/>
                  <a:pt x="121" y="18"/>
                  <a:pt x="121" y="19"/>
                </a:cubicBezTo>
                <a:close/>
                <a:moveTo>
                  <a:pt x="104" y="11"/>
                </a:moveTo>
                <a:cubicBezTo>
                  <a:pt x="107" y="11"/>
                  <a:pt x="110" y="12"/>
                  <a:pt x="112" y="13"/>
                </a:cubicBezTo>
                <a:cubicBezTo>
                  <a:pt x="114" y="14"/>
                  <a:pt x="116" y="15"/>
                  <a:pt x="118" y="16"/>
                </a:cubicBezTo>
                <a:cubicBezTo>
                  <a:pt x="119" y="16"/>
                  <a:pt x="119" y="16"/>
                  <a:pt x="120" y="17"/>
                </a:cubicBezTo>
                <a:cubicBezTo>
                  <a:pt x="120" y="17"/>
                  <a:pt x="119" y="17"/>
                  <a:pt x="118" y="17"/>
                </a:cubicBezTo>
                <a:cubicBezTo>
                  <a:pt x="120" y="17"/>
                  <a:pt x="121" y="17"/>
                  <a:pt x="122" y="18"/>
                </a:cubicBezTo>
                <a:cubicBezTo>
                  <a:pt x="121" y="17"/>
                  <a:pt x="122" y="17"/>
                  <a:pt x="121" y="17"/>
                </a:cubicBezTo>
                <a:cubicBezTo>
                  <a:pt x="120" y="16"/>
                  <a:pt x="120" y="16"/>
                  <a:pt x="119" y="16"/>
                </a:cubicBezTo>
                <a:cubicBezTo>
                  <a:pt x="119" y="16"/>
                  <a:pt x="119" y="16"/>
                  <a:pt x="118" y="15"/>
                </a:cubicBezTo>
                <a:cubicBezTo>
                  <a:pt x="118" y="16"/>
                  <a:pt x="116" y="15"/>
                  <a:pt x="116" y="14"/>
                </a:cubicBezTo>
                <a:cubicBezTo>
                  <a:pt x="113" y="13"/>
                  <a:pt x="111" y="12"/>
                  <a:pt x="108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5" y="11"/>
                  <a:pt x="104" y="11"/>
                </a:cubicBezTo>
                <a:close/>
                <a:moveTo>
                  <a:pt x="104" y="12"/>
                </a:moveTo>
                <a:cubicBezTo>
                  <a:pt x="104" y="11"/>
                  <a:pt x="105" y="12"/>
                  <a:pt x="105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3" y="11"/>
                  <a:pt x="104" y="12"/>
                </a:cubicBezTo>
                <a:close/>
                <a:moveTo>
                  <a:pt x="98" y="7"/>
                </a:moveTo>
                <a:cubicBezTo>
                  <a:pt x="99" y="7"/>
                  <a:pt x="99" y="7"/>
                  <a:pt x="100" y="8"/>
                </a:cubicBezTo>
                <a:cubicBezTo>
                  <a:pt x="100" y="8"/>
                  <a:pt x="101" y="9"/>
                  <a:pt x="102" y="9"/>
                </a:cubicBezTo>
                <a:cubicBezTo>
                  <a:pt x="102" y="8"/>
                  <a:pt x="104" y="9"/>
                  <a:pt x="104" y="9"/>
                </a:cubicBezTo>
                <a:cubicBezTo>
                  <a:pt x="103" y="9"/>
                  <a:pt x="102" y="8"/>
                  <a:pt x="100" y="8"/>
                </a:cubicBezTo>
                <a:cubicBezTo>
                  <a:pt x="99" y="7"/>
                  <a:pt x="99" y="7"/>
                  <a:pt x="98" y="7"/>
                </a:cubicBezTo>
                <a:close/>
                <a:moveTo>
                  <a:pt x="93" y="9"/>
                </a:moveTo>
                <a:cubicBezTo>
                  <a:pt x="94" y="9"/>
                  <a:pt x="94" y="9"/>
                  <a:pt x="94" y="9"/>
                </a:cubicBezTo>
                <a:cubicBezTo>
                  <a:pt x="97" y="9"/>
                  <a:pt x="98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0" y="10"/>
                  <a:pt x="97" y="9"/>
                  <a:pt x="97" y="9"/>
                </a:cubicBezTo>
                <a:cubicBezTo>
                  <a:pt x="96" y="9"/>
                  <a:pt x="96" y="9"/>
                  <a:pt x="95" y="9"/>
                </a:cubicBezTo>
                <a:cubicBezTo>
                  <a:pt x="94" y="9"/>
                  <a:pt x="94" y="8"/>
                  <a:pt x="94" y="9"/>
                </a:cubicBezTo>
                <a:cubicBezTo>
                  <a:pt x="94" y="9"/>
                  <a:pt x="93" y="9"/>
                  <a:pt x="93" y="9"/>
                </a:cubicBezTo>
                <a:close/>
                <a:moveTo>
                  <a:pt x="90" y="10"/>
                </a:moveTo>
                <a:cubicBezTo>
                  <a:pt x="92" y="10"/>
                  <a:pt x="93" y="11"/>
                  <a:pt x="94" y="11"/>
                </a:cubicBezTo>
                <a:cubicBezTo>
                  <a:pt x="92" y="10"/>
                  <a:pt x="91" y="10"/>
                  <a:pt x="90" y="10"/>
                </a:cubicBezTo>
                <a:close/>
                <a:moveTo>
                  <a:pt x="90" y="9"/>
                </a:moveTo>
                <a:cubicBezTo>
                  <a:pt x="90" y="9"/>
                  <a:pt x="91" y="9"/>
                  <a:pt x="91" y="9"/>
                </a:cubicBezTo>
                <a:cubicBezTo>
                  <a:pt x="90" y="8"/>
                  <a:pt x="90" y="8"/>
                  <a:pt x="89" y="8"/>
                </a:cubicBezTo>
                <a:cubicBezTo>
                  <a:pt x="89" y="8"/>
                  <a:pt x="89" y="9"/>
                  <a:pt x="90" y="9"/>
                </a:cubicBezTo>
                <a:close/>
                <a:moveTo>
                  <a:pt x="87" y="6"/>
                </a:move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6" y="6"/>
                  <a:pt x="87" y="6"/>
                </a:cubicBezTo>
                <a:close/>
                <a:moveTo>
                  <a:pt x="30" y="24"/>
                </a:moveTo>
                <a:cubicBezTo>
                  <a:pt x="30" y="24"/>
                  <a:pt x="31" y="23"/>
                  <a:pt x="33" y="22"/>
                </a:cubicBezTo>
                <a:cubicBezTo>
                  <a:pt x="34" y="21"/>
                  <a:pt x="35" y="20"/>
                  <a:pt x="35" y="19"/>
                </a:cubicBezTo>
                <a:cubicBezTo>
                  <a:pt x="33" y="21"/>
                  <a:pt x="31" y="23"/>
                  <a:pt x="30" y="24"/>
                </a:cubicBezTo>
                <a:close/>
                <a:moveTo>
                  <a:pt x="29" y="25"/>
                </a:moveTo>
                <a:cubicBezTo>
                  <a:pt x="28" y="26"/>
                  <a:pt x="29" y="24"/>
                  <a:pt x="28" y="25"/>
                </a:cubicBezTo>
                <a:cubicBezTo>
                  <a:pt x="28" y="26"/>
                  <a:pt x="28" y="26"/>
                  <a:pt x="29" y="25"/>
                </a:cubicBezTo>
                <a:close/>
                <a:moveTo>
                  <a:pt x="26" y="28"/>
                </a:moveTo>
                <a:cubicBezTo>
                  <a:pt x="26" y="28"/>
                  <a:pt x="26" y="28"/>
                  <a:pt x="27" y="28"/>
                </a:cubicBezTo>
                <a:cubicBezTo>
                  <a:pt x="27" y="27"/>
                  <a:pt x="27" y="27"/>
                  <a:pt x="26" y="28"/>
                </a:cubicBezTo>
                <a:close/>
                <a:moveTo>
                  <a:pt x="23" y="33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3" y="32"/>
                  <a:pt x="24" y="31"/>
                </a:cubicBezTo>
                <a:cubicBezTo>
                  <a:pt x="24" y="30"/>
                  <a:pt x="24" y="30"/>
                  <a:pt x="24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30"/>
                  <a:pt x="23" y="31"/>
                  <a:pt x="22" y="33"/>
                </a:cubicBezTo>
                <a:lnTo>
                  <a:pt x="23" y="33"/>
                </a:lnTo>
                <a:close/>
                <a:moveTo>
                  <a:pt x="20" y="35"/>
                </a:moveTo>
                <a:cubicBezTo>
                  <a:pt x="21" y="35"/>
                  <a:pt x="21" y="36"/>
                  <a:pt x="22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5"/>
                  <a:pt x="20" y="35"/>
                </a:cubicBezTo>
                <a:close/>
                <a:moveTo>
                  <a:pt x="15" y="45"/>
                </a:moveTo>
                <a:cubicBezTo>
                  <a:pt x="15" y="45"/>
                  <a:pt x="16" y="45"/>
                  <a:pt x="16" y="44"/>
                </a:cubicBezTo>
                <a:cubicBezTo>
                  <a:pt x="17" y="42"/>
                  <a:pt x="18" y="41"/>
                  <a:pt x="19" y="38"/>
                </a:cubicBezTo>
                <a:cubicBezTo>
                  <a:pt x="19" y="38"/>
                  <a:pt x="18" y="39"/>
                  <a:pt x="19" y="38"/>
                </a:cubicBezTo>
                <a:cubicBezTo>
                  <a:pt x="19" y="38"/>
                  <a:pt x="19" y="38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9"/>
                  <a:pt x="16" y="42"/>
                  <a:pt x="15" y="45"/>
                </a:cubicBezTo>
                <a:close/>
                <a:moveTo>
                  <a:pt x="13" y="50"/>
                </a:moveTo>
                <a:cubicBezTo>
                  <a:pt x="14" y="48"/>
                  <a:pt x="14" y="48"/>
                  <a:pt x="15" y="46"/>
                </a:cubicBezTo>
                <a:cubicBezTo>
                  <a:pt x="15" y="46"/>
                  <a:pt x="14" y="46"/>
                  <a:pt x="14" y="47"/>
                </a:cubicBezTo>
                <a:cubicBezTo>
                  <a:pt x="14" y="48"/>
                  <a:pt x="13" y="49"/>
                  <a:pt x="13" y="50"/>
                </a:cubicBezTo>
                <a:cubicBezTo>
                  <a:pt x="13" y="51"/>
                  <a:pt x="13" y="50"/>
                  <a:pt x="13" y="50"/>
                </a:cubicBezTo>
                <a:close/>
                <a:moveTo>
                  <a:pt x="12" y="53"/>
                </a:moveTo>
                <a:cubicBezTo>
                  <a:pt x="12" y="53"/>
                  <a:pt x="12" y="53"/>
                  <a:pt x="13" y="52"/>
                </a:cubicBezTo>
                <a:cubicBezTo>
                  <a:pt x="12" y="52"/>
                  <a:pt x="12" y="52"/>
                  <a:pt x="12" y="51"/>
                </a:cubicBezTo>
                <a:cubicBezTo>
                  <a:pt x="12" y="52"/>
                  <a:pt x="12" y="52"/>
                  <a:pt x="12" y="53"/>
                </a:cubicBezTo>
                <a:cubicBezTo>
                  <a:pt x="12" y="53"/>
                  <a:pt x="12" y="53"/>
                  <a:pt x="12" y="53"/>
                </a:cubicBezTo>
                <a:close/>
                <a:moveTo>
                  <a:pt x="12" y="54"/>
                </a:moveTo>
                <a:cubicBezTo>
                  <a:pt x="12" y="55"/>
                  <a:pt x="11" y="54"/>
                  <a:pt x="11" y="55"/>
                </a:cubicBezTo>
                <a:cubicBezTo>
                  <a:pt x="11" y="56"/>
                  <a:pt x="11" y="56"/>
                  <a:pt x="12" y="54"/>
                </a:cubicBezTo>
                <a:close/>
                <a:moveTo>
                  <a:pt x="11" y="58"/>
                </a:move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1" y="57"/>
                  <a:pt x="10" y="58"/>
                </a:cubicBezTo>
                <a:cubicBezTo>
                  <a:pt x="10" y="58"/>
                  <a:pt x="10" y="59"/>
                  <a:pt x="11" y="58"/>
                </a:cubicBezTo>
                <a:close/>
                <a:moveTo>
                  <a:pt x="10" y="60"/>
                </a:moveTo>
                <a:cubicBezTo>
                  <a:pt x="10" y="59"/>
                  <a:pt x="10" y="60"/>
                  <a:pt x="10" y="61"/>
                </a:cubicBezTo>
                <a:cubicBezTo>
                  <a:pt x="10" y="62"/>
                  <a:pt x="10" y="62"/>
                  <a:pt x="10" y="60"/>
                </a:cubicBezTo>
                <a:close/>
                <a:moveTo>
                  <a:pt x="8" y="62"/>
                </a:moveTo>
                <a:cubicBezTo>
                  <a:pt x="8" y="61"/>
                  <a:pt x="9" y="60"/>
                  <a:pt x="9" y="59"/>
                </a:cubicBezTo>
                <a:cubicBezTo>
                  <a:pt x="9" y="60"/>
                  <a:pt x="8" y="60"/>
                  <a:pt x="8" y="60"/>
                </a:cubicBezTo>
                <a:cubicBezTo>
                  <a:pt x="8" y="61"/>
                  <a:pt x="8" y="62"/>
                  <a:pt x="8" y="62"/>
                </a:cubicBezTo>
                <a:close/>
                <a:moveTo>
                  <a:pt x="26" y="23"/>
                </a:moveTo>
                <a:cubicBezTo>
                  <a:pt x="25" y="24"/>
                  <a:pt x="25" y="24"/>
                  <a:pt x="24" y="25"/>
                </a:cubicBezTo>
                <a:cubicBezTo>
                  <a:pt x="24" y="25"/>
                  <a:pt x="25" y="24"/>
                  <a:pt x="25" y="25"/>
                </a:cubicBezTo>
                <a:cubicBezTo>
                  <a:pt x="25" y="24"/>
                  <a:pt x="27" y="22"/>
                  <a:pt x="26" y="23"/>
                </a:cubicBezTo>
                <a:close/>
                <a:moveTo>
                  <a:pt x="55" y="3"/>
                </a:moveTo>
                <a:cubicBezTo>
                  <a:pt x="56" y="3"/>
                  <a:pt x="57" y="3"/>
                  <a:pt x="57" y="2"/>
                </a:cubicBezTo>
                <a:cubicBezTo>
                  <a:pt x="56" y="3"/>
                  <a:pt x="55" y="3"/>
                  <a:pt x="55" y="3"/>
                </a:cubicBezTo>
                <a:close/>
                <a:moveTo>
                  <a:pt x="38" y="12"/>
                </a:moveTo>
                <a:cubicBezTo>
                  <a:pt x="41" y="10"/>
                  <a:pt x="40" y="11"/>
                  <a:pt x="41" y="11"/>
                </a:cubicBezTo>
                <a:cubicBezTo>
                  <a:pt x="41" y="10"/>
                  <a:pt x="41" y="10"/>
                  <a:pt x="42" y="10"/>
                </a:cubicBezTo>
                <a:cubicBezTo>
                  <a:pt x="44" y="8"/>
                  <a:pt x="44" y="9"/>
                  <a:pt x="45" y="8"/>
                </a:cubicBezTo>
                <a:cubicBezTo>
                  <a:pt x="44" y="9"/>
                  <a:pt x="44" y="9"/>
                  <a:pt x="43" y="9"/>
                </a:cubicBezTo>
                <a:cubicBezTo>
                  <a:pt x="42" y="10"/>
                  <a:pt x="43" y="10"/>
                  <a:pt x="44" y="9"/>
                </a:cubicBezTo>
                <a:cubicBezTo>
                  <a:pt x="44" y="9"/>
                  <a:pt x="45" y="8"/>
                  <a:pt x="46" y="8"/>
                </a:cubicBezTo>
                <a:cubicBezTo>
                  <a:pt x="46" y="7"/>
                  <a:pt x="45" y="8"/>
                  <a:pt x="46" y="7"/>
                </a:cubicBezTo>
                <a:cubicBezTo>
                  <a:pt x="44" y="8"/>
                  <a:pt x="43" y="9"/>
                  <a:pt x="41" y="9"/>
                </a:cubicBezTo>
                <a:cubicBezTo>
                  <a:pt x="40" y="10"/>
                  <a:pt x="39" y="11"/>
                  <a:pt x="38" y="12"/>
                </a:cubicBezTo>
                <a:close/>
                <a:moveTo>
                  <a:pt x="3" y="97"/>
                </a:moveTo>
                <a:cubicBezTo>
                  <a:pt x="3" y="97"/>
                  <a:pt x="3" y="96"/>
                  <a:pt x="3" y="95"/>
                </a:cubicBezTo>
                <a:cubicBezTo>
                  <a:pt x="2" y="94"/>
                  <a:pt x="2" y="91"/>
                  <a:pt x="2" y="89"/>
                </a:cubicBezTo>
                <a:cubicBezTo>
                  <a:pt x="2" y="89"/>
                  <a:pt x="2" y="88"/>
                  <a:pt x="1" y="89"/>
                </a:cubicBezTo>
                <a:cubicBezTo>
                  <a:pt x="2" y="92"/>
                  <a:pt x="2" y="94"/>
                  <a:pt x="3" y="97"/>
                </a:cubicBezTo>
                <a:close/>
                <a:moveTo>
                  <a:pt x="5" y="105"/>
                </a:moveTo>
                <a:cubicBezTo>
                  <a:pt x="4" y="103"/>
                  <a:pt x="4" y="100"/>
                  <a:pt x="3" y="97"/>
                </a:cubicBezTo>
                <a:cubicBezTo>
                  <a:pt x="3" y="98"/>
                  <a:pt x="3" y="100"/>
                  <a:pt x="4" y="102"/>
                </a:cubicBezTo>
                <a:cubicBezTo>
                  <a:pt x="4" y="103"/>
                  <a:pt x="4" y="105"/>
                  <a:pt x="5" y="105"/>
                </a:cubicBezTo>
                <a:close/>
                <a:moveTo>
                  <a:pt x="13" y="128"/>
                </a:moveTo>
                <a:cubicBezTo>
                  <a:pt x="12" y="126"/>
                  <a:pt x="11" y="126"/>
                  <a:pt x="12" y="127"/>
                </a:cubicBezTo>
                <a:cubicBezTo>
                  <a:pt x="12" y="127"/>
                  <a:pt x="12" y="127"/>
                  <a:pt x="13" y="128"/>
                </a:cubicBezTo>
                <a:cubicBezTo>
                  <a:pt x="13" y="128"/>
                  <a:pt x="13" y="127"/>
                  <a:pt x="13" y="128"/>
                </a:cubicBezTo>
                <a:close/>
                <a:moveTo>
                  <a:pt x="18" y="135"/>
                </a:moveTo>
                <a:cubicBezTo>
                  <a:pt x="17" y="133"/>
                  <a:pt x="16" y="132"/>
                  <a:pt x="16" y="131"/>
                </a:cubicBezTo>
                <a:cubicBezTo>
                  <a:pt x="15" y="130"/>
                  <a:pt x="14" y="129"/>
                  <a:pt x="14" y="128"/>
                </a:cubicBezTo>
                <a:cubicBezTo>
                  <a:pt x="14" y="129"/>
                  <a:pt x="13" y="129"/>
                  <a:pt x="14" y="130"/>
                </a:cubicBezTo>
                <a:cubicBezTo>
                  <a:pt x="14" y="130"/>
                  <a:pt x="15" y="130"/>
                  <a:pt x="15" y="131"/>
                </a:cubicBezTo>
                <a:cubicBezTo>
                  <a:pt x="16" y="132"/>
                  <a:pt x="16" y="132"/>
                  <a:pt x="16" y="133"/>
                </a:cubicBezTo>
                <a:cubicBezTo>
                  <a:pt x="17" y="133"/>
                  <a:pt x="17" y="134"/>
                  <a:pt x="18" y="135"/>
                </a:cubicBezTo>
                <a:close/>
                <a:moveTo>
                  <a:pt x="166" y="129"/>
                </a:moveTo>
                <a:cubicBezTo>
                  <a:pt x="167" y="128"/>
                  <a:pt x="167" y="127"/>
                  <a:pt x="167" y="127"/>
                </a:cubicBezTo>
                <a:cubicBezTo>
                  <a:pt x="166" y="129"/>
                  <a:pt x="166" y="129"/>
                  <a:pt x="166" y="129"/>
                </a:cubicBezTo>
                <a:close/>
                <a:moveTo>
                  <a:pt x="144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149"/>
                  <a:pt x="145" y="149"/>
                  <a:pt x="144" y="150"/>
                </a:cubicBezTo>
                <a:cubicBezTo>
                  <a:pt x="143" y="151"/>
                  <a:pt x="144" y="150"/>
                  <a:pt x="144" y="150"/>
                </a:cubicBezTo>
                <a:close/>
                <a:moveTo>
                  <a:pt x="143" y="152"/>
                </a:moveTo>
                <a:cubicBezTo>
                  <a:pt x="143" y="151"/>
                  <a:pt x="143" y="151"/>
                  <a:pt x="141" y="152"/>
                </a:cubicBezTo>
                <a:cubicBezTo>
                  <a:pt x="142" y="152"/>
                  <a:pt x="142" y="153"/>
                  <a:pt x="143" y="152"/>
                </a:cubicBezTo>
                <a:close/>
                <a:moveTo>
                  <a:pt x="133" y="160"/>
                </a:moveTo>
                <a:cubicBezTo>
                  <a:pt x="134" y="159"/>
                  <a:pt x="135" y="158"/>
                  <a:pt x="136" y="158"/>
                </a:cubicBezTo>
                <a:cubicBezTo>
                  <a:pt x="137" y="157"/>
                  <a:pt x="137" y="157"/>
                  <a:pt x="138" y="156"/>
                </a:cubicBezTo>
                <a:cubicBezTo>
                  <a:pt x="139" y="156"/>
                  <a:pt x="140" y="156"/>
                  <a:pt x="140" y="155"/>
                </a:cubicBezTo>
                <a:cubicBezTo>
                  <a:pt x="139" y="156"/>
                  <a:pt x="140" y="155"/>
                  <a:pt x="140" y="155"/>
                </a:cubicBezTo>
                <a:cubicBezTo>
                  <a:pt x="141" y="155"/>
                  <a:pt x="142" y="154"/>
                  <a:pt x="142" y="154"/>
                </a:cubicBezTo>
                <a:cubicBezTo>
                  <a:pt x="143" y="153"/>
                  <a:pt x="142" y="154"/>
                  <a:pt x="143" y="153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6" y="152"/>
                  <a:pt x="145" y="152"/>
                  <a:pt x="146" y="151"/>
                </a:cubicBezTo>
                <a:cubicBezTo>
                  <a:pt x="146" y="151"/>
                  <a:pt x="147" y="150"/>
                  <a:pt x="147" y="150"/>
                </a:cubicBezTo>
                <a:cubicBezTo>
                  <a:pt x="148" y="149"/>
                  <a:pt x="148" y="150"/>
                  <a:pt x="149" y="149"/>
                </a:cubicBezTo>
                <a:cubicBezTo>
                  <a:pt x="151" y="148"/>
                  <a:pt x="153" y="145"/>
                  <a:pt x="156" y="143"/>
                </a:cubicBezTo>
                <a:cubicBezTo>
                  <a:pt x="155" y="143"/>
                  <a:pt x="156" y="142"/>
                  <a:pt x="156" y="142"/>
                </a:cubicBezTo>
                <a:cubicBezTo>
                  <a:pt x="156" y="142"/>
                  <a:pt x="156" y="142"/>
                  <a:pt x="155" y="142"/>
                </a:cubicBezTo>
                <a:cubicBezTo>
                  <a:pt x="155" y="143"/>
                  <a:pt x="155" y="143"/>
                  <a:pt x="155" y="143"/>
                </a:cubicBezTo>
                <a:cubicBezTo>
                  <a:pt x="151" y="146"/>
                  <a:pt x="147" y="150"/>
                  <a:pt x="144" y="152"/>
                </a:cubicBezTo>
                <a:cubicBezTo>
                  <a:pt x="144" y="152"/>
                  <a:pt x="143" y="153"/>
                  <a:pt x="143" y="152"/>
                </a:cubicBezTo>
                <a:cubicBezTo>
                  <a:pt x="142" y="153"/>
                  <a:pt x="141" y="155"/>
                  <a:pt x="141" y="154"/>
                </a:cubicBezTo>
                <a:cubicBezTo>
                  <a:pt x="139" y="155"/>
                  <a:pt x="140" y="155"/>
                  <a:pt x="139" y="156"/>
                </a:cubicBezTo>
                <a:cubicBezTo>
                  <a:pt x="138" y="156"/>
                  <a:pt x="137" y="157"/>
                  <a:pt x="136" y="158"/>
                </a:cubicBezTo>
                <a:cubicBezTo>
                  <a:pt x="134" y="158"/>
                  <a:pt x="133" y="159"/>
                  <a:pt x="133" y="160"/>
                </a:cubicBezTo>
                <a:close/>
                <a:moveTo>
                  <a:pt x="127" y="164"/>
                </a:moveTo>
                <a:cubicBezTo>
                  <a:pt x="127" y="164"/>
                  <a:pt x="129" y="163"/>
                  <a:pt x="129" y="163"/>
                </a:cubicBezTo>
                <a:cubicBezTo>
                  <a:pt x="131" y="162"/>
                  <a:pt x="131" y="162"/>
                  <a:pt x="132" y="162"/>
                </a:cubicBezTo>
                <a:cubicBezTo>
                  <a:pt x="132" y="162"/>
                  <a:pt x="131" y="163"/>
                  <a:pt x="131" y="163"/>
                </a:cubicBezTo>
                <a:cubicBezTo>
                  <a:pt x="131" y="163"/>
                  <a:pt x="131" y="163"/>
                  <a:pt x="133" y="162"/>
                </a:cubicBezTo>
                <a:cubicBezTo>
                  <a:pt x="133" y="162"/>
                  <a:pt x="133" y="161"/>
                  <a:pt x="134" y="161"/>
                </a:cubicBezTo>
                <a:cubicBezTo>
                  <a:pt x="135" y="160"/>
                  <a:pt x="135" y="160"/>
                  <a:pt x="135" y="161"/>
                </a:cubicBezTo>
                <a:cubicBezTo>
                  <a:pt x="136" y="160"/>
                  <a:pt x="136" y="160"/>
                  <a:pt x="137" y="159"/>
                </a:cubicBezTo>
                <a:cubicBezTo>
                  <a:pt x="137" y="159"/>
                  <a:pt x="138" y="159"/>
                  <a:pt x="138" y="159"/>
                </a:cubicBezTo>
                <a:cubicBezTo>
                  <a:pt x="139" y="158"/>
                  <a:pt x="140" y="158"/>
                  <a:pt x="139" y="157"/>
                </a:cubicBezTo>
                <a:cubicBezTo>
                  <a:pt x="137" y="159"/>
                  <a:pt x="134" y="160"/>
                  <a:pt x="131" y="162"/>
                </a:cubicBezTo>
                <a:cubicBezTo>
                  <a:pt x="130" y="162"/>
                  <a:pt x="129" y="163"/>
                  <a:pt x="127" y="164"/>
                </a:cubicBezTo>
                <a:close/>
                <a:moveTo>
                  <a:pt x="127" y="161"/>
                </a:moveTo>
                <a:cubicBezTo>
                  <a:pt x="127" y="161"/>
                  <a:pt x="127" y="161"/>
                  <a:pt x="126" y="162"/>
                </a:cubicBezTo>
                <a:cubicBezTo>
                  <a:pt x="125" y="162"/>
                  <a:pt x="126" y="162"/>
                  <a:pt x="127" y="161"/>
                </a:cubicBezTo>
                <a:close/>
                <a:moveTo>
                  <a:pt x="122" y="164"/>
                </a:moveTo>
                <a:cubicBezTo>
                  <a:pt x="123" y="163"/>
                  <a:pt x="125" y="162"/>
                  <a:pt x="123" y="163"/>
                </a:cubicBezTo>
                <a:cubicBezTo>
                  <a:pt x="124" y="163"/>
                  <a:pt x="122" y="164"/>
                  <a:pt x="122" y="164"/>
                </a:cubicBezTo>
                <a:close/>
                <a:moveTo>
                  <a:pt x="127" y="164"/>
                </a:moveTo>
                <a:cubicBezTo>
                  <a:pt x="126" y="164"/>
                  <a:pt x="125" y="164"/>
                  <a:pt x="124" y="165"/>
                </a:cubicBezTo>
                <a:cubicBezTo>
                  <a:pt x="122" y="166"/>
                  <a:pt x="121" y="166"/>
                  <a:pt x="120" y="167"/>
                </a:cubicBezTo>
                <a:cubicBezTo>
                  <a:pt x="120" y="166"/>
                  <a:pt x="120" y="166"/>
                  <a:pt x="119" y="167"/>
                </a:cubicBezTo>
                <a:cubicBezTo>
                  <a:pt x="118" y="167"/>
                  <a:pt x="120" y="167"/>
                  <a:pt x="122" y="166"/>
                </a:cubicBezTo>
                <a:cubicBezTo>
                  <a:pt x="124" y="165"/>
                  <a:pt x="126" y="164"/>
                  <a:pt x="127" y="164"/>
                </a:cubicBezTo>
                <a:close/>
                <a:moveTo>
                  <a:pt x="167" y="115"/>
                </a:moveTo>
                <a:cubicBezTo>
                  <a:pt x="167" y="115"/>
                  <a:pt x="167" y="115"/>
                  <a:pt x="168" y="114"/>
                </a:cubicBezTo>
                <a:cubicBezTo>
                  <a:pt x="168" y="114"/>
                  <a:pt x="167" y="114"/>
                  <a:pt x="167" y="115"/>
                </a:cubicBezTo>
                <a:cubicBezTo>
                  <a:pt x="167" y="115"/>
                  <a:pt x="167" y="115"/>
                  <a:pt x="167" y="115"/>
                </a:cubicBezTo>
                <a:close/>
                <a:moveTo>
                  <a:pt x="159" y="130"/>
                </a:moveTo>
                <a:cubicBezTo>
                  <a:pt x="160" y="129"/>
                  <a:pt x="160" y="128"/>
                  <a:pt x="159" y="130"/>
                </a:cubicBezTo>
                <a:cubicBezTo>
                  <a:pt x="158" y="131"/>
                  <a:pt x="159" y="130"/>
                  <a:pt x="159" y="130"/>
                </a:cubicBezTo>
                <a:close/>
                <a:moveTo>
                  <a:pt x="159" y="132"/>
                </a:moveTo>
                <a:cubicBezTo>
                  <a:pt x="161" y="130"/>
                  <a:pt x="162" y="128"/>
                  <a:pt x="162" y="127"/>
                </a:cubicBezTo>
                <a:cubicBezTo>
                  <a:pt x="161" y="128"/>
                  <a:pt x="160" y="129"/>
                  <a:pt x="158" y="132"/>
                </a:cubicBezTo>
                <a:cubicBezTo>
                  <a:pt x="158" y="132"/>
                  <a:pt x="159" y="131"/>
                  <a:pt x="159" y="132"/>
                </a:cubicBezTo>
                <a:close/>
                <a:moveTo>
                  <a:pt x="157" y="133"/>
                </a:moveTo>
                <a:cubicBezTo>
                  <a:pt x="157" y="132"/>
                  <a:pt x="157" y="132"/>
                  <a:pt x="157" y="132"/>
                </a:cubicBezTo>
                <a:cubicBezTo>
                  <a:pt x="158" y="132"/>
                  <a:pt x="158" y="131"/>
                  <a:pt x="157" y="131"/>
                </a:cubicBezTo>
                <a:cubicBezTo>
                  <a:pt x="157" y="133"/>
                  <a:pt x="156" y="133"/>
                  <a:pt x="157" y="133"/>
                </a:cubicBezTo>
                <a:close/>
                <a:moveTo>
                  <a:pt x="155" y="136"/>
                </a:moveTo>
                <a:cubicBezTo>
                  <a:pt x="156" y="134"/>
                  <a:pt x="156" y="133"/>
                  <a:pt x="155" y="134"/>
                </a:cubicBezTo>
                <a:cubicBezTo>
                  <a:pt x="155" y="134"/>
                  <a:pt x="154" y="136"/>
                  <a:pt x="155" y="136"/>
                </a:cubicBezTo>
                <a:close/>
                <a:moveTo>
                  <a:pt x="142" y="128"/>
                </a:moveTo>
                <a:cubicBezTo>
                  <a:pt x="142" y="127"/>
                  <a:pt x="144" y="126"/>
                  <a:pt x="144" y="126"/>
                </a:cubicBezTo>
                <a:cubicBezTo>
                  <a:pt x="143" y="126"/>
                  <a:pt x="144" y="125"/>
                  <a:pt x="144" y="125"/>
                </a:cubicBezTo>
                <a:cubicBezTo>
                  <a:pt x="143" y="127"/>
                  <a:pt x="143" y="126"/>
                  <a:pt x="142" y="127"/>
                </a:cubicBezTo>
                <a:cubicBezTo>
                  <a:pt x="142" y="127"/>
                  <a:pt x="142" y="128"/>
                  <a:pt x="142" y="128"/>
                </a:cubicBezTo>
                <a:close/>
                <a:moveTo>
                  <a:pt x="151" y="96"/>
                </a:moveTo>
                <a:cubicBezTo>
                  <a:pt x="152" y="96"/>
                  <a:pt x="152" y="95"/>
                  <a:pt x="152" y="94"/>
                </a:cubicBezTo>
                <a:cubicBezTo>
                  <a:pt x="152" y="94"/>
                  <a:pt x="152" y="95"/>
                  <a:pt x="151" y="96"/>
                </a:cubicBezTo>
                <a:close/>
                <a:moveTo>
                  <a:pt x="148" y="105"/>
                </a:moveTo>
                <a:cubicBezTo>
                  <a:pt x="148" y="104"/>
                  <a:pt x="149" y="103"/>
                  <a:pt x="149" y="102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149" y="103"/>
                  <a:pt x="147" y="105"/>
                  <a:pt x="148" y="105"/>
                </a:cubicBezTo>
                <a:close/>
                <a:moveTo>
                  <a:pt x="148" y="109"/>
                </a:moveTo>
                <a:cubicBezTo>
                  <a:pt x="149" y="108"/>
                  <a:pt x="149" y="107"/>
                  <a:pt x="150" y="106"/>
                </a:cubicBezTo>
                <a:cubicBezTo>
                  <a:pt x="150" y="106"/>
                  <a:pt x="150" y="105"/>
                  <a:pt x="150" y="106"/>
                </a:cubicBezTo>
                <a:cubicBezTo>
                  <a:pt x="149" y="106"/>
                  <a:pt x="149" y="107"/>
                  <a:pt x="149" y="108"/>
                </a:cubicBezTo>
                <a:cubicBezTo>
                  <a:pt x="148" y="109"/>
                  <a:pt x="148" y="110"/>
                  <a:pt x="148" y="109"/>
                </a:cubicBezTo>
                <a:close/>
                <a:moveTo>
                  <a:pt x="144" y="114"/>
                </a:moveTo>
                <a:cubicBezTo>
                  <a:pt x="145" y="113"/>
                  <a:pt x="145" y="113"/>
                  <a:pt x="145" y="112"/>
                </a:cubicBezTo>
                <a:cubicBezTo>
                  <a:pt x="145" y="112"/>
                  <a:pt x="146" y="111"/>
                  <a:pt x="146" y="110"/>
                </a:cubicBezTo>
                <a:cubicBezTo>
                  <a:pt x="147" y="109"/>
                  <a:pt x="147" y="108"/>
                  <a:pt x="147" y="108"/>
                </a:cubicBezTo>
                <a:cubicBezTo>
                  <a:pt x="146" y="109"/>
                  <a:pt x="146" y="109"/>
                  <a:pt x="146" y="110"/>
                </a:cubicBezTo>
                <a:cubicBezTo>
                  <a:pt x="146" y="110"/>
                  <a:pt x="146" y="110"/>
                  <a:pt x="146" y="111"/>
                </a:cubicBezTo>
                <a:cubicBezTo>
                  <a:pt x="145" y="111"/>
                  <a:pt x="145" y="112"/>
                  <a:pt x="145" y="112"/>
                </a:cubicBezTo>
                <a:cubicBezTo>
                  <a:pt x="145" y="112"/>
                  <a:pt x="144" y="114"/>
                  <a:pt x="144" y="114"/>
                </a:cubicBezTo>
                <a:close/>
                <a:moveTo>
                  <a:pt x="141" y="118"/>
                </a:moveTo>
                <a:cubicBezTo>
                  <a:pt x="142" y="117"/>
                  <a:pt x="143" y="116"/>
                  <a:pt x="144" y="114"/>
                </a:cubicBezTo>
                <a:cubicBezTo>
                  <a:pt x="143" y="115"/>
                  <a:pt x="141" y="118"/>
                  <a:pt x="141" y="118"/>
                </a:cubicBezTo>
                <a:close/>
                <a:moveTo>
                  <a:pt x="142" y="120"/>
                </a:moveTo>
                <a:cubicBezTo>
                  <a:pt x="143" y="120"/>
                  <a:pt x="143" y="120"/>
                  <a:pt x="143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7"/>
                  <a:pt x="144" y="117"/>
                  <a:pt x="145" y="116"/>
                </a:cubicBezTo>
                <a:cubicBezTo>
                  <a:pt x="147" y="114"/>
                  <a:pt x="147" y="112"/>
                  <a:pt x="148" y="110"/>
                </a:cubicBezTo>
                <a:cubicBezTo>
                  <a:pt x="148" y="110"/>
                  <a:pt x="147" y="112"/>
                  <a:pt x="147" y="112"/>
                </a:cubicBezTo>
                <a:cubicBezTo>
                  <a:pt x="146" y="114"/>
                  <a:pt x="145" y="115"/>
                  <a:pt x="145" y="116"/>
                </a:cubicBezTo>
                <a:cubicBezTo>
                  <a:pt x="144" y="117"/>
                  <a:pt x="143" y="118"/>
                  <a:pt x="142" y="120"/>
                </a:cubicBezTo>
                <a:close/>
                <a:moveTo>
                  <a:pt x="143" y="123"/>
                </a:moveTo>
                <a:cubicBezTo>
                  <a:pt x="144" y="123"/>
                  <a:pt x="143" y="123"/>
                  <a:pt x="143" y="123"/>
                </a:cubicBezTo>
                <a:cubicBezTo>
                  <a:pt x="144" y="122"/>
                  <a:pt x="144" y="122"/>
                  <a:pt x="143" y="123"/>
                </a:cubicBezTo>
                <a:close/>
                <a:moveTo>
                  <a:pt x="140" y="122"/>
                </a:moveTo>
                <a:cubicBezTo>
                  <a:pt x="141" y="122"/>
                  <a:pt x="141" y="122"/>
                  <a:pt x="141" y="122"/>
                </a:cubicBezTo>
                <a:cubicBezTo>
                  <a:pt x="141" y="122"/>
                  <a:pt x="142" y="121"/>
                  <a:pt x="142" y="121"/>
                </a:cubicBezTo>
                <a:cubicBezTo>
                  <a:pt x="141" y="122"/>
                  <a:pt x="141" y="122"/>
                  <a:pt x="140" y="122"/>
                </a:cubicBezTo>
                <a:close/>
                <a:moveTo>
                  <a:pt x="139" y="124"/>
                </a:moveTo>
                <a:cubicBezTo>
                  <a:pt x="140" y="123"/>
                  <a:pt x="140" y="124"/>
                  <a:pt x="141" y="123"/>
                </a:cubicBezTo>
                <a:cubicBezTo>
                  <a:pt x="141" y="123"/>
                  <a:pt x="140" y="123"/>
                  <a:pt x="139" y="124"/>
                </a:cubicBezTo>
                <a:close/>
                <a:moveTo>
                  <a:pt x="128" y="129"/>
                </a:move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30" y="128"/>
                  <a:pt x="130" y="128"/>
                </a:cubicBezTo>
                <a:cubicBezTo>
                  <a:pt x="129" y="128"/>
                  <a:pt x="129" y="128"/>
                  <a:pt x="128" y="128"/>
                </a:cubicBezTo>
                <a:cubicBezTo>
                  <a:pt x="129" y="128"/>
                  <a:pt x="128" y="129"/>
                  <a:pt x="128" y="129"/>
                </a:cubicBezTo>
                <a:close/>
                <a:moveTo>
                  <a:pt x="130" y="147"/>
                </a:moveTo>
                <a:cubicBezTo>
                  <a:pt x="129" y="148"/>
                  <a:pt x="129" y="148"/>
                  <a:pt x="128" y="149"/>
                </a:cubicBezTo>
                <a:cubicBezTo>
                  <a:pt x="130" y="148"/>
                  <a:pt x="130" y="148"/>
                  <a:pt x="130" y="147"/>
                </a:cubicBezTo>
                <a:close/>
                <a:moveTo>
                  <a:pt x="125" y="149"/>
                </a:moveTo>
                <a:cubicBezTo>
                  <a:pt x="125" y="149"/>
                  <a:pt x="125" y="149"/>
                  <a:pt x="124" y="150"/>
                </a:cubicBezTo>
                <a:cubicBezTo>
                  <a:pt x="123" y="150"/>
                  <a:pt x="124" y="149"/>
                  <a:pt x="122" y="150"/>
                </a:cubicBezTo>
                <a:cubicBezTo>
                  <a:pt x="122" y="150"/>
                  <a:pt x="121" y="150"/>
                  <a:pt x="121" y="150"/>
                </a:cubicBezTo>
                <a:cubicBezTo>
                  <a:pt x="123" y="150"/>
                  <a:pt x="122" y="151"/>
                  <a:pt x="122" y="151"/>
                </a:cubicBezTo>
                <a:cubicBezTo>
                  <a:pt x="125" y="150"/>
                  <a:pt x="129" y="148"/>
                  <a:pt x="131" y="147"/>
                </a:cubicBezTo>
                <a:cubicBezTo>
                  <a:pt x="131" y="146"/>
                  <a:pt x="130" y="147"/>
                  <a:pt x="129" y="147"/>
                </a:cubicBezTo>
                <a:cubicBezTo>
                  <a:pt x="127" y="148"/>
                  <a:pt x="126" y="149"/>
                  <a:pt x="125" y="149"/>
                </a:cubicBezTo>
                <a:close/>
                <a:moveTo>
                  <a:pt x="129" y="146"/>
                </a:moveTo>
                <a:cubicBezTo>
                  <a:pt x="128" y="146"/>
                  <a:pt x="127" y="147"/>
                  <a:pt x="127" y="147"/>
                </a:cubicBezTo>
                <a:cubicBezTo>
                  <a:pt x="127" y="147"/>
                  <a:pt x="127" y="147"/>
                  <a:pt x="128" y="147"/>
                </a:cubicBezTo>
                <a:cubicBezTo>
                  <a:pt x="127" y="147"/>
                  <a:pt x="128" y="146"/>
                  <a:pt x="129" y="146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4" y="138"/>
                  <a:pt x="133" y="138"/>
                  <a:pt x="133" y="138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3" y="138"/>
                  <a:pt x="132" y="138"/>
                  <a:pt x="133" y="138"/>
                </a:cubicBezTo>
                <a:close/>
                <a:moveTo>
                  <a:pt x="142" y="134"/>
                </a:moveTo>
                <a:cubicBezTo>
                  <a:pt x="141" y="134"/>
                  <a:pt x="140" y="136"/>
                  <a:pt x="138" y="137"/>
                </a:cubicBezTo>
                <a:cubicBezTo>
                  <a:pt x="137" y="138"/>
                  <a:pt x="135" y="139"/>
                  <a:pt x="135" y="140"/>
                </a:cubicBezTo>
                <a:cubicBezTo>
                  <a:pt x="136" y="139"/>
                  <a:pt x="137" y="138"/>
                  <a:pt x="138" y="137"/>
                </a:cubicBezTo>
                <a:cubicBezTo>
                  <a:pt x="140" y="136"/>
                  <a:pt x="141" y="134"/>
                  <a:pt x="142" y="134"/>
                </a:cubicBezTo>
                <a:close/>
                <a:moveTo>
                  <a:pt x="143" y="130"/>
                </a:moveTo>
                <a:cubicBezTo>
                  <a:pt x="144" y="129"/>
                  <a:pt x="145" y="128"/>
                  <a:pt x="144" y="129"/>
                </a:cubicBezTo>
                <a:cubicBezTo>
                  <a:pt x="143" y="129"/>
                  <a:pt x="143" y="130"/>
                  <a:pt x="143" y="130"/>
                </a:cubicBezTo>
                <a:close/>
                <a:moveTo>
                  <a:pt x="146" y="129"/>
                </a:moveTo>
                <a:cubicBezTo>
                  <a:pt x="145" y="130"/>
                  <a:pt x="145" y="129"/>
                  <a:pt x="144" y="131"/>
                </a:cubicBezTo>
                <a:cubicBezTo>
                  <a:pt x="144" y="131"/>
                  <a:pt x="145" y="130"/>
                  <a:pt x="145" y="131"/>
                </a:cubicBezTo>
                <a:cubicBezTo>
                  <a:pt x="145" y="130"/>
                  <a:pt x="146" y="130"/>
                  <a:pt x="146" y="129"/>
                </a:cubicBezTo>
                <a:close/>
                <a:moveTo>
                  <a:pt x="141" y="131"/>
                </a:moveTo>
                <a:cubicBezTo>
                  <a:pt x="142" y="130"/>
                  <a:pt x="144" y="128"/>
                  <a:pt x="145" y="127"/>
                </a:cubicBezTo>
                <a:cubicBezTo>
                  <a:pt x="145" y="127"/>
                  <a:pt x="145" y="126"/>
                  <a:pt x="145" y="127"/>
                </a:cubicBezTo>
                <a:cubicBezTo>
                  <a:pt x="144" y="128"/>
                  <a:pt x="144" y="128"/>
                  <a:pt x="143" y="129"/>
                </a:cubicBezTo>
                <a:cubicBezTo>
                  <a:pt x="144" y="129"/>
                  <a:pt x="141" y="131"/>
                  <a:pt x="141" y="131"/>
                </a:cubicBezTo>
                <a:close/>
                <a:moveTo>
                  <a:pt x="141" y="132"/>
                </a:moveTo>
                <a:cubicBezTo>
                  <a:pt x="142" y="131"/>
                  <a:pt x="143" y="130"/>
                  <a:pt x="142" y="130"/>
                </a:cubicBezTo>
                <a:cubicBezTo>
                  <a:pt x="141" y="131"/>
                  <a:pt x="141" y="132"/>
                  <a:pt x="141" y="132"/>
                </a:cubicBezTo>
                <a:close/>
                <a:moveTo>
                  <a:pt x="139" y="134"/>
                </a:moveTo>
                <a:cubicBezTo>
                  <a:pt x="141" y="132"/>
                  <a:pt x="140" y="132"/>
                  <a:pt x="140" y="132"/>
                </a:cubicBezTo>
                <a:cubicBezTo>
                  <a:pt x="140" y="133"/>
                  <a:pt x="139" y="134"/>
                  <a:pt x="139" y="134"/>
                </a:cubicBezTo>
                <a:close/>
                <a:moveTo>
                  <a:pt x="136" y="136"/>
                </a:moveTo>
                <a:cubicBezTo>
                  <a:pt x="136" y="136"/>
                  <a:pt x="134" y="137"/>
                  <a:pt x="135" y="137"/>
                </a:cubicBezTo>
                <a:cubicBezTo>
                  <a:pt x="136" y="136"/>
                  <a:pt x="137" y="135"/>
                  <a:pt x="139" y="134"/>
                </a:cubicBezTo>
                <a:cubicBezTo>
                  <a:pt x="139" y="134"/>
                  <a:pt x="138" y="134"/>
                  <a:pt x="138" y="134"/>
                </a:cubicBezTo>
                <a:cubicBezTo>
                  <a:pt x="138" y="134"/>
                  <a:pt x="137" y="135"/>
                  <a:pt x="137" y="135"/>
                </a:cubicBezTo>
                <a:cubicBezTo>
                  <a:pt x="137" y="135"/>
                  <a:pt x="136" y="135"/>
                  <a:pt x="136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35" y="136"/>
                  <a:pt x="136" y="135"/>
                  <a:pt x="136" y="135"/>
                </a:cubicBezTo>
                <a:cubicBezTo>
                  <a:pt x="135" y="136"/>
                  <a:pt x="135" y="136"/>
                  <a:pt x="135" y="136"/>
                </a:cubicBezTo>
                <a:close/>
                <a:moveTo>
                  <a:pt x="132" y="130"/>
                </a:moveTo>
                <a:cubicBezTo>
                  <a:pt x="132" y="130"/>
                  <a:pt x="134" y="128"/>
                  <a:pt x="133" y="128"/>
                </a:cubicBezTo>
                <a:cubicBezTo>
                  <a:pt x="133" y="128"/>
                  <a:pt x="131" y="130"/>
                  <a:pt x="132" y="130"/>
                </a:cubicBezTo>
                <a:close/>
                <a:moveTo>
                  <a:pt x="132" y="137"/>
                </a:moveTo>
                <a:cubicBezTo>
                  <a:pt x="132" y="137"/>
                  <a:pt x="133" y="136"/>
                  <a:pt x="134" y="136"/>
                </a:cubicBezTo>
                <a:cubicBezTo>
                  <a:pt x="134" y="136"/>
                  <a:pt x="135" y="134"/>
                  <a:pt x="134" y="135"/>
                </a:cubicBezTo>
                <a:cubicBezTo>
                  <a:pt x="134" y="135"/>
                  <a:pt x="132" y="137"/>
                  <a:pt x="131" y="137"/>
                </a:cubicBezTo>
                <a:cubicBezTo>
                  <a:pt x="131" y="138"/>
                  <a:pt x="131" y="138"/>
                  <a:pt x="132" y="137"/>
                </a:cubicBezTo>
                <a:close/>
                <a:moveTo>
                  <a:pt x="131" y="139"/>
                </a:moveTo>
                <a:cubicBezTo>
                  <a:pt x="130" y="140"/>
                  <a:pt x="132" y="139"/>
                  <a:pt x="130" y="140"/>
                </a:cubicBezTo>
                <a:cubicBezTo>
                  <a:pt x="132" y="139"/>
                  <a:pt x="132" y="139"/>
                  <a:pt x="132" y="139"/>
                </a:cubicBezTo>
                <a:cubicBezTo>
                  <a:pt x="132" y="139"/>
                  <a:pt x="132" y="138"/>
                  <a:pt x="132" y="138"/>
                </a:cubicBezTo>
                <a:cubicBezTo>
                  <a:pt x="131" y="139"/>
                  <a:pt x="131" y="139"/>
                  <a:pt x="131" y="139"/>
                </a:cubicBezTo>
                <a:close/>
                <a:moveTo>
                  <a:pt x="129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38"/>
                  <a:pt x="131" y="138"/>
                  <a:pt x="130" y="139"/>
                </a:cubicBezTo>
                <a:cubicBezTo>
                  <a:pt x="130" y="139"/>
                  <a:pt x="129" y="139"/>
                  <a:pt x="129" y="139"/>
                </a:cubicBezTo>
                <a:close/>
                <a:moveTo>
                  <a:pt x="128" y="142"/>
                </a:moveTo>
                <a:cubicBezTo>
                  <a:pt x="131" y="140"/>
                  <a:pt x="130" y="140"/>
                  <a:pt x="130" y="140"/>
                </a:cubicBezTo>
                <a:cubicBezTo>
                  <a:pt x="129" y="140"/>
                  <a:pt x="129" y="140"/>
                  <a:pt x="128" y="141"/>
                </a:cubicBezTo>
                <a:cubicBezTo>
                  <a:pt x="129" y="141"/>
                  <a:pt x="129" y="141"/>
                  <a:pt x="128" y="142"/>
                </a:cubicBezTo>
                <a:close/>
                <a:moveTo>
                  <a:pt x="126" y="143"/>
                </a:moveTo>
                <a:cubicBezTo>
                  <a:pt x="127" y="142"/>
                  <a:pt x="128" y="141"/>
                  <a:pt x="128" y="141"/>
                </a:cubicBezTo>
                <a:cubicBezTo>
                  <a:pt x="126" y="142"/>
                  <a:pt x="127" y="142"/>
                  <a:pt x="126" y="143"/>
                </a:cubicBezTo>
                <a:close/>
                <a:moveTo>
                  <a:pt x="123" y="144"/>
                </a:moveTo>
                <a:cubicBezTo>
                  <a:pt x="125" y="143"/>
                  <a:pt x="126" y="142"/>
                  <a:pt x="125" y="143"/>
                </a:cubicBezTo>
                <a:cubicBezTo>
                  <a:pt x="124" y="143"/>
                  <a:pt x="124" y="144"/>
                  <a:pt x="123" y="144"/>
                </a:cubicBezTo>
                <a:close/>
                <a:moveTo>
                  <a:pt x="121" y="145"/>
                </a:moveTo>
                <a:cubicBezTo>
                  <a:pt x="122" y="145"/>
                  <a:pt x="124" y="144"/>
                  <a:pt x="122" y="144"/>
                </a:cubicBezTo>
                <a:cubicBezTo>
                  <a:pt x="122" y="144"/>
                  <a:pt x="122" y="145"/>
                  <a:pt x="121" y="145"/>
                </a:cubicBezTo>
                <a:close/>
                <a:moveTo>
                  <a:pt x="119" y="146"/>
                </a:moveTo>
                <a:cubicBezTo>
                  <a:pt x="120" y="146"/>
                  <a:pt x="121" y="145"/>
                  <a:pt x="121" y="145"/>
                </a:cubicBezTo>
                <a:cubicBezTo>
                  <a:pt x="120" y="145"/>
                  <a:pt x="121" y="145"/>
                  <a:pt x="120" y="145"/>
                </a:cubicBezTo>
                <a:cubicBezTo>
                  <a:pt x="120" y="145"/>
                  <a:pt x="119" y="146"/>
                  <a:pt x="119" y="146"/>
                </a:cubicBezTo>
                <a:close/>
                <a:moveTo>
                  <a:pt x="117" y="150"/>
                </a:moveTo>
                <a:cubicBezTo>
                  <a:pt x="118" y="150"/>
                  <a:pt x="119" y="150"/>
                  <a:pt x="120" y="149"/>
                </a:cubicBezTo>
                <a:cubicBezTo>
                  <a:pt x="121" y="149"/>
                  <a:pt x="122" y="148"/>
                  <a:pt x="122" y="148"/>
                </a:cubicBezTo>
                <a:cubicBezTo>
                  <a:pt x="123" y="148"/>
                  <a:pt x="124" y="147"/>
                  <a:pt x="125" y="147"/>
                </a:cubicBezTo>
                <a:cubicBezTo>
                  <a:pt x="126" y="146"/>
                  <a:pt x="126" y="146"/>
                  <a:pt x="127" y="146"/>
                </a:cubicBezTo>
                <a:cubicBezTo>
                  <a:pt x="127" y="145"/>
                  <a:pt x="129" y="145"/>
                  <a:pt x="130" y="144"/>
                </a:cubicBezTo>
                <a:cubicBezTo>
                  <a:pt x="131" y="143"/>
                  <a:pt x="132" y="142"/>
                  <a:pt x="132" y="142"/>
                </a:cubicBezTo>
                <a:cubicBezTo>
                  <a:pt x="133" y="142"/>
                  <a:pt x="134" y="141"/>
                  <a:pt x="134" y="141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4" y="141"/>
                  <a:pt x="134" y="141"/>
                  <a:pt x="135" y="140"/>
                </a:cubicBezTo>
                <a:cubicBezTo>
                  <a:pt x="134" y="140"/>
                  <a:pt x="132" y="142"/>
                  <a:pt x="131" y="142"/>
                </a:cubicBezTo>
                <a:cubicBezTo>
                  <a:pt x="131" y="143"/>
                  <a:pt x="132" y="142"/>
                  <a:pt x="131" y="143"/>
                </a:cubicBezTo>
                <a:cubicBezTo>
                  <a:pt x="130" y="143"/>
                  <a:pt x="131" y="143"/>
                  <a:pt x="131" y="143"/>
                </a:cubicBezTo>
                <a:cubicBezTo>
                  <a:pt x="130" y="143"/>
                  <a:pt x="128" y="145"/>
                  <a:pt x="127" y="145"/>
                </a:cubicBezTo>
                <a:cubicBezTo>
                  <a:pt x="127" y="145"/>
                  <a:pt x="127" y="145"/>
                  <a:pt x="126" y="146"/>
                </a:cubicBezTo>
                <a:cubicBezTo>
                  <a:pt x="125" y="146"/>
                  <a:pt x="124" y="146"/>
                  <a:pt x="123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2" y="148"/>
                  <a:pt x="120" y="149"/>
                  <a:pt x="119" y="149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8" y="149"/>
                  <a:pt x="117" y="150"/>
                  <a:pt x="117" y="150"/>
                </a:cubicBezTo>
                <a:close/>
                <a:moveTo>
                  <a:pt x="113" y="152"/>
                </a:moveTo>
                <a:cubicBezTo>
                  <a:pt x="113" y="152"/>
                  <a:pt x="115" y="151"/>
                  <a:pt x="117" y="151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4" y="151"/>
                  <a:pt x="113" y="152"/>
                  <a:pt x="113" y="152"/>
                </a:cubicBezTo>
                <a:close/>
                <a:moveTo>
                  <a:pt x="108" y="155"/>
                </a:moveTo>
                <a:cubicBezTo>
                  <a:pt x="110" y="155"/>
                  <a:pt x="110" y="155"/>
                  <a:pt x="111" y="155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1" y="154"/>
                  <a:pt x="110" y="155"/>
                  <a:pt x="109" y="155"/>
                </a:cubicBezTo>
                <a:cubicBezTo>
                  <a:pt x="110" y="155"/>
                  <a:pt x="108" y="155"/>
                  <a:pt x="108" y="155"/>
                </a:cubicBezTo>
                <a:close/>
                <a:moveTo>
                  <a:pt x="100" y="154"/>
                </a:moveTo>
                <a:cubicBezTo>
                  <a:pt x="103" y="154"/>
                  <a:pt x="105" y="154"/>
                  <a:pt x="106" y="153"/>
                </a:cubicBezTo>
                <a:cubicBezTo>
                  <a:pt x="105" y="153"/>
                  <a:pt x="104" y="154"/>
                  <a:pt x="103" y="154"/>
                </a:cubicBezTo>
                <a:cubicBezTo>
                  <a:pt x="102" y="154"/>
                  <a:pt x="102" y="154"/>
                  <a:pt x="100" y="154"/>
                </a:cubicBezTo>
                <a:close/>
                <a:moveTo>
                  <a:pt x="93" y="160"/>
                </a:moveTo>
                <a:cubicBezTo>
                  <a:pt x="93" y="160"/>
                  <a:pt x="94" y="160"/>
                  <a:pt x="94" y="160"/>
                </a:cubicBezTo>
                <a:cubicBezTo>
                  <a:pt x="93" y="160"/>
                  <a:pt x="91" y="160"/>
                  <a:pt x="90" y="160"/>
                </a:cubicBezTo>
                <a:cubicBezTo>
                  <a:pt x="90" y="160"/>
                  <a:pt x="91" y="160"/>
                  <a:pt x="93" y="160"/>
                </a:cubicBezTo>
                <a:close/>
                <a:moveTo>
                  <a:pt x="88" y="160"/>
                </a:moveTo>
                <a:cubicBezTo>
                  <a:pt x="88" y="160"/>
                  <a:pt x="88" y="161"/>
                  <a:pt x="89" y="160"/>
                </a:cubicBezTo>
                <a:cubicBezTo>
                  <a:pt x="88" y="160"/>
                  <a:pt x="90" y="160"/>
                  <a:pt x="88" y="160"/>
                </a:cubicBezTo>
                <a:close/>
                <a:moveTo>
                  <a:pt x="82" y="160"/>
                </a:moveTo>
                <a:cubicBezTo>
                  <a:pt x="83" y="160"/>
                  <a:pt x="84" y="160"/>
                  <a:pt x="84" y="160"/>
                </a:cubicBezTo>
                <a:cubicBezTo>
                  <a:pt x="83" y="160"/>
                  <a:pt x="83" y="160"/>
                  <a:pt x="82" y="160"/>
                </a:cubicBezTo>
                <a:close/>
                <a:moveTo>
                  <a:pt x="83" y="143"/>
                </a:moveTo>
                <a:cubicBezTo>
                  <a:pt x="82" y="143"/>
                  <a:pt x="82" y="143"/>
                  <a:pt x="81" y="142"/>
                </a:cubicBezTo>
                <a:cubicBezTo>
                  <a:pt x="81" y="143"/>
                  <a:pt x="82" y="143"/>
                  <a:pt x="83" y="143"/>
                </a:cubicBezTo>
                <a:close/>
                <a:moveTo>
                  <a:pt x="80" y="161"/>
                </a:moveTo>
                <a:cubicBezTo>
                  <a:pt x="81" y="161"/>
                  <a:pt x="81" y="161"/>
                  <a:pt x="81" y="161"/>
                </a:cubicBezTo>
                <a:cubicBezTo>
                  <a:pt x="81" y="161"/>
                  <a:pt x="82" y="161"/>
                  <a:pt x="82" y="161"/>
                </a:cubicBezTo>
                <a:cubicBezTo>
                  <a:pt x="81" y="160"/>
                  <a:pt x="81" y="161"/>
                  <a:pt x="80" y="160"/>
                </a:cubicBezTo>
                <a:cubicBezTo>
                  <a:pt x="81" y="161"/>
                  <a:pt x="80" y="161"/>
                  <a:pt x="80" y="161"/>
                </a:cubicBezTo>
                <a:close/>
                <a:moveTo>
                  <a:pt x="73" y="159"/>
                </a:moveTo>
                <a:cubicBezTo>
                  <a:pt x="73" y="159"/>
                  <a:pt x="73" y="159"/>
                  <a:pt x="74" y="159"/>
                </a:cubicBezTo>
                <a:cubicBezTo>
                  <a:pt x="74" y="159"/>
                  <a:pt x="75" y="159"/>
                  <a:pt x="75" y="159"/>
                </a:cubicBezTo>
                <a:cubicBezTo>
                  <a:pt x="74" y="159"/>
                  <a:pt x="73" y="159"/>
                  <a:pt x="73" y="159"/>
                </a:cubicBezTo>
                <a:close/>
                <a:moveTo>
                  <a:pt x="103" y="135"/>
                </a:moveTo>
                <a:cubicBezTo>
                  <a:pt x="104" y="135"/>
                  <a:pt x="103" y="135"/>
                  <a:pt x="104" y="135"/>
                </a:cubicBezTo>
                <a:cubicBezTo>
                  <a:pt x="105" y="135"/>
                  <a:pt x="104" y="135"/>
                  <a:pt x="104" y="135"/>
                </a:cubicBezTo>
                <a:cubicBezTo>
                  <a:pt x="105" y="134"/>
                  <a:pt x="105" y="135"/>
                  <a:pt x="105" y="135"/>
                </a:cubicBezTo>
                <a:cubicBezTo>
                  <a:pt x="107" y="134"/>
                  <a:pt x="106" y="134"/>
                  <a:pt x="105" y="134"/>
                </a:cubicBezTo>
                <a:cubicBezTo>
                  <a:pt x="104" y="135"/>
                  <a:pt x="104" y="135"/>
                  <a:pt x="103" y="135"/>
                </a:cubicBezTo>
                <a:close/>
                <a:moveTo>
                  <a:pt x="102" y="136"/>
                </a:moveTo>
                <a:cubicBezTo>
                  <a:pt x="103" y="136"/>
                  <a:pt x="102" y="135"/>
                  <a:pt x="103" y="135"/>
                </a:cubicBezTo>
                <a:cubicBezTo>
                  <a:pt x="102" y="135"/>
                  <a:pt x="101" y="136"/>
                  <a:pt x="102" y="136"/>
                </a:cubicBezTo>
                <a:close/>
                <a:moveTo>
                  <a:pt x="99" y="136"/>
                </a:moveTo>
                <a:cubicBezTo>
                  <a:pt x="99" y="136"/>
                  <a:pt x="100" y="136"/>
                  <a:pt x="100" y="136"/>
                </a:cubicBezTo>
                <a:cubicBezTo>
                  <a:pt x="101" y="136"/>
                  <a:pt x="99" y="136"/>
                  <a:pt x="99" y="136"/>
                </a:cubicBezTo>
                <a:close/>
                <a:moveTo>
                  <a:pt x="95" y="139"/>
                </a:moveTo>
                <a:cubicBezTo>
                  <a:pt x="96" y="139"/>
                  <a:pt x="96" y="139"/>
                  <a:pt x="97" y="139"/>
                </a:cubicBezTo>
                <a:cubicBezTo>
                  <a:pt x="95" y="139"/>
                  <a:pt x="95" y="139"/>
                  <a:pt x="95" y="139"/>
                </a:cubicBezTo>
                <a:close/>
                <a:moveTo>
                  <a:pt x="93" y="140"/>
                </a:moveTo>
                <a:cubicBezTo>
                  <a:pt x="94" y="140"/>
                  <a:pt x="94" y="141"/>
                  <a:pt x="94" y="140"/>
                </a:cubicBezTo>
                <a:cubicBezTo>
                  <a:pt x="94" y="140"/>
                  <a:pt x="93" y="140"/>
                  <a:pt x="93" y="140"/>
                </a:cubicBezTo>
                <a:close/>
                <a:moveTo>
                  <a:pt x="111" y="123"/>
                </a:moveTo>
                <a:cubicBezTo>
                  <a:pt x="113" y="122"/>
                  <a:pt x="113" y="123"/>
                  <a:pt x="114" y="122"/>
                </a:cubicBezTo>
                <a:cubicBezTo>
                  <a:pt x="114" y="122"/>
                  <a:pt x="113" y="122"/>
                  <a:pt x="114" y="122"/>
                </a:cubicBezTo>
                <a:cubicBezTo>
                  <a:pt x="114" y="122"/>
                  <a:pt x="115" y="121"/>
                  <a:pt x="115" y="122"/>
                </a:cubicBezTo>
                <a:cubicBezTo>
                  <a:pt x="117" y="121"/>
                  <a:pt x="115" y="121"/>
                  <a:pt x="114" y="121"/>
                </a:cubicBezTo>
                <a:cubicBezTo>
                  <a:pt x="113" y="122"/>
                  <a:pt x="112" y="122"/>
                  <a:pt x="111" y="123"/>
                </a:cubicBezTo>
                <a:close/>
                <a:moveTo>
                  <a:pt x="108" y="123"/>
                </a:moveTo>
                <a:cubicBezTo>
                  <a:pt x="107" y="124"/>
                  <a:pt x="107" y="124"/>
                  <a:pt x="107" y="124"/>
                </a:cubicBezTo>
                <a:cubicBezTo>
                  <a:pt x="107" y="124"/>
                  <a:pt x="108" y="124"/>
                  <a:pt x="108" y="123"/>
                </a:cubicBezTo>
                <a:close/>
                <a:moveTo>
                  <a:pt x="108" y="125"/>
                </a:moveTo>
                <a:cubicBezTo>
                  <a:pt x="109" y="125"/>
                  <a:pt x="109" y="125"/>
                  <a:pt x="108" y="125"/>
                </a:cubicBezTo>
                <a:cubicBezTo>
                  <a:pt x="110" y="124"/>
                  <a:pt x="110" y="124"/>
                  <a:pt x="111" y="123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09" y="124"/>
                  <a:pt x="110" y="124"/>
                  <a:pt x="108" y="125"/>
                </a:cubicBezTo>
                <a:close/>
                <a:moveTo>
                  <a:pt x="109" y="122"/>
                </a:moveTo>
                <a:cubicBezTo>
                  <a:pt x="108" y="122"/>
                  <a:pt x="107" y="123"/>
                  <a:pt x="107" y="123"/>
                </a:cubicBezTo>
                <a:cubicBezTo>
                  <a:pt x="109" y="122"/>
                  <a:pt x="109" y="123"/>
                  <a:pt x="110" y="122"/>
                </a:cubicBezTo>
                <a:cubicBezTo>
                  <a:pt x="110" y="122"/>
                  <a:pt x="109" y="122"/>
                  <a:pt x="109" y="122"/>
                </a:cubicBezTo>
                <a:close/>
                <a:moveTo>
                  <a:pt x="106" y="123"/>
                </a:moveTo>
                <a:cubicBezTo>
                  <a:pt x="106" y="123"/>
                  <a:pt x="106" y="123"/>
                  <a:pt x="106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9" y="121"/>
                  <a:pt x="110" y="121"/>
                  <a:pt x="112" y="119"/>
                </a:cubicBezTo>
                <a:cubicBezTo>
                  <a:pt x="111" y="120"/>
                  <a:pt x="111" y="120"/>
                  <a:pt x="110" y="120"/>
                </a:cubicBezTo>
                <a:cubicBezTo>
                  <a:pt x="110" y="121"/>
                  <a:pt x="109" y="121"/>
                  <a:pt x="108" y="121"/>
                </a:cubicBezTo>
                <a:cubicBezTo>
                  <a:pt x="107" y="122"/>
                  <a:pt x="106" y="122"/>
                  <a:pt x="106" y="123"/>
                </a:cubicBezTo>
                <a:close/>
                <a:moveTo>
                  <a:pt x="106" y="124"/>
                </a:moveTo>
                <a:cubicBezTo>
                  <a:pt x="106" y="124"/>
                  <a:pt x="106" y="124"/>
                  <a:pt x="106" y="124"/>
                </a:cubicBezTo>
                <a:cubicBezTo>
                  <a:pt x="106" y="124"/>
                  <a:pt x="107" y="123"/>
                  <a:pt x="108" y="123"/>
                </a:cubicBezTo>
                <a:cubicBezTo>
                  <a:pt x="108" y="123"/>
                  <a:pt x="107" y="123"/>
                  <a:pt x="106" y="124"/>
                </a:cubicBezTo>
                <a:close/>
                <a:moveTo>
                  <a:pt x="100" y="123"/>
                </a:moveTo>
                <a:cubicBezTo>
                  <a:pt x="101" y="123"/>
                  <a:pt x="100" y="124"/>
                  <a:pt x="101" y="123"/>
                </a:cubicBezTo>
                <a:cubicBezTo>
                  <a:pt x="102" y="123"/>
                  <a:pt x="101" y="123"/>
                  <a:pt x="100" y="123"/>
                </a:cubicBezTo>
                <a:close/>
                <a:moveTo>
                  <a:pt x="95" y="133"/>
                </a:moveTo>
                <a:cubicBezTo>
                  <a:pt x="95" y="133"/>
                  <a:pt x="96" y="133"/>
                  <a:pt x="96" y="133"/>
                </a:cubicBezTo>
                <a:cubicBezTo>
                  <a:pt x="95" y="133"/>
                  <a:pt x="95" y="133"/>
                  <a:pt x="94" y="133"/>
                </a:cubicBezTo>
                <a:cubicBezTo>
                  <a:pt x="94" y="133"/>
                  <a:pt x="95" y="133"/>
                  <a:pt x="95" y="133"/>
                </a:cubicBezTo>
                <a:close/>
                <a:moveTo>
                  <a:pt x="83" y="125"/>
                </a:moveTo>
                <a:cubicBezTo>
                  <a:pt x="85" y="125"/>
                  <a:pt x="87" y="126"/>
                  <a:pt x="88" y="125"/>
                </a:cubicBezTo>
                <a:cubicBezTo>
                  <a:pt x="86" y="125"/>
                  <a:pt x="84" y="125"/>
                  <a:pt x="83" y="125"/>
                </a:cubicBezTo>
                <a:close/>
                <a:moveTo>
                  <a:pt x="23" y="137"/>
                </a:moveTo>
                <a:cubicBezTo>
                  <a:pt x="24" y="138"/>
                  <a:pt x="24" y="140"/>
                  <a:pt x="25" y="140"/>
                </a:cubicBezTo>
                <a:cubicBezTo>
                  <a:pt x="24" y="139"/>
                  <a:pt x="23" y="138"/>
                  <a:pt x="23" y="137"/>
                </a:cubicBezTo>
                <a:close/>
                <a:moveTo>
                  <a:pt x="21" y="138"/>
                </a:moveTo>
                <a:cubicBezTo>
                  <a:pt x="21" y="138"/>
                  <a:pt x="21" y="138"/>
                  <a:pt x="20" y="137"/>
                </a:cubicBezTo>
                <a:cubicBezTo>
                  <a:pt x="20" y="137"/>
                  <a:pt x="19" y="137"/>
                  <a:pt x="19" y="137"/>
                </a:cubicBezTo>
                <a:cubicBezTo>
                  <a:pt x="20" y="137"/>
                  <a:pt x="20" y="137"/>
                  <a:pt x="21" y="138"/>
                </a:cubicBezTo>
                <a:close/>
                <a:moveTo>
                  <a:pt x="30" y="148"/>
                </a:moveTo>
                <a:cubicBezTo>
                  <a:pt x="29" y="147"/>
                  <a:pt x="28" y="146"/>
                  <a:pt x="28" y="146"/>
                </a:cubicBezTo>
                <a:cubicBezTo>
                  <a:pt x="27" y="145"/>
                  <a:pt x="26" y="144"/>
                  <a:pt x="27" y="144"/>
                </a:cubicBezTo>
                <a:cubicBezTo>
                  <a:pt x="25" y="143"/>
                  <a:pt x="25" y="143"/>
                  <a:pt x="24" y="142"/>
                </a:cubicBezTo>
                <a:cubicBezTo>
                  <a:pt x="23" y="141"/>
                  <a:pt x="23" y="140"/>
                  <a:pt x="21" y="139"/>
                </a:cubicBezTo>
                <a:cubicBezTo>
                  <a:pt x="20" y="138"/>
                  <a:pt x="22" y="139"/>
                  <a:pt x="21" y="139"/>
                </a:cubicBezTo>
                <a:cubicBezTo>
                  <a:pt x="23" y="142"/>
                  <a:pt x="26" y="144"/>
                  <a:pt x="26" y="144"/>
                </a:cubicBezTo>
                <a:cubicBezTo>
                  <a:pt x="27" y="145"/>
                  <a:pt x="26" y="145"/>
                  <a:pt x="27" y="145"/>
                </a:cubicBezTo>
                <a:cubicBezTo>
                  <a:pt x="27" y="146"/>
                  <a:pt x="29" y="148"/>
                  <a:pt x="30" y="148"/>
                </a:cubicBezTo>
                <a:close/>
                <a:moveTo>
                  <a:pt x="33" y="145"/>
                </a:moveTo>
                <a:cubicBezTo>
                  <a:pt x="33" y="145"/>
                  <a:pt x="33" y="145"/>
                  <a:pt x="33" y="145"/>
                </a:cubicBezTo>
                <a:cubicBezTo>
                  <a:pt x="32" y="144"/>
                  <a:pt x="32" y="144"/>
                  <a:pt x="31" y="144"/>
                </a:cubicBezTo>
                <a:lnTo>
                  <a:pt x="33" y="145"/>
                </a:lnTo>
                <a:close/>
                <a:moveTo>
                  <a:pt x="32" y="150"/>
                </a:moveTo>
                <a:cubicBezTo>
                  <a:pt x="31" y="149"/>
                  <a:pt x="31" y="149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9"/>
                  <a:pt x="32" y="150"/>
                  <a:pt x="32" y="150"/>
                </a:cubicBezTo>
                <a:close/>
                <a:moveTo>
                  <a:pt x="35" y="146"/>
                </a:moveTo>
                <a:cubicBezTo>
                  <a:pt x="34" y="146"/>
                  <a:pt x="33" y="145"/>
                  <a:pt x="33" y="146"/>
                </a:cubicBezTo>
                <a:cubicBezTo>
                  <a:pt x="33" y="146"/>
                  <a:pt x="34" y="146"/>
                  <a:pt x="34" y="147"/>
                </a:cubicBezTo>
                <a:cubicBezTo>
                  <a:pt x="34" y="146"/>
                  <a:pt x="35" y="147"/>
                  <a:pt x="35" y="146"/>
                </a:cubicBezTo>
                <a:close/>
                <a:moveTo>
                  <a:pt x="59" y="160"/>
                </a:moveTo>
                <a:cubicBezTo>
                  <a:pt x="59" y="160"/>
                  <a:pt x="57" y="159"/>
                  <a:pt x="57" y="159"/>
                </a:cubicBezTo>
                <a:cubicBezTo>
                  <a:pt x="58" y="159"/>
                  <a:pt x="59" y="160"/>
                  <a:pt x="59" y="160"/>
                </a:cubicBezTo>
                <a:close/>
                <a:moveTo>
                  <a:pt x="60" y="160"/>
                </a:moveTo>
                <a:cubicBezTo>
                  <a:pt x="60" y="159"/>
                  <a:pt x="63" y="161"/>
                  <a:pt x="62" y="160"/>
                </a:cubicBezTo>
                <a:cubicBezTo>
                  <a:pt x="61" y="160"/>
                  <a:pt x="58" y="159"/>
                  <a:pt x="60" y="160"/>
                </a:cubicBezTo>
                <a:close/>
                <a:moveTo>
                  <a:pt x="58" y="166"/>
                </a:moveTo>
                <a:cubicBezTo>
                  <a:pt x="58" y="166"/>
                  <a:pt x="60" y="167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6" y="166"/>
                  <a:pt x="57" y="166"/>
                  <a:pt x="58" y="166"/>
                </a:cubicBezTo>
                <a:close/>
                <a:moveTo>
                  <a:pt x="61" y="167"/>
                </a:moveTo>
                <a:cubicBezTo>
                  <a:pt x="60" y="167"/>
                  <a:pt x="59" y="167"/>
                  <a:pt x="58" y="167"/>
                </a:cubicBezTo>
                <a:cubicBezTo>
                  <a:pt x="59" y="167"/>
                  <a:pt x="59" y="167"/>
                  <a:pt x="60" y="167"/>
                </a:cubicBezTo>
                <a:cubicBezTo>
                  <a:pt x="60" y="167"/>
                  <a:pt x="61" y="167"/>
                  <a:pt x="61" y="167"/>
                </a:cubicBezTo>
                <a:close/>
                <a:moveTo>
                  <a:pt x="63" y="165"/>
                </a:moveTo>
                <a:cubicBezTo>
                  <a:pt x="62" y="165"/>
                  <a:pt x="60" y="164"/>
                  <a:pt x="59" y="164"/>
                </a:cubicBezTo>
                <a:cubicBezTo>
                  <a:pt x="59" y="164"/>
                  <a:pt x="62" y="165"/>
                  <a:pt x="63" y="165"/>
                </a:cubicBezTo>
                <a:close/>
                <a:moveTo>
                  <a:pt x="65" y="166"/>
                </a:moveTo>
                <a:cubicBezTo>
                  <a:pt x="65" y="166"/>
                  <a:pt x="63" y="165"/>
                  <a:pt x="63" y="165"/>
                </a:cubicBezTo>
                <a:cubicBezTo>
                  <a:pt x="64" y="166"/>
                  <a:pt x="64" y="166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lose/>
                <a:moveTo>
                  <a:pt x="72" y="168"/>
                </a:moveTo>
                <a:cubicBezTo>
                  <a:pt x="74" y="168"/>
                  <a:pt x="77" y="169"/>
                  <a:pt x="77" y="168"/>
                </a:cubicBezTo>
                <a:cubicBezTo>
                  <a:pt x="75" y="168"/>
                  <a:pt x="72" y="167"/>
                  <a:pt x="72" y="168"/>
                </a:cubicBezTo>
                <a:close/>
                <a:moveTo>
                  <a:pt x="77" y="167"/>
                </a:moveTo>
                <a:cubicBezTo>
                  <a:pt x="77" y="167"/>
                  <a:pt x="77" y="167"/>
                  <a:pt x="77" y="167"/>
                </a:cubicBezTo>
                <a:cubicBezTo>
                  <a:pt x="76" y="167"/>
                  <a:pt x="75" y="167"/>
                  <a:pt x="75" y="167"/>
                </a:cubicBezTo>
                <a:cubicBezTo>
                  <a:pt x="76" y="167"/>
                  <a:pt x="76" y="167"/>
                  <a:pt x="77" y="167"/>
                </a:cubicBezTo>
                <a:close/>
                <a:moveTo>
                  <a:pt x="78" y="170"/>
                </a:moveTo>
                <a:cubicBezTo>
                  <a:pt x="76" y="170"/>
                  <a:pt x="74" y="170"/>
                  <a:pt x="74" y="170"/>
                </a:cubicBezTo>
                <a:cubicBezTo>
                  <a:pt x="75" y="170"/>
                  <a:pt x="77" y="171"/>
                  <a:pt x="78" y="170"/>
                </a:cubicBezTo>
                <a:close/>
                <a:moveTo>
                  <a:pt x="81" y="167"/>
                </a:moveTo>
                <a:cubicBezTo>
                  <a:pt x="80" y="167"/>
                  <a:pt x="80" y="167"/>
                  <a:pt x="78" y="167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80" y="167"/>
                  <a:pt x="81" y="167"/>
                  <a:pt x="83" y="168"/>
                </a:cubicBezTo>
                <a:cubicBezTo>
                  <a:pt x="84" y="167"/>
                  <a:pt x="83" y="167"/>
                  <a:pt x="82" y="167"/>
                </a:cubicBezTo>
                <a:cubicBezTo>
                  <a:pt x="80" y="167"/>
                  <a:pt x="83" y="167"/>
                  <a:pt x="81" y="167"/>
                </a:cubicBezTo>
                <a:close/>
                <a:moveTo>
                  <a:pt x="79" y="169"/>
                </a:moveTo>
                <a:cubicBezTo>
                  <a:pt x="81" y="169"/>
                  <a:pt x="80" y="169"/>
                  <a:pt x="82" y="169"/>
                </a:cubicBezTo>
                <a:cubicBezTo>
                  <a:pt x="83" y="169"/>
                  <a:pt x="80" y="169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79" y="168"/>
                  <a:pt x="78" y="168"/>
                  <a:pt x="79" y="169"/>
                </a:cubicBezTo>
                <a:close/>
                <a:moveTo>
                  <a:pt x="90" y="171"/>
                </a:moveTo>
                <a:cubicBezTo>
                  <a:pt x="89" y="171"/>
                  <a:pt x="86" y="171"/>
                  <a:pt x="84" y="171"/>
                </a:cubicBezTo>
                <a:cubicBezTo>
                  <a:pt x="83" y="171"/>
                  <a:pt x="82" y="171"/>
                  <a:pt x="80" y="171"/>
                </a:cubicBezTo>
                <a:cubicBezTo>
                  <a:pt x="80" y="171"/>
                  <a:pt x="78" y="171"/>
                  <a:pt x="78" y="171"/>
                </a:cubicBezTo>
                <a:cubicBezTo>
                  <a:pt x="80" y="171"/>
                  <a:pt x="81" y="171"/>
                  <a:pt x="81" y="171"/>
                </a:cubicBezTo>
                <a:cubicBezTo>
                  <a:pt x="82" y="171"/>
                  <a:pt x="83" y="171"/>
                  <a:pt x="84" y="171"/>
                </a:cubicBezTo>
                <a:cubicBezTo>
                  <a:pt x="84" y="171"/>
                  <a:pt x="83" y="171"/>
                  <a:pt x="84" y="172"/>
                </a:cubicBezTo>
                <a:cubicBezTo>
                  <a:pt x="86" y="171"/>
                  <a:pt x="88" y="172"/>
                  <a:pt x="90" y="171"/>
                </a:cubicBezTo>
                <a:close/>
                <a:moveTo>
                  <a:pt x="90" y="169"/>
                </a:moveTo>
                <a:cubicBezTo>
                  <a:pt x="91" y="169"/>
                  <a:pt x="92" y="169"/>
                  <a:pt x="91" y="169"/>
                </a:cubicBezTo>
                <a:cubicBezTo>
                  <a:pt x="90" y="169"/>
                  <a:pt x="89" y="169"/>
                  <a:pt x="90" y="169"/>
                </a:cubicBezTo>
                <a:close/>
                <a:moveTo>
                  <a:pt x="100" y="171"/>
                </a:moveTo>
                <a:cubicBezTo>
                  <a:pt x="99" y="171"/>
                  <a:pt x="97" y="171"/>
                  <a:pt x="95" y="171"/>
                </a:cubicBezTo>
                <a:cubicBezTo>
                  <a:pt x="93" y="171"/>
                  <a:pt x="91" y="171"/>
                  <a:pt x="91" y="171"/>
                </a:cubicBezTo>
                <a:cubicBezTo>
                  <a:pt x="95" y="171"/>
                  <a:pt x="98" y="171"/>
                  <a:pt x="100" y="171"/>
                </a:cubicBezTo>
                <a:close/>
                <a:moveTo>
                  <a:pt x="94" y="168"/>
                </a:moveTo>
                <a:cubicBezTo>
                  <a:pt x="94" y="169"/>
                  <a:pt x="92" y="169"/>
                  <a:pt x="92" y="169"/>
                </a:cubicBezTo>
                <a:cubicBezTo>
                  <a:pt x="93" y="169"/>
                  <a:pt x="96" y="168"/>
                  <a:pt x="94" y="168"/>
                </a:cubicBezTo>
                <a:close/>
                <a:moveTo>
                  <a:pt x="108" y="166"/>
                </a:moveTo>
                <a:cubicBezTo>
                  <a:pt x="107" y="166"/>
                  <a:pt x="106" y="166"/>
                  <a:pt x="106" y="167"/>
                </a:cubicBezTo>
                <a:cubicBezTo>
                  <a:pt x="107" y="166"/>
                  <a:pt x="107" y="166"/>
                  <a:pt x="108" y="166"/>
                </a:cubicBezTo>
                <a:close/>
                <a:moveTo>
                  <a:pt x="84" y="167"/>
                </a:moveTo>
                <a:cubicBezTo>
                  <a:pt x="85" y="168"/>
                  <a:pt x="85" y="168"/>
                  <a:pt x="86" y="168"/>
                </a:cubicBezTo>
                <a:cubicBezTo>
                  <a:pt x="89" y="168"/>
                  <a:pt x="92" y="168"/>
                  <a:pt x="95" y="168"/>
                </a:cubicBezTo>
                <a:cubicBezTo>
                  <a:pt x="98" y="168"/>
                  <a:pt x="101" y="167"/>
                  <a:pt x="105" y="167"/>
                </a:cubicBezTo>
                <a:cubicBezTo>
                  <a:pt x="104" y="167"/>
                  <a:pt x="102" y="167"/>
                  <a:pt x="100" y="167"/>
                </a:cubicBezTo>
                <a:cubicBezTo>
                  <a:pt x="98" y="167"/>
                  <a:pt x="96" y="168"/>
                  <a:pt x="95" y="168"/>
                </a:cubicBezTo>
                <a:cubicBezTo>
                  <a:pt x="98" y="167"/>
                  <a:pt x="101" y="167"/>
                  <a:pt x="103" y="166"/>
                </a:cubicBezTo>
                <a:cubicBezTo>
                  <a:pt x="106" y="166"/>
                  <a:pt x="108" y="166"/>
                  <a:pt x="111" y="165"/>
                </a:cubicBezTo>
                <a:cubicBezTo>
                  <a:pt x="112" y="165"/>
                  <a:pt x="114" y="164"/>
                  <a:pt x="116" y="164"/>
                </a:cubicBezTo>
                <a:cubicBezTo>
                  <a:pt x="116" y="163"/>
                  <a:pt x="116" y="163"/>
                  <a:pt x="117" y="163"/>
                </a:cubicBezTo>
                <a:cubicBezTo>
                  <a:pt x="117" y="163"/>
                  <a:pt x="117" y="163"/>
                  <a:pt x="118" y="163"/>
                </a:cubicBezTo>
                <a:cubicBezTo>
                  <a:pt x="119" y="162"/>
                  <a:pt x="120" y="162"/>
                  <a:pt x="121" y="162"/>
                </a:cubicBezTo>
                <a:cubicBezTo>
                  <a:pt x="122" y="161"/>
                  <a:pt x="122" y="161"/>
                  <a:pt x="123" y="161"/>
                </a:cubicBezTo>
                <a:cubicBezTo>
                  <a:pt x="124" y="161"/>
                  <a:pt x="125" y="160"/>
                  <a:pt x="127" y="159"/>
                </a:cubicBezTo>
                <a:cubicBezTo>
                  <a:pt x="128" y="159"/>
                  <a:pt x="129" y="158"/>
                  <a:pt x="130" y="158"/>
                </a:cubicBezTo>
                <a:cubicBezTo>
                  <a:pt x="130" y="158"/>
                  <a:pt x="130" y="158"/>
                  <a:pt x="130" y="157"/>
                </a:cubicBezTo>
                <a:cubicBezTo>
                  <a:pt x="130" y="157"/>
                  <a:pt x="130" y="158"/>
                  <a:pt x="130" y="158"/>
                </a:cubicBezTo>
                <a:cubicBezTo>
                  <a:pt x="130" y="158"/>
                  <a:pt x="131" y="157"/>
                  <a:pt x="131" y="157"/>
                </a:cubicBezTo>
                <a:cubicBezTo>
                  <a:pt x="130" y="158"/>
                  <a:pt x="129" y="158"/>
                  <a:pt x="128" y="158"/>
                </a:cubicBezTo>
                <a:cubicBezTo>
                  <a:pt x="127" y="159"/>
                  <a:pt x="125" y="159"/>
                  <a:pt x="124" y="160"/>
                </a:cubicBezTo>
                <a:cubicBezTo>
                  <a:pt x="124" y="160"/>
                  <a:pt x="123" y="160"/>
                  <a:pt x="123" y="160"/>
                </a:cubicBezTo>
                <a:cubicBezTo>
                  <a:pt x="120" y="162"/>
                  <a:pt x="117" y="163"/>
                  <a:pt x="114" y="164"/>
                </a:cubicBezTo>
                <a:cubicBezTo>
                  <a:pt x="111" y="164"/>
                  <a:pt x="108" y="165"/>
                  <a:pt x="106" y="165"/>
                </a:cubicBezTo>
                <a:cubicBezTo>
                  <a:pt x="106" y="166"/>
                  <a:pt x="105" y="166"/>
                  <a:pt x="104" y="166"/>
                </a:cubicBezTo>
                <a:cubicBezTo>
                  <a:pt x="104" y="166"/>
                  <a:pt x="103" y="166"/>
                  <a:pt x="102" y="166"/>
                </a:cubicBezTo>
                <a:cubicBezTo>
                  <a:pt x="101" y="167"/>
                  <a:pt x="100" y="166"/>
                  <a:pt x="100" y="167"/>
                </a:cubicBezTo>
                <a:cubicBezTo>
                  <a:pt x="101" y="166"/>
                  <a:pt x="100" y="167"/>
                  <a:pt x="99" y="167"/>
                </a:cubicBezTo>
                <a:cubicBezTo>
                  <a:pt x="97" y="167"/>
                  <a:pt x="94" y="167"/>
                  <a:pt x="92" y="167"/>
                </a:cubicBezTo>
                <a:cubicBezTo>
                  <a:pt x="89" y="167"/>
                  <a:pt x="86" y="167"/>
                  <a:pt x="84" y="167"/>
                </a:cubicBezTo>
                <a:close/>
                <a:moveTo>
                  <a:pt x="81" y="165"/>
                </a:moveTo>
                <a:cubicBezTo>
                  <a:pt x="84" y="166"/>
                  <a:pt x="81" y="166"/>
                  <a:pt x="83" y="166"/>
                </a:cubicBezTo>
                <a:cubicBezTo>
                  <a:pt x="84" y="166"/>
                  <a:pt x="85" y="166"/>
                  <a:pt x="87" y="166"/>
                </a:cubicBezTo>
                <a:cubicBezTo>
                  <a:pt x="87" y="166"/>
                  <a:pt x="89" y="165"/>
                  <a:pt x="90" y="16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91" y="166"/>
                  <a:pt x="90" y="165"/>
                  <a:pt x="92" y="165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4" y="166"/>
                  <a:pt x="94" y="165"/>
                  <a:pt x="94" y="165"/>
                </a:cubicBezTo>
                <a:cubicBezTo>
                  <a:pt x="93" y="165"/>
                  <a:pt x="93" y="165"/>
                  <a:pt x="92" y="165"/>
                </a:cubicBezTo>
                <a:cubicBezTo>
                  <a:pt x="90" y="165"/>
                  <a:pt x="87" y="165"/>
                  <a:pt x="86" y="165"/>
                </a:cubicBezTo>
                <a:cubicBezTo>
                  <a:pt x="86" y="165"/>
                  <a:pt x="87" y="165"/>
                  <a:pt x="87" y="165"/>
                </a:cubicBezTo>
                <a:cubicBezTo>
                  <a:pt x="86" y="165"/>
                  <a:pt x="85" y="165"/>
                  <a:pt x="84" y="164"/>
                </a:cubicBezTo>
                <a:cubicBezTo>
                  <a:pt x="84" y="165"/>
                  <a:pt x="83" y="165"/>
                  <a:pt x="84" y="165"/>
                </a:cubicBezTo>
                <a:cubicBezTo>
                  <a:pt x="87" y="165"/>
                  <a:pt x="86" y="166"/>
                  <a:pt x="85" y="166"/>
                </a:cubicBezTo>
                <a:cubicBezTo>
                  <a:pt x="85" y="166"/>
                  <a:pt x="84" y="165"/>
                  <a:pt x="83" y="165"/>
                </a:cubicBezTo>
                <a:cubicBezTo>
                  <a:pt x="82" y="165"/>
                  <a:pt x="82" y="165"/>
                  <a:pt x="81" y="165"/>
                </a:cubicBezTo>
                <a:close/>
                <a:moveTo>
                  <a:pt x="78" y="164"/>
                </a:moveTo>
                <a:cubicBezTo>
                  <a:pt x="78" y="165"/>
                  <a:pt x="79" y="165"/>
                  <a:pt x="81" y="165"/>
                </a:cubicBezTo>
                <a:cubicBezTo>
                  <a:pt x="83" y="165"/>
                  <a:pt x="79" y="164"/>
                  <a:pt x="78" y="164"/>
                </a:cubicBezTo>
                <a:close/>
                <a:moveTo>
                  <a:pt x="68" y="162"/>
                </a:moveTo>
                <a:cubicBezTo>
                  <a:pt x="66" y="161"/>
                  <a:pt x="65" y="161"/>
                  <a:pt x="65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6" y="161"/>
                  <a:pt x="65" y="160"/>
                </a:cubicBezTo>
                <a:cubicBezTo>
                  <a:pt x="65" y="161"/>
                  <a:pt x="65" y="160"/>
                  <a:pt x="64" y="160"/>
                </a:cubicBezTo>
                <a:cubicBezTo>
                  <a:pt x="64" y="161"/>
                  <a:pt x="65" y="161"/>
                  <a:pt x="65" y="161"/>
                </a:cubicBezTo>
                <a:cubicBezTo>
                  <a:pt x="64" y="161"/>
                  <a:pt x="61" y="160"/>
                  <a:pt x="61" y="161"/>
                </a:cubicBezTo>
                <a:cubicBezTo>
                  <a:pt x="63" y="161"/>
                  <a:pt x="65" y="161"/>
                  <a:pt x="65" y="162"/>
                </a:cubicBezTo>
                <a:cubicBezTo>
                  <a:pt x="64" y="161"/>
                  <a:pt x="63" y="161"/>
                  <a:pt x="62" y="161"/>
                </a:cubicBezTo>
                <a:cubicBezTo>
                  <a:pt x="65" y="162"/>
                  <a:pt x="60" y="161"/>
                  <a:pt x="63" y="162"/>
                </a:cubicBezTo>
                <a:cubicBezTo>
                  <a:pt x="62" y="161"/>
                  <a:pt x="65" y="163"/>
                  <a:pt x="65" y="163"/>
                </a:cubicBezTo>
                <a:cubicBezTo>
                  <a:pt x="64" y="163"/>
                  <a:pt x="63" y="162"/>
                  <a:pt x="63" y="163"/>
                </a:cubicBezTo>
                <a:cubicBezTo>
                  <a:pt x="65" y="163"/>
                  <a:pt x="65" y="163"/>
                  <a:pt x="67" y="163"/>
                </a:cubicBezTo>
                <a:cubicBezTo>
                  <a:pt x="67" y="163"/>
                  <a:pt x="65" y="163"/>
                  <a:pt x="65" y="163"/>
                </a:cubicBezTo>
                <a:cubicBezTo>
                  <a:pt x="66" y="164"/>
                  <a:pt x="68" y="164"/>
                  <a:pt x="69" y="164"/>
                </a:cubicBezTo>
                <a:cubicBezTo>
                  <a:pt x="71" y="165"/>
                  <a:pt x="72" y="165"/>
                  <a:pt x="74" y="165"/>
                </a:cubicBezTo>
                <a:cubicBezTo>
                  <a:pt x="74" y="165"/>
                  <a:pt x="77" y="166"/>
                  <a:pt x="79" y="166"/>
                </a:cubicBezTo>
                <a:cubicBezTo>
                  <a:pt x="77" y="165"/>
                  <a:pt x="73" y="164"/>
                  <a:pt x="69" y="163"/>
                </a:cubicBezTo>
                <a:cubicBezTo>
                  <a:pt x="69" y="163"/>
                  <a:pt x="69" y="164"/>
                  <a:pt x="68" y="163"/>
                </a:cubicBezTo>
                <a:cubicBezTo>
                  <a:pt x="67" y="163"/>
                  <a:pt x="67" y="163"/>
                  <a:pt x="68" y="163"/>
                </a:cubicBezTo>
                <a:cubicBezTo>
                  <a:pt x="69" y="163"/>
                  <a:pt x="69" y="163"/>
                  <a:pt x="68" y="162"/>
                </a:cubicBezTo>
                <a:close/>
                <a:moveTo>
                  <a:pt x="69" y="139"/>
                </a:moveTo>
                <a:cubicBezTo>
                  <a:pt x="69" y="140"/>
                  <a:pt x="71" y="140"/>
                  <a:pt x="69" y="139"/>
                </a:cubicBezTo>
                <a:cubicBezTo>
                  <a:pt x="69" y="139"/>
                  <a:pt x="69" y="139"/>
                  <a:pt x="69" y="139"/>
                </a:cubicBezTo>
                <a:close/>
                <a:moveTo>
                  <a:pt x="63" y="156"/>
                </a:moveTo>
                <a:cubicBezTo>
                  <a:pt x="63" y="157"/>
                  <a:pt x="66" y="158"/>
                  <a:pt x="67" y="158"/>
                </a:cubicBezTo>
                <a:cubicBezTo>
                  <a:pt x="68" y="158"/>
                  <a:pt x="67" y="158"/>
                  <a:pt x="68" y="158"/>
                </a:cubicBezTo>
                <a:lnTo>
                  <a:pt x="63" y="156"/>
                </a:lnTo>
                <a:close/>
                <a:moveTo>
                  <a:pt x="64" y="159"/>
                </a:moveTo>
                <a:cubicBezTo>
                  <a:pt x="64" y="159"/>
                  <a:pt x="63" y="158"/>
                  <a:pt x="62" y="158"/>
                </a:cubicBezTo>
                <a:cubicBezTo>
                  <a:pt x="61" y="158"/>
                  <a:pt x="63" y="159"/>
                  <a:pt x="64" y="159"/>
                </a:cubicBezTo>
                <a:close/>
                <a:moveTo>
                  <a:pt x="48" y="153"/>
                </a:moveTo>
                <a:cubicBezTo>
                  <a:pt x="48" y="153"/>
                  <a:pt x="48" y="153"/>
                  <a:pt x="48" y="153"/>
                </a:cubicBezTo>
                <a:cubicBezTo>
                  <a:pt x="51" y="154"/>
                  <a:pt x="54" y="156"/>
                  <a:pt x="56" y="157"/>
                </a:cubicBezTo>
                <a:cubicBezTo>
                  <a:pt x="57" y="158"/>
                  <a:pt x="59" y="158"/>
                  <a:pt x="60" y="159"/>
                </a:cubicBezTo>
                <a:cubicBezTo>
                  <a:pt x="62" y="159"/>
                  <a:pt x="63" y="160"/>
                  <a:pt x="65" y="160"/>
                </a:cubicBezTo>
                <a:cubicBezTo>
                  <a:pt x="64" y="160"/>
                  <a:pt x="62" y="159"/>
                  <a:pt x="60" y="158"/>
                </a:cubicBezTo>
                <a:cubicBezTo>
                  <a:pt x="58" y="158"/>
                  <a:pt x="56" y="157"/>
                  <a:pt x="57" y="156"/>
                </a:cubicBezTo>
                <a:cubicBezTo>
                  <a:pt x="56" y="156"/>
                  <a:pt x="55" y="156"/>
                  <a:pt x="55" y="156"/>
                </a:cubicBezTo>
                <a:cubicBezTo>
                  <a:pt x="55" y="155"/>
                  <a:pt x="56" y="156"/>
                  <a:pt x="56" y="155"/>
                </a:cubicBezTo>
                <a:cubicBezTo>
                  <a:pt x="53" y="155"/>
                  <a:pt x="53" y="154"/>
                  <a:pt x="51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48" y="151"/>
                  <a:pt x="49" y="152"/>
                  <a:pt x="49" y="153"/>
                </a:cubicBezTo>
                <a:cubicBezTo>
                  <a:pt x="52" y="154"/>
                  <a:pt x="53" y="155"/>
                  <a:pt x="55" y="156"/>
                </a:cubicBezTo>
                <a:cubicBezTo>
                  <a:pt x="52" y="155"/>
                  <a:pt x="50" y="154"/>
                  <a:pt x="48" y="153"/>
                </a:cubicBezTo>
                <a:close/>
                <a:moveTo>
                  <a:pt x="43" y="153"/>
                </a:moveTo>
                <a:cubicBezTo>
                  <a:pt x="43" y="153"/>
                  <a:pt x="44" y="154"/>
                  <a:pt x="45" y="154"/>
                </a:cubicBezTo>
                <a:cubicBezTo>
                  <a:pt x="46" y="155"/>
                  <a:pt x="48" y="156"/>
                  <a:pt x="48" y="156"/>
                </a:cubicBezTo>
                <a:cubicBezTo>
                  <a:pt x="45" y="154"/>
                  <a:pt x="45" y="154"/>
                  <a:pt x="43" y="153"/>
                </a:cubicBezTo>
                <a:close/>
                <a:moveTo>
                  <a:pt x="63" y="119"/>
                </a:moveTo>
                <a:cubicBezTo>
                  <a:pt x="63" y="119"/>
                  <a:pt x="64" y="119"/>
                  <a:pt x="64" y="119"/>
                </a:cubicBezTo>
                <a:cubicBezTo>
                  <a:pt x="64" y="119"/>
                  <a:pt x="63" y="118"/>
                  <a:pt x="63" y="119"/>
                </a:cubicBezTo>
                <a:close/>
                <a:moveTo>
                  <a:pt x="42" y="152"/>
                </a:moveTo>
                <a:cubicBezTo>
                  <a:pt x="42" y="152"/>
                  <a:pt x="40" y="151"/>
                  <a:pt x="41" y="151"/>
                </a:cubicBezTo>
                <a:cubicBezTo>
                  <a:pt x="39" y="150"/>
                  <a:pt x="39" y="150"/>
                  <a:pt x="39" y="150"/>
                </a:cubicBezTo>
                <a:cubicBezTo>
                  <a:pt x="40" y="151"/>
                  <a:pt x="40" y="151"/>
                  <a:pt x="41" y="151"/>
                </a:cubicBezTo>
                <a:cubicBezTo>
                  <a:pt x="41" y="151"/>
                  <a:pt x="42" y="152"/>
                  <a:pt x="41" y="151"/>
                </a:cubicBezTo>
                <a:cubicBezTo>
                  <a:pt x="42" y="152"/>
                  <a:pt x="43" y="153"/>
                  <a:pt x="42" y="152"/>
                </a:cubicBezTo>
                <a:close/>
                <a:moveTo>
                  <a:pt x="43" y="148"/>
                </a:moveTo>
                <a:cubicBezTo>
                  <a:pt x="42" y="148"/>
                  <a:pt x="42" y="148"/>
                  <a:pt x="42" y="148"/>
                </a:cubicBezTo>
                <a:cubicBezTo>
                  <a:pt x="42" y="148"/>
                  <a:pt x="42" y="148"/>
                  <a:pt x="43" y="148"/>
                </a:cubicBezTo>
                <a:cubicBezTo>
                  <a:pt x="44" y="149"/>
                  <a:pt x="45" y="149"/>
                  <a:pt x="43" y="148"/>
                </a:cubicBezTo>
                <a:close/>
                <a:moveTo>
                  <a:pt x="40" y="147"/>
                </a:moveTo>
                <a:cubicBezTo>
                  <a:pt x="40" y="147"/>
                  <a:pt x="41" y="147"/>
                  <a:pt x="42" y="148"/>
                </a:cubicBezTo>
                <a:cubicBezTo>
                  <a:pt x="42" y="147"/>
                  <a:pt x="43" y="147"/>
                  <a:pt x="42" y="146"/>
                </a:cubicBezTo>
                <a:cubicBezTo>
                  <a:pt x="41" y="146"/>
                  <a:pt x="40" y="146"/>
                  <a:pt x="40" y="147"/>
                </a:cubicBezTo>
                <a:close/>
                <a:moveTo>
                  <a:pt x="32" y="150"/>
                </a:moveTo>
                <a:cubicBezTo>
                  <a:pt x="33" y="151"/>
                  <a:pt x="33" y="151"/>
                  <a:pt x="34" y="151"/>
                </a:cubicBezTo>
                <a:cubicBezTo>
                  <a:pt x="33" y="151"/>
                  <a:pt x="36" y="152"/>
                  <a:pt x="34" y="151"/>
                </a:cubicBezTo>
                <a:cubicBezTo>
                  <a:pt x="34" y="151"/>
                  <a:pt x="33" y="150"/>
                  <a:pt x="32" y="150"/>
                </a:cubicBezTo>
                <a:close/>
                <a:moveTo>
                  <a:pt x="57" y="115"/>
                </a:move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8" y="115"/>
                  <a:pt x="57" y="115"/>
                </a:cubicBezTo>
                <a:cubicBezTo>
                  <a:pt x="58" y="115"/>
                  <a:pt x="57" y="115"/>
                  <a:pt x="57" y="115"/>
                </a:cubicBezTo>
                <a:close/>
                <a:moveTo>
                  <a:pt x="33" y="141"/>
                </a:moveTo>
                <a:cubicBezTo>
                  <a:pt x="35" y="142"/>
                  <a:pt x="36" y="144"/>
                  <a:pt x="37" y="144"/>
                </a:cubicBezTo>
                <a:cubicBezTo>
                  <a:pt x="36" y="143"/>
                  <a:pt x="35" y="142"/>
                  <a:pt x="34" y="141"/>
                </a:cubicBezTo>
                <a:cubicBezTo>
                  <a:pt x="34" y="141"/>
                  <a:pt x="33" y="140"/>
                  <a:pt x="33" y="141"/>
                </a:cubicBezTo>
                <a:close/>
                <a:moveTo>
                  <a:pt x="15" y="117"/>
                </a:moveTo>
                <a:cubicBezTo>
                  <a:pt x="15" y="117"/>
                  <a:pt x="15" y="118"/>
                  <a:pt x="15" y="117"/>
                </a:cubicBezTo>
                <a:cubicBezTo>
                  <a:pt x="15" y="117"/>
                  <a:pt x="14" y="116"/>
                  <a:pt x="15" y="117"/>
                </a:cubicBezTo>
                <a:close/>
                <a:moveTo>
                  <a:pt x="38" y="94"/>
                </a:move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4"/>
                  <a:pt x="38" y="94"/>
                </a:cubicBezTo>
                <a:close/>
                <a:moveTo>
                  <a:pt x="7" y="64"/>
                </a:moveTo>
                <a:cubicBezTo>
                  <a:pt x="8" y="62"/>
                  <a:pt x="7" y="62"/>
                  <a:pt x="7" y="64"/>
                </a:cubicBezTo>
                <a:cubicBezTo>
                  <a:pt x="7" y="64"/>
                  <a:pt x="7" y="64"/>
                  <a:pt x="7" y="64"/>
                </a:cubicBezTo>
                <a:close/>
                <a:moveTo>
                  <a:pt x="8" y="63"/>
                </a:move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8" y="64"/>
                  <a:pt x="7" y="65"/>
                </a:cubicBezTo>
                <a:cubicBezTo>
                  <a:pt x="7" y="67"/>
                  <a:pt x="7" y="70"/>
                  <a:pt x="7" y="71"/>
                </a:cubicBezTo>
                <a:cubicBezTo>
                  <a:pt x="7" y="71"/>
                  <a:pt x="6" y="71"/>
                  <a:pt x="6" y="72"/>
                </a:cubicBezTo>
                <a:cubicBezTo>
                  <a:pt x="6" y="75"/>
                  <a:pt x="6" y="79"/>
                  <a:pt x="6" y="82"/>
                </a:cubicBezTo>
                <a:cubicBezTo>
                  <a:pt x="6" y="85"/>
                  <a:pt x="7" y="87"/>
                  <a:pt x="7" y="90"/>
                </a:cubicBezTo>
                <a:cubicBezTo>
                  <a:pt x="7" y="89"/>
                  <a:pt x="7" y="88"/>
                  <a:pt x="7" y="87"/>
                </a:cubicBezTo>
                <a:cubicBezTo>
                  <a:pt x="6" y="80"/>
                  <a:pt x="6" y="72"/>
                  <a:pt x="8" y="63"/>
                </a:cubicBezTo>
                <a:close/>
                <a:moveTo>
                  <a:pt x="16" y="48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5" y="51"/>
                </a:cubicBezTo>
                <a:cubicBezTo>
                  <a:pt x="15" y="51"/>
                  <a:pt x="17" y="49"/>
                  <a:pt x="16" y="48"/>
                </a:cubicBezTo>
                <a:close/>
                <a:moveTo>
                  <a:pt x="43" y="58"/>
                </a:moveTo>
                <a:cubicBezTo>
                  <a:pt x="42" y="59"/>
                  <a:pt x="42" y="60"/>
                  <a:pt x="42" y="61"/>
                </a:cubicBezTo>
                <a:cubicBezTo>
                  <a:pt x="42" y="60"/>
                  <a:pt x="43" y="59"/>
                  <a:pt x="43" y="58"/>
                </a:cubicBezTo>
                <a:close/>
                <a:moveTo>
                  <a:pt x="20" y="42"/>
                </a:moveTo>
                <a:cubicBezTo>
                  <a:pt x="19" y="42"/>
                  <a:pt x="20" y="40"/>
                  <a:pt x="19" y="42"/>
                </a:cubicBezTo>
                <a:cubicBezTo>
                  <a:pt x="19" y="42"/>
                  <a:pt x="20" y="42"/>
                  <a:pt x="19" y="44"/>
                </a:cubicBezTo>
                <a:cubicBezTo>
                  <a:pt x="18" y="45"/>
                  <a:pt x="19" y="42"/>
                  <a:pt x="18" y="45"/>
                </a:cubicBezTo>
                <a:cubicBezTo>
                  <a:pt x="18" y="44"/>
                  <a:pt x="17" y="46"/>
                  <a:pt x="18" y="45"/>
                </a:cubicBezTo>
                <a:cubicBezTo>
                  <a:pt x="18" y="44"/>
                  <a:pt x="19" y="43"/>
                  <a:pt x="20" y="42"/>
                </a:cubicBezTo>
                <a:close/>
                <a:moveTo>
                  <a:pt x="22" y="41"/>
                </a:moveTo>
                <a:cubicBezTo>
                  <a:pt x="21" y="41"/>
                  <a:pt x="21" y="42"/>
                  <a:pt x="21" y="43"/>
                </a:cubicBezTo>
                <a:cubicBezTo>
                  <a:pt x="21" y="43"/>
                  <a:pt x="22" y="41"/>
                  <a:pt x="22" y="41"/>
                </a:cubicBezTo>
                <a:close/>
                <a:moveTo>
                  <a:pt x="36" y="25"/>
                </a:move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5" y="26"/>
                  <a:pt x="34" y="27"/>
                </a:cubicBezTo>
                <a:cubicBezTo>
                  <a:pt x="35" y="26"/>
                  <a:pt x="35" y="26"/>
                  <a:pt x="36" y="25"/>
                </a:cubicBezTo>
                <a:close/>
                <a:moveTo>
                  <a:pt x="39" y="22"/>
                </a:moveTo>
                <a:cubicBezTo>
                  <a:pt x="40" y="22"/>
                  <a:pt x="41" y="22"/>
                  <a:pt x="41" y="21"/>
                </a:cubicBezTo>
                <a:cubicBezTo>
                  <a:pt x="42" y="20"/>
                  <a:pt x="40" y="21"/>
                  <a:pt x="39" y="22"/>
                </a:cubicBezTo>
                <a:close/>
                <a:moveTo>
                  <a:pt x="44" y="18"/>
                </a:moveTo>
                <a:cubicBezTo>
                  <a:pt x="42" y="18"/>
                  <a:pt x="43" y="18"/>
                  <a:pt x="42" y="19"/>
                </a:cubicBezTo>
                <a:cubicBezTo>
                  <a:pt x="40" y="20"/>
                  <a:pt x="38" y="21"/>
                  <a:pt x="36" y="23"/>
                </a:cubicBezTo>
                <a:cubicBezTo>
                  <a:pt x="34" y="25"/>
                  <a:pt x="32" y="27"/>
                  <a:pt x="31" y="29"/>
                </a:cubicBezTo>
                <a:cubicBezTo>
                  <a:pt x="29" y="30"/>
                  <a:pt x="29" y="31"/>
                  <a:pt x="29" y="31"/>
                </a:cubicBezTo>
                <a:cubicBezTo>
                  <a:pt x="28" y="32"/>
                  <a:pt x="28" y="32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6" y="34"/>
                  <a:pt x="26" y="34"/>
                </a:cubicBezTo>
                <a:cubicBezTo>
                  <a:pt x="27" y="34"/>
                  <a:pt x="27" y="34"/>
                  <a:pt x="27" y="33"/>
                </a:cubicBezTo>
                <a:cubicBezTo>
                  <a:pt x="29" y="32"/>
                  <a:pt x="30" y="30"/>
                  <a:pt x="31" y="29"/>
                </a:cubicBezTo>
                <a:cubicBezTo>
                  <a:pt x="32" y="28"/>
                  <a:pt x="33" y="27"/>
                  <a:pt x="34" y="26"/>
                </a:cubicBezTo>
                <a:cubicBezTo>
                  <a:pt x="36" y="24"/>
                  <a:pt x="38" y="22"/>
                  <a:pt x="41" y="20"/>
                </a:cubicBezTo>
                <a:cubicBezTo>
                  <a:pt x="42" y="19"/>
                  <a:pt x="42" y="19"/>
                  <a:pt x="44" y="18"/>
                </a:cubicBezTo>
                <a:close/>
                <a:moveTo>
                  <a:pt x="50" y="14"/>
                </a:moveTo>
                <a:cubicBezTo>
                  <a:pt x="50" y="14"/>
                  <a:pt x="49" y="14"/>
                  <a:pt x="47" y="15"/>
                </a:cubicBezTo>
                <a:cubicBezTo>
                  <a:pt x="48" y="15"/>
                  <a:pt x="47" y="15"/>
                  <a:pt x="47" y="16"/>
                </a:cubicBezTo>
                <a:cubicBezTo>
                  <a:pt x="48" y="15"/>
                  <a:pt x="49" y="15"/>
                  <a:pt x="50" y="14"/>
                </a:cubicBezTo>
                <a:cubicBezTo>
                  <a:pt x="50" y="14"/>
                  <a:pt x="51" y="13"/>
                  <a:pt x="50" y="14"/>
                </a:cubicBezTo>
                <a:close/>
                <a:moveTo>
                  <a:pt x="52" y="14"/>
                </a:moveTo>
                <a:cubicBezTo>
                  <a:pt x="52" y="14"/>
                  <a:pt x="51" y="15"/>
                  <a:pt x="52" y="15"/>
                </a:cubicBezTo>
                <a:cubicBezTo>
                  <a:pt x="51" y="15"/>
                  <a:pt x="53" y="13"/>
                  <a:pt x="52" y="14"/>
                </a:cubicBezTo>
                <a:close/>
                <a:moveTo>
                  <a:pt x="68" y="36"/>
                </a:moveTo>
                <a:cubicBezTo>
                  <a:pt x="68" y="37"/>
                  <a:pt x="68" y="37"/>
                  <a:pt x="68" y="36"/>
                </a:cubicBezTo>
                <a:cubicBezTo>
                  <a:pt x="67" y="37"/>
                  <a:pt x="67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7" y="37"/>
                  <a:pt x="67" y="37"/>
                </a:cubicBezTo>
                <a:cubicBezTo>
                  <a:pt x="67" y="37"/>
                  <a:pt x="68" y="37"/>
                  <a:pt x="68" y="36"/>
                </a:cubicBezTo>
                <a:close/>
                <a:moveTo>
                  <a:pt x="72" y="34"/>
                </a:move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1" y="35"/>
                  <a:pt x="72" y="34"/>
                </a:cubicBezTo>
                <a:close/>
                <a:moveTo>
                  <a:pt x="76" y="34"/>
                </a:move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4"/>
                  <a:pt x="76" y="34"/>
                  <a:pt x="76" y="34"/>
                </a:cubicBezTo>
                <a:close/>
                <a:moveTo>
                  <a:pt x="82" y="9"/>
                </a:moveTo>
                <a:cubicBezTo>
                  <a:pt x="83" y="9"/>
                  <a:pt x="83" y="9"/>
                  <a:pt x="84" y="9"/>
                </a:cubicBezTo>
                <a:cubicBezTo>
                  <a:pt x="84" y="9"/>
                  <a:pt x="85" y="9"/>
                  <a:pt x="86" y="9"/>
                </a:cubicBezTo>
                <a:cubicBezTo>
                  <a:pt x="85" y="8"/>
                  <a:pt x="84" y="8"/>
                  <a:pt x="84" y="8"/>
                </a:cubicBezTo>
                <a:cubicBezTo>
                  <a:pt x="85" y="9"/>
                  <a:pt x="82" y="9"/>
                  <a:pt x="82" y="9"/>
                </a:cubicBezTo>
                <a:close/>
                <a:moveTo>
                  <a:pt x="83" y="24"/>
                </a:moveTo>
                <a:cubicBezTo>
                  <a:pt x="83" y="24"/>
                  <a:pt x="83" y="24"/>
                  <a:pt x="83" y="24"/>
                </a:cubicBezTo>
                <a:cubicBezTo>
                  <a:pt x="83" y="23"/>
                  <a:pt x="83" y="23"/>
                  <a:pt x="82" y="23"/>
                </a:cubicBezTo>
                <a:cubicBezTo>
                  <a:pt x="81" y="24"/>
                  <a:pt x="82" y="24"/>
                  <a:pt x="83" y="24"/>
                </a:cubicBezTo>
                <a:close/>
                <a:moveTo>
                  <a:pt x="81" y="31"/>
                </a:moveTo>
                <a:cubicBezTo>
                  <a:pt x="81" y="31"/>
                  <a:pt x="82" y="31"/>
                  <a:pt x="81" y="31"/>
                </a:cubicBezTo>
                <a:cubicBezTo>
                  <a:pt x="81" y="31"/>
                  <a:pt x="80" y="31"/>
                  <a:pt x="81" y="31"/>
                </a:cubicBezTo>
                <a:close/>
                <a:moveTo>
                  <a:pt x="74" y="34"/>
                </a:moveTo>
                <a:cubicBezTo>
                  <a:pt x="75" y="34"/>
                  <a:pt x="75" y="34"/>
                  <a:pt x="75" y="35"/>
                </a:cubicBezTo>
                <a:cubicBezTo>
                  <a:pt x="75" y="34"/>
                  <a:pt x="76" y="34"/>
                  <a:pt x="76" y="34"/>
                </a:cubicBezTo>
                <a:cubicBezTo>
                  <a:pt x="75" y="34"/>
                  <a:pt x="75" y="34"/>
                  <a:pt x="74" y="34"/>
                </a:cubicBezTo>
                <a:close/>
                <a:moveTo>
                  <a:pt x="74" y="6"/>
                </a:moveTo>
                <a:cubicBezTo>
                  <a:pt x="72" y="6"/>
                  <a:pt x="70" y="6"/>
                  <a:pt x="68" y="7"/>
                </a:cubicBezTo>
                <a:cubicBezTo>
                  <a:pt x="69" y="7"/>
                  <a:pt x="70" y="7"/>
                  <a:pt x="72" y="7"/>
                </a:cubicBezTo>
                <a:cubicBezTo>
                  <a:pt x="72" y="6"/>
                  <a:pt x="74" y="6"/>
                  <a:pt x="74" y="6"/>
                </a:cubicBezTo>
                <a:close/>
                <a:moveTo>
                  <a:pt x="82" y="31"/>
                </a:moveTo>
                <a:cubicBezTo>
                  <a:pt x="82" y="31"/>
                  <a:pt x="82" y="31"/>
                  <a:pt x="81" y="31"/>
                </a:cubicBezTo>
                <a:cubicBezTo>
                  <a:pt x="81" y="31"/>
                  <a:pt x="80" y="32"/>
                  <a:pt x="80" y="31"/>
                </a:cubicBezTo>
                <a:cubicBezTo>
                  <a:pt x="80" y="32"/>
                  <a:pt x="78" y="32"/>
                  <a:pt x="78" y="32"/>
                </a:cubicBezTo>
                <a:cubicBezTo>
                  <a:pt x="80" y="32"/>
                  <a:pt x="81" y="32"/>
                  <a:pt x="82" y="31"/>
                </a:cubicBezTo>
                <a:close/>
                <a:moveTo>
                  <a:pt x="85" y="31"/>
                </a:moveTo>
                <a:cubicBezTo>
                  <a:pt x="84" y="31"/>
                  <a:pt x="84" y="31"/>
                  <a:pt x="84" y="30"/>
                </a:cubicBezTo>
                <a:cubicBezTo>
                  <a:pt x="83" y="31"/>
                  <a:pt x="83" y="31"/>
                  <a:pt x="82" y="31"/>
                </a:cubicBezTo>
                <a:cubicBezTo>
                  <a:pt x="82" y="31"/>
                  <a:pt x="82" y="31"/>
                  <a:pt x="83" y="31"/>
                </a:cubicBezTo>
                <a:cubicBezTo>
                  <a:pt x="84" y="31"/>
                  <a:pt x="84" y="31"/>
                  <a:pt x="85" y="31"/>
                </a:cubicBezTo>
                <a:close/>
                <a:moveTo>
                  <a:pt x="85" y="23"/>
                </a:moveTo>
                <a:cubicBezTo>
                  <a:pt x="85" y="23"/>
                  <a:pt x="83" y="23"/>
                  <a:pt x="83" y="23"/>
                </a:cubicBezTo>
                <a:cubicBezTo>
                  <a:pt x="84" y="24"/>
                  <a:pt x="85" y="24"/>
                  <a:pt x="85" y="23"/>
                </a:cubicBezTo>
                <a:close/>
                <a:moveTo>
                  <a:pt x="89" y="31"/>
                </a:moveTo>
                <a:cubicBezTo>
                  <a:pt x="87" y="31"/>
                  <a:pt x="86" y="30"/>
                  <a:pt x="86" y="31"/>
                </a:cubicBezTo>
                <a:cubicBezTo>
                  <a:pt x="87" y="31"/>
                  <a:pt x="89" y="31"/>
                  <a:pt x="89" y="31"/>
                </a:cubicBezTo>
                <a:close/>
                <a:moveTo>
                  <a:pt x="92" y="32"/>
                </a:moveTo>
                <a:cubicBezTo>
                  <a:pt x="93" y="32"/>
                  <a:pt x="92" y="32"/>
                  <a:pt x="93" y="32"/>
                </a:cubicBezTo>
                <a:cubicBezTo>
                  <a:pt x="93" y="32"/>
                  <a:pt x="93" y="31"/>
                  <a:pt x="92" y="32"/>
                </a:cubicBezTo>
                <a:close/>
                <a:moveTo>
                  <a:pt x="95" y="32"/>
                </a:moveTo>
                <a:cubicBezTo>
                  <a:pt x="94" y="32"/>
                  <a:pt x="94" y="32"/>
                  <a:pt x="95" y="32"/>
                </a:cubicBezTo>
                <a:close/>
                <a:moveTo>
                  <a:pt x="97" y="22"/>
                </a:move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6" y="22"/>
                  <a:pt x="97" y="22"/>
                </a:cubicBezTo>
                <a:close/>
                <a:moveTo>
                  <a:pt x="99" y="24"/>
                </a:moveTo>
                <a:cubicBezTo>
                  <a:pt x="99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lose/>
                <a:moveTo>
                  <a:pt x="116" y="30"/>
                </a:moveTo>
                <a:cubicBezTo>
                  <a:pt x="116" y="30"/>
                  <a:pt x="117" y="30"/>
                  <a:pt x="118" y="31"/>
                </a:cubicBezTo>
                <a:cubicBezTo>
                  <a:pt x="118" y="31"/>
                  <a:pt x="119" y="32"/>
                  <a:pt x="120" y="32"/>
                </a:cubicBezTo>
                <a:cubicBezTo>
                  <a:pt x="119" y="32"/>
                  <a:pt x="119" y="32"/>
                  <a:pt x="120" y="32"/>
                </a:cubicBezTo>
                <a:cubicBezTo>
                  <a:pt x="118" y="31"/>
                  <a:pt x="118" y="31"/>
                  <a:pt x="118" y="30"/>
                </a:cubicBezTo>
                <a:cubicBezTo>
                  <a:pt x="117" y="30"/>
                  <a:pt x="116" y="30"/>
                  <a:pt x="116" y="30"/>
                </a:cubicBezTo>
                <a:close/>
                <a:moveTo>
                  <a:pt x="115" y="31"/>
                </a:moveTo>
                <a:cubicBezTo>
                  <a:pt x="115" y="30"/>
                  <a:pt x="115" y="30"/>
                  <a:pt x="114" y="30"/>
                </a:cubicBezTo>
                <a:cubicBezTo>
                  <a:pt x="114" y="30"/>
                  <a:pt x="114" y="30"/>
                  <a:pt x="115" y="31"/>
                </a:cubicBezTo>
                <a:close/>
                <a:moveTo>
                  <a:pt x="111" y="27"/>
                </a:moveTo>
                <a:cubicBezTo>
                  <a:pt x="111" y="27"/>
                  <a:pt x="112" y="27"/>
                  <a:pt x="113" y="28"/>
                </a:cubicBezTo>
                <a:cubicBezTo>
                  <a:pt x="113" y="28"/>
                  <a:pt x="114" y="28"/>
                  <a:pt x="114" y="28"/>
                </a:cubicBezTo>
                <a:cubicBezTo>
                  <a:pt x="113" y="28"/>
                  <a:pt x="112" y="27"/>
                  <a:pt x="111" y="27"/>
                </a:cubicBezTo>
                <a:close/>
                <a:moveTo>
                  <a:pt x="109" y="27"/>
                </a:moveTo>
                <a:cubicBezTo>
                  <a:pt x="109" y="28"/>
                  <a:pt x="110" y="28"/>
                  <a:pt x="111" y="28"/>
                </a:cubicBezTo>
                <a:cubicBezTo>
                  <a:pt x="111" y="28"/>
                  <a:pt x="110" y="28"/>
                  <a:pt x="110" y="28"/>
                </a:cubicBezTo>
                <a:cubicBezTo>
                  <a:pt x="112" y="29"/>
                  <a:pt x="112" y="29"/>
                  <a:pt x="113" y="30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8"/>
                  <a:pt x="109" y="27"/>
                  <a:pt x="107" y="26"/>
                </a:cubicBezTo>
                <a:cubicBezTo>
                  <a:pt x="107" y="27"/>
                  <a:pt x="108" y="27"/>
                  <a:pt x="109" y="27"/>
                </a:cubicBezTo>
                <a:close/>
                <a:moveTo>
                  <a:pt x="108" y="33"/>
                </a:moveTo>
                <a:cubicBezTo>
                  <a:pt x="109" y="33"/>
                  <a:pt x="109" y="33"/>
                  <a:pt x="110" y="34"/>
                </a:cubicBezTo>
                <a:cubicBezTo>
                  <a:pt x="110" y="33"/>
                  <a:pt x="111" y="34"/>
                  <a:pt x="111" y="34"/>
                </a:cubicBezTo>
                <a:cubicBezTo>
                  <a:pt x="110" y="33"/>
                  <a:pt x="110" y="33"/>
                  <a:pt x="109" y="33"/>
                </a:cubicBezTo>
                <a:cubicBezTo>
                  <a:pt x="109" y="33"/>
                  <a:pt x="107" y="32"/>
                  <a:pt x="108" y="33"/>
                </a:cubicBezTo>
                <a:close/>
                <a:moveTo>
                  <a:pt x="108" y="35"/>
                </a:moveTo>
                <a:cubicBezTo>
                  <a:pt x="108" y="35"/>
                  <a:pt x="107" y="34"/>
                  <a:pt x="107" y="35"/>
                </a:cubicBezTo>
                <a:cubicBezTo>
                  <a:pt x="107" y="35"/>
                  <a:pt x="107" y="35"/>
                  <a:pt x="108" y="35"/>
                </a:cubicBezTo>
                <a:close/>
                <a:moveTo>
                  <a:pt x="114" y="37"/>
                </a:moveTo>
                <a:cubicBezTo>
                  <a:pt x="112" y="36"/>
                  <a:pt x="110" y="35"/>
                  <a:pt x="109" y="34"/>
                </a:cubicBezTo>
                <a:cubicBezTo>
                  <a:pt x="108" y="34"/>
                  <a:pt x="108" y="34"/>
                  <a:pt x="109" y="35"/>
                </a:cubicBezTo>
                <a:cubicBezTo>
                  <a:pt x="109" y="34"/>
                  <a:pt x="110" y="35"/>
                  <a:pt x="110" y="35"/>
                </a:cubicBezTo>
                <a:cubicBezTo>
                  <a:pt x="110" y="35"/>
                  <a:pt x="109" y="35"/>
                  <a:pt x="109" y="35"/>
                </a:cubicBezTo>
                <a:cubicBezTo>
                  <a:pt x="110" y="35"/>
                  <a:pt x="113" y="37"/>
                  <a:pt x="114" y="37"/>
                </a:cubicBezTo>
                <a:close/>
                <a:moveTo>
                  <a:pt x="117" y="34"/>
                </a:moveTo>
                <a:cubicBezTo>
                  <a:pt x="117" y="34"/>
                  <a:pt x="118" y="35"/>
                  <a:pt x="118" y="35"/>
                </a:cubicBezTo>
                <a:cubicBezTo>
                  <a:pt x="117" y="34"/>
                  <a:pt x="118" y="34"/>
                  <a:pt x="117" y="34"/>
                </a:cubicBezTo>
                <a:close/>
                <a:moveTo>
                  <a:pt x="115" y="39"/>
                </a:moveTo>
                <a:cubicBezTo>
                  <a:pt x="116" y="38"/>
                  <a:pt x="115" y="38"/>
                  <a:pt x="115" y="38"/>
                </a:cubicBezTo>
                <a:cubicBezTo>
                  <a:pt x="114" y="38"/>
                  <a:pt x="115" y="38"/>
                  <a:pt x="115" y="39"/>
                </a:cubicBezTo>
                <a:close/>
                <a:moveTo>
                  <a:pt x="116" y="37"/>
                </a:moveTo>
                <a:cubicBezTo>
                  <a:pt x="115" y="37"/>
                  <a:pt x="117" y="38"/>
                  <a:pt x="118" y="39"/>
                </a:cubicBezTo>
                <a:cubicBezTo>
                  <a:pt x="118" y="38"/>
                  <a:pt x="116" y="37"/>
                  <a:pt x="116" y="37"/>
                </a:cubicBezTo>
                <a:close/>
                <a:moveTo>
                  <a:pt x="122" y="34"/>
                </a:moveTo>
                <a:cubicBezTo>
                  <a:pt x="121" y="34"/>
                  <a:pt x="120" y="33"/>
                  <a:pt x="120" y="32"/>
                </a:cubicBezTo>
                <a:cubicBezTo>
                  <a:pt x="119" y="32"/>
                  <a:pt x="120" y="33"/>
                  <a:pt x="120" y="33"/>
                </a:cubicBezTo>
                <a:cubicBezTo>
                  <a:pt x="120" y="33"/>
                  <a:pt x="121" y="34"/>
                  <a:pt x="122" y="34"/>
                </a:cubicBezTo>
                <a:close/>
                <a:moveTo>
                  <a:pt x="122" y="35"/>
                </a:moveTo>
                <a:cubicBezTo>
                  <a:pt x="124" y="36"/>
                  <a:pt x="125" y="37"/>
                  <a:pt x="126" y="38"/>
                </a:cubicBezTo>
                <a:cubicBezTo>
                  <a:pt x="127" y="40"/>
                  <a:pt x="128" y="41"/>
                  <a:pt x="129" y="43"/>
                </a:cubicBezTo>
                <a:cubicBezTo>
                  <a:pt x="130" y="44"/>
                  <a:pt x="130" y="44"/>
                  <a:pt x="131" y="45"/>
                </a:cubicBezTo>
                <a:cubicBezTo>
                  <a:pt x="131" y="44"/>
                  <a:pt x="129" y="42"/>
                  <a:pt x="131" y="43"/>
                </a:cubicBezTo>
                <a:cubicBezTo>
                  <a:pt x="130" y="42"/>
                  <a:pt x="130" y="43"/>
                  <a:pt x="130" y="42"/>
                </a:cubicBezTo>
                <a:cubicBezTo>
                  <a:pt x="129" y="42"/>
                  <a:pt x="129" y="42"/>
                  <a:pt x="129" y="41"/>
                </a:cubicBezTo>
                <a:cubicBezTo>
                  <a:pt x="129" y="41"/>
                  <a:pt x="128" y="40"/>
                  <a:pt x="128" y="40"/>
                </a:cubicBezTo>
                <a:cubicBezTo>
                  <a:pt x="127" y="39"/>
                  <a:pt x="127" y="40"/>
                  <a:pt x="127" y="39"/>
                </a:cubicBezTo>
                <a:cubicBezTo>
                  <a:pt x="127" y="38"/>
                  <a:pt x="127" y="38"/>
                  <a:pt x="127" y="38"/>
                </a:cubicBezTo>
                <a:cubicBezTo>
                  <a:pt x="126" y="37"/>
                  <a:pt x="124" y="36"/>
                  <a:pt x="122" y="34"/>
                </a:cubicBezTo>
                <a:cubicBezTo>
                  <a:pt x="122" y="34"/>
                  <a:pt x="122" y="34"/>
                  <a:pt x="122" y="35"/>
                </a:cubicBezTo>
                <a:close/>
                <a:moveTo>
                  <a:pt x="119" y="40"/>
                </a:moveTo>
                <a:cubicBezTo>
                  <a:pt x="119" y="40"/>
                  <a:pt x="119" y="39"/>
                  <a:pt x="119" y="39"/>
                </a:cubicBezTo>
                <a:cubicBezTo>
                  <a:pt x="118" y="39"/>
                  <a:pt x="119" y="39"/>
                  <a:pt x="119" y="40"/>
                </a:cubicBezTo>
                <a:close/>
                <a:moveTo>
                  <a:pt x="124" y="39"/>
                </a:moveTo>
                <a:cubicBezTo>
                  <a:pt x="125" y="40"/>
                  <a:pt x="126" y="41"/>
                  <a:pt x="127" y="42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26" y="41"/>
                  <a:pt x="126" y="40"/>
                  <a:pt x="125" y="39"/>
                </a:cubicBezTo>
                <a:cubicBezTo>
                  <a:pt x="124" y="39"/>
                  <a:pt x="123" y="38"/>
                  <a:pt x="123" y="37"/>
                </a:cubicBezTo>
                <a:cubicBezTo>
                  <a:pt x="122" y="37"/>
                  <a:pt x="123" y="38"/>
                  <a:pt x="122" y="37"/>
                </a:cubicBezTo>
                <a:cubicBezTo>
                  <a:pt x="122" y="37"/>
                  <a:pt x="122" y="37"/>
                  <a:pt x="121" y="3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3" y="38"/>
                  <a:pt x="123" y="38"/>
                  <a:pt x="124" y="39"/>
                </a:cubicBezTo>
                <a:close/>
                <a:moveTo>
                  <a:pt x="121" y="43"/>
                </a:moveTo>
                <a:cubicBezTo>
                  <a:pt x="120" y="42"/>
                  <a:pt x="120" y="42"/>
                  <a:pt x="119" y="41"/>
                </a:cubicBezTo>
                <a:cubicBezTo>
                  <a:pt x="119" y="42"/>
                  <a:pt x="120" y="42"/>
                  <a:pt x="120" y="43"/>
                </a:cubicBezTo>
                <a:cubicBezTo>
                  <a:pt x="121" y="43"/>
                  <a:pt x="121" y="43"/>
                  <a:pt x="121" y="43"/>
                </a:cubicBezTo>
                <a:close/>
                <a:moveTo>
                  <a:pt x="130" y="55"/>
                </a:moveTo>
                <a:cubicBezTo>
                  <a:pt x="130" y="54"/>
                  <a:pt x="130" y="54"/>
                  <a:pt x="130" y="54"/>
                </a:cubicBezTo>
                <a:cubicBezTo>
                  <a:pt x="130" y="54"/>
                  <a:pt x="130" y="55"/>
                  <a:pt x="130" y="55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Freeform 6763">
            <a:extLst>
              <a:ext uri="{FF2B5EF4-FFF2-40B4-BE49-F238E27FC236}">
                <a16:creationId xmlns:a16="http://schemas.microsoft.com/office/drawing/2014/main" id="{5F5B7798-A396-6ED7-6678-366584965F4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687055" y="2602715"/>
            <a:ext cx="627001" cy="605500"/>
          </a:xfrm>
          <a:custGeom>
            <a:avLst/>
            <a:gdLst>
              <a:gd name="T0" fmla="*/ 93 w 178"/>
              <a:gd name="T1" fmla="*/ 33 h 172"/>
              <a:gd name="T2" fmla="*/ 59 w 178"/>
              <a:gd name="T3" fmla="*/ 42 h 172"/>
              <a:gd name="T4" fmla="*/ 52 w 178"/>
              <a:gd name="T5" fmla="*/ 110 h 172"/>
              <a:gd name="T6" fmla="*/ 93 w 178"/>
              <a:gd name="T7" fmla="*/ 125 h 172"/>
              <a:gd name="T8" fmla="*/ 120 w 178"/>
              <a:gd name="T9" fmla="*/ 116 h 172"/>
              <a:gd name="T10" fmla="*/ 98 w 178"/>
              <a:gd name="T11" fmla="*/ 132 h 172"/>
              <a:gd name="T12" fmla="*/ 106 w 178"/>
              <a:gd name="T13" fmla="*/ 136 h 172"/>
              <a:gd name="T14" fmla="*/ 84 w 178"/>
              <a:gd name="T15" fmla="*/ 141 h 172"/>
              <a:gd name="T16" fmla="*/ 128 w 178"/>
              <a:gd name="T17" fmla="*/ 128 h 172"/>
              <a:gd name="T18" fmla="*/ 138 w 178"/>
              <a:gd name="T19" fmla="*/ 122 h 172"/>
              <a:gd name="T20" fmla="*/ 154 w 178"/>
              <a:gd name="T21" fmla="*/ 95 h 172"/>
              <a:gd name="T22" fmla="*/ 150 w 178"/>
              <a:gd name="T23" fmla="*/ 116 h 172"/>
              <a:gd name="T24" fmla="*/ 146 w 178"/>
              <a:gd name="T25" fmla="*/ 127 h 172"/>
              <a:gd name="T26" fmla="*/ 147 w 178"/>
              <a:gd name="T27" fmla="*/ 133 h 172"/>
              <a:gd name="T28" fmla="*/ 95 w 178"/>
              <a:gd name="T29" fmla="*/ 160 h 172"/>
              <a:gd name="T30" fmla="*/ 84 w 178"/>
              <a:gd name="T31" fmla="*/ 164 h 172"/>
              <a:gd name="T32" fmla="*/ 169 w 178"/>
              <a:gd name="T33" fmla="*/ 110 h 172"/>
              <a:gd name="T34" fmla="*/ 134 w 178"/>
              <a:gd name="T35" fmla="*/ 155 h 172"/>
              <a:gd name="T36" fmla="*/ 176 w 178"/>
              <a:gd name="T37" fmla="*/ 109 h 172"/>
              <a:gd name="T38" fmla="*/ 126 w 178"/>
              <a:gd name="T39" fmla="*/ 165 h 172"/>
              <a:gd name="T40" fmla="*/ 28 w 178"/>
              <a:gd name="T41" fmla="*/ 148 h 172"/>
              <a:gd name="T42" fmla="*/ 0 w 178"/>
              <a:gd name="T43" fmla="*/ 83 h 172"/>
              <a:gd name="T44" fmla="*/ 58 w 178"/>
              <a:gd name="T45" fmla="*/ 3 h 172"/>
              <a:gd name="T46" fmla="*/ 21 w 178"/>
              <a:gd name="T47" fmla="*/ 28 h 172"/>
              <a:gd name="T48" fmla="*/ 1 w 178"/>
              <a:gd name="T49" fmla="*/ 88 h 172"/>
              <a:gd name="T50" fmla="*/ 24 w 178"/>
              <a:gd name="T51" fmla="*/ 135 h 172"/>
              <a:gd name="T52" fmla="*/ 8 w 178"/>
              <a:gd name="T53" fmla="*/ 58 h 172"/>
              <a:gd name="T54" fmla="*/ 18 w 178"/>
              <a:gd name="T55" fmla="*/ 42 h 172"/>
              <a:gd name="T56" fmla="*/ 22 w 178"/>
              <a:gd name="T57" fmla="*/ 39 h 172"/>
              <a:gd name="T58" fmla="*/ 129 w 178"/>
              <a:gd name="T59" fmla="*/ 20 h 172"/>
              <a:gd name="T60" fmla="*/ 125 w 178"/>
              <a:gd name="T61" fmla="*/ 20 h 172"/>
              <a:gd name="T62" fmla="*/ 135 w 178"/>
              <a:gd name="T63" fmla="*/ 31 h 172"/>
              <a:gd name="T64" fmla="*/ 90 w 178"/>
              <a:gd name="T65" fmla="*/ 14 h 172"/>
              <a:gd name="T66" fmla="*/ 120 w 178"/>
              <a:gd name="T67" fmla="*/ 25 h 172"/>
              <a:gd name="T68" fmla="*/ 103 w 178"/>
              <a:gd name="T69" fmla="*/ 21 h 172"/>
              <a:gd name="T70" fmla="*/ 104 w 178"/>
              <a:gd name="T71" fmla="*/ 23 h 172"/>
              <a:gd name="T72" fmla="*/ 140 w 178"/>
              <a:gd name="T73" fmla="*/ 72 h 172"/>
              <a:gd name="T74" fmla="*/ 134 w 178"/>
              <a:gd name="T75" fmla="*/ 63 h 172"/>
              <a:gd name="T76" fmla="*/ 137 w 178"/>
              <a:gd name="T77" fmla="*/ 61 h 172"/>
              <a:gd name="T78" fmla="*/ 103 w 178"/>
              <a:gd name="T79" fmla="*/ 11 h 172"/>
              <a:gd name="T80" fmla="*/ 105 w 178"/>
              <a:gd name="T81" fmla="*/ 11 h 172"/>
              <a:gd name="T82" fmla="*/ 24 w 178"/>
              <a:gd name="T83" fmla="*/ 31 h 172"/>
              <a:gd name="T84" fmla="*/ 24 w 178"/>
              <a:gd name="T85" fmla="*/ 25 h 172"/>
              <a:gd name="T86" fmla="*/ 145 w 178"/>
              <a:gd name="T87" fmla="*/ 150 h 172"/>
              <a:gd name="T88" fmla="*/ 126 w 178"/>
              <a:gd name="T89" fmla="*/ 162 h 172"/>
              <a:gd name="T90" fmla="*/ 148 w 178"/>
              <a:gd name="T91" fmla="*/ 105 h 172"/>
              <a:gd name="T92" fmla="*/ 128 w 178"/>
              <a:gd name="T93" fmla="*/ 129 h 172"/>
              <a:gd name="T94" fmla="*/ 141 w 178"/>
              <a:gd name="T95" fmla="*/ 132 h 172"/>
              <a:gd name="T96" fmla="*/ 126 w 178"/>
              <a:gd name="T97" fmla="*/ 143 h 172"/>
              <a:gd name="T98" fmla="*/ 108 w 178"/>
              <a:gd name="T99" fmla="*/ 155 h 172"/>
              <a:gd name="T100" fmla="*/ 97 w 178"/>
              <a:gd name="T101" fmla="*/ 139 h 172"/>
              <a:gd name="T102" fmla="*/ 95 w 178"/>
              <a:gd name="T103" fmla="*/ 133 h 172"/>
              <a:gd name="T104" fmla="*/ 57 w 178"/>
              <a:gd name="T105" fmla="*/ 166 h 172"/>
              <a:gd name="T106" fmla="*/ 84 w 178"/>
              <a:gd name="T107" fmla="*/ 172 h 172"/>
              <a:gd name="T108" fmla="*/ 100 w 178"/>
              <a:gd name="T109" fmla="*/ 167 h 172"/>
              <a:gd name="T110" fmla="*/ 69 w 178"/>
              <a:gd name="T111" fmla="*/ 163 h 172"/>
              <a:gd name="T112" fmla="*/ 42 w 178"/>
              <a:gd name="T113" fmla="*/ 152 h 172"/>
              <a:gd name="T114" fmla="*/ 16 w 178"/>
              <a:gd name="T115" fmla="*/ 48 h 172"/>
              <a:gd name="T116" fmla="*/ 50 w 178"/>
              <a:gd name="T117" fmla="*/ 14 h 172"/>
              <a:gd name="T118" fmla="*/ 80 w 178"/>
              <a:gd name="T119" fmla="*/ 31 h 172"/>
              <a:gd name="T120" fmla="*/ 110 w 178"/>
              <a:gd name="T121" fmla="*/ 28 h 172"/>
              <a:gd name="T122" fmla="*/ 127 w 178"/>
              <a:gd name="T123" fmla="*/ 3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72">
                <a:moveTo>
                  <a:pt x="135" y="78"/>
                </a:moveTo>
                <a:cubicBezTo>
                  <a:pt x="135" y="77"/>
                  <a:pt x="135" y="75"/>
                  <a:pt x="135" y="74"/>
                </a:cubicBezTo>
                <a:cubicBezTo>
                  <a:pt x="135" y="72"/>
                  <a:pt x="134" y="70"/>
                  <a:pt x="134" y="69"/>
                </a:cubicBezTo>
                <a:cubicBezTo>
                  <a:pt x="133" y="65"/>
                  <a:pt x="131" y="60"/>
                  <a:pt x="129" y="56"/>
                </a:cubicBezTo>
                <a:cubicBezTo>
                  <a:pt x="127" y="52"/>
                  <a:pt x="124" y="48"/>
                  <a:pt x="121" y="45"/>
                </a:cubicBezTo>
                <a:cubicBezTo>
                  <a:pt x="121" y="45"/>
                  <a:pt x="121" y="45"/>
                  <a:pt x="120" y="45"/>
                </a:cubicBezTo>
                <a:cubicBezTo>
                  <a:pt x="120" y="45"/>
                  <a:pt x="120" y="44"/>
                  <a:pt x="120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9" y="43"/>
                  <a:pt x="118" y="42"/>
                  <a:pt x="118" y="43"/>
                </a:cubicBezTo>
                <a:cubicBezTo>
                  <a:pt x="118" y="42"/>
                  <a:pt x="117" y="41"/>
                  <a:pt x="117" y="41"/>
                </a:cubicBezTo>
                <a:cubicBezTo>
                  <a:pt x="116" y="40"/>
                  <a:pt x="114" y="39"/>
                  <a:pt x="112" y="38"/>
                </a:cubicBezTo>
                <a:cubicBezTo>
                  <a:pt x="110" y="37"/>
                  <a:pt x="108" y="36"/>
                  <a:pt x="106" y="35"/>
                </a:cubicBezTo>
                <a:cubicBezTo>
                  <a:pt x="104" y="34"/>
                  <a:pt x="103" y="34"/>
                  <a:pt x="101" y="34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1" y="33"/>
                  <a:pt x="100" y="33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33"/>
                  <a:pt x="98" y="32"/>
                  <a:pt x="96" y="32"/>
                </a:cubicBezTo>
                <a:cubicBezTo>
                  <a:pt x="96" y="32"/>
                  <a:pt x="96" y="32"/>
                  <a:pt x="95" y="32"/>
                </a:cubicBezTo>
                <a:cubicBezTo>
                  <a:pt x="95" y="32"/>
                  <a:pt x="96" y="32"/>
                  <a:pt x="96" y="33"/>
                </a:cubicBezTo>
                <a:cubicBezTo>
                  <a:pt x="97" y="33"/>
                  <a:pt x="96" y="32"/>
                  <a:pt x="97" y="32"/>
                </a:cubicBezTo>
                <a:cubicBezTo>
                  <a:pt x="98" y="32"/>
                  <a:pt x="96" y="32"/>
                  <a:pt x="97" y="33"/>
                </a:cubicBezTo>
                <a:cubicBezTo>
                  <a:pt x="95" y="32"/>
                  <a:pt x="97" y="33"/>
                  <a:pt x="96" y="33"/>
                </a:cubicBezTo>
                <a:cubicBezTo>
                  <a:pt x="96" y="33"/>
                  <a:pt x="97" y="33"/>
                  <a:pt x="97" y="33"/>
                </a:cubicBezTo>
                <a:cubicBezTo>
                  <a:pt x="98" y="34"/>
                  <a:pt x="98" y="34"/>
                  <a:pt x="98" y="34"/>
                </a:cubicBezTo>
                <a:cubicBezTo>
                  <a:pt x="99" y="34"/>
                  <a:pt x="98" y="34"/>
                  <a:pt x="99" y="34"/>
                </a:cubicBezTo>
                <a:cubicBezTo>
                  <a:pt x="99" y="34"/>
                  <a:pt x="99" y="33"/>
                  <a:pt x="98" y="33"/>
                </a:cubicBezTo>
                <a:cubicBezTo>
                  <a:pt x="99" y="33"/>
                  <a:pt x="100" y="34"/>
                  <a:pt x="100" y="33"/>
                </a:cubicBezTo>
                <a:cubicBezTo>
                  <a:pt x="101" y="33"/>
                  <a:pt x="101" y="34"/>
                  <a:pt x="101" y="34"/>
                </a:cubicBezTo>
                <a:cubicBezTo>
                  <a:pt x="101" y="34"/>
                  <a:pt x="101" y="34"/>
                  <a:pt x="102" y="34"/>
                </a:cubicBezTo>
                <a:cubicBezTo>
                  <a:pt x="102" y="34"/>
                  <a:pt x="101" y="34"/>
                  <a:pt x="102" y="35"/>
                </a:cubicBezTo>
                <a:cubicBezTo>
                  <a:pt x="103" y="35"/>
                  <a:pt x="102" y="35"/>
                  <a:pt x="103" y="35"/>
                </a:cubicBezTo>
                <a:cubicBezTo>
                  <a:pt x="103" y="35"/>
                  <a:pt x="103" y="35"/>
                  <a:pt x="104" y="35"/>
                </a:cubicBezTo>
                <a:cubicBezTo>
                  <a:pt x="103" y="35"/>
                  <a:pt x="102" y="35"/>
                  <a:pt x="101" y="35"/>
                </a:cubicBezTo>
                <a:cubicBezTo>
                  <a:pt x="102" y="35"/>
                  <a:pt x="101" y="35"/>
                  <a:pt x="100" y="35"/>
                </a:cubicBezTo>
                <a:cubicBezTo>
                  <a:pt x="99" y="35"/>
                  <a:pt x="99" y="35"/>
                  <a:pt x="99" y="34"/>
                </a:cubicBezTo>
                <a:cubicBezTo>
                  <a:pt x="99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3"/>
                  <a:pt x="95" y="34"/>
                  <a:pt x="94" y="33"/>
                </a:cubicBezTo>
                <a:cubicBezTo>
                  <a:pt x="94" y="33"/>
                  <a:pt x="95" y="33"/>
                  <a:pt x="95" y="33"/>
                </a:cubicBezTo>
                <a:cubicBezTo>
                  <a:pt x="94" y="33"/>
                  <a:pt x="93" y="33"/>
                  <a:pt x="93" y="33"/>
                </a:cubicBezTo>
                <a:cubicBezTo>
                  <a:pt x="92" y="33"/>
                  <a:pt x="93" y="33"/>
                  <a:pt x="93" y="33"/>
                </a:cubicBezTo>
                <a:cubicBezTo>
                  <a:pt x="93" y="33"/>
                  <a:pt x="92" y="33"/>
                  <a:pt x="91" y="32"/>
                </a:cubicBezTo>
                <a:cubicBezTo>
                  <a:pt x="91" y="32"/>
                  <a:pt x="90" y="32"/>
                  <a:pt x="90" y="33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2"/>
                  <a:pt x="89" y="33"/>
                  <a:pt x="88" y="33"/>
                </a:cubicBezTo>
                <a:cubicBezTo>
                  <a:pt x="88" y="32"/>
                  <a:pt x="87" y="32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6" y="32"/>
                  <a:pt x="85" y="32"/>
                  <a:pt x="84" y="32"/>
                </a:cubicBezTo>
                <a:cubicBezTo>
                  <a:pt x="84" y="32"/>
                  <a:pt x="85" y="32"/>
                  <a:pt x="85" y="32"/>
                </a:cubicBezTo>
                <a:cubicBezTo>
                  <a:pt x="84" y="32"/>
                  <a:pt x="84" y="32"/>
                  <a:pt x="83" y="33"/>
                </a:cubicBezTo>
                <a:cubicBezTo>
                  <a:pt x="83" y="32"/>
                  <a:pt x="83" y="32"/>
                  <a:pt x="82" y="32"/>
                </a:cubicBezTo>
                <a:cubicBezTo>
                  <a:pt x="82" y="32"/>
                  <a:pt x="82" y="32"/>
                  <a:pt x="82" y="33"/>
                </a:cubicBezTo>
                <a:cubicBezTo>
                  <a:pt x="81" y="33"/>
                  <a:pt x="81" y="32"/>
                  <a:pt x="81" y="32"/>
                </a:cubicBezTo>
                <a:cubicBezTo>
                  <a:pt x="80" y="32"/>
                  <a:pt x="81" y="33"/>
                  <a:pt x="80" y="33"/>
                </a:cubicBezTo>
                <a:cubicBezTo>
                  <a:pt x="80" y="32"/>
                  <a:pt x="79" y="33"/>
                  <a:pt x="79" y="32"/>
                </a:cubicBezTo>
                <a:cubicBezTo>
                  <a:pt x="78" y="33"/>
                  <a:pt x="77" y="33"/>
                  <a:pt x="76" y="33"/>
                </a:cubicBezTo>
                <a:cubicBezTo>
                  <a:pt x="76" y="33"/>
                  <a:pt x="76" y="33"/>
                  <a:pt x="75" y="33"/>
                </a:cubicBezTo>
                <a:cubicBezTo>
                  <a:pt x="75" y="33"/>
                  <a:pt x="76" y="33"/>
                  <a:pt x="76" y="33"/>
                </a:cubicBezTo>
                <a:cubicBezTo>
                  <a:pt x="77" y="33"/>
                  <a:pt x="78" y="33"/>
                  <a:pt x="78" y="33"/>
                </a:cubicBezTo>
                <a:cubicBezTo>
                  <a:pt x="81" y="33"/>
                  <a:pt x="85" y="33"/>
                  <a:pt x="90" y="33"/>
                </a:cubicBezTo>
                <a:cubicBezTo>
                  <a:pt x="89" y="34"/>
                  <a:pt x="87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4" y="33"/>
                  <a:pt x="85" y="34"/>
                  <a:pt x="84" y="34"/>
                </a:cubicBezTo>
                <a:cubicBezTo>
                  <a:pt x="84" y="33"/>
                  <a:pt x="83" y="33"/>
                  <a:pt x="82" y="33"/>
                </a:cubicBezTo>
                <a:cubicBezTo>
                  <a:pt x="82" y="33"/>
                  <a:pt x="81" y="33"/>
                  <a:pt x="80" y="33"/>
                </a:cubicBezTo>
                <a:cubicBezTo>
                  <a:pt x="79" y="33"/>
                  <a:pt x="80" y="33"/>
                  <a:pt x="80" y="34"/>
                </a:cubicBezTo>
                <a:cubicBezTo>
                  <a:pt x="79" y="34"/>
                  <a:pt x="79" y="34"/>
                  <a:pt x="78" y="34"/>
                </a:cubicBezTo>
                <a:cubicBezTo>
                  <a:pt x="78" y="34"/>
                  <a:pt x="79" y="33"/>
                  <a:pt x="78" y="33"/>
                </a:cubicBezTo>
                <a:cubicBezTo>
                  <a:pt x="78" y="34"/>
                  <a:pt x="78" y="34"/>
                  <a:pt x="77" y="35"/>
                </a:cubicBezTo>
                <a:cubicBezTo>
                  <a:pt x="76" y="35"/>
                  <a:pt x="75" y="35"/>
                  <a:pt x="74" y="35"/>
                </a:cubicBezTo>
                <a:cubicBezTo>
                  <a:pt x="73" y="36"/>
                  <a:pt x="72" y="36"/>
                  <a:pt x="71" y="36"/>
                </a:cubicBezTo>
                <a:cubicBezTo>
                  <a:pt x="71" y="36"/>
                  <a:pt x="71" y="36"/>
                  <a:pt x="72" y="37"/>
                </a:cubicBezTo>
                <a:cubicBezTo>
                  <a:pt x="71" y="37"/>
                  <a:pt x="70" y="37"/>
                  <a:pt x="69" y="37"/>
                </a:cubicBezTo>
                <a:cubicBezTo>
                  <a:pt x="68" y="38"/>
                  <a:pt x="67" y="38"/>
                  <a:pt x="67" y="38"/>
                </a:cubicBezTo>
                <a:cubicBezTo>
                  <a:pt x="67" y="37"/>
                  <a:pt x="70" y="37"/>
                  <a:pt x="71" y="36"/>
                </a:cubicBezTo>
                <a:cubicBezTo>
                  <a:pt x="70" y="36"/>
                  <a:pt x="68" y="37"/>
                  <a:pt x="66" y="38"/>
                </a:cubicBezTo>
                <a:cubicBezTo>
                  <a:pt x="65" y="38"/>
                  <a:pt x="63" y="39"/>
                  <a:pt x="61" y="39"/>
                </a:cubicBezTo>
                <a:cubicBezTo>
                  <a:pt x="61" y="40"/>
                  <a:pt x="62" y="39"/>
                  <a:pt x="62" y="40"/>
                </a:cubicBezTo>
                <a:cubicBezTo>
                  <a:pt x="60" y="40"/>
                  <a:pt x="60" y="41"/>
                  <a:pt x="60" y="41"/>
                </a:cubicBezTo>
                <a:cubicBezTo>
                  <a:pt x="59" y="41"/>
                  <a:pt x="60" y="41"/>
                  <a:pt x="59" y="42"/>
                </a:cubicBezTo>
                <a:cubicBezTo>
                  <a:pt x="59" y="42"/>
                  <a:pt x="60" y="42"/>
                  <a:pt x="60" y="41"/>
                </a:cubicBezTo>
                <a:cubicBezTo>
                  <a:pt x="60" y="42"/>
                  <a:pt x="60" y="42"/>
                  <a:pt x="60" y="41"/>
                </a:cubicBezTo>
                <a:cubicBezTo>
                  <a:pt x="60" y="42"/>
                  <a:pt x="58" y="43"/>
                  <a:pt x="59" y="43"/>
                </a:cubicBezTo>
                <a:cubicBezTo>
                  <a:pt x="58" y="44"/>
                  <a:pt x="58" y="43"/>
                  <a:pt x="57" y="44"/>
                </a:cubicBezTo>
                <a:cubicBezTo>
                  <a:pt x="57" y="44"/>
                  <a:pt x="58" y="44"/>
                  <a:pt x="58" y="44"/>
                </a:cubicBezTo>
                <a:cubicBezTo>
                  <a:pt x="57" y="45"/>
                  <a:pt x="57" y="44"/>
                  <a:pt x="56" y="45"/>
                </a:cubicBezTo>
                <a:cubicBezTo>
                  <a:pt x="56" y="45"/>
                  <a:pt x="57" y="45"/>
                  <a:pt x="56" y="45"/>
                </a:cubicBezTo>
                <a:cubicBezTo>
                  <a:pt x="55" y="45"/>
                  <a:pt x="53" y="47"/>
                  <a:pt x="51" y="49"/>
                </a:cubicBezTo>
                <a:cubicBezTo>
                  <a:pt x="51" y="49"/>
                  <a:pt x="51" y="49"/>
                  <a:pt x="50" y="49"/>
                </a:cubicBezTo>
                <a:cubicBezTo>
                  <a:pt x="50" y="50"/>
                  <a:pt x="49" y="51"/>
                  <a:pt x="49" y="51"/>
                </a:cubicBezTo>
                <a:cubicBezTo>
                  <a:pt x="49" y="52"/>
                  <a:pt x="49" y="51"/>
                  <a:pt x="50" y="51"/>
                </a:cubicBezTo>
                <a:cubicBezTo>
                  <a:pt x="50" y="51"/>
                  <a:pt x="49" y="51"/>
                  <a:pt x="50" y="51"/>
                </a:cubicBezTo>
                <a:cubicBezTo>
                  <a:pt x="48" y="53"/>
                  <a:pt x="47" y="54"/>
                  <a:pt x="47" y="55"/>
                </a:cubicBezTo>
                <a:cubicBezTo>
                  <a:pt x="46" y="57"/>
                  <a:pt x="45" y="58"/>
                  <a:pt x="44" y="60"/>
                </a:cubicBezTo>
                <a:cubicBezTo>
                  <a:pt x="44" y="61"/>
                  <a:pt x="43" y="62"/>
                  <a:pt x="43" y="63"/>
                </a:cubicBezTo>
                <a:cubicBezTo>
                  <a:pt x="43" y="64"/>
                  <a:pt x="42" y="65"/>
                  <a:pt x="42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6"/>
                  <a:pt x="41" y="67"/>
                  <a:pt x="41" y="68"/>
                </a:cubicBezTo>
                <a:cubicBezTo>
                  <a:pt x="41" y="68"/>
                  <a:pt x="42" y="67"/>
                  <a:pt x="42" y="68"/>
                </a:cubicBezTo>
                <a:cubicBezTo>
                  <a:pt x="41" y="68"/>
                  <a:pt x="41" y="69"/>
                  <a:pt x="41" y="69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1"/>
                  <a:pt x="41" y="72"/>
                  <a:pt x="41" y="73"/>
                </a:cubicBezTo>
                <a:cubicBezTo>
                  <a:pt x="40" y="74"/>
                  <a:pt x="40" y="76"/>
                  <a:pt x="40" y="77"/>
                </a:cubicBezTo>
                <a:cubicBezTo>
                  <a:pt x="40" y="78"/>
                  <a:pt x="41" y="77"/>
                  <a:pt x="40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9"/>
                  <a:pt x="40" y="79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1"/>
                  <a:pt x="41" y="81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40" y="84"/>
                  <a:pt x="40" y="85"/>
                  <a:pt x="41" y="86"/>
                </a:cubicBezTo>
                <a:cubicBezTo>
                  <a:pt x="41" y="87"/>
                  <a:pt x="41" y="88"/>
                  <a:pt x="41" y="89"/>
                </a:cubicBezTo>
                <a:cubicBezTo>
                  <a:pt x="41" y="90"/>
                  <a:pt x="41" y="90"/>
                  <a:pt x="41" y="91"/>
                </a:cubicBezTo>
                <a:cubicBezTo>
                  <a:pt x="41" y="91"/>
                  <a:pt x="42" y="93"/>
                  <a:pt x="42" y="94"/>
                </a:cubicBezTo>
                <a:cubicBezTo>
                  <a:pt x="42" y="94"/>
                  <a:pt x="42" y="94"/>
                  <a:pt x="42" y="95"/>
                </a:cubicBezTo>
                <a:cubicBezTo>
                  <a:pt x="42" y="95"/>
                  <a:pt x="42" y="94"/>
                  <a:pt x="43" y="94"/>
                </a:cubicBezTo>
                <a:cubicBezTo>
                  <a:pt x="43" y="96"/>
                  <a:pt x="44" y="97"/>
                  <a:pt x="45" y="99"/>
                </a:cubicBezTo>
                <a:cubicBezTo>
                  <a:pt x="45" y="99"/>
                  <a:pt x="45" y="101"/>
                  <a:pt x="46" y="100"/>
                </a:cubicBezTo>
                <a:cubicBezTo>
                  <a:pt x="46" y="102"/>
                  <a:pt x="47" y="103"/>
                  <a:pt x="48" y="104"/>
                </a:cubicBezTo>
                <a:cubicBezTo>
                  <a:pt x="48" y="105"/>
                  <a:pt x="49" y="106"/>
                  <a:pt x="50" y="107"/>
                </a:cubicBezTo>
                <a:cubicBezTo>
                  <a:pt x="51" y="108"/>
                  <a:pt x="52" y="109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7" y="114"/>
                  <a:pt x="58" y="115"/>
                </a:cubicBezTo>
                <a:cubicBezTo>
                  <a:pt x="59" y="115"/>
                  <a:pt x="57" y="115"/>
                  <a:pt x="57" y="114"/>
                </a:cubicBezTo>
                <a:cubicBezTo>
                  <a:pt x="59" y="115"/>
                  <a:pt x="61" y="117"/>
                  <a:pt x="63" y="118"/>
                </a:cubicBezTo>
                <a:cubicBezTo>
                  <a:pt x="63" y="119"/>
                  <a:pt x="64" y="118"/>
                  <a:pt x="65" y="119"/>
                </a:cubicBezTo>
                <a:cubicBezTo>
                  <a:pt x="65" y="119"/>
                  <a:pt x="66" y="119"/>
                  <a:pt x="66" y="119"/>
                </a:cubicBezTo>
                <a:cubicBezTo>
                  <a:pt x="66" y="119"/>
                  <a:pt x="66" y="120"/>
                  <a:pt x="66" y="120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8" y="122"/>
                  <a:pt x="69" y="122"/>
                  <a:pt x="70" y="123"/>
                </a:cubicBezTo>
                <a:cubicBezTo>
                  <a:pt x="70" y="122"/>
                  <a:pt x="71" y="123"/>
                  <a:pt x="72" y="123"/>
                </a:cubicBezTo>
                <a:cubicBezTo>
                  <a:pt x="74" y="123"/>
                  <a:pt x="75" y="124"/>
                  <a:pt x="75" y="123"/>
                </a:cubicBezTo>
                <a:cubicBezTo>
                  <a:pt x="73" y="123"/>
                  <a:pt x="72" y="123"/>
                  <a:pt x="70" y="122"/>
                </a:cubicBezTo>
                <a:cubicBezTo>
                  <a:pt x="70" y="122"/>
                  <a:pt x="71" y="122"/>
                  <a:pt x="72" y="122"/>
                </a:cubicBezTo>
                <a:cubicBezTo>
                  <a:pt x="73" y="122"/>
                  <a:pt x="73" y="123"/>
                  <a:pt x="73" y="122"/>
                </a:cubicBezTo>
                <a:cubicBezTo>
                  <a:pt x="74" y="122"/>
                  <a:pt x="74" y="123"/>
                  <a:pt x="74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2"/>
                  <a:pt x="76" y="123"/>
                  <a:pt x="75" y="122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5" y="122"/>
                  <a:pt x="74" y="122"/>
                  <a:pt x="74" y="122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6" y="122"/>
                  <a:pt x="76" y="122"/>
                  <a:pt x="77" y="122"/>
                </a:cubicBezTo>
                <a:cubicBezTo>
                  <a:pt x="77" y="123"/>
                  <a:pt x="78" y="123"/>
                  <a:pt x="77" y="123"/>
                </a:cubicBezTo>
                <a:cubicBezTo>
                  <a:pt x="78" y="124"/>
                  <a:pt x="77" y="124"/>
                  <a:pt x="78" y="124"/>
                </a:cubicBezTo>
                <a:cubicBezTo>
                  <a:pt x="78" y="124"/>
                  <a:pt x="79" y="124"/>
                  <a:pt x="79" y="124"/>
                </a:cubicBezTo>
                <a:cubicBezTo>
                  <a:pt x="79" y="124"/>
                  <a:pt x="80" y="124"/>
                  <a:pt x="80" y="124"/>
                </a:cubicBezTo>
                <a:cubicBezTo>
                  <a:pt x="81" y="124"/>
                  <a:pt x="81" y="124"/>
                  <a:pt x="82" y="124"/>
                </a:cubicBezTo>
                <a:cubicBezTo>
                  <a:pt x="83" y="124"/>
                  <a:pt x="82" y="124"/>
                  <a:pt x="83" y="124"/>
                </a:cubicBezTo>
                <a:cubicBezTo>
                  <a:pt x="83" y="124"/>
                  <a:pt x="84" y="124"/>
                  <a:pt x="84" y="125"/>
                </a:cubicBezTo>
                <a:cubicBezTo>
                  <a:pt x="85" y="124"/>
                  <a:pt x="86" y="124"/>
                  <a:pt x="86" y="124"/>
                </a:cubicBezTo>
                <a:cubicBezTo>
                  <a:pt x="87" y="124"/>
                  <a:pt x="88" y="124"/>
                  <a:pt x="87" y="125"/>
                </a:cubicBezTo>
                <a:cubicBezTo>
                  <a:pt x="88" y="124"/>
                  <a:pt x="89" y="125"/>
                  <a:pt x="91" y="125"/>
                </a:cubicBezTo>
                <a:cubicBezTo>
                  <a:pt x="91" y="125"/>
                  <a:pt x="92" y="125"/>
                  <a:pt x="92" y="124"/>
                </a:cubicBezTo>
                <a:cubicBezTo>
                  <a:pt x="93" y="124"/>
                  <a:pt x="92" y="125"/>
                  <a:pt x="93" y="125"/>
                </a:cubicBezTo>
                <a:cubicBezTo>
                  <a:pt x="93" y="125"/>
                  <a:pt x="93" y="124"/>
                  <a:pt x="93" y="124"/>
                </a:cubicBezTo>
                <a:cubicBezTo>
                  <a:pt x="94" y="124"/>
                  <a:pt x="95" y="124"/>
                  <a:pt x="95" y="124"/>
                </a:cubicBezTo>
                <a:cubicBezTo>
                  <a:pt x="96" y="124"/>
                  <a:pt x="96" y="124"/>
                  <a:pt x="97" y="124"/>
                </a:cubicBezTo>
                <a:cubicBezTo>
                  <a:pt x="97" y="124"/>
                  <a:pt x="96" y="124"/>
                  <a:pt x="96" y="124"/>
                </a:cubicBezTo>
                <a:cubicBezTo>
                  <a:pt x="95" y="124"/>
                  <a:pt x="95" y="125"/>
                  <a:pt x="93" y="125"/>
                </a:cubicBezTo>
                <a:cubicBezTo>
                  <a:pt x="93" y="125"/>
                  <a:pt x="93" y="125"/>
                  <a:pt x="92" y="125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4" y="125"/>
                  <a:pt x="94" y="125"/>
                </a:cubicBezTo>
                <a:cubicBezTo>
                  <a:pt x="94" y="125"/>
                  <a:pt x="95" y="125"/>
                  <a:pt x="94" y="126"/>
                </a:cubicBezTo>
                <a:cubicBezTo>
                  <a:pt x="94" y="126"/>
                  <a:pt x="95" y="125"/>
                  <a:pt x="95" y="125"/>
                </a:cubicBezTo>
                <a:cubicBezTo>
                  <a:pt x="94" y="125"/>
                  <a:pt x="95" y="125"/>
                  <a:pt x="96" y="124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125"/>
                  <a:pt x="96" y="125"/>
                  <a:pt x="97" y="125"/>
                </a:cubicBezTo>
                <a:cubicBezTo>
                  <a:pt x="96" y="125"/>
                  <a:pt x="96" y="124"/>
                  <a:pt x="97" y="124"/>
                </a:cubicBezTo>
                <a:cubicBezTo>
                  <a:pt x="99" y="124"/>
                  <a:pt x="99" y="123"/>
                  <a:pt x="101" y="122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03" y="123"/>
                  <a:pt x="103" y="122"/>
                  <a:pt x="104" y="122"/>
                </a:cubicBezTo>
                <a:cubicBezTo>
                  <a:pt x="104" y="122"/>
                  <a:pt x="103" y="122"/>
                  <a:pt x="105" y="121"/>
                </a:cubicBezTo>
                <a:cubicBezTo>
                  <a:pt x="105" y="121"/>
                  <a:pt x="105" y="121"/>
                  <a:pt x="105" y="122"/>
                </a:cubicBezTo>
                <a:cubicBezTo>
                  <a:pt x="106" y="121"/>
                  <a:pt x="105" y="121"/>
                  <a:pt x="105" y="121"/>
                </a:cubicBezTo>
                <a:cubicBezTo>
                  <a:pt x="107" y="121"/>
                  <a:pt x="106" y="120"/>
                  <a:pt x="108" y="120"/>
                </a:cubicBezTo>
                <a:cubicBezTo>
                  <a:pt x="109" y="119"/>
                  <a:pt x="108" y="119"/>
                  <a:pt x="108" y="119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09" y="119"/>
                  <a:pt x="109" y="119"/>
                  <a:pt x="109" y="120"/>
                </a:cubicBezTo>
                <a:cubicBezTo>
                  <a:pt x="106" y="122"/>
                  <a:pt x="102" y="124"/>
                  <a:pt x="99" y="125"/>
                </a:cubicBezTo>
                <a:cubicBezTo>
                  <a:pt x="100" y="125"/>
                  <a:pt x="100" y="125"/>
                  <a:pt x="101" y="124"/>
                </a:cubicBezTo>
                <a:cubicBezTo>
                  <a:pt x="102" y="124"/>
                  <a:pt x="103" y="124"/>
                  <a:pt x="103" y="123"/>
                </a:cubicBezTo>
                <a:cubicBezTo>
                  <a:pt x="104" y="123"/>
                  <a:pt x="103" y="124"/>
                  <a:pt x="104" y="123"/>
                </a:cubicBezTo>
                <a:cubicBezTo>
                  <a:pt x="105" y="123"/>
                  <a:pt x="104" y="123"/>
                  <a:pt x="105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7" y="122"/>
                  <a:pt x="108" y="121"/>
                  <a:pt x="109" y="120"/>
                </a:cubicBezTo>
                <a:cubicBezTo>
                  <a:pt x="111" y="119"/>
                  <a:pt x="112" y="118"/>
                  <a:pt x="113" y="117"/>
                </a:cubicBezTo>
                <a:cubicBezTo>
                  <a:pt x="114" y="117"/>
                  <a:pt x="113" y="118"/>
                  <a:pt x="113" y="118"/>
                </a:cubicBezTo>
                <a:cubicBezTo>
                  <a:pt x="114" y="118"/>
                  <a:pt x="115" y="117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4" y="118"/>
                  <a:pt x="112" y="120"/>
                  <a:pt x="111" y="121"/>
                </a:cubicBezTo>
                <a:cubicBezTo>
                  <a:pt x="110" y="121"/>
                  <a:pt x="110" y="121"/>
                  <a:pt x="110" y="122"/>
                </a:cubicBezTo>
                <a:cubicBezTo>
                  <a:pt x="110" y="121"/>
                  <a:pt x="110" y="122"/>
                  <a:pt x="111" y="122"/>
                </a:cubicBezTo>
                <a:cubicBezTo>
                  <a:pt x="111" y="122"/>
                  <a:pt x="110" y="122"/>
                  <a:pt x="110" y="122"/>
                </a:cubicBezTo>
                <a:cubicBezTo>
                  <a:pt x="110" y="122"/>
                  <a:pt x="111" y="122"/>
                  <a:pt x="111" y="122"/>
                </a:cubicBezTo>
                <a:cubicBezTo>
                  <a:pt x="113" y="121"/>
                  <a:pt x="113" y="121"/>
                  <a:pt x="114" y="120"/>
                </a:cubicBezTo>
                <a:cubicBezTo>
                  <a:pt x="115" y="120"/>
                  <a:pt x="115" y="119"/>
                  <a:pt x="116" y="119"/>
                </a:cubicBezTo>
                <a:cubicBezTo>
                  <a:pt x="116" y="119"/>
                  <a:pt x="116" y="119"/>
                  <a:pt x="117" y="118"/>
                </a:cubicBezTo>
                <a:cubicBezTo>
                  <a:pt x="117" y="118"/>
                  <a:pt x="118" y="118"/>
                  <a:pt x="118" y="118"/>
                </a:cubicBezTo>
                <a:cubicBezTo>
                  <a:pt x="119" y="117"/>
                  <a:pt x="120" y="116"/>
                  <a:pt x="120" y="116"/>
                </a:cubicBezTo>
                <a:cubicBezTo>
                  <a:pt x="121" y="115"/>
                  <a:pt x="122" y="114"/>
                  <a:pt x="122" y="113"/>
                </a:cubicBezTo>
                <a:cubicBezTo>
                  <a:pt x="123" y="113"/>
                  <a:pt x="124" y="112"/>
                  <a:pt x="124" y="112"/>
                </a:cubicBezTo>
                <a:cubicBezTo>
                  <a:pt x="122" y="115"/>
                  <a:pt x="120" y="117"/>
                  <a:pt x="118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20"/>
                  <a:pt x="117" y="119"/>
                  <a:pt x="117" y="119"/>
                </a:cubicBezTo>
                <a:cubicBezTo>
                  <a:pt x="117" y="119"/>
                  <a:pt x="116" y="120"/>
                  <a:pt x="116" y="120"/>
                </a:cubicBezTo>
                <a:cubicBezTo>
                  <a:pt x="116" y="120"/>
                  <a:pt x="115" y="120"/>
                  <a:pt x="115" y="120"/>
                </a:cubicBezTo>
                <a:cubicBezTo>
                  <a:pt x="114" y="121"/>
                  <a:pt x="117" y="120"/>
                  <a:pt x="116" y="121"/>
                </a:cubicBezTo>
                <a:cubicBezTo>
                  <a:pt x="117" y="121"/>
                  <a:pt x="117" y="120"/>
                  <a:pt x="117" y="121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8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19"/>
                  <a:pt x="118" y="119"/>
                </a:cubicBezTo>
                <a:cubicBezTo>
                  <a:pt x="118" y="119"/>
                  <a:pt x="118" y="120"/>
                  <a:pt x="118" y="120"/>
                </a:cubicBezTo>
                <a:cubicBezTo>
                  <a:pt x="118" y="119"/>
                  <a:pt x="119" y="120"/>
                  <a:pt x="119" y="119"/>
                </a:cubicBezTo>
                <a:cubicBezTo>
                  <a:pt x="120" y="119"/>
                  <a:pt x="119" y="119"/>
                  <a:pt x="120" y="118"/>
                </a:cubicBezTo>
                <a:cubicBezTo>
                  <a:pt x="120" y="119"/>
                  <a:pt x="120" y="118"/>
                  <a:pt x="121" y="118"/>
                </a:cubicBezTo>
                <a:cubicBezTo>
                  <a:pt x="121" y="118"/>
                  <a:pt x="122" y="117"/>
                  <a:pt x="122" y="117"/>
                </a:cubicBezTo>
                <a:cubicBezTo>
                  <a:pt x="122" y="118"/>
                  <a:pt x="121" y="118"/>
                  <a:pt x="121" y="119"/>
                </a:cubicBezTo>
                <a:cubicBezTo>
                  <a:pt x="120" y="119"/>
                  <a:pt x="121" y="119"/>
                  <a:pt x="121" y="119"/>
                </a:cubicBezTo>
                <a:cubicBezTo>
                  <a:pt x="120" y="120"/>
                  <a:pt x="120" y="120"/>
                  <a:pt x="119" y="121"/>
                </a:cubicBezTo>
                <a:cubicBezTo>
                  <a:pt x="118" y="121"/>
                  <a:pt x="117" y="122"/>
                  <a:pt x="116" y="122"/>
                </a:cubicBezTo>
                <a:cubicBezTo>
                  <a:pt x="115" y="123"/>
                  <a:pt x="115" y="123"/>
                  <a:pt x="114" y="123"/>
                </a:cubicBezTo>
                <a:cubicBezTo>
                  <a:pt x="114" y="124"/>
                  <a:pt x="113" y="124"/>
                  <a:pt x="112" y="124"/>
                </a:cubicBezTo>
                <a:cubicBezTo>
                  <a:pt x="113" y="123"/>
                  <a:pt x="113" y="123"/>
                  <a:pt x="112" y="123"/>
                </a:cubicBezTo>
                <a:cubicBezTo>
                  <a:pt x="112" y="124"/>
                  <a:pt x="111" y="124"/>
                  <a:pt x="111" y="125"/>
                </a:cubicBezTo>
                <a:cubicBezTo>
                  <a:pt x="111" y="125"/>
                  <a:pt x="111" y="124"/>
                  <a:pt x="112" y="124"/>
                </a:cubicBezTo>
                <a:cubicBezTo>
                  <a:pt x="113" y="124"/>
                  <a:pt x="111" y="126"/>
                  <a:pt x="109" y="126"/>
                </a:cubicBezTo>
                <a:cubicBezTo>
                  <a:pt x="108" y="127"/>
                  <a:pt x="109" y="127"/>
                  <a:pt x="110" y="127"/>
                </a:cubicBezTo>
                <a:cubicBezTo>
                  <a:pt x="108" y="128"/>
                  <a:pt x="110" y="127"/>
                  <a:pt x="109" y="128"/>
                </a:cubicBezTo>
                <a:cubicBezTo>
                  <a:pt x="109" y="128"/>
                  <a:pt x="108" y="128"/>
                  <a:pt x="108" y="128"/>
                </a:cubicBezTo>
                <a:cubicBezTo>
                  <a:pt x="107" y="128"/>
                  <a:pt x="106" y="129"/>
                  <a:pt x="106" y="129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6" y="129"/>
                  <a:pt x="104" y="129"/>
                  <a:pt x="104" y="130"/>
                </a:cubicBezTo>
                <a:cubicBezTo>
                  <a:pt x="103" y="130"/>
                  <a:pt x="103" y="130"/>
                  <a:pt x="102" y="130"/>
                </a:cubicBezTo>
                <a:cubicBezTo>
                  <a:pt x="102" y="131"/>
                  <a:pt x="103" y="130"/>
                  <a:pt x="103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0" y="131"/>
                  <a:pt x="100" y="132"/>
                  <a:pt x="100" y="132"/>
                </a:cubicBezTo>
                <a:cubicBezTo>
                  <a:pt x="99" y="132"/>
                  <a:pt x="99" y="132"/>
                  <a:pt x="98" y="132"/>
                </a:cubicBezTo>
                <a:cubicBezTo>
                  <a:pt x="98" y="132"/>
                  <a:pt x="98" y="132"/>
                  <a:pt x="98" y="133"/>
                </a:cubicBezTo>
                <a:cubicBezTo>
                  <a:pt x="97" y="133"/>
                  <a:pt x="97" y="133"/>
                  <a:pt x="96" y="133"/>
                </a:cubicBezTo>
                <a:cubicBezTo>
                  <a:pt x="95" y="133"/>
                  <a:pt x="97" y="133"/>
                  <a:pt x="97" y="133"/>
                </a:cubicBezTo>
                <a:cubicBezTo>
                  <a:pt x="97" y="133"/>
                  <a:pt x="98" y="133"/>
                  <a:pt x="98" y="133"/>
                </a:cubicBezTo>
                <a:cubicBezTo>
                  <a:pt x="99" y="133"/>
                  <a:pt x="98" y="133"/>
                  <a:pt x="98" y="133"/>
                </a:cubicBezTo>
                <a:cubicBezTo>
                  <a:pt x="97" y="133"/>
                  <a:pt x="96" y="134"/>
                  <a:pt x="95" y="134"/>
                </a:cubicBezTo>
                <a:cubicBezTo>
                  <a:pt x="94" y="134"/>
                  <a:pt x="93" y="134"/>
                  <a:pt x="91" y="135"/>
                </a:cubicBezTo>
                <a:cubicBezTo>
                  <a:pt x="91" y="135"/>
                  <a:pt x="92" y="135"/>
                  <a:pt x="92" y="135"/>
                </a:cubicBezTo>
                <a:cubicBezTo>
                  <a:pt x="93" y="135"/>
                  <a:pt x="93" y="134"/>
                  <a:pt x="94" y="135"/>
                </a:cubicBezTo>
                <a:cubicBezTo>
                  <a:pt x="95" y="134"/>
                  <a:pt x="94" y="134"/>
                  <a:pt x="95" y="134"/>
                </a:cubicBezTo>
                <a:cubicBezTo>
                  <a:pt x="95" y="134"/>
                  <a:pt x="96" y="134"/>
                  <a:pt x="96" y="134"/>
                </a:cubicBezTo>
                <a:cubicBezTo>
                  <a:pt x="97" y="134"/>
                  <a:pt x="95" y="134"/>
                  <a:pt x="96" y="134"/>
                </a:cubicBezTo>
                <a:cubicBezTo>
                  <a:pt x="97" y="134"/>
                  <a:pt x="97" y="134"/>
                  <a:pt x="98" y="134"/>
                </a:cubicBezTo>
                <a:cubicBezTo>
                  <a:pt x="99" y="133"/>
                  <a:pt x="97" y="134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3"/>
                  <a:pt x="100" y="133"/>
                  <a:pt x="101" y="133"/>
                </a:cubicBezTo>
                <a:cubicBezTo>
                  <a:pt x="102" y="133"/>
                  <a:pt x="102" y="133"/>
                  <a:pt x="103" y="133"/>
                </a:cubicBezTo>
                <a:cubicBezTo>
                  <a:pt x="103" y="132"/>
                  <a:pt x="101" y="133"/>
                  <a:pt x="101" y="133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3" y="132"/>
                  <a:pt x="105" y="131"/>
                  <a:pt x="105" y="132"/>
                </a:cubicBezTo>
                <a:cubicBezTo>
                  <a:pt x="105" y="132"/>
                  <a:pt x="104" y="132"/>
                  <a:pt x="103" y="132"/>
                </a:cubicBezTo>
                <a:cubicBezTo>
                  <a:pt x="104" y="132"/>
                  <a:pt x="105" y="132"/>
                  <a:pt x="106" y="132"/>
                </a:cubicBezTo>
                <a:cubicBezTo>
                  <a:pt x="107" y="132"/>
                  <a:pt x="108" y="132"/>
                  <a:pt x="108" y="132"/>
                </a:cubicBezTo>
                <a:cubicBezTo>
                  <a:pt x="105" y="133"/>
                  <a:pt x="104" y="134"/>
                  <a:pt x="102" y="134"/>
                </a:cubicBezTo>
                <a:cubicBezTo>
                  <a:pt x="102" y="135"/>
                  <a:pt x="104" y="134"/>
                  <a:pt x="103" y="134"/>
                </a:cubicBezTo>
                <a:cubicBezTo>
                  <a:pt x="104" y="134"/>
                  <a:pt x="105" y="134"/>
                  <a:pt x="106" y="133"/>
                </a:cubicBezTo>
                <a:cubicBezTo>
                  <a:pt x="107" y="133"/>
                  <a:pt x="108" y="133"/>
                  <a:pt x="108" y="132"/>
                </a:cubicBezTo>
                <a:cubicBezTo>
                  <a:pt x="109" y="132"/>
                  <a:pt x="110" y="132"/>
                  <a:pt x="110" y="131"/>
                </a:cubicBezTo>
                <a:cubicBezTo>
                  <a:pt x="111" y="131"/>
                  <a:pt x="112" y="130"/>
                  <a:pt x="114" y="130"/>
                </a:cubicBezTo>
                <a:cubicBezTo>
                  <a:pt x="115" y="129"/>
                  <a:pt x="116" y="128"/>
                  <a:pt x="117" y="128"/>
                </a:cubicBezTo>
                <a:cubicBezTo>
                  <a:pt x="117" y="127"/>
                  <a:pt x="119" y="126"/>
                  <a:pt x="119" y="126"/>
                </a:cubicBezTo>
                <a:cubicBezTo>
                  <a:pt x="120" y="125"/>
                  <a:pt x="121" y="125"/>
                  <a:pt x="120" y="125"/>
                </a:cubicBezTo>
                <a:cubicBezTo>
                  <a:pt x="121" y="124"/>
                  <a:pt x="121" y="124"/>
                  <a:pt x="122" y="124"/>
                </a:cubicBezTo>
                <a:cubicBezTo>
                  <a:pt x="119" y="126"/>
                  <a:pt x="117" y="128"/>
                  <a:pt x="114" y="130"/>
                </a:cubicBezTo>
                <a:cubicBezTo>
                  <a:pt x="112" y="131"/>
                  <a:pt x="109" y="133"/>
                  <a:pt x="106" y="134"/>
                </a:cubicBezTo>
                <a:cubicBezTo>
                  <a:pt x="107" y="134"/>
                  <a:pt x="108" y="134"/>
                  <a:pt x="109" y="133"/>
                </a:cubicBezTo>
                <a:cubicBezTo>
                  <a:pt x="109" y="133"/>
                  <a:pt x="108" y="134"/>
                  <a:pt x="107" y="134"/>
                </a:cubicBezTo>
                <a:cubicBezTo>
                  <a:pt x="106" y="135"/>
                  <a:pt x="105" y="135"/>
                  <a:pt x="105" y="135"/>
                </a:cubicBezTo>
                <a:cubicBezTo>
                  <a:pt x="104" y="135"/>
                  <a:pt x="105" y="135"/>
                  <a:pt x="105" y="136"/>
                </a:cubicBezTo>
                <a:cubicBezTo>
                  <a:pt x="105" y="136"/>
                  <a:pt x="106" y="135"/>
                  <a:pt x="106" y="136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8" y="135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09" y="134"/>
                  <a:pt x="109" y="134"/>
                  <a:pt x="110" y="134"/>
                </a:cubicBezTo>
                <a:cubicBezTo>
                  <a:pt x="111" y="133"/>
                  <a:pt x="112" y="133"/>
                  <a:pt x="112" y="132"/>
                </a:cubicBezTo>
                <a:cubicBezTo>
                  <a:pt x="113" y="132"/>
                  <a:pt x="114" y="132"/>
                  <a:pt x="114" y="131"/>
                </a:cubicBezTo>
                <a:cubicBezTo>
                  <a:pt x="115" y="131"/>
                  <a:pt x="116" y="130"/>
                  <a:pt x="116" y="130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18" y="129"/>
                  <a:pt x="118" y="129"/>
                  <a:pt x="117" y="128"/>
                </a:cubicBezTo>
                <a:cubicBezTo>
                  <a:pt x="119" y="128"/>
                  <a:pt x="119" y="126"/>
                  <a:pt x="120" y="126"/>
                </a:cubicBezTo>
                <a:cubicBezTo>
                  <a:pt x="119" y="127"/>
                  <a:pt x="119" y="128"/>
                  <a:pt x="118" y="128"/>
                </a:cubicBezTo>
                <a:cubicBezTo>
                  <a:pt x="118" y="128"/>
                  <a:pt x="119" y="128"/>
                  <a:pt x="118" y="129"/>
                </a:cubicBezTo>
                <a:cubicBezTo>
                  <a:pt x="118" y="129"/>
                  <a:pt x="119" y="128"/>
                  <a:pt x="119" y="128"/>
                </a:cubicBezTo>
                <a:cubicBezTo>
                  <a:pt x="119" y="128"/>
                  <a:pt x="120" y="128"/>
                  <a:pt x="119" y="127"/>
                </a:cubicBezTo>
                <a:cubicBezTo>
                  <a:pt x="120" y="127"/>
                  <a:pt x="119" y="128"/>
                  <a:pt x="120" y="127"/>
                </a:cubicBezTo>
                <a:cubicBezTo>
                  <a:pt x="121" y="127"/>
                  <a:pt x="121" y="126"/>
                  <a:pt x="121" y="126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3" y="125"/>
                  <a:pt x="123" y="125"/>
                  <a:pt x="124" y="124"/>
                </a:cubicBezTo>
                <a:cubicBezTo>
                  <a:pt x="123" y="126"/>
                  <a:pt x="121" y="128"/>
                  <a:pt x="119" y="129"/>
                </a:cubicBezTo>
                <a:cubicBezTo>
                  <a:pt x="117" y="131"/>
                  <a:pt x="114" y="132"/>
                  <a:pt x="113" y="133"/>
                </a:cubicBezTo>
                <a:cubicBezTo>
                  <a:pt x="112" y="133"/>
                  <a:pt x="113" y="133"/>
                  <a:pt x="112" y="134"/>
                </a:cubicBezTo>
                <a:cubicBezTo>
                  <a:pt x="112" y="134"/>
                  <a:pt x="110" y="134"/>
                  <a:pt x="109" y="135"/>
                </a:cubicBezTo>
                <a:cubicBezTo>
                  <a:pt x="107" y="136"/>
                  <a:pt x="106" y="136"/>
                  <a:pt x="105" y="136"/>
                </a:cubicBezTo>
                <a:cubicBezTo>
                  <a:pt x="104" y="137"/>
                  <a:pt x="106" y="136"/>
                  <a:pt x="105" y="136"/>
                </a:cubicBezTo>
                <a:cubicBezTo>
                  <a:pt x="104" y="136"/>
                  <a:pt x="104" y="137"/>
                  <a:pt x="102" y="137"/>
                </a:cubicBezTo>
                <a:cubicBezTo>
                  <a:pt x="103" y="137"/>
                  <a:pt x="103" y="137"/>
                  <a:pt x="104" y="137"/>
                </a:cubicBezTo>
                <a:cubicBezTo>
                  <a:pt x="104" y="137"/>
                  <a:pt x="103" y="138"/>
                  <a:pt x="102" y="138"/>
                </a:cubicBezTo>
                <a:cubicBezTo>
                  <a:pt x="101" y="138"/>
                  <a:pt x="101" y="138"/>
                  <a:pt x="100" y="138"/>
                </a:cubicBezTo>
                <a:cubicBezTo>
                  <a:pt x="99" y="138"/>
                  <a:pt x="98" y="139"/>
                  <a:pt x="98" y="139"/>
                </a:cubicBezTo>
                <a:cubicBezTo>
                  <a:pt x="97" y="139"/>
                  <a:pt x="96" y="140"/>
                  <a:pt x="95" y="140"/>
                </a:cubicBezTo>
                <a:cubicBezTo>
                  <a:pt x="95" y="140"/>
                  <a:pt x="96" y="140"/>
                  <a:pt x="95" y="140"/>
                </a:cubicBezTo>
                <a:cubicBezTo>
                  <a:pt x="95" y="141"/>
                  <a:pt x="93" y="141"/>
                  <a:pt x="93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1" y="141"/>
                  <a:pt x="93" y="141"/>
                  <a:pt x="92" y="140"/>
                </a:cubicBezTo>
                <a:cubicBezTo>
                  <a:pt x="92" y="140"/>
                  <a:pt x="92" y="140"/>
                  <a:pt x="92" y="140"/>
                </a:cubicBezTo>
                <a:cubicBezTo>
                  <a:pt x="90" y="141"/>
                  <a:pt x="87" y="141"/>
                  <a:pt x="86" y="140"/>
                </a:cubicBezTo>
                <a:cubicBezTo>
                  <a:pt x="86" y="140"/>
                  <a:pt x="86" y="140"/>
                  <a:pt x="85" y="140"/>
                </a:cubicBezTo>
                <a:cubicBezTo>
                  <a:pt x="85" y="141"/>
                  <a:pt x="86" y="141"/>
                  <a:pt x="87" y="141"/>
                </a:cubicBezTo>
                <a:cubicBezTo>
                  <a:pt x="87" y="141"/>
                  <a:pt x="85" y="141"/>
                  <a:pt x="84" y="141"/>
                </a:cubicBezTo>
                <a:cubicBezTo>
                  <a:pt x="82" y="141"/>
                  <a:pt x="81" y="141"/>
                  <a:pt x="80" y="141"/>
                </a:cubicBezTo>
                <a:cubicBezTo>
                  <a:pt x="80" y="141"/>
                  <a:pt x="80" y="141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ubicBezTo>
                  <a:pt x="79" y="141"/>
                  <a:pt x="78" y="141"/>
                  <a:pt x="77" y="141"/>
                </a:cubicBezTo>
                <a:cubicBezTo>
                  <a:pt x="77" y="140"/>
                  <a:pt x="75" y="140"/>
                  <a:pt x="74" y="140"/>
                </a:cubicBezTo>
                <a:cubicBezTo>
                  <a:pt x="73" y="140"/>
                  <a:pt x="72" y="140"/>
                  <a:pt x="75" y="140"/>
                </a:cubicBezTo>
                <a:cubicBezTo>
                  <a:pt x="74" y="141"/>
                  <a:pt x="72" y="140"/>
                  <a:pt x="71" y="140"/>
                </a:cubicBezTo>
                <a:cubicBezTo>
                  <a:pt x="72" y="141"/>
                  <a:pt x="74" y="141"/>
                  <a:pt x="74" y="142"/>
                </a:cubicBezTo>
                <a:cubicBezTo>
                  <a:pt x="75" y="142"/>
                  <a:pt x="76" y="142"/>
                  <a:pt x="78" y="142"/>
                </a:cubicBezTo>
                <a:cubicBezTo>
                  <a:pt x="79" y="142"/>
                  <a:pt x="80" y="143"/>
                  <a:pt x="81" y="143"/>
                </a:cubicBezTo>
                <a:cubicBezTo>
                  <a:pt x="82" y="143"/>
                  <a:pt x="81" y="143"/>
                  <a:pt x="80" y="143"/>
                </a:cubicBezTo>
                <a:cubicBezTo>
                  <a:pt x="81" y="142"/>
                  <a:pt x="82" y="142"/>
                  <a:pt x="82" y="142"/>
                </a:cubicBezTo>
                <a:cubicBezTo>
                  <a:pt x="83" y="142"/>
                  <a:pt x="83" y="142"/>
                  <a:pt x="84" y="142"/>
                </a:cubicBezTo>
                <a:cubicBezTo>
                  <a:pt x="84" y="142"/>
                  <a:pt x="85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90" y="142"/>
                  <a:pt x="91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4" y="142"/>
                  <a:pt x="92" y="142"/>
                  <a:pt x="92" y="142"/>
                </a:cubicBezTo>
                <a:cubicBezTo>
                  <a:pt x="93" y="142"/>
                  <a:pt x="94" y="142"/>
                  <a:pt x="93" y="143"/>
                </a:cubicBezTo>
                <a:cubicBezTo>
                  <a:pt x="95" y="143"/>
                  <a:pt x="94" y="142"/>
                  <a:pt x="96" y="142"/>
                </a:cubicBezTo>
                <a:cubicBezTo>
                  <a:pt x="95" y="143"/>
                  <a:pt x="96" y="143"/>
                  <a:pt x="97" y="143"/>
                </a:cubicBezTo>
                <a:cubicBezTo>
                  <a:pt x="97" y="142"/>
                  <a:pt x="99" y="142"/>
                  <a:pt x="100" y="142"/>
                </a:cubicBezTo>
                <a:cubicBezTo>
                  <a:pt x="101" y="142"/>
                  <a:pt x="102" y="142"/>
                  <a:pt x="102" y="141"/>
                </a:cubicBezTo>
                <a:cubicBezTo>
                  <a:pt x="104" y="141"/>
                  <a:pt x="105" y="141"/>
                  <a:pt x="107" y="140"/>
                </a:cubicBezTo>
                <a:cubicBezTo>
                  <a:pt x="107" y="140"/>
                  <a:pt x="108" y="140"/>
                  <a:pt x="109" y="140"/>
                </a:cubicBezTo>
                <a:cubicBezTo>
                  <a:pt x="110" y="140"/>
                  <a:pt x="111" y="139"/>
                  <a:pt x="113" y="139"/>
                </a:cubicBezTo>
                <a:cubicBezTo>
                  <a:pt x="113" y="138"/>
                  <a:pt x="112" y="139"/>
                  <a:pt x="113" y="138"/>
                </a:cubicBezTo>
                <a:cubicBezTo>
                  <a:pt x="113" y="138"/>
                  <a:pt x="113" y="139"/>
                  <a:pt x="113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14" y="138"/>
                  <a:pt x="113" y="138"/>
                  <a:pt x="113" y="138"/>
                </a:cubicBezTo>
                <a:cubicBezTo>
                  <a:pt x="112" y="138"/>
                  <a:pt x="114" y="137"/>
                  <a:pt x="112" y="138"/>
                </a:cubicBezTo>
                <a:cubicBezTo>
                  <a:pt x="113" y="137"/>
                  <a:pt x="114" y="137"/>
                  <a:pt x="114" y="137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6" y="137"/>
                  <a:pt x="117" y="136"/>
                  <a:pt x="119" y="135"/>
                </a:cubicBezTo>
                <a:cubicBezTo>
                  <a:pt x="120" y="134"/>
                  <a:pt x="121" y="133"/>
                  <a:pt x="122" y="133"/>
                </a:cubicBezTo>
                <a:cubicBezTo>
                  <a:pt x="123" y="132"/>
                  <a:pt x="122" y="132"/>
                  <a:pt x="123" y="132"/>
                </a:cubicBezTo>
                <a:cubicBezTo>
                  <a:pt x="124" y="131"/>
                  <a:pt x="124" y="132"/>
                  <a:pt x="125" y="131"/>
                </a:cubicBezTo>
                <a:cubicBezTo>
                  <a:pt x="125" y="130"/>
                  <a:pt x="123" y="131"/>
                  <a:pt x="124" y="131"/>
                </a:cubicBezTo>
                <a:cubicBezTo>
                  <a:pt x="125" y="131"/>
                  <a:pt x="125" y="130"/>
                  <a:pt x="126" y="130"/>
                </a:cubicBezTo>
                <a:cubicBezTo>
                  <a:pt x="127" y="129"/>
                  <a:pt x="127" y="129"/>
                  <a:pt x="128" y="128"/>
                </a:cubicBezTo>
                <a:cubicBezTo>
                  <a:pt x="129" y="128"/>
                  <a:pt x="128" y="128"/>
                  <a:pt x="129" y="127"/>
                </a:cubicBezTo>
                <a:cubicBezTo>
                  <a:pt x="129" y="127"/>
                  <a:pt x="129" y="127"/>
                  <a:pt x="130" y="127"/>
                </a:cubicBezTo>
                <a:cubicBezTo>
                  <a:pt x="130" y="126"/>
                  <a:pt x="129" y="127"/>
                  <a:pt x="129" y="127"/>
                </a:cubicBezTo>
                <a:cubicBezTo>
                  <a:pt x="129" y="127"/>
                  <a:pt x="129" y="126"/>
                  <a:pt x="130" y="126"/>
                </a:cubicBezTo>
                <a:cubicBezTo>
                  <a:pt x="130" y="127"/>
                  <a:pt x="131" y="126"/>
                  <a:pt x="131" y="125"/>
                </a:cubicBezTo>
                <a:cubicBezTo>
                  <a:pt x="131" y="125"/>
                  <a:pt x="132" y="124"/>
                  <a:pt x="133" y="124"/>
                </a:cubicBezTo>
                <a:cubicBezTo>
                  <a:pt x="133" y="123"/>
                  <a:pt x="133" y="124"/>
                  <a:pt x="133" y="123"/>
                </a:cubicBezTo>
                <a:cubicBezTo>
                  <a:pt x="133" y="123"/>
                  <a:pt x="134" y="122"/>
                  <a:pt x="134" y="122"/>
                </a:cubicBezTo>
                <a:cubicBezTo>
                  <a:pt x="135" y="121"/>
                  <a:pt x="135" y="121"/>
                  <a:pt x="136" y="120"/>
                </a:cubicBezTo>
                <a:cubicBezTo>
                  <a:pt x="137" y="119"/>
                  <a:pt x="138" y="118"/>
                  <a:pt x="137" y="118"/>
                </a:cubicBezTo>
                <a:cubicBezTo>
                  <a:pt x="138" y="117"/>
                  <a:pt x="138" y="117"/>
                  <a:pt x="138" y="116"/>
                </a:cubicBezTo>
                <a:cubicBezTo>
                  <a:pt x="139" y="116"/>
                  <a:pt x="140" y="115"/>
                  <a:pt x="140" y="115"/>
                </a:cubicBezTo>
                <a:cubicBezTo>
                  <a:pt x="140" y="114"/>
                  <a:pt x="141" y="113"/>
                  <a:pt x="141" y="113"/>
                </a:cubicBezTo>
                <a:cubicBezTo>
                  <a:pt x="142" y="113"/>
                  <a:pt x="142" y="113"/>
                  <a:pt x="143" y="113"/>
                </a:cubicBezTo>
                <a:cubicBezTo>
                  <a:pt x="141" y="115"/>
                  <a:pt x="142" y="113"/>
                  <a:pt x="141" y="115"/>
                </a:cubicBezTo>
                <a:cubicBezTo>
                  <a:pt x="140" y="115"/>
                  <a:pt x="141" y="115"/>
                  <a:pt x="141" y="115"/>
                </a:cubicBezTo>
                <a:cubicBezTo>
                  <a:pt x="140" y="116"/>
                  <a:pt x="141" y="115"/>
                  <a:pt x="141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39" y="118"/>
                  <a:pt x="140" y="117"/>
                  <a:pt x="140" y="117"/>
                </a:cubicBezTo>
                <a:cubicBezTo>
                  <a:pt x="139" y="118"/>
                  <a:pt x="138" y="119"/>
                  <a:pt x="138" y="119"/>
                </a:cubicBezTo>
                <a:cubicBezTo>
                  <a:pt x="138" y="120"/>
                  <a:pt x="138" y="120"/>
                  <a:pt x="137" y="121"/>
                </a:cubicBezTo>
                <a:cubicBezTo>
                  <a:pt x="137" y="121"/>
                  <a:pt x="138" y="120"/>
                  <a:pt x="138" y="121"/>
                </a:cubicBezTo>
                <a:cubicBezTo>
                  <a:pt x="137" y="122"/>
                  <a:pt x="136" y="122"/>
                  <a:pt x="136" y="122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5" y="124"/>
                  <a:pt x="135" y="124"/>
                  <a:pt x="134" y="124"/>
                </a:cubicBezTo>
                <a:cubicBezTo>
                  <a:pt x="134" y="125"/>
                  <a:pt x="132" y="126"/>
                  <a:pt x="131" y="127"/>
                </a:cubicBezTo>
                <a:cubicBezTo>
                  <a:pt x="130" y="128"/>
                  <a:pt x="128" y="130"/>
                  <a:pt x="127" y="130"/>
                </a:cubicBezTo>
                <a:cubicBezTo>
                  <a:pt x="127" y="131"/>
                  <a:pt x="126" y="132"/>
                  <a:pt x="125" y="133"/>
                </a:cubicBezTo>
                <a:cubicBezTo>
                  <a:pt x="123" y="134"/>
                  <a:pt x="122" y="134"/>
                  <a:pt x="122" y="135"/>
                </a:cubicBezTo>
                <a:cubicBezTo>
                  <a:pt x="123" y="134"/>
                  <a:pt x="125" y="133"/>
                  <a:pt x="125" y="133"/>
                </a:cubicBezTo>
                <a:cubicBezTo>
                  <a:pt x="126" y="132"/>
                  <a:pt x="125" y="133"/>
                  <a:pt x="126" y="132"/>
                </a:cubicBezTo>
                <a:cubicBezTo>
                  <a:pt x="127" y="131"/>
                  <a:pt x="129" y="130"/>
                  <a:pt x="131" y="128"/>
                </a:cubicBezTo>
                <a:cubicBezTo>
                  <a:pt x="133" y="126"/>
                  <a:pt x="135" y="124"/>
                  <a:pt x="136" y="123"/>
                </a:cubicBezTo>
                <a:cubicBezTo>
                  <a:pt x="136" y="123"/>
                  <a:pt x="136" y="122"/>
                  <a:pt x="137" y="122"/>
                </a:cubicBezTo>
                <a:cubicBezTo>
                  <a:pt x="138" y="121"/>
                  <a:pt x="139" y="120"/>
                  <a:pt x="140" y="118"/>
                </a:cubicBezTo>
                <a:cubicBezTo>
                  <a:pt x="139" y="119"/>
                  <a:pt x="138" y="121"/>
                  <a:pt x="137" y="123"/>
                </a:cubicBezTo>
                <a:cubicBezTo>
                  <a:pt x="136" y="124"/>
                  <a:pt x="134" y="126"/>
                  <a:pt x="133" y="128"/>
                </a:cubicBezTo>
                <a:cubicBezTo>
                  <a:pt x="133" y="128"/>
                  <a:pt x="134" y="127"/>
                  <a:pt x="135" y="126"/>
                </a:cubicBezTo>
                <a:cubicBezTo>
                  <a:pt x="136" y="125"/>
                  <a:pt x="136" y="124"/>
                  <a:pt x="137" y="124"/>
                </a:cubicBezTo>
                <a:cubicBezTo>
                  <a:pt x="138" y="123"/>
                  <a:pt x="137" y="123"/>
                  <a:pt x="138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1"/>
                  <a:pt x="139" y="121"/>
                  <a:pt x="140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0" y="120"/>
                  <a:pt x="141" y="119"/>
                  <a:pt x="141" y="119"/>
                </a:cubicBezTo>
                <a:cubicBezTo>
                  <a:pt x="141" y="118"/>
                  <a:pt x="140" y="120"/>
                  <a:pt x="140" y="120"/>
                </a:cubicBezTo>
                <a:cubicBezTo>
                  <a:pt x="141" y="118"/>
                  <a:pt x="142" y="117"/>
                  <a:pt x="142" y="115"/>
                </a:cubicBezTo>
                <a:cubicBezTo>
                  <a:pt x="143" y="114"/>
                  <a:pt x="144" y="112"/>
                  <a:pt x="145" y="111"/>
                </a:cubicBezTo>
                <a:cubicBezTo>
                  <a:pt x="145" y="110"/>
                  <a:pt x="146" y="109"/>
                  <a:pt x="146" y="108"/>
                </a:cubicBezTo>
                <a:cubicBezTo>
                  <a:pt x="147" y="107"/>
                  <a:pt x="147" y="106"/>
                  <a:pt x="148" y="104"/>
                </a:cubicBezTo>
                <a:cubicBezTo>
                  <a:pt x="148" y="102"/>
                  <a:pt x="149" y="101"/>
                  <a:pt x="149" y="100"/>
                </a:cubicBezTo>
                <a:cubicBezTo>
                  <a:pt x="150" y="99"/>
                  <a:pt x="150" y="100"/>
                  <a:pt x="149" y="101"/>
                </a:cubicBezTo>
                <a:cubicBezTo>
                  <a:pt x="149" y="101"/>
                  <a:pt x="150" y="101"/>
                  <a:pt x="150" y="100"/>
                </a:cubicBezTo>
                <a:cubicBezTo>
                  <a:pt x="150" y="99"/>
                  <a:pt x="150" y="100"/>
                  <a:pt x="149" y="100"/>
                </a:cubicBezTo>
                <a:cubicBezTo>
                  <a:pt x="150" y="98"/>
                  <a:pt x="151" y="98"/>
                  <a:pt x="151" y="97"/>
                </a:cubicBezTo>
                <a:cubicBezTo>
                  <a:pt x="150" y="99"/>
                  <a:pt x="150" y="101"/>
                  <a:pt x="149" y="102"/>
                </a:cubicBezTo>
                <a:cubicBezTo>
                  <a:pt x="149" y="104"/>
                  <a:pt x="148" y="106"/>
                  <a:pt x="147" y="107"/>
                </a:cubicBezTo>
                <a:cubicBezTo>
                  <a:pt x="148" y="107"/>
                  <a:pt x="148" y="106"/>
                  <a:pt x="148" y="106"/>
                </a:cubicBezTo>
                <a:cubicBezTo>
                  <a:pt x="148" y="105"/>
                  <a:pt x="149" y="104"/>
                  <a:pt x="149" y="104"/>
                </a:cubicBezTo>
                <a:cubicBezTo>
                  <a:pt x="149" y="103"/>
                  <a:pt x="149" y="103"/>
                  <a:pt x="150" y="101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101"/>
                  <a:pt x="150" y="101"/>
                  <a:pt x="150" y="100"/>
                </a:cubicBezTo>
                <a:cubicBezTo>
                  <a:pt x="150" y="100"/>
                  <a:pt x="151" y="100"/>
                  <a:pt x="151" y="99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51" y="98"/>
                  <a:pt x="151" y="98"/>
                  <a:pt x="151" y="97"/>
                </a:cubicBezTo>
                <a:cubicBezTo>
                  <a:pt x="152" y="96"/>
                  <a:pt x="151" y="97"/>
                  <a:pt x="151" y="96"/>
                </a:cubicBezTo>
                <a:cubicBezTo>
                  <a:pt x="151" y="96"/>
                  <a:pt x="151" y="96"/>
                  <a:pt x="151" y="95"/>
                </a:cubicBezTo>
                <a:cubicBezTo>
                  <a:pt x="151" y="94"/>
                  <a:pt x="151" y="96"/>
                  <a:pt x="151" y="95"/>
                </a:cubicBezTo>
                <a:cubicBezTo>
                  <a:pt x="151" y="94"/>
                  <a:pt x="151" y="95"/>
                  <a:pt x="151" y="94"/>
                </a:cubicBezTo>
                <a:cubicBezTo>
                  <a:pt x="152" y="93"/>
                  <a:pt x="151" y="93"/>
                  <a:pt x="151" y="93"/>
                </a:cubicBezTo>
                <a:cubicBezTo>
                  <a:pt x="151" y="91"/>
                  <a:pt x="152" y="90"/>
                  <a:pt x="152" y="91"/>
                </a:cubicBezTo>
                <a:cubicBezTo>
                  <a:pt x="152" y="92"/>
                  <a:pt x="152" y="92"/>
                  <a:pt x="152" y="93"/>
                </a:cubicBezTo>
                <a:cubicBezTo>
                  <a:pt x="152" y="94"/>
                  <a:pt x="152" y="92"/>
                  <a:pt x="152" y="93"/>
                </a:cubicBezTo>
                <a:cubicBezTo>
                  <a:pt x="153" y="91"/>
                  <a:pt x="153" y="89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0"/>
                  <a:pt x="153" y="92"/>
                  <a:pt x="153" y="93"/>
                </a:cubicBezTo>
                <a:cubicBezTo>
                  <a:pt x="153" y="95"/>
                  <a:pt x="153" y="96"/>
                  <a:pt x="152" y="98"/>
                </a:cubicBezTo>
                <a:cubicBezTo>
                  <a:pt x="152" y="99"/>
                  <a:pt x="152" y="100"/>
                  <a:pt x="151" y="102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2" y="101"/>
                  <a:pt x="152" y="99"/>
                  <a:pt x="153" y="97"/>
                </a:cubicBezTo>
                <a:cubicBezTo>
                  <a:pt x="153" y="96"/>
                  <a:pt x="153" y="96"/>
                  <a:pt x="154" y="95"/>
                </a:cubicBezTo>
                <a:cubicBezTo>
                  <a:pt x="154" y="96"/>
                  <a:pt x="153" y="98"/>
                  <a:pt x="153" y="98"/>
                </a:cubicBezTo>
                <a:cubicBezTo>
                  <a:pt x="153" y="100"/>
                  <a:pt x="152" y="101"/>
                  <a:pt x="152" y="102"/>
                </a:cubicBezTo>
                <a:cubicBezTo>
                  <a:pt x="152" y="103"/>
                  <a:pt x="153" y="101"/>
                  <a:pt x="152" y="102"/>
                </a:cubicBezTo>
                <a:cubicBezTo>
                  <a:pt x="152" y="104"/>
                  <a:pt x="151" y="107"/>
                  <a:pt x="150" y="109"/>
                </a:cubicBezTo>
                <a:cubicBezTo>
                  <a:pt x="150" y="109"/>
                  <a:pt x="149" y="110"/>
                  <a:pt x="149" y="111"/>
                </a:cubicBezTo>
                <a:cubicBezTo>
                  <a:pt x="148" y="112"/>
                  <a:pt x="148" y="113"/>
                  <a:pt x="147" y="113"/>
                </a:cubicBezTo>
                <a:cubicBezTo>
                  <a:pt x="147" y="114"/>
                  <a:pt x="147" y="114"/>
                  <a:pt x="146" y="115"/>
                </a:cubicBezTo>
                <a:cubicBezTo>
                  <a:pt x="146" y="116"/>
                  <a:pt x="146" y="115"/>
                  <a:pt x="146" y="115"/>
                </a:cubicBezTo>
                <a:cubicBezTo>
                  <a:pt x="145" y="117"/>
                  <a:pt x="145" y="117"/>
                  <a:pt x="145" y="118"/>
                </a:cubicBezTo>
                <a:cubicBezTo>
                  <a:pt x="145" y="118"/>
                  <a:pt x="145" y="119"/>
                  <a:pt x="144" y="119"/>
                </a:cubicBezTo>
                <a:cubicBezTo>
                  <a:pt x="144" y="120"/>
                  <a:pt x="145" y="119"/>
                  <a:pt x="145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5" y="118"/>
                  <a:pt x="146" y="117"/>
                  <a:pt x="146" y="117"/>
                </a:cubicBezTo>
                <a:cubicBezTo>
                  <a:pt x="146" y="117"/>
                  <a:pt x="147" y="115"/>
                  <a:pt x="147" y="116"/>
                </a:cubicBezTo>
                <a:cubicBezTo>
                  <a:pt x="148" y="115"/>
                  <a:pt x="147" y="115"/>
                  <a:pt x="148" y="115"/>
                </a:cubicBezTo>
                <a:cubicBezTo>
                  <a:pt x="149" y="113"/>
                  <a:pt x="149" y="112"/>
                  <a:pt x="150" y="111"/>
                </a:cubicBezTo>
                <a:cubicBezTo>
                  <a:pt x="150" y="112"/>
                  <a:pt x="150" y="111"/>
                  <a:pt x="150" y="113"/>
                </a:cubicBezTo>
                <a:cubicBezTo>
                  <a:pt x="151" y="111"/>
                  <a:pt x="153" y="108"/>
                  <a:pt x="154" y="105"/>
                </a:cubicBezTo>
                <a:cubicBezTo>
                  <a:pt x="154" y="105"/>
                  <a:pt x="154" y="106"/>
                  <a:pt x="153" y="108"/>
                </a:cubicBezTo>
                <a:cubicBezTo>
                  <a:pt x="153" y="108"/>
                  <a:pt x="152" y="109"/>
                  <a:pt x="152" y="110"/>
                </a:cubicBezTo>
                <a:cubicBezTo>
                  <a:pt x="151" y="111"/>
                  <a:pt x="151" y="113"/>
                  <a:pt x="150" y="114"/>
                </a:cubicBezTo>
                <a:cubicBezTo>
                  <a:pt x="150" y="113"/>
                  <a:pt x="150" y="114"/>
                  <a:pt x="150" y="114"/>
                </a:cubicBezTo>
                <a:cubicBezTo>
                  <a:pt x="148" y="117"/>
                  <a:pt x="146" y="119"/>
                  <a:pt x="146" y="121"/>
                </a:cubicBezTo>
                <a:cubicBezTo>
                  <a:pt x="146" y="121"/>
                  <a:pt x="147" y="119"/>
                  <a:pt x="147" y="119"/>
                </a:cubicBezTo>
                <a:cubicBezTo>
                  <a:pt x="148" y="119"/>
                  <a:pt x="147" y="120"/>
                  <a:pt x="147" y="120"/>
                </a:cubicBezTo>
                <a:cubicBezTo>
                  <a:pt x="145" y="122"/>
                  <a:pt x="144" y="123"/>
                  <a:pt x="142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1" y="127"/>
                  <a:pt x="141" y="127"/>
                  <a:pt x="140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39" y="129"/>
                  <a:pt x="139" y="129"/>
                  <a:pt x="139" y="130"/>
                </a:cubicBezTo>
                <a:cubicBezTo>
                  <a:pt x="138" y="130"/>
                  <a:pt x="139" y="129"/>
                  <a:pt x="138" y="129"/>
                </a:cubicBezTo>
                <a:cubicBezTo>
                  <a:pt x="138" y="130"/>
                  <a:pt x="137" y="130"/>
                  <a:pt x="137" y="131"/>
                </a:cubicBezTo>
                <a:cubicBezTo>
                  <a:pt x="138" y="130"/>
                  <a:pt x="140" y="129"/>
                  <a:pt x="141" y="127"/>
                </a:cubicBezTo>
                <a:cubicBezTo>
                  <a:pt x="142" y="126"/>
                  <a:pt x="144" y="124"/>
                  <a:pt x="144" y="123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5" y="123"/>
                  <a:pt x="145" y="122"/>
                  <a:pt x="145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7" y="121"/>
                  <a:pt x="147" y="121"/>
                  <a:pt x="147" y="120"/>
                </a:cubicBezTo>
                <a:cubicBezTo>
                  <a:pt x="148" y="120"/>
                  <a:pt x="149" y="118"/>
                  <a:pt x="149" y="118"/>
                </a:cubicBezTo>
                <a:cubicBezTo>
                  <a:pt x="150" y="117"/>
                  <a:pt x="149" y="117"/>
                  <a:pt x="150" y="116"/>
                </a:cubicBezTo>
                <a:cubicBezTo>
                  <a:pt x="150" y="115"/>
                  <a:pt x="151" y="114"/>
                  <a:pt x="151" y="114"/>
                </a:cubicBezTo>
                <a:cubicBezTo>
                  <a:pt x="152" y="113"/>
                  <a:pt x="152" y="112"/>
                  <a:pt x="153" y="111"/>
                </a:cubicBezTo>
                <a:cubicBezTo>
                  <a:pt x="153" y="112"/>
                  <a:pt x="153" y="110"/>
                  <a:pt x="154" y="110"/>
                </a:cubicBezTo>
                <a:cubicBezTo>
                  <a:pt x="154" y="109"/>
                  <a:pt x="155" y="108"/>
                  <a:pt x="155" y="107"/>
                </a:cubicBezTo>
                <a:cubicBezTo>
                  <a:pt x="155" y="108"/>
                  <a:pt x="155" y="109"/>
                  <a:pt x="155" y="108"/>
                </a:cubicBezTo>
                <a:cubicBezTo>
                  <a:pt x="154" y="110"/>
                  <a:pt x="154" y="109"/>
                  <a:pt x="154" y="110"/>
                </a:cubicBezTo>
                <a:cubicBezTo>
                  <a:pt x="154" y="110"/>
                  <a:pt x="154" y="110"/>
                  <a:pt x="154" y="111"/>
                </a:cubicBezTo>
                <a:cubicBezTo>
                  <a:pt x="154" y="111"/>
                  <a:pt x="153" y="111"/>
                  <a:pt x="153" y="112"/>
                </a:cubicBezTo>
                <a:cubicBezTo>
                  <a:pt x="152" y="113"/>
                  <a:pt x="152" y="113"/>
                  <a:pt x="152" y="114"/>
                </a:cubicBezTo>
                <a:cubicBezTo>
                  <a:pt x="151" y="115"/>
                  <a:pt x="152" y="115"/>
                  <a:pt x="151" y="116"/>
                </a:cubicBezTo>
                <a:cubicBezTo>
                  <a:pt x="151" y="116"/>
                  <a:pt x="151" y="116"/>
                  <a:pt x="150" y="116"/>
                </a:cubicBezTo>
                <a:cubicBezTo>
                  <a:pt x="150" y="117"/>
                  <a:pt x="150" y="117"/>
                  <a:pt x="150" y="118"/>
                </a:cubicBezTo>
                <a:cubicBezTo>
                  <a:pt x="149" y="119"/>
                  <a:pt x="149" y="118"/>
                  <a:pt x="149" y="118"/>
                </a:cubicBezTo>
                <a:cubicBezTo>
                  <a:pt x="149" y="119"/>
                  <a:pt x="149" y="120"/>
                  <a:pt x="148" y="120"/>
                </a:cubicBezTo>
                <a:cubicBezTo>
                  <a:pt x="147" y="121"/>
                  <a:pt x="148" y="120"/>
                  <a:pt x="147" y="121"/>
                </a:cubicBezTo>
                <a:cubicBezTo>
                  <a:pt x="147" y="121"/>
                  <a:pt x="147" y="122"/>
                  <a:pt x="146" y="123"/>
                </a:cubicBezTo>
                <a:cubicBezTo>
                  <a:pt x="146" y="124"/>
                  <a:pt x="146" y="123"/>
                  <a:pt x="145" y="124"/>
                </a:cubicBezTo>
                <a:cubicBezTo>
                  <a:pt x="144" y="126"/>
                  <a:pt x="147" y="123"/>
                  <a:pt x="146" y="123"/>
                </a:cubicBezTo>
                <a:cubicBezTo>
                  <a:pt x="147" y="122"/>
                  <a:pt x="147" y="123"/>
                  <a:pt x="146" y="124"/>
                </a:cubicBezTo>
                <a:cubicBezTo>
                  <a:pt x="145" y="125"/>
                  <a:pt x="143" y="127"/>
                  <a:pt x="142" y="129"/>
                </a:cubicBezTo>
                <a:cubicBezTo>
                  <a:pt x="140" y="131"/>
                  <a:pt x="138" y="133"/>
                  <a:pt x="136" y="134"/>
                </a:cubicBezTo>
                <a:cubicBezTo>
                  <a:pt x="136" y="134"/>
                  <a:pt x="135" y="135"/>
                  <a:pt x="135" y="135"/>
                </a:cubicBezTo>
                <a:cubicBezTo>
                  <a:pt x="136" y="135"/>
                  <a:pt x="137" y="134"/>
                  <a:pt x="137" y="133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38" y="133"/>
                  <a:pt x="141" y="130"/>
                  <a:pt x="144" y="127"/>
                </a:cubicBezTo>
                <a:cubicBezTo>
                  <a:pt x="146" y="124"/>
                  <a:pt x="149" y="121"/>
                  <a:pt x="150" y="119"/>
                </a:cubicBezTo>
                <a:cubicBezTo>
                  <a:pt x="150" y="119"/>
                  <a:pt x="150" y="120"/>
                  <a:pt x="150" y="120"/>
                </a:cubicBezTo>
                <a:cubicBezTo>
                  <a:pt x="150" y="120"/>
                  <a:pt x="151" y="119"/>
                  <a:pt x="151" y="118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1" y="120"/>
                  <a:pt x="150" y="120"/>
                  <a:pt x="150" y="120"/>
                </a:cubicBezTo>
                <a:cubicBezTo>
                  <a:pt x="149" y="121"/>
                  <a:pt x="150" y="121"/>
                  <a:pt x="150" y="121"/>
                </a:cubicBezTo>
                <a:cubicBezTo>
                  <a:pt x="149" y="122"/>
                  <a:pt x="149" y="122"/>
                  <a:pt x="148" y="122"/>
                </a:cubicBezTo>
                <a:cubicBezTo>
                  <a:pt x="148" y="123"/>
                  <a:pt x="148" y="123"/>
                  <a:pt x="147" y="124"/>
                </a:cubicBezTo>
                <a:cubicBezTo>
                  <a:pt x="147" y="124"/>
                  <a:pt x="147" y="124"/>
                  <a:pt x="146" y="125"/>
                </a:cubicBezTo>
                <a:cubicBezTo>
                  <a:pt x="146" y="125"/>
                  <a:pt x="146" y="125"/>
                  <a:pt x="146" y="126"/>
                </a:cubicBezTo>
                <a:cubicBezTo>
                  <a:pt x="146" y="126"/>
                  <a:pt x="147" y="124"/>
                  <a:pt x="147" y="125"/>
                </a:cubicBezTo>
                <a:cubicBezTo>
                  <a:pt x="147" y="125"/>
                  <a:pt x="147" y="125"/>
                  <a:pt x="147" y="126"/>
                </a:cubicBezTo>
                <a:cubicBezTo>
                  <a:pt x="146" y="127"/>
                  <a:pt x="146" y="126"/>
                  <a:pt x="146" y="127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5" y="128"/>
                  <a:pt x="146" y="127"/>
                  <a:pt x="146" y="127"/>
                </a:cubicBezTo>
                <a:cubicBezTo>
                  <a:pt x="147" y="126"/>
                  <a:pt x="147" y="127"/>
                  <a:pt x="147" y="126"/>
                </a:cubicBezTo>
                <a:cubicBezTo>
                  <a:pt x="147" y="126"/>
                  <a:pt x="148" y="125"/>
                  <a:pt x="148" y="125"/>
                </a:cubicBezTo>
                <a:cubicBezTo>
                  <a:pt x="149" y="124"/>
                  <a:pt x="148" y="124"/>
                  <a:pt x="148" y="125"/>
                </a:cubicBezTo>
                <a:cubicBezTo>
                  <a:pt x="149" y="124"/>
                  <a:pt x="149" y="123"/>
                  <a:pt x="150" y="122"/>
                </a:cubicBezTo>
                <a:cubicBezTo>
                  <a:pt x="150" y="122"/>
                  <a:pt x="151" y="122"/>
                  <a:pt x="151" y="121"/>
                </a:cubicBezTo>
                <a:cubicBezTo>
                  <a:pt x="151" y="120"/>
                  <a:pt x="152" y="120"/>
                  <a:pt x="152" y="120"/>
                </a:cubicBezTo>
                <a:cubicBezTo>
                  <a:pt x="152" y="119"/>
                  <a:pt x="153" y="118"/>
                  <a:pt x="153" y="118"/>
                </a:cubicBezTo>
                <a:cubicBezTo>
                  <a:pt x="153" y="117"/>
                  <a:pt x="154" y="117"/>
                  <a:pt x="154" y="116"/>
                </a:cubicBezTo>
                <a:cubicBezTo>
                  <a:pt x="155" y="116"/>
                  <a:pt x="155" y="115"/>
                  <a:pt x="155" y="115"/>
                </a:cubicBezTo>
                <a:cubicBezTo>
                  <a:pt x="154" y="117"/>
                  <a:pt x="153" y="120"/>
                  <a:pt x="151" y="122"/>
                </a:cubicBezTo>
                <a:cubicBezTo>
                  <a:pt x="150" y="124"/>
                  <a:pt x="148" y="125"/>
                  <a:pt x="148" y="127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6" y="128"/>
                  <a:pt x="147" y="128"/>
                  <a:pt x="146" y="129"/>
                </a:cubicBezTo>
                <a:cubicBezTo>
                  <a:pt x="147" y="129"/>
                  <a:pt x="149" y="127"/>
                  <a:pt x="151" y="123"/>
                </a:cubicBezTo>
                <a:cubicBezTo>
                  <a:pt x="152" y="123"/>
                  <a:pt x="151" y="124"/>
                  <a:pt x="151" y="125"/>
                </a:cubicBezTo>
                <a:cubicBezTo>
                  <a:pt x="151" y="125"/>
                  <a:pt x="150" y="125"/>
                  <a:pt x="150" y="125"/>
                </a:cubicBezTo>
                <a:cubicBezTo>
                  <a:pt x="148" y="128"/>
                  <a:pt x="147" y="130"/>
                  <a:pt x="144" y="132"/>
                </a:cubicBezTo>
                <a:cubicBezTo>
                  <a:pt x="142" y="134"/>
                  <a:pt x="140" y="136"/>
                  <a:pt x="138" y="138"/>
                </a:cubicBezTo>
                <a:cubicBezTo>
                  <a:pt x="137" y="139"/>
                  <a:pt x="135" y="140"/>
                  <a:pt x="134" y="141"/>
                </a:cubicBezTo>
                <a:cubicBezTo>
                  <a:pt x="134" y="141"/>
                  <a:pt x="135" y="140"/>
                  <a:pt x="135" y="141"/>
                </a:cubicBezTo>
                <a:cubicBezTo>
                  <a:pt x="135" y="140"/>
                  <a:pt x="136" y="140"/>
                  <a:pt x="136" y="139"/>
                </a:cubicBezTo>
                <a:cubicBezTo>
                  <a:pt x="137" y="139"/>
                  <a:pt x="137" y="139"/>
                  <a:pt x="137" y="140"/>
                </a:cubicBezTo>
                <a:cubicBezTo>
                  <a:pt x="136" y="140"/>
                  <a:pt x="136" y="141"/>
                  <a:pt x="135" y="141"/>
                </a:cubicBezTo>
                <a:cubicBezTo>
                  <a:pt x="136" y="141"/>
                  <a:pt x="137" y="140"/>
                  <a:pt x="138" y="139"/>
                </a:cubicBezTo>
                <a:cubicBezTo>
                  <a:pt x="136" y="141"/>
                  <a:pt x="134" y="142"/>
                  <a:pt x="132" y="144"/>
                </a:cubicBezTo>
                <a:cubicBezTo>
                  <a:pt x="133" y="143"/>
                  <a:pt x="135" y="142"/>
                  <a:pt x="137" y="141"/>
                </a:cubicBezTo>
                <a:cubicBezTo>
                  <a:pt x="138" y="140"/>
                  <a:pt x="140" y="138"/>
                  <a:pt x="141" y="137"/>
                </a:cubicBezTo>
                <a:cubicBezTo>
                  <a:pt x="142" y="137"/>
                  <a:pt x="142" y="137"/>
                  <a:pt x="143" y="136"/>
                </a:cubicBezTo>
                <a:cubicBezTo>
                  <a:pt x="142" y="136"/>
                  <a:pt x="141" y="137"/>
                  <a:pt x="141" y="136"/>
                </a:cubicBezTo>
                <a:cubicBezTo>
                  <a:pt x="143" y="134"/>
                  <a:pt x="143" y="135"/>
                  <a:pt x="144" y="134"/>
                </a:cubicBezTo>
                <a:cubicBezTo>
                  <a:pt x="144" y="133"/>
                  <a:pt x="145" y="132"/>
                  <a:pt x="146" y="131"/>
                </a:cubicBezTo>
                <a:cubicBezTo>
                  <a:pt x="147" y="130"/>
                  <a:pt x="148" y="129"/>
                  <a:pt x="149" y="128"/>
                </a:cubicBezTo>
                <a:cubicBezTo>
                  <a:pt x="151" y="126"/>
                  <a:pt x="153" y="124"/>
                  <a:pt x="155" y="121"/>
                </a:cubicBezTo>
                <a:cubicBezTo>
                  <a:pt x="155" y="122"/>
                  <a:pt x="154" y="123"/>
                  <a:pt x="154" y="123"/>
                </a:cubicBezTo>
                <a:cubicBezTo>
                  <a:pt x="154" y="124"/>
                  <a:pt x="154" y="123"/>
                  <a:pt x="154" y="123"/>
                </a:cubicBezTo>
                <a:cubicBezTo>
                  <a:pt x="154" y="123"/>
                  <a:pt x="153" y="124"/>
                  <a:pt x="153" y="125"/>
                </a:cubicBezTo>
                <a:cubicBezTo>
                  <a:pt x="153" y="126"/>
                  <a:pt x="153" y="125"/>
                  <a:pt x="152" y="126"/>
                </a:cubicBezTo>
                <a:cubicBezTo>
                  <a:pt x="151" y="127"/>
                  <a:pt x="151" y="128"/>
                  <a:pt x="150" y="130"/>
                </a:cubicBezTo>
                <a:cubicBezTo>
                  <a:pt x="149" y="131"/>
                  <a:pt x="148" y="131"/>
                  <a:pt x="147" y="133"/>
                </a:cubicBezTo>
                <a:cubicBezTo>
                  <a:pt x="146" y="134"/>
                  <a:pt x="146" y="133"/>
                  <a:pt x="147" y="133"/>
                </a:cubicBezTo>
                <a:cubicBezTo>
                  <a:pt x="145" y="135"/>
                  <a:pt x="146" y="135"/>
                  <a:pt x="145" y="136"/>
                </a:cubicBezTo>
                <a:cubicBezTo>
                  <a:pt x="144" y="137"/>
                  <a:pt x="144" y="136"/>
                  <a:pt x="142" y="138"/>
                </a:cubicBezTo>
                <a:cubicBezTo>
                  <a:pt x="142" y="138"/>
                  <a:pt x="142" y="137"/>
                  <a:pt x="142" y="138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40" y="139"/>
                  <a:pt x="142" y="138"/>
                  <a:pt x="142" y="138"/>
                </a:cubicBezTo>
                <a:cubicBezTo>
                  <a:pt x="141" y="139"/>
                  <a:pt x="140" y="140"/>
                  <a:pt x="140" y="139"/>
                </a:cubicBezTo>
                <a:cubicBezTo>
                  <a:pt x="139" y="141"/>
                  <a:pt x="138" y="142"/>
                  <a:pt x="135" y="143"/>
                </a:cubicBezTo>
                <a:cubicBezTo>
                  <a:pt x="136" y="143"/>
                  <a:pt x="135" y="144"/>
                  <a:pt x="135" y="144"/>
                </a:cubicBezTo>
                <a:cubicBezTo>
                  <a:pt x="134" y="145"/>
                  <a:pt x="133" y="145"/>
                  <a:pt x="132" y="146"/>
                </a:cubicBezTo>
                <a:cubicBezTo>
                  <a:pt x="133" y="146"/>
                  <a:pt x="132" y="147"/>
                  <a:pt x="130" y="148"/>
                </a:cubicBezTo>
                <a:cubicBezTo>
                  <a:pt x="130" y="148"/>
                  <a:pt x="132" y="147"/>
                  <a:pt x="132" y="147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3" y="147"/>
                  <a:pt x="132" y="147"/>
                  <a:pt x="133" y="147"/>
                </a:cubicBezTo>
                <a:cubicBezTo>
                  <a:pt x="134" y="146"/>
                  <a:pt x="134" y="145"/>
                  <a:pt x="135" y="145"/>
                </a:cubicBezTo>
                <a:cubicBezTo>
                  <a:pt x="135" y="145"/>
                  <a:pt x="136" y="145"/>
                  <a:pt x="137" y="144"/>
                </a:cubicBezTo>
                <a:cubicBezTo>
                  <a:pt x="137" y="144"/>
                  <a:pt x="139" y="142"/>
                  <a:pt x="139" y="143"/>
                </a:cubicBezTo>
                <a:cubicBezTo>
                  <a:pt x="137" y="144"/>
                  <a:pt x="135" y="146"/>
                  <a:pt x="132" y="147"/>
                </a:cubicBezTo>
                <a:cubicBezTo>
                  <a:pt x="130" y="149"/>
                  <a:pt x="128" y="150"/>
                  <a:pt x="125" y="151"/>
                </a:cubicBezTo>
                <a:cubicBezTo>
                  <a:pt x="123" y="152"/>
                  <a:pt x="124" y="152"/>
                  <a:pt x="123" y="153"/>
                </a:cubicBezTo>
                <a:cubicBezTo>
                  <a:pt x="123" y="152"/>
                  <a:pt x="123" y="152"/>
                  <a:pt x="122" y="152"/>
                </a:cubicBezTo>
                <a:cubicBezTo>
                  <a:pt x="122" y="153"/>
                  <a:pt x="121" y="153"/>
                  <a:pt x="121" y="153"/>
                </a:cubicBezTo>
                <a:cubicBezTo>
                  <a:pt x="121" y="153"/>
                  <a:pt x="120" y="153"/>
                  <a:pt x="119" y="154"/>
                </a:cubicBezTo>
                <a:cubicBezTo>
                  <a:pt x="117" y="154"/>
                  <a:pt x="116" y="155"/>
                  <a:pt x="114" y="156"/>
                </a:cubicBezTo>
                <a:cubicBezTo>
                  <a:pt x="114" y="156"/>
                  <a:pt x="115" y="155"/>
                  <a:pt x="116" y="155"/>
                </a:cubicBezTo>
                <a:cubicBezTo>
                  <a:pt x="114" y="155"/>
                  <a:pt x="114" y="155"/>
                  <a:pt x="111" y="156"/>
                </a:cubicBezTo>
                <a:cubicBezTo>
                  <a:pt x="112" y="156"/>
                  <a:pt x="110" y="157"/>
                  <a:pt x="110" y="157"/>
                </a:cubicBezTo>
                <a:cubicBezTo>
                  <a:pt x="109" y="157"/>
                  <a:pt x="109" y="157"/>
                  <a:pt x="108" y="157"/>
                </a:cubicBezTo>
                <a:cubicBezTo>
                  <a:pt x="107" y="157"/>
                  <a:pt x="108" y="158"/>
                  <a:pt x="106" y="158"/>
                </a:cubicBezTo>
                <a:cubicBezTo>
                  <a:pt x="106" y="158"/>
                  <a:pt x="107" y="157"/>
                  <a:pt x="107" y="157"/>
                </a:cubicBezTo>
                <a:cubicBezTo>
                  <a:pt x="106" y="157"/>
                  <a:pt x="103" y="158"/>
                  <a:pt x="103" y="158"/>
                </a:cubicBezTo>
                <a:cubicBezTo>
                  <a:pt x="105" y="158"/>
                  <a:pt x="107" y="158"/>
                  <a:pt x="109" y="157"/>
                </a:cubicBezTo>
                <a:cubicBezTo>
                  <a:pt x="109" y="158"/>
                  <a:pt x="107" y="158"/>
                  <a:pt x="105" y="159"/>
                </a:cubicBezTo>
                <a:cubicBezTo>
                  <a:pt x="104" y="159"/>
                  <a:pt x="104" y="159"/>
                  <a:pt x="103" y="159"/>
                </a:cubicBezTo>
                <a:cubicBezTo>
                  <a:pt x="102" y="160"/>
                  <a:pt x="101" y="160"/>
                  <a:pt x="100" y="160"/>
                </a:cubicBezTo>
                <a:cubicBezTo>
                  <a:pt x="99" y="160"/>
                  <a:pt x="97" y="160"/>
                  <a:pt x="97" y="160"/>
                </a:cubicBezTo>
                <a:cubicBezTo>
                  <a:pt x="99" y="160"/>
                  <a:pt x="98" y="160"/>
                  <a:pt x="101" y="159"/>
                </a:cubicBezTo>
                <a:cubicBezTo>
                  <a:pt x="102" y="159"/>
                  <a:pt x="102" y="159"/>
                  <a:pt x="103" y="158"/>
                </a:cubicBezTo>
                <a:cubicBezTo>
                  <a:pt x="101" y="159"/>
                  <a:pt x="100" y="159"/>
                  <a:pt x="100" y="159"/>
                </a:cubicBezTo>
                <a:cubicBezTo>
                  <a:pt x="98" y="159"/>
                  <a:pt x="96" y="160"/>
                  <a:pt x="96" y="160"/>
                </a:cubicBezTo>
                <a:cubicBezTo>
                  <a:pt x="96" y="160"/>
                  <a:pt x="95" y="160"/>
                  <a:pt x="95" y="160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4" y="161"/>
                  <a:pt x="95" y="161"/>
                  <a:pt x="96" y="161"/>
                </a:cubicBezTo>
                <a:cubicBezTo>
                  <a:pt x="97" y="161"/>
                  <a:pt x="98" y="161"/>
                  <a:pt x="100" y="161"/>
                </a:cubicBezTo>
                <a:cubicBezTo>
                  <a:pt x="100" y="161"/>
                  <a:pt x="102" y="161"/>
                  <a:pt x="102" y="161"/>
                </a:cubicBezTo>
                <a:cubicBezTo>
                  <a:pt x="102" y="161"/>
                  <a:pt x="101" y="161"/>
                  <a:pt x="100" y="162"/>
                </a:cubicBezTo>
                <a:cubicBezTo>
                  <a:pt x="99" y="161"/>
                  <a:pt x="97" y="162"/>
                  <a:pt x="96" y="162"/>
                </a:cubicBezTo>
                <a:cubicBezTo>
                  <a:pt x="94" y="162"/>
                  <a:pt x="93" y="162"/>
                  <a:pt x="93" y="161"/>
                </a:cubicBezTo>
                <a:cubicBezTo>
                  <a:pt x="91" y="161"/>
                  <a:pt x="91" y="162"/>
                  <a:pt x="89" y="162"/>
                </a:cubicBezTo>
                <a:cubicBezTo>
                  <a:pt x="89" y="161"/>
                  <a:pt x="90" y="161"/>
                  <a:pt x="90" y="161"/>
                </a:cubicBezTo>
                <a:cubicBezTo>
                  <a:pt x="90" y="161"/>
                  <a:pt x="89" y="161"/>
                  <a:pt x="88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6" y="161"/>
                  <a:pt x="85" y="161"/>
                  <a:pt x="84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83" y="161"/>
                  <a:pt x="84" y="161"/>
                  <a:pt x="85" y="161"/>
                </a:cubicBezTo>
                <a:cubicBezTo>
                  <a:pt x="86" y="161"/>
                  <a:pt x="85" y="162"/>
                  <a:pt x="85" y="162"/>
                </a:cubicBezTo>
                <a:cubicBezTo>
                  <a:pt x="85" y="162"/>
                  <a:pt x="87" y="162"/>
                  <a:pt x="87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8" y="162"/>
                  <a:pt x="86" y="162"/>
                  <a:pt x="86" y="162"/>
                </a:cubicBezTo>
                <a:cubicBezTo>
                  <a:pt x="86" y="162"/>
                  <a:pt x="87" y="162"/>
                  <a:pt x="88" y="162"/>
                </a:cubicBezTo>
                <a:cubicBezTo>
                  <a:pt x="88" y="162"/>
                  <a:pt x="88" y="162"/>
                  <a:pt x="90" y="162"/>
                </a:cubicBezTo>
                <a:cubicBezTo>
                  <a:pt x="90" y="162"/>
                  <a:pt x="89" y="162"/>
                  <a:pt x="89" y="163"/>
                </a:cubicBezTo>
                <a:cubicBezTo>
                  <a:pt x="88" y="163"/>
                  <a:pt x="87" y="163"/>
                  <a:pt x="86" y="163"/>
                </a:cubicBezTo>
                <a:cubicBezTo>
                  <a:pt x="85" y="163"/>
                  <a:pt x="84" y="163"/>
                  <a:pt x="84" y="162"/>
                </a:cubicBezTo>
                <a:cubicBezTo>
                  <a:pt x="83" y="163"/>
                  <a:pt x="82" y="163"/>
                  <a:pt x="81" y="162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81" y="162"/>
                  <a:pt x="81" y="162"/>
                  <a:pt x="80" y="162"/>
                </a:cubicBezTo>
                <a:cubicBezTo>
                  <a:pt x="79" y="162"/>
                  <a:pt x="81" y="162"/>
                  <a:pt x="81" y="162"/>
                </a:cubicBezTo>
                <a:cubicBezTo>
                  <a:pt x="80" y="162"/>
                  <a:pt x="79" y="162"/>
                  <a:pt x="78" y="162"/>
                </a:cubicBezTo>
                <a:cubicBezTo>
                  <a:pt x="81" y="162"/>
                  <a:pt x="77" y="161"/>
                  <a:pt x="75" y="161"/>
                </a:cubicBezTo>
                <a:cubicBezTo>
                  <a:pt x="75" y="160"/>
                  <a:pt x="74" y="160"/>
                  <a:pt x="72" y="160"/>
                </a:cubicBezTo>
                <a:cubicBezTo>
                  <a:pt x="72" y="159"/>
                  <a:pt x="74" y="160"/>
                  <a:pt x="72" y="159"/>
                </a:cubicBezTo>
                <a:cubicBezTo>
                  <a:pt x="71" y="159"/>
                  <a:pt x="70" y="159"/>
                  <a:pt x="69" y="159"/>
                </a:cubicBezTo>
                <a:cubicBezTo>
                  <a:pt x="69" y="160"/>
                  <a:pt x="72" y="160"/>
                  <a:pt x="72" y="161"/>
                </a:cubicBezTo>
                <a:cubicBezTo>
                  <a:pt x="74" y="161"/>
                  <a:pt x="74" y="161"/>
                  <a:pt x="75" y="161"/>
                </a:cubicBezTo>
                <a:cubicBezTo>
                  <a:pt x="74" y="161"/>
                  <a:pt x="75" y="162"/>
                  <a:pt x="76" y="162"/>
                </a:cubicBezTo>
                <a:cubicBezTo>
                  <a:pt x="76" y="162"/>
                  <a:pt x="77" y="162"/>
                  <a:pt x="77" y="163"/>
                </a:cubicBezTo>
                <a:cubicBezTo>
                  <a:pt x="79" y="163"/>
                  <a:pt x="79" y="163"/>
                  <a:pt x="80" y="163"/>
                </a:cubicBezTo>
                <a:cubicBezTo>
                  <a:pt x="80" y="163"/>
                  <a:pt x="80" y="163"/>
                  <a:pt x="82" y="163"/>
                </a:cubicBezTo>
                <a:cubicBezTo>
                  <a:pt x="81" y="163"/>
                  <a:pt x="82" y="164"/>
                  <a:pt x="83" y="164"/>
                </a:cubicBezTo>
                <a:cubicBezTo>
                  <a:pt x="84" y="164"/>
                  <a:pt x="85" y="164"/>
                  <a:pt x="84" y="164"/>
                </a:cubicBezTo>
                <a:cubicBezTo>
                  <a:pt x="86" y="164"/>
                  <a:pt x="87" y="164"/>
                  <a:pt x="87" y="165"/>
                </a:cubicBezTo>
                <a:cubicBezTo>
                  <a:pt x="90" y="164"/>
                  <a:pt x="91" y="165"/>
                  <a:pt x="92" y="165"/>
                </a:cubicBezTo>
                <a:cubicBezTo>
                  <a:pt x="93" y="165"/>
                  <a:pt x="94" y="164"/>
                  <a:pt x="95" y="164"/>
                </a:cubicBezTo>
                <a:cubicBezTo>
                  <a:pt x="94" y="164"/>
                  <a:pt x="93" y="164"/>
                  <a:pt x="92" y="164"/>
                </a:cubicBezTo>
                <a:cubicBezTo>
                  <a:pt x="93" y="164"/>
                  <a:pt x="95" y="164"/>
                  <a:pt x="97" y="164"/>
                </a:cubicBezTo>
                <a:cubicBezTo>
                  <a:pt x="97" y="164"/>
                  <a:pt x="96" y="164"/>
                  <a:pt x="98" y="164"/>
                </a:cubicBezTo>
                <a:cubicBezTo>
                  <a:pt x="98" y="164"/>
                  <a:pt x="97" y="164"/>
                  <a:pt x="97" y="165"/>
                </a:cubicBezTo>
                <a:cubicBezTo>
                  <a:pt x="97" y="165"/>
                  <a:pt x="96" y="165"/>
                  <a:pt x="96" y="165"/>
                </a:cubicBezTo>
                <a:cubicBezTo>
                  <a:pt x="95" y="165"/>
                  <a:pt x="95" y="165"/>
                  <a:pt x="94" y="165"/>
                </a:cubicBezTo>
                <a:cubicBezTo>
                  <a:pt x="95" y="165"/>
                  <a:pt x="96" y="165"/>
                  <a:pt x="95" y="166"/>
                </a:cubicBezTo>
                <a:cubicBezTo>
                  <a:pt x="97" y="165"/>
                  <a:pt x="97" y="165"/>
                  <a:pt x="97" y="165"/>
                </a:cubicBezTo>
                <a:cubicBezTo>
                  <a:pt x="99" y="165"/>
                  <a:pt x="98" y="165"/>
                  <a:pt x="99" y="165"/>
                </a:cubicBezTo>
                <a:cubicBezTo>
                  <a:pt x="100" y="165"/>
                  <a:pt x="99" y="165"/>
                  <a:pt x="101" y="165"/>
                </a:cubicBezTo>
                <a:cubicBezTo>
                  <a:pt x="101" y="165"/>
                  <a:pt x="103" y="165"/>
                  <a:pt x="103" y="164"/>
                </a:cubicBezTo>
                <a:cubicBezTo>
                  <a:pt x="104" y="164"/>
                  <a:pt x="103" y="165"/>
                  <a:pt x="104" y="165"/>
                </a:cubicBezTo>
                <a:cubicBezTo>
                  <a:pt x="107" y="164"/>
                  <a:pt x="110" y="163"/>
                  <a:pt x="113" y="162"/>
                </a:cubicBezTo>
                <a:cubicBezTo>
                  <a:pt x="116" y="161"/>
                  <a:pt x="119" y="160"/>
                  <a:pt x="122" y="159"/>
                </a:cubicBezTo>
                <a:cubicBezTo>
                  <a:pt x="122" y="159"/>
                  <a:pt x="122" y="159"/>
                  <a:pt x="121" y="159"/>
                </a:cubicBezTo>
                <a:cubicBezTo>
                  <a:pt x="122" y="159"/>
                  <a:pt x="123" y="158"/>
                  <a:pt x="124" y="158"/>
                </a:cubicBezTo>
                <a:cubicBezTo>
                  <a:pt x="125" y="158"/>
                  <a:pt x="123" y="158"/>
                  <a:pt x="125" y="157"/>
                </a:cubicBezTo>
                <a:cubicBezTo>
                  <a:pt x="125" y="158"/>
                  <a:pt x="126" y="157"/>
                  <a:pt x="127" y="157"/>
                </a:cubicBezTo>
                <a:cubicBezTo>
                  <a:pt x="128" y="156"/>
                  <a:pt x="126" y="157"/>
                  <a:pt x="127" y="156"/>
                </a:cubicBezTo>
                <a:cubicBezTo>
                  <a:pt x="128" y="156"/>
                  <a:pt x="127" y="156"/>
                  <a:pt x="128" y="156"/>
                </a:cubicBezTo>
                <a:cubicBezTo>
                  <a:pt x="136" y="152"/>
                  <a:pt x="143" y="147"/>
                  <a:pt x="149" y="141"/>
                </a:cubicBezTo>
                <a:cubicBezTo>
                  <a:pt x="150" y="140"/>
                  <a:pt x="149" y="140"/>
                  <a:pt x="151" y="138"/>
                </a:cubicBezTo>
                <a:cubicBezTo>
                  <a:pt x="151" y="138"/>
                  <a:pt x="150" y="139"/>
                  <a:pt x="151" y="140"/>
                </a:cubicBezTo>
                <a:cubicBezTo>
                  <a:pt x="152" y="139"/>
                  <a:pt x="152" y="138"/>
                  <a:pt x="152" y="138"/>
                </a:cubicBezTo>
                <a:cubicBezTo>
                  <a:pt x="152" y="137"/>
                  <a:pt x="153" y="137"/>
                  <a:pt x="154" y="135"/>
                </a:cubicBezTo>
                <a:cubicBezTo>
                  <a:pt x="154" y="136"/>
                  <a:pt x="152" y="138"/>
                  <a:pt x="153" y="138"/>
                </a:cubicBezTo>
                <a:cubicBezTo>
                  <a:pt x="155" y="136"/>
                  <a:pt x="154" y="136"/>
                  <a:pt x="154" y="135"/>
                </a:cubicBezTo>
                <a:cubicBezTo>
                  <a:pt x="156" y="133"/>
                  <a:pt x="158" y="130"/>
                  <a:pt x="159" y="128"/>
                </a:cubicBezTo>
                <a:cubicBezTo>
                  <a:pt x="160" y="126"/>
                  <a:pt x="162" y="124"/>
                  <a:pt x="162" y="123"/>
                </a:cubicBezTo>
                <a:cubicBezTo>
                  <a:pt x="163" y="122"/>
                  <a:pt x="162" y="123"/>
                  <a:pt x="163" y="121"/>
                </a:cubicBezTo>
                <a:cubicBezTo>
                  <a:pt x="163" y="121"/>
                  <a:pt x="164" y="121"/>
                  <a:pt x="164" y="120"/>
                </a:cubicBezTo>
                <a:cubicBezTo>
                  <a:pt x="165" y="120"/>
                  <a:pt x="164" y="120"/>
                  <a:pt x="164" y="119"/>
                </a:cubicBezTo>
                <a:cubicBezTo>
                  <a:pt x="165" y="117"/>
                  <a:pt x="165" y="119"/>
                  <a:pt x="166" y="117"/>
                </a:cubicBezTo>
                <a:cubicBezTo>
                  <a:pt x="166" y="116"/>
                  <a:pt x="165" y="118"/>
                  <a:pt x="166" y="116"/>
                </a:cubicBezTo>
                <a:cubicBezTo>
                  <a:pt x="166" y="116"/>
                  <a:pt x="167" y="115"/>
                  <a:pt x="167" y="113"/>
                </a:cubicBezTo>
                <a:cubicBezTo>
                  <a:pt x="168" y="112"/>
                  <a:pt x="168" y="111"/>
                  <a:pt x="168" y="112"/>
                </a:cubicBezTo>
                <a:cubicBezTo>
                  <a:pt x="169" y="111"/>
                  <a:pt x="169" y="110"/>
                  <a:pt x="169" y="110"/>
                </a:cubicBezTo>
                <a:cubicBezTo>
                  <a:pt x="169" y="110"/>
                  <a:pt x="169" y="112"/>
                  <a:pt x="168" y="114"/>
                </a:cubicBezTo>
                <a:cubicBezTo>
                  <a:pt x="167" y="115"/>
                  <a:pt x="166" y="117"/>
                  <a:pt x="166" y="119"/>
                </a:cubicBezTo>
                <a:cubicBezTo>
                  <a:pt x="165" y="119"/>
                  <a:pt x="165" y="119"/>
                  <a:pt x="165" y="120"/>
                </a:cubicBezTo>
                <a:cubicBezTo>
                  <a:pt x="165" y="121"/>
                  <a:pt x="165" y="119"/>
                  <a:pt x="165" y="120"/>
                </a:cubicBezTo>
                <a:cubicBezTo>
                  <a:pt x="165" y="121"/>
                  <a:pt x="165" y="121"/>
                  <a:pt x="164" y="123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3" y="123"/>
                  <a:pt x="161" y="126"/>
                  <a:pt x="160" y="128"/>
                </a:cubicBezTo>
                <a:cubicBezTo>
                  <a:pt x="160" y="129"/>
                  <a:pt x="161" y="127"/>
                  <a:pt x="161" y="128"/>
                </a:cubicBezTo>
                <a:cubicBezTo>
                  <a:pt x="162" y="127"/>
                  <a:pt x="161" y="127"/>
                  <a:pt x="162" y="125"/>
                </a:cubicBezTo>
                <a:cubicBezTo>
                  <a:pt x="162" y="126"/>
                  <a:pt x="161" y="127"/>
                  <a:pt x="162" y="126"/>
                </a:cubicBezTo>
                <a:cubicBezTo>
                  <a:pt x="163" y="125"/>
                  <a:pt x="163" y="124"/>
                  <a:pt x="163" y="123"/>
                </a:cubicBezTo>
                <a:cubicBezTo>
                  <a:pt x="164" y="123"/>
                  <a:pt x="164" y="124"/>
                  <a:pt x="163" y="124"/>
                </a:cubicBezTo>
                <a:cubicBezTo>
                  <a:pt x="165" y="123"/>
                  <a:pt x="164" y="122"/>
                  <a:pt x="165" y="120"/>
                </a:cubicBezTo>
                <a:cubicBezTo>
                  <a:pt x="165" y="121"/>
                  <a:pt x="166" y="121"/>
                  <a:pt x="165" y="122"/>
                </a:cubicBezTo>
                <a:cubicBezTo>
                  <a:pt x="166" y="121"/>
                  <a:pt x="167" y="119"/>
                  <a:pt x="167" y="118"/>
                </a:cubicBezTo>
                <a:cubicBezTo>
                  <a:pt x="167" y="118"/>
                  <a:pt x="168" y="117"/>
                  <a:pt x="168" y="117"/>
                </a:cubicBezTo>
                <a:cubicBezTo>
                  <a:pt x="168" y="116"/>
                  <a:pt x="169" y="115"/>
                  <a:pt x="169" y="116"/>
                </a:cubicBezTo>
                <a:cubicBezTo>
                  <a:pt x="170" y="114"/>
                  <a:pt x="171" y="111"/>
                  <a:pt x="172" y="108"/>
                </a:cubicBezTo>
                <a:cubicBezTo>
                  <a:pt x="173" y="106"/>
                  <a:pt x="174" y="103"/>
                  <a:pt x="174" y="101"/>
                </a:cubicBezTo>
                <a:cubicBezTo>
                  <a:pt x="175" y="99"/>
                  <a:pt x="175" y="99"/>
                  <a:pt x="175" y="98"/>
                </a:cubicBezTo>
                <a:cubicBezTo>
                  <a:pt x="175" y="98"/>
                  <a:pt x="176" y="98"/>
                  <a:pt x="176" y="97"/>
                </a:cubicBezTo>
                <a:cubicBezTo>
                  <a:pt x="176" y="96"/>
                  <a:pt x="175" y="97"/>
                  <a:pt x="176" y="95"/>
                </a:cubicBezTo>
                <a:cubicBezTo>
                  <a:pt x="176" y="95"/>
                  <a:pt x="176" y="95"/>
                  <a:pt x="176" y="94"/>
                </a:cubicBezTo>
                <a:cubicBezTo>
                  <a:pt x="177" y="92"/>
                  <a:pt x="177" y="89"/>
                  <a:pt x="177" y="86"/>
                </a:cubicBezTo>
                <a:cubicBezTo>
                  <a:pt x="178" y="84"/>
                  <a:pt x="178" y="82"/>
                  <a:pt x="178" y="82"/>
                </a:cubicBezTo>
                <a:cubicBezTo>
                  <a:pt x="178" y="86"/>
                  <a:pt x="178" y="90"/>
                  <a:pt x="177" y="93"/>
                </a:cubicBezTo>
                <a:cubicBezTo>
                  <a:pt x="176" y="96"/>
                  <a:pt x="176" y="99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3" y="108"/>
                  <a:pt x="170" y="114"/>
                  <a:pt x="168" y="118"/>
                </a:cubicBezTo>
                <a:cubicBezTo>
                  <a:pt x="167" y="119"/>
                  <a:pt x="168" y="119"/>
                  <a:pt x="167" y="120"/>
                </a:cubicBezTo>
                <a:cubicBezTo>
                  <a:pt x="166" y="121"/>
                  <a:pt x="166" y="124"/>
                  <a:pt x="165" y="124"/>
                </a:cubicBezTo>
                <a:cubicBezTo>
                  <a:pt x="165" y="125"/>
                  <a:pt x="165" y="125"/>
                  <a:pt x="164" y="125"/>
                </a:cubicBezTo>
                <a:cubicBezTo>
                  <a:pt x="164" y="126"/>
                  <a:pt x="165" y="125"/>
                  <a:pt x="166" y="124"/>
                </a:cubicBezTo>
                <a:cubicBezTo>
                  <a:pt x="166" y="125"/>
                  <a:pt x="165" y="126"/>
                  <a:pt x="164" y="127"/>
                </a:cubicBezTo>
                <a:cubicBezTo>
                  <a:pt x="164" y="126"/>
                  <a:pt x="164" y="126"/>
                  <a:pt x="163" y="127"/>
                </a:cubicBezTo>
                <a:cubicBezTo>
                  <a:pt x="163" y="127"/>
                  <a:pt x="163" y="128"/>
                  <a:pt x="163" y="128"/>
                </a:cubicBezTo>
                <a:cubicBezTo>
                  <a:pt x="159" y="134"/>
                  <a:pt x="155" y="139"/>
                  <a:pt x="150" y="143"/>
                </a:cubicBezTo>
                <a:cubicBezTo>
                  <a:pt x="145" y="148"/>
                  <a:pt x="140" y="152"/>
                  <a:pt x="135" y="155"/>
                </a:cubicBezTo>
                <a:cubicBezTo>
                  <a:pt x="134" y="156"/>
                  <a:pt x="135" y="155"/>
                  <a:pt x="135" y="155"/>
                </a:cubicBezTo>
                <a:cubicBezTo>
                  <a:pt x="132" y="157"/>
                  <a:pt x="136" y="154"/>
                  <a:pt x="134" y="155"/>
                </a:cubicBezTo>
                <a:cubicBezTo>
                  <a:pt x="133" y="156"/>
                  <a:pt x="134" y="155"/>
                  <a:pt x="133" y="156"/>
                </a:cubicBezTo>
                <a:cubicBezTo>
                  <a:pt x="132" y="157"/>
                  <a:pt x="132" y="157"/>
                  <a:pt x="133" y="157"/>
                </a:cubicBezTo>
                <a:cubicBezTo>
                  <a:pt x="129" y="159"/>
                  <a:pt x="125" y="161"/>
                  <a:pt x="121" y="162"/>
                </a:cubicBezTo>
                <a:cubicBezTo>
                  <a:pt x="117" y="164"/>
                  <a:pt x="113" y="165"/>
                  <a:pt x="110" y="16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0" y="166"/>
                  <a:pt x="109" y="166"/>
                  <a:pt x="110" y="166"/>
                </a:cubicBezTo>
                <a:cubicBezTo>
                  <a:pt x="111" y="166"/>
                  <a:pt x="113" y="165"/>
                  <a:pt x="115" y="165"/>
                </a:cubicBezTo>
                <a:cubicBezTo>
                  <a:pt x="117" y="164"/>
                  <a:pt x="119" y="164"/>
                  <a:pt x="120" y="163"/>
                </a:cubicBezTo>
                <a:cubicBezTo>
                  <a:pt x="121" y="163"/>
                  <a:pt x="121" y="163"/>
                  <a:pt x="122" y="162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24" y="162"/>
                  <a:pt x="124" y="162"/>
                  <a:pt x="125" y="161"/>
                </a:cubicBezTo>
                <a:cubicBezTo>
                  <a:pt x="125" y="161"/>
                  <a:pt x="125" y="161"/>
                  <a:pt x="125" y="161"/>
                </a:cubicBezTo>
                <a:cubicBezTo>
                  <a:pt x="126" y="161"/>
                  <a:pt x="127" y="160"/>
                  <a:pt x="127" y="160"/>
                </a:cubicBezTo>
                <a:cubicBezTo>
                  <a:pt x="129" y="159"/>
                  <a:pt x="128" y="160"/>
                  <a:pt x="128" y="160"/>
                </a:cubicBezTo>
                <a:cubicBezTo>
                  <a:pt x="130" y="159"/>
                  <a:pt x="129" y="159"/>
                  <a:pt x="130" y="159"/>
                </a:cubicBezTo>
                <a:cubicBezTo>
                  <a:pt x="131" y="158"/>
                  <a:pt x="133" y="158"/>
                  <a:pt x="134" y="157"/>
                </a:cubicBezTo>
                <a:cubicBezTo>
                  <a:pt x="136" y="156"/>
                  <a:pt x="137" y="155"/>
                  <a:pt x="138" y="154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41" y="153"/>
                  <a:pt x="140" y="152"/>
                  <a:pt x="141" y="152"/>
                </a:cubicBezTo>
                <a:cubicBezTo>
                  <a:pt x="141" y="151"/>
                  <a:pt x="142" y="151"/>
                  <a:pt x="142" y="151"/>
                </a:cubicBezTo>
                <a:cubicBezTo>
                  <a:pt x="143" y="151"/>
                  <a:pt x="141" y="152"/>
                  <a:pt x="142" y="152"/>
                </a:cubicBezTo>
                <a:cubicBezTo>
                  <a:pt x="142" y="152"/>
                  <a:pt x="142" y="151"/>
                  <a:pt x="142" y="151"/>
                </a:cubicBezTo>
                <a:cubicBezTo>
                  <a:pt x="144" y="150"/>
                  <a:pt x="145" y="150"/>
                  <a:pt x="146" y="148"/>
                </a:cubicBezTo>
                <a:cubicBezTo>
                  <a:pt x="147" y="148"/>
                  <a:pt x="147" y="148"/>
                  <a:pt x="146" y="148"/>
                </a:cubicBezTo>
                <a:cubicBezTo>
                  <a:pt x="148" y="147"/>
                  <a:pt x="148" y="146"/>
                  <a:pt x="149" y="146"/>
                </a:cubicBezTo>
                <a:cubicBezTo>
                  <a:pt x="150" y="145"/>
                  <a:pt x="149" y="146"/>
                  <a:pt x="149" y="146"/>
                </a:cubicBezTo>
                <a:cubicBezTo>
                  <a:pt x="151" y="144"/>
                  <a:pt x="150" y="144"/>
                  <a:pt x="152" y="143"/>
                </a:cubicBezTo>
                <a:cubicBezTo>
                  <a:pt x="152" y="143"/>
                  <a:pt x="151" y="144"/>
                  <a:pt x="151" y="144"/>
                </a:cubicBezTo>
                <a:cubicBezTo>
                  <a:pt x="152" y="144"/>
                  <a:pt x="153" y="143"/>
                  <a:pt x="154" y="141"/>
                </a:cubicBezTo>
                <a:cubicBezTo>
                  <a:pt x="156" y="140"/>
                  <a:pt x="157" y="138"/>
                  <a:pt x="158" y="138"/>
                </a:cubicBezTo>
                <a:cubicBezTo>
                  <a:pt x="160" y="134"/>
                  <a:pt x="163" y="132"/>
                  <a:pt x="164" y="130"/>
                </a:cubicBezTo>
                <a:cubicBezTo>
                  <a:pt x="164" y="129"/>
                  <a:pt x="165" y="129"/>
                  <a:pt x="165" y="129"/>
                </a:cubicBezTo>
                <a:cubicBezTo>
                  <a:pt x="166" y="128"/>
                  <a:pt x="165" y="128"/>
                  <a:pt x="166" y="126"/>
                </a:cubicBezTo>
                <a:cubicBezTo>
                  <a:pt x="166" y="126"/>
                  <a:pt x="168" y="124"/>
                  <a:pt x="167" y="126"/>
                </a:cubicBezTo>
                <a:cubicBezTo>
                  <a:pt x="167" y="126"/>
                  <a:pt x="167" y="126"/>
                  <a:pt x="167" y="126"/>
                </a:cubicBezTo>
                <a:cubicBezTo>
                  <a:pt x="166" y="127"/>
                  <a:pt x="166" y="127"/>
                  <a:pt x="166" y="128"/>
                </a:cubicBezTo>
                <a:cubicBezTo>
                  <a:pt x="166" y="128"/>
                  <a:pt x="167" y="127"/>
                  <a:pt x="167" y="126"/>
                </a:cubicBezTo>
                <a:cubicBezTo>
                  <a:pt x="168" y="124"/>
                  <a:pt x="169" y="123"/>
                  <a:pt x="169" y="123"/>
                </a:cubicBezTo>
                <a:cubicBezTo>
                  <a:pt x="170" y="121"/>
                  <a:pt x="171" y="119"/>
                  <a:pt x="173" y="116"/>
                </a:cubicBezTo>
                <a:cubicBezTo>
                  <a:pt x="174" y="113"/>
                  <a:pt x="175" y="111"/>
                  <a:pt x="176" y="109"/>
                </a:cubicBezTo>
                <a:cubicBezTo>
                  <a:pt x="175" y="111"/>
                  <a:pt x="174" y="113"/>
                  <a:pt x="173" y="116"/>
                </a:cubicBezTo>
                <a:cubicBezTo>
                  <a:pt x="172" y="118"/>
                  <a:pt x="171" y="120"/>
                  <a:pt x="170" y="122"/>
                </a:cubicBezTo>
                <a:cubicBezTo>
                  <a:pt x="170" y="122"/>
                  <a:pt x="171" y="121"/>
                  <a:pt x="170" y="122"/>
                </a:cubicBezTo>
                <a:cubicBezTo>
                  <a:pt x="170" y="123"/>
                  <a:pt x="169" y="124"/>
                  <a:pt x="169" y="124"/>
                </a:cubicBezTo>
                <a:cubicBezTo>
                  <a:pt x="168" y="125"/>
                  <a:pt x="169" y="124"/>
                  <a:pt x="169" y="123"/>
                </a:cubicBezTo>
                <a:cubicBezTo>
                  <a:pt x="168" y="125"/>
                  <a:pt x="168" y="126"/>
                  <a:pt x="168" y="126"/>
                </a:cubicBezTo>
                <a:cubicBezTo>
                  <a:pt x="168" y="126"/>
                  <a:pt x="168" y="126"/>
                  <a:pt x="168" y="125"/>
                </a:cubicBezTo>
                <a:cubicBezTo>
                  <a:pt x="168" y="126"/>
                  <a:pt x="168" y="126"/>
                  <a:pt x="168" y="126"/>
                </a:cubicBezTo>
                <a:cubicBezTo>
                  <a:pt x="168" y="127"/>
                  <a:pt x="168" y="126"/>
                  <a:pt x="168" y="127"/>
                </a:cubicBezTo>
                <a:cubicBezTo>
                  <a:pt x="166" y="129"/>
                  <a:pt x="167" y="128"/>
                  <a:pt x="167" y="129"/>
                </a:cubicBezTo>
                <a:cubicBezTo>
                  <a:pt x="166" y="130"/>
                  <a:pt x="166" y="131"/>
                  <a:pt x="165" y="133"/>
                </a:cubicBezTo>
                <a:cubicBezTo>
                  <a:pt x="164" y="134"/>
                  <a:pt x="163" y="135"/>
                  <a:pt x="162" y="136"/>
                </a:cubicBezTo>
                <a:cubicBezTo>
                  <a:pt x="162" y="136"/>
                  <a:pt x="163" y="135"/>
                  <a:pt x="163" y="135"/>
                </a:cubicBezTo>
                <a:cubicBezTo>
                  <a:pt x="162" y="137"/>
                  <a:pt x="160" y="140"/>
                  <a:pt x="158" y="142"/>
                </a:cubicBezTo>
                <a:cubicBezTo>
                  <a:pt x="156" y="145"/>
                  <a:pt x="153" y="147"/>
                  <a:pt x="151" y="149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0" y="150"/>
                  <a:pt x="147" y="152"/>
                  <a:pt x="147" y="152"/>
                </a:cubicBezTo>
                <a:cubicBezTo>
                  <a:pt x="147" y="152"/>
                  <a:pt x="146" y="153"/>
                  <a:pt x="146" y="153"/>
                </a:cubicBezTo>
                <a:cubicBezTo>
                  <a:pt x="143" y="155"/>
                  <a:pt x="142" y="156"/>
                  <a:pt x="141" y="157"/>
                </a:cubicBezTo>
                <a:cubicBezTo>
                  <a:pt x="139" y="158"/>
                  <a:pt x="140" y="157"/>
                  <a:pt x="140" y="157"/>
                </a:cubicBezTo>
                <a:cubicBezTo>
                  <a:pt x="142" y="156"/>
                  <a:pt x="141" y="156"/>
                  <a:pt x="143" y="155"/>
                </a:cubicBezTo>
                <a:cubicBezTo>
                  <a:pt x="143" y="156"/>
                  <a:pt x="143" y="156"/>
                  <a:pt x="143" y="156"/>
                </a:cubicBezTo>
                <a:cubicBezTo>
                  <a:pt x="144" y="155"/>
                  <a:pt x="145" y="154"/>
                  <a:pt x="145" y="154"/>
                </a:cubicBezTo>
                <a:cubicBezTo>
                  <a:pt x="146" y="153"/>
                  <a:pt x="146" y="154"/>
                  <a:pt x="145" y="155"/>
                </a:cubicBezTo>
                <a:cubicBezTo>
                  <a:pt x="145" y="155"/>
                  <a:pt x="146" y="154"/>
                  <a:pt x="146" y="155"/>
                </a:cubicBezTo>
                <a:cubicBezTo>
                  <a:pt x="147" y="154"/>
                  <a:pt x="146" y="154"/>
                  <a:pt x="148" y="153"/>
                </a:cubicBezTo>
                <a:cubicBezTo>
                  <a:pt x="148" y="153"/>
                  <a:pt x="147" y="154"/>
                  <a:pt x="146" y="155"/>
                </a:cubicBezTo>
                <a:cubicBezTo>
                  <a:pt x="145" y="155"/>
                  <a:pt x="144" y="156"/>
                  <a:pt x="144" y="156"/>
                </a:cubicBezTo>
                <a:cubicBezTo>
                  <a:pt x="143" y="156"/>
                  <a:pt x="144" y="155"/>
                  <a:pt x="144" y="155"/>
                </a:cubicBezTo>
                <a:cubicBezTo>
                  <a:pt x="143" y="156"/>
                  <a:pt x="143" y="157"/>
                  <a:pt x="142" y="157"/>
                </a:cubicBezTo>
                <a:cubicBezTo>
                  <a:pt x="141" y="158"/>
                  <a:pt x="141" y="157"/>
                  <a:pt x="141" y="158"/>
                </a:cubicBezTo>
                <a:cubicBezTo>
                  <a:pt x="139" y="159"/>
                  <a:pt x="141" y="158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8" y="161"/>
                  <a:pt x="138" y="161"/>
                  <a:pt x="136" y="162"/>
                </a:cubicBezTo>
                <a:cubicBezTo>
                  <a:pt x="136" y="161"/>
                  <a:pt x="137" y="161"/>
                  <a:pt x="138" y="160"/>
                </a:cubicBezTo>
                <a:cubicBezTo>
                  <a:pt x="138" y="160"/>
                  <a:pt x="138" y="160"/>
                  <a:pt x="137" y="160"/>
                </a:cubicBezTo>
                <a:cubicBezTo>
                  <a:pt x="136" y="161"/>
                  <a:pt x="137" y="161"/>
                  <a:pt x="137" y="161"/>
                </a:cubicBezTo>
                <a:cubicBezTo>
                  <a:pt x="136" y="161"/>
                  <a:pt x="135" y="161"/>
                  <a:pt x="134" y="162"/>
                </a:cubicBezTo>
                <a:cubicBezTo>
                  <a:pt x="132" y="163"/>
                  <a:pt x="131" y="163"/>
                  <a:pt x="130" y="164"/>
                </a:cubicBezTo>
                <a:cubicBezTo>
                  <a:pt x="129" y="164"/>
                  <a:pt x="127" y="164"/>
                  <a:pt x="126" y="165"/>
                </a:cubicBezTo>
                <a:cubicBezTo>
                  <a:pt x="126" y="165"/>
                  <a:pt x="124" y="166"/>
                  <a:pt x="123" y="167"/>
                </a:cubicBezTo>
                <a:cubicBezTo>
                  <a:pt x="121" y="167"/>
                  <a:pt x="119" y="168"/>
                  <a:pt x="118" y="168"/>
                </a:cubicBezTo>
                <a:cubicBezTo>
                  <a:pt x="118" y="169"/>
                  <a:pt x="119" y="168"/>
                  <a:pt x="119" y="169"/>
                </a:cubicBezTo>
                <a:cubicBezTo>
                  <a:pt x="116" y="170"/>
                  <a:pt x="116" y="169"/>
                  <a:pt x="117" y="169"/>
                </a:cubicBezTo>
                <a:cubicBezTo>
                  <a:pt x="116" y="169"/>
                  <a:pt x="116" y="169"/>
                  <a:pt x="115" y="169"/>
                </a:cubicBezTo>
                <a:cubicBezTo>
                  <a:pt x="115" y="170"/>
                  <a:pt x="116" y="169"/>
                  <a:pt x="116" y="170"/>
                </a:cubicBezTo>
                <a:cubicBezTo>
                  <a:pt x="114" y="170"/>
                  <a:pt x="113" y="170"/>
                  <a:pt x="113" y="170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110" y="171"/>
                  <a:pt x="110" y="171"/>
                  <a:pt x="110" y="171"/>
                </a:cubicBezTo>
                <a:cubicBezTo>
                  <a:pt x="110" y="171"/>
                  <a:pt x="111" y="170"/>
                  <a:pt x="111" y="170"/>
                </a:cubicBezTo>
                <a:cubicBezTo>
                  <a:pt x="110" y="170"/>
                  <a:pt x="108" y="171"/>
                  <a:pt x="107" y="171"/>
                </a:cubicBezTo>
                <a:cubicBezTo>
                  <a:pt x="107" y="171"/>
                  <a:pt x="106" y="172"/>
                  <a:pt x="104" y="172"/>
                </a:cubicBezTo>
                <a:cubicBezTo>
                  <a:pt x="105" y="171"/>
                  <a:pt x="101" y="171"/>
                  <a:pt x="98" y="171"/>
                </a:cubicBezTo>
                <a:cubicBezTo>
                  <a:pt x="93" y="172"/>
                  <a:pt x="88" y="172"/>
                  <a:pt x="84" y="172"/>
                </a:cubicBezTo>
                <a:cubicBezTo>
                  <a:pt x="82" y="172"/>
                  <a:pt x="80" y="172"/>
                  <a:pt x="78" y="172"/>
                </a:cubicBezTo>
                <a:cubicBezTo>
                  <a:pt x="77" y="172"/>
                  <a:pt x="79" y="172"/>
                  <a:pt x="78" y="172"/>
                </a:cubicBezTo>
                <a:cubicBezTo>
                  <a:pt x="78" y="172"/>
                  <a:pt x="78" y="171"/>
                  <a:pt x="77" y="171"/>
                </a:cubicBezTo>
                <a:cubicBezTo>
                  <a:pt x="75" y="171"/>
                  <a:pt x="73" y="171"/>
                  <a:pt x="71" y="171"/>
                </a:cubicBezTo>
                <a:cubicBezTo>
                  <a:pt x="72" y="171"/>
                  <a:pt x="71" y="170"/>
                  <a:pt x="70" y="170"/>
                </a:cubicBezTo>
                <a:cubicBezTo>
                  <a:pt x="68" y="170"/>
                  <a:pt x="67" y="169"/>
                  <a:pt x="66" y="169"/>
                </a:cubicBezTo>
                <a:cubicBezTo>
                  <a:pt x="66" y="169"/>
                  <a:pt x="67" y="170"/>
                  <a:pt x="66" y="170"/>
                </a:cubicBezTo>
                <a:cubicBezTo>
                  <a:pt x="64" y="169"/>
                  <a:pt x="65" y="169"/>
                  <a:pt x="66" y="169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0" y="167"/>
                  <a:pt x="58" y="167"/>
                  <a:pt x="55" y="166"/>
                </a:cubicBezTo>
                <a:cubicBezTo>
                  <a:pt x="56" y="166"/>
                  <a:pt x="53" y="165"/>
                  <a:pt x="53" y="164"/>
                </a:cubicBezTo>
                <a:cubicBezTo>
                  <a:pt x="52" y="164"/>
                  <a:pt x="54" y="165"/>
                  <a:pt x="54" y="165"/>
                </a:cubicBezTo>
                <a:cubicBezTo>
                  <a:pt x="53" y="164"/>
                  <a:pt x="52" y="164"/>
                  <a:pt x="53" y="164"/>
                </a:cubicBezTo>
                <a:cubicBezTo>
                  <a:pt x="51" y="163"/>
                  <a:pt x="49" y="162"/>
                  <a:pt x="49" y="163"/>
                </a:cubicBezTo>
                <a:cubicBezTo>
                  <a:pt x="49" y="163"/>
                  <a:pt x="50" y="163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49" y="163"/>
                  <a:pt x="47" y="162"/>
                  <a:pt x="47" y="162"/>
                </a:cubicBezTo>
                <a:cubicBezTo>
                  <a:pt x="46" y="161"/>
                  <a:pt x="45" y="161"/>
                  <a:pt x="44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39" y="158"/>
                  <a:pt x="43" y="159"/>
                  <a:pt x="42" y="158"/>
                </a:cubicBezTo>
                <a:cubicBezTo>
                  <a:pt x="41" y="158"/>
                  <a:pt x="39" y="156"/>
                  <a:pt x="39" y="156"/>
                </a:cubicBezTo>
                <a:cubicBezTo>
                  <a:pt x="38" y="156"/>
                  <a:pt x="39" y="157"/>
                  <a:pt x="38" y="156"/>
                </a:cubicBezTo>
                <a:cubicBezTo>
                  <a:pt x="37" y="156"/>
                  <a:pt x="37" y="155"/>
                  <a:pt x="36" y="154"/>
                </a:cubicBezTo>
                <a:cubicBezTo>
                  <a:pt x="34" y="153"/>
                  <a:pt x="31" y="151"/>
                  <a:pt x="31" y="151"/>
                </a:cubicBezTo>
                <a:cubicBezTo>
                  <a:pt x="30" y="150"/>
                  <a:pt x="30" y="150"/>
                  <a:pt x="30" y="149"/>
                </a:cubicBezTo>
                <a:cubicBezTo>
                  <a:pt x="29" y="149"/>
                  <a:pt x="29" y="149"/>
                  <a:pt x="28" y="148"/>
                </a:cubicBezTo>
                <a:cubicBezTo>
                  <a:pt x="28" y="148"/>
                  <a:pt x="29" y="149"/>
                  <a:pt x="29" y="148"/>
                </a:cubicBezTo>
                <a:cubicBezTo>
                  <a:pt x="27" y="147"/>
                  <a:pt x="26" y="146"/>
                  <a:pt x="25" y="145"/>
                </a:cubicBezTo>
                <a:cubicBezTo>
                  <a:pt x="24" y="144"/>
                  <a:pt x="23" y="143"/>
                  <a:pt x="22" y="141"/>
                </a:cubicBezTo>
                <a:cubicBezTo>
                  <a:pt x="21" y="140"/>
                  <a:pt x="22" y="142"/>
                  <a:pt x="21" y="141"/>
                </a:cubicBezTo>
                <a:cubicBezTo>
                  <a:pt x="21" y="140"/>
                  <a:pt x="20" y="139"/>
                  <a:pt x="19" y="138"/>
                </a:cubicBezTo>
                <a:cubicBezTo>
                  <a:pt x="18" y="137"/>
                  <a:pt x="18" y="136"/>
                  <a:pt x="18" y="136"/>
                </a:cubicBezTo>
                <a:cubicBezTo>
                  <a:pt x="18" y="135"/>
                  <a:pt x="16" y="134"/>
                  <a:pt x="16" y="133"/>
                </a:cubicBezTo>
                <a:cubicBezTo>
                  <a:pt x="15" y="132"/>
                  <a:pt x="16" y="133"/>
                  <a:pt x="15" y="132"/>
                </a:cubicBezTo>
                <a:cubicBezTo>
                  <a:pt x="14" y="131"/>
                  <a:pt x="13" y="130"/>
                  <a:pt x="13" y="129"/>
                </a:cubicBezTo>
                <a:cubicBezTo>
                  <a:pt x="13" y="129"/>
                  <a:pt x="12" y="128"/>
                  <a:pt x="11" y="127"/>
                </a:cubicBezTo>
                <a:cubicBezTo>
                  <a:pt x="11" y="127"/>
                  <a:pt x="12" y="128"/>
                  <a:pt x="13" y="128"/>
                </a:cubicBezTo>
                <a:cubicBezTo>
                  <a:pt x="11" y="127"/>
                  <a:pt x="10" y="124"/>
                  <a:pt x="9" y="121"/>
                </a:cubicBezTo>
                <a:cubicBezTo>
                  <a:pt x="7" y="118"/>
                  <a:pt x="6" y="115"/>
                  <a:pt x="5" y="113"/>
                </a:cubicBezTo>
                <a:cubicBezTo>
                  <a:pt x="5" y="112"/>
                  <a:pt x="4" y="109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5" y="113"/>
                  <a:pt x="5" y="114"/>
                  <a:pt x="6" y="115"/>
                </a:cubicBezTo>
                <a:cubicBezTo>
                  <a:pt x="5" y="115"/>
                  <a:pt x="5" y="115"/>
                  <a:pt x="5" y="114"/>
                </a:cubicBezTo>
                <a:cubicBezTo>
                  <a:pt x="4" y="113"/>
                  <a:pt x="5" y="113"/>
                  <a:pt x="4" y="112"/>
                </a:cubicBezTo>
                <a:cubicBezTo>
                  <a:pt x="4" y="112"/>
                  <a:pt x="4" y="112"/>
                  <a:pt x="4" y="111"/>
                </a:cubicBezTo>
                <a:cubicBezTo>
                  <a:pt x="4" y="111"/>
                  <a:pt x="4" y="113"/>
                  <a:pt x="4" y="113"/>
                </a:cubicBezTo>
                <a:cubicBezTo>
                  <a:pt x="3" y="111"/>
                  <a:pt x="3" y="111"/>
                  <a:pt x="3" y="110"/>
                </a:cubicBezTo>
                <a:cubicBezTo>
                  <a:pt x="3" y="110"/>
                  <a:pt x="2" y="108"/>
                  <a:pt x="2" y="108"/>
                </a:cubicBezTo>
                <a:cubicBezTo>
                  <a:pt x="3" y="109"/>
                  <a:pt x="3" y="109"/>
                  <a:pt x="3" y="110"/>
                </a:cubicBezTo>
                <a:cubicBezTo>
                  <a:pt x="4" y="111"/>
                  <a:pt x="3" y="110"/>
                  <a:pt x="3" y="110"/>
                </a:cubicBezTo>
                <a:cubicBezTo>
                  <a:pt x="3" y="109"/>
                  <a:pt x="3" y="109"/>
                  <a:pt x="3" y="108"/>
                </a:cubicBezTo>
                <a:cubicBezTo>
                  <a:pt x="3" y="108"/>
                  <a:pt x="3" y="108"/>
                  <a:pt x="3" y="109"/>
                </a:cubicBezTo>
                <a:cubicBezTo>
                  <a:pt x="3" y="108"/>
                  <a:pt x="3" y="107"/>
                  <a:pt x="4" y="108"/>
                </a:cubicBezTo>
                <a:cubicBezTo>
                  <a:pt x="3" y="107"/>
                  <a:pt x="2" y="104"/>
                  <a:pt x="3" y="105"/>
                </a:cubicBezTo>
                <a:cubicBezTo>
                  <a:pt x="3" y="104"/>
                  <a:pt x="2" y="104"/>
                  <a:pt x="2" y="103"/>
                </a:cubicBezTo>
                <a:cubicBezTo>
                  <a:pt x="2" y="103"/>
                  <a:pt x="2" y="104"/>
                  <a:pt x="2" y="103"/>
                </a:cubicBezTo>
                <a:cubicBezTo>
                  <a:pt x="1" y="101"/>
                  <a:pt x="2" y="102"/>
                  <a:pt x="2" y="102"/>
                </a:cubicBezTo>
                <a:cubicBezTo>
                  <a:pt x="1" y="101"/>
                  <a:pt x="1" y="100"/>
                  <a:pt x="1" y="100"/>
                </a:cubicBezTo>
                <a:cubicBezTo>
                  <a:pt x="1" y="99"/>
                  <a:pt x="0" y="97"/>
                  <a:pt x="0" y="96"/>
                </a:cubicBezTo>
                <a:cubicBezTo>
                  <a:pt x="1" y="96"/>
                  <a:pt x="0" y="96"/>
                  <a:pt x="1" y="96"/>
                </a:cubicBezTo>
                <a:cubicBezTo>
                  <a:pt x="0" y="94"/>
                  <a:pt x="0" y="95"/>
                  <a:pt x="0" y="9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1"/>
                  <a:pt x="0" y="90"/>
                  <a:pt x="0" y="90"/>
                </a:cubicBezTo>
                <a:cubicBezTo>
                  <a:pt x="0" y="89"/>
                  <a:pt x="0" y="87"/>
                  <a:pt x="0" y="86"/>
                </a:cubicBezTo>
                <a:cubicBezTo>
                  <a:pt x="0" y="85"/>
                  <a:pt x="0" y="87"/>
                  <a:pt x="0" y="86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79"/>
                  <a:pt x="0" y="78"/>
                </a:cubicBezTo>
                <a:cubicBezTo>
                  <a:pt x="1" y="79"/>
                  <a:pt x="1" y="77"/>
                  <a:pt x="1" y="76"/>
                </a:cubicBezTo>
                <a:cubicBezTo>
                  <a:pt x="1" y="77"/>
                  <a:pt x="1" y="75"/>
                  <a:pt x="1" y="76"/>
                </a:cubicBezTo>
                <a:cubicBezTo>
                  <a:pt x="2" y="74"/>
                  <a:pt x="2" y="71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2" y="67"/>
                  <a:pt x="2" y="67"/>
                  <a:pt x="2" y="65"/>
                </a:cubicBezTo>
                <a:cubicBezTo>
                  <a:pt x="2" y="65"/>
                  <a:pt x="2" y="64"/>
                  <a:pt x="2" y="65"/>
                </a:cubicBezTo>
                <a:cubicBezTo>
                  <a:pt x="3" y="61"/>
                  <a:pt x="3" y="58"/>
                  <a:pt x="4" y="55"/>
                </a:cubicBezTo>
                <a:cubicBezTo>
                  <a:pt x="5" y="52"/>
                  <a:pt x="7" y="49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9" y="45"/>
                  <a:pt x="10" y="43"/>
                </a:cubicBezTo>
                <a:cubicBezTo>
                  <a:pt x="11" y="42"/>
                  <a:pt x="11" y="40"/>
                  <a:pt x="12" y="40"/>
                </a:cubicBezTo>
                <a:cubicBezTo>
                  <a:pt x="11" y="41"/>
                  <a:pt x="10" y="42"/>
                  <a:pt x="10" y="42"/>
                </a:cubicBezTo>
                <a:cubicBezTo>
                  <a:pt x="10" y="42"/>
                  <a:pt x="10" y="41"/>
                  <a:pt x="10" y="41"/>
                </a:cubicBezTo>
                <a:cubicBezTo>
                  <a:pt x="12" y="37"/>
                  <a:pt x="15" y="33"/>
                  <a:pt x="17" y="30"/>
                </a:cubicBezTo>
                <a:cubicBezTo>
                  <a:pt x="17" y="30"/>
                  <a:pt x="18" y="29"/>
                  <a:pt x="18" y="29"/>
                </a:cubicBezTo>
                <a:cubicBezTo>
                  <a:pt x="19" y="28"/>
                  <a:pt x="20" y="27"/>
                  <a:pt x="21" y="25"/>
                </a:cubicBezTo>
                <a:cubicBezTo>
                  <a:pt x="21" y="25"/>
                  <a:pt x="20" y="26"/>
                  <a:pt x="20" y="27"/>
                </a:cubicBezTo>
                <a:cubicBezTo>
                  <a:pt x="19" y="28"/>
                  <a:pt x="17" y="30"/>
                  <a:pt x="16" y="33"/>
                </a:cubicBezTo>
                <a:cubicBezTo>
                  <a:pt x="14" y="35"/>
                  <a:pt x="13" y="37"/>
                  <a:pt x="12" y="39"/>
                </a:cubicBezTo>
                <a:cubicBezTo>
                  <a:pt x="12" y="39"/>
                  <a:pt x="12" y="38"/>
                  <a:pt x="13" y="38"/>
                </a:cubicBezTo>
                <a:cubicBezTo>
                  <a:pt x="13" y="37"/>
                  <a:pt x="14" y="36"/>
                  <a:pt x="14" y="35"/>
                </a:cubicBezTo>
                <a:cubicBezTo>
                  <a:pt x="15" y="34"/>
                  <a:pt x="16" y="33"/>
                  <a:pt x="16" y="33"/>
                </a:cubicBezTo>
                <a:cubicBezTo>
                  <a:pt x="18" y="30"/>
                  <a:pt x="20" y="26"/>
                  <a:pt x="23" y="24"/>
                </a:cubicBezTo>
                <a:cubicBezTo>
                  <a:pt x="26" y="21"/>
                  <a:pt x="28" y="18"/>
                  <a:pt x="31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3" y="14"/>
                  <a:pt x="34" y="13"/>
                  <a:pt x="35" y="12"/>
                </a:cubicBezTo>
                <a:cubicBezTo>
                  <a:pt x="37" y="12"/>
                  <a:pt x="38" y="11"/>
                  <a:pt x="39" y="10"/>
                </a:cubicBezTo>
                <a:cubicBezTo>
                  <a:pt x="39" y="10"/>
                  <a:pt x="40" y="9"/>
                  <a:pt x="41" y="8"/>
                </a:cubicBezTo>
                <a:cubicBezTo>
                  <a:pt x="42" y="8"/>
                  <a:pt x="41" y="9"/>
                  <a:pt x="41" y="9"/>
                </a:cubicBezTo>
                <a:cubicBezTo>
                  <a:pt x="41" y="9"/>
                  <a:pt x="40" y="10"/>
                  <a:pt x="39" y="10"/>
                </a:cubicBezTo>
                <a:cubicBezTo>
                  <a:pt x="39" y="10"/>
                  <a:pt x="39" y="10"/>
                  <a:pt x="39" y="11"/>
                </a:cubicBezTo>
                <a:cubicBezTo>
                  <a:pt x="42" y="9"/>
                  <a:pt x="46" y="6"/>
                  <a:pt x="50" y="4"/>
                </a:cubicBezTo>
                <a:cubicBezTo>
                  <a:pt x="55" y="2"/>
                  <a:pt x="59" y="1"/>
                  <a:pt x="63" y="0"/>
                </a:cubicBezTo>
                <a:cubicBezTo>
                  <a:pt x="62" y="0"/>
                  <a:pt x="64" y="0"/>
                  <a:pt x="63" y="0"/>
                </a:cubicBezTo>
                <a:cubicBezTo>
                  <a:pt x="63" y="0"/>
                  <a:pt x="63" y="0"/>
                  <a:pt x="62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0" y="2"/>
                  <a:pt x="59" y="2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6" y="4"/>
                  <a:pt x="56" y="3"/>
                  <a:pt x="55" y="4"/>
                </a:cubicBezTo>
                <a:cubicBezTo>
                  <a:pt x="54" y="4"/>
                  <a:pt x="54" y="5"/>
                  <a:pt x="53" y="5"/>
                </a:cubicBezTo>
                <a:cubicBezTo>
                  <a:pt x="53" y="5"/>
                  <a:pt x="53" y="4"/>
                  <a:pt x="52" y="5"/>
                </a:cubicBezTo>
                <a:cubicBezTo>
                  <a:pt x="51" y="6"/>
                  <a:pt x="51" y="6"/>
                  <a:pt x="50" y="6"/>
                </a:cubicBezTo>
                <a:cubicBezTo>
                  <a:pt x="49" y="7"/>
                  <a:pt x="51" y="6"/>
                  <a:pt x="49" y="6"/>
                </a:cubicBezTo>
                <a:cubicBezTo>
                  <a:pt x="48" y="7"/>
                  <a:pt x="49" y="7"/>
                  <a:pt x="47" y="8"/>
                </a:cubicBezTo>
                <a:cubicBezTo>
                  <a:pt x="47" y="8"/>
                  <a:pt x="47" y="8"/>
                  <a:pt x="48" y="7"/>
                </a:cubicBezTo>
                <a:cubicBezTo>
                  <a:pt x="47" y="7"/>
                  <a:pt x="47" y="7"/>
                  <a:pt x="47" y="8"/>
                </a:cubicBezTo>
                <a:cubicBezTo>
                  <a:pt x="46" y="8"/>
                  <a:pt x="47" y="8"/>
                  <a:pt x="46" y="9"/>
                </a:cubicBezTo>
                <a:cubicBezTo>
                  <a:pt x="45" y="9"/>
                  <a:pt x="45" y="9"/>
                  <a:pt x="44" y="10"/>
                </a:cubicBezTo>
                <a:cubicBezTo>
                  <a:pt x="44" y="10"/>
                  <a:pt x="45" y="9"/>
                  <a:pt x="44" y="9"/>
                </a:cubicBezTo>
                <a:cubicBezTo>
                  <a:pt x="44" y="10"/>
                  <a:pt x="43" y="10"/>
                  <a:pt x="42" y="12"/>
                </a:cubicBezTo>
                <a:cubicBezTo>
                  <a:pt x="41" y="12"/>
                  <a:pt x="42" y="12"/>
                  <a:pt x="42" y="11"/>
                </a:cubicBezTo>
                <a:cubicBezTo>
                  <a:pt x="40" y="12"/>
                  <a:pt x="40" y="13"/>
                  <a:pt x="38" y="14"/>
                </a:cubicBezTo>
                <a:cubicBezTo>
                  <a:pt x="37" y="15"/>
                  <a:pt x="38" y="14"/>
                  <a:pt x="37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7" y="13"/>
                  <a:pt x="37" y="14"/>
                  <a:pt x="36" y="15"/>
                </a:cubicBezTo>
                <a:cubicBezTo>
                  <a:pt x="36" y="15"/>
                  <a:pt x="38" y="14"/>
                  <a:pt x="35" y="16"/>
                </a:cubicBezTo>
                <a:cubicBezTo>
                  <a:pt x="36" y="15"/>
                  <a:pt x="34" y="16"/>
                  <a:pt x="34" y="16"/>
                </a:cubicBezTo>
                <a:cubicBezTo>
                  <a:pt x="33" y="17"/>
                  <a:pt x="34" y="17"/>
                  <a:pt x="33" y="18"/>
                </a:cubicBezTo>
                <a:cubicBezTo>
                  <a:pt x="31" y="19"/>
                  <a:pt x="33" y="18"/>
                  <a:pt x="32" y="18"/>
                </a:cubicBezTo>
                <a:cubicBezTo>
                  <a:pt x="31" y="19"/>
                  <a:pt x="32" y="19"/>
                  <a:pt x="32" y="19"/>
                </a:cubicBezTo>
                <a:cubicBezTo>
                  <a:pt x="30" y="20"/>
                  <a:pt x="30" y="21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8" y="23"/>
                  <a:pt x="28" y="23"/>
                  <a:pt x="27" y="24"/>
                </a:cubicBezTo>
                <a:cubicBezTo>
                  <a:pt x="27" y="24"/>
                  <a:pt x="27" y="23"/>
                  <a:pt x="28" y="22"/>
                </a:cubicBezTo>
                <a:cubicBezTo>
                  <a:pt x="27" y="23"/>
                  <a:pt x="26" y="24"/>
                  <a:pt x="24" y="26"/>
                </a:cubicBezTo>
                <a:cubicBezTo>
                  <a:pt x="24" y="26"/>
                  <a:pt x="25" y="26"/>
                  <a:pt x="24" y="27"/>
                </a:cubicBezTo>
                <a:cubicBezTo>
                  <a:pt x="24" y="27"/>
                  <a:pt x="24" y="26"/>
                  <a:pt x="24" y="26"/>
                </a:cubicBezTo>
                <a:cubicBezTo>
                  <a:pt x="23" y="28"/>
                  <a:pt x="23" y="28"/>
                  <a:pt x="24" y="28"/>
                </a:cubicBezTo>
                <a:cubicBezTo>
                  <a:pt x="23" y="29"/>
                  <a:pt x="22" y="29"/>
                  <a:pt x="22" y="29"/>
                </a:cubicBezTo>
                <a:cubicBezTo>
                  <a:pt x="21" y="30"/>
                  <a:pt x="20" y="32"/>
                  <a:pt x="19" y="33"/>
                </a:cubicBezTo>
                <a:cubicBezTo>
                  <a:pt x="19" y="33"/>
                  <a:pt x="19" y="32"/>
                  <a:pt x="19" y="32"/>
                </a:cubicBezTo>
                <a:cubicBezTo>
                  <a:pt x="19" y="32"/>
                  <a:pt x="20" y="31"/>
                  <a:pt x="20" y="30"/>
                </a:cubicBezTo>
                <a:cubicBezTo>
                  <a:pt x="21" y="29"/>
                  <a:pt x="22" y="28"/>
                  <a:pt x="22" y="28"/>
                </a:cubicBezTo>
                <a:cubicBezTo>
                  <a:pt x="21" y="28"/>
                  <a:pt x="21" y="30"/>
                  <a:pt x="20" y="30"/>
                </a:cubicBezTo>
                <a:cubicBezTo>
                  <a:pt x="19" y="31"/>
                  <a:pt x="20" y="31"/>
                  <a:pt x="19" y="33"/>
                </a:cubicBezTo>
                <a:cubicBezTo>
                  <a:pt x="19" y="32"/>
                  <a:pt x="17" y="34"/>
                  <a:pt x="16" y="35"/>
                </a:cubicBezTo>
                <a:cubicBezTo>
                  <a:pt x="17" y="34"/>
                  <a:pt x="17" y="33"/>
                  <a:pt x="18" y="32"/>
                </a:cubicBezTo>
                <a:cubicBezTo>
                  <a:pt x="19" y="31"/>
                  <a:pt x="20" y="29"/>
                  <a:pt x="21" y="28"/>
                </a:cubicBezTo>
                <a:cubicBezTo>
                  <a:pt x="21" y="28"/>
                  <a:pt x="22" y="27"/>
                  <a:pt x="22" y="27"/>
                </a:cubicBezTo>
                <a:cubicBezTo>
                  <a:pt x="23" y="25"/>
                  <a:pt x="25" y="23"/>
                  <a:pt x="26" y="23"/>
                </a:cubicBezTo>
                <a:cubicBezTo>
                  <a:pt x="28" y="20"/>
                  <a:pt x="30" y="18"/>
                  <a:pt x="32" y="17"/>
                </a:cubicBezTo>
                <a:cubicBezTo>
                  <a:pt x="33" y="16"/>
                  <a:pt x="33" y="16"/>
                  <a:pt x="34" y="15"/>
                </a:cubicBezTo>
                <a:cubicBezTo>
                  <a:pt x="34" y="15"/>
                  <a:pt x="33" y="16"/>
                  <a:pt x="32" y="16"/>
                </a:cubicBezTo>
                <a:cubicBezTo>
                  <a:pt x="32" y="17"/>
                  <a:pt x="31" y="17"/>
                  <a:pt x="31" y="17"/>
                </a:cubicBezTo>
                <a:cubicBezTo>
                  <a:pt x="31" y="17"/>
                  <a:pt x="30" y="18"/>
                  <a:pt x="30" y="18"/>
                </a:cubicBezTo>
                <a:cubicBezTo>
                  <a:pt x="29" y="19"/>
                  <a:pt x="28" y="20"/>
                  <a:pt x="28" y="20"/>
                </a:cubicBezTo>
                <a:cubicBezTo>
                  <a:pt x="27" y="21"/>
                  <a:pt x="27" y="21"/>
                  <a:pt x="27" y="20"/>
                </a:cubicBezTo>
                <a:cubicBezTo>
                  <a:pt x="26" y="21"/>
                  <a:pt x="27" y="21"/>
                  <a:pt x="25" y="23"/>
                </a:cubicBezTo>
                <a:cubicBezTo>
                  <a:pt x="25" y="23"/>
                  <a:pt x="26" y="22"/>
                  <a:pt x="25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23" y="25"/>
                  <a:pt x="22" y="26"/>
                  <a:pt x="21" y="28"/>
                </a:cubicBezTo>
                <a:cubicBezTo>
                  <a:pt x="20" y="28"/>
                  <a:pt x="18" y="31"/>
                  <a:pt x="18" y="32"/>
                </a:cubicBezTo>
                <a:cubicBezTo>
                  <a:pt x="18" y="32"/>
                  <a:pt x="17" y="33"/>
                  <a:pt x="16" y="34"/>
                </a:cubicBezTo>
                <a:cubicBezTo>
                  <a:pt x="17" y="33"/>
                  <a:pt x="16" y="33"/>
                  <a:pt x="17" y="32"/>
                </a:cubicBezTo>
                <a:cubicBezTo>
                  <a:pt x="16" y="33"/>
                  <a:pt x="16" y="34"/>
                  <a:pt x="16" y="34"/>
                </a:cubicBezTo>
                <a:cubicBezTo>
                  <a:pt x="15" y="35"/>
                  <a:pt x="14" y="37"/>
                  <a:pt x="13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2" y="42"/>
                  <a:pt x="11" y="42"/>
                  <a:pt x="10" y="43"/>
                </a:cubicBezTo>
                <a:cubicBezTo>
                  <a:pt x="10" y="44"/>
                  <a:pt x="9" y="46"/>
                  <a:pt x="9" y="46"/>
                </a:cubicBezTo>
                <a:cubicBezTo>
                  <a:pt x="9" y="47"/>
                  <a:pt x="9" y="48"/>
                  <a:pt x="8" y="48"/>
                </a:cubicBezTo>
                <a:cubicBezTo>
                  <a:pt x="8" y="49"/>
                  <a:pt x="9" y="48"/>
                  <a:pt x="9" y="48"/>
                </a:cubicBezTo>
                <a:cubicBezTo>
                  <a:pt x="8" y="50"/>
                  <a:pt x="7" y="52"/>
                  <a:pt x="7" y="54"/>
                </a:cubicBezTo>
                <a:cubicBezTo>
                  <a:pt x="6" y="55"/>
                  <a:pt x="5" y="57"/>
                  <a:pt x="5" y="58"/>
                </a:cubicBezTo>
                <a:cubicBezTo>
                  <a:pt x="5" y="58"/>
                  <a:pt x="5" y="57"/>
                  <a:pt x="5" y="57"/>
                </a:cubicBezTo>
                <a:cubicBezTo>
                  <a:pt x="5" y="56"/>
                  <a:pt x="4" y="58"/>
                  <a:pt x="4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4" y="58"/>
                  <a:pt x="4" y="59"/>
                  <a:pt x="4" y="60"/>
                </a:cubicBezTo>
                <a:cubicBezTo>
                  <a:pt x="3" y="61"/>
                  <a:pt x="3" y="63"/>
                  <a:pt x="3" y="63"/>
                </a:cubicBezTo>
                <a:cubicBezTo>
                  <a:pt x="2" y="66"/>
                  <a:pt x="3" y="68"/>
                  <a:pt x="2" y="72"/>
                </a:cubicBezTo>
                <a:cubicBezTo>
                  <a:pt x="2" y="73"/>
                  <a:pt x="3" y="73"/>
                  <a:pt x="2" y="75"/>
                </a:cubicBezTo>
                <a:cubicBezTo>
                  <a:pt x="2" y="76"/>
                  <a:pt x="2" y="74"/>
                  <a:pt x="3" y="74"/>
                </a:cubicBezTo>
                <a:cubicBezTo>
                  <a:pt x="3" y="73"/>
                  <a:pt x="2" y="74"/>
                  <a:pt x="2" y="73"/>
                </a:cubicBezTo>
                <a:cubicBezTo>
                  <a:pt x="3" y="73"/>
                  <a:pt x="3" y="71"/>
                  <a:pt x="3" y="72"/>
                </a:cubicBezTo>
                <a:cubicBezTo>
                  <a:pt x="3" y="74"/>
                  <a:pt x="3" y="77"/>
                  <a:pt x="2" y="79"/>
                </a:cubicBezTo>
                <a:cubicBezTo>
                  <a:pt x="2" y="79"/>
                  <a:pt x="2" y="79"/>
                  <a:pt x="2" y="78"/>
                </a:cubicBezTo>
                <a:cubicBezTo>
                  <a:pt x="2" y="79"/>
                  <a:pt x="1" y="81"/>
                  <a:pt x="1" y="80"/>
                </a:cubicBezTo>
                <a:cubicBezTo>
                  <a:pt x="1" y="83"/>
                  <a:pt x="1" y="85"/>
                  <a:pt x="1" y="88"/>
                </a:cubicBezTo>
                <a:cubicBezTo>
                  <a:pt x="2" y="87"/>
                  <a:pt x="2" y="87"/>
                  <a:pt x="1" y="85"/>
                </a:cubicBezTo>
                <a:cubicBezTo>
                  <a:pt x="2" y="86"/>
                  <a:pt x="2" y="84"/>
                  <a:pt x="2" y="83"/>
                </a:cubicBezTo>
                <a:cubicBezTo>
                  <a:pt x="2" y="83"/>
                  <a:pt x="2" y="86"/>
                  <a:pt x="3" y="87"/>
                </a:cubicBezTo>
                <a:cubicBezTo>
                  <a:pt x="3" y="88"/>
                  <a:pt x="2" y="88"/>
                  <a:pt x="2" y="89"/>
                </a:cubicBezTo>
                <a:cubicBezTo>
                  <a:pt x="2" y="90"/>
                  <a:pt x="3" y="90"/>
                  <a:pt x="3" y="92"/>
                </a:cubicBezTo>
                <a:cubicBezTo>
                  <a:pt x="3" y="91"/>
                  <a:pt x="3" y="92"/>
                  <a:pt x="3" y="93"/>
                </a:cubicBezTo>
                <a:cubicBezTo>
                  <a:pt x="3" y="93"/>
                  <a:pt x="3" y="92"/>
                  <a:pt x="3" y="90"/>
                </a:cubicBezTo>
                <a:cubicBezTo>
                  <a:pt x="3" y="91"/>
                  <a:pt x="3" y="93"/>
                  <a:pt x="4" y="93"/>
                </a:cubicBezTo>
                <a:cubicBezTo>
                  <a:pt x="4" y="94"/>
                  <a:pt x="4" y="94"/>
                  <a:pt x="4" y="95"/>
                </a:cubicBezTo>
                <a:cubicBezTo>
                  <a:pt x="4" y="96"/>
                  <a:pt x="4" y="94"/>
                  <a:pt x="4" y="95"/>
                </a:cubicBezTo>
                <a:cubicBezTo>
                  <a:pt x="4" y="97"/>
                  <a:pt x="4" y="96"/>
                  <a:pt x="4" y="97"/>
                </a:cubicBezTo>
                <a:cubicBezTo>
                  <a:pt x="5" y="100"/>
                  <a:pt x="5" y="102"/>
                  <a:pt x="6" y="104"/>
                </a:cubicBezTo>
                <a:cubicBezTo>
                  <a:pt x="6" y="105"/>
                  <a:pt x="6" y="103"/>
                  <a:pt x="6" y="104"/>
                </a:cubicBezTo>
                <a:cubicBezTo>
                  <a:pt x="6" y="105"/>
                  <a:pt x="7" y="106"/>
                  <a:pt x="7" y="106"/>
                </a:cubicBezTo>
                <a:cubicBezTo>
                  <a:pt x="7" y="106"/>
                  <a:pt x="6" y="106"/>
                  <a:pt x="7" y="107"/>
                </a:cubicBezTo>
                <a:cubicBezTo>
                  <a:pt x="7" y="107"/>
                  <a:pt x="6" y="106"/>
                  <a:pt x="7" y="107"/>
                </a:cubicBezTo>
                <a:cubicBezTo>
                  <a:pt x="8" y="108"/>
                  <a:pt x="8" y="109"/>
                  <a:pt x="8" y="109"/>
                </a:cubicBezTo>
                <a:cubicBezTo>
                  <a:pt x="8" y="111"/>
                  <a:pt x="10" y="113"/>
                  <a:pt x="9" y="113"/>
                </a:cubicBezTo>
                <a:cubicBezTo>
                  <a:pt x="9" y="112"/>
                  <a:pt x="9" y="112"/>
                  <a:pt x="8" y="111"/>
                </a:cubicBezTo>
                <a:cubicBezTo>
                  <a:pt x="9" y="113"/>
                  <a:pt x="10" y="116"/>
                  <a:pt x="11" y="119"/>
                </a:cubicBezTo>
                <a:cubicBezTo>
                  <a:pt x="12" y="119"/>
                  <a:pt x="11" y="118"/>
                  <a:pt x="11" y="118"/>
                </a:cubicBezTo>
                <a:cubicBezTo>
                  <a:pt x="12" y="119"/>
                  <a:pt x="13" y="120"/>
                  <a:pt x="13" y="120"/>
                </a:cubicBezTo>
                <a:cubicBezTo>
                  <a:pt x="14" y="122"/>
                  <a:pt x="15" y="124"/>
                  <a:pt x="16" y="126"/>
                </a:cubicBezTo>
                <a:cubicBezTo>
                  <a:pt x="15" y="126"/>
                  <a:pt x="15" y="126"/>
                  <a:pt x="15" y="125"/>
                </a:cubicBezTo>
                <a:cubicBezTo>
                  <a:pt x="15" y="125"/>
                  <a:pt x="15" y="126"/>
                  <a:pt x="16" y="127"/>
                </a:cubicBezTo>
                <a:cubicBezTo>
                  <a:pt x="17" y="128"/>
                  <a:pt x="15" y="126"/>
                  <a:pt x="16" y="126"/>
                </a:cubicBezTo>
                <a:cubicBezTo>
                  <a:pt x="17" y="128"/>
                  <a:pt x="18" y="130"/>
                  <a:pt x="19" y="131"/>
                </a:cubicBezTo>
                <a:cubicBezTo>
                  <a:pt x="20" y="131"/>
                  <a:pt x="21" y="133"/>
                  <a:pt x="22" y="133"/>
                </a:cubicBezTo>
                <a:cubicBezTo>
                  <a:pt x="23" y="135"/>
                  <a:pt x="23" y="135"/>
                  <a:pt x="25" y="136"/>
                </a:cubicBezTo>
                <a:cubicBezTo>
                  <a:pt x="24" y="136"/>
                  <a:pt x="24" y="137"/>
                  <a:pt x="25" y="138"/>
                </a:cubicBezTo>
                <a:cubicBezTo>
                  <a:pt x="26" y="139"/>
                  <a:pt x="27" y="140"/>
                  <a:pt x="28" y="141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0" y="143"/>
                  <a:pt x="29" y="142"/>
                  <a:pt x="28" y="141"/>
                </a:cubicBezTo>
                <a:cubicBezTo>
                  <a:pt x="28" y="140"/>
                  <a:pt x="29" y="141"/>
                  <a:pt x="29" y="141"/>
                </a:cubicBezTo>
                <a:cubicBezTo>
                  <a:pt x="28" y="140"/>
                  <a:pt x="27" y="140"/>
                  <a:pt x="27" y="139"/>
                </a:cubicBezTo>
                <a:cubicBezTo>
                  <a:pt x="26" y="139"/>
                  <a:pt x="27" y="139"/>
                  <a:pt x="27" y="139"/>
                </a:cubicBezTo>
                <a:cubicBezTo>
                  <a:pt x="27" y="139"/>
                  <a:pt x="27" y="138"/>
                  <a:pt x="27" y="138"/>
                </a:cubicBezTo>
                <a:cubicBezTo>
                  <a:pt x="26" y="138"/>
                  <a:pt x="25" y="137"/>
                  <a:pt x="26" y="137"/>
                </a:cubicBezTo>
                <a:cubicBezTo>
                  <a:pt x="24" y="135"/>
                  <a:pt x="25" y="136"/>
                  <a:pt x="23" y="135"/>
                </a:cubicBezTo>
                <a:cubicBezTo>
                  <a:pt x="23" y="134"/>
                  <a:pt x="24" y="135"/>
                  <a:pt x="24" y="135"/>
                </a:cubicBezTo>
                <a:cubicBezTo>
                  <a:pt x="23" y="134"/>
                  <a:pt x="22" y="132"/>
                  <a:pt x="22" y="131"/>
                </a:cubicBezTo>
                <a:cubicBezTo>
                  <a:pt x="21" y="130"/>
                  <a:pt x="21" y="129"/>
                  <a:pt x="20" y="128"/>
                </a:cubicBezTo>
                <a:cubicBezTo>
                  <a:pt x="19" y="127"/>
                  <a:pt x="18" y="126"/>
                  <a:pt x="18" y="126"/>
                </a:cubicBezTo>
                <a:cubicBezTo>
                  <a:pt x="18" y="126"/>
                  <a:pt x="19" y="127"/>
                  <a:pt x="18" y="127"/>
                </a:cubicBezTo>
                <a:cubicBezTo>
                  <a:pt x="17" y="126"/>
                  <a:pt x="17" y="125"/>
                  <a:pt x="16" y="125"/>
                </a:cubicBezTo>
                <a:cubicBezTo>
                  <a:pt x="16" y="125"/>
                  <a:pt x="18" y="127"/>
                  <a:pt x="17" y="126"/>
                </a:cubicBezTo>
                <a:cubicBezTo>
                  <a:pt x="17" y="127"/>
                  <a:pt x="18" y="128"/>
                  <a:pt x="17" y="127"/>
                </a:cubicBezTo>
                <a:cubicBezTo>
                  <a:pt x="17" y="127"/>
                  <a:pt x="16" y="126"/>
                  <a:pt x="16" y="124"/>
                </a:cubicBezTo>
                <a:cubicBezTo>
                  <a:pt x="15" y="123"/>
                  <a:pt x="15" y="122"/>
                  <a:pt x="15" y="122"/>
                </a:cubicBezTo>
                <a:cubicBezTo>
                  <a:pt x="15" y="123"/>
                  <a:pt x="15" y="123"/>
                  <a:pt x="16" y="124"/>
                </a:cubicBezTo>
                <a:cubicBezTo>
                  <a:pt x="16" y="124"/>
                  <a:pt x="16" y="124"/>
                  <a:pt x="17" y="124"/>
                </a:cubicBezTo>
                <a:cubicBezTo>
                  <a:pt x="16" y="123"/>
                  <a:pt x="15" y="122"/>
                  <a:pt x="16" y="122"/>
                </a:cubicBezTo>
                <a:cubicBezTo>
                  <a:pt x="15" y="121"/>
                  <a:pt x="15" y="121"/>
                  <a:pt x="14" y="120"/>
                </a:cubicBezTo>
                <a:cubicBezTo>
                  <a:pt x="14" y="119"/>
                  <a:pt x="15" y="119"/>
                  <a:pt x="15" y="120"/>
                </a:cubicBezTo>
                <a:cubicBezTo>
                  <a:pt x="15" y="120"/>
                  <a:pt x="14" y="119"/>
                  <a:pt x="14" y="118"/>
                </a:cubicBezTo>
                <a:cubicBezTo>
                  <a:pt x="14" y="118"/>
                  <a:pt x="14" y="119"/>
                  <a:pt x="14" y="119"/>
                </a:cubicBezTo>
                <a:cubicBezTo>
                  <a:pt x="13" y="117"/>
                  <a:pt x="13" y="117"/>
                  <a:pt x="13" y="116"/>
                </a:cubicBezTo>
                <a:cubicBezTo>
                  <a:pt x="13" y="115"/>
                  <a:pt x="12" y="115"/>
                  <a:pt x="12" y="114"/>
                </a:cubicBezTo>
                <a:cubicBezTo>
                  <a:pt x="12" y="114"/>
                  <a:pt x="13" y="114"/>
                  <a:pt x="13" y="115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3" y="113"/>
                  <a:pt x="12" y="112"/>
                  <a:pt x="11" y="110"/>
                </a:cubicBezTo>
                <a:cubicBezTo>
                  <a:pt x="11" y="108"/>
                  <a:pt x="10" y="106"/>
                  <a:pt x="10" y="105"/>
                </a:cubicBezTo>
                <a:cubicBezTo>
                  <a:pt x="9" y="104"/>
                  <a:pt x="9" y="104"/>
                  <a:pt x="9" y="102"/>
                </a:cubicBezTo>
                <a:cubicBezTo>
                  <a:pt x="9" y="102"/>
                  <a:pt x="10" y="103"/>
                  <a:pt x="10" y="102"/>
                </a:cubicBezTo>
                <a:cubicBezTo>
                  <a:pt x="9" y="99"/>
                  <a:pt x="9" y="98"/>
                  <a:pt x="9" y="97"/>
                </a:cubicBezTo>
                <a:cubicBezTo>
                  <a:pt x="8" y="95"/>
                  <a:pt x="8" y="94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2"/>
                  <a:pt x="8" y="93"/>
                  <a:pt x="8" y="92"/>
                </a:cubicBezTo>
                <a:cubicBezTo>
                  <a:pt x="8" y="93"/>
                  <a:pt x="8" y="93"/>
                  <a:pt x="8" y="94"/>
                </a:cubicBezTo>
                <a:cubicBezTo>
                  <a:pt x="7" y="94"/>
                  <a:pt x="7" y="95"/>
                  <a:pt x="7" y="96"/>
                </a:cubicBezTo>
                <a:cubicBezTo>
                  <a:pt x="7" y="94"/>
                  <a:pt x="6" y="92"/>
                  <a:pt x="6" y="90"/>
                </a:cubicBezTo>
                <a:cubicBezTo>
                  <a:pt x="5" y="88"/>
                  <a:pt x="5" y="85"/>
                  <a:pt x="5" y="83"/>
                </a:cubicBezTo>
                <a:cubicBezTo>
                  <a:pt x="5" y="81"/>
                  <a:pt x="5" y="78"/>
                  <a:pt x="5" y="72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8"/>
                  <a:pt x="6" y="67"/>
                  <a:pt x="6" y="65"/>
                </a:cubicBezTo>
                <a:cubicBezTo>
                  <a:pt x="6" y="63"/>
                  <a:pt x="7" y="60"/>
                  <a:pt x="8" y="58"/>
                </a:cubicBezTo>
                <a:cubicBezTo>
                  <a:pt x="9" y="55"/>
                  <a:pt x="9" y="53"/>
                  <a:pt x="10" y="52"/>
                </a:cubicBezTo>
                <a:cubicBezTo>
                  <a:pt x="10" y="53"/>
                  <a:pt x="10" y="54"/>
                  <a:pt x="9" y="55"/>
                </a:cubicBezTo>
                <a:cubicBezTo>
                  <a:pt x="9" y="57"/>
                  <a:pt x="9" y="55"/>
                  <a:pt x="9" y="56"/>
                </a:cubicBezTo>
                <a:cubicBezTo>
                  <a:pt x="9" y="57"/>
                  <a:pt x="9" y="56"/>
                  <a:pt x="8" y="58"/>
                </a:cubicBezTo>
                <a:cubicBezTo>
                  <a:pt x="8" y="59"/>
                  <a:pt x="9" y="58"/>
                  <a:pt x="9" y="59"/>
                </a:cubicBezTo>
                <a:cubicBezTo>
                  <a:pt x="10" y="53"/>
                  <a:pt x="12" y="48"/>
                  <a:pt x="15" y="43"/>
                </a:cubicBezTo>
                <a:cubicBezTo>
                  <a:pt x="17" y="38"/>
                  <a:pt x="20" y="33"/>
                  <a:pt x="24" y="28"/>
                </a:cubicBezTo>
                <a:cubicBezTo>
                  <a:pt x="25" y="27"/>
                  <a:pt x="24" y="28"/>
                  <a:pt x="25" y="27"/>
                </a:cubicBezTo>
                <a:cubicBezTo>
                  <a:pt x="25" y="28"/>
                  <a:pt x="25" y="27"/>
                  <a:pt x="26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4"/>
                  <a:pt x="29" y="22"/>
                  <a:pt x="30" y="22"/>
                </a:cubicBezTo>
                <a:cubicBezTo>
                  <a:pt x="30" y="22"/>
                  <a:pt x="30" y="22"/>
                  <a:pt x="29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2" y="21"/>
                  <a:pt x="32" y="20"/>
                </a:cubicBezTo>
                <a:cubicBezTo>
                  <a:pt x="32" y="21"/>
                  <a:pt x="31" y="22"/>
                  <a:pt x="32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3" y="20"/>
                  <a:pt x="34" y="20"/>
                </a:cubicBezTo>
                <a:cubicBezTo>
                  <a:pt x="34" y="20"/>
                  <a:pt x="36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7"/>
                  <a:pt x="37" y="16"/>
                  <a:pt x="38" y="15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5"/>
                </a:cubicBezTo>
                <a:cubicBezTo>
                  <a:pt x="40" y="14"/>
                  <a:pt x="41" y="14"/>
                  <a:pt x="42" y="13"/>
                </a:cubicBezTo>
                <a:cubicBezTo>
                  <a:pt x="43" y="12"/>
                  <a:pt x="44" y="12"/>
                  <a:pt x="45" y="11"/>
                </a:cubicBezTo>
                <a:cubicBezTo>
                  <a:pt x="45" y="11"/>
                  <a:pt x="47" y="11"/>
                  <a:pt x="47" y="10"/>
                </a:cubicBezTo>
                <a:cubicBezTo>
                  <a:pt x="49" y="10"/>
                  <a:pt x="50" y="9"/>
                  <a:pt x="51" y="8"/>
                </a:cubicBezTo>
                <a:cubicBezTo>
                  <a:pt x="52" y="8"/>
                  <a:pt x="52" y="8"/>
                  <a:pt x="52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5" y="6"/>
                  <a:pt x="56" y="6"/>
                  <a:pt x="57" y="6"/>
                </a:cubicBezTo>
                <a:cubicBezTo>
                  <a:pt x="57" y="6"/>
                  <a:pt x="58" y="5"/>
                  <a:pt x="58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4"/>
                  <a:pt x="62" y="4"/>
                  <a:pt x="64" y="3"/>
                </a:cubicBezTo>
                <a:cubicBezTo>
                  <a:pt x="64" y="3"/>
                  <a:pt x="65" y="3"/>
                  <a:pt x="64" y="4"/>
                </a:cubicBezTo>
                <a:cubicBezTo>
                  <a:pt x="60" y="5"/>
                  <a:pt x="56" y="6"/>
                  <a:pt x="52" y="8"/>
                </a:cubicBezTo>
                <a:cubicBezTo>
                  <a:pt x="49" y="10"/>
                  <a:pt x="45" y="12"/>
                  <a:pt x="42" y="14"/>
                </a:cubicBezTo>
                <a:cubicBezTo>
                  <a:pt x="42" y="14"/>
                  <a:pt x="41" y="15"/>
                  <a:pt x="41" y="15"/>
                </a:cubicBezTo>
                <a:cubicBezTo>
                  <a:pt x="40" y="16"/>
                  <a:pt x="39" y="16"/>
                  <a:pt x="38" y="17"/>
                </a:cubicBezTo>
                <a:cubicBezTo>
                  <a:pt x="43" y="14"/>
                  <a:pt x="48" y="11"/>
                  <a:pt x="54" y="8"/>
                </a:cubicBezTo>
                <a:cubicBezTo>
                  <a:pt x="59" y="6"/>
                  <a:pt x="65" y="4"/>
                  <a:pt x="72" y="3"/>
                </a:cubicBezTo>
                <a:cubicBezTo>
                  <a:pt x="63" y="5"/>
                  <a:pt x="55" y="8"/>
                  <a:pt x="47" y="12"/>
                </a:cubicBezTo>
                <a:cubicBezTo>
                  <a:pt x="39" y="17"/>
                  <a:pt x="32" y="23"/>
                  <a:pt x="26" y="30"/>
                </a:cubicBezTo>
                <a:cubicBezTo>
                  <a:pt x="23" y="33"/>
                  <a:pt x="20" y="38"/>
                  <a:pt x="18" y="42"/>
                </a:cubicBezTo>
                <a:cubicBezTo>
                  <a:pt x="15" y="46"/>
                  <a:pt x="13" y="51"/>
                  <a:pt x="12" y="55"/>
                </a:cubicBezTo>
                <a:cubicBezTo>
                  <a:pt x="11" y="56"/>
                  <a:pt x="11" y="58"/>
                  <a:pt x="11" y="59"/>
                </a:cubicBezTo>
                <a:cubicBezTo>
                  <a:pt x="10" y="60"/>
                  <a:pt x="10" y="61"/>
                  <a:pt x="10" y="63"/>
                </a:cubicBezTo>
                <a:cubicBezTo>
                  <a:pt x="9" y="63"/>
                  <a:pt x="10" y="62"/>
                  <a:pt x="9" y="63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5"/>
                  <a:pt x="9" y="65"/>
                  <a:pt x="9" y="66"/>
                </a:cubicBezTo>
                <a:cubicBezTo>
                  <a:pt x="9" y="67"/>
                  <a:pt x="9" y="66"/>
                  <a:pt x="9" y="67"/>
                </a:cubicBezTo>
                <a:cubicBezTo>
                  <a:pt x="8" y="70"/>
                  <a:pt x="8" y="73"/>
                  <a:pt x="8" y="76"/>
                </a:cubicBezTo>
                <a:cubicBezTo>
                  <a:pt x="8" y="79"/>
                  <a:pt x="8" y="82"/>
                  <a:pt x="8" y="86"/>
                </a:cubicBezTo>
                <a:cubicBezTo>
                  <a:pt x="8" y="86"/>
                  <a:pt x="8" y="85"/>
                  <a:pt x="8" y="84"/>
                </a:cubicBezTo>
                <a:cubicBezTo>
                  <a:pt x="8" y="83"/>
                  <a:pt x="8" y="84"/>
                  <a:pt x="8" y="84"/>
                </a:cubicBezTo>
                <a:cubicBezTo>
                  <a:pt x="8" y="83"/>
                  <a:pt x="8" y="82"/>
                  <a:pt x="8" y="81"/>
                </a:cubicBezTo>
                <a:cubicBezTo>
                  <a:pt x="8" y="81"/>
                  <a:pt x="8" y="81"/>
                  <a:pt x="8" y="80"/>
                </a:cubicBezTo>
                <a:cubicBezTo>
                  <a:pt x="8" y="77"/>
                  <a:pt x="8" y="73"/>
                  <a:pt x="9" y="70"/>
                </a:cubicBezTo>
                <a:cubicBezTo>
                  <a:pt x="9" y="67"/>
                  <a:pt x="10" y="64"/>
                  <a:pt x="10" y="62"/>
                </a:cubicBezTo>
                <a:cubicBezTo>
                  <a:pt x="12" y="56"/>
                  <a:pt x="14" y="51"/>
                  <a:pt x="16" y="46"/>
                </a:cubicBezTo>
                <a:cubicBezTo>
                  <a:pt x="19" y="40"/>
                  <a:pt x="22" y="35"/>
                  <a:pt x="26" y="31"/>
                </a:cubicBezTo>
                <a:cubicBezTo>
                  <a:pt x="30" y="26"/>
                  <a:pt x="34" y="22"/>
                  <a:pt x="39" y="18"/>
                </a:cubicBezTo>
                <a:cubicBezTo>
                  <a:pt x="44" y="15"/>
                  <a:pt x="49" y="12"/>
                  <a:pt x="55" y="9"/>
                </a:cubicBezTo>
                <a:cubicBezTo>
                  <a:pt x="52" y="11"/>
                  <a:pt x="49" y="13"/>
                  <a:pt x="46" y="14"/>
                </a:cubicBezTo>
                <a:cubicBezTo>
                  <a:pt x="45" y="15"/>
                  <a:pt x="44" y="15"/>
                  <a:pt x="43" y="16"/>
                </a:cubicBezTo>
                <a:cubicBezTo>
                  <a:pt x="42" y="17"/>
                  <a:pt x="41" y="18"/>
                  <a:pt x="39" y="19"/>
                </a:cubicBezTo>
                <a:cubicBezTo>
                  <a:pt x="39" y="19"/>
                  <a:pt x="39" y="19"/>
                  <a:pt x="38" y="20"/>
                </a:cubicBezTo>
                <a:cubicBezTo>
                  <a:pt x="36" y="21"/>
                  <a:pt x="34" y="23"/>
                  <a:pt x="32" y="25"/>
                </a:cubicBezTo>
                <a:cubicBezTo>
                  <a:pt x="32" y="26"/>
                  <a:pt x="33" y="25"/>
                  <a:pt x="32" y="26"/>
                </a:cubicBezTo>
                <a:cubicBezTo>
                  <a:pt x="31" y="27"/>
                  <a:pt x="32" y="26"/>
                  <a:pt x="31" y="26"/>
                </a:cubicBezTo>
                <a:cubicBezTo>
                  <a:pt x="31" y="26"/>
                  <a:pt x="31" y="27"/>
                  <a:pt x="30" y="27"/>
                </a:cubicBezTo>
                <a:cubicBezTo>
                  <a:pt x="30" y="27"/>
                  <a:pt x="31" y="27"/>
                  <a:pt x="31" y="27"/>
                </a:cubicBezTo>
                <a:cubicBezTo>
                  <a:pt x="28" y="30"/>
                  <a:pt x="31" y="26"/>
                  <a:pt x="29" y="28"/>
                </a:cubicBezTo>
                <a:cubicBezTo>
                  <a:pt x="28" y="29"/>
                  <a:pt x="29" y="29"/>
                  <a:pt x="28" y="30"/>
                </a:cubicBezTo>
                <a:cubicBezTo>
                  <a:pt x="27" y="31"/>
                  <a:pt x="28" y="30"/>
                  <a:pt x="28" y="30"/>
                </a:cubicBezTo>
                <a:cubicBezTo>
                  <a:pt x="28" y="30"/>
                  <a:pt x="27" y="30"/>
                  <a:pt x="27" y="31"/>
                </a:cubicBezTo>
                <a:cubicBezTo>
                  <a:pt x="26" y="31"/>
                  <a:pt x="28" y="31"/>
                  <a:pt x="26" y="33"/>
                </a:cubicBezTo>
                <a:cubicBezTo>
                  <a:pt x="25" y="33"/>
                  <a:pt x="26" y="32"/>
                  <a:pt x="26" y="32"/>
                </a:cubicBezTo>
                <a:cubicBezTo>
                  <a:pt x="25" y="34"/>
                  <a:pt x="26" y="33"/>
                  <a:pt x="25" y="34"/>
                </a:cubicBezTo>
                <a:cubicBezTo>
                  <a:pt x="24" y="36"/>
                  <a:pt x="25" y="34"/>
                  <a:pt x="24" y="34"/>
                </a:cubicBezTo>
                <a:cubicBezTo>
                  <a:pt x="23" y="36"/>
                  <a:pt x="24" y="35"/>
                  <a:pt x="24" y="36"/>
                </a:cubicBezTo>
                <a:cubicBezTo>
                  <a:pt x="22" y="38"/>
                  <a:pt x="23" y="36"/>
                  <a:pt x="22" y="37"/>
                </a:cubicBezTo>
                <a:cubicBezTo>
                  <a:pt x="21" y="38"/>
                  <a:pt x="22" y="37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40"/>
                  <a:pt x="21" y="40"/>
                  <a:pt x="21" y="41"/>
                </a:cubicBezTo>
                <a:cubicBezTo>
                  <a:pt x="22" y="39"/>
                  <a:pt x="24" y="36"/>
                  <a:pt x="25" y="35"/>
                </a:cubicBezTo>
                <a:cubicBezTo>
                  <a:pt x="26" y="34"/>
                  <a:pt x="25" y="34"/>
                  <a:pt x="26" y="33"/>
                </a:cubicBezTo>
                <a:cubicBezTo>
                  <a:pt x="28" y="31"/>
                  <a:pt x="29" y="29"/>
                  <a:pt x="31" y="27"/>
                </a:cubicBezTo>
                <a:cubicBezTo>
                  <a:pt x="33" y="25"/>
                  <a:pt x="35" y="24"/>
                  <a:pt x="36" y="23"/>
                </a:cubicBezTo>
                <a:cubicBezTo>
                  <a:pt x="36" y="22"/>
                  <a:pt x="38" y="21"/>
                  <a:pt x="38" y="21"/>
                </a:cubicBezTo>
                <a:cubicBezTo>
                  <a:pt x="39" y="20"/>
                  <a:pt x="38" y="20"/>
                  <a:pt x="40" y="20"/>
                </a:cubicBezTo>
                <a:cubicBezTo>
                  <a:pt x="40" y="19"/>
                  <a:pt x="41" y="19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5" y="16"/>
                  <a:pt x="47" y="15"/>
                  <a:pt x="49" y="14"/>
                </a:cubicBezTo>
                <a:cubicBezTo>
                  <a:pt x="50" y="13"/>
                  <a:pt x="51" y="12"/>
                  <a:pt x="52" y="12"/>
                </a:cubicBezTo>
                <a:cubicBezTo>
                  <a:pt x="53" y="12"/>
                  <a:pt x="54" y="11"/>
                  <a:pt x="55" y="11"/>
                </a:cubicBezTo>
                <a:cubicBezTo>
                  <a:pt x="56" y="10"/>
                  <a:pt x="57" y="10"/>
                  <a:pt x="58" y="9"/>
                </a:cubicBezTo>
                <a:cubicBezTo>
                  <a:pt x="60" y="9"/>
                  <a:pt x="60" y="9"/>
                  <a:pt x="62" y="9"/>
                </a:cubicBezTo>
                <a:cubicBezTo>
                  <a:pt x="62" y="8"/>
                  <a:pt x="62" y="8"/>
                  <a:pt x="63" y="8"/>
                </a:cubicBezTo>
                <a:cubicBezTo>
                  <a:pt x="64" y="7"/>
                  <a:pt x="66" y="7"/>
                  <a:pt x="66" y="7"/>
                </a:cubicBezTo>
                <a:cubicBezTo>
                  <a:pt x="68" y="6"/>
                  <a:pt x="70" y="6"/>
                  <a:pt x="73" y="5"/>
                </a:cubicBezTo>
                <a:cubicBezTo>
                  <a:pt x="73" y="5"/>
                  <a:pt x="72" y="5"/>
                  <a:pt x="72" y="5"/>
                </a:cubicBezTo>
                <a:cubicBezTo>
                  <a:pt x="74" y="4"/>
                  <a:pt x="76" y="4"/>
                  <a:pt x="79" y="4"/>
                </a:cubicBezTo>
                <a:cubicBezTo>
                  <a:pt x="79" y="4"/>
                  <a:pt x="81" y="4"/>
                  <a:pt x="83" y="4"/>
                </a:cubicBezTo>
                <a:cubicBezTo>
                  <a:pt x="83" y="4"/>
                  <a:pt x="85" y="4"/>
                  <a:pt x="86" y="4"/>
                </a:cubicBezTo>
                <a:cubicBezTo>
                  <a:pt x="87" y="4"/>
                  <a:pt x="88" y="4"/>
                  <a:pt x="88" y="4"/>
                </a:cubicBezTo>
                <a:cubicBezTo>
                  <a:pt x="87" y="4"/>
                  <a:pt x="87" y="5"/>
                  <a:pt x="86" y="5"/>
                </a:cubicBezTo>
                <a:cubicBezTo>
                  <a:pt x="88" y="5"/>
                  <a:pt x="86" y="5"/>
                  <a:pt x="89" y="5"/>
                </a:cubicBezTo>
                <a:cubicBezTo>
                  <a:pt x="89" y="5"/>
                  <a:pt x="89" y="5"/>
                  <a:pt x="90" y="5"/>
                </a:cubicBezTo>
                <a:cubicBezTo>
                  <a:pt x="90" y="5"/>
                  <a:pt x="89" y="5"/>
                  <a:pt x="89" y="5"/>
                </a:cubicBezTo>
                <a:cubicBezTo>
                  <a:pt x="89" y="6"/>
                  <a:pt x="89" y="6"/>
                  <a:pt x="90" y="6"/>
                </a:cubicBezTo>
                <a:cubicBezTo>
                  <a:pt x="91" y="6"/>
                  <a:pt x="91" y="5"/>
                  <a:pt x="91" y="5"/>
                </a:cubicBezTo>
                <a:cubicBezTo>
                  <a:pt x="93" y="5"/>
                  <a:pt x="91" y="5"/>
                  <a:pt x="91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5" y="6"/>
                  <a:pt x="98" y="6"/>
                  <a:pt x="101" y="7"/>
                </a:cubicBezTo>
                <a:cubicBezTo>
                  <a:pt x="104" y="7"/>
                  <a:pt x="107" y="8"/>
                  <a:pt x="110" y="10"/>
                </a:cubicBezTo>
                <a:cubicBezTo>
                  <a:pt x="110" y="10"/>
                  <a:pt x="107" y="9"/>
                  <a:pt x="106" y="9"/>
                </a:cubicBezTo>
                <a:cubicBezTo>
                  <a:pt x="109" y="10"/>
                  <a:pt x="112" y="11"/>
                  <a:pt x="113" y="12"/>
                </a:cubicBezTo>
                <a:cubicBezTo>
                  <a:pt x="115" y="12"/>
                  <a:pt x="118" y="14"/>
                  <a:pt x="122" y="16"/>
                </a:cubicBezTo>
                <a:cubicBezTo>
                  <a:pt x="124" y="17"/>
                  <a:pt x="127" y="18"/>
                  <a:pt x="126" y="19"/>
                </a:cubicBezTo>
                <a:cubicBezTo>
                  <a:pt x="127" y="19"/>
                  <a:pt x="127" y="19"/>
                  <a:pt x="128" y="20"/>
                </a:cubicBezTo>
                <a:cubicBezTo>
                  <a:pt x="128" y="20"/>
                  <a:pt x="129" y="20"/>
                  <a:pt x="129" y="20"/>
                </a:cubicBezTo>
                <a:cubicBezTo>
                  <a:pt x="130" y="21"/>
                  <a:pt x="131" y="22"/>
                  <a:pt x="132" y="23"/>
                </a:cubicBezTo>
                <a:cubicBezTo>
                  <a:pt x="133" y="23"/>
                  <a:pt x="132" y="23"/>
                  <a:pt x="132" y="23"/>
                </a:cubicBezTo>
                <a:cubicBezTo>
                  <a:pt x="133" y="24"/>
                  <a:pt x="134" y="24"/>
                  <a:pt x="134" y="25"/>
                </a:cubicBezTo>
                <a:cubicBezTo>
                  <a:pt x="134" y="25"/>
                  <a:pt x="136" y="26"/>
                  <a:pt x="135" y="26"/>
                </a:cubicBezTo>
                <a:cubicBezTo>
                  <a:pt x="136" y="26"/>
                  <a:pt x="136" y="27"/>
                  <a:pt x="136" y="27"/>
                </a:cubicBezTo>
                <a:cubicBezTo>
                  <a:pt x="137" y="27"/>
                  <a:pt x="137" y="27"/>
                  <a:pt x="138" y="28"/>
                </a:cubicBezTo>
                <a:cubicBezTo>
                  <a:pt x="138" y="28"/>
                  <a:pt x="138" y="28"/>
                  <a:pt x="138" y="29"/>
                </a:cubicBezTo>
                <a:cubicBezTo>
                  <a:pt x="139" y="29"/>
                  <a:pt x="139" y="29"/>
                  <a:pt x="140" y="30"/>
                </a:cubicBezTo>
                <a:cubicBezTo>
                  <a:pt x="141" y="31"/>
                  <a:pt x="139" y="29"/>
                  <a:pt x="139" y="30"/>
                </a:cubicBezTo>
                <a:cubicBezTo>
                  <a:pt x="139" y="30"/>
                  <a:pt x="141" y="31"/>
                  <a:pt x="140" y="31"/>
                </a:cubicBezTo>
                <a:cubicBezTo>
                  <a:pt x="141" y="32"/>
                  <a:pt x="141" y="32"/>
                  <a:pt x="142" y="33"/>
                </a:cubicBezTo>
                <a:cubicBezTo>
                  <a:pt x="142" y="33"/>
                  <a:pt x="143" y="35"/>
                  <a:pt x="144" y="36"/>
                </a:cubicBezTo>
                <a:cubicBezTo>
                  <a:pt x="145" y="37"/>
                  <a:pt x="144" y="36"/>
                  <a:pt x="144" y="36"/>
                </a:cubicBezTo>
                <a:cubicBezTo>
                  <a:pt x="145" y="37"/>
                  <a:pt x="145" y="38"/>
                  <a:pt x="146" y="38"/>
                </a:cubicBezTo>
                <a:cubicBezTo>
                  <a:pt x="147" y="40"/>
                  <a:pt x="147" y="40"/>
                  <a:pt x="148" y="41"/>
                </a:cubicBezTo>
                <a:cubicBezTo>
                  <a:pt x="147" y="41"/>
                  <a:pt x="147" y="40"/>
                  <a:pt x="146" y="39"/>
                </a:cubicBezTo>
                <a:cubicBezTo>
                  <a:pt x="145" y="38"/>
                  <a:pt x="146" y="39"/>
                  <a:pt x="146" y="39"/>
                </a:cubicBezTo>
                <a:cubicBezTo>
                  <a:pt x="145" y="38"/>
                  <a:pt x="145" y="38"/>
                  <a:pt x="144" y="37"/>
                </a:cubicBezTo>
                <a:cubicBezTo>
                  <a:pt x="144" y="37"/>
                  <a:pt x="144" y="36"/>
                  <a:pt x="144" y="36"/>
                </a:cubicBezTo>
                <a:cubicBezTo>
                  <a:pt x="143" y="35"/>
                  <a:pt x="142" y="34"/>
                  <a:pt x="141" y="33"/>
                </a:cubicBezTo>
                <a:cubicBezTo>
                  <a:pt x="140" y="32"/>
                  <a:pt x="139" y="31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8"/>
                  <a:pt x="137" y="28"/>
                  <a:pt x="136" y="27"/>
                </a:cubicBezTo>
                <a:cubicBezTo>
                  <a:pt x="136" y="27"/>
                  <a:pt x="136" y="28"/>
                  <a:pt x="136" y="28"/>
                </a:cubicBezTo>
                <a:cubicBezTo>
                  <a:pt x="135" y="27"/>
                  <a:pt x="135" y="26"/>
                  <a:pt x="135" y="27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3" y="25"/>
                  <a:pt x="133" y="25"/>
                  <a:pt x="132" y="25"/>
                </a:cubicBezTo>
                <a:cubicBezTo>
                  <a:pt x="131" y="24"/>
                  <a:pt x="132" y="24"/>
                  <a:pt x="132" y="24"/>
                </a:cubicBezTo>
                <a:cubicBezTo>
                  <a:pt x="131" y="23"/>
                  <a:pt x="131" y="23"/>
                  <a:pt x="130" y="23"/>
                </a:cubicBezTo>
                <a:cubicBezTo>
                  <a:pt x="130" y="23"/>
                  <a:pt x="130" y="22"/>
                  <a:pt x="130" y="22"/>
                </a:cubicBezTo>
                <a:cubicBezTo>
                  <a:pt x="129" y="21"/>
                  <a:pt x="129" y="22"/>
                  <a:pt x="128" y="21"/>
                </a:cubicBezTo>
                <a:cubicBezTo>
                  <a:pt x="127" y="21"/>
                  <a:pt x="128" y="21"/>
                  <a:pt x="128" y="21"/>
                </a:cubicBezTo>
                <a:cubicBezTo>
                  <a:pt x="127" y="20"/>
                  <a:pt x="127" y="20"/>
                  <a:pt x="126" y="20"/>
                </a:cubicBezTo>
                <a:cubicBezTo>
                  <a:pt x="126" y="20"/>
                  <a:pt x="126" y="19"/>
                  <a:pt x="126" y="19"/>
                </a:cubicBezTo>
                <a:cubicBezTo>
                  <a:pt x="125" y="19"/>
                  <a:pt x="122" y="18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6" y="20"/>
                  <a:pt x="126" y="20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8" y="22"/>
                  <a:pt x="129" y="23"/>
                  <a:pt x="131" y="24"/>
                </a:cubicBezTo>
                <a:cubicBezTo>
                  <a:pt x="130" y="24"/>
                  <a:pt x="131" y="24"/>
                  <a:pt x="131" y="24"/>
                </a:cubicBezTo>
                <a:cubicBezTo>
                  <a:pt x="132" y="25"/>
                  <a:pt x="132" y="25"/>
                  <a:pt x="133" y="26"/>
                </a:cubicBezTo>
                <a:cubicBezTo>
                  <a:pt x="134" y="26"/>
                  <a:pt x="133" y="26"/>
                  <a:pt x="134" y="27"/>
                </a:cubicBezTo>
                <a:cubicBezTo>
                  <a:pt x="134" y="27"/>
                  <a:pt x="133" y="26"/>
                  <a:pt x="132" y="25"/>
                </a:cubicBezTo>
                <a:cubicBezTo>
                  <a:pt x="130" y="24"/>
                  <a:pt x="129" y="23"/>
                  <a:pt x="128" y="23"/>
                </a:cubicBezTo>
                <a:cubicBezTo>
                  <a:pt x="128" y="22"/>
                  <a:pt x="127" y="22"/>
                  <a:pt x="126" y="21"/>
                </a:cubicBezTo>
                <a:cubicBezTo>
                  <a:pt x="125" y="20"/>
                  <a:pt x="124" y="20"/>
                  <a:pt x="124" y="20"/>
                </a:cubicBezTo>
                <a:cubicBezTo>
                  <a:pt x="124" y="20"/>
                  <a:pt x="124" y="20"/>
                  <a:pt x="123" y="20"/>
                </a:cubicBezTo>
                <a:cubicBezTo>
                  <a:pt x="124" y="20"/>
                  <a:pt x="125" y="21"/>
                  <a:pt x="127" y="22"/>
                </a:cubicBezTo>
                <a:cubicBezTo>
                  <a:pt x="126" y="22"/>
                  <a:pt x="127" y="23"/>
                  <a:pt x="126" y="22"/>
                </a:cubicBezTo>
                <a:cubicBezTo>
                  <a:pt x="125" y="21"/>
                  <a:pt x="125" y="2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2" y="19"/>
                  <a:pt x="122" y="20"/>
                  <a:pt x="121" y="19"/>
                </a:cubicBezTo>
                <a:cubicBezTo>
                  <a:pt x="120" y="19"/>
                  <a:pt x="122" y="19"/>
                  <a:pt x="121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6" y="16"/>
                  <a:pt x="114" y="16"/>
                  <a:pt x="112" y="14"/>
                </a:cubicBezTo>
                <a:cubicBezTo>
                  <a:pt x="111" y="14"/>
                  <a:pt x="112" y="15"/>
                  <a:pt x="111" y="15"/>
                </a:cubicBezTo>
                <a:cubicBezTo>
                  <a:pt x="109" y="13"/>
                  <a:pt x="105" y="13"/>
                  <a:pt x="102" y="12"/>
                </a:cubicBezTo>
                <a:cubicBezTo>
                  <a:pt x="101" y="11"/>
                  <a:pt x="101" y="12"/>
                  <a:pt x="100" y="11"/>
                </a:cubicBezTo>
                <a:cubicBezTo>
                  <a:pt x="103" y="12"/>
                  <a:pt x="106" y="13"/>
                  <a:pt x="110" y="14"/>
                </a:cubicBezTo>
                <a:cubicBezTo>
                  <a:pt x="114" y="16"/>
                  <a:pt x="118" y="18"/>
                  <a:pt x="121" y="19"/>
                </a:cubicBezTo>
                <a:cubicBezTo>
                  <a:pt x="121" y="20"/>
                  <a:pt x="120" y="19"/>
                  <a:pt x="120" y="20"/>
                </a:cubicBezTo>
                <a:cubicBezTo>
                  <a:pt x="122" y="20"/>
                  <a:pt x="124" y="21"/>
                  <a:pt x="125" y="22"/>
                </a:cubicBezTo>
                <a:cubicBezTo>
                  <a:pt x="125" y="22"/>
                  <a:pt x="125" y="22"/>
                  <a:pt x="125" y="23"/>
                </a:cubicBezTo>
                <a:cubicBezTo>
                  <a:pt x="126" y="23"/>
                  <a:pt x="127" y="23"/>
                  <a:pt x="127" y="23"/>
                </a:cubicBezTo>
                <a:cubicBezTo>
                  <a:pt x="127" y="24"/>
                  <a:pt x="128" y="24"/>
                  <a:pt x="129" y="25"/>
                </a:cubicBezTo>
                <a:cubicBezTo>
                  <a:pt x="129" y="25"/>
                  <a:pt x="130" y="26"/>
                  <a:pt x="131" y="27"/>
                </a:cubicBezTo>
                <a:cubicBezTo>
                  <a:pt x="133" y="28"/>
                  <a:pt x="134" y="30"/>
                  <a:pt x="135" y="31"/>
                </a:cubicBezTo>
                <a:cubicBezTo>
                  <a:pt x="136" y="32"/>
                  <a:pt x="136" y="31"/>
                  <a:pt x="137" y="32"/>
                </a:cubicBezTo>
                <a:cubicBezTo>
                  <a:pt x="138" y="34"/>
                  <a:pt x="139" y="35"/>
                  <a:pt x="139" y="36"/>
                </a:cubicBezTo>
                <a:cubicBezTo>
                  <a:pt x="140" y="37"/>
                  <a:pt x="141" y="38"/>
                  <a:pt x="142" y="40"/>
                </a:cubicBezTo>
                <a:cubicBezTo>
                  <a:pt x="143" y="41"/>
                  <a:pt x="144" y="43"/>
                  <a:pt x="145" y="44"/>
                </a:cubicBezTo>
                <a:cubicBezTo>
                  <a:pt x="144" y="43"/>
                  <a:pt x="143" y="41"/>
                  <a:pt x="142" y="40"/>
                </a:cubicBezTo>
                <a:cubicBezTo>
                  <a:pt x="141" y="39"/>
                  <a:pt x="141" y="38"/>
                  <a:pt x="140" y="38"/>
                </a:cubicBezTo>
                <a:cubicBezTo>
                  <a:pt x="140" y="37"/>
                  <a:pt x="140" y="37"/>
                  <a:pt x="139" y="37"/>
                </a:cubicBezTo>
                <a:cubicBezTo>
                  <a:pt x="139" y="37"/>
                  <a:pt x="140" y="37"/>
                  <a:pt x="140" y="37"/>
                </a:cubicBezTo>
                <a:cubicBezTo>
                  <a:pt x="139" y="36"/>
                  <a:pt x="137" y="34"/>
                  <a:pt x="135" y="31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4" y="31"/>
                  <a:pt x="136" y="33"/>
                  <a:pt x="136" y="33"/>
                </a:cubicBezTo>
                <a:cubicBezTo>
                  <a:pt x="134" y="31"/>
                  <a:pt x="134" y="31"/>
                  <a:pt x="134" y="30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0"/>
                  <a:pt x="132" y="29"/>
                  <a:pt x="131" y="28"/>
                </a:cubicBezTo>
                <a:cubicBezTo>
                  <a:pt x="131" y="28"/>
                  <a:pt x="131" y="28"/>
                  <a:pt x="132" y="29"/>
                </a:cubicBezTo>
                <a:cubicBezTo>
                  <a:pt x="131" y="28"/>
                  <a:pt x="130" y="26"/>
                  <a:pt x="129" y="26"/>
                </a:cubicBezTo>
                <a:cubicBezTo>
                  <a:pt x="129" y="25"/>
                  <a:pt x="129" y="26"/>
                  <a:pt x="128" y="25"/>
                </a:cubicBezTo>
                <a:cubicBezTo>
                  <a:pt x="128" y="25"/>
                  <a:pt x="127" y="25"/>
                  <a:pt x="126" y="24"/>
                </a:cubicBezTo>
                <a:cubicBezTo>
                  <a:pt x="125" y="24"/>
                  <a:pt x="125" y="23"/>
                  <a:pt x="124" y="23"/>
                </a:cubicBezTo>
                <a:cubicBezTo>
                  <a:pt x="123" y="23"/>
                  <a:pt x="123" y="22"/>
                  <a:pt x="121" y="21"/>
                </a:cubicBezTo>
                <a:cubicBezTo>
                  <a:pt x="121" y="21"/>
                  <a:pt x="122" y="22"/>
                  <a:pt x="122" y="21"/>
                </a:cubicBezTo>
                <a:cubicBezTo>
                  <a:pt x="121" y="21"/>
                  <a:pt x="121" y="21"/>
                  <a:pt x="121" y="21"/>
                </a:cubicBezTo>
                <a:cubicBezTo>
                  <a:pt x="119" y="20"/>
                  <a:pt x="118" y="20"/>
                  <a:pt x="118" y="19"/>
                </a:cubicBezTo>
                <a:cubicBezTo>
                  <a:pt x="116" y="18"/>
                  <a:pt x="117" y="19"/>
                  <a:pt x="116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5" y="17"/>
                  <a:pt x="114" y="17"/>
                  <a:pt x="114" y="18"/>
                </a:cubicBezTo>
                <a:cubicBezTo>
                  <a:pt x="110" y="16"/>
                  <a:pt x="106" y="15"/>
                  <a:pt x="103" y="14"/>
                </a:cubicBezTo>
                <a:cubicBezTo>
                  <a:pt x="102" y="14"/>
                  <a:pt x="101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8" y="13"/>
                  <a:pt x="98" y="13"/>
                </a:cubicBezTo>
                <a:cubicBezTo>
                  <a:pt x="97" y="13"/>
                  <a:pt x="96" y="13"/>
                  <a:pt x="96" y="12"/>
                </a:cubicBezTo>
                <a:cubicBezTo>
                  <a:pt x="96" y="13"/>
                  <a:pt x="95" y="13"/>
                  <a:pt x="94" y="12"/>
                </a:cubicBezTo>
                <a:cubicBezTo>
                  <a:pt x="93" y="12"/>
                  <a:pt x="91" y="12"/>
                  <a:pt x="91" y="12"/>
                </a:cubicBezTo>
                <a:cubicBezTo>
                  <a:pt x="92" y="13"/>
                  <a:pt x="93" y="13"/>
                  <a:pt x="96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14"/>
                  <a:pt x="96" y="14"/>
                  <a:pt x="97" y="14"/>
                </a:cubicBezTo>
                <a:cubicBezTo>
                  <a:pt x="96" y="14"/>
                  <a:pt x="96" y="14"/>
                  <a:pt x="96" y="13"/>
                </a:cubicBezTo>
                <a:cubicBezTo>
                  <a:pt x="99" y="14"/>
                  <a:pt x="102" y="14"/>
                  <a:pt x="102" y="15"/>
                </a:cubicBezTo>
                <a:cubicBezTo>
                  <a:pt x="101" y="15"/>
                  <a:pt x="100" y="15"/>
                  <a:pt x="100" y="15"/>
                </a:cubicBezTo>
                <a:cubicBezTo>
                  <a:pt x="100" y="15"/>
                  <a:pt x="101" y="15"/>
                  <a:pt x="101" y="14"/>
                </a:cubicBezTo>
                <a:cubicBezTo>
                  <a:pt x="100" y="14"/>
                  <a:pt x="99" y="14"/>
                  <a:pt x="99" y="14"/>
                </a:cubicBezTo>
                <a:cubicBezTo>
                  <a:pt x="98" y="14"/>
                  <a:pt x="99" y="14"/>
                  <a:pt x="98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7" y="15"/>
                  <a:pt x="100" y="15"/>
                  <a:pt x="101" y="15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15"/>
                  <a:pt x="100" y="15"/>
                  <a:pt x="99" y="15"/>
                </a:cubicBezTo>
                <a:cubicBezTo>
                  <a:pt x="96" y="15"/>
                  <a:pt x="93" y="14"/>
                  <a:pt x="90" y="14"/>
                </a:cubicBezTo>
                <a:cubicBezTo>
                  <a:pt x="89" y="14"/>
                  <a:pt x="90" y="14"/>
                  <a:pt x="90" y="14"/>
                </a:cubicBezTo>
                <a:cubicBezTo>
                  <a:pt x="88" y="14"/>
                  <a:pt x="89" y="14"/>
                  <a:pt x="88" y="13"/>
                </a:cubicBezTo>
                <a:cubicBezTo>
                  <a:pt x="87" y="13"/>
                  <a:pt x="88" y="14"/>
                  <a:pt x="87" y="14"/>
                </a:cubicBezTo>
                <a:cubicBezTo>
                  <a:pt x="86" y="14"/>
                  <a:pt x="85" y="14"/>
                  <a:pt x="86" y="14"/>
                </a:cubicBezTo>
                <a:cubicBezTo>
                  <a:pt x="85" y="14"/>
                  <a:pt x="84" y="14"/>
                  <a:pt x="85" y="14"/>
                </a:cubicBezTo>
                <a:cubicBezTo>
                  <a:pt x="84" y="14"/>
                  <a:pt x="84" y="14"/>
                  <a:pt x="83" y="14"/>
                </a:cubicBezTo>
                <a:cubicBezTo>
                  <a:pt x="84" y="14"/>
                  <a:pt x="85" y="14"/>
                  <a:pt x="87" y="14"/>
                </a:cubicBezTo>
                <a:cubicBezTo>
                  <a:pt x="87" y="14"/>
                  <a:pt x="87" y="15"/>
                  <a:pt x="88" y="15"/>
                </a:cubicBezTo>
                <a:cubicBezTo>
                  <a:pt x="89" y="14"/>
                  <a:pt x="90" y="15"/>
                  <a:pt x="90" y="15"/>
                </a:cubicBezTo>
                <a:cubicBezTo>
                  <a:pt x="90" y="15"/>
                  <a:pt x="92" y="15"/>
                  <a:pt x="94" y="15"/>
                </a:cubicBezTo>
                <a:cubicBezTo>
                  <a:pt x="94" y="15"/>
                  <a:pt x="95" y="15"/>
                  <a:pt x="95" y="16"/>
                </a:cubicBezTo>
                <a:cubicBezTo>
                  <a:pt x="96" y="16"/>
                  <a:pt x="97" y="16"/>
                  <a:pt x="96" y="16"/>
                </a:cubicBezTo>
                <a:cubicBezTo>
                  <a:pt x="97" y="16"/>
                  <a:pt x="97" y="16"/>
                  <a:pt x="98" y="16"/>
                </a:cubicBezTo>
                <a:cubicBezTo>
                  <a:pt x="98" y="17"/>
                  <a:pt x="99" y="17"/>
                  <a:pt x="99" y="17"/>
                </a:cubicBezTo>
                <a:cubicBezTo>
                  <a:pt x="101" y="18"/>
                  <a:pt x="100" y="17"/>
                  <a:pt x="99" y="17"/>
                </a:cubicBezTo>
                <a:cubicBezTo>
                  <a:pt x="100" y="17"/>
                  <a:pt x="101" y="17"/>
                  <a:pt x="101" y="17"/>
                </a:cubicBezTo>
                <a:cubicBezTo>
                  <a:pt x="101" y="17"/>
                  <a:pt x="102" y="17"/>
                  <a:pt x="103" y="18"/>
                </a:cubicBezTo>
                <a:cubicBezTo>
                  <a:pt x="103" y="18"/>
                  <a:pt x="103" y="18"/>
                  <a:pt x="102" y="18"/>
                </a:cubicBezTo>
                <a:cubicBezTo>
                  <a:pt x="103" y="19"/>
                  <a:pt x="104" y="19"/>
                  <a:pt x="104" y="19"/>
                </a:cubicBezTo>
                <a:cubicBezTo>
                  <a:pt x="103" y="19"/>
                  <a:pt x="102" y="19"/>
                  <a:pt x="101" y="18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2" y="19"/>
                  <a:pt x="102" y="19"/>
                  <a:pt x="103" y="19"/>
                </a:cubicBezTo>
                <a:cubicBezTo>
                  <a:pt x="104" y="19"/>
                  <a:pt x="103" y="19"/>
                  <a:pt x="103" y="19"/>
                </a:cubicBezTo>
                <a:cubicBezTo>
                  <a:pt x="105" y="20"/>
                  <a:pt x="107" y="20"/>
                  <a:pt x="107" y="21"/>
                </a:cubicBezTo>
                <a:cubicBezTo>
                  <a:pt x="108" y="21"/>
                  <a:pt x="109" y="21"/>
                  <a:pt x="109" y="21"/>
                </a:cubicBezTo>
                <a:cubicBezTo>
                  <a:pt x="110" y="21"/>
                  <a:pt x="111" y="21"/>
                  <a:pt x="112" y="22"/>
                </a:cubicBezTo>
                <a:cubicBezTo>
                  <a:pt x="114" y="23"/>
                  <a:pt x="112" y="21"/>
                  <a:pt x="113" y="21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5" y="23"/>
                  <a:pt x="115" y="22"/>
                  <a:pt x="115" y="22"/>
                </a:cubicBezTo>
                <a:cubicBezTo>
                  <a:pt x="114" y="21"/>
                  <a:pt x="112" y="21"/>
                  <a:pt x="111" y="20"/>
                </a:cubicBezTo>
                <a:cubicBezTo>
                  <a:pt x="110" y="20"/>
                  <a:pt x="109" y="19"/>
                  <a:pt x="109" y="19"/>
                </a:cubicBezTo>
                <a:cubicBezTo>
                  <a:pt x="110" y="20"/>
                  <a:pt x="112" y="20"/>
                  <a:pt x="114" y="21"/>
                </a:cubicBezTo>
                <a:cubicBezTo>
                  <a:pt x="114" y="21"/>
                  <a:pt x="113" y="20"/>
                  <a:pt x="113" y="20"/>
                </a:cubicBezTo>
                <a:cubicBezTo>
                  <a:pt x="113" y="20"/>
                  <a:pt x="114" y="20"/>
                  <a:pt x="114" y="20"/>
                </a:cubicBezTo>
                <a:cubicBezTo>
                  <a:pt x="115" y="21"/>
                  <a:pt x="116" y="21"/>
                  <a:pt x="117" y="22"/>
                </a:cubicBezTo>
                <a:cubicBezTo>
                  <a:pt x="117" y="22"/>
                  <a:pt x="117" y="22"/>
                  <a:pt x="116" y="22"/>
                </a:cubicBezTo>
                <a:cubicBezTo>
                  <a:pt x="119" y="24"/>
                  <a:pt x="121" y="25"/>
                  <a:pt x="124" y="27"/>
                </a:cubicBezTo>
                <a:cubicBezTo>
                  <a:pt x="126" y="28"/>
                  <a:pt x="128" y="30"/>
                  <a:pt x="129" y="31"/>
                </a:cubicBezTo>
                <a:cubicBezTo>
                  <a:pt x="128" y="31"/>
                  <a:pt x="127" y="30"/>
                  <a:pt x="126" y="30"/>
                </a:cubicBezTo>
                <a:cubicBezTo>
                  <a:pt x="126" y="29"/>
                  <a:pt x="125" y="28"/>
                  <a:pt x="124" y="27"/>
                </a:cubicBezTo>
                <a:cubicBezTo>
                  <a:pt x="122" y="26"/>
                  <a:pt x="121" y="26"/>
                  <a:pt x="120" y="25"/>
                </a:cubicBezTo>
                <a:cubicBezTo>
                  <a:pt x="120" y="25"/>
                  <a:pt x="119" y="24"/>
                  <a:pt x="118" y="24"/>
                </a:cubicBezTo>
                <a:cubicBezTo>
                  <a:pt x="118" y="24"/>
                  <a:pt x="117" y="24"/>
                  <a:pt x="117" y="24"/>
                </a:cubicBezTo>
                <a:cubicBezTo>
                  <a:pt x="116" y="24"/>
                  <a:pt x="117" y="24"/>
                  <a:pt x="116" y="23"/>
                </a:cubicBezTo>
                <a:cubicBezTo>
                  <a:pt x="118" y="24"/>
                  <a:pt x="115" y="22"/>
                  <a:pt x="117" y="23"/>
                </a:cubicBezTo>
                <a:cubicBezTo>
                  <a:pt x="117" y="23"/>
                  <a:pt x="116" y="22"/>
                  <a:pt x="115" y="22"/>
                </a:cubicBezTo>
                <a:cubicBezTo>
                  <a:pt x="115" y="23"/>
                  <a:pt x="116" y="23"/>
                  <a:pt x="116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4" y="23"/>
                  <a:pt x="115" y="23"/>
                  <a:pt x="114" y="23"/>
                </a:cubicBezTo>
                <a:cubicBezTo>
                  <a:pt x="113" y="22"/>
                  <a:pt x="112" y="22"/>
                  <a:pt x="112" y="22"/>
                </a:cubicBezTo>
                <a:cubicBezTo>
                  <a:pt x="112" y="23"/>
                  <a:pt x="113" y="23"/>
                  <a:pt x="113" y="23"/>
                </a:cubicBezTo>
                <a:cubicBezTo>
                  <a:pt x="114" y="23"/>
                  <a:pt x="113" y="23"/>
                  <a:pt x="114" y="23"/>
                </a:cubicBezTo>
                <a:cubicBezTo>
                  <a:pt x="114" y="24"/>
                  <a:pt x="115" y="24"/>
                  <a:pt x="115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5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8" y="26"/>
                  <a:pt x="119" y="27"/>
                </a:cubicBezTo>
                <a:cubicBezTo>
                  <a:pt x="120" y="27"/>
                  <a:pt x="121" y="28"/>
                  <a:pt x="122" y="28"/>
                </a:cubicBezTo>
                <a:cubicBezTo>
                  <a:pt x="123" y="29"/>
                  <a:pt x="124" y="30"/>
                  <a:pt x="125" y="31"/>
                </a:cubicBezTo>
                <a:cubicBezTo>
                  <a:pt x="126" y="31"/>
                  <a:pt x="127" y="32"/>
                  <a:pt x="128" y="32"/>
                </a:cubicBezTo>
                <a:cubicBezTo>
                  <a:pt x="128" y="33"/>
                  <a:pt x="129" y="34"/>
                  <a:pt x="129" y="35"/>
                </a:cubicBezTo>
                <a:cubicBezTo>
                  <a:pt x="129" y="34"/>
                  <a:pt x="129" y="34"/>
                  <a:pt x="128" y="33"/>
                </a:cubicBezTo>
                <a:cubicBezTo>
                  <a:pt x="128" y="33"/>
                  <a:pt x="128" y="34"/>
                  <a:pt x="128" y="34"/>
                </a:cubicBezTo>
                <a:cubicBezTo>
                  <a:pt x="128" y="33"/>
                  <a:pt x="127" y="32"/>
                  <a:pt x="127" y="32"/>
                </a:cubicBezTo>
                <a:cubicBezTo>
                  <a:pt x="126" y="32"/>
                  <a:pt x="127" y="33"/>
                  <a:pt x="126" y="32"/>
                </a:cubicBezTo>
                <a:cubicBezTo>
                  <a:pt x="126" y="31"/>
                  <a:pt x="125" y="31"/>
                  <a:pt x="124" y="31"/>
                </a:cubicBezTo>
                <a:cubicBezTo>
                  <a:pt x="124" y="30"/>
                  <a:pt x="122" y="29"/>
                  <a:pt x="121" y="28"/>
                </a:cubicBezTo>
                <a:cubicBezTo>
                  <a:pt x="121" y="28"/>
                  <a:pt x="119" y="27"/>
                  <a:pt x="119" y="27"/>
                </a:cubicBezTo>
                <a:cubicBezTo>
                  <a:pt x="119" y="27"/>
                  <a:pt x="119" y="26"/>
                  <a:pt x="118" y="26"/>
                </a:cubicBezTo>
                <a:cubicBezTo>
                  <a:pt x="117" y="26"/>
                  <a:pt x="118" y="26"/>
                  <a:pt x="118" y="26"/>
                </a:cubicBezTo>
                <a:cubicBezTo>
                  <a:pt x="118" y="26"/>
                  <a:pt x="117" y="25"/>
                  <a:pt x="117" y="25"/>
                </a:cubicBezTo>
                <a:cubicBezTo>
                  <a:pt x="116" y="25"/>
                  <a:pt x="116" y="25"/>
                  <a:pt x="115" y="25"/>
                </a:cubicBezTo>
                <a:cubicBezTo>
                  <a:pt x="115" y="24"/>
                  <a:pt x="115" y="24"/>
                  <a:pt x="114" y="24"/>
                </a:cubicBezTo>
                <a:cubicBezTo>
                  <a:pt x="112" y="23"/>
                  <a:pt x="109" y="22"/>
                  <a:pt x="106" y="21"/>
                </a:cubicBezTo>
                <a:cubicBezTo>
                  <a:pt x="103" y="20"/>
                  <a:pt x="100" y="19"/>
                  <a:pt x="97" y="19"/>
                </a:cubicBezTo>
                <a:cubicBezTo>
                  <a:pt x="97" y="19"/>
                  <a:pt x="98" y="19"/>
                  <a:pt x="98" y="20"/>
                </a:cubicBezTo>
                <a:cubicBezTo>
                  <a:pt x="99" y="20"/>
                  <a:pt x="99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1" y="20"/>
                  <a:pt x="101" y="20"/>
                  <a:pt x="102" y="2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4" y="21"/>
                  <a:pt x="106" y="22"/>
                  <a:pt x="107" y="22"/>
                </a:cubicBezTo>
                <a:cubicBezTo>
                  <a:pt x="109" y="23"/>
                  <a:pt x="111" y="24"/>
                  <a:pt x="113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3" y="25"/>
                  <a:pt x="113" y="25"/>
                  <a:pt x="114" y="25"/>
                </a:cubicBezTo>
                <a:cubicBezTo>
                  <a:pt x="115" y="26"/>
                  <a:pt x="115" y="25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20" y="28"/>
                </a:cubicBezTo>
                <a:cubicBezTo>
                  <a:pt x="119" y="28"/>
                  <a:pt x="120" y="28"/>
                  <a:pt x="120" y="28"/>
                </a:cubicBezTo>
                <a:cubicBezTo>
                  <a:pt x="120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3" y="31"/>
                  <a:pt x="125" y="32"/>
                  <a:pt x="126" y="33"/>
                </a:cubicBezTo>
                <a:cubicBezTo>
                  <a:pt x="128" y="35"/>
                  <a:pt x="129" y="36"/>
                  <a:pt x="131" y="37"/>
                </a:cubicBezTo>
                <a:cubicBezTo>
                  <a:pt x="131" y="38"/>
                  <a:pt x="130" y="38"/>
                  <a:pt x="129" y="37"/>
                </a:cubicBezTo>
                <a:cubicBezTo>
                  <a:pt x="129" y="37"/>
                  <a:pt x="128" y="37"/>
                  <a:pt x="128" y="36"/>
                </a:cubicBezTo>
                <a:cubicBezTo>
                  <a:pt x="128" y="36"/>
                  <a:pt x="129" y="37"/>
                  <a:pt x="129" y="37"/>
                </a:cubicBezTo>
                <a:cubicBezTo>
                  <a:pt x="129" y="36"/>
                  <a:pt x="128" y="35"/>
                  <a:pt x="128" y="35"/>
                </a:cubicBezTo>
                <a:cubicBezTo>
                  <a:pt x="128" y="35"/>
                  <a:pt x="127" y="35"/>
                  <a:pt x="127" y="35"/>
                </a:cubicBezTo>
                <a:cubicBezTo>
                  <a:pt x="127" y="35"/>
                  <a:pt x="127" y="35"/>
                  <a:pt x="128" y="36"/>
                </a:cubicBezTo>
                <a:cubicBezTo>
                  <a:pt x="128" y="36"/>
                  <a:pt x="128" y="36"/>
                  <a:pt x="127" y="3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5" y="34"/>
                  <a:pt x="126" y="34"/>
                  <a:pt x="125" y="34"/>
                </a:cubicBezTo>
                <a:cubicBezTo>
                  <a:pt x="124" y="33"/>
                  <a:pt x="124" y="33"/>
                  <a:pt x="123" y="32"/>
                </a:cubicBezTo>
                <a:cubicBezTo>
                  <a:pt x="122" y="32"/>
                  <a:pt x="124" y="33"/>
                  <a:pt x="123" y="33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2" y="32"/>
                  <a:pt x="122" y="32"/>
                  <a:pt x="123" y="32"/>
                </a:cubicBezTo>
                <a:cubicBezTo>
                  <a:pt x="122" y="32"/>
                  <a:pt x="122" y="31"/>
                  <a:pt x="122" y="31"/>
                </a:cubicBezTo>
                <a:cubicBezTo>
                  <a:pt x="121" y="30"/>
                  <a:pt x="122" y="32"/>
                  <a:pt x="121" y="31"/>
                </a:cubicBezTo>
                <a:cubicBezTo>
                  <a:pt x="121" y="31"/>
                  <a:pt x="120" y="30"/>
                  <a:pt x="119" y="29"/>
                </a:cubicBezTo>
                <a:cubicBezTo>
                  <a:pt x="118" y="28"/>
                  <a:pt x="116" y="28"/>
                  <a:pt x="116" y="28"/>
                </a:cubicBezTo>
                <a:cubicBezTo>
                  <a:pt x="116" y="27"/>
                  <a:pt x="115" y="27"/>
                  <a:pt x="114" y="26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0" y="25"/>
                  <a:pt x="108" y="24"/>
                  <a:pt x="109" y="23"/>
                </a:cubicBezTo>
                <a:cubicBezTo>
                  <a:pt x="106" y="22"/>
                  <a:pt x="104" y="22"/>
                  <a:pt x="104" y="23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2" y="22"/>
                  <a:pt x="99" y="21"/>
                  <a:pt x="98" y="21"/>
                </a:cubicBezTo>
                <a:cubicBezTo>
                  <a:pt x="99" y="22"/>
                  <a:pt x="101" y="22"/>
                  <a:pt x="103" y="22"/>
                </a:cubicBezTo>
                <a:cubicBezTo>
                  <a:pt x="103" y="22"/>
                  <a:pt x="103" y="23"/>
                  <a:pt x="104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5" y="23"/>
                  <a:pt x="105" y="23"/>
                  <a:pt x="106" y="23"/>
                </a:cubicBezTo>
                <a:cubicBezTo>
                  <a:pt x="106" y="23"/>
                  <a:pt x="105" y="23"/>
                  <a:pt x="105" y="23"/>
                </a:cubicBezTo>
                <a:cubicBezTo>
                  <a:pt x="105" y="23"/>
                  <a:pt x="106" y="23"/>
                  <a:pt x="107" y="23"/>
                </a:cubicBezTo>
                <a:cubicBezTo>
                  <a:pt x="107" y="24"/>
                  <a:pt x="106" y="23"/>
                  <a:pt x="106" y="24"/>
                </a:cubicBezTo>
                <a:cubicBezTo>
                  <a:pt x="107" y="24"/>
                  <a:pt x="108" y="23"/>
                  <a:pt x="109" y="24"/>
                </a:cubicBezTo>
                <a:cubicBezTo>
                  <a:pt x="108" y="24"/>
                  <a:pt x="107" y="24"/>
                  <a:pt x="107" y="24"/>
                </a:cubicBezTo>
                <a:cubicBezTo>
                  <a:pt x="107" y="24"/>
                  <a:pt x="108" y="24"/>
                  <a:pt x="107" y="24"/>
                </a:cubicBezTo>
                <a:cubicBezTo>
                  <a:pt x="108" y="25"/>
                  <a:pt x="108" y="24"/>
                  <a:pt x="108" y="24"/>
                </a:cubicBezTo>
                <a:cubicBezTo>
                  <a:pt x="108" y="24"/>
                  <a:pt x="109" y="25"/>
                  <a:pt x="109" y="25"/>
                </a:cubicBezTo>
                <a:cubicBezTo>
                  <a:pt x="110" y="25"/>
                  <a:pt x="111" y="26"/>
                  <a:pt x="112" y="26"/>
                </a:cubicBezTo>
                <a:cubicBezTo>
                  <a:pt x="113" y="27"/>
                  <a:pt x="113" y="27"/>
                  <a:pt x="114" y="28"/>
                </a:cubicBezTo>
                <a:cubicBezTo>
                  <a:pt x="117" y="29"/>
                  <a:pt x="119" y="30"/>
                  <a:pt x="121" y="32"/>
                </a:cubicBezTo>
                <a:cubicBezTo>
                  <a:pt x="121" y="32"/>
                  <a:pt x="122" y="33"/>
                  <a:pt x="121" y="32"/>
                </a:cubicBezTo>
                <a:cubicBezTo>
                  <a:pt x="122" y="33"/>
                  <a:pt x="122" y="34"/>
                  <a:pt x="124" y="35"/>
                </a:cubicBezTo>
                <a:cubicBezTo>
                  <a:pt x="124" y="35"/>
                  <a:pt x="123" y="34"/>
                  <a:pt x="125" y="35"/>
                </a:cubicBezTo>
                <a:cubicBezTo>
                  <a:pt x="124" y="35"/>
                  <a:pt x="124" y="35"/>
                  <a:pt x="125" y="36"/>
                </a:cubicBezTo>
                <a:cubicBezTo>
                  <a:pt x="126" y="36"/>
                  <a:pt x="127" y="37"/>
                  <a:pt x="128" y="38"/>
                </a:cubicBezTo>
                <a:cubicBezTo>
                  <a:pt x="128" y="39"/>
                  <a:pt x="128" y="38"/>
                  <a:pt x="129" y="38"/>
                </a:cubicBezTo>
                <a:cubicBezTo>
                  <a:pt x="130" y="39"/>
                  <a:pt x="130" y="40"/>
                  <a:pt x="131" y="41"/>
                </a:cubicBezTo>
                <a:cubicBezTo>
                  <a:pt x="130" y="41"/>
                  <a:pt x="130" y="40"/>
                  <a:pt x="130" y="40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1" y="42"/>
                  <a:pt x="132" y="43"/>
                  <a:pt x="132" y="44"/>
                </a:cubicBezTo>
                <a:cubicBezTo>
                  <a:pt x="132" y="44"/>
                  <a:pt x="133" y="45"/>
                  <a:pt x="132" y="45"/>
                </a:cubicBezTo>
                <a:cubicBezTo>
                  <a:pt x="132" y="44"/>
                  <a:pt x="131" y="44"/>
                  <a:pt x="131" y="44"/>
                </a:cubicBezTo>
                <a:cubicBezTo>
                  <a:pt x="133" y="46"/>
                  <a:pt x="134" y="48"/>
                  <a:pt x="135" y="50"/>
                </a:cubicBezTo>
                <a:cubicBezTo>
                  <a:pt x="135" y="49"/>
                  <a:pt x="134" y="48"/>
                  <a:pt x="134" y="47"/>
                </a:cubicBezTo>
                <a:cubicBezTo>
                  <a:pt x="136" y="50"/>
                  <a:pt x="136" y="52"/>
                  <a:pt x="136" y="53"/>
                </a:cubicBezTo>
                <a:cubicBezTo>
                  <a:pt x="135" y="52"/>
                  <a:pt x="135" y="51"/>
                  <a:pt x="134" y="49"/>
                </a:cubicBezTo>
                <a:cubicBezTo>
                  <a:pt x="134" y="50"/>
                  <a:pt x="135" y="52"/>
                  <a:pt x="136" y="54"/>
                </a:cubicBezTo>
                <a:cubicBezTo>
                  <a:pt x="136" y="53"/>
                  <a:pt x="137" y="54"/>
                  <a:pt x="137" y="54"/>
                </a:cubicBezTo>
                <a:cubicBezTo>
                  <a:pt x="137" y="55"/>
                  <a:pt x="137" y="55"/>
                  <a:pt x="136" y="54"/>
                </a:cubicBezTo>
                <a:cubicBezTo>
                  <a:pt x="136" y="54"/>
                  <a:pt x="137" y="56"/>
                  <a:pt x="137" y="57"/>
                </a:cubicBezTo>
                <a:cubicBezTo>
                  <a:pt x="138" y="58"/>
                  <a:pt x="138" y="60"/>
                  <a:pt x="138" y="60"/>
                </a:cubicBezTo>
                <a:cubicBezTo>
                  <a:pt x="138" y="60"/>
                  <a:pt x="138" y="60"/>
                  <a:pt x="139" y="61"/>
                </a:cubicBezTo>
                <a:cubicBezTo>
                  <a:pt x="139" y="62"/>
                  <a:pt x="139" y="64"/>
                  <a:pt x="139" y="65"/>
                </a:cubicBezTo>
                <a:cubicBezTo>
                  <a:pt x="140" y="67"/>
                  <a:pt x="140" y="68"/>
                  <a:pt x="140" y="69"/>
                </a:cubicBezTo>
                <a:cubicBezTo>
                  <a:pt x="140" y="70"/>
                  <a:pt x="140" y="69"/>
                  <a:pt x="140" y="70"/>
                </a:cubicBezTo>
                <a:cubicBezTo>
                  <a:pt x="140" y="70"/>
                  <a:pt x="140" y="71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9" y="71"/>
                  <a:pt x="140" y="71"/>
                  <a:pt x="140" y="71"/>
                </a:cubicBezTo>
                <a:cubicBezTo>
                  <a:pt x="140" y="70"/>
                  <a:pt x="139" y="71"/>
                  <a:pt x="139" y="70"/>
                </a:cubicBezTo>
                <a:cubicBezTo>
                  <a:pt x="139" y="71"/>
                  <a:pt x="139" y="72"/>
                  <a:pt x="139" y="73"/>
                </a:cubicBezTo>
                <a:cubicBezTo>
                  <a:pt x="139" y="73"/>
                  <a:pt x="139" y="71"/>
                  <a:pt x="139" y="70"/>
                </a:cubicBezTo>
                <a:cubicBezTo>
                  <a:pt x="139" y="68"/>
                  <a:pt x="138" y="66"/>
                  <a:pt x="138" y="65"/>
                </a:cubicBezTo>
                <a:cubicBezTo>
                  <a:pt x="137" y="64"/>
                  <a:pt x="137" y="64"/>
                  <a:pt x="137" y="63"/>
                </a:cubicBezTo>
                <a:cubicBezTo>
                  <a:pt x="137" y="62"/>
                  <a:pt x="137" y="63"/>
                  <a:pt x="137" y="63"/>
                </a:cubicBezTo>
                <a:cubicBezTo>
                  <a:pt x="137" y="62"/>
                  <a:pt x="136" y="62"/>
                  <a:pt x="136" y="62"/>
                </a:cubicBezTo>
                <a:cubicBezTo>
                  <a:pt x="136" y="60"/>
                  <a:pt x="135" y="58"/>
                  <a:pt x="134" y="58"/>
                </a:cubicBezTo>
                <a:cubicBezTo>
                  <a:pt x="134" y="58"/>
                  <a:pt x="134" y="58"/>
                  <a:pt x="135" y="58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5"/>
                  <a:pt x="132" y="54"/>
                  <a:pt x="132" y="52"/>
                </a:cubicBezTo>
                <a:cubicBezTo>
                  <a:pt x="131" y="51"/>
                  <a:pt x="131" y="50"/>
                  <a:pt x="130" y="49"/>
                </a:cubicBezTo>
                <a:cubicBezTo>
                  <a:pt x="129" y="47"/>
                  <a:pt x="128" y="46"/>
                  <a:pt x="126" y="44"/>
                </a:cubicBezTo>
                <a:cubicBezTo>
                  <a:pt x="126" y="44"/>
                  <a:pt x="126" y="45"/>
                  <a:pt x="126" y="45"/>
                </a:cubicBezTo>
                <a:cubicBezTo>
                  <a:pt x="125" y="44"/>
                  <a:pt x="126" y="44"/>
                  <a:pt x="126" y="44"/>
                </a:cubicBezTo>
                <a:cubicBezTo>
                  <a:pt x="124" y="42"/>
                  <a:pt x="123" y="40"/>
                  <a:pt x="120" y="39"/>
                </a:cubicBezTo>
                <a:cubicBezTo>
                  <a:pt x="120" y="39"/>
                  <a:pt x="121" y="39"/>
                  <a:pt x="120" y="39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2"/>
                  <a:pt x="122" y="41"/>
                  <a:pt x="123" y="41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3"/>
                  <a:pt x="124" y="42"/>
                  <a:pt x="124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5" y="44"/>
                  <a:pt x="125" y="45"/>
                  <a:pt x="126" y="46"/>
                </a:cubicBezTo>
                <a:cubicBezTo>
                  <a:pt x="126" y="46"/>
                  <a:pt x="127" y="47"/>
                  <a:pt x="126" y="46"/>
                </a:cubicBezTo>
                <a:cubicBezTo>
                  <a:pt x="126" y="47"/>
                  <a:pt x="127" y="47"/>
                  <a:pt x="127" y="4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7" y="48"/>
                  <a:pt x="128" y="48"/>
                  <a:pt x="127" y="48"/>
                </a:cubicBezTo>
                <a:cubicBezTo>
                  <a:pt x="128" y="49"/>
                  <a:pt x="129" y="50"/>
                  <a:pt x="129" y="50"/>
                </a:cubicBezTo>
                <a:cubicBezTo>
                  <a:pt x="129" y="50"/>
                  <a:pt x="129" y="50"/>
                  <a:pt x="130" y="51"/>
                </a:cubicBezTo>
                <a:cubicBezTo>
                  <a:pt x="129" y="51"/>
                  <a:pt x="130" y="51"/>
                  <a:pt x="129" y="51"/>
                </a:cubicBezTo>
                <a:cubicBezTo>
                  <a:pt x="130" y="53"/>
                  <a:pt x="131" y="54"/>
                  <a:pt x="132" y="55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8"/>
                  <a:pt x="133" y="57"/>
                  <a:pt x="133" y="58"/>
                </a:cubicBezTo>
                <a:cubicBezTo>
                  <a:pt x="133" y="58"/>
                  <a:pt x="134" y="59"/>
                  <a:pt x="134" y="60"/>
                </a:cubicBezTo>
                <a:cubicBezTo>
                  <a:pt x="134" y="61"/>
                  <a:pt x="135" y="62"/>
                  <a:pt x="135" y="62"/>
                </a:cubicBezTo>
                <a:cubicBezTo>
                  <a:pt x="135" y="63"/>
                  <a:pt x="135" y="63"/>
                  <a:pt x="134" y="63"/>
                </a:cubicBezTo>
                <a:cubicBezTo>
                  <a:pt x="135" y="64"/>
                  <a:pt x="135" y="64"/>
                  <a:pt x="135" y="65"/>
                </a:cubicBezTo>
                <a:cubicBezTo>
                  <a:pt x="135" y="65"/>
                  <a:pt x="134" y="63"/>
                  <a:pt x="134" y="63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1"/>
                  <a:pt x="134" y="61"/>
                  <a:pt x="133" y="60"/>
                </a:cubicBezTo>
                <a:cubicBezTo>
                  <a:pt x="133" y="59"/>
                  <a:pt x="134" y="60"/>
                  <a:pt x="134" y="60"/>
                </a:cubicBezTo>
                <a:cubicBezTo>
                  <a:pt x="133" y="59"/>
                  <a:pt x="133" y="59"/>
                  <a:pt x="132" y="58"/>
                </a:cubicBezTo>
                <a:cubicBezTo>
                  <a:pt x="132" y="58"/>
                  <a:pt x="133" y="58"/>
                  <a:pt x="133" y="58"/>
                </a:cubicBezTo>
                <a:cubicBezTo>
                  <a:pt x="133" y="58"/>
                  <a:pt x="132" y="57"/>
                  <a:pt x="132" y="56"/>
                </a:cubicBezTo>
                <a:cubicBezTo>
                  <a:pt x="132" y="56"/>
                  <a:pt x="132" y="57"/>
                  <a:pt x="132" y="57"/>
                </a:cubicBezTo>
                <a:cubicBezTo>
                  <a:pt x="132" y="57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7"/>
                  <a:pt x="133" y="60"/>
                  <a:pt x="133" y="62"/>
                </a:cubicBezTo>
                <a:cubicBezTo>
                  <a:pt x="134" y="64"/>
                  <a:pt x="135" y="66"/>
                  <a:pt x="135" y="68"/>
                </a:cubicBezTo>
                <a:cubicBezTo>
                  <a:pt x="135" y="68"/>
                  <a:pt x="135" y="68"/>
                  <a:pt x="135" y="69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5" y="70"/>
                  <a:pt x="135" y="70"/>
                  <a:pt x="136" y="70"/>
                </a:cubicBezTo>
                <a:cubicBezTo>
                  <a:pt x="136" y="71"/>
                  <a:pt x="135" y="70"/>
                  <a:pt x="135" y="71"/>
                </a:cubicBezTo>
                <a:cubicBezTo>
                  <a:pt x="135" y="72"/>
                  <a:pt x="136" y="74"/>
                  <a:pt x="135" y="74"/>
                </a:cubicBezTo>
                <a:cubicBezTo>
                  <a:pt x="135" y="75"/>
                  <a:pt x="136" y="75"/>
                  <a:pt x="136" y="75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36" y="76"/>
                  <a:pt x="135" y="76"/>
                </a:cubicBezTo>
                <a:cubicBezTo>
                  <a:pt x="135" y="77"/>
                  <a:pt x="136" y="77"/>
                  <a:pt x="136" y="78"/>
                </a:cubicBezTo>
                <a:cubicBezTo>
                  <a:pt x="136" y="78"/>
                  <a:pt x="135" y="76"/>
                  <a:pt x="135" y="78"/>
                </a:cubicBezTo>
                <a:close/>
                <a:moveTo>
                  <a:pt x="138" y="63"/>
                </a:moveTo>
                <a:cubicBezTo>
                  <a:pt x="139" y="65"/>
                  <a:pt x="139" y="67"/>
                  <a:pt x="139" y="70"/>
                </a:cubicBezTo>
                <a:cubicBezTo>
                  <a:pt x="139" y="70"/>
                  <a:pt x="140" y="70"/>
                  <a:pt x="140" y="70"/>
                </a:cubicBezTo>
                <a:cubicBezTo>
                  <a:pt x="140" y="69"/>
                  <a:pt x="139" y="68"/>
                  <a:pt x="139" y="66"/>
                </a:cubicBezTo>
                <a:cubicBezTo>
                  <a:pt x="139" y="65"/>
                  <a:pt x="138" y="64"/>
                  <a:pt x="138" y="63"/>
                </a:cubicBezTo>
                <a:cubicBezTo>
                  <a:pt x="138" y="62"/>
                  <a:pt x="138" y="63"/>
                  <a:pt x="138" y="63"/>
                </a:cubicBezTo>
                <a:close/>
                <a:moveTo>
                  <a:pt x="137" y="63"/>
                </a:moveTo>
                <a:cubicBezTo>
                  <a:pt x="137" y="63"/>
                  <a:pt x="137" y="63"/>
                  <a:pt x="137" y="64"/>
                </a:cubicBezTo>
                <a:cubicBezTo>
                  <a:pt x="138" y="64"/>
                  <a:pt x="137" y="63"/>
                  <a:pt x="137" y="63"/>
                </a:cubicBezTo>
                <a:cubicBezTo>
                  <a:pt x="137" y="63"/>
                  <a:pt x="137" y="62"/>
                  <a:pt x="137" y="63"/>
                </a:cubicBezTo>
                <a:close/>
                <a:moveTo>
                  <a:pt x="137" y="62"/>
                </a:move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2"/>
                </a:cubicBezTo>
                <a:close/>
                <a:moveTo>
                  <a:pt x="137" y="61"/>
                </a:moveTo>
                <a:cubicBezTo>
                  <a:pt x="137" y="61"/>
                  <a:pt x="137" y="61"/>
                  <a:pt x="137" y="62"/>
                </a:cubicBezTo>
                <a:cubicBezTo>
                  <a:pt x="138" y="62"/>
                  <a:pt x="138" y="62"/>
                  <a:pt x="138" y="61"/>
                </a:cubicBezTo>
                <a:cubicBezTo>
                  <a:pt x="137" y="61"/>
                  <a:pt x="137" y="60"/>
                  <a:pt x="137" y="61"/>
                </a:cubicBezTo>
                <a:close/>
                <a:moveTo>
                  <a:pt x="135" y="55"/>
                </a:moveTo>
                <a:cubicBezTo>
                  <a:pt x="135" y="55"/>
                  <a:pt x="135" y="56"/>
                  <a:pt x="135" y="56"/>
                </a:cubicBezTo>
                <a:cubicBezTo>
                  <a:pt x="135" y="56"/>
                  <a:pt x="135" y="57"/>
                  <a:pt x="136" y="57"/>
                </a:cubicBezTo>
                <a:cubicBezTo>
                  <a:pt x="135" y="56"/>
                  <a:pt x="135" y="56"/>
                  <a:pt x="135" y="55"/>
                </a:cubicBezTo>
                <a:close/>
                <a:moveTo>
                  <a:pt x="134" y="55"/>
                </a:moveTo>
                <a:cubicBezTo>
                  <a:pt x="134" y="54"/>
                  <a:pt x="135" y="55"/>
                  <a:pt x="135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5"/>
                  <a:pt x="134" y="55"/>
                </a:cubicBezTo>
                <a:close/>
                <a:moveTo>
                  <a:pt x="134" y="54"/>
                </a:moveTo>
                <a:cubicBezTo>
                  <a:pt x="134" y="54"/>
                  <a:pt x="133" y="53"/>
                  <a:pt x="133" y="52"/>
                </a:cubicBezTo>
                <a:cubicBezTo>
                  <a:pt x="133" y="53"/>
                  <a:pt x="133" y="53"/>
                  <a:pt x="134" y="54"/>
                </a:cubicBezTo>
                <a:close/>
                <a:moveTo>
                  <a:pt x="132" y="51"/>
                </a:moveTo>
                <a:cubicBezTo>
                  <a:pt x="133" y="52"/>
                  <a:pt x="133" y="51"/>
                  <a:pt x="133" y="50"/>
                </a:cubicBezTo>
                <a:cubicBezTo>
                  <a:pt x="133" y="51"/>
                  <a:pt x="132" y="50"/>
                  <a:pt x="132" y="51"/>
                </a:cubicBezTo>
                <a:close/>
                <a:moveTo>
                  <a:pt x="132" y="47"/>
                </a:moveTo>
                <a:cubicBezTo>
                  <a:pt x="132" y="47"/>
                  <a:pt x="132" y="47"/>
                  <a:pt x="133" y="48"/>
                </a:cubicBezTo>
                <a:cubicBezTo>
                  <a:pt x="133" y="49"/>
                  <a:pt x="134" y="49"/>
                  <a:pt x="134" y="49"/>
                </a:cubicBezTo>
                <a:cubicBezTo>
                  <a:pt x="133" y="48"/>
                  <a:pt x="133" y="48"/>
                  <a:pt x="132" y="47"/>
                </a:cubicBezTo>
                <a:close/>
                <a:moveTo>
                  <a:pt x="131" y="48"/>
                </a:moveTo>
                <a:cubicBezTo>
                  <a:pt x="131" y="49"/>
                  <a:pt x="132" y="50"/>
                  <a:pt x="132" y="50"/>
                </a:cubicBezTo>
                <a:cubicBezTo>
                  <a:pt x="131" y="49"/>
                  <a:pt x="131" y="48"/>
                  <a:pt x="131" y="47"/>
                </a:cubicBezTo>
                <a:cubicBezTo>
                  <a:pt x="130" y="47"/>
                  <a:pt x="131" y="48"/>
                  <a:pt x="131" y="48"/>
                </a:cubicBezTo>
                <a:close/>
                <a:moveTo>
                  <a:pt x="110" y="22"/>
                </a:moveTo>
                <a:cubicBezTo>
                  <a:pt x="110" y="22"/>
                  <a:pt x="111" y="22"/>
                  <a:pt x="111" y="22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10" y="22"/>
                </a:cubicBezTo>
                <a:close/>
                <a:moveTo>
                  <a:pt x="101" y="17"/>
                </a:moveTo>
                <a:cubicBezTo>
                  <a:pt x="102" y="18"/>
                  <a:pt x="100" y="18"/>
                  <a:pt x="102" y="18"/>
                </a:cubicBezTo>
                <a:cubicBezTo>
                  <a:pt x="102" y="18"/>
                  <a:pt x="102" y="17"/>
                  <a:pt x="101" y="17"/>
                </a:cubicBezTo>
                <a:close/>
                <a:moveTo>
                  <a:pt x="104" y="14"/>
                </a:moveTo>
                <a:cubicBezTo>
                  <a:pt x="104" y="14"/>
                  <a:pt x="105" y="14"/>
                  <a:pt x="106" y="14"/>
                </a:cubicBezTo>
                <a:cubicBezTo>
                  <a:pt x="104" y="14"/>
                  <a:pt x="105" y="14"/>
                  <a:pt x="104" y="14"/>
                </a:cubicBezTo>
                <a:cubicBezTo>
                  <a:pt x="104" y="14"/>
                  <a:pt x="104" y="14"/>
                  <a:pt x="104" y="14"/>
                </a:cubicBezTo>
                <a:close/>
                <a:moveTo>
                  <a:pt x="99" y="11"/>
                </a:moveTo>
                <a:cubicBezTo>
                  <a:pt x="98" y="11"/>
                  <a:pt x="97" y="11"/>
                  <a:pt x="97" y="11"/>
                </a:cubicBezTo>
                <a:cubicBezTo>
                  <a:pt x="98" y="11"/>
                  <a:pt x="99" y="12"/>
                  <a:pt x="99" y="11"/>
                </a:cubicBezTo>
                <a:close/>
                <a:moveTo>
                  <a:pt x="103" y="11"/>
                </a:moveTo>
                <a:cubicBezTo>
                  <a:pt x="103" y="11"/>
                  <a:pt x="102" y="11"/>
                  <a:pt x="102" y="11"/>
                </a:cubicBezTo>
                <a:cubicBezTo>
                  <a:pt x="102" y="11"/>
                  <a:pt x="101" y="11"/>
                  <a:pt x="102" y="11"/>
                </a:cubicBezTo>
                <a:cubicBezTo>
                  <a:pt x="102" y="11"/>
                  <a:pt x="103" y="11"/>
                  <a:pt x="103" y="11"/>
                </a:cubicBezTo>
                <a:close/>
                <a:moveTo>
                  <a:pt x="103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4" y="11"/>
                  <a:pt x="103" y="10"/>
                </a:cubicBezTo>
                <a:close/>
                <a:moveTo>
                  <a:pt x="112" y="14"/>
                </a:moveTo>
                <a:cubicBezTo>
                  <a:pt x="111" y="13"/>
                  <a:pt x="111" y="13"/>
                  <a:pt x="111" y="13"/>
                </a:cubicBezTo>
                <a:cubicBezTo>
                  <a:pt x="111" y="14"/>
                  <a:pt x="111" y="14"/>
                  <a:pt x="111" y="14"/>
                </a:cubicBezTo>
                <a:cubicBezTo>
                  <a:pt x="112" y="14"/>
                  <a:pt x="112" y="14"/>
                  <a:pt x="112" y="14"/>
                </a:cubicBezTo>
                <a:close/>
                <a:moveTo>
                  <a:pt x="117" y="16"/>
                </a:moveTo>
                <a:cubicBezTo>
                  <a:pt x="116" y="16"/>
                  <a:pt x="116" y="15"/>
                  <a:pt x="117" y="16"/>
                </a:cubicBezTo>
                <a:cubicBezTo>
                  <a:pt x="115" y="15"/>
                  <a:pt x="116" y="16"/>
                  <a:pt x="114" y="15"/>
                </a:cubicBezTo>
                <a:cubicBezTo>
                  <a:pt x="114" y="15"/>
                  <a:pt x="114" y="15"/>
                  <a:pt x="115" y="15"/>
                </a:cubicBezTo>
                <a:cubicBezTo>
                  <a:pt x="114" y="15"/>
                  <a:pt x="114" y="14"/>
                  <a:pt x="113" y="14"/>
                </a:cubicBezTo>
                <a:cubicBezTo>
                  <a:pt x="114" y="15"/>
                  <a:pt x="112" y="14"/>
                  <a:pt x="112" y="14"/>
                </a:cubicBezTo>
                <a:cubicBezTo>
                  <a:pt x="114" y="15"/>
                  <a:pt x="115" y="16"/>
                  <a:pt x="117" y="16"/>
                </a:cubicBezTo>
                <a:close/>
                <a:moveTo>
                  <a:pt x="120" y="18"/>
                </a:moveTo>
                <a:cubicBezTo>
                  <a:pt x="118" y="17"/>
                  <a:pt x="118" y="16"/>
                  <a:pt x="118" y="17"/>
                </a:cubicBezTo>
                <a:cubicBezTo>
                  <a:pt x="118" y="17"/>
                  <a:pt x="119" y="18"/>
                  <a:pt x="120" y="18"/>
                </a:cubicBezTo>
                <a:close/>
                <a:moveTo>
                  <a:pt x="122" y="18"/>
                </a:moveTo>
                <a:cubicBezTo>
                  <a:pt x="122" y="18"/>
                  <a:pt x="122" y="18"/>
                  <a:pt x="121" y="18"/>
                </a:cubicBezTo>
                <a:cubicBezTo>
                  <a:pt x="121" y="18"/>
                  <a:pt x="121" y="18"/>
                  <a:pt x="120" y="17"/>
                </a:cubicBezTo>
                <a:cubicBezTo>
                  <a:pt x="120" y="18"/>
                  <a:pt x="121" y="18"/>
                  <a:pt x="122" y="18"/>
                </a:cubicBezTo>
                <a:close/>
                <a:moveTo>
                  <a:pt x="121" y="19"/>
                </a:moveTo>
                <a:cubicBezTo>
                  <a:pt x="122" y="19"/>
                  <a:pt x="123" y="19"/>
                  <a:pt x="124" y="20"/>
                </a:cubicBezTo>
                <a:cubicBezTo>
                  <a:pt x="124" y="19"/>
                  <a:pt x="123" y="19"/>
                  <a:pt x="122" y="19"/>
                </a:cubicBezTo>
                <a:cubicBezTo>
                  <a:pt x="123" y="19"/>
                  <a:pt x="121" y="18"/>
                  <a:pt x="121" y="19"/>
                </a:cubicBezTo>
                <a:close/>
                <a:moveTo>
                  <a:pt x="104" y="11"/>
                </a:moveTo>
                <a:cubicBezTo>
                  <a:pt x="107" y="11"/>
                  <a:pt x="110" y="12"/>
                  <a:pt x="112" y="13"/>
                </a:cubicBezTo>
                <a:cubicBezTo>
                  <a:pt x="114" y="14"/>
                  <a:pt x="116" y="15"/>
                  <a:pt x="118" y="16"/>
                </a:cubicBezTo>
                <a:cubicBezTo>
                  <a:pt x="119" y="16"/>
                  <a:pt x="119" y="16"/>
                  <a:pt x="120" y="17"/>
                </a:cubicBezTo>
                <a:cubicBezTo>
                  <a:pt x="120" y="17"/>
                  <a:pt x="119" y="17"/>
                  <a:pt x="118" y="17"/>
                </a:cubicBezTo>
                <a:cubicBezTo>
                  <a:pt x="120" y="17"/>
                  <a:pt x="121" y="17"/>
                  <a:pt x="122" y="18"/>
                </a:cubicBezTo>
                <a:cubicBezTo>
                  <a:pt x="121" y="17"/>
                  <a:pt x="122" y="17"/>
                  <a:pt x="121" y="17"/>
                </a:cubicBezTo>
                <a:cubicBezTo>
                  <a:pt x="120" y="16"/>
                  <a:pt x="120" y="16"/>
                  <a:pt x="119" y="16"/>
                </a:cubicBezTo>
                <a:cubicBezTo>
                  <a:pt x="119" y="16"/>
                  <a:pt x="119" y="16"/>
                  <a:pt x="118" y="15"/>
                </a:cubicBezTo>
                <a:cubicBezTo>
                  <a:pt x="118" y="16"/>
                  <a:pt x="116" y="15"/>
                  <a:pt x="116" y="14"/>
                </a:cubicBezTo>
                <a:cubicBezTo>
                  <a:pt x="113" y="13"/>
                  <a:pt x="111" y="12"/>
                  <a:pt x="108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5" y="11"/>
                  <a:pt x="104" y="11"/>
                </a:cubicBezTo>
                <a:close/>
                <a:moveTo>
                  <a:pt x="104" y="12"/>
                </a:moveTo>
                <a:cubicBezTo>
                  <a:pt x="104" y="11"/>
                  <a:pt x="105" y="12"/>
                  <a:pt x="105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3" y="11"/>
                  <a:pt x="104" y="12"/>
                </a:cubicBezTo>
                <a:close/>
                <a:moveTo>
                  <a:pt x="98" y="7"/>
                </a:moveTo>
                <a:cubicBezTo>
                  <a:pt x="99" y="7"/>
                  <a:pt x="99" y="7"/>
                  <a:pt x="100" y="8"/>
                </a:cubicBezTo>
                <a:cubicBezTo>
                  <a:pt x="100" y="8"/>
                  <a:pt x="101" y="9"/>
                  <a:pt x="102" y="9"/>
                </a:cubicBezTo>
                <a:cubicBezTo>
                  <a:pt x="102" y="8"/>
                  <a:pt x="104" y="9"/>
                  <a:pt x="104" y="9"/>
                </a:cubicBezTo>
                <a:cubicBezTo>
                  <a:pt x="103" y="9"/>
                  <a:pt x="102" y="8"/>
                  <a:pt x="100" y="8"/>
                </a:cubicBezTo>
                <a:cubicBezTo>
                  <a:pt x="99" y="7"/>
                  <a:pt x="99" y="7"/>
                  <a:pt x="98" y="7"/>
                </a:cubicBezTo>
                <a:close/>
                <a:moveTo>
                  <a:pt x="93" y="9"/>
                </a:moveTo>
                <a:cubicBezTo>
                  <a:pt x="94" y="9"/>
                  <a:pt x="94" y="9"/>
                  <a:pt x="94" y="9"/>
                </a:cubicBezTo>
                <a:cubicBezTo>
                  <a:pt x="97" y="9"/>
                  <a:pt x="98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0" y="10"/>
                  <a:pt x="97" y="9"/>
                  <a:pt x="97" y="9"/>
                </a:cubicBezTo>
                <a:cubicBezTo>
                  <a:pt x="96" y="9"/>
                  <a:pt x="96" y="9"/>
                  <a:pt x="95" y="9"/>
                </a:cubicBezTo>
                <a:cubicBezTo>
                  <a:pt x="94" y="9"/>
                  <a:pt x="94" y="8"/>
                  <a:pt x="94" y="9"/>
                </a:cubicBezTo>
                <a:cubicBezTo>
                  <a:pt x="94" y="9"/>
                  <a:pt x="93" y="9"/>
                  <a:pt x="93" y="9"/>
                </a:cubicBezTo>
                <a:close/>
                <a:moveTo>
                  <a:pt x="90" y="10"/>
                </a:moveTo>
                <a:cubicBezTo>
                  <a:pt x="92" y="10"/>
                  <a:pt x="93" y="11"/>
                  <a:pt x="94" y="11"/>
                </a:cubicBezTo>
                <a:cubicBezTo>
                  <a:pt x="92" y="10"/>
                  <a:pt x="91" y="10"/>
                  <a:pt x="90" y="10"/>
                </a:cubicBezTo>
                <a:close/>
                <a:moveTo>
                  <a:pt x="90" y="9"/>
                </a:moveTo>
                <a:cubicBezTo>
                  <a:pt x="90" y="9"/>
                  <a:pt x="91" y="9"/>
                  <a:pt x="91" y="9"/>
                </a:cubicBezTo>
                <a:cubicBezTo>
                  <a:pt x="90" y="8"/>
                  <a:pt x="90" y="8"/>
                  <a:pt x="89" y="8"/>
                </a:cubicBezTo>
                <a:cubicBezTo>
                  <a:pt x="89" y="8"/>
                  <a:pt x="89" y="9"/>
                  <a:pt x="90" y="9"/>
                </a:cubicBezTo>
                <a:close/>
                <a:moveTo>
                  <a:pt x="87" y="6"/>
                </a:move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6" y="6"/>
                  <a:pt x="87" y="6"/>
                </a:cubicBezTo>
                <a:close/>
                <a:moveTo>
                  <a:pt x="30" y="24"/>
                </a:moveTo>
                <a:cubicBezTo>
                  <a:pt x="30" y="24"/>
                  <a:pt x="31" y="23"/>
                  <a:pt x="33" y="22"/>
                </a:cubicBezTo>
                <a:cubicBezTo>
                  <a:pt x="34" y="21"/>
                  <a:pt x="35" y="20"/>
                  <a:pt x="35" y="19"/>
                </a:cubicBezTo>
                <a:cubicBezTo>
                  <a:pt x="33" y="21"/>
                  <a:pt x="31" y="23"/>
                  <a:pt x="30" y="24"/>
                </a:cubicBezTo>
                <a:close/>
                <a:moveTo>
                  <a:pt x="29" y="25"/>
                </a:moveTo>
                <a:cubicBezTo>
                  <a:pt x="28" y="26"/>
                  <a:pt x="29" y="24"/>
                  <a:pt x="28" y="25"/>
                </a:cubicBezTo>
                <a:cubicBezTo>
                  <a:pt x="28" y="26"/>
                  <a:pt x="28" y="26"/>
                  <a:pt x="29" y="25"/>
                </a:cubicBezTo>
                <a:close/>
                <a:moveTo>
                  <a:pt x="26" y="28"/>
                </a:moveTo>
                <a:cubicBezTo>
                  <a:pt x="26" y="28"/>
                  <a:pt x="26" y="28"/>
                  <a:pt x="27" y="28"/>
                </a:cubicBezTo>
                <a:cubicBezTo>
                  <a:pt x="27" y="27"/>
                  <a:pt x="27" y="27"/>
                  <a:pt x="26" y="28"/>
                </a:cubicBezTo>
                <a:close/>
                <a:moveTo>
                  <a:pt x="23" y="33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3" y="32"/>
                  <a:pt x="24" y="31"/>
                </a:cubicBezTo>
                <a:cubicBezTo>
                  <a:pt x="24" y="30"/>
                  <a:pt x="24" y="30"/>
                  <a:pt x="24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30"/>
                  <a:pt x="23" y="31"/>
                  <a:pt x="22" y="33"/>
                </a:cubicBezTo>
                <a:lnTo>
                  <a:pt x="23" y="33"/>
                </a:lnTo>
                <a:close/>
                <a:moveTo>
                  <a:pt x="20" y="35"/>
                </a:moveTo>
                <a:cubicBezTo>
                  <a:pt x="21" y="35"/>
                  <a:pt x="21" y="36"/>
                  <a:pt x="22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5"/>
                  <a:pt x="20" y="35"/>
                </a:cubicBezTo>
                <a:close/>
                <a:moveTo>
                  <a:pt x="15" y="45"/>
                </a:moveTo>
                <a:cubicBezTo>
                  <a:pt x="15" y="45"/>
                  <a:pt x="16" y="45"/>
                  <a:pt x="16" y="44"/>
                </a:cubicBezTo>
                <a:cubicBezTo>
                  <a:pt x="17" y="42"/>
                  <a:pt x="18" y="41"/>
                  <a:pt x="19" y="38"/>
                </a:cubicBezTo>
                <a:cubicBezTo>
                  <a:pt x="19" y="38"/>
                  <a:pt x="18" y="39"/>
                  <a:pt x="19" y="38"/>
                </a:cubicBezTo>
                <a:cubicBezTo>
                  <a:pt x="19" y="38"/>
                  <a:pt x="19" y="38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9"/>
                  <a:pt x="16" y="42"/>
                  <a:pt x="15" y="45"/>
                </a:cubicBezTo>
                <a:close/>
                <a:moveTo>
                  <a:pt x="13" y="50"/>
                </a:moveTo>
                <a:cubicBezTo>
                  <a:pt x="14" y="48"/>
                  <a:pt x="14" y="48"/>
                  <a:pt x="15" y="46"/>
                </a:cubicBezTo>
                <a:cubicBezTo>
                  <a:pt x="15" y="46"/>
                  <a:pt x="14" y="46"/>
                  <a:pt x="14" y="47"/>
                </a:cubicBezTo>
                <a:cubicBezTo>
                  <a:pt x="14" y="48"/>
                  <a:pt x="13" y="49"/>
                  <a:pt x="13" y="50"/>
                </a:cubicBezTo>
                <a:cubicBezTo>
                  <a:pt x="13" y="51"/>
                  <a:pt x="13" y="50"/>
                  <a:pt x="13" y="50"/>
                </a:cubicBezTo>
                <a:close/>
                <a:moveTo>
                  <a:pt x="12" y="53"/>
                </a:moveTo>
                <a:cubicBezTo>
                  <a:pt x="12" y="53"/>
                  <a:pt x="12" y="53"/>
                  <a:pt x="13" y="52"/>
                </a:cubicBezTo>
                <a:cubicBezTo>
                  <a:pt x="12" y="52"/>
                  <a:pt x="12" y="52"/>
                  <a:pt x="12" y="51"/>
                </a:cubicBezTo>
                <a:cubicBezTo>
                  <a:pt x="12" y="52"/>
                  <a:pt x="12" y="52"/>
                  <a:pt x="12" y="53"/>
                </a:cubicBezTo>
                <a:cubicBezTo>
                  <a:pt x="12" y="53"/>
                  <a:pt x="12" y="53"/>
                  <a:pt x="12" y="53"/>
                </a:cubicBezTo>
                <a:close/>
                <a:moveTo>
                  <a:pt x="12" y="54"/>
                </a:moveTo>
                <a:cubicBezTo>
                  <a:pt x="12" y="55"/>
                  <a:pt x="11" y="54"/>
                  <a:pt x="11" y="55"/>
                </a:cubicBezTo>
                <a:cubicBezTo>
                  <a:pt x="11" y="56"/>
                  <a:pt x="11" y="56"/>
                  <a:pt x="12" y="54"/>
                </a:cubicBezTo>
                <a:close/>
                <a:moveTo>
                  <a:pt x="11" y="58"/>
                </a:move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1" y="57"/>
                  <a:pt x="10" y="58"/>
                </a:cubicBezTo>
                <a:cubicBezTo>
                  <a:pt x="10" y="58"/>
                  <a:pt x="10" y="59"/>
                  <a:pt x="11" y="58"/>
                </a:cubicBezTo>
                <a:close/>
                <a:moveTo>
                  <a:pt x="10" y="60"/>
                </a:moveTo>
                <a:cubicBezTo>
                  <a:pt x="10" y="59"/>
                  <a:pt x="10" y="60"/>
                  <a:pt x="10" y="61"/>
                </a:cubicBezTo>
                <a:cubicBezTo>
                  <a:pt x="10" y="62"/>
                  <a:pt x="10" y="62"/>
                  <a:pt x="10" y="60"/>
                </a:cubicBezTo>
                <a:close/>
                <a:moveTo>
                  <a:pt x="8" y="62"/>
                </a:moveTo>
                <a:cubicBezTo>
                  <a:pt x="8" y="61"/>
                  <a:pt x="9" y="60"/>
                  <a:pt x="9" y="59"/>
                </a:cubicBezTo>
                <a:cubicBezTo>
                  <a:pt x="9" y="60"/>
                  <a:pt x="8" y="60"/>
                  <a:pt x="8" y="60"/>
                </a:cubicBezTo>
                <a:cubicBezTo>
                  <a:pt x="8" y="61"/>
                  <a:pt x="8" y="62"/>
                  <a:pt x="8" y="62"/>
                </a:cubicBezTo>
                <a:close/>
                <a:moveTo>
                  <a:pt x="26" y="23"/>
                </a:moveTo>
                <a:cubicBezTo>
                  <a:pt x="25" y="24"/>
                  <a:pt x="25" y="24"/>
                  <a:pt x="24" y="25"/>
                </a:cubicBezTo>
                <a:cubicBezTo>
                  <a:pt x="24" y="25"/>
                  <a:pt x="25" y="24"/>
                  <a:pt x="25" y="25"/>
                </a:cubicBezTo>
                <a:cubicBezTo>
                  <a:pt x="25" y="24"/>
                  <a:pt x="27" y="22"/>
                  <a:pt x="26" y="23"/>
                </a:cubicBezTo>
                <a:close/>
                <a:moveTo>
                  <a:pt x="55" y="3"/>
                </a:moveTo>
                <a:cubicBezTo>
                  <a:pt x="56" y="3"/>
                  <a:pt x="57" y="3"/>
                  <a:pt x="57" y="2"/>
                </a:cubicBezTo>
                <a:cubicBezTo>
                  <a:pt x="56" y="3"/>
                  <a:pt x="55" y="3"/>
                  <a:pt x="55" y="3"/>
                </a:cubicBezTo>
                <a:close/>
                <a:moveTo>
                  <a:pt x="38" y="12"/>
                </a:moveTo>
                <a:cubicBezTo>
                  <a:pt x="41" y="10"/>
                  <a:pt x="40" y="11"/>
                  <a:pt x="41" y="11"/>
                </a:cubicBezTo>
                <a:cubicBezTo>
                  <a:pt x="41" y="10"/>
                  <a:pt x="41" y="10"/>
                  <a:pt x="42" y="10"/>
                </a:cubicBezTo>
                <a:cubicBezTo>
                  <a:pt x="44" y="8"/>
                  <a:pt x="44" y="9"/>
                  <a:pt x="45" y="8"/>
                </a:cubicBezTo>
                <a:cubicBezTo>
                  <a:pt x="44" y="9"/>
                  <a:pt x="44" y="9"/>
                  <a:pt x="43" y="9"/>
                </a:cubicBezTo>
                <a:cubicBezTo>
                  <a:pt x="42" y="10"/>
                  <a:pt x="43" y="10"/>
                  <a:pt x="44" y="9"/>
                </a:cubicBezTo>
                <a:cubicBezTo>
                  <a:pt x="44" y="9"/>
                  <a:pt x="45" y="8"/>
                  <a:pt x="46" y="8"/>
                </a:cubicBezTo>
                <a:cubicBezTo>
                  <a:pt x="46" y="7"/>
                  <a:pt x="45" y="8"/>
                  <a:pt x="46" y="7"/>
                </a:cubicBezTo>
                <a:cubicBezTo>
                  <a:pt x="44" y="8"/>
                  <a:pt x="43" y="9"/>
                  <a:pt x="41" y="9"/>
                </a:cubicBezTo>
                <a:cubicBezTo>
                  <a:pt x="40" y="10"/>
                  <a:pt x="39" y="11"/>
                  <a:pt x="38" y="12"/>
                </a:cubicBezTo>
                <a:close/>
                <a:moveTo>
                  <a:pt x="3" y="97"/>
                </a:moveTo>
                <a:cubicBezTo>
                  <a:pt x="3" y="97"/>
                  <a:pt x="3" y="96"/>
                  <a:pt x="3" y="95"/>
                </a:cubicBezTo>
                <a:cubicBezTo>
                  <a:pt x="2" y="94"/>
                  <a:pt x="2" y="91"/>
                  <a:pt x="2" y="89"/>
                </a:cubicBezTo>
                <a:cubicBezTo>
                  <a:pt x="2" y="89"/>
                  <a:pt x="2" y="88"/>
                  <a:pt x="1" y="89"/>
                </a:cubicBezTo>
                <a:cubicBezTo>
                  <a:pt x="2" y="92"/>
                  <a:pt x="2" y="94"/>
                  <a:pt x="3" y="97"/>
                </a:cubicBezTo>
                <a:close/>
                <a:moveTo>
                  <a:pt x="5" y="105"/>
                </a:moveTo>
                <a:cubicBezTo>
                  <a:pt x="4" y="103"/>
                  <a:pt x="4" y="100"/>
                  <a:pt x="3" y="97"/>
                </a:cubicBezTo>
                <a:cubicBezTo>
                  <a:pt x="3" y="98"/>
                  <a:pt x="3" y="100"/>
                  <a:pt x="4" y="102"/>
                </a:cubicBezTo>
                <a:cubicBezTo>
                  <a:pt x="4" y="103"/>
                  <a:pt x="4" y="105"/>
                  <a:pt x="5" y="105"/>
                </a:cubicBezTo>
                <a:close/>
                <a:moveTo>
                  <a:pt x="13" y="128"/>
                </a:moveTo>
                <a:cubicBezTo>
                  <a:pt x="12" y="126"/>
                  <a:pt x="11" y="126"/>
                  <a:pt x="12" y="127"/>
                </a:cubicBezTo>
                <a:cubicBezTo>
                  <a:pt x="12" y="127"/>
                  <a:pt x="12" y="127"/>
                  <a:pt x="13" y="128"/>
                </a:cubicBezTo>
                <a:cubicBezTo>
                  <a:pt x="13" y="128"/>
                  <a:pt x="13" y="127"/>
                  <a:pt x="13" y="128"/>
                </a:cubicBezTo>
                <a:close/>
                <a:moveTo>
                  <a:pt x="18" y="135"/>
                </a:moveTo>
                <a:cubicBezTo>
                  <a:pt x="17" y="133"/>
                  <a:pt x="16" y="132"/>
                  <a:pt x="16" y="131"/>
                </a:cubicBezTo>
                <a:cubicBezTo>
                  <a:pt x="15" y="130"/>
                  <a:pt x="14" y="129"/>
                  <a:pt x="14" y="128"/>
                </a:cubicBezTo>
                <a:cubicBezTo>
                  <a:pt x="14" y="129"/>
                  <a:pt x="13" y="129"/>
                  <a:pt x="14" y="130"/>
                </a:cubicBezTo>
                <a:cubicBezTo>
                  <a:pt x="14" y="130"/>
                  <a:pt x="15" y="130"/>
                  <a:pt x="15" y="131"/>
                </a:cubicBezTo>
                <a:cubicBezTo>
                  <a:pt x="16" y="132"/>
                  <a:pt x="16" y="132"/>
                  <a:pt x="16" y="133"/>
                </a:cubicBezTo>
                <a:cubicBezTo>
                  <a:pt x="17" y="133"/>
                  <a:pt x="17" y="134"/>
                  <a:pt x="18" y="135"/>
                </a:cubicBezTo>
                <a:close/>
                <a:moveTo>
                  <a:pt x="166" y="129"/>
                </a:moveTo>
                <a:cubicBezTo>
                  <a:pt x="167" y="128"/>
                  <a:pt x="167" y="127"/>
                  <a:pt x="167" y="127"/>
                </a:cubicBezTo>
                <a:cubicBezTo>
                  <a:pt x="166" y="129"/>
                  <a:pt x="166" y="129"/>
                  <a:pt x="166" y="129"/>
                </a:cubicBezTo>
                <a:close/>
                <a:moveTo>
                  <a:pt x="144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149"/>
                  <a:pt x="145" y="149"/>
                  <a:pt x="144" y="150"/>
                </a:cubicBezTo>
                <a:cubicBezTo>
                  <a:pt x="143" y="151"/>
                  <a:pt x="144" y="150"/>
                  <a:pt x="144" y="150"/>
                </a:cubicBezTo>
                <a:close/>
                <a:moveTo>
                  <a:pt x="143" y="152"/>
                </a:moveTo>
                <a:cubicBezTo>
                  <a:pt x="143" y="151"/>
                  <a:pt x="143" y="151"/>
                  <a:pt x="141" y="152"/>
                </a:cubicBezTo>
                <a:cubicBezTo>
                  <a:pt x="142" y="152"/>
                  <a:pt x="142" y="153"/>
                  <a:pt x="143" y="152"/>
                </a:cubicBezTo>
                <a:close/>
                <a:moveTo>
                  <a:pt x="133" y="160"/>
                </a:moveTo>
                <a:cubicBezTo>
                  <a:pt x="134" y="159"/>
                  <a:pt x="135" y="158"/>
                  <a:pt x="136" y="158"/>
                </a:cubicBezTo>
                <a:cubicBezTo>
                  <a:pt x="137" y="157"/>
                  <a:pt x="137" y="157"/>
                  <a:pt x="138" y="156"/>
                </a:cubicBezTo>
                <a:cubicBezTo>
                  <a:pt x="139" y="156"/>
                  <a:pt x="140" y="156"/>
                  <a:pt x="140" y="155"/>
                </a:cubicBezTo>
                <a:cubicBezTo>
                  <a:pt x="139" y="156"/>
                  <a:pt x="140" y="155"/>
                  <a:pt x="140" y="155"/>
                </a:cubicBezTo>
                <a:cubicBezTo>
                  <a:pt x="141" y="155"/>
                  <a:pt x="142" y="154"/>
                  <a:pt x="142" y="154"/>
                </a:cubicBezTo>
                <a:cubicBezTo>
                  <a:pt x="143" y="153"/>
                  <a:pt x="142" y="154"/>
                  <a:pt x="143" y="153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6" y="152"/>
                  <a:pt x="145" y="152"/>
                  <a:pt x="146" y="151"/>
                </a:cubicBezTo>
                <a:cubicBezTo>
                  <a:pt x="146" y="151"/>
                  <a:pt x="147" y="150"/>
                  <a:pt x="147" y="150"/>
                </a:cubicBezTo>
                <a:cubicBezTo>
                  <a:pt x="148" y="149"/>
                  <a:pt x="148" y="150"/>
                  <a:pt x="149" y="149"/>
                </a:cubicBezTo>
                <a:cubicBezTo>
                  <a:pt x="151" y="148"/>
                  <a:pt x="153" y="145"/>
                  <a:pt x="156" y="143"/>
                </a:cubicBezTo>
                <a:cubicBezTo>
                  <a:pt x="155" y="143"/>
                  <a:pt x="156" y="142"/>
                  <a:pt x="156" y="142"/>
                </a:cubicBezTo>
                <a:cubicBezTo>
                  <a:pt x="156" y="142"/>
                  <a:pt x="156" y="142"/>
                  <a:pt x="155" y="142"/>
                </a:cubicBezTo>
                <a:cubicBezTo>
                  <a:pt x="155" y="143"/>
                  <a:pt x="155" y="143"/>
                  <a:pt x="155" y="143"/>
                </a:cubicBezTo>
                <a:cubicBezTo>
                  <a:pt x="151" y="146"/>
                  <a:pt x="147" y="150"/>
                  <a:pt x="144" y="152"/>
                </a:cubicBezTo>
                <a:cubicBezTo>
                  <a:pt x="144" y="152"/>
                  <a:pt x="143" y="153"/>
                  <a:pt x="143" y="152"/>
                </a:cubicBezTo>
                <a:cubicBezTo>
                  <a:pt x="142" y="153"/>
                  <a:pt x="141" y="155"/>
                  <a:pt x="141" y="154"/>
                </a:cubicBezTo>
                <a:cubicBezTo>
                  <a:pt x="139" y="155"/>
                  <a:pt x="140" y="155"/>
                  <a:pt x="139" y="156"/>
                </a:cubicBezTo>
                <a:cubicBezTo>
                  <a:pt x="138" y="156"/>
                  <a:pt x="137" y="157"/>
                  <a:pt x="136" y="158"/>
                </a:cubicBezTo>
                <a:cubicBezTo>
                  <a:pt x="134" y="158"/>
                  <a:pt x="133" y="159"/>
                  <a:pt x="133" y="160"/>
                </a:cubicBezTo>
                <a:close/>
                <a:moveTo>
                  <a:pt x="127" y="164"/>
                </a:moveTo>
                <a:cubicBezTo>
                  <a:pt x="127" y="164"/>
                  <a:pt x="129" y="163"/>
                  <a:pt x="129" y="163"/>
                </a:cubicBezTo>
                <a:cubicBezTo>
                  <a:pt x="131" y="162"/>
                  <a:pt x="131" y="162"/>
                  <a:pt x="132" y="162"/>
                </a:cubicBezTo>
                <a:cubicBezTo>
                  <a:pt x="132" y="162"/>
                  <a:pt x="131" y="163"/>
                  <a:pt x="131" y="163"/>
                </a:cubicBezTo>
                <a:cubicBezTo>
                  <a:pt x="131" y="163"/>
                  <a:pt x="131" y="163"/>
                  <a:pt x="133" y="162"/>
                </a:cubicBezTo>
                <a:cubicBezTo>
                  <a:pt x="133" y="162"/>
                  <a:pt x="133" y="161"/>
                  <a:pt x="134" y="161"/>
                </a:cubicBezTo>
                <a:cubicBezTo>
                  <a:pt x="135" y="160"/>
                  <a:pt x="135" y="160"/>
                  <a:pt x="135" y="161"/>
                </a:cubicBezTo>
                <a:cubicBezTo>
                  <a:pt x="136" y="160"/>
                  <a:pt x="136" y="160"/>
                  <a:pt x="137" y="159"/>
                </a:cubicBezTo>
                <a:cubicBezTo>
                  <a:pt x="137" y="159"/>
                  <a:pt x="138" y="159"/>
                  <a:pt x="138" y="159"/>
                </a:cubicBezTo>
                <a:cubicBezTo>
                  <a:pt x="139" y="158"/>
                  <a:pt x="140" y="158"/>
                  <a:pt x="139" y="157"/>
                </a:cubicBezTo>
                <a:cubicBezTo>
                  <a:pt x="137" y="159"/>
                  <a:pt x="134" y="160"/>
                  <a:pt x="131" y="162"/>
                </a:cubicBezTo>
                <a:cubicBezTo>
                  <a:pt x="130" y="162"/>
                  <a:pt x="129" y="163"/>
                  <a:pt x="127" y="164"/>
                </a:cubicBezTo>
                <a:close/>
                <a:moveTo>
                  <a:pt x="127" y="161"/>
                </a:moveTo>
                <a:cubicBezTo>
                  <a:pt x="127" y="161"/>
                  <a:pt x="127" y="161"/>
                  <a:pt x="126" y="162"/>
                </a:cubicBezTo>
                <a:cubicBezTo>
                  <a:pt x="125" y="162"/>
                  <a:pt x="126" y="162"/>
                  <a:pt x="127" y="161"/>
                </a:cubicBezTo>
                <a:close/>
                <a:moveTo>
                  <a:pt x="122" y="164"/>
                </a:moveTo>
                <a:cubicBezTo>
                  <a:pt x="123" y="163"/>
                  <a:pt x="125" y="162"/>
                  <a:pt x="123" y="163"/>
                </a:cubicBezTo>
                <a:cubicBezTo>
                  <a:pt x="124" y="163"/>
                  <a:pt x="122" y="164"/>
                  <a:pt x="122" y="164"/>
                </a:cubicBezTo>
                <a:close/>
                <a:moveTo>
                  <a:pt x="127" y="164"/>
                </a:moveTo>
                <a:cubicBezTo>
                  <a:pt x="126" y="164"/>
                  <a:pt x="125" y="164"/>
                  <a:pt x="124" y="165"/>
                </a:cubicBezTo>
                <a:cubicBezTo>
                  <a:pt x="122" y="166"/>
                  <a:pt x="121" y="166"/>
                  <a:pt x="120" y="167"/>
                </a:cubicBezTo>
                <a:cubicBezTo>
                  <a:pt x="120" y="166"/>
                  <a:pt x="120" y="166"/>
                  <a:pt x="119" y="167"/>
                </a:cubicBezTo>
                <a:cubicBezTo>
                  <a:pt x="118" y="167"/>
                  <a:pt x="120" y="167"/>
                  <a:pt x="122" y="166"/>
                </a:cubicBezTo>
                <a:cubicBezTo>
                  <a:pt x="124" y="165"/>
                  <a:pt x="126" y="164"/>
                  <a:pt x="127" y="164"/>
                </a:cubicBezTo>
                <a:close/>
                <a:moveTo>
                  <a:pt x="167" y="115"/>
                </a:moveTo>
                <a:cubicBezTo>
                  <a:pt x="167" y="115"/>
                  <a:pt x="167" y="115"/>
                  <a:pt x="168" y="114"/>
                </a:cubicBezTo>
                <a:cubicBezTo>
                  <a:pt x="168" y="114"/>
                  <a:pt x="167" y="114"/>
                  <a:pt x="167" y="115"/>
                </a:cubicBezTo>
                <a:cubicBezTo>
                  <a:pt x="167" y="115"/>
                  <a:pt x="167" y="115"/>
                  <a:pt x="167" y="115"/>
                </a:cubicBezTo>
                <a:close/>
                <a:moveTo>
                  <a:pt x="159" y="130"/>
                </a:moveTo>
                <a:cubicBezTo>
                  <a:pt x="160" y="129"/>
                  <a:pt x="160" y="128"/>
                  <a:pt x="159" y="130"/>
                </a:cubicBezTo>
                <a:cubicBezTo>
                  <a:pt x="158" y="131"/>
                  <a:pt x="159" y="130"/>
                  <a:pt x="159" y="130"/>
                </a:cubicBezTo>
                <a:close/>
                <a:moveTo>
                  <a:pt x="159" y="132"/>
                </a:moveTo>
                <a:cubicBezTo>
                  <a:pt x="161" y="130"/>
                  <a:pt x="162" y="128"/>
                  <a:pt x="162" y="127"/>
                </a:cubicBezTo>
                <a:cubicBezTo>
                  <a:pt x="161" y="128"/>
                  <a:pt x="160" y="129"/>
                  <a:pt x="158" y="132"/>
                </a:cubicBezTo>
                <a:cubicBezTo>
                  <a:pt x="158" y="132"/>
                  <a:pt x="159" y="131"/>
                  <a:pt x="159" y="132"/>
                </a:cubicBezTo>
                <a:close/>
                <a:moveTo>
                  <a:pt x="157" y="133"/>
                </a:moveTo>
                <a:cubicBezTo>
                  <a:pt x="157" y="132"/>
                  <a:pt x="157" y="132"/>
                  <a:pt x="157" y="132"/>
                </a:cubicBezTo>
                <a:cubicBezTo>
                  <a:pt x="158" y="132"/>
                  <a:pt x="158" y="131"/>
                  <a:pt x="157" y="131"/>
                </a:cubicBezTo>
                <a:cubicBezTo>
                  <a:pt x="157" y="133"/>
                  <a:pt x="156" y="133"/>
                  <a:pt x="157" y="133"/>
                </a:cubicBezTo>
                <a:close/>
                <a:moveTo>
                  <a:pt x="155" y="136"/>
                </a:moveTo>
                <a:cubicBezTo>
                  <a:pt x="156" y="134"/>
                  <a:pt x="156" y="133"/>
                  <a:pt x="155" y="134"/>
                </a:cubicBezTo>
                <a:cubicBezTo>
                  <a:pt x="155" y="134"/>
                  <a:pt x="154" y="136"/>
                  <a:pt x="155" y="136"/>
                </a:cubicBezTo>
                <a:close/>
                <a:moveTo>
                  <a:pt x="142" y="128"/>
                </a:moveTo>
                <a:cubicBezTo>
                  <a:pt x="142" y="127"/>
                  <a:pt x="144" y="126"/>
                  <a:pt x="144" y="126"/>
                </a:cubicBezTo>
                <a:cubicBezTo>
                  <a:pt x="143" y="126"/>
                  <a:pt x="144" y="125"/>
                  <a:pt x="144" y="125"/>
                </a:cubicBezTo>
                <a:cubicBezTo>
                  <a:pt x="143" y="127"/>
                  <a:pt x="143" y="126"/>
                  <a:pt x="142" y="127"/>
                </a:cubicBezTo>
                <a:cubicBezTo>
                  <a:pt x="142" y="127"/>
                  <a:pt x="142" y="128"/>
                  <a:pt x="142" y="128"/>
                </a:cubicBezTo>
                <a:close/>
                <a:moveTo>
                  <a:pt x="151" y="96"/>
                </a:moveTo>
                <a:cubicBezTo>
                  <a:pt x="152" y="96"/>
                  <a:pt x="152" y="95"/>
                  <a:pt x="152" y="94"/>
                </a:cubicBezTo>
                <a:cubicBezTo>
                  <a:pt x="152" y="94"/>
                  <a:pt x="152" y="95"/>
                  <a:pt x="151" y="96"/>
                </a:cubicBezTo>
                <a:close/>
                <a:moveTo>
                  <a:pt x="148" y="105"/>
                </a:moveTo>
                <a:cubicBezTo>
                  <a:pt x="148" y="104"/>
                  <a:pt x="149" y="103"/>
                  <a:pt x="149" y="102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149" y="103"/>
                  <a:pt x="147" y="105"/>
                  <a:pt x="148" y="105"/>
                </a:cubicBezTo>
                <a:close/>
                <a:moveTo>
                  <a:pt x="148" y="109"/>
                </a:moveTo>
                <a:cubicBezTo>
                  <a:pt x="149" y="108"/>
                  <a:pt x="149" y="107"/>
                  <a:pt x="150" y="106"/>
                </a:cubicBezTo>
                <a:cubicBezTo>
                  <a:pt x="150" y="106"/>
                  <a:pt x="150" y="105"/>
                  <a:pt x="150" y="106"/>
                </a:cubicBezTo>
                <a:cubicBezTo>
                  <a:pt x="149" y="106"/>
                  <a:pt x="149" y="107"/>
                  <a:pt x="149" y="108"/>
                </a:cubicBezTo>
                <a:cubicBezTo>
                  <a:pt x="148" y="109"/>
                  <a:pt x="148" y="110"/>
                  <a:pt x="148" y="109"/>
                </a:cubicBezTo>
                <a:close/>
                <a:moveTo>
                  <a:pt x="144" y="114"/>
                </a:moveTo>
                <a:cubicBezTo>
                  <a:pt x="145" y="113"/>
                  <a:pt x="145" y="113"/>
                  <a:pt x="145" y="112"/>
                </a:cubicBezTo>
                <a:cubicBezTo>
                  <a:pt x="145" y="112"/>
                  <a:pt x="146" y="111"/>
                  <a:pt x="146" y="110"/>
                </a:cubicBezTo>
                <a:cubicBezTo>
                  <a:pt x="147" y="109"/>
                  <a:pt x="147" y="108"/>
                  <a:pt x="147" y="108"/>
                </a:cubicBezTo>
                <a:cubicBezTo>
                  <a:pt x="146" y="109"/>
                  <a:pt x="146" y="109"/>
                  <a:pt x="146" y="110"/>
                </a:cubicBezTo>
                <a:cubicBezTo>
                  <a:pt x="146" y="110"/>
                  <a:pt x="146" y="110"/>
                  <a:pt x="146" y="111"/>
                </a:cubicBezTo>
                <a:cubicBezTo>
                  <a:pt x="145" y="111"/>
                  <a:pt x="145" y="112"/>
                  <a:pt x="145" y="112"/>
                </a:cubicBezTo>
                <a:cubicBezTo>
                  <a:pt x="145" y="112"/>
                  <a:pt x="144" y="114"/>
                  <a:pt x="144" y="114"/>
                </a:cubicBezTo>
                <a:close/>
                <a:moveTo>
                  <a:pt x="141" y="118"/>
                </a:moveTo>
                <a:cubicBezTo>
                  <a:pt x="142" y="117"/>
                  <a:pt x="143" y="116"/>
                  <a:pt x="144" y="114"/>
                </a:cubicBezTo>
                <a:cubicBezTo>
                  <a:pt x="143" y="115"/>
                  <a:pt x="141" y="118"/>
                  <a:pt x="141" y="118"/>
                </a:cubicBezTo>
                <a:close/>
                <a:moveTo>
                  <a:pt x="142" y="120"/>
                </a:moveTo>
                <a:cubicBezTo>
                  <a:pt x="143" y="120"/>
                  <a:pt x="143" y="120"/>
                  <a:pt x="143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7"/>
                  <a:pt x="144" y="117"/>
                  <a:pt x="145" y="116"/>
                </a:cubicBezTo>
                <a:cubicBezTo>
                  <a:pt x="147" y="114"/>
                  <a:pt x="147" y="112"/>
                  <a:pt x="148" y="110"/>
                </a:cubicBezTo>
                <a:cubicBezTo>
                  <a:pt x="148" y="110"/>
                  <a:pt x="147" y="112"/>
                  <a:pt x="147" y="112"/>
                </a:cubicBezTo>
                <a:cubicBezTo>
                  <a:pt x="146" y="114"/>
                  <a:pt x="145" y="115"/>
                  <a:pt x="145" y="116"/>
                </a:cubicBezTo>
                <a:cubicBezTo>
                  <a:pt x="144" y="117"/>
                  <a:pt x="143" y="118"/>
                  <a:pt x="142" y="120"/>
                </a:cubicBezTo>
                <a:close/>
                <a:moveTo>
                  <a:pt x="143" y="123"/>
                </a:moveTo>
                <a:cubicBezTo>
                  <a:pt x="144" y="123"/>
                  <a:pt x="143" y="123"/>
                  <a:pt x="143" y="123"/>
                </a:cubicBezTo>
                <a:cubicBezTo>
                  <a:pt x="144" y="122"/>
                  <a:pt x="144" y="122"/>
                  <a:pt x="143" y="123"/>
                </a:cubicBezTo>
                <a:close/>
                <a:moveTo>
                  <a:pt x="140" y="122"/>
                </a:moveTo>
                <a:cubicBezTo>
                  <a:pt x="141" y="122"/>
                  <a:pt x="141" y="122"/>
                  <a:pt x="141" y="122"/>
                </a:cubicBezTo>
                <a:cubicBezTo>
                  <a:pt x="141" y="122"/>
                  <a:pt x="142" y="121"/>
                  <a:pt x="142" y="121"/>
                </a:cubicBezTo>
                <a:cubicBezTo>
                  <a:pt x="141" y="122"/>
                  <a:pt x="141" y="122"/>
                  <a:pt x="140" y="122"/>
                </a:cubicBezTo>
                <a:close/>
                <a:moveTo>
                  <a:pt x="139" y="124"/>
                </a:moveTo>
                <a:cubicBezTo>
                  <a:pt x="140" y="123"/>
                  <a:pt x="140" y="124"/>
                  <a:pt x="141" y="123"/>
                </a:cubicBezTo>
                <a:cubicBezTo>
                  <a:pt x="141" y="123"/>
                  <a:pt x="140" y="123"/>
                  <a:pt x="139" y="124"/>
                </a:cubicBezTo>
                <a:close/>
                <a:moveTo>
                  <a:pt x="128" y="129"/>
                </a:move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30" y="128"/>
                  <a:pt x="130" y="128"/>
                </a:cubicBezTo>
                <a:cubicBezTo>
                  <a:pt x="129" y="128"/>
                  <a:pt x="129" y="128"/>
                  <a:pt x="128" y="128"/>
                </a:cubicBezTo>
                <a:cubicBezTo>
                  <a:pt x="129" y="128"/>
                  <a:pt x="128" y="129"/>
                  <a:pt x="128" y="129"/>
                </a:cubicBezTo>
                <a:close/>
                <a:moveTo>
                  <a:pt x="130" y="147"/>
                </a:moveTo>
                <a:cubicBezTo>
                  <a:pt x="129" y="148"/>
                  <a:pt x="129" y="148"/>
                  <a:pt x="128" y="149"/>
                </a:cubicBezTo>
                <a:cubicBezTo>
                  <a:pt x="130" y="148"/>
                  <a:pt x="130" y="148"/>
                  <a:pt x="130" y="147"/>
                </a:cubicBezTo>
                <a:close/>
                <a:moveTo>
                  <a:pt x="125" y="149"/>
                </a:moveTo>
                <a:cubicBezTo>
                  <a:pt x="125" y="149"/>
                  <a:pt x="125" y="149"/>
                  <a:pt x="124" y="150"/>
                </a:cubicBezTo>
                <a:cubicBezTo>
                  <a:pt x="123" y="150"/>
                  <a:pt x="124" y="149"/>
                  <a:pt x="122" y="150"/>
                </a:cubicBezTo>
                <a:cubicBezTo>
                  <a:pt x="122" y="150"/>
                  <a:pt x="121" y="150"/>
                  <a:pt x="121" y="150"/>
                </a:cubicBezTo>
                <a:cubicBezTo>
                  <a:pt x="123" y="150"/>
                  <a:pt x="122" y="151"/>
                  <a:pt x="122" y="151"/>
                </a:cubicBezTo>
                <a:cubicBezTo>
                  <a:pt x="125" y="150"/>
                  <a:pt x="129" y="148"/>
                  <a:pt x="131" y="147"/>
                </a:cubicBezTo>
                <a:cubicBezTo>
                  <a:pt x="131" y="146"/>
                  <a:pt x="130" y="147"/>
                  <a:pt x="129" y="147"/>
                </a:cubicBezTo>
                <a:cubicBezTo>
                  <a:pt x="127" y="148"/>
                  <a:pt x="126" y="149"/>
                  <a:pt x="125" y="149"/>
                </a:cubicBezTo>
                <a:close/>
                <a:moveTo>
                  <a:pt x="129" y="146"/>
                </a:moveTo>
                <a:cubicBezTo>
                  <a:pt x="128" y="146"/>
                  <a:pt x="127" y="147"/>
                  <a:pt x="127" y="147"/>
                </a:cubicBezTo>
                <a:cubicBezTo>
                  <a:pt x="127" y="147"/>
                  <a:pt x="127" y="147"/>
                  <a:pt x="128" y="147"/>
                </a:cubicBezTo>
                <a:cubicBezTo>
                  <a:pt x="127" y="147"/>
                  <a:pt x="128" y="146"/>
                  <a:pt x="129" y="146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4" y="138"/>
                  <a:pt x="133" y="138"/>
                  <a:pt x="133" y="138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3" y="138"/>
                  <a:pt x="132" y="138"/>
                  <a:pt x="133" y="138"/>
                </a:cubicBezTo>
                <a:close/>
                <a:moveTo>
                  <a:pt x="142" y="134"/>
                </a:moveTo>
                <a:cubicBezTo>
                  <a:pt x="141" y="134"/>
                  <a:pt x="140" y="136"/>
                  <a:pt x="138" y="137"/>
                </a:cubicBezTo>
                <a:cubicBezTo>
                  <a:pt x="137" y="138"/>
                  <a:pt x="135" y="139"/>
                  <a:pt x="135" y="140"/>
                </a:cubicBezTo>
                <a:cubicBezTo>
                  <a:pt x="136" y="139"/>
                  <a:pt x="137" y="138"/>
                  <a:pt x="138" y="137"/>
                </a:cubicBezTo>
                <a:cubicBezTo>
                  <a:pt x="140" y="136"/>
                  <a:pt x="141" y="134"/>
                  <a:pt x="142" y="134"/>
                </a:cubicBezTo>
                <a:close/>
                <a:moveTo>
                  <a:pt x="143" y="130"/>
                </a:moveTo>
                <a:cubicBezTo>
                  <a:pt x="144" y="129"/>
                  <a:pt x="145" y="128"/>
                  <a:pt x="144" y="129"/>
                </a:cubicBezTo>
                <a:cubicBezTo>
                  <a:pt x="143" y="129"/>
                  <a:pt x="143" y="130"/>
                  <a:pt x="143" y="130"/>
                </a:cubicBezTo>
                <a:close/>
                <a:moveTo>
                  <a:pt x="146" y="129"/>
                </a:moveTo>
                <a:cubicBezTo>
                  <a:pt x="145" y="130"/>
                  <a:pt x="145" y="129"/>
                  <a:pt x="144" y="131"/>
                </a:cubicBezTo>
                <a:cubicBezTo>
                  <a:pt x="144" y="131"/>
                  <a:pt x="145" y="130"/>
                  <a:pt x="145" y="131"/>
                </a:cubicBezTo>
                <a:cubicBezTo>
                  <a:pt x="145" y="130"/>
                  <a:pt x="146" y="130"/>
                  <a:pt x="146" y="129"/>
                </a:cubicBezTo>
                <a:close/>
                <a:moveTo>
                  <a:pt x="141" y="131"/>
                </a:moveTo>
                <a:cubicBezTo>
                  <a:pt x="142" y="130"/>
                  <a:pt x="144" y="128"/>
                  <a:pt x="145" y="127"/>
                </a:cubicBezTo>
                <a:cubicBezTo>
                  <a:pt x="145" y="127"/>
                  <a:pt x="145" y="126"/>
                  <a:pt x="145" y="127"/>
                </a:cubicBezTo>
                <a:cubicBezTo>
                  <a:pt x="144" y="128"/>
                  <a:pt x="144" y="128"/>
                  <a:pt x="143" y="129"/>
                </a:cubicBezTo>
                <a:cubicBezTo>
                  <a:pt x="144" y="129"/>
                  <a:pt x="141" y="131"/>
                  <a:pt x="141" y="131"/>
                </a:cubicBezTo>
                <a:close/>
                <a:moveTo>
                  <a:pt x="141" y="132"/>
                </a:moveTo>
                <a:cubicBezTo>
                  <a:pt x="142" y="131"/>
                  <a:pt x="143" y="130"/>
                  <a:pt x="142" y="130"/>
                </a:cubicBezTo>
                <a:cubicBezTo>
                  <a:pt x="141" y="131"/>
                  <a:pt x="141" y="132"/>
                  <a:pt x="141" y="132"/>
                </a:cubicBezTo>
                <a:close/>
                <a:moveTo>
                  <a:pt x="139" y="134"/>
                </a:moveTo>
                <a:cubicBezTo>
                  <a:pt x="141" y="132"/>
                  <a:pt x="140" y="132"/>
                  <a:pt x="140" y="132"/>
                </a:cubicBezTo>
                <a:cubicBezTo>
                  <a:pt x="140" y="133"/>
                  <a:pt x="139" y="134"/>
                  <a:pt x="139" y="134"/>
                </a:cubicBezTo>
                <a:close/>
                <a:moveTo>
                  <a:pt x="136" y="136"/>
                </a:moveTo>
                <a:cubicBezTo>
                  <a:pt x="136" y="136"/>
                  <a:pt x="134" y="137"/>
                  <a:pt x="135" y="137"/>
                </a:cubicBezTo>
                <a:cubicBezTo>
                  <a:pt x="136" y="136"/>
                  <a:pt x="137" y="135"/>
                  <a:pt x="139" y="134"/>
                </a:cubicBezTo>
                <a:cubicBezTo>
                  <a:pt x="139" y="134"/>
                  <a:pt x="138" y="134"/>
                  <a:pt x="138" y="134"/>
                </a:cubicBezTo>
                <a:cubicBezTo>
                  <a:pt x="138" y="134"/>
                  <a:pt x="137" y="135"/>
                  <a:pt x="137" y="135"/>
                </a:cubicBezTo>
                <a:cubicBezTo>
                  <a:pt x="137" y="135"/>
                  <a:pt x="136" y="135"/>
                  <a:pt x="136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35" y="136"/>
                  <a:pt x="136" y="135"/>
                  <a:pt x="136" y="135"/>
                </a:cubicBezTo>
                <a:cubicBezTo>
                  <a:pt x="135" y="136"/>
                  <a:pt x="135" y="136"/>
                  <a:pt x="135" y="136"/>
                </a:cubicBezTo>
                <a:close/>
                <a:moveTo>
                  <a:pt x="132" y="130"/>
                </a:moveTo>
                <a:cubicBezTo>
                  <a:pt x="132" y="130"/>
                  <a:pt x="134" y="128"/>
                  <a:pt x="133" y="128"/>
                </a:cubicBezTo>
                <a:cubicBezTo>
                  <a:pt x="133" y="128"/>
                  <a:pt x="131" y="130"/>
                  <a:pt x="132" y="130"/>
                </a:cubicBezTo>
                <a:close/>
                <a:moveTo>
                  <a:pt x="132" y="137"/>
                </a:moveTo>
                <a:cubicBezTo>
                  <a:pt x="132" y="137"/>
                  <a:pt x="133" y="136"/>
                  <a:pt x="134" y="136"/>
                </a:cubicBezTo>
                <a:cubicBezTo>
                  <a:pt x="134" y="136"/>
                  <a:pt x="135" y="134"/>
                  <a:pt x="134" y="135"/>
                </a:cubicBezTo>
                <a:cubicBezTo>
                  <a:pt x="134" y="135"/>
                  <a:pt x="132" y="137"/>
                  <a:pt x="131" y="137"/>
                </a:cubicBezTo>
                <a:cubicBezTo>
                  <a:pt x="131" y="138"/>
                  <a:pt x="131" y="138"/>
                  <a:pt x="132" y="137"/>
                </a:cubicBezTo>
                <a:close/>
                <a:moveTo>
                  <a:pt x="131" y="139"/>
                </a:moveTo>
                <a:cubicBezTo>
                  <a:pt x="130" y="140"/>
                  <a:pt x="132" y="139"/>
                  <a:pt x="130" y="140"/>
                </a:cubicBezTo>
                <a:cubicBezTo>
                  <a:pt x="132" y="139"/>
                  <a:pt x="132" y="139"/>
                  <a:pt x="132" y="139"/>
                </a:cubicBezTo>
                <a:cubicBezTo>
                  <a:pt x="132" y="139"/>
                  <a:pt x="132" y="138"/>
                  <a:pt x="132" y="138"/>
                </a:cubicBezTo>
                <a:cubicBezTo>
                  <a:pt x="131" y="139"/>
                  <a:pt x="131" y="139"/>
                  <a:pt x="131" y="139"/>
                </a:cubicBezTo>
                <a:close/>
                <a:moveTo>
                  <a:pt x="129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38"/>
                  <a:pt x="131" y="138"/>
                  <a:pt x="130" y="139"/>
                </a:cubicBezTo>
                <a:cubicBezTo>
                  <a:pt x="130" y="139"/>
                  <a:pt x="129" y="139"/>
                  <a:pt x="129" y="139"/>
                </a:cubicBezTo>
                <a:close/>
                <a:moveTo>
                  <a:pt x="128" y="142"/>
                </a:moveTo>
                <a:cubicBezTo>
                  <a:pt x="131" y="140"/>
                  <a:pt x="130" y="140"/>
                  <a:pt x="130" y="140"/>
                </a:cubicBezTo>
                <a:cubicBezTo>
                  <a:pt x="129" y="140"/>
                  <a:pt x="129" y="140"/>
                  <a:pt x="128" y="141"/>
                </a:cubicBezTo>
                <a:cubicBezTo>
                  <a:pt x="129" y="141"/>
                  <a:pt x="129" y="141"/>
                  <a:pt x="128" y="142"/>
                </a:cubicBezTo>
                <a:close/>
                <a:moveTo>
                  <a:pt x="126" y="143"/>
                </a:moveTo>
                <a:cubicBezTo>
                  <a:pt x="127" y="142"/>
                  <a:pt x="128" y="141"/>
                  <a:pt x="128" y="141"/>
                </a:cubicBezTo>
                <a:cubicBezTo>
                  <a:pt x="126" y="142"/>
                  <a:pt x="127" y="142"/>
                  <a:pt x="126" y="143"/>
                </a:cubicBezTo>
                <a:close/>
                <a:moveTo>
                  <a:pt x="123" y="144"/>
                </a:moveTo>
                <a:cubicBezTo>
                  <a:pt x="125" y="143"/>
                  <a:pt x="126" y="142"/>
                  <a:pt x="125" y="143"/>
                </a:cubicBezTo>
                <a:cubicBezTo>
                  <a:pt x="124" y="143"/>
                  <a:pt x="124" y="144"/>
                  <a:pt x="123" y="144"/>
                </a:cubicBezTo>
                <a:close/>
                <a:moveTo>
                  <a:pt x="121" y="145"/>
                </a:moveTo>
                <a:cubicBezTo>
                  <a:pt x="122" y="145"/>
                  <a:pt x="124" y="144"/>
                  <a:pt x="122" y="144"/>
                </a:cubicBezTo>
                <a:cubicBezTo>
                  <a:pt x="122" y="144"/>
                  <a:pt x="122" y="145"/>
                  <a:pt x="121" y="145"/>
                </a:cubicBezTo>
                <a:close/>
                <a:moveTo>
                  <a:pt x="119" y="146"/>
                </a:moveTo>
                <a:cubicBezTo>
                  <a:pt x="120" y="146"/>
                  <a:pt x="121" y="145"/>
                  <a:pt x="121" y="145"/>
                </a:cubicBezTo>
                <a:cubicBezTo>
                  <a:pt x="120" y="145"/>
                  <a:pt x="121" y="145"/>
                  <a:pt x="120" y="145"/>
                </a:cubicBezTo>
                <a:cubicBezTo>
                  <a:pt x="120" y="145"/>
                  <a:pt x="119" y="146"/>
                  <a:pt x="119" y="146"/>
                </a:cubicBezTo>
                <a:close/>
                <a:moveTo>
                  <a:pt x="117" y="150"/>
                </a:moveTo>
                <a:cubicBezTo>
                  <a:pt x="118" y="150"/>
                  <a:pt x="119" y="150"/>
                  <a:pt x="120" y="149"/>
                </a:cubicBezTo>
                <a:cubicBezTo>
                  <a:pt x="121" y="149"/>
                  <a:pt x="122" y="148"/>
                  <a:pt x="122" y="148"/>
                </a:cubicBezTo>
                <a:cubicBezTo>
                  <a:pt x="123" y="148"/>
                  <a:pt x="124" y="147"/>
                  <a:pt x="125" y="147"/>
                </a:cubicBezTo>
                <a:cubicBezTo>
                  <a:pt x="126" y="146"/>
                  <a:pt x="126" y="146"/>
                  <a:pt x="127" y="146"/>
                </a:cubicBezTo>
                <a:cubicBezTo>
                  <a:pt x="127" y="145"/>
                  <a:pt x="129" y="145"/>
                  <a:pt x="130" y="144"/>
                </a:cubicBezTo>
                <a:cubicBezTo>
                  <a:pt x="131" y="143"/>
                  <a:pt x="132" y="142"/>
                  <a:pt x="132" y="142"/>
                </a:cubicBezTo>
                <a:cubicBezTo>
                  <a:pt x="133" y="142"/>
                  <a:pt x="134" y="141"/>
                  <a:pt x="134" y="141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4" y="141"/>
                  <a:pt x="134" y="141"/>
                  <a:pt x="135" y="140"/>
                </a:cubicBezTo>
                <a:cubicBezTo>
                  <a:pt x="134" y="140"/>
                  <a:pt x="132" y="142"/>
                  <a:pt x="131" y="142"/>
                </a:cubicBezTo>
                <a:cubicBezTo>
                  <a:pt x="131" y="143"/>
                  <a:pt x="132" y="142"/>
                  <a:pt x="131" y="143"/>
                </a:cubicBezTo>
                <a:cubicBezTo>
                  <a:pt x="130" y="143"/>
                  <a:pt x="131" y="143"/>
                  <a:pt x="131" y="143"/>
                </a:cubicBezTo>
                <a:cubicBezTo>
                  <a:pt x="130" y="143"/>
                  <a:pt x="128" y="145"/>
                  <a:pt x="127" y="145"/>
                </a:cubicBezTo>
                <a:cubicBezTo>
                  <a:pt x="127" y="145"/>
                  <a:pt x="127" y="145"/>
                  <a:pt x="126" y="146"/>
                </a:cubicBezTo>
                <a:cubicBezTo>
                  <a:pt x="125" y="146"/>
                  <a:pt x="124" y="146"/>
                  <a:pt x="123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2" y="148"/>
                  <a:pt x="120" y="149"/>
                  <a:pt x="119" y="149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8" y="149"/>
                  <a:pt x="117" y="150"/>
                  <a:pt x="117" y="150"/>
                </a:cubicBezTo>
                <a:close/>
                <a:moveTo>
                  <a:pt x="113" y="152"/>
                </a:moveTo>
                <a:cubicBezTo>
                  <a:pt x="113" y="152"/>
                  <a:pt x="115" y="151"/>
                  <a:pt x="117" y="151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4" y="151"/>
                  <a:pt x="113" y="152"/>
                  <a:pt x="113" y="152"/>
                </a:cubicBezTo>
                <a:close/>
                <a:moveTo>
                  <a:pt x="108" y="155"/>
                </a:moveTo>
                <a:cubicBezTo>
                  <a:pt x="110" y="155"/>
                  <a:pt x="110" y="155"/>
                  <a:pt x="111" y="155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1" y="154"/>
                  <a:pt x="110" y="155"/>
                  <a:pt x="109" y="155"/>
                </a:cubicBezTo>
                <a:cubicBezTo>
                  <a:pt x="110" y="155"/>
                  <a:pt x="108" y="155"/>
                  <a:pt x="108" y="155"/>
                </a:cubicBezTo>
                <a:close/>
                <a:moveTo>
                  <a:pt x="100" y="154"/>
                </a:moveTo>
                <a:cubicBezTo>
                  <a:pt x="103" y="154"/>
                  <a:pt x="105" y="154"/>
                  <a:pt x="106" y="153"/>
                </a:cubicBezTo>
                <a:cubicBezTo>
                  <a:pt x="105" y="153"/>
                  <a:pt x="104" y="154"/>
                  <a:pt x="103" y="154"/>
                </a:cubicBezTo>
                <a:cubicBezTo>
                  <a:pt x="102" y="154"/>
                  <a:pt x="102" y="154"/>
                  <a:pt x="100" y="154"/>
                </a:cubicBezTo>
                <a:close/>
                <a:moveTo>
                  <a:pt x="93" y="160"/>
                </a:moveTo>
                <a:cubicBezTo>
                  <a:pt x="93" y="160"/>
                  <a:pt x="94" y="160"/>
                  <a:pt x="94" y="160"/>
                </a:cubicBezTo>
                <a:cubicBezTo>
                  <a:pt x="93" y="160"/>
                  <a:pt x="91" y="160"/>
                  <a:pt x="90" y="160"/>
                </a:cubicBezTo>
                <a:cubicBezTo>
                  <a:pt x="90" y="160"/>
                  <a:pt x="91" y="160"/>
                  <a:pt x="93" y="160"/>
                </a:cubicBezTo>
                <a:close/>
                <a:moveTo>
                  <a:pt x="88" y="160"/>
                </a:moveTo>
                <a:cubicBezTo>
                  <a:pt x="88" y="160"/>
                  <a:pt x="88" y="161"/>
                  <a:pt x="89" y="160"/>
                </a:cubicBezTo>
                <a:cubicBezTo>
                  <a:pt x="88" y="160"/>
                  <a:pt x="90" y="160"/>
                  <a:pt x="88" y="160"/>
                </a:cubicBezTo>
                <a:close/>
                <a:moveTo>
                  <a:pt x="82" y="160"/>
                </a:moveTo>
                <a:cubicBezTo>
                  <a:pt x="83" y="160"/>
                  <a:pt x="84" y="160"/>
                  <a:pt x="84" y="160"/>
                </a:cubicBezTo>
                <a:cubicBezTo>
                  <a:pt x="83" y="160"/>
                  <a:pt x="83" y="160"/>
                  <a:pt x="82" y="160"/>
                </a:cubicBezTo>
                <a:close/>
                <a:moveTo>
                  <a:pt x="83" y="143"/>
                </a:moveTo>
                <a:cubicBezTo>
                  <a:pt x="82" y="143"/>
                  <a:pt x="82" y="143"/>
                  <a:pt x="81" y="142"/>
                </a:cubicBezTo>
                <a:cubicBezTo>
                  <a:pt x="81" y="143"/>
                  <a:pt x="82" y="143"/>
                  <a:pt x="83" y="143"/>
                </a:cubicBezTo>
                <a:close/>
                <a:moveTo>
                  <a:pt x="80" y="161"/>
                </a:moveTo>
                <a:cubicBezTo>
                  <a:pt x="81" y="161"/>
                  <a:pt x="81" y="161"/>
                  <a:pt x="81" y="161"/>
                </a:cubicBezTo>
                <a:cubicBezTo>
                  <a:pt x="81" y="161"/>
                  <a:pt x="82" y="161"/>
                  <a:pt x="82" y="161"/>
                </a:cubicBezTo>
                <a:cubicBezTo>
                  <a:pt x="81" y="160"/>
                  <a:pt x="81" y="161"/>
                  <a:pt x="80" y="160"/>
                </a:cubicBezTo>
                <a:cubicBezTo>
                  <a:pt x="81" y="161"/>
                  <a:pt x="80" y="161"/>
                  <a:pt x="80" y="161"/>
                </a:cubicBezTo>
                <a:close/>
                <a:moveTo>
                  <a:pt x="73" y="159"/>
                </a:moveTo>
                <a:cubicBezTo>
                  <a:pt x="73" y="159"/>
                  <a:pt x="73" y="159"/>
                  <a:pt x="74" y="159"/>
                </a:cubicBezTo>
                <a:cubicBezTo>
                  <a:pt x="74" y="159"/>
                  <a:pt x="75" y="159"/>
                  <a:pt x="75" y="159"/>
                </a:cubicBezTo>
                <a:cubicBezTo>
                  <a:pt x="74" y="159"/>
                  <a:pt x="73" y="159"/>
                  <a:pt x="73" y="159"/>
                </a:cubicBezTo>
                <a:close/>
                <a:moveTo>
                  <a:pt x="103" y="135"/>
                </a:moveTo>
                <a:cubicBezTo>
                  <a:pt x="104" y="135"/>
                  <a:pt x="103" y="135"/>
                  <a:pt x="104" y="135"/>
                </a:cubicBezTo>
                <a:cubicBezTo>
                  <a:pt x="105" y="135"/>
                  <a:pt x="104" y="135"/>
                  <a:pt x="104" y="135"/>
                </a:cubicBezTo>
                <a:cubicBezTo>
                  <a:pt x="105" y="134"/>
                  <a:pt x="105" y="135"/>
                  <a:pt x="105" y="135"/>
                </a:cubicBezTo>
                <a:cubicBezTo>
                  <a:pt x="107" y="134"/>
                  <a:pt x="106" y="134"/>
                  <a:pt x="105" y="134"/>
                </a:cubicBezTo>
                <a:cubicBezTo>
                  <a:pt x="104" y="135"/>
                  <a:pt x="104" y="135"/>
                  <a:pt x="103" y="135"/>
                </a:cubicBezTo>
                <a:close/>
                <a:moveTo>
                  <a:pt x="102" y="136"/>
                </a:moveTo>
                <a:cubicBezTo>
                  <a:pt x="103" y="136"/>
                  <a:pt x="102" y="135"/>
                  <a:pt x="103" y="135"/>
                </a:cubicBezTo>
                <a:cubicBezTo>
                  <a:pt x="102" y="135"/>
                  <a:pt x="101" y="136"/>
                  <a:pt x="102" y="136"/>
                </a:cubicBezTo>
                <a:close/>
                <a:moveTo>
                  <a:pt x="99" y="136"/>
                </a:moveTo>
                <a:cubicBezTo>
                  <a:pt x="99" y="136"/>
                  <a:pt x="100" y="136"/>
                  <a:pt x="100" y="136"/>
                </a:cubicBezTo>
                <a:cubicBezTo>
                  <a:pt x="101" y="136"/>
                  <a:pt x="99" y="136"/>
                  <a:pt x="99" y="136"/>
                </a:cubicBezTo>
                <a:close/>
                <a:moveTo>
                  <a:pt x="95" y="139"/>
                </a:moveTo>
                <a:cubicBezTo>
                  <a:pt x="96" y="139"/>
                  <a:pt x="96" y="139"/>
                  <a:pt x="97" y="139"/>
                </a:cubicBezTo>
                <a:cubicBezTo>
                  <a:pt x="95" y="139"/>
                  <a:pt x="95" y="139"/>
                  <a:pt x="95" y="139"/>
                </a:cubicBezTo>
                <a:close/>
                <a:moveTo>
                  <a:pt x="93" y="140"/>
                </a:moveTo>
                <a:cubicBezTo>
                  <a:pt x="94" y="140"/>
                  <a:pt x="94" y="141"/>
                  <a:pt x="94" y="140"/>
                </a:cubicBezTo>
                <a:cubicBezTo>
                  <a:pt x="94" y="140"/>
                  <a:pt x="93" y="140"/>
                  <a:pt x="93" y="140"/>
                </a:cubicBezTo>
                <a:close/>
                <a:moveTo>
                  <a:pt x="111" y="123"/>
                </a:moveTo>
                <a:cubicBezTo>
                  <a:pt x="113" y="122"/>
                  <a:pt x="113" y="123"/>
                  <a:pt x="114" y="122"/>
                </a:cubicBezTo>
                <a:cubicBezTo>
                  <a:pt x="114" y="122"/>
                  <a:pt x="113" y="122"/>
                  <a:pt x="114" y="122"/>
                </a:cubicBezTo>
                <a:cubicBezTo>
                  <a:pt x="114" y="122"/>
                  <a:pt x="115" y="121"/>
                  <a:pt x="115" y="122"/>
                </a:cubicBezTo>
                <a:cubicBezTo>
                  <a:pt x="117" y="121"/>
                  <a:pt x="115" y="121"/>
                  <a:pt x="114" y="121"/>
                </a:cubicBezTo>
                <a:cubicBezTo>
                  <a:pt x="113" y="122"/>
                  <a:pt x="112" y="122"/>
                  <a:pt x="111" y="123"/>
                </a:cubicBezTo>
                <a:close/>
                <a:moveTo>
                  <a:pt x="108" y="123"/>
                </a:moveTo>
                <a:cubicBezTo>
                  <a:pt x="107" y="124"/>
                  <a:pt x="107" y="124"/>
                  <a:pt x="107" y="124"/>
                </a:cubicBezTo>
                <a:cubicBezTo>
                  <a:pt x="107" y="124"/>
                  <a:pt x="108" y="124"/>
                  <a:pt x="108" y="123"/>
                </a:cubicBezTo>
                <a:close/>
                <a:moveTo>
                  <a:pt x="108" y="125"/>
                </a:moveTo>
                <a:cubicBezTo>
                  <a:pt x="109" y="125"/>
                  <a:pt x="109" y="125"/>
                  <a:pt x="108" y="125"/>
                </a:cubicBezTo>
                <a:cubicBezTo>
                  <a:pt x="110" y="124"/>
                  <a:pt x="110" y="124"/>
                  <a:pt x="111" y="123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09" y="124"/>
                  <a:pt x="110" y="124"/>
                  <a:pt x="108" y="125"/>
                </a:cubicBezTo>
                <a:close/>
                <a:moveTo>
                  <a:pt x="109" y="122"/>
                </a:moveTo>
                <a:cubicBezTo>
                  <a:pt x="108" y="122"/>
                  <a:pt x="107" y="123"/>
                  <a:pt x="107" y="123"/>
                </a:cubicBezTo>
                <a:cubicBezTo>
                  <a:pt x="109" y="122"/>
                  <a:pt x="109" y="123"/>
                  <a:pt x="110" y="122"/>
                </a:cubicBezTo>
                <a:cubicBezTo>
                  <a:pt x="110" y="122"/>
                  <a:pt x="109" y="122"/>
                  <a:pt x="109" y="122"/>
                </a:cubicBezTo>
                <a:close/>
                <a:moveTo>
                  <a:pt x="106" y="123"/>
                </a:moveTo>
                <a:cubicBezTo>
                  <a:pt x="106" y="123"/>
                  <a:pt x="106" y="123"/>
                  <a:pt x="106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9" y="121"/>
                  <a:pt x="110" y="121"/>
                  <a:pt x="112" y="119"/>
                </a:cubicBezTo>
                <a:cubicBezTo>
                  <a:pt x="111" y="120"/>
                  <a:pt x="111" y="120"/>
                  <a:pt x="110" y="120"/>
                </a:cubicBezTo>
                <a:cubicBezTo>
                  <a:pt x="110" y="121"/>
                  <a:pt x="109" y="121"/>
                  <a:pt x="108" y="121"/>
                </a:cubicBezTo>
                <a:cubicBezTo>
                  <a:pt x="107" y="122"/>
                  <a:pt x="106" y="122"/>
                  <a:pt x="106" y="123"/>
                </a:cubicBezTo>
                <a:close/>
                <a:moveTo>
                  <a:pt x="106" y="124"/>
                </a:moveTo>
                <a:cubicBezTo>
                  <a:pt x="106" y="124"/>
                  <a:pt x="106" y="124"/>
                  <a:pt x="106" y="124"/>
                </a:cubicBezTo>
                <a:cubicBezTo>
                  <a:pt x="106" y="124"/>
                  <a:pt x="107" y="123"/>
                  <a:pt x="108" y="123"/>
                </a:cubicBezTo>
                <a:cubicBezTo>
                  <a:pt x="108" y="123"/>
                  <a:pt x="107" y="123"/>
                  <a:pt x="106" y="124"/>
                </a:cubicBezTo>
                <a:close/>
                <a:moveTo>
                  <a:pt x="100" y="123"/>
                </a:moveTo>
                <a:cubicBezTo>
                  <a:pt x="101" y="123"/>
                  <a:pt x="100" y="124"/>
                  <a:pt x="101" y="123"/>
                </a:cubicBezTo>
                <a:cubicBezTo>
                  <a:pt x="102" y="123"/>
                  <a:pt x="101" y="123"/>
                  <a:pt x="100" y="123"/>
                </a:cubicBezTo>
                <a:close/>
                <a:moveTo>
                  <a:pt x="95" y="133"/>
                </a:moveTo>
                <a:cubicBezTo>
                  <a:pt x="95" y="133"/>
                  <a:pt x="96" y="133"/>
                  <a:pt x="96" y="133"/>
                </a:cubicBezTo>
                <a:cubicBezTo>
                  <a:pt x="95" y="133"/>
                  <a:pt x="95" y="133"/>
                  <a:pt x="94" y="133"/>
                </a:cubicBezTo>
                <a:cubicBezTo>
                  <a:pt x="94" y="133"/>
                  <a:pt x="95" y="133"/>
                  <a:pt x="95" y="133"/>
                </a:cubicBezTo>
                <a:close/>
                <a:moveTo>
                  <a:pt x="83" y="125"/>
                </a:moveTo>
                <a:cubicBezTo>
                  <a:pt x="85" y="125"/>
                  <a:pt x="87" y="126"/>
                  <a:pt x="88" y="125"/>
                </a:cubicBezTo>
                <a:cubicBezTo>
                  <a:pt x="86" y="125"/>
                  <a:pt x="84" y="125"/>
                  <a:pt x="83" y="125"/>
                </a:cubicBezTo>
                <a:close/>
                <a:moveTo>
                  <a:pt x="23" y="137"/>
                </a:moveTo>
                <a:cubicBezTo>
                  <a:pt x="24" y="138"/>
                  <a:pt x="24" y="140"/>
                  <a:pt x="25" y="140"/>
                </a:cubicBezTo>
                <a:cubicBezTo>
                  <a:pt x="24" y="139"/>
                  <a:pt x="23" y="138"/>
                  <a:pt x="23" y="137"/>
                </a:cubicBezTo>
                <a:close/>
                <a:moveTo>
                  <a:pt x="21" y="138"/>
                </a:moveTo>
                <a:cubicBezTo>
                  <a:pt x="21" y="138"/>
                  <a:pt x="21" y="138"/>
                  <a:pt x="20" y="137"/>
                </a:cubicBezTo>
                <a:cubicBezTo>
                  <a:pt x="20" y="137"/>
                  <a:pt x="19" y="137"/>
                  <a:pt x="19" y="137"/>
                </a:cubicBezTo>
                <a:cubicBezTo>
                  <a:pt x="20" y="137"/>
                  <a:pt x="20" y="137"/>
                  <a:pt x="21" y="138"/>
                </a:cubicBezTo>
                <a:close/>
                <a:moveTo>
                  <a:pt x="30" y="148"/>
                </a:moveTo>
                <a:cubicBezTo>
                  <a:pt x="29" y="147"/>
                  <a:pt x="28" y="146"/>
                  <a:pt x="28" y="146"/>
                </a:cubicBezTo>
                <a:cubicBezTo>
                  <a:pt x="27" y="145"/>
                  <a:pt x="26" y="144"/>
                  <a:pt x="27" y="144"/>
                </a:cubicBezTo>
                <a:cubicBezTo>
                  <a:pt x="25" y="143"/>
                  <a:pt x="25" y="143"/>
                  <a:pt x="24" y="142"/>
                </a:cubicBezTo>
                <a:cubicBezTo>
                  <a:pt x="23" y="141"/>
                  <a:pt x="23" y="140"/>
                  <a:pt x="21" y="139"/>
                </a:cubicBezTo>
                <a:cubicBezTo>
                  <a:pt x="20" y="138"/>
                  <a:pt x="22" y="139"/>
                  <a:pt x="21" y="139"/>
                </a:cubicBezTo>
                <a:cubicBezTo>
                  <a:pt x="23" y="142"/>
                  <a:pt x="26" y="144"/>
                  <a:pt x="26" y="144"/>
                </a:cubicBezTo>
                <a:cubicBezTo>
                  <a:pt x="27" y="145"/>
                  <a:pt x="26" y="145"/>
                  <a:pt x="27" y="145"/>
                </a:cubicBezTo>
                <a:cubicBezTo>
                  <a:pt x="27" y="146"/>
                  <a:pt x="29" y="148"/>
                  <a:pt x="30" y="148"/>
                </a:cubicBezTo>
                <a:close/>
                <a:moveTo>
                  <a:pt x="33" y="145"/>
                </a:moveTo>
                <a:cubicBezTo>
                  <a:pt x="33" y="145"/>
                  <a:pt x="33" y="145"/>
                  <a:pt x="33" y="145"/>
                </a:cubicBezTo>
                <a:cubicBezTo>
                  <a:pt x="32" y="144"/>
                  <a:pt x="32" y="144"/>
                  <a:pt x="31" y="144"/>
                </a:cubicBezTo>
                <a:lnTo>
                  <a:pt x="33" y="145"/>
                </a:lnTo>
                <a:close/>
                <a:moveTo>
                  <a:pt x="32" y="150"/>
                </a:moveTo>
                <a:cubicBezTo>
                  <a:pt x="31" y="149"/>
                  <a:pt x="31" y="149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9"/>
                  <a:pt x="32" y="150"/>
                  <a:pt x="32" y="150"/>
                </a:cubicBezTo>
                <a:close/>
                <a:moveTo>
                  <a:pt x="35" y="146"/>
                </a:moveTo>
                <a:cubicBezTo>
                  <a:pt x="34" y="146"/>
                  <a:pt x="33" y="145"/>
                  <a:pt x="33" y="146"/>
                </a:cubicBezTo>
                <a:cubicBezTo>
                  <a:pt x="33" y="146"/>
                  <a:pt x="34" y="146"/>
                  <a:pt x="34" y="147"/>
                </a:cubicBezTo>
                <a:cubicBezTo>
                  <a:pt x="34" y="146"/>
                  <a:pt x="35" y="147"/>
                  <a:pt x="35" y="146"/>
                </a:cubicBezTo>
                <a:close/>
                <a:moveTo>
                  <a:pt x="59" y="160"/>
                </a:moveTo>
                <a:cubicBezTo>
                  <a:pt x="59" y="160"/>
                  <a:pt x="57" y="159"/>
                  <a:pt x="57" y="159"/>
                </a:cubicBezTo>
                <a:cubicBezTo>
                  <a:pt x="58" y="159"/>
                  <a:pt x="59" y="160"/>
                  <a:pt x="59" y="160"/>
                </a:cubicBezTo>
                <a:close/>
                <a:moveTo>
                  <a:pt x="60" y="160"/>
                </a:moveTo>
                <a:cubicBezTo>
                  <a:pt x="60" y="159"/>
                  <a:pt x="63" y="161"/>
                  <a:pt x="62" y="160"/>
                </a:cubicBezTo>
                <a:cubicBezTo>
                  <a:pt x="61" y="160"/>
                  <a:pt x="58" y="159"/>
                  <a:pt x="60" y="160"/>
                </a:cubicBezTo>
                <a:close/>
                <a:moveTo>
                  <a:pt x="58" y="166"/>
                </a:moveTo>
                <a:cubicBezTo>
                  <a:pt x="58" y="166"/>
                  <a:pt x="60" y="167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6" y="166"/>
                  <a:pt x="57" y="166"/>
                  <a:pt x="58" y="166"/>
                </a:cubicBezTo>
                <a:close/>
                <a:moveTo>
                  <a:pt x="61" y="167"/>
                </a:moveTo>
                <a:cubicBezTo>
                  <a:pt x="60" y="167"/>
                  <a:pt x="59" y="167"/>
                  <a:pt x="58" y="167"/>
                </a:cubicBezTo>
                <a:cubicBezTo>
                  <a:pt x="59" y="167"/>
                  <a:pt x="59" y="167"/>
                  <a:pt x="60" y="167"/>
                </a:cubicBezTo>
                <a:cubicBezTo>
                  <a:pt x="60" y="167"/>
                  <a:pt x="61" y="167"/>
                  <a:pt x="61" y="167"/>
                </a:cubicBezTo>
                <a:close/>
                <a:moveTo>
                  <a:pt x="63" y="165"/>
                </a:moveTo>
                <a:cubicBezTo>
                  <a:pt x="62" y="165"/>
                  <a:pt x="60" y="164"/>
                  <a:pt x="59" y="164"/>
                </a:cubicBezTo>
                <a:cubicBezTo>
                  <a:pt x="59" y="164"/>
                  <a:pt x="62" y="165"/>
                  <a:pt x="63" y="165"/>
                </a:cubicBezTo>
                <a:close/>
                <a:moveTo>
                  <a:pt x="65" y="166"/>
                </a:moveTo>
                <a:cubicBezTo>
                  <a:pt x="65" y="166"/>
                  <a:pt x="63" y="165"/>
                  <a:pt x="63" y="165"/>
                </a:cubicBezTo>
                <a:cubicBezTo>
                  <a:pt x="64" y="166"/>
                  <a:pt x="64" y="166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lose/>
                <a:moveTo>
                  <a:pt x="72" y="168"/>
                </a:moveTo>
                <a:cubicBezTo>
                  <a:pt x="74" y="168"/>
                  <a:pt x="77" y="169"/>
                  <a:pt x="77" y="168"/>
                </a:cubicBezTo>
                <a:cubicBezTo>
                  <a:pt x="75" y="168"/>
                  <a:pt x="72" y="167"/>
                  <a:pt x="72" y="168"/>
                </a:cubicBezTo>
                <a:close/>
                <a:moveTo>
                  <a:pt x="77" y="167"/>
                </a:moveTo>
                <a:cubicBezTo>
                  <a:pt x="77" y="167"/>
                  <a:pt x="77" y="167"/>
                  <a:pt x="77" y="167"/>
                </a:cubicBezTo>
                <a:cubicBezTo>
                  <a:pt x="76" y="167"/>
                  <a:pt x="75" y="167"/>
                  <a:pt x="75" y="167"/>
                </a:cubicBezTo>
                <a:cubicBezTo>
                  <a:pt x="76" y="167"/>
                  <a:pt x="76" y="167"/>
                  <a:pt x="77" y="167"/>
                </a:cubicBezTo>
                <a:close/>
                <a:moveTo>
                  <a:pt x="78" y="170"/>
                </a:moveTo>
                <a:cubicBezTo>
                  <a:pt x="76" y="170"/>
                  <a:pt x="74" y="170"/>
                  <a:pt x="74" y="170"/>
                </a:cubicBezTo>
                <a:cubicBezTo>
                  <a:pt x="75" y="170"/>
                  <a:pt x="77" y="171"/>
                  <a:pt x="78" y="170"/>
                </a:cubicBezTo>
                <a:close/>
                <a:moveTo>
                  <a:pt x="81" y="167"/>
                </a:moveTo>
                <a:cubicBezTo>
                  <a:pt x="80" y="167"/>
                  <a:pt x="80" y="167"/>
                  <a:pt x="78" y="167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80" y="167"/>
                  <a:pt x="81" y="167"/>
                  <a:pt x="83" y="168"/>
                </a:cubicBezTo>
                <a:cubicBezTo>
                  <a:pt x="84" y="167"/>
                  <a:pt x="83" y="167"/>
                  <a:pt x="82" y="167"/>
                </a:cubicBezTo>
                <a:cubicBezTo>
                  <a:pt x="80" y="167"/>
                  <a:pt x="83" y="167"/>
                  <a:pt x="81" y="167"/>
                </a:cubicBezTo>
                <a:close/>
                <a:moveTo>
                  <a:pt x="79" y="169"/>
                </a:moveTo>
                <a:cubicBezTo>
                  <a:pt x="81" y="169"/>
                  <a:pt x="80" y="169"/>
                  <a:pt x="82" y="169"/>
                </a:cubicBezTo>
                <a:cubicBezTo>
                  <a:pt x="83" y="169"/>
                  <a:pt x="80" y="169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79" y="168"/>
                  <a:pt x="78" y="168"/>
                  <a:pt x="79" y="169"/>
                </a:cubicBezTo>
                <a:close/>
                <a:moveTo>
                  <a:pt x="90" y="171"/>
                </a:moveTo>
                <a:cubicBezTo>
                  <a:pt x="89" y="171"/>
                  <a:pt x="86" y="171"/>
                  <a:pt x="84" y="171"/>
                </a:cubicBezTo>
                <a:cubicBezTo>
                  <a:pt x="83" y="171"/>
                  <a:pt x="82" y="171"/>
                  <a:pt x="80" y="171"/>
                </a:cubicBezTo>
                <a:cubicBezTo>
                  <a:pt x="80" y="171"/>
                  <a:pt x="78" y="171"/>
                  <a:pt x="78" y="171"/>
                </a:cubicBezTo>
                <a:cubicBezTo>
                  <a:pt x="80" y="171"/>
                  <a:pt x="81" y="171"/>
                  <a:pt x="81" y="171"/>
                </a:cubicBezTo>
                <a:cubicBezTo>
                  <a:pt x="82" y="171"/>
                  <a:pt x="83" y="171"/>
                  <a:pt x="84" y="171"/>
                </a:cubicBezTo>
                <a:cubicBezTo>
                  <a:pt x="84" y="171"/>
                  <a:pt x="83" y="171"/>
                  <a:pt x="84" y="172"/>
                </a:cubicBezTo>
                <a:cubicBezTo>
                  <a:pt x="86" y="171"/>
                  <a:pt x="88" y="172"/>
                  <a:pt x="90" y="171"/>
                </a:cubicBezTo>
                <a:close/>
                <a:moveTo>
                  <a:pt x="90" y="169"/>
                </a:moveTo>
                <a:cubicBezTo>
                  <a:pt x="91" y="169"/>
                  <a:pt x="92" y="169"/>
                  <a:pt x="91" y="169"/>
                </a:cubicBezTo>
                <a:cubicBezTo>
                  <a:pt x="90" y="169"/>
                  <a:pt x="89" y="169"/>
                  <a:pt x="90" y="169"/>
                </a:cubicBezTo>
                <a:close/>
                <a:moveTo>
                  <a:pt x="100" y="171"/>
                </a:moveTo>
                <a:cubicBezTo>
                  <a:pt x="99" y="171"/>
                  <a:pt x="97" y="171"/>
                  <a:pt x="95" y="171"/>
                </a:cubicBezTo>
                <a:cubicBezTo>
                  <a:pt x="93" y="171"/>
                  <a:pt x="91" y="171"/>
                  <a:pt x="91" y="171"/>
                </a:cubicBezTo>
                <a:cubicBezTo>
                  <a:pt x="95" y="171"/>
                  <a:pt x="98" y="171"/>
                  <a:pt x="100" y="171"/>
                </a:cubicBezTo>
                <a:close/>
                <a:moveTo>
                  <a:pt x="94" y="168"/>
                </a:moveTo>
                <a:cubicBezTo>
                  <a:pt x="94" y="169"/>
                  <a:pt x="92" y="169"/>
                  <a:pt x="92" y="169"/>
                </a:cubicBezTo>
                <a:cubicBezTo>
                  <a:pt x="93" y="169"/>
                  <a:pt x="96" y="168"/>
                  <a:pt x="94" y="168"/>
                </a:cubicBezTo>
                <a:close/>
                <a:moveTo>
                  <a:pt x="108" y="166"/>
                </a:moveTo>
                <a:cubicBezTo>
                  <a:pt x="107" y="166"/>
                  <a:pt x="106" y="166"/>
                  <a:pt x="106" y="167"/>
                </a:cubicBezTo>
                <a:cubicBezTo>
                  <a:pt x="107" y="166"/>
                  <a:pt x="107" y="166"/>
                  <a:pt x="108" y="166"/>
                </a:cubicBezTo>
                <a:close/>
                <a:moveTo>
                  <a:pt x="84" y="167"/>
                </a:moveTo>
                <a:cubicBezTo>
                  <a:pt x="85" y="168"/>
                  <a:pt x="85" y="168"/>
                  <a:pt x="86" y="168"/>
                </a:cubicBezTo>
                <a:cubicBezTo>
                  <a:pt x="89" y="168"/>
                  <a:pt x="92" y="168"/>
                  <a:pt x="95" y="168"/>
                </a:cubicBezTo>
                <a:cubicBezTo>
                  <a:pt x="98" y="168"/>
                  <a:pt x="101" y="167"/>
                  <a:pt x="105" y="167"/>
                </a:cubicBezTo>
                <a:cubicBezTo>
                  <a:pt x="104" y="167"/>
                  <a:pt x="102" y="167"/>
                  <a:pt x="100" y="167"/>
                </a:cubicBezTo>
                <a:cubicBezTo>
                  <a:pt x="98" y="167"/>
                  <a:pt x="96" y="168"/>
                  <a:pt x="95" y="168"/>
                </a:cubicBezTo>
                <a:cubicBezTo>
                  <a:pt x="98" y="167"/>
                  <a:pt x="101" y="167"/>
                  <a:pt x="103" y="166"/>
                </a:cubicBezTo>
                <a:cubicBezTo>
                  <a:pt x="106" y="166"/>
                  <a:pt x="108" y="166"/>
                  <a:pt x="111" y="165"/>
                </a:cubicBezTo>
                <a:cubicBezTo>
                  <a:pt x="112" y="165"/>
                  <a:pt x="114" y="164"/>
                  <a:pt x="116" y="164"/>
                </a:cubicBezTo>
                <a:cubicBezTo>
                  <a:pt x="116" y="163"/>
                  <a:pt x="116" y="163"/>
                  <a:pt x="117" y="163"/>
                </a:cubicBezTo>
                <a:cubicBezTo>
                  <a:pt x="117" y="163"/>
                  <a:pt x="117" y="163"/>
                  <a:pt x="118" y="163"/>
                </a:cubicBezTo>
                <a:cubicBezTo>
                  <a:pt x="119" y="162"/>
                  <a:pt x="120" y="162"/>
                  <a:pt x="121" y="162"/>
                </a:cubicBezTo>
                <a:cubicBezTo>
                  <a:pt x="122" y="161"/>
                  <a:pt x="122" y="161"/>
                  <a:pt x="123" y="161"/>
                </a:cubicBezTo>
                <a:cubicBezTo>
                  <a:pt x="124" y="161"/>
                  <a:pt x="125" y="160"/>
                  <a:pt x="127" y="159"/>
                </a:cubicBezTo>
                <a:cubicBezTo>
                  <a:pt x="128" y="159"/>
                  <a:pt x="129" y="158"/>
                  <a:pt x="130" y="158"/>
                </a:cubicBezTo>
                <a:cubicBezTo>
                  <a:pt x="130" y="158"/>
                  <a:pt x="130" y="158"/>
                  <a:pt x="130" y="157"/>
                </a:cubicBezTo>
                <a:cubicBezTo>
                  <a:pt x="130" y="157"/>
                  <a:pt x="130" y="158"/>
                  <a:pt x="130" y="158"/>
                </a:cubicBezTo>
                <a:cubicBezTo>
                  <a:pt x="130" y="158"/>
                  <a:pt x="131" y="157"/>
                  <a:pt x="131" y="157"/>
                </a:cubicBezTo>
                <a:cubicBezTo>
                  <a:pt x="130" y="158"/>
                  <a:pt x="129" y="158"/>
                  <a:pt x="128" y="158"/>
                </a:cubicBezTo>
                <a:cubicBezTo>
                  <a:pt x="127" y="159"/>
                  <a:pt x="125" y="159"/>
                  <a:pt x="124" y="160"/>
                </a:cubicBezTo>
                <a:cubicBezTo>
                  <a:pt x="124" y="160"/>
                  <a:pt x="123" y="160"/>
                  <a:pt x="123" y="160"/>
                </a:cubicBezTo>
                <a:cubicBezTo>
                  <a:pt x="120" y="162"/>
                  <a:pt x="117" y="163"/>
                  <a:pt x="114" y="164"/>
                </a:cubicBezTo>
                <a:cubicBezTo>
                  <a:pt x="111" y="164"/>
                  <a:pt x="108" y="165"/>
                  <a:pt x="106" y="165"/>
                </a:cubicBezTo>
                <a:cubicBezTo>
                  <a:pt x="106" y="166"/>
                  <a:pt x="105" y="166"/>
                  <a:pt x="104" y="166"/>
                </a:cubicBezTo>
                <a:cubicBezTo>
                  <a:pt x="104" y="166"/>
                  <a:pt x="103" y="166"/>
                  <a:pt x="102" y="166"/>
                </a:cubicBezTo>
                <a:cubicBezTo>
                  <a:pt x="101" y="167"/>
                  <a:pt x="100" y="166"/>
                  <a:pt x="100" y="167"/>
                </a:cubicBezTo>
                <a:cubicBezTo>
                  <a:pt x="101" y="166"/>
                  <a:pt x="100" y="167"/>
                  <a:pt x="99" y="167"/>
                </a:cubicBezTo>
                <a:cubicBezTo>
                  <a:pt x="97" y="167"/>
                  <a:pt x="94" y="167"/>
                  <a:pt x="92" y="167"/>
                </a:cubicBezTo>
                <a:cubicBezTo>
                  <a:pt x="89" y="167"/>
                  <a:pt x="86" y="167"/>
                  <a:pt x="84" y="167"/>
                </a:cubicBezTo>
                <a:close/>
                <a:moveTo>
                  <a:pt x="81" y="165"/>
                </a:moveTo>
                <a:cubicBezTo>
                  <a:pt x="84" y="166"/>
                  <a:pt x="81" y="166"/>
                  <a:pt x="83" y="166"/>
                </a:cubicBezTo>
                <a:cubicBezTo>
                  <a:pt x="84" y="166"/>
                  <a:pt x="85" y="166"/>
                  <a:pt x="87" y="166"/>
                </a:cubicBezTo>
                <a:cubicBezTo>
                  <a:pt x="87" y="166"/>
                  <a:pt x="89" y="165"/>
                  <a:pt x="90" y="16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91" y="166"/>
                  <a:pt x="90" y="165"/>
                  <a:pt x="92" y="165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4" y="166"/>
                  <a:pt x="94" y="165"/>
                  <a:pt x="94" y="165"/>
                </a:cubicBezTo>
                <a:cubicBezTo>
                  <a:pt x="93" y="165"/>
                  <a:pt x="93" y="165"/>
                  <a:pt x="92" y="165"/>
                </a:cubicBezTo>
                <a:cubicBezTo>
                  <a:pt x="90" y="165"/>
                  <a:pt x="87" y="165"/>
                  <a:pt x="86" y="165"/>
                </a:cubicBezTo>
                <a:cubicBezTo>
                  <a:pt x="86" y="165"/>
                  <a:pt x="87" y="165"/>
                  <a:pt x="87" y="165"/>
                </a:cubicBezTo>
                <a:cubicBezTo>
                  <a:pt x="86" y="165"/>
                  <a:pt x="85" y="165"/>
                  <a:pt x="84" y="164"/>
                </a:cubicBezTo>
                <a:cubicBezTo>
                  <a:pt x="84" y="165"/>
                  <a:pt x="83" y="165"/>
                  <a:pt x="84" y="165"/>
                </a:cubicBezTo>
                <a:cubicBezTo>
                  <a:pt x="87" y="165"/>
                  <a:pt x="86" y="166"/>
                  <a:pt x="85" y="166"/>
                </a:cubicBezTo>
                <a:cubicBezTo>
                  <a:pt x="85" y="166"/>
                  <a:pt x="84" y="165"/>
                  <a:pt x="83" y="165"/>
                </a:cubicBezTo>
                <a:cubicBezTo>
                  <a:pt x="82" y="165"/>
                  <a:pt x="82" y="165"/>
                  <a:pt x="81" y="165"/>
                </a:cubicBezTo>
                <a:close/>
                <a:moveTo>
                  <a:pt x="78" y="164"/>
                </a:moveTo>
                <a:cubicBezTo>
                  <a:pt x="78" y="165"/>
                  <a:pt x="79" y="165"/>
                  <a:pt x="81" y="165"/>
                </a:cubicBezTo>
                <a:cubicBezTo>
                  <a:pt x="83" y="165"/>
                  <a:pt x="79" y="164"/>
                  <a:pt x="78" y="164"/>
                </a:cubicBezTo>
                <a:close/>
                <a:moveTo>
                  <a:pt x="68" y="162"/>
                </a:moveTo>
                <a:cubicBezTo>
                  <a:pt x="66" y="161"/>
                  <a:pt x="65" y="161"/>
                  <a:pt x="65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6" y="161"/>
                  <a:pt x="65" y="160"/>
                </a:cubicBezTo>
                <a:cubicBezTo>
                  <a:pt x="65" y="161"/>
                  <a:pt x="65" y="160"/>
                  <a:pt x="64" y="160"/>
                </a:cubicBezTo>
                <a:cubicBezTo>
                  <a:pt x="64" y="161"/>
                  <a:pt x="65" y="161"/>
                  <a:pt x="65" y="161"/>
                </a:cubicBezTo>
                <a:cubicBezTo>
                  <a:pt x="64" y="161"/>
                  <a:pt x="61" y="160"/>
                  <a:pt x="61" y="161"/>
                </a:cubicBezTo>
                <a:cubicBezTo>
                  <a:pt x="63" y="161"/>
                  <a:pt x="65" y="161"/>
                  <a:pt x="65" y="162"/>
                </a:cubicBezTo>
                <a:cubicBezTo>
                  <a:pt x="64" y="161"/>
                  <a:pt x="63" y="161"/>
                  <a:pt x="62" y="161"/>
                </a:cubicBezTo>
                <a:cubicBezTo>
                  <a:pt x="65" y="162"/>
                  <a:pt x="60" y="161"/>
                  <a:pt x="63" y="162"/>
                </a:cubicBezTo>
                <a:cubicBezTo>
                  <a:pt x="62" y="161"/>
                  <a:pt x="65" y="163"/>
                  <a:pt x="65" y="163"/>
                </a:cubicBezTo>
                <a:cubicBezTo>
                  <a:pt x="64" y="163"/>
                  <a:pt x="63" y="162"/>
                  <a:pt x="63" y="163"/>
                </a:cubicBezTo>
                <a:cubicBezTo>
                  <a:pt x="65" y="163"/>
                  <a:pt x="65" y="163"/>
                  <a:pt x="67" y="163"/>
                </a:cubicBezTo>
                <a:cubicBezTo>
                  <a:pt x="67" y="163"/>
                  <a:pt x="65" y="163"/>
                  <a:pt x="65" y="163"/>
                </a:cubicBezTo>
                <a:cubicBezTo>
                  <a:pt x="66" y="164"/>
                  <a:pt x="68" y="164"/>
                  <a:pt x="69" y="164"/>
                </a:cubicBezTo>
                <a:cubicBezTo>
                  <a:pt x="71" y="165"/>
                  <a:pt x="72" y="165"/>
                  <a:pt x="74" y="165"/>
                </a:cubicBezTo>
                <a:cubicBezTo>
                  <a:pt x="74" y="165"/>
                  <a:pt x="77" y="166"/>
                  <a:pt x="79" y="166"/>
                </a:cubicBezTo>
                <a:cubicBezTo>
                  <a:pt x="77" y="165"/>
                  <a:pt x="73" y="164"/>
                  <a:pt x="69" y="163"/>
                </a:cubicBezTo>
                <a:cubicBezTo>
                  <a:pt x="69" y="163"/>
                  <a:pt x="69" y="164"/>
                  <a:pt x="68" y="163"/>
                </a:cubicBezTo>
                <a:cubicBezTo>
                  <a:pt x="67" y="163"/>
                  <a:pt x="67" y="163"/>
                  <a:pt x="68" y="163"/>
                </a:cubicBezTo>
                <a:cubicBezTo>
                  <a:pt x="69" y="163"/>
                  <a:pt x="69" y="163"/>
                  <a:pt x="68" y="162"/>
                </a:cubicBezTo>
                <a:close/>
                <a:moveTo>
                  <a:pt x="69" y="139"/>
                </a:moveTo>
                <a:cubicBezTo>
                  <a:pt x="69" y="140"/>
                  <a:pt x="71" y="140"/>
                  <a:pt x="69" y="139"/>
                </a:cubicBezTo>
                <a:cubicBezTo>
                  <a:pt x="69" y="139"/>
                  <a:pt x="69" y="139"/>
                  <a:pt x="69" y="139"/>
                </a:cubicBezTo>
                <a:close/>
                <a:moveTo>
                  <a:pt x="63" y="156"/>
                </a:moveTo>
                <a:cubicBezTo>
                  <a:pt x="63" y="157"/>
                  <a:pt x="66" y="158"/>
                  <a:pt x="67" y="158"/>
                </a:cubicBezTo>
                <a:cubicBezTo>
                  <a:pt x="68" y="158"/>
                  <a:pt x="67" y="158"/>
                  <a:pt x="68" y="158"/>
                </a:cubicBezTo>
                <a:lnTo>
                  <a:pt x="63" y="156"/>
                </a:lnTo>
                <a:close/>
                <a:moveTo>
                  <a:pt x="64" y="159"/>
                </a:moveTo>
                <a:cubicBezTo>
                  <a:pt x="64" y="159"/>
                  <a:pt x="63" y="158"/>
                  <a:pt x="62" y="158"/>
                </a:cubicBezTo>
                <a:cubicBezTo>
                  <a:pt x="61" y="158"/>
                  <a:pt x="63" y="159"/>
                  <a:pt x="64" y="159"/>
                </a:cubicBezTo>
                <a:close/>
                <a:moveTo>
                  <a:pt x="48" y="153"/>
                </a:moveTo>
                <a:cubicBezTo>
                  <a:pt x="48" y="153"/>
                  <a:pt x="48" y="153"/>
                  <a:pt x="48" y="153"/>
                </a:cubicBezTo>
                <a:cubicBezTo>
                  <a:pt x="51" y="154"/>
                  <a:pt x="54" y="156"/>
                  <a:pt x="56" y="157"/>
                </a:cubicBezTo>
                <a:cubicBezTo>
                  <a:pt x="57" y="158"/>
                  <a:pt x="59" y="158"/>
                  <a:pt x="60" y="159"/>
                </a:cubicBezTo>
                <a:cubicBezTo>
                  <a:pt x="62" y="159"/>
                  <a:pt x="63" y="160"/>
                  <a:pt x="65" y="160"/>
                </a:cubicBezTo>
                <a:cubicBezTo>
                  <a:pt x="64" y="160"/>
                  <a:pt x="62" y="159"/>
                  <a:pt x="60" y="158"/>
                </a:cubicBezTo>
                <a:cubicBezTo>
                  <a:pt x="58" y="158"/>
                  <a:pt x="56" y="157"/>
                  <a:pt x="57" y="156"/>
                </a:cubicBezTo>
                <a:cubicBezTo>
                  <a:pt x="56" y="156"/>
                  <a:pt x="55" y="156"/>
                  <a:pt x="55" y="156"/>
                </a:cubicBezTo>
                <a:cubicBezTo>
                  <a:pt x="55" y="155"/>
                  <a:pt x="56" y="156"/>
                  <a:pt x="56" y="155"/>
                </a:cubicBezTo>
                <a:cubicBezTo>
                  <a:pt x="53" y="155"/>
                  <a:pt x="53" y="154"/>
                  <a:pt x="51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48" y="151"/>
                  <a:pt x="49" y="152"/>
                  <a:pt x="49" y="153"/>
                </a:cubicBezTo>
                <a:cubicBezTo>
                  <a:pt x="52" y="154"/>
                  <a:pt x="53" y="155"/>
                  <a:pt x="55" y="156"/>
                </a:cubicBezTo>
                <a:cubicBezTo>
                  <a:pt x="52" y="155"/>
                  <a:pt x="50" y="154"/>
                  <a:pt x="48" y="153"/>
                </a:cubicBezTo>
                <a:close/>
                <a:moveTo>
                  <a:pt x="43" y="153"/>
                </a:moveTo>
                <a:cubicBezTo>
                  <a:pt x="43" y="153"/>
                  <a:pt x="44" y="154"/>
                  <a:pt x="45" y="154"/>
                </a:cubicBezTo>
                <a:cubicBezTo>
                  <a:pt x="46" y="155"/>
                  <a:pt x="48" y="156"/>
                  <a:pt x="48" y="156"/>
                </a:cubicBezTo>
                <a:cubicBezTo>
                  <a:pt x="45" y="154"/>
                  <a:pt x="45" y="154"/>
                  <a:pt x="43" y="153"/>
                </a:cubicBezTo>
                <a:close/>
                <a:moveTo>
                  <a:pt x="63" y="119"/>
                </a:moveTo>
                <a:cubicBezTo>
                  <a:pt x="63" y="119"/>
                  <a:pt x="64" y="119"/>
                  <a:pt x="64" y="119"/>
                </a:cubicBezTo>
                <a:cubicBezTo>
                  <a:pt x="64" y="119"/>
                  <a:pt x="63" y="118"/>
                  <a:pt x="63" y="119"/>
                </a:cubicBezTo>
                <a:close/>
                <a:moveTo>
                  <a:pt x="42" y="152"/>
                </a:moveTo>
                <a:cubicBezTo>
                  <a:pt x="42" y="152"/>
                  <a:pt x="40" y="151"/>
                  <a:pt x="41" y="151"/>
                </a:cubicBezTo>
                <a:cubicBezTo>
                  <a:pt x="39" y="150"/>
                  <a:pt x="39" y="150"/>
                  <a:pt x="39" y="150"/>
                </a:cubicBezTo>
                <a:cubicBezTo>
                  <a:pt x="40" y="151"/>
                  <a:pt x="40" y="151"/>
                  <a:pt x="41" y="151"/>
                </a:cubicBezTo>
                <a:cubicBezTo>
                  <a:pt x="41" y="151"/>
                  <a:pt x="42" y="152"/>
                  <a:pt x="41" y="151"/>
                </a:cubicBezTo>
                <a:cubicBezTo>
                  <a:pt x="42" y="152"/>
                  <a:pt x="43" y="153"/>
                  <a:pt x="42" y="152"/>
                </a:cubicBezTo>
                <a:close/>
                <a:moveTo>
                  <a:pt x="43" y="148"/>
                </a:moveTo>
                <a:cubicBezTo>
                  <a:pt x="42" y="148"/>
                  <a:pt x="42" y="148"/>
                  <a:pt x="42" y="148"/>
                </a:cubicBezTo>
                <a:cubicBezTo>
                  <a:pt x="42" y="148"/>
                  <a:pt x="42" y="148"/>
                  <a:pt x="43" y="148"/>
                </a:cubicBezTo>
                <a:cubicBezTo>
                  <a:pt x="44" y="149"/>
                  <a:pt x="45" y="149"/>
                  <a:pt x="43" y="148"/>
                </a:cubicBezTo>
                <a:close/>
                <a:moveTo>
                  <a:pt x="40" y="147"/>
                </a:moveTo>
                <a:cubicBezTo>
                  <a:pt x="40" y="147"/>
                  <a:pt x="41" y="147"/>
                  <a:pt x="42" y="148"/>
                </a:cubicBezTo>
                <a:cubicBezTo>
                  <a:pt x="42" y="147"/>
                  <a:pt x="43" y="147"/>
                  <a:pt x="42" y="146"/>
                </a:cubicBezTo>
                <a:cubicBezTo>
                  <a:pt x="41" y="146"/>
                  <a:pt x="40" y="146"/>
                  <a:pt x="40" y="147"/>
                </a:cubicBezTo>
                <a:close/>
                <a:moveTo>
                  <a:pt x="32" y="150"/>
                </a:moveTo>
                <a:cubicBezTo>
                  <a:pt x="33" y="151"/>
                  <a:pt x="33" y="151"/>
                  <a:pt x="34" y="151"/>
                </a:cubicBezTo>
                <a:cubicBezTo>
                  <a:pt x="33" y="151"/>
                  <a:pt x="36" y="152"/>
                  <a:pt x="34" y="151"/>
                </a:cubicBezTo>
                <a:cubicBezTo>
                  <a:pt x="34" y="151"/>
                  <a:pt x="33" y="150"/>
                  <a:pt x="32" y="150"/>
                </a:cubicBezTo>
                <a:close/>
                <a:moveTo>
                  <a:pt x="57" y="115"/>
                </a:move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8" y="115"/>
                  <a:pt x="57" y="115"/>
                </a:cubicBezTo>
                <a:cubicBezTo>
                  <a:pt x="58" y="115"/>
                  <a:pt x="57" y="115"/>
                  <a:pt x="57" y="115"/>
                </a:cubicBezTo>
                <a:close/>
                <a:moveTo>
                  <a:pt x="33" y="141"/>
                </a:moveTo>
                <a:cubicBezTo>
                  <a:pt x="35" y="142"/>
                  <a:pt x="36" y="144"/>
                  <a:pt x="37" y="144"/>
                </a:cubicBezTo>
                <a:cubicBezTo>
                  <a:pt x="36" y="143"/>
                  <a:pt x="35" y="142"/>
                  <a:pt x="34" y="141"/>
                </a:cubicBezTo>
                <a:cubicBezTo>
                  <a:pt x="34" y="141"/>
                  <a:pt x="33" y="140"/>
                  <a:pt x="33" y="141"/>
                </a:cubicBezTo>
                <a:close/>
                <a:moveTo>
                  <a:pt x="15" y="117"/>
                </a:moveTo>
                <a:cubicBezTo>
                  <a:pt x="15" y="117"/>
                  <a:pt x="15" y="118"/>
                  <a:pt x="15" y="117"/>
                </a:cubicBezTo>
                <a:cubicBezTo>
                  <a:pt x="15" y="117"/>
                  <a:pt x="14" y="116"/>
                  <a:pt x="15" y="117"/>
                </a:cubicBezTo>
                <a:close/>
                <a:moveTo>
                  <a:pt x="38" y="94"/>
                </a:move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4"/>
                  <a:pt x="38" y="94"/>
                </a:cubicBezTo>
                <a:close/>
                <a:moveTo>
                  <a:pt x="7" y="64"/>
                </a:moveTo>
                <a:cubicBezTo>
                  <a:pt x="8" y="62"/>
                  <a:pt x="7" y="62"/>
                  <a:pt x="7" y="64"/>
                </a:cubicBezTo>
                <a:cubicBezTo>
                  <a:pt x="7" y="64"/>
                  <a:pt x="7" y="64"/>
                  <a:pt x="7" y="64"/>
                </a:cubicBezTo>
                <a:close/>
                <a:moveTo>
                  <a:pt x="8" y="63"/>
                </a:move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8" y="64"/>
                  <a:pt x="7" y="65"/>
                </a:cubicBezTo>
                <a:cubicBezTo>
                  <a:pt x="7" y="67"/>
                  <a:pt x="7" y="70"/>
                  <a:pt x="7" y="71"/>
                </a:cubicBezTo>
                <a:cubicBezTo>
                  <a:pt x="7" y="71"/>
                  <a:pt x="6" y="71"/>
                  <a:pt x="6" y="72"/>
                </a:cubicBezTo>
                <a:cubicBezTo>
                  <a:pt x="6" y="75"/>
                  <a:pt x="6" y="79"/>
                  <a:pt x="6" y="82"/>
                </a:cubicBezTo>
                <a:cubicBezTo>
                  <a:pt x="6" y="85"/>
                  <a:pt x="7" y="87"/>
                  <a:pt x="7" y="90"/>
                </a:cubicBezTo>
                <a:cubicBezTo>
                  <a:pt x="7" y="89"/>
                  <a:pt x="7" y="88"/>
                  <a:pt x="7" y="87"/>
                </a:cubicBezTo>
                <a:cubicBezTo>
                  <a:pt x="6" y="80"/>
                  <a:pt x="6" y="72"/>
                  <a:pt x="8" y="63"/>
                </a:cubicBezTo>
                <a:close/>
                <a:moveTo>
                  <a:pt x="16" y="48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5" y="51"/>
                </a:cubicBezTo>
                <a:cubicBezTo>
                  <a:pt x="15" y="51"/>
                  <a:pt x="17" y="49"/>
                  <a:pt x="16" y="48"/>
                </a:cubicBezTo>
                <a:close/>
                <a:moveTo>
                  <a:pt x="43" y="58"/>
                </a:moveTo>
                <a:cubicBezTo>
                  <a:pt x="42" y="59"/>
                  <a:pt x="42" y="60"/>
                  <a:pt x="42" y="61"/>
                </a:cubicBezTo>
                <a:cubicBezTo>
                  <a:pt x="42" y="60"/>
                  <a:pt x="43" y="59"/>
                  <a:pt x="43" y="58"/>
                </a:cubicBezTo>
                <a:close/>
                <a:moveTo>
                  <a:pt x="20" y="42"/>
                </a:moveTo>
                <a:cubicBezTo>
                  <a:pt x="19" y="42"/>
                  <a:pt x="20" y="40"/>
                  <a:pt x="19" y="42"/>
                </a:cubicBezTo>
                <a:cubicBezTo>
                  <a:pt x="19" y="42"/>
                  <a:pt x="20" y="42"/>
                  <a:pt x="19" y="44"/>
                </a:cubicBezTo>
                <a:cubicBezTo>
                  <a:pt x="18" y="45"/>
                  <a:pt x="19" y="42"/>
                  <a:pt x="18" y="45"/>
                </a:cubicBezTo>
                <a:cubicBezTo>
                  <a:pt x="18" y="44"/>
                  <a:pt x="17" y="46"/>
                  <a:pt x="18" y="45"/>
                </a:cubicBezTo>
                <a:cubicBezTo>
                  <a:pt x="18" y="44"/>
                  <a:pt x="19" y="43"/>
                  <a:pt x="20" y="42"/>
                </a:cubicBezTo>
                <a:close/>
                <a:moveTo>
                  <a:pt x="22" y="41"/>
                </a:moveTo>
                <a:cubicBezTo>
                  <a:pt x="21" y="41"/>
                  <a:pt x="21" y="42"/>
                  <a:pt x="21" y="43"/>
                </a:cubicBezTo>
                <a:cubicBezTo>
                  <a:pt x="21" y="43"/>
                  <a:pt x="22" y="41"/>
                  <a:pt x="22" y="41"/>
                </a:cubicBezTo>
                <a:close/>
                <a:moveTo>
                  <a:pt x="36" y="25"/>
                </a:move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5" y="26"/>
                  <a:pt x="34" y="27"/>
                </a:cubicBezTo>
                <a:cubicBezTo>
                  <a:pt x="35" y="26"/>
                  <a:pt x="35" y="26"/>
                  <a:pt x="36" y="25"/>
                </a:cubicBezTo>
                <a:close/>
                <a:moveTo>
                  <a:pt x="39" y="22"/>
                </a:moveTo>
                <a:cubicBezTo>
                  <a:pt x="40" y="22"/>
                  <a:pt x="41" y="22"/>
                  <a:pt x="41" y="21"/>
                </a:cubicBezTo>
                <a:cubicBezTo>
                  <a:pt x="42" y="20"/>
                  <a:pt x="40" y="21"/>
                  <a:pt x="39" y="22"/>
                </a:cubicBezTo>
                <a:close/>
                <a:moveTo>
                  <a:pt x="44" y="18"/>
                </a:moveTo>
                <a:cubicBezTo>
                  <a:pt x="42" y="18"/>
                  <a:pt x="43" y="18"/>
                  <a:pt x="42" y="19"/>
                </a:cubicBezTo>
                <a:cubicBezTo>
                  <a:pt x="40" y="20"/>
                  <a:pt x="38" y="21"/>
                  <a:pt x="36" y="23"/>
                </a:cubicBezTo>
                <a:cubicBezTo>
                  <a:pt x="34" y="25"/>
                  <a:pt x="32" y="27"/>
                  <a:pt x="31" y="29"/>
                </a:cubicBezTo>
                <a:cubicBezTo>
                  <a:pt x="29" y="30"/>
                  <a:pt x="29" y="31"/>
                  <a:pt x="29" y="31"/>
                </a:cubicBezTo>
                <a:cubicBezTo>
                  <a:pt x="28" y="32"/>
                  <a:pt x="28" y="32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6" y="34"/>
                  <a:pt x="26" y="34"/>
                </a:cubicBezTo>
                <a:cubicBezTo>
                  <a:pt x="27" y="34"/>
                  <a:pt x="27" y="34"/>
                  <a:pt x="27" y="33"/>
                </a:cubicBezTo>
                <a:cubicBezTo>
                  <a:pt x="29" y="32"/>
                  <a:pt x="30" y="30"/>
                  <a:pt x="31" y="29"/>
                </a:cubicBezTo>
                <a:cubicBezTo>
                  <a:pt x="32" y="28"/>
                  <a:pt x="33" y="27"/>
                  <a:pt x="34" y="26"/>
                </a:cubicBezTo>
                <a:cubicBezTo>
                  <a:pt x="36" y="24"/>
                  <a:pt x="38" y="22"/>
                  <a:pt x="41" y="20"/>
                </a:cubicBezTo>
                <a:cubicBezTo>
                  <a:pt x="42" y="19"/>
                  <a:pt x="42" y="19"/>
                  <a:pt x="44" y="18"/>
                </a:cubicBezTo>
                <a:close/>
                <a:moveTo>
                  <a:pt x="50" y="14"/>
                </a:moveTo>
                <a:cubicBezTo>
                  <a:pt x="50" y="14"/>
                  <a:pt x="49" y="14"/>
                  <a:pt x="47" y="15"/>
                </a:cubicBezTo>
                <a:cubicBezTo>
                  <a:pt x="48" y="15"/>
                  <a:pt x="47" y="15"/>
                  <a:pt x="47" y="16"/>
                </a:cubicBezTo>
                <a:cubicBezTo>
                  <a:pt x="48" y="15"/>
                  <a:pt x="49" y="15"/>
                  <a:pt x="50" y="14"/>
                </a:cubicBezTo>
                <a:cubicBezTo>
                  <a:pt x="50" y="14"/>
                  <a:pt x="51" y="13"/>
                  <a:pt x="50" y="14"/>
                </a:cubicBezTo>
                <a:close/>
                <a:moveTo>
                  <a:pt x="52" y="14"/>
                </a:moveTo>
                <a:cubicBezTo>
                  <a:pt x="52" y="14"/>
                  <a:pt x="51" y="15"/>
                  <a:pt x="52" y="15"/>
                </a:cubicBezTo>
                <a:cubicBezTo>
                  <a:pt x="51" y="15"/>
                  <a:pt x="53" y="13"/>
                  <a:pt x="52" y="14"/>
                </a:cubicBezTo>
                <a:close/>
                <a:moveTo>
                  <a:pt x="68" y="36"/>
                </a:moveTo>
                <a:cubicBezTo>
                  <a:pt x="68" y="37"/>
                  <a:pt x="68" y="37"/>
                  <a:pt x="68" y="36"/>
                </a:cubicBezTo>
                <a:cubicBezTo>
                  <a:pt x="67" y="37"/>
                  <a:pt x="67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7" y="37"/>
                  <a:pt x="67" y="37"/>
                </a:cubicBezTo>
                <a:cubicBezTo>
                  <a:pt x="67" y="37"/>
                  <a:pt x="68" y="37"/>
                  <a:pt x="68" y="36"/>
                </a:cubicBezTo>
                <a:close/>
                <a:moveTo>
                  <a:pt x="72" y="34"/>
                </a:move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1" y="35"/>
                  <a:pt x="72" y="34"/>
                </a:cubicBezTo>
                <a:close/>
                <a:moveTo>
                  <a:pt x="76" y="34"/>
                </a:move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4"/>
                  <a:pt x="76" y="34"/>
                  <a:pt x="76" y="34"/>
                </a:cubicBezTo>
                <a:close/>
                <a:moveTo>
                  <a:pt x="82" y="9"/>
                </a:moveTo>
                <a:cubicBezTo>
                  <a:pt x="83" y="9"/>
                  <a:pt x="83" y="9"/>
                  <a:pt x="84" y="9"/>
                </a:cubicBezTo>
                <a:cubicBezTo>
                  <a:pt x="84" y="9"/>
                  <a:pt x="85" y="9"/>
                  <a:pt x="86" y="9"/>
                </a:cubicBezTo>
                <a:cubicBezTo>
                  <a:pt x="85" y="8"/>
                  <a:pt x="84" y="8"/>
                  <a:pt x="84" y="8"/>
                </a:cubicBezTo>
                <a:cubicBezTo>
                  <a:pt x="85" y="9"/>
                  <a:pt x="82" y="9"/>
                  <a:pt x="82" y="9"/>
                </a:cubicBezTo>
                <a:close/>
                <a:moveTo>
                  <a:pt x="83" y="24"/>
                </a:moveTo>
                <a:cubicBezTo>
                  <a:pt x="83" y="24"/>
                  <a:pt x="83" y="24"/>
                  <a:pt x="83" y="24"/>
                </a:cubicBezTo>
                <a:cubicBezTo>
                  <a:pt x="83" y="23"/>
                  <a:pt x="83" y="23"/>
                  <a:pt x="82" y="23"/>
                </a:cubicBezTo>
                <a:cubicBezTo>
                  <a:pt x="81" y="24"/>
                  <a:pt x="82" y="24"/>
                  <a:pt x="83" y="24"/>
                </a:cubicBezTo>
                <a:close/>
                <a:moveTo>
                  <a:pt x="81" y="31"/>
                </a:moveTo>
                <a:cubicBezTo>
                  <a:pt x="81" y="31"/>
                  <a:pt x="82" y="31"/>
                  <a:pt x="81" y="31"/>
                </a:cubicBezTo>
                <a:cubicBezTo>
                  <a:pt x="81" y="31"/>
                  <a:pt x="80" y="31"/>
                  <a:pt x="81" y="31"/>
                </a:cubicBezTo>
                <a:close/>
                <a:moveTo>
                  <a:pt x="74" y="34"/>
                </a:moveTo>
                <a:cubicBezTo>
                  <a:pt x="75" y="34"/>
                  <a:pt x="75" y="34"/>
                  <a:pt x="75" y="35"/>
                </a:cubicBezTo>
                <a:cubicBezTo>
                  <a:pt x="75" y="34"/>
                  <a:pt x="76" y="34"/>
                  <a:pt x="76" y="34"/>
                </a:cubicBezTo>
                <a:cubicBezTo>
                  <a:pt x="75" y="34"/>
                  <a:pt x="75" y="34"/>
                  <a:pt x="74" y="34"/>
                </a:cubicBezTo>
                <a:close/>
                <a:moveTo>
                  <a:pt x="74" y="6"/>
                </a:moveTo>
                <a:cubicBezTo>
                  <a:pt x="72" y="6"/>
                  <a:pt x="70" y="6"/>
                  <a:pt x="68" y="7"/>
                </a:cubicBezTo>
                <a:cubicBezTo>
                  <a:pt x="69" y="7"/>
                  <a:pt x="70" y="7"/>
                  <a:pt x="72" y="7"/>
                </a:cubicBezTo>
                <a:cubicBezTo>
                  <a:pt x="72" y="6"/>
                  <a:pt x="74" y="6"/>
                  <a:pt x="74" y="6"/>
                </a:cubicBezTo>
                <a:close/>
                <a:moveTo>
                  <a:pt x="82" y="31"/>
                </a:moveTo>
                <a:cubicBezTo>
                  <a:pt x="82" y="31"/>
                  <a:pt x="82" y="31"/>
                  <a:pt x="81" y="31"/>
                </a:cubicBezTo>
                <a:cubicBezTo>
                  <a:pt x="81" y="31"/>
                  <a:pt x="80" y="32"/>
                  <a:pt x="80" y="31"/>
                </a:cubicBezTo>
                <a:cubicBezTo>
                  <a:pt x="80" y="32"/>
                  <a:pt x="78" y="32"/>
                  <a:pt x="78" y="32"/>
                </a:cubicBezTo>
                <a:cubicBezTo>
                  <a:pt x="80" y="32"/>
                  <a:pt x="81" y="32"/>
                  <a:pt x="82" y="31"/>
                </a:cubicBezTo>
                <a:close/>
                <a:moveTo>
                  <a:pt x="85" y="31"/>
                </a:moveTo>
                <a:cubicBezTo>
                  <a:pt x="84" y="31"/>
                  <a:pt x="84" y="31"/>
                  <a:pt x="84" y="30"/>
                </a:cubicBezTo>
                <a:cubicBezTo>
                  <a:pt x="83" y="31"/>
                  <a:pt x="83" y="31"/>
                  <a:pt x="82" y="31"/>
                </a:cubicBezTo>
                <a:cubicBezTo>
                  <a:pt x="82" y="31"/>
                  <a:pt x="82" y="31"/>
                  <a:pt x="83" y="31"/>
                </a:cubicBezTo>
                <a:cubicBezTo>
                  <a:pt x="84" y="31"/>
                  <a:pt x="84" y="31"/>
                  <a:pt x="85" y="31"/>
                </a:cubicBezTo>
                <a:close/>
                <a:moveTo>
                  <a:pt x="85" y="23"/>
                </a:moveTo>
                <a:cubicBezTo>
                  <a:pt x="85" y="23"/>
                  <a:pt x="83" y="23"/>
                  <a:pt x="83" y="23"/>
                </a:cubicBezTo>
                <a:cubicBezTo>
                  <a:pt x="84" y="24"/>
                  <a:pt x="85" y="24"/>
                  <a:pt x="85" y="23"/>
                </a:cubicBezTo>
                <a:close/>
                <a:moveTo>
                  <a:pt x="89" y="31"/>
                </a:moveTo>
                <a:cubicBezTo>
                  <a:pt x="87" y="31"/>
                  <a:pt x="86" y="30"/>
                  <a:pt x="86" y="31"/>
                </a:cubicBezTo>
                <a:cubicBezTo>
                  <a:pt x="87" y="31"/>
                  <a:pt x="89" y="31"/>
                  <a:pt x="89" y="31"/>
                </a:cubicBezTo>
                <a:close/>
                <a:moveTo>
                  <a:pt x="92" y="32"/>
                </a:moveTo>
                <a:cubicBezTo>
                  <a:pt x="93" y="32"/>
                  <a:pt x="92" y="32"/>
                  <a:pt x="93" y="32"/>
                </a:cubicBezTo>
                <a:cubicBezTo>
                  <a:pt x="93" y="32"/>
                  <a:pt x="93" y="31"/>
                  <a:pt x="92" y="32"/>
                </a:cubicBezTo>
                <a:close/>
                <a:moveTo>
                  <a:pt x="95" y="32"/>
                </a:moveTo>
                <a:cubicBezTo>
                  <a:pt x="94" y="32"/>
                  <a:pt x="94" y="32"/>
                  <a:pt x="95" y="32"/>
                </a:cubicBezTo>
                <a:close/>
                <a:moveTo>
                  <a:pt x="97" y="22"/>
                </a:move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6" y="22"/>
                  <a:pt x="97" y="22"/>
                </a:cubicBezTo>
                <a:close/>
                <a:moveTo>
                  <a:pt x="99" y="24"/>
                </a:moveTo>
                <a:cubicBezTo>
                  <a:pt x="99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lose/>
                <a:moveTo>
                  <a:pt x="116" y="30"/>
                </a:moveTo>
                <a:cubicBezTo>
                  <a:pt x="116" y="30"/>
                  <a:pt x="117" y="30"/>
                  <a:pt x="118" y="31"/>
                </a:cubicBezTo>
                <a:cubicBezTo>
                  <a:pt x="118" y="31"/>
                  <a:pt x="119" y="32"/>
                  <a:pt x="120" y="32"/>
                </a:cubicBezTo>
                <a:cubicBezTo>
                  <a:pt x="119" y="32"/>
                  <a:pt x="119" y="32"/>
                  <a:pt x="120" y="32"/>
                </a:cubicBezTo>
                <a:cubicBezTo>
                  <a:pt x="118" y="31"/>
                  <a:pt x="118" y="31"/>
                  <a:pt x="118" y="30"/>
                </a:cubicBezTo>
                <a:cubicBezTo>
                  <a:pt x="117" y="30"/>
                  <a:pt x="116" y="30"/>
                  <a:pt x="116" y="30"/>
                </a:cubicBezTo>
                <a:close/>
                <a:moveTo>
                  <a:pt x="115" y="31"/>
                </a:moveTo>
                <a:cubicBezTo>
                  <a:pt x="115" y="30"/>
                  <a:pt x="115" y="30"/>
                  <a:pt x="114" y="30"/>
                </a:cubicBezTo>
                <a:cubicBezTo>
                  <a:pt x="114" y="30"/>
                  <a:pt x="114" y="30"/>
                  <a:pt x="115" y="31"/>
                </a:cubicBezTo>
                <a:close/>
                <a:moveTo>
                  <a:pt x="111" y="27"/>
                </a:moveTo>
                <a:cubicBezTo>
                  <a:pt x="111" y="27"/>
                  <a:pt x="112" y="27"/>
                  <a:pt x="113" y="28"/>
                </a:cubicBezTo>
                <a:cubicBezTo>
                  <a:pt x="113" y="28"/>
                  <a:pt x="114" y="28"/>
                  <a:pt x="114" y="28"/>
                </a:cubicBezTo>
                <a:cubicBezTo>
                  <a:pt x="113" y="28"/>
                  <a:pt x="112" y="27"/>
                  <a:pt x="111" y="27"/>
                </a:cubicBezTo>
                <a:close/>
                <a:moveTo>
                  <a:pt x="109" y="27"/>
                </a:moveTo>
                <a:cubicBezTo>
                  <a:pt x="109" y="28"/>
                  <a:pt x="110" y="28"/>
                  <a:pt x="111" y="28"/>
                </a:cubicBezTo>
                <a:cubicBezTo>
                  <a:pt x="111" y="28"/>
                  <a:pt x="110" y="28"/>
                  <a:pt x="110" y="28"/>
                </a:cubicBezTo>
                <a:cubicBezTo>
                  <a:pt x="112" y="29"/>
                  <a:pt x="112" y="29"/>
                  <a:pt x="113" y="30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8"/>
                  <a:pt x="109" y="27"/>
                  <a:pt x="107" y="26"/>
                </a:cubicBezTo>
                <a:cubicBezTo>
                  <a:pt x="107" y="27"/>
                  <a:pt x="108" y="27"/>
                  <a:pt x="109" y="27"/>
                </a:cubicBezTo>
                <a:close/>
                <a:moveTo>
                  <a:pt x="108" y="33"/>
                </a:moveTo>
                <a:cubicBezTo>
                  <a:pt x="109" y="33"/>
                  <a:pt x="109" y="33"/>
                  <a:pt x="110" y="34"/>
                </a:cubicBezTo>
                <a:cubicBezTo>
                  <a:pt x="110" y="33"/>
                  <a:pt x="111" y="34"/>
                  <a:pt x="111" y="34"/>
                </a:cubicBezTo>
                <a:cubicBezTo>
                  <a:pt x="110" y="33"/>
                  <a:pt x="110" y="33"/>
                  <a:pt x="109" y="33"/>
                </a:cubicBezTo>
                <a:cubicBezTo>
                  <a:pt x="109" y="33"/>
                  <a:pt x="107" y="32"/>
                  <a:pt x="108" y="33"/>
                </a:cubicBezTo>
                <a:close/>
                <a:moveTo>
                  <a:pt x="108" y="35"/>
                </a:moveTo>
                <a:cubicBezTo>
                  <a:pt x="108" y="35"/>
                  <a:pt x="107" y="34"/>
                  <a:pt x="107" y="35"/>
                </a:cubicBezTo>
                <a:cubicBezTo>
                  <a:pt x="107" y="35"/>
                  <a:pt x="107" y="35"/>
                  <a:pt x="108" y="35"/>
                </a:cubicBezTo>
                <a:close/>
                <a:moveTo>
                  <a:pt x="114" y="37"/>
                </a:moveTo>
                <a:cubicBezTo>
                  <a:pt x="112" y="36"/>
                  <a:pt x="110" y="35"/>
                  <a:pt x="109" y="34"/>
                </a:cubicBezTo>
                <a:cubicBezTo>
                  <a:pt x="108" y="34"/>
                  <a:pt x="108" y="34"/>
                  <a:pt x="109" y="35"/>
                </a:cubicBezTo>
                <a:cubicBezTo>
                  <a:pt x="109" y="34"/>
                  <a:pt x="110" y="35"/>
                  <a:pt x="110" y="35"/>
                </a:cubicBezTo>
                <a:cubicBezTo>
                  <a:pt x="110" y="35"/>
                  <a:pt x="109" y="35"/>
                  <a:pt x="109" y="35"/>
                </a:cubicBezTo>
                <a:cubicBezTo>
                  <a:pt x="110" y="35"/>
                  <a:pt x="113" y="37"/>
                  <a:pt x="114" y="37"/>
                </a:cubicBezTo>
                <a:close/>
                <a:moveTo>
                  <a:pt x="117" y="34"/>
                </a:moveTo>
                <a:cubicBezTo>
                  <a:pt x="117" y="34"/>
                  <a:pt x="118" y="35"/>
                  <a:pt x="118" y="35"/>
                </a:cubicBezTo>
                <a:cubicBezTo>
                  <a:pt x="117" y="34"/>
                  <a:pt x="118" y="34"/>
                  <a:pt x="117" y="34"/>
                </a:cubicBezTo>
                <a:close/>
                <a:moveTo>
                  <a:pt x="115" y="39"/>
                </a:moveTo>
                <a:cubicBezTo>
                  <a:pt x="116" y="38"/>
                  <a:pt x="115" y="38"/>
                  <a:pt x="115" y="38"/>
                </a:cubicBezTo>
                <a:cubicBezTo>
                  <a:pt x="114" y="38"/>
                  <a:pt x="115" y="38"/>
                  <a:pt x="115" y="39"/>
                </a:cubicBezTo>
                <a:close/>
                <a:moveTo>
                  <a:pt x="116" y="37"/>
                </a:moveTo>
                <a:cubicBezTo>
                  <a:pt x="115" y="37"/>
                  <a:pt x="117" y="38"/>
                  <a:pt x="118" y="39"/>
                </a:cubicBezTo>
                <a:cubicBezTo>
                  <a:pt x="118" y="38"/>
                  <a:pt x="116" y="37"/>
                  <a:pt x="116" y="37"/>
                </a:cubicBezTo>
                <a:close/>
                <a:moveTo>
                  <a:pt x="122" y="34"/>
                </a:moveTo>
                <a:cubicBezTo>
                  <a:pt x="121" y="34"/>
                  <a:pt x="120" y="33"/>
                  <a:pt x="120" y="32"/>
                </a:cubicBezTo>
                <a:cubicBezTo>
                  <a:pt x="119" y="32"/>
                  <a:pt x="120" y="33"/>
                  <a:pt x="120" y="33"/>
                </a:cubicBezTo>
                <a:cubicBezTo>
                  <a:pt x="120" y="33"/>
                  <a:pt x="121" y="34"/>
                  <a:pt x="122" y="34"/>
                </a:cubicBezTo>
                <a:close/>
                <a:moveTo>
                  <a:pt x="122" y="35"/>
                </a:moveTo>
                <a:cubicBezTo>
                  <a:pt x="124" y="36"/>
                  <a:pt x="125" y="37"/>
                  <a:pt x="126" y="38"/>
                </a:cubicBezTo>
                <a:cubicBezTo>
                  <a:pt x="127" y="40"/>
                  <a:pt x="128" y="41"/>
                  <a:pt x="129" y="43"/>
                </a:cubicBezTo>
                <a:cubicBezTo>
                  <a:pt x="130" y="44"/>
                  <a:pt x="130" y="44"/>
                  <a:pt x="131" y="45"/>
                </a:cubicBezTo>
                <a:cubicBezTo>
                  <a:pt x="131" y="44"/>
                  <a:pt x="129" y="42"/>
                  <a:pt x="131" y="43"/>
                </a:cubicBezTo>
                <a:cubicBezTo>
                  <a:pt x="130" y="42"/>
                  <a:pt x="130" y="43"/>
                  <a:pt x="130" y="42"/>
                </a:cubicBezTo>
                <a:cubicBezTo>
                  <a:pt x="129" y="42"/>
                  <a:pt x="129" y="42"/>
                  <a:pt x="129" y="41"/>
                </a:cubicBezTo>
                <a:cubicBezTo>
                  <a:pt x="129" y="41"/>
                  <a:pt x="128" y="40"/>
                  <a:pt x="128" y="40"/>
                </a:cubicBezTo>
                <a:cubicBezTo>
                  <a:pt x="127" y="39"/>
                  <a:pt x="127" y="40"/>
                  <a:pt x="127" y="39"/>
                </a:cubicBezTo>
                <a:cubicBezTo>
                  <a:pt x="127" y="38"/>
                  <a:pt x="127" y="38"/>
                  <a:pt x="127" y="38"/>
                </a:cubicBezTo>
                <a:cubicBezTo>
                  <a:pt x="126" y="37"/>
                  <a:pt x="124" y="36"/>
                  <a:pt x="122" y="34"/>
                </a:cubicBezTo>
                <a:cubicBezTo>
                  <a:pt x="122" y="34"/>
                  <a:pt x="122" y="34"/>
                  <a:pt x="122" y="35"/>
                </a:cubicBezTo>
                <a:close/>
                <a:moveTo>
                  <a:pt x="119" y="40"/>
                </a:moveTo>
                <a:cubicBezTo>
                  <a:pt x="119" y="40"/>
                  <a:pt x="119" y="39"/>
                  <a:pt x="119" y="39"/>
                </a:cubicBezTo>
                <a:cubicBezTo>
                  <a:pt x="118" y="39"/>
                  <a:pt x="119" y="39"/>
                  <a:pt x="119" y="40"/>
                </a:cubicBezTo>
                <a:close/>
                <a:moveTo>
                  <a:pt x="124" y="39"/>
                </a:moveTo>
                <a:cubicBezTo>
                  <a:pt x="125" y="40"/>
                  <a:pt x="126" y="41"/>
                  <a:pt x="127" y="42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26" y="41"/>
                  <a:pt x="126" y="40"/>
                  <a:pt x="125" y="39"/>
                </a:cubicBezTo>
                <a:cubicBezTo>
                  <a:pt x="124" y="39"/>
                  <a:pt x="123" y="38"/>
                  <a:pt x="123" y="37"/>
                </a:cubicBezTo>
                <a:cubicBezTo>
                  <a:pt x="122" y="37"/>
                  <a:pt x="123" y="38"/>
                  <a:pt x="122" y="37"/>
                </a:cubicBezTo>
                <a:cubicBezTo>
                  <a:pt x="122" y="37"/>
                  <a:pt x="122" y="37"/>
                  <a:pt x="121" y="3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3" y="38"/>
                  <a:pt x="123" y="38"/>
                  <a:pt x="124" y="39"/>
                </a:cubicBezTo>
                <a:close/>
                <a:moveTo>
                  <a:pt x="121" y="43"/>
                </a:moveTo>
                <a:cubicBezTo>
                  <a:pt x="120" y="42"/>
                  <a:pt x="120" y="42"/>
                  <a:pt x="119" y="41"/>
                </a:cubicBezTo>
                <a:cubicBezTo>
                  <a:pt x="119" y="42"/>
                  <a:pt x="120" y="42"/>
                  <a:pt x="120" y="43"/>
                </a:cubicBezTo>
                <a:cubicBezTo>
                  <a:pt x="121" y="43"/>
                  <a:pt x="121" y="43"/>
                  <a:pt x="121" y="43"/>
                </a:cubicBezTo>
                <a:close/>
                <a:moveTo>
                  <a:pt x="130" y="55"/>
                </a:moveTo>
                <a:cubicBezTo>
                  <a:pt x="130" y="54"/>
                  <a:pt x="130" y="54"/>
                  <a:pt x="130" y="54"/>
                </a:cubicBezTo>
                <a:cubicBezTo>
                  <a:pt x="130" y="54"/>
                  <a:pt x="130" y="55"/>
                  <a:pt x="130" y="55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8FA522-6A38-CE0B-DD56-ED5376D71108}"/>
              </a:ext>
            </a:extLst>
          </p:cNvPr>
          <p:cNvSpPr txBox="1"/>
          <p:nvPr/>
        </p:nvSpPr>
        <p:spPr>
          <a:xfrm>
            <a:off x="8111900" y="1351736"/>
            <a:ext cx="348659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5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Your Corporate Name Goes Here</a:t>
            </a:r>
            <a:endParaRPr lang="zh-CN" altLang="en-US" sz="1500">
              <a:solidFill>
                <a:srgbClr val="C0EFCA"/>
              </a:solidFill>
              <a:latin typeface="Tw Cen MT Condensed Extra Bold" panose="020B0803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69ABA8-65AF-2400-A256-F3568DAA244B}"/>
              </a:ext>
            </a:extLst>
          </p:cNvPr>
          <p:cNvSpPr txBox="1"/>
          <p:nvPr/>
        </p:nvSpPr>
        <p:spPr>
          <a:xfrm>
            <a:off x="877944" y="1295290"/>
            <a:ext cx="6563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C0EFCA"/>
                </a:solidFill>
                <a:latin typeface="Cooper Black" panose="0208090404030B020404" pitchFamily="18" charset="0"/>
              </a:rPr>
              <a:t>POWERPOINT TEMPLET .</a:t>
            </a:r>
            <a:endParaRPr lang="zh-CN" altLang="en-US" sz="3600">
              <a:solidFill>
                <a:srgbClr val="C0EFCA"/>
              </a:solidFill>
              <a:latin typeface="Cooper Black" panose="0208090404030B0204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FD1EBC-955F-BFFB-B475-EF4FDF447852}"/>
              </a:ext>
            </a:extLst>
          </p:cNvPr>
          <p:cNvSpPr txBox="1"/>
          <p:nvPr/>
        </p:nvSpPr>
        <p:spPr>
          <a:xfrm>
            <a:off x="877944" y="3132749"/>
            <a:ext cx="8126355" cy="2429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476444"/>
                </a:solidFill>
                <a:latin typeface="Tw Cen MT Condensed Extra Bold" panose="020B0803020202020204" pitchFamily="34" charset="0"/>
              </a:rPr>
              <a:t>Lorem Ipsum Dolor Sit Amet, Consectetuer Adipiscing Elit. Maecenas Porttitor Congue Massa.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476444"/>
                </a:solidFill>
                <a:latin typeface="Tw Cen MT Condensed Extra Bold" panose="020B0803020202020204" pitchFamily="34" charset="0"/>
              </a:rPr>
              <a:t>Fusce Posuere, Magna Sed Pulvinar Ultricies, Purus Lectus Malesuada Libero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Sit Amet Commodo Magna Eros Quis Urna. Nunc Viverra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rgbClr val="476444"/>
              </a:solidFill>
              <a:latin typeface="Tw Cen MT Condensed Extra Bold" panose="020B08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476444"/>
                </a:solidFill>
                <a:latin typeface="Tw Cen MT Condensed Extra Bold" panose="020B08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F96547D-E5FB-4705-6564-55A6458E9687}"/>
              </a:ext>
            </a:extLst>
          </p:cNvPr>
          <p:cNvSpPr txBox="1"/>
          <p:nvPr/>
        </p:nvSpPr>
        <p:spPr>
          <a:xfrm>
            <a:off x="877944" y="2076761"/>
            <a:ext cx="8112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>
                <a:solidFill>
                  <a:srgbClr val="C0EFCA"/>
                </a:solidFill>
              </a:rPr>
              <a:t>HABITANT MORBI TRISTIQUE SENECTUS ET NETUS ET MALESUADA FAMES AC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2758F2-27E1-FE0F-E0DC-8995BDAFD426}"/>
              </a:ext>
            </a:extLst>
          </p:cNvPr>
          <p:cNvSpPr txBox="1"/>
          <p:nvPr/>
        </p:nvSpPr>
        <p:spPr>
          <a:xfrm>
            <a:off x="8970799" y="5831670"/>
            <a:ext cx="2627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Your Corporate Name Goes Here</a:t>
            </a:r>
            <a:endParaRPr lang="zh-CN" altLang="en-US" sz="1200">
              <a:solidFill>
                <a:srgbClr val="C0EFCA"/>
              </a:solidFill>
              <a:latin typeface="Tw Cen MT Condensed Extra Bold" panose="020B08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60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97366001-58ED-393D-BEAD-7D38F8A541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500">
            <a:extLst>
              <a:ext uri="{FF2B5EF4-FFF2-40B4-BE49-F238E27FC236}">
                <a16:creationId xmlns:a16="http://schemas.microsoft.com/office/drawing/2014/main" id="{096CADF9-D82F-26EE-CE9C-FC95C61922D1}"/>
              </a:ext>
            </a:extLst>
          </p:cNvPr>
          <p:cNvSpPr>
            <a:spLocks/>
          </p:cNvSpPr>
          <p:nvPr/>
        </p:nvSpPr>
        <p:spPr bwMode="auto">
          <a:xfrm>
            <a:off x="10057384" y="2211299"/>
            <a:ext cx="1104271" cy="1136750"/>
          </a:xfrm>
          <a:custGeom>
            <a:avLst/>
            <a:gdLst>
              <a:gd name="T0" fmla="*/ 72 w 204"/>
              <a:gd name="T1" fmla="*/ 30 h 210"/>
              <a:gd name="T2" fmla="*/ 67 w 204"/>
              <a:gd name="T3" fmla="*/ 65 h 210"/>
              <a:gd name="T4" fmla="*/ 75 w 204"/>
              <a:gd name="T5" fmla="*/ 75 h 210"/>
              <a:gd name="T6" fmla="*/ 88 w 204"/>
              <a:gd name="T7" fmla="*/ 76 h 210"/>
              <a:gd name="T8" fmla="*/ 81 w 204"/>
              <a:gd name="T9" fmla="*/ 83 h 210"/>
              <a:gd name="T10" fmla="*/ 81 w 204"/>
              <a:gd name="T11" fmla="*/ 86 h 210"/>
              <a:gd name="T12" fmla="*/ 107 w 204"/>
              <a:gd name="T13" fmla="*/ 79 h 210"/>
              <a:gd name="T14" fmla="*/ 115 w 204"/>
              <a:gd name="T15" fmla="*/ 80 h 210"/>
              <a:gd name="T16" fmla="*/ 97 w 204"/>
              <a:gd name="T17" fmla="*/ 86 h 210"/>
              <a:gd name="T18" fmla="*/ 78 w 204"/>
              <a:gd name="T19" fmla="*/ 97 h 210"/>
              <a:gd name="T20" fmla="*/ 90 w 204"/>
              <a:gd name="T21" fmla="*/ 112 h 210"/>
              <a:gd name="T22" fmla="*/ 117 w 204"/>
              <a:gd name="T23" fmla="*/ 114 h 210"/>
              <a:gd name="T24" fmla="*/ 131 w 204"/>
              <a:gd name="T25" fmla="*/ 113 h 210"/>
              <a:gd name="T26" fmla="*/ 147 w 204"/>
              <a:gd name="T27" fmla="*/ 110 h 210"/>
              <a:gd name="T28" fmla="*/ 176 w 204"/>
              <a:gd name="T29" fmla="*/ 120 h 210"/>
              <a:gd name="T30" fmla="*/ 175 w 204"/>
              <a:gd name="T31" fmla="*/ 122 h 210"/>
              <a:gd name="T32" fmla="*/ 159 w 204"/>
              <a:gd name="T33" fmla="*/ 124 h 210"/>
              <a:gd name="T34" fmla="*/ 194 w 204"/>
              <a:gd name="T35" fmla="*/ 133 h 210"/>
              <a:gd name="T36" fmla="*/ 194 w 204"/>
              <a:gd name="T37" fmla="*/ 134 h 210"/>
              <a:gd name="T38" fmla="*/ 157 w 204"/>
              <a:gd name="T39" fmla="*/ 129 h 210"/>
              <a:gd name="T40" fmla="*/ 131 w 204"/>
              <a:gd name="T41" fmla="*/ 116 h 210"/>
              <a:gd name="T42" fmla="*/ 94 w 204"/>
              <a:gd name="T43" fmla="*/ 117 h 210"/>
              <a:gd name="T44" fmla="*/ 95 w 204"/>
              <a:gd name="T45" fmla="*/ 131 h 210"/>
              <a:gd name="T46" fmla="*/ 122 w 204"/>
              <a:gd name="T47" fmla="*/ 134 h 210"/>
              <a:gd name="T48" fmla="*/ 142 w 204"/>
              <a:gd name="T49" fmla="*/ 143 h 210"/>
              <a:gd name="T50" fmla="*/ 129 w 204"/>
              <a:gd name="T51" fmla="*/ 143 h 210"/>
              <a:gd name="T52" fmla="*/ 104 w 204"/>
              <a:gd name="T53" fmla="*/ 144 h 210"/>
              <a:gd name="T54" fmla="*/ 102 w 204"/>
              <a:gd name="T55" fmla="*/ 144 h 210"/>
              <a:gd name="T56" fmla="*/ 108 w 204"/>
              <a:gd name="T57" fmla="*/ 159 h 210"/>
              <a:gd name="T58" fmla="*/ 118 w 204"/>
              <a:gd name="T59" fmla="*/ 160 h 210"/>
              <a:gd name="T60" fmla="*/ 101 w 204"/>
              <a:gd name="T61" fmla="*/ 169 h 210"/>
              <a:gd name="T62" fmla="*/ 104 w 204"/>
              <a:gd name="T63" fmla="*/ 174 h 210"/>
              <a:gd name="T64" fmla="*/ 102 w 204"/>
              <a:gd name="T65" fmla="*/ 190 h 210"/>
              <a:gd name="T66" fmla="*/ 97 w 204"/>
              <a:gd name="T67" fmla="*/ 191 h 210"/>
              <a:gd name="T68" fmla="*/ 105 w 204"/>
              <a:gd name="T69" fmla="*/ 201 h 210"/>
              <a:gd name="T70" fmla="*/ 84 w 204"/>
              <a:gd name="T71" fmla="*/ 200 h 210"/>
              <a:gd name="T72" fmla="*/ 81 w 204"/>
              <a:gd name="T73" fmla="*/ 207 h 210"/>
              <a:gd name="T74" fmla="*/ 74 w 204"/>
              <a:gd name="T75" fmla="*/ 207 h 210"/>
              <a:gd name="T76" fmla="*/ 71 w 204"/>
              <a:gd name="T77" fmla="*/ 208 h 210"/>
              <a:gd name="T78" fmla="*/ 65 w 204"/>
              <a:gd name="T79" fmla="*/ 207 h 210"/>
              <a:gd name="T80" fmla="*/ 55 w 204"/>
              <a:gd name="T81" fmla="*/ 203 h 210"/>
              <a:gd name="T82" fmla="*/ 50 w 204"/>
              <a:gd name="T83" fmla="*/ 193 h 210"/>
              <a:gd name="T84" fmla="*/ 38 w 204"/>
              <a:gd name="T85" fmla="*/ 196 h 210"/>
              <a:gd name="T86" fmla="*/ 28 w 204"/>
              <a:gd name="T87" fmla="*/ 196 h 210"/>
              <a:gd name="T88" fmla="*/ 3 w 204"/>
              <a:gd name="T89" fmla="*/ 200 h 210"/>
              <a:gd name="T90" fmla="*/ 33 w 204"/>
              <a:gd name="T91" fmla="*/ 181 h 210"/>
              <a:gd name="T92" fmla="*/ 28 w 204"/>
              <a:gd name="T93" fmla="*/ 176 h 210"/>
              <a:gd name="T94" fmla="*/ 31 w 204"/>
              <a:gd name="T95" fmla="*/ 166 h 210"/>
              <a:gd name="T96" fmla="*/ 30 w 204"/>
              <a:gd name="T97" fmla="*/ 156 h 210"/>
              <a:gd name="T98" fmla="*/ 25 w 204"/>
              <a:gd name="T99" fmla="*/ 150 h 210"/>
              <a:gd name="T100" fmla="*/ 38 w 204"/>
              <a:gd name="T101" fmla="*/ 127 h 210"/>
              <a:gd name="T102" fmla="*/ 43 w 204"/>
              <a:gd name="T103" fmla="*/ 122 h 210"/>
              <a:gd name="T104" fmla="*/ 41 w 204"/>
              <a:gd name="T105" fmla="*/ 120 h 210"/>
              <a:gd name="T106" fmla="*/ 35 w 204"/>
              <a:gd name="T107" fmla="*/ 104 h 210"/>
              <a:gd name="T108" fmla="*/ 30 w 204"/>
              <a:gd name="T109" fmla="*/ 90 h 210"/>
              <a:gd name="T110" fmla="*/ 34 w 204"/>
              <a:gd name="T111" fmla="*/ 77 h 210"/>
              <a:gd name="T112" fmla="*/ 23 w 204"/>
              <a:gd name="T113" fmla="*/ 75 h 210"/>
              <a:gd name="T114" fmla="*/ 44 w 204"/>
              <a:gd name="T115" fmla="*/ 73 h 210"/>
              <a:gd name="T116" fmla="*/ 58 w 204"/>
              <a:gd name="T117" fmla="*/ 67 h 210"/>
              <a:gd name="T118" fmla="*/ 70 w 204"/>
              <a:gd name="T119" fmla="*/ 3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4" h="210">
                <a:moveTo>
                  <a:pt x="80" y="0"/>
                </a:moveTo>
                <a:lnTo>
                  <a:pt x="80" y="0"/>
                </a:lnTo>
                <a:lnTo>
                  <a:pt x="78" y="3"/>
                </a:lnTo>
                <a:lnTo>
                  <a:pt x="78" y="6"/>
                </a:lnTo>
                <a:lnTo>
                  <a:pt x="77" y="10"/>
                </a:lnTo>
                <a:lnTo>
                  <a:pt x="75" y="22"/>
                </a:lnTo>
                <a:lnTo>
                  <a:pt x="75" y="22"/>
                </a:lnTo>
                <a:lnTo>
                  <a:pt x="75" y="22"/>
                </a:lnTo>
                <a:lnTo>
                  <a:pt x="75" y="22"/>
                </a:lnTo>
                <a:lnTo>
                  <a:pt x="75" y="23"/>
                </a:lnTo>
                <a:lnTo>
                  <a:pt x="75" y="23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6"/>
                </a:lnTo>
                <a:lnTo>
                  <a:pt x="74" y="28"/>
                </a:lnTo>
                <a:lnTo>
                  <a:pt x="74" y="29"/>
                </a:lnTo>
                <a:lnTo>
                  <a:pt x="72" y="30"/>
                </a:lnTo>
                <a:lnTo>
                  <a:pt x="72" y="30"/>
                </a:lnTo>
                <a:lnTo>
                  <a:pt x="72" y="33"/>
                </a:lnTo>
                <a:lnTo>
                  <a:pt x="72" y="36"/>
                </a:lnTo>
                <a:lnTo>
                  <a:pt x="72" y="37"/>
                </a:lnTo>
                <a:lnTo>
                  <a:pt x="72" y="37"/>
                </a:lnTo>
                <a:lnTo>
                  <a:pt x="71" y="39"/>
                </a:lnTo>
                <a:lnTo>
                  <a:pt x="71" y="40"/>
                </a:lnTo>
                <a:lnTo>
                  <a:pt x="71" y="40"/>
                </a:lnTo>
                <a:lnTo>
                  <a:pt x="70" y="45"/>
                </a:lnTo>
                <a:lnTo>
                  <a:pt x="70" y="47"/>
                </a:lnTo>
                <a:lnTo>
                  <a:pt x="68" y="52"/>
                </a:lnTo>
                <a:lnTo>
                  <a:pt x="68" y="56"/>
                </a:lnTo>
                <a:lnTo>
                  <a:pt x="68" y="56"/>
                </a:lnTo>
                <a:lnTo>
                  <a:pt x="67" y="56"/>
                </a:lnTo>
                <a:lnTo>
                  <a:pt x="67" y="57"/>
                </a:lnTo>
                <a:lnTo>
                  <a:pt x="67" y="59"/>
                </a:lnTo>
                <a:lnTo>
                  <a:pt x="67" y="60"/>
                </a:lnTo>
                <a:lnTo>
                  <a:pt x="67" y="60"/>
                </a:lnTo>
                <a:lnTo>
                  <a:pt x="67" y="62"/>
                </a:lnTo>
                <a:lnTo>
                  <a:pt x="67" y="65"/>
                </a:lnTo>
                <a:lnTo>
                  <a:pt x="67" y="66"/>
                </a:lnTo>
                <a:lnTo>
                  <a:pt x="67" y="67"/>
                </a:lnTo>
                <a:lnTo>
                  <a:pt x="68" y="67"/>
                </a:lnTo>
                <a:lnTo>
                  <a:pt x="68" y="69"/>
                </a:lnTo>
                <a:lnTo>
                  <a:pt x="68" y="69"/>
                </a:lnTo>
                <a:lnTo>
                  <a:pt x="70" y="69"/>
                </a:lnTo>
                <a:lnTo>
                  <a:pt x="70" y="69"/>
                </a:lnTo>
                <a:lnTo>
                  <a:pt x="71" y="67"/>
                </a:lnTo>
                <a:lnTo>
                  <a:pt x="71" y="67"/>
                </a:lnTo>
                <a:lnTo>
                  <a:pt x="72" y="67"/>
                </a:lnTo>
                <a:lnTo>
                  <a:pt x="72" y="67"/>
                </a:lnTo>
                <a:lnTo>
                  <a:pt x="72" y="67"/>
                </a:lnTo>
                <a:lnTo>
                  <a:pt x="72" y="69"/>
                </a:lnTo>
                <a:lnTo>
                  <a:pt x="74" y="70"/>
                </a:lnTo>
                <a:lnTo>
                  <a:pt x="74" y="72"/>
                </a:lnTo>
                <a:lnTo>
                  <a:pt x="74" y="73"/>
                </a:lnTo>
                <a:lnTo>
                  <a:pt x="75" y="75"/>
                </a:lnTo>
                <a:lnTo>
                  <a:pt x="75" y="75"/>
                </a:lnTo>
                <a:lnTo>
                  <a:pt x="75" y="75"/>
                </a:lnTo>
                <a:lnTo>
                  <a:pt x="77" y="75"/>
                </a:lnTo>
                <a:lnTo>
                  <a:pt x="77" y="75"/>
                </a:lnTo>
                <a:lnTo>
                  <a:pt x="77" y="75"/>
                </a:lnTo>
                <a:lnTo>
                  <a:pt x="78" y="75"/>
                </a:lnTo>
                <a:lnTo>
                  <a:pt x="78" y="76"/>
                </a:lnTo>
                <a:lnTo>
                  <a:pt x="78" y="76"/>
                </a:lnTo>
                <a:lnTo>
                  <a:pt x="80" y="77"/>
                </a:lnTo>
                <a:lnTo>
                  <a:pt x="80" y="77"/>
                </a:lnTo>
                <a:lnTo>
                  <a:pt x="80" y="77"/>
                </a:lnTo>
                <a:lnTo>
                  <a:pt x="81" y="77"/>
                </a:lnTo>
                <a:lnTo>
                  <a:pt x="81" y="77"/>
                </a:lnTo>
                <a:lnTo>
                  <a:pt x="81" y="76"/>
                </a:lnTo>
                <a:lnTo>
                  <a:pt x="82" y="76"/>
                </a:lnTo>
                <a:lnTo>
                  <a:pt x="84" y="76"/>
                </a:lnTo>
                <a:lnTo>
                  <a:pt x="85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8" y="76"/>
                </a:lnTo>
                <a:lnTo>
                  <a:pt x="90" y="76"/>
                </a:lnTo>
                <a:lnTo>
                  <a:pt x="90" y="77"/>
                </a:lnTo>
                <a:lnTo>
                  <a:pt x="91" y="77"/>
                </a:lnTo>
                <a:lnTo>
                  <a:pt x="91" y="77"/>
                </a:lnTo>
                <a:lnTo>
                  <a:pt x="91" y="79"/>
                </a:lnTo>
                <a:lnTo>
                  <a:pt x="90" y="79"/>
                </a:lnTo>
                <a:lnTo>
                  <a:pt x="90" y="80"/>
                </a:lnTo>
                <a:lnTo>
                  <a:pt x="90" y="80"/>
                </a:lnTo>
                <a:lnTo>
                  <a:pt x="88" y="82"/>
                </a:lnTo>
                <a:lnTo>
                  <a:pt x="88" y="82"/>
                </a:lnTo>
                <a:lnTo>
                  <a:pt x="87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4" y="83"/>
                </a:lnTo>
                <a:lnTo>
                  <a:pt x="84" y="83"/>
                </a:lnTo>
                <a:lnTo>
                  <a:pt x="84" y="83"/>
                </a:lnTo>
                <a:lnTo>
                  <a:pt x="82" y="83"/>
                </a:lnTo>
                <a:lnTo>
                  <a:pt x="81" y="83"/>
                </a:lnTo>
                <a:lnTo>
                  <a:pt x="81" y="84"/>
                </a:lnTo>
                <a:lnTo>
                  <a:pt x="81" y="84"/>
                </a:lnTo>
                <a:lnTo>
                  <a:pt x="80" y="84"/>
                </a:lnTo>
                <a:lnTo>
                  <a:pt x="80" y="83"/>
                </a:lnTo>
                <a:lnTo>
                  <a:pt x="80" y="83"/>
                </a:lnTo>
                <a:lnTo>
                  <a:pt x="78" y="84"/>
                </a:lnTo>
                <a:lnTo>
                  <a:pt x="77" y="84"/>
                </a:lnTo>
                <a:lnTo>
                  <a:pt x="77" y="84"/>
                </a:lnTo>
                <a:lnTo>
                  <a:pt x="77" y="84"/>
                </a:lnTo>
                <a:lnTo>
                  <a:pt x="77" y="84"/>
                </a:lnTo>
                <a:lnTo>
                  <a:pt x="77" y="84"/>
                </a:lnTo>
                <a:lnTo>
                  <a:pt x="77" y="86"/>
                </a:lnTo>
                <a:lnTo>
                  <a:pt x="77" y="86"/>
                </a:lnTo>
                <a:lnTo>
                  <a:pt x="77" y="87"/>
                </a:lnTo>
                <a:lnTo>
                  <a:pt x="77" y="87"/>
                </a:lnTo>
                <a:lnTo>
                  <a:pt x="78" y="86"/>
                </a:lnTo>
                <a:lnTo>
                  <a:pt x="78" y="86"/>
                </a:lnTo>
                <a:lnTo>
                  <a:pt x="80" y="86"/>
                </a:lnTo>
                <a:lnTo>
                  <a:pt x="81" y="86"/>
                </a:lnTo>
                <a:lnTo>
                  <a:pt x="81" y="86"/>
                </a:lnTo>
                <a:lnTo>
                  <a:pt x="81" y="86"/>
                </a:lnTo>
                <a:lnTo>
                  <a:pt x="82" y="86"/>
                </a:lnTo>
                <a:lnTo>
                  <a:pt x="82" y="86"/>
                </a:lnTo>
                <a:lnTo>
                  <a:pt x="85" y="86"/>
                </a:lnTo>
                <a:lnTo>
                  <a:pt x="87" y="86"/>
                </a:lnTo>
                <a:lnTo>
                  <a:pt x="90" y="86"/>
                </a:lnTo>
                <a:lnTo>
                  <a:pt x="91" y="86"/>
                </a:lnTo>
                <a:lnTo>
                  <a:pt x="92" y="84"/>
                </a:lnTo>
                <a:lnTo>
                  <a:pt x="94" y="84"/>
                </a:lnTo>
                <a:lnTo>
                  <a:pt x="95" y="83"/>
                </a:lnTo>
                <a:lnTo>
                  <a:pt x="95" y="83"/>
                </a:lnTo>
                <a:lnTo>
                  <a:pt x="97" y="83"/>
                </a:lnTo>
                <a:lnTo>
                  <a:pt x="98" y="83"/>
                </a:lnTo>
                <a:lnTo>
                  <a:pt x="101" y="82"/>
                </a:lnTo>
                <a:lnTo>
                  <a:pt x="104" y="80"/>
                </a:lnTo>
                <a:lnTo>
                  <a:pt x="105" y="80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7"/>
                </a:lnTo>
                <a:lnTo>
                  <a:pt x="110" y="77"/>
                </a:lnTo>
                <a:lnTo>
                  <a:pt x="111" y="76"/>
                </a:lnTo>
                <a:lnTo>
                  <a:pt x="111" y="76"/>
                </a:lnTo>
                <a:lnTo>
                  <a:pt x="112" y="76"/>
                </a:lnTo>
                <a:lnTo>
                  <a:pt x="114" y="76"/>
                </a:lnTo>
                <a:lnTo>
                  <a:pt x="115" y="76"/>
                </a:lnTo>
                <a:lnTo>
                  <a:pt x="115" y="76"/>
                </a:lnTo>
                <a:lnTo>
                  <a:pt x="117" y="76"/>
                </a:lnTo>
                <a:lnTo>
                  <a:pt x="117" y="76"/>
                </a:lnTo>
                <a:lnTo>
                  <a:pt x="118" y="76"/>
                </a:lnTo>
                <a:lnTo>
                  <a:pt x="118" y="76"/>
                </a:lnTo>
                <a:lnTo>
                  <a:pt x="118" y="76"/>
                </a:lnTo>
                <a:lnTo>
                  <a:pt x="118" y="77"/>
                </a:lnTo>
                <a:lnTo>
                  <a:pt x="117" y="77"/>
                </a:lnTo>
                <a:lnTo>
                  <a:pt x="117" y="79"/>
                </a:lnTo>
                <a:lnTo>
                  <a:pt x="115" y="79"/>
                </a:lnTo>
                <a:lnTo>
                  <a:pt x="115" y="80"/>
                </a:lnTo>
                <a:lnTo>
                  <a:pt x="115" y="80"/>
                </a:lnTo>
                <a:lnTo>
                  <a:pt x="114" y="80"/>
                </a:lnTo>
                <a:lnTo>
                  <a:pt x="112" y="82"/>
                </a:lnTo>
                <a:lnTo>
                  <a:pt x="111" y="82"/>
                </a:lnTo>
                <a:lnTo>
                  <a:pt x="110" y="82"/>
                </a:lnTo>
                <a:lnTo>
                  <a:pt x="110" y="82"/>
                </a:lnTo>
                <a:lnTo>
                  <a:pt x="110" y="82"/>
                </a:lnTo>
                <a:lnTo>
                  <a:pt x="108" y="82"/>
                </a:lnTo>
                <a:lnTo>
                  <a:pt x="107" y="80"/>
                </a:lnTo>
                <a:lnTo>
                  <a:pt x="105" y="80"/>
                </a:lnTo>
                <a:lnTo>
                  <a:pt x="104" y="80"/>
                </a:lnTo>
                <a:lnTo>
                  <a:pt x="102" y="82"/>
                </a:lnTo>
                <a:lnTo>
                  <a:pt x="101" y="82"/>
                </a:lnTo>
                <a:lnTo>
                  <a:pt x="98" y="83"/>
                </a:lnTo>
                <a:lnTo>
                  <a:pt x="98" y="83"/>
                </a:lnTo>
                <a:lnTo>
                  <a:pt x="98" y="84"/>
                </a:lnTo>
                <a:lnTo>
                  <a:pt x="97" y="84"/>
                </a:lnTo>
                <a:lnTo>
                  <a:pt x="97" y="86"/>
                </a:lnTo>
                <a:lnTo>
                  <a:pt x="97" y="86"/>
                </a:lnTo>
                <a:lnTo>
                  <a:pt x="95" y="87"/>
                </a:lnTo>
                <a:lnTo>
                  <a:pt x="92" y="87"/>
                </a:lnTo>
                <a:lnTo>
                  <a:pt x="90" y="89"/>
                </a:lnTo>
                <a:lnTo>
                  <a:pt x="88" y="89"/>
                </a:lnTo>
                <a:lnTo>
                  <a:pt x="85" y="89"/>
                </a:lnTo>
                <a:lnTo>
                  <a:pt x="85" y="89"/>
                </a:lnTo>
                <a:lnTo>
                  <a:pt x="84" y="89"/>
                </a:lnTo>
                <a:lnTo>
                  <a:pt x="82" y="89"/>
                </a:lnTo>
                <a:lnTo>
                  <a:pt x="80" y="89"/>
                </a:lnTo>
                <a:lnTo>
                  <a:pt x="78" y="89"/>
                </a:lnTo>
                <a:lnTo>
                  <a:pt x="78" y="89"/>
                </a:lnTo>
                <a:lnTo>
                  <a:pt x="78" y="90"/>
                </a:lnTo>
                <a:lnTo>
                  <a:pt x="78" y="90"/>
                </a:lnTo>
                <a:lnTo>
                  <a:pt x="78" y="92"/>
                </a:lnTo>
                <a:lnTo>
                  <a:pt x="78" y="92"/>
                </a:lnTo>
                <a:lnTo>
                  <a:pt x="78" y="94"/>
                </a:lnTo>
                <a:lnTo>
                  <a:pt x="78" y="96"/>
                </a:lnTo>
                <a:lnTo>
                  <a:pt x="78" y="96"/>
                </a:lnTo>
                <a:lnTo>
                  <a:pt x="78" y="97"/>
                </a:lnTo>
                <a:lnTo>
                  <a:pt x="78" y="97"/>
                </a:lnTo>
                <a:lnTo>
                  <a:pt x="78" y="100"/>
                </a:lnTo>
                <a:lnTo>
                  <a:pt x="80" y="102"/>
                </a:lnTo>
                <a:lnTo>
                  <a:pt x="80" y="103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6"/>
                </a:lnTo>
                <a:lnTo>
                  <a:pt x="80" y="107"/>
                </a:lnTo>
                <a:lnTo>
                  <a:pt x="81" y="107"/>
                </a:lnTo>
                <a:lnTo>
                  <a:pt x="81" y="109"/>
                </a:lnTo>
                <a:lnTo>
                  <a:pt x="82" y="109"/>
                </a:lnTo>
                <a:lnTo>
                  <a:pt x="84" y="110"/>
                </a:lnTo>
                <a:lnTo>
                  <a:pt x="85" y="110"/>
                </a:lnTo>
                <a:lnTo>
                  <a:pt x="87" y="112"/>
                </a:lnTo>
                <a:lnTo>
                  <a:pt x="90" y="113"/>
                </a:lnTo>
                <a:lnTo>
                  <a:pt x="90" y="113"/>
                </a:lnTo>
                <a:lnTo>
                  <a:pt x="90" y="112"/>
                </a:lnTo>
                <a:lnTo>
                  <a:pt x="90" y="112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90" y="109"/>
                </a:lnTo>
                <a:lnTo>
                  <a:pt x="92" y="110"/>
                </a:lnTo>
                <a:lnTo>
                  <a:pt x="94" y="110"/>
                </a:lnTo>
                <a:lnTo>
                  <a:pt x="97" y="112"/>
                </a:lnTo>
                <a:lnTo>
                  <a:pt x="100" y="112"/>
                </a:lnTo>
                <a:lnTo>
                  <a:pt x="101" y="112"/>
                </a:lnTo>
                <a:lnTo>
                  <a:pt x="104" y="112"/>
                </a:lnTo>
                <a:lnTo>
                  <a:pt x="108" y="112"/>
                </a:lnTo>
                <a:lnTo>
                  <a:pt x="108" y="112"/>
                </a:lnTo>
                <a:lnTo>
                  <a:pt x="111" y="113"/>
                </a:lnTo>
                <a:lnTo>
                  <a:pt x="114" y="113"/>
                </a:lnTo>
                <a:lnTo>
                  <a:pt x="114" y="113"/>
                </a:lnTo>
                <a:lnTo>
                  <a:pt x="115" y="113"/>
                </a:lnTo>
                <a:lnTo>
                  <a:pt x="115" y="113"/>
                </a:lnTo>
                <a:lnTo>
                  <a:pt x="117" y="114"/>
                </a:lnTo>
                <a:lnTo>
                  <a:pt x="117" y="114"/>
                </a:lnTo>
                <a:lnTo>
                  <a:pt x="118" y="114"/>
                </a:lnTo>
                <a:lnTo>
                  <a:pt x="118" y="114"/>
                </a:lnTo>
                <a:lnTo>
                  <a:pt x="121" y="114"/>
                </a:lnTo>
                <a:lnTo>
                  <a:pt x="122" y="114"/>
                </a:lnTo>
                <a:lnTo>
                  <a:pt x="124" y="114"/>
                </a:lnTo>
                <a:lnTo>
                  <a:pt x="127" y="113"/>
                </a:lnTo>
                <a:lnTo>
                  <a:pt x="127" y="113"/>
                </a:lnTo>
                <a:lnTo>
                  <a:pt x="128" y="114"/>
                </a:lnTo>
                <a:lnTo>
                  <a:pt x="128" y="114"/>
                </a:lnTo>
                <a:lnTo>
                  <a:pt x="129" y="114"/>
                </a:lnTo>
                <a:lnTo>
                  <a:pt x="129" y="114"/>
                </a:lnTo>
                <a:lnTo>
                  <a:pt x="129" y="114"/>
                </a:lnTo>
                <a:lnTo>
                  <a:pt x="131" y="114"/>
                </a:lnTo>
                <a:lnTo>
                  <a:pt x="131" y="114"/>
                </a:lnTo>
                <a:lnTo>
                  <a:pt x="131" y="113"/>
                </a:lnTo>
                <a:lnTo>
                  <a:pt x="131" y="113"/>
                </a:lnTo>
                <a:lnTo>
                  <a:pt x="131" y="113"/>
                </a:lnTo>
                <a:lnTo>
                  <a:pt x="131" y="113"/>
                </a:lnTo>
                <a:lnTo>
                  <a:pt x="131" y="112"/>
                </a:lnTo>
                <a:lnTo>
                  <a:pt x="129" y="112"/>
                </a:lnTo>
                <a:lnTo>
                  <a:pt x="129" y="112"/>
                </a:lnTo>
                <a:lnTo>
                  <a:pt x="129" y="110"/>
                </a:lnTo>
                <a:lnTo>
                  <a:pt x="129" y="110"/>
                </a:lnTo>
                <a:lnTo>
                  <a:pt x="131" y="110"/>
                </a:lnTo>
                <a:lnTo>
                  <a:pt x="132" y="110"/>
                </a:lnTo>
                <a:lnTo>
                  <a:pt x="134" y="110"/>
                </a:lnTo>
                <a:lnTo>
                  <a:pt x="135" y="110"/>
                </a:lnTo>
                <a:lnTo>
                  <a:pt x="135" y="110"/>
                </a:lnTo>
                <a:lnTo>
                  <a:pt x="137" y="110"/>
                </a:lnTo>
                <a:lnTo>
                  <a:pt x="138" y="110"/>
                </a:lnTo>
                <a:lnTo>
                  <a:pt x="139" y="112"/>
                </a:lnTo>
                <a:lnTo>
                  <a:pt x="141" y="112"/>
                </a:lnTo>
                <a:lnTo>
                  <a:pt x="142" y="112"/>
                </a:lnTo>
                <a:lnTo>
                  <a:pt x="144" y="112"/>
                </a:lnTo>
                <a:lnTo>
                  <a:pt x="144" y="110"/>
                </a:lnTo>
                <a:lnTo>
                  <a:pt x="144" y="110"/>
                </a:lnTo>
                <a:lnTo>
                  <a:pt x="147" y="110"/>
                </a:lnTo>
                <a:lnTo>
                  <a:pt x="148" y="112"/>
                </a:lnTo>
                <a:lnTo>
                  <a:pt x="151" y="113"/>
                </a:lnTo>
                <a:lnTo>
                  <a:pt x="152" y="114"/>
                </a:lnTo>
                <a:lnTo>
                  <a:pt x="154" y="116"/>
                </a:lnTo>
                <a:lnTo>
                  <a:pt x="157" y="116"/>
                </a:lnTo>
                <a:lnTo>
                  <a:pt x="158" y="116"/>
                </a:lnTo>
                <a:lnTo>
                  <a:pt x="158" y="116"/>
                </a:lnTo>
                <a:lnTo>
                  <a:pt x="158" y="116"/>
                </a:lnTo>
                <a:lnTo>
                  <a:pt x="159" y="116"/>
                </a:lnTo>
                <a:lnTo>
                  <a:pt x="159" y="116"/>
                </a:lnTo>
                <a:lnTo>
                  <a:pt x="159" y="117"/>
                </a:lnTo>
                <a:lnTo>
                  <a:pt x="161" y="117"/>
                </a:lnTo>
                <a:lnTo>
                  <a:pt x="161" y="119"/>
                </a:lnTo>
                <a:lnTo>
                  <a:pt x="161" y="119"/>
                </a:lnTo>
                <a:lnTo>
                  <a:pt x="161" y="119"/>
                </a:lnTo>
                <a:lnTo>
                  <a:pt x="164" y="119"/>
                </a:lnTo>
                <a:lnTo>
                  <a:pt x="167" y="119"/>
                </a:lnTo>
                <a:lnTo>
                  <a:pt x="171" y="119"/>
                </a:lnTo>
                <a:lnTo>
                  <a:pt x="176" y="120"/>
                </a:lnTo>
                <a:lnTo>
                  <a:pt x="178" y="120"/>
                </a:lnTo>
                <a:lnTo>
                  <a:pt x="181" y="120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84" y="122"/>
                </a:lnTo>
                <a:lnTo>
                  <a:pt x="185" y="122"/>
                </a:lnTo>
                <a:lnTo>
                  <a:pt x="185" y="122"/>
                </a:lnTo>
                <a:lnTo>
                  <a:pt x="185" y="122"/>
                </a:lnTo>
                <a:lnTo>
                  <a:pt x="185" y="122"/>
                </a:lnTo>
                <a:lnTo>
                  <a:pt x="184" y="123"/>
                </a:lnTo>
                <a:lnTo>
                  <a:pt x="184" y="123"/>
                </a:lnTo>
                <a:lnTo>
                  <a:pt x="184" y="123"/>
                </a:lnTo>
                <a:lnTo>
                  <a:pt x="182" y="123"/>
                </a:lnTo>
                <a:lnTo>
                  <a:pt x="182" y="123"/>
                </a:lnTo>
                <a:lnTo>
                  <a:pt x="181" y="122"/>
                </a:lnTo>
                <a:lnTo>
                  <a:pt x="179" y="122"/>
                </a:lnTo>
                <a:lnTo>
                  <a:pt x="179" y="122"/>
                </a:lnTo>
                <a:lnTo>
                  <a:pt x="175" y="122"/>
                </a:lnTo>
                <a:lnTo>
                  <a:pt x="171" y="122"/>
                </a:lnTo>
                <a:lnTo>
                  <a:pt x="167" y="120"/>
                </a:lnTo>
                <a:lnTo>
                  <a:pt x="161" y="120"/>
                </a:lnTo>
                <a:lnTo>
                  <a:pt x="161" y="120"/>
                </a:lnTo>
                <a:lnTo>
                  <a:pt x="159" y="120"/>
                </a:lnTo>
                <a:lnTo>
                  <a:pt x="158" y="122"/>
                </a:lnTo>
                <a:lnTo>
                  <a:pt x="157" y="122"/>
                </a:lnTo>
                <a:lnTo>
                  <a:pt x="157" y="122"/>
                </a:lnTo>
                <a:lnTo>
                  <a:pt x="155" y="123"/>
                </a:lnTo>
                <a:lnTo>
                  <a:pt x="155" y="123"/>
                </a:lnTo>
                <a:lnTo>
                  <a:pt x="155" y="123"/>
                </a:lnTo>
                <a:lnTo>
                  <a:pt x="155" y="124"/>
                </a:lnTo>
                <a:lnTo>
                  <a:pt x="155" y="124"/>
                </a:lnTo>
                <a:lnTo>
                  <a:pt x="155" y="124"/>
                </a:lnTo>
                <a:lnTo>
                  <a:pt x="155" y="124"/>
                </a:lnTo>
                <a:lnTo>
                  <a:pt x="155" y="126"/>
                </a:lnTo>
                <a:lnTo>
                  <a:pt x="155" y="126"/>
                </a:lnTo>
                <a:lnTo>
                  <a:pt x="157" y="124"/>
                </a:lnTo>
                <a:lnTo>
                  <a:pt x="159" y="124"/>
                </a:lnTo>
                <a:lnTo>
                  <a:pt x="161" y="126"/>
                </a:lnTo>
                <a:lnTo>
                  <a:pt x="162" y="126"/>
                </a:lnTo>
                <a:lnTo>
                  <a:pt x="165" y="126"/>
                </a:lnTo>
                <a:lnTo>
                  <a:pt x="167" y="127"/>
                </a:lnTo>
                <a:lnTo>
                  <a:pt x="168" y="127"/>
                </a:lnTo>
                <a:lnTo>
                  <a:pt x="171" y="126"/>
                </a:lnTo>
                <a:lnTo>
                  <a:pt x="171" y="126"/>
                </a:lnTo>
                <a:lnTo>
                  <a:pt x="172" y="126"/>
                </a:lnTo>
                <a:lnTo>
                  <a:pt x="174" y="127"/>
                </a:lnTo>
                <a:lnTo>
                  <a:pt x="176" y="127"/>
                </a:lnTo>
                <a:lnTo>
                  <a:pt x="179" y="129"/>
                </a:lnTo>
                <a:lnTo>
                  <a:pt x="182" y="130"/>
                </a:lnTo>
                <a:lnTo>
                  <a:pt x="185" y="131"/>
                </a:lnTo>
                <a:lnTo>
                  <a:pt x="188" y="131"/>
                </a:lnTo>
                <a:lnTo>
                  <a:pt x="189" y="133"/>
                </a:lnTo>
                <a:lnTo>
                  <a:pt x="191" y="133"/>
                </a:lnTo>
                <a:lnTo>
                  <a:pt x="192" y="133"/>
                </a:lnTo>
                <a:lnTo>
                  <a:pt x="194" y="133"/>
                </a:lnTo>
                <a:lnTo>
                  <a:pt x="194" y="133"/>
                </a:lnTo>
                <a:lnTo>
                  <a:pt x="195" y="133"/>
                </a:lnTo>
                <a:lnTo>
                  <a:pt x="196" y="133"/>
                </a:lnTo>
                <a:lnTo>
                  <a:pt x="198" y="133"/>
                </a:lnTo>
                <a:lnTo>
                  <a:pt x="199" y="133"/>
                </a:lnTo>
                <a:lnTo>
                  <a:pt x="199" y="133"/>
                </a:lnTo>
                <a:lnTo>
                  <a:pt x="199" y="133"/>
                </a:lnTo>
                <a:lnTo>
                  <a:pt x="201" y="134"/>
                </a:lnTo>
                <a:lnTo>
                  <a:pt x="202" y="134"/>
                </a:lnTo>
                <a:lnTo>
                  <a:pt x="202" y="134"/>
                </a:lnTo>
                <a:lnTo>
                  <a:pt x="204" y="134"/>
                </a:lnTo>
                <a:lnTo>
                  <a:pt x="204" y="134"/>
                </a:lnTo>
                <a:lnTo>
                  <a:pt x="202" y="134"/>
                </a:lnTo>
                <a:lnTo>
                  <a:pt x="201" y="134"/>
                </a:lnTo>
                <a:lnTo>
                  <a:pt x="198" y="134"/>
                </a:lnTo>
                <a:lnTo>
                  <a:pt x="196" y="134"/>
                </a:lnTo>
                <a:lnTo>
                  <a:pt x="196" y="133"/>
                </a:lnTo>
                <a:lnTo>
                  <a:pt x="195" y="133"/>
                </a:lnTo>
                <a:lnTo>
                  <a:pt x="194" y="134"/>
                </a:lnTo>
                <a:lnTo>
                  <a:pt x="194" y="134"/>
                </a:lnTo>
                <a:lnTo>
                  <a:pt x="192" y="133"/>
                </a:lnTo>
                <a:lnTo>
                  <a:pt x="191" y="133"/>
                </a:lnTo>
                <a:lnTo>
                  <a:pt x="189" y="133"/>
                </a:lnTo>
                <a:lnTo>
                  <a:pt x="188" y="133"/>
                </a:lnTo>
                <a:lnTo>
                  <a:pt x="185" y="133"/>
                </a:lnTo>
                <a:lnTo>
                  <a:pt x="182" y="133"/>
                </a:lnTo>
                <a:lnTo>
                  <a:pt x="178" y="133"/>
                </a:lnTo>
                <a:lnTo>
                  <a:pt x="175" y="133"/>
                </a:lnTo>
                <a:lnTo>
                  <a:pt x="172" y="133"/>
                </a:lnTo>
                <a:lnTo>
                  <a:pt x="172" y="133"/>
                </a:lnTo>
                <a:lnTo>
                  <a:pt x="169" y="131"/>
                </a:lnTo>
                <a:lnTo>
                  <a:pt x="167" y="131"/>
                </a:lnTo>
                <a:lnTo>
                  <a:pt x="165" y="131"/>
                </a:lnTo>
                <a:lnTo>
                  <a:pt x="165" y="131"/>
                </a:lnTo>
                <a:lnTo>
                  <a:pt x="164" y="130"/>
                </a:lnTo>
                <a:lnTo>
                  <a:pt x="162" y="129"/>
                </a:lnTo>
                <a:lnTo>
                  <a:pt x="162" y="129"/>
                </a:lnTo>
                <a:lnTo>
                  <a:pt x="159" y="129"/>
                </a:lnTo>
                <a:lnTo>
                  <a:pt x="157" y="129"/>
                </a:lnTo>
                <a:lnTo>
                  <a:pt x="155" y="129"/>
                </a:lnTo>
                <a:lnTo>
                  <a:pt x="154" y="129"/>
                </a:lnTo>
                <a:lnTo>
                  <a:pt x="152" y="127"/>
                </a:lnTo>
                <a:lnTo>
                  <a:pt x="151" y="126"/>
                </a:lnTo>
                <a:lnTo>
                  <a:pt x="151" y="126"/>
                </a:lnTo>
                <a:lnTo>
                  <a:pt x="149" y="124"/>
                </a:lnTo>
                <a:lnTo>
                  <a:pt x="148" y="123"/>
                </a:lnTo>
                <a:lnTo>
                  <a:pt x="149" y="122"/>
                </a:lnTo>
                <a:lnTo>
                  <a:pt x="148" y="122"/>
                </a:lnTo>
                <a:lnTo>
                  <a:pt x="148" y="122"/>
                </a:lnTo>
                <a:lnTo>
                  <a:pt x="144" y="120"/>
                </a:lnTo>
                <a:lnTo>
                  <a:pt x="141" y="120"/>
                </a:lnTo>
                <a:lnTo>
                  <a:pt x="138" y="120"/>
                </a:lnTo>
                <a:lnTo>
                  <a:pt x="138" y="120"/>
                </a:lnTo>
                <a:lnTo>
                  <a:pt x="138" y="119"/>
                </a:lnTo>
                <a:lnTo>
                  <a:pt x="137" y="119"/>
                </a:lnTo>
                <a:lnTo>
                  <a:pt x="135" y="117"/>
                </a:lnTo>
                <a:lnTo>
                  <a:pt x="132" y="117"/>
                </a:lnTo>
                <a:lnTo>
                  <a:pt x="131" y="116"/>
                </a:lnTo>
                <a:lnTo>
                  <a:pt x="131" y="116"/>
                </a:lnTo>
                <a:lnTo>
                  <a:pt x="125" y="116"/>
                </a:lnTo>
                <a:lnTo>
                  <a:pt x="118" y="116"/>
                </a:lnTo>
                <a:lnTo>
                  <a:pt x="112" y="116"/>
                </a:lnTo>
                <a:lnTo>
                  <a:pt x="110" y="116"/>
                </a:lnTo>
                <a:lnTo>
                  <a:pt x="107" y="116"/>
                </a:lnTo>
                <a:lnTo>
                  <a:pt x="107" y="116"/>
                </a:lnTo>
                <a:lnTo>
                  <a:pt x="104" y="116"/>
                </a:lnTo>
                <a:lnTo>
                  <a:pt x="102" y="117"/>
                </a:lnTo>
                <a:lnTo>
                  <a:pt x="101" y="117"/>
                </a:lnTo>
                <a:lnTo>
                  <a:pt x="100" y="117"/>
                </a:lnTo>
                <a:lnTo>
                  <a:pt x="98" y="117"/>
                </a:lnTo>
                <a:lnTo>
                  <a:pt x="97" y="117"/>
                </a:lnTo>
                <a:lnTo>
                  <a:pt x="97" y="117"/>
                </a:lnTo>
                <a:lnTo>
                  <a:pt x="97" y="117"/>
                </a:lnTo>
                <a:lnTo>
                  <a:pt x="95" y="117"/>
                </a:lnTo>
                <a:lnTo>
                  <a:pt x="95" y="117"/>
                </a:lnTo>
                <a:lnTo>
                  <a:pt x="94" y="117"/>
                </a:lnTo>
                <a:lnTo>
                  <a:pt x="94" y="117"/>
                </a:lnTo>
                <a:lnTo>
                  <a:pt x="94" y="117"/>
                </a:lnTo>
                <a:lnTo>
                  <a:pt x="92" y="117"/>
                </a:lnTo>
                <a:lnTo>
                  <a:pt x="92" y="119"/>
                </a:lnTo>
                <a:lnTo>
                  <a:pt x="92" y="120"/>
                </a:lnTo>
                <a:lnTo>
                  <a:pt x="92" y="120"/>
                </a:lnTo>
                <a:lnTo>
                  <a:pt x="94" y="120"/>
                </a:lnTo>
                <a:lnTo>
                  <a:pt x="94" y="122"/>
                </a:lnTo>
                <a:lnTo>
                  <a:pt x="94" y="122"/>
                </a:lnTo>
                <a:lnTo>
                  <a:pt x="95" y="123"/>
                </a:lnTo>
                <a:lnTo>
                  <a:pt x="95" y="123"/>
                </a:lnTo>
                <a:lnTo>
                  <a:pt x="94" y="124"/>
                </a:lnTo>
                <a:lnTo>
                  <a:pt x="94" y="124"/>
                </a:lnTo>
                <a:lnTo>
                  <a:pt x="92" y="126"/>
                </a:lnTo>
                <a:lnTo>
                  <a:pt x="92" y="127"/>
                </a:lnTo>
                <a:lnTo>
                  <a:pt x="92" y="127"/>
                </a:lnTo>
                <a:lnTo>
                  <a:pt x="94" y="130"/>
                </a:lnTo>
                <a:lnTo>
                  <a:pt x="94" y="130"/>
                </a:lnTo>
                <a:lnTo>
                  <a:pt x="94" y="130"/>
                </a:lnTo>
                <a:lnTo>
                  <a:pt x="95" y="131"/>
                </a:lnTo>
                <a:lnTo>
                  <a:pt x="95" y="131"/>
                </a:lnTo>
                <a:lnTo>
                  <a:pt x="97" y="131"/>
                </a:lnTo>
                <a:lnTo>
                  <a:pt x="98" y="131"/>
                </a:lnTo>
                <a:lnTo>
                  <a:pt x="101" y="131"/>
                </a:lnTo>
                <a:lnTo>
                  <a:pt x="101" y="131"/>
                </a:lnTo>
                <a:lnTo>
                  <a:pt x="101" y="130"/>
                </a:lnTo>
                <a:lnTo>
                  <a:pt x="101" y="130"/>
                </a:lnTo>
                <a:lnTo>
                  <a:pt x="102" y="130"/>
                </a:lnTo>
                <a:lnTo>
                  <a:pt x="102" y="130"/>
                </a:lnTo>
                <a:lnTo>
                  <a:pt x="104" y="130"/>
                </a:lnTo>
                <a:lnTo>
                  <a:pt x="105" y="130"/>
                </a:lnTo>
                <a:lnTo>
                  <a:pt x="110" y="131"/>
                </a:lnTo>
                <a:lnTo>
                  <a:pt x="112" y="133"/>
                </a:lnTo>
                <a:lnTo>
                  <a:pt x="117" y="133"/>
                </a:lnTo>
                <a:lnTo>
                  <a:pt x="117" y="133"/>
                </a:lnTo>
                <a:lnTo>
                  <a:pt x="118" y="133"/>
                </a:lnTo>
                <a:lnTo>
                  <a:pt x="119" y="133"/>
                </a:lnTo>
                <a:lnTo>
                  <a:pt x="121" y="133"/>
                </a:lnTo>
                <a:lnTo>
                  <a:pt x="122" y="134"/>
                </a:lnTo>
                <a:lnTo>
                  <a:pt x="124" y="134"/>
                </a:lnTo>
                <a:lnTo>
                  <a:pt x="125" y="136"/>
                </a:lnTo>
                <a:lnTo>
                  <a:pt x="127" y="137"/>
                </a:lnTo>
                <a:lnTo>
                  <a:pt x="128" y="139"/>
                </a:lnTo>
                <a:lnTo>
                  <a:pt x="128" y="139"/>
                </a:lnTo>
                <a:lnTo>
                  <a:pt x="128" y="139"/>
                </a:lnTo>
                <a:lnTo>
                  <a:pt x="128" y="140"/>
                </a:lnTo>
                <a:lnTo>
                  <a:pt x="129" y="140"/>
                </a:lnTo>
                <a:lnTo>
                  <a:pt x="129" y="141"/>
                </a:lnTo>
                <a:lnTo>
                  <a:pt x="131" y="141"/>
                </a:lnTo>
                <a:lnTo>
                  <a:pt x="131" y="141"/>
                </a:lnTo>
                <a:lnTo>
                  <a:pt x="132" y="141"/>
                </a:lnTo>
                <a:lnTo>
                  <a:pt x="137" y="141"/>
                </a:lnTo>
                <a:lnTo>
                  <a:pt x="138" y="141"/>
                </a:lnTo>
                <a:lnTo>
                  <a:pt x="139" y="141"/>
                </a:lnTo>
                <a:lnTo>
                  <a:pt x="139" y="141"/>
                </a:lnTo>
                <a:lnTo>
                  <a:pt x="141" y="141"/>
                </a:lnTo>
                <a:lnTo>
                  <a:pt x="141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1" y="144"/>
                </a:lnTo>
                <a:lnTo>
                  <a:pt x="141" y="146"/>
                </a:lnTo>
                <a:lnTo>
                  <a:pt x="139" y="146"/>
                </a:lnTo>
                <a:lnTo>
                  <a:pt x="139" y="146"/>
                </a:lnTo>
                <a:lnTo>
                  <a:pt x="139" y="146"/>
                </a:lnTo>
                <a:lnTo>
                  <a:pt x="138" y="146"/>
                </a:lnTo>
                <a:lnTo>
                  <a:pt x="138" y="146"/>
                </a:lnTo>
                <a:lnTo>
                  <a:pt x="137" y="146"/>
                </a:lnTo>
                <a:lnTo>
                  <a:pt x="135" y="144"/>
                </a:lnTo>
                <a:lnTo>
                  <a:pt x="134" y="144"/>
                </a:lnTo>
                <a:lnTo>
                  <a:pt x="134" y="143"/>
                </a:lnTo>
                <a:lnTo>
                  <a:pt x="132" y="143"/>
                </a:lnTo>
                <a:lnTo>
                  <a:pt x="131" y="143"/>
                </a:lnTo>
                <a:lnTo>
                  <a:pt x="131" y="143"/>
                </a:lnTo>
                <a:lnTo>
                  <a:pt x="129" y="143"/>
                </a:lnTo>
                <a:lnTo>
                  <a:pt x="129" y="143"/>
                </a:lnTo>
                <a:lnTo>
                  <a:pt x="129" y="143"/>
                </a:lnTo>
                <a:lnTo>
                  <a:pt x="127" y="143"/>
                </a:lnTo>
                <a:lnTo>
                  <a:pt x="125" y="143"/>
                </a:lnTo>
                <a:lnTo>
                  <a:pt x="121" y="143"/>
                </a:lnTo>
                <a:lnTo>
                  <a:pt x="119" y="143"/>
                </a:lnTo>
                <a:lnTo>
                  <a:pt x="118" y="143"/>
                </a:lnTo>
                <a:lnTo>
                  <a:pt x="115" y="143"/>
                </a:lnTo>
                <a:lnTo>
                  <a:pt x="114" y="143"/>
                </a:lnTo>
                <a:lnTo>
                  <a:pt x="114" y="143"/>
                </a:lnTo>
                <a:lnTo>
                  <a:pt x="111" y="143"/>
                </a:lnTo>
                <a:lnTo>
                  <a:pt x="110" y="143"/>
                </a:lnTo>
                <a:lnTo>
                  <a:pt x="108" y="143"/>
                </a:lnTo>
                <a:lnTo>
                  <a:pt x="107" y="144"/>
                </a:lnTo>
                <a:lnTo>
                  <a:pt x="107" y="144"/>
                </a:lnTo>
                <a:lnTo>
                  <a:pt x="105" y="146"/>
                </a:lnTo>
                <a:lnTo>
                  <a:pt x="104" y="146"/>
                </a:lnTo>
                <a:lnTo>
                  <a:pt x="104" y="146"/>
                </a:lnTo>
                <a:lnTo>
                  <a:pt x="104" y="144"/>
                </a:lnTo>
                <a:lnTo>
                  <a:pt x="104" y="144"/>
                </a:lnTo>
                <a:lnTo>
                  <a:pt x="105" y="143"/>
                </a:lnTo>
                <a:lnTo>
                  <a:pt x="105" y="143"/>
                </a:lnTo>
                <a:lnTo>
                  <a:pt x="105" y="143"/>
                </a:lnTo>
                <a:lnTo>
                  <a:pt x="105" y="143"/>
                </a:lnTo>
                <a:lnTo>
                  <a:pt x="105" y="141"/>
                </a:lnTo>
                <a:lnTo>
                  <a:pt x="105" y="141"/>
                </a:lnTo>
                <a:lnTo>
                  <a:pt x="104" y="141"/>
                </a:lnTo>
                <a:lnTo>
                  <a:pt x="104" y="140"/>
                </a:lnTo>
                <a:lnTo>
                  <a:pt x="104" y="140"/>
                </a:lnTo>
                <a:lnTo>
                  <a:pt x="102" y="141"/>
                </a:lnTo>
                <a:lnTo>
                  <a:pt x="102" y="141"/>
                </a:lnTo>
                <a:lnTo>
                  <a:pt x="102" y="141"/>
                </a:lnTo>
                <a:lnTo>
                  <a:pt x="102" y="141"/>
                </a:lnTo>
                <a:lnTo>
                  <a:pt x="102" y="141"/>
                </a:lnTo>
                <a:lnTo>
                  <a:pt x="102" y="143"/>
                </a:lnTo>
                <a:lnTo>
                  <a:pt x="102" y="143"/>
                </a:lnTo>
                <a:lnTo>
                  <a:pt x="102" y="143"/>
                </a:lnTo>
                <a:lnTo>
                  <a:pt x="102" y="144"/>
                </a:lnTo>
                <a:lnTo>
                  <a:pt x="102" y="144"/>
                </a:lnTo>
                <a:lnTo>
                  <a:pt x="102" y="144"/>
                </a:lnTo>
                <a:lnTo>
                  <a:pt x="102" y="144"/>
                </a:lnTo>
                <a:lnTo>
                  <a:pt x="102" y="146"/>
                </a:lnTo>
                <a:lnTo>
                  <a:pt x="102" y="147"/>
                </a:lnTo>
                <a:lnTo>
                  <a:pt x="102" y="149"/>
                </a:lnTo>
                <a:lnTo>
                  <a:pt x="102" y="149"/>
                </a:lnTo>
                <a:lnTo>
                  <a:pt x="102" y="150"/>
                </a:lnTo>
                <a:lnTo>
                  <a:pt x="102" y="150"/>
                </a:lnTo>
                <a:lnTo>
                  <a:pt x="102" y="150"/>
                </a:lnTo>
                <a:lnTo>
                  <a:pt x="102" y="153"/>
                </a:lnTo>
                <a:lnTo>
                  <a:pt x="102" y="154"/>
                </a:lnTo>
                <a:lnTo>
                  <a:pt x="102" y="154"/>
                </a:lnTo>
                <a:lnTo>
                  <a:pt x="102" y="156"/>
                </a:lnTo>
                <a:lnTo>
                  <a:pt x="102" y="157"/>
                </a:lnTo>
                <a:lnTo>
                  <a:pt x="104" y="157"/>
                </a:lnTo>
                <a:lnTo>
                  <a:pt x="105" y="159"/>
                </a:lnTo>
                <a:lnTo>
                  <a:pt x="105" y="159"/>
                </a:lnTo>
                <a:lnTo>
                  <a:pt x="108" y="159"/>
                </a:lnTo>
                <a:lnTo>
                  <a:pt x="110" y="159"/>
                </a:lnTo>
                <a:lnTo>
                  <a:pt x="111" y="160"/>
                </a:lnTo>
                <a:lnTo>
                  <a:pt x="111" y="160"/>
                </a:lnTo>
                <a:lnTo>
                  <a:pt x="112" y="160"/>
                </a:lnTo>
                <a:lnTo>
                  <a:pt x="114" y="160"/>
                </a:lnTo>
                <a:lnTo>
                  <a:pt x="117" y="159"/>
                </a:lnTo>
                <a:lnTo>
                  <a:pt x="118" y="159"/>
                </a:lnTo>
                <a:lnTo>
                  <a:pt x="119" y="159"/>
                </a:lnTo>
                <a:lnTo>
                  <a:pt x="121" y="159"/>
                </a:lnTo>
                <a:lnTo>
                  <a:pt x="122" y="160"/>
                </a:lnTo>
                <a:lnTo>
                  <a:pt x="122" y="160"/>
                </a:lnTo>
                <a:lnTo>
                  <a:pt x="122" y="160"/>
                </a:lnTo>
                <a:lnTo>
                  <a:pt x="122" y="160"/>
                </a:lnTo>
                <a:lnTo>
                  <a:pt x="121" y="160"/>
                </a:lnTo>
                <a:lnTo>
                  <a:pt x="121" y="160"/>
                </a:lnTo>
                <a:lnTo>
                  <a:pt x="119" y="160"/>
                </a:lnTo>
                <a:lnTo>
                  <a:pt x="119" y="160"/>
                </a:lnTo>
                <a:lnTo>
                  <a:pt x="118" y="160"/>
                </a:lnTo>
                <a:lnTo>
                  <a:pt x="118" y="160"/>
                </a:lnTo>
                <a:lnTo>
                  <a:pt x="115" y="160"/>
                </a:lnTo>
                <a:lnTo>
                  <a:pt x="112" y="160"/>
                </a:lnTo>
                <a:lnTo>
                  <a:pt x="110" y="160"/>
                </a:lnTo>
                <a:lnTo>
                  <a:pt x="105" y="161"/>
                </a:lnTo>
                <a:lnTo>
                  <a:pt x="105" y="161"/>
                </a:lnTo>
                <a:lnTo>
                  <a:pt x="104" y="161"/>
                </a:lnTo>
                <a:lnTo>
                  <a:pt x="102" y="161"/>
                </a:lnTo>
                <a:lnTo>
                  <a:pt x="102" y="161"/>
                </a:lnTo>
                <a:lnTo>
                  <a:pt x="101" y="161"/>
                </a:lnTo>
                <a:lnTo>
                  <a:pt x="101" y="163"/>
                </a:lnTo>
                <a:lnTo>
                  <a:pt x="101" y="163"/>
                </a:lnTo>
                <a:lnTo>
                  <a:pt x="101" y="163"/>
                </a:lnTo>
                <a:lnTo>
                  <a:pt x="101" y="164"/>
                </a:lnTo>
                <a:lnTo>
                  <a:pt x="101" y="164"/>
                </a:lnTo>
                <a:lnTo>
                  <a:pt x="101" y="166"/>
                </a:lnTo>
                <a:lnTo>
                  <a:pt x="100" y="167"/>
                </a:lnTo>
                <a:lnTo>
                  <a:pt x="100" y="167"/>
                </a:lnTo>
                <a:lnTo>
                  <a:pt x="100" y="169"/>
                </a:lnTo>
                <a:lnTo>
                  <a:pt x="101" y="169"/>
                </a:lnTo>
                <a:lnTo>
                  <a:pt x="101" y="169"/>
                </a:lnTo>
                <a:lnTo>
                  <a:pt x="101" y="170"/>
                </a:lnTo>
                <a:lnTo>
                  <a:pt x="101" y="171"/>
                </a:lnTo>
                <a:lnTo>
                  <a:pt x="101" y="171"/>
                </a:lnTo>
                <a:lnTo>
                  <a:pt x="101" y="173"/>
                </a:lnTo>
                <a:lnTo>
                  <a:pt x="101" y="173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4" y="173"/>
                </a:lnTo>
                <a:lnTo>
                  <a:pt x="105" y="173"/>
                </a:lnTo>
                <a:lnTo>
                  <a:pt x="107" y="173"/>
                </a:lnTo>
                <a:lnTo>
                  <a:pt x="107" y="173"/>
                </a:lnTo>
                <a:lnTo>
                  <a:pt x="107" y="173"/>
                </a:lnTo>
                <a:lnTo>
                  <a:pt x="107" y="173"/>
                </a:lnTo>
                <a:lnTo>
                  <a:pt x="107" y="174"/>
                </a:lnTo>
                <a:lnTo>
                  <a:pt x="107" y="174"/>
                </a:lnTo>
                <a:lnTo>
                  <a:pt x="107" y="174"/>
                </a:lnTo>
                <a:lnTo>
                  <a:pt x="104" y="174"/>
                </a:lnTo>
                <a:lnTo>
                  <a:pt x="101" y="174"/>
                </a:lnTo>
                <a:lnTo>
                  <a:pt x="100" y="174"/>
                </a:lnTo>
                <a:lnTo>
                  <a:pt x="98" y="176"/>
                </a:lnTo>
                <a:lnTo>
                  <a:pt x="98" y="176"/>
                </a:lnTo>
                <a:lnTo>
                  <a:pt x="97" y="177"/>
                </a:lnTo>
                <a:lnTo>
                  <a:pt x="97" y="177"/>
                </a:lnTo>
                <a:lnTo>
                  <a:pt x="95" y="177"/>
                </a:lnTo>
                <a:lnTo>
                  <a:pt x="94" y="178"/>
                </a:lnTo>
                <a:lnTo>
                  <a:pt x="92" y="178"/>
                </a:lnTo>
                <a:lnTo>
                  <a:pt x="92" y="180"/>
                </a:lnTo>
                <a:lnTo>
                  <a:pt x="91" y="181"/>
                </a:lnTo>
                <a:lnTo>
                  <a:pt x="91" y="181"/>
                </a:lnTo>
                <a:lnTo>
                  <a:pt x="91" y="183"/>
                </a:lnTo>
                <a:lnTo>
                  <a:pt x="91" y="183"/>
                </a:lnTo>
                <a:lnTo>
                  <a:pt x="91" y="184"/>
                </a:lnTo>
                <a:lnTo>
                  <a:pt x="94" y="186"/>
                </a:lnTo>
                <a:lnTo>
                  <a:pt x="97" y="187"/>
                </a:lnTo>
                <a:lnTo>
                  <a:pt x="100" y="188"/>
                </a:lnTo>
                <a:lnTo>
                  <a:pt x="102" y="190"/>
                </a:lnTo>
                <a:lnTo>
                  <a:pt x="102" y="190"/>
                </a:lnTo>
                <a:lnTo>
                  <a:pt x="102" y="190"/>
                </a:lnTo>
                <a:lnTo>
                  <a:pt x="104" y="190"/>
                </a:lnTo>
                <a:lnTo>
                  <a:pt x="105" y="188"/>
                </a:lnTo>
                <a:lnTo>
                  <a:pt x="105" y="188"/>
                </a:lnTo>
                <a:lnTo>
                  <a:pt x="107" y="188"/>
                </a:lnTo>
                <a:lnTo>
                  <a:pt x="107" y="188"/>
                </a:lnTo>
                <a:lnTo>
                  <a:pt x="108" y="190"/>
                </a:lnTo>
                <a:lnTo>
                  <a:pt x="108" y="191"/>
                </a:lnTo>
                <a:lnTo>
                  <a:pt x="108" y="191"/>
                </a:lnTo>
                <a:lnTo>
                  <a:pt x="105" y="190"/>
                </a:lnTo>
                <a:lnTo>
                  <a:pt x="104" y="190"/>
                </a:lnTo>
                <a:lnTo>
                  <a:pt x="101" y="190"/>
                </a:lnTo>
                <a:lnTo>
                  <a:pt x="100" y="191"/>
                </a:lnTo>
                <a:lnTo>
                  <a:pt x="98" y="191"/>
                </a:lnTo>
                <a:lnTo>
                  <a:pt x="98" y="191"/>
                </a:lnTo>
                <a:lnTo>
                  <a:pt x="98" y="191"/>
                </a:lnTo>
                <a:lnTo>
                  <a:pt x="97" y="191"/>
                </a:lnTo>
                <a:lnTo>
                  <a:pt x="97" y="191"/>
                </a:lnTo>
                <a:lnTo>
                  <a:pt x="95" y="193"/>
                </a:lnTo>
                <a:lnTo>
                  <a:pt x="95" y="194"/>
                </a:lnTo>
                <a:lnTo>
                  <a:pt x="95" y="194"/>
                </a:lnTo>
                <a:lnTo>
                  <a:pt x="94" y="196"/>
                </a:lnTo>
                <a:lnTo>
                  <a:pt x="94" y="196"/>
                </a:lnTo>
                <a:lnTo>
                  <a:pt x="95" y="196"/>
                </a:lnTo>
                <a:lnTo>
                  <a:pt x="95" y="197"/>
                </a:lnTo>
                <a:lnTo>
                  <a:pt x="97" y="197"/>
                </a:lnTo>
                <a:lnTo>
                  <a:pt x="97" y="197"/>
                </a:lnTo>
                <a:lnTo>
                  <a:pt x="98" y="198"/>
                </a:lnTo>
                <a:lnTo>
                  <a:pt x="101" y="198"/>
                </a:lnTo>
                <a:lnTo>
                  <a:pt x="101" y="198"/>
                </a:lnTo>
                <a:lnTo>
                  <a:pt x="102" y="200"/>
                </a:lnTo>
                <a:lnTo>
                  <a:pt x="105" y="200"/>
                </a:lnTo>
                <a:lnTo>
                  <a:pt x="108" y="201"/>
                </a:lnTo>
                <a:lnTo>
                  <a:pt x="111" y="201"/>
                </a:lnTo>
                <a:lnTo>
                  <a:pt x="111" y="201"/>
                </a:lnTo>
                <a:lnTo>
                  <a:pt x="108" y="201"/>
                </a:lnTo>
                <a:lnTo>
                  <a:pt x="105" y="201"/>
                </a:lnTo>
                <a:lnTo>
                  <a:pt x="102" y="200"/>
                </a:lnTo>
                <a:lnTo>
                  <a:pt x="100" y="200"/>
                </a:lnTo>
                <a:lnTo>
                  <a:pt x="100" y="200"/>
                </a:lnTo>
                <a:lnTo>
                  <a:pt x="98" y="198"/>
                </a:lnTo>
                <a:lnTo>
                  <a:pt x="97" y="198"/>
                </a:lnTo>
                <a:lnTo>
                  <a:pt x="95" y="197"/>
                </a:lnTo>
                <a:lnTo>
                  <a:pt x="94" y="197"/>
                </a:lnTo>
                <a:lnTo>
                  <a:pt x="94" y="197"/>
                </a:lnTo>
                <a:lnTo>
                  <a:pt x="94" y="197"/>
                </a:lnTo>
                <a:lnTo>
                  <a:pt x="92" y="196"/>
                </a:lnTo>
                <a:lnTo>
                  <a:pt x="91" y="196"/>
                </a:lnTo>
                <a:lnTo>
                  <a:pt x="90" y="196"/>
                </a:lnTo>
                <a:lnTo>
                  <a:pt x="90" y="196"/>
                </a:lnTo>
                <a:lnTo>
                  <a:pt x="90" y="196"/>
                </a:lnTo>
                <a:lnTo>
                  <a:pt x="90" y="197"/>
                </a:lnTo>
                <a:lnTo>
                  <a:pt x="88" y="198"/>
                </a:lnTo>
                <a:lnTo>
                  <a:pt x="87" y="198"/>
                </a:lnTo>
                <a:lnTo>
                  <a:pt x="84" y="200"/>
                </a:lnTo>
                <a:lnTo>
                  <a:pt x="84" y="200"/>
                </a:lnTo>
                <a:lnTo>
                  <a:pt x="82" y="200"/>
                </a:lnTo>
                <a:lnTo>
                  <a:pt x="81" y="200"/>
                </a:lnTo>
                <a:lnTo>
                  <a:pt x="81" y="198"/>
                </a:lnTo>
                <a:lnTo>
                  <a:pt x="81" y="198"/>
                </a:lnTo>
                <a:lnTo>
                  <a:pt x="81" y="200"/>
                </a:lnTo>
                <a:lnTo>
                  <a:pt x="80" y="200"/>
                </a:lnTo>
                <a:lnTo>
                  <a:pt x="80" y="200"/>
                </a:lnTo>
                <a:lnTo>
                  <a:pt x="78" y="200"/>
                </a:lnTo>
                <a:lnTo>
                  <a:pt x="78" y="201"/>
                </a:lnTo>
                <a:lnTo>
                  <a:pt x="78" y="201"/>
                </a:lnTo>
                <a:lnTo>
                  <a:pt x="78" y="201"/>
                </a:lnTo>
                <a:lnTo>
                  <a:pt x="78" y="203"/>
                </a:lnTo>
                <a:lnTo>
                  <a:pt x="78" y="204"/>
                </a:lnTo>
                <a:lnTo>
                  <a:pt x="78" y="204"/>
                </a:lnTo>
                <a:lnTo>
                  <a:pt x="80" y="206"/>
                </a:lnTo>
                <a:lnTo>
                  <a:pt x="80" y="206"/>
                </a:lnTo>
                <a:lnTo>
                  <a:pt x="81" y="206"/>
                </a:lnTo>
                <a:lnTo>
                  <a:pt x="81" y="207"/>
                </a:lnTo>
                <a:lnTo>
                  <a:pt x="81" y="207"/>
                </a:lnTo>
                <a:lnTo>
                  <a:pt x="81" y="207"/>
                </a:lnTo>
                <a:lnTo>
                  <a:pt x="81" y="207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7" y="208"/>
                </a:lnTo>
                <a:lnTo>
                  <a:pt x="77" y="208"/>
                </a:lnTo>
                <a:lnTo>
                  <a:pt x="75" y="208"/>
                </a:lnTo>
                <a:lnTo>
                  <a:pt x="75" y="208"/>
                </a:lnTo>
                <a:lnTo>
                  <a:pt x="75" y="207"/>
                </a:lnTo>
                <a:lnTo>
                  <a:pt x="75" y="207"/>
                </a:lnTo>
                <a:lnTo>
                  <a:pt x="74" y="207"/>
                </a:lnTo>
                <a:lnTo>
                  <a:pt x="74" y="207"/>
                </a:lnTo>
                <a:lnTo>
                  <a:pt x="72" y="207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10"/>
                </a:lnTo>
                <a:lnTo>
                  <a:pt x="72" y="210"/>
                </a:lnTo>
                <a:lnTo>
                  <a:pt x="71" y="210"/>
                </a:lnTo>
                <a:lnTo>
                  <a:pt x="71" y="210"/>
                </a:lnTo>
                <a:lnTo>
                  <a:pt x="71" y="210"/>
                </a:lnTo>
                <a:lnTo>
                  <a:pt x="71" y="210"/>
                </a:lnTo>
                <a:lnTo>
                  <a:pt x="71" y="210"/>
                </a:lnTo>
                <a:lnTo>
                  <a:pt x="70" y="208"/>
                </a:lnTo>
                <a:lnTo>
                  <a:pt x="70" y="208"/>
                </a:lnTo>
                <a:lnTo>
                  <a:pt x="70" y="208"/>
                </a:lnTo>
                <a:lnTo>
                  <a:pt x="70" y="208"/>
                </a:lnTo>
                <a:lnTo>
                  <a:pt x="71" y="208"/>
                </a:lnTo>
                <a:lnTo>
                  <a:pt x="71" y="208"/>
                </a:lnTo>
                <a:lnTo>
                  <a:pt x="71" y="208"/>
                </a:lnTo>
                <a:lnTo>
                  <a:pt x="72" y="207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1" y="206"/>
                </a:lnTo>
                <a:lnTo>
                  <a:pt x="71" y="206"/>
                </a:lnTo>
                <a:lnTo>
                  <a:pt x="71" y="206"/>
                </a:lnTo>
                <a:lnTo>
                  <a:pt x="70" y="206"/>
                </a:lnTo>
                <a:lnTo>
                  <a:pt x="70" y="206"/>
                </a:lnTo>
                <a:lnTo>
                  <a:pt x="68" y="206"/>
                </a:lnTo>
                <a:lnTo>
                  <a:pt x="68" y="207"/>
                </a:lnTo>
                <a:lnTo>
                  <a:pt x="68" y="207"/>
                </a:lnTo>
                <a:lnTo>
                  <a:pt x="68" y="207"/>
                </a:lnTo>
                <a:lnTo>
                  <a:pt x="67" y="207"/>
                </a:lnTo>
                <a:lnTo>
                  <a:pt x="67" y="207"/>
                </a:lnTo>
                <a:lnTo>
                  <a:pt x="65" y="207"/>
                </a:lnTo>
                <a:lnTo>
                  <a:pt x="65" y="207"/>
                </a:lnTo>
                <a:lnTo>
                  <a:pt x="65" y="207"/>
                </a:lnTo>
                <a:lnTo>
                  <a:pt x="64" y="206"/>
                </a:lnTo>
                <a:lnTo>
                  <a:pt x="64" y="204"/>
                </a:lnTo>
                <a:lnTo>
                  <a:pt x="63" y="204"/>
                </a:lnTo>
                <a:lnTo>
                  <a:pt x="63" y="204"/>
                </a:lnTo>
                <a:lnTo>
                  <a:pt x="63" y="204"/>
                </a:lnTo>
                <a:lnTo>
                  <a:pt x="61" y="204"/>
                </a:lnTo>
                <a:lnTo>
                  <a:pt x="60" y="204"/>
                </a:lnTo>
                <a:lnTo>
                  <a:pt x="60" y="204"/>
                </a:lnTo>
                <a:lnTo>
                  <a:pt x="58" y="203"/>
                </a:lnTo>
                <a:lnTo>
                  <a:pt x="58" y="203"/>
                </a:lnTo>
                <a:lnTo>
                  <a:pt x="58" y="203"/>
                </a:lnTo>
                <a:lnTo>
                  <a:pt x="57" y="203"/>
                </a:lnTo>
                <a:lnTo>
                  <a:pt x="55" y="203"/>
                </a:lnTo>
                <a:lnTo>
                  <a:pt x="55" y="203"/>
                </a:lnTo>
                <a:lnTo>
                  <a:pt x="55" y="204"/>
                </a:lnTo>
                <a:lnTo>
                  <a:pt x="55" y="203"/>
                </a:lnTo>
                <a:lnTo>
                  <a:pt x="55" y="203"/>
                </a:lnTo>
                <a:lnTo>
                  <a:pt x="55" y="203"/>
                </a:lnTo>
                <a:lnTo>
                  <a:pt x="55" y="203"/>
                </a:lnTo>
                <a:lnTo>
                  <a:pt x="54" y="203"/>
                </a:lnTo>
                <a:lnTo>
                  <a:pt x="54" y="203"/>
                </a:lnTo>
                <a:lnTo>
                  <a:pt x="54" y="201"/>
                </a:lnTo>
                <a:lnTo>
                  <a:pt x="54" y="201"/>
                </a:lnTo>
                <a:lnTo>
                  <a:pt x="54" y="200"/>
                </a:lnTo>
                <a:lnTo>
                  <a:pt x="54" y="198"/>
                </a:lnTo>
                <a:lnTo>
                  <a:pt x="53" y="197"/>
                </a:lnTo>
                <a:lnTo>
                  <a:pt x="53" y="197"/>
                </a:lnTo>
                <a:lnTo>
                  <a:pt x="51" y="197"/>
                </a:lnTo>
                <a:lnTo>
                  <a:pt x="51" y="197"/>
                </a:lnTo>
                <a:lnTo>
                  <a:pt x="51" y="196"/>
                </a:ln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93"/>
                </a:lnTo>
                <a:lnTo>
                  <a:pt x="50" y="193"/>
                </a:lnTo>
                <a:lnTo>
                  <a:pt x="50" y="193"/>
                </a:lnTo>
                <a:lnTo>
                  <a:pt x="50" y="193"/>
                </a:lnTo>
                <a:lnTo>
                  <a:pt x="50" y="193"/>
                </a:lnTo>
                <a:lnTo>
                  <a:pt x="50" y="191"/>
                </a:lnTo>
                <a:lnTo>
                  <a:pt x="50" y="191"/>
                </a:lnTo>
                <a:lnTo>
                  <a:pt x="48" y="193"/>
                </a:lnTo>
                <a:lnTo>
                  <a:pt x="47" y="193"/>
                </a:lnTo>
                <a:lnTo>
                  <a:pt x="44" y="194"/>
                </a:lnTo>
                <a:lnTo>
                  <a:pt x="43" y="194"/>
                </a:lnTo>
                <a:lnTo>
                  <a:pt x="30" y="203"/>
                </a:lnTo>
                <a:lnTo>
                  <a:pt x="30" y="203"/>
                </a:lnTo>
                <a:lnTo>
                  <a:pt x="31" y="203"/>
                </a:lnTo>
                <a:lnTo>
                  <a:pt x="33" y="201"/>
                </a:lnTo>
                <a:lnTo>
                  <a:pt x="34" y="200"/>
                </a:lnTo>
                <a:lnTo>
                  <a:pt x="34" y="200"/>
                </a:lnTo>
                <a:lnTo>
                  <a:pt x="35" y="200"/>
                </a:lnTo>
                <a:lnTo>
                  <a:pt x="37" y="198"/>
                </a:lnTo>
                <a:lnTo>
                  <a:pt x="37" y="198"/>
                </a:lnTo>
                <a:lnTo>
                  <a:pt x="38" y="197"/>
                </a:lnTo>
                <a:lnTo>
                  <a:pt x="38" y="197"/>
                </a:lnTo>
                <a:lnTo>
                  <a:pt x="38" y="196"/>
                </a:lnTo>
                <a:lnTo>
                  <a:pt x="38" y="196"/>
                </a:lnTo>
                <a:lnTo>
                  <a:pt x="37" y="196"/>
                </a:lnTo>
                <a:lnTo>
                  <a:pt x="37" y="196"/>
                </a:lnTo>
                <a:lnTo>
                  <a:pt x="35" y="196"/>
                </a:lnTo>
                <a:lnTo>
                  <a:pt x="35" y="196"/>
                </a:lnTo>
                <a:lnTo>
                  <a:pt x="34" y="197"/>
                </a:lnTo>
                <a:lnTo>
                  <a:pt x="34" y="197"/>
                </a:lnTo>
                <a:lnTo>
                  <a:pt x="33" y="197"/>
                </a:lnTo>
                <a:lnTo>
                  <a:pt x="31" y="198"/>
                </a:lnTo>
                <a:lnTo>
                  <a:pt x="31" y="198"/>
                </a:lnTo>
                <a:lnTo>
                  <a:pt x="31" y="198"/>
                </a:lnTo>
                <a:lnTo>
                  <a:pt x="30" y="198"/>
                </a:lnTo>
                <a:lnTo>
                  <a:pt x="30" y="197"/>
                </a:lnTo>
                <a:lnTo>
                  <a:pt x="30" y="197"/>
                </a:lnTo>
                <a:lnTo>
                  <a:pt x="30" y="197"/>
                </a:lnTo>
                <a:lnTo>
                  <a:pt x="30" y="197"/>
                </a:lnTo>
                <a:lnTo>
                  <a:pt x="28" y="197"/>
                </a:lnTo>
                <a:lnTo>
                  <a:pt x="28" y="196"/>
                </a:lnTo>
                <a:lnTo>
                  <a:pt x="28" y="196"/>
                </a:lnTo>
                <a:lnTo>
                  <a:pt x="25" y="196"/>
                </a:lnTo>
                <a:lnTo>
                  <a:pt x="24" y="197"/>
                </a:lnTo>
                <a:lnTo>
                  <a:pt x="23" y="197"/>
                </a:lnTo>
                <a:lnTo>
                  <a:pt x="21" y="198"/>
                </a:lnTo>
                <a:lnTo>
                  <a:pt x="17" y="200"/>
                </a:lnTo>
                <a:lnTo>
                  <a:pt x="15" y="200"/>
                </a:lnTo>
                <a:lnTo>
                  <a:pt x="14" y="200"/>
                </a:lnTo>
                <a:lnTo>
                  <a:pt x="11" y="201"/>
                </a:lnTo>
                <a:lnTo>
                  <a:pt x="11" y="201"/>
                </a:lnTo>
                <a:lnTo>
                  <a:pt x="13" y="200"/>
                </a:lnTo>
                <a:lnTo>
                  <a:pt x="13" y="198"/>
                </a:lnTo>
                <a:lnTo>
                  <a:pt x="13" y="198"/>
                </a:lnTo>
                <a:lnTo>
                  <a:pt x="13" y="198"/>
                </a:lnTo>
                <a:lnTo>
                  <a:pt x="13" y="198"/>
                </a:lnTo>
                <a:lnTo>
                  <a:pt x="11" y="198"/>
                </a:lnTo>
                <a:lnTo>
                  <a:pt x="10" y="198"/>
                </a:lnTo>
                <a:lnTo>
                  <a:pt x="6" y="200"/>
                </a:lnTo>
                <a:lnTo>
                  <a:pt x="4" y="200"/>
                </a:lnTo>
                <a:lnTo>
                  <a:pt x="3" y="200"/>
                </a:lnTo>
                <a:lnTo>
                  <a:pt x="1" y="200"/>
                </a:lnTo>
                <a:lnTo>
                  <a:pt x="0" y="201"/>
                </a:lnTo>
                <a:lnTo>
                  <a:pt x="0" y="200"/>
                </a:lnTo>
                <a:lnTo>
                  <a:pt x="0" y="200"/>
                </a:lnTo>
                <a:lnTo>
                  <a:pt x="1" y="198"/>
                </a:lnTo>
                <a:lnTo>
                  <a:pt x="4" y="198"/>
                </a:lnTo>
                <a:lnTo>
                  <a:pt x="8" y="196"/>
                </a:lnTo>
                <a:lnTo>
                  <a:pt x="10" y="194"/>
                </a:lnTo>
                <a:lnTo>
                  <a:pt x="13" y="193"/>
                </a:lnTo>
                <a:lnTo>
                  <a:pt x="14" y="191"/>
                </a:lnTo>
                <a:lnTo>
                  <a:pt x="15" y="191"/>
                </a:lnTo>
                <a:lnTo>
                  <a:pt x="17" y="191"/>
                </a:lnTo>
                <a:lnTo>
                  <a:pt x="17" y="191"/>
                </a:lnTo>
                <a:lnTo>
                  <a:pt x="20" y="188"/>
                </a:lnTo>
                <a:lnTo>
                  <a:pt x="24" y="187"/>
                </a:lnTo>
                <a:lnTo>
                  <a:pt x="27" y="184"/>
                </a:lnTo>
                <a:lnTo>
                  <a:pt x="31" y="183"/>
                </a:lnTo>
                <a:lnTo>
                  <a:pt x="31" y="183"/>
                </a:lnTo>
                <a:lnTo>
                  <a:pt x="33" y="181"/>
                </a:lnTo>
                <a:lnTo>
                  <a:pt x="33" y="181"/>
                </a:lnTo>
                <a:lnTo>
                  <a:pt x="35" y="180"/>
                </a:lnTo>
                <a:lnTo>
                  <a:pt x="35" y="180"/>
                </a:lnTo>
                <a:lnTo>
                  <a:pt x="37" y="178"/>
                </a:lnTo>
                <a:lnTo>
                  <a:pt x="37" y="177"/>
                </a:lnTo>
                <a:lnTo>
                  <a:pt x="37" y="176"/>
                </a:lnTo>
                <a:lnTo>
                  <a:pt x="37" y="176"/>
                </a:lnTo>
                <a:lnTo>
                  <a:pt x="37" y="176"/>
                </a:lnTo>
                <a:lnTo>
                  <a:pt x="35" y="176"/>
                </a:lnTo>
                <a:lnTo>
                  <a:pt x="34" y="176"/>
                </a:lnTo>
                <a:lnTo>
                  <a:pt x="33" y="176"/>
                </a:lnTo>
                <a:lnTo>
                  <a:pt x="33" y="176"/>
                </a:lnTo>
                <a:lnTo>
                  <a:pt x="30" y="177"/>
                </a:lnTo>
                <a:lnTo>
                  <a:pt x="28" y="177"/>
                </a:lnTo>
                <a:lnTo>
                  <a:pt x="27" y="178"/>
                </a:lnTo>
                <a:lnTo>
                  <a:pt x="27" y="178"/>
                </a:lnTo>
                <a:lnTo>
                  <a:pt x="27" y="177"/>
                </a:lnTo>
                <a:lnTo>
                  <a:pt x="27" y="177"/>
                </a:lnTo>
                <a:lnTo>
                  <a:pt x="28" y="176"/>
                </a:lnTo>
                <a:lnTo>
                  <a:pt x="31" y="174"/>
                </a:lnTo>
                <a:lnTo>
                  <a:pt x="31" y="173"/>
                </a:lnTo>
                <a:lnTo>
                  <a:pt x="33" y="173"/>
                </a:lnTo>
                <a:lnTo>
                  <a:pt x="34" y="173"/>
                </a:lnTo>
                <a:lnTo>
                  <a:pt x="35" y="173"/>
                </a:lnTo>
                <a:lnTo>
                  <a:pt x="35" y="173"/>
                </a:lnTo>
                <a:lnTo>
                  <a:pt x="35" y="171"/>
                </a:lnTo>
                <a:lnTo>
                  <a:pt x="37" y="171"/>
                </a:lnTo>
                <a:lnTo>
                  <a:pt x="38" y="170"/>
                </a:lnTo>
                <a:lnTo>
                  <a:pt x="38" y="170"/>
                </a:lnTo>
                <a:lnTo>
                  <a:pt x="38" y="170"/>
                </a:lnTo>
                <a:lnTo>
                  <a:pt x="38" y="170"/>
                </a:lnTo>
                <a:lnTo>
                  <a:pt x="38" y="169"/>
                </a:lnTo>
                <a:lnTo>
                  <a:pt x="37" y="169"/>
                </a:lnTo>
                <a:lnTo>
                  <a:pt x="37" y="167"/>
                </a:lnTo>
                <a:lnTo>
                  <a:pt x="35" y="167"/>
                </a:lnTo>
                <a:lnTo>
                  <a:pt x="34" y="167"/>
                </a:lnTo>
                <a:lnTo>
                  <a:pt x="33" y="166"/>
                </a:lnTo>
                <a:lnTo>
                  <a:pt x="31" y="166"/>
                </a:lnTo>
                <a:lnTo>
                  <a:pt x="31" y="166"/>
                </a:lnTo>
                <a:lnTo>
                  <a:pt x="30" y="164"/>
                </a:lnTo>
                <a:lnTo>
                  <a:pt x="30" y="164"/>
                </a:lnTo>
                <a:lnTo>
                  <a:pt x="30" y="164"/>
                </a:lnTo>
                <a:lnTo>
                  <a:pt x="30" y="163"/>
                </a:lnTo>
                <a:lnTo>
                  <a:pt x="30" y="161"/>
                </a:lnTo>
                <a:lnTo>
                  <a:pt x="30" y="161"/>
                </a:lnTo>
                <a:lnTo>
                  <a:pt x="28" y="161"/>
                </a:lnTo>
                <a:lnTo>
                  <a:pt x="28" y="161"/>
                </a:lnTo>
                <a:lnTo>
                  <a:pt x="28" y="160"/>
                </a:lnTo>
                <a:lnTo>
                  <a:pt x="28" y="160"/>
                </a:lnTo>
                <a:lnTo>
                  <a:pt x="28" y="159"/>
                </a:lnTo>
                <a:lnTo>
                  <a:pt x="30" y="159"/>
                </a:lnTo>
                <a:lnTo>
                  <a:pt x="30" y="157"/>
                </a:lnTo>
                <a:lnTo>
                  <a:pt x="30" y="157"/>
                </a:lnTo>
                <a:lnTo>
                  <a:pt x="30" y="156"/>
                </a:lnTo>
                <a:lnTo>
                  <a:pt x="30" y="156"/>
                </a:lnTo>
                <a:lnTo>
                  <a:pt x="30" y="156"/>
                </a:lnTo>
                <a:lnTo>
                  <a:pt x="30" y="156"/>
                </a:lnTo>
                <a:lnTo>
                  <a:pt x="30" y="156"/>
                </a:lnTo>
                <a:lnTo>
                  <a:pt x="28" y="156"/>
                </a:lnTo>
                <a:lnTo>
                  <a:pt x="28" y="156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8" y="154"/>
                </a:lnTo>
                <a:lnTo>
                  <a:pt x="30" y="154"/>
                </a:lnTo>
                <a:lnTo>
                  <a:pt x="30" y="154"/>
                </a:lnTo>
                <a:lnTo>
                  <a:pt x="30" y="154"/>
                </a:lnTo>
                <a:lnTo>
                  <a:pt x="30" y="153"/>
                </a:lnTo>
                <a:lnTo>
                  <a:pt x="28" y="151"/>
                </a:lnTo>
                <a:lnTo>
                  <a:pt x="28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0"/>
                </a:lnTo>
                <a:lnTo>
                  <a:pt x="25" y="150"/>
                </a:lnTo>
                <a:lnTo>
                  <a:pt x="25" y="150"/>
                </a:lnTo>
                <a:lnTo>
                  <a:pt x="25" y="150"/>
                </a:lnTo>
                <a:lnTo>
                  <a:pt x="27" y="149"/>
                </a:lnTo>
                <a:lnTo>
                  <a:pt x="28" y="149"/>
                </a:lnTo>
                <a:lnTo>
                  <a:pt x="28" y="147"/>
                </a:lnTo>
                <a:lnTo>
                  <a:pt x="28" y="147"/>
                </a:lnTo>
                <a:lnTo>
                  <a:pt x="28" y="146"/>
                </a:lnTo>
                <a:lnTo>
                  <a:pt x="30" y="144"/>
                </a:lnTo>
                <a:lnTo>
                  <a:pt x="31" y="140"/>
                </a:lnTo>
                <a:lnTo>
                  <a:pt x="31" y="139"/>
                </a:lnTo>
                <a:lnTo>
                  <a:pt x="33" y="137"/>
                </a:lnTo>
                <a:lnTo>
                  <a:pt x="34" y="136"/>
                </a:lnTo>
                <a:lnTo>
                  <a:pt x="35" y="134"/>
                </a:lnTo>
                <a:lnTo>
                  <a:pt x="35" y="134"/>
                </a:lnTo>
                <a:lnTo>
                  <a:pt x="35" y="133"/>
                </a:lnTo>
                <a:lnTo>
                  <a:pt x="35" y="131"/>
                </a:lnTo>
                <a:lnTo>
                  <a:pt x="37" y="130"/>
                </a:lnTo>
                <a:lnTo>
                  <a:pt x="37" y="129"/>
                </a:lnTo>
                <a:lnTo>
                  <a:pt x="37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40" y="127"/>
                </a:lnTo>
                <a:lnTo>
                  <a:pt x="41" y="129"/>
                </a:lnTo>
                <a:lnTo>
                  <a:pt x="41" y="129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4" y="129"/>
                </a:lnTo>
                <a:lnTo>
                  <a:pt x="44" y="127"/>
                </a:lnTo>
                <a:lnTo>
                  <a:pt x="44" y="127"/>
                </a:lnTo>
                <a:lnTo>
                  <a:pt x="44" y="127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3" y="123"/>
                </a:lnTo>
                <a:lnTo>
                  <a:pt x="43" y="123"/>
                </a:lnTo>
                <a:lnTo>
                  <a:pt x="43" y="122"/>
                </a:lnTo>
                <a:lnTo>
                  <a:pt x="43" y="122"/>
                </a:lnTo>
                <a:lnTo>
                  <a:pt x="43" y="122"/>
                </a:lnTo>
                <a:lnTo>
                  <a:pt x="41" y="120"/>
                </a:lnTo>
                <a:lnTo>
                  <a:pt x="41" y="120"/>
                </a:lnTo>
                <a:lnTo>
                  <a:pt x="41" y="122"/>
                </a:lnTo>
                <a:lnTo>
                  <a:pt x="40" y="123"/>
                </a:lnTo>
                <a:lnTo>
                  <a:pt x="40" y="123"/>
                </a:lnTo>
                <a:lnTo>
                  <a:pt x="38" y="124"/>
                </a:lnTo>
                <a:lnTo>
                  <a:pt x="37" y="126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5" y="127"/>
                </a:lnTo>
                <a:lnTo>
                  <a:pt x="35" y="127"/>
                </a:lnTo>
                <a:lnTo>
                  <a:pt x="35" y="127"/>
                </a:lnTo>
                <a:lnTo>
                  <a:pt x="37" y="126"/>
                </a:lnTo>
                <a:lnTo>
                  <a:pt x="38" y="124"/>
                </a:lnTo>
                <a:lnTo>
                  <a:pt x="40" y="122"/>
                </a:lnTo>
                <a:lnTo>
                  <a:pt x="41" y="120"/>
                </a:lnTo>
                <a:lnTo>
                  <a:pt x="41" y="120"/>
                </a:lnTo>
                <a:lnTo>
                  <a:pt x="41" y="120"/>
                </a:lnTo>
                <a:lnTo>
                  <a:pt x="41" y="119"/>
                </a:lnTo>
                <a:lnTo>
                  <a:pt x="41" y="117"/>
                </a:lnTo>
                <a:lnTo>
                  <a:pt x="41" y="116"/>
                </a:lnTo>
                <a:lnTo>
                  <a:pt x="40" y="116"/>
                </a:lnTo>
                <a:lnTo>
                  <a:pt x="40" y="116"/>
                </a:lnTo>
                <a:lnTo>
                  <a:pt x="40" y="116"/>
                </a:lnTo>
                <a:lnTo>
                  <a:pt x="40" y="114"/>
                </a:lnTo>
                <a:lnTo>
                  <a:pt x="40" y="113"/>
                </a:lnTo>
                <a:lnTo>
                  <a:pt x="40" y="112"/>
                </a:lnTo>
                <a:lnTo>
                  <a:pt x="40" y="112"/>
                </a:lnTo>
                <a:lnTo>
                  <a:pt x="40" y="112"/>
                </a:lnTo>
                <a:lnTo>
                  <a:pt x="38" y="110"/>
                </a:lnTo>
                <a:lnTo>
                  <a:pt x="38" y="110"/>
                </a:lnTo>
                <a:lnTo>
                  <a:pt x="37" y="109"/>
                </a:lnTo>
                <a:lnTo>
                  <a:pt x="37" y="109"/>
                </a:lnTo>
                <a:lnTo>
                  <a:pt x="37" y="106"/>
                </a:lnTo>
                <a:lnTo>
                  <a:pt x="35" y="106"/>
                </a:lnTo>
                <a:lnTo>
                  <a:pt x="35" y="104"/>
                </a:lnTo>
                <a:lnTo>
                  <a:pt x="35" y="104"/>
                </a:lnTo>
                <a:lnTo>
                  <a:pt x="34" y="103"/>
                </a:lnTo>
                <a:lnTo>
                  <a:pt x="33" y="102"/>
                </a:lnTo>
                <a:lnTo>
                  <a:pt x="33" y="100"/>
                </a:lnTo>
                <a:lnTo>
                  <a:pt x="31" y="100"/>
                </a:lnTo>
                <a:lnTo>
                  <a:pt x="31" y="99"/>
                </a:lnTo>
                <a:lnTo>
                  <a:pt x="30" y="99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3"/>
                </a:lnTo>
                <a:lnTo>
                  <a:pt x="27" y="93"/>
                </a:lnTo>
                <a:lnTo>
                  <a:pt x="27" y="92"/>
                </a:lnTo>
                <a:lnTo>
                  <a:pt x="28" y="92"/>
                </a:lnTo>
                <a:lnTo>
                  <a:pt x="28" y="92"/>
                </a:lnTo>
                <a:lnTo>
                  <a:pt x="28" y="90"/>
                </a:lnTo>
                <a:lnTo>
                  <a:pt x="28" y="90"/>
                </a:lnTo>
                <a:lnTo>
                  <a:pt x="30" y="90"/>
                </a:lnTo>
                <a:lnTo>
                  <a:pt x="30" y="90"/>
                </a:lnTo>
                <a:lnTo>
                  <a:pt x="30" y="89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4"/>
                </a:lnTo>
                <a:lnTo>
                  <a:pt x="31" y="83"/>
                </a:lnTo>
                <a:lnTo>
                  <a:pt x="34" y="82"/>
                </a:lnTo>
                <a:lnTo>
                  <a:pt x="34" y="82"/>
                </a:lnTo>
                <a:lnTo>
                  <a:pt x="35" y="80"/>
                </a:lnTo>
                <a:lnTo>
                  <a:pt x="35" y="79"/>
                </a:lnTo>
                <a:lnTo>
                  <a:pt x="35" y="79"/>
                </a:lnTo>
                <a:lnTo>
                  <a:pt x="35" y="77"/>
                </a:lnTo>
                <a:lnTo>
                  <a:pt x="35" y="77"/>
                </a:lnTo>
                <a:lnTo>
                  <a:pt x="35" y="77"/>
                </a:lnTo>
                <a:lnTo>
                  <a:pt x="35" y="77"/>
                </a:lnTo>
                <a:lnTo>
                  <a:pt x="34" y="77"/>
                </a:lnTo>
                <a:lnTo>
                  <a:pt x="33" y="76"/>
                </a:lnTo>
                <a:lnTo>
                  <a:pt x="33" y="76"/>
                </a:lnTo>
                <a:lnTo>
                  <a:pt x="31" y="75"/>
                </a:lnTo>
                <a:lnTo>
                  <a:pt x="30" y="75"/>
                </a:lnTo>
                <a:lnTo>
                  <a:pt x="30" y="73"/>
                </a:lnTo>
                <a:lnTo>
                  <a:pt x="30" y="73"/>
                </a:lnTo>
                <a:lnTo>
                  <a:pt x="28" y="73"/>
                </a:lnTo>
                <a:lnTo>
                  <a:pt x="28" y="73"/>
                </a:lnTo>
                <a:lnTo>
                  <a:pt x="27" y="75"/>
                </a:lnTo>
                <a:lnTo>
                  <a:pt x="27" y="75"/>
                </a:lnTo>
                <a:lnTo>
                  <a:pt x="27" y="75"/>
                </a:lnTo>
                <a:lnTo>
                  <a:pt x="25" y="75"/>
                </a:lnTo>
                <a:lnTo>
                  <a:pt x="25" y="75"/>
                </a:lnTo>
                <a:lnTo>
                  <a:pt x="25" y="75"/>
                </a:lnTo>
                <a:lnTo>
                  <a:pt x="24" y="75"/>
                </a:lnTo>
                <a:lnTo>
                  <a:pt x="24" y="75"/>
                </a:lnTo>
                <a:lnTo>
                  <a:pt x="24" y="75"/>
                </a:lnTo>
                <a:lnTo>
                  <a:pt x="23" y="75"/>
                </a:lnTo>
                <a:lnTo>
                  <a:pt x="23" y="75"/>
                </a:lnTo>
                <a:lnTo>
                  <a:pt x="23" y="75"/>
                </a:lnTo>
                <a:lnTo>
                  <a:pt x="23" y="75"/>
                </a:lnTo>
                <a:lnTo>
                  <a:pt x="24" y="73"/>
                </a:lnTo>
                <a:lnTo>
                  <a:pt x="24" y="72"/>
                </a:lnTo>
                <a:lnTo>
                  <a:pt x="24" y="72"/>
                </a:lnTo>
                <a:lnTo>
                  <a:pt x="25" y="72"/>
                </a:lnTo>
                <a:lnTo>
                  <a:pt x="27" y="72"/>
                </a:lnTo>
                <a:lnTo>
                  <a:pt x="28" y="72"/>
                </a:lnTo>
                <a:lnTo>
                  <a:pt x="31" y="73"/>
                </a:lnTo>
                <a:lnTo>
                  <a:pt x="33" y="73"/>
                </a:lnTo>
                <a:lnTo>
                  <a:pt x="37" y="73"/>
                </a:lnTo>
                <a:lnTo>
                  <a:pt x="37" y="73"/>
                </a:lnTo>
                <a:lnTo>
                  <a:pt x="37" y="73"/>
                </a:lnTo>
                <a:lnTo>
                  <a:pt x="38" y="73"/>
                </a:lnTo>
                <a:lnTo>
                  <a:pt x="38" y="72"/>
                </a:lnTo>
                <a:lnTo>
                  <a:pt x="38" y="72"/>
                </a:lnTo>
                <a:lnTo>
                  <a:pt x="40" y="72"/>
                </a:lnTo>
                <a:lnTo>
                  <a:pt x="41" y="73"/>
                </a:lnTo>
                <a:lnTo>
                  <a:pt x="44" y="73"/>
                </a:lnTo>
                <a:lnTo>
                  <a:pt x="45" y="73"/>
                </a:lnTo>
                <a:lnTo>
                  <a:pt x="47" y="73"/>
                </a:lnTo>
                <a:lnTo>
                  <a:pt x="47" y="73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0" y="73"/>
                </a:lnTo>
                <a:lnTo>
                  <a:pt x="51" y="73"/>
                </a:lnTo>
                <a:lnTo>
                  <a:pt x="51" y="72"/>
                </a:lnTo>
                <a:lnTo>
                  <a:pt x="53" y="72"/>
                </a:lnTo>
                <a:lnTo>
                  <a:pt x="53" y="70"/>
                </a:lnTo>
                <a:lnTo>
                  <a:pt x="54" y="70"/>
                </a:lnTo>
                <a:lnTo>
                  <a:pt x="54" y="70"/>
                </a:lnTo>
                <a:lnTo>
                  <a:pt x="55" y="70"/>
                </a:lnTo>
                <a:lnTo>
                  <a:pt x="55" y="70"/>
                </a:lnTo>
                <a:lnTo>
                  <a:pt x="55" y="70"/>
                </a:lnTo>
                <a:lnTo>
                  <a:pt x="57" y="70"/>
                </a:lnTo>
                <a:lnTo>
                  <a:pt x="58" y="69"/>
                </a:lnTo>
                <a:lnTo>
                  <a:pt x="58" y="67"/>
                </a:lnTo>
                <a:lnTo>
                  <a:pt x="60" y="67"/>
                </a:lnTo>
                <a:lnTo>
                  <a:pt x="61" y="65"/>
                </a:lnTo>
                <a:lnTo>
                  <a:pt x="61" y="63"/>
                </a:lnTo>
                <a:lnTo>
                  <a:pt x="63" y="62"/>
                </a:lnTo>
                <a:lnTo>
                  <a:pt x="63" y="62"/>
                </a:lnTo>
                <a:lnTo>
                  <a:pt x="64" y="60"/>
                </a:lnTo>
                <a:lnTo>
                  <a:pt x="64" y="60"/>
                </a:lnTo>
                <a:lnTo>
                  <a:pt x="65" y="59"/>
                </a:lnTo>
                <a:lnTo>
                  <a:pt x="65" y="57"/>
                </a:lnTo>
                <a:lnTo>
                  <a:pt x="67" y="55"/>
                </a:lnTo>
                <a:lnTo>
                  <a:pt x="67" y="52"/>
                </a:lnTo>
                <a:lnTo>
                  <a:pt x="67" y="52"/>
                </a:lnTo>
                <a:lnTo>
                  <a:pt x="68" y="47"/>
                </a:lnTo>
                <a:lnTo>
                  <a:pt x="70" y="43"/>
                </a:lnTo>
                <a:lnTo>
                  <a:pt x="70" y="39"/>
                </a:lnTo>
                <a:lnTo>
                  <a:pt x="71" y="35"/>
                </a:lnTo>
                <a:lnTo>
                  <a:pt x="71" y="35"/>
                </a:lnTo>
                <a:lnTo>
                  <a:pt x="71" y="33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30"/>
                </a:lnTo>
                <a:lnTo>
                  <a:pt x="74" y="23"/>
                </a:lnTo>
                <a:lnTo>
                  <a:pt x="75" y="16"/>
                </a:lnTo>
                <a:lnTo>
                  <a:pt x="77" y="10"/>
                </a:lnTo>
                <a:lnTo>
                  <a:pt x="78" y="3"/>
                </a:lnTo>
                <a:lnTo>
                  <a:pt x="78" y="0"/>
                </a:lnTo>
                <a:lnTo>
                  <a:pt x="80" y="0"/>
                </a:lnTo>
                <a:lnTo>
                  <a:pt x="80" y="0"/>
                </a:ln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810">
            <a:extLst>
              <a:ext uri="{FF2B5EF4-FFF2-40B4-BE49-F238E27FC236}">
                <a16:creationId xmlns:a16="http://schemas.microsoft.com/office/drawing/2014/main" id="{8FB31E65-9999-99B8-233D-81E4C6FA1B43}"/>
              </a:ext>
            </a:extLst>
          </p:cNvPr>
          <p:cNvSpPr>
            <a:spLocks/>
          </p:cNvSpPr>
          <p:nvPr/>
        </p:nvSpPr>
        <p:spPr bwMode="auto">
          <a:xfrm>
            <a:off x="1905954" y="3334421"/>
            <a:ext cx="973895" cy="1097121"/>
          </a:xfrm>
          <a:custGeom>
            <a:avLst/>
            <a:gdLst>
              <a:gd name="T0" fmla="*/ 75 w 245"/>
              <a:gd name="T1" fmla="*/ 14 h 276"/>
              <a:gd name="T2" fmla="*/ 88 w 245"/>
              <a:gd name="T3" fmla="*/ 28 h 276"/>
              <a:gd name="T4" fmla="*/ 93 w 245"/>
              <a:gd name="T5" fmla="*/ 30 h 276"/>
              <a:gd name="T6" fmla="*/ 127 w 245"/>
              <a:gd name="T7" fmla="*/ 60 h 276"/>
              <a:gd name="T8" fmla="*/ 131 w 245"/>
              <a:gd name="T9" fmla="*/ 65 h 276"/>
              <a:gd name="T10" fmla="*/ 108 w 245"/>
              <a:gd name="T11" fmla="*/ 50 h 276"/>
              <a:gd name="T12" fmla="*/ 98 w 245"/>
              <a:gd name="T13" fmla="*/ 47 h 276"/>
              <a:gd name="T14" fmla="*/ 107 w 245"/>
              <a:gd name="T15" fmla="*/ 57 h 276"/>
              <a:gd name="T16" fmla="*/ 115 w 245"/>
              <a:gd name="T17" fmla="*/ 65 h 276"/>
              <a:gd name="T18" fmla="*/ 112 w 245"/>
              <a:gd name="T19" fmla="*/ 64 h 276"/>
              <a:gd name="T20" fmla="*/ 114 w 245"/>
              <a:gd name="T21" fmla="*/ 75 h 276"/>
              <a:gd name="T22" fmla="*/ 118 w 245"/>
              <a:gd name="T23" fmla="*/ 77 h 276"/>
              <a:gd name="T24" fmla="*/ 112 w 245"/>
              <a:gd name="T25" fmla="*/ 85 h 276"/>
              <a:gd name="T26" fmla="*/ 124 w 245"/>
              <a:gd name="T27" fmla="*/ 88 h 276"/>
              <a:gd name="T28" fmla="*/ 132 w 245"/>
              <a:gd name="T29" fmla="*/ 81 h 276"/>
              <a:gd name="T30" fmla="*/ 147 w 245"/>
              <a:gd name="T31" fmla="*/ 90 h 276"/>
              <a:gd name="T32" fmla="*/ 161 w 245"/>
              <a:gd name="T33" fmla="*/ 95 h 276"/>
              <a:gd name="T34" fmla="*/ 161 w 245"/>
              <a:gd name="T35" fmla="*/ 92 h 276"/>
              <a:gd name="T36" fmla="*/ 184 w 245"/>
              <a:gd name="T37" fmla="*/ 107 h 276"/>
              <a:gd name="T38" fmla="*/ 204 w 245"/>
              <a:gd name="T39" fmla="*/ 125 h 276"/>
              <a:gd name="T40" fmla="*/ 221 w 245"/>
              <a:gd name="T41" fmla="*/ 141 h 276"/>
              <a:gd name="T42" fmla="*/ 236 w 245"/>
              <a:gd name="T43" fmla="*/ 161 h 276"/>
              <a:gd name="T44" fmla="*/ 241 w 245"/>
              <a:gd name="T45" fmla="*/ 176 h 276"/>
              <a:gd name="T46" fmla="*/ 244 w 245"/>
              <a:gd name="T47" fmla="*/ 195 h 276"/>
              <a:gd name="T48" fmla="*/ 241 w 245"/>
              <a:gd name="T49" fmla="*/ 218 h 276"/>
              <a:gd name="T50" fmla="*/ 228 w 245"/>
              <a:gd name="T51" fmla="*/ 248 h 276"/>
              <a:gd name="T52" fmla="*/ 198 w 245"/>
              <a:gd name="T53" fmla="*/ 270 h 276"/>
              <a:gd name="T54" fmla="*/ 182 w 245"/>
              <a:gd name="T55" fmla="*/ 276 h 276"/>
              <a:gd name="T56" fmla="*/ 171 w 245"/>
              <a:gd name="T57" fmla="*/ 260 h 276"/>
              <a:gd name="T58" fmla="*/ 168 w 245"/>
              <a:gd name="T59" fmla="*/ 236 h 276"/>
              <a:gd name="T60" fmla="*/ 151 w 245"/>
              <a:gd name="T61" fmla="*/ 203 h 276"/>
              <a:gd name="T62" fmla="*/ 135 w 245"/>
              <a:gd name="T63" fmla="*/ 178 h 276"/>
              <a:gd name="T64" fmla="*/ 124 w 245"/>
              <a:gd name="T65" fmla="*/ 166 h 276"/>
              <a:gd name="T66" fmla="*/ 108 w 245"/>
              <a:gd name="T67" fmla="*/ 145 h 276"/>
              <a:gd name="T68" fmla="*/ 67 w 245"/>
              <a:gd name="T69" fmla="*/ 100 h 276"/>
              <a:gd name="T70" fmla="*/ 60 w 245"/>
              <a:gd name="T71" fmla="*/ 91 h 276"/>
              <a:gd name="T72" fmla="*/ 45 w 245"/>
              <a:gd name="T73" fmla="*/ 75 h 276"/>
              <a:gd name="T74" fmla="*/ 30 w 245"/>
              <a:gd name="T75" fmla="*/ 60 h 276"/>
              <a:gd name="T76" fmla="*/ 17 w 245"/>
              <a:gd name="T77" fmla="*/ 44 h 276"/>
              <a:gd name="T78" fmla="*/ 17 w 245"/>
              <a:gd name="T79" fmla="*/ 37 h 276"/>
              <a:gd name="T80" fmla="*/ 30 w 245"/>
              <a:gd name="T81" fmla="*/ 47 h 276"/>
              <a:gd name="T82" fmla="*/ 38 w 245"/>
              <a:gd name="T83" fmla="*/ 53 h 276"/>
              <a:gd name="T84" fmla="*/ 40 w 245"/>
              <a:gd name="T85" fmla="*/ 50 h 276"/>
              <a:gd name="T86" fmla="*/ 37 w 245"/>
              <a:gd name="T87" fmla="*/ 44 h 276"/>
              <a:gd name="T88" fmla="*/ 20 w 245"/>
              <a:gd name="T89" fmla="*/ 21 h 276"/>
              <a:gd name="T90" fmla="*/ 17 w 245"/>
              <a:gd name="T91" fmla="*/ 17 h 276"/>
              <a:gd name="T92" fmla="*/ 11 w 245"/>
              <a:gd name="T93" fmla="*/ 13 h 276"/>
              <a:gd name="T94" fmla="*/ 10 w 245"/>
              <a:gd name="T95" fmla="*/ 6 h 276"/>
              <a:gd name="T96" fmla="*/ 10 w 245"/>
              <a:gd name="T97" fmla="*/ 8 h 276"/>
              <a:gd name="T98" fmla="*/ 21 w 245"/>
              <a:gd name="T99" fmla="*/ 14 h 276"/>
              <a:gd name="T100" fmla="*/ 26 w 245"/>
              <a:gd name="T101" fmla="*/ 14 h 276"/>
              <a:gd name="T102" fmla="*/ 33 w 245"/>
              <a:gd name="T103" fmla="*/ 17 h 276"/>
              <a:gd name="T104" fmla="*/ 38 w 245"/>
              <a:gd name="T105" fmla="*/ 25 h 276"/>
              <a:gd name="T106" fmla="*/ 45 w 245"/>
              <a:gd name="T107" fmla="*/ 27 h 276"/>
              <a:gd name="T108" fmla="*/ 57 w 245"/>
              <a:gd name="T109" fmla="*/ 33 h 276"/>
              <a:gd name="T110" fmla="*/ 80 w 245"/>
              <a:gd name="T111" fmla="*/ 47 h 276"/>
              <a:gd name="T112" fmla="*/ 105 w 245"/>
              <a:gd name="T113" fmla="*/ 62 h 276"/>
              <a:gd name="T114" fmla="*/ 101 w 245"/>
              <a:gd name="T115" fmla="*/ 55 h 276"/>
              <a:gd name="T116" fmla="*/ 94 w 245"/>
              <a:gd name="T117" fmla="*/ 48 h 276"/>
              <a:gd name="T118" fmla="*/ 90 w 245"/>
              <a:gd name="T119" fmla="*/ 43 h 276"/>
              <a:gd name="T120" fmla="*/ 90 w 245"/>
              <a:gd name="T121" fmla="*/ 34 h 276"/>
              <a:gd name="T122" fmla="*/ 77 w 245"/>
              <a:gd name="T123" fmla="*/ 2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5" h="276">
                <a:moveTo>
                  <a:pt x="54" y="0"/>
                </a:moveTo>
                <a:lnTo>
                  <a:pt x="54" y="0"/>
                </a:lnTo>
                <a:lnTo>
                  <a:pt x="60" y="4"/>
                </a:lnTo>
                <a:lnTo>
                  <a:pt x="64" y="7"/>
                </a:lnTo>
                <a:lnTo>
                  <a:pt x="67" y="8"/>
                </a:lnTo>
                <a:lnTo>
                  <a:pt x="67" y="8"/>
                </a:lnTo>
                <a:lnTo>
                  <a:pt x="67" y="8"/>
                </a:lnTo>
                <a:lnTo>
                  <a:pt x="67" y="10"/>
                </a:lnTo>
                <a:lnTo>
                  <a:pt x="68" y="10"/>
                </a:lnTo>
                <a:lnTo>
                  <a:pt x="68" y="11"/>
                </a:lnTo>
                <a:lnTo>
                  <a:pt x="68" y="11"/>
                </a:lnTo>
                <a:lnTo>
                  <a:pt x="70" y="13"/>
                </a:lnTo>
                <a:lnTo>
                  <a:pt x="71" y="14"/>
                </a:lnTo>
                <a:lnTo>
                  <a:pt x="71" y="14"/>
                </a:lnTo>
                <a:lnTo>
                  <a:pt x="73" y="14"/>
                </a:lnTo>
                <a:lnTo>
                  <a:pt x="73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3" y="11"/>
                </a:lnTo>
                <a:lnTo>
                  <a:pt x="73" y="11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7"/>
                </a:lnTo>
                <a:lnTo>
                  <a:pt x="77" y="17"/>
                </a:lnTo>
                <a:lnTo>
                  <a:pt x="78" y="18"/>
                </a:lnTo>
                <a:lnTo>
                  <a:pt x="78" y="18"/>
                </a:lnTo>
                <a:lnTo>
                  <a:pt x="78" y="18"/>
                </a:lnTo>
                <a:lnTo>
                  <a:pt x="78" y="18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78" y="17"/>
                </a:lnTo>
                <a:lnTo>
                  <a:pt x="78" y="17"/>
                </a:lnTo>
                <a:lnTo>
                  <a:pt x="78" y="17"/>
                </a:lnTo>
                <a:lnTo>
                  <a:pt x="78" y="17"/>
                </a:lnTo>
                <a:lnTo>
                  <a:pt x="81" y="18"/>
                </a:lnTo>
                <a:lnTo>
                  <a:pt x="83" y="18"/>
                </a:lnTo>
                <a:lnTo>
                  <a:pt x="83" y="18"/>
                </a:lnTo>
                <a:lnTo>
                  <a:pt x="81" y="20"/>
                </a:lnTo>
                <a:lnTo>
                  <a:pt x="81" y="21"/>
                </a:lnTo>
                <a:lnTo>
                  <a:pt x="81" y="21"/>
                </a:lnTo>
                <a:lnTo>
                  <a:pt x="81" y="21"/>
                </a:lnTo>
                <a:lnTo>
                  <a:pt x="84" y="23"/>
                </a:lnTo>
                <a:lnTo>
                  <a:pt x="85" y="23"/>
                </a:lnTo>
                <a:lnTo>
                  <a:pt x="88" y="24"/>
                </a:lnTo>
                <a:lnTo>
                  <a:pt x="88" y="24"/>
                </a:lnTo>
                <a:lnTo>
                  <a:pt x="88" y="24"/>
                </a:lnTo>
                <a:lnTo>
                  <a:pt x="88" y="25"/>
                </a:lnTo>
                <a:lnTo>
                  <a:pt x="88" y="27"/>
                </a:lnTo>
                <a:lnTo>
                  <a:pt x="88" y="27"/>
                </a:lnTo>
                <a:lnTo>
                  <a:pt x="88" y="28"/>
                </a:lnTo>
                <a:lnTo>
                  <a:pt x="88" y="28"/>
                </a:lnTo>
                <a:lnTo>
                  <a:pt x="90" y="28"/>
                </a:lnTo>
                <a:lnTo>
                  <a:pt x="90" y="28"/>
                </a:lnTo>
                <a:lnTo>
                  <a:pt x="88" y="28"/>
                </a:lnTo>
                <a:lnTo>
                  <a:pt x="88" y="28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1"/>
                </a:lnTo>
                <a:lnTo>
                  <a:pt x="88" y="31"/>
                </a:lnTo>
                <a:lnTo>
                  <a:pt x="87" y="30"/>
                </a:lnTo>
                <a:lnTo>
                  <a:pt x="85" y="28"/>
                </a:lnTo>
                <a:lnTo>
                  <a:pt x="85" y="28"/>
                </a:lnTo>
                <a:lnTo>
                  <a:pt x="85" y="28"/>
                </a:lnTo>
                <a:lnTo>
                  <a:pt x="84" y="28"/>
                </a:lnTo>
                <a:lnTo>
                  <a:pt x="84" y="28"/>
                </a:lnTo>
                <a:lnTo>
                  <a:pt x="84" y="28"/>
                </a:lnTo>
                <a:lnTo>
                  <a:pt x="84" y="28"/>
                </a:lnTo>
                <a:lnTo>
                  <a:pt x="84" y="28"/>
                </a:lnTo>
                <a:lnTo>
                  <a:pt x="85" y="30"/>
                </a:lnTo>
                <a:lnTo>
                  <a:pt x="87" y="31"/>
                </a:lnTo>
                <a:lnTo>
                  <a:pt x="87" y="31"/>
                </a:lnTo>
                <a:lnTo>
                  <a:pt x="87" y="31"/>
                </a:lnTo>
                <a:lnTo>
                  <a:pt x="90" y="34"/>
                </a:lnTo>
                <a:lnTo>
                  <a:pt x="90" y="34"/>
                </a:lnTo>
                <a:lnTo>
                  <a:pt x="90" y="33"/>
                </a:lnTo>
                <a:lnTo>
                  <a:pt x="90" y="33"/>
                </a:lnTo>
                <a:lnTo>
                  <a:pt x="90" y="31"/>
                </a:lnTo>
                <a:lnTo>
                  <a:pt x="90" y="31"/>
                </a:lnTo>
                <a:lnTo>
                  <a:pt x="90" y="31"/>
                </a:lnTo>
                <a:lnTo>
                  <a:pt x="90" y="31"/>
                </a:lnTo>
                <a:lnTo>
                  <a:pt x="91" y="30"/>
                </a:lnTo>
                <a:lnTo>
                  <a:pt x="91" y="30"/>
                </a:lnTo>
                <a:lnTo>
                  <a:pt x="91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4" y="31"/>
                </a:lnTo>
                <a:lnTo>
                  <a:pt x="94" y="33"/>
                </a:lnTo>
                <a:lnTo>
                  <a:pt x="97" y="34"/>
                </a:lnTo>
                <a:lnTo>
                  <a:pt x="100" y="35"/>
                </a:lnTo>
                <a:lnTo>
                  <a:pt x="101" y="35"/>
                </a:lnTo>
                <a:lnTo>
                  <a:pt x="101" y="37"/>
                </a:lnTo>
                <a:lnTo>
                  <a:pt x="101" y="37"/>
                </a:lnTo>
                <a:lnTo>
                  <a:pt x="105" y="40"/>
                </a:lnTo>
                <a:lnTo>
                  <a:pt x="108" y="43"/>
                </a:lnTo>
                <a:lnTo>
                  <a:pt x="112" y="44"/>
                </a:lnTo>
                <a:lnTo>
                  <a:pt x="115" y="45"/>
                </a:lnTo>
                <a:lnTo>
                  <a:pt x="115" y="45"/>
                </a:lnTo>
                <a:lnTo>
                  <a:pt x="115" y="47"/>
                </a:lnTo>
                <a:lnTo>
                  <a:pt x="115" y="47"/>
                </a:lnTo>
                <a:lnTo>
                  <a:pt x="115" y="48"/>
                </a:lnTo>
                <a:lnTo>
                  <a:pt x="115" y="50"/>
                </a:lnTo>
                <a:lnTo>
                  <a:pt x="115" y="50"/>
                </a:lnTo>
                <a:lnTo>
                  <a:pt x="115" y="50"/>
                </a:lnTo>
                <a:lnTo>
                  <a:pt x="117" y="50"/>
                </a:lnTo>
                <a:lnTo>
                  <a:pt x="117" y="50"/>
                </a:lnTo>
                <a:lnTo>
                  <a:pt x="120" y="51"/>
                </a:lnTo>
                <a:lnTo>
                  <a:pt x="120" y="51"/>
                </a:lnTo>
                <a:lnTo>
                  <a:pt x="121" y="53"/>
                </a:lnTo>
                <a:lnTo>
                  <a:pt x="121" y="53"/>
                </a:lnTo>
                <a:lnTo>
                  <a:pt x="122" y="51"/>
                </a:lnTo>
                <a:lnTo>
                  <a:pt x="122" y="51"/>
                </a:lnTo>
                <a:lnTo>
                  <a:pt x="122" y="53"/>
                </a:lnTo>
                <a:lnTo>
                  <a:pt x="122" y="53"/>
                </a:lnTo>
                <a:lnTo>
                  <a:pt x="122" y="54"/>
                </a:lnTo>
                <a:lnTo>
                  <a:pt x="122" y="54"/>
                </a:lnTo>
                <a:lnTo>
                  <a:pt x="122" y="57"/>
                </a:lnTo>
                <a:lnTo>
                  <a:pt x="122" y="58"/>
                </a:lnTo>
                <a:lnTo>
                  <a:pt x="122" y="58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58"/>
                </a:lnTo>
                <a:lnTo>
                  <a:pt x="128" y="58"/>
                </a:lnTo>
                <a:lnTo>
                  <a:pt x="128" y="58"/>
                </a:lnTo>
                <a:lnTo>
                  <a:pt x="130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8"/>
                </a:lnTo>
                <a:lnTo>
                  <a:pt x="132" y="58"/>
                </a:lnTo>
                <a:lnTo>
                  <a:pt x="132" y="60"/>
                </a:lnTo>
                <a:lnTo>
                  <a:pt x="132" y="60"/>
                </a:lnTo>
                <a:lnTo>
                  <a:pt x="132" y="60"/>
                </a:lnTo>
                <a:lnTo>
                  <a:pt x="131" y="60"/>
                </a:lnTo>
                <a:lnTo>
                  <a:pt x="131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1" y="62"/>
                </a:lnTo>
                <a:lnTo>
                  <a:pt x="131" y="64"/>
                </a:lnTo>
                <a:lnTo>
                  <a:pt x="132" y="65"/>
                </a:lnTo>
                <a:lnTo>
                  <a:pt x="134" y="65"/>
                </a:lnTo>
                <a:lnTo>
                  <a:pt x="134" y="65"/>
                </a:lnTo>
                <a:lnTo>
                  <a:pt x="134" y="65"/>
                </a:lnTo>
                <a:lnTo>
                  <a:pt x="134" y="67"/>
                </a:lnTo>
                <a:lnTo>
                  <a:pt x="134" y="68"/>
                </a:lnTo>
                <a:lnTo>
                  <a:pt x="134" y="68"/>
                </a:lnTo>
                <a:lnTo>
                  <a:pt x="134" y="68"/>
                </a:lnTo>
                <a:lnTo>
                  <a:pt x="132" y="68"/>
                </a:lnTo>
                <a:lnTo>
                  <a:pt x="131" y="67"/>
                </a:lnTo>
                <a:lnTo>
                  <a:pt x="131" y="65"/>
                </a:lnTo>
                <a:lnTo>
                  <a:pt x="130" y="65"/>
                </a:lnTo>
                <a:lnTo>
                  <a:pt x="130" y="65"/>
                </a:lnTo>
                <a:lnTo>
                  <a:pt x="127" y="62"/>
                </a:lnTo>
                <a:lnTo>
                  <a:pt x="125" y="62"/>
                </a:lnTo>
                <a:lnTo>
                  <a:pt x="124" y="61"/>
                </a:lnTo>
                <a:lnTo>
                  <a:pt x="124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2" y="62"/>
                </a:lnTo>
                <a:lnTo>
                  <a:pt x="121" y="61"/>
                </a:lnTo>
                <a:lnTo>
                  <a:pt x="120" y="61"/>
                </a:lnTo>
                <a:lnTo>
                  <a:pt x="118" y="60"/>
                </a:lnTo>
                <a:lnTo>
                  <a:pt x="117" y="60"/>
                </a:lnTo>
                <a:lnTo>
                  <a:pt x="115" y="60"/>
                </a:lnTo>
                <a:lnTo>
                  <a:pt x="115" y="58"/>
                </a:lnTo>
                <a:lnTo>
                  <a:pt x="115" y="57"/>
                </a:lnTo>
                <a:lnTo>
                  <a:pt x="115" y="57"/>
                </a:lnTo>
                <a:lnTo>
                  <a:pt x="114" y="54"/>
                </a:lnTo>
                <a:lnTo>
                  <a:pt x="112" y="53"/>
                </a:lnTo>
                <a:lnTo>
                  <a:pt x="111" y="51"/>
                </a:lnTo>
                <a:lnTo>
                  <a:pt x="110" y="51"/>
                </a:lnTo>
                <a:lnTo>
                  <a:pt x="110" y="50"/>
                </a:lnTo>
                <a:lnTo>
                  <a:pt x="108" y="50"/>
                </a:lnTo>
                <a:lnTo>
                  <a:pt x="108" y="50"/>
                </a:lnTo>
                <a:lnTo>
                  <a:pt x="108" y="50"/>
                </a:lnTo>
                <a:lnTo>
                  <a:pt x="107" y="50"/>
                </a:lnTo>
                <a:lnTo>
                  <a:pt x="108" y="51"/>
                </a:lnTo>
                <a:lnTo>
                  <a:pt x="108" y="51"/>
                </a:lnTo>
                <a:lnTo>
                  <a:pt x="107" y="51"/>
                </a:lnTo>
                <a:lnTo>
                  <a:pt x="107" y="50"/>
                </a:lnTo>
                <a:lnTo>
                  <a:pt x="107" y="50"/>
                </a:lnTo>
                <a:lnTo>
                  <a:pt x="107" y="50"/>
                </a:lnTo>
                <a:lnTo>
                  <a:pt x="107" y="50"/>
                </a:lnTo>
                <a:lnTo>
                  <a:pt x="105" y="48"/>
                </a:lnTo>
                <a:lnTo>
                  <a:pt x="105" y="48"/>
                </a:lnTo>
                <a:lnTo>
                  <a:pt x="105" y="48"/>
                </a:lnTo>
                <a:lnTo>
                  <a:pt x="105" y="48"/>
                </a:lnTo>
                <a:lnTo>
                  <a:pt x="105" y="48"/>
                </a:lnTo>
                <a:lnTo>
                  <a:pt x="102" y="44"/>
                </a:lnTo>
                <a:lnTo>
                  <a:pt x="100" y="41"/>
                </a:lnTo>
                <a:lnTo>
                  <a:pt x="100" y="41"/>
                </a:lnTo>
                <a:lnTo>
                  <a:pt x="98" y="41"/>
                </a:lnTo>
                <a:lnTo>
                  <a:pt x="98" y="40"/>
                </a:lnTo>
                <a:lnTo>
                  <a:pt x="97" y="40"/>
                </a:lnTo>
                <a:lnTo>
                  <a:pt x="97" y="40"/>
                </a:lnTo>
                <a:lnTo>
                  <a:pt x="97" y="40"/>
                </a:lnTo>
                <a:lnTo>
                  <a:pt x="97" y="40"/>
                </a:lnTo>
                <a:lnTo>
                  <a:pt x="94" y="41"/>
                </a:lnTo>
                <a:lnTo>
                  <a:pt x="94" y="41"/>
                </a:lnTo>
                <a:lnTo>
                  <a:pt x="93" y="41"/>
                </a:lnTo>
                <a:lnTo>
                  <a:pt x="93" y="41"/>
                </a:lnTo>
                <a:lnTo>
                  <a:pt x="94" y="43"/>
                </a:lnTo>
                <a:lnTo>
                  <a:pt x="94" y="44"/>
                </a:lnTo>
                <a:lnTo>
                  <a:pt x="97" y="45"/>
                </a:lnTo>
                <a:lnTo>
                  <a:pt x="97" y="45"/>
                </a:lnTo>
                <a:lnTo>
                  <a:pt x="97" y="45"/>
                </a:lnTo>
                <a:lnTo>
                  <a:pt x="97" y="45"/>
                </a:lnTo>
                <a:lnTo>
                  <a:pt x="97" y="47"/>
                </a:lnTo>
                <a:lnTo>
                  <a:pt x="98" y="47"/>
                </a:lnTo>
                <a:lnTo>
                  <a:pt x="98" y="47"/>
                </a:lnTo>
                <a:lnTo>
                  <a:pt x="98" y="47"/>
                </a:lnTo>
                <a:lnTo>
                  <a:pt x="98" y="47"/>
                </a:lnTo>
                <a:lnTo>
                  <a:pt x="98" y="47"/>
                </a:lnTo>
                <a:lnTo>
                  <a:pt x="100" y="48"/>
                </a:lnTo>
                <a:lnTo>
                  <a:pt x="100" y="48"/>
                </a:lnTo>
                <a:lnTo>
                  <a:pt x="100" y="48"/>
                </a:lnTo>
                <a:lnTo>
                  <a:pt x="101" y="48"/>
                </a:lnTo>
                <a:lnTo>
                  <a:pt x="101" y="50"/>
                </a:lnTo>
                <a:lnTo>
                  <a:pt x="101" y="50"/>
                </a:lnTo>
                <a:lnTo>
                  <a:pt x="101" y="50"/>
                </a:lnTo>
                <a:lnTo>
                  <a:pt x="101" y="50"/>
                </a:lnTo>
                <a:lnTo>
                  <a:pt x="102" y="50"/>
                </a:lnTo>
                <a:lnTo>
                  <a:pt x="104" y="50"/>
                </a:lnTo>
                <a:lnTo>
                  <a:pt x="104" y="51"/>
                </a:lnTo>
                <a:lnTo>
                  <a:pt x="107" y="53"/>
                </a:lnTo>
                <a:lnTo>
                  <a:pt x="107" y="54"/>
                </a:lnTo>
                <a:lnTo>
                  <a:pt x="107" y="54"/>
                </a:lnTo>
                <a:lnTo>
                  <a:pt x="105" y="54"/>
                </a:lnTo>
                <a:lnTo>
                  <a:pt x="104" y="54"/>
                </a:lnTo>
                <a:lnTo>
                  <a:pt x="104" y="54"/>
                </a:lnTo>
                <a:lnTo>
                  <a:pt x="104" y="54"/>
                </a:lnTo>
                <a:lnTo>
                  <a:pt x="104" y="54"/>
                </a:lnTo>
                <a:lnTo>
                  <a:pt x="105" y="54"/>
                </a:lnTo>
                <a:lnTo>
                  <a:pt x="105" y="55"/>
                </a:lnTo>
                <a:lnTo>
                  <a:pt x="107" y="55"/>
                </a:lnTo>
                <a:lnTo>
                  <a:pt x="107" y="57"/>
                </a:lnTo>
                <a:lnTo>
                  <a:pt x="107" y="57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08" y="57"/>
                </a:lnTo>
                <a:lnTo>
                  <a:pt x="108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7"/>
                </a:lnTo>
                <a:lnTo>
                  <a:pt x="107" y="58"/>
                </a:lnTo>
                <a:lnTo>
                  <a:pt x="107" y="58"/>
                </a:lnTo>
                <a:lnTo>
                  <a:pt x="107" y="58"/>
                </a:lnTo>
                <a:lnTo>
                  <a:pt x="107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7" y="61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10" y="60"/>
                </a:lnTo>
                <a:lnTo>
                  <a:pt x="110" y="61"/>
                </a:lnTo>
                <a:lnTo>
                  <a:pt x="111" y="61"/>
                </a:lnTo>
                <a:lnTo>
                  <a:pt x="111" y="62"/>
                </a:lnTo>
                <a:lnTo>
                  <a:pt x="111" y="62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4" y="62"/>
                </a:lnTo>
                <a:lnTo>
                  <a:pt x="114" y="62"/>
                </a:lnTo>
                <a:lnTo>
                  <a:pt x="115" y="62"/>
                </a:lnTo>
                <a:lnTo>
                  <a:pt x="115" y="64"/>
                </a:lnTo>
                <a:lnTo>
                  <a:pt x="115" y="64"/>
                </a:lnTo>
                <a:lnTo>
                  <a:pt x="115" y="65"/>
                </a:lnTo>
                <a:lnTo>
                  <a:pt x="115" y="65"/>
                </a:lnTo>
                <a:lnTo>
                  <a:pt x="115" y="65"/>
                </a:lnTo>
                <a:lnTo>
                  <a:pt x="117" y="65"/>
                </a:lnTo>
                <a:lnTo>
                  <a:pt x="118" y="67"/>
                </a:lnTo>
                <a:lnTo>
                  <a:pt x="118" y="67"/>
                </a:lnTo>
                <a:lnTo>
                  <a:pt x="120" y="67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1" y="68"/>
                </a:lnTo>
                <a:lnTo>
                  <a:pt x="121" y="70"/>
                </a:lnTo>
                <a:lnTo>
                  <a:pt x="121" y="70"/>
                </a:lnTo>
                <a:lnTo>
                  <a:pt x="121" y="70"/>
                </a:lnTo>
                <a:lnTo>
                  <a:pt x="121" y="71"/>
                </a:lnTo>
                <a:lnTo>
                  <a:pt x="121" y="71"/>
                </a:lnTo>
                <a:lnTo>
                  <a:pt x="122" y="71"/>
                </a:lnTo>
                <a:lnTo>
                  <a:pt x="122" y="71"/>
                </a:lnTo>
                <a:lnTo>
                  <a:pt x="122" y="71"/>
                </a:lnTo>
                <a:lnTo>
                  <a:pt x="124" y="71"/>
                </a:lnTo>
                <a:lnTo>
                  <a:pt x="124" y="71"/>
                </a:lnTo>
                <a:lnTo>
                  <a:pt x="125" y="71"/>
                </a:lnTo>
                <a:lnTo>
                  <a:pt x="125" y="72"/>
                </a:lnTo>
                <a:lnTo>
                  <a:pt x="125" y="72"/>
                </a:lnTo>
                <a:lnTo>
                  <a:pt x="125" y="72"/>
                </a:lnTo>
                <a:lnTo>
                  <a:pt x="125" y="74"/>
                </a:lnTo>
                <a:lnTo>
                  <a:pt x="125" y="74"/>
                </a:lnTo>
                <a:lnTo>
                  <a:pt x="125" y="74"/>
                </a:lnTo>
                <a:lnTo>
                  <a:pt x="124" y="72"/>
                </a:lnTo>
                <a:lnTo>
                  <a:pt x="122" y="72"/>
                </a:lnTo>
                <a:lnTo>
                  <a:pt x="121" y="72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18" y="70"/>
                </a:lnTo>
                <a:lnTo>
                  <a:pt x="117" y="67"/>
                </a:lnTo>
                <a:lnTo>
                  <a:pt x="115" y="65"/>
                </a:lnTo>
                <a:lnTo>
                  <a:pt x="112" y="64"/>
                </a:lnTo>
                <a:lnTo>
                  <a:pt x="112" y="64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2" y="62"/>
                </a:lnTo>
                <a:lnTo>
                  <a:pt x="111" y="62"/>
                </a:lnTo>
                <a:lnTo>
                  <a:pt x="110" y="62"/>
                </a:lnTo>
                <a:lnTo>
                  <a:pt x="108" y="62"/>
                </a:lnTo>
                <a:lnTo>
                  <a:pt x="108" y="62"/>
                </a:lnTo>
                <a:lnTo>
                  <a:pt x="107" y="62"/>
                </a:lnTo>
                <a:lnTo>
                  <a:pt x="107" y="62"/>
                </a:lnTo>
                <a:lnTo>
                  <a:pt x="107" y="62"/>
                </a:lnTo>
                <a:lnTo>
                  <a:pt x="107" y="62"/>
                </a:lnTo>
                <a:lnTo>
                  <a:pt x="107" y="64"/>
                </a:lnTo>
                <a:lnTo>
                  <a:pt x="107" y="64"/>
                </a:lnTo>
                <a:lnTo>
                  <a:pt x="108" y="65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1" y="67"/>
                </a:lnTo>
                <a:lnTo>
                  <a:pt x="111" y="68"/>
                </a:lnTo>
                <a:lnTo>
                  <a:pt x="111" y="68"/>
                </a:lnTo>
                <a:lnTo>
                  <a:pt x="111" y="70"/>
                </a:lnTo>
                <a:lnTo>
                  <a:pt x="112" y="70"/>
                </a:lnTo>
                <a:lnTo>
                  <a:pt x="112" y="71"/>
                </a:lnTo>
                <a:lnTo>
                  <a:pt x="112" y="71"/>
                </a:lnTo>
                <a:lnTo>
                  <a:pt x="112" y="71"/>
                </a:lnTo>
                <a:lnTo>
                  <a:pt x="112" y="72"/>
                </a:lnTo>
                <a:lnTo>
                  <a:pt x="111" y="74"/>
                </a:lnTo>
                <a:lnTo>
                  <a:pt x="111" y="75"/>
                </a:lnTo>
                <a:lnTo>
                  <a:pt x="111" y="75"/>
                </a:lnTo>
                <a:lnTo>
                  <a:pt x="112" y="75"/>
                </a:lnTo>
                <a:lnTo>
                  <a:pt x="114" y="75"/>
                </a:lnTo>
                <a:lnTo>
                  <a:pt x="114" y="75"/>
                </a:lnTo>
                <a:lnTo>
                  <a:pt x="114" y="75"/>
                </a:lnTo>
                <a:lnTo>
                  <a:pt x="114" y="74"/>
                </a:lnTo>
                <a:lnTo>
                  <a:pt x="115" y="74"/>
                </a:lnTo>
                <a:lnTo>
                  <a:pt x="115" y="74"/>
                </a:lnTo>
                <a:lnTo>
                  <a:pt x="115" y="74"/>
                </a:lnTo>
                <a:lnTo>
                  <a:pt x="118" y="74"/>
                </a:lnTo>
                <a:lnTo>
                  <a:pt x="118" y="74"/>
                </a:lnTo>
                <a:lnTo>
                  <a:pt x="117" y="75"/>
                </a:lnTo>
                <a:lnTo>
                  <a:pt x="117" y="75"/>
                </a:lnTo>
                <a:lnTo>
                  <a:pt x="114" y="77"/>
                </a:lnTo>
                <a:lnTo>
                  <a:pt x="114" y="77"/>
                </a:lnTo>
                <a:lnTo>
                  <a:pt x="114" y="77"/>
                </a:lnTo>
                <a:lnTo>
                  <a:pt x="114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2" y="77"/>
                </a:lnTo>
                <a:lnTo>
                  <a:pt x="114" y="78"/>
                </a:lnTo>
                <a:lnTo>
                  <a:pt x="115" y="80"/>
                </a:lnTo>
                <a:lnTo>
                  <a:pt x="115" y="80"/>
                </a:lnTo>
                <a:lnTo>
                  <a:pt x="115" y="80"/>
                </a:lnTo>
                <a:lnTo>
                  <a:pt x="115" y="80"/>
                </a:lnTo>
                <a:lnTo>
                  <a:pt x="115" y="80"/>
                </a:lnTo>
                <a:lnTo>
                  <a:pt x="117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7" y="78"/>
                </a:lnTo>
                <a:lnTo>
                  <a:pt x="117" y="78"/>
                </a:lnTo>
                <a:lnTo>
                  <a:pt x="115" y="78"/>
                </a:lnTo>
                <a:lnTo>
                  <a:pt x="115" y="78"/>
                </a:lnTo>
                <a:lnTo>
                  <a:pt x="118" y="77"/>
                </a:lnTo>
                <a:lnTo>
                  <a:pt x="118" y="77"/>
                </a:lnTo>
                <a:lnTo>
                  <a:pt x="120" y="77"/>
                </a:lnTo>
                <a:lnTo>
                  <a:pt x="121" y="75"/>
                </a:lnTo>
                <a:lnTo>
                  <a:pt x="121" y="75"/>
                </a:lnTo>
                <a:lnTo>
                  <a:pt x="121" y="75"/>
                </a:lnTo>
                <a:lnTo>
                  <a:pt x="122" y="77"/>
                </a:lnTo>
                <a:lnTo>
                  <a:pt x="122" y="77"/>
                </a:lnTo>
                <a:lnTo>
                  <a:pt x="122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80"/>
                </a:lnTo>
                <a:lnTo>
                  <a:pt x="121" y="80"/>
                </a:lnTo>
                <a:lnTo>
                  <a:pt x="121" y="80"/>
                </a:lnTo>
                <a:lnTo>
                  <a:pt x="120" y="81"/>
                </a:lnTo>
                <a:lnTo>
                  <a:pt x="118" y="82"/>
                </a:lnTo>
                <a:lnTo>
                  <a:pt x="120" y="82"/>
                </a:lnTo>
                <a:lnTo>
                  <a:pt x="120" y="82"/>
                </a:lnTo>
                <a:lnTo>
                  <a:pt x="118" y="84"/>
                </a:lnTo>
                <a:lnTo>
                  <a:pt x="117" y="84"/>
                </a:lnTo>
                <a:lnTo>
                  <a:pt x="117" y="84"/>
                </a:lnTo>
                <a:lnTo>
                  <a:pt x="115" y="82"/>
                </a:lnTo>
                <a:lnTo>
                  <a:pt x="114" y="82"/>
                </a:lnTo>
                <a:lnTo>
                  <a:pt x="114" y="81"/>
                </a:lnTo>
                <a:lnTo>
                  <a:pt x="114" y="81"/>
                </a:lnTo>
                <a:lnTo>
                  <a:pt x="114" y="81"/>
                </a:lnTo>
                <a:lnTo>
                  <a:pt x="114" y="81"/>
                </a:lnTo>
                <a:lnTo>
                  <a:pt x="112" y="81"/>
                </a:lnTo>
                <a:lnTo>
                  <a:pt x="112" y="81"/>
                </a:lnTo>
                <a:lnTo>
                  <a:pt x="112" y="81"/>
                </a:lnTo>
                <a:lnTo>
                  <a:pt x="112" y="81"/>
                </a:lnTo>
                <a:lnTo>
                  <a:pt x="112" y="82"/>
                </a:lnTo>
                <a:lnTo>
                  <a:pt x="112" y="84"/>
                </a:lnTo>
                <a:lnTo>
                  <a:pt x="112" y="84"/>
                </a:lnTo>
                <a:lnTo>
                  <a:pt x="112" y="85"/>
                </a:lnTo>
                <a:lnTo>
                  <a:pt x="114" y="85"/>
                </a:lnTo>
                <a:lnTo>
                  <a:pt x="115" y="87"/>
                </a:lnTo>
                <a:lnTo>
                  <a:pt x="115" y="87"/>
                </a:lnTo>
                <a:lnTo>
                  <a:pt x="117" y="87"/>
                </a:lnTo>
                <a:lnTo>
                  <a:pt x="117" y="88"/>
                </a:lnTo>
                <a:lnTo>
                  <a:pt x="117" y="88"/>
                </a:lnTo>
                <a:lnTo>
                  <a:pt x="117" y="88"/>
                </a:lnTo>
                <a:lnTo>
                  <a:pt x="117" y="88"/>
                </a:lnTo>
                <a:lnTo>
                  <a:pt x="118" y="90"/>
                </a:lnTo>
                <a:lnTo>
                  <a:pt x="120" y="91"/>
                </a:lnTo>
                <a:lnTo>
                  <a:pt x="120" y="91"/>
                </a:lnTo>
                <a:lnTo>
                  <a:pt x="120" y="91"/>
                </a:lnTo>
                <a:lnTo>
                  <a:pt x="121" y="91"/>
                </a:lnTo>
                <a:lnTo>
                  <a:pt x="122" y="90"/>
                </a:lnTo>
                <a:lnTo>
                  <a:pt x="122" y="90"/>
                </a:lnTo>
                <a:lnTo>
                  <a:pt x="122" y="90"/>
                </a:lnTo>
                <a:lnTo>
                  <a:pt x="121" y="88"/>
                </a:lnTo>
                <a:lnTo>
                  <a:pt x="120" y="88"/>
                </a:lnTo>
                <a:lnTo>
                  <a:pt x="120" y="87"/>
                </a:lnTo>
                <a:lnTo>
                  <a:pt x="120" y="87"/>
                </a:lnTo>
                <a:lnTo>
                  <a:pt x="120" y="85"/>
                </a:lnTo>
                <a:lnTo>
                  <a:pt x="120" y="85"/>
                </a:lnTo>
                <a:lnTo>
                  <a:pt x="120" y="85"/>
                </a:lnTo>
                <a:lnTo>
                  <a:pt x="120" y="85"/>
                </a:lnTo>
                <a:lnTo>
                  <a:pt x="121" y="85"/>
                </a:lnTo>
                <a:lnTo>
                  <a:pt x="121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4"/>
                </a:lnTo>
                <a:lnTo>
                  <a:pt x="124" y="85"/>
                </a:lnTo>
                <a:lnTo>
                  <a:pt x="124" y="85"/>
                </a:lnTo>
                <a:lnTo>
                  <a:pt x="124" y="85"/>
                </a:lnTo>
                <a:lnTo>
                  <a:pt x="124" y="87"/>
                </a:lnTo>
                <a:lnTo>
                  <a:pt x="124" y="88"/>
                </a:lnTo>
                <a:lnTo>
                  <a:pt x="124" y="88"/>
                </a:lnTo>
                <a:lnTo>
                  <a:pt x="122" y="88"/>
                </a:lnTo>
                <a:lnTo>
                  <a:pt x="122" y="90"/>
                </a:lnTo>
                <a:lnTo>
                  <a:pt x="122" y="90"/>
                </a:lnTo>
                <a:lnTo>
                  <a:pt x="122" y="90"/>
                </a:lnTo>
                <a:lnTo>
                  <a:pt x="124" y="90"/>
                </a:lnTo>
                <a:lnTo>
                  <a:pt x="125" y="90"/>
                </a:lnTo>
                <a:lnTo>
                  <a:pt x="127" y="90"/>
                </a:lnTo>
                <a:lnTo>
                  <a:pt x="127" y="90"/>
                </a:lnTo>
                <a:lnTo>
                  <a:pt x="127" y="90"/>
                </a:lnTo>
                <a:lnTo>
                  <a:pt x="128" y="88"/>
                </a:lnTo>
                <a:lnTo>
                  <a:pt x="130" y="88"/>
                </a:lnTo>
                <a:lnTo>
                  <a:pt x="131" y="88"/>
                </a:lnTo>
                <a:lnTo>
                  <a:pt x="131" y="88"/>
                </a:lnTo>
                <a:lnTo>
                  <a:pt x="132" y="88"/>
                </a:lnTo>
                <a:lnTo>
                  <a:pt x="132" y="87"/>
                </a:lnTo>
                <a:lnTo>
                  <a:pt x="132" y="87"/>
                </a:lnTo>
                <a:lnTo>
                  <a:pt x="132" y="85"/>
                </a:lnTo>
                <a:lnTo>
                  <a:pt x="132" y="85"/>
                </a:lnTo>
                <a:lnTo>
                  <a:pt x="132" y="85"/>
                </a:lnTo>
                <a:lnTo>
                  <a:pt x="134" y="85"/>
                </a:lnTo>
                <a:lnTo>
                  <a:pt x="134" y="87"/>
                </a:lnTo>
                <a:lnTo>
                  <a:pt x="134" y="85"/>
                </a:lnTo>
                <a:lnTo>
                  <a:pt x="134" y="85"/>
                </a:lnTo>
                <a:lnTo>
                  <a:pt x="134" y="85"/>
                </a:lnTo>
                <a:lnTo>
                  <a:pt x="132" y="84"/>
                </a:lnTo>
                <a:lnTo>
                  <a:pt x="131" y="82"/>
                </a:lnTo>
                <a:lnTo>
                  <a:pt x="130" y="81"/>
                </a:lnTo>
                <a:lnTo>
                  <a:pt x="130" y="81"/>
                </a:lnTo>
                <a:lnTo>
                  <a:pt x="130" y="80"/>
                </a:lnTo>
                <a:lnTo>
                  <a:pt x="130" y="80"/>
                </a:lnTo>
                <a:lnTo>
                  <a:pt x="130" y="80"/>
                </a:lnTo>
                <a:lnTo>
                  <a:pt x="130" y="81"/>
                </a:lnTo>
                <a:lnTo>
                  <a:pt x="131" y="81"/>
                </a:lnTo>
                <a:lnTo>
                  <a:pt x="131" y="81"/>
                </a:lnTo>
                <a:lnTo>
                  <a:pt x="132" y="81"/>
                </a:lnTo>
                <a:lnTo>
                  <a:pt x="132" y="81"/>
                </a:lnTo>
                <a:lnTo>
                  <a:pt x="132" y="81"/>
                </a:lnTo>
                <a:lnTo>
                  <a:pt x="132" y="81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4" y="84"/>
                </a:lnTo>
                <a:lnTo>
                  <a:pt x="134" y="84"/>
                </a:lnTo>
                <a:lnTo>
                  <a:pt x="134" y="84"/>
                </a:lnTo>
                <a:lnTo>
                  <a:pt x="137" y="85"/>
                </a:lnTo>
                <a:lnTo>
                  <a:pt x="138" y="87"/>
                </a:lnTo>
                <a:lnTo>
                  <a:pt x="140" y="88"/>
                </a:lnTo>
                <a:lnTo>
                  <a:pt x="142" y="90"/>
                </a:lnTo>
                <a:lnTo>
                  <a:pt x="142" y="90"/>
                </a:lnTo>
                <a:lnTo>
                  <a:pt x="144" y="92"/>
                </a:lnTo>
                <a:lnTo>
                  <a:pt x="144" y="94"/>
                </a:lnTo>
                <a:lnTo>
                  <a:pt x="147" y="95"/>
                </a:lnTo>
                <a:lnTo>
                  <a:pt x="148" y="95"/>
                </a:lnTo>
                <a:lnTo>
                  <a:pt x="148" y="95"/>
                </a:lnTo>
                <a:lnTo>
                  <a:pt x="148" y="95"/>
                </a:lnTo>
                <a:lnTo>
                  <a:pt x="149" y="97"/>
                </a:lnTo>
                <a:lnTo>
                  <a:pt x="149" y="97"/>
                </a:lnTo>
                <a:lnTo>
                  <a:pt x="151" y="98"/>
                </a:lnTo>
                <a:lnTo>
                  <a:pt x="151" y="98"/>
                </a:lnTo>
                <a:lnTo>
                  <a:pt x="152" y="98"/>
                </a:lnTo>
                <a:lnTo>
                  <a:pt x="152" y="97"/>
                </a:lnTo>
                <a:lnTo>
                  <a:pt x="152" y="97"/>
                </a:lnTo>
                <a:lnTo>
                  <a:pt x="152" y="97"/>
                </a:lnTo>
                <a:lnTo>
                  <a:pt x="152" y="97"/>
                </a:lnTo>
                <a:lnTo>
                  <a:pt x="151" y="95"/>
                </a:lnTo>
                <a:lnTo>
                  <a:pt x="151" y="95"/>
                </a:lnTo>
                <a:lnTo>
                  <a:pt x="149" y="95"/>
                </a:lnTo>
                <a:lnTo>
                  <a:pt x="149" y="95"/>
                </a:lnTo>
                <a:lnTo>
                  <a:pt x="149" y="94"/>
                </a:lnTo>
                <a:lnTo>
                  <a:pt x="148" y="92"/>
                </a:lnTo>
                <a:lnTo>
                  <a:pt x="148" y="91"/>
                </a:lnTo>
                <a:lnTo>
                  <a:pt x="147" y="90"/>
                </a:lnTo>
                <a:lnTo>
                  <a:pt x="147" y="90"/>
                </a:lnTo>
                <a:lnTo>
                  <a:pt x="147" y="90"/>
                </a:lnTo>
                <a:lnTo>
                  <a:pt x="148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1"/>
                </a:lnTo>
                <a:lnTo>
                  <a:pt x="149" y="91"/>
                </a:lnTo>
                <a:lnTo>
                  <a:pt x="151" y="92"/>
                </a:lnTo>
                <a:lnTo>
                  <a:pt x="154" y="94"/>
                </a:lnTo>
                <a:lnTo>
                  <a:pt x="154" y="94"/>
                </a:lnTo>
                <a:lnTo>
                  <a:pt x="154" y="95"/>
                </a:lnTo>
                <a:lnTo>
                  <a:pt x="155" y="95"/>
                </a:lnTo>
                <a:lnTo>
                  <a:pt x="157" y="97"/>
                </a:lnTo>
                <a:lnTo>
                  <a:pt x="157" y="98"/>
                </a:lnTo>
                <a:lnTo>
                  <a:pt x="157" y="98"/>
                </a:lnTo>
                <a:lnTo>
                  <a:pt x="157" y="98"/>
                </a:lnTo>
                <a:lnTo>
                  <a:pt x="158" y="100"/>
                </a:lnTo>
                <a:lnTo>
                  <a:pt x="159" y="100"/>
                </a:lnTo>
                <a:lnTo>
                  <a:pt x="161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1"/>
                </a:lnTo>
                <a:lnTo>
                  <a:pt x="162" y="100"/>
                </a:lnTo>
                <a:lnTo>
                  <a:pt x="162" y="100"/>
                </a:lnTo>
                <a:lnTo>
                  <a:pt x="161" y="98"/>
                </a:lnTo>
                <a:lnTo>
                  <a:pt x="159" y="98"/>
                </a:lnTo>
                <a:lnTo>
                  <a:pt x="159" y="97"/>
                </a:lnTo>
                <a:lnTo>
                  <a:pt x="159" y="97"/>
                </a:lnTo>
                <a:lnTo>
                  <a:pt x="159" y="95"/>
                </a:lnTo>
                <a:lnTo>
                  <a:pt x="159" y="95"/>
                </a:lnTo>
                <a:lnTo>
                  <a:pt x="159" y="95"/>
                </a:lnTo>
                <a:lnTo>
                  <a:pt x="159" y="95"/>
                </a:lnTo>
                <a:lnTo>
                  <a:pt x="161" y="95"/>
                </a:lnTo>
                <a:lnTo>
                  <a:pt x="162" y="94"/>
                </a:lnTo>
                <a:lnTo>
                  <a:pt x="162" y="94"/>
                </a:lnTo>
                <a:lnTo>
                  <a:pt x="161" y="94"/>
                </a:lnTo>
                <a:lnTo>
                  <a:pt x="159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1"/>
                </a:lnTo>
                <a:lnTo>
                  <a:pt x="159" y="91"/>
                </a:lnTo>
                <a:lnTo>
                  <a:pt x="158" y="91"/>
                </a:lnTo>
                <a:lnTo>
                  <a:pt x="158" y="91"/>
                </a:lnTo>
                <a:lnTo>
                  <a:pt x="158" y="90"/>
                </a:lnTo>
                <a:lnTo>
                  <a:pt x="157" y="90"/>
                </a:lnTo>
                <a:lnTo>
                  <a:pt x="157" y="90"/>
                </a:lnTo>
                <a:lnTo>
                  <a:pt x="157" y="90"/>
                </a:lnTo>
                <a:lnTo>
                  <a:pt x="157" y="90"/>
                </a:lnTo>
                <a:lnTo>
                  <a:pt x="157" y="90"/>
                </a:lnTo>
                <a:lnTo>
                  <a:pt x="155" y="88"/>
                </a:lnTo>
                <a:lnTo>
                  <a:pt x="155" y="88"/>
                </a:lnTo>
                <a:lnTo>
                  <a:pt x="155" y="88"/>
                </a:lnTo>
                <a:lnTo>
                  <a:pt x="155" y="88"/>
                </a:lnTo>
                <a:lnTo>
                  <a:pt x="157" y="87"/>
                </a:lnTo>
                <a:lnTo>
                  <a:pt x="157" y="87"/>
                </a:lnTo>
                <a:lnTo>
                  <a:pt x="157" y="85"/>
                </a:lnTo>
                <a:lnTo>
                  <a:pt x="157" y="85"/>
                </a:lnTo>
                <a:lnTo>
                  <a:pt x="157" y="87"/>
                </a:lnTo>
                <a:lnTo>
                  <a:pt x="157" y="88"/>
                </a:lnTo>
                <a:lnTo>
                  <a:pt x="157" y="88"/>
                </a:lnTo>
                <a:lnTo>
                  <a:pt x="159" y="88"/>
                </a:lnTo>
                <a:lnTo>
                  <a:pt x="159" y="91"/>
                </a:lnTo>
                <a:lnTo>
                  <a:pt x="159" y="91"/>
                </a:lnTo>
                <a:lnTo>
                  <a:pt x="159" y="92"/>
                </a:lnTo>
                <a:lnTo>
                  <a:pt x="159" y="92"/>
                </a:lnTo>
                <a:lnTo>
                  <a:pt x="161" y="92"/>
                </a:lnTo>
                <a:lnTo>
                  <a:pt x="161" y="92"/>
                </a:lnTo>
                <a:lnTo>
                  <a:pt x="161" y="91"/>
                </a:lnTo>
                <a:lnTo>
                  <a:pt x="162" y="91"/>
                </a:lnTo>
                <a:lnTo>
                  <a:pt x="162" y="91"/>
                </a:lnTo>
                <a:lnTo>
                  <a:pt x="162" y="91"/>
                </a:lnTo>
                <a:lnTo>
                  <a:pt x="164" y="92"/>
                </a:lnTo>
                <a:lnTo>
                  <a:pt x="165" y="92"/>
                </a:lnTo>
                <a:lnTo>
                  <a:pt x="165" y="92"/>
                </a:lnTo>
                <a:lnTo>
                  <a:pt x="165" y="92"/>
                </a:lnTo>
                <a:lnTo>
                  <a:pt x="165" y="92"/>
                </a:lnTo>
                <a:lnTo>
                  <a:pt x="167" y="92"/>
                </a:lnTo>
                <a:lnTo>
                  <a:pt x="168" y="92"/>
                </a:lnTo>
                <a:lnTo>
                  <a:pt x="168" y="94"/>
                </a:lnTo>
                <a:lnTo>
                  <a:pt x="169" y="95"/>
                </a:lnTo>
                <a:lnTo>
                  <a:pt x="171" y="95"/>
                </a:lnTo>
                <a:lnTo>
                  <a:pt x="172" y="95"/>
                </a:lnTo>
                <a:lnTo>
                  <a:pt x="172" y="95"/>
                </a:lnTo>
                <a:lnTo>
                  <a:pt x="172" y="95"/>
                </a:lnTo>
                <a:lnTo>
                  <a:pt x="172" y="97"/>
                </a:lnTo>
                <a:lnTo>
                  <a:pt x="174" y="97"/>
                </a:lnTo>
                <a:lnTo>
                  <a:pt x="174" y="98"/>
                </a:lnTo>
                <a:lnTo>
                  <a:pt x="175" y="98"/>
                </a:lnTo>
                <a:lnTo>
                  <a:pt x="175" y="98"/>
                </a:lnTo>
                <a:lnTo>
                  <a:pt x="175" y="98"/>
                </a:lnTo>
                <a:lnTo>
                  <a:pt x="177" y="100"/>
                </a:lnTo>
                <a:lnTo>
                  <a:pt x="177" y="100"/>
                </a:lnTo>
                <a:lnTo>
                  <a:pt x="178" y="100"/>
                </a:lnTo>
                <a:lnTo>
                  <a:pt x="178" y="101"/>
                </a:lnTo>
                <a:lnTo>
                  <a:pt x="179" y="101"/>
                </a:lnTo>
                <a:lnTo>
                  <a:pt x="181" y="101"/>
                </a:lnTo>
                <a:lnTo>
                  <a:pt x="181" y="102"/>
                </a:lnTo>
                <a:lnTo>
                  <a:pt x="181" y="102"/>
                </a:lnTo>
                <a:lnTo>
                  <a:pt x="181" y="102"/>
                </a:lnTo>
                <a:lnTo>
                  <a:pt x="182" y="104"/>
                </a:lnTo>
                <a:lnTo>
                  <a:pt x="184" y="104"/>
                </a:lnTo>
                <a:lnTo>
                  <a:pt x="184" y="107"/>
                </a:lnTo>
                <a:lnTo>
                  <a:pt x="184" y="107"/>
                </a:lnTo>
                <a:lnTo>
                  <a:pt x="185" y="107"/>
                </a:lnTo>
                <a:lnTo>
                  <a:pt x="187" y="108"/>
                </a:lnTo>
                <a:lnTo>
                  <a:pt x="188" y="109"/>
                </a:lnTo>
                <a:lnTo>
                  <a:pt x="189" y="111"/>
                </a:lnTo>
                <a:lnTo>
                  <a:pt x="189" y="112"/>
                </a:lnTo>
                <a:lnTo>
                  <a:pt x="191" y="112"/>
                </a:lnTo>
                <a:lnTo>
                  <a:pt x="191" y="112"/>
                </a:lnTo>
                <a:lnTo>
                  <a:pt x="191" y="112"/>
                </a:lnTo>
                <a:lnTo>
                  <a:pt x="191" y="112"/>
                </a:lnTo>
                <a:lnTo>
                  <a:pt x="192" y="114"/>
                </a:lnTo>
                <a:lnTo>
                  <a:pt x="192" y="114"/>
                </a:lnTo>
                <a:lnTo>
                  <a:pt x="192" y="114"/>
                </a:lnTo>
                <a:lnTo>
                  <a:pt x="192" y="114"/>
                </a:lnTo>
                <a:lnTo>
                  <a:pt x="192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7"/>
                </a:lnTo>
                <a:lnTo>
                  <a:pt x="195" y="117"/>
                </a:lnTo>
                <a:lnTo>
                  <a:pt x="195" y="118"/>
                </a:lnTo>
                <a:lnTo>
                  <a:pt x="197" y="118"/>
                </a:lnTo>
                <a:lnTo>
                  <a:pt x="197" y="118"/>
                </a:lnTo>
                <a:lnTo>
                  <a:pt x="197" y="118"/>
                </a:lnTo>
                <a:lnTo>
                  <a:pt x="198" y="119"/>
                </a:lnTo>
                <a:lnTo>
                  <a:pt x="199" y="121"/>
                </a:lnTo>
                <a:lnTo>
                  <a:pt x="199" y="124"/>
                </a:lnTo>
                <a:lnTo>
                  <a:pt x="201" y="124"/>
                </a:lnTo>
                <a:lnTo>
                  <a:pt x="202" y="125"/>
                </a:lnTo>
                <a:lnTo>
                  <a:pt x="202" y="125"/>
                </a:lnTo>
                <a:lnTo>
                  <a:pt x="202" y="125"/>
                </a:lnTo>
                <a:lnTo>
                  <a:pt x="202" y="127"/>
                </a:lnTo>
                <a:lnTo>
                  <a:pt x="202" y="127"/>
                </a:lnTo>
                <a:lnTo>
                  <a:pt x="202" y="127"/>
                </a:lnTo>
                <a:lnTo>
                  <a:pt x="204" y="127"/>
                </a:lnTo>
                <a:lnTo>
                  <a:pt x="204" y="127"/>
                </a:lnTo>
                <a:lnTo>
                  <a:pt x="204" y="127"/>
                </a:lnTo>
                <a:lnTo>
                  <a:pt x="204" y="125"/>
                </a:lnTo>
                <a:lnTo>
                  <a:pt x="204" y="125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8"/>
                </a:lnTo>
                <a:lnTo>
                  <a:pt x="205" y="129"/>
                </a:lnTo>
                <a:lnTo>
                  <a:pt x="206" y="131"/>
                </a:lnTo>
                <a:lnTo>
                  <a:pt x="206" y="131"/>
                </a:lnTo>
                <a:lnTo>
                  <a:pt x="206" y="131"/>
                </a:lnTo>
                <a:lnTo>
                  <a:pt x="206" y="132"/>
                </a:lnTo>
                <a:lnTo>
                  <a:pt x="208" y="132"/>
                </a:lnTo>
                <a:lnTo>
                  <a:pt x="208" y="132"/>
                </a:lnTo>
                <a:lnTo>
                  <a:pt x="208" y="132"/>
                </a:lnTo>
                <a:lnTo>
                  <a:pt x="209" y="134"/>
                </a:lnTo>
                <a:lnTo>
                  <a:pt x="211" y="134"/>
                </a:lnTo>
                <a:lnTo>
                  <a:pt x="211" y="135"/>
                </a:lnTo>
                <a:lnTo>
                  <a:pt x="211" y="135"/>
                </a:lnTo>
                <a:lnTo>
                  <a:pt x="214" y="134"/>
                </a:lnTo>
                <a:lnTo>
                  <a:pt x="215" y="134"/>
                </a:lnTo>
                <a:lnTo>
                  <a:pt x="215" y="135"/>
                </a:lnTo>
                <a:lnTo>
                  <a:pt x="215" y="135"/>
                </a:lnTo>
                <a:lnTo>
                  <a:pt x="215" y="135"/>
                </a:lnTo>
                <a:lnTo>
                  <a:pt x="215" y="137"/>
                </a:lnTo>
                <a:lnTo>
                  <a:pt x="215" y="138"/>
                </a:lnTo>
                <a:lnTo>
                  <a:pt x="215" y="138"/>
                </a:lnTo>
                <a:lnTo>
                  <a:pt x="215" y="138"/>
                </a:lnTo>
                <a:lnTo>
                  <a:pt x="216" y="138"/>
                </a:lnTo>
                <a:lnTo>
                  <a:pt x="218" y="138"/>
                </a:lnTo>
                <a:lnTo>
                  <a:pt x="218" y="139"/>
                </a:lnTo>
                <a:lnTo>
                  <a:pt x="218" y="139"/>
                </a:lnTo>
                <a:lnTo>
                  <a:pt x="218" y="139"/>
                </a:lnTo>
                <a:lnTo>
                  <a:pt x="218" y="139"/>
                </a:lnTo>
                <a:lnTo>
                  <a:pt x="219" y="141"/>
                </a:lnTo>
                <a:lnTo>
                  <a:pt x="219" y="141"/>
                </a:lnTo>
                <a:lnTo>
                  <a:pt x="221" y="141"/>
                </a:lnTo>
                <a:lnTo>
                  <a:pt x="221" y="141"/>
                </a:lnTo>
                <a:lnTo>
                  <a:pt x="221" y="142"/>
                </a:lnTo>
                <a:lnTo>
                  <a:pt x="221" y="142"/>
                </a:lnTo>
                <a:lnTo>
                  <a:pt x="221" y="142"/>
                </a:lnTo>
                <a:lnTo>
                  <a:pt x="221" y="142"/>
                </a:lnTo>
                <a:lnTo>
                  <a:pt x="222" y="142"/>
                </a:lnTo>
                <a:lnTo>
                  <a:pt x="222" y="144"/>
                </a:lnTo>
                <a:lnTo>
                  <a:pt x="222" y="144"/>
                </a:lnTo>
                <a:lnTo>
                  <a:pt x="222" y="144"/>
                </a:lnTo>
                <a:lnTo>
                  <a:pt x="222" y="145"/>
                </a:lnTo>
                <a:lnTo>
                  <a:pt x="222" y="147"/>
                </a:lnTo>
                <a:lnTo>
                  <a:pt x="222" y="147"/>
                </a:lnTo>
                <a:lnTo>
                  <a:pt x="224" y="147"/>
                </a:lnTo>
                <a:lnTo>
                  <a:pt x="224" y="147"/>
                </a:lnTo>
                <a:lnTo>
                  <a:pt x="225" y="148"/>
                </a:lnTo>
                <a:lnTo>
                  <a:pt x="226" y="148"/>
                </a:lnTo>
                <a:lnTo>
                  <a:pt x="226" y="149"/>
                </a:lnTo>
                <a:lnTo>
                  <a:pt x="228" y="149"/>
                </a:lnTo>
                <a:lnTo>
                  <a:pt x="228" y="149"/>
                </a:lnTo>
                <a:lnTo>
                  <a:pt x="228" y="149"/>
                </a:lnTo>
                <a:lnTo>
                  <a:pt x="228" y="151"/>
                </a:lnTo>
                <a:lnTo>
                  <a:pt x="228" y="151"/>
                </a:lnTo>
                <a:lnTo>
                  <a:pt x="229" y="152"/>
                </a:lnTo>
                <a:lnTo>
                  <a:pt x="229" y="152"/>
                </a:lnTo>
                <a:lnTo>
                  <a:pt x="229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4"/>
                </a:lnTo>
                <a:lnTo>
                  <a:pt x="232" y="154"/>
                </a:lnTo>
                <a:lnTo>
                  <a:pt x="232" y="154"/>
                </a:lnTo>
                <a:lnTo>
                  <a:pt x="234" y="155"/>
                </a:lnTo>
                <a:lnTo>
                  <a:pt x="234" y="155"/>
                </a:lnTo>
                <a:lnTo>
                  <a:pt x="234" y="155"/>
                </a:lnTo>
                <a:lnTo>
                  <a:pt x="232" y="155"/>
                </a:lnTo>
                <a:lnTo>
                  <a:pt x="232" y="155"/>
                </a:lnTo>
                <a:lnTo>
                  <a:pt x="235" y="158"/>
                </a:lnTo>
                <a:lnTo>
                  <a:pt x="236" y="161"/>
                </a:lnTo>
                <a:lnTo>
                  <a:pt x="236" y="161"/>
                </a:lnTo>
                <a:lnTo>
                  <a:pt x="238" y="161"/>
                </a:lnTo>
                <a:lnTo>
                  <a:pt x="238" y="161"/>
                </a:lnTo>
                <a:lnTo>
                  <a:pt x="238" y="164"/>
                </a:lnTo>
                <a:lnTo>
                  <a:pt x="239" y="165"/>
                </a:lnTo>
                <a:lnTo>
                  <a:pt x="239" y="166"/>
                </a:lnTo>
                <a:lnTo>
                  <a:pt x="239" y="166"/>
                </a:lnTo>
                <a:lnTo>
                  <a:pt x="239" y="168"/>
                </a:lnTo>
                <a:lnTo>
                  <a:pt x="239" y="168"/>
                </a:lnTo>
                <a:lnTo>
                  <a:pt x="239" y="168"/>
                </a:lnTo>
                <a:lnTo>
                  <a:pt x="238" y="169"/>
                </a:lnTo>
                <a:lnTo>
                  <a:pt x="238" y="169"/>
                </a:lnTo>
                <a:lnTo>
                  <a:pt x="238" y="169"/>
                </a:lnTo>
                <a:lnTo>
                  <a:pt x="239" y="169"/>
                </a:lnTo>
                <a:lnTo>
                  <a:pt x="239" y="169"/>
                </a:lnTo>
                <a:lnTo>
                  <a:pt x="241" y="169"/>
                </a:lnTo>
                <a:lnTo>
                  <a:pt x="241" y="169"/>
                </a:lnTo>
                <a:lnTo>
                  <a:pt x="241" y="169"/>
                </a:lnTo>
                <a:lnTo>
                  <a:pt x="241" y="171"/>
                </a:lnTo>
                <a:lnTo>
                  <a:pt x="241" y="172"/>
                </a:lnTo>
                <a:lnTo>
                  <a:pt x="241" y="172"/>
                </a:lnTo>
                <a:lnTo>
                  <a:pt x="241" y="172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42" y="174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6"/>
                </a:lnTo>
                <a:lnTo>
                  <a:pt x="242" y="176"/>
                </a:lnTo>
                <a:lnTo>
                  <a:pt x="242" y="176"/>
                </a:lnTo>
                <a:lnTo>
                  <a:pt x="241" y="176"/>
                </a:lnTo>
                <a:lnTo>
                  <a:pt x="241" y="176"/>
                </a:lnTo>
                <a:lnTo>
                  <a:pt x="241" y="176"/>
                </a:lnTo>
                <a:lnTo>
                  <a:pt x="242" y="176"/>
                </a:lnTo>
                <a:lnTo>
                  <a:pt x="242" y="178"/>
                </a:lnTo>
                <a:lnTo>
                  <a:pt x="244" y="178"/>
                </a:lnTo>
                <a:lnTo>
                  <a:pt x="244" y="179"/>
                </a:lnTo>
                <a:lnTo>
                  <a:pt x="244" y="179"/>
                </a:lnTo>
                <a:lnTo>
                  <a:pt x="244" y="179"/>
                </a:lnTo>
                <a:lnTo>
                  <a:pt x="242" y="179"/>
                </a:lnTo>
                <a:lnTo>
                  <a:pt x="242" y="181"/>
                </a:lnTo>
                <a:lnTo>
                  <a:pt x="242" y="181"/>
                </a:lnTo>
                <a:lnTo>
                  <a:pt x="242" y="181"/>
                </a:lnTo>
                <a:lnTo>
                  <a:pt x="242" y="182"/>
                </a:lnTo>
                <a:lnTo>
                  <a:pt x="242" y="182"/>
                </a:lnTo>
                <a:lnTo>
                  <a:pt x="242" y="182"/>
                </a:lnTo>
                <a:lnTo>
                  <a:pt x="242" y="182"/>
                </a:lnTo>
                <a:lnTo>
                  <a:pt x="244" y="182"/>
                </a:lnTo>
                <a:lnTo>
                  <a:pt x="244" y="182"/>
                </a:lnTo>
                <a:lnTo>
                  <a:pt x="244" y="182"/>
                </a:lnTo>
                <a:lnTo>
                  <a:pt x="244" y="182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5" y="184"/>
                </a:lnTo>
                <a:lnTo>
                  <a:pt x="245" y="184"/>
                </a:lnTo>
                <a:lnTo>
                  <a:pt x="245" y="184"/>
                </a:lnTo>
                <a:lnTo>
                  <a:pt x="244" y="185"/>
                </a:lnTo>
                <a:lnTo>
                  <a:pt x="244" y="185"/>
                </a:lnTo>
                <a:lnTo>
                  <a:pt x="244" y="186"/>
                </a:lnTo>
                <a:lnTo>
                  <a:pt x="244" y="188"/>
                </a:lnTo>
                <a:lnTo>
                  <a:pt x="244" y="189"/>
                </a:lnTo>
                <a:lnTo>
                  <a:pt x="244" y="191"/>
                </a:lnTo>
                <a:lnTo>
                  <a:pt x="244" y="192"/>
                </a:lnTo>
                <a:lnTo>
                  <a:pt x="244" y="192"/>
                </a:lnTo>
                <a:lnTo>
                  <a:pt x="244" y="192"/>
                </a:lnTo>
                <a:lnTo>
                  <a:pt x="244" y="194"/>
                </a:lnTo>
                <a:lnTo>
                  <a:pt x="244" y="195"/>
                </a:lnTo>
                <a:lnTo>
                  <a:pt x="244" y="195"/>
                </a:lnTo>
                <a:lnTo>
                  <a:pt x="244" y="196"/>
                </a:lnTo>
                <a:lnTo>
                  <a:pt x="244" y="196"/>
                </a:lnTo>
                <a:lnTo>
                  <a:pt x="244" y="198"/>
                </a:lnTo>
                <a:lnTo>
                  <a:pt x="244" y="198"/>
                </a:lnTo>
                <a:lnTo>
                  <a:pt x="244" y="199"/>
                </a:lnTo>
                <a:lnTo>
                  <a:pt x="244" y="201"/>
                </a:lnTo>
                <a:lnTo>
                  <a:pt x="244" y="202"/>
                </a:lnTo>
                <a:lnTo>
                  <a:pt x="244" y="202"/>
                </a:lnTo>
                <a:lnTo>
                  <a:pt x="244" y="203"/>
                </a:lnTo>
                <a:lnTo>
                  <a:pt x="244" y="203"/>
                </a:lnTo>
                <a:lnTo>
                  <a:pt x="242" y="202"/>
                </a:lnTo>
                <a:lnTo>
                  <a:pt x="242" y="202"/>
                </a:lnTo>
                <a:lnTo>
                  <a:pt x="242" y="202"/>
                </a:lnTo>
                <a:lnTo>
                  <a:pt x="242" y="202"/>
                </a:lnTo>
                <a:lnTo>
                  <a:pt x="241" y="203"/>
                </a:lnTo>
                <a:lnTo>
                  <a:pt x="241" y="203"/>
                </a:lnTo>
                <a:lnTo>
                  <a:pt x="241" y="203"/>
                </a:lnTo>
                <a:lnTo>
                  <a:pt x="242" y="205"/>
                </a:lnTo>
                <a:lnTo>
                  <a:pt x="242" y="205"/>
                </a:lnTo>
                <a:lnTo>
                  <a:pt x="242" y="205"/>
                </a:lnTo>
                <a:lnTo>
                  <a:pt x="242" y="206"/>
                </a:lnTo>
                <a:lnTo>
                  <a:pt x="241" y="206"/>
                </a:lnTo>
                <a:lnTo>
                  <a:pt x="241" y="206"/>
                </a:lnTo>
                <a:lnTo>
                  <a:pt x="241" y="208"/>
                </a:lnTo>
                <a:lnTo>
                  <a:pt x="242" y="208"/>
                </a:lnTo>
                <a:lnTo>
                  <a:pt x="242" y="208"/>
                </a:lnTo>
                <a:lnTo>
                  <a:pt x="242" y="208"/>
                </a:lnTo>
                <a:lnTo>
                  <a:pt x="242" y="209"/>
                </a:lnTo>
                <a:lnTo>
                  <a:pt x="241" y="212"/>
                </a:lnTo>
                <a:lnTo>
                  <a:pt x="241" y="212"/>
                </a:lnTo>
                <a:lnTo>
                  <a:pt x="241" y="213"/>
                </a:lnTo>
                <a:lnTo>
                  <a:pt x="241" y="215"/>
                </a:lnTo>
                <a:lnTo>
                  <a:pt x="241" y="216"/>
                </a:lnTo>
                <a:lnTo>
                  <a:pt x="241" y="218"/>
                </a:lnTo>
                <a:lnTo>
                  <a:pt x="241" y="218"/>
                </a:lnTo>
                <a:lnTo>
                  <a:pt x="241" y="218"/>
                </a:lnTo>
                <a:lnTo>
                  <a:pt x="241" y="218"/>
                </a:lnTo>
                <a:lnTo>
                  <a:pt x="241" y="219"/>
                </a:lnTo>
                <a:lnTo>
                  <a:pt x="239" y="219"/>
                </a:lnTo>
                <a:lnTo>
                  <a:pt x="239" y="219"/>
                </a:lnTo>
                <a:lnTo>
                  <a:pt x="239" y="221"/>
                </a:lnTo>
                <a:lnTo>
                  <a:pt x="238" y="221"/>
                </a:lnTo>
                <a:lnTo>
                  <a:pt x="238" y="222"/>
                </a:lnTo>
                <a:lnTo>
                  <a:pt x="238" y="222"/>
                </a:lnTo>
                <a:lnTo>
                  <a:pt x="238" y="222"/>
                </a:lnTo>
                <a:lnTo>
                  <a:pt x="238" y="223"/>
                </a:lnTo>
                <a:lnTo>
                  <a:pt x="238" y="223"/>
                </a:lnTo>
                <a:lnTo>
                  <a:pt x="239" y="223"/>
                </a:lnTo>
                <a:lnTo>
                  <a:pt x="239" y="223"/>
                </a:lnTo>
                <a:lnTo>
                  <a:pt x="239" y="225"/>
                </a:lnTo>
                <a:lnTo>
                  <a:pt x="239" y="225"/>
                </a:lnTo>
                <a:lnTo>
                  <a:pt x="238" y="226"/>
                </a:lnTo>
                <a:lnTo>
                  <a:pt x="238" y="228"/>
                </a:lnTo>
                <a:lnTo>
                  <a:pt x="238" y="228"/>
                </a:lnTo>
                <a:lnTo>
                  <a:pt x="236" y="228"/>
                </a:lnTo>
                <a:lnTo>
                  <a:pt x="236" y="229"/>
                </a:lnTo>
                <a:lnTo>
                  <a:pt x="236" y="229"/>
                </a:lnTo>
                <a:lnTo>
                  <a:pt x="236" y="231"/>
                </a:lnTo>
                <a:lnTo>
                  <a:pt x="236" y="232"/>
                </a:lnTo>
                <a:lnTo>
                  <a:pt x="235" y="233"/>
                </a:lnTo>
                <a:lnTo>
                  <a:pt x="235" y="233"/>
                </a:lnTo>
                <a:lnTo>
                  <a:pt x="235" y="233"/>
                </a:lnTo>
                <a:lnTo>
                  <a:pt x="234" y="238"/>
                </a:lnTo>
                <a:lnTo>
                  <a:pt x="234" y="239"/>
                </a:lnTo>
                <a:lnTo>
                  <a:pt x="232" y="241"/>
                </a:lnTo>
                <a:lnTo>
                  <a:pt x="232" y="242"/>
                </a:lnTo>
                <a:lnTo>
                  <a:pt x="231" y="245"/>
                </a:lnTo>
                <a:lnTo>
                  <a:pt x="229" y="245"/>
                </a:lnTo>
                <a:lnTo>
                  <a:pt x="228" y="246"/>
                </a:lnTo>
                <a:lnTo>
                  <a:pt x="228" y="246"/>
                </a:lnTo>
                <a:lnTo>
                  <a:pt x="228" y="248"/>
                </a:lnTo>
                <a:lnTo>
                  <a:pt x="228" y="248"/>
                </a:lnTo>
                <a:lnTo>
                  <a:pt x="226" y="249"/>
                </a:lnTo>
                <a:lnTo>
                  <a:pt x="226" y="249"/>
                </a:lnTo>
                <a:lnTo>
                  <a:pt x="225" y="250"/>
                </a:lnTo>
                <a:lnTo>
                  <a:pt x="225" y="250"/>
                </a:lnTo>
                <a:lnTo>
                  <a:pt x="224" y="253"/>
                </a:lnTo>
                <a:lnTo>
                  <a:pt x="224" y="255"/>
                </a:lnTo>
                <a:lnTo>
                  <a:pt x="221" y="259"/>
                </a:lnTo>
                <a:lnTo>
                  <a:pt x="221" y="259"/>
                </a:lnTo>
                <a:lnTo>
                  <a:pt x="219" y="259"/>
                </a:lnTo>
                <a:lnTo>
                  <a:pt x="218" y="259"/>
                </a:lnTo>
                <a:lnTo>
                  <a:pt x="216" y="260"/>
                </a:lnTo>
                <a:lnTo>
                  <a:pt x="215" y="260"/>
                </a:lnTo>
                <a:lnTo>
                  <a:pt x="215" y="262"/>
                </a:lnTo>
                <a:lnTo>
                  <a:pt x="214" y="262"/>
                </a:lnTo>
                <a:lnTo>
                  <a:pt x="212" y="260"/>
                </a:lnTo>
                <a:lnTo>
                  <a:pt x="212" y="260"/>
                </a:lnTo>
                <a:lnTo>
                  <a:pt x="212" y="260"/>
                </a:lnTo>
                <a:lnTo>
                  <a:pt x="211" y="260"/>
                </a:lnTo>
                <a:lnTo>
                  <a:pt x="209" y="262"/>
                </a:lnTo>
                <a:lnTo>
                  <a:pt x="209" y="262"/>
                </a:lnTo>
                <a:lnTo>
                  <a:pt x="209" y="263"/>
                </a:lnTo>
                <a:lnTo>
                  <a:pt x="209" y="263"/>
                </a:lnTo>
                <a:lnTo>
                  <a:pt x="209" y="265"/>
                </a:lnTo>
                <a:lnTo>
                  <a:pt x="208" y="265"/>
                </a:lnTo>
                <a:lnTo>
                  <a:pt x="206" y="266"/>
                </a:lnTo>
                <a:lnTo>
                  <a:pt x="206" y="266"/>
                </a:lnTo>
                <a:lnTo>
                  <a:pt x="206" y="266"/>
                </a:lnTo>
                <a:lnTo>
                  <a:pt x="205" y="266"/>
                </a:lnTo>
                <a:lnTo>
                  <a:pt x="205" y="265"/>
                </a:lnTo>
                <a:lnTo>
                  <a:pt x="204" y="265"/>
                </a:lnTo>
                <a:lnTo>
                  <a:pt x="204" y="265"/>
                </a:lnTo>
                <a:lnTo>
                  <a:pt x="201" y="268"/>
                </a:lnTo>
                <a:lnTo>
                  <a:pt x="199" y="269"/>
                </a:lnTo>
                <a:lnTo>
                  <a:pt x="198" y="270"/>
                </a:lnTo>
                <a:lnTo>
                  <a:pt x="198" y="270"/>
                </a:lnTo>
                <a:lnTo>
                  <a:pt x="198" y="270"/>
                </a:lnTo>
                <a:lnTo>
                  <a:pt x="197" y="272"/>
                </a:lnTo>
                <a:lnTo>
                  <a:pt x="197" y="272"/>
                </a:lnTo>
                <a:lnTo>
                  <a:pt x="197" y="272"/>
                </a:lnTo>
                <a:lnTo>
                  <a:pt x="197" y="272"/>
                </a:lnTo>
                <a:lnTo>
                  <a:pt x="197" y="272"/>
                </a:lnTo>
                <a:lnTo>
                  <a:pt x="194" y="273"/>
                </a:lnTo>
                <a:lnTo>
                  <a:pt x="192" y="273"/>
                </a:lnTo>
                <a:lnTo>
                  <a:pt x="189" y="276"/>
                </a:lnTo>
                <a:lnTo>
                  <a:pt x="189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8" y="276"/>
                </a:lnTo>
                <a:lnTo>
                  <a:pt x="189" y="276"/>
                </a:lnTo>
                <a:lnTo>
                  <a:pt x="189" y="275"/>
                </a:lnTo>
                <a:lnTo>
                  <a:pt x="189" y="275"/>
                </a:lnTo>
                <a:lnTo>
                  <a:pt x="189" y="275"/>
                </a:lnTo>
                <a:lnTo>
                  <a:pt x="189" y="275"/>
                </a:lnTo>
                <a:lnTo>
                  <a:pt x="189" y="273"/>
                </a:lnTo>
                <a:lnTo>
                  <a:pt x="189" y="273"/>
                </a:lnTo>
                <a:lnTo>
                  <a:pt x="188" y="273"/>
                </a:lnTo>
                <a:lnTo>
                  <a:pt x="188" y="275"/>
                </a:lnTo>
                <a:lnTo>
                  <a:pt x="187" y="275"/>
                </a:lnTo>
                <a:lnTo>
                  <a:pt x="187" y="275"/>
                </a:lnTo>
                <a:lnTo>
                  <a:pt x="187" y="275"/>
                </a:lnTo>
                <a:lnTo>
                  <a:pt x="187" y="276"/>
                </a:lnTo>
                <a:lnTo>
                  <a:pt x="187" y="276"/>
                </a:lnTo>
                <a:lnTo>
                  <a:pt x="185" y="276"/>
                </a:lnTo>
                <a:lnTo>
                  <a:pt x="185" y="276"/>
                </a:lnTo>
                <a:lnTo>
                  <a:pt x="185" y="276"/>
                </a:lnTo>
                <a:lnTo>
                  <a:pt x="184" y="276"/>
                </a:lnTo>
                <a:lnTo>
                  <a:pt x="184" y="276"/>
                </a:lnTo>
                <a:lnTo>
                  <a:pt x="182" y="276"/>
                </a:lnTo>
                <a:lnTo>
                  <a:pt x="182" y="276"/>
                </a:lnTo>
                <a:lnTo>
                  <a:pt x="182" y="276"/>
                </a:lnTo>
                <a:lnTo>
                  <a:pt x="181" y="276"/>
                </a:lnTo>
                <a:lnTo>
                  <a:pt x="179" y="276"/>
                </a:lnTo>
                <a:lnTo>
                  <a:pt x="178" y="276"/>
                </a:lnTo>
                <a:lnTo>
                  <a:pt x="178" y="276"/>
                </a:lnTo>
                <a:lnTo>
                  <a:pt x="178" y="276"/>
                </a:lnTo>
                <a:lnTo>
                  <a:pt x="178" y="276"/>
                </a:lnTo>
                <a:lnTo>
                  <a:pt x="177" y="275"/>
                </a:lnTo>
                <a:lnTo>
                  <a:pt x="177" y="273"/>
                </a:lnTo>
                <a:lnTo>
                  <a:pt x="175" y="272"/>
                </a:lnTo>
                <a:lnTo>
                  <a:pt x="174" y="272"/>
                </a:lnTo>
                <a:lnTo>
                  <a:pt x="174" y="272"/>
                </a:lnTo>
                <a:lnTo>
                  <a:pt x="174" y="272"/>
                </a:lnTo>
                <a:lnTo>
                  <a:pt x="172" y="270"/>
                </a:lnTo>
                <a:lnTo>
                  <a:pt x="172" y="270"/>
                </a:lnTo>
                <a:lnTo>
                  <a:pt x="171" y="270"/>
                </a:lnTo>
                <a:lnTo>
                  <a:pt x="171" y="270"/>
                </a:lnTo>
                <a:lnTo>
                  <a:pt x="172" y="269"/>
                </a:lnTo>
                <a:lnTo>
                  <a:pt x="172" y="268"/>
                </a:lnTo>
                <a:lnTo>
                  <a:pt x="172" y="266"/>
                </a:lnTo>
                <a:lnTo>
                  <a:pt x="172" y="266"/>
                </a:lnTo>
                <a:lnTo>
                  <a:pt x="172" y="265"/>
                </a:lnTo>
                <a:lnTo>
                  <a:pt x="172" y="263"/>
                </a:lnTo>
                <a:lnTo>
                  <a:pt x="174" y="263"/>
                </a:lnTo>
                <a:lnTo>
                  <a:pt x="174" y="263"/>
                </a:lnTo>
                <a:lnTo>
                  <a:pt x="172" y="263"/>
                </a:lnTo>
                <a:lnTo>
                  <a:pt x="172" y="262"/>
                </a:lnTo>
                <a:lnTo>
                  <a:pt x="172" y="260"/>
                </a:lnTo>
                <a:lnTo>
                  <a:pt x="171" y="260"/>
                </a:lnTo>
                <a:lnTo>
                  <a:pt x="171" y="260"/>
                </a:lnTo>
                <a:lnTo>
                  <a:pt x="171" y="260"/>
                </a:lnTo>
                <a:lnTo>
                  <a:pt x="171" y="260"/>
                </a:lnTo>
                <a:lnTo>
                  <a:pt x="171" y="262"/>
                </a:lnTo>
                <a:lnTo>
                  <a:pt x="169" y="262"/>
                </a:lnTo>
                <a:lnTo>
                  <a:pt x="169" y="262"/>
                </a:lnTo>
                <a:lnTo>
                  <a:pt x="171" y="260"/>
                </a:lnTo>
                <a:lnTo>
                  <a:pt x="171" y="260"/>
                </a:lnTo>
                <a:lnTo>
                  <a:pt x="171" y="259"/>
                </a:lnTo>
                <a:lnTo>
                  <a:pt x="172" y="259"/>
                </a:lnTo>
                <a:lnTo>
                  <a:pt x="172" y="258"/>
                </a:lnTo>
                <a:lnTo>
                  <a:pt x="171" y="258"/>
                </a:lnTo>
                <a:lnTo>
                  <a:pt x="171" y="256"/>
                </a:lnTo>
                <a:lnTo>
                  <a:pt x="171" y="256"/>
                </a:lnTo>
                <a:lnTo>
                  <a:pt x="171" y="256"/>
                </a:lnTo>
                <a:lnTo>
                  <a:pt x="171" y="256"/>
                </a:lnTo>
                <a:lnTo>
                  <a:pt x="169" y="256"/>
                </a:lnTo>
                <a:lnTo>
                  <a:pt x="169" y="255"/>
                </a:lnTo>
                <a:lnTo>
                  <a:pt x="169" y="255"/>
                </a:lnTo>
                <a:lnTo>
                  <a:pt x="169" y="255"/>
                </a:lnTo>
                <a:lnTo>
                  <a:pt x="169" y="255"/>
                </a:lnTo>
                <a:lnTo>
                  <a:pt x="169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3"/>
                </a:lnTo>
                <a:lnTo>
                  <a:pt x="169" y="252"/>
                </a:lnTo>
                <a:lnTo>
                  <a:pt x="168" y="249"/>
                </a:lnTo>
                <a:lnTo>
                  <a:pt x="168" y="246"/>
                </a:lnTo>
                <a:lnTo>
                  <a:pt x="168" y="243"/>
                </a:lnTo>
                <a:lnTo>
                  <a:pt x="168" y="243"/>
                </a:lnTo>
                <a:lnTo>
                  <a:pt x="168" y="242"/>
                </a:lnTo>
                <a:lnTo>
                  <a:pt x="168" y="242"/>
                </a:lnTo>
                <a:lnTo>
                  <a:pt x="168" y="241"/>
                </a:lnTo>
                <a:lnTo>
                  <a:pt x="167" y="241"/>
                </a:lnTo>
                <a:lnTo>
                  <a:pt x="167" y="239"/>
                </a:lnTo>
                <a:lnTo>
                  <a:pt x="167" y="239"/>
                </a:lnTo>
                <a:lnTo>
                  <a:pt x="165" y="238"/>
                </a:lnTo>
                <a:lnTo>
                  <a:pt x="165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6"/>
                </a:lnTo>
                <a:lnTo>
                  <a:pt x="168" y="236"/>
                </a:lnTo>
                <a:lnTo>
                  <a:pt x="168" y="236"/>
                </a:lnTo>
                <a:lnTo>
                  <a:pt x="168" y="236"/>
                </a:lnTo>
                <a:lnTo>
                  <a:pt x="168" y="235"/>
                </a:lnTo>
                <a:lnTo>
                  <a:pt x="168" y="235"/>
                </a:lnTo>
                <a:lnTo>
                  <a:pt x="167" y="233"/>
                </a:lnTo>
                <a:lnTo>
                  <a:pt x="167" y="233"/>
                </a:lnTo>
                <a:lnTo>
                  <a:pt x="167" y="233"/>
                </a:lnTo>
                <a:lnTo>
                  <a:pt x="165" y="233"/>
                </a:lnTo>
                <a:lnTo>
                  <a:pt x="165" y="233"/>
                </a:lnTo>
                <a:lnTo>
                  <a:pt x="164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1"/>
                </a:lnTo>
                <a:lnTo>
                  <a:pt x="164" y="231"/>
                </a:lnTo>
                <a:lnTo>
                  <a:pt x="164" y="229"/>
                </a:lnTo>
                <a:lnTo>
                  <a:pt x="164" y="229"/>
                </a:lnTo>
                <a:lnTo>
                  <a:pt x="164" y="229"/>
                </a:lnTo>
                <a:lnTo>
                  <a:pt x="164" y="229"/>
                </a:lnTo>
                <a:lnTo>
                  <a:pt x="164" y="228"/>
                </a:lnTo>
                <a:lnTo>
                  <a:pt x="164" y="228"/>
                </a:lnTo>
                <a:lnTo>
                  <a:pt x="164" y="228"/>
                </a:lnTo>
                <a:lnTo>
                  <a:pt x="164" y="226"/>
                </a:lnTo>
                <a:lnTo>
                  <a:pt x="164" y="226"/>
                </a:lnTo>
                <a:lnTo>
                  <a:pt x="164" y="225"/>
                </a:lnTo>
                <a:lnTo>
                  <a:pt x="162" y="223"/>
                </a:lnTo>
                <a:lnTo>
                  <a:pt x="162" y="222"/>
                </a:lnTo>
                <a:lnTo>
                  <a:pt x="162" y="222"/>
                </a:lnTo>
                <a:lnTo>
                  <a:pt x="158" y="216"/>
                </a:lnTo>
                <a:lnTo>
                  <a:pt x="157" y="213"/>
                </a:lnTo>
                <a:lnTo>
                  <a:pt x="155" y="211"/>
                </a:lnTo>
                <a:lnTo>
                  <a:pt x="155" y="211"/>
                </a:lnTo>
                <a:lnTo>
                  <a:pt x="154" y="209"/>
                </a:lnTo>
                <a:lnTo>
                  <a:pt x="154" y="208"/>
                </a:lnTo>
                <a:lnTo>
                  <a:pt x="152" y="205"/>
                </a:lnTo>
                <a:lnTo>
                  <a:pt x="152" y="205"/>
                </a:lnTo>
                <a:lnTo>
                  <a:pt x="151" y="203"/>
                </a:lnTo>
                <a:lnTo>
                  <a:pt x="151" y="203"/>
                </a:lnTo>
                <a:lnTo>
                  <a:pt x="151" y="202"/>
                </a:lnTo>
                <a:lnTo>
                  <a:pt x="149" y="202"/>
                </a:lnTo>
                <a:lnTo>
                  <a:pt x="149" y="201"/>
                </a:lnTo>
                <a:lnTo>
                  <a:pt x="149" y="199"/>
                </a:lnTo>
                <a:lnTo>
                  <a:pt x="149" y="199"/>
                </a:lnTo>
                <a:lnTo>
                  <a:pt x="147" y="196"/>
                </a:lnTo>
                <a:lnTo>
                  <a:pt x="144" y="192"/>
                </a:lnTo>
                <a:lnTo>
                  <a:pt x="144" y="192"/>
                </a:lnTo>
                <a:lnTo>
                  <a:pt x="144" y="191"/>
                </a:lnTo>
                <a:lnTo>
                  <a:pt x="142" y="191"/>
                </a:lnTo>
                <a:lnTo>
                  <a:pt x="141" y="189"/>
                </a:lnTo>
                <a:lnTo>
                  <a:pt x="140" y="188"/>
                </a:lnTo>
                <a:lnTo>
                  <a:pt x="140" y="186"/>
                </a:lnTo>
                <a:lnTo>
                  <a:pt x="140" y="186"/>
                </a:lnTo>
                <a:lnTo>
                  <a:pt x="140" y="186"/>
                </a:lnTo>
                <a:lnTo>
                  <a:pt x="140" y="185"/>
                </a:lnTo>
                <a:lnTo>
                  <a:pt x="138" y="184"/>
                </a:lnTo>
                <a:lnTo>
                  <a:pt x="137" y="184"/>
                </a:lnTo>
                <a:lnTo>
                  <a:pt x="137" y="182"/>
                </a:lnTo>
                <a:lnTo>
                  <a:pt x="135" y="182"/>
                </a:lnTo>
                <a:lnTo>
                  <a:pt x="135" y="181"/>
                </a:lnTo>
                <a:lnTo>
                  <a:pt x="135" y="181"/>
                </a:lnTo>
                <a:lnTo>
                  <a:pt x="135" y="181"/>
                </a:lnTo>
                <a:lnTo>
                  <a:pt x="135" y="179"/>
                </a:lnTo>
                <a:lnTo>
                  <a:pt x="134" y="179"/>
                </a:lnTo>
                <a:lnTo>
                  <a:pt x="134" y="179"/>
                </a:lnTo>
                <a:lnTo>
                  <a:pt x="134" y="179"/>
                </a:lnTo>
                <a:lnTo>
                  <a:pt x="134" y="178"/>
                </a:lnTo>
                <a:lnTo>
                  <a:pt x="134" y="178"/>
                </a:lnTo>
                <a:lnTo>
                  <a:pt x="134" y="178"/>
                </a:lnTo>
                <a:lnTo>
                  <a:pt x="134" y="178"/>
                </a:lnTo>
                <a:lnTo>
                  <a:pt x="135" y="178"/>
                </a:lnTo>
                <a:lnTo>
                  <a:pt x="135" y="178"/>
                </a:lnTo>
                <a:lnTo>
                  <a:pt x="135" y="178"/>
                </a:lnTo>
                <a:lnTo>
                  <a:pt x="135" y="178"/>
                </a:lnTo>
                <a:lnTo>
                  <a:pt x="135" y="178"/>
                </a:lnTo>
                <a:lnTo>
                  <a:pt x="134" y="178"/>
                </a:lnTo>
                <a:lnTo>
                  <a:pt x="134" y="176"/>
                </a:lnTo>
                <a:lnTo>
                  <a:pt x="132" y="175"/>
                </a:lnTo>
                <a:lnTo>
                  <a:pt x="132" y="174"/>
                </a:lnTo>
                <a:lnTo>
                  <a:pt x="131" y="174"/>
                </a:lnTo>
                <a:lnTo>
                  <a:pt x="131" y="174"/>
                </a:lnTo>
                <a:lnTo>
                  <a:pt x="130" y="174"/>
                </a:lnTo>
                <a:lnTo>
                  <a:pt x="130" y="174"/>
                </a:lnTo>
                <a:lnTo>
                  <a:pt x="128" y="172"/>
                </a:lnTo>
                <a:lnTo>
                  <a:pt x="128" y="172"/>
                </a:lnTo>
                <a:lnTo>
                  <a:pt x="127" y="171"/>
                </a:lnTo>
                <a:lnTo>
                  <a:pt x="127" y="171"/>
                </a:lnTo>
                <a:lnTo>
                  <a:pt x="128" y="171"/>
                </a:lnTo>
                <a:lnTo>
                  <a:pt x="128" y="171"/>
                </a:lnTo>
                <a:lnTo>
                  <a:pt x="128" y="171"/>
                </a:lnTo>
                <a:lnTo>
                  <a:pt x="130" y="171"/>
                </a:lnTo>
                <a:lnTo>
                  <a:pt x="130" y="171"/>
                </a:lnTo>
                <a:lnTo>
                  <a:pt x="130" y="171"/>
                </a:lnTo>
                <a:lnTo>
                  <a:pt x="128" y="169"/>
                </a:lnTo>
                <a:lnTo>
                  <a:pt x="127" y="168"/>
                </a:lnTo>
                <a:lnTo>
                  <a:pt x="125" y="166"/>
                </a:lnTo>
                <a:lnTo>
                  <a:pt x="125" y="166"/>
                </a:lnTo>
                <a:lnTo>
                  <a:pt x="125" y="168"/>
                </a:lnTo>
                <a:lnTo>
                  <a:pt x="125" y="168"/>
                </a:lnTo>
                <a:lnTo>
                  <a:pt x="125" y="168"/>
                </a:lnTo>
                <a:lnTo>
                  <a:pt x="125" y="168"/>
                </a:lnTo>
                <a:lnTo>
                  <a:pt x="125" y="166"/>
                </a:lnTo>
                <a:lnTo>
                  <a:pt x="124" y="166"/>
                </a:lnTo>
                <a:lnTo>
                  <a:pt x="124" y="166"/>
                </a:lnTo>
                <a:lnTo>
                  <a:pt x="122" y="166"/>
                </a:lnTo>
                <a:lnTo>
                  <a:pt x="122" y="165"/>
                </a:lnTo>
                <a:lnTo>
                  <a:pt x="122" y="165"/>
                </a:lnTo>
                <a:lnTo>
                  <a:pt x="122" y="165"/>
                </a:lnTo>
                <a:lnTo>
                  <a:pt x="122" y="165"/>
                </a:lnTo>
                <a:lnTo>
                  <a:pt x="124" y="166"/>
                </a:lnTo>
                <a:lnTo>
                  <a:pt x="124" y="166"/>
                </a:lnTo>
                <a:lnTo>
                  <a:pt x="125" y="166"/>
                </a:lnTo>
                <a:lnTo>
                  <a:pt x="125" y="166"/>
                </a:lnTo>
                <a:lnTo>
                  <a:pt x="125" y="166"/>
                </a:lnTo>
                <a:lnTo>
                  <a:pt x="124" y="164"/>
                </a:lnTo>
                <a:lnTo>
                  <a:pt x="121" y="162"/>
                </a:lnTo>
                <a:lnTo>
                  <a:pt x="121" y="162"/>
                </a:lnTo>
                <a:lnTo>
                  <a:pt x="121" y="162"/>
                </a:lnTo>
                <a:lnTo>
                  <a:pt x="121" y="161"/>
                </a:lnTo>
                <a:lnTo>
                  <a:pt x="121" y="161"/>
                </a:lnTo>
                <a:lnTo>
                  <a:pt x="121" y="159"/>
                </a:lnTo>
                <a:lnTo>
                  <a:pt x="121" y="159"/>
                </a:lnTo>
                <a:lnTo>
                  <a:pt x="120" y="159"/>
                </a:lnTo>
                <a:lnTo>
                  <a:pt x="120" y="159"/>
                </a:lnTo>
                <a:lnTo>
                  <a:pt x="120" y="161"/>
                </a:lnTo>
                <a:lnTo>
                  <a:pt x="120" y="161"/>
                </a:lnTo>
                <a:lnTo>
                  <a:pt x="120" y="161"/>
                </a:lnTo>
                <a:lnTo>
                  <a:pt x="118" y="161"/>
                </a:lnTo>
                <a:lnTo>
                  <a:pt x="118" y="159"/>
                </a:lnTo>
                <a:lnTo>
                  <a:pt x="118" y="159"/>
                </a:lnTo>
                <a:lnTo>
                  <a:pt x="117" y="158"/>
                </a:lnTo>
                <a:lnTo>
                  <a:pt x="117" y="158"/>
                </a:lnTo>
                <a:lnTo>
                  <a:pt x="115" y="156"/>
                </a:lnTo>
                <a:lnTo>
                  <a:pt x="115" y="156"/>
                </a:lnTo>
                <a:lnTo>
                  <a:pt x="115" y="156"/>
                </a:lnTo>
                <a:lnTo>
                  <a:pt x="115" y="156"/>
                </a:lnTo>
                <a:lnTo>
                  <a:pt x="115" y="156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5" y="155"/>
                </a:lnTo>
                <a:lnTo>
                  <a:pt x="117" y="155"/>
                </a:lnTo>
                <a:lnTo>
                  <a:pt x="117" y="155"/>
                </a:lnTo>
                <a:lnTo>
                  <a:pt x="108" y="145"/>
                </a:lnTo>
                <a:lnTo>
                  <a:pt x="101" y="137"/>
                </a:lnTo>
                <a:lnTo>
                  <a:pt x="93" y="127"/>
                </a:lnTo>
                <a:lnTo>
                  <a:pt x="85" y="118"/>
                </a:lnTo>
                <a:lnTo>
                  <a:pt x="85" y="118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1" y="102"/>
                </a:lnTo>
                <a:lnTo>
                  <a:pt x="71" y="102"/>
                </a:lnTo>
                <a:lnTo>
                  <a:pt x="71" y="102"/>
                </a:lnTo>
                <a:lnTo>
                  <a:pt x="71" y="102"/>
                </a:lnTo>
                <a:lnTo>
                  <a:pt x="71" y="102"/>
                </a:lnTo>
                <a:lnTo>
                  <a:pt x="70" y="101"/>
                </a:lnTo>
                <a:lnTo>
                  <a:pt x="70" y="101"/>
                </a:lnTo>
                <a:lnTo>
                  <a:pt x="68" y="101"/>
                </a:lnTo>
                <a:lnTo>
                  <a:pt x="68" y="101"/>
                </a:lnTo>
                <a:lnTo>
                  <a:pt x="68" y="102"/>
                </a:lnTo>
                <a:lnTo>
                  <a:pt x="68" y="102"/>
                </a:lnTo>
                <a:lnTo>
                  <a:pt x="70" y="102"/>
                </a:lnTo>
                <a:lnTo>
                  <a:pt x="70" y="104"/>
                </a:lnTo>
                <a:lnTo>
                  <a:pt x="70" y="104"/>
                </a:lnTo>
                <a:lnTo>
                  <a:pt x="68" y="104"/>
                </a:lnTo>
                <a:lnTo>
                  <a:pt x="68" y="102"/>
                </a:lnTo>
                <a:lnTo>
                  <a:pt x="68" y="102"/>
                </a:lnTo>
                <a:lnTo>
                  <a:pt x="68" y="102"/>
                </a:lnTo>
                <a:lnTo>
                  <a:pt x="67" y="101"/>
                </a:lnTo>
                <a:lnTo>
                  <a:pt x="67" y="101"/>
                </a:lnTo>
                <a:lnTo>
                  <a:pt x="68" y="101"/>
                </a:lnTo>
                <a:lnTo>
                  <a:pt x="68" y="101"/>
                </a:lnTo>
                <a:lnTo>
                  <a:pt x="68" y="101"/>
                </a:lnTo>
                <a:lnTo>
                  <a:pt x="68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1"/>
                </a:lnTo>
                <a:lnTo>
                  <a:pt x="67" y="101"/>
                </a:lnTo>
                <a:lnTo>
                  <a:pt x="67" y="100"/>
                </a:lnTo>
                <a:lnTo>
                  <a:pt x="65" y="100"/>
                </a:lnTo>
                <a:lnTo>
                  <a:pt x="64" y="98"/>
                </a:lnTo>
                <a:lnTo>
                  <a:pt x="64" y="98"/>
                </a:lnTo>
                <a:lnTo>
                  <a:pt x="63" y="98"/>
                </a:lnTo>
                <a:lnTo>
                  <a:pt x="64" y="97"/>
                </a:lnTo>
                <a:lnTo>
                  <a:pt x="64" y="97"/>
                </a:lnTo>
                <a:lnTo>
                  <a:pt x="64" y="97"/>
                </a:lnTo>
                <a:lnTo>
                  <a:pt x="64" y="95"/>
                </a:lnTo>
                <a:lnTo>
                  <a:pt x="64" y="95"/>
                </a:lnTo>
                <a:lnTo>
                  <a:pt x="63" y="97"/>
                </a:lnTo>
                <a:lnTo>
                  <a:pt x="63" y="97"/>
                </a:lnTo>
                <a:lnTo>
                  <a:pt x="63" y="97"/>
                </a:lnTo>
                <a:lnTo>
                  <a:pt x="61" y="95"/>
                </a:lnTo>
                <a:lnTo>
                  <a:pt x="61" y="95"/>
                </a:lnTo>
                <a:lnTo>
                  <a:pt x="63" y="95"/>
                </a:lnTo>
                <a:lnTo>
                  <a:pt x="63" y="95"/>
                </a:lnTo>
                <a:lnTo>
                  <a:pt x="63" y="94"/>
                </a:lnTo>
                <a:lnTo>
                  <a:pt x="64" y="94"/>
                </a:lnTo>
                <a:lnTo>
                  <a:pt x="64" y="94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5" y="95"/>
                </a:lnTo>
                <a:lnTo>
                  <a:pt x="65" y="95"/>
                </a:lnTo>
                <a:lnTo>
                  <a:pt x="65" y="95"/>
                </a:lnTo>
                <a:lnTo>
                  <a:pt x="64" y="95"/>
                </a:lnTo>
                <a:lnTo>
                  <a:pt x="64" y="94"/>
                </a:lnTo>
                <a:lnTo>
                  <a:pt x="63" y="92"/>
                </a:lnTo>
                <a:lnTo>
                  <a:pt x="63" y="92"/>
                </a:lnTo>
                <a:lnTo>
                  <a:pt x="61" y="91"/>
                </a:lnTo>
                <a:lnTo>
                  <a:pt x="61" y="91"/>
                </a:lnTo>
                <a:lnTo>
                  <a:pt x="60" y="91"/>
                </a:lnTo>
                <a:lnTo>
                  <a:pt x="60" y="91"/>
                </a:lnTo>
                <a:lnTo>
                  <a:pt x="58" y="90"/>
                </a:lnTo>
                <a:lnTo>
                  <a:pt x="58" y="88"/>
                </a:lnTo>
                <a:lnTo>
                  <a:pt x="57" y="87"/>
                </a:lnTo>
                <a:lnTo>
                  <a:pt x="57" y="87"/>
                </a:lnTo>
                <a:lnTo>
                  <a:pt x="55" y="84"/>
                </a:lnTo>
                <a:lnTo>
                  <a:pt x="55" y="82"/>
                </a:lnTo>
                <a:lnTo>
                  <a:pt x="54" y="81"/>
                </a:lnTo>
                <a:lnTo>
                  <a:pt x="54" y="81"/>
                </a:lnTo>
                <a:lnTo>
                  <a:pt x="54" y="80"/>
                </a:lnTo>
                <a:lnTo>
                  <a:pt x="54" y="80"/>
                </a:lnTo>
                <a:lnTo>
                  <a:pt x="53" y="80"/>
                </a:lnTo>
                <a:lnTo>
                  <a:pt x="51" y="81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78"/>
                </a:lnTo>
                <a:lnTo>
                  <a:pt x="50" y="78"/>
                </a:lnTo>
                <a:lnTo>
                  <a:pt x="51" y="77"/>
                </a:lnTo>
                <a:lnTo>
                  <a:pt x="51" y="77"/>
                </a:lnTo>
                <a:lnTo>
                  <a:pt x="50" y="77"/>
                </a:lnTo>
                <a:lnTo>
                  <a:pt x="50" y="77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7" y="74"/>
                </a:lnTo>
                <a:lnTo>
                  <a:pt x="47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7" y="75"/>
                </a:lnTo>
                <a:lnTo>
                  <a:pt x="47" y="75"/>
                </a:lnTo>
                <a:lnTo>
                  <a:pt x="47" y="77"/>
                </a:lnTo>
                <a:lnTo>
                  <a:pt x="45" y="77"/>
                </a:lnTo>
                <a:lnTo>
                  <a:pt x="45" y="77"/>
                </a:lnTo>
                <a:lnTo>
                  <a:pt x="44" y="75"/>
                </a:lnTo>
                <a:lnTo>
                  <a:pt x="44" y="75"/>
                </a:lnTo>
                <a:lnTo>
                  <a:pt x="43" y="74"/>
                </a:lnTo>
                <a:lnTo>
                  <a:pt x="43" y="72"/>
                </a:lnTo>
                <a:lnTo>
                  <a:pt x="41" y="72"/>
                </a:lnTo>
                <a:lnTo>
                  <a:pt x="41" y="72"/>
                </a:lnTo>
                <a:lnTo>
                  <a:pt x="41" y="72"/>
                </a:lnTo>
                <a:lnTo>
                  <a:pt x="40" y="71"/>
                </a:lnTo>
                <a:lnTo>
                  <a:pt x="40" y="71"/>
                </a:lnTo>
                <a:lnTo>
                  <a:pt x="38" y="68"/>
                </a:lnTo>
                <a:lnTo>
                  <a:pt x="37" y="67"/>
                </a:lnTo>
                <a:lnTo>
                  <a:pt x="37" y="67"/>
                </a:lnTo>
                <a:lnTo>
                  <a:pt x="36" y="65"/>
                </a:lnTo>
                <a:lnTo>
                  <a:pt x="36" y="65"/>
                </a:lnTo>
                <a:lnTo>
                  <a:pt x="36" y="65"/>
                </a:lnTo>
                <a:lnTo>
                  <a:pt x="34" y="65"/>
                </a:lnTo>
                <a:lnTo>
                  <a:pt x="34" y="65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1" y="61"/>
                </a:lnTo>
                <a:lnTo>
                  <a:pt x="31" y="61"/>
                </a:lnTo>
                <a:lnTo>
                  <a:pt x="31" y="61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30" y="58"/>
                </a:lnTo>
                <a:lnTo>
                  <a:pt x="28" y="58"/>
                </a:lnTo>
                <a:lnTo>
                  <a:pt x="28" y="57"/>
                </a:lnTo>
                <a:lnTo>
                  <a:pt x="27" y="57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6" y="54"/>
                </a:lnTo>
                <a:lnTo>
                  <a:pt x="26" y="54"/>
                </a:lnTo>
                <a:lnTo>
                  <a:pt x="26" y="54"/>
                </a:lnTo>
                <a:lnTo>
                  <a:pt x="26" y="53"/>
                </a:lnTo>
                <a:lnTo>
                  <a:pt x="26" y="53"/>
                </a:lnTo>
                <a:lnTo>
                  <a:pt x="26" y="53"/>
                </a:lnTo>
                <a:lnTo>
                  <a:pt x="23" y="51"/>
                </a:lnTo>
                <a:lnTo>
                  <a:pt x="21" y="50"/>
                </a:lnTo>
                <a:lnTo>
                  <a:pt x="20" y="47"/>
                </a:lnTo>
                <a:lnTo>
                  <a:pt x="18" y="45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4"/>
                </a:lnTo>
                <a:lnTo>
                  <a:pt x="20" y="44"/>
                </a:lnTo>
                <a:lnTo>
                  <a:pt x="20" y="44"/>
                </a:lnTo>
                <a:lnTo>
                  <a:pt x="20" y="43"/>
                </a:lnTo>
                <a:lnTo>
                  <a:pt x="18" y="43"/>
                </a:lnTo>
                <a:lnTo>
                  <a:pt x="18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3"/>
                </a:lnTo>
                <a:lnTo>
                  <a:pt x="17" y="43"/>
                </a:lnTo>
                <a:lnTo>
                  <a:pt x="17" y="44"/>
                </a:lnTo>
                <a:lnTo>
                  <a:pt x="17" y="44"/>
                </a:lnTo>
                <a:lnTo>
                  <a:pt x="17" y="45"/>
                </a:lnTo>
                <a:lnTo>
                  <a:pt x="17" y="45"/>
                </a:lnTo>
                <a:lnTo>
                  <a:pt x="17" y="45"/>
                </a:lnTo>
                <a:lnTo>
                  <a:pt x="17" y="45"/>
                </a:lnTo>
                <a:lnTo>
                  <a:pt x="16" y="44"/>
                </a:lnTo>
                <a:lnTo>
                  <a:pt x="16" y="44"/>
                </a:lnTo>
                <a:lnTo>
                  <a:pt x="16" y="43"/>
                </a:lnTo>
                <a:lnTo>
                  <a:pt x="16" y="43"/>
                </a:lnTo>
                <a:lnTo>
                  <a:pt x="16" y="41"/>
                </a:lnTo>
                <a:lnTo>
                  <a:pt x="14" y="41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6" y="40"/>
                </a:lnTo>
                <a:lnTo>
                  <a:pt x="16" y="40"/>
                </a:lnTo>
                <a:lnTo>
                  <a:pt x="16" y="38"/>
                </a:lnTo>
                <a:lnTo>
                  <a:pt x="16" y="38"/>
                </a:lnTo>
                <a:lnTo>
                  <a:pt x="16" y="38"/>
                </a:lnTo>
                <a:lnTo>
                  <a:pt x="16" y="38"/>
                </a:lnTo>
                <a:lnTo>
                  <a:pt x="14" y="37"/>
                </a:lnTo>
                <a:lnTo>
                  <a:pt x="14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5"/>
                </a:lnTo>
                <a:lnTo>
                  <a:pt x="11" y="35"/>
                </a:lnTo>
                <a:lnTo>
                  <a:pt x="14" y="35"/>
                </a:lnTo>
                <a:lnTo>
                  <a:pt x="14" y="35"/>
                </a:lnTo>
                <a:lnTo>
                  <a:pt x="14" y="35"/>
                </a:lnTo>
                <a:lnTo>
                  <a:pt x="16" y="37"/>
                </a:lnTo>
                <a:lnTo>
                  <a:pt x="17" y="37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8" y="40"/>
                </a:lnTo>
                <a:lnTo>
                  <a:pt x="20" y="41"/>
                </a:lnTo>
                <a:lnTo>
                  <a:pt x="20" y="41"/>
                </a:lnTo>
                <a:lnTo>
                  <a:pt x="21" y="41"/>
                </a:lnTo>
                <a:lnTo>
                  <a:pt x="21" y="41"/>
                </a:lnTo>
                <a:lnTo>
                  <a:pt x="23" y="41"/>
                </a:lnTo>
                <a:lnTo>
                  <a:pt x="23" y="41"/>
                </a:lnTo>
                <a:lnTo>
                  <a:pt x="23" y="41"/>
                </a:lnTo>
                <a:lnTo>
                  <a:pt x="24" y="43"/>
                </a:lnTo>
                <a:lnTo>
                  <a:pt x="26" y="43"/>
                </a:lnTo>
                <a:lnTo>
                  <a:pt x="27" y="43"/>
                </a:lnTo>
                <a:lnTo>
                  <a:pt x="27" y="43"/>
                </a:lnTo>
                <a:lnTo>
                  <a:pt x="27" y="44"/>
                </a:lnTo>
                <a:lnTo>
                  <a:pt x="28" y="44"/>
                </a:lnTo>
                <a:lnTo>
                  <a:pt x="28" y="45"/>
                </a:lnTo>
                <a:lnTo>
                  <a:pt x="28" y="45"/>
                </a:lnTo>
                <a:lnTo>
                  <a:pt x="28" y="48"/>
                </a:lnTo>
                <a:lnTo>
                  <a:pt x="28" y="50"/>
                </a:lnTo>
                <a:lnTo>
                  <a:pt x="28" y="50"/>
                </a:lnTo>
                <a:lnTo>
                  <a:pt x="28" y="50"/>
                </a:lnTo>
                <a:lnTo>
                  <a:pt x="28" y="50"/>
                </a:lnTo>
                <a:lnTo>
                  <a:pt x="30" y="50"/>
                </a:lnTo>
                <a:lnTo>
                  <a:pt x="30" y="48"/>
                </a:lnTo>
                <a:lnTo>
                  <a:pt x="30" y="48"/>
                </a:lnTo>
                <a:lnTo>
                  <a:pt x="30" y="48"/>
                </a:lnTo>
                <a:lnTo>
                  <a:pt x="30" y="48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50"/>
                </a:lnTo>
                <a:lnTo>
                  <a:pt x="30" y="50"/>
                </a:lnTo>
                <a:lnTo>
                  <a:pt x="30" y="51"/>
                </a:lnTo>
                <a:lnTo>
                  <a:pt x="30" y="51"/>
                </a:lnTo>
                <a:lnTo>
                  <a:pt x="30" y="51"/>
                </a:lnTo>
                <a:lnTo>
                  <a:pt x="30" y="53"/>
                </a:lnTo>
                <a:lnTo>
                  <a:pt x="31" y="53"/>
                </a:lnTo>
                <a:lnTo>
                  <a:pt x="31" y="53"/>
                </a:lnTo>
                <a:lnTo>
                  <a:pt x="31" y="53"/>
                </a:lnTo>
                <a:lnTo>
                  <a:pt x="31" y="54"/>
                </a:lnTo>
                <a:lnTo>
                  <a:pt x="33" y="54"/>
                </a:lnTo>
                <a:lnTo>
                  <a:pt x="33" y="54"/>
                </a:lnTo>
                <a:lnTo>
                  <a:pt x="33" y="54"/>
                </a:lnTo>
                <a:lnTo>
                  <a:pt x="33" y="53"/>
                </a:lnTo>
                <a:lnTo>
                  <a:pt x="33" y="53"/>
                </a:lnTo>
                <a:lnTo>
                  <a:pt x="31" y="51"/>
                </a:lnTo>
                <a:lnTo>
                  <a:pt x="31" y="51"/>
                </a:lnTo>
                <a:lnTo>
                  <a:pt x="31" y="51"/>
                </a:lnTo>
                <a:lnTo>
                  <a:pt x="33" y="50"/>
                </a:lnTo>
                <a:lnTo>
                  <a:pt x="33" y="50"/>
                </a:lnTo>
                <a:lnTo>
                  <a:pt x="33" y="50"/>
                </a:lnTo>
                <a:lnTo>
                  <a:pt x="34" y="51"/>
                </a:lnTo>
                <a:lnTo>
                  <a:pt x="36" y="51"/>
                </a:lnTo>
                <a:lnTo>
                  <a:pt x="36" y="53"/>
                </a:lnTo>
                <a:lnTo>
                  <a:pt x="37" y="53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37" y="51"/>
                </a:lnTo>
                <a:lnTo>
                  <a:pt x="36" y="50"/>
                </a:lnTo>
                <a:lnTo>
                  <a:pt x="36" y="50"/>
                </a:lnTo>
                <a:lnTo>
                  <a:pt x="36" y="50"/>
                </a:lnTo>
                <a:lnTo>
                  <a:pt x="34" y="48"/>
                </a:lnTo>
                <a:lnTo>
                  <a:pt x="34" y="47"/>
                </a:lnTo>
                <a:lnTo>
                  <a:pt x="33" y="47"/>
                </a:lnTo>
                <a:lnTo>
                  <a:pt x="33" y="47"/>
                </a:lnTo>
                <a:lnTo>
                  <a:pt x="33" y="47"/>
                </a:lnTo>
                <a:lnTo>
                  <a:pt x="31" y="47"/>
                </a:lnTo>
                <a:lnTo>
                  <a:pt x="31" y="45"/>
                </a:lnTo>
                <a:lnTo>
                  <a:pt x="30" y="44"/>
                </a:lnTo>
                <a:lnTo>
                  <a:pt x="30" y="43"/>
                </a:lnTo>
                <a:lnTo>
                  <a:pt x="30" y="43"/>
                </a:lnTo>
                <a:lnTo>
                  <a:pt x="30" y="44"/>
                </a:lnTo>
                <a:lnTo>
                  <a:pt x="31" y="44"/>
                </a:lnTo>
                <a:lnTo>
                  <a:pt x="33" y="45"/>
                </a:lnTo>
                <a:lnTo>
                  <a:pt x="34" y="45"/>
                </a:lnTo>
                <a:lnTo>
                  <a:pt x="34" y="45"/>
                </a:lnTo>
                <a:lnTo>
                  <a:pt x="34" y="47"/>
                </a:lnTo>
                <a:lnTo>
                  <a:pt x="36" y="47"/>
                </a:lnTo>
                <a:lnTo>
                  <a:pt x="36" y="48"/>
                </a:lnTo>
                <a:lnTo>
                  <a:pt x="37" y="50"/>
                </a:lnTo>
                <a:lnTo>
                  <a:pt x="37" y="50"/>
                </a:lnTo>
                <a:lnTo>
                  <a:pt x="37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8"/>
                </a:lnTo>
                <a:lnTo>
                  <a:pt x="38" y="48"/>
                </a:lnTo>
                <a:lnTo>
                  <a:pt x="40" y="50"/>
                </a:lnTo>
                <a:lnTo>
                  <a:pt x="40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51"/>
                </a:lnTo>
                <a:lnTo>
                  <a:pt x="40" y="51"/>
                </a:lnTo>
                <a:lnTo>
                  <a:pt x="40" y="51"/>
                </a:lnTo>
                <a:lnTo>
                  <a:pt x="40" y="53"/>
                </a:lnTo>
                <a:lnTo>
                  <a:pt x="40" y="51"/>
                </a:lnTo>
                <a:lnTo>
                  <a:pt x="41" y="51"/>
                </a:lnTo>
                <a:lnTo>
                  <a:pt x="41" y="51"/>
                </a:lnTo>
                <a:lnTo>
                  <a:pt x="41" y="51"/>
                </a:lnTo>
                <a:lnTo>
                  <a:pt x="41" y="51"/>
                </a:lnTo>
                <a:lnTo>
                  <a:pt x="43" y="53"/>
                </a:lnTo>
                <a:lnTo>
                  <a:pt x="43" y="53"/>
                </a:lnTo>
                <a:lnTo>
                  <a:pt x="43" y="53"/>
                </a:lnTo>
                <a:lnTo>
                  <a:pt x="44" y="53"/>
                </a:lnTo>
                <a:lnTo>
                  <a:pt x="44" y="53"/>
                </a:lnTo>
                <a:lnTo>
                  <a:pt x="44" y="51"/>
                </a:lnTo>
                <a:lnTo>
                  <a:pt x="43" y="51"/>
                </a:lnTo>
                <a:lnTo>
                  <a:pt x="41" y="50"/>
                </a:lnTo>
                <a:lnTo>
                  <a:pt x="40" y="47"/>
                </a:lnTo>
                <a:lnTo>
                  <a:pt x="40" y="47"/>
                </a:lnTo>
                <a:lnTo>
                  <a:pt x="40" y="45"/>
                </a:lnTo>
                <a:lnTo>
                  <a:pt x="40" y="45"/>
                </a:lnTo>
                <a:lnTo>
                  <a:pt x="38" y="45"/>
                </a:lnTo>
                <a:lnTo>
                  <a:pt x="38" y="45"/>
                </a:lnTo>
                <a:lnTo>
                  <a:pt x="37" y="45"/>
                </a:lnTo>
                <a:lnTo>
                  <a:pt x="37" y="45"/>
                </a:lnTo>
                <a:lnTo>
                  <a:pt x="36" y="45"/>
                </a:lnTo>
                <a:lnTo>
                  <a:pt x="36" y="45"/>
                </a:lnTo>
                <a:lnTo>
                  <a:pt x="36" y="44"/>
                </a:lnTo>
                <a:lnTo>
                  <a:pt x="36" y="44"/>
                </a:lnTo>
                <a:lnTo>
                  <a:pt x="36" y="44"/>
                </a:lnTo>
                <a:lnTo>
                  <a:pt x="37" y="44"/>
                </a:lnTo>
                <a:lnTo>
                  <a:pt x="37" y="44"/>
                </a:lnTo>
                <a:lnTo>
                  <a:pt x="37" y="44"/>
                </a:lnTo>
                <a:lnTo>
                  <a:pt x="37" y="44"/>
                </a:lnTo>
                <a:lnTo>
                  <a:pt x="37" y="43"/>
                </a:lnTo>
                <a:lnTo>
                  <a:pt x="37" y="43"/>
                </a:lnTo>
                <a:lnTo>
                  <a:pt x="36" y="43"/>
                </a:lnTo>
                <a:lnTo>
                  <a:pt x="36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3" y="40"/>
                </a:lnTo>
                <a:lnTo>
                  <a:pt x="33" y="38"/>
                </a:lnTo>
                <a:lnTo>
                  <a:pt x="30" y="35"/>
                </a:lnTo>
                <a:lnTo>
                  <a:pt x="30" y="34"/>
                </a:lnTo>
                <a:lnTo>
                  <a:pt x="28" y="33"/>
                </a:lnTo>
                <a:lnTo>
                  <a:pt x="27" y="31"/>
                </a:lnTo>
                <a:lnTo>
                  <a:pt x="26" y="31"/>
                </a:lnTo>
                <a:lnTo>
                  <a:pt x="26" y="31"/>
                </a:lnTo>
                <a:lnTo>
                  <a:pt x="24" y="30"/>
                </a:lnTo>
                <a:lnTo>
                  <a:pt x="23" y="27"/>
                </a:lnTo>
                <a:lnTo>
                  <a:pt x="21" y="25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18" y="23"/>
                </a:lnTo>
                <a:lnTo>
                  <a:pt x="18" y="23"/>
                </a:lnTo>
                <a:lnTo>
                  <a:pt x="18" y="21"/>
                </a:lnTo>
                <a:lnTo>
                  <a:pt x="18" y="21"/>
                </a:lnTo>
                <a:lnTo>
                  <a:pt x="18" y="21"/>
                </a:lnTo>
                <a:lnTo>
                  <a:pt x="18" y="21"/>
                </a:lnTo>
                <a:lnTo>
                  <a:pt x="20" y="20"/>
                </a:lnTo>
                <a:lnTo>
                  <a:pt x="20" y="18"/>
                </a:lnTo>
                <a:lnTo>
                  <a:pt x="20" y="18"/>
                </a:lnTo>
                <a:lnTo>
                  <a:pt x="20" y="20"/>
                </a:lnTo>
                <a:lnTo>
                  <a:pt x="21" y="20"/>
                </a:lnTo>
                <a:lnTo>
                  <a:pt x="21" y="20"/>
                </a:lnTo>
                <a:lnTo>
                  <a:pt x="20" y="21"/>
                </a:lnTo>
                <a:lnTo>
                  <a:pt x="21" y="21"/>
                </a:lnTo>
                <a:lnTo>
                  <a:pt x="21" y="21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21" y="20"/>
                </a:lnTo>
                <a:lnTo>
                  <a:pt x="23" y="20"/>
                </a:lnTo>
                <a:lnTo>
                  <a:pt x="23" y="20"/>
                </a:lnTo>
                <a:lnTo>
                  <a:pt x="23" y="20"/>
                </a:lnTo>
                <a:lnTo>
                  <a:pt x="23" y="18"/>
                </a:lnTo>
                <a:lnTo>
                  <a:pt x="21" y="17"/>
                </a:lnTo>
                <a:lnTo>
                  <a:pt x="20" y="15"/>
                </a:lnTo>
                <a:lnTo>
                  <a:pt x="20" y="14"/>
                </a:lnTo>
                <a:lnTo>
                  <a:pt x="20" y="14"/>
                </a:lnTo>
                <a:lnTo>
                  <a:pt x="20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5"/>
                </a:lnTo>
                <a:lnTo>
                  <a:pt x="18" y="15"/>
                </a:lnTo>
                <a:lnTo>
                  <a:pt x="20" y="17"/>
                </a:lnTo>
                <a:lnTo>
                  <a:pt x="20" y="17"/>
                </a:lnTo>
                <a:lnTo>
                  <a:pt x="20" y="17"/>
                </a:lnTo>
                <a:lnTo>
                  <a:pt x="20" y="18"/>
                </a:lnTo>
                <a:lnTo>
                  <a:pt x="20" y="18"/>
                </a:lnTo>
                <a:lnTo>
                  <a:pt x="18" y="18"/>
                </a:lnTo>
                <a:lnTo>
                  <a:pt x="18" y="18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7" y="15"/>
                </a:lnTo>
                <a:lnTo>
                  <a:pt x="17" y="15"/>
                </a:lnTo>
                <a:lnTo>
                  <a:pt x="17" y="15"/>
                </a:lnTo>
                <a:lnTo>
                  <a:pt x="17" y="17"/>
                </a:lnTo>
                <a:lnTo>
                  <a:pt x="17" y="17"/>
                </a:lnTo>
                <a:lnTo>
                  <a:pt x="16" y="17"/>
                </a:lnTo>
                <a:lnTo>
                  <a:pt x="16" y="17"/>
                </a:lnTo>
                <a:lnTo>
                  <a:pt x="16" y="15"/>
                </a:lnTo>
                <a:lnTo>
                  <a:pt x="16" y="15"/>
                </a:lnTo>
                <a:lnTo>
                  <a:pt x="14" y="14"/>
                </a:lnTo>
                <a:lnTo>
                  <a:pt x="14" y="14"/>
                </a:lnTo>
                <a:lnTo>
                  <a:pt x="14" y="15"/>
                </a:lnTo>
                <a:lnTo>
                  <a:pt x="13" y="15"/>
                </a:lnTo>
                <a:lnTo>
                  <a:pt x="13" y="15"/>
                </a:lnTo>
                <a:lnTo>
                  <a:pt x="14" y="17"/>
                </a:lnTo>
                <a:lnTo>
                  <a:pt x="14" y="17"/>
                </a:lnTo>
                <a:lnTo>
                  <a:pt x="16" y="18"/>
                </a:lnTo>
                <a:lnTo>
                  <a:pt x="16" y="18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14" y="20"/>
                </a:lnTo>
                <a:lnTo>
                  <a:pt x="14" y="20"/>
                </a:lnTo>
                <a:lnTo>
                  <a:pt x="13" y="18"/>
                </a:lnTo>
                <a:lnTo>
                  <a:pt x="13" y="17"/>
                </a:lnTo>
                <a:lnTo>
                  <a:pt x="11" y="15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1" y="14"/>
                </a:lnTo>
                <a:lnTo>
                  <a:pt x="11" y="14"/>
                </a:lnTo>
                <a:lnTo>
                  <a:pt x="11" y="13"/>
                </a:lnTo>
                <a:lnTo>
                  <a:pt x="11" y="13"/>
                </a:lnTo>
                <a:lnTo>
                  <a:pt x="11" y="13"/>
                </a:lnTo>
                <a:lnTo>
                  <a:pt x="10" y="11"/>
                </a:lnTo>
                <a:lnTo>
                  <a:pt x="8" y="10"/>
                </a:lnTo>
                <a:lnTo>
                  <a:pt x="8" y="10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10"/>
                </a:lnTo>
                <a:lnTo>
                  <a:pt x="7" y="10"/>
                </a:lnTo>
                <a:lnTo>
                  <a:pt x="6" y="10"/>
                </a:lnTo>
                <a:lnTo>
                  <a:pt x="6" y="10"/>
                </a:lnTo>
                <a:lnTo>
                  <a:pt x="4" y="8"/>
                </a:lnTo>
                <a:lnTo>
                  <a:pt x="4" y="8"/>
                </a:lnTo>
                <a:lnTo>
                  <a:pt x="3" y="7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1" y="6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6" y="4"/>
                </a:lnTo>
                <a:lnTo>
                  <a:pt x="7" y="4"/>
                </a:lnTo>
                <a:lnTo>
                  <a:pt x="8" y="6"/>
                </a:lnTo>
                <a:lnTo>
                  <a:pt x="8" y="6"/>
                </a:lnTo>
                <a:lnTo>
                  <a:pt x="10" y="6"/>
                </a:lnTo>
                <a:lnTo>
                  <a:pt x="10" y="4"/>
                </a:lnTo>
                <a:lnTo>
                  <a:pt x="8" y="4"/>
                </a:lnTo>
                <a:lnTo>
                  <a:pt x="8" y="3"/>
                </a:lnTo>
                <a:lnTo>
                  <a:pt x="7" y="1"/>
                </a:lnTo>
                <a:lnTo>
                  <a:pt x="7" y="1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0"/>
                </a:lnTo>
                <a:lnTo>
                  <a:pt x="7" y="1"/>
                </a:lnTo>
                <a:lnTo>
                  <a:pt x="8" y="3"/>
                </a:lnTo>
                <a:lnTo>
                  <a:pt x="8" y="3"/>
                </a:lnTo>
                <a:lnTo>
                  <a:pt x="10" y="3"/>
                </a:lnTo>
                <a:lnTo>
                  <a:pt x="10" y="3"/>
                </a:lnTo>
                <a:lnTo>
                  <a:pt x="11" y="4"/>
                </a:lnTo>
                <a:lnTo>
                  <a:pt x="13" y="6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11" y="7"/>
                </a:lnTo>
                <a:lnTo>
                  <a:pt x="11" y="7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1" y="10"/>
                </a:lnTo>
                <a:lnTo>
                  <a:pt x="11" y="10"/>
                </a:lnTo>
                <a:lnTo>
                  <a:pt x="11" y="11"/>
                </a:lnTo>
                <a:lnTo>
                  <a:pt x="11" y="11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6" y="13"/>
                </a:lnTo>
                <a:lnTo>
                  <a:pt x="17" y="14"/>
                </a:lnTo>
                <a:lnTo>
                  <a:pt x="17" y="14"/>
                </a:lnTo>
                <a:lnTo>
                  <a:pt x="17" y="14"/>
                </a:lnTo>
                <a:lnTo>
                  <a:pt x="17" y="14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6" y="11"/>
                </a:lnTo>
                <a:lnTo>
                  <a:pt x="16" y="11"/>
                </a:lnTo>
                <a:lnTo>
                  <a:pt x="16" y="10"/>
                </a:lnTo>
                <a:lnTo>
                  <a:pt x="16" y="10"/>
                </a:lnTo>
                <a:lnTo>
                  <a:pt x="16" y="10"/>
                </a:lnTo>
                <a:lnTo>
                  <a:pt x="17" y="10"/>
                </a:lnTo>
                <a:lnTo>
                  <a:pt x="17" y="10"/>
                </a:lnTo>
                <a:lnTo>
                  <a:pt x="17" y="11"/>
                </a:lnTo>
                <a:lnTo>
                  <a:pt x="18" y="11"/>
                </a:lnTo>
                <a:lnTo>
                  <a:pt x="18" y="11"/>
                </a:lnTo>
                <a:lnTo>
                  <a:pt x="20" y="11"/>
                </a:lnTo>
                <a:lnTo>
                  <a:pt x="20" y="11"/>
                </a:lnTo>
                <a:lnTo>
                  <a:pt x="20" y="13"/>
                </a:lnTo>
                <a:lnTo>
                  <a:pt x="20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3" y="14"/>
                </a:lnTo>
                <a:lnTo>
                  <a:pt x="23" y="15"/>
                </a:lnTo>
                <a:lnTo>
                  <a:pt x="23" y="15"/>
                </a:lnTo>
                <a:lnTo>
                  <a:pt x="24" y="17"/>
                </a:lnTo>
                <a:lnTo>
                  <a:pt x="24" y="17"/>
                </a:lnTo>
                <a:lnTo>
                  <a:pt x="26" y="18"/>
                </a:lnTo>
                <a:lnTo>
                  <a:pt x="26" y="18"/>
                </a:lnTo>
                <a:lnTo>
                  <a:pt x="26" y="18"/>
                </a:lnTo>
                <a:lnTo>
                  <a:pt x="26" y="18"/>
                </a:lnTo>
                <a:lnTo>
                  <a:pt x="26" y="20"/>
                </a:lnTo>
                <a:lnTo>
                  <a:pt x="27" y="20"/>
                </a:lnTo>
                <a:lnTo>
                  <a:pt x="28" y="20"/>
                </a:lnTo>
                <a:lnTo>
                  <a:pt x="28" y="20"/>
                </a:lnTo>
                <a:lnTo>
                  <a:pt x="28" y="20"/>
                </a:lnTo>
                <a:lnTo>
                  <a:pt x="28" y="20"/>
                </a:lnTo>
                <a:lnTo>
                  <a:pt x="28" y="20"/>
                </a:lnTo>
                <a:lnTo>
                  <a:pt x="28" y="21"/>
                </a:lnTo>
                <a:lnTo>
                  <a:pt x="28" y="21"/>
                </a:lnTo>
                <a:lnTo>
                  <a:pt x="28" y="23"/>
                </a:lnTo>
                <a:lnTo>
                  <a:pt x="30" y="23"/>
                </a:lnTo>
                <a:lnTo>
                  <a:pt x="30" y="23"/>
                </a:lnTo>
                <a:lnTo>
                  <a:pt x="30" y="23"/>
                </a:lnTo>
                <a:lnTo>
                  <a:pt x="31" y="23"/>
                </a:lnTo>
                <a:lnTo>
                  <a:pt x="31" y="21"/>
                </a:lnTo>
                <a:lnTo>
                  <a:pt x="31" y="21"/>
                </a:lnTo>
                <a:lnTo>
                  <a:pt x="31" y="21"/>
                </a:lnTo>
                <a:lnTo>
                  <a:pt x="30" y="21"/>
                </a:lnTo>
                <a:lnTo>
                  <a:pt x="30" y="21"/>
                </a:lnTo>
                <a:lnTo>
                  <a:pt x="30" y="20"/>
                </a:lnTo>
                <a:lnTo>
                  <a:pt x="30" y="18"/>
                </a:lnTo>
                <a:lnTo>
                  <a:pt x="28" y="18"/>
                </a:lnTo>
                <a:lnTo>
                  <a:pt x="28" y="17"/>
                </a:lnTo>
                <a:lnTo>
                  <a:pt x="26" y="15"/>
                </a:lnTo>
                <a:lnTo>
                  <a:pt x="26" y="15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30" y="13"/>
                </a:lnTo>
                <a:lnTo>
                  <a:pt x="28" y="14"/>
                </a:lnTo>
                <a:lnTo>
                  <a:pt x="28" y="14"/>
                </a:lnTo>
                <a:lnTo>
                  <a:pt x="28" y="15"/>
                </a:lnTo>
                <a:lnTo>
                  <a:pt x="28" y="15"/>
                </a:lnTo>
                <a:lnTo>
                  <a:pt x="28" y="15"/>
                </a:lnTo>
                <a:lnTo>
                  <a:pt x="28" y="15"/>
                </a:lnTo>
                <a:lnTo>
                  <a:pt x="30" y="17"/>
                </a:lnTo>
                <a:lnTo>
                  <a:pt x="30" y="17"/>
                </a:lnTo>
                <a:lnTo>
                  <a:pt x="30" y="15"/>
                </a:lnTo>
                <a:lnTo>
                  <a:pt x="30" y="15"/>
                </a:lnTo>
                <a:lnTo>
                  <a:pt x="30" y="15"/>
                </a:lnTo>
                <a:lnTo>
                  <a:pt x="30" y="15"/>
                </a:lnTo>
                <a:lnTo>
                  <a:pt x="31" y="15"/>
                </a:lnTo>
                <a:lnTo>
                  <a:pt x="31" y="15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4" y="17"/>
                </a:lnTo>
                <a:lnTo>
                  <a:pt x="34" y="17"/>
                </a:lnTo>
                <a:lnTo>
                  <a:pt x="34" y="17"/>
                </a:lnTo>
                <a:lnTo>
                  <a:pt x="33" y="15"/>
                </a:lnTo>
                <a:lnTo>
                  <a:pt x="33" y="15"/>
                </a:lnTo>
                <a:lnTo>
                  <a:pt x="33" y="15"/>
                </a:lnTo>
                <a:lnTo>
                  <a:pt x="33" y="15"/>
                </a:lnTo>
                <a:lnTo>
                  <a:pt x="34" y="15"/>
                </a:lnTo>
                <a:lnTo>
                  <a:pt x="34" y="15"/>
                </a:lnTo>
                <a:lnTo>
                  <a:pt x="36" y="15"/>
                </a:lnTo>
                <a:lnTo>
                  <a:pt x="36" y="17"/>
                </a:lnTo>
                <a:lnTo>
                  <a:pt x="36" y="17"/>
                </a:lnTo>
                <a:lnTo>
                  <a:pt x="36" y="17"/>
                </a:lnTo>
                <a:lnTo>
                  <a:pt x="37" y="18"/>
                </a:lnTo>
                <a:lnTo>
                  <a:pt x="37" y="18"/>
                </a:lnTo>
                <a:lnTo>
                  <a:pt x="37" y="18"/>
                </a:lnTo>
                <a:lnTo>
                  <a:pt x="38" y="20"/>
                </a:lnTo>
                <a:lnTo>
                  <a:pt x="38" y="20"/>
                </a:lnTo>
                <a:lnTo>
                  <a:pt x="37" y="20"/>
                </a:lnTo>
                <a:lnTo>
                  <a:pt x="37" y="20"/>
                </a:lnTo>
                <a:lnTo>
                  <a:pt x="36" y="18"/>
                </a:lnTo>
                <a:lnTo>
                  <a:pt x="36" y="18"/>
                </a:lnTo>
                <a:lnTo>
                  <a:pt x="34" y="18"/>
                </a:lnTo>
                <a:lnTo>
                  <a:pt x="34" y="18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6" y="21"/>
                </a:lnTo>
                <a:lnTo>
                  <a:pt x="36" y="21"/>
                </a:lnTo>
                <a:lnTo>
                  <a:pt x="37" y="23"/>
                </a:lnTo>
                <a:lnTo>
                  <a:pt x="37" y="24"/>
                </a:lnTo>
                <a:lnTo>
                  <a:pt x="38" y="24"/>
                </a:lnTo>
                <a:lnTo>
                  <a:pt x="38" y="24"/>
                </a:lnTo>
                <a:lnTo>
                  <a:pt x="38" y="24"/>
                </a:lnTo>
                <a:lnTo>
                  <a:pt x="38" y="25"/>
                </a:lnTo>
                <a:lnTo>
                  <a:pt x="40" y="25"/>
                </a:lnTo>
                <a:lnTo>
                  <a:pt x="41" y="27"/>
                </a:lnTo>
                <a:lnTo>
                  <a:pt x="43" y="27"/>
                </a:lnTo>
                <a:lnTo>
                  <a:pt x="44" y="28"/>
                </a:lnTo>
                <a:lnTo>
                  <a:pt x="45" y="28"/>
                </a:lnTo>
                <a:lnTo>
                  <a:pt x="45" y="30"/>
                </a:lnTo>
                <a:lnTo>
                  <a:pt x="47" y="30"/>
                </a:lnTo>
                <a:lnTo>
                  <a:pt x="47" y="31"/>
                </a:lnTo>
                <a:lnTo>
                  <a:pt x="47" y="31"/>
                </a:lnTo>
                <a:lnTo>
                  <a:pt x="47" y="31"/>
                </a:lnTo>
                <a:lnTo>
                  <a:pt x="47" y="33"/>
                </a:lnTo>
                <a:lnTo>
                  <a:pt x="48" y="33"/>
                </a:lnTo>
                <a:lnTo>
                  <a:pt x="48" y="33"/>
                </a:lnTo>
                <a:lnTo>
                  <a:pt x="48" y="31"/>
                </a:lnTo>
                <a:lnTo>
                  <a:pt x="48" y="31"/>
                </a:lnTo>
                <a:lnTo>
                  <a:pt x="48" y="31"/>
                </a:lnTo>
                <a:lnTo>
                  <a:pt x="48" y="31"/>
                </a:lnTo>
                <a:lnTo>
                  <a:pt x="48" y="30"/>
                </a:lnTo>
                <a:lnTo>
                  <a:pt x="48" y="30"/>
                </a:lnTo>
                <a:lnTo>
                  <a:pt x="48" y="28"/>
                </a:lnTo>
                <a:lnTo>
                  <a:pt x="48" y="28"/>
                </a:lnTo>
                <a:lnTo>
                  <a:pt x="48" y="28"/>
                </a:lnTo>
                <a:lnTo>
                  <a:pt x="48" y="28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5" y="28"/>
                </a:lnTo>
                <a:lnTo>
                  <a:pt x="45" y="28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7" y="25"/>
                </a:lnTo>
                <a:lnTo>
                  <a:pt x="48" y="25"/>
                </a:lnTo>
                <a:lnTo>
                  <a:pt x="48" y="25"/>
                </a:lnTo>
                <a:lnTo>
                  <a:pt x="48" y="25"/>
                </a:lnTo>
                <a:lnTo>
                  <a:pt x="48" y="25"/>
                </a:lnTo>
                <a:lnTo>
                  <a:pt x="50" y="25"/>
                </a:lnTo>
                <a:lnTo>
                  <a:pt x="51" y="25"/>
                </a:lnTo>
                <a:lnTo>
                  <a:pt x="51" y="27"/>
                </a:lnTo>
                <a:lnTo>
                  <a:pt x="53" y="27"/>
                </a:lnTo>
                <a:lnTo>
                  <a:pt x="53" y="27"/>
                </a:lnTo>
                <a:lnTo>
                  <a:pt x="53" y="27"/>
                </a:lnTo>
                <a:lnTo>
                  <a:pt x="53" y="27"/>
                </a:lnTo>
                <a:lnTo>
                  <a:pt x="53" y="27"/>
                </a:lnTo>
                <a:lnTo>
                  <a:pt x="53" y="25"/>
                </a:lnTo>
                <a:lnTo>
                  <a:pt x="54" y="25"/>
                </a:lnTo>
                <a:lnTo>
                  <a:pt x="54" y="25"/>
                </a:lnTo>
                <a:lnTo>
                  <a:pt x="54" y="27"/>
                </a:lnTo>
                <a:lnTo>
                  <a:pt x="54" y="27"/>
                </a:lnTo>
                <a:lnTo>
                  <a:pt x="53" y="27"/>
                </a:lnTo>
                <a:lnTo>
                  <a:pt x="53" y="27"/>
                </a:lnTo>
                <a:lnTo>
                  <a:pt x="54" y="28"/>
                </a:lnTo>
                <a:lnTo>
                  <a:pt x="54" y="28"/>
                </a:lnTo>
                <a:lnTo>
                  <a:pt x="55" y="31"/>
                </a:lnTo>
                <a:lnTo>
                  <a:pt x="55" y="31"/>
                </a:lnTo>
                <a:lnTo>
                  <a:pt x="57" y="31"/>
                </a:lnTo>
                <a:lnTo>
                  <a:pt x="57" y="33"/>
                </a:lnTo>
                <a:lnTo>
                  <a:pt x="58" y="33"/>
                </a:lnTo>
                <a:lnTo>
                  <a:pt x="58" y="33"/>
                </a:lnTo>
                <a:lnTo>
                  <a:pt x="60" y="34"/>
                </a:lnTo>
                <a:lnTo>
                  <a:pt x="61" y="35"/>
                </a:lnTo>
                <a:lnTo>
                  <a:pt x="64" y="37"/>
                </a:lnTo>
                <a:lnTo>
                  <a:pt x="64" y="37"/>
                </a:lnTo>
                <a:lnTo>
                  <a:pt x="65" y="38"/>
                </a:lnTo>
                <a:lnTo>
                  <a:pt x="65" y="37"/>
                </a:lnTo>
                <a:lnTo>
                  <a:pt x="65" y="37"/>
                </a:lnTo>
                <a:lnTo>
                  <a:pt x="65" y="35"/>
                </a:lnTo>
                <a:lnTo>
                  <a:pt x="65" y="35"/>
                </a:lnTo>
                <a:lnTo>
                  <a:pt x="65" y="37"/>
                </a:lnTo>
                <a:lnTo>
                  <a:pt x="65" y="37"/>
                </a:lnTo>
                <a:lnTo>
                  <a:pt x="67" y="37"/>
                </a:lnTo>
                <a:lnTo>
                  <a:pt x="67" y="38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8" y="40"/>
                </a:lnTo>
                <a:lnTo>
                  <a:pt x="68" y="40"/>
                </a:lnTo>
                <a:lnTo>
                  <a:pt x="70" y="40"/>
                </a:lnTo>
                <a:lnTo>
                  <a:pt x="70" y="40"/>
                </a:lnTo>
                <a:lnTo>
                  <a:pt x="71" y="40"/>
                </a:lnTo>
                <a:lnTo>
                  <a:pt x="71" y="40"/>
                </a:lnTo>
                <a:lnTo>
                  <a:pt x="71" y="40"/>
                </a:lnTo>
                <a:lnTo>
                  <a:pt x="73" y="41"/>
                </a:lnTo>
                <a:lnTo>
                  <a:pt x="73" y="41"/>
                </a:lnTo>
                <a:lnTo>
                  <a:pt x="75" y="43"/>
                </a:lnTo>
                <a:lnTo>
                  <a:pt x="75" y="43"/>
                </a:lnTo>
                <a:lnTo>
                  <a:pt x="77" y="43"/>
                </a:lnTo>
                <a:lnTo>
                  <a:pt x="77" y="44"/>
                </a:lnTo>
                <a:lnTo>
                  <a:pt x="78" y="45"/>
                </a:lnTo>
                <a:lnTo>
                  <a:pt x="78" y="45"/>
                </a:lnTo>
                <a:lnTo>
                  <a:pt x="78" y="45"/>
                </a:lnTo>
                <a:lnTo>
                  <a:pt x="80" y="47"/>
                </a:lnTo>
                <a:lnTo>
                  <a:pt x="80" y="47"/>
                </a:lnTo>
                <a:lnTo>
                  <a:pt x="80" y="47"/>
                </a:lnTo>
                <a:lnTo>
                  <a:pt x="81" y="45"/>
                </a:lnTo>
                <a:lnTo>
                  <a:pt x="81" y="45"/>
                </a:lnTo>
                <a:lnTo>
                  <a:pt x="83" y="45"/>
                </a:lnTo>
                <a:lnTo>
                  <a:pt x="83" y="45"/>
                </a:lnTo>
                <a:lnTo>
                  <a:pt x="83" y="45"/>
                </a:lnTo>
                <a:lnTo>
                  <a:pt x="83" y="45"/>
                </a:lnTo>
                <a:lnTo>
                  <a:pt x="83" y="47"/>
                </a:lnTo>
                <a:lnTo>
                  <a:pt x="84" y="47"/>
                </a:lnTo>
                <a:lnTo>
                  <a:pt x="84" y="47"/>
                </a:lnTo>
                <a:lnTo>
                  <a:pt x="87" y="50"/>
                </a:lnTo>
                <a:lnTo>
                  <a:pt x="88" y="51"/>
                </a:lnTo>
                <a:lnTo>
                  <a:pt x="90" y="53"/>
                </a:lnTo>
                <a:lnTo>
                  <a:pt x="91" y="53"/>
                </a:lnTo>
                <a:lnTo>
                  <a:pt x="93" y="54"/>
                </a:lnTo>
                <a:lnTo>
                  <a:pt x="94" y="54"/>
                </a:lnTo>
                <a:lnTo>
                  <a:pt x="94" y="54"/>
                </a:lnTo>
                <a:lnTo>
                  <a:pt x="95" y="54"/>
                </a:lnTo>
                <a:lnTo>
                  <a:pt x="95" y="54"/>
                </a:lnTo>
                <a:lnTo>
                  <a:pt x="97" y="55"/>
                </a:lnTo>
                <a:lnTo>
                  <a:pt x="98" y="57"/>
                </a:lnTo>
                <a:lnTo>
                  <a:pt x="98" y="57"/>
                </a:lnTo>
                <a:lnTo>
                  <a:pt x="100" y="57"/>
                </a:lnTo>
                <a:lnTo>
                  <a:pt x="100" y="57"/>
                </a:lnTo>
                <a:lnTo>
                  <a:pt x="101" y="58"/>
                </a:lnTo>
                <a:lnTo>
                  <a:pt x="101" y="58"/>
                </a:lnTo>
                <a:lnTo>
                  <a:pt x="101" y="60"/>
                </a:lnTo>
                <a:lnTo>
                  <a:pt x="101" y="60"/>
                </a:lnTo>
                <a:lnTo>
                  <a:pt x="101" y="60"/>
                </a:lnTo>
                <a:lnTo>
                  <a:pt x="101" y="60"/>
                </a:lnTo>
                <a:lnTo>
                  <a:pt x="101" y="61"/>
                </a:lnTo>
                <a:lnTo>
                  <a:pt x="102" y="61"/>
                </a:lnTo>
                <a:lnTo>
                  <a:pt x="104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1"/>
                </a:lnTo>
                <a:lnTo>
                  <a:pt x="105" y="61"/>
                </a:lnTo>
                <a:lnTo>
                  <a:pt x="105" y="61"/>
                </a:lnTo>
                <a:lnTo>
                  <a:pt x="105" y="60"/>
                </a:lnTo>
                <a:lnTo>
                  <a:pt x="105" y="60"/>
                </a:lnTo>
                <a:lnTo>
                  <a:pt x="104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57"/>
                </a:lnTo>
                <a:lnTo>
                  <a:pt x="105" y="57"/>
                </a:lnTo>
                <a:lnTo>
                  <a:pt x="105" y="55"/>
                </a:lnTo>
                <a:lnTo>
                  <a:pt x="105" y="55"/>
                </a:lnTo>
                <a:lnTo>
                  <a:pt x="104" y="55"/>
                </a:lnTo>
                <a:lnTo>
                  <a:pt x="104" y="55"/>
                </a:lnTo>
                <a:lnTo>
                  <a:pt x="104" y="55"/>
                </a:lnTo>
                <a:lnTo>
                  <a:pt x="102" y="55"/>
                </a:lnTo>
                <a:lnTo>
                  <a:pt x="102" y="55"/>
                </a:lnTo>
                <a:lnTo>
                  <a:pt x="102" y="54"/>
                </a:lnTo>
                <a:lnTo>
                  <a:pt x="102" y="54"/>
                </a:lnTo>
                <a:lnTo>
                  <a:pt x="102" y="54"/>
                </a:lnTo>
                <a:lnTo>
                  <a:pt x="102" y="53"/>
                </a:lnTo>
                <a:lnTo>
                  <a:pt x="102" y="53"/>
                </a:lnTo>
                <a:lnTo>
                  <a:pt x="101" y="53"/>
                </a:lnTo>
                <a:lnTo>
                  <a:pt x="100" y="53"/>
                </a:lnTo>
                <a:lnTo>
                  <a:pt x="100" y="54"/>
                </a:lnTo>
                <a:lnTo>
                  <a:pt x="100" y="54"/>
                </a:lnTo>
                <a:lnTo>
                  <a:pt x="100" y="54"/>
                </a:lnTo>
                <a:lnTo>
                  <a:pt x="100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1" y="55"/>
                </a:lnTo>
                <a:lnTo>
                  <a:pt x="100" y="55"/>
                </a:lnTo>
                <a:lnTo>
                  <a:pt x="100" y="54"/>
                </a:lnTo>
                <a:lnTo>
                  <a:pt x="98" y="54"/>
                </a:lnTo>
                <a:lnTo>
                  <a:pt x="98" y="53"/>
                </a:lnTo>
                <a:lnTo>
                  <a:pt x="98" y="53"/>
                </a:lnTo>
                <a:lnTo>
                  <a:pt x="98" y="53"/>
                </a:lnTo>
                <a:lnTo>
                  <a:pt x="100" y="53"/>
                </a:lnTo>
                <a:lnTo>
                  <a:pt x="100" y="51"/>
                </a:lnTo>
                <a:lnTo>
                  <a:pt x="100" y="51"/>
                </a:lnTo>
                <a:lnTo>
                  <a:pt x="101" y="51"/>
                </a:lnTo>
                <a:lnTo>
                  <a:pt x="101" y="51"/>
                </a:lnTo>
                <a:lnTo>
                  <a:pt x="100" y="51"/>
                </a:lnTo>
                <a:lnTo>
                  <a:pt x="100" y="51"/>
                </a:lnTo>
                <a:lnTo>
                  <a:pt x="100" y="50"/>
                </a:lnTo>
                <a:lnTo>
                  <a:pt x="100" y="50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7" y="51"/>
                </a:lnTo>
                <a:lnTo>
                  <a:pt x="97" y="51"/>
                </a:lnTo>
                <a:lnTo>
                  <a:pt x="97" y="51"/>
                </a:lnTo>
                <a:lnTo>
                  <a:pt x="97" y="51"/>
                </a:lnTo>
                <a:lnTo>
                  <a:pt x="97" y="51"/>
                </a:lnTo>
                <a:lnTo>
                  <a:pt x="95" y="51"/>
                </a:lnTo>
                <a:lnTo>
                  <a:pt x="94" y="50"/>
                </a:lnTo>
                <a:lnTo>
                  <a:pt x="94" y="50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3" y="47"/>
                </a:lnTo>
                <a:lnTo>
                  <a:pt x="91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7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91" y="50"/>
                </a:lnTo>
                <a:lnTo>
                  <a:pt x="93" y="50"/>
                </a:lnTo>
                <a:lnTo>
                  <a:pt x="93" y="51"/>
                </a:lnTo>
                <a:lnTo>
                  <a:pt x="93" y="51"/>
                </a:lnTo>
                <a:lnTo>
                  <a:pt x="93" y="51"/>
                </a:lnTo>
                <a:lnTo>
                  <a:pt x="91" y="51"/>
                </a:lnTo>
                <a:lnTo>
                  <a:pt x="91" y="50"/>
                </a:lnTo>
                <a:lnTo>
                  <a:pt x="91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88" y="48"/>
                </a:lnTo>
                <a:lnTo>
                  <a:pt x="88" y="47"/>
                </a:lnTo>
                <a:lnTo>
                  <a:pt x="88" y="45"/>
                </a:lnTo>
                <a:lnTo>
                  <a:pt x="88" y="45"/>
                </a:lnTo>
                <a:lnTo>
                  <a:pt x="88" y="45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7" y="43"/>
                </a:lnTo>
                <a:lnTo>
                  <a:pt x="85" y="41"/>
                </a:lnTo>
                <a:lnTo>
                  <a:pt x="84" y="40"/>
                </a:lnTo>
                <a:lnTo>
                  <a:pt x="84" y="40"/>
                </a:lnTo>
                <a:lnTo>
                  <a:pt x="84" y="40"/>
                </a:lnTo>
                <a:lnTo>
                  <a:pt x="88" y="41"/>
                </a:lnTo>
                <a:lnTo>
                  <a:pt x="90" y="43"/>
                </a:lnTo>
                <a:lnTo>
                  <a:pt x="93" y="43"/>
                </a:lnTo>
                <a:lnTo>
                  <a:pt x="93" y="43"/>
                </a:lnTo>
                <a:lnTo>
                  <a:pt x="91" y="43"/>
                </a:lnTo>
                <a:lnTo>
                  <a:pt x="91" y="41"/>
                </a:lnTo>
                <a:lnTo>
                  <a:pt x="90" y="40"/>
                </a:lnTo>
                <a:lnTo>
                  <a:pt x="88" y="40"/>
                </a:lnTo>
                <a:lnTo>
                  <a:pt x="88" y="40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90" y="40"/>
                </a:lnTo>
                <a:lnTo>
                  <a:pt x="90" y="40"/>
                </a:lnTo>
                <a:lnTo>
                  <a:pt x="91" y="40"/>
                </a:lnTo>
                <a:lnTo>
                  <a:pt x="91" y="40"/>
                </a:lnTo>
                <a:lnTo>
                  <a:pt x="91" y="40"/>
                </a:lnTo>
                <a:lnTo>
                  <a:pt x="91" y="40"/>
                </a:lnTo>
                <a:lnTo>
                  <a:pt x="93" y="40"/>
                </a:lnTo>
                <a:lnTo>
                  <a:pt x="93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7"/>
                </a:lnTo>
                <a:lnTo>
                  <a:pt x="94" y="37"/>
                </a:lnTo>
                <a:lnTo>
                  <a:pt x="94" y="35"/>
                </a:lnTo>
                <a:lnTo>
                  <a:pt x="93" y="35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88" y="34"/>
                </a:lnTo>
                <a:lnTo>
                  <a:pt x="87" y="31"/>
                </a:lnTo>
                <a:lnTo>
                  <a:pt x="85" y="31"/>
                </a:lnTo>
                <a:lnTo>
                  <a:pt x="85" y="31"/>
                </a:lnTo>
                <a:lnTo>
                  <a:pt x="84" y="30"/>
                </a:lnTo>
                <a:lnTo>
                  <a:pt x="84" y="30"/>
                </a:lnTo>
                <a:lnTo>
                  <a:pt x="84" y="31"/>
                </a:lnTo>
                <a:lnTo>
                  <a:pt x="83" y="31"/>
                </a:lnTo>
                <a:lnTo>
                  <a:pt x="83" y="31"/>
                </a:lnTo>
                <a:lnTo>
                  <a:pt x="81" y="31"/>
                </a:lnTo>
                <a:lnTo>
                  <a:pt x="81" y="31"/>
                </a:lnTo>
                <a:lnTo>
                  <a:pt x="80" y="31"/>
                </a:lnTo>
                <a:lnTo>
                  <a:pt x="80" y="31"/>
                </a:lnTo>
                <a:lnTo>
                  <a:pt x="80" y="30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80" y="28"/>
                </a:lnTo>
                <a:lnTo>
                  <a:pt x="80" y="28"/>
                </a:lnTo>
                <a:lnTo>
                  <a:pt x="81" y="28"/>
                </a:lnTo>
                <a:lnTo>
                  <a:pt x="83" y="30"/>
                </a:lnTo>
                <a:lnTo>
                  <a:pt x="83" y="30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1" y="27"/>
                </a:lnTo>
                <a:lnTo>
                  <a:pt x="81" y="27"/>
                </a:lnTo>
                <a:lnTo>
                  <a:pt x="81" y="25"/>
                </a:lnTo>
                <a:lnTo>
                  <a:pt x="81" y="25"/>
                </a:lnTo>
                <a:lnTo>
                  <a:pt x="81" y="25"/>
                </a:lnTo>
                <a:lnTo>
                  <a:pt x="81" y="25"/>
                </a:lnTo>
                <a:lnTo>
                  <a:pt x="81" y="24"/>
                </a:lnTo>
                <a:lnTo>
                  <a:pt x="81" y="24"/>
                </a:lnTo>
                <a:lnTo>
                  <a:pt x="80" y="23"/>
                </a:lnTo>
                <a:lnTo>
                  <a:pt x="77" y="21"/>
                </a:lnTo>
                <a:lnTo>
                  <a:pt x="77" y="21"/>
                </a:lnTo>
                <a:lnTo>
                  <a:pt x="75" y="20"/>
                </a:lnTo>
                <a:lnTo>
                  <a:pt x="74" y="18"/>
                </a:lnTo>
                <a:lnTo>
                  <a:pt x="71" y="15"/>
                </a:lnTo>
                <a:lnTo>
                  <a:pt x="71" y="15"/>
                </a:lnTo>
                <a:lnTo>
                  <a:pt x="70" y="14"/>
                </a:lnTo>
                <a:lnTo>
                  <a:pt x="68" y="13"/>
                </a:lnTo>
                <a:lnTo>
                  <a:pt x="67" y="11"/>
                </a:lnTo>
                <a:lnTo>
                  <a:pt x="65" y="10"/>
                </a:lnTo>
                <a:lnTo>
                  <a:pt x="65" y="10"/>
                </a:lnTo>
                <a:lnTo>
                  <a:pt x="64" y="10"/>
                </a:lnTo>
                <a:lnTo>
                  <a:pt x="63" y="8"/>
                </a:lnTo>
                <a:lnTo>
                  <a:pt x="63" y="7"/>
                </a:lnTo>
                <a:lnTo>
                  <a:pt x="63" y="7"/>
                </a:lnTo>
                <a:lnTo>
                  <a:pt x="61" y="6"/>
                </a:lnTo>
                <a:lnTo>
                  <a:pt x="61" y="6"/>
                </a:lnTo>
                <a:lnTo>
                  <a:pt x="60" y="6"/>
                </a:lnTo>
                <a:lnTo>
                  <a:pt x="60" y="6"/>
                </a:lnTo>
                <a:lnTo>
                  <a:pt x="58" y="6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7" y="3"/>
                </a:lnTo>
                <a:lnTo>
                  <a:pt x="57" y="3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688">
            <a:extLst>
              <a:ext uri="{FF2B5EF4-FFF2-40B4-BE49-F238E27FC236}">
                <a16:creationId xmlns:a16="http://schemas.microsoft.com/office/drawing/2014/main" id="{F625E8E2-9C64-0292-89EA-E6F8642BDE90}"/>
              </a:ext>
            </a:extLst>
          </p:cNvPr>
          <p:cNvSpPr>
            <a:spLocks/>
          </p:cNvSpPr>
          <p:nvPr/>
        </p:nvSpPr>
        <p:spPr bwMode="auto">
          <a:xfrm>
            <a:off x="4117975" y="5324304"/>
            <a:ext cx="1094781" cy="1154284"/>
          </a:xfrm>
          <a:custGeom>
            <a:avLst/>
            <a:gdLst>
              <a:gd name="T0" fmla="*/ 58 w 92"/>
              <a:gd name="T1" fmla="*/ 26 h 97"/>
              <a:gd name="T2" fmla="*/ 67 w 92"/>
              <a:gd name="T3" fmla="*/ 17 h 97"/>
              <a:gd name="T4" fmla="*/ 72 w 92"/>
              <a:gd name="T5" fmla="*/ 33 h 97"/>
              <a:gd name="T6" fmla="*/ 80 w 92"/>
              <a:gd name="T7" fmla="*/ 33 h 97"/>
              <a:gd name="T8" fmla="*/ 81 w 92"/>
              <a:gd name="T9" fmla="*/ 36 h 97"/>
              <a:gd name="T10" fmla="*/ 89 w 92"/>
              <a:gd name="T11" fmla="*/ 36 h 97"/>
              <a:gd name="T12" fmla="*/ 91 w 92"/>
              <a:gd name="T13" fmla="*/ 39 h 97"/>
              <a:gd name="T14" fmla="*/ 82 w 92"/>
              <a:gd name="T15" fmla="*/ 40 h 97"/>
              <a:gd name="T16" fmla="*/ 89 w 92"/>
              <a:gd name="T17" fmla="*/ 43 h 97"/>
              <a:gd name="T18" fmla="*/ 87 w 92"/>
              <a:gd name="T19" fmla="*/ 46 h 97"/>
              <a:gd name="T20" fmla="*/ 91 w 92"/>
              <a:gd name="T21" fmla="*/ 54 h 97"/>
              <a:gd name="T22" fmla="*/ 91 w 92"/>
              <a:gd name="T23" fmla="*/ 57 h 97"/>
              <a:gd name="T24" fmla="*/ 91 w 92"/>
              <a:gd name="T25" fmla="*/ 63 h 97"/>
              <a:gd name="T26" fmla="*/ 87 w 92"/>
              <a:gd name="T27" fmla="*/ 57 h 97"/>
              <a:gd name="T28" fmla="*/ 88 w 92"/>
              <a:gd name="T29" fmla="*/ 62 h 97"/>
              <a:gd name="T30" fmla="*/ 89 w 92"/>
              <a:gd name="T31" fmla="*/ 67 h 97"/>
              <a:gd name="T32" fmla="*/ 87 w 92"/>
              <a:gd name="T33" fmla="*/ 73 h 97"/>
              <a:gd name="T34" fmla="*/ 85 w 92"/>
              <a:gd name="T35" fmla="*/ 80 h 97"/>
              <a:gd name="T36" fmla="*/ 84 w 92"/>
              <a:gd name="T37" fmla="*/ 81 h 97"/>
              <a:gd name="T38" fmla="*/ 82 w 92"/>
              <a:gd name="T39" fmla="*/ 76 h 97"/>
              <a:gd name="T40" fmla="*/ 81 w 92"/>
              <a:gd name="T41" fmla="*/ 73 h 97"/>
              <a:gd name="T42" fmla="*/ 80 w 92"/>
              <a:gd name="T43" fmla="*/ 72 h 97"/>
              <a:gd name="T44" fmla="*/ 77 w 92"/>
              <a:gd name="T45" fmla="*/ 73 h 97"/>
              <a:gd name="T46" fmla="*/ 74 w 92"/>
              <a:gd name="T47" fmla="*/ 79 h 97"/>
              <a:gd name="T48" fmla="*/ 70 w 92"/>
              <a:gd name="T49" fmla="*/ 80 h 97"/>
              <a:gd name="T50" fmla="*/ 61 w 92"/>
              <a:gd name="T51" fmla="*/ 86 h 97"/>
              <a:gd name="T52" fmla="*/ 54 w 92"/>
              <a:gd name="T53" fmla="*/ 87 h 97"/>
              <a:gd name="T54" fmla="*/ 48 w 92"/>
              <a:gd name="T55" fmla="*/ 86 h 97"/>
              <a:gd name="T56" fmla="*/ 42 w 92"/>
              <a:gd name="T57" fmla="*/ 93 h 97"/>
              <a:gd name="T58" fmla="*/ 44 w 92"/>
              <a:gd name="T59" fmla="*/ 97 h 97"/>
              <a:gd name="T60" fmla="*/ 40 w 92"/>
              <a:gd name="T61" fmla="*/ 90 h 97"/>
              <a:gd name="T62" fmla="*/ 34 w 92"/>
              <a:gd name="T63" fmla="*/ 93 h 97"/>
              <a:gd name="T64" fmla="*/ 27 w 92"/>
              <a:gd name="T65" fmla="*/ 96 h 97"/>
              <a:gd name="T66" fmla="*/ 35 w 92"/>
              <a:gd name="T67" fmla="*/ 89 h 97"/>
              <a:gd name="T68" fmla="*/ 35 w 92"/>
              <a:gd name="T69" fmla="*/ 83 h 97"/>
              <a:gd name="T70" fmla="*/ 34 w 92"/>
              <a:gd name="T71" fmla="*/ 83 h 97"/>
              <a:gd name="T72" fmla="*/ 23 w 92"/>
              <a:gd name="T73" fmla="*/ 90 h 97"/>
              <a:gd name="T74" fmla="*/ 21 w 92"/>
              <a:gd name="T75" fmla="*/ 87 h 97"/>
              <a:gd name="T76" fmla="*/ 30 w 92"/>
              <a:gd name="T77" fmla="*/ 80 h 97"/>
              <a:gd name="T78" fmla="*/ 24 w 92"/>
              <a:gd name="T79" fmla="*/ 80 h 97"/>
              <a:gd name="T80" fmla="*/ 17 w 92"/>
              <a:gd name="T81" fmla="*/ 81 h 97"/>
              <a:gd name="T82" fmla="*/ 14 w 92"/>
              <a:gd name="T83" fmla="*/ 81 h 97"/>
              <a:gd name="T84" fmla="*/ 8 w 92"/>
              <a:gd name="T85" fmla="*/ 74 h 97"/>
              <a:gd name="T86" fmla="*/ 1 w 92"/>
              <a:gd name="T87" fmla="*/ 66 h 97"/>
              <a:gd name="T88" fmla="*/ 3 w 92"/>
              <a:gd name="T89" fmla="*/ 64 h 97"/>
              <a:gd name="T90" fmla="*/ 11 w 92"/>
              <a:gd name="T91" fmla="*/ 63 h 97"/>
              <a:gd name="T92" fmla="*/ 11 w 92"/>
              <a:gd name="T93" fmla="*/ 62 h 97"/>
              <a:gd name="T94" fmla="*/ 3 w 92"/>
              <a:gd name="T95" fmla="*/ 46 h 97"/>
              <a:gd name="T96" fmla="*/ 5 w 92"/>
              <a:gd name="T97" fmla="*/ 39 h 97"/>
              <a:gd name="T98" fmla="*/ 5 w 92"/>
              <a:gd name="T99" fmla="*/ 34 h 97"/>
              <a:gd name="T100" fmla="*/ 8 w 92"/>
              <a:gd name="T101" fmla="*/ 26 h 97"/>
              <a:gd name="T102" fmla="*/ 10 w 92"/>
              <a:gd name="T103" fmla="*/ 13 h 97"/>
              <a:gd name="T104" fmla="*/ 17 w 92"/>
              <a:gd name="T105" fmla="*/ 27 h 97"/>
              <a:gd name="T106" fmla="*/ 20 w 92"/>
              <a:gd name="T107" fmla="*/ 19 h 97"/>
              <a:gd name="T108" fmla="*/ 21 w 92"/>
              <a:gd name="T109" fmla="*/ 15 h 97"/>
              <a:gd name="T110" fmla="*/ 28 w 92"/>
              <a:gd name="T111" fmla="*/ 25 h 97"/>
              <a:gd name="T112" fmla="*/ 30 w 92"/>
              <a:gd name="T113" fmla="*/ 20 h 97"/>
              <a:gd name="T114" fmla="*/ 40 w 92"/>
              <a:gd name="T115" fmla="*/ 6 h 97"/>
              <a:gd name="T116" fmla="*/ 42 w 92"/>
              <a:gd name="T117" fmla="*/ 7 h 97"/>
              <a:gd name="T118" fmla="*/ 45 w 92"/>
              <a:gd name="T119" fmla="*/ 12 h 97"/>
              <a:gd name="T120" fmla="*/ 51 w 92"/>
              <a:gd name="T121" fmla="*/ 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97">
                <a:moveTo>
                  <a:pt x="51" y="2"/>
                </a:moveTo>
                <a:lnTo>
                  <a:pt x="51" y="2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1" y="5"/>
                </a:lnTo>
                <a:lnTo>
                  <a:pt x="51" y="7"/>
                </a:lnTo>
                <a:lnTo>
                  <a:pt x="51" y="10"/>
                </a:lnTo>
                <a:lnTo>
                  <a:pt x="51" y="13"/>
                </a:lnTo>
                <a:lnTo>
                  <a:pt x="51" y="16"/>
                </a:lnTo>
                <a:lnTo>
                  <a:pt x="51" y="19"/>
                </a:lnTo>
                <a:lnTo>
                  <a:pt x="52" y="22"/>
                </a:lnTo>
                <a:lnTo>
                  <a:pt x="52" y="25"/>
                </a:lnTo>
                <a:lnTo>
                  <a:pt x="52" y="25"/>
                </a:lnTo>
                <a:lnTo>
                  <a:pt x="54" y="25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60" y="26"/>
                </a:lnTo>
                <a:lnTo>
                  <a:pt x="60" y="25"/>
                </a:lnTo>
                <a:lnTo>
                  <a:pt x="60" y="25"/>
                </a:lnTo>
                <a:lnTo>
                  <a:pt x="60" y="25"/>
                </a:lnTo>
                <a:lnTo>
                  <a:pt x="61" y="25"/>
                </a:lnTo>
                <a:lnTo>
                  <a:pt x="61" y="25"/>
                </a:lnTo>
                <a:lnTo>
                  <a:pt x="61" y="25"/>
                </a:lnTo>
                <a:lnTo>
                  <a:pt x="62" y="23"/>
                </a:lnTo>
                <a:lnTo>
                  <a:pt x="64" y="22"/>
                </a:lnTo>
                <a:lnTo>
                  <a:pt x="64" y="22"/>
                </a:lnTo>
                <a:lnTo>
                  <a:pt x="64" y="20"/>
                </a:lnTo>
                <a:lnTo>
                  <a:pt x="64" y="20"/>
                </a:lnTo>
                <a:lnTo>
                  <a:pt x="64" y="20"/>
                </a:lnTo>
                <a:lnTo>
                  <a:pt x="64" y="20"/>
                </a:lnTo>
                <a:lnTo>
                  <a:pt x="65" y="19"/>
                </a:lnTo>
                <a:lnTo>
                  <a:pt x="65" y="19"/>
                </a:lnTo>
                <a:lnTo>
                  <a:pt x="67" y="17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8" y="15"/>
                </a:lnTo>
                <a:lnTo>
                  <a:pt x="68" y="15"/>
                </a:lnTo>
                <a:lnTo>
                  <a:pt x="68" y="15"/>
                </a:lnTo>
                <a:lnTo>
                  <a:pt x="70" y="15"/>
                </a:lnTo>
                <a:lnTo>
                  <a:pt x="70" y="15"/>
                </a:lnTo>
                <a:lnTo>
                  <a:pt x="70" y="16"/>
                </a:lnTo>
                <a:lnTo>
                  <a:pt x="68" y="17"/>
                </a:lnTo>
                <a:lnTo>
                  <a:pt x="68" y="20"/>
                </a:lnTo>
                <a:lnTo>
                  <a:pt x="68" y="22"/>
                </a:lnTo>
                <a:lnTo>
                  <a:pt x="68" y="26"/>
                </a:lnTo>
                <a:lnTo>
                  <a:pt x="68" y="29"/>
                </a:lnTo>
                <a:lnTo>
                  <a:pt x="68" y="29"/>
                </a:lnTo>
                <a:lnTo>
                  <a:pt x="70" y="30"/>
                </a:lnTo>
                <a:lnTo>
                  <a:pt x="71" y="32"/>
                </a:lnTo>
                <a:lnTo>
                  <a:pt x="72" y="33"/>
                </a:lnTo>
                <a:lnTo>
                  <a:pt x="74" y="33"/>
                </a:lnTo>
                <a:lnTo>
                  <a:pt x="74" y="33"/>
                </a:lnTo>
                <a:lnTo>
                  <a:pt x="74" y="33"/>
                </a:lnTo>
                <a:lnTo>
                  <a:pt x="74" y="33"/>
                </a:lnTo>
                <a:lnTo>
                  <a:pt x="74" y="32"/>
                </a:lnTo>
                <a:lnTo>
                  <a:pt x="74" y="32"/>
                </a:lnTo>
                <a:lnTo>
                  <a:pt x="74" y="32"/>
                </a:lnTo>
                <a:lnTo>
                  <a:pt x="74" y="32"/>
                </a:lnTo>
                <a:lnTo>
                  <a:pt x="77" y="32"/>
                </a:lnTo>
                <a:lnTo>
                  <a:pt x="77" y="33"/>
                </a:lnTo>
                <a:lnTo>
                  <a:pt x="78" y="33"/>
                </a:lnTo>
                <a:lnTo>
                  <a:pt x="78" y="32"/>
                </a:lnTo>
                <a:lnTo>
                  <a:pt x="80" y="32"/>
                </a:lnTo>
                <a:lnTo>
                  <a:pt x="80" y="32"/>
                </a:lnTo>
                <a:lnTo>
                  <a:pt x="80" y="32"/>
                </a:lnTo>
                <a:lnTo>
                  <a:pt x="80" y="32"/>
                </a:lnTo>
                <a:lnTo>
                  <a:pt x="81" y="32"/>
                </a:lnTo>
                <a:lnTo>
                  <a:pt x="80" y="33"/>
                </a:lnTo>
                <a:lnTo>
                  <a:pt x="80" y="33"/>
                </a:lnTo>
                <a:lnTo>
                  <a:pt x="80" y="33"/>
                </a:lnTo>
                <a:lnTo>
                  <a:pt x="80" y="33"/>
                </a:lnTo>
                <a:lnTo>
                  <a:pt x="78" y="33"/>
                </a:lnTo>
                <a:lnTo>
                  <a:pt x="77" y="33"/>
                </a:lnTo>
                <a:lnTo>
                  <a:pt x="77" y="34"/>
                </a:lnTo>
                <a:lnTo>
                  <a:pt x="77" y="34"/>
                </a:lnTo>
                <a:lnTo>
                  <a:pt x="77" y="34"/>
                </a:lnTo>
                <a:lnTo>
                  <a:pt x="77" y="34"/>
                </a:lnTo>
                <a:lnTo>
                  <a:pt x="77" y="36"/>
                </a:lnTo>
                <a:lnTo>
                  <a:pt x="77" y="36"/>
                </a:lnTo>
                <a:lnTo>
                  <a:pt x="77" y="36"/>
                </a:lnTo>
                <a:lnTo>
                  <a:pt x="77" y="34"/>
                </a:lnTo>
                <a:lnTo>
                  <a:pt x="77" y="34"/>
                </a:lnTo>
                <a:lnTo>
                  <a:pt x="78" y="36"/>
                </a:lnTo>
                <a:lnTo>
                  <a:pt x="80" y="36"/>
                </a:lnTo>
                <a:lnTo>
                  <a:pt x="80" y="36"/>
                </a:lnTo>
                <a:lnTo>
                  <a:pt x="81" y="36"/>
                </a:lnTo>
                <a:lnTo>
                  <a:pt x="81" y="36"/>
                </a:lnTo>
                <a:lnTo>
                  <a:pt x="82" y="36"/>
                </a:lnTo>
                <a:lnTo>
                  <a:pt x="82" y="36"/>
                </a:lnTo>
                <a:lnTo>
                  <a:pt x="82" y="36"/>
                </a:lnTo>
                <a:lnTo>
                  <a:pt x="84" y="36"/>
                </a:lnTo>
                <a:lnTo>
                  <a:pt x="85" y="36"/>
                </a:lnTo>
                <a:lnTo>
                  <a:pt x="85" y="36"/>
                </a:lnTo>
                <a:lnTo>
                  <a:pt x="87" y="36"/>
                </a:lnTo>
                <a:lnTo>
                  <a:pt x="88" y="36"/>
                </a:lnTo>
                <a:lnTo>
                  <a:pt x="88" y="36"/>
                </a:lnTo>
                <a:lnTo>
                  <a:pt x="88" y="34"/>
                </a:lnTo>
                <a:lnTo>
                  <a:pt x="88" y="34"/>
                </a:lnTo>
                <a:lnTo>
                  <a:pt x="89" y="34"/>
                </a:lnTo>
                <a:lnTo>
                  <a:pt x="91" y="34"/>
                </a:lnTo>
                <a:lnTo>
                  <a:pt x="92" y="34"/>
                </a:lnTo>
                <a:lnTo>
                  <a:pt x="92" y="34"/>
                </a:lnTo>
                <a:lnTo>
                  <a:pt x="91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9"/>
                </a:lnTo>
                <a:lnTo>
                  <a:pt x="88" y="39"/>
                </a:lnTo>
                <a:lnTo>
                  <a:pt x="89" y="39"/>
                </a:lnTo>
                <a:lnTo>
                  <a:pt x="89" y="39"/>
                </a:lnTo>
                <a:lnTo>
                  <a:pt x="92" y="39"/>
                </a:lnTo>
                <a:lnTo>
                  <a:pt x="92" y="39"/>
                </a:lnTo>
                <a:lnTo>
                  <a:pt x="91" y="39"/>
                </a:lnTo>
                <a:lnTo>
                  <a:pt x="91" y="39"/>
                </a:lnTo>
                <a:lnTo>
                  <a:pt x="89" y="39"/>
                </a:lnTo>
                <a:lnTo>
                  <a:pt x="89" y="39"/>
                </a:lnTo>
                <a:lnTo>
                  <a:pt x="89" y="39"/>
                </a:lnTo>
                <a:lnTo>
                  <a:pt x="89" y="39"/>
                </a:lnTo>
                <a:lnTo>
                  <a:pt x="89" y="39"/>
                </a:lnTo>
                <a:lnTo>
                  <a:pt x="89" y="39"/>
                </a:lnTo>
                <a:lnTo>
                  <a:pt x="89" y="39"/>
                </a:lnTo>
                <a:lnTo>
                  <a:pt x="88" y="39"/>
                </a:lnTo>
                <a:lnTo>
                  <a:pt x="87" y="39"/>
                </a:lnTo>
                <a:lnTo>
                  <a:pt x="84" y="39"/>
                </a:lnTo>
                <a:lnTo>
                  <a:pt x="84" y="39"/>
                </a:lnTo>
                <a:lnTo>
                  <a:pt x="84" y="39"/>
                </a:lnTo>
                <a:lnTo>
                  <a:pt x="84" y="40"/>
                </a:lnTo>
                <a:lnTo>
                  <a:pt x="82" y="39"/>
                </a:lnTo>
                <a:lnTo>
                  <a:pt x="82" y="39"/>
                </a:lnTo>
                <a:lnTo>
                  <a:pt x="82" y="40"/>
                </a:lnTo>
                <a:lnTo>
                  <a:pt x="82" y="40"/>
                </a:lnTo>
                <a:lnTo>
                  <a:pt x="82" y="40"/>
                </a:lnTo>
                <a:lnTo>
                  <a:pt x="84" y="40"/>
                </a:lnTo>
                <a:lnTo>
                  <a:pt x="85" y="42"/>
                </a:lnTo>
                <a:lnTo>
                  <a:pt x="85" y="40"/>
                </a:lnTo>
                <a:lnTo>
                  <a:pt x="85" y="40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5" y="43"/>
                </a:lnTo>
                <a:lnTo>
                  <a:pt x="85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9" y="43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7" y="44"/>
                </a:lnTo>
                <a:lnTo>
                  <a:pt x="85" y="44"/>
                </a:lnTo>
                <a:lnTo>
                  <a:pt x="85" y="44"/>
                </a:lnTo>
                <a:lnTo>
                  <a:pt x="85" y="44"/>
                </a:lnTo>
                <a:lnTo>
                  <a:pt x="85" y="46"/>
                </a:lnTo>
                <a:lnTo>
                  <a:pt x="85" y="44"/>
                </a:lnTo>
                <a:lnTo>
                  <a:pt x="85" y="44"/>
                </a:lnTo>
                <a:lnTo>
                  <a:pt x="87" y="46"/>
                </a:lnTo>
                <a:lnTo>
                  <a:pt x="87" y="46"/>
                </a:lnTo>
                <a:lnTo>
                  <a:pt x="87" y="46"/>
                </a:lnTo>
                <a:lnTo>
                  <a:pt x="85" y="47"/>
                </a:lnTo>
                <a:lnTo>
                  <a:pt x="85" y="47"/>
                </a:lnTo>
                <a:lnTo>
                  <a:pt x="87" y="49"/>
                </a:lnTo>
                <a:lnTo>
                  <a:pt x="87" y="49"/>
                </a:lnTo>
                <a:lnTo>
                  <a:pt x="88" y="49"/>
                </a:lnTo>
                <a:lnTo>
                  <a:pt x="87" y="49"/>
                </a:lnTo>
                <a:lnTo>
                  <a:pt x="87" y="49"/>
                </a:lnTo>
                <a:lnTo>
                  <a:pt x="88" y="49"/>
                </a:lnTo>
                <a:lnTo>
                  <a:pt x="88" y="49"/>
                </a:lnTo>
                <a:lnTo>
                  <a:pt x="88" y="50"/>
                </a:lnTo>
                <a:lnTo>
                  <a:pt x="89" y="49"/>
                </a:lnTo>
                <a:lnTo>
                  <a:pt x="89" y="49"/>
                </a:lnTo>
                <a:lnTo>
                  <a:pt x="89" y="50"/>
                </a:lnTo>
                <a:lnTo>
                  <a:pt x="89" y="50"/>
                </a:lnTo>
                <a:lnTo>
                  <a:pt x="91" y="52"/>
                </a:lnTo>
                <a:lnTo>
                  <a:pt x="91" y="53"/>
                </a:lnTo>
                <a:lnTo>
                  <a:pt x="91" y="54"/>
                </a:lnTo>
                <a:lnTo>
                  <a:pt x="91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8" y="53"/>
                </a:lnTo>
                <a:lnTo>
                  <a:pt x="87" y="50"/>
                </a:lnTo>
                <a:lnTo>
                  <a:pt x="87" y="50"/>
                </a:lnTo>
                <a:lnTo>
                  <a:pt x="87" y="52"/>
                </a:lnTo>
                <a:lnTo>
                  <a:pt x="87" y="52"/>
                </a:lnTo>
                <a:lnTo>
                  <a:pt x="87" y="53"/>
                </a:lnTo>
                <a:lnTo>
                  <a:pt x="88" y="54"/>
                </a:lnTo>
                <a:lnTo>
                  <a:pt x="88" y="54"/>
                </a:lnTo>
                <a:lnTo>
                  <a:pt x="88" y="54"/>
                </a:lnTo>
                <a:lnTo>
                  <a:pt x="91" y="62"/>
                </a:lnTo>
                <a:lnTo>
                  <a:pt x="91" y="62"/>
                </a:lnTo>
                <a:lnTo>
                  <a:pt x="91" y="60"/>
                </a:lnTo>
                <a:lnTo>
                  <a:pt x="91" y="59"/>
                </a:lnTo>
                <a:lnTo>
                  <a:pt x="91" y="57"/>
                </a:lnTo>
                <a:lnTo>
                  <a:pt x="91" y="57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9"/>
                </a:lnTo>
                <a:lnTo>
                  <a:pt x="92" y="60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2"/>
                </a:lnTo>
                <a:lnTo>
                  <a:pt x="91" y="62"/>
                </a:lnTo>
                <a:lnTo>
                  <a:pt x="91" y="63"/>
                </a:lnTo>
                <a:lnTo>
                  <a:pt x="91" y="63"/>
                </a:lnTo>
                <a:lnTo>
                  <a:pt x="92" y="63"/>
                </a:lnTo>
                <a:lnTo>
                  <a:pt x="92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2"/>
                </a:lnTo>
                <a:lnTo>
                  <a:pt x="91" y="62"/>
                </a:lnTo>
                <a:lnTo>
                  <a:pt x="89" y="60"/>
                </a:lnTo>
                <a:lnTo>
                  <a:pt x="89" y="59"/>
                </a:lnTo>
                <a:lnTo>
                  <a:pt x="89" y="59"/>
                </a:lnTo>
                <a:lnTo>
                  <a:pt x="89" y="59"/>
                </a:lnTo>
                <a:lnTo>
                  <a:pt x="89" y="59"/>
                </a:lnTo>
                <a:lnTo>
                  <a:pt x="88" y="57"/>
                </a:lnTo>
                <a:lnTo>
                  <a:pt x="88" y="57"/>
                </a:lnTo>
                <a:lnTo>
                  <a:pt x="88" y="57"/>
                </a:lnTo>
                <a:lnTo>
                  <a:pt x="88" y="57"/>
                </a:lnTo>
                <a:lnTo>
                  <a:pt x="88" y="57"/>
                </a:lnTo>
                <a:lnTo>
                  <a:pt x="88" y="57"/>
                </a:lnTo>
                <a:lnTo>
                  <a:pt x="88" y="57"/>
                </a:lnTo>
                <a:lnTo>
                  <a:pt x="87" y="57"/>
                </a:lnTo>
                <a:lnTo>
                  <a:pt x="87" y="57"/>
                </a:lnTo>
                <a:lnTo>
                  <a:pt x="87" y="56"/>
                </a:lnTo>
                <a:lnTo>
                  <a:pt x="87" y="54"/>
                </a:lnTo>
                <a:lnTo>
                  <a:pt x="87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5" y="56"/>
                </a:lnTo>
                <a:lnTo>
                  <a:pt x="85" y="56"/>
                </a:lnTo>
                <a:lnTo>
                  <a:pt x="85" y="57"/>
                </a:lnTo>
                <a:lnTo>
                  <a:pt x="85" y="57"/>
                </a:lnTo>
                <a:lnTo>
                  <a:pt x="85" y="57"/>
                </a:lnTo>
                <a:lnTo>
                  <a:pt x="85" y="57"/>
                </a:lnTo>
                <a:lnTo>
                  <a:pt x="85" y="57"/>
                </a:lnTo>
                <a:lnTo>
                  <a:pt x="85" y="57"/>
                </a:lnTo>
                <a:lnTo>
                  <a:pt x="85" y="57"/>
                </a:lnTo>
                <a:lnTo>
                  <a:pt x="88" y="62"/>
                </a:lnTo>
                <a:lnTo>
                  <a:pt x="88" y="62"/>
                </a:lnTo>
                <a:lnTo>
                  <a:pt x="88" y="62"/>
                </a:lnTo>
                <a:lnTo>
                  <a:pt x="88" y="62"/>
                </a:lnTo>
                <a:lnTo>
                  <a:pt x="89" y="62"/>
                </a:lnTo>
                <a:lnTo>
                  <a:pt x="89" y="63"/>
                </a:lnTo>
                <a:lnTo>
                  <a:pt x="89" y="63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9" y="64"/>
                </a:lnTo>
                <a:lnTo>
                  <a:pt x="89" y="64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1" y="67"/>
                </a:lnTo>
                <a:lnTo>
                  <a:pt x="91" y="67"/>
                </a:lnTo>
                <a:lnTo>
                  <a:pt x="91" y="67"/>
                </a:lnTo>
                <a:lnTo>
                  <a:pt x="91" y="67"/>
                </a:lnTo>
                <a:lnTo>
                  <a:pt x="89" y="67"/>
                </a:lnTo>
                <a:lnTo>
                  <a:pt x="89" y="67"/>
                </a:lnTo>
                <a:lnTo>
                  <a:pt x="89" y="70"/>
                </a:lnTo>
                <a:lnTo>
                  <a:pt x="89" y="72"/>
                </a:lnTo>
                <a:lnTo>
                  <a:pt x="88" y="72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7" y="72"/>
                </a:lnTo>
                <a:lnTo>
                  <a:pt x="87" y="73"/>
                </a:lnTo>
                <a:lnTo>
                  <a:pt x="87" y="73"/>
                </a:lnTo>
                <a:lnTo>
                  <a:pt x="88" y="74"/>
                </a:lnTo>
                <a:lnTo>
                  <a:pt x="88" y="74"/>
                </a:lnTo>
                <a:lnTo>
                  <a:pt x="87" y="74"/>
                </a:lnTo>
                <a:lnTo>
                  <a:pt x="87" y="74"/>
                </a:lnTo>
                <a:lnTo>
                  <a:pt x="88" y="76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7" y="77"/>
                </a:lnTo>
                <a:lnTo>
                  <a:pt x="87" y="77"/>
                </a:lnTo>
                <a:lnTo>
                  <a:pt x="87" y="77"/>
                </a:lnTo>
                <a:lnTo>
                  <a:pt x="85" y="77"/>
                </a:lnTo>
                <a:lnTo>
                  <a:pt x="85" y="79"/>
                </a:lnTo>
                <a:lnTo>
                  <a:pt x="87" y="80"/>
                </a:lnTo>
                <a:lnTo>
                  <a:pt x="87" y="80"/>
                </a:lnTo>
                <a:lnTo>
                  <a:pt x="87" y="81"/>
                </a:lnTo>
                <a:lnTo>
                  <a:pt x="85" y="80"/>
                </a:lnTo>
                <a:lnTo>
                  <a:pt x="85" y="80"/>
                </a:lnTo>
                <a:lnTo>
                  <a:pt x="85" y="81"/>
                </a:lnTo>
                <a:lnTo>
                  <a:pt x="84" y="83"/>
                </a:lnTo>
                <a:lnTo>
                  <a:pt x="84" y="84"/>
                </a:lnTo>
                <a:lnTo>
                  <a:pt x="82" y="86"/>
                </a:lnTo>
                <a:lnTo>
                  <a:pt x="82" y="86"/>
                </a:lnTo>
                <a:lnTo>
                  <a:pt x="82" y="84"/>
                </a:lnTo>
                <a:lnTo>
                  <a:pt x="82" y="84"/>
                </a:lnTo>
                <a:lnTo>
                  <a:pt x="82" y="84"/>
                </a:lnTo>
                <a:lnTo>
                  <a:pt x="84" y="83"/>
                </a:lnTo>
                <a:lnTo>
                  <a:pt x="84" y="83"/>
                </a:lnTo>
                <a:lnTo>
                  <a:pt x="84" y="83"/>
                </a:lnTo>
                <a:lnTo>
                  <a:pt x="84" y="83"/>
                </a:lnTo>
                <a:lnTo>
                  <a:pt x="84" y="83"/>
                </a:lnTo>
                <a:lnTo>
                  <a:pt x="84" y="83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0"/>
                </a:lnTo>
                <a:lnTo>
                  <a:pt x="84" y="80"/>
                </a:lnTo>
                <a:lnTo>
                  <a:pt x="84" y="80"/>
                </a:lnTo>
                <a:lnTo>
                  <a:pt x="84" y="80"/>
                </a:lnTo>
                <a:lnTo>
                  <a:pt x="84" y="80"/>
                </a:lnTo>
                <a:lnTo>
                  <a:pt x="85" y="79"/>
                </a:lnTo>
                <a:lnTo>
                  <a:pt x="85" y="79"/>
                </a:lnTo>
                <a:lnTo>
                  <a:pt x="85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4"/>
                </a:lnTo>
                <a:lnTo>
                  <a:pt x="84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9"/>
                </a:lnTo>
                <a:lnTo>
                  <a:pt x="84" y="79"/>
                </a:lnTo>
                <a:lnTo>
                  <a:pt x="84" y="79"/>
                </a:lnTo>
                <a:lnTo>
                  <a:pt x="84" y="79"/>
                </a:lnTo>
                <a:lnTo>
                  <a:pt x="84" y="79"/>
                </a:lnTo>
                <a:lnTo>
                  <a:pt x="82" y="79"/>
                </a:lnTo>
                <a:lnTo>
                  <a:pt x="82" y="80"/>
                </a:lnTo>
                <a:lnTo>
                  <a:pt x="82" y="80"/>
                </a:lnTo>
                <a:lnTo>
                  <a:pt x="82" y="80"/>
                </a:lnTo>
                <a:lnTo>
                  <a:pt x="82" y="79"/>
                </a:lnTo>
                <a:lnTo>
                  <a:pt x="82" y="76"/>
                </a:lnTo>
                <a:lnTo>
                  <a:pt x="81" y="74"/>
                </a:lnTo>
                <a:lnTo>
                  <a:pt x="81" y="73"/>
                </a:lnTo>
                <a:lnTo>
                  <a:pt x="81" y="73"/>
                </a:lnTo>
                <a:lnTo>
                  <a:pt x="82" y="72"/>
                </a:lnTo>
                <a:lnTo>
                  <a:pt x="82" y="72"/>
                </a:lnTo>
                <a:lnTo>
                  <a:pt x="81" y="72"/>
                </a:lnTo>
                <a:lnTo>
                  <a:pt x="81" y="72"/>
                </a:lnTo>
                <a:lnTo>
                  <a:pt x="81" y="70"/>
                </a:lnTo>
                <a:lnTo>
                  <a:pt x="81" y="69"/>
                </a:lnTo>
                <a:lnTo>
                  <a:pt x="80" y="67"/>
                </a:lnTo>
                <a:lnTo>
                  <a:pt x="80" y="69"/>
                </a:lnTo>
                <a:lnTo>
                  <a:pt x="80" y="67"/>
                </a:lnTo>
                <a:lnTo>
                  <a:pt x="80" y="67"/>
                </a:lnTo>
                <a:lnTo>
                  <a:pt x="80" y="69"/>
                </a:lnTo>
                <a:lnTo>
                  <a:pt x="80" y="69"/>
                </a:lnTo>
                <a:lnTo>
                  <a:pt x="80" y="70"/>
                </a:lnTo>
                <a:lnTo>
                  <a:pt x="80" y="72"/>
                </a:lnTo>
                <a:lnTo>
                  <a:pt x="80" y="72"/>
                </a:lnTo>
                <a:lnTo>
                  <a:pt x="80" y="72"/>
                </a:lnTo>
                <a:lnTo>
                  <a:pt x="80" y="72"/>
                </a:lnTo>
                <a:lnTo>
                  <a:pt x="80" y="72"/>
                </a:lnTo>
                <a:lnTo>
                  <a:pt x="80" y="72"/>
                </a:lnTo>
                <a:lnTo>
                  <a:pt x="80" y="72"/>
                </a:lnTo>
                <a:lnTo>
                  <a:pt x="78" y="73"/>
                </a:lnTo>
                <a:lnTo>
                  <a:pt x="78" y="76"/>
                </a:lnTo>
                <a:lnTo>
                  <a:pt x="78" y="77"/>
                </a:lnTo>
                <a:lnTo>
                  <a:pt x="77" y="80"/>
                </a:lnTo>
                <a:lnTo>
                  <a:pt x="77" y="80"/>
                </a:lnTo>
                <a:lnTo>
                  <a:pt x="77" y="80"/>
                </a:lnTo>
                <a:lnTo>
                  <a:pt x="77" y="80"/>
                </a:lnTo>
                <a:lnTo>
                  <a:pt x="78" y="79"/>
                </a:lnTo>
                <a:lnTo>
                  <a:pt x="78" y="79"/>
                </a:lnTo>
                <a:lnTo>
                  <a:pt x="78" y="77"/>
                </a:lnTo>
                <a:lnTo>
                  <a:pt x="78" y="77"/>
                </a:lnTo>
                <a:lnTo>
                  <a:pt x="77" y="74"/>
                </a:lnTo>
                <a:lnTo>
                  <a:pt x="77" y="73"/>
                </a:lnTo>
                <a:lnTo>
                  <a:pt x="77" y="73"/>
                </a:lnTo>
                <a:lnTo>
                  <a:pt x="77" y="73"/>
                </a:lnTo>
                <a:lnTo>
                  <a:pt x="77" y="73"/>
                </a:lnTo>
                <a:lnTo>
                  <a:pt x="77" y="74"/>
                </a:lnTo>
                <a:lnTo>
                  <a:pt x="77" y="76"/>
                </a:lnTo>
                <a:lnTo>
                  <a:pt x="77" y="76"/>
                </a:lnTo>
                <a:lnTo>
                  <a:pt x="75" y="77"/>
                </a:lnTo>
                <a:lnTo>
                  <a:pt x="75" y="77"/>
                </a:lnTo>
                <a:lnTo>
                  <a:pt x="75" y="76"/>
                </a:lnTo>
                <a:lnTo>
                  <a:pt x="75" y="74"/>
                </a:lnTo>
                <a:lnTo>
                  <a:pt x="75" y="74"/>
                </a:lnTo>
                <a:lnTo>
                  <a:pt x="75" y="74"/>
                </a:lnTo>
                <a:lnTo>
                  <a:pt x="75" y="74"/>
                </a:lnTo>
                <a:lnTo>
                  <a:pt x="74" y="74"/>
                </a:lnTo>
                <a:lnTo>
                  <a:pt x="74" y="76"/>
                </a:lnTo>
                <a:lnTo>
                  <a:pt x="74" y="76"/>
                </a:lnTo>
                <a:lnTo>
                  <a:pt x="74" y="77"/>
                </a:lnTo>
                <a:lnTo>
                  <a:pt x="74" y="79"/>
                </a:lnTo>
                <a:lnTo>
                  <a:pt x="74" y="79"/>
                </a:lnTo>
                <a:lnTo>
                  <a:pt x="74" y="79"/>
                </a:lnTo>
                <a:lnTo>
                  <a:pt x="75" y="77"/>
                </a:lnTo>
                <a:lnTo>
                  <a:pt x="75" y="77"/>
                </a:lnTo>
                <a:lnTo>
                  <a:pt x="74" y="80"/>
                </a:lnTo>
                <a:lnTo>
                  <a:pt x="72" y="81"/>
                </a:lnTo>
                <a:lnTo>
                  <a:pt x="72" y="81"/>
                </a:lnTo>
                <a:lnTo>
                  <a:pt x="72" y="83"/>
                </a:lnTo>
                <a:lnTo>
                  <a:pt x="71" y="83"/>
                </a:lnTo>
                <a:lnTo>
                  <a:pt x="71" y="83"/>
                </a:lnTo>
                <a:lnTo>
                  <a:pt x="71" y="83"/>
                </a:lnTo>
                <a:lnTo>
                  <a:pt x="71" y="83"/>
                </a:lnTo>
                <a:lnTo>
                  <a:pt x="71" y="81"/>
                </a:lnTo>
                <a:lnTo>
                  <a:pt x="71" y="80"/>
                </a:lnTo>
                <a:lnTo>
                  <a:pt x="71" y="80"/>
                </a:lnTo>
                <a:lnTo>
                  <a:pt x="71" y="79"/>
                </a:lnTo>
                <a:lnTo>
                  <a:pt x="71" y="79"/>
                </a:lnTo>
                <a:lnTo>
                  <a:pt x="70" y="79"/>
                </a:lnTo>
                <a:lnTo>
                  <a:pt x="70" y="79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70" y="81"/>
                </a:lnTo>
                <a:lnTo>
                  <a:pt x="70" y="81"/>
                </a:lnTo>
                <a:lnTo>
                  <a:pt x="70" y="80"/>
                </a:lnTo>
                <a:lnTo>
                  <a:pt x="70" y="80"/>
                </a:lnTo>
                <a:lnTo>
                  <a:pt x="70" y="79"/>
                </a:lnTo>
                <a:lnTo>
                  <a:pt x="70" y="79"/>
                </a:lnTo>
                <a:lnTo>
                  <a:pt x="68" y="80"/>
                </a:lnTo>
                <a:lnTo>
                  <a:pt x="68" y="79"/>
                </a:lnTo>
                <a:lnTo>
                  <a:pt x="68" y="79"/>
                </a:lnTo>
                <a:lnTo>
                  <a:pt x="67" y="80"/>
                </a:lnTo>
                <a:lnTo>
                  <a:pt x="65" y="83"/>
                </a:lnTo>
                <a:lnTo>
                  <a:pt x="64" y="84"/>
                </a:lnTo>
                <a:lnTo>
                  <a:pt x="62" y="86"/>
                </a:lnTo>
                <a:lnTo>
                  <a:pt x="62" y="86"/>
                </a:lnTo>
                <a:lnTo>
                  <a:pt x="62" y="86"/>
                </a:lnTo>
                <a:lnTo>
                  <a:pt x="61" y="86"/>
                </a:lnTo>
                <a:lnTo>
                  <a:pt x="61" y="86"/>
                </a:lnTo>
                <a:lnTo>
                  <a:pt x="60" y="86"/>
                </a:lnTo>
                <a:lnTo>
                  <a:pt x="58" y="87"/>
                </a:lnTo>
                <a:lnTo>
                  <a:pt x="57" y="87"/>
                </a:lnTo>
                <a:lnTo>
                  <a:pt x="57" y="87"/>
                </a:lnTo>
                <a:lnTo>
                  <a:pt x="57" y="87"/>
                </a:lnTo>
                <a:lnTo>
                  <a:pt x="57" y="87"/>
                </a:lnTo>
                <a:lnTo>
                  <a:pt x="57" y="87"/>
                </a:lnTo>
                <a:lnTo>
                  <a:pt x="57" y="87"/>
                </a:lnTo>
                <a:lnTo>
                  <a:pt x="57" y="87"/>
                </a:lnTo>
                <a:lnTo>
                  <a:pt x="57" y="87"/>
                </a:lnTo>
                <a:lnTo>
                  <a:pt x="55" y="87"/>
                </a:lnTo>
                <a:lnTo>
                  <a:pt x="54" y="87"/>
                </a:lnTo>
                <a:lnTo>
                  <a:pt x="54" y="87"/>
                </a:lnTo>
                <a:lnTo>
                  <a:pt x="54" y="89"/>
                </a:lnTo>
                <a:lnTo>
                  <a:pt x="54" y="89"/>
                </a:lnTo>
                <a:lnTo>
                  <a:pt x="54" y="87"/>
                </a:lnTo>
                <a:lnTo>
                  <a:pt x="54" y="87"/>
                </a:lnTo>
                <a:lnTo>
                  <a:pt x="54" y="87"/>
                </a:lnTo>
                <a:lnTo>
                  <a:pt x="54" y="87"/>
                </a:lnTo>
                <a:lnTo>
                  <a:pt x="54" y="87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1" y="87"/>
                </a:lnTo>
                <a:lnTo>
                  <a:pt x="51" y="87"/>
                </a:lnTo>
                <a:lnTo>
                  <a:pt x="51" y="87"/>
                </a:lnTo>
                <a:lnTo>
                  <a:pt x="51" y="87"/>
                </a:lnTo>
                <a:lnTo>
                  <a:pt x="51" y="87"/>
                </a:lnTo>
                <a:lnTo>
                  <a:pt x="51" y="87"/>
                </a:lnTo>
                <a:lnTo>
                  <a:pt x="51" y="87"/>
                </a:lnTo>
                <a:lnTo>
                  <a:pt x="50" y="87"/>
                </a:lnTo>
                <a:lnTo>
                  <a:pt x="48" y="87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8" y="84"/>
                </a:lnTo>
                <a:lnTo>
                  <a:pt x="48" y="84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5" y="83"/>
                </a:lnTo>
                <a:lnTo>
                  <a:pt x="45" y="84"/>
                </a:lnTo>
                <a:lnTo>
                  <a:pt x="45" y="84"/>
                </a:lnTo>
                <a:lnTo>
                  <a:pt x="45" y="87"/>
                </a:lnTo>
                <a:lnTo>
                  <a:pt x="45" y="87"/>
                </a:lnTo>
                <a:lnTo>
                  <a:pt x="45" y="89"/>
                </a:lnTo>
                <a:lnTo>
                  <a:pt x="45" y="89"/>
                </a:lnTo>
                <a:lnTo>
                  <a:pt x="45" y="90"/>
                </a:lnTo>
                <a:lnTo>
                  <a:pt x="45" y="90"/>
                </a:lnTo>
                <a:lnTo>
                  <a:pt x="44" y="91"/>
                </a:lnTo>
                <a:lnTo>
                  <a:pt x="42" y="93"/>
                </a:lnTo>
                <a:lnTo>
                  <a:pt x="42" y="94"/>
                </a:lnTo>
                <a:lnTo>
                  <a:pt x="42" y="94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4" y="96"/>
                </a:lnTo>
                <a:lnTo>
                  <a:pt x="44" y="96"/>
                </a:lnTo>
                <a:lnTo>
                  <a:pt x="42" y="96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4" y="97"/>
                </a:lnTo>
                <a:lnTo>
                  <a:pt x="44" y="97"/>
                </a:lnTo>
                <a:lnTo>
                  <a:pt x="44" y="97"/>
                </a:lnTo>
                <a:lnTo>
                  <a:pt x="44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1" y="96"/>
                </a:lnTo>
                <a:lnTo>
                  <a:pt x="41" y="96"/>
                </a:lnTo>
                <a:lnTo>
                  <a:pt x="40" y="96"/>
                </a:lnTo>
                <a:lnTo>
                  <a:pt x="40" y="96"/>
                </a:lnTo>
                <a:lnTo>
                  <a:pt x="40" y="96"/>
                </a:lnTo>
                <a:lnTo>
                  <a:pt x="40" y="94"/>
                </a:lnTo>
                <a:lnTo>
                  <a:pt x="38" y="94"/>
                </a:lnTo>
                <a:lnTo>
                  <a:pt x="38" y="93"/>
                </a:lnTo>
                <a:lnTo>
                  <a:pt x="38" y="93"/>
                </a:lnTo>
                <a:lnTo>
                  <a:pt x="38" y="93"/>
                </a:lnTo>
                <a:lnTo>
                  <a:pt x="38" y="93"/>
                </a:lnTo>
                <a:lnTo>
                  <a:pt x="40" y="91"/>
                </a:lnTo>
                <a:lnTo>
                  <a:pt x="40" y="90"/>
                </a:lnTo>
                <a:lnTo>
                  <a:pt x="40" y="89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38" y="87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7" y="89"/>
                </a:lnTo>
                <a:lnTo>
                  <a:pt x="37" y="89"/>
                </a:lnTo>
                <a:lnTo>
                  <a:pt x="34" y="91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2" y="93"/>
                </a:lnTo>
                <a:lnTo>
                  <a:pt x="32" y="93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1" y="96"/>
                </a:lnTo>
                <a:lnTo>
                  <a:pt x="31" y="96"/>
                </a:lnTo>
                <a:lnTo>
                  <a:pt x="30" y="96"/>
                </a:lnTo>
                <a:lnTo>
                  <a:pt x="30" y="96"/>
                </a:lnTo>
                <a:lnTo>
                  <a:pt x="28" y="96"/>
                </a:lnTo>
                <a:lnTo>
                  <a:pt x="28" y="96"/>
                </a:lnTo>
                <a:lnTo>
                  <a:pt x="28" y="94"/>
                </a:lnTo>
                <a:lnTo>
                  <a:pt x="28" y="94"/>
                </a:lnTo>
                <a:lnTo>
                  <a:pt x="27" y="96"/>
                </a:lnTo>
                <a:lnTo>
                  <a:pt x="27" y="96"/>
                </a:lnTo>
                <a:lnTo>
                  <a:pt x="27" y="94"/>
                </a:lnTo>
                <a:lnTo>
                  <a:pt x="27" y="94"/>
                </a:lnTo>
                <a:lnTo>
                  <a:pt x="25" y="94"/>
                </a:lnTo>
                <a:lnTo>
                  <a:pt x="27" y="94"/>
                </a:lnTo>
                <a:lnTo>
                  <a:pt x="25" y="93"/>
                </a:lnTo>
                <a:lnTo>
                  <a:pt x="25" y="93"/>
                </a:lnTo>
                <a:lnTo>
                  <a:pt x="27" y="93"/>
                </a:lnTo>
                <a:lnTo>
                  <a:pt x="27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30" y="93"/>
                </a:lnTo>
                <a:lnTo>
                  <a:pt x="30" y="93"/>
                </a:lnTo>
                <a:lnTo>
                  <a:pt x="31" y="93"/>
                </a:lnTo>
                <a:lnTo>
                  <a:pt x="32" y="91"/>
                </a:lnTo>
                <a:lnTo>
                  <a:pt x="34" y="90"/>
                </a:lnTo>
                <a:lnTo>
                  <a:pt x="35" y="89"/>
                </a:lnTo>
                <a:lnTo>
                  <a:pt x="35" y="89"/>
                </a:lnTo>
                <a:lnTo>
                  <a:pt x="35" y="89"/>
                </a:lnTo>
                <a:lnTo>
                  <a:pt x="37" y="87"/>
                </a:lnTo>
                <a:lnTo>
                  <a:pt x="37" y="87"/>
                </a:lnTo>
                <a:lnTo>
                  <a:pt x="37" y="86"/>
                </a:lnTo>
                <a:lnTo>
                  <a:pt x="37" y="86"/>
                </a:lnTo>
                <a:lnTo>
                  <a:pt x="37" y="84"/>
                </a:lnTo>
                <a:lnTo>
                  <a:pt x="37" y="84"/>
                </a:lnTo>
                <a:lnTo>
                  <a:pt x="37" y="84"/>
                </a:lnTo>
                <a:lnTo>
                  <a:pt x="37" y="84"/>
                </a:lnTo>
                <a:lnTo>
                  <a:pt x="38" y="84"/>
                </a:lnTo>
                <a:lnTo>
                  <a:pt x="38" y="84"/>
                </a:lnTo>
                <a:lnTo>
                  <a:pt x="37" y="84"/>
                </a:lnTo>
                <a:lnTo>
                  <a:pt x="37" y="83"/>
                </a:lnTo>
                <a:lnTo>
                  <a:pt x="37" y="83"/>
                </a:lnTo>
                <a:lnTo>
                  <a:pt x="35" y="83"/>
                </a:lnTo>
                <a:lnTo>
                  <a:pt x="35" y="83"/>
                </a:lnTo>
                <a:lnTo>
                  <a:pt x="35" y="83"/>
                </a:lnTo>
                <a:lnTo>
                  <a:pt x="35" y="83"/>
                </a:lnTo>
                <a:lnTo>
                  <a:pt x="35" y="83"/>
                </a:lnTo>
                <a:lnTo>
                  <a:pt x="35" y="83"/>
                </a:lnTo>
                <a:lnTo>
                  <a:pt x="35" y="83"/>
                </a:lnTo>
                <a:lnTo>
                  <a:pt x="35" y="81"/>
                </a:lnTo>
                <a:lnTo>
                  <a:pt x="35" y="81"/>
                </a:lnTo>
                <a:lnTo>
                  <a:pt x="35" y="81"/>
                </a:lnTo>
                <a:lnTo>
                  <a:pt x="35" y="81"/>
                </a:lnTo>
                <a:lnTo>
                  <a:pt x="35" y="81"/>
                </a:lnTo>
                <a:lnTo>
                  <a:pt x="35" y="80"/>
                </a:lnTo>
                <a:lnTo>
                  <a:pt x="35" y="80"/>
                </a:lnTo>
                <a:lnTo>
                  <a:pt x="35" y="80"/>
                </a:lnTo>
                <a:lnTo>
                  <a:pt x="34" y="80"/>
                </a:lnTo>
                <a:lnTo>
                  <a:pt x="34" y="81"/>
                </a:lnTo>
                <a:lnTo>
                  <a:pt x="34" y="81"/>
                </a:lnTo>
                <a:lnTo>
                  <a:pt x="34" y="81"/>
                </a:lnTo>
                <a:lnTo>
                  <a:pt x="34" y="81"/>
                </a:lnTo>
                <a:lnTo>
                  <a:pt x="34" y="83"/>
                </a:lnTo>
                <a:lnTo>
                  <a:pt x="32" y="83"/>
                </a:lnTo>
                <a:lnTo>
                  <a:pt x="32" y="83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4" y="84"/>
                </a:lnTo>
                <a:lnTo>
                  <a:pt x="34" y="84"/>
                </a:lnTo>
                <a:lnTo>
                  <a:pt x="34" y="84"/>
                </a:lnTo>
                <a:lnTo>
                  <a:pt x="32" y="86"/>
                </a:lnTo>
                <a:lnTo>
                  <a:pt x="31" y="89"/>
                </a:lnTo>
                <a:lnTo>
                  <a:pt x="30" y="90"/>
                </a:lnTo>
                <a:lnTo>
                  <a:pt x="28" y="90"/>
                </a:lnTo>
                <a:lnTo>
                  <a:pt x="27" y="90"/>
                </a:lnTo>
                <a:lnTo>
                  <a:pt x="25" y="91"/>
                </a:lnTo>
                <a:lnTo>
                  <a:pt x="25" y="91"/>
                </a:lnTo>
                <a:lnTo>
                  <a:pt x="24" y="91"/>
                </a:lnTo>
                <a:lnTo>
                  <a:pt x="24" y="90"/>
                </a:lnTo>
                <a:lnTo>
                  <a:pt x="23" y="90"/>
                </a:lnTo>
                <a:lnTo>
                  <a:pt x="21" y="89"/>
                </a:lnTo>
                <a:lnTo>
                  <a:pt x="21" y="89"/>
                </a:lnTo>
                <a:lnTo>
                  <a:pt x="21" y="90"/>
                </a:lnTo>
                <a:lnTo>
                  <a:pt x="21" y="90"/>
                </a:lnTo>
                <a:lnTo>
                  <a:pt x="21" y="90"/>
                </a:lnTo>
                <a:lnTo>
                  <a:pt x="23" y="89"/>
                </a:lnTo>
                <a:lnTo>
                  <a:pt x="23" y="89"/>
                </a:lnTo>
                <a:lnTo>
                  <a:pt x="21" y="89"/>
                </a:lnTo>
                <a:lnTo>
                  <a:pt x="21" y="87"/>
                </a:lnTo>
                <a:lnTo>
                  <a:pt x="21" y="89"/>
                </a:lnTo>
                <a:lnTo>
                  <a:pt x="18" y="86"/>
                </a:lnTo>
                <a:lnTo>
                  <a:pt x="20" y="86"/>
                </a:lnTo>
                <a:lnTo>
                  <a:pt x="20" y="86"/>
                </a:lnTo>
                <a:lnTo>
                  <a:pt x="20" y="86"/>
                </a:lnTo>
                <a:lnTo>
                  <a:pt x="20" y="87"/>
                </a:lnTo>
                <a:lnTo>
                  <a:pt x="20" y="87"/>
                </a:lnTo>
                <a:lnTo>
                  <a:pt x="21" y="87"/>
                </a:lnTo>
                <a:lnTo>
                  <a:pt x="21" y="87"/>
                </a:lnTo>
                <a:lnTo>
                  <a:pt x="21" y="87"/>
                </a:lnTo>
                <a:lnTo>
                  <a:pt x="24" y="86"/>
                </a:lnTo>
                <a:lnTo>
                  <a:pt x="27" y="84"/>
                </a:lnTo>
                <a:lnTo>
                  <a:pt x="27" y="84"/>
                </a:lnTo>
                <a:lnTo>
                  <a:pt x="28" y="83"/>
                </a:lnTo>
                <a:lnTo>
                  <a:pt x="28" y="81"/>
                </a:lnTo>
                <a:lnTo>
                  <a:pt x="30" y="80"/>
                </a:lnTo>
                <a:lnTo>
                  <a:pt x="30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7" y="80"/>
                </a:lnTo>
                <a:lnTo>
                  <a:pt x="27" y="80"/>
                </a:lnTo>
                <a:lnTo>
                  <a:pt x="28" y="80"/>
                </a:lnTo>
                <a:lnTo>
                  <a:pt x="28" y="80"/>
                </a:lnTo>
                <a:lnTo>
                  <a:pt x="30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0" y="79"/>
                </a:lnTo>
                <a:lnTo>
                  <a:pt x="30" y="79"/>
                </a:lnTo>
                <a:lnTo>
                  <a:pt x="30" y="79"/>
                </a:lnTo>
                <a:lnTo>
                  <a:pt x="30" y="79"/>
                </a:lnTo>
                <a:lnTo>
                  <a:pt x="30" y="79"/>
                </a:lnTo>
                <a:lnTo>
                  <a:pt x="28" y="79"/>
                </a:lnTo>
                <a:lnTo>
                  <a:pt x="27" y="79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4" y="80"/>
                </a:lnTo>
                <a:lnTo>
                  <a:pt x="24" y="80"/>
                </a:lnTo>
                <a:lnTo>
                  <a:pt x="23" y="80"/>
                </a:lnTo>
                <a:lnTo>
                  <a:pt x="23" y="80"/>
                </a:lnTo>
                <a:lnTo>
                  <a:pt x="23" y="80"/>
                </a:lnTo>
                <a:lnTo>
                  <a:pt x="21" y="80"/>
                </a:lnTo>
                <a:lnTo>
                  <a:pt x="21" y="80"/>
                </a:lnTo>
                <a:lnTo>
                  <a:pt x="21" y="80"/>
                </a:lnTo>
                <a:lnTo>
                  <a:pt x="21" y="80"/>
                </a:lnTo>
                <a:lnTo>
                  <a:pt x="20" y="80"/>
                </a:lnTo>
                <a:lnTo>
                  <a:pt x="18" y="81"/>
                </a:lnTo>
                <a:lnTo>
                  <a:pt x="18" y="81"/>
                </a:lnTo>
                <a:lnTo>
                  <a:pt x="18" y="81"/>
                </a:lnTo>
                <a:lnTo>
                  <a:pt x="18" y="81"/>
                </a:lnTo>
                <a:lnTo>
                  <a:pt x="18" y="81"/>
                </a:lnTo>
                <a:lnTo>
                  <a:pt x="17" y="81"/>
                </a:lnTo>
                <a:lnTo>
                  <a:pt x="17" y="81"/>
                </a:lnTo>
                <a:lnTo>
                  <a:pt x="17" y="81"/>
                </a:lnTo>
                <a:lnTo>
                  <a:pt x="17" y="81"/>
                </a:lnTo>
                <a:lnTo>
                  <a:pt x="17" y="81"/>
                </a:lnTo>
                <a:lnTo>
                  <a:pt x="17" y="81"/>
                </a:lnTo>
                <a:lnTo>
                  <a:pt x="17" y="83"/>
                </a:lnTo>
                <a:lnTo>
                  <a:pt x="17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4" y="83"/>
                </a:lnTo>
                <a:lnTo>
                  <a:pt x="14" y="83"/>
                </a:lnTo>
                <a:lnTo>
                  <a:pt x="14" y="83"/>
                </a:lnTo>
                <a:lnTo>
                  <a:pt x="14" y="83"/>
                </a:lnTo>
                <a:lnTo>
                  <a:pt x="14" y="83"/>
                </a:lnTo>
                <a:lnTo>
                  <a:pt x="14" y="81"/>
                </a:lnTo>
                <a:lnTo>
                  <a:pt x="14" y="81"/>
                </a:lnTo>
                <a:lnTo>
                  <a:pt x="14" y="81"/>
                </a:lnTo>
                <a:lnTo>
                  <a:pt x="14" y="81"/>
                </a:lnTo>
                <a:lnTo>
                  <a:pt x="14" y="81"/>
                </a:lnTo>
                <a:lnTo>
                  <a:pt x="14" y="80"/>
                </a:lnTo>
                <a:lnTo>
                  <a:pt x="14" y="79"/>
                </a:lnTo>
                <a:lnTo>
                  <a:pt x="13" y="77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6"/>
                </a:lnTo>
                <a:lnTo>
                  <a:pt x="11" y="76"/>
                </a:lnTo>
                <a:lnTo>
                  <a:pt x="11" y="74"/>
                </a:lnTo>
                <a:lnTo>
                  <a:pt x="10" y="74"/>
                </a:lnTo>
                <a:lnTo>
                  <a:pt x="10" y="76"/>
                </a:lnTo>
                <a:lnTo>
                  <a:pt x="10" y="76"/>
                </a:lnTo>
                <a:lnTo>
                  <a:pt x="10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7" y="73"/>
                </a:lnTo>
                <a:lnTo>
                  <a:pt x="7" y="73"/>
                </a:lnTo>
                <a:lnTo>
                  <a:pt x="7" y="73"/>
                </a:lnTo>
                <a:lnTo>
                  <a:pt x="7" y="74"/>
                </a:lnTo>
                <a:lnTo>
                  <a:pt x="5" y="73"/>
                </a:lnTo>
                <a:lnTo>
                  <a:pt x="5" y="73"/>
                </a:lnTo>
                <a:lnTo>
                  <a:pt x="4" y="72"/>
                </a:lnTo>
                <a:lnTo>
                  <a:pt x="4" y="72"/>
                </a:lnTo>
                <a:lnTo>
                  <a:pt x="4" y="72"/>
                </a:lnTo>
                <a:lnTo>
                  <a:pt x="3" y="69"/>
                </a:lnTo>
                <a:lnTo>
                  <a:pt x="1" y="69"/>
                </a:lnTo>
                <a:lnTo>
                  <a:pt x="1" y="67"/>
                </a:lnTo>
                <a:lnTo>
                  <a:pt x="1" y="69"/>
                </a:lnTo>
                <a:lnTo>
                  <a:pt x="1" y="69"/>
                </a:lnTo>
                <a:lnTo>
                  <a:pt x="1" y="67"/>
                </a:lnTo>
                <a:lnTo>
                  <a:pt x="1" y="66"/>
                </a:lnTo>
                <a:lnTo>
                  <a:pt x="0" y="63"/>
                </a:lnTo>
                <a:lnTo>
                  <a:pt x="0" y="63"/>
                </a:lnTo>
                <a:lnTo>
                  <a:pt x="0" y="64"/>
                </a:lnTo>
                <a:lnTo>
                  <a:pt x="1" y="64"/>
                </a:lnTo>
                <a:lnTo>
                  <a:pt x="3" y="66"/>
                </a:lnTo>
                <a:lnTo>
                  <a:pt x="3" y="66"/>
                </a:lnTo>
                <a:lnTo>
                  <a:pt x="3" y="66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6"/>
                </a:lnTo>
                <a:lnTo>
                  <a:pt x="3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4" y="64"/>
                </a:lnTo>
                <a:lnTo>
                  <a:pt x="3" y="64"/>
                </a:lnTo>
                <a:lnTo>
                  <a:pt x="1" y="63"/>
                </a:lnTo>
                <a:lnTo>
                  <a:pt x="1" y="62"/>
                </a:lnTo>
                <a:lnTo>
                  <a:pt x="1" y="62"/>
                </a:lnTo>
                <a:lnTo>
                  <a:pt x="3" y="63"/>
                </a:lnTo>
                <a:lnTo>
                  <a:pt x="4" y="64"/>
                </a:lnTo>
                <a:lnTo>
                  <a:pt x="5" y="64"/>
                </a:lnTo>
                <a:lnTo>
                  <a:pt x="7" y="66"/>
                </a:lnTo>
                <a:lnTo>
                  <a:pt x="8" y="66"/>
                </a:lnTo>
                <a:lnTo>
                  <a:pt x="10" y="66"/>
                </a:lnTo>
                <a:lnTo>
                  <a:pt x="13" y="66"/>
                </a:lnTo>
                <a:lnTo>
                  <a:pt x="13" y="66"/>
                </a:lnTo>
                <a:lnTo>
                  <a:pt x="13" y="66"/>
                </a:lnTo>
                <a:lnTo>
                  <a:pt x="13" y="64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1" y="63"/>
                </a:lnTo>
                <a:lnTo>
                  <a:pt x="11" y="63"/>
                </a:lnTo>
                <a:lnTo>
                  <a:pt x="11" y="63"/>
                </a:lnTo>
                <a:lnTo>
                  <a:pt x="11" y="63"/>
                </a:lnTo>
                <a:lnTo>
                  <a:pt x="11" y="63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8" y="62"/>
                </a:lnTo>
                <a:lnTo>
                  <a:pt x="8" y="62"/>
                </a:lnTo>
                <a:lnTo>
                  <a:pt x="8" y="62"/>
                </a:lnTo>
                <a:lnTo>
                  <a:pt x="10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0" y="59"/>
                </a:lnTo>
                <a:lnTo>
                  <a:pt x="8" y="56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5" y="52"/>
                </a:lnTo>
                <a:lnTo>
                  <a:pt x="4" y="50"/>
                </a:lnTo>
                <a:lnTo>
                  <a:pt x="4" y="50"/>
                </a:lnTo>
                <a:lnTo>
                  <a:pt x="4" y="50"/>
                </a:lnTo>
                <a:lnTo>
                  <a:pt x="4" y="49"/>
                </a:lnTo>
                <a:lnTo>
                  <a:pt x="3" y="47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3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4" y="42"/>
                </a:lnTo>
                <a:lnTo>
                  <a:pt x="4" y="42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5" y="39"/>
                </a:lnTo>
                <a:lnTo>
                  <a:pt x="5" y="39"/>
                </a:lnTo>
                <a:lnTo>
                  <a:pt x="5" y="39"/>
                </a:lnTo>
                <a:lnTo>
                  <a:pt x="5" y="39"/>
                </a:lnTo>
                <a:lnTo>
                  <a:pt x="5" y="37"/>
                </a:lnTo>
                <a:lnTo>
                  <a:pt x="5" y="37"/>
                </a:lnTo>
                <a:lnTo>
                  <a:pt x="5" y="37"/>
                </a:lnTo>
                <a:lnTo>
                  <a:pt x="5" y="37"/>
                </a:lnTo>
                <a:lnTo>
                  <a:pt x="5" y="37"/>
                </a:lnTo>
                <a:lnTo>
                  <a:pt x="5" y="37"/>
                </a:lnTo>
                <a:lnTo>
                  <a:pt x="7" y="37"/>
                </a:lnTo>
                <a:lnTo>
                  <a:pt x="7" y="37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8" y="36"/>
                </a:lnTo>
                <a:lnTo>
                  <a:pt x="8" y="36"/>
                </a:lnTo>
                <a:lnTo>
                  <a:pt x="7" y="34"/>
                </a:lnTo>
                <a:lnTo>
                  <a:pt x="5" y="34"/>
                </a:lnTo>
                <a:lnTo>
                  <a:pt x="5" y="34"/>
                </a:lnTo>
                <a:lnTo>
                  <a:pt x="7" y="34"/>
                </a:lnTo>
                <a:lnTo>
                  <a:pt x="7" y="34"/>
                </a:lnTo>
                <a:lnTo>
                  <a:pt x="7" y="33"/>
                </a:lnTo>
                <a:lnTo>
                  <a:pt x="7" y="32"/>
                </a:lnTo>
                <a:lnTo>
                  <a:pt x="7" y="32"/>
                </a:lnTo>
                <a:lnTo>
                  <a:pt x="7" y="32"/>
                </a:lnTo>
                <a:lnTo>
                  <a:pt x="8" y="32"/>
                </a:lnTo>
                <a:lnTo>
                  <a:pt x="8" y="32"/>
                </a:lnTo>
                <a:lnTo>
                  <a:pt x="7" y="30"/>
                </a:lnTo>
                <a:lnTo>
                  <a:pt x="7" y="29"/>
                </a:lnTo>
                <a:lnTo>
                  <a:pt x="7" y="29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7" y="26"/>
                </a:lnTo>
                <a:lnTo>
                  <a:pt x="8" y="26"/>
                </a:lnTo>
                <a:lnTo>
                  <a:pt x="7" y="25"/>
                </a:lnTo>
                <a:lnTo>
                  <a:pt x="7" y="25"/>
                </a:lnTo>
                <a:lnTo>
                  <a:pt x="7" y="25"/>
                </a:lnTo>
                <a:lnTo>
                  <a:pt x="7" y="25"/>
                </a:lnTo>
                <a:lnTo>
                  <a:pt x="8" y="23"/>
                </a:lnTo>
                <a:lnTo>
                  <a:pt x="8" y="22"/>
                </a:lnTo>
                <a:lnTo>
                  <a:pt x="8" y="20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8" y="17"/>
                </a:lnTo>
                <a:lnTo>
                  <a:pt x="8" y="16"/>
                </a:lnTo>
                <a:lnTo>
                  <a:pt x="8" y="15"/>
                </a:lnTo>
                <a:lnTo>
                  <a:pt x="10" y="13"/>
                </a:lnTo>
                <a:lnTo>
                  <a:pt x="10" y="12"/>
                </a:lnTo>
                <a:lnTo>
                  <a:pt x="10" y="12"/>
                </a:lnTo>
                <a:lnTo>
                  <a:pt x="10" y="13"/>
                </a:lnTo>
                <a:lnTo>
                  <a:pt x="10" y="13"/>
                </a:lnTo>
                <a:lnTo>
                  <a:pt x="10" y="15"/>
                </a:lnTo>
                <a:lnTo>
                  <a:pt x="10" y="15"/>
                </a:lnTo>
                <a:lnTo>
                  <a:pt x="11" y="16"/>
                </a:lnTo>
                <a:lnTo>
                  <a:pt x="11" y="16"/>
                </a:lnTo>
                <a:lnTo>
                  <a:pt x="11" y="16"/>
                </a:lnTo>
                <a:lnTo>
                  <a:pt x="11" y="16"/>
                </a:lnTo>
                <a:lnTo>
                  <a:pt x="10" y="17"/>
                </a:lnTo>
                <a:lnTo>
                  <a:pt x="11" y="19"/>
                </a:lnTo>
                <a:lnTo>
                  <a:pt x="11" y="20"/>
                </a:lnTo>
                <a:lnTo>
                  <a:pt x="13" y="23"/>
                </a:lnTo>
                <a:lnTo>
                  <a:pt x="13" y="25"/>
                </a:lnTo>
                <a:lnTo>
                  <a:pt x="14" y="26"/>
                </a:lnTo>
                <a:lnTo>
                  <a:pt x="14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7" y="27"/>
                </a:lnTo>
                <a:lnTo>
                  <a:pt x="17" y="27"/>
                </a:lnTo>
                <a:lnTo>
                  <a:pt x="20" y="26"/>
                </a:lnTo>
                <a:lnTo>
                  <a:pt x="20" y="26"/>
                </a:lnTo>
                <a:lnTo>
                  <a:pt x="20" y="26"/>
                </a:lnTo>
                <a:lnTo>
                  <a:pt x="20" y="26"/>
                </a:lnTo>
                <a:lnTo>
                  <a:pt x="20" y="26"/>
                </a:lnTo>
                <a:lnTo>
                  <a:pt x="20" y="26"/>
                </a:lnTo>
                <a:lnTo>
                  <a:pt x="20" y="26"/>
                </a:lnTo>
                <a:lnTo>
                  <a:pt x="20" y="25"/>
                </a:lnTo>
                <a:lnTo>
                  <a:pt x="20" y="25"/>
                </a:lnTo>
                <a:lnTo>
                  <a:pt x="20" y="23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20" y="20"/>
                </a:lnTo>
                <a:lnTo>
                  <a:pt x="20" y="19"/>
                </a:lnTo>
                <a:lnTo>
                  <a:pt x="20" y="19"/>
                </a:lnTo>
                <a:lnTo>
                  <a:pt x="20" y="19"/>
                </a:lnTo>
                <a:lnTo>
                  <a:pt x="20" y="17"/>
                </a:lnTo>
                <a:lnTo>
                  <a:pt x="20" y="17"/>
                </a:lnTo>
                <a:lnTo>
                  <a:pt x="20" y="17"/>
                </a:lnTo>
                <a:lnTo>
                  <a:pt x="20" y="17"/>
                </a:lnTo>
                <a:lnTo>
                  <a:pt x="20" y="17"/>
                </a:lnTo>
                <a:lnTo>
                  <a:pt x="20" y="19"/>
                </a:lnTo>
                <a:lnTo>
                  <a:pt x="21" y="19"/>
                </a:lnTo>
                <a:lnTo>
                  <a:pt x="21" y="19"/>
                </a:lnTo>
                <a:lnTo>
                  <a:pt x="21" y="19"/>
                </a:lnTo>
                <a:lnTo>
                  <a:pt x="21" y="17"/>
                </a:lnTo>
                <a:lnTo>
                  <a:pt x="21" y="16"/>
                </a:lnTo>
                <a:lnTo>
                  <a:pt x="21" y="16"/>
                </a:lnTo>
                <a:lnTo>
                  <a:pt x="21" y="15"/>
                </a:lnTo>
                <a:lnTo>
                  <a:pt x="21" y="13"/>
                </a:lnTo>
                <a:lnTo>
                  <a:pt x="21" y="13"/>
                </a:lnTo>
                <a:lnTo>
                  <a:pt x="21" y="15"/>
                </a:lnTo>
                <a:lnTo>
                  <a:pt x="21" y="15"/>
                </a:lnTo>
                <a:lnTo>
                  <a:pt x="23" y="16"/>
                </a:lnTo>
                <a:lnTo>
                  <a:pt x="23" y="17"/>
                </a:lnTo>
                <a:lnTo>
                  <a:pt x="24" y="19"/>
                </a:lnTo>
                <a:lnTo>
                  <a:pt x="24" y="19"/>
                </a:lnTo>
                <a:lnTo>
                  <a:pt x="24" y="19"/>
                </a:lnTo>
                <a:lnTo>
                  <a:pt x="24" y="19"/>
                </a:lnTo>
                <a:lnTo>
                  <a:pt x="24" y="19"/>
                </a:lnTo>
                <a:lnTo>
                  <a:pt x="24" y="19"/>
                </a:lnTo>
                <a:lnTo>
                  <a:pt x="24" y="19"/>
                </a:lnTo>
                <a:lnTo>
                  <a:pt x="24" y="20"/>
                </a:lnTo>
                <a:lnTo>
                  <a:pt x="25" y="20"/>
                </a:lnTo>
                <a:lnTo>
                  <a:pt x="25" y="20"/>
                </a:lnTo>
                <a:lnTo>
                  <a:pt x="25" y="20"/>
                </a:lnTo>
                <a:lnTo>
                  <a:pt x="25" y="22"/>
                </a:lnTo>
                <a:lnTo>
                  <a:pt x="25" y="22"/>
                </a:lnTo>
                <a:lnTo>
                  <a:pt x="27" y="23"/>
                </a:lnTo>
                <a:lnTo>
                  <a:pt x="28" y="25"/>
                </a:lnTo>
                <a:lnTo>
                  <a:pt x="28" y="26"/>
                </a:lnTo>
                <a:lnTo>
                  <a:pt x="28" y="26"/>
                </a:lnTo>
                <a:lnTo>
                  <a:pt x="30" y="25"/>
                </a:lnTo>
                <a:lnTo>
                  <a:pt x="30" y="25"/>
                </a:lnTo>
                <a:lnTo>
                  <a:pt x="30" y="23"/>
                </a:lnTo>
                <a:lnTo>
                  <a:pt x="28" y="20"/>
                </a:lnTo>
                <a:lnTo>
                  <a:pt x="28" y="20"/>
                </a:lnTo>
                <a:lnTo>
                  <a:pt x="28" y="19"/>
                </a:lnTo>
                <a:lnTo>
                  <a:pt x="28" y="19"/>
                </a:lnTo>
                <a:lnTo>
                  <a:pt x="28" y="17"/>
                </a:lnTo>
                <a:lnTo>
                  <a:pt x="28" y="17"/>
                </a:lnTo>
                <a:lnTo>
                  <a:pt x="28" y="17"/>
                </a:lnTo>
                <a:lnTo>
                  <a:pt x="28" y="19"/>
                </a:lnTo>
                <a:lnTo>
                  <a:pt x="30" y="19"/>
                </a:lnTo>
                <a:lnTo>
                  <a:pt x="30" y="19"/>
                </a:lnTo>
                <a:lnTo>
                  <a:pt x="30" y="19"/>
                </a:lnTo>
                <a:lnTo>
                  <a:pt x="30" y="19"/>
                </a:lnTo>
                <a:lnTo>
                  <a:pt x="30" y="20"/>
                </a:lnTo>
                <a:lnTo>
                  <a:pt x="31" y="22"/>
                </a:lnTo>
                <a:lnTo>
                  <a:pt x="31" y="23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2" y="23"/>
                </a:lnTo>
                <a:lnTo>
                  <a:pt x="34" y="22"/>
                </a:lnTo>
                <a:lnTo>
                  <a:pt x="34" y="19"/>
                </a:lnTo>
                <a:lnTo>
                  <a:pt x="34" y="19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5" y="17"/>
                </a:lnTo>
                <a:lnTo>
                  <a:pt x="37" y="13"/>
                </a:lnTo>
                <a:lnTo>
                  <a:pt x="38" y="10"/>
                </a:lnTo>
                <a:lnTo>
                  <a:pt x="38" y="9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6"/>
                </a:lnTo>
                <a:lnTo>
                  <a:pt x="40" y="9"/>
                </a:lnTo>
                <a:lnTo>
                  <a:pt x="40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2"/>
                </a:lnTo>
                <a:lnTo>
                  <a:pt x="40" y="12"/>
                </a:lnTo>
                <a:lnTo>
                  <a:pt x="40" y="12"/>
                </a:lnTo>
                <a:lnTo>
                  <a:pt x="40" y="13"/>
                </a:lnTo>
                <a:lnTo>
                  <a:pt x="40" y="13"/>
                </a:lnTo>
                <a:lnTo>
                  <a:pt x="41" y="10"/>
                </a:lnTo>
                <a:lnTo>
                  <a:pt x="42" y="9"/>
                </a:lnTo>
                <a:lnTo>
                  <a:pt x="42" y="7"/>
                </a:lnTo>
                <a:lnTo>
                  <a:pt x="42" y="7"/>
                </a:lnTo>
                <a:lnTo>
                  <a:pt x="42" y="7"/>
                </a:lnTo>
                <a:lnTo>
                  <a:pt x="42" y="7"/>
                </a:lnTo>
                <a:lnTo>
                  <a:pt x="42" y="9"/>
                </a:lnTo>
                <a:lnTo>
                  <a:pt x="42" y="10"/>
                </a:lnTo>
                <a:lnTo>
                  <a:pt x="41" y="12"/>
                </a:lnTo>
                <a:lnTo>
                  <a:pt x="41" y="13"/>
                </a:lnTo>
                <a:lnTo>
                  <a:pt x="41" y="16"/>
                </a:lnTo>
                <a:lnTo>
                  <a:pt x="41" y="19"/>
                </a:lnTo>
                <a:lnTo>
                  <a:pt x="41" y="19"/>
                </a:lnTo>
                <a:lnTo>
                  <a:pt x="42" y="19"/>
                </a:lnTo>
                <a:lnTo>
                  <a:pt x="42" y="19"/>
                </a:lnTo>
                <a:lnTo>
                  <a:pt x="42" y="17"/>
                </a:lnTo>
                <a:lnTo>
                  <a:pt x="44" y="16"/>
                </a:lnTo>
                <a:lnTo>
                  <a:pt x="44" y="16"/>
                </a:lnTo>
                <a:lnTo>
                  <a:pt x="44" y="15"/>
                </a:lnTo>
                <a:lnTo>
                  <a:pt x="44" y="13"/>
                </a:lnTo>
                <a:lnTo>
                  <a:pt x="45" y="12"/>
                </a:lnTo>
                <a:lnTo>
                  <a:pt x="45" y="12"/>
                </a:lnTo>
                <a:lnTo>
                  <a:pt x="47" y="12"/>
                </a:lnTo>
                <a:lnTo>
                  <a:pt x="47" y="12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50" y="6"/>
                </a:lnTo>
                <a:lnTo>
                  <a:pt x="51" y="3"/>
                </a:lnTo>
                <a:lnTo>
                  <a:pt x="52" y="0"/>
                </a:lnTo>
                <a:lnTo>
                  <a:pt x="52" y="0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740">
            <a:extLst>
              <a:ext uri="{FF2B5EF4-FFF2-40B4-BE49-F238E27FC236}">
                <a16:creationId xmlns:a16="http://schemas.microsoft.com/office/drawing/2014/main" id="{71CFC70D-A4C6-2929-9B1E-6C1C77367CFD}"/>
              </a:ext>
            </a:extLst>
          </p:cNvPr>
          <p:cNvSpPr>
            <a:spLocks/>
          </p:cNvSpPr>
          <p:nvPr/>
        </p:nvSpPr>
        <p:spPr bwMode="auto">
          <a:xfrm>
            <a:off x="4991077" y="1782931"/>
            <a:ext cx="1337201" cy="1911783"/>
          </a:xfrm>
          <a:custGeom>
            <a:avLst/>
            <a:gdLst>
              <a:gd name="T0" fmla="*/ 94 w 128"/>
              <a:gd name="T1" fmla="*/ 4 h 183"/>
              <a:gd name="T2" fmla="*/ 97 w 128"/>
              <a:gd name="T3" fmla="*/ 14 h 183"/>
              <a:gd name="T4" fmla="*/ 101 w 128"/>
              <a:gd name="T5" fmla="*/ 19 h 183"/>
              <a:gd name="T6" fmla="*/ 110 w 128"/>
              <a:gd name="T7" fmla="*/ 17 h 183"/>
              <a:gd name="T8" fmla="*/ 117 w 128"/>
              <a:gd name="T9" fmla="*/ 19 h 183"/>
              <a:gd name="T10" fmla="*/ 120 w 128"/>
              <a:gd name="T11" fmla="*/ 26 h 183"/>
              <a:gd name="T12" fmla="*/ 110 w 128"/>
              <a:gd name="T13" fmla="*/ 26 h 183"/>
              <a:gd name="T14" fmla="*/ 111 w 128"/>
              <a:gd name="T15" fmla="*/ 43 h 183"/>
              <a:gd name="T16" fmla="*/ 117 w 128"/>
              <a:gd name="T17" fmla="*/ 60 h 183"/>
              <a:gd name="T18" fmla="*/ 121 w 128"/>
              <a:gd name="T19" fmla="*/ 71 h 183"/>
              <a:gd name="T20" fmla="*/ 117 w 128"/>
              <a:gd name="T21" fmla="*/ 84 h 183"/>
              <a:gd name="T22" fmla="*/ 115 w 128"/>
              <a:gd name="T23" fmla="*/ 94 h 183"/>
              <a:gd name="T24" fmla="*/ 117 w 128"/>
              <a:gd name="T25" fmla="*/ 101 h 183"/>
              <a:gd name="T26" fmla="*/ 122 w 128"/>
              <a:gd name="T27" fmla="*/ 100 h 183"/>
              <a:gd name="T28" fmla="*/ 125 w 128"/>
              <a:gd name="T29" fmla="*/ 113 h 183"/>
              <a:gd name="T30" fmla="*/ 124 w 128"/>
              <a:gd name="T31" fmla="*/ 118 h 183"/>
              <a:gd name="T32" fmla="*/ 118 w 128"/>
              <a:gd name="T33" fmla="*/ 111 h 183"/>
              <a:gd name="T34" fmla="*/ 115 w 128"/>
              <a:gd name="T35" fmla="*/ 103 h 183"/>
              <a:gd name="T36" fmla="*/ 114 w 128"/>
              <a:gd name="T37" fmla="*/ 111 h 183"/>
              <a:gd name="T38" fmla="*/ 112 w 128"/>
              <a:gd name="T39" fmla="*/ 120 h 183"/>
              <a:gd name="T40" fmla="*/ 110 w 128"/>
              <a:gd name="T41" fmla="*/ 130 h 183"/>
              <a:gd name="T42" fmla="*/ 110 w 128"/>
              <a:gd name="T43" fmla="*/ 146 h 183"/>
              <a:gd name="T44" fmla="*/ 110 w 128"/>
              <a:gd name="T45" fmla="*/ 158 h 183"/>
              <a:gd name="T46" fmla="*/ 105 w 128"/>
              <a:gd name="T47" fmla="*/ 158 h 183"/>
              <a:gd name="T48" fmla="*/ 94 w 128"/>
              <a:gd name="T49" fmla="*/ 158 h 183"/>
              <a:gd name="T50" fmla="*/ 88 w 128"/>
              <a:gd name="T51" fmla="*/ 157 h 183"/>
              <a:gd name="T52" fmla="*/ 83 w 128"/>
              <a:gd name="T53" fmla="*/ 163 h 183"/>
              <a:gd name="T54" fmla="*/ 71 w 128"/>
              <a:gd name="T55" fmla="*/ 154 h 183"/>
              <a:gd name="T56" fmla="*/ 70 w 128"/>
              <a:gd name="T57" fmla="*/ 151 h 183"/>
              <a:gd name="T58" fmla="*/ 63 w 128"/>
              <a:gd name="T59" fmla="*/ 151 h 183"/>
              <a:gd name="T60" fmla="*/ 64 w 128"/>
              <a:gd name="T61" fmla="*/ 160 h 183"/>
              <a:gd name="T62" fmla="*/ 65 w 128"/>
              <a:gd name="T63" fmla="*/ 174 h 183"/>
              <a:gd name="T64" fmla="*/ 65 w 128"/>
              <a:gd name="T65" fmla="*/ 183 h 183"/>
              <a:gd name="T66" fmla="*/ 58 w 128"/>
              <a:gd name="T67" fmla="*/ 175 h 183"/>
              <a:gd name="T68" fmla="*/ 57 w 128"/>
              <a:gd name="T69" fmla="*/ 175 h 183"/>
              <a:gd name="T70" fmla="*/ 55 w 128"/>
              <a:gd name="T71" fmla="*/ 167 h 183"/>
              <a:gd name="T72" fmla="*/ 51 w 128"/>
              <a:gd name="T73" fmla="*/ 168 h 183"/>
              <a:gd name="T74" fmla="*/ 47 w 128"/>
              <a:gd name="T75" fmla="*/ 161 h 183"/>
              <a:gd name="T76" fmla="*/ 40 w 128"/>
              <a:gd name="T77" fmla="*/ 153 h 183"/>
              <a:gd name="T78" fmla="*/ 37 w 128"/>
              <a:gd name="T79" fmla="*/ 147 h 183"/>
              <a:gd name="T80" fmla="*/ 23 w 128"/>
              <a:gd name="T81" fmla="*/ 134 h 183"/>
              <a:gd name="T82" fmla="*/ 13 w 128"/>
              <a:gd name="T83" fmla="*/ 113 h 183"/>
              <a:gd name="T84" fmla="*/ 1 w 128"/>
              <a:gd name="T85" fmla="*/ 93 h 183"/>
              <a:gd name="T86" fmla="*/ 0 w 128"/>
              <a:gd name="T87" fmla="*/ 87 h 183"/>
              <a:gd name="T88" fmla="*/ 18 w 128"/>
              <a:gd name="T89" fmla="*/ 103 h 183"/>
              <a:gd name="T90" fmla="*/ 23 w 128"/>
              <a:gd name="T91" fmla="*/ 84 h 183"/>
              <a:gd name="T92" fmla="*/ 31 w 128"/>
              <a:gd name="T93" fmla="*/ 83 h 183"/>
              <a:gd name="T94" fmla="*/ 40 w 128"/>
              <a:gd name="T95" fmla="*/ 90 h 183"/>
              <a:gd name="T96" fmla="*/ 44 w 128"/>
              <a:gd name="T97" fmla="*/ 89 h 183"/>
              <a:gd name="T98" fmla="*/ 41 w 128"/>
              <a:gd name="T99" fmla="*/ 79 h 183"/>
              <a:gd name="T100" fmla="*/ 43 w 128"/>
              <a:gd name="T101" fmla="*/ 63 h 183"/>
              <a:gd name="T102" fmla="*/ 44 w 128"/>
              <a:gd name="T103" fmla="*/ 49 h 183"/>
              <a:gd name="T104" fmla="*/ 47 w 128"/>
              <a:gd name="T105" fmla="*/ 44 h 183"/>
              <a:gd name="T106" fmla="*/ 57 w 128"/>
              <a:gd name="T107" fmla="*/ 54 h 183"/>
              <a:gd name="T108" fmla="*/ 60 w 128"/>
              <a:gd name="T109" fmla="*/ 46 h 183"/>
              <a:gd name="T110" fmla="*/ 65 w 128"/>
              <a:gd name="T111" fmla="*/ 61 h 183"/>
              <a:gd name="T112" fmla="*/ 67 w 128"/>
              <a:gd name="T113" fmla="*/ 52 h 183"/>
              <a:gd name="T114" fmla="*/ 70 w 128"/>
              <a:gd name="T115" fmla="*/ 53 h 183"/>
              <a:gd name="T116" fmla="*/ 77 w 128"/>
              <a:gd name="T117" fmla="*/ 59 h 183"/>
              <a:gd name="T118" fmla="*/ 70 w 128"/>
              <a:gd name="T119" fmla="*/ 43 h 183"/>
              <a:gd name="T120" fmla="*/ 75 w 128"/>
              <a:gd name="T121" fmla="*/ 26 h 183"/>
              <a:gd name="T122" fmla="*/ 84 w 128"/>
              <a:gd name="T123" fmla="*/ 1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8" h="183">
                <a:moveTo>
                  <a:pt x="87" y="2"/>
                </a:moveTo>
                <a:lnTo>
                  <a:pt x="87" y="2"/>
                </a:lnTo>
                <a:lnTo>
                  <a:pt x="87" y="3"/>
                </a:lnTo>
                <a:lnTo>
                  <a:pt x="87" y="3"/>
                </a:lnTo>
                <a:lnTo>
                  <a:pt x="87" y="4"/>
                </a:lnTo>
                <a:lnTo>
                  <a:pt x="88" y="4"/>
                </a:lnTo>
                <a:lnTo>
                  <a:pt x="88" y="6"/>
                </a:lnTo>
                <a:lnTo>
                  <a:pt x="88" y="6"/>
                </a:lnTo>
                <a:lnTo>
                  <a:pt x="88" y="6"/>
                </a:lnTo>
                <a:lnTo>
                  <a:pt x="88" y="6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9"/>
                </a:lnTo>
                <a:lnTo>
                  <a:pt x="90" y="9"/>
                </a:lnTo>
                <a:lnTo>
                  <a:pt x="90" y="9"/>
                </a:lnTo>
                <a:lnTo>
                  <a:pt x="90" y="7"/>
                </a:lnTo>
                <a:lnTo>
                  <a:pt x="90" y="6"/>
                </a:lnTo>
                <a:lnTo>
                  <a:pt x="91" y="6"/>
                </a:lnTo>
                <a:lnTo>
                  <a:pt x="91" y="4"/>
                </a:lnTo>
                <a:lnTo>
                  <a:pt x="91" y="4"/>
                </a:lnTo>
                <a:lnTo>
                  <a:pt x="92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6"/>
                </a:lnTo>
                <a:lnTo>
                  <a:pt x="95" y="6"/>
                </a:lnTo>
                <a:lnTo>
                  <a:pt x="95" y="6"/>
                </a:lnTo>
                <a:lnTo>
                  <a:pt x="95" y="6"/>
                </a:lnTo>
                <a:lnTo>
                  <a:pt x="95" y="6"/>
                </a:lnTo>
                <a:lnTo>
                  <a:pt x="95" y="7"/>
                </a:lnTo>
                <a:lnTo>
                  <a:pt x="95" y="7"/>
                </a:lnTo>
                <a:lnTo>
                  <a:pt x="95" y="7"/>
                </a:lnTo>
                <a:lnTo>
                  <a:pt x="95" y="7"/>
                </a:lnTo>
                <a:lnTo>
                  <a:pt x="95" y="9"/>
                </a:lnTo>
                <a:lnTo>
                  <a:pt x="95" y="9"/>
                </a:lnTo>
                <a:lnTo>
                  <a:pt x="97" y="9"/>
                </a:lnTo>
                <a:lnTo>
                  <a:pt x="97" y="9"/>
                </a:lnTo>
                <a:lnTo>
                  <a:pt x="95" y="10"/>
                </a:lnTo>
                <a:lnTo>
                  <a:pt x="95" y="10"/>
                </a:lnTo>
                <a:lnTo>
                  <a:pt x="95" y="12"/>
                </a:lnTo>
                <a:lnTo>
                  <a:pt x="95" y="13"/>
                </a:lnTo>
                <a:lnTo>
                  <a:pt x="95" y="14"/>
                </a:lnTo>
                <a:lnTo>
                  <a:pt x="95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6"/>
                </a:lnTo>
                <a:lnTo>
                  <a:pt x="98" y="16"/>
                </a:lnTo>
                <a:lnTo>
                  <a:pt x="98" y="16"/>
                </a:lnTo>
                <a:lnTo>
                  <a:pt x="100" y="16"/>
                </a:lnTo>
                <a:lnTo>
                  <a:pt x="101" y="17"/>
                </a:lnTo>
                <a:lnTo>
                  <a:pt x="101" y="17"/>
                </a:lnTo>
                <a:lnTo>
                  <a:pt x="102" y="19"/>
                </a:lnTo>
                <a:lnTo>
                  <a:pt x="102" y="19"/>
                </a:lnTo>
                <a:lnTo>
                  <a:pt x="102" y="19"/>
                </a:lnTo>
                <a:lnTo>
                  <a:pt x="102" y="19"/>
                </a:lnTo>
                <a:lnTo>
                  <a:pt x="102" y="19"/>
                </a:lnTo>
                <a:lnTo>
                  <a:pt x="101" y="19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102" y="22"/>
                </a:lnTo>
                <a:lnTo>
                  <a:pt x="102" y="22"/>
                </a:lnTo>
                <a:lnTo>
                  <a:pt x="102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0"/>
                </a:lnTo>
                <a:lnTo>
                  <a:pt x="104" y="20"/>
                </a:lnTo>
                <a:lnTo>
                  <a:pt x="105" y="20"/>
                </a:lnTo>
                <a:lnTo>
                  <a:pt x="105" y="19"/>
                </a:lnTo>
                <a:lnTo>
                  <a:pt x="105" y="19"/>
                </a:lnTo>
                <a:lnTo>
                  <a:pt x="105" y="19"/>
                </a:lnTo>
                <a:lnTo>
                  <a:pt x="105" y="19"/>
                </a:lnTo>
                <a:lnTo>
                  <a:pt x="107" y="19"/>
                </a:lnTo>
                <a:lnTo>
                  <a:pt x="107" y="19"/>
                </a:lnTo>
                <a:lnTo>
                  <a:pt x="107" y="19"/>
                </a:lnTo>
                <a:lnTo>
                  <a:pt x="108" y="19"/>
                </a:lnTo>
                <a:lnTo>
                  <a:pt x="108" y="19"/>
                </a:lnTo>
                <a:lnTo>
                  <a:pt x="108" y="19"/>
                </a:lnTo>
                <a:lnTo>
                  <a:pt x="110" y="17"/>
                </a:lnTo>
                <a:lnTo>
                  <a:pt x="110" y="16"/>
                </a:lnTo>
                <a:lnTo>
                  <a:pt x="110" y="16"/>
                </a:lnTo>
                <a:lnTo>
                  <a:pt x="112" y="14"/>
                </a:lnTo>
                <a:lnTo>
                  <a:pt x="114" y="14"/>
                </a:lnTo>
                <a:lnTo>
                  <a:pt x="114" y="14"/>
                </a:lnTo>
                <a:lnTo>
                  <a:pt x="114" y="13"/>
                </a:lnTo>
                <a:lnTo>
                  <a:pt x="114" y="13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7" y="13"/>
                </a:lnTo>
                <a:lnTo>
                  <a:pt x="117" y="14"/>
                </a:lnTo>
                <a:lnTo>
                  <a:pt x="117" y="14"/>
                </a:lnTo>
                <a:lnTo>
                  <a:pt x="117" y="14"/>
                </a:lnTo>
                <a:lnTo>
                  <a:pt x="117" y="14"/>
                </a:lnTo>
                <a:lnTo>
                  <a:pt x="115" y="16"/>
                </a:lnTo>
                <a:lnTo>
                  <a:pt x="115" y="16"/>
                </a:lnTo>
                <a:lnTo>
                  <a:pt x="115" y="16"/>
                </a:lnTo>
                <a:lnTo>
                  <a:pt x="117" y="16"/>
                </a:lnTo>
                <a:lnTo>
                  <a:pt x="117" y="17"/>
                </a:lnTo>
                <a:lnTo>
                  <a:pt x="117" y="17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20"/>
                </a:lnTo>
                <a:lnTo>
                  <a:pt x="117" y="20"/>
                </a:lnTo>
                <a:lnTo>
                  <a:pt x="117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20" y="22"/>
                </a:lnTo>
                <a:lnTo>
                  <a:pt x="120" y="22"/>
                </a:lnTo>
                <a:lnTo>
                  <a:pt x="120" y="22"/>
                </a:lnTo>
                <a:lnTo>
                  <a:pt x="121" y="23"/>
                </a:lnTo>
                <a:lnTo>
                  <a:pt x="121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120" y="26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6"/>
                </a:lnTo>
                <a:lnTo>
                  <a:pt x="115" y="24"/>
                </a:lnTo>
                <a:lnTo>
                  <a:pt x="115" y="24"/>
                </a:lnTo>
                <a:lnTo>
                  <a:pt x="115" y="23"/>
                </a:lnTo>
                <a:lnTo>
                  <a:pt x="115" y="23"/>
                </a:lnTo>
                <a:lnTo>
                  <a:pt x="114" y="23"/>
                </a:lnTo>
                <a:lnTo>
                  <a:pt x="114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4"/>
                </a:lnTo>
                <a:lnTo>
                  <a:pt x="111" y="24"/>
                </a:lnTo>
                <a:lnTo>
                  <a:pt x="111" y="24"/>
                </a:lnTo>
                <a:lnTo>
                  <a:pt x="110" y="24"/>
                </a:lnTo>
                <a:lnTo>
                  <a:pt x="110" y="26"/>
                </a:lnTo>
                <a:lnTo>
                  <a:pt x="110" y="26"/>
                </a:lnTo>
                <a:lnTo>
                  <a:pt x="110" y="26"/>
                </a:lnTo>
                <a:lnTo>
                  <a:pt x="110" y="26"/>
                </a:lnTo>
                <a:lnTo>
                  <a:pt x="110" y="26"/>
                </a:lnTo>
                <a:lnTo>
                  <a:pt x="110" y="26"/>
                </a:lnTo>
                <a:lnTo>
                  <a:pt x="110" y="26"/>
                </a:lnTo>
                <a:lnTo>
                  <a:pt x="110" y="26"/>
                </a:lnTo>
                <a:lnTo>
                  <a:pt x="110" y="27"/>
                </a:lnTo>
                <a:lnTo>
                  <a:pt x="110" y="27"/>
                </a:lnTo>
                <a:lnTo>
                  <a:pt x="110" y="27"/>
                </a:lnTo>
                <a:lnTo>
                  <a:pt x="110" y="29"/>
                </a:lnTo>
                <a:lnTo>
                  <a:pt x="110" y="30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4"/>
                </a:lnTo>
                <a:lnTo>
                  <a:pt x="110" y="36"/>
                </a:lnTo>
                <a:lnTo>
                  <a:pt x="110" y="37"/>
                </a:lnTo>
                <a:lnTo>
                  <a:pt x="110" y="37"/>
                </a:lnTo>
                <a:lnTo>
                  <a:pt x="110" y="37"/>
                </a:lnTo>
                <a:lnTo>
                  <a:pt x="110" y="39"/>
                </a:lnTo>
                <a:lnTo>
                  <a:pt x="110" y="40"/>
                </a:lnTo>
                <a:lnTo>
                  <a:pt x="111" y="40"/>
                </a:lnTo>
                <a:lnTo>
                  <a:pt x="111" y="43"/>
                </a:lnTo>
                <a:lnTo>
                  <a:pt x="112" y="44"/>
                </a:lnTo>
                <a:lnTo>
                  <a:pt x="114" y="44"/>
                </a:lnTo>
                <a:lnTo>
                  <a:pt x="114" y="44"/>
                </a:lnTo>
                <a:lnTo>
                  <a:pt x="114" y="46"/>
                </a:lnTo>
                <a:lnTo>
                  <a:pt x="114" y="46"/>
                </a:lnTo>
                <a:lnTo>
                  <a:pt x="114" y="47"/>
                </a:lnTo>
                <a:lnTo>
                  <a:pt x="114" y="47"/>
                </a:lnTo>
                <a:lnTo>
                  <a:pt x="114" y="49"/>
                </a:lnTo>
                <a:lnTo>
                  <a:pt x="114" y="49"/>
                </a:lnTo>
                <a:lnTo>
                  <a:pt x="114" y="49"/>
                </a:lnTo>
                <a:lnTo>
                  <a:pt x="115" y="50"/>
                </a:lnTo>
                <a:lnTo>
                  <a:pt x="117" y="52"/>
                </a:lnTo>
                <a:lnTo>
                  <a:pt x="117" y="54"/>
                </a:lnTo>
                <a:lnTo>
                  <a:pt x="117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6"/>
                </a:lnTo>
                <a:lnTo>
                  <a:pt x="118" y="56"/>
                </a:lnTo>
                <a:lnTo>
                  <a:pt x="118" y="57"/>
                </a:lnTo>
                <a:lnTo>
                  <a:pt x="117" y="57"/>
                </a:lnTo>
                <a:lnTo>
                  <a:pt x="117" y="59"/>
                </a:lnTo>
                <a:lnTo>
                  <a:pt x="117" y="59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8" y="61"/>
                </a:lnTo>
                <a:lnTo>
                  <a:pt x="118" y="61"/>
                </a:lnTo>
                <a:lnTo>
                  <a:pt x="118" y="61"/>
                </a:lnTo>
                <a:lnTo>
                  <a:pt x="118" y="63"/>
                </a:lnTo>
                <a:lnTo>
                  <a:pt x="118" y="63"/>
                </a:lnTo>
                <a:lnTo>
                  <a:pt x="118" y="63"/>
                </a:lnTo>
                <a:lnTo>
                  <a:pt x="118" y="63"/>
                </a:lnTo>
                <a:lnTo>
                  <a:pt x="120" y="64"/>
                </a:lnTo>
                <a:lnTo>
                  <a:pt x="121" y="66"/>
                </a:lnTo>
                <a:lnTo>
                  <a:pt x="121" y="67"/>
                </a:lnTo>
                <a:lnTo>
                  <a:pt x="121" y="67"/>
                </a:lnTo>
                <a:lnTo>
                  <a:pt x="122" y="69"/>
                </a:lnTo>
                <a:lnTo>
                  <a:pt x="121" y="70"/>
                </a:lnTo>
                <a:lnTo>
                  <a:pt x="121" y="70"/>
                </a:lnTo>
                <a:lnTo>
                  <a:pt x="121" y="70"/>
                </a:lnTo>
                <a:lnTo>
                  <a:pt x="121" y="70"/>
                </a:lnTo>
                <a:lnTo>
                  <a:pt x="121" y="71"/>
                </a:lnTo>
                <a:lnTo>
                  <a:pt x="121" y="73"/>
                </a:lnTo>
                <a:lnTo>
                  <a:pt x="121" y="73"/>
                </a:lnTo>
                <a:lnTo>
                  <a:pt x="121" y="74"/>
                </a:lnTo>
                <a:lnTo>
                  <a:pt x="121" y="74"/>
                </a:lnTo>
                <a:lnTo>
                  <a:pt x="121" y="76"/>
                </a:lnTo>
                <a:lnTo>
                  <a:pt x="121" y="76"/>
                </a:lnTo>
                <a:lnTo>
                  <a:pt x="120" y="76"/>
                </a:lnTo>
                <a:lnTo>
                  <a:pt x="120" y="76"/>
                </a:lnTo>
                <a:lnTo>
                  <a:pt x="118" y="76"/>
                </a:lnTo>
                <a:lnTo>
                  <a:pt x="118" y="77"/>
                </a:lnTo>
                <a:lnTo>
                  <a:pt x="118" y="77"/>
                </a:lnTo>
                <a:lnTo>
                  <a:pt x="118" y="79"/>
                </a:lnTo>
                <a:lnTo>
                  <a:pt x="117" y="80"/>
                </a:lnTo>
                <a:lnTo>
                  <a:pt x="117" y="81"/>
                </a:lnTo>
                <a:lnTo>
                  <a:pt x="117" y="81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4"/>
                </a:lnTo>
                <a:lnTo>
                  <a:pt x="117" y="84"/>
                </a:lnTo>
                <a:lnTo>
                  <a:pt x="117" y="84"/>
                </a:lnTo>
                <a:lnTo>
                  <a:pt x="118" y="86"/>
                </a:lnTo>
                <a:lnTo>
                  <a:pt x="118" y="86"/>
                </a:lnTo>
                <a:lnTo>
                  <a:pt x="118" y="86"/>
                </a:lnTo>
                <a:lnTo>
                  <a:pt x="117" y="87"/>
                </a:lnTo>
                <a:lnTo>
                  <a:pt x="117" y="87"/>
                </a:lnTo>
                <a:lnTo>
                  <a:pt x="118" y="87"/>
                </a:lnTo>
                <a:lnTo>
                  <a:pt x="118" y="87"/>
                </a:lnTo>
                <a:lnTo>
                  <a:pt x="118" y="89"/>
                </a:lnTo>
                <a:lnTo>
                  <a:pt x="120" y="90"/>
                </a:lnTo>
                <a:lnTo>
                  <a:pt x="120" y="90"/>
                </a:lnTo>
                <a:lnTo>
                  <a:pt x="120" y="90"/>
                </a:lnTo>
                <a:lnTo>
                  <a:pt x="120" y="91"/>
                </a:lnTo>
                <a:lnTo>
                  <a:pt x="120" y="91"/>
                </a:lnTo>
                <a:lnTo>
                  <a:pt x="118" y="91"/>
                </a:lnTo>
                <a:lnTo>
                  <a:pt x="118" y="91"/>
                </a:lnTo>
                <a:lnTo>
                  <a:pt x="118" y="93"/>
                </a:lnTo>
                <a:lnTo>
                  <a:pt x="117" y="93"/>
                </a:lnTo>
                <a:lnTo>
                  <a:pt x="117" y="93"/>
                </a:lnTo>
                <a:lnTo>
                  <a:pt x="115" y="93"/>
                </a:lnTo>
                <a:lnTo>
                  <a:pt x="115" y="93"/>
                </a:lnTo>
                <a:lnTo>
                  <a:pt x="115" y="93"/>
                </a:lnTo>
                <a:lnTo>
                  <a:pt x="115" y="93"/>
                </a:lnTo>
                <a:lnTo>
                  <a:pt x="115" y="94"/>
                </a:lnTo>
                <a:lnTo>
                  <a:pt x="115" y="94"/>
                </a:lnTo>
                <a:lnTo>
                  <a:pt x="115" y="94"/>
                </a:lnTo>
                <a:lnTo>
                  <a:pt x="115" y="94"/>
                </a:lnTo>
                <a:lnTo>
                  <a:pt x="115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4"/>
                </a:lnTo>
                <a:lnTo>
                  <a:pt x="118" y="96"/>
                </a:lnTo>
                <a:lnTo>
                  <a:pt x="118" y="97"/>
                </a:lnTo>
                <a:lnTo>
                  <a:pt x="117" y="99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0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8" y="103"/>
                </a:lnTo>
                <a:lnTo>
                  <a:pt x="118" y="103"/>
                </a:lnTo>
                <a:lnTo>
                  <a:pt x="120" y="103"/>
                </a:lnTo>
                <a:lnTo>
                  <a:pt x="120" y="103"/>
                </a:lnTo>
                <a:lnTo>
                  <a:pt x="120" y="103"/>
                </a:lnTo>
                <a:lnTo>
                  <a:pt x="120" y="103"/>
                </a:lnTo>
                <a:lnTo>
                  <a:pt x="121" y="101"/>
                </a:lnTo>
                <a:lnTo>
                  <a:pt x="121" y="101"/>
                </a:lnTo>
                <a:lnTo>
                  <a:pt x="121" y="101"/>
                </a:lnTo>
                <a:lnTo>
                  <a:pt x="121" y="100"/>
                </a:lnTo>
                <a:lnTo>
                  <a:pt x="121" y="99"/>
                </a:lnTo>
                <a:lnTo>
                  <a:pt x="121" y="99"/>
                </a:lnTo>
                <a:lnTo>
                  <a:pt x="120" y="99"/>
                </a:lnTo>
                <a:lnTo>
                  <a:pt x="120" y="97"/>
                </a:lnTo>
                <a:lnTo>
                  <a:pt x="120" y="97"/>
                </a:lnTo>
                <a:lnTo>
                  <a:pt x="120" y="96"/>
                </a:lnTo>
                <a:lnTo>
                  <a:pt x="120" y="96"/>
                </a:lnTo>
                <a:lnTo>
                  <a:pt x="120" y="96"/>
                </a:lnTo>
                <a:lnTo>
                  <a:pt x="121" y="96"/>
                </a:lnTo>
                <a:lnTo>
                  <a:pt x="121" y="97"/>
                </a:lnTo>
                <a:lnTo>
                  <a:pt x="122" y="99"/>
                </a:lnTo>
                <a:lnTo>
                  <a:pt x="122" y="100"/>
                </a:lnTo>
                <a:lnTo>
                  <a:pt x="122" y="100"/>
                </a:lnTo>
                <a:lnTo>
                  <a:pt x="122" y="101"/>
                </a:lnTo>
                <a:lnTo>
                  <a:pt x="122" y="101"/>
                </a:lnTo>
                <a:lnTo>
                  <a:pt x="124" y="103"/>
                </a:lnTo>
                <a:lnTo>
                  <a:pt x="124" y="104"/>
                </a:lnTo>
                <a:lnTo>
                  <a:pt x="125" y="107"/>
                </a:lnTo>
                <a:lnTo>
                  <a:pt x="125" y="107"/>
                </a:lnTo>
                <a:lnTo>
                  <a:pt x="125" y="108"/>
                </a:lnTo>
                <a:lnTo>
                  <a:pt x="125" y="108"/>
                </a:lnTo>
                <a:lnTo>
                  <a:pt x="125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10"/>
                </a:lnTo>
                <a:lnTo>
                  <a:pt x="124" y="110"/>
                </a:lnTo>
                <a:lnTo>
                  <a:pt x="124" y="110"/>
                </a:lnTo>
                <a:lnTo>
                  <a:pt x="122" y="111"/>
                </a:lnTo>
                <a:lnTo>
                  <a:pt x="122" y="111"/>
                </a:lnTo>
                <a:lnTo>
                  <a:pt x="124" y="113"/>
                </a:lnTo>
                <a:lnTo>
                  <a:pt x="124" y="113"/>
                </a:lnTo>
                <a:lnTo>
                  <a:pt x="125" y="114"/>
                </a:lnTo>
                <a:lnTo>
                  <a:pt x="125" y="114"/>
                </a:lnTo>
                <a:lnTo>
                  <a:pt x="125" y="113"/>
                </a:lnTo>
                <a:lnTo>
                  <a:pt x="125" y="113"/>
                </a:lnTo>
                <a:lnTo>
                  <a:pt x="127" y="113"/>
                </a:lnTo>
                <a:lnTo>
                  <a:pt x="127" y="111"/>
                </a:lnTo>
                <a:lnTo>
                  <a:pt x="125" y="108"/>
                </a:lnTo>
                <a:lnTo>
                  <a:pt x="125" y="108"/>
                </a:lnTo>
                <a:lnTo>
                  <a:pt x="127" y="110"/>
                </a:lnTo>
                <a:lnTo>
                  <a:pt x="127" y="110"/>
                </a:lnTo>
                <a:lnTo>
                  <a:pt x="127" y="111"/>
                </a:lnTo>
                <a:lnTo>
                  <a:pt x="128" y="113"/>
                </a:lnTo>
                <a:lnTo>
                  <a:pt x="128" y="114"/>
                </a:lnTo>
                <a:lnTo>
                  <a:pt x="128" y="114"/>
                </a:lnTo>
                <a:lnTo>
                  <a:pt x="128" y="113"/>
                </a:lnTo>
                <a:lnTo>
                  <a:pt x="127" y="113"/>
                </a:lnTo>
                <a:lnTo>
                  <a:pt x="127" y="113"/>
                </a:lnTo>
                <a:lnTo>
                  <a:pt x="127" y="113"/>
                </a:lnTo>
                <a:lnTo>
                  <a:pt x="125" y="114"/>
                </a:lnTo>
                <a:lnTo>
                  <a:pt x="125" y="116"/>
                </a:lnTo>
                <a:lnTo>
                  <a:pt x="124" y="118"/>
                </a:lnTo>
                <a:lnTo>
                  <a:pt x="124" y="118"/>
                </a:lnTo>
                <a:lnTo>
                  <a:pt x="124" y="118"/>
                </a:lnTo>
                <a:lnTo>
                  <a:pt x="124" y="118"/>
                </a:lnTo>
                <a:lnTo>
                  <a:pt x="124" y="118"/>
                </a:lnTo>
                <a:lnTo>
                  <a:pt x="124" y="118"/>
                </a:lnTo>
                <a:lnTo>
                  <a:pt x="124" y="118"/>
                </a:lnTo>
                <a:lnTo>
                  <a:pt x="124" y="117"/>
                </a:lnTo>
                <a:lnTo>
                  <a:pt x="124" y="116"/>
                </a:lnTo>
                <a:lnTo>
                  <a:pt x="124" y="114"/>
                </a:lnTo>
                <a:lnTo>
                  <a:pt x="124" y="114"/>
                </a:lnTo>
                <a:lnTo>
                  <a:pt x="122" y="114"/>
                </a:lnTo>
                <a:lnTo>
                  <a:pt x="122" y="113"/>
                </a:lnTo>
                <a:lnTo>
                  <a:pt x="122" y="111"/>
                </a:lnTo>
                <a:lnTo>
                  <a:pt x="122" y="108"/>
                </a:lnTo>
                <a:lnTo>
                  <a:pt x="122" y="107"/>
                </a:lnTo>
                <a:lnTo>
                  <a:pt x="122" y="107"/>
                </a:lnTo>
                <a:lnTo>
                  <a:pt x="122" y="107"/>
                </a:lnTo>
                <a:lnTo>
                  <a:pt x="122" y="106"/>
                </a:lnTo>
                <a:lnTo>
                  <a:pt x="121" y="106"/>
                </a:lnTo>
                <a:lnTo>
                  <a:pt x="121" y="106"/>
                </a:lnTo>
                <a:lnTo>
                  <a:pt x="120" y="106"/>
                </a:lnTo>
                <a:lnTo>
                  <a:pt x="120" y="106"/>
                </a:lnTo>
                <a:lnTo>
                  <a:pt x="120" y="107"/>
                </a:lnTo>
                <a:lnTo>
                  <a:pt x="118" y="108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1"/>
                </a:lnTo>
                <a:lnTo>
                  <a:pt x="117" y="111"/>
                </a:lnTo>
                <a:lnTo>
                  <a:pt x="117" y="111"/>
                </a:lnTo>
                <a:lnTo>
                  <a:pt x="117" y="111"/>
                </a:lnTo>
                <a:lnTo>
                  <a:pt x="117" y="111"/>
                </a:lnTo>
                <a:lnTo>
                  <a:pt x="118" y="111"/>
                </a:lnTo>
                <a:lnTo>
                  <a:pt x="118" y="111"/>
                </a:lnTo>
                <a:lnTo>
                  <a:pt x="118" y="111"/>
                </a:lnTo>
                <a:lnTo>
                  <a:pt x="118" y="113"/>
                </a:lnTo>
                <a:lnTo>
                  <a:pt x="118" y="113"/>
                </a:lnTo>
                <a:lnTo>
                  <a:pt x="118" y="114"/>
                </a:lnTo>
                <a:lnTo>
                  <a:pt x="117" y="114"/>
                </a:lnTo>
                <a:lnTo>
                  <a:pt x="117" y="114"/>
                </a:lnTo>
                <a:lnTo>
                  <a:pt x="117" y="116"/>
                </a:lnTo>
                <a:lnTo>
                  <a:pt x="117" y="116"/>
                </a:lnTo>
                <a:lnTo>
                  <a:pt x="117" y="114"/>
                </a:lnTo>
                <a:lnTo>
                  <a:pt x="117" y="113"/>
                </a:lnTo>
                <a:lnTo>
                  <a:pt x="117" y="110"/>
                </a:lnTo>
                <a:lnTo>
                  <a:pt x="117" y="107"/>
                </a:lnTo>
                <a:lnTo>
                  <a:pt x="117" y="106"/>
                </a:lnTo>
                <a:lnTo>
                  <a:pt x="117" y="104"/>
                </a:lnTo>
                <a:lnTo>
                  <a:pt x="117" y="104"/>
                </a:lnTo>
                <a:lnTo>
                  <a:pt x="117" y="104"/>
                </a:lnTo>
                <a:lnTo>
                  <a:pt x="115" y="103"/>
                </a:lnTo>
                <a:lnTo>
                  <a:pt x="115" y="101"/>
                </a:lnTo>
                <a:lnTo>
                  <a:pt x="115" y="100"/>
                </a:lnTo>
                <a:lnTo>
                  <a:pt x="115" y="100"/>
                </a:lnTo>
                <a:lnTo>
                  <a:pt x="114" y="99"/>
                </a:lnTo>
                <a:lnTo>
                  <a:pt x="114" y="99"/>
                </a:lnTo>
                <a:lnTo>
                  <a:pt x="114" y="99"/>
                </a:lnTo>
                <a:lnTo>
                  <a:pt x="112" y="100"/>
                </a:lnTo>
                <a:lnTo>
                  <a:pt x="112" y="100"/>
                </a:lnTo>
                <a:lnTo>
                  <a:pt x="112" y="101"/>
                </a:lnTo>
                <a:lnTo>
                  <a:pt x="111" y="103"/>
                </a:lnTo>
                <a:lnTo>
                  <a:pt x="111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4"/>
                </a:lnTo>
                <a:lnTo>
                  <a:pt x="112" y="106"/>
                </a:lnTo>
                <a:lnTo>
                  <a:pt x="112" y="106"/>
                </a:lnTo>
                <a:lnTo>
                  <a:pt x="112" y="106"/>
                </a:lnTo>
                <a:lnTo>
                  <a:pt x="112" y="107"/>
                </a:lnTo>
                <a:lnTo>
                  <a:pt x="112" y="107"/>
                </a:lnTo>
                <a:lnTo>
                  <a:pt x="112" y="108"/>
                </a:lnTo>
                <a:lnTo>
                  <a:pt x="112" y="110"/>
                </a:lnTo>
                <a:lnTo>
                  <a:pt x="112" y="111"/>
                </a:lnTo>
                <a:lnTo>
                  <a:pt x="114" y="111"/>
                </a:lnTo>
                <a:lnTo>
                  <a:pt x="114" y="111"/>
                </a:lnTo>
                <a:lnTo>
                  <a:pt x="114" y="113"/>
                </a:lnTo>
                <a:lnTo>
                  <a:pt x="114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4"/>
                </a:lnTo>
                <a:lnTo>
                  <a:pt x="112" y="113"/>
                </a:lnTo>
                <a:lnTo>
                  <a:pt x="112" y="113"/>
                </a:lnTo>
                <a:lnTo>
                  <a:pt x="112" y="113"/>
                </a:lnTo>
                <a:lnTo>
                  <a:pt x="112" y="113"/>
                </a:lnTo>
                <a:lnTo>
                  <a:pt x="112" y="113"/>
                </a:lnTo>
                <a:lnTo>
                  <a:pt x="111" y="114"/>
                </a:lnTo>
                <a:lnTo>
                  <a:pt x="111" y="114"/>
                </a:lnTo>
                <a:lnTo>
                  <a:pt x="111" y="116"/>
                </a:lnTo>
                <a:lnTo>
                  <a:pt x="111" y="116"/>
                </a:lnTo>
                <a:lnTo>
                  <a:pt x="111" y="116"/>
                </a:lnTo>
                <a:lnTo>
                  <a:pt x="112" y="116"/>
                </a:lnTo>
                <a:lnTo>
                  <a:pt x="112" y="117"/>
                </a:lnTo>
                <a:lnTo>
                  <a:pt x="112" y="118"/>
                </a:lnTo>
                <a:lnTo>
                  <a:pt x="112" y="118"/>
                </a:lnTo>
                <a:lnTo>
                  <a:pt x="112" y="118"/>
                </a:lnTo>
                <a:lnTo>
                  <a:pt x="112" y="118"/>
                </a:lnTo>
                <a:lnTo>
                  <a:pt x="112" y="120"/>
                </a:lnTo>
                <a:lnTo>
                  <a:pt x="112" y="120"/>
                </a:lnTo>
                <a:lnTo>
                  <a:pt x="112" y="121"/>
                </a:lnTo>
                <a:lnTo>
                  <a:pt x="112" y="123"/>
                </a:lnTo>
                <a:lnTo>
                  <a:pt x="111" y="124"/>
                </a:lnTo>
                <a:lnTo>
                  <a:pt x="111" y="124"/>
                </a:lnTo>
                <a:lnTo>
                  <a:pt x="112" y="126"/>
                </a:lnTo>
                <a:lnTo>
                  <a:pt x="112" y="127"/>
                </a:lnTo>
                <a:lnTo>
                  <a:pt x="112" y="127"/>
                </a:lnTo>
                <a:lnTo>
                  <a:pt x="112" y="127"/>
                </a:lnTo>
                <a:lnTo>
                  <a:pt x="112" y="128"/>
                </a:lnTo>
                <a:lnTo>
                  <a:pt x="112" y="131"/>
                </a:lnTo>
                <a:lnTo>
                  <a:pt x="112" y="131"/>
                </a:lnTo>
                <a:lnTo>
                  <a:pt x="112" y="131"/>
                </a:lnTo>
                <a:lnTo>
                  <a:pt x="112" y="131"/>
                </a:lnTo>
                <a:lnTo>
                  <a:pt x="112" y="133"/>
                </a:lnTo>
                <a:lnTo>
                  <a:pt x="112" y="133"/>
                </a:lnTo>
                <a:lnTo>
                  <a:pt x="112" y="131"/>
                </a:lnTo>
                <a:lnTo>
                  <a:pt x="112" y="131"/>
                </a:lnTo>
                <a:lnTo>
                  <a:pt x="111" y="131"/>
                </a:lnTo>
                <a:lnTo>
                  <a:pt x="111" y="130"/>
                </a:lnTo>
                <a:lnTo>
                  <a:pt x="111" y="130"/>
                </a:lnTo>
                <a:lnTo>
                  <a:pt x="110" y="130"/>
                </a:lnTo>
                <a:lnTo>
                  <a:pt x="110" y="130"/>
                </a:lnTo>
                <a:lnTo>
                  <a:pt x="110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8"/>
                </a:lnTo>
                <a:lnTo>
                  <a:pt x="107" y="130"/>
                </a:lnTo>
                <a:lnTo>
                  <a:pt x="107" y="131"/>
                </a:lnTo>
                <a:lnTo>
                  <a:pt x="107" y="133"/>
                </a:lnTo>
                <a:lnTo>
                  <a:pt x="105" y="134"/>
                </a:lnTo>
                <a:lnTo>
                  <a:pt x="105" y="134"/>
                </a:lnTo>
                <a:lnTo>
                  <a:pt x="107" y="137"/>
                </a:lnTo>
                <a:lnTo>
                  <a:pt x="110" y="140"/>
                </a:lnTo>
                <a:lnTo>
                  <a:pt x="112" y="147"/>
                </a:lnTo>
                <a:lnTo>
                  <a:pt x="112" y="147"/>
                </a:lnTo>
                <a:lnTo>
                  <a:pt x="112" y="147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1" y="148"/>
                </a:lnTo>
                <a:lnTo>
                  <a:pt x="111" y="148"/>
                </a:lnTo>
                <a:lnTo>
                  <a:pt x="111" y="148"/>
                </a:lnTo>
                <a:lnTo>
                  <a:pt x="111" y="147"/>
                </a:lnTo>
                <a:lnTo>
                  <a:pt x="110" y="146"/>
                </a:lnTo>
                <a:lnTo>
                  <a:pt x="110" y="146"/>
                </a:lnTo>
                <a:lnTo>
                  <a:pt x="110" y="146"/>
                </a:lnTo>
                <a:lnTo>
                  <a:pt x="110" y="144"/>
                </a:lnTo>
                <a:lnTo>
                  <a:pt x="108" y="144"/>
                </a:lnTo>
                <a:lnTo>
                  <a:pt x="108" y="144"/>
                </a:lnTo>
                <a:lnTo>
                  <a:pt x="107" y="144"/>
                </a:lnTo>
                <a:lnTo>
                  <a:pt x="107" y="144"/>
                </a:lnTo>
                <a:lnTo>
                  <a:pt x="107" y="144"/>
                </a:lnTo>
                <a:lnTo>
                  <a:pt x="107" y="146"/>
                </a:lnTo>
                <a:lnTo>
                  <a:pt x="107" y="147"/>
                </a:lnTo>
                <a:lnTo>
                  <a:pt x="107" y="148"/>
                </a:lnTo>
                <a:lnTo>
                  <a:pt x="107" y="151"/>
                </a:lnTo>
                <a:lnTo>
                  <a:pt x="108" y="153"/>
                </a:lnTo>
                <a:lnTo>
                  <a:pt x="108" y="153"/>
                </a:lnTo>
                <a:lnTo>
                  <a:pt x="110" y="153"/>
                </a:lnTo>
                <a:lnTo>
                  <a:pt x="110" y="154"/>
                </a:lnTo>
                <a:lnTo>
                  <a:pt x="110" y="154"/>
                </a:lnTo>
                <a:lnTo>
                  <a:pt x="110" y="154"/>
                </a:lnTo>
                <a:lnTo>
                  <a:pt x="108" y="155"/>
                </a:lnTo>
                <a:lnTo>
                  <a:pt x="108" y="155"/>
                </a:lnTo>
                <a:lnTo>
                  <a:pt x="108" y="155"/>
                </a:lnTo>
                <a:lnTo>
                  <a:pt x="108" y="155"/>
                </a:lnTo>
                <a:lnTo>
                  <a:pt x="108" y="157"/>
                </a:lnTo>
                <a:lnTo>
                  <a:pt x="110" y="158"/>
                </a:lnTo>
                <a:lnTo>
                  <a:pt x="110" y="160"/>
                </a:lnTo>
                <a:lnTo>
                  <a:pt x="110" y="161"/>
                </a:lnTo>
                <a:lnTo>
                  <a:pt x="110" y="161"/>
                </a:lnTo>
                <a:lnTo>
                  <a:pt x="110" y="161"/>
                </a:lnTo>
                <a:lnTo>
                  <a:pt x="110" y="163"/>
                </a:lnTo>
                <a:lnTo>
                  <a:pt x="111" y="163"/>
                </a:lnTo>
                <a:lnTo>
                  <a:pt x="111" y="164"/>
                </a:lnTo>
                <a:lnTo>
                  <a:pt x="111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3"/>
                </a:lnTo>
                <a:lnTo>
                  <a:pt x="108" y="163"/>
                </a:lnTo>
                <a:lnTo>
                  <a:pt x="108" y="161"/>
                </a:lnTo>
                <a:lnTo>
                  <a:pt x="108" y="161"/>
                </a:lnTo>
                <a:lnTo>
                  <a:pt x="107" y="160"/>
                </a:lnTo>
                <a:lnTo>
                  <a:pt x="107" y="160"/>
                </a:lnTo>
                <a:lnTo>
                  <a:pt x="107" y="160"/>
                </a:lnTo>
                <a:lnTo>
                  <a:pt x="107" y="160"/>
                </a:lnTo>
                <a:lnTo>
                  <a:pt x="107" y="158"/>
                </a:lnTo>
                <a:lnTo>
                  <a:pt x="105" y="158"/>
                </a:lnTo>
                <a:lnTo>
                  <a:pt x="105" y="158"/>
                </a:lnTo>
                <a:lnTo>
                  <a:pt x="105" y="158"/>
                </a:lnTo>
                <a:lnTo>
                  <a:pt x="105" y="158"/>
                </a:lnTo>
                <a:lnTo>
                  <a:pt x="104" y="158"/>
                </a:lnTo>
                <a:lnTo>
                  <a:pt x="104" y="158"/>
                </a:lnTo>
                <a:lnTo>
                  <a:pt x="104" y="160"/>
                </a:lnTo>
                <a:lnTo>
                  <a:pt x="102" y="160"/>
                </a:lnTo>
                <a:lnTo>
                  <a:pt x="102" y="160"/>
                </a:lnTo>
                <a:lnTo>
                  <a:pt x="101" y="160"/>
                </a:lnTo>
                <a:lnTo>
                  <a:pt x="101" y="160"/>
                </a:lnTo>
                <a:lnTo>
                  <a:pt x="101" y="158"/>
                </a:lnTo>
                <a:lnTo>
                  <a:pt x="100" y="158"/>
                </a:lnTo>
                <a:lnTo>
                  <a:pt x="100" y="158"/>
                </a:lnTo>
                <a:lnTo>
                  <a:pt x="100" y="158"/>
                </a:lnTo>
                <a:lnTo>
                  <a:pt x="100" y="158"/>
                </a:lnTo>
                <a:lnTo>
                  <a:pt x="100" y="158"/>
                </a:lnTo>
                <a:lnTo>
                  <a:pt x="100" y="158"/>
                </a:lnTo>
                <a:lnTo>
                  <a:pt x="98" y="158"/>
                </a:lnTo>
                <a:lnTo>
                  <a:pt x="98" y="158"/>
                </a:lnTo>
                <a:lnTo>
                  <a:pt x="97" y="157"/>
                </a:lnTo>
                <a:lnTo>
                  <a:pt x="95" y="157"/>
                </a:lnTo>
                <a:lnTo>
                  <a:pt x="94" y="161"/>
                </a:lnTo>
                <a:lnTo>
                  <a:pt x="94" y="161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7"/>
                </a:lnTo>
                <a:lnTo>
                  <a:pt x="92" y="155"/>
                </a:lnTo>
                <a:lnTo>
                  <a:pt x="92" y="154"/>
                </a:lnTo>
                <a:lnTo>
                  <a:pt x="92" y="154"/>
                </a:lnTo>
                <a:lnTo>
                  <a:pt x="92" y="154"/>
                </a:lnTo>
                <a:lnTo>
                  <a:pt x="91" y="154"/>
                </a:lnTo>
                <a:lnTo>
                  <a:pt x="91" y="154"/>
                </a:lnTo>
                <a:lnTo>
                  <a:pt x="91" y="155"/>
                </a:lnTo>
                <a:lnTo>
                  <a:pt x="91" y="155"/>
                </a:lnTo>
                <a:lnTo>
                  <a:pt x="91" y="155"/>
                </a:lnTo>
                <a:lnTo>
                  <a:pt x="90" y="155"/>
                </a:lnTo>
                <a:lnTo>
                  <a:pt x="90" y="155"/>
                </a:lnTo>
                <a:lnTo>
                  <a:pt x="88" y="154"/>
                </a:lnTo>
                <a:lnTo>
                  <a:pt x="88" y="155"/>
                </a:lnTo>
                <a:lnTo>
                  <a:pt x="88" y="155"/>
                </a:lnTo>
                <a:lnTo>
                  <a:pt x="88" y="155"/>
                </a:lnTo>
                <a:lnTo>
                  <a:pt x="88" y="155"/>
                </a:lnTo>
                <a:lnTo>
                  <a:pt x="88" y="155"/>
                </a:lnTo>
                <a:lnTo>
                  <a:pt x="88" y="157"/>
                </a:lnTo>
                <a:lnTo>
                  <a:pt x="88" y="158"/>
                </a:lnTo>
                <a:lnTo>
                  <a:pt x="90" y="158"/>
                </a:lnTo>
                <a:lnTo>
                  <a:pt x="90" y="158"/>
                </a:lnTo>
                <a:lnTo>
                  <a:pt x="90" y="158"/>
                </a:lnTo>
                <a:lnTo>
                  <a:pt x="87" y="158"/>
                </a:lnTo>
                <a:lnTo>
                  <a:pt x="87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8"/>
                </a:lnTo>
                <a:lnTo>
                  <a:pt x="84" y="158"/>
                </a:lnTo>
                <a:lnTo>
                  <a:pt x="84" y="160"/>
                </a:lnTo>
                <a:lnTo>
                  <a:pt x="84" y="160"/>
                </a:lnTo>
                <a:lnTo>
                  <a:pt x="84" y="160"/>
                </a:lnTo>
                <a:lnTo>
                  <a:pt x="84" y="161"/>
                </a:lnTo>
                <a:lnTo>
                  <a:pt x="84" y="161"/>
                </a:lnTo>
                <a:lnTo>
                  <a:pt x="84" y="161"/>
                </a:lnTo>
                <a:lnTo>
                  <a:pt x="84" y="163"/>
                </a:lnTo>
                <a:lnTo>
                  <a:pt x="84" y="163"/>
                </a:lnTo>
                <a:lnTo>
                  <a:pt x="84" y="163"/>
                </a:lnTo>
                <a:lnTo>
                  <a:pt x="83" y="163"/>
                </a:lnTo>
                <a:lnTo>
                  <a:pt x="83" y="163"/>
                </a:lnTo>
                <a:lnTo>
                  <a:pt x="83" y="161"/>
                </a:lnTo>
                <a:lnTo>
                  <a:pt x="81" y="163"/>
                </a:lnTo>
                <a:lnTo>
                  <a:pt x="81" y="163"/>
                </a:lnTo>
                <a:lnTo>
                  <a:pt x="81" y="163"/>
                </a:lnTo>
                <a:lnTo>
                  <a:pt x="81" y="161"/>
                </a:lnTo>
                <a:lnTo>
                  <a:pt x="80" y="161"/>
                </a:lnTo>
                <a:lnTo>
                  <a:pt x="78" y="160"/>
                </a:lnTo>
                <a:lnTo>
                  <a:pt x="78" y="158"/>
                </a:lnTo>
                <a:lnTo>
                  <a:pt x="77" y="155"/>
                </a:lnTo>
                <a:lnTo>
                  <a:pt x="75" y="155"/>
                </a:lnTo>
                <a:lnTo>
                  <a:pt x="75" y="154"/>
                </a:lnTo>
                <a:lnTo>
                  <a:pt x="75" y="154"/>
                </a:lnTo>
                <a:lnTo>
                  <a:pt x="75" y="154"/>
                </a:lnTo>
                <a:lnTo>
                  <a:pt x="74" y="154"/>
                </a:lnTo>
                <a:lnTo>
                  <a:pt x="74" y="153"/>
                </a:lnTo>
                <a:lnTo>
                  <a:pt x="74" y="153"/>
                </a:lnTo>
                <a:lnTo>
                  <a:pt x="73" y="153"/>
                </a:lnTo>
                <a:lnTo>
                  <a:pt x="73" y="153"/>
                </a:lnTo>
                <a:lnTo>
                  <a:pt x="73" y="153"/>
                </a:lnTo>
                <a:lnTo>
                  <a:pt x="73" y="153"/>
                </a:lnTo>
                <a:lnTo>
                  <a:pt x="73" y="153"/>
                </a:lnTo>
                <a:lnTo>
                  <a:pt x="71" y="154"/>
                </a:lnTo>
                <a:lnTo>
                  <a:pt x="73" y="154"/>
                </a:lnTo>
                <a:lnTo>
                  <a:pt x="73" y="155"/>
                </a:lnTo>
                <a:lnTo>
                  <a:pt x="73" y="155"/>
                </a:lnTo>
                <a:lnTo>
                  <a:pt x="73" y="155"/>
                </a:lnTo>
                <a:lnTo>
                  <a:pt x="73" y="157"/>
                </a:lnTo>
                <a:lnTo>
                  <a:pt x="73" y="157"/>
                </a:lnTo>
                <a:lnTo>
                  <a:pt x="73" y="157"/>
                </a:lnTo>
                <a:lnTo>
                  <a:pt x="73" y="157"/>
                </a:lnTo>
                <a:lnTo>
                  <a:pt x="71" y="157"/>
                </a:lnTo>
                <a:lnTo>
                  <a:pt x="70" y="157"/>
                </a:lnTo>
                <a:lnTo>
                  <a:pt x="70" y="157"/>
                </a:lnTo>
                <a:lnTo>
                  <a:pt x="70" y="157"/>
                </a:lnTo>
                <a:lnTo>
                  <a:pt x="70" y="155"/>
                </a:lnTo>
                <a:lnTo>
                  <a:pt x="70" y="155"/>
                </a:lnTo>
                <a:lnTo>
                  <a:pt x="70" y="154"/>
                </a:lnTo>
                <a:lnTo>
                  <a:pt x="70" y="154"/>
                </a:lnTo>
                <a:lnTo>
                  <a:pt x="70" y="154"/>
                </a:lnTo>
                <a:lnTo>
                  <a:pt x="70" y="154"/>
                </a:lnTo>
                <a:lnTo>
                  <a:pt x="70" y="153"/>
                </a:lnTo>
                <a:lnTo>
                  <a:pt x="70" y="153"/>
                </a:lnTo>
                <a:lnTo>
                  <a:pt x="70" y="153"/>
                </a:lnTo>
                <a:lnTo>
                  <a:pt x="70" y="151"/>
                </a:lnTo>
                <a:lnTo>
                  <a:pt x="70" y="151"/>
                </a:lnTo>
                <a:lnTo>
                  <a:pt x="70" y="151"/>
                </a:lnTo>
                <a:lnTo>
                  <a:pt x="70" y="151"/>
                </a:lnTo>
                <a:lnTo>
                  <a:pt x="68" y="151"/>
                </a:lnTo>
                <a:lnTo>
                  <a:pt x="67" y="150"/>
                </a:lnTo>
                <a:lnTo>
                  <a:pt x="67" y="150"/>
                </a:lnTo>
                <a:lnTo>
                  <a:pt x="67" y="150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4" y="148"/>
                </a:lnTo>
                <a:lnTo>
                  <a:pt x="64" y="148"/>
                </a:lnTo>
                <a:lnTo>
                  <a:pt x="63" y="148"/>
                </a:lnTo>
                <a:lnTo>
                  <a:pt x="63" y="147"/>
                </a:lnTo>
                <a:lnTo>
                  <a:pt x="61" y="147"/>
                </a:lnTo>
                <a:lnTo>
                  <a:pt x="61" y="147"/>
                </a:lnTo>
                <a:lnTo>
                  <a:pt x="60" y="147"/>
                </a:lnTo>
                <a:lnTo>
                  <a:pt x="60" y="148"/>
                </a:lnTo>
                <a:lnTo>
                  <a:pt x="60" y="148"/>
                </a:lnTo>
                <a:lnTo>
                  <a:pt x="60" y="148"/>
                </a:lnTo>
                <a:lnTo>
                  <a:pt x="61" y="148"/>
                </a:lnTo>
                <a:lnTo>
                  <a:pt x="61" y="150"/>
                </a:lnTo>
                <a:lnTo>
                  <a:pt x="63" y="151"/>
                </a:lnTo>
                <a:lnTo>
                  <a:pt x="63" y="151"/>
                </a:lnTo>
                <a:lnTo>
                  <a:pt x="63" y="153"/>
                </a:lnTo>
                <a:lnTo>
                  <a:pt x="63" y="153"/>
                </a:lnTo>
                <a:lnTo>
                  <a:pt x="63" y="153"/>
                </a:lnTo>
                <a:lnTo>
                  <a:pt x="63" y="153"/>
                </a:lnTo>
                <a:lnTo>
                  <a:pt x="63" y="154"/>
                </a:lnTo>
                <a:lnTo>
                  <a:pt x="63" y="154"/>
                </a:lnTo>
                <a:lnTo>
                  <a:pt x="63" y="155"/>
                </a:lnTo>
                <a:lnTo>
                  <a:pt x="63" y="155"/>
                </a:lnTo>
                <a:lnTo>
                  <a:pt x="63" y="155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4" y="157"/>
                </a:lnTo>
                <a:lnTo>
                  <a:pt x="63" y="157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60"/>
                </a:lnTo>
                <a:lnTo>
                  <a:pt x="64" y="160"/>
                </a:lnTo>
                <a:lnTo>
                  <a:pt x="64" y="160"/>
                </a:lnTo>
                <a:lnTo>
                  <a:pt x="64" y="160"/>
                </a:lnTo>
                <a:lnTo>
                  <a:pt x="64" y="160"/>
                </a:lnTo>
                <a:lnTo>
                  <a:pt x="65" y="161"/>
                </a:lnTo>
                <a:lnTo>
                  <a:pt x="65" y="161"/>
                </a:lnTo>
                <a:lnTo>
                  <a:pt x="64" y="161"/>
                </a:lnTo>
                <a:lnTo>
                  <a:pt x="64" y="163"/>
                </a:lnTo>
                <a:lnTo>
                  <a:pt x="64" y="163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5" y="165"/>
                </a:lnTo>
                <a:lnTo>
                  <a:pt x="65" y="165"/>
                </a:lnTo>
                <a:lnTo>
                  <a:pt x="67" y="167"/>
                </a:lnTo>
                <a:lnTo>
                  <a:pt x="67" y="167"/>
                </a:lnTo>
                <a:lnTo>
                  <a:pt x="67" y="167"/>
                </a:lnTo>
                <a:lnTo>
                  <a:pt x="67" y="168"/>
                </a:lnTo>
                <a:lnTo>
                  <a:pt x="67" y="168"/>
                </a:lnTo>
                <a:lnTo>
                  <a:pt x="67" y="168"/>
                </a:lnTo>
                <a:lnTo>
                  <a:pt x="65" y="170"/>
                </a:lnTo>
                <a:lnTo>
                  <a:pt x="65" y="170"/>
                </a:lnTo>
                <a:lnTo>
                  <a:pt x="65" y="171"/>
                </a:lnTo>
                <a:lnTo>
                  <a:pt x="65" y="173"/>
                </a:lnTo>
                <a:lnTo>
                  <a:pt x="65" y="173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7" y="175"/>
                </a:lnTo>
                <a:lnTo>
                  <a:pt x="67" y="175"/>
                </a:lnTo>
                <a:lnTo>
                  <a:pt x="67" y="175"/>
                </a:lnTo>
                <a:lnTo>
                  <a:pt x="67" y="175"/>
                </a:lnTo>
                <a:lnTo>
                  <a:pt x="67" y="175"/>
                </a:lnTo>
                <a:lnTo>
                  <a:pt x="67" y="177"/>
                </a:lnTo>
                <a:lnTo>
                  <a:pt x="65" y="177"/>
                </a:lnTo>
                <a:lnTo>
                  <a:pt x="65" y="178"/>
                </a:lnTo>
                <a:lnTo>
                  <a:pt x="65" y="181"/>
                </a:lnTo>
                <a:lnTo>
                  <a:pt x="65" y="181"/>
                </a:lnTo>
                <a:lnTo>
                  <a:pt x="65" y="181"/>
                </a:lnTo>
                <a:lnTo>
                  <a:pt x="65" y="181"/>
                </a:lnTo>
                <a:lnTo>
                  <a:pt x="67" y="181"/>
                </a:lnTo>
                <a:lnTo>
                  <a:pt x="67" y="181"/>
                </a:lnTo>
                <a:lnTo>
                  <a:pt x="67" y="181"/>
                </a:lnTo>
                <a:lnTo>
                  <a:pt x="67" y="183"/>
                </a:lnTo>
                <a:lnTo>
                  <a:pt x="67" y="183"/>
                </a:lnTo>
                <a:lnTo>
                  <a:pt x="67" y="183"/>
                </a:lnTo>
                <a:lnTo>
                  <a:pt x="67" y="183"/>
                </a:lnTo>
                <a:lnTo>
                  <a:pt x="65" y="183"/>
                </a:lnTo>
                <a:lnTo>
                  <a:pt x="65" y="183"/>
                </a:lnTo>
                <a:lnTo>
                  <a:pt x="64" y="183"/>
                </a:lnTo>
                <a:lnTo>
                  <a:pt x="64" y="183"/>
                </a:lnTo>
                <a:lnTo>
                  <a:pt x="64" y="181"/>
                </a:lnTo>
                <a:lnTo>
                  <a:pt x="64" y="180"/>
                </a:lnTo>
                <a:lnTo>
                  <a:pt x="64" y="180"/>
                </a:lnTo>
                <a:lnTo>
                  <a:pt x="64" y="180"/>
                </a:lnTo>
                <a:lnTo>
                  <a:pt x="64" y="178"/>
                </a:lnTo>
                <a:lnTo>
                  <a:pt x="64" y="177"/>
                </a:lnTo>
                <a:lnTo>
                  <a:pt x="64" y="175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5"/>
                </a:lnTo>
                <a:lnTo>
                  <a:pt x="61" y="175"/>
                </a:lnTo>
                <a:lnTo>
                  <a:pt x="61" y="175"/>
                </a:lnTo>
                <a:lnTo>
                  <a:pt x="61" y="175"/>
                </a:lnTo>
                <a:lnTo>
                  <a:pt x="61" y="175"/>
                </a:lnTo>
                <a:lnTo>
                  <a:pt x="60" y="175"/>
                </a:lnTo>
                <a:lnTo>
                  <a:pt x="60" y="175"/>
                </a:lnTo>
                <a:lnTo>
                  <a:pt x="60" y="175"/>
                </a:lnTo>
                <a:lnTo>
                  <a:pt x="58" y="175"/>
                </a:lnTo>
                <a:lnTo>
                  <a:pt x="58" y="175"/>
                </a:lnTo>
                <a:lnTo>
                  <a:pt x="60" y="177"/>
                </a:lnTo>
                <a:lnTo>
                  <a:pt x="60" y="177"/>
                </a:lnTo>
                <a:lnTo>
                  <a:pt x="60" y="178"/>
                </a:lnTo>
                <a:lnTo>
                  <a:pt x="58" y="178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7" y="183"/>
                </a:lnTo>
                <a:lnTo>
                  <a:pt x="57" y="183"/>
                </a:lnTo>
                <a:lnTo>
                  <a:pt x="57" y="181"/>
                </a:lnTo>
                <a:lnTo>
                  <a:pt x="58" y="180"/>
                </a:lnTo>
                <a:lnTo>
                  <a:pt x="57" y="178"/>
                </a:lnTo>
                <a:lnTo>
                  <a:pt x="57" y="175"/>
                </a:lnTo>
                <a:lnTo>
                  <a:pt x="57" y="174"/>
                </a:lnTo>
                <a:lnTo>
                  <a:pt x="57" y="173"/>
                </a:lnTo>
                <a:lnTo>
                  <a:pt x="57" y="173"/>
                </a:lnTo>
                <a:lnTo>
                  <a:pt x="58" y="171"/>
                </a:lnTo>
                <a:lnTo>
                  <a:pt x="58" y="171"/>
                </a:lnTo>
                <a:lnTo>
                  <a:pt x="58" y="171"/>
                </a:lnTo>
                <a:lnTo>
                  <a:pt x="58" y="170"/>
                </a:lnTo>
                <a:lnTo>
                  <a:pt x="58" y="168"/>
                </a:lnTo>
                <a:lnTo>
                  <a:pt x="58" y="168"/>
                </a:lnTo>
                <a:lnTo>
                  <a:pt x="58" y="168"/>
                </a:lnTo>
                <a:lnTo>
                  <a:pt x="58" y="168"/>
                </a:lnTo>
                <a:lnTo>
                  <a:pt x="60" y="168"/>
                </a:lnTo>
                <a:lnTo>
                  <a:pt x="60" y="168"/>
                </a:lnTo>
                <a:lnTo>
                  <a:pt x="60" y="167"/>
                </a:lnTo>
                <a:lnTo>
                  <a:pt x="60" y="167"/>
                </a:lnTo>
                <a:lnTo>
                  <a:pt x="58" y="167"/>
                </a:lnTo>
                <a:lnTo>
                  <a:pt x="58" y="167"/>
                </a:lnTo>
                <a:lnTo>
                  <a:pt x="58" y="167"/>
                </a:lnTo>
                <a:lnTo>
                  <a:pt x="57" y="167"/>
                </a:lnTo>
                <a:lnTo>
                  <a:pt x="57" y="167"/>
                </a:lnTo>
                <a:lnTo>
                  <a:pt x="57" y="167"/>
                </a:lnTo>
                <a:lnTo>
                  <a:pt x="57" y="167"/>
                </a:lnTo>
                <a:lnTo>
                  <a:pt x="55" y="167"/>
                </a:lnTo>
                <a:lnTo>
                  <a:pt x="55" y="167"/>
                </a:lnTo>
                <a:lnTo>
                  <a:pt x="55" y="167"/>
                </a:lnTo>
                <a:lnTo>
                  <a:pt x="55" y="167"/>
                </a:lnTo>
                <a:lnTo>
                  <a:pt x="55" y="165"/>
                </a:lnTo>
                <a:lnTo>
                  <a:pt x="54" y="167"/>
                </a:lnTo>
                <a:lnTo>
                  <a:pt x="54" y="167"/>
                </a:lnTo>
                <a:lnTo>
                  <a:pt x="54" y="165"/>
                </a:lnTo>
                <a:lnTo>
                  <a:pt x="54" y="165"/>
                </a:lnTo>
                <a:lnTo>
                  <a:pt x="53" y="165"/>
                </a:lnTo>
                <a:lnTo>
                  <a:pt x="53" y="167"/>
                </a:lnTo>
                <a:lnTo>
                  <a:pt x="53" y="167"/>
                </a:lnTo>
                <a:lnTo>
                  <a:pt x="53" y="165"/>
                </a:lnTo>
                <a:lnTo>
                  <a:pt x="53" y="165"/>
                </a:lnTo>
                <a:lnTo>
                  <a:pt x="53" y="165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1" y="167"/>
                </a:lnTo>
                <a:lnTo>
                  <a:pt x="50" y="167"/>
                </a:lnTo>
                <a:lnTo>
                  <a:pt x="50" y="167"/>
                </a:lnTo>
                <a:lnTo>
                  <a:pt x="51" y="168"/>
                </a:lnTo>
                <a:lnTo>
                  <a:pt x="51" y="168"/>
                </a:lnTo>
                <a:lnTo>
                  <a:pt x="50" y="168"/>
                </a:lnTo>
                <a:lnTo>
                  <a:pt x="50" y="168"/>
                </a:lnTo>
                <a:lnTo>
                  <a:pt x="50" y="168"/>
                </a:lnTo>
                <a:lnTo>
                  <a:pt x="50" y="170"/>
                </a:lnTo>
                <a:lnTo>
                  <a:pt x="50" y="170"/>
                </a:lnTo>
                <a:lnTo>
                  <a:pt x="50" y="168"/>
                </a:lnTo>
                <a:lnTo>
                  <a:pt x="48" y="168"/>
                </a:lnTo>
                <a:lnTo>
                  <a:pt x="48" y="167"/>
                </a:lnTo>
                <a:lnTo>
                  <a:pt x="48" y="167"/>
                </a:lnTo>
                <a:lnTo>
                  <a:pt x="48" y="167"/>
                </a:lnTo>
                <a:lnTo>
                  <a:pt x="48" y="167"/>
                </a:lnTo>
                <a:lnTo>
                  <a:pt x="48" y="165"/>
                </a:lnTo>
                <a:lnTo>
                  <a:pt x="48" y="165"/>
                </a:lnTo>
                <a:lnTo>
                  <a:pt x="48" y="164"/>
                </a:lnTo>
                <a:lnTo>
                  <a:pt x="47" y="164"/>
                </a:lnTo>
                <a:lnTo>
                  <a:pt x="47" y="164"/>
                </a:lnTo>
                <a:lnTo>
                  <a:pt x="47" y="163"/>
                </a:lnTo>
                <a:lnTo>
                  <a:pt x="47" y="163"/>
                </a:lnTo>
                <a:lnTo>
                  <a:pt x="47" y="161"/>
                </a:lnTo>
                <a:lnTo>
                  <a:pt x="47" y="161"/>
                </a:lnTo>
                <a:lnTo>
                  <a:pt x="47" y="161"/>
                </a:lnTo>
                <a:lnTo>
                  <a:pt x="47" y="161"/>
                </a:lnTo>
                <a:lnTo>
                  <a:pt x="45" y="160"/>
                </a:lnTo>
                <a:lnTo>
                  <a:pt x="45" y="160"/>
                </a:lnTo>
                <a:lnTo>
                  <a:pt x="45" y="160"/>
                </a:lnTo>
                <a:lnTo>
                  <a:pt x="45" y="160"/>
                </a:lnTo>
                <a:lnTo>
                  <a:pt x="45" y="158"/>
                </a:lnTo>
                <a:lnTo>
                  <a:pt x="45" y="158"/>
                </a:lnTo>
                <a:lnTo>
                  <a:pt x="45" y="158"/>
                </a:lnTo>
                <a:lnTo>
                  <a:pt x="45" y="158"/>
                </a:lnTo>
                <a:lnTo>
                  <a:pt x="45" y="158"/>
                </a:lnTo>
                <a:lnTo>
                  <a:pt x="44" y="158"/>
                </a:lnTo>
                <a:lnTo>
                  <a:pt x="44" y="158"/>
                </a:lnTo>
                <a:lnTo>
                  <a:pt x="44" y="158"/>
                </a:lnTo>
                <a:lnTo>
                  <a:pt x="44" y="157"/>
                </a:lnTo>
                <a:lnTo>
                  <a:pt x="44" y="155"/>
                </a:lnTo>
                <a:lnTo>
                  <a:pt x="44" y="154"/>
                </a:lnTo>
                <a:lnTo>
                  <a:pt x="44" y="154"/>
                </a:lnTo>
                <a:lnTo>
                  <a:pt x="43" y="154"/>
                </a:lnTo>
                <a:lnTo>
                  <a:pt x="43" y="154"/>
                </a:lnTo>
                <a:lnTo>
                  <a:pt x="43" y="154"/>
                </a:lnTo>
                <a:lnTo>
                  <a:pt x="41" y="154"/>
                </a:lnTo>
                <a:lnTo>
                  <a:pt x="41" y="153"/>
                </a:lnTo>
                <a:lnTo>
                  <a:pt x="41" y="153"/>
                </a:lnTo>
                <a:lnTo>
                  <a:pt x="40" y="153"/>
                </a:lnTo>
                <a:lnTo>
                  <a:pt x="40" y="151"/>
                </a:lnTo>
                <a:lnTo>
                  <a:pt x="40" y="151"/>
                </a:lnTo>
                <a:lnTo>
                  <a:pt x="40" y="150"/>
                </a:lnTo>
                <a:lnTo>
                  <a:pt x="40" y="150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7" y="147"/>
                </a:lnTo>
                <a:lnTo>
                  <a:pt x="37" y="147"/>
                </a:lnTo>
                <a:lnTo>
                  <a:pt x="37" y="147"/>
                </a:lnTo>
                <a:lnTo>
                  <a:pt x="37" y="148"/>
                </a:lnTo>
                <a:lnTo>
                  <a:pt x="37" y="148"/>
                </a:lnTo>
                <a:lnTo>
                  <a:pt x="37" y="148"/>
                </a:lnTo>
                <a:lnTo>
                  <a:pt x="37" y="148"/>
                </a:lnTo>
                <a:lnTo>
                  <a:pt x="37" y="148"/>
                </a:lnTo>
                <a:lnTo>
                  <a:pt x="37" y="148"/>
                </a:lnTo>
                <a:lnTo>
                  <a:pt x="37" y="147"/>
                </a:lnTo>
                <a:lnTo>
                  <a:pt x="35" y="147"/>
                </a:lnTo>
                <a:lnTo>
                  <a:pt x="35" y="147"/>
                </a:lnTo>
                <a:lnTo>
                  <a:pt x="34" y="147"/>
                </a:lnTo>
                <a:lnTo>
                  <a:pt x="34" y="147"/>
                </a:lnTo>
                <a:lnTo>
                  <a:pt x="34" y="147"/>
                </a:lnTo>
                <a:lnTo>
                  <a:pt x="33" y="146"/>
                </a:lnTo>
                <a:lnTo>
                  <a:pt x="33" y="144"/>
                </a:lnTo>
                <a:lnTo>
                  <a:pt x="33" y="143"/>
                </a:lnTo>
                <a:lnTo>
                  <a:pt x="33" y="143"/>
                </a:lnTo>
                <a:lnTo>
                  <a:pt x="33" y="143"/>
                </a:lnTo>
                <a:lnTo>
                  <a:pt x="31" y="141"/>
                </a:lnTo>
                <a:lnTo>
                  <a:pt x="31" y="141"/>
                </a:lnTo>
                <a:lnTo>
                  <a:pt x="31" y="141"/>
                </a:lnTo>
                <a:lnTo>
                  <a:pt x="31" y="140"/>
                </a:lnTo>
                <a:lnTo>
                  <a:pt x="31" y="140"/>
                </a:lnTo>
                <a:lnTo>
                  <a:pt x="30" y="138"/>
                </a:lnTo>
                <a:lnTo>
                  <a:pt x="30" y="138"/>
                </a:lnTo>
                <a:lnTo>
                  <a:pt x="27" y="136"/>
                </a:lnTo>
                <a:lnTo>
                  <a:pt x="27" y="136"/>
                </a:lnTo>
                <a:lnTo>
                  <a:pt x="26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3" y="133"/>
                </a:lnTo>
                <a:lnTo>
                  <a:pt x="21" y="131"/>
                </a:lnTo>
                <a:lnTo>
                  <a:pt x="21" y="128"/>
                </a:lnTo>
                <a:lnTo>
                  <a:pt x="20" y="127"/>
                </a:lnTo>
                <a:lnTo>
                  <a:pt x="20" y="124"/>
                </a:lnTo>
                <a:lnTo>
                  <a:pt x="20" y="121"/>
                </a:lnTo>
                <a:lnTo>
                  <a:pt x="20" y="117"/>
                </a:lnTo>
                <a:lnTo>
                  <a:pt x="20" y="117"/>
                </a:lnTo>
                <a:lnTo>
                  <a:pt x="20" y="116"/>
                </a:lnTo>
                <a:lnTo>
                  <a:pt x="18" y="116"/>
                </a:lnTo>
                <a:lnTo>
                  <a:pt x="18" y="116"/>
                </a:lnTo>
                <a:lnTo>
                  <a:pt x="18" y="116"/>
                </a:lnTo>
                <a:lnTo>
                  <a:pt x="18" y="116"/>
                </a:lnTo>
                <a:lnTo>
                  <a:pt x="18" y="116"/>
                </a:lnTo>
                <a:lnTo>
                  <a:pt x="17" y="116"/>
                </a:lnTo>
                <a:lnTo>
                  <a:pt x="17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3"/>
                </a:lnTo>
                <a:lnTo>
                  <a:pt x="14" y="113"/>
                </a:lnTo>
                <a:lnTo>
                  <a:pt x="14" y="113"/>
                </a:lnTo>
                <a:lnTo>
                  <a:pt x="13" y="113"/>
                </a:lnTo>
                <a:lnTo>
                  <a:pt x="11" y="111"/>
                </a:lnTo>
                <a:lnTo>
                  <a:pt x="10" y="111"/>
                </a:lnTo>
                <a:lnTo>
                  <a:pt x="8" y="110"/>
                </a:lnTo>
                <a:lnTo>
                  <a:pt x="8" y="110"/>
                </a:lnTo>
                <a:lnTo>
                  <a:pt x="8" y="107"/>
                </a:lnTo>
                <a:lnTo>
                  <a:pt x="7" y="104"/>
                </a:lnTo>
                <a:lnTo>
                  <a:pt x="6" y="103"/>
                </a:lnTo>
                <a:lnTo>
                  <a:pt x="6" y="101"/>
                </a:lnTo>
                <a:lnTo>
                  <a:pt x="4" y="100"/>
                </a:lnTo>
                <a:lnTo>
                  <a:pt x="3" y="100"/>
                </a:lnTo>
                <a:lnTo>
                  <a:pt x="3" y="100"/>
                </a:lnTo>
                <a:lnTo>
                  <a:pt x="3" y="99"/>
                </a:lnTo>
                <a:lnTo>
                  <a:pt x="3" y="99"/>
                </a:lnTo>
                <a:lnTo>
                  <a:pt x="1" y="97"/>
                </a:lnTo>
                <a:lnTo>
                  <a:pt x="1" y="97"/>
                </a:lnTo>
                <a:lnTo>
                  <a:pt x="3" y="96"/>
                </a:lnTo>
                <a:lnTo>
                  <a:pt x="3" y="96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3"/>
                </a:lnTo>
                <a:lnTo>
                  <a:pt x="1" y="93"/>
                </a:lnTo>
                <a:lnTo>
                  <a:pt x="1" y="93"/>
                </a:lnTo>
                <a:lnTo>
                  <a:pt x="1" y="93"/>
                </a:lnTo>
                <a:lnTo>
                  <a:pt x="1" y="93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3" y="89"/>
                </a:lnTo>
                <a:lnTo>
                  <a:pt x="3" y="89"/>
                </a:lnTo>
                <a:lnTo>
                  <a:pt x="1" y="87"/>
                </a:lnTo>
                <a:lnTo>
                  <a:pt x="1" y="87"/>
                </a:lnTo>
                <a:lnTo>
                  <a:pt x="0" y="89"/>
                </a:lnTo>
                <a:lnTo>
                  <a:pt x="0" y="89"/>
                </a:lnTo>
                <a:lnTo>
                  <a:pt x="0" y="89"/>
                </a:lnTo>
                <a:lnTo>
                  <a:pt x="0" y="89"/>
                </a:lnTo>
                <a:lnTo>
                  <a:pt x="0" y="87"/>
                </a:lnTo>
                <a:lnTo>
                  <a:pt x="0" y="87"/>
                </a:lnTo>
                <a:lnTo>
                  <a:pt x="0" y="87"/>
                </a:lnTo>
                <a:lnTo>
                  <a:pt x="0" y="86"/>
                </a:lnTo>
                <a:lnTo>
                  <a:pt x="0" y="86"/>
                </a:lnTo>
                <a:lnTo>
                  <a:pt x="0" y="86"/>
                </a:lnTo>
                <a:lnTo>
                  <a:pt x="0" y="86"/>
                </a:lnTo>
                <a:lnTo>
                  <a:pt x="0" y="86"/>
                </a:lnTo>
                <a:lnTo>
                  <a:pt x="0" y="84"/>
                </a:lnTo>
                <a:lnTo>
                  <a:pt x="0" y="84"/>
                </a:lnTo>
                <a:lnTo>
                  <a:pt x="0" y="84"/>
                </a:lnTo>
                <a:lnTo>
                  <a:pt x="0" y="84"/>
                </a:lnTo>
                <a:lnTo>
                  <a:pt x="0" y="84"/>
                </a:lnTo>
                <a:lnTo>
                  <a:pt x="1" y="84"/>
                </a:lnTo>
                <a:lnTo>
                  <a:pt x="1" y="84"/>
                </a:lnTo>
                <a:lnTo>
                  <a:pt x="1" y="84"/>
                </a:lnTo>
                <a:lnTo>
                  <a:pt x="4" y="86"/>
                </a:lnTo>
                <a:lnTo>
                  <a:pt x="6" y="89"/>
                </a:lnTo>
                <a:lnTo>
                  <a:pt x="10" y="91"/>
                </a:lnTo>
                <a:lnTo>
                  <a:pt x="13" y="97"/>
                </a:lnTo>
                <a:lnTo>
                  <a:pt x="16" y="99"/>
                </a:lnTo>
                <a:lnTo>
                  <a:pt x="17" y="100"/>
                </a:lnTo>
                <a:lnTo>
                  <a:pt x="17" y="100"/>
                </a:lnTo>
                <a:lnTo>
                  <a:pt x="17" y="101"/>
                </a:lnTo>
                <a:lnTo>
                  <a:pt x="17" y="101"/>
                </a:lnTo>
                <a:lnTo>
                  <a:pt x="18" y="103"/>
                </a:lnTo>
                <a:lnTo>
                  <a:pt x="18" y="103"/>
                </a:lnTo>
                <a:lnTo>
                  <a:pt x="20" y="103"/>
                </a:lnTo>
                <a:lnTo>
                  <a:pt x="20" y="101"/>
                </a:lnTo>
                <a:lnTo>
                  <a:pt x="20" y="101"/>
                </a:lnTo>
                <a:lnTo>
                  <a:pt x="21" y="101"/>
                </a:lnTo>
                <a:lnTo>
                  <a:pt x="21" y="100"/>
                </a:lnTo>
                <a:lnTo>
                  <a:pt x="21" y="99"/>
                </a:lnTo>
                <a:lnTo>
                  <a:pt x="21" y="96"/>
                </a:lnTo>
                <a:lnTo>
                  <a:pt x="23" y="94"/>
                </a:lnTo>
                <a:lnTo>
                  <a:pt x="23" y="93"/>
                </a:lnTo>
                <a:lnTo>
                  <a:pt x="23" y="93"/>
                </a:lnTo>
                <a:lnTo>
                  <a:pt x="23" y="91"/>
                </a:lnTo>
                <a:lnTo>
                  <a:pt x="23" y="90"/>
                </a:lnTo>
                <a:lnTo>
                  <a:pt x="23" y="90"/>
                </a:lnTo>
                <a:lnTo>
                  <a:pt x="23" y="89"/>
                </a:lnTo>
                <a:lnTo>
                  <a:pt x="23" y="89"/>
                </a:lnTo>
                <a:lnTo>
                  <a:pt x="21" y="89"/>
                </a:lnTo>
                <a:lnTo>
                  <a:pt x="21" y="89"/>
                </a:lnTo>
                <a:lnTo>
                  <a:pt x="23" y="87"/>
                </a:lnTo>
                <a:lnTo>
                  <a:pt x="23" y="87"/>
                </a:lnTo>
                <a:lnTo>
                  <a:pt x="21" y="86"/>
                </a:lnTo>
                <a:lnTo>
                  <a:pt x="21" y="84"/>
                </a:lnTo>
                <a:lnTo>
                  <a:pt x="23" y="84"/>
                </a:lnTo>
                <a:lnTo>
                  <a:pt x="23" y="84"/>
                </a:lnTo>
                <a:lnTo>
                  <a:pt x="23" y="84"/>
                </a:lnTo>
                <a:lnTo>
                  <a:pt x="23" y="84"/>
                </a:lnTo>
                <a:lnTo>
                  <a:pt x="23" y="83"/>
                </a:lnTo>
                <a:lnTo>
                  <a:pt x="23" y="81"/>
                </a:lnTo>
                <a:lnTo>
                  <a:pt x="23" y="81"/>
                </a:lnTo>
                <a:lnTo>
                  <a:pt x="23" y="80"/>
                </a:lnTo>
                <a:lnTo>
                  <a:pt x="23" y="80"/>
                </a:lnTo>
                <a:lnTo>
                  <a:pt x="23" y="77"/>
                </a:lnTo>
                <a:lnTo>
                  <a:pt x="21" y="77"/>
                </a:lnTo>
                <a:lnTo>
                  <a:pt x="21" y="76"/>
                </a:lnTo>
                <a:lnTo>
                  <a:pt x="21" y="76"/>
                </a:lnTo>
                <a:lnTo>
                  <a:pt x="24" y="77"/>
                </a:lnTo>
                <a:lnTo>
                  <a:pt x="26" y="77"/>
                </a:lnTo>
                <a:lnTo>
                  <a:pt x="26" y="77"/>
                </a:lnTo>
                <a:lnTo>
                  <a:pt x="27" y="79"/>
                </a:lnTo>
                <a:lnTo>
                  <a:pt x="27" y="79"/>
                </a:lnTo>
                <a:lnTo>
                  <a:pt x="28" y="80"/>
                </a:lnTo>
                <a:lnTo>
                  <a:pt x="28" y="80"/>
                </a:lnTo>
                <a:lnTo>
                  <a:pt x="28" y="81"/>
                </a:lnTo>
                <a:lnTo>
                  <a:pt x="28" y="81"/>
                </a:lnTo>
                <a:lnTo>
                  <a:pt x="30" y="81"/>
                </a:lnTo>
                <a:lnTo>
                  <a:pt x="31" y="83"/>
                </a:lnTo>
                <a:lnTo>
                  <a:pt x="31" y="83"/>
                </a:lnTo>
                <a:lnTo>
                  <a:pt x="33" y="83"/>
                </a:lnTo>
                <a:lnTo>
                  <a:pt x="33" y="83"/>
                </a:lnTo>
                <a:lnTo>
                  <a:pt x="33" y="84"/>
                </a:lnTo>
                <a:lnTo>
                  <a:pt x="33" y="84"/>
                </a:lnTo>
                <a:lnTo>
                  <a:pt x="34" y="84"/>
                </a:lnTo>
                <a:lnTo>
                  <a:pt x="34" y="84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5" y="87"/>
                </a:lnTo>
                <a:lnTo>
                  <a:pt x="35" y="87"/>
                </a:lnTo>
                <a:lnTo>
                  <a:pt x="35" y="87"/>
                </a:lnTo>
                <a:lnTo>
                  <a:pt x="37" y="89"/>
                </a:lnTo>
                <a:lnTo>
                  <a:pt x="37" y="89"/>
                </a:lnTo>
                <a:lnTo>
                  <a:pt x="38" y="89"/>
                </a:lnTo>
                <a:lnTo>
                  <a:pt x="38" y="89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40" y="90"/>
                </a:lnTo>
                <a:lnTo>
                  <a:pt x="40" y="90"/>
                </a:lnTo>
                <a:lnTo>
                  <a:pt x="40" y="90"/>
                </a:lnTo>
                <a:lnTo>
                  <a:pt x="40" y="91"/>
                </a:lnTo>
                <a:lnTo>
                  <a:pt x="40" y="91"/>
                </a:lnTo>
                <a:lnTo>
                  <a:pt x="40" y="93"/>
                </a:lnTo>
                <a:lnTo>
                  <a:pt x="41" y="93"/>
                </a:lnTo>
                <a:lnTo>
                  <a:pt x="41" y="93"/>
                </a:lnTo>
                <a:lnTo>
                  <a:pt x="41" y="93"/>
                </a:lnTo>
                <a:lnTo>
                  <a:pt x="41" y="93"/>
                </a:lnTo>
                <a:lnTo>
                  <a:pt x="41" y="91"/>
                </a:lnTo>
                <a:lnTo>
                  <a:pt x="41" y="91"/>
                </a:lnTo>
                <a:lnTo>
                  <a:pt x="43" y="91"/>
                </a:lnTo>
                <a:lnTo>
                  <a:pt x="43" y="91"/>
                </a:lnTo>
                <a:lnTo>
                  <a:pt x="43" y="91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3" y="89"/>
                </a:lnTo>
                <a:lnTo>
                  <a:pt x="43" y="89"/>
                </a:lnTo>
                <a:lnTo>
                  <a:pt x="43" y="89"/>
                </a:lnTo>
                <a:lnTo>
                  <a:pt x="44" y="89"/>
                </a:lnTo>
                <a:lnTo>
                  <a:pt x="44" y="89"/>
                </a:lnTo>
                <a:lnTo>
                  <a:pt x="44" y="89"/>
                </a:lnTo>
                <a:lnTo>
                  <a:pt x="44" y="87"/>
                </a:lnTo>
                <a:lnTo>
                  <a:pt x="43" y="87"/>
                </a:lnTo>
                <a:lnTo>
                  <a:pt x="43" y="86"/>
                </a:lnTo>
                <a:lnTo>
                  <a:pt x="43" y="84"/>
                </a:lnTo>
                <a:lnTo>
                  <a:pt x="43" y="84"/>
                </a:lnTo>
                <a:lnTo>
                  <a:pt x="41" y="84"/>
                </a:lnTo>
                <a:lnTo>
                  <a:pt x="41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41" y="80"/>
                </a:lnTo>
                <a:lnTo>
                  <a:pt x="41" y="79"/>
                </a:lnTo>
                <a:lnTo>
                  <a:pt x="41" y="79"/>
                </a:lnTo>
                <a:lnTo>
                  <a:pt x="41" y="79"/>
                </a:lnTo>
                <a:lnTo>
                  <a:pt x="41" y="79"/>
                </a:lnTo>
                <a:lnTo>
                  <a:pt x="41" y="77"/>
                </a:lnTo>
                <a:lnTo>
                  <a:pt x="40" y="77"/>
                </a:lnTo>
                <a:lnTo>
                  <a:pt x="40" y="76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1" y="74"/>
                </a:lnTo>
                <a:lnTo>
                  <a:pt x="41" y="74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4" y="76"/>
                </a:lnTo>
                <a:lnTo>
                  <a:pt x="44" y="76"/>
                </a:lnTo>
                <a:lnTo>
                  <a:pt x="44" y="66"/>
                </a:lnTo>
                <a:lnTo>
                  <a:pt x="44" y="66"/>
                </a:lnTo>
                <a:lnTo>
                  <a:pt x="43" y="66"/>
                </a:lnTo>
                <a:lnTo>
                  <a:pt x="43" y="66"/>
                </a:lnTo>
                <a:lnTo>
                  <a:pt x="43" y="64"/>
                </a:lnTo>
                <a:lnTo>
                  <a:pt x="43" y="63"/>
                </a:lnTo>
                <a:lnTo>
                  <a:pt x="43" y="63"/>
                </a:lnTo>
                <a:lnTo>
                  <a:pt x="43" y="63"/>
                </a:lnTo>
                <a:lnTo>
                  <a:pt x="43" y="60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0"/>
                </a:lnTo>
                <a:lnTo>
                  <a:pt x="45" y="60"/>
                </a:lnTo>
                <a:lnTo>
                  <a:pt x="45" y="59"/>
                </a:lnTo>
                <a:lnTo>
                  <a:pt x="45" y="57"/>
                </a:lnTo>
                <a:lnTo>
                  <a:pt x="45" y="56"/>
                </a:lnTo>
                <a:lnTo>
                  <a:pt x="45" y="56"/>
                </a:lnTo>
                <a:lnTo>
                  <a:pt x="45" y="56"/>
                </a:lnTo>
                <a:lnTo>
                  <a:pt x="45" y="54"/>
                </a:lnTo>
                <a:lnTo>
                  <a:pt x="44" y="54"/>
                </a:lnTo>
                <a:lnTo>
                  <a:pt x="44" y="52"/>
                </a:lnTo>
                <a:lnTo>
                  <a:pt x="45" y="52"/>
                </a:lnTo>
                <a:lnTo>
                  <a:pt x="45" y="52"/>
                </a:lnTo>
                <a:lnTo>
                  <a:pt x="45" y="50"/>
                </a:lnTo>
                <a:lnTo>
                  <a:pt x="44" y="50"/>
                </a:lnTo>
                <a:lnTo>
                  <a:pt x="44" y="49"/>
                </a:lnTo>
                <a:lnTo>
                  <a:pt x="43" y="49"/>
                </a:lnTo>
                <a:lnTo>
                  <a:pt x="43" y="49"/>
                </a:lnTo>
                <a:lnTo>
                  <a:pt x="44" y="49"/>
                </a:lnTo>
                <a:lnTo>
                  <a:pt x="44" y="49"/>
                </a:lnTo>
                <a:lnTo>
                  <a:pt x="44" y="47"/>
                </a:lnTo>
                <a:lnTo>
                  <a:pt x="44" y="47"/>
                </a:lnTo>
                <a:lnTo>
                  <a:pt x="43" y="47"/>
                </a:lnTo>
                <a:lnTo>
                  <a:pt x="43" y="46"/>
                </a:lnTo>
                <a:lnTo>
                  <a:pt x="43" y="44"/>
                </a:lnTo>
                <a:lnTo>
                  <a:pt x="43" y="44"/>
                </a:lnTo>
                <a:lnTo>
                  <a:pt x="43" y="43"/>
                </a:lnTo>
                <a:lnTo>
                  <a:pt x="43" y="43"/>
                </a:lnTo>
                <a:lnTo>
                  <a:pt x="43" y="43"/>
                </a:lnTo>
                <a:lnTo>
                  <a:pt x="43" y="42"/>
                </a:lnTo>
                <a:lnTo>
                  <a:pt x="43" y="42"/>
                </a:lnTo>
                <a:lnTo>
                  <a:pt x="44" y="43"/>
                </a:lnTo>
                <a:lnTo>
                  <a:pt x="45" y="43"/>
                </a:lnTo>
                <a:lnTo>
                  <a:pt x="45" y="43"/>
                </a:lnTo>
                <a:lnTo>
                  <a:pt x="45" y="43"/>
                </a:lnTo>
                <a:lnTo>
                  <a:pt x="47" y="44"/>
                </a:lnTo>
                <a:lnTo>
                  <a:pt x="47" y="44"/>
                </a:lnTo>
                <a:lnTo>
                  <a:pt x="47" y="44"/>
                </a:lnTo>
                <a:lnTo>
                  <a:pt x="47" y="44"/>
                </a:lnTo>
                <a:lnTo>
                  <a:pt x="48" y="46"/>
                </a:lnTo>
                <a:lnTo>
                  <a:pt x="48" y="46"/>
                </a:lnTo>
                <a:lnTo>
                  <a:pt x="48" y="47"/>
                </a:lnTo>
                <a:lnTo>
                  <a:pt x="50" y="47"/>
                </a:lnTo>
                <a:lnTo>
                  <a:pt x="50" y="47"/>
                </a:lnTo>
                <a:lnTo>
                  <a:pt x="50" y="46"/>
                </a:lnTo>
                <a:lnTo>
                  <a:pt x="50" y="46"/>
                </a:lnTo>
                <a:lnTo>
                  <a:pt x="51" y="47"/>
                </a:lnTo>
                <a:lnTo>
                  <a:pt x="51" y="47"/>
                </a:lnTo>
                <a:lnTo>
                  <a:pt x="53" y="49"/>
                </a:lnTo>
                <a:lnTo>
                  <a:pt x="53" y="49"/>
                </a:lnTo>
                <a:lnTo>
                  <a:pt x="54" y="50"/>
                </a:lnTo>
                <a:lnTo>
                  <a:pt x="54" y="50"/>
                </a:lnTo>
                <a:lnTo>
                  <a:pt x="54" y="50"/>
                </a:lnTo>
                <a:lnTo>
                  <a:pt x="54" y="50"/>
                </a:lnTo>
                <a:lnTo>
                  <a:pt x="54" y="52"/>
                </a:lnTo>
                <a:lnTo>
                  <a:pt x="54" y="52"/>
                </a:lnTo>
                <a:lnTo>
                  <a:pt x="55" y="53"/>
                </a:lnTo>
                <a:lnTo>
                  <a:pt x="55" y="53"/>
                </a:lnTo>
                <a:lnTo>
                  <a:pt x="55" y="53"/>
                </a:lnTo>
                <a:lnTo>
                  <a:pt x="55" y="53"/>
                </a:lnTo>
                <a:lnTo>
                  <a:pt x="55" y="54"/>
                </a:lnTo>
                <a:lnTo>
                  <a:pt x="57" y="54"/>
                </a:lnTo>
                <a:lnTo>
                  <a:pt x="57" y="56"/>
                </a:lnTo>
                <a:lnTo>
                  <a:pt x="57" y="56"/>
                </a:lnTo>
                <a:lnTo>
                  <a:pt x="57" y="56"/>
                </a:lnTo>
                <a:lnTo>
                  <a:pt x="58" y="54"/>
                </a:lnTo>
                <a:lnTo>
                  <a:pt x="58" y="54"/>
                </a:lnTo>
                <a:lnTo>
                  <a:pt x="58" y="54"/>
                </a:lnTo>
                <a:lnTo>
                  <a:pt x="58" y="53"/>
                </a:lnTo>
                <a:lnTo>
                  <a:pt x="58" y="52"/>
                </a:lnTo>
                <a:lnTo>
                  <a:pt x="58" y="52"/>
                </a:lnTo>
                <a:lnTo>
                  <a:pt x="57" y="52"/>
                </a:lnTo>
                <a:lnTo>
                  <a:pt x="57" y="52"/>
                </a:lnTo>
                <a:lnTo>
                  <a:pt x="58" y="52"/>
                </a:lnTo>
                <a:lnTo>
                  <a:pt x="58" y="50"/>
                </a:lnTo>
                <a:lnTo>
                  <a:pt x="58" y="50"/>
                </a:lnTo>
                <a:lnTo>
                  <a:pt x="58" y="49"/>
                </a:lnTo>
                <a:lnTo>
                  <a:pt x="58" y="49"/>
                </a:lnTo>
                <a:lnTo>
                  <a:pt x="58" y="49"/>
                </a:lnTo>
                <a:lnTo>
                  <a:pt x="58" y="47"/>
                </a:lnTo>
                <a:lnTo>
                  <a:pt x="58" y="47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60" y="46"/>
                </a:lnTo>
                <a:lnTo>
                  <a:pt x="60" y="46"/>
                </a:lnTo>
                <a:lnTo>
                  <a:pt x="60" y="47"/>
                </a:lnTo>
                <a:lnTo>
                  <a:pt x="61" y="49"/>
                </a:lnTo>
                <a:lnTo>
                  <a:pt x="61" y="49"/>
                </a:lnTo>
                <a:lnTo>
                  <a:pt x="60" y="49"/>
                </a:lnTo>
                <a:lnTo>
                  <a:pt x="60" y="50"/>
                </a:lnTo>
                <a:lnTo>
                  <a:pt x="61" y="50"/>
                </a:lnTo>
                <a:lnTo>
                  <a:pt x="61" y="52"/>
                </a:lnTo>
                <a:lnTo>
                  <a:pt x="61" y="53"/>
                </a:lnTo>
                <a:lnTo>
                  <a:pt x="61" y="53"/>
                </a:lnTo>
                <a:lnTo>
                  <a:pt x="61" y="53"/>
                </a:lnTo>
                <a:lnTo>
                  <a:pt x="63" y="57"/>
                </a:lnTo>
                <a:lnTo>
                  <a:pt x="63" y="59"/>
                </a:lnTo>
                <a:lnTo>
                  <a:pt x="63" y="60"/>
                </a:lnTo>
                <a:lnTo>
                  <a:pt x="63" y="60"/>
                </a:lnTo>
                <a:lnTo>
                  <a:pt x="63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1"/>
                </a:lnTo>
                <a:lnTo>
                  <a:pt x="65" y="61"/>
                </a:lnTo>
                <a:lnTo>
                  <a:pt x="65" y="60"/>
                </a:lnTo>
                <a:lnTo>
                  <a:pt x="65" y="60"/>
                </a:lnTo>
                <a:lnTo>
                  <a:pt x="65" y="59"/>
                </a:lnTo>
                <a:lnTo>
                  <a:pt x="65" y="59"/>
                </a:lnTo>
                <a:lnTo>
                  <a:pt x="67" y="57"/>
                </a:lnTo>
                <a:lnTo>
                  <a:pt x="67" y="57"/>
                </a:lnTo>
                <a:lnTo>
                  <a:pt x="67" y="57"/>
                </a:lnTo>
                <a:lnTo>
                  <a:pt x="65" y="57"/>
                </a:lnTo>
                <a:lnTo>
                  <a:pt x="65" y="56"/>
                </a:lnTo>
                <a:lnTo>
                  <a:pt x="65" y="54"/>
                </a:lnTo>
                <a:lnTo>
                  <a:pt x="65" y="54"/>
                </a:lnTo>
                <a:lnTo>
                  <a:pt x="65" y="54"/>
                </a:lnTo>
                <a:lnTo>
                  <a:pt x="65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7" y="50"/>
                </a:lnTo>
                <a:lnTo>
                  <a:pt x="67" y="50"/>
                </a:lnTo>
                <a:lnTo>
                  <a:pt x="67" y="50"/>
                </a:lnTo>
                <a:lnTo>
                  <a:pt x="67" y="52"/>
                </a:lnTo>
                <a:lnTo>
                  <a:pt x="67" y="52"/>
                </a:lnTo>
                <a:lnTo>
                  <a:pt x="67" y="53"/>
                </a:lnTo>
                <a:lnTo>
                  <a:pt x="67" y="54"/>
                </a:lnTo>
                <a:lnTo>
                  <a:pt x="67" y="54"/>
                </a:lnTo>
                <a:lnTo>
                  <a:pt x="67" y="56"/>
                </a:lnTo>
                <a:lnTo>
                  <a:pt x="68" y="56"/>
                </a:lnTo>
                <a:lnTo>
                  <a:pt x="68" y="56"/>
                </a:lnTo>
                <a:lnTo>
                  <a:pt x="68" y="56"/>
                </a:lnTo>
                <a:lnTo>
                  <a:pt x="68" y="56"/>
                </a:lnTo>
                <a:lnTo>
                  <a:pt x="68" y="56"/>
                </a:lnTo>
                <a:lnTo>
                  <a:pt x="68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1" y="57"/>
                </a:lnTo>
                <a:lnTo>
                  <a:pt x="71" y="56"/>
                </a:lnTo>
                <a:lnTo>
                  <a:pt x="71" y="56"/>
                </a:lnTo>
                <a:lnTo>
                  <a:pt x="71" y="56"/>
                </a:lnTo>
                <a:lnTo>
                  <a:pt x="70" y="56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1" y="54"/>
                </a:lnTo>
                <a:lnTo>
                  <a:pt x="71" y="54"/>
                </a:lnTo>
                <a:lnTo>
                  <a:pt x="73" y="54"/>
                </a:lnTo>
                <a:lnTo>
                  <a:pt x="73" y="54"/>
                </a:lnTo>
                <a:lnTo>
                  <a:pt x="73" y="54"/>
                </a:lnTo>
                <a:lnTo>
                  <a:pt x="74" y="54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4" y="57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8" y="54"/>
                </a:lnTo>
                <a:lnTo>
                  <a:pt x="78" y="52"/>
                </a:lnTo>
                <a:lnTo>
                  <a:pt x="77" y="49"/>
                </a:lnTo>
                <a:lnTo>
                  <a:pt x="77" y="46"/>
                </a:lnTo>
                <a:lnTo>
                  <a:pt x="77" y="46"/>
                </a:lnTo>
                <a:lnTo>
                  <a:pt x="77" y="46"/>
                </a:lnTo>
                <a:lnTo>
                  <a:pt x="75" y="46"/>
                </a:lnTo>
                <a:lnTo>
                  <a:pt x="75" y="44"/>
                </a:lnTo>
                <a:lnTo>
                  <a:pt x="75" y="44"/>
                </a:lnTo>
                <a:lnTo>
                  <a:pt x="74" y="43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3" y="42"/>
                </a:lnTo>
                <a:lnTo>
                  <a:pt x="73" y="42"/>
                </a:lnTo>
                <a:lnTo>
                  <a:pt x="71" y="42"/>
                </a:lnTo>
                <a:lnTo>
                  <a:pt x="71" y="42"/>
                </a:lnTo>
                <a:lnTo>
                  <a:pt x="71" y="42"/>
                </a:lnTo>
                <a:lnTo>
                  <a:pt x="70" y="43"/>
                </a:lnTo>
                <a:lnTo>
                  <a:pt x="70" y="43"/>
                </a:lnTo>
                <a:lnTo>
                  <a:pt x="70" y="43"/>
                </a:lnTo>
                <a:lnTo>
                  <a:pt x="68" y="43"/>
                </a:lnTo>
                <a:lnTo>
                  <a:pt x="68" y="43"/>
                </a:lnTo>
                <a:lnTo>
                  <a:pt x="68" y="43"/>
                </a:lnTo>
                <a:lnTo>
                  <a:pt x="68" y="42"/>
                </a:lnTo>
                <a:lnTo>
                  <a:pt x="70" y="40"/>
                </a:lnTo>
                <a:lnTo>
                  <a:pt x="70" y="39"/>
                </a:lnTo>
                <a:lnTo>
                  <a:pt x="70" y="37"/>
                </a:lnTo>
                <a:lnTo>
                  <a:pt x="71" y="34"/>
                </a:lnTo>
                <a:lnTo>
                  <a:pt x="73" y="33"/>
                </a:lnTo>
                <a:lnTo>
                  <a:pt x="73" y="32"/>
                </a:lnTo>
                <a:lnTo>
                  <a:pt x="73" y="32"/>
                </a:lnTo>
                <a:lnTo>
                  <a:pt x="73" y="32"/>
                </a:lnTo>
                <a:lnTo>
                  <a:pt x="74" y="30"/>
                </a:lnTo>
                <a:lnTo>
                  <a:pt x="74" y="30"/>
                </a:lnTo>
                <a:lnTo>
                  <a:pt x="74" y="29"/>
                </a:lnTo>
                <a:lnTo>
                  <a:pt x="74" y="29"/>
                </a:lnTo>
                <a:lnTo>
                  <a:pt x="74" y="27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5" y="26"/>
                </a:lnTo>
                <a:lnTo>
                  <a:pt x="75" y="26"/>
                </a:lnTo>
                <a:lnTo>
                  <a:pt x="77" y="24"/>
                </a:lnTo>
                <a:lnTo>
                  <a:pt x="77" y="24"/>
                </a:lnTo>
                <a:lnTo>
                  <a:pt x="77" y="23"/>
                </a:lnTo>
                <a:lnTo>
                  <a:pt x="77" y="23"/>
                </a:lnTo>
                <a:lnTo>
                  <a:pt x="77" y="22"/>
                </a:lnTo>
                <a:lnTo>
                  <a:pt x="77" y="22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80" y="20"/>
                </a:lnTo>
                <a:lnTo>
                  <a:pt x="80" y="20"/>
                </a:lnTo>
                <a:lnTo>
                  <a:pt x="80" y="20"/>
                </a:lnTo>
                <a:lnTo>
                  <a:pt x="80" y="20"/>
                </a:lnTo>
                <a:lnTo>
                  <a:pt x="80" y="20"/>
                </a:lnTo>
                <a:lnTo>
                  <a:pt x="81" y="20"/>
                </a:lnTo>
                <a:lnTo>
                  <a:pt x="81" y="19"/>
                </a:lnTo>
                <a:lnTo>
                  <a:pt x="83" y="17"/>
                </a:lnTo>
                <a:lnTo>
                  <a:pt x="83" y="16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3"/>
                </a:lnTo>
                <a:lnTo>
                  <a:pt x="84" y="12"/>
                </a:lnTo>
                <a:lnTo>
                  <a:pt x="85" y="12"/>
                </a:lnTo>
                <a:lnTo>
                  <a:pt x="85" y="10"/>
                </a:lnTo>
                <a:lnTo>
                  <a:pt x="85" y="9"/>
                </a:lnTo>
                <a:lnTo>
                  <a:pt x="84" y="9"/>
                </a:lnTo>
                <a:lnTo>
                  <a:pt x="84" y="9"/>
                </a:lnTo>
                <a:lnTo>
                  <a:pt x="84" y="7"/>
                </a:lnTo>
                <a:lnTo>
                  <a:pt x="85" y="7"/>
                </a:lnTo>
                <a:lnTo>
                  <a:pt x="85" y="7"/>
                </a:lnTo>
                <a:lnTo>
                  <a:pt x="85" y="7"/>
                </a:lnTo>
                <a:lnTo>
                  <a:pt x="85" y="7"/>
                </a:lnTo>
                <a:lnTo>
                  <a:pt x="85" y="6"/>
                </a:lnTo>
                <a:lnTo>
                  <a:pt x="85" y="6"/>
                </a:lnTo>
                <a:lnTo>
                  <a:pt x="87" y="4"/>
                </a:lnTo>
                <a:lnTo>
                  <a:pt x="87" y="4"/>
                </a:lnTo>
                <a:lnTo>
                  <a:pt x="87" y="3"/>
                </a:lnTo>
                <a:lnTo>
                  <a:pt x="85" y="3"/>
                </a:lnTo>
                <a:lnTo>
                  <a:pt x="85" y="3"/>
                </a:lnTo>
                <a:lnTo>
                  <a:pt x="85" y="0"/>
                </a:lnTo>
                <a:lnTo>
                  <a:pt x="87" y="2"/>
                </a:lnTo>
                <a:lnTo>
                  <a:pt x="87" y="2"/>
                </a:ln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C0868A-B676-976B-7FA1-0689E1BABB1A}"/>
              </a:ext>
            </a:extLst>
          </p:cNvPr>
          <p:cNvSpPr txBox="1"/>
          <p:nvPr/>
        </p:nvSpPr>
        <p:spPr>
          <a:xfrm>
            <a:off x="1030345" y="736490"/>
            <a:ext cx="6563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E97161"/>
                </a:solidFill>
                <a:latin typeface="Cooper Black" panose="0208090404030B020404" pitchFamily="18" charset="0"/>
              </a:rPr>
              <a:t>POWERPOINT TEMPLET .</a:t>
            </a:r>
            <a:endParaRPr lang="zh-CN" altLang="en-US" sz="3600">
              <a:solidFill>
                <a:srgbClr val="E97161"/>
              </a:solidFill>
              <a:latin typeface="Cooper Black" panose="0208090404030B0204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8F5A2A-F135-5E8E-3A6D-CD9F82BEA013}"/>
              </a:ext>
            </a:extLst>
          </p:cNvPr>
          <p:cNvSpPr txBox="1"/>
          <p:nvPr/>
        </p:nvSpPr>
        <p:spPr>
          <a:xfrm>
            <a:off x="1030345" y="1382821"/>
            <a:ext cx="811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/>
              <a:t>HABITANT MORBI TRISTIQUE SENECTUS ET NETUS ET MALESUADA FAMES AC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6E3548-9C8D-E735-CA9B-B1D36EF97BD2}"/>
              </a:ext>
            </a:extLst>
          </p:cNvPr>
          <p:cNvSpPr txBox="1"/>
          <p:nvPr/>
        </p:nvSpPr>
        <p:spPr>
          <a:xfrm>
            <a:off x="1030345" y="2398484"/>
            <a:ext cx="361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>
                <a:solidFill>
                  <a:srgbClr val="E97161"/>
                </a:solidFill>
              </a:rPr>
              <a:t>Netus Et Malesuada Fames Ac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8E6403-1712-6C43-A790-C7908F40EDCE}"/>
              </a:ext>
            </a:extLst>
          </p:cNvPr>
          <p:cNvSpPr txBox="1"/>
          <p:nvPr/>
        </p:nvSpPr>
        <p:spPr>
          <a:xfrm>
            <a:off x="1030345" y="2798594"/>
            <a:ext cx="5433956" cy="58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Vivamus a tellus. Pellentesque habitant morbi tristique senectus et netus et malesuada fames ac turpis egestas. Proin pharetra nonummy pede.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4178D3-1E23-E354-5BA2-2C3781E837B4}"/>
              </a:ext>
            </a:extLst>
          </p:cNvPr>
          <p:cNvSpPr txBox="1"/>
          <p:nvPr/>
        </p:nvSpPr>
        <p:spPr>
          <a:xfrm>
            <a:off x="1030345" y="3766688"/>
            <a:ext cx="361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fr-FR" altLang="zh-CN" sz="2000">
                <a:solidFill>
                  <a:srgbClr val="E97161"/>
                </a:solidFill>
              </a:rPr>
              <a:t>Tristique Senectus Et Netus</a:t>
            </a:r>
            <a:endParaRPr lang="en-US" altLang="zh-CN" sz="2000">
              <a:solidFill>
                <a:srgbClr val="E9716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6870E4-803F-9E8A-2117-0AF900BE13BC}"/>
              </a:ext>
            </a:extLst>
          </p:cNvPr>
          <p:cNvSpPr txBox="1"/>
          <p:nvPr/>
        </p:nvSpPr>
        <p:spPr>
          <a:xfrm>
            <a:off x="1030345" y="4166798"/>
            <a:ext cx="4481456" cy="58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Vivamus a tellus. Pellentesque habitant morbi tristique senectus et netus et malesuada fames ac turpis egestas. Proin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A705537-3071-D17E-3023-1E5461E84532}"/>
              </a:ext>
            </a:extLst>
          </p:cNvPr>
          <p:cNvSpPr txBox="1"/>
          <p:nvPr/>
        </p:nvSpPr>
        <p:spPr>
          <a:xfrm>
            <a:off x="1030344" y="5134893"/>
            <a:ext cx="3994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>
                <a:solidFill>
                  <a:srgbClr val="E97161"/>
                </a:solidFill>
              </a:rPr>
              <a:t>Et Malesuada Fames Ac Turpis Egestas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35F8240-9E1E-5932-4C3A-CE944AA2FAE7}"/>
              </a:ext>
            </a:extLst>
          </p:cNvPr>
          <p:cNvSpPr txBox="1"/>
          <p:nvPr/>
        </p:nvSpPr>
        <p:spPr>
          <a:xfrm>
            <a:off x="1030345" y="5535003"/>
            <a:ext cx="5065656" cy="58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Vivamus a tellus. Pellentesque habitant morbi tristique senectus et netus et malesuada fames ac turpis egestas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9F09606-DF4F-BCE9-4A2B-BF78A1E187CB}"/>
              </a:ext>
            </a:extLst>
          </p:cNvPr>
          <p:cNvSpPr txBox="1"/>
          <p:nvPr/>
        </p:nvSpPr>
        <p:spPr>
          <a:xfrm>
            <a:off x="6464301" y="2398484"/>
            <a:ext cx="3127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>
                <a:solidFill>
                  <a:srgbClr val="E97161"/>
                </a:solidFill>
              </a:rPr>
              <a:t>Malesuada Fames Ac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0AF14C1-30D2-E3DD-980F-3A5B15162027}"/>
              </a:ext>
            </a:extLst>
          </p:cNvPr>
          <p:cNvSpPr txBox="1"/>
          <p:nvPr/>
        </p:nvSpPr>
        <p:spPr>
          <a:xfrm>
            <a:off x="6464301" y="2798594"/>
            <a:ext cx="4697356" cy="58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Vivamus a tellus. Pellentesque habitant morbi tristique senectus et netus et malesuada fames ac turpis egestas. Proin pharetra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81327C9-DACB-A6B4-8A6F-D234E102A0BC}"/>
              </a:ext>
            </a:extLst>
          </p:cNvPr>
          <p:cNvSpPr txBox="1"/>
          <p:nvPr/>
        </p:nvSpPr>
        <p:spPr>
          <a:xfrm>
            <a:off x="6464301" y="3766688"/>
            <a:ext cx="3127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>
                <a:solidFill>
                  <a:srgbClr val="E97161"/>
                </a:solidFill>
              </a:rPr>
              <a:t>Netus Et Malesuada Fames Ac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6FFBD0C-D867-D43B-00A0-38F388DBB4B1}"/>
              </a:ext>
            </a:extLst>
          </p:cNvPr>
          <p:cNvSpPr txBox="1"/>
          <p:nvPr/>
        </p:nvSpPr>
        <p:spPr>
          <a:xfrm>
            <a:off x="6464301" y="4166798"/>
            <a:ext cx="3873972" cy="58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Vivamus a tellus. Pellentesque habitant morbi tristique senectus et netus et malesuada fames ac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FA047E-0DE3-9001-ED2C-8AD49B4FCE6F}"/>
              </a:ext>
            </a:extLst>
          </p:cNvPr>
          <p:cNvSpPr txBox="1"/>
          <p:nvPr/>
        </p:nvSpPr>
        <p:spPr>
          <a:xfrm>
            <a:off x="6464301" y="5134893"/>
            <a:ext cx="3127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pPr algn="l"/>
            <a:r>
              <a:rPr lang="en-US" altLang="zh-CN" sz="2000">
                <a:solidFill>
                  <a:srgbClr val="E97161"/>
                </a:solidFill>
              </a:rPr>
              <a:t>Ac Turpis Egestas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A5BA4BD-47EB-4B91-A64C-72E23F18F171}"/>
              </a:ext>
            </a:extLst>
          </p:cNvPr>
          <p:cNvSpPr txBox="1"/>
          <p:nvPr/>
        </p:nvSpPr>
        <p:spPr>
          <a:xfrm>
            <a:off x="6464301" y="5535003"/>
            <a:ext cx="4378981" cy="58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294123"/>
                </a:solidFill>
                <a:latin typeface="Tw Cen MT Condensed Extra Bold" panose="020B0803020202020204" pitchFamily="34" charset="0"/>
              </a:rPr>
              <a:t>Vivamus a tellus. Pellentesque habitant morbi tristique senectus et netus et malesuada fames ac turpis egestas</a:t>
            </a:r>
          </a:p>
        </p:txBody>
      </p:sp>
      <p:sp>
        <p:nvSpPr>
          <p:cNvPr id="26" name="Freeform 977">
            <a:extLst>
              <a:ext uri="{FF2B5EF4-FFF2-40B4-BE49-F238E27FC236}">
                <a16:creationId xmlns:a16="http://schemas.microsoft.com/office/drawing/2014/main" id="{9DD20C11-29E5-7E2C-D9CA-8811D5A08A0A}"/>
              </a:ext>
            </a:extLst>
          </p:cNvPr>
          <p:cNvSpPr>
            <a:spLocks/>
          </p:cNvSpPr>
          <p:nvPr/>
        </p:nvSpPr>
        <p:spPr bwMode="auto">
          <a:xfrm>
            <a:off x="8154143" y="648692"/>
            <a:ext cx="781051" cy="1417268"/>
          </a:xfrm>
          <a:custGeom>
            <a:avLst/>
            <a:gdLst>
              <a:gd name="T0" fmla="*/ 105 w 151"/>
              <a:gd name="T1" fmla="*/ 5 h 274"/>
              <a:gd name="T2" fmla="*/ 119 w 151"/>
              <a:gd name="T3" fmla="*/ 7 h 274"/>
              <a:gd name="T4" fmla="*/ 132 w 151"/>
              <a:gd name="T5" fmla="*/ 15 h 274"/>
              <a:gd name="T6" fmla="*/ 145 w 151"/>
              <a:gd name="T7" fmla="*/ 43 h 274"/>
              <a:gd name="T8" fmla="*/ 146 w 151"/>
              <a:gd name="T9" fmla="*/ 47 h 274"/>
              <a:gd name="T10" fmla="*/ 149 w 151"/>
              <a:gd name="T11" fmla="*/ 50 h 274"/>
              <a:gd name="T12" fmla="*/ 149 w 151"/>
              <a:gd name="T13" fmla="*/ 59 h 274"/>
              <a:gd name="T14" fmla="*/ 141 w 151"/>
              <a:gd name="T15" fmla="*/ 47 h 274"/>
              <a:gd name="T16" fmla="*/ 142 w 151"/>
              <a:gd name="T17" fmla="*/ 63 h 274"/>
              <a:gd name="T18" fmla="*/ 144 w 151"/>
              <a:gd name="T19" fmla="*/ 72 h 274"/>
              <a:gd name="T20" fmla="*/ 148 w 151"/>
              <a:gd name="T21" fmla="*/ 96 h 274"/>
              <a:gd name="T22" fmla="*/ 145 w 151"/>
              <a:gd name="T23" fmla="*/ 104 h 274"/>
              <a:gd name="T24" fmla="*/ 139 w 151"/>
              <a:gd name="T25" fmla="*/ 93 h 274"/>
              <a:gd name="T26" fmla="*/ 141 w 151"/>
              <a:gd name="T27" fmla="*/ 100 h 274"/>
              <a:gd name="T28" fmla="*/ 142 w 151"/>
              <a:gd name="T29" fmla="*/ 117 h 274"/>
              <a:gd name="T30" fmla="*/ 149 w 151"/>
              <a:gd name="T31" fmla="*/ 140 h 274"/>
              <a:gd name="T32" fmla="*/ 149 w 151"/>
              <a:gd name="T33" fmla="*/ 150 h 274"/>
              <a:gd name="T34" fmla="*/ 141 w 151"/>
              <a:gd name="T35" fmla="*/ 140 h 274"/>
              <a:gd name="T36" fmla="*/ 135 w 151"/>
              <a:gd name="T37" fmla="*/ 127 h 274"/>
              <a:gd name="T38" fmla="*/ 131 w 151"/>
              <a:gd name="T39" fmla="*/ 127 h 274"/>
              <a:gd name="T40" fmla="*/ 134 w 151"/>
              <a:gd name="T41" fmla="*/ 138 h 274"/>
              <a:gd name="T42" fmla="*/ 135 w 151"/>
              <a:gd name="T43" fmla="*/ 150 h 274"/>
              <a:gd name="T44" fmla="*/ 141 w 151"/>
              <a:gd name="T45" fmla="*/ 166 h 274"/>
              <a:gd name="T46" fmla="*/ 141 w 151"/>
              <a:gd name="T47" fmla="*/ 171 h 274"/>
              <a:gd name="T48" fmla="*/ 129 w 151"/>
              <a:gd name="T49" fmla="*/ 156 h 274"/>
              <a:gd name="T50" fmla="*/ 124 w 151"/>
              <a:gd name="T51" fmla="*/ 143 h 274"/>
              <a:gd name="T52" fmla="*/ 124 w 151"/>
              <a:gd name="T53" fmla="*/ 153 h 274"/>
              <a:gd name="T54" fmla="*/ 132 w 151"/>
              <a:gd name="T55" fmla="*/ 171 h 274"/>
              <a:gd name="T56" fmla="*/ 138 w 151"/>
              <a:gd name="T57" fmla="*/ 190 h 274"/>
              <a:gd name="T58" fmla="*/ 144 w 151"/>
              <a:gd name="T59" fmla="*/ 203 h 274"/>
              <a:gd name="T60" fmla="*/ 144 w 151"/>
              <a:gd name="T61" fmla="*/ 208 h 274"/>
              <a:gd name="T62" fmla="*/ 138 w 151"/>
              <a:gd name="T63" fmla="*/ 197 h 274"/>
              <a:gd name="T64" fmla="*/ 136 w 151"/>
              <a:gd name="T65" fmla="*/ 207 h 274"/>
              <a:gd name="T66" fmla="*/ 131 w 151"/>
              <a:gd name="T67" fmla="*/ 210 h 274"/>
              <a:gd name="T68" fmla="*/ 134 w 151"/>
              <a:gd name="T69" fmla="*/ 213 h 274"/>
              <a:gd name="T70" fmla="*/ 132 w 151"/>
              <a:gd name="T71" fmla="*/ 224 h 274"/>
              <a:gd name="T72" fmla="*/ 136 w 151"/>
              <a:gd name="T73" fmla="*/ 235 h 274"/>
              <a:gd name="T74" fmla="*/ 141 w 151"/>
              <a:gd name="T75" fmla="*/ 248 h 274"/>
              <a:gd name="T76" fmla="*/ 146 w 151"/>
              <a:gd name="T77" fmla="*/ 251 h 274"/>
              <a:gd name="T78" fmla="*/ 145 w 151"/>
              <a:gd name="T79" fmla="*/ 258 h 274"/>
              <a:gd name="T80" fmla="*/ 149 w 151"/>
              <a:gd name="T81" fmla="*/ 272 h 274"/>
              <a:gd name="T82" fmla="*/ 142 w 151"/>
              <a:gd name="T83" fmla="*/ 262 h 274"/>
              <a:gd name="T84" fmla="*/ 135 w 151"/>
              <a:gd name="T85" fmla="*/ 257 h 274"/>
              <a:gd name="T86" fmla="*/ 104 w 151"/>
              <a:gd name="T87" fmla="*/ 204 h 274"/>
              <a:gd name="T88" fmla="*/ 87 w 151"/>
              <a:gd name="T89" fmla="*/ 171 h 274"/>
              <a:gd name="T90" fmla="*/ 72 w 151"/>
              <a:gd name="T91" fmla="*/ 147 h 274"/>
              <a:gd name="T92" fmla="*/ 57 w 151"/>
              <a:gd name="T93" fmla="*/ 124 h 274"/>
              <a:gd name="T94" fmla="*/ 24 w 151"/>
              <a:gd name="T95" fmla="*/ 72 h 274"/>
              <a:gd name="T96" fmla="*/ 5 w 151"/>
              <a:gd name="T97" fmla="*/ 43 h 274"/>
              <a:gd name="T98" fmla="*/ 7 w 151"/>
              <a:gd name="T99" fmla="*/ 36 h 274"/>
              <a:gd name="T100" fmla="*/ 3 w 151"/>
              <a:gd name="T101" fmla="*/ 30 h 274"/>
              <a:gd name="T102" fmla="*/ 15 w 151"/>
              <a:gd name="T103" fmla="*/ 22 h 274"/>
              <a:gd name="T104" fmla="*/ 27 w 151"/>
              <a:gd name="T105" fmla="*/ 16 h 274"/>
              <a:gd name="T106" fmla="*/ 40 w 151"/>
              <a:gd name="T107" fmla="*/ 12 h 274"/>
              <a:gd name="T108" fmla="*/ 45 w 151"/>
              <a:gd name="T109" fmla="*/ 10 h 274"/>
              <a:gd name="T110" fmla="*/ 55 w 151"/>
              <a:gd name="T111" fmla="*/ 10 h 274"/>
              <a:gd name="T112" fmla="*/ 60 w 151"/>
              <a:gd name="T113" fmla="*/ 7 h 274"/>
              <a:gd name="T114" fmla="*/ 71 w 151"/>
              <a:gd name="T115" fmla="*/ 9 h 274"/>
              <a:gd name="T116" fmla="*/ 82 w 151"/>
              <a:gd name="T117" fmla="*/ 0 h 274"/>
              <a:gd name="T118" fmla="*/ 92 w 151"/>
              <a:gd name="T119" fmla="*/ 5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1" h="274">
                <a:moveTo>
                  <a:pt x="92" y="5"/>
                </a:moveTo>
                <a:lnTo>
                  <a:pt x="92" y="5"/>
                </a:lnTo>
                <a:lnTo>
                  <a:pt x="92" y="5"/>
                </a:lnTo>
                <a:lnTo>
                  <a:pt x="94" y="5"/>
                </a:lnTo>
                <a:lnTo>
                  <a:pt x="95" y="6"/>
                </a:lnTo>
                <a:lnTo>
                  <a:pt x="99" y="7"/>
                </a:lnTo>
                <a:lnTo>
                  <a:pt x="101" y="7"/>
                </a:lnTo>
                <a:lnTo>
                  <a:pt x="101" y="7"/>
                </a:lnTo>
                <a:lnTo>
                  <a:pt x="102" y="7"/>
                </a:lnTo>
                <a:lnTo>
                  <a:pt x="102" y="7"/>
                </a:lnTo>
                <a:lnTo>
                  <a:pt x="104" y="6"/>
                </a:lnTo>
                <a:lnTo>
                  <a:pt x="104" y="6"/>
                </a:lnTo>
                <a:lnTo>
                  <a:pt x="105" y="5"/>
                </a:lnTo>
                <a:lnTo>
                  <a:pt x="105" y="5"/>
                </a:lnTo>
                <a:lnTo>
                  <a:pt x="107" y="5"/>
                </a:lnTo>
                <a:lnTo>
                  <a:pt x="108" y="6"/>
                </a:lnTo>
                <a:lnTo>
                  <a:pt x="109" y="6"/>
                </a:lnTo>
                <a:lnTo>
                  <a:pt x="111" y="7"/>
                </a:lnTo>
                <a:lnTo>
                  <a:pt x="112" y="9"/>
                </a:lnTo>
                <a:lnTo>
                  <a:pt x="114" y="9"/>
                </a:lnTo>
                <a:lnTo>
                  <a:pt x="115" y="10"/>
                </a:lnTo>
                <a:lnTo>
                  <a:pt x="117" y="10"/>
                </a:lnTo>
                <a:lnTo>
                  <a:pt x="118" y="10"/>
                </a:lnTo>
                <a:lnTo>
                  <a:pt x="118" y="10"/>
                </a:lnTo>
                <a:lnTo>
                  <a:pt x="118" y="9"/>
                </a:lnTo>
                <a:lnTo>
                  <a:pt x="119" y="7"/>
                </a:lnTo>
                <a:lnTo>
                  <a:pt x="121" y="7"/>
                </a:lnTo>
                <a:lnTo>
                  <a:pt x="121" y="7"/>
                </a:lnTo>
                <a:lnTo>
                  <a:pt x="121" y="7"/>
                </a:lnTo>
                <a:lnTo>
                  <a:pt x="122" y="7"/>
                </a:lnTo>
                <a:lnTo>
                  <a:pt x="124" y="7"/>
                </a:lnTo>
                <a:lnTo>
                  <a:pt x="125" y="9"/>
                </a:lnTo>
                <a:lnTo>
                  <a:pt x="127" y="10"/>
                </a:lnTo>
                <a:lnTo>
                  <a:pt x="128" y="12"/>
                </a:lnTo>
                <a:lnTo>
                  <a:pt x="128" y="13"/>
                </a:lnTo>
                <a:lnTo>
                  <a:pt x="131" y="15"/>
                </a:lnTo>
                <a:lnTo>
                  <a:pt x="131" y="15"/>
                </a:lnTo>
                <a:lnTo>
                  <a:pt x="132" y="15"/>
                </a:lnTo>
                <a:lnTo>
                  <a:pt x="132" y="15"/>
                </a:lnTo>
                <a:lnTo>
                  <a:pt x="135" y="20"/>
                </a:lnTo>
                <a:lnTo>
                  <a:pt x="138" y="22"/>
                </a:lnTo>
                <a:lnTo>
                  <a:pt x="139" y="25"/>
                </a:lnTo>
                <a:lnTo>
                  <a:pt x="141" y="27"/>
                </a:lnTo>
                <a:lnTo>
                  <a:pt x="142" y="29"/>
                </a:lnTo>
                <a:lnTo>
                  <a:pt x="144" y="32"/>
                </a:lnTo>
                <a:lnTo>
                  <a:pt x="144" y="35"/>
                </a:lnTo>
                <a:lnTo>
                  <a:pt x="144" y="35"/>
                </a:lnTo>
                <a:lnTo>
                  <a:pt x="145" y="36"/>
                </a:lnTo>
                <a:lnTo>
                  <a:pt x="145" y="39"/>
                </a:lnTo>
                <a:lnTo>
                  <a:pt x="145" y="40"/>
                </a:lnTo>
                <a:lnTo>
                  <a:pt x="145" y="43"/>
                </a:lnTo>
                <a:lnTo>
                  <a:pt x="145" y="43"/>
                </a:lnTo>
                <a:lnTo>
                  <a:pt x="144" y="43"/>
                </a:lnTo>
                <a:lnTo>
                  <a:pt x="144" y="44"/>
                </a:lnTo>
                <a:lnTo>
                  <a:pt x="142" y="44"/>
                </a:lnTo>
                <a:lnTo>
                  <a:pt x="142" y="44"/>
                </a:lnTo>
                <a:lnTo>
                  <a:pt x="144" y="46"/>
                </a:lnTo>
                <a:lnTo>
                  <a:pt x="144" y="47"/>
                </a:lnTo>
                <a:lnTo>
                  <a:pt x="145" y="49"/>
                </a:lnTo>
                <a:lnTo>
                  <a:pt x="145" y="49"/>
                </a:lnTo>
                <a:lnTo>
                  <a:pt x="145" y="49"/>
                </a:lnTo>
                <a:lnTo>
                  <a:pt x="145" y="49"/>
                </a:lnTo>
                <a:lnTo>
                  <a:pt x="146" y="49"/>
                </a:lnTo>
                <a:lnTo>
                  <a:pt x="146" y="47"/>
                </a:lnTo>
                <a:lnTo>
                  <a:pt x="146" y="47"/>
                </a:lnTo>
                <a:lnTo>
                  <a:pt x="146" y="46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6"/>
                </a:lnTo>
                <a:lnTo>
                  <a:pt x="149" y="47"/>
                </a:lnTo>
                <a:lnTo>
                  <a:pt x="149" y="49"/>
                </a:lnTo>
                <a:lnTo>
                  <a:pt x="149" y="49"/>
                </a:lnTo>
                <a:lnTo>
                  <a:pt x="149" y="49"/>
                </a:lnTo>
                <a:lnTo>
                  <a:pt x="149" y="50"/>
                </a:lnTo>
                <a:lnTo>
                  <a:pt x="151" y="52"/>
                </a:lnTo>
                <a:lnTo>
                  <a:pt x="149" y="52"/>
                </a:lnTo>
                <a:lnTo>
                  <a:pt x="149" y="52"/>
                </a:lnTo>
                <a:lnTo>
                  <a:pt x="149" y="52"/>
                </a:lnTo>
                <a:lnTo>
                  <a:pt x="148" y="53"/>
                </a:lnTo>
                <a:lnTo>
                  <a:pt x="148" y="53"/>
                </a:lnTo>
                <a:lnTo>
                  <a:pt x="148" y="54"/>
                </a:lnTo>
                <a:lnTo>
                  <a:pt x="148" y="54"/>
                </a:lnTo>
                <a:lnTo>
                  <a:pt x="149" y="56"/>
                </a:lnTo>
                <a:lnTo>
                  <a:pt x="149" y="57"/>
                </a:lnTo>
                <a:lnTo>
                  <a:pt x="151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8" y="59"/>
                </a:lnTo>
                <a:lnTo>
                  <a:pt x="148" y="59"/>
                </a:lnTo>
                <a:lnTo>
                  <a:pt x="148" y="57"/>
                </a:lnTo>
                <a:lnTo>
                  <a:pt x="146" y="56"/>
                </a:lnTo>
                <a:lnTo>
                  <a:pt x="146" y="54"/>
                </a:lnTo>
                <a:lnTo>
                  <a:pt x="146" y="54"/>
                </a:lnTo>
                <a:lnTo>
                  <a:pt x="146" y="54"/>
                </a:lnTo>
                <a:lnTo>
                  <a:pt x="145" y="52"/>
                </a:lnTo>
                <a:lnTo>
                  <a:pt x="144" y="50"/>
                </a:lnTo>
                <a:lnTo>
                  <a:pt x="142" y="49"/>
                </a:lnTo>
                <a:lnTo>
                  <a:pt x="142" y="49"/>
                </a:lnTo>
                <a:lnTo>
                  <a:pt x="141" y="47"/>
                </a:lnTo>
                <a:lnTo>
                  <a:pt x="139" y="47"/>
                </a:lnTo>
                <a:lnTo>
                  <a:pt x="139" y="47"/>
                </a:lnTo>
                <a:lnTo>
                  <a:pt x="139" y="49"/>
                </a:lnTo>
                <a:lnTo>
                  <a:pt x="139" y="50"/>
                </a:lnTo>
                <a:lnTo>
                  <a:pt x="141" y="53"/>
                </a:lnTo>
                <a:lnTo>
                  <a:pt x="141" y="56"/>
                </a:lnTo>
                <a:lnTo>
                  <a:pt x="141" y="57"/>
                </a:lnTo>
                <a:lnTo>
                  <a:pt x="141" y="59"/>
                </a:lnTo>
                <a:lnTo>
                  <a:pt x="141" y="59"/>
                </a:lnTo>
                <a:lnTo>
                  <a:pt x="142" y="60"/>
                </a:lnTo>
                <a:lnTo>
                  <a:pt x="142" y="60"/>
                </a:lnTo>
                <a:lnTo>
                  <a:pt x="142" y="63"/>
                </a:lnTo>
                <a:lnTo>
                  <a:pt x="142" y="63"/>
                </a:lnTo>
                <a:lnTo>
                  <a:pt x="142" y="63"/>
                </a:lnTo>
                <a:lnTo>
                  <a:pt x="141" y="63"/>
                </a:lnTo>
                <a:lnTo>
                  <a:pt x="141" y="63"/>
                </a:lnTo>
                <a:lnTo>
                  <a:pt x="139" y="62"/>
                </a:lnTo>
                <a:lnTo>
                  <a:pt x="139" y="62"/>
                </a:lnTo>
                <a:lnTo>
                  <a:pt x="139" y="63"/>
                </a:lnTo>
                <a:lnTo>
                  <a:pt x="139" y="63"/>
                </a:lnTo>
                <a:lnTo>
                  <a:pt x="139" y="63"/>
                </a:lnTo>
                <a:lnTo>
                  <a:pt x="139" y="63"/>
                </a:lnTo>
                <a:lnTo>
                  <a:pt x="141" y="66"/>
                </a:lnTo>
                <a:lnTo>
                  <a:pt x="142" y="67"/>
                </a:lnTo>
                <a:lnTo>
                  <a:pt x="142" y="69"/>
                </a:lnTo>
                <a:lnTo>
                  <a:pt x="144" y="72"/>
                </a:lnTo>
                <a:lnTo>
                  <a:pt x="145" y="76"/>
                </a:lnTo>
                <a:lnTo>
                  <a:pt x="145" y="77"/>
                </a:lnTo>
                <a:lnTo>
                  <a:pt x="146" y="79"/>
                </a:lnTo>
                <a:lnTo>
                  <a:pt x="146" y="79"/>
                </a:lnTo>
                <a:lnTo>
                  <a:pt x="148" y="83"/>
                </a:lnTo>
                <a:lnTo>
                  <a:pt x="149" y="84"/>
                </a:lnTo>
                <a:lnTo>
                  <a:pt x="149" y="86"/>
                </a:lnTo>
                <a:lnTo>
                  <a:pt x="149" y="89"/>
                </a:lnTo>
                <a:lnTo>
                  <a:pt x="149" y="90"/>
                </a:lnTo>
                <a:lnTo>
                  <a:pt x="149" y="93"/>
                </a:lnTo>
                <a:lnTo>
                  <a:pt x="148" y="94"/>
                </a:lnTo>
                <a:lnTo>
                  <a:pt x="148" y="94"/>
                </a:lnTo>
                <a:lnTo>
                  <a:pt x="148" y="96"/>
                </a:lnTo>
                <a:lnTo>
                  <a:pt x="149" y="96"/>
                </a:lnTo>
                <a:lnTo>
                  <a:pt x="149" y="97"/>
                </a:lnTo>
                <a:lnTo>
                  <a:pt x="149" y="97"/>
                </a:lnTo>
                <a:lnTo>
                  <a:pt x="149" y="97"/>
                </a:lnTo>
                <a:lnTo>
                  <a:pt x="149" y="100"/>
                </a:lnTo>
                <a:lnTo>
                  <a:pt x="149" y="101"/>
                </a:lnTo>
                <a:lnTo>
                  <a:pt x="149" y="103"/>
                </a:lnTo>
                <a:lnTo>
                  <a:pt x="148" y="104"/>
                </a:lnTo>
                <a:lnTo>
                  <a:pt x="148" y="104"/>
                </a:lnTo>
                <a:lnTo>
                  <a:pt x="146" y="106"/>
                </a:lnTo>
                <a:lnTo>
                  <a:pt x="146" y="106"/>
                </a:lnTo>
                <a:lnTo>
                  <a:pt x="145" y="104"/>
                </a:lnTo>
                <a:lnTo>
                  <a:pt x="145" y="104"/>
                </a:lnTo>
                <a:lnTo>
                  <a:pt x="145" y="104"/>
                </a:lnTo>
                <a:lnTo>
                  <a:pt x="145" y="104"/>
                </a:lnTo>
                <a:lnTo>
                  <a:pt x="145" y="103"/>
                </a:lnTo>
                <a:lnTo>
                  <a:pt x="145" y="103"/>
                </a:lnTo>
                <a:lnTo>
                  <a:pt x="146" y="101"/>
                </a:lnTo>
                <a:lnTo>
                  <a:pt x="146" y="101"/>
                </a:lnTo>
                <a:lnTo>
                  <a:pt x="146" y="101"/>
                </a:lnTo>
                <a:lnTo>
                  <a:pt x="142" y="97"/>
                </a:lnTo>
                <a:lnTo>
                  <a:pt x="141" y="96"/>
                </a:lnTo>
                <a:lnTo>
                  <a:pt x="141" y="94"/>
                </a:lnTo>
                <a:lnTo>
                  <a:pt x="141" y="93"/>
                </a:lnTo>
                <a:lnTo>
                  <a:pt x="141" y="93"/>
                </a:lnTo>
                <a:lnTo>
                  <a:pt x="139" y="93"/>
                </a:lnTo>
                <a:lnTo>
                  <a:pt x="139" y="93"/>
                </a:lnTo>
                <a:lnTo>
                  <a:pt x="139" y="93"/>
                </a:lnTo>
                <a:lnTo>
                  <a:pt x="138" y="93"/>
                </a:lnTo>
                <a:lnTo>
                  <a:pt x="138" y="93"/>
                </a:lnTo>
                <a:lnTo>
                  <a:pt x="138" y="94"/>
                </a:lnTo>
                <a:lnTo>
                  <a:pt x="138" y="94"/>
                </a:lnTo>
                <a:lnTo>
                  <a:pt x="138" y="96"/>
                </a:lnTo>
                <a:lnTo>
                  <a:pt x="138" y="96"/>
                </a:lnTo>
                <a:lnTo>
                  <a:pt x="139" y="97"/>
                </a:lnTo>
                <a:lnTo>
                  <a:pt x="139" y="99"/>
                </a:lnTo>
                <a:lnTo>
                  <a:pt x="139" y="100"/>
                </a:lnTo>
                <a:lnTo>
                  <a:pt x="139" y="100"/>
                </a:lnTo>
                <a:lnTo>
                  <a:pt x="141" y="100"/>
                </a:lnTo>
                <a:lnTo>
                  <a:pt x="142" y="101"/>
                </a:lnTo>
                <a:lnTo>
                  <a:pt x="142" y="103"/>
                </a:lnTo>
                <a:lnTo>
                  <a:pt x="142" y="103"/>
                </a:lnTo>
                <a:lnTo>
                  <a:pt x="141" y="104"/>
                </a:lnTo>
                <a:lnTo>
                  <a:pt x="141" y="106"/>
                </a:lnTo>
                <a:lnTo>
                  <a:pt x="142" y="107"/>
                </a:lnTo>
                <a:lnTo>
                  <a:pt x="139" y="107"/>
                </a:lnTo>
                <a:lnTo>
                  <a:pt x="139" y="107"/>
                </a:lnTo>
                <a:lnTo>
                  <a:pt x="139" y="109"/>
                </a:lnTo>
                <a:lnTo>
                  <a:pt x="139" y="110"/>
                </a:lnTo>
                <a:lnTo>
                  <a:pt x="141" y="111"/>
                </a:lnTo>
                <a:lnTo>
                  <a:pt x="141" y="113"/>
                </a:lnTo>
                <a:lnTo>
                  <a:pt x="142" y="117"/>
                </a:lnTo>
                <a:lnTo>
                  <a:pt x="144" y="119"/>
                </a:lnTo>
                <a:lnTo>
                  <a:pt x="144" y="120"/>
                </a:lnTo>
                <a:lnTo>
                  <a:pt x="144" y="120"/>
                </a:lnTo>
                <a:lnTo>
                  <a:pt x="144" y="123"/>
                </a:lnTo>
                <a:lnTo>
                  <a:pt x="145" y="124"/>
                </a:lnTo>
                <a:lnTo>
                  <a:pt x="146" y="127"/>
                </a:lnTo>
                <a:lnTo>
                  <a:pt x="148" y="131"/>
                </a:lnTo>
                <a:lnTo>
                  <a:pt x="149" y="134"/>
                </a:lnTo>
                <a:lnTo>
                  <a:pt x="149" y="134"/>
                </a:lnTo>
                <a:lnTo>
                  <a:pt x="149" y="136"/>
                </a:lnTo>
                <a:lnTo>
                  <a:pt x="149" y="137"/>
                </a:lnTo>
                <a:lnTo>
                  <a:pt x="149" y="138"/>
                </a:lnTo>
                <a:lnTo>
                  <a:pt x="149" y="140"/>
                </a:lnTo>
                <a:lnTo>
                  <a:pt x="149" y="140"/>
                </a:lnTo>
                <a:lnTo>
                  <a:pt x="148" y="140"/>
                </a:lnTo>
                <a:lnTo>
                  <a:pt x="146" y="140"/>
                </a:lnTo>
                <a:lnTo>
                  <a:pt x="146" y="141"/>
                </a:lnTo>
                <a:lnTo>
                  <a:pt x="146" y="141"/>
                </a:lnTo>
                <a:lnTo>
                  <a:pt x="148" y="143"/>
                </a:lnTo>
                <a:lnTo>
                  <a:pt x="148" y="146"/>
                </a:lnTo>
                <a:lnTo>
                  <a:pt x="149" y="147"/>
                </a:lnTo>
                <a:lnTo>
                  <a:pt x="151" y="148"/>
                </a:lnTo>
                <a:lnTo>
                  <a:pt x="151" y="150"/>
                </a:lnTo>
                <a:lnTo>
                  <a:pt x="151" y="150"/>
                </a:lnTo>
                <a:lnTo>
                  <a:pt x="151" y="150"/>
                </a:lnTo>
                <a:lnTo>
                  <a:pt x="149" y="150"/>
                </a:lnTo>
                <a:lnTo>
                  <a:pt x="148" y="148"/>
                </a:lnTo>
                <a:lnTo>
                  <a:pt x="148" y="147"/>
                </a:lnTo>
                <a:lnTo>
                  <a:pt x="146" y="146"/>
                </a:lnTo>
                <a:lnTo>
                  <a:pt x="145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1"/>
                </a:lnTo>
                <a:lnTo>
                  <a:pt x="144" y="141"/>
                </a:lnTo>
                <a:lnTo>
                  <a:pt x="144" y="141"/>
                </a:lnTo>
                <a:lnTo>
                  <a:pt x="142" y="141"/>
                </a:lnTo>
                <a:lnTo>
                  <a:pt x="141" y="141"/>
                </a:lnTo>
                <a:lnTo>
                  <a:pt x="141" y="140"/>
                </a:lnTo>
                <a:lnTo>
                  <a:pt x="141" y="140"/>
                </a:lnTo>
                <a:lnTo>
                  <a:pt x="141" y="137"/>
                </a:lnTo>
                <a:lnTo>
                  <a:pt x="141" y="134"/>
                </a:lnTo>
                <a:lnTo>
                  <a:pt x="139" y="133"/>
                </a:lnTo>
                <a:lnTo>
                  <a:pt x="139" y="131"/>
                </a:lnTo>
                <a:lnTo>
                  <a:pt x="138" y="130"/>
                </a:lnTo>
                <a:lnTo>
                  <a:pt x="138" y="129"/>
                </a:lnTo>
                <a:lnTo>
                  <a:pt x="138" y="129"/>
                </a:lnTo>
                <a:lnTo>
                  <a:pt x="136" y="129"/>
                </a:lnTo>
                <a:lnTo>
                  <a:pt x="136" y="129"/>
                </a:lnTo>
                <a:lnTo>
                  <a:pt x="135" y="129"/>
                </a:lnTo>
                <a:lnTo>
                  <a:pt x="135" y="129"/>
                </a:lnTo>
                <a:lnTo>
                  <a:pt x="135" y="129"/>
                </a:lnTo>
                <a:lnTo>
                  <a:pt x="135" y="127"/>
                </a:lnTo>
                <a:lnTo>
                  <a:pt x="135" y="126"/>
                </a:lnTo>
                <a:lnTo>
                  <a:pt x="135" y="126"/>
                </a:lnTo>
                <a:lnTo>
                  <a:pt x="134" y="124"/>
                </a:lnTo>
                <a:lnTo>
                  <a:pt x="134" y="124"/>
                </a:lnTo>
                <a:lnTo>
                  <a:pt x="131" y="123"/>
                </a:lnTo>
                <a:lnTo>
                  <a:pt x="131" y="123"/>
                </a:lnTo>
                <a:lnTo>
                  <a:pt x="131" y="123"/>
                </a:lnTo>
                <a:lnTo>
                  <a:pt x="131" y="123"/>
                </a:lnTo>
                <a:lnTo>
                  <a:pt x="131" y="123"/>
                </a:lnTo>
                <a:lnTo>
                  <a:pt x="129" y="123"/>
                </a:lnTo>
                <a:lnTo>
                  <a:pt x="129" y="123"/>
                </a:lnTo>
                <a:lnTo>
                  <a:pt x="131" y="126"/>
                </a:lnTo>
                <a:lnTo>
                  <a:pt x="131" y="127"/>
                </a:lnTo>
                <a:lnTo>
                  <a:pt x="131" y="129"/>
                </a:lnTo>
                <a:lnTo>
                  <a:pt x="132" y="131"/>
                </a:lnTo>
                <a:lnTo>
                  <a:pt x="132" y="133"/>
                </a:lnTo>
                <a:lnTo>
                  <a:pt x="134" y="134"/>
                </a:lnTo>
                <a:lnTo>
                  <a:pt x="134" y="136"/>
                </a:lnTo>
                <a:lnTo>
                  <a:pt x="135" y="137"/>
                </a:lnTo>
                <a:lnTo>
                  <a:pt x="135" y="137"/>
                </a:lnTo>
                <a:lnTo>
                  <a:pt x="135" y="138"/>
                </a:lnTo>
                <a:lnTo>
                  <a:pt x="135" y="138"/>
                </a:lnTo>
                <a:lnTo>
                  <a:pt x="135" y="140"/>
                </a:lnTo>
                <a:lnTo>
                  <a:pt x="135" y="140"/>
                </a:lnTo>
                <a:lnTo>
                  <a:pt x="134" y="138"/>
                </a:lnTo>
                <a:lnTo>
                  <a:pt x="134" y="138"/>
                </a:lnTo>
                <a:lnTo>
                  <a:pt x="132" y="137"/>
                </a:lnTo>
                <a:lnTo>
                  <a:pt x="132" y="137"/>
                </a:lnTo>
                <a:lnTo>
                  <a:pt x="131" y="137"/>
                </a:lnTo>
                <a:lnTo>
                  <a:pt x="131" y="138"/>
                </a:lnTo>
                <a:lnTo>
                  <a:pt x="131" y="140"/>
                </a:lnTo>
                <a:lnTo>
                  <a:pt x="131" y="141"/>
                </a:lnTo>
                <a:lnTo>
                  <a:pt x="132" y="143"/>
                </a:lnTo>
                <a:lnTo>
                  <a:pt x="132" y="144"/>
                </a:lnTo>
                <a:lnTo>
                  <a:pt x="132" y="144"/>
                </a:lnTo>
                <a:lnTo>
                  <a:pt x="134" y="146"/>
                </a:lnTo>
                <a:lnTo>
                  <a:pt x="134" y="146"/>
                </a:lnTo>
                <a:lnTo>
                  <a:pt x="135" y="148"/>
                </a:lnTo>
                <a:lnTo>
                  <a:pt x="135" y="150"/>
                </a:lnTo>
                <a:lnTo>
                  <a:pt x="135" y="151"/>
                </a:lnTo>
                <a:lnTo>
                  <a:pt x="136" y="151"/>
                </a:lnTo>
                <a:lnTo>
                  <a:pt x="136" y="151"/>
                </a:lnTo>
                <a:lnTo>
                  <a:pt x="136" y="153"/>
                </a:lnTo>
                <a:lnTo>
                  <a:pt x="136" y="154"/>
                </a:lnTo>
                <a:lnTo>
                  <a:pt x="136" y="156"/>
                </a:lnTo>
                <a:lnTo>
                  <a:pt x="136" y="156"/>
                </a:lnTo>
                <a:lnTo>
                  <a:pt x="138" y="157"/>
                </a:lnTo>
                <a:lnTo>
                  <a:pt x="138" y="158"/>
                </a:lnTo>
                <a:lnTo>
                  <a:pt x="138" y="160"/>
                </a:lnTo>
                <a:lnTo>
                  <a:pt x="138" y="160"/>
                </a:lnTo>
                <a:lnTo>
                  <a:pt x="139" y="163"/>
                </a:lnTo>
                <a:lnTo>
                  <a:pt x="141" y="166"/>
                </a:lnTo>
                <a:lnTo>
                  <a:pt x="144" y="171"/>
                </a:lnTo>
                <a:lnTo>
                  <a:pt x="144" y="171"/>
                </a:lnTo>
                <a:lnTo>
                  <a:pt x="145" y="174"/>
                </a:lnTo>
                <a:lnTo>
                  <a:pt x="145" y="176"/>
                </a:lnTo>
                <a:lnTo>
                  <a:pt x="145" y="177"/>
                </a:lnTo>
                <a:lnTo>
                  <a:pt x="145" y="177"/>
                </a:lnTo>
                <a:lnTo>
                  <a:pt x="144" y="177"/>
                </a:lnTo>
                <a:lnTo>
                  <a:pt x="142" y="176"/>
                </a:lnTo>
                <a:lnTo>
                  <a:pt x="141" y="176"/>
                </a:lnTo>
                <a:lnTo>
                  <a:pt x="141" y="174"/>
                </a:lnTo>
                <a:lnTo>
                  <a:pt x="141" y="174"/>
                </a:lnTo>
                <a:lnTo>
                  <a:pt x="141" y="173"/>
                </a:lnTo>
                <a:lnTo>
                  <a:pt x="141" y="171"/>
                </a:lnTo>
                <a:lnTo>
                  <a:pt x="141" y="171"/>
                </a:lnTo>
                <a:lnTo>
                  <a:pt x="139" y="171"/>
                </a:lnTo>
                <a:lnTo>
                  <a:pt x="138" y="170"/>
                </a:lnTo>
                <a:lnTo>
                  <a:pt x="138" y="168"/>
                </a:lnTo>
                <a:lnTo>
                  <a:pt x="138" y="168"/>
                </a:lnTo>
                <a:lnTo>
                  <a:pt x="138" y="168"/>
                </a:lnTo>
                <a:lnTo>
                  <a:pt x="136" y="166"/>
                </a:lnTo>
                <a:lnTo>
                  <a:pt x="135" y="164"/>
                </a:lnTo>
                <a:lnTo>
                  <a:pt x="134" y="161"/>
                </a:lnTo>
                <a:lnTo>
                  <a:pt x="132" y="158"/>
                </a:lnTo>
                <a:lnTo>
                  <a:pt x="131" y="157"/>
                </a:lnTo>
                <a:lnTo>
                  <a:pt x="129" y="156"/>
                </a:lnTo>
                <a:lnTo>
                  <a:pt x="129" y="156"/>
                </a:lnTo>
                <a:lnTo>
                  <a:pt x="129" y="153"/>
                </a:lnTo>
                <a:lnTo>
                  <a:pt x="128" y="151"/>
                </a:lnTo>
                <a:lnTo>
                  <a:pt x="128" y="150"/>
                </a:lnTo>
                <a:lnTo>
                  <a:pt x="127" y="148"/>
                </a:lnTo>
                <a:lnTo>
                  <a:pt x="127" y="147"/>
                </a:lnTo>
                <a:lnTo>
                  <a:pt x="125" y="147"/>
                </a:lnTo>
                <a:lnTo>
                  <a:pt x="125" y="147"/>
                </a:lnTo>
                <a:lnTo>
                  <a:pt x="125" y="147"/>
                </a:lnTo>
                <a:lnTo>
                  <a:pt x="125" y="146"/>
                </a:lnTo>
                <a:lnTo>
                  <a:pt x="125" y="144"/>
                </a:lnTo>
                <a:lnTo>
                  <a:pt x="125" y="144"/>
                </a:lnTo>
                <a:lnTo>
                  <a:pt x="124" y="143"/>
                </a:lnTo>
                <a:lnTo>
                  <a:pt x="124" y="143"/>
                </a:lnTo>
                <a:lnTo>
                  <a:pt x="124" y="143"/>
                </a:lnTo>
                <a:lnTo>
                  <a:pt x="124" y="143"/>
                </a:lnTo>
                <a:lnTo>
                  <a:pt x="122" y="144"/>
                </a:lnTo>
                <a:lnTo>
                  <a:pt x="122" y="144"/>
                </a:lnTo>
                <a:lnTo>
                  <a:pt x="122" y="144"/>
                </a:lnTo>
                <a:lnTo>
                  <a:pt x="122" y="146"/>
                </a:lnTo>
                <a:lnTo>
                  <a:pt x="124" y="147"/>
                </a:lnTo>
                <a:lnTo>
                  <a:pt x="124" y="147"/>
                </a:lnTo>
                <a:lnTo>
                  <a:pt x="124" y="148"/>
                </a:lnTo>
                <a:lnTo>
                  <a:pt x="124" y="148"/>
                </a:lnTo>
                <a:lnTo>
                  <a:pt x="125" y="148"/>
                </a:lnTo>
                <a:lnTo>
                  <a:pt x="125" y="150"/>
                </a:lnTo>
                <a:lnTo>
                  <a:pt x="124" y="153"/>
                </a:lnTo>
                <a:lnTo>
                  <a:pt x="124" y="153"/>
                </a:lnTo>
                <a:lnTo>
                  <a:pt x="124" y="154"/>
                </a:lnTo>
                <a:lnTo>
                  <a:pt x="125" y="156"/>
                </a:lnTo>
                <a:lnTo>
                  <a:pt x="125" y="156"/>
                </a:lnTo>
                <a:lnTo>
                  <a:pt x="125" y="156"/>
                </a:lnTo>
                <a:lnTo>
                  <a:pt x="127" y="158"/>
                </a:lnTo>
                <a:lnTo>
                  <a:pt x="128" y="161"/>
                </a:lnTo>
                <a:lnTo>
                  <a:pt x="129" y="166"/>
                </a:lnTo>
                <a:lnTo>
                  <a:pt x="131" y="168"/>
                </a:lnTo>
                <a:lnTo>
                  <a:pt x="131" y="168"/>
                </a:lnTo>
                <a:lnTo>
                  <a:pt x="131" y="168"/>
                </a:lnTo>
                <a:lnTo>
                  <a:pt x="131" y="170"/>
                </a:lnTo>
                <a:lnTo>
                  <a:pt x="132" y="171"/>
                </a:lnTo>
                <a:lnTo>
                  <a:pt x="132" y="173"/>
                </a:lnTo>
                <a:lnTo>
                  <a:pt x="134" y="174"/>
                </a:lnTo>
                <a:lnTo>
                  <a:pt x="134" y="174"/>
                </a:lnTo>
                <a:lnTo>
                  <a:pt x="132" y="177"/>
                </a:lnTo>
                <a:lnTo>
                  <a:pt x="132" y="178"/>
                </a:lnTo>
                <a:lnTo>
                  <a:pt x="134" y="180"/>
                </a:lnTo>
                <a:lnTo>
                  <a:pt x="134" y="181"/>
                </a:lnTo>
                <a:lnTo>
                  <a:pt x="135" y="184"/>
                </a:lnTo>
                <a:lnTo>
                  <a:pt x="136" y="184"/>
                </a:lnTo>
                <a:lnTo>
                  <a:pt x="136" y="187"/>
                </a:lnTo>
                <a:lnTo>
                  <a:pt x="136" y="187"/>
                </a:lnTo>
                <a:lnTo>
                  <a:pt x="138" y="188"/>
                </a:lnTo>
                <a:lnTo>
                  <a:pt x="138" y="190"/>
                </a:lnTo>
                <a:lnTo>
                  <a:pt x="139" y="193"/>
                </a:lnTo>
                <a:lnTo>
                  <a:pt x="141" y="194"/>
                </a:lnTo>
                <a:lnTo>
                  <a:pt x="141" y="194"/>
                </a:lnTo>
                <a:lnTo>
                  <a:pt x="141" y="194"/>
                </a:lnTo>
                <a:lnTo>
                  <a:pt x="142" y="194"/>
                </a:lnTo>
                <a:lnTo>
                  <a:pt x="142" y="194"/>
                </a:lnTo>
                <a:lnTo>
                  <a:pt x="142" y="195"/>
                </a:lnTo>
                <a:lnTo>
                  <a:pt x="142" y="195"/>
                </a:lnTo>
                <a:lnTo>
                  <a:pt x="142" y="197"/>
                </a:lnTo>
                <a:lnTo>
                  <a:pt x="142" y="197"/>
                </a:lnTo>
                <a:lnTo>
                  <a:pt x="142" y="198"/>
                </a:lnTo>
                <a:lnTo>
                  <a:pt x="142" y="200"/>
                </a:lnTo>
                <a:lnTo>
                  <a:pt x="144" y="203"/>
                </a:lnTo>
                <a:lnTo>
                  <a:pt x="144" y="204"/>
                </a:lnTo>
                <a:lnTo>
                  <a:pt x="144" y="205"/>
                </a:lnTo>
                <a:lnTo>
                  <a:pt x="144" y="205"/>
                </a:lnTo>
                <a:lnTo>
                  <a:pt x="145" y="205"/>
                </a:lnTo>
                <a:lnTo>
                  <a:pt x="145" y="207"/>
                </a:lnTo>
                <a:lnTo>
                  <a:pt x="145" y="208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4" y="210"/>
                </a:lnTo>
                <a:lnTo>
                  <a:pt x="144" y="208"/>
                </a:lnTo>
                <a:lnTo>
                  <a:pt x="144" y="208"/>
                </a:lnTo>
                <a:lnTo>
                  <a:pt x="144" y="207"/>
                </a:lnTo>
                <a:lnTo>
                  <a:pt x="144" y="207"/>
                </a:lnTo>
                <a:lnTo>
                  <a:pt x="144" y="205"/>
                </a:lnTo>
                <a:lnTo>
                  <a:pt x="142" y="205"/>
                </a:lnTo>
                <a:lnTo>
                  <a:pt x="142" y="204"/>
                </a:lnTo>
                <a:lnTo>
                  <a:pt x="142" y="203"/>
                </a:lnTo>
                <a:lnTo>
                  <a:pt x="141" y="201"/>
                </a:lnTo>
                <a:lnTo>
                  <a:pt x="139" y="201"/>
                </a:lnTo>
                <a:lnTo>
                  <a:pt x="139" y="200"/>
                </a:lnTo>
                <a:lnTo>
                  <a:pt x="139" y="200"/>
                </a:lnTo>
                <a:lnTo>
                  <a:pt x="139" y="200"/>
                </a:lnTo>
                <a:lnTo>
                  <a:pt x="139" y="198"/>
                </a:lnTo>
                <a:lnTo>
                  <a:pt x="138" y="197"/>
                </a:lnTo>
                <a:lnTo>
                  <a:pt x="138" y="197"/>
                </a:lnTo>
                <a:lnTo>
                  <a:pt x="136" y="197"/>
                </a:lnTo>
                <a:lnTo>
                  <a:pt x="136" y="198"/>
                </a:lnTo>
                <a:lnTo>
                  <a:pt x="138" y="200"/>
                </a:lnTo>
                <a:lnTo>
                  <a:pt x="138" y="201"/>
                </a:lnTo>
                <a:lnTo>
                  <a:pt x="138" y="201"/>
                </a:lnTo>
                <a:lnTo>
                  <a:pt x="138" y="203"/>
                </a:lnTo>
                <a:lnTo>
                  <a:pt x="136" y="203"/>
                </a:lnTo>
                <a:lnTo>
                  <a:pt x="136" y="203"/>
                </a:lnTo>
                <a:lnTo>
                  <a:pt x="136" y="203"/>
                </a:lnTo>
                <a:lnTo>
                  <a:pt x="136" y="204"/>
                </a:lnTo>
                <a:lnTo>
                  <a:pt x="136" y="205"/>
                </a:lnTo>
                <a:lnTo>
                  <a:pt x="136" y="207"/>
                </a:lnTo>
                <a:lnTo>
                  <a:pt x="136" y="208"/>
                </a:lnTo>
                <a:lnTo>
                  <a:pt x="136" y="210"/>
                </a:lnTo>
                <a:lnTo>
                  <a:pt x="136" y="210"/>
                </a:lnTo>
                <a:lnTo>
                  <a:pt x="136" y="210"/>
                </a:lnTo>
                <a:lnTo>
                  <a:pt x="135" y="208"/>
                </a:lnTo>
                <a:lnTo>
                  <a:pt x="135" y="207"/>
                </a:lnTo>
                <a:lnTo>
                  <a:pt x="134" y="205"/>
                </a:lnTo>
                <a:lnTo>
                  <a:pt x="134" y="205"/>
                </a:lnTo>
                <a:lnTo>
                  <a:pt x="132" y="204"/>
                </a:lnTo>
                <a:lnTo>
                  <a:pt x="131" y="204"/>
                </a:lnTo>
                <a:lnTo>
                  <a:pt x="131" y="210"/>
                </a:lnTo>
                <a:lnTo>
                  <a:pt x="131" y="210"/>
                </a:lnTo>
                <a:lnTo>
                  <a:pt x="131" y="210"/>
                </a:lnTo>
                <a:lnTo>
                  <a:pt x="131" y="210"/>
                </a:lnTo>
                <a:lnTo>
                  <a:pt x="131" y="211"/>
                </a:lnTo>
                <a:lnTo>
                  <a:pt x="131" y="211"/>
                </a:lnTo>
                <a:lnTo>
                  <a:pt x="131" y="211"/>
                </a:lnTo>
                <a:lnTo>
                  <a:pt x="131" y="211"/>
                </a:lnTo>
                <a:lnTo>
                  <a:pt x="131" y="211"/>
                </a:lnTo>
                <a:lnTo>
                  <a:pt x="131" y="211"/>
                </a:lnTo>
                <a:lnTo>
                  <a:pt x="132" y="211"/>
                </a:lnTo>
                <a:lnTo>
                  <a:pt x="132" y="211"/>
                </a:lnTo>
                <a:lnTo>
                  <a:pt x="132" y="211"/>
                </a:lnTo>
                <a:lnTo>
                  <a:pt x="132" y="211"/>
                </a:lnTo>
                <a:lnTo>
                  <a:pt x="134" y="213"/>
                </a:lnTo>
                <a:lnTo>
                  <a:pt x="134" y="213"/>
                </a:lnTo>
                <a:lnTo>
                  <a:pt x="135" y="214"/>
                </a:lnTo>
                <a:lnTo>
                  <a:pt x="135" y="215"/>
                </a:lnTo>
                <a:lnTo>
                  <a:pt x="135" y="217"/>
                </a:lnTo>
                <a:lnTo>
                  <a:pt x="135" y="218"/>
                </a:lnTo>
                <a:lnTo>
                  <a:pt x="135" y="218"/>
                </a:lnTo>
                <a:lnTo>
                  <a:pt x="135" y="218"/>
                </a:lnTo>
                <a:lnTo>
                  <a:pt x="134" y="218"/>
                </a:lnTo>
                <a:lnTo>
                  <a:pt x="134" y="218"/>
                </a:lnTo>
                <a:lnTo>
                  <a:pt x="132" y="218"/>
                </a:lnTo>
                <a:lnTo>
                  <a:pt x="132" y="218"/>
                </a:lnTo>
                <a:lnTo>
                  <a:pt x="132" y="220"/>
                </a:lnTo>
                <a:lnTo>
                  <a:pt x="132" y="221"/>
                </a:lnTo>
                <a:lnTo>
                  <a:pt x="132" y="224"/>
                </a:lnTo>
                <a:lnTo>
                  <a:pt x="132" y="224"/>
                </a:lnTo>
                <a:lnTo>
                  <a:pt x="132" y="225"/>
                </a:lnTo>
                <a:lnTo>
                  <a:pt x="134" y="227"/>
                </a:lnTo>
                <a:lnTo>
                  <a:pt x="135" y="228"/>
                </a:lnTo>
                <a:lnTo>
                  <a:pt x="135" y="228"/>
                </a:lnTo>
                <a:lnTo>
                  <a:pt x="135" y="228"/>
                </a:lnTo>
                <a:lnTo>
                  <a:pt x="135" y="230"/>
                </a:lnTo>
                <a:lnTo>
                  <a:pt x="136" y="231"/>
                </a:lnTo>
                <a:lnTo>
                  <a:pt x="136" y="232"/>
                </a:lnTo>
                <a:lnTo>
                  <a:pt x="136" y="232"/>
                </a:lnTo>
                <a:lnTo>
                  <a:pt x="136" y="234"/>
                </a:lnTo>
                <a:lnTo>
                  <a:pt x="136" y="235"/>
                </a:lnTo>
                <a:lnTo>
                  <a:pt x="136" y="235"/>
                </a:lnTo>
                <a:lnTo>
                  <a:pt x="138" y="235"/>
                </a:lnTo>
                <a:lnTo>
                  <a:pt x="138" y="237"/>
                </a:lnTo>
                <a:lnTo>
                  <a:pt x="139" y="240"/>
                </a:lnTo>
                <a:lnTo>
                  <a:pt x="141" y="244"/>
                </a:lnTo>
                <a:lnTo>
                  <a:pt x="141" y="244"/>
                </a:lnTo>
                <a:lnTo>
                  <a:pt x="142" y="245"/>
                </a:lnTo>
                <a:lnTo>
                  <a:pt x="142" y="245"/>
                </a:lnTo>
                <a:lnTo>
                  <a:pt x="142" y="247"/>
                </a:lnTo>
                <a:lnTo>
                  <a:pt x="142" y="248"/>
                </a:lnTo>
                <a:lnTo>
                  <a:pt x="142" y="248"/>
                </a:lnTo>
                <a:lnTo>
                  <a:pt x="141" y="248"/>
                </a:lnTo>
                <a:lnTo>
                  <a:pt x="141" y="248"/>
                </a:lnTo>
                <a:lnTo>
                  <a:pt x="141" y="248"/>
                </a:lnTo>
                <a:lnTo>
                  <a:pt x="141" y="250"/>
                </a:lnTo>
                <a:lnTo>
                  <a:pt x="142" y="250"/>
                </a:lnTo>
                <a:lnTo>
                  <a:pt x="144" y="250"/>
                </a:lnTo>
                <a:lnTo>
                  <a:pt x="144" y="250"/>
                </a:lnTo>
                <a:lnTo>
                  <a:pt x="144" y="250"/>
                </a:lnTo>
                <a:lnTo>
                  <a:pt x="144" y="250"/>
                </a:lnTo>
                <a:lnTo>
                  <a:pt x="145" y="248"/>
                </a:lnTo>
                <a:lnTo>
                  <a:pt x="145" y="248"/>
                </a:lnTo>
                <a:lnTo>
                  <a:pt x="145" y="248"/>
                </a:lnTo>
                <a:lnTo>
                  <a:pt x="145" y="248"/>
                </a:lnTo>
                <a:lnTo>
                  <a:pt x="146" y="250"/>
                </a:lnTo>
                <a:lnTo>
                  <a:pt x="146" y="250"/>
                </a:lnTo>
                <a:lnTo>
                  <a:pt x="146" y="251"/>
                </a:lnTo>
                <a:lnTo>
                  <a:pt x="145" y="251"/>
                </a:lnTo>
                <a:lnTo>
                  <a:pt x="145" y="251"/>
                </a:lnTo>
                <a:lnTo>
                  <a:pt x="145" y="251"/>
                </a:lnTo>
                <a:lnTo>
                  <a:pt x="144" y="252"/>
                </a:lnTo>
                <a:lnTo>
                  <a:pt x="144" y="252"/>
                </a:lnTo>
                <a:lnTo>
                  <a:pt x="144" y="254"/>
                </a:lnTo>
                <a:lnTo>
                  <a:pt x="144" y="255"/>
                </a:lnTo>
                <a:lnTo>
                  <a:pt x="144" y="257"/>
                </a:lnTo>
                <a:lnTo>
                  <a:pt x="144" y="258"/>
                </a:lnTo>
                <a:lnTo>
                  <a:pt x="144" y="258"/>
                </a:lnTo>
                <a:lnTo>
                  <a:pt x="144" y="258"/>
                </a:lnTo>
                <a:lnTo>
                  <a:pt x="144" y="258"/>
                </a:lnTo>
                <a:lnTo>
                  <a:pt x="145" y="258"/>
                </a:lnTo>
                <a:lnTo>
                  <a:pt x="145" y="258"/>
                </a:lnTo>
                <a:lnTo>
                  <a:pt x="146" y="258"/>
                </a:lnTo>
                <a:lnTo>
                  <a:pt x="146" y="258"/>
                </a:lnTo>
                <a:lnTo>
                  <a:pt x="146" y="261"/>
                </a:lnTo>
                <a:lnTo>
                  <a:pt x="146" y="262"/>
                </a:lnTo>
                <a:lnTo>
                  <a:pt x="148" y="265"/>
                </a:lnTo>
                <a:lnTo>
                  <a:pt x="148" y="268"/>
                </a:lnTo>
                <a:lnTo>
                  <a:pt x="149" y="270"/>
                </a:lnTo>
                <a:lnTo>
                  <a:pt x="149" y="271"/>
                </a:lnTo>
                <a:lnTo>
                  <a:pt x="149" y="271"/>
                </a:lnTo>
                <a:lnTo>
                  <a:pt x="149" y="271"/>
                </a:lnTo>
                <a:lnTo>
                  <a:pt x="149" y="272"/>
                </a:lnTo>
                <a:lnTo>
                  <a:pt x="149" y="272"/>
                </a:lnTo>
                <a:lnTo>
                  <a:pt x="149" y="274"/>
                </a:lnTo>
                <a:lnTo>
                  <a:pt x="149" y="274"/>
                </a:lnTo>
                <a:lnTo>
                  <a:pt x="149" y="274"/>
                </a:lnTo>
                <a:lnTo>
                  <a:pt x="149" y="272"/>
                </a:lnTo>
                <a:lnTo>
                  <a:pt x="149" y="271"/>
                </a:lnTo>
                <a:lnTo>
                  <a:pt x="149" y="271"/>
                </a:lnTo>
                <a:lnTo>
                  <a:pt x="148" y="271"/>
                </a:lnTo>
                <a:lnTo>
                  <a:pt x="146" y="270"/>
                </a:lnTo>
                <a:lnTo>
                  <a:pt x="145" y="267"/>
                </a:lnTo>
                <a:lnTo>
                  <a:pt x="145" y="265"/>
                </a:lnTo>
                <a:lnTo>
                  <a:pt x="144" y="262"/>
                </a:lnTo>
                <a:lnTo>
                  <a:pt x="144" y="262"/>
                </a:lnTo>
                <a:lnTo>
                  <a:pt x="142" y="262"/>
                </a:lnTo>
                <a:lnTo>
                  <a:pt x="141" y="261"/>
                </a:lnTo>
                <a:lnTo>
                  <a:pt x="141" y="261"/>
                </a:lnTo>
                <a:lnTo>
                  <a:pt x="141" y="260"/>
                </a:lnTo>
                <a:lnTo>
                  <a:pt x="139" y="258"/>
                </a:lnTo>
                <a:lnTo>
                  <a:pt x="139" y="257"/>
                </a:lnTo>
                <a:lnTo>
                  <a:pt x="138" y="257"/>
                </a:lnTo>
                <a:lnTo>
                  <a:pt x="138" y="257"/>
                </a:lnTo>
                <a:lnTo>
                  <a:pt x="138" y="258"/>
                </a:lnTo>
                <a:lnTo>
                  <a:pt x="138" y="258"/>
                </a:lnTo>
                <a:lnTo>
                  <a:pt x="138" y="258"/>
                </a:lnTo>
                <a:lnTo>
                  <a:pt x="138" y="258"/>
                </a:lnTo>
                <a:lnTo>
                  <a:pt x="136" y="258"/>
                </a:lnTo>
                <a:lnTo>
                  <a:pt x="135" y="257"/>
                </a:lnTo>
                <a:lnTo>
                  <a:pt x="134" y="255"/>
                </a:lnTo>
                <a:lnTo>
                  <a:pt x="134" y="252"/>
                </a:lnTo>
                <a:lnTo>
                  <a:pt x="132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48"/>
                </a:lnTo>
                <a:lnTo>
                  <a:pt x="129" y="247"/>
                </a:lnTo>
                <a:lnTo>
                  <a:pt x="127" y="242"/>
                </a:lnTo>
                <a:lnTo>
                  <a:pt x="125" y="240"/>
                </a:lnTo>
                <a:lnTo>
                  <a:pt x="122" y="235"/>
                </a:lnTo>
                <a:lnTo>
                  <a:pt x="122" y="235"/>
                </a:lnTo>
                <a:lnTo>
                  <a:pt x="104" y="204"/>
                </a:lnTo>
                <a:lnTo>
                  <a:pt x="104" y="204"/>
                </a:lnTo>
                <a:lnTo>
                  <a:pt x="102" y="200"/>
                </a:lnTo>
                <a:lnTo>
                  <a:pt x="99" y="197"/>
                </a:lnTo>
                <a:lnTo>
                  <a:pt x="98" y="194"/>
                </a:lnTo>
                <a:lnTo>
                  <a:pt x="97" y="190"/>
                </a:lnTo>
                <a:lnTo>
                  <a:pt x="97" y="190"/>
                </a:lnTo>
                <a:lnTo>
                  <a:pt x="95" y="188"/>
                </a:lnTo>
                <a:lnTo>
                  <a:pt x="95" y="187"/>
                </a:lnTo>
                <a:lnTo>
                  <a:pt x="92" y="184"/>
                </a:lnTo>
                <a:lnTo>
                  <a:pt x="89" y="177"/>
                </a:lnTo>
                <a:lnTo>
                  <a:pt x="89" y="177"/>
                </a:lnTo>
                <a:lnTo>
                  <a:pt x="89" y="176"/>
                </a:lnTo>
                <a:lnTo>
                  <a:pt x="88" y="174"/>
                </a:lnTo>
                <a:lnTo>
                  <a:pt x="87" y="171"/>
                </a:lnTo>
                <a:lnTo>
                  <a:pt x="85" y="168"/>
                </a:lnTo>
                <a:lnTo>
                  <a:pt x="84" y="167"/>
                </a:lnTo>
                <a:lnTo>
                  <a:pt x="84" y="166"/>
                </a:lnTo>
                <a:lnTo>
                  <a:pt x="84" y="166"/>
                </a:lnTo>
                <a:lnTo>
                  <a:pt x="82" y="164"/>
                </a:lnTo>
                <a:lnTo>
                  <a:pt x="82" y="163"/>
                </a:lnTo>
                <a:lnTo>
                  <a:pt x="81" y="161"/>
                </a:lnTo>
                <a:lnTo>
                  <a:pt x="80" y="158"/>
                </a:lnTo>
                <a:lnTo>
                  <a:pt x="78" y="157"/>
                </a:lnTo>
                <a:lnTo>
                  <a:pt x="78" y="157"/>
                </a:lnTo>
                <a:lnTo>
                  <a:pt x="78" y="157"/>
                </a:lnTo>
                <a:lnTo>
                  <a:pt x="74" y="150"/>
                </a:lnTo>
                <a:lnTo>
                  <a:pt x="72" y="147"/>
                </a:lnTo>
                <a:lnTo>
                  <a:pt x="71" y="144"/>
                </a:lnTo>
                <a:lnTo>
                  <a:pt x="71" y="144"/>
                </a:lnTo>
                <a:lnTo>
                  <a:pt x="70" y="143"/>
                </a:lnTo>
                <a:lnTo>
                  <a:pt x="68" y="141"/>
                </a:lnTo>
                <a:lnTo>
                  <a:pt x="67" y="140"/>
                </a:lnTo>
                <a:lnTo>
                  <a:pt x="64" y="134"/>
                </a:lnTo>
                <a:lnTo>
                  <a:pt x="64" y="134"/>
                </a:lnTo>
                <a:lnTo>
                  <a:pt x="62" y="133"/>
                </a:lnTo>
                <a:lnTo>
                  <a:pt x="62" y="131"/>
                </a:lnTo>
                <a:lnTo>
                  <a:pt x="61" y="129"/>
                </a:lnTo>
                <a:lnTo>
                  <a:pt x="58" y="127"/>
                </a:lnTo>
                <a:lnTo>
                  <a:pt x="58" y="126"/>
                </a:lnTo>
                <a:lnTo>
                  <a:pt x="57" y="124"/>
                </a:lnTo>
                <a:lnTo>
                  <a:pt x="57" y="124"/>
                </a:lnTo>
                <a:lnTo>
                  <a:pt x="55" y="121"/>
                </a:lnTo>
                <a:lnTo>
                  <a:pt x="52" y="117"/>
                </a:lnTo>
                <a:lnTo>
                  <a:pt x="50" y="113"/>
                </a:lnTo>
                <a:lnTo>
                  <a:pt x="48" y="110"/>
                </a:lnTo>
                <a:lnTo>
                  <a:pt x="48" y="110"/>
                </a:lnTo>
                <a:lnTo>
                  <a:pt x="45" y="106"/>
                </a:lnTo>
                <a:lnTo>
                  <a:pt x="42" y="101"/>
                </a:lnTo>
                <a:lnTo>
                  <a:pt x="38" y="93"/>
                </a:lnTo>
                <a:lnTo>
                  <a:pt x="34" y="86"/>
                </a:lnTo>
                <a:lnTo>
                  <a:pt x="28" y="77"/>
                </a:lnTo>
                <a:lnTo>
                  <a:pt x="28" y="77"/>
                </a:lnTo>
                <a:lnTo>
                  <a:pt x="24" y="72"/>
                </a:lnTo>
                <a:lnTo>
                  <a:pt x="20" y="64"/>
                </a:lnTo>
                <a:lnTo>
                  <a:pt x="18" y="62"/>
                </a:lnTo>
                <a:lnTo>
                  <a:pt x="15" y="57"/>
                </a:lnTo>
                <a:lnTo>
                  <a:pt x="13" y="54"/>
                </a:lnTo>
                <a:lnTo>
                  <a:pt x="10" y="52"/>
                </a:lnTo>
                <a:lnTo>
                  <a:pt x="10" y="52"/>
                </a:lnTo>
                <a:lnTo>
                  <a:pt x="10" y="52"/>
                </a:lnTo>
                <a:lnTo>
                  <a:pt x="10" y="50"/>
                </a:lnTo>
                <a:lnTo>
                  <a:pt x="8" y="49"/>
                </a:lnTo>
                <a:lnTo>
                  <a:pt x="7" y="47"/>
                </a:lnTo>
                <a:lnTo>
                  <a:pt x="7" y="46"/>
                </a:lnTo>
                <a:lnTo>
                  <a:pt x="5" y="44"/>
                </a:lnTo>
                <a:lnTo>
                  <a:pt x="5" y="43"/>
                </a:lnTo>
                <a:lnTo>
                  <a:pt x="4" y="43"/>
                </a:lnTo>
                <a:lnTo>
                  <a:pt x="4" y="42"/>
                </a:lnTo>
                <a:lnTo>
                  <a:pt x="5" y="42"/>
                </a:lnTo>
                <a:lnTo>
                  <a:pt x="5" y="40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7"/>
                </a:lnTo>
                <a:lnTo>
                  <a:pt x="7" y="37"/>
                </a:lnTo>
                <a:lnTo>
                  <a:pt x="7" y="37"/>
                </a:lnTo>
                <a:lnTo>
                  <a:pt x="7" y="36"/>
                </a:lnTo>
                <a:lnTo>
                  <a:pt x="7" y="36"/>
                </a:lnTo>
                <a:lnTo>
                  <a:pt x="5" y="36"/>
                </a:lnTo>
                <a:lnTo>
                  <a:pt x="5" y="36"/>
                </a:lnTo>
                <a:lnTo>
                  <a:pt x="4" y="36"/>
                </a:lnTo>
                <a:lnTo>
                  <a:pt x="3" y="36"/>
                </a:lnTo>
                <a:lnTo>
                  <a:pt x="1" y="36"/>
                </a:lnTo>
                <a:lnTo>
                  <a:pt x="1" y="35"/>
                </a:lnTo>
                <a:lnTo>
                  <a:pt x="0" y="35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0" y="32"/>
                </a:lnTo>
                <a:lnTo>
                  <a:pt x="3" y="32"/>
                </a:lnTo>
                <a:lnTo>
                  <a:pt x="3" y="30"/>
                </a:lnTo>
                <a:lnTo>
                  <a:pt x="3" y="29"/>
                </a:lnTo>
                <a:lnTo>
                  <a:pt x="3" y="29"/>
                </a:lnTo>
                <a:lnTo>
                  <a:pt x="5" y="27"/>
                </a:lnTo>
                <a:lnTo>
                  <a:pt x="7" y="26"/>
                </a:lnTo>
                <a:lnTo>
                  <a:pt x="8" y="26"/>
                </a:lnTo>
                <a:lnTo>
                  <a:pt x="10" y="26"/>
                </a:lnTo>
                <a:lnTo>
                  <a:pt x="10" y="26"/>
                </a:lnTo>
                <a:lnTo>
                  <a:pt x="13" y="26"/>
                </a:lnTo>
                <a:lnTo>
                  <a:pt x="13" y="26"/>
                </a:lnTo>
                <a:lnTo>
                  <a:pt x="13" y="25"/>
                </a:lnTo>
                <a:lnTo>
                  <a:pt x="13" y="23"/>
                </a:lnTo>
                <a:lnTo>
                  <a:pt x="14" y="22"/>
                </a:lnTo>
                <a:lnTo>
                  <a:pt x="15" y="22"/>
                </a:lnTo>
                <a:lnTo>
                  <a:pt x="17" y="20"/>
                </a:lnTo>
                <a:lnTo>
                  <a:pt x="18" y="20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3" y="19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7" y="16"/>
                </a:lnTo>
                <a:lnTo>
                  <a:pt x="27" y="16"/>
                </a:lnTo>
                <a:lnTo>
                  <a:pt x="28" y="16"/>
                </a:lnTo>
                <a:lnTo>
                  <a:pt x="31" y="15"/>
                </a:lnTo>
                <a:lnTo>
                  <a:pt x="32" y="15"/>
                </a:lnTo>
                <a:lnTo>
                  <a:pt x="35" y="13"/>
                </a:lnTo>
                <a:lnTo>
                  <a:pt x="35" y="13"/>
                </a:lnTo>
                <a:lnTo>
                  <a:pt x="37" y="13"/>
                </a:lnTo>
                <a:lnTo>
                  <a:pt x="37" y="13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40" y="13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1" y="12"/>
                </a:lnTo>
                <a:lnTo>
                  <a:pt x="42" y="12"/>
                </a:lnTo>
                <a:lnTo>
                  <a:pt x="42" y="12"/>
                </a:lnTo>
                <a:lnTo>
                  <a:pt x="42" y="13"/>
                </a:lnTo>
                <a:lnTo>
                  <a:pt x="42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2"/>
                </a:lnTo>
                <a:lnTo>
                  <a:pt x="45" y="10"/>
                </a:lnTo>
                <a:lnTo>
                  <a:pt x="45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8" y="12"/>
                </a:lnTo>
                <a:lnTo>
                  <a:pt x="48" y="12"/>
                </a:lnTo>
                <a:lnTo>
                  <a:pt x="50" y="12"/>
                </a:lnTo>
                <a:lnTo>
                  <a:pt x="50" y="12"/>
                </a:lnTo>
                <a:lnTo>
                  <a:pt x="51" y="10"/>
                </a:lnTo>
                <a:lnTo>
                  <a:pt x="52" y="10"/>
                </a:lnTo>
                <a:lnTo>
                  <a:pt x="54" y="9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8" y="12"/>
                </a:lnTo>
                <a:lnTo>
                  <a:pt x="58" y="12"/>
                </a:lnTo>
                <a:lnTo>
                  <a:pt x="58" y="12"/>
                </a:lnTo>
                <a:lnTo>
                  <a:pt x="58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2" y="7"/>
                </a:lnTo>
                <a:lnTo>
                  <a:pt x="65" y="6"/>
                </a:lnTo>
                <a:lnTo>
                  <a:pt x="68" y="6"/>
                </a:lnTo>
                <a:lnTo>
                  <a:pt x="68" y="6"/>
                </a:lnTo>
                <a:lnTo>
                  <a:pt x="70" y="6"/>
                </a:lnTo>
                <a:lnTo>
                  <a:pt x="70" y="6"/>
                </a:lnTo>
                <a:lnTo>
                  <a:pt x="71" y="6"/>
                </a:lnTo>
                <a:lnTo>
                  <a:pt x="71" y="7"/>
                </a:lnTo>
                <a:lnTo>
                  <a:pt x="71" y="9"/>
                </a:lnTo>
                <a:lnTo>
                  <a:pt x="71" y="9"/>
                </a:lnTo>
                <a:lnTo>
                  <a:pt x="74" y="9"/>
                </a:lnTo>
                <a:lnTo>
                  <a:pt x="77" y="7"/>
                </a:lnTo>
                <a:lnTo>
                  <a:pt x="80" y="7"/>
                </a:lnTo>
                <a:lnTo>
                  <a:pt x="81" y="7"/>
                </a:lnTo>
                <a:lnTo>
                  <a:pt x="81" y="6"/>
                </a:lnTo>
                <a:lnTo>
                  <a:pt x="81" y="6"/>
                </a:lnTo>
                <a:lnTo>
                  <a:pt x="81" y="6"/>
                </a:lnTo>
                <a:lnTo>
                  <a:pt x="81" y="5"/>
                </a:lnTo>
                <a:lnTo>
                  <a:pt x="81" y="3"/>
                </a:lnTo>
                <a:lnTo>
                  <a:pt x="81" y="3"/>
                </a:lnTo>
                <a:lnTo>
                  <a:pt x="81" y="2"/>
                </a:lnTo>
                <a:lnTo>
                  <a:pt x="81" y="2"/>
                </a:lnTo>
                <a:lnTo>
                  <a:pt x="82" y="0"/>
                </a:lnTo>
                <a:lnTo>
                  <a:pt x="82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7" y="2"/>
                </a:lnTo>
                <a:lnTo>
                  <a:pt x="87" y="3"/>
                </a:lnTo>
                <a:lnTo>
                  <a:pt x="87" y="3"/>
                </a:lnTo>
                <a:lnTo>
                  <a:pt x="88" y="3"/>
                </a:lnTo>
                <a:lnTo>
                  <a:pt x="89" y="5"/>
                </a:lnTo>
                <a:lnTo>
                  <a:pt x="92" y="5"/>
                </a:lnTo>
                <a:lnTo>
                  <a:pt x="92" y="5"/>
                </a:lnTo>
                <a:lnTo>
                  <a:pt x="92" y="5"/>
                </a:lnTo>
                <a:close/>
              </a:path>
            </a:pathLst>
          </a:custGeom>
          <a:solidFill>
            <a:srgbClr val="C0EF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571">
            <a:extLst>
              <a:ext uri="{FF2B5EF4-FFF2-40B4-BE49-F238E27FC236}">
                <a16:creationId xmlns:a16="http://schemas.microsoft.com/office/drawing/2014/main" id="{D10D6673-680D-DF57-1375-83B5410ADAF6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11664359" y="3339709"/>
            <a:ext cx="1763144" cy="4977094"/>
          </a:xfrm>
          <a:custGeom>
            <a:avLst/>
            <a:gdLst>
              <a:gd name="T0" fmla="*/ 24 w 74"/>
              <a:gd name="T1" fmla="*/ 209 h 209"/>
              <a:gd name="T2" fmla="*/ 25 w 74"/>
              <a:gd name="T3" fmla="*/ 187 h 209"/>
              <a:gd name="T4" fmla="*/ 23 w 74"/>
              <a:gd name="T5" fmla="*/ 172 h 209"/>
              <a:gd name="T6" fmla="*/ 18 w 74"/>
              <a:gd name="T7" fmla="*/ 114 h 209"/>
              <a:gd name="T8" fmla="*/ 13 w 74"/>
              <a:gd name="T9" fmla="*/ 141 h 209"/>
              <a:gd name="T10" fmla="*/ 12 w 74"/>
              <a:gd name="T11" fmla="*/ 168 h 209"/>
              <a:gd name="T12" fmla="*/ 11 w 74"/>
              <a:gd name="T13" fmla="*/ 152 h 209"/>
              <a:gd name="T14" fmla="*/ 11 w 74"/>
              <a:gd name="T15" fmla="*/ 140 h 209"/>
              <a:gd name="T16" fmla="*/ 10 w 74"/>
              <a:gd name="T17" fmla="*/ 124 h 209"/>
              <a:gd name="T18" fmla="*/ 11 w 74"/>
              <a:gd name="T19" fmla="*/ 103 h 209"/>
              <a:gd name="T20" fmla="*/ 9 w 74"/>
              <a:gd name="T21" fmla="*/ 132 h 209"/>
              <a:gd name="T22" fmla="*/ 7 w 74"/>
              <a:gd name="T23" fmla="*/ 127 h 209"/>
              <a:gd name="T24" fmla="*/ 0 w 74"/>
              <a:gd name="T25" fmla="*/ 78 h 209"/>
              <a:gd name="T26" fmla="*/ 2 w 74"/>
              <a:gd name="T27" fmla="*/ 61 h 209"/>
              <a:gd name="T28" fmla="*/ 21 w 74"/>
              <a:gd name="T29" fmla="*/ 3 h 209"/>
              <a:gd name="T30" fmla="*/ 31 w 74"/>
              <a:gd name="T31" fmla="*/ 0 h 209"/>
              <a:gd name="T32" fmla="*/ 63 w 74"/>
              <a:gd name="T33" fmla="*/ 49 h 209"/>
              <a:gd name="T34" fmla="*/ 59 w 74"/>
              <a:gd name="T35" fmla="*/ 47 h 209"/>
              <a:gd name="T36" fmla="*/ 60 w 74"/>
              <a:gd name="T37" fmla="*/ 79 h 209"/>
              <a:gd name="T38" fmla="*/ 69 w 74"/>
              <a:gd name="T39" fmla="*/ 105 h 209"/>
              <a:gd name="T40" fmla="*/ 73 w 74"/>
              <a:gd name="T41" fmla="*/ 128 h 209"/>
              <a:gd name="T42" fmla="*/ 60 w 74"/>
              <a:gd name="T43" fmla="*/ 91 h 209"/>
              <a:gd name="T44" fmla="*/ 51 w 74"/>
              <a:gd name="T45" fmla="*/ 108 h 209"/>
              <a:gd name="T46" fmla="*/ 53 w 74"/>
              <a:gd name="T47" fmla="*/ 126 h 209"/>
              <a:gd name="T48" fmla="*/ 51 w 74"/>
              <a:gd name="T49" fmla="*/ 135 h 209"/>
              <a:gd name="T50" fmla="*/ 46 w 74"/>
              <a:gd name="T51" fmla="*/ 156 h 209"/>
              <a:gd name="T52" fmla="*/ 46 w 74"/>
              <a:gd name="T53" fmla="*/ 163 h 209"/>
              <a:gd name="T54" fmla="*/ 39 w 74"/>
              <a:gd name="T55" fmla="*/ 128 h 209"/>
              <a:gd name="T56" fmla="*/ 35 w 74"/>
              <a:gd name="T57" fmla="*/ 137 h 209"/>
              <a:gd name="T58" fmla="*/ 27 w 74"/>
              <a:gd name="T59" fmla="*/ 178 h 209"/>
              <a:gd name="T60" fmla="*/ 26 w 74"/>
              <a:gd name="T61" fmla="*/ 209 h 209"/>
              <a:gd name="T62" fmla="*/ 28 w 74"/>
              <a:gd name="T63" fmla="*/ 149 h 209"/>
              <a:gd name="T64" fmla="*/ 26 w 74"/>
              <a:gd name="T65" fmla="*/ 156 h 209"/>
              <a:gd name="T66" fmla="*/ 34 w 74"/>
              <a:gd name="T67" fmla="*/ 128 h 209"/>
              <a:gd name="T68" fmla="*/ 37 w 74"/>
              <a:gd name="T69" fmla="*/ 125 h 209"/>
              <a:gd name="T70" fmla="*/ 39 w 74"/>
              <a:gd name="T71" fmla="*/ 117 h 209"/>
              <a:gd name="T72" fmla="*/ 27 w 74"/>
              <a:gd name="T73" fmla="*/ 129 h 209"/>
              <a:gd name="T74" fmla="*/ 26 w 74"/>
              <a:gd name="T75" fmla="*/ 125 h 209"/>
              <a:gd name="T76" fmla="*/ 27 w 74"/>
              <a:gd name="T77" fmla="*/ 130 h 209"/>
              <a:gd name="T78" fmla="*/ 34 w 74"/>
              <a:gd name="T79" fmla="*/ 12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4" h="209">
                <a:moveTo>
                  <a:pt x="25" y="209"/>
                </a:moveTo>
                <a:cubicBezTo>
                  <a:pt x="25" y="209"/>
                  <a:pt x="25" y="209"/>
                  <a:pt x="24" y="209"/>
                </a:cubicBezTo>
                <a:cubicBezTo>
                  <a:pt x="25" y="204"/>
                  <a:pt x="25" y="200"/>
                  <a:pt x="24" y="195"/>
                </a:cubicBezTo>
                <a:cubicBezTo>
                  <a:pt x="24" y="192"/>
                  <a:pt x="25" y="190"/>
                  <a:pt x="25" y="187"/>
                </a:cubicBezTo>
                <a:cubicBezTo>
                  <a:pt x="24" y="185"/>
                  <a:pt x="23" y="182"/>
                  <a:pt x="23" y="180"/>
                </a:cubicBezTo>
                <a:cubicBezTo>
                  <a:pt x="23" y="178"/>
                  <a:pt x="23" y="175"/>
                  <a:pt x="23" y="172"/>
                </a:cubicBezTo>
                <a:cubicBezTo>
                  <a:pt x="25" y="153"/>
                  <a:pt x="23" y="136"/>
                  <a:pt x="23" y="117"/>
                </a:cubicBezTo>
                <a:cubicBezTo>
                  <a:pt x="22" y="116"/>
                  <a:pt x="20" y="115"/>
                  <a:pt x="18" y="114"/>
                </a:cubicBezTo>
                <a:cubicBezTo>
                  <a:pt x="16" y="113"/>
                  <a:pt x="14" y="116"/>
                  <a:pt x="13" y="120"/>
                </a:cubicBezTo>
                <a:cubicBezTo>
                  <a:pt x="12" y="126"/>
                  <a:pt x="14" y="133"/>
                  <a:pt x="13" y="141"/>
                </a:cubicBezTo>
                <a:cubicBezTo>
                  <a:pt x="13" y="143"/>
                  <a:pt x="12" y="144"/>
                  <a:pt x="12" y="146"/>
                </a:cubicBezTo>
                <a:cubicBezTo>
                  <a:pt x="12" y="152"/>
                  <a:pt x="13" y="162"/>
                  <a:pt x="12" y="168"/>
                </a:cubicBezTo>
                <a:cubicBezTo>
                  <a:pt x="10" y="166"/>
                  <a:pt x="11" y="163"/>
                  <a:pt x="11" y="160"/>
                </a:cubicBezTo>
                <a:cubicBezTo>
                  <a:pt x="11" y="158"/>
                  <a:pt x="11" y="155"/>
                  <a:pt x="11" y="152"/>
                </a:cubicBezTo>
                <a:cubicBezTo>
                  <a:pt x="11" y="150"/>
                  <a:pt x="11" y="149"/>
                  <a:pt x="11" y="147"/>
                </a:cubicBezTo>
                <a:cubicBezTo>
                  <a:pt x="12" y="145"/>
                  <a:pt x="11" y="143"/>
                  <a:pt x="11" y="140"/>
                </a:cubicBezTo>
                <a:cubicBezTo>
                  <a:pt x="12" y="138"/>
                  <a:pt x="11" y="135"/>
                  <a:pt x="11" y="132"/>
                </a:cubicBezTo>
                <a:cubicBezTo>
                  <a:pt x="11" y="130"/>
                  <a:pt x="10" y="127"/>
                  <a:pt x="10" y="124"/>
                </a:cubicBezTo>
                <a:cubicBezTo>
                  <a:pt x="10" y="122"/>
                  <a:pt x="12" y="120"/>
                  <a:pt x="12" y="118"/>
                </a:cubicBezTo>
                <a:cubicBezTo>
                  <a:pt x="13" y="113"/>
                  <a:pt x="12" y="108"/>
                  <a:pt x="11" y="103"/>
                </a:cubicBezTo>
                <a:cubicBezTo>
                  <a:pt x="6" y="103"/>
                  <a:pt x="9" y="108"/>
                  <a:pt x="9" y="112"/>
                </a:cubicBezTo>
                <a:cubicBezTo>
                  <a:pt x="9" y="118"/>
                  <a:pt x="7" y="128"/>
                  <a:pt x="9" y="132"/>
                </a:cubicBezTo>
                <a:cubicBezTo>
                  <a:pt x="9" y="133"/>
                  <a:pt x="8" y="135"/>
                  <a:pt x="7" y="135"/>
                </a:cubicBezTo>
                <a:cubicBezTo>
                  <a:pt x="4" y="133"/>
                  <a:pt x="5" y="129"/>
                  <a:pt x="7" y="127"/>
                </a:cubicBezTo>
                <a:cubicBezTo>
                  <a:pt x="7" y="115"/>
                  <a:pt x="4" y="105"/>
                  <a:pt x="3" y="95"/>
                </a:cubicBezTo>
                <a:cubicBezTo>
                  <a:pt x="1" y="89"/>
                  <a:pt x="1" y="83"/>
                  <a:pt x="0" y="78"/>
                </a:cubicBezTo>
                <a:cubicBezTo>
                  <a:pt x="1" y="75"/>
                  <a:pt x="3" y="71"/>
                  <a:pt x="3" y="68"/>
                </a:cubicBezTo>
                <a:cubicBezTo>
                  <a:pt x="3" y="66"/>
                  <a:pt x="2" y="64"/>
                  <a:pt x="2" y="61"/>
                </a:cubicBezTo>
                <a:cubicBezTo>
                  <a:pt x="2" y="55"/>
                  <a:pt x="1" y="49"/>
                  <a:pt x="3" y="42"/>
                </a:cubicBezTo>
                <a:cubicBezTo>
                  <a:pt x="6" y="26"/>
                  <a:pt x="12" y="13"/>
                  <a:pt x="21" y="3"/>
                </a:cubicBezTo>
                <a:cubicBezTo>
                  <a:pt x="23" y="3"/>
                  <a:pt x="24" y="2"/>
                  <a:pt x="25" y="1"/>
                </a:cubicBezTo>
                <a:cubicBezTo>
                  <a:pt x="27" y="1"/>
                  <a:pt x="29" y="0"/>
                  <a:pt x="31" y="0"/>
                </a:cubicBezTo>
                <a:cubicBezTo>
                  <a:pt x="44" y="5"/>
                  <a:pt x="49" y="16"/>
                  <a:pt x="53" y="27"/>
                </a:cubicBezTo>
                <a:cubicBezTo>
                  <a:pt x="57" y="33"/>
                  <a:pt x="59" y="42"/>
                  <a:pt x="63" y="49"/>
                </a:cubicBezTo>
                <a:cubicBezTo>
                  <a:pt x="63" y="50"/>
                  <a:pt x="66" y="51"/>
                  <a:pt x="64" y="54"/>
                </a:cubicBezTo>
                <a:cubicBezTo>
                  <a:pt x="61" y="52"/>
                  <a:pt x="62" y="48"/>
                  <a:pt x="59" y="47"/>
                </a:cubicBezTo>
                <a:cubicBezTo>
                  <a:pt x="57" y="48"/>
                  <a:pt x="58" y="52"/>
                  <a:pt x="59" y="53"/>
                </a:cubicBezTo>
                <a:cubicBezTo>
                  <a:pt x="61" y="60"/>
                  <a:pt x="63" y="72"/>
                  <a:pt x="60" y="79"/>
                </a:cubicBezTo>
                <a:cubicBezTo>
                  <a:pt x="61" y="84"/>
                  <a:pt x="62" y="88"/>
                  <a:pt x="64" y="93"/>
                </a:cubicBezTo>
                <a:cubicBezTo>
                  <a:pt x="65" y="97"/>
                  <a:pt x="68" y="101"/>
                  <a:pt x="69" y="105"/>
                </a:cubicBezTo>
                <a:cubicBezTo>
                  <a:pt x="69" y="107"/>
                  <a:pt x="69" y="110"/>
                  <a:pt x="69" y="112"/>
                </a:cubicBezTo>
                <a:cubicBezTo>
                  <a:pt x="71" y="117"/>
                  <a:pt x="74" y="122"/>
                  <a:pt x="73" y="128"/>
                </a:cubicBezTo>
                <a:cubicBezTo>
                  <a:pt x="70" y="127"/>
                  <a:pt x="71" y="123"/>
                  <a:pt x="70" y="120"/>
                </a:cubicBezTo>
                <a:cubicBezTo>
                  <a:pt x="68" y="110"/>
                  <a:pt x="65" y="99"/>
                  <a:pt x="60" y="91"/>
                </a:cubicBezTo>
                <a:cubicBezTo>
                  <a:pt x="57" y="92"/>
                  <a:pt x="57" y="90"/>
                  <a:pt x="54" y="89"/>
                </a:cubicBezTo>
                <a:cubicBezTo>
                  <a:pt x="52" y="95"/>
                  <a:pt x="51" y="101"/>
                  <a:pt x="51" y="108"/>
                </a:cubicBezTo>
                <a:cubicBezTo>
                  <a:pt x="51" y="110"/>
                  <a:pt x="52" y="112"/>
                  <a:pt x="52" y="113"/>
                </a:cubicBezTo>
                <a:cubicBezTo>
                  <a:pt x="52" y="118"/>
                  <a:pt x="50" y="122"/>
                  <a:pt x="53" y="126"/>
                </a:cubicBezTo>
                <a:cubicBezTo>
                  <a:pt x="51" y="131"/>
                  <a:pt x="54" y="137"/>
                  <a:pt x="51" y="142"/>
                </a:cubicBezTo>
                <a:cubicBezTo>
                  <a:pt x="47" y="141"/>
                  <a:pt x="50" y="137"/>
                  <a:pt x="51" y="135"/>
                </a:cubicBezTo>
                <a:cubicBezTo>
                  <a:pt x="52" y="128"/>
                  <a:pt x="50" y="120"/>
                  <a:pt x="44" y="117"/>
                </a:cubicBezTo>
                <a:cubicBezTo>
                  <a:pt x="42" y="129"/>
                  <a:pt x="45" y="143"/>
                  <a:pt x="46" y="156"/>
                </a:cubicBezTo>
                <a:cubicBezTo>
                  <a:pt x="47" y="161"/>
                  <a:pt x="47" y="166"/>
                  <a:pt x="47" y="171"/>
                </a:cubicBezTo>
                <a:cubicBezTo>
                  <a:pt x="45" y="169"/>
                  <a:pt x="46" y="166"/>
                  <a:pt x="46" y="163"/>
                </a:cubicBezTo>
                <a:cubicBezTo>
                  <a:pt x="45" y="154"/>
                  <a:pt x="43" y="145"/>
                  <a:pt x="42" y="136"/>
                </a:cubicBezTo>
                <a:cubicBezTo>
                  <a:pt x="42" y="133"/>
                  <a:pt x="42" y="130"/>
                  <a:pt x="39" y="128"/>
                </a:cubicBezTo>
                <a:cubicBezTo>
                  <a:pt x="36" y="132"/>
                  <a:pt x="38" y="136"/>
                  <a:pt x="38" y="139"/>
                </a:cubicBezTo>
                <a:cubicBezTo>
                  <a:pt x="36" y="140"/>
                  <a:pt x="38" y="136"/>
                  <a:pt x="35" y="137"/>
                </a:cubicBezTo>
                <a:cubicBezTo>
                  <a:pt x="32" y="140"/>
                  <a:pt x="32" y="146"/>
                  <a:pt x="31" y="151"/>
                </a:cubicBezTo>
                <a:cubicBezTo>
                  <a:pt x="28" y="159"/>
                  <a:pt x="25" y="172"/>
                  <a:pt x="27" y="178"/>
                </a:cubicBezTo>
                <a:cubicBezTo>
                  <a:pt x="25" y="185"/>
                  <a:pt x="28" y="191"/>
                  <a:pt x="27" y="197"/>
                </a:cubicBezTo>
                <a:cubicBezTo>
                  <a:pt x="26" y="201"/>
                  <a:pt x="26" y="205"/>
                  <a:pt x="26" y="209"/>
                </a:cubicBezTo>
                <a:cubicBezTo>
                  <a:pt x="26" y="209"/>
                  <a:pt x="26" y="209"/>
                  <a:pt x="25" y="209"/>
                </a:cubicBezTo>
                <a:close/>
                <a:moveTo>
                  <a:pt x="28" y="149"/>
                </a:moveTo>
                <a:cubicBezTo>
                  <a:pt x="28" y="146"/>
                  <a:pt x="29" y="139"/>
                  <a:pt x="25" y="139"/>
                </a:cubicBezTo>
                <a:cubicBezTo>
                  <a:pt x="25" y="145"/>
                  <a:pt x="25" y="151"/>
                  <a:pt x="26" y="156"/>
                </a:cubicBezTo>
                <a:cubicBezTo>
                  <a:pt x="28" y="154"/>
                  <a:pt x="26" y="151"/>
                  <a:pt x="28" y="149"/>
                </a:cubicBezTo>
                <a:close/>
                <a:moveTo>
                  <a:pt x="34" y="128"/>
                </a:moveTo>
                <a:cubicBezTo>
                  <a:pt x="37" y="130"/>
                  <a:pt x="34" y="134"/>
                  <a:pt x="34" y="136"/>
                </a:cubicBezTo>
                <a:cubicBezTo>
                  <a:pt x="38" y="135"/>
                  <a:pt x="36" y="128"/>
                  <a:pt x="37" y="125"/>
                </a:cubicBezTo>
                <a:cubicBezTo>
                  <a:pt x="38" y="126"/>
                  <a:pt x="37" y="128"/>
                  <a:pt x="38" y="128"/>
                </a:cubicBezTo>
                <a:cubicBezTo>
                  <a:pt x="40" y="124"/>
                  <a:pt x="40" y="121"/>
                  <a:pt x="39" y="117"/>
                </a:cubicBezTo>
                <a:cubicBezTo>
                  <a:pt x="36" y="118"/>
                  <a:pt x="34" y="120"/>
                  <a:pt x="30" y="120"/>
                </a:cubicBezTo>
                <a:cubicBezTo>
                  <a:pt x="30" y="123"/>
                  <a:pt x="29" y="127"/>
                  <a:pt x="27" y="129"/>
                </a:cubicBezTo>
                <a:cubicBezTo>
                  <a:pt x="27" y="127"/>
                  <a:pt x="28" y="126"/>
                  <a:pt x="27" y="125"/>
                </a:cubicBezTo>
                <a:cubicBezTo>
                  <a:pt x="27" y="125"/>
                  <a:pt x="26" y="125"/>
                  <a:pt x="26" y="125"/>
                </a:cubicBezTo>
                <a:cubicBezTo>
                  <a:pt x="25" y="126"/>
                  <a:pt x="26" y="127"/>
                  <a:pt x="25" y="128"/>
                </a:cubicBezTo>
                <a:cubicBezTo>
                  <a:pt x="26" y="129"/>
                  <a:pt x="27" y="129"/>
                  <a:pt x="27" y="130"/>
                </a:cubicBezTo>
                <a:cubicBezTo>
                  <a:pt x="26" y="136"/>
                  <a:pt x="27" y="141"/>
                  <a:pt x="30" y="144"/>
                </a:cubicBezTo>
                <a:cubicBezTo>
                  <a:pt x="33" y="139"/>
                  <a:pt x="33" y="134"/>
                  <a:pt x="34" y="128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594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4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矩形 150">
            <a:extLst>
              <a:ext uri="{FF2B5EF4-FFF2-40B4-BE49-F238E27FC236}">
                <a16:creationId xmlns:a16="http://schemas.microsoft.com/office/drawing/2014/main" id="{4AB5B3ED-3A76-C84A-C3C5-92B4E95922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4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Freeform 7119">
            <a:extLst>
              <a:ext uri="{FF2B5EF4-FFF2-40B4-BE49-F238E27FC236}">
                <a16:creationId xmlns:a16="http://schemas.microsoft.com/office/drawing/2014/main" id="{10C67C75-DE7A-2D88-D7C4-071C1CAB1DC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668022" y="6222103"/>
            <a:ext cx="5658618" cy="2102557"/>
          </a:xfrm>
          <a:custGeom>
            <a:avLst/>
            <a:gdLst>
              <a:gd name="T0" fmla="*/ 188 w 261"/>
              <a:gd name="T1" fmla="*/ 16 h 97"/>
              <a:gd name="T2" fmla="*/ 124 w 261"/>
              <a:gd name="T3" fmla="*/ 19 h 97"/>
              <a:gd name="T4" fmla="*/ 119 w 261"/>
              <a:gd name="T5" fmla="*/ 22 h 97"/>
              <a:gd name="T6" fmla="*/ 189 w 261"/>
              <a:gd name="T7" fmla="*/ 9 h 97"/>
              <a:gd name="T8" fmla="*/ 56 w 261"/>
              <a:gd name="T9" fmla="*/ 8 h 97"/>
              <a:gd name="T10" fmla="*/ 158 w 261"/>
              <a:gd name="T11" fmla="*/ 25 h 97"/>
              <a:gd name="T12" fmla="*/ 205 w 261"/>
              <a:gd name="T13" fmla="*/ 31 h 97"/>
              <a:gd name="T14" fmla="*/ 126 w 261"/>
              <a:gd name="T15" fmla="*/ 24 h 97"/>
              <a:gd name="T16" fmla="*/ 145 w 261"/>
              <a:gd name="T17" fmla="*/ 31 h 97"/>
              <a:gd name="T18" fmla="*/ 144 w 261"/>
              <a:gd name="T19" fmla="*/ 32 h 97"/>
              <a:gd name="T20" fmla="*/ 71 w 261"/>
              <a:gd name="T21" fmla="*/ 24 h 97"/>
              <a:gd name="T22" fmla="*/ 171 w 261"/>
              <a:gd name="T23" fmla="*/ 23 h 97"/>
              <a:gd name="T24" fmla="*/ 182 w 261"/>
              <a:gd name="T25" fmla="*/ 23 h 97"/>
              <a:gd name="T26" fmla="*/ 201 w 261"/>
              <a:gd name="T27" fmla="*/ 56 h 97"/>
              <a:gd name="T28" fmla="*/ 173 w 261"/>
              <a:gd name="T29" fmla="*/ 58 h 97"/>
              <a:gd name="T30" fmla="*/ 166 w 261"/>
              <a:gd name="T31" fmla="*/ 15 h 97"/>
              <a:gd name="T32" fmla="*/ 24 w 261"/>
              <a:gd name="T33" fmla="*/ 24 h 97"/>
              <a:gd name="T34" fmla="*/ 14 w 261"/>
              <a:gd name="T35" fmla="*/ 90 h 97"/>
              <a:gd name="T36" fmla="*/ 122 w 261"/>
              <a:gd name="T37" fmla="*/ 96 h 97"/>
              <a:gd name="T38" fmla="*/ 39 w 261"/>
              <a:gd name="T39" fmla="*/ 90 h 97"/>
              <a:gd name="T40" fmla="*/ 47 w 261"/>
              <a:gd name="T41" fmla="*/ 97 h 97"/>
              <a:gd name="T42" fmla="*/ 28 w 261"/>
              <a:gd name="T43" fmla="*/ 16 h 97"/>
              <a:gd name="T44" fmla="*/ 197 w 261"/>
              <a:gd name="T45" fmla="*/ 12 h 97"/>
              <a:gd name="T46" fmla="*/ 19 w 261"/>
              <a:gd name="T47" fmla="*/ 3 h 97"/>
              <a:gd name="T48" fmla="*/ 185 w 261"/>
              <a:gd name="T49" fmla="*/ 13 h 97"/>
              <a:gd name="T50" fmla="*/ 85 w 261"/>
              <a:gd name="T51" fmla="*/ 13 h 97"/>
              <a:gd name="T52" fmla="*/ 132 w 261"/>
              <a:gd name="T53" fmla="*/ 12 h 97"/>
              <a:gd name="T54" fmla="*/ 156 w 261"/>
              <a:gd name="T55" fmla="*/ 59 h 97"/>
              <a:gd name="T56" fmla="*/ 203 w 261"/>
              <a:gd name="T57" fmla="*/ 58 h 97"/>
              <a:gd name="T58" fmla="*/ 38 w 261"/>
              <a:gd name="T59" fmla="*/ 62 h 97"/>
              <a:gd name="T60" fmla="*/ 60 w 261"/>
              <a:gd name="T61" fmla="*/ 56 h 97"/>
              <a:gd name="T62" fmla="*/ 146 w 261"/>
              <a:gd name="T63" fmla="*/ 46 h 97"/>
              <a:gd name="T64" fmla="*/ 248 w 261"/>
              <a:gd name="T65" fmla="*/ 53 h 97"/>
              <a:gd name="T66" fmla="*/ 210 w 261"/>
              <a:gd name="T67" fmla="*/ 86 h 97"/>
              <a:gd name="T68" fmla="*/ 212 w 261"/>
              <a:gd name="T69" fmla="*/ 83 h 97"/>
              <a:gd name="T70" fmla="*/ 134 w 261"/>
              <a:gd name="T71" fmla="*/ 49 h 97"/>
              <a:gd name="T72" fmla="*/ 123 w 261"/>
              <a:gd name="T73" fmla="*/ 71 h 97"/>
              <a:gd name="T74" fmla="*/ 179 w 261"/>
              <a:gd name="T75" fmla="*/ 68 h 97"/>
              <a:gd name="T76" fmla="*/ 167 w 261"/>
              <a:gd name="T77" fmla="*/ 67 h 97"/>
              <a:gd name="T78" fmla="*/ 221 w 261"/>
              <a:gd name="T79" fmla="*/ 76 h 97"/>
              <a:gd name="T80" fmla="*/ 224 w 261"/>
              <a:gd name="T81" fmla="*/ 68 h 97"/>
              <a:gd name="T82" fmla="*/ 240 w 261"/>
              <a:gd name="T83" fmla="*/ 69 h 97"/>
              <a:gd name="T84" fmla="*/ 213 w 261"/>
              <a:gd name="T85" fmla="*/ 65 h 97"/>
              <a:gd name="T86" fmla="*/ 200 w 261"/>
              <a:gd name="T87" fmla="*/ 69 h 97"/>
              <a:gd name="T88" fmla="*/ 172 w 261"/>
              <a:gd name="T89" fmla="*/ 30 h 97"/>
              <a:gd name="T90" fmla="*/ 71 w 261"/>
              <a:gd name="T91" fmla="*/ 84 h 97"/>
              <a:gd name="T92" fmla="*/ 149 w 261"/>
              <a:gd name="T93" fmla="*/ 38 h 97"/>
              <a:gd name="T94" fmla="*/ 213 w 261"/>
              <a:gd name="T95" fmla="*/ 40 h 97"/>
              <a:gd name="T96" fmla="*/ 257 w 261"/>
              <a:gd name="T97" fmla="*/ 90 h 97"/>
              <a:gd name="T98" fmla="*/ 129 w 261"/>
              <a:gd name="T99" fmla="*/ 33 h 97"/>
              <a:gd name="T100" fmla="*/ 64 w 261"/>
              <a:gd name="T101" fmla="*/ 32 h 97"/>
              <a:gd name="T102" fmla="*/ 99 w 261"/>
              <a:gd name="T103" fmla="*/ 35 h 97"/>
              <a:gd name="T104" fmla="*/ 117 w 261"/>
              <a:gd name="T105" fmla="*/ 29 h 97"/>
              <a:gd name="T106" fmla="*/ 26 w 261"/>
              <a:gd name="T107" fmla="*/ 40 h 97"/>
              <a:gd name="T108" fmla="*/ 50 w 261"/>
              <a:gd name="T109" fmla="*/ 29 h 97"/>
              <a:gd name="T110" fmla="*/ 98 w 261"/>
              <a:gd name="T111" fmla="*/ 38 h 97"/>
              <a:gd name="T112" fmla="*/ 182 w 261"/>
              <a:gd name="T113" fmla="*/ 52 h 97"/>
              <a:gd name="T114" fmla="*/ 156 w 261"/>
              <a:gd name="T115" fmla="*/ 48 h 97"/>
              <a:gd name="T116" fmla="*/ 150 w 261"/>
              <a:gd name="T117" fmla="*/ 88 h 97"/>
              <a:gd name="T118" fmla="*/ 230 w 261"/>
              <a:gd name="T119" fmla="*/ 40 h 97"/>
              <a:gd name="T120" fmla="*/ 113 w 261"/>
              <a:gd name="T121" fmla="*/ 38 h 97"/>
              <a:gd name="T122" fmla="*/ 107 w 261"/>
              <a:gd name="T123" fmla="*/ 40 h 97"/>
              <a:gd name="T124" fmla="*/ 137 w 261"/>
              <a:gd name="T12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" h="97">
                <a:moveTo>
                  <a:pt x="6" y="8"/>
                </a:moveTo>
                <a:cubicBezTo>
                  <a:pt x="6" y="8"/>
                  <a:pt x="6" y="8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7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6"/>
                  <a:pt x="6" y="6"/>
                </a:cubicBezTo>
                <a:cubicBezTo>
                  <a:pt x="6" y="6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"/>
                  <a:pt x="5" y="8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lose/>
                <a:moveTo>
                  <a:pt x="30" y="19"/>
                </a:moveTo>
                <a:cubicBezTo>
                  <a:pt x="29" y="19"/>
                  <a:pt x="29" y="18"/>
                  <a:pt x="28" y="18"/>
                </a:cubicBezTo>
                <a:cubicBezTo>
                  <a:pt x="28" y="18"/>
                  <a:pt x="28" y="18"/>
                  <a:pt x="27" y="18"/>
                </a:cubicBezTo>
                <a:cubicBezTo>
                  <a:pt x="27" y="18"/>
                  <a:pt x="26" y="19"/>
                  <a:pt x="25" y="19"/>
                </a:cubicBezTo>
                <a:cubicBezTo>
                  <a:pt x="25" y="19"/>
                  <a:pt x="25" y="19"/>
                  <a:pt x="24" y="19"/>
                </a:cubicBezTo>
                <a:cubicBezTo>
                  <a:pt x="24" y="19"/>
                  <a:pt x="24" y="19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5" y="20"/>
                  <a:pt x="25" y="20"/>
                </a:cubicBezTo>
                <a:cubicBezTo>
                  <a:pt x="26" y="20"/>
                  <a:pt x="28" y="21"/>
                  <a:pt x="28" y="22"/>
                </a:cubicBezTo>
                <a:cubicBezTo>
                  <a:pt x="28" y="23"/>
                  <a:pt x="27" y="24"/>
                  <a:pt x="27" y="24"/>
                </a:cubicBezTo>
                <a:cubicBezTo>
                  <a:pt x="27" y="25"/>
                  <a:pt x="28" y="26"/>
                  <a:pt x="29" y="26"/>
                </a:cubicBezTo>
                <a:cubicBezTo>
                  <a:pt x="29" y="26"/>
                  <a:pt x="30" y="25"/>
                  <a:pt x="30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4"/>
                </a:cubicBezTo>
                <a:cubicBezTo>
                  <a:pt x="31" y="25"/>
                  <a:pt x="31" y="25"/>
                  <a:pt x="30" y="25"/>
                </a:cubicBezTo>
                <a:cubicBezTo>
                  <a:pt x="29" y="25"/>
                  <a:pt x="28" y="23"/>
                  <a:pt x="28" y="22"/>
                </a:cubicBezTo>
                <a:cubicBezTo>
                  <a:pt x="28" y="21"/>
                  <a:pt x="29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lose/>
                <a:moveTo>
                  <a:pt x="23" y="6"/>
                </a:moveTo>
                <a:cubicBezTo>
                  <a:pt x="23" y="6"/>
                  <a:pt x="22" y="6"/>
                  <a:pt x="22" y="5"/>
                </a:cubicBezTo>
                <a:cubicBezTo>
                  <a:pt x="22" y="5"/>
                  <a:pt x="22" y="5"/>
                  <a:pt x="22" y="6"/>
                </a:cubicBezTo>
                <a:cubicBezTo>
                  <a:pt x="22" y="7"/>
                  <a:pt x="21" y="8"/>
                  <a:pt x="20" y="8"/>
                </a:cubicBezTo>
                <a:cubicBezTo>
                  <a:pt x="20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7"/>
                  <a:pt x="2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lose/>
                <a:moveTo>
                  <a:pt x="155" y="18"/>
                </a:move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lose/>
                <a:moveTo>
                  <a:pt x="54" y="6"/>
                </a:move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lose/>
                <a:moveTo>
                  <a:pt x="175" y="17"/>
                </a:moveTo>
                <a:cubicBezTo>
                  <a:pt x="174" y="17"/>
                  <a:pt x="174" y="17"/>
                  <a:pt x="174" y="17"/>
                </a:cubicBezTo>
                <a:cubicBezTo>
                  <a:pt x="175" y="17"/>
                  <a:pt x="175" y="17"/>
                  <a:pt x="175" y="17"/>
                </a:cubicBezTo>
                <a:cubicBezTo>
                  <a:pt x="175" y="17"/>
                  <a:pt x="175" y="17"/>
                  <a:pt x="175" y="17"/>
                </a:cubicBezTo>
                <a:cubicBezTo>
                  <a:pt x="175" y="17"/>
                  <a:pt x="175" y="17"/>
                  <a:pt x="175" y="17"/>
                </a:cubicBezTo>
                <a:cubicBezTo>
                  <a:pt x="175" y="17"/>
                  <a:pt x="175" y="17"/>
                  <a:pt x="175" y="17"/>
                </a:cubicBezTo>
                <a:close/>
                <a:moveTo>
                  <a:pt x="139" y="18"/>
                </a:moveTo>
                <a:cubicBezTo>
                  <a:pt x="139" y="18"/>
                  <a:pt x="139" y="18"/>
                  <a:pt x="139" y="18"/>
                </a:cubicBezTo>
                <a:cubicBezTo>
                  <a:pt x="139" y="18"/>
                  <a:pt x="140" y="18"/>
                  <a:pt x="140" y="18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0" y="17"/>
                  <a:pt x="140" y="18"/>
                  <a:pt x="139" y="18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7"/>
                  <a:pt x="39" y="17"/>
                </a:cubicBezTo>
                <a:cubicBezTo>
                  <a:pt x="39" y="18"/>
                  <a:pt x="38" y="18"/>
                  <a:pt x="38" y="18"/>
                </a:cubicBezTo>
                <a:close/>
                <a:moveTo>
                  <a:pt x="190" y="18"/>
                </a:moveTo>
                <a:cubicBezTo>
                  <a:pt x="190" y="18"/>
                  <a:pt x="190" y="18"/>
                  <a:pt x="190" y="18"/>
                </a:cubicBezTo>
                <a:cubicBezTo>
                  <a:pt x="190" y="18"/>
                  <a:pt x="190" y="18"/>
                  <a:pt x="190" y="18"/>
                </a:cubicBezTo>
                <a:cubicBezTo>
                  <a:pt x="190" y="18"/>
                  <a:pt x="190" y="18"/>
                  <a:pt x="190" y="18"/>
                </a:cubicBezTo>
                <a:cubicBezTo>
                  <a:pt x="190" y="18"/>
                  <a:pt x="190" y="18"/>
                  <a:pt x="190" y="18"/>
                </a:cubicBezTo>
                <a:close/>
                <a:moveTo>
                  <a:pt x="53" y="8"/>
                </a:moveTo>
                <a:cubicBezTo>
                  <a:pt x="53" y="8"/>
                  <a:pt x="53" y="8"/>
                  <a:pt x="54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5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3" y="7"/>
                  <a:pt x="53" y="7"/>
                  <a:pt x="53" y="8"/>
                </a:cubicBezTo>
                <a:close/>
                <a:moveTo>
                  <a:pt x="209" y="16"/>
                </a:moveTo>
                <a:cubicBezTo>
                  <a:pt x="209" y="16"/>
                  <a:pt x="209" y="16"/>
                  <a:pt x="209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09" y="16"/>
                  <a:pt x="209" y="16"/>
                  <a:pt x="208" y="16"/>
                </a:cubicBezTo>
                <a:cubicBezTo>
                  <a:pt x="209" y="16"/>
                  <a:pt x="209" y="16"/>
                  <a:pt x="209" y="16"/>
                </a:cubicBezTo>
                <a:close/>
                <a:moveTo>
                  <a:pt x="218" y="16"/>
                </a:moveTo>
                <a:cubicBezTo>
                  <a:pt x="218" y="16"/>
                  <a:pt x="218" y="16"/>
                  <a:pt x="218" y="16"/>
                </a:cubicBezTo>
                <a:cubicBezTo>
                  <a:pt x="218" y="16"/>
                  <a:pt x="218" y="16"/>
                  <a:pt x="218" y="16"/>
                </a:cubicBezTo>
                <a:cubicBezTo>
                  <a:pt x="218" y="16"/>
                  <a:pt x="218" y="16"/>
                  <a:pt x="218" y="16"/>
                </a:cubicBezTo>
                <a:close/>
                <a:moveTo>
                  <a:pt x="210" y="16"/>
                </a:moveTo>
                <a:cubicBezTo>
                  <a:pt x="210" y="16"/>
                  <a:pt x="210" y="16"/>
                  <a:pt x="210" y="16"/>
                </a:cubicBezTo>
                <a:cubicBezTo>
                  <a:pt x="210" y="16"/>
                  <a:pt x="210" y="16"/>
                  <a:pt x="210" y="16"/>
                </a:cubicBezTo>
                <a:cubicBezTo>
                  <a:pt x="210" y="16"/>
                  <a:pt x="210" y="16"/>
                  <a:pt x="210" y="16"/>
                </a:cubicBezTo>
                <a:close/>
                <a:moveTo>
                  <a:pt x="91" y="22"/>
                </a:moveTo>
                <a:cubicBezTo>
                  <a:pt x="92" y="22"/>
                  <a:pt x="92" y="21"/>
                  <a:pt x="92" y="21"/>
                </a:cubicBezTo>
                <a:cubicBezTo>
                  <a:pt x="92" y="21"/>
                  <a:pt x="91" y="21"/>
                  <a:pt x="91" y="20"/>
                </a:cubicBezTo>
                <a:cubicBezTo>
                  <a:pt x="91" y="21"/>
                  <a:pt x="91" y="21"/>
                  <a:pt x="91" y="22"/>
                </a:cubicBezTo>
                <a:close/>
                <a:moveTo>
                  <a:pt x="216" y="17"/>
                </a:moveTo>
                <a:cubicBezTo>
                  <a:pt x="216" y="17"/>
                  <a:pt x="216" y="17"/>
                  <a:pt x="216" y="17"/>
                </a:cubicBezTo>
                <a:cubicBezTo>
                  <a:pt x="216" y="17"/>
                  <a:pt x="216" y="17"/>
                  <a:pt x="216" y="17"/>
                </a:cubicBezTo>
                <a:cubicBezTo>
                  <a:pt x="216" y="17"/>
                  <a:pt x="216" y="17"/>
                  <a:pt x="216" y="17"/>
                </a:cubicBezTo>
                <a:cubicBezTo>
                  <a:pt x="216" y="17"/>
                  <a:pt x="216" y="17"/>
                  <a:pt x="216" y="17"/>
                </a:cubicBezTo>
                <a:close/>
                <a:moveTo>
                  <a:pt x="190" y="18"/>
                </a:moveTo>
                <a:cubicBezTo>
                  <a:pt x="190" y="18"/>
                  <a:pt x="190" y="18"/>
                  <a:pt x="190" y="18"/>
                </a:cubicBezTo>
                <a:cubicBezTo>
                  <a:pt x="190" y="18"/>
                  <a:pt x="190" y="18"/>
                  <a:pt x="190" y="18"/>
                </a:cubicBezTo>
                <a:cubicBezTo>
                  <a:pt x="190" y="17"/>
                  <a:pt x="190" y="17"/>
                  <a:pt x="190" y="17"/>
                </a:cubicBezTo>
                <a:cubicBezTo>
                  <a:pt x="190" y="17"/>
                  <a:pt x="190" y="17"/>
                  <a:pt x="189" y="16"/>
                </a:cubicBezTo>
                <a:cubicBezTo>
                  <a:pt x="189" y="16"/>
                  <a:pt x="189" y="16"/>
                  <a:pt x="189" y="16"/>
                </a:cubicBezTo>
                <a:cubicBezTo>
                  <a:pt x="189" y="16"/>
                  <a:pt x="189" y="16"/>
                  <a:pt x="188" y="16"/>
                </a:cubicBezTo>
                <a:cubicBezTo>
                  <a:pt x="188" y="16"/>
                  <a:pt x="188" y="16"/>
                  <a:pt x="188" y="16"/>
                </a:cubicBezTo>
                <a:cubicBezTo>
                  <a:pt x="188" y="16"/>
                  <a:pt x="188" y="16"/>
                  <a:pt x="188" y="16"/>
                </a:cubicBezTo>
                <a:cubicBezTo>
                  <a:pt x="188" y="17"/>
                  <a:pt x="188" y="17"/>
                  <a:pt x="188" y="17"/>
                </a:cubicBezTo>
                <a:cubicBezTo>
                  <a:pt x="188" y="17"/>
                  <a:pt x="188" y="17"/>
                  <a:pt x="188" y="17"/>
                </a:cubicBezTo>
                <a:cubicBezTo>
                  <a:pt x="188" y="17"/>
                  <a:pt x="189" y="17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9" y="18"/>
                  <a:pt x="189" y="18"/>
                  <a:pt x="189" y="17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9" y="17"/>
                  <a:pt x="189" y="17"/>
                  <a:pt x="189" y="17"/>
                </a:cubicBezTo>
                <a:cubicBezTo>
                  <a:pt x="189" y="17"/>
                  <a:pt x="190" y="17"/>
                  <a:pt x="190" y="17"/>
                </a:cubicBezTo>
                <a:cubicBezTo>
                  <a:pt x="189" y="17"/>
                  <a:pt x="189" y="17"/>
                  <a:pt x="189" y="18"/>
                </a:cubicBezTo>
                <a:lnTo>
                  <a:pt x="190" y="18"/>
                </a:lnTo>
                <a:close/>
                <a:moveTo>
                  <a:pt x="198" y="17"/>
                </a:moveTo>
                <a:cubicBezTo>
                  <a:pt x="199" y="17"/>
                  <a:pt x="199" y="17"/>
                  <a:pt x="199" y="17"/>
                </a:cubicBezTo>
                <a:cubicBezTo>
                  <a:pt x="198" y="16"/>
                  <a:pt x="198" y="16"/>
                  <a:pt x="198" y="16"/>
                </a:cubicBezTo>
                <a:cubicBezTo>
                  <a:pt x="198" y="16"/>
                  <a:pt x="198" y="16"/>
                  <a:pt x="198" y="16"/>
                </a:cubicBezTo>
                <a:cubicBezTo>
                  <a:pt x="198" y="16"/>
                  <a:pt x="197" y="16"/>
                  <a:pt x="197" y="15"/>
                </a:cubicBezTo>
                <a:cubicBezTo>
                  <a:pt x="197" y="15"/>
                  <a:pt x="197" y="15"/>
                  <a:pt x="197" y="15"/>
                </a:cubicBezTo>
                <a:cubicBezTo>
                  <a:pt x="197" y="16"/>
                  <a:pt x="197" y="16"/>
                  <a:pt x="197" y="16"/>
                </a:cubicBezTo>
                <a:cubicBezTo>
                  <a:pt x="197" y="16"/>
                  <a:pt x="197" y="16"/>
                  <a:pt x="197" y="16"/>
                </a:cubicBezTo>
                <a:cubicBezTo>
                  <a:pt x="198" y="16"/>
                  <a:pt x="198" y="16"/>
                  <a:pt x="198" y="17"/>
                </a:cubicBezTo>
                <a:close/>
                <a:moveTo>
                  <a:pt x="155" y="17"/>
                </a:moveTo>
                <a:cubicBezTo>
                  <a:pt x="156" y="17"/>
                  <a:pt x="156" y="18"/>
                  <a:pt x="156" y="18"/>
                </a:cubicBezTo>
                <a:cubicBezTo>
                  <a:pt x="156" y="18"/>
                  <a:pt x="156" y="18"/>
                  <a:pt x="156" y="18"/>
                </a:cubicBezTo>
                <a:cubicBezTo>
                  <a:pt x="156" y="18"/>
                  <a:pt x="156" y="18"/>
                  <a:pt x="156" y="18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7" y="17"/>
                  <a:pt x="157" y="17"/>
                  <a:pt x="157" y="17"/>
                </a:cubicBezTo>
                <a:cubicBezTo>
                  <a:pt x="157" y="17"/>
                  <a:pt x="157" y="17"/>
                  <a:pt x="156" y="17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6" y="17"/>
                  <a:pt x="156" y="17"/>
                  <a:pt x="155" y="17"/>
                </a:cubicBezTo>
                <a:cubicBezTo>
                  <a:pt x="155" y="17"/>
                  <a:pt x="155" y="17"/>
                  <a:pt x="155" y="17"/>
                </a:cubicBezTo>
                <a:close/>
                <a:moveTo>
                  <a:pt x="155" y="18"/>
                </a:move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close/>
                <a:moveTo>
                  <a:pt x="217" y="17"/>
                </a:moveTo>
                <a:cubicBezTo>
                  <a:pt x="217" y="17"/>
                  <a:pt x="217" y="17"/>
                  <a:pt x="217" y="17"/>
                </a:cubicBezTo>
                <a:cubicBezTo>
                  <a:pt x="217" y="17"/>
                  <a:pt x="217" y="17"/>
                  <a:pt x="217" y="17"/>
                </a:cubicBezTo>
                <a:cubicBezTo>
                  <a:pt x="217" y="17"/>
                  <a:pt x="217" y="17"/>
                  <a:pt x="217" y="17"/>
                </a:cubicBezTo>
                <a:close/>
                <a:moveTo>
                  <a:pt x="49" y="8"/>
                </a:moveTo>
                <a:cubicBezTo>
                  <a:pt x="49" y="8"/>
                  <a:pt x="49" y="8"/>
                  <a:pt x="49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9" y="8"/>
                  <a:pt x="49" y="8"/>
                  <a:pt x="49" y="8"/>
                </a:cubicBezTo>
                <a:close/>
                <a:moveTo>
                  <a:pt x="45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5" y="20"/>
                  <a:pt x="45" y="20"/>
                  <a:pt x="45" y="20"/>
                </a:cubicBezTo>
                <a:close/>
                <a:moveTo>
                  <a:pt x="65" y="22"/>
                </a:moveTo>
                <a:cubicBezTo>
                  <a:pt x="65" y="23"/>
                  <a:pt x="64" y="24"/>
                  <a:pt x="63" y="24"/>
                </a:cubicBezTo>
                <a:cubicBezTo>
                  <a:pt x="63" y="25"/>
                  <a:pt x="64" y="25"/>
                  <a:pt x="64" y="25"/>
                </a:cubicBezTo>
                <a:cubicBezTo>
                  <a:pt x="65" y="25"/>
                  <a:pt x="65" y="25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1"/>
                  <a:pt x="6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2"/>
                  <a:pt x="65" y="22"/>
                  <a:pt x="65" y="22"/>
                </a:cubicBezTo>
                <a:close/>
                <a:moveTo>
                  <a:pt x="60" y="22"/>
                </a:moveTo>
                <a:cubicBezTo>
                  <a:pt x="60" y="22"/>
                  <a:pt x="60" y="23"/>
                  <a:pt x="60" y="23"/>
                </a:cubicBezTo>
                <a:cubicBezTo>
                  <a:pt x="60" y="24"/>
                  <a:pt x="60" y="25"/>
                  <a:pt x="61" y="26"/>
                </a:cubicBezTo>
                <a:cubicBezTo>
                  <a:pt x="61" y="25"/>
                  <a:pt x="62" y="25"/>
                  <a:pt x="62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1" y="25"/>
                  <a:pt x="60" y="24"/>
                  <a:pt x="60" y="22"/>
                </a:cubicBezTo>
                <a:close/>
                <a:moveTo>
                  <a:pt x="46" y="20"/>
                </a:moveTo>
                <a:cubicBezTo>
                  <a:pt x="46" y="20"/>
                  <a:pt x="46" y="20"/>
                  <a:pt x="46" y="20"/>
                </a:cubicBezTo>
                <a:cubicBezTo>
                  <a:pt x="48" y="20"/>
                  <a:pt x="49" y="21"/>
                  <a:pt x="49" y="22"/>
                </a:cubicBezTo>
                <a:cubicBezTo>
                  <a:pt x="49" y="23"/>
                  <a:pt x="48" y="25"/>
                  <a:pt x="46" y="25"/>
                </a:cubicBezTo>
                <a:cubicBezTo>
                  <a:pt x="46" y="25"/>
                  <a:pt x="45" y="24"/>
                  <a:pt x="45" y="24"/>
                </a:cubicBezTo>
                <a:cubicBezTo>
                  <a:pt x="45" y="24"/>
                  <a:pt x="45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cubicBezTo>
                  <a:pt x="47" y="25"/>
                  <a:pt x="48" y="26"/>
                  <a:pt x="48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8" y="26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50" y="25"/>
                  <a:pt x="51" y="25"/>
                  <a:pt x="51" y="24"/>
                </a:cubicBezTo>
                <a:cubicBezTo>
                  <a:pt x="50" y="24"/>
                  <a:pt x="49" y="23"/>
                  <a:pt x="49" y="22"/>
                </a:cubicBezTo>
                <a:cubicBezTo>
                  <a:pt x="49" y="21"/>
                  <a:pt x="50" y="20"/>
                  <a:pt x="51" y="20"/>
                </a:cubicBezTo>
                <a:cubicBezTo>
                  <a:pt x="50" y="20"/>
                  <a:pt x="50" y="20"/>
                  <a:pt x="49" y="20"/>
                </a:cubicBezTo>
                <a:cubicBezTo>
                  <a:pt x="49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19"/>
                  <a:pt x="47" y="19"/>
                  <a:pt x="46" y="19"/>
                </a:cubicBezTo>
                <a:cubicBezTo>
                  <a:pt x="46" y="19"/>
                  <a:pt x="46" y="20"/>
                  <a:pt x="46" y="20"/>
                </a:cubicBezTo>
                <a:close/>
                <a:moveTo>
                  <a:pt x="44" y="21"/>
                </a:move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0"/>
                  <a:pt x="44" y="20"/>
                </a:cubicBezTo>
                <a:cubicBezTo>
                  <a:pt x="44" y="20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57" y="25"/>
                </a:move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8" y="25"/>
                  <a:pt x="58" y="25"/>
                </a:cubicBezTo>
                <a:cubicBezTo>
                  <a:pt x="59" y="25"/>
                  <a:pt x="60" y="24"/>
                  <a:pt x="60" y="23"/>
                </a:cubicBezTo>
                <a:cubicBezTo>
                  <a:pt x="60" y="23"/>
                  <a:pt x="60" y="23"/>
                  <a:pt x="59" y="23"/>
                </a:cubicBezTo>
                <a:cubicBezTo>
                  <a:pt x="59" y="24"/>
                  <a:pt x="58" y="25"/>
                  <a:pt x="57" y="25"/>
                </a:cubicBezTo>
                <a:close/>
                <a:moveTo>
                  <a:pt x="87" y="22"/>
                </a:moveTo>
                <a:cubicBezTo>
                  <a:pt x="87" y="22"/>
                  <a:pt x="87" y="22"/>
                  <a:pt x="87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2"/>
                  <a:pt x="86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lose/>
                <a:moveTo>
                  <a:pt x="117" y="22"/>
                </a:moveTo>
                <a:cubicBezTo>
                  <a:pt x="117" y="22"/>
                  <a:pt x="117" y="22"/>
                  <a:pt x="117" y="22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7" y="22"/>
                  <a:pt x="117" y="22"/>
                  <a:pt x="117" y="22"/>
                </a:cubicBezTo>
                <a:close/>
                <a:moveTo>
                  <a:pt x="107" y="23"/>
                </a:moveTo>
                <a:cubicBezTo>
                  <a:pt x="107" y="23"/>
                  <a:pt x="108" y="23"/>
                  <a:pt x="108" y="23"/>
                </a:cubicBezTo>
                <a:cubicBezTo>
                  <a:pt x="108" y="23"/>
                  <a:pt x="109" y="23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3"/>
                  <a:pt x="109" y="23"/>
                  <a:pt x="109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2"/>
                  <a:pt x="109" y="22"/>
                  <a:pt x="110" y="22"/>
                </a:cubicBezTo>
                <a:cubicBezTo>
                  <a:pt x="109" y="22"/>
                  <a:pt x="109" y="21"/>
                  <a:pt x="109" y="21"/>
                </a:cubicBezTo>
                <a:cubicBezTo>
                  <a:pt x="108" y="21"/>
                  <a:pt x="108" y="22"/>
                  <a:pt x="107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7" y="23"/>
                  <a:pt x="107" y="23"/>
                  <a:pt x="107" y="23"/>
                </a:cubicBezTo>
                <a:close/>
                <a:moveTo>
                  <a:pt x="113" y="22"/>
                </a:moveTo>
                <a:cubicBezTo>
                  <a:pt x="113" y="22"/>
                  <a:pt x="112" y="21"/>
                  <a:pt x="111" y="20"/>
                </a:cubicBezTo>
                <a:cubicBezTo>
                  <a:pt x="111" y="21"/>
                  <a:pt x="111" y="21"/>
                  <a:pt x="110" y="22"/>
                </a:cubicBezTo>
                <a:cubicBezTo>
                  <a:pt x="110" y="22"/>
                  <a:pt x="110" y="22"/>
                  <a:pt x="111" y="22"/>
                </a:cubicBezTo>
                <a:cubicBezTo>
                  <a:pt x="111" y="22"/>
                  <a:pt x="112" y="22"/>
                  <a:pt x="112" y="23"/>
                </a:cubicBezTo>
                <a:cubicBezTo>
                  <a:pt x="112" y="23"/>
                  <a:pt x="112" y="23"/>
                  <a:pt x="113" y="23"/>
                </a:cubicBezTo>
                <a:cubicBezTo>
                  <a:pt x="113" y="23"/>
                  <a:pt x="113" y="22"/>
                  <a:pt x="113" y="22"/>
                </a:cubicBezTo>
                <a:close/>
                <a:moveTo>
                  <a:pt x="55" y="21"/>
                </a:moveTo>
                <a:cubicBezTo>
                  <a:pt x="55" y="21"/>
                  <a:pt x="55" y="21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lose/>
                <a:moveTo>
                  <a:pt x="124" y="19"/>
                </a:moveTo>
                <a:cubicBezTo>
                  <a:pt x="124" y="19"/>
                  <a:pt x="124" y="19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19"/>
                  <a:pt x="124" y="19"/>
                </a:cubicBezTo>
                <a:close/>
                <a:moveTo>
                  <a:pt x="32" y="19"/>
                </a:move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lose/>
                <a:moveTo>
                  <a:pt x="45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6" y="20"/>
                </a:cubicBezTo>
                <a:cubicBezTo>
                  <a:pt x="45" y="20"/>
                  <a:pt x="45" y="20"/>
                  <a:pt x="45" y="20"/>
                </a:cubicBezTo>
                <a:close/>
                <a:moveTo>
                  <a:pt x="40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39" y="18"/>
                  <a:pt x="39" y="18"/>
                </a:cubicBezTo>
                <a:cubicBezTo>
                  <a:pt x="38" y="18"/>
                  <a:pt x="37" y="19"/>
                  <a:pt x="36" y="20"/>
                </a:cubicBezTo>
                <a:cubicBezTo>
                  <a:pt x="37" y="20"/>
                  <a:pt x="38" y="21"/>
                  <a:pt x="38" y="22"/>
                </a:cubicBezTo>
                <a:cubicBezTo>
                  <a:pt x="38" y="23"/>
                  <a:pt x="37" y="25"/>
                  <a:pt x="36" y="25"/>
                </a:cubicBezTo>
                <a:cubicBezTo>
                  <a:pt x="36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6"/>
                  <a:pt x="38" y="27"/>
                </a:cubicBezTo>
                <a:cubicBezTo>
                  <a:pt x="38" y="27"/>
                  <a:pt x="38" y="27"/>
                  <a:pt x="39" y="27"/>
                </a:cubicBezTo>
                <a:cubicBezTo>
                  <a:pt x="39" y="27"/>
                  <a:pt x="39" y="26"/>
                  <a:pt x="39" y="26"/>
                </a:cubicBezTo>
                <a:cubicBezTo>
                  <a:pt x="39" y="26"/>
                  <a:pt x="40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1" y="25"/>
                  <a:pt x="41" y="25"/>
                </a:cubicBezTo>
                <a:cubicBezTo>
                  <a:pt x="40" y="25"/>
                  <a:pt x="39" y="23"/>
                  <a:pt x="39" y="22"/>
                </a:cubicBezTo>
                <a:cubicBezTo>
                  <a:pt x="39" y="21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19"/>
                  <a:pt x="41" y="19"/>
                  <a:pt x="40" y="19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0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1" y="0"/>
                  <a:pt x="1" y="0"/>
                </a:cubicBezTo>
                <a:close/>
                <a:moveTo>
                  <a:pt x="33" y="20"/>
                </a:moveTo>
                <a:cubicBezTo>
                  <a:pt x="33" y="20"/>
                  <a:pt x="33" y="21"/>
                  <a:pt x="33" y="21"/>
                </a:cubicBezTo>
                <a:cubicBezTo>
                  <a:pt x="33" y="21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lose/>
                <a:moveTo>
                  <a:pt x="130" y="24"/>
                </a:moveTo>
                <a:cubicBezTo>
                  <a:pt x="130" y="24"/>
                  <a:pt x="130" y="24"/>
                  <a:pt x="130" y="24"/>
                </a:cubicBezTo>
                <a:cubicBezTo>
                  <a:pt x="130" y="24"/>
                  <a:pt x="130" y="24"/>
                  <a:pt x="12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9" y="24"/>
                  <a:pt x="129" y="25"/>
                  <a:pt x="129" y="25"/>
                </a:cubicBezTo>
                <a:cubicBezTo>
                  <a:pt x="129" y="25"/>
                  <a:pt x="129" y="26"/>
                  <a:pt x="129" y="26"/>
                </a:cubicBezTo>
                <a:cubicBezTo>
                  <a:pt x="129" y="26"/>
                  <a:pt x="129" y="26"/>
                  <a:pt x="130" y="26"/>
                </a:cubicBezTo>
                <a:cubicBezTo>
                  <a:pt x="130" y="26"/>
                  <a:pt x="131" y="25"/>
                  <a:pt x="132" y="26"/>
                </a:cubicBezTo>
                <a:cubicBezTo>
                  <a:pt x="132" y="26"/>
                  <a:pt x="132" y="26"/>
                  <a:pt x="133" y="26"/>
                </a:cubicBezTo>
                <a:cubicBezTo>
                  <a:pt x="134" y="26"/>
                  <a:pt x="135" y="25"/>
                  <a:pt x="135" y="23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4" y="22"/>
                  <a:pt x="134" y="21"/>
                  <a:pt x="134" y="20"/>
                </a:cubicBezTo>
                <a:cubicBezTo>
                  <a:pt x="134" y="20"/>
                  <a:pt x="134" y="20"/>
                  <a:pt x="134" y="21"/>
                </a:cubicBezTo>
                <a:cubicBezTo>
                  <a:pt x="134" y="21"/>
                  <a:pt x="133" y="21"/>
                  <a:pt x="133" y="21"/>
                </a:cubicBezTo>
                <a:cubicBezTo>
                  <a:pt x="133" y="21"/>
                  <a:pt x="133" y="21"/>
                  <a:pt x="133" y="21"/>
                </a:cubicBezTo>
                <a:cubicBezTo>
                  <a:pt x="133" y="21"/>
                  <a:pt x="133" y="21"/>
                  <a:pt x="132" y="21"/>
                </a:cubicBezTo>
                <a:cubicBezTo>
                  <a:pt x="132" y="21"/>
                  <a:pt x="132" y="21"/>
                  <a:pt x="132" y="21"/>
                </a:cubicBezTo>
                <a:cubicBezTo>
                  <a:pt x="132" y="21"/>
                  <a:pt x="132" y="21"/>
                  <a:pt x="132" y="22"/>
                </a:cubicBezTo>
                <a:cubicBezTo>
                  <a:pt x="132" y="22"/>
                  <a:pt x="132" y="22"/>
                  <a:pt x="132" y="22"/>
                </a:cubicBezTo>
                <a:cubicBezTo>
                  <a:pt x="132" y="21"/>
                  <a:pt x="133" y="21"/>
                  <a:pt x="133" y="21"/>
                </a:cubicBezTo>
                <a:cubicBezTo>
                  <a:pt x="133" y="21"/>
                  <a:pt x="134" y="21"/>
                  <a:pt x="134" y="22"/>
                </a:cubicBezTo>
                <a:cubicBezTo>
                  <a:pt x="134" y="22"/>
                  <a:pt x="133" y="22"/>
                  <a:pt x="133" y="22"/>
                </a:cubicBezTo>
                <a:cubicBezTo>
                  <a:pt x="133" y="23"/>
                  <a:pt x="133" y="23"/>
                  <a:pt x="132" y="23"/>
                </a:cubicBezTo>
                <a:cubicBezTo>
                  <a:pt x="132" y="23"/>
                  <a:pt x="132" y="23"/>
                  <a:pt x="132" y="22"/>
                </a:cubicBezTo>
                <a:cubicBezTo>
                  <a:pt x="132" y="22"/>
                  <a:pt x="132" y="22"/>
                  <a:pt x="132" y="22"/>
                </a:cubicBezTo>
                <a:cubicBezTo>
                  <a:pt x="132" y="22"/>
                  <a:pt x="132" y="22"/>
                  <a:pt x="132" y="22"/>
                </a:cubicBezTo>
                <a:cubicBezTo>
                  <a:pt x="131" y="23"/>
                  <a:pt x="131" y="23"/>
                  <a:pt x="130" y="23"/>
                </a:cubicBezTo>
                <a:cubicBezTo>
                  <a:pt x="130" y="23"/>
                  <a:pt x="130" y="23"/>
                  <a:pt x="130" y="24"/>
                </a:cubicBezTo>
                <a:close/>
                <a:moveTo>
                  <a:pt x="132" y="19"/>
                </a:moveTo>
                <a:cubicBezTo>
                  <a:pt x="132" y="19"/>
                  <a:pt x="132" y="19"/>
                  <a:pt x="132" y="19"/>
                </a:cubicBezTo>
                <a:cubicBezTo>
                  <a:pt x="132" y="19"/>
                  <a:pt x="132" y="19"/>
                  <a:pt x="132" y="19"/>
                </a:cubicBezTo>
                <a:cubicBezTo>
                  <a:pt x="132" y="19"/>
                  <a:pt x="132" y="19"/>
                  <a:pt x="132" y="19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1" y="19"/>
                  <a:pt x="131" y="19"/>
                  <a:pt x="132" y="19"/>
                </a:cubicBezTo>
                <a:close/>
                <a:moveTo>
                  <a:pt x="1" y="6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6"/>
                  <a:pt x="1" y="6"/>
                  <a:pt x="1" y="6"/>
                </a:cubicBezTo>
                <a:close/>
                <a:moveTo>
                  <a:pt x="123" y="19"/>
                </a:moveTo>
                <a:cubicBezTo>
                  <a:pt x="123" y="19"/>
                  <a:pt x="123" y="19"/>
                  <a:pt x="123" y="19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3" y="19"/>
                  <a:pt x="123" y="19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3" y="19"/>
                  <a:pt x="122" y="19"/>
                  <a:pt x="122" y="19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2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20"/>
                  <a:pt x="121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19"/>
                  <a:pt x="123" y="19"/>
                </a:cubicBezTo>
                <a:close/>
                <a:moveTo>
                  <a:pt x="1" y="7"/>
                </a:move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1" y="10"/>
                  <a:pt x="1" y="10"/>
                  <a:pt x="1" y="11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0"/>
                  <a:pt x="2" y="10"/>
                  <a:pt x="2" y="9"/>
                </a:cubicBezTo>
                <a:cubicBezTo>
                  <a:pt x="2" y="8"/>
                  <a:pt x="2" y="7"/>
                  <a:pt x="1" y="7"/>
                </a:cubicBezTo>
                <a:close/>
                <a:moveTo>
                  <a:pt x="121" y="24"/>
                </a:moveTo>
                <a:cubicBezTo>
                  <a:pt x="121" y="23"/>
                  <a:pt x="121" y="23"/>
                  <a:pt x="122" y="23"/>
                </a:cubicBezTo>
                <a:cubicBezTo>
                  <a:pt x="122" y="22"/>
                  <a:pt x="122" y="22"/>
                  <a:pt x="123" y="22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22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2" y="20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1" y="22"/>
                  <a:pt x="121" y="22"/>
                  <a:pt x="120" y="22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23"/>
                  <a:pt x="120" y="23"/>
                  <a:pt x="119" y="23"/>
                </a:cubicBezTo>
                <a:cubicBezTo>
                  <a:pt x="119" y="23"/>
                  <a:pt x="119" y="23"/>
                  <a:pt x="119" y="22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9" y="22"/>
                  <a:pt x="119" y="23"/>
                  <a:pt x="119" y="23"/>
                </a:cubicBezTo>
                <a:cubicBezTo>
                  <a:pt x="119" y="24"/>
                  <a:pt x="119" y="24"/>
                  <a:pt x="119" y="25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20" y="24"/>
                  <a:pt x="121" y="24"/>
                </a:cubicBezTo>
                <a:cubicBezTo>
                  <a:pt x="121" y="24"/>
                  <a:pt x="121" y="24"/>
                  <a:pt x="121" y="24"/>
                </a:cubicBezTo>
                <a:close/>
                <a:moveTo>
                  <a:pt x="33" y="23"/>
                </a:moveTo>
                <a:cubicBezTo>
                  <a:pt x="33" y="23"/>
                  <a:pt x="33" y="23"/>
                  <a:pt x="34" y="23"/>
                </a:cubicBezTo>
                <a:cubicBezTo>
                  <a:pt x="33" y="23"/>
                  <a:pt x="33" y="23"/>
                  <a:pt x="33" y="22"/>
                </a:cubicBezTo>
                <a:cubicBezTo>
                  <a:pt x="33" y="22"/>
                  <a:pt x="33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lose/>
                <a:moveTo>
                  <a:pt x="5" y="63"/>
                </a:moveTo>
                <a:cubicBezTo>
                  <a:pt x="3" y="63"/>
                  <a:pt x="1" y="65"/>
                  <a:pt x="1" y="67"/>
                </a:cubicBezTo>
                <a:cubicBezTo>
                  <a:pt x="1" y="69"/>
                  <a:pt x="3" y="71"/>
                  <a:pt x="5" y="71"/>
                </a:cubicBezTo>
                <a:cubicBezTo>
                  <a:pt x="7" y="71"/>
                  <a:pt x="9" y="69"/>
                  <a:pt x="9" y="67"/>
                </a:cubicBezTo>
                <a:cubicBezTo>
                  <a:pt x="9" y="65"/>
                  <a:pt x="7" y="63"/>
                  <a:pt x="5" y="63"/>
                </a:cubicBezTo>
                <a:close/>
                <a:moveTo>
                  <a:pt x="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2" y="74"/>
                  <a:pt x="3" y="73"/>
                  <a:pt x="3" y="71"/>
                </a:cubicBezTo>
                <a:cubicBezTo>
                  <a:pt x="3" y="70"/>
                  <a:pt x="2" y="69"/>
                  <a:pt x="0" y="69"/>
                </a:cubicBezTo>
                <a:close/>
                <a:moveTo>
                  <a:pt x="189" y="6"/>
                </a:moveTo>
                <a:cubicBezTo>
                  <a:pt x="189" y="6"/>
                  <a:pt x="189" y="6"/>
                  <a:pt x="189" y="6"/>
                </a:cubicBezTo>
                <a:cubicBezTo>
                  <a:pt x="189" y="6"/>
                  <a:pt x="189" y="6"/>
                  <a:pt x="189" y="6"/>
                </a:cubicBezTo>
                <a:cubicBezTo>
                  <a:pt x="189" y="6"/>
                  <a:pt x="189" y="6"/>
                  <a:pt x="189" y="6"/>
                </a:cubicBezTo>
                <a:cubicBezTo>
                  <a:pt x="189" y="6"/>
                  <a:pt x="189" y="6"/>
                  <a:pt x="189" y="6"/>
                </a:cubicBezTo>
                <a:close/>
                <a:moveTo>
                  <a:pt x="182" y="6"/>
                </a:moveTo>
                <a:cubicBezTo>
                  <a:pt x="182" y="6"/>
                  <a:pt x="182" y="6"/>
                  <a:pt x="183" y="7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lose/>
                <a:moveTo>
                  <a:pt x="0" y="84"/>
                </a:move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lose/>
                <a:moveTo>
                  <a:pt x="195" y="7"/>
                </a:moveTo>
                <a:cubicBezTo>
                  <a:pt x="195" y="7"/>
                  <a:pt x="195" y="7"/>
                  <a:pt x="195" y="8"/>
                </a:cubicBezTo>
                <a:cubicBezTo>
                  <a:pt x="195" y="8"/>
                  <a:pt x="196" y="7"/>
                  <a:pt x="196" y="7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7"/>
                  <a:pt x="196" y="7"/>
                  <a:pt x="195" y="7"/>
                </a:cubicBezTo>
                <a:cubicBezTo>
                  <a:pt x="195" y="7"/>
                  <a:pt x="195" y="7"/>
                  <a:pt x="195" y="7"/>
                </a:cubicBezTo>
                <a:close/>
                <a:moveTo>
                  <a:pt x="15" y="14"/>
                </a:move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lose/>
                <a:moveTo>
                  <a:pt x="0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lose/>
                <a:moveTo>
                  <a:pt x="0" y="42"/>
                </a:moveTo>
                <a:cubicBezTo>
                  <a:pt x="0" y="42"/>
                  <a:pt x="0" y="42"/>
                  <a:pt x="0" y="41"/>
                </a:cubicBezTo>
                <a:cubicBezTo>
                  <a:pt x="0" y="42"/>
                  <a:pt x="0" y="42"/>
                  <a:pt x="0" y="42"/>
                </a:cubicBezTo>
                <a:close/>
                <a:moveTo>
                  <a:pt x="211" y="15"/>
                </a:moveTo>
                <a:cubicBezTo>
                  <a:pt x="212" y="15"/>
                  <a:pt x="212" y="15"/>
                  <a:pt x="212" y="15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5"/>
                  <a:pt x="212" y="15"/>
                  <a:pt x="213" y="15"/>
                </a:cubicBezTo>
                <a:cubicBezTo>
                  <a:pt x="213" y="15"/>
                  <a:pt x="213" y="15"/>
                  <a:pt x="213" y="15"/>
                </a:cubicBezTo>
                <a:cubicBezTo>
                  <a:pt x="213" y="15"/>
                  <a:pt x="213" y="15"/>
                  <a:pt x="213" y="15"/>
                </a:cubicBezTo>
                <a:cubicBezTo>
                  <a:pt x="213" y="14"/>
                  <a:pt x="213" y="14"/>
                  <a:pt x="213" y="14"/>
                </a:cubicBezTo>
                <a:cubicBezTo>
                  <a:pt x="212" y="15"/>
                  <a:pt x="212" y="15"/>
                  <a:pt x="211" y="15"/>
                </a:cubicBezTo>
                <a:cubicBezTo>
                  <a:pt x="211" y="15"/>
                  <a:pt x="211" y="15"/>
                  <a:pt x="211" y="15"/>
                </a:cubicBezTo>
                <a:cubicBezTo>
                  <a:pt x="211" y="15"/>
                  <a:pt x="211" y="15"/>
                  <a:pt x="211" y="15"/>
                </a:cubicBezTo>
                <a:close/>
                <a:moveTo>
                  <a:pt x="198" y="9"/>
                </a:moveTo>
                <a:cubicBezTo>
                  <a:pt x="198" y="9"/>
                  <a:pt x="198" y="9"/>
                  <a:pt x="198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9"/>
                  <a:pt x="198" y="9"/>
                  <a:pt x="198" y="8"/>
                </a:cubicBezTo>
                <a:cubicBezTo>
                  <a:pt x="198" y="8"/>
                  <a:pt x="198" y="9"/>
                  <a:pt x="198" y="9"/>
                </a:cubicBezTo>
                <a:cubicBezTo>
                  <a:pt x="198" y="9"/>
                  <a:pt x="198" y="9"/>
                  <a:pt x="198" y="9"/>
                </a:cubicBezTo>
                <a:close/>
                <a:moveTo>
                  <a:pt x="12" y="0"/>
                </a:move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lose/>
                <a:moveTo>
                  <a:pt x="60" y="5"/>
                </a:moveTo>
                <a:cubicBezTo>
                  <a:pt x="60" y="5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4"/>
                  <a:pt x="60" y="5"/>
                  <a:pt x="60" y="5"/>
                </a:cubicBezTo>
                <a:cubicBezTo>
                  <a:pt x="60" y="5"/>
                  <a:pt x="60" y="5"/>
                  <a:pt x="60" y="5"/>
                </a:cubicBezTo>
                <a:close/>
                <a:moveTo>
                  <a:pt x="23" y="13"/>
                </a:move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lose/>
                <a:moveTo>
                  <a:pt x="54" y="4"/>
                </a:moveTo>
                <a:cubicBezTo>
                  <a:pt x="54" y="4"/>
                  <a:pt x="54" y="4"/>
                  <a:pt x="54" y="4"/>
                </a:cubicBezTo>
                <a:cubicBezTo>
                  <a:pt x="55" y="4"/>
                  <a:pt x="55" y="3"/>
                  <a:pt x="55" y="3"/>
                </a:cubicBezTo>
                <a:cubicBezTo>
                  <a:pt x="55" y="2"/>
                  <a:pt x="55" y="2"/>
                  <a:pt x="54" y="2"/>
                </a:cubicBezTo>
                <a:cubicBezTo>
                  <a:pt x="54" y="2"/>
                  <a:pt x="53" y="2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4"/>
                  <a:pt x="54" y="4"/>
                  <a:pt x="54" y="4"/>
                </a:cubicBezTo>
                <a:close/>
                <a:moveTo>
                  <a:pt x="190" y="6"/>
                </a:moveTo>
                <a:cubicBezTo>
                  <a:pt x="190" y="6"/>
                  <a:pt x="190" y="6"/>
                  <a:pt x="190" y="6"/>
                </a:cubicBezTo>
                <a:cubicBezTo>
                  <a:pt x="190" y="6"/>
                  <a:pt x="190" y="6"/>
                  <a:pt x="190" y="6"/>
                </a:cubicBezTo>
                <a:cubicBezTo>
                  <a:pt x="190" y="6"/>
                  <a:pt x="190" y="6"/>
                  <a:pt x="190" y="6"/>
                </a:cubicBezTo>
                <a:close/>
                <a:moveTo>
                  <a:pt x="48" y="1"/>
                </a:moveTo>
                <a:cubicBezTo>
                  <a:pt x="48" y="1"/>
                  <a:pt x="48" y="1"/>
                  <a:pt x="48" y="1"/>
                </a:cubicBezTo>
                <a:cubicBezTo>
                  <a:pt x="48" y="2"/>
                  <a:pt x="47" y="2"/>
                  <a:pt x="46" y="2"/>
                </a:cubicBezTo>
                <a:cubicBezTo>
                  <a:pt x="46" y="2"/>
                  <a:pt x="46" y="2"/>
                  <a:pt x="45" y="2"/>
                </a:cubicBezTo>
                <a:cubicBezTo>
                  <a:pt x="45" y="2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3"/>
                  <a:pt x="48" y="2"/>
                  <a:pt x="48" y="1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lnTo>
                  <a:pt x="75" y="5"/>
                </a:ln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0"/>
                </a:cubicBezTo>
                <a:lnTo>
                  <a:pt x="27" y="0"/>
                </a:lnTo>
                <a:close/>
                <a:moveTo>
                  <a:pt x="0" y="93"/>
                </a:move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5" y="5"/>
                </a:cubicBezTo>
                <a:cubicBezTo>
                  <a:pt x="75" y="6"/>
                  <a:pt x="75" y="7"/>
                  <a:pt x="75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6" y="7"/>
                  <a:pt x="76" y="6"/>
                </a:cubicBezTo>
                <a:close/>
                <a:moveTo>
                  <a:pt x="189" y="9"/>
                </a:moveTo>
                <a:cubicBezTo>
                  <a:pt x="189" y="8"/>
                  <a:pt x="189" y="8"/>
                  <a:pt x="190" y="7"/>
                </a:cubicBezTo>
                <a:cubicBezTo>
                  <a:pt x="190" y="7"/>
                  <a:pt x="190" y="7"/>
                  <a:pt x="190" y="7"/>
                </a:cubicBezTo>
                <a:cubicBezTo>
                  <a:pt x="189" y="7"/>
                  <a:pt x="189" y="7"/>
                  <a:pt x="189" y="7"/>
                </a:cubicBezTo>
                <a:cubicBezTo>
                  <a:pt x="189" y="7"/>
                  <a:pt x="189" y="7"/>
                  <a:pt x="189" y="7"/>
                </a:cubicBezTo>
                <a:cubicBezTo>
                  <a:pt x="189" y="7"/>
                  <a:pt x="189" y="7"/>
                  <a:pt x="189" y="7"/>
                </a:cubicBezTo>
                <a:cubicBezTo>
                  <a:pt x="189" y="7"/>
                  <a:pt x="189" y="7"/>
                  <a:pt x="189" y="7"/>
                </a:cubicBezTo>
                <a:cubicBezTo>
                  <a:pt x="189" y="7"/>
                  <a:pt x="189" y="8"/>
                  <a:pt x="188" y="8"/>
                </a:cubicBezTo>
                <a:cubicBezTo>
                  <a:pt x="188" y="8"/>
                  <a:pt x="188" y="8"/>
                  <a:pt x="188" y="9"/>
                </a:cubicBezTo>
                <a:cubicBezTo>
                  <a:pt x="188" y="9"/>
                  <a:pt x="188" y="9"/>
                  <a:pt x="188" y="9"/>
                </a:cubicBezTo>
                <a:cubicBezTo>
                  <a:pt x="189" y="9"/>
                  <a:pt x="189" y="9"/>
                  <a:pt x="189" y="9"/>
                </a:cubicBezTo>
                <a:close/>
                <a:moveTo>
                  <a:pt x="60" y="7"/>
                </a:moveTo>
                <a:cubicBezTo>
                  <a:pt x="61" y="7"/>
                  <a:pt x="61" y="7"/>
                  <a:pt x="61" y="8"/>
                </a:cubicBezTo>
                <a:cubicBezTo>
                  <a:pt x="61" y="8"/>
                  <a:pt x="61" y="8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0" y="7"/>
                </a:cubicBezTo>
                <a:close/>
                <a:moveTo>
                  <a:pt x="179" y="11"/>
                </a:moveTo>
                <a:cubicBezTo>
                  <a:pt x="179" y="11"/>
                  <a:pt x="180" y="11"/>
                  <a:pt x="180" y="11"/>
                </a:cubicBezTo>
                <a:cubicBezTo>
                  <a:pt x="180" y="11"/>
                  <a:pt x="180" y="11"/>
                  <a:pt x="180" y="11"/>
                </a:cubicBezTo>
                <a:cubicBezTo>
                  <a:pt x="180" y="11"/>
                  <a:pt x="180" y="11"/>
                  <a:pt x="180" y="11"/>
                </a:cubicBezTo>
                <a:cubicBezTo>
                  <a:pt x="180" y="11"/>
                  <a:pt x="180" y="11"/>
                  <a:pt x="180" y="11"/>
                </a:cubicBezTo>
                <a:cubicBezTo>
                  <a:pt x="180" y="11"/>
                  <a:pt x="180" y="10"/>
                  <a:pt x="180" y="10"/>
                </a:cubicBezTo>
                <a:cubicBezTo>
                  <a:pt x="179" y="11"/>
                  <a:pt x="179" y="11"/>
                  <a:pt x="179" y="11"/>
                </a:cubicBezTo>
                <a:cubicBezTo>
                  <a:pt x="179" y="11"/>
                  <a:pt x="179" y="11"/>
                  <a:pt x="179" y="11"/>
                </a:cubicBezTo>
                <a:close/>
                <a:moveTo>
                  <a:pt x="57" y="9"/>
                </a:moveTo>
                <a:cubicBezTo>
                  <a:pt x="57" y="8"/>
                  <a:pt x="57" y="8"/>
                  <a:pt x="57" y="8"/>
                </a:cubicBezTo>
                <a:cubicBezTo>
                  <a:pt x="57" y="8"/>
                  <a:pt x="57" y="8"/>
                  <a:pt x="57" y="8"/>
                </a:cubicBezTo>
                <a:cubicBezTo>
                  <a:pt x="58" y="8"/>
                  <a:pt x="58" y="8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7" y="8"/>
                  <a:pt x="57" y="8"/>
                  <a:pt x="56" y="8"/>
                </a:cubicBezTo>
                <a:cubicBezTo>
                  <a:pt x="57" y="8"/>
                  <a:pt x="57" y="8"/>
                  <a:pt x="57" y="9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66" y="7"/>
                </a:moveTo>
                <a:cubicBezTo>
                  <a:pt x="65" y="7"/>
                  <a:pt x="65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3" y="8"/>
                  <a:pt x="63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3" y="8"/>
                </a:cubicBezTo>
                <a:cubicBezTo>
                  <a:pt x="63" y="8"/>
                  <a:pt x="63" y="9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4" y="9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9"/>
                  <a:pt x="65" y="9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7"/>
                  <a:pt x="65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close/>
                <a:moveTo>
                  <a:pt x="189" y="11"/>
                </a:moveTo>
                <a:cubicBezTo>
                  <a:pt x="189" y="11"/>
                  <a:pt x="189" y="11"/>
                  <a:pt x="189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89" y="11"/>
                  <a:pt x="189" y="11"/>
                  <a:pt x="189" y="11"/>
                </a:cubicBezTo>
                <a:close/>
                <a:moveTo>
                  <a:pt x="167" y="96"/>
                </a:move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7"/>
                  <a:pt x="166" y="97"/>
                  <a:pt x="167" y="97"/>
                </a:cubicBezTo>
                <a:cubicBezTo>
                  <a:pt x="167" y="97"/>
                  <a:pt x="167" y="97"/>
                  <a:pt x="167" y="96"/>
                </a:cubicBezTo>
                <a:close/>
                <a:moveTo>
                  <a:pt x="205" y="13"/>
                </a:moveTo>
                <a:cubicBezTo>
                  <a:pt x="205" y="13"/>
                  <a:pt x="206" y="13"/>
                  <a:pt x="206" y="13"/>
                </a:cubicBezTo>
                <a:cubicBezTo>
                  <a:pt x="206" y="13"/>
                  <a:pt x="206" y="12"/>
                  <a:pt x="206" y="12"/>
                </a:cubicBezTo>
                <a:cubicBezTo>
                  <a:pt x="206" y="12"/>
                  <a:pt x="206" y="12"/>
                  <a:pt x="206" y="12"/>
                </a:cubicBezTo>
                <a:cubicBezTo>
                  <a:pt x="206" y="12"/>
                  <a:pt x="206" y="12"/>
                  <a:pt x="206" y="12"/>
                </a:cubicBezTo>
                <a:cubicBezTo>
                  <a:pt x="205" y="12"/>
                  <a:pt x="205" y="12"/>
                  <a:pt x="205" y="13"/>
                </a:cubicBezTo>
                <a:cubicBezTo>
                  <a:pt x="205" y="13"/>
                  <a:pt x="205" y="13"/>
                  <a:pt x="205" y="13"/>
                </a:cubicBezTo>
                <a:cubicBezTo>
                  <a:pt x="205" y="13"/>
                  <a:pt x="205" y="13"/>
                  <a:pt x="205" y="13"/>
                </a:cubicBezTo>
                <a:cubicBezTo>
                  <a:pt x="205" y="13"/>
                  <a:pt x="205" y="13"/>
                  <a:pt x="205" y="13"/>
                </a:cubicBezTo>
                <a:close/>
                <a:moveTo>
                  <a:pt x="205" y="14"/>
                </a:moveTo>
                <a:cubicBezTo>
                  <a:pt x="205" y="14"/>
                  <a:pt x="205" y="14"/>
                  <a:pt x="205" y="14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05" y="14"/>
                  <a:pt x="204" y="15"/>
                  <a:pt x="204" y="15"/>
                </a:cubicBezTo>
                <a:cubicBezTo>
                  <a:pt x="204" y="15"/>
                  <a:pt x="204" y="15"/>
                  <a:pt x="204" y="15"/>
                </a:cubicBezTo>
                <a:cubicBezTo>
                  <a:pt x="204" y="15"/>
                  <a:pt x="204" y="15"/>
                  <a:pt x="205" y="14"/>
                </a:cubicBezTo>
                <a:cubicBezTo>
                  <a:pt x="205" y="14"/>
                  <a:pt x="205" y="14"/>
                  <a:pt x="205" y="14"/>
                </a:cubicBezTo>
                <a:close/>
                <a:moveTo>
                  <a:pt x="54" y="8"/>
                </a:move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6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7"/>
                </a:cubicBezTo>
                <a:cubicBezTo>
                  <a:pt x="55" y="7"/>
                  <a:pt x="55" y="8"/>
                  <a:pt x="55" y="8"/>
                </a:cubicBezTo>
                <a:cubicBezTo>
                  <a:pt x="55" y="8"/>
                  <a:pt x="55" y="8"/>
                  <a:pt x="54" y="8"/>
                </a:cubicBezTo>
                <a:close/>
                <a:moveTo>
                  <a:pt x="196" y="14"/>
                </a:moveTo>
                <a:cubicBezTo>
                  <a:pt x="196" y="14"/>
                  <a:pt x="196" y="14"/>
                  <a:pt x="196" y="14"/>
                </a:cubicBezTo>
                <a:cubicBezTo>
                  <a:pt x="196" y="14"/>
                  <a:pt x="196" y="14"/>
                  <a:pt x="196" y="14"/>
                </a:cubicBezTo>
                <a:cubicBezTo>
                  <a:pt x="196" y="14"/>
                  <a:pt x="196" y="14"/>
                  <a:pt x="196" y="14"/>
                </a:cubicBezTo>
                <a:cubicBezTo>
                  <a:pt x="196" y="14"/>
                  <a:pt x="196" y="14"/>
                  <a:pt x="196" y="14"/>
                </a:cubicBezTo>
                <a:cubicBezTo>
                  <a:pt x="196" y="14"/>
                  <a:pt x="196" y="14"/>
                  <a:pt x="196" y="14"/>
                </a:cubicBezTo>
                <a:close/>
                <a:moveTo>
                  <a:pt x="205" y="14"/>
                </a:moveTo>
                <a:cubicBezTo>
                  <a:pt x="205" y="14"/>
                  <a:pt x="205" y="14"/>
                  <a:pt x="205" y="14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05" y="14"/>
                  <a:pt x="205" y="14"/>
                  <a:pt x="205" y="14"/>
                </a:cubicBezTo>
                <a:close/>
                <a:moveTo>
                  <a:pt x="41" y="8"/>
                </a:move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7"/>
                </a:cubicBezTo>
                <a:cubicBezTo>
                  <a:pt x="40" y="7"/>
                  <a:pt x="40" y="8"/>
                  <a:pt x="40" y="8"/>
                </a:cubicBezTo>
                <a:cubicBezTo>
                  <a:pt x="40" y="8"/>
                  <a:pt x="41" y="8"/>
                  <a:pt x="41" y="8"/>
                </a:cubicBezTo>
                <a:close/>
                <a:moveTo>
                  <a:pt x="33" y="8"/>
                </a:move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8"/>
                  <a:pt x="32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lose/>
                <a:moveTo>
                  <a:pt x="54" y="9"/>
                </a:move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9" y="9"/>
                </a:moveTo>
                <a:cubicBezTo>
                  <a:pt x="29" y="8"/>
                  <a:pt x="28" y="7"/>
                  <a:pt x="27" y="6"/>
                </a:cubicBezTo>
                <a:cubicBezTo>
                  <a:pt x="27" y="7"/>
                  <a:pt x="26" y="8"/>
                  <a:pt x="25" y="8"/>
                </a:cubicBezTo>
                <a:cubicBezTo>
                  <a:pt x="25" y="8"/>
                  <a:pt x="24" y="8"/>
                  <a:pt x="24" y="8"/>
                </a:cubicBezTo>
                <a:cubicBezTo>
                  <a:pt x="24" y="8"/>
                  <a:pt x="24" y="8"/>
                  <a:pt x="24" y="9"/>
                </a:cubicBezTo>
                <a:cubicBezTo>
                  <a:pt x="24" y="9"/>
                  <a:pt x="25" y="8"/>
                  <a:pt x="25" y="8"/>
                </a:cubicBezTo>
                <a:cubicBezTo>
                  <a:pt x="26" y="8"/>
                  <a:pt x="28" y="10"/>
                  <a:pt x="28" y="11"/>
                </a:cubicBezTo>
                <a:cubicBezTo>
                  <a:pt x="28" y="11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0"/>
                  <a:pt x="29" y="9"/>
                  <a:pt x="29" y="9"/>
                </a:cubicBezTo>
                <a:close/>
                <a:moveTo>
                  <a:pt x="56" y="9"/>
                </a:moveTo>
                <a:cubicBezTo>
                  <a:pt x="56" y="9"/>
                  <a:pt x="56" y="9"/>
                  <a:pt x="56" y="9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5" y="8"/>
                  <a:pt x="55" y="8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6" y="9"/>
                  <a:pt x="56" y="9"/>
                </a:cubicBezTo>
                <a:cubicBezTo>
                  <a:pt x="56" y="9"/>
                  <a:pt x="56" y="9"/>
                  <a:pt x="56" y="9"/>
                </a:cubicBezTo>
                <a:close/>
                <a:moveTo>
                  <a:pt x="39" y="11"/>
                </a:moveTo>
                <a:cubicBezTo>
                  <a:pt x="39" y="10"/>
                  <a:pt x="39" y="9"/>
                  <a:pt x="40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7" y="8"/>
                  <a:pt x="36" y="8"/>
                  <a:pt x="36" y="8"/>
                </a:cubicBezTo>
                <a:cubicBezTo>
                  <a:pt x="37" y="8"/>
                  <a:pt x="38" y="10"/>
                  <a:pt x="38" y="11"/>
                </a:cubicBezTo>
                <a:cubicBezTo>
                  <a:pt x="38" y="12"/>
                  <a:pt x="38" y="13"/>
                  <a:pt x="37" y="13"/>
                </a:cubicBezTo>
                <a:cubicBezTo>
                  <a:pt x="37" y="13"/>
                  <a:pt x="37" y="13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4"/>
                  <a:pt x="39" y="14"/>
                  <a:pt x="40" y="14"/>
                </a:cubicBezTo>
                <a:cubicBezTo>
                  <a:pt x="39" y="14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2"/>
                  <a:pt x="39" y="12"/>
                </a:cubicBezTo>
                <a:cubicBezTo>
                  <a:pt x="39" y="12"/>
                  <a:pt x="39" y="11"/>
                  <a:pt x="39" y="11"/>
                </a:cubicBezTo>
                <a:close/>
                <a:moveTo>
                  <a:pt x="38" y="13"/>
                </a:moveTo>
                <a:cubicBezTo>
                  <a:pt x="38" y="13"/>
                  <a:pt x="38" y="13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8" y="13"/>
                </a:cubicBezTo>
                <a:close/>
                <a:moveTo>
                  <a:pt x="197" y="11"/>
                </a:moveTo>
                <a:cubicBezTo>
                  <a:pt x="197" y="11"/>
                  <a:pt x="197" y="11"/>
                  <a:pt x="197" y="11"/>
                </a:cubicBezTo>
                <a:cubicBezTo>
                  <a:pt x="198" y="11"/>
                  <a:pt x="198" y="11"/>
                  <a:pt x="198" y="11"/>
                </a:cubicBezTo>
                <a:cubicBezTo>
                  <a:pt x="198" y="11"/>
                  <a:pt x="198" y="11"/>
                  <a:pt x="198" y="11"/>
                </a:cubicBezTo>
                <a:cubicBezTo>
                  <a:pt x="198" y="11"/>
                  <a:pt x="198" y="11"/>
                  <a:pt x="198" y="11"/>
                </a:cubicBezTo>
                <a:cubicBezTo>
                  <a:pt x="198" y="11"/>
                  <a:pt x="198" y="11"/>
                  <a:pt x="198" y="11"/>
                </a:cubicBezTo>
                <a:cubicBezTo>
                  <a:pt x="198" y="11"/>
                  <a:pt x="198" y="11"/>
                  <a:pt x="198" y="11"/>
                </a:cubicBezTo>
                <a:cubicBezTo>
                  <a:pt x="197" y="11"/>
                  <a:pt x="197" y="11"/>
                  <a:pt x="197" y="11"/>
                </a:cubicBezTo>
                <a:close/>
                <a:moveTo>
                  <a:pt x="181" y="97"/>
                </a:moveTo>
                <a:cubicBezTo>
                  <a:pt x="181" y="97"/>
                  <a:pt x="181" y="97"/>
                  <a:pt x="181" y="97"/>
                </a:cubicBezTo>
                <a:cubicBezTo>
                  <a:pt x="177" y="93"/>
                  <a:pt x="177" y="93"/>
                  <a:pt x="177" y="93"/>
                </a:cubicBezTo>
                <a:cubicBezTo>
                  <a:pt x="177" y="93"/>
                  <a:pt x="177" y="93"/>
                  <a:pt x="177" y="93"/>
                </a:cubicBezTo>
                <a:cubicBezTo>
                  <a:pt x="177" y="96"/>
                  <a:pt x="179" y="97"/>
                  <a:pt x="181" y="97"/>
                </a:cubicBezTo>
                <a:close/>
                <a:moveTo>
                  <a:pt x="206" y="10"/>
                </a:moveTo>
                <a:cubicBezTo>
                  <a:pt x="206" y="10"/>
                  <a:pt x="206" y="11"/>
                  <a:pt x="207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07" y="11"/>
                  <a:pt x="207" y="10"/>
                  <a:pt x="207" y="10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10"/>
                  <a:pt x="207" y="10"/>
                  <a:pt x="206" y="10"/>
                </a:cubicBezTo>
                <a:cubicBezTo>
                  <a:pt x="206" y="10"/>
                  <a:pt x="206" y="10"/>
                  <a:pt x="206" y="10"/>
                </a:cubicBezTo>
                <a:cubicBezTo>
                  <a:pt x="206" y="10"/>
                  <a:pt x="206" y="10"/>
                  <a:pt x="206" y="10"/>
                </a:cubicBezTo>
                <a:close/>
                <a:moveTo>
                  <a:pt x="49" y="11"/>
                </a:moveTo>
                <a:cubicBezTo>
                  <a:pt x="49" y="11"/>
                  <a:pt x="49" y="10"/>
                  <a:pt x="49" y="10"/>
                </a:cubicBezTo>
                <a:cubicBezTo>
                  <a:pt x="49" y="10"/>
                  <a:pt x="49" y="10"/>
                  <a:pt x="48" y="10"/>
                </a:cubicBezTo>
                <a:cubicBezTo>
                  <a:pt x="49" y="10"/>
                  <a:pt x="49" y="10"/>
                  <a:pt x="49" y="11"/>
                </a:cubicBezTo>
                <a:cubicBezTo>
                  <a:pt x="49" y="12"/>
                  <a:pt x="48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4"/>
                  <a:pt x="48" y="14"/>
                  <a:pt x="49" y="14"/>
                </a:cubicBezTo>
                <a:cubicBezTo>
                  <a:pt x="49" y="14"/>
                  <a:pt x="49" y="15"/>
                  <a:pt x="49" y="15"/>
                </a:cubicBezTo>
                <a:cubicBezTo>
                  <a:pt x="49" y="15"/>
                  <a:pt x="49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2"/>
                  <a:pt x="49" y="12"/>
                  <a:pt x="49" y="11"/>
                </a:cubicBezTo>
                <a:close/>
                <a:moveTo>
                  <a:pt x="47" y="14"/>
                </a:moveTo>
                <a:cubicBezTo>
                  <a:pt x="47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lose/>
                <a:moveTo>
                  <a:pt x="154" y="19"/>
                </a:moveTo>
                <a:cubicBezTo>
                  <a:pt x="154" y="20"/>
                  <a:pt x="154" y="20"/>
                  <a:pt x="154" y="20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3" y="20"/>
                  <a:pt x="153" y="20"/>
                  <a:pt x="153" y="20"/>
                </a:cubicBezTo>
                <a:cubicBezTo>
                  <a:pt x="153" y="20"/>
                  <a:pt x="153" y="20"/>
                  <a:pt x="153" y="20"/>
                </a:cubicBezTo>
                <a:cubicBezTo>
                  <a:pt x="153" y="20"/>
                  <a:pt x="153" y="20"/>
                  <a:pt x="153" y="20"/>
                </a:cubicBezTo>
                <a:cubicBezTo>
                  <a:pt x="153" y="21"/>
                  <a:pt x="153" y="21"/>
                  <a:pt x="152" y="22"/>
                </a:cubicBezTo>
                <a:cubicBezTo>
                  <a:pt x="152" y="22"/>
                  <a:pt x="152" y="22"/>
                  <a:pt x="152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3" y="22"/>
                  <a:pt x="153" y="21"/>
                  <a:pt x="153" y="21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3" y="22"/>
                  <a:pt x="154" y="22"/>
                  <a:pt x="154" y="22"/>
                </a:cubicBezTo>
                <a:cubicBezTo>
                  <a:pt x="154" y="22"/>
                  <a:pt x="154" y="22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3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2"/>
                  <a:pt x="154" y="22"/>
                  <a:pt x="154" y="22"/>
                </a:cubicBezTo>
                <a:cubicBezTo>
                  <a:pt x="155" y="22"/>
                  <a:pt x="155" y="22"/>
                  <a:pt x="155" y="23"/>
                </a:cubicBezTo>
                <a:cubicBezTo>
                  <a:pt x="155" y="23"/>
                  <a:pt x="155" y="23"/>
                  <a:pt x="155" y="23"/>
                </a:cubicBezTo>
                <a:cubicBezTo>
                  <a:pt x="155" y="23"/>
                  <a:pt x="156" y="23"/>
                  <a:pt x="156" y="24"/>
                </a:cubicBezTo>
                <a:cubicBezTo>
                  <a:pt x="156" y="24"/>
                  <a:pt x="155" y="24"/>
                  <a:pt x="155" y="24"/>
                </a:cubicBezTo>
                <a:cubicBezTo>
                  <a:pt x="155" y="25"/>
                  <a:pt x="155" y="25"/>
                  <a:pt x="154" y="25"/>
                </a:cubicBezTo>
                <a:cubicBezTo>
                  <a:pt x="154" y="26"/>
                  <a:pt x="154" y="26"/>
                  <a:pt x="153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55" y="26"/>
                  <a:pt x="155" y="26"/>
                  <a:pt x="155" y="26"/>
                </a:cubicBezTo>
                <a:cubicBezTo>
                  <a:pt x="155" y="26"/>
                  <a:pt x="155" y="26"/>
                  <a:pt x="155" y="26"/>
                </a:cubicBezTo>
                <a:cubicBezTo>
                  <a:pt x="155" y="26"/>
                  <a:pt x="155" y="26"/>
                  <a:pt x="155" y="26"/>
                </a:cubicBezTo>
                <a:cubicBezTo>
                  <a:pt x="155" y="26"/>
                  <a:pt x="155" y="26"/>
                  <a:pt x="155" y="26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7" y="26"/>
                  <a:pt x="156" y="25"/>
                  <a:pt x="157" y="25"/>
                </a:cubicBezTo>
                <a:cubicBezTo>
                  <a:pt x="156" y="25"/>
                  <a:pt x="157" y="25"/>
                  <a:pt x="158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7" y="24"/>
                  <a:pt x="158" y="23"/>
                  <a:pt x="158" y="23"/>
                </a:cubicBezTo>
                <a:cubicBezTo>
                  <a:pt x="158" y="23"/>
                  <a:pt x="158" y="22"/>
                  <a:pt x="158" y="22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9" y="22"/>
                  <a:pt x="159" y="22"/>
                  <a:pt x="159" y="22"/>
                </a:cubicBezTo>
                <a:cubicBezTo>
                  <a:pt x="159" y="22"/>
                  <a:pt x="158" y="22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2"/>
                  <a:pt x="158" y="22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8" y="22"/>
                  <a:pt x="157" y="22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6" y="22"/>
                  <a:pt x="155" y="22"/>
                  <a:pt x="155" y="21"/>
                </a:cubicBezTo>
                <a:cubicBezTo>
                  <a:pt x="154" y="20"/>
                  <a:pt x="154" y="20"/>
                  <a:pt x="154" y="19"/>
                </a:cubicBezTo>
                <a:cubicBezTo>
                  <a:pt x="154" y="19"/>
                  <a:pt x="154" y="19"/>
                  <a:pt x="154" y="19"/>
                </a:cubicBezTo>
                <a:cubicBezTo>
                  <a:pt x="154" y="19"/>
                  <a:pt x="154" y="19"/>
                  <a:pt x="154" y="19"/>
                </a:cubicBezTo>
                <a:close/>
                <a:moveTo>
                  <a:pt x="155" y="22"/>
                </a:moveTo>
                <a:cubicBezTo>
                  <a:pt x="155" y="22"/>
                  <a:pt x="155" y="22"/>
                  <a:pt x="155" y="22"/>
                </a:cubicBezTo>
                <a:cubicBezTo>
                  <a:pt x="155" y="22"/>
                  <a:pt x="155" y="22"/>
                  <a:pt x="155" y="22"/>
                </a:cubicBezTo>
                <a:cubicBezTo>
                  <a:pt x="155" y="22"/>
                  <a:pt x="155" y="22"/>
                  <a:pt x="155" y="22"/>
                </a:cubicBezTo>
                <a:close/>
                <a:moveTo>
                  <a:pt x="176" y="32"/>
                </a:moveTo>
                <a:cubicBezTo>
                  <a:pt x="176" y="32"/>
                  <a:pt x="176" y="32"/>
                  <a:pt x="176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7" y="32"/>
                  <a:pt x="176" y="32"/>
                  <a:pt x="176" y="31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31"/>
                  <a:pt x="176" y="31"/>
                  <a:pt x="176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76" y="32"/>
                  <a:pt x="176" y="32"/>
                  <a:pt x="176" y="32"/>
                </a:cubicBezTo>
                <a:close/>
                <a:moveTo>
                  <a:pt x="193" y="33"/>
                </a:moveTo>
                <a:cubicBezTo>
                  <a:pt x="192" y="33"/>
                  <a:pt x="192" y="33"/>
                  <a:pt x="192" y="32"/>
                </a:cubicBezTo>
                <a:cubicBezTo>
                  <a:pt x="192" y="32"/>
                  <a:pt x="192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0" y="32"/>
                  <a:pt x="190" y="32"/>
                </a:cubicBezTo>
                <a:cubicBezTo>
                  <a:pt x="190" y="32"/>
                  <a:pt x="190" y="32"/>
                  <a:pt x="190" y="32"/>
                </a:cubicBezTo>
                <a:cubicBezTo>
                  <a:pt x="190" y="32"/>
                  <a:pt x="190" y="32"/>
                  <a:pt x="190" y="32"/>
                </a:cubicBezTo>
                <a:cubicBezTo>
                  <a:pt x="191" y="32"/>
                  <a:pt x="192" y="33"/>
                  <a:pt x="192" y="34"/>
                </a:cubicBezTo>
                <a:cubicBezTo>
                  <a:pt x="192" y="34"/>
                  <a:pt x="192" y="34"/>
                  <a:pt x="192" y="34"/>
                </a:cubicBezTo>
                <a:cubicBezTo>
                  <a:pt x="192" y="34"/>
                  <a:pt x="192" y="34"/>
                  <a:pt x="192" y="34"/>
                </a:cubicBezTo>
                <a:cubicBezTo>
                  <a:pt x="193" y="34"/>
                  <a:pt x="193" y="34"/>
                  <a:pt x="193" y="33"/>
                </a:cubicBezTo>
                <a:cubicBezTo>
                  <a:pt x="193" y="33"/>
                  <a:pt x="193" y="33"/>
                  <a:pt x="193" y="33"/>
                </a:cubicBezTo>
                <a:close/>
                <a:moveTo>
                  <a:pt x="97" y="27"/>
                </a:moveTo>
                <a:cubicBezTo>
                  <a:pt x="97" y="27"/>
                  <a:pt x="97" y="27"/>
                  <a:pt x="97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6"/>
                  <a:pt x="97" y="26"/>
                  <a:pt x="97" y="26"/>
                </a:cubicBezTo>
                <a:cubicBezTo>
                  <a:pt x="97" y="26"/>
                  <a:pt x="97" y="27"/>
                  <a:pt x="97" y="27"/>
                </a:cubicBezTo>
                <a:close/>
                <a:moveTo>
                  <a:pt x="81" y="27"/>
                </a:move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2" y="26"/>
                </a:cubicBezTo>
                <a:cubicBezTo>
                  <a:pt x="82" y="26"/>
                  <a:pt x="83" y="25"/>
                  <a:pt x="83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2" y="24"/>
                  <a:pt x="82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5"/>
                  <a:pt x="81" y="26"/>
                  <a:pt x="80" y="26"/>
                </a:cubicBezTo>
                <a:cubicBezTo>
                  <a:pt x="80" y="26"/>
                  <a:pt x="80" y="26"/>
                  <a:pt x="81" y="27"/>
                </a:cubicBezTo>
                <a:close/>
                <a:moveTo>
                  <a:pt x="205" y="32"/>
                </a:move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5" y="32"/>
                  <a:pt x="205" y="32"/>
                </a:cubicBezTo>
                <a:cubicBezTo>
                  <a:pt x="205" y="32"/>
                  <a:pt x="204" y="31"/>
                  <a:pt x="204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04" y="32"/>
                  <a:pt x="205" y="32"/>
                  <a:pt x="205" y="32"/>
                </a:cubicBezTo>
                <a:close/>
                <a:moveTo>
                  <a:pt x="139" y="28"/>
                </a:moveTo>
                <a:cubicBezTo>
                  <a:pt x="139" y="28"/>
                  <a:pt x="139" y="28"/>
                  <a:pt x="140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7" y="28"/>
                  <a:pt x="135" y="29"/>
                  <a:pt x="135" y="32"/>
                </a:cubicBezTo>
                <a:cubicBezTo>
                  <a:pt x="135" y="33"/>
                  <a:pt x="136" y="34"/>
                  <a:pt x="137" y="35"/>
                </a:cubicBezTo>
                <a:cubicBezTo>
                  <a:pt x="138" y="35"/>
                  <a:pt x="138" y="34"/>
                  <a:pt x="138" y="34"/>
                </a:cubicBezTo>
                <a:cubicBezTo>
                  <a:pt x="138" y="34"/>
                  <a:pt x="138" y="34"/>
                  <a:pt x="137" y="34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7" y="33"/>
                  <a:pt x="137" y="32"/>
                  <a:pt x="137" y="32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30"/>
                  <a:pt x="141" y="32"/>
                  <a:pt x="141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3" y="32"/>
                  <a:pt x="143" y="32"/>
                  <a:pt x="143" y="32"/>
                </a:cubicBezTo>
                <a:cubicBezTo>
                  <a:pt x="143" y="32"/>
                  <a:pt x="143" y="32"/>
                  <a:pt x="143" y="32"/>
                </a:cubicBezTo>
                <a:cubicBezTo>
                  <a:pt x="142" y="32"/>
                  <a:pt x="141" y="31"/>
                  <a:pt x="141" y="30"/>
                </a:cubicBezTo>
                <a:cubicBezTo>
                  <a:pt x="141" y="30"/>
                  <a:pt x="142" y="29"/>
                  <a:pt x="142" y="29"/>
                </a:cubicBezTo>
                <a:cubicBezTo>
                  <a:pt x="141" y="28"/>
                  <a:pt x="141" y="28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0" y="28"/>
                  <a:pt x="139" y="28"/>
                  <a:pt x="139" y="28"/>
                </a:cubicBezTo>
                <a:close/>
                <a:moveTo>
                  <a:pt x="182" y="35"/>
                </a:moveTo>
                <a:cubicBezTo>
                  <a:pt x="183" y="35"/>
                  <a:pt x="183" y="35"/>
                  <a:pt x="183" y="35"/>
                </a:cubicBezTo>
                <a:cubicBezTo>
                  <a:pt x="183" y="35"/>
                  <a:pt x="183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3" y="34"/>
                  <a:pt x="183" y="34"/>
                  <a:pt x="183" y="33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83" y="34"/>
                  <a:pt x="182" y="34"/>
                  <a:pt x="182" y="34"/>
                </a:cubicBezTo>
                <a:cubicBezTo>
                  <a:pt x="182" y="34"/>
                  <a:pt x="182" y="34"/>
                  <a:pt x="182" y="35"/>
                </a:cubicBezTo>
                <a:close/>
                <a:moveTo>
                  <a:pt x="177" y="31"/>
                </a:moveTo>
                <a:cubicBezTo>
                  <a:pt x="177" y="31"/>
                  <a:pt x="177" y="31"/>
                  <a:pt x="177" y="31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77" y="31"/>
                  <a:pt x="177" y="31"/>
                  <a:pt x="177" y="31"/>
                </a:cubicBezTo>
                <a:close/>
                <a:moveTo>
                  <a:pt x="208" y="25"/>
                </a:moveTo>
                <a:cubicBezTo>
                  <a:pt x="208" y="25"/>
                  <a:pt x="208" y="25"/>
                  <a:pt x="208" y="25"/>
                </a:cubicBezTo>
                <a:cubicBezTo>
                  <a:pt x="208" y="25"/>
                  <a:pt x="208" y="25"/>
                  <a:pt x="208" y="25"/>
                </a:cubicBezTo>
                <a:cubicBezTo>
                  <a:pt x="208" y="25"/>
                  <a:pt x="208" y="25"/>
                  <a:pt x="208" y="25"/>
                </a:cubicBezTo>
                <a:cubicBezTo>
                  <a:pt x="208" y="25"/>
                  <a:pt x="208" y="25"/>
                  <a:pt x="208" y="26"/>
                </a:cubicBezTo>
                <a:cubicBezTo>
                  <a:pt x="208" y="26"/>
                  <a:pt x="207" y="25"/>
                  <a:pt x="208" y="25"/>
                </a:cubicBezTo>
                <a:close/>
                <a:moveTo>
                  <a:pt x="192" y="31"/>
                </a:moveTo>
                <a:cubicBezTo>
                  <a:pt x="192" y="31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lose/>
                <a:moveTo>
                  <a:pt x="205" y="31"/>
                </a:moveTo>
                <a:cubicBezTo>
                  <a:pt x="205" y="31"/>
                  <a:pt x="205" y="31"/>
                  <a:pt x="205" y="31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5" y="31"/>
                  <a:pt x="205" y="31"/>
                  <a:pt x="205" y="31"/>
                </a:cubicBezTo>
                <a:close/>
                <a:moveTo>
                  <a:pt x="177" y="31"/>
                </a:moveTo>
                <a:cubicBezTo>
                  <a:pt x="178" y="31"/>
                  <a:pt x="178" y="31"/>
                  <a:pt x="178" y="31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77" y="31"/>
                  <a:pt x="177" y="31"/>
                  <a:pt x="177" y="31"/>
                </a:cubicBezTo>
                <a:close/>
                <a:moveTo>
                  <a:pt x="215" y="31"/>
                </a:moveTo>
                <a:cubicBezTo>
                  <a:pt x="215" y="31"/>
                  <a:pt x="215" y="31"/>
                  <a:pt x="215" y="31"/>
                </a:cubicBezTo>
                <a:cubicBezTo>
                  <a:pt x="215" y="31"/>
                  <a:pt x="215" y="31"/>
                  <a:pt x="215" y="31"/>
                </a:cubicBezTo>
                <a:cubicBezTo>
                  <a:pt x="215" y="31"/>
                  <a:pt x="215" y="31"/>
                  <a:pt x="215" y="31"/>
                </a:cubicBezTo>
                <a:cubicBezTo>
                  <a:pt x="215" y="31"/>
                  <a:pt x="215" y="31"/>
                  <a:pt x="215" y="31"/>
                </a:cubicBezTo>
                <a:close/>
                <a:moveTo>
                  <a:pt x="210" y="32"/>
                </a:moveTo>
                <a:cubicBezTo>
                  <a:pt x="210" y="32"/>
                  <a:pt x="210" y="32"/>
                  <a:pt x="210" y="32"/>
                </a:cubicBezTo>
                <a:cubicBezTo>
                  <a:pt x="210" y="32"/>
                  <a:pt x="210" y="32"/>
                  <a:pt x="210" y="33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0" y="32"/>
                  <a:pt x="210" y="32"/>
                  <a:pt x="210" y="32"/>
                </a:cubicBezTo>
                <a:close/>
                <a:moveTo>
                  <a:pt x="198" y="27"/>
                </a:moveTo>
                <a:cubicBezTo>
                  <a:pt x="198" y="27"/>
                  <a:pt x="198" y="27"/>
                  <a:pt x="198" y="27"/>
                </a:cubicBezTo>
                <a:cubicBezTo>
                  <a:pt x="198" y="27"/>
                  <a:pt x="198" y="27"/>
                  <a:pt x="198" y="27"/>
                </a:cubicBezTo>
                <a:cubicBezTo>
                  <a:pt x="198" y="27"/>
                  <a:pt x="198" y="27"/>
                  <a:pt x="198" y="27"/>
                </a:cubicBezTo>
                <a:cubicBezTo>
                  <a:pt x="198" y="27"/>
                  <a:pt x="198" y="27"/>
                  <a:pt x="198" y="27"/>
                </a:cubicBezTo>
                <a:close/>
                <a:moveTo>
                  <a:pt x="198" y="26"/>
                </a:moveTo>
                <a:cubicBezTo>
                  <a:pt x="198" y="26"/>
                  <a:pt x="198" y="27"/>
                  <a:pt x="198" y="27"/>
                </a:cubicBezTo>
                <a:cubicBezTo>
                  <a:pt x="199" y="27"/>
                  <a:pt x="199" y="27"/>
                  <a:pt x="199" y="26"/>
                </a:cubicBezTo>
                <a:cubicBezTo>
                  <a:pt x="199" y="26"/>
                  <a:pt x="199" y="26"/>
                  <a:pt x="200" y="26"/>
                </a:cubicBezTo>
                <a:cubicBezTo>
                  <a:pt x="200" y="26"/>
                  <a:pt x="199" y="26"/>
                  <a:pt x="199" y="26"/>
                </a:cubicBezTo>
                <a:cubicBezTo>
                  <a:pt x="199" y="26"/>
                  <a:pt x="199" y="25"/>
                  <a:pt x="199" y="25"/>
                </a:cubicBezTo>
                <a:cubicBezTo>
                  <a:pt x="199" y="26"/>
                  <a:pt x="199" y="26"/>
                  <a:pt x="199" y="26"/>
                </a:cubicBezTo>
                <a:cubicBezTo>
                  <a:pt x="199" y="26"/>
                  <a:pt x="199" y="26"/>
                  <a:pt x="198" y="26"/>
                </a:cubicBezTo>
                <a:cubicBezTo>
                  <a:pt x="198" y="26"/>
                  <a:pt x="198" y="26"/>
                  <a:pt x="198" y="26"/>
                </a:cubicBezTo>
                <a:close/>
                <a:moveTo>
                  <a:pt x="165" y="27"/>
                </a:moveTo>
                <a:cubicBezTo>
                  <a:pt x="166" y="27"/>
                  <a:pt x="168" y="26"/>
                  <a:pt x="168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5"/>
                  <a:pt x="167" y="25"/>
                  <a:pt x="167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6" y="26"/>
                  <a:pt x="165" y="26"/>
                  <a:pt x="165" y="25"/>
                </a:cubicBezTo>
                <a:cubicBezTo>
                  <a:pt x="165" y="26"/>
                  <a:pt x="165" y="26"/>
                  <a:pt x="164" y="26"/>
                </a:cubicBezTo>
                <a:cubicBezTo>
                  <a:pt x="164" y="26"/>
                  <a:pt x="164" y="26"/>
                  <a:pt x="164" y="25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4" y="25"/>
                  <a:pt x="164" y="25"/>
                  <a:pt x="164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64" y="24"/>
                  <a:pt x="163" y="23"/>
                  <a:pt x="163" y="23"/>
                </a:cubicBezTo>
                <a:cubicBezTo>
                  <a:pt x="163" y="23"/>
                  <a:pt x="164" y="22"/>
                  <a:pt x="164" y="22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5" y="21"/>
                  <a:pt x="167" y="21"/>
                  <a:pt x="167" y="22"/>
                </a:cubicBezTo>
                <a:cubicBezTo>
                  <a:pt x="168" y="22"/>
                  <a:pt x="168" y="22"/>
                  <a:pt x="168" y="22"/>
                </a:cubicBezTo>
                <a:cubicBezTo>
                  <a:pt x="168" y="22"/>
                  <a:pt x="168" y="23"/>
                  <a:pt x="168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2"/>
                  <a:pt x="168" y="22"/>
                  <a:pt x="168" y="22"/>
                </a:cubicBezTo>
                <a:cubicBezTo>
                  <a:pt x="168" y="22"/>
                  <a:pt x="168" y="22"/>
                  <a:pt x="168" y="22"/>
                </a:cubicBezTo>
                <a:cubicBezTo>
                  <a:pt x="168" y="22"/>
                  <a:pt x="167" y="21"/>
                  <a:pt x="167" y="21"/>
                </a:cubicBezTo>
                <a:cubicBezTo>
                  <a:pt x="167" y="21"/>
                  <a:pt x="167" y="21"/>
                  <a:pt x="167" y="21"/>
                </a:cubicBezTo>
                <a:cubicBezTo>
                  <a:pt x="167" y="21"/>
                  <a:pt x="167" y="21"/>
                  <a:pt x="167" y="21"/>
                </a:cubicBezTo>
                <a:cubicBezTo>
                  <a:pt x="167" y="21"/>
                  <a:pt x="167" y="20"/>
                  <a:pt x="167" y="20"/>
                </a:cubicBezTo>
                <a:cubicBezTo>
                  <a:pt x="167" y="20"/>
                  <a:pt x="167" y="20"/>
                  <a:pt x="167" y="20"/>
                </a:cubicBezTo>
                <a:cubicBezTo>
                  <a:pt x="167" y="20"/>
                  <a:pt x="167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1"/>
                  <a:pt x="165" y="21"/>
                  <a:pt x="165" y="21"/>
                </a:cubicBezTo>
                <a:cubicBezTo>
                  <a:pt x="165" y="21"/>
                  <a:pt x="164" y="21"/>
                  <a:pt x="164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3" y="22"/>
                  <a:pt x="162" y="22"/>
                  <a:pt x="162" y="22"/>
                </a:cubicBezTo>
                <a:cubicBezTo>
                  <a:pt x="162" y="22"/>
                  <a:pt x="162" y="22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1" y="22"/>
                  <a:pt x="161" y="21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1" y="23"/>
                  <a:pt x="161" y="23"/>
                </a:cubicBezTo>
                <a:cubicBezTo>
                  <a:pt x="161" y="23"/>
                  <a:pt x="161" y="23"/>
                  <a:pt x="161" y="23"/>
                </a:cubicBezTo>
                <a:cubicBezTo>
                  <a:pt x="161" y="23"/>
                  <a:pt x="161" y="23"/>
                  <a:pt x="161" y="23"/>
                </a:cubicBezTo>
                <a:cubicBezTo>
                  <a:pt x="161" y="23"/>
                  <a:pt x="162" y="23"/>
                  <a:pt x="162" y="24"/>
                </a:cubicBezTo>
                <a:cubicBezTo>
                  <a:pt x="162" y="24"/>
                  <a:pt x="162" y="24"/>
                  <a:pt x="162" y="24"/>
                </a:cubicBezTo>
                <a:cubicBezTo>
                  <a:pt x="162" y="24"/>
                  <a:pt x="162" y="24"/>
                  <a:pt x="162" y="24"/>
                </a:cubicBezTo>
                <a:cubicBezTo>
                  <a:pt x="162" y="24"/>
                  <a:pt x="162" y="24"/>
                  <a:pt x="162" y="24"/>
                </a:cubicBezTo>
                <a:cubicBezTo>
                  <a:pt x="162" y="24"/>
                  <a:pt x="162" y="25"/>
                  <a:pt x="161" y="25"/>
                </a:cubicBezTo>
                <a:cubicBezTo>
                  <a:pt x="162" y="25"/>
                  <a:pt x="162" y="26"/>
                  <a:pt x="163" y="26"/>
                </a:cubicBezTo>
                <a:cubicBezTo>
                  <a:pt x="163" y="26"/>
                  <a:pt x="164" y="26"/>
                  <a:pt x="165" y="27"/>
                </a:cubicBezTo>
                <a:close/>
                <a:moveTo>
                  <a:pt x="207" y="26"/>
                </a:moveTo>
                <a:cubicBezTo>
                  <a:pt x="207" y="26"/>
                  <a:pt x="207" y="26"/>
                  <a:pt x="207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07" y="26"/>
                  <a:pt x="207" y="26"/>
                  <a:pt x="207" y="26"/>
                </a:cubicBezTo>
                <a:close/>
                <a:moveTo>
                  <a:pt x="221" y="26"/>
                </a:moveTo>
                <a:cubicBezTo>
                  <a:pt x="221" y="26"/>
                  <a:pt x="221" y="26"/>
                  <a:pt x="221" y="26"/>
                </a:cubicBezTo>
                <a:cubicBezTo>
                  <a:pt x="221" y="26"/>
                  <a:pt x="221" y="26"/>
                  <a:pt x="221" y="26"/>
                </a:cubicBezTo>
                <a:cubicBezTo>
                  <a:pt x="221" y="26"/>
                  <a:pt x="221" y="26"/>
                  <a:pt x="221" y="26"/>
                </a:cubicBezTo>
                <a:cubicBezTo>
                  <a:pt x="221" y="26"/>
                  <a:pt x="221" y="25"/>
                  <a:pt x="221" y="25"/>
                </a:cubicBezTo>
                <a:cubicBezTo>
                  <a:pt x="221" y="25"/>
                  <a:pt x="221" y="25"/>
                  <a:pt x="221" y="25"/>
                </a:cubicBezTo>
                <a:cubicBezTo>
                  <a:pt x="221" y="25"/>
                  <a:pt x="221" y="25"/>
                  <a:pt x="221" y="25"/>
                </a:cubicBezTo>
                <a:cubicBezTo>
                  <a:pt x="221" y="26"/>
                  <a:pt x="221" y="26"/>
                  <a:pt x="221" y="26"/>
                </a:cubicBezTo>
                <a:close/>
                <a:moveTo>
                  <a:pt x="222" y="97"/>
                </a:moveTo>
                <a:cubicBezTo>
                  <a:pt x="222" y="97"/>
                  <a:pt x="223" y="97"/>
                  <a:pt x="223" y="97"/>
                </a:cubicBezTo>
                <a:cubicBezTo>
                  <a:pt x="224" y="97"/>
                  <a:pt x="224" y="97"/>
                  <a:pt x="224" y="97"/>
                </a:cubicBezTo>
                <a:cubicBezTo>
                  <a:pt x="223" y="96"/>
                  <a:pt x="223" y="96"/>
                  <a:pt x="223" y="96"/>
                </a:cubicBezTo>
                <a:cubicBezTo>
                  <a:pt x="223" y="97"/>
                  <a:pt x="222" y="97"/>
                  <a:pt x="221" y="96"/>
                </a:cubicBezTo>
                <a:cubicBezTo>
                  <a:pt x="221" y="96"/>
                  <a:pt x="221" y="96"/>
                  <a:pt x="220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5"/>
                  <a:pt x="220" y="96"/>
                  <a:pt x="220" y="96"/>
                </a:cubicBezTo>
                <a:cubicBezTo>
                  <a:pt x="221" y="96"/>
                  <a:pt x="221" y="96"/>
                  <a:pt x="221" y="96"/>
                </a:cubicBezTo>
                <a:cubicBezTo>
                  <a:pt x="221" y="97"/>
                  <a:pt x="221" y="97"/>
                  <a:pt x="221" y="97"/>
                </a:cubicBezTo>
                <a:cubicBezTo>
                  <a:pt x="221" y="97"/>
                  <a:pt x="221" y="97"/>
                  <a:pt x="221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lose/>
                <a:moveTo>
                  <a:pt x="113" y="27"/>
                </a:moveTo>
                <a:cubicBezTo>
                  <a:pt x="114" y="27"/>
                  <a:pt x="114" y="27"/>
                  <a:pt x="114" y="27"/>
                </a:cubicBezTo>
                <a:cubicBezTo>
                  <a:pt x="115" y="27"/>
                  <a:pt x="116" y="26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4" y="26"/>
                  <a:pt x="114" y="25"/>
                  <a:pt x="114" y="24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4" y="24"/>
                  <a:pt x="114" y="24"/>
                  <a:pt x="114" y="25"/>
                </a:cubicBezTo>
                <a:cubicBezTo>
                  <a:pt x="114" y="25"/>
                  <a:pt x="114" y="26"/>
                  <a:pt x="113" y="27"/>
                </a:cubicBezTo>
                <a:close/>
                <a:moveTo>
                  <a:pt x="122" y="27"/>
                </a:moveTo>
                <a:cubicBezTo>
                  <a:pt x="122" y="27"/>
                  <a:pt x="122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5"/>
                  <a:pt x="125" y="25"/>
                  <a:pt x="125" y="25"/>
                </a:cubicBezTo>
                <a:cubicBezTo>
                  <a:pt x="126" y="25"/>
                  <a:pt x="126" y="24"/>
                  <a:pt x="126" y="24"/>
                </a:cubicBezTo>
                <a:cubicBezTo>
                  <a:pt x="126" y="24"/>
                  <a:pt x="126" y="24"/>
                  <a:pt x="126" y="24"/>
                </a:cubicBezTo>
                <a:cubicBezTo>
                  <a:pt x="126" y="24"/>
                  <a:pt x="125" y="24"/>
                  <a:pt x="125" y="23"/>
                </a:cubicBezTo>
                <a:cubicBezTo>
                  <a:pt x="125" y="24"/>
                  <a:pt x="124" y="24"/>
                  <a:pt x="124" y="23"/>
                </a:cubicBezTo>
                <a:cubicBezTo>
                  <a:pt x="123" y="24"/>
                  <a:pt x="123" y="26"/>
                  <a:pt x="122" y="27"/>
                </a:cubicBezTo>
                <a:close/>
                <a:moveTo>
                  <a:pt x="99" y="26"/>
                </a:moveTo>
                <a:cubicBezTo>
                  <a:pt x="99" y="26"/>
                  <a:pt x="98" y="26"/>
                  <a:pt x="98" y="26"/>
                </a:cubicBezTo>
                <a:cubicBezTo>
                  <a:pt x="98" y="26"/>
                  <a:pt x="98" y="26"/>
                  <a:pt x="98" y="27"/>
                </a:cubicBezTo>
                <a:cubicBezTo>
                  <a:pt x="98" y="27"/>
                  <a:pt x="98" y="26"/>
                  <a:pt x="99" y="26"/>
                </a:cubicBezTo>
                <a:close/>
                <a:moveTo>
                  <a:pt x="229" y="96"/>
                </a:moveTo>
                <a:cubicBezTo>
                  <a:pt x="230" y="97"/>
                  <a:pt x="231" y="97"/>
                  <a:pt x="232" y="97"/>
                </a:cubicBezTo>
                <a:cubicBezTo>
                  <a:pt x="232" y="97"/>
                  <a:pt x="232" y="97"/>
                  <a:pt x="232" y="97"/>
                </a:cubicBezTo>
                <a:cubicBezTo>
                  <a:pt x="232" y="97"/>
                  <a:pt x="233" y="97"/>
                  <a:pt x="233" y="97"/>
                </a:cubicBezTo>
                <a:cubicBezTo>
                  <a:pt x="232" y="97"/>
                  <a:pt x="232" y="97"/>
                  <a:pt x="232" y="96"/>
                </a:cubicBezTo>
                <a:cubicBezTo>
                  <a:pt x="232" y="96"/>
                  <a:pt x="232" y="96"/>
                  <a:pt x="233" y="96"/>
                </a:cubicBezTo>
                <a:cubicBezTo>
                  <a:pt x="233" y="96"/>
                  <a:pt x="233" y="96"/>
                  <a:pt x="233" y="96"/>
                </a:cubicBezTo>
                <a:cubicBezTo>
                  <a:pt x="233" y="97"/>
                  <a:pt x="233" y="97"/>
                  <a:pt x="233" y="97"/>
                </a:cubicBezTo>
                <a:cubicBezTo>
                  <a:pt x="233" y="97"/>
                  <a:pt x="234" y="97"/>
                  <a:pt x="234" y="97"/>
                </a:cubicBezTo>
                <a:cubicBezTo>
                  <a:pt x="234" y="97"/>
                  <a:pt x="234" y="96"/>
                  <a:pt x="234" y="96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4"/>
                  <a:pt x="229" y="95"/>
                  <a:pt x="228" y="94"/>
                </a:cubicBezTo>
                <a:cubicBezTo>
                  <a:pt x="228" y="94"/>
                  <a:pt x="228" y="94"/>
                  <a:pt x="228" y="94"/>
                </a:cubicBezTo>
                <a:cubicBezTo>
                  <a:pt x="228" y="95"/>
                  <a:pt x="228" y="95"/>
                  <a:pt x="229" y="96"/>
                </a:cubicBezTo>
                <a:cubicBezTo>
                  <a:pt x="229" y="96"/>
                  <a:pt x="229" y="96"/>
                  <a:pt x="230" y="96"/>
                </a:cubicBezTo>
                <a:cubicBezTo>
                  <a:pt x="229" y="96"/>
                  <a:pt x="229" y="96"/>
                  <a:pt x="229" y="96"/>
                </a:cubicBezTo>
                <a:close/>
                <a:moveTo>
                  <a:pt x="105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6"/>
                  <a:pt x="105" y="26"/>
                  <a:pt x="105" y="26"/>
                </a:cubicBezTo>
                <a:close/>
                <a:moveTo>
                  <a:pt x="141" y="21"/>
                </a:moveTo>
                <a:cubicBezTo>
                  <a:pt x="141" y="21"/>
                  <a:pt x="141" y="21"/>
                  <a:pt x="141" y="21"/>
                </a:cubicBezTo>
                <a:cubicBezTo>
                  <a:pt x="141" y="21"/>
                  <a:pt x="141" y="21"/>
                  <a:pt x="141" y="21"/>
                </a:cubicBezTo>
                <a:close/>
                <a:moveTo>
                  <a:pt x="138" y="26"/>
                </a:moveTo>
                <a:cubicBezTo>
                  <a:pt x="139" y="27"/>
                  <a:pt x="139" y="27"/>
                  <a:pt x="139" y="27"/>
                </a:cubicBezTo>
                <a:cubicBezTo>
                  <a:pt x="140" y="27"/>
                  <a:pt x="141" y="26"/>
                  <a:pt x="141" y="26"/>
                </a:cubicBezTo>
                <a:cubicBezTo>
                  <a:pt x="140" y="26"/>
                  <a:pt x="140" y="25"/>
                  <a:pt x="140" y="24"/>
                </a:cubicBezTo>
                <a:cubicBezTo>
                  <a:pt x="140" y="23"/>
                  <a:pt x="141" y="22"/>
                  <a:pt x="142" y="22"/>
                </a:cubicBezTo>
                <a:cubicBezTo>
                  <a:pt x="142" y="22"/>
                  <a:pt x="143" y="22"/>
                  <a:pt x="143" y="23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3" y="22"/>
                  <a:pt x="142" y="22"/>
                  <a:pt x="142" y="22"/>
                </a:cubicBezTo>
                <a:cubicBezTo>
                  <a:pt x="142" y="22"/>
                  <a:pt x="142" y="22"/>
                  <a:pt x="142" y="22"/>
                </a:cubicBezTo>
                <a:cubicBezTo>
                  <a:pt x="142" y="22"/>
                  <a:pt x="142" y="22"/>
                  <a:pt x="142" y="22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2" y="21"/>
                  <a:pt x="142" y="21"/>
                  <a:pt x="141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1" y="21"/>
                  <a:pt x="141" y="22"/>
                  <a:pt x="141" y="22"/>
                </a:cubicBezTo>
                <a:cubicBezTo>
                  <a:pt x="141" y="22"/>
                  <a:pt x="140" y="21"/>
                  <a:pt x="140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21"/>
                  <a:pt x="139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0"/>
                  <a:pt x="140" y="20"/>
                  <a:pt x="140" y="20"/>
                </a:cubicBezTo>
                <a:cubicBezTo>
                  <a:pt x="139" y="20"/>
                  <a:pt x="139" y="19"/>
                  <a:pt x="139" y="19"/>
                </a:cubicBezTo>
                <a:cubicBezTo>
                  <a:pt x="139" y="19"/>
                  <a:pt x="139" y="19"/>
                  <a:pt x="139" y="19"/>
                </a:cubicBezTo>
                <a:cubicBezTo>
                  <a:pt x="139" y="19"/>
                  <a:pt x="139" y="19"/>
                  <a:pt x="138" y="19"/>
                </a:cubicBezTo>
                <a:cubicBezTo>
                  <a:pt x="139" y="19"/>
                  <a:pt x="139" y="19"/>
                  <a:pt x="139" y="20"/>
                </a:cubicBezTo>
                <a:cubicBezTo>
                  <a:pt x="139" y="20"/>
                  <a:pt x="139" y="20"/>
                  <a:pt x="139" y="21"/>
                </a:cubicBezTo>
                <a:cubicBezTo>
                  <a:pt x="139" y="21"/>
                  <a:pt x="139" y="21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38" y="22"/>
                  <a:pt x="137" y="23"/>
                  <a:pt x="136" y="23"/>
                </a:cubicBezTo>
                <a:cubicBezTo>
                  <a:pt x="136" y="23"/>
                  <a:pt x="136" y="23"/>
                  <a:pt x="136" y="23"/>
                </a:cubicBezTo>
                <a:cubicBezTo>
                  <a:pt x="136" y="23"/>
                  <a:pt x="136" y="23"/>
                  <a:pt x="135" y="23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24"/>
                  <a:pt x="136" y="24"/>
                  <a:pt x="137" y="24"/>
                </a:cubicBezTo>
                <a:cubicBezTo>
                  <a:pt x="138" y="25"/>
                  <a:pt x="138" y="25"/>
                  <a:pt x="138" y="26"/>
                </a:cubicBezTo>
                <a:close/>
                <a:moveTo>
                  <a:pt x="138" y="22"/>
                </a:moveTo>
                <a:cubicBezTo>
                  <a:pt x="137" y="22"/>
                  <a:pt x="137" y="22"/>
                  <a:pt x="137" y="22"/>
                </a:cubicBezTo>
                <a:cubicBezTo>
                  <a:pt x="138" y="22"/>
                  <a:pt x="138" y="22"/>
                  <a:pt x="138" y="22"/>
                </a:cubicBezTo>
                <a:close/>
                <a:moveTo>
                  <a:pt x="139" y="24"/>
                </a:moveTo>
                <a:cubicBezTo>
                  <a:pt x="139" y="24"/>
                  <a:pt x="137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3"/>
                  <a:pt x="138" y="23"/>
                  <a:pt x="139" y="23"/>
                </a:cubicBezTo>
                <a:cubicBezTo>
                  <a:pt x="139" y="23"/>
                  <a:pt x="140" y="23"/>
                  <a:pt x="140" y="24"/>
                </a:cubicBezTo>
                <a:cubicBezTo>
                  <a:pt x="140" y="24"/>
                  <a:pt x="139" y="24"/>
                  <a:pt x="139" y="24"/>
                </a:cubicBezTo>
                <a:close/>
                <a:moveTo>
                  <a:pt x="139" y="26"/>
                </a:moveTo>
                <a:cubicBezTo>
                  <a:pt x="139" y="26"/>
                  <a:pt x="139" y="26"/>
                  <a:pt x="139" y="26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0" y="26"/>
                  <a:pt x="140" y="26"/>
                  <a:pt x="139" y="26"/>
                </a:cubicBezTo>
                <a:close/>
                <a:moveTo>
                  <a:pt x="192" y="32"/>
                </a:moveTo>
                <a:cubicBezTo>
                  <a:pt x="192" y="32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2" y="32"/>
                  <a:pt x="192" y="32"/>
                </a:cubicBezTo>
                <a:cubicBezTo>
                  <a:pt x="192" y="32"/>
                  <a:pt x="192" y="32"/>
                  <a:pt x="192" y="32"/>
                </a:cubicBezTo>
                <a:close/>
                <a:moveTo>
                  <a:pt x="151" y="30"/>
                </a:move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lose/>
                <a:moveTo>
                  <a:pt x="163" y="31"/>
                </a:moveTo>
                <a:cubicBezTo>
                  <a:pt x="163" y="30"/>
                  <a:pt x="163" y="30"/>
                  <a:pt x="163" y="30"/>
                </a:cubicBezTo>
                <a:cubicBezTo>
                  <a:pt x="162" y="30"/>
                  <a:pt x="162" y="30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30"/>
                  <a:pt x="161" y="30"/>
                  <a:pt x="161" y="31"/>
                </a:cubicBezTo>
                <a:cubicBezTo>
                  <a:pt x="161" y="31"/>
                  <a:pt x="161" y="31"/>
                  <a:pt x="161" y="31"/>
                </a:cubicBezTo>
                <a:lnTo>
                  <a:pt x="163" y="31"/>
                </a:lnTo>
                <a:close/>
                <a:moveTo>
                  <a:pt x="153" y="30"/>
                </a:moveTo>
                <a:cubicBezTo>
                  <a:pt x="153" y="30"/>
                  <a:pt x="152" y="30"/>
                  <a:pt x="152" y="31"/>
                </a:cubicBezTo>
                <a:cubicBezTo>
                  <a:pt x="152" y="31"/>
                  <a:pt x="152" y="31"/>
                  <a:pt x="153" y="31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4" y="30"/>
                  <a:pt x="153" y="30"/>
                  <a:pt x="153" y="30"/>
                </a:cubicBezTo>
                <a:close/>
                <a:moveTo>
                  <a:pt x="159" y="29"/>
                </a:moveTo>
                <a:cubicBezTo>
                  <a:pt x="159" y="29"/>
                  <a:pt x="159" y="29"/>
                  <a:pt x="159" y="29"/>
                </a:cubicBezTo>
                <a:cubicBezTo>
                  <a:pt x="159" y="29"/>
                  <a:pt x="159" y="29"/>
                  <a:pt x="159" y="29"/>
                </a:cubicBezTo>
                <a:cubicBezTo>
                  <a:pt x="159" y="29"/>
                  <a:pt x="159" y="29"/>
                  <a:pt x="159" y="29"/>
                </a:cubicBezTo>
                <a:close/>
                <a:moveTo>
                  <a:pt x="165" y="29"/>
                </a:moveTo>
                <a:cubicBezTo>
                  <a:pt x="165" y="29"/>
                  <a:pt x="165" y="29"/>
                  <a:pt x="165" y="29"/>
                </a:cubicBezTo>
                <a:cubicBezTo>
                  <a:pt x="165" y="29"/>
                  <a:pt x="165" y="29"/>
                  <a:pt x="165" y="29"/>
                </a:cubicBezTo>
                <a:close/>
                <a:moveTo>
                  <a:pt x="154" y="29"/>
                </a:moveTo>
                <a:cubicBezTo>
                  <a:pt x="154" y="29"/>
                  <a:pt x="154" y="29"/>
                  <a:pt x="154" y="29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154" y="29"/>
                  <a:pt x="154" y="28"/>
                  <a:pt x="154" y="28"/>
                </a:cubicBezTo>
                <a:cubicBezTo>
                  <a:pt x="154" y="28"/>
                  <a:pt x="154" y="28"/>
                  <a:pt x="154" y="28"/>
                </a:cubicBezTo>
                <a:cubicBezTo>
                  <a:pt x="154" y="28"/>
                  <a:pt x="154" y="29"/>
                  <a:pt x="154" y="29"/>
                </a:cubicBezTo>
                <a:close/>
                <a:moveTo>
                  <a:pt x="148" y="31"/>
                </a:moveTo>
                <a:cubicBezTo>
                  <a:pt x="147" y="31"/>
                  <a:pt x="147" y="31"/>
                  <a:pt x="147" y="31"/>
                </a:cubicBezTo>
                <a:cubicBezTo>
                  <a:pt x="147" y="31"/>
                  <a:pt x="148" y="31"/>
                  <a:pt x="148" y="31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48" y="30"/>
                  <a:pt x="148" y="29"/>
                  <a:pt x="14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48" y="29"/>
                  <a:pt x="147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7" y="30"/>
                  <a:pt x="147" y="30"/>
                  <a:pt x="147" y="30"/>
                </a:cubicBezTo>
                <a:cubicBezTo>
                  <a:pt x="147" y="30"/>
                  <a:pt x="146" y="30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45" y="29"/>
                  <a:pt x="146" y="30"/>
                  <a:pt x="146" y="30"/>
                </a:cubicBezTo>
                <a:cubicBezTo>
                  <a:pt x="146" y="30"/>
                  <a:pt x="146" y="31"/>
                  <a:pt x="145" y="31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7" y="31"/>
                  <a:pt x="147" y="31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6" y="31"/>
                  <a:pt x="145" y="31"/>
                </a:cubicBezTo>
                <a:cubicBezTo>
                  <a:pt x="145" y="31"/>
                  <a:pt x="145" y="31"/>
                  <a:pt x="145" y="32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149" y="31"/>
                  <a:pt x="148" y="31"/>
                  <a:pt x="148" y="31"/>
                </a:cubicBezTo>
                <a:close/>
                <a:moveTo>
                  <a:pt x="192" y="31"/>
                </a:moveTo>
                <a:cubicBezTo>
                  <a:pt x="192" y="31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2" y="31"/>
                  <a:pt x="192" y="31"/>
                  <a:pt x="192" y="31"/>
                </a:cubicBezTo>
                <a:close/>
                <a:moveTo>
                  <a:pt x="159" y="30"/>
                </a:moveTo>
                <a:cubicBezTo>
                  <a:pt x="158" y="30"/>
                  <a:pt x="158" y="30"/>
                  <a:pt x="158" y="30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60" y="30"/>
                  <a:pt x="160" y="30"/>
                  <a:pt x="159" y="30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0"/>
                  <a:pt x="159" y="30"/>
                  <a:pt x="159" y="30"/>
                </a:cubicBezTo>
                <a:close/>
                <a:moveTo>
                  <a:pt x="249" y="93"/>
                </a:moveTo>
                <a:cubicBezTo>
                  <a:pt x="249" y="93"/>
                  <a:pt x="249" y="93"/>
                  <a:pt x="249" y="94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8" y="93"/>
                  <a:pt x="248" y="93"/>
                  <a:pt x="248" y="93"/>
                </a:cubicBezTo>
                <a:cubicBezTo>
                  <a:pt x="248" y="93"/>
                  <a:pt x="248" y="93"/>
                  <a:pt x="248" y="93"/>
                </a:cubicBezTo>
                <a:cubicBezTo>
                  <a:pt x="248" y="93"/>
                  <a:pt x="247" y="93"/>
                  <a:pt x="247" y="94"/>
                </a:cubicBezTo>
                <a:cubicBezTo>
                  <a:pt x="248" y="95"/>
                  <a:pt x="248" y="95"/>
                  <a:pt x="248" y="95"/>
                </a:cubicBezTo>
                <a:cubicBezTo>
                  <a:pt x="248" y="94"/>
                  <a:pt x="249" y="94"/>
                  <a:pt x="249" y="94"/>
                </a:cubicBezTo>
                <a:cubicBezTo>
                  <a:pt x="249" y="94"/>
                  <a:pt x="249" y="94"/>
                  <a:pt x="250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1" y="94"/>
                  <a:pt x="249" y="94"/>
                  <a:pt x="249" y="93"/>
                </a:cubicBezTo>
                <a:close/>
                <a:moveTo>
                  <a:pt x="167" y="30"/>
                </a:moveTo>
                <a:cubicBezTo>
                  <a:pt x="167" y="30"/>
                  <a:pt x="168" y="30"/>
                  <a:pt x="168" y="30"/>
                </a:cubicBezTo>
                <a:cubicBezTo>
                  <a:pt x="168" y="29"/>
                  <a:pt x="166" y="28"/>
                  <a:pt x="165" y="28"/>
                </a:cubicBezTo>
                <a:cubicBezTo>
                  <a:pt x="165" y="28"/>
                  <a:pt x="165" y="28"/>
                  <a:pt x="165" y="29"/>
                </a:cubicBezTo>
                <a:cubicBezTo>
                  <a:pt x="165" y="29"/>
                  <a:pt x="166" y="29"/>
                  <a:pt x="166" y="29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66" y="29"/>
                  <a:pt x="166" y="29"/>
                  <a:pt x="166" y="29"/>
                </a:cubicBezTo>
                <a:cubicBezTo>
                  <a:pt x="166" y="29"/>
                  <a:pt x="166" y="30"/>
                  <a:pt x="167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7" y="30"/>
                </a:cubicBezTo>
                <a:close/>
                <a:moveTo>
                  <a:pt x="151" y="30"/>
                </a:move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30"/>
                  <a:pt x="151" y="30"/>
                  <a:pt x="151" y="30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57" y="30"/>
                  <a:pt x="157" y="30"/>
                  <a:pt x="157" y="30"/>
                </a:cubicBezTo>
                <a:cubicBezTo>
                  <a:pt x="157" y="30"/>
                  <a:pt x="157" y="30"/>
                  <a:pt x="157" y="30"/>
                </a:cubicBezTo>
                <a:close/>
                <a:moveTo>
                  <a:pt x="258" y="94"/>
                </a:moveTo>
                <a:cubicBezTo>
                  <a:pt x="258" y="94"/>
                  <a:pt x="258" y="94"/>
                  <a:pt x="258" y="93"/>
                </a:cubicBezTo>
                <a:lnTo>
                  <a:pt x="258" y="94"/>
                </a:lnTo>
                <a:close/>
                <a:moveTo>
                  <a:pt x="180" y="34"/>
                </a:moveTo>
                <a:cubicBezTo>
                  <a:pt x="180" y="34"/>
                  <a:pt x="180" y="34"/>
                  <a:pt x="180" y="34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80" y="34"/>
                  <a:pt x="180" y="34"/>
                  <a:pt x="180" y="35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4"/>
                  <a:pt x="180" y="34"/>
                  <a:pt x="180" y="34"/>
                </a:cubicBezTo>
                <a:close/>
                <a:moveTo>
                  <a:pt x="166" y="35"/>
                </a:moveTo>
                <a:cubicBezTo>
                  <a:pt x="166" y="35"/>
                  <a:pt x="166" y="34"/>
                  <a:pt x="165" y="34"/>
                </a:cubicBezTo>
                <a:cubicBezTo>
                  <a:pt x="165" y="34"/>
                  <a:pt x="166" y="34"/>
                  <a:pt x="166" y="34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7" y="34"/>
                  <a:pt x="165" y="34"/>
                  <a:pt x="167" y="34"/>
                </a:cubicBezTo>
                <a:cubicBezTo>
                  <a:pt x="167" y="34"/>
                  <a:pt x="166" y="34"/>
                  <a:pt x="167" y="34"/>
                </a:cubicBezTo>
                <a:cubicBezTo>
                  <a:pt x="166" y="34"/>
                  <a:pt x="166" y="33"/>
                  <a:pt x="166" y="33"/>
                </a:cubicBezTo>
                <a:cubicBezTo>
                  <a:pt x="166" y="33"/>
                  <a:pt x="166" y="33"/>
                  <a:pt x="166" y="33"/>
                </a:cubicBezTo>
                <a:cubicBezTo>
                  <a:pt x="166" y="33"/>
                  <a:pt x="166" y="33"/>
                  <a:pt x="166" y="33"/>
                </a:cubicBezTo>
                <a:cubicBezTo>
                  <a:pt x="165" y="33"/>
                  <a:pt x="165" y="33"/>
                  <a:pt x="164" y="33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3" y="33"/>
                  <a:pt x="162" y="33"/>
                  <a:pt x="162" y="33"/>
                </a:cubicBezTo>
                <a:cubicBezTo>
                  <a:pt x="162" y="34"/>
                  <a:pt x="165" y="34"/>
                  <a:pt x="163" y="34"/>
                </a:cubicBezTo>
                <a:cubicBezTo>
                  <a:pt x="164" y="34"/>
                  <a:pt x="164" y="34"/>
                  <a:pt x="164" y="34"/>
                </a:cubicBezTo>
                <a:cubicBezTo>
                  <a:pt x="165" y="34"/>
                  <a:pt x="165" y="34"/>
                  <a:pt x="166" y="35"/>
                </a:cubicBezTo>
                <a:close/>
                <a:moveTo>
                  <a:pt x="165" y="34"/>
                </a:moveTo>
                <a:cubicBezTo>
                  <a:pt x="165" y="34"/>
                  <a:pt x="165" y="34"/>
                  <a:pt x="165" y="34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5" y="34"/>
                  <a:pt x="165" y="34"/>
                  <a:pt x="165" y="34"/>
                </a:cubicBezTo>
                <a:close/>
                <a:moveTo>
                  <a:pt x="257" y="97"/>
                </a:moveTo>
                <a:cubicBezTo>
                  <a:pt x="257" y="97"/>
                  <a:pt x="257" y="97"/>
                  <a:pt x="257" y="97"/>
                </a:cubicBezTo>
                <a:cubicBezTo>
                  <a:pt x="254" y="94"/>
                  <a:pt x="254" y="94"/>
                  <a:pt x="254" y="94"/>
                </a:cubicBezTo>
                <a:cubicBezTo>
                  <a:pt x="254" y="94"/>
                  <a:pt x="254" y="94"/>
                  <a:pt x="253" y="94"/>
                </a:cubicBezTo>
                <a:cubicBezTo>
                  <a:pt x="253" y="94"/>
                  <a:pt x="253" y="95"/>
                  <a:pt x="253" y="95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54" y="95"/>
                  <a:pt x="254" y="95"/>
                  <a:pt x="253" y="95"/>
                </a:cubicBezTo>
                <a:cubicBezTo>
                  <a:pt x="254" y="96"/>
                  <a:pt x="255" y="97"/>
                  <a:pt x="257" y="97"/>
                </a:cubicBezTo>
                <a:close/>
                <a:moveTo>
                  <a:pt x="180" y="35"/>
                </a:moveTo>
                <a:cubicBezTo>
                  <a:pt x="180" y="35"/>
                  <a:pt x="180" y="35"/>
                  <a:pt x="180" y="35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5"/>
                  <a:pt x="180" y="35"/>
                  <a:pt x="180" y="35"/>
                </a:cubicBezTo>
                <a:close/>
                <a:moveTo>
                  <a:pt x="177" y="32"/>
                </a:moveTo>
                <a:cubicBezTo>
                  <a:pt x="176" y="32"/>
                  <a:pt x="175" y="32"/>
                  <a:pt x="175" y="33"/>
                </a:cubicBezTo>
                <a:cubicBezTo>
                  <a:pt x="175" y="33"/>
                  <a:pt x="175" y="33"/>
                  <a:pt x="175" y="33"/>
                </a:cubicBezTo>
                <a:cubicBezTo>
                  <a:pt x="175" y="33"/>
                  <a:pt x="175" y="33"/>
                  <a:pt x="175" y="33"/>
                </a:cubicBezTo>
                <a:cubicBezTo>
                  <a:pt x="175" y="34"/>
                  <a:pt x="176" y="34"/>
                  <a:pt x="176" y="34"/>
                </a:cubicBezTo>
                <a:cubicBezTo>
                  <a:pt x="176" y="34"/>
                  <a:pt x="177" y="33"/>
                  <a:pt x="177" y="32"/>
                </a:cubicBezTo>
                <a:close/>
                <a:moveTo>
                  <a:pt x="170" y="34"/>
                </a:moveTo>
                <a:cubicBezTo>
                  <a:pt x="170" y="33"/>
                  <a:pt x="170" y="33"/>
                  <a:pt x="170" y="32"/>
                </a:cubicBezTo>
                <a:cubicBezTo>
                  <a:pt x="170" y="32"/>
                  <a:pt x="170" y="32"/>
                  <a:pt x="170" y="32"/>
                </a:cubicBezTo>
                <a:cubicBezTo>
                  <a:pt x="170" y="33"/>
                  <a:pt x="169" y="33"/>
                  <a:pt x="169" y="33"/>
                </a:cubicBezTo>
                <a:cubicBezTo>
                  <a:pt x="169" y="33"/>
                  <a:pt x="169" y="33"/>
                  <a:pt x="170" y="34"/>
                </a:cubicBezTo>
                <a:close/>
                <a:moveTo>
                  <a:pt x="258" y="94"/>
                </a:moveTo>
                <a:cubicBezTo>
                  <a:pt x="258" y="94"/>
                  <a:pt x="258" y="94"/>
                  <a:pt x="258" y="94"/>
                </a:cubicBezTo>
                <a:cubicBezTo>
                  <a:pt x="258" y="94"/>
                  <a:pt x="258" y="94"/>
                  <a:pt x="258" y="94"/>
                </a:cubicBezTo>
                <a:cubicBezTo>
                  <a:pt x="258" y="94"/>
                  <a:pt x="258" y="94"/>
                  <a:pt x="258" y="94"/>
                </a:cubicBezTo>
                <a:close/>
                <a:moveTo>
                  <a:pt x="143" y="33"/>
                </a:moveTo>
                <a:cubicBezTo>
                  <a:pt x="143" y="33"/>
                  <a:pt x="143" y="33"/>
                  <a:pt x="143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lose/>
                <a:moveTo>
                  <a:pt x="145" y="34"/>
                </a:moveTo>
                <a:cubicBezTo>
                  <a:pt x="145" y="34"/>
                  <a:pt x="145" y="34"/>
                  <a:pt x="145" y="35"/>
                </a:cubicBezTo>
                <a:cubicBezTo>
                  <a:pt x="146" y="34"/>
                  <a:pt x="146" y="33"/>
                  <a:pt x="147" y="33"/>
                </a:cubicBezTo>
                <a:cubicBezTo>
                  <a:pt x="147" y="33"/>
                  <a:pt x="146" y="33"/>
                  <a:pt x="146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6" y="33"/>
                  <a:pt x="146" y="33"/>
                  <a:pt x="146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33"/>
                  <a:pt x="145" y="33"/>
                  <a:pt x="144" y="33"/>
                </a:cubicBezTo>
                <a:cubicBezTo>
                  <a:pt x="144" y="33"/>
                  <a:pt x="145" y="34"/>
                  <a:pt x="145" y="34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5" y="34"/>
                  <a:pt x="145" y="34"/>
                  <a:pt x="145" y="34"/>
                </a:cubicBezTo>
                <a:close/>
                <a:moveTo>
                  <a:pt x="144" y="32"/>
                </a:move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lose/>
                <a:moveTo>
                  <a:pt x="253" y="94"/>
                </a:moveTo>
                <a:cubicBezTo>
                  <a:pt x="254" y="94"/>
                  <a:pt x="254" y="94"/>
                  <a:pt x="254" y="94"/>
                </a:cubicBezTo>
                <a:cubicBezTo>
                  <a:pt x="254" y="94"/>
                  <a:pt x="254" y="94"/>
                  <a:pt x="254" y="94"/>
                </a:cubicBezTo>
                <a:cubicBezTo>
                  <a:pt x="254" y="94"/>
                  <a:pt x="253" y="94"/>
                  <a:pt x="253" y="94"/>
                </a:cubicBezTo>
                <a:close/>
                <a:moveTo>
                  <a:pt x="260" y="95"/>
                </a:moveTo>
                <a:cubicBezTo>
                  <a:pt x="260" y="95"/>
                  <a:pt x="260" y="95"/>
                  <a:pt x="260" y="95"/>
                </a:cubicBezTo>
                <a:cubicBezTo>
                  <a:pt x="260" y="95"/>
                  <a:pt x="260" y="95"/>
                  <a:pt x="260" y="95"/>
                </a:cubicBezTo>
                <a:cubicBezTo>
                  <a:pt x="260" y="95"/>
                  <a:pt x="260" y="95"/>
                  <a:pt x="260" y="95"/>
                </a:cubicBezTo>
                <a:cubicBezTo>
                  <a:pt x="260" y="95"/>
                  <a:pt x="260" y="95"/>
                  <a:pt x="260" y="95"/>
                </a:cubicBezTo>
                <a:close/>
                <a:moveTo>
                  <a:pt x="145" y="32"/>
                </a:moveTo>
                <a:cubicBezTo>
                  <a:pt x="145" y="32"/>
                  <a:pt x="145" y="32"/>
                  <a:pt x="145" y="32"/>
                </a:cubicBezTo>
                <a:cubicBezTo>
                  <a:pt x="145" y="32"/>
                  <a:pt x="145" y="32"/>
                  <a:pt x="145" y="32"/>
                </a:cubicBezTo>
                <a:close/>
                <a:moveTo>
                  <a:pt x="106" y="25"/>
                </a:move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5" y="25"/>
                  <a:pt x="105" y="26"/>
                  <a:pt x="104" y="26"/>
                </a:cubicBezTo>
                <a:cubicBezTo>
                  <a:pt x="104" y="26"/>
                  <a:pt x="104" y="25"/>
                  <a:pt x="103" y="25"/>
                </a:cubicBezTo>
                <a:cubicBezTo>
                  <a:pt x="103" y="25"/>
                  <a:pt x="104" y="26"/>
                  <a:pt x="104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6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lose/>
                <a:moveTo>
                  <a:pt x="165" y="19"/>
                </a:moveTo>
                <a:cubicBezTo>
                  <a:pt x="165" y="19"/>
                  <a:pt x="165" y="19"/>
                  <a:pt x="164" y="19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4" y="19"/>
                  <a:pt x="165" y="19"/>
                  <a:pt x="165" y="19"/>
                </a:cubicBezTo>
                <a:cubicBezTo>
                  <a:pt x="165" y="19"/>
                  <a:pt x="165" y="19"/>
                  <a:pt x="165" y="19"/>
                </a:cubicBezTo>
                <a:close/>
                <a:moveTo>
                  <a:pt x="206" y="19"/>
                </a:moveTo>
                <a:cubicBezTo>
                  <a:pt x="206" y="19"/>
                  <a:pt x="207" y="19"/>
                  <a:pt x="207" y="19"/>
                </a:cubicBezTo>
                <a:cubicBezTo>
                  <a:pt x="207" y="19"/>
                  <a:pt x="207" y="19"/>
                  <a:pt x="207" y="19"/>
                </a:cubicBezTo>
                <a:cubicBezTo>
                  <a:pt x="207" y="19"/>
                  <a:pt x="206" y="19"/>
                  <a:pt x="206" y="19"/>
                </a:cubicBezTo>
                <a:cubicBezTo>
                  <a:pt x="206" y="19"/>
                  <a:pt x="206" y="19"/>
                  <a:pt x="206" y="19"/>
                </a:cubicBezTo>
                <a:close/>
                <a:moveTo>
                  <a:pt x="199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lose/>
                <a:moveTo>
                  <a:pt x="165" y="19"/>
                </a:moveTo>
                <a:cubicBezTo>
                  <a:pt x="165" y="19"/>
                  <a:pt x="165" y="19"/>
                  <a:pt x="165" y="20"/>
                </a:cubicBezTo>
                <a:cubicBezTo>
                  <a:pt x="165" y="19"/>
                  <a:pt x="166" y="19"/>
                  <a:pt x="166" y="19"/>
                </a:cubicBezTo>
                <a:cubicBezTo>
                  <a:pt x="166" y="19"/>
                  <a:pt x="166" y="19"/>
                  <a:pt x="166" y="19"/>
                </a:cubicBezTo>
                <a:cubicBezTo>
                  <a:pt x="165" y="19"/>
                  <a:pt x="165" y="19"/>
                  <a:pt x="165" y="19"/>
                </a:cubicBezTo>
                <a:close/>
                <a:moveTo>
                  <a:pt x="55" y="27"/>
                </a:moveTo>
                <a:cubicBezTo>
                  <a:pt x="55" y="26"/>
                  <a:pt x="54" y="26"/>
                  <a:pt x="54" y="26"/>
                </a:cubicBezTo>
                <a:cubicBezTo>
                  <a:pt x="54" y="25"/>
                  <a:pt x="55" y="24"/>
                  <a:pt x="55" y="24"/>
                </a:cubicBezTo>
                <a:cubicBezTo>
                  <a:pt x="55" y="24"/>
                  <a:pt x="55" y="23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3"/>
                  <a:pt x="53" y="24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3" y="25"/>
                  <a:pt x="53" y="25"/>
                </a:cubicBezTo>
                <a:cubicBezTo>
                  <a:pt x="53" y="26"/>
                  <a:pt x="53" y="26"/>
                  <a:pt x="54" y="26"/>
                </a:cubicBezTo>
                <a:cubicBezTo>
                  <a:pt x="54" y="26"/>
                  <a:pt x="54" y="26"/>
                  <a:pt x="55" y="27"/>
                </a:cubicBezTo>
                <a:close/>
                <a:moveTo>
                  <a:pt x="150" y="21"/>
                </a:moveTo>
                <a:cubicBezTo>
                  <a:pt x="150" y="21"/>
                  <a:pt x="150" y="21"/>
                  <a:pt x="150" y="21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1" y="21"/>
                  <a:pt x="150" y="21"/>
                  <a:pt x="150" y="21"/>
                </a:cubicBezTo>
                <a:close/>
                <a:moveTo>
                  <a:pt x="1" y="76"/>
                </a:moveTo>
                <a:cubicBezTo>
                  <a:pt x="1" y="75"/>
                  <a:pt x="0" y="75"/>
                  <a:pt x="0" y="7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1" y="76"/>
                  <a:pt x="1" y="76"/>
                </a:cubicBezTo>
                <a:close/>
                <a:moveTo>
                  <a:pt x="148" y="24"/>
                </a:move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8" y="24"/>
                  <a:pt x="148" y="24"/>
                </a:cubicBezTo>
                <a:close/>
                <a:moveTo>
                  <a:pt x="150" y="21"/>
                </a:moveTo>
                <a:cubicBezTo>
                  <a:pt x="149" y="21"/>
                  <a:pt x="149" y="21"/>
                  <a:pt x="149" y="21"/>
                </a:cubicBezTo>
                <a:cubicBezTo>
                  <a:pt x="149" y="21"/>
                  <a:pt x="149" y="21"/>
                  <a:pt x="149" y="21"/>
                </a:cubicBezTo>
                <a:cubicBezTo>
                  <a:pt x="149" y="21"/>
                  <a:pt x="149" y="21"/>
                  <a:pt x="149" y="21"/>
                </a:cubicBezTo>
                <a:cubicBezTo>
                  <a:pt x="149" y="21"/>
                  <a:pt x="149" y="21"/>
                  <a:pt x="149" y="21"/>
                </a:cubicBezTo>
                <a:cubicBezTo>
                  <a:pt x="149" y="21"/>
                  <a:pt x="149" y="21"/>
                  <a:pt x="149" y="21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49" y="22"/>
                  <a:pt x="150" y="23"/>
                  <a:pt x="150" y="23"/>
                </a:cubicBezTo>
                <a:cubicBezTo>
                  <a:pt x="150" y="24"/>
                  <a:pt x="150" y="24"/>
                  <a:pt x="150" y="25"/>
                </a:cubicBezTo>
                <a:cubicBezTo>
                  <a:pt x="150" y="25"/>
                  <a:pt x="151" y="25"/>
                  <a:pt x="151" y="25"/>
                </a:cubicBezTo>
                <a:cubicBezTo>
                  <a:pt x="151" y="25"/>
                  <a:pt x="151" y="25"/>
                  <a:pt x="151" y="25"/>
                </a:cubicBezTo>
                <a:cubicBezTo>
                  <a:pt x="151" y="25"/>
                  <a:pt x="151" y="25"/>
                  <a:pt x="151" y="25"/>
                </a:cubicBezTo>
                <a:cubicBezTo>
                  <a:pt x="151" y="25"/>
                  <a:pt x="150" y="24"/>
                  <a:pt x="150" y="24"/>
                </a:cubicBezTo>
                <a:cubicBezTo>
                  <a:pt x="150" y="23"/>
                  <a:pt x="151" y="23"/>
                  <a:pt x="151" y="23"/>
                </a:cubicBezTo>
                <a:cubicBezTo>
                  <a:pt x="151" y="23"/>
                  <a:pt x="151" y="23"/>
                  <a:pt x="151" y="23"/>
                </a:cubicBezTo>
                <a:cubicBezTo>
                  <a:pt x="151" y="23"/>
                  <a:pt x="151" y="23"/>
                  <a:pt x="152" y="22"/>
                </a:cubicBezTo>
                <a:cubicBezTo>
                  <a:pt x="152" y="22"/>
                  <a:pt x="151" y="22"/>
                  <a:pt x="151" y="21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0" y="21"/>
                  <a:pt x="150" y="21"/>
                  <a:pt x="150" y="21"/>
                </a:cubicBezTo>
                <a:close/>
                <a:moveTo>
                  <a:pt x="149" y="21"/>
                </a:moveTo>
                <a:cubicBezTo>
                  <a:pt x="149" y="21"/>
                  <a:pt x="149" y="21"/>
                  <a:pt x="149" y="21"/>
                </a:cubicBezTo>
                <a:cubicBezTo>
                  <a:pt x="149" y="21"/>
                  <a:pt x="149" y="21"/>
                  <a:pt x="149" y="21"/>
                </a:cubicBezTo>
                <a:cubicBezTo>
                  <a:pt x="149" y="21"/>
                  <a:pt x="149" y="20"/>
                  <a:pt x="150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0"/>
                  <a:pt x="149" y="20"/>
                  <a:pt x="149" y="21"/>
                </a:cubicBezTo>
                <a:cubicBezTo>
                  <a:pt x="149" y="21"/>
                  <a:pt x="149" y="21"/>
                  <a:pt x="149" y="21"/>
                </a:cubicBezTo>
                <a:close/>
                <a:moveTo>
                  <a:pt x="147" y="25"/>
                </a:moveTo>
                <a:cubicBezTo>
                  <a:pt x="147" y="25"/>
                  <a:pt x="147" y="25"/>
                  <a:pt x="147" y="25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7" y="25"/>
                  <a:pt x="148" y="25"/>
                  <a:pt x="148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48" y="25"/>
                  <a:pt x="147" y="25"/>
                  <a:pt x="147" y="25"/>
                </a:cubicBezTo>
                <a:cubicBezTo>
                  <a:pt x="147" y="25"/>
                  <a:pt x="147" y="25"/>
                  <a:pt x="147" y="25"/>
                </a:cubicBezTo>
                <a:close/>
                <a:moveTo>
                  <a:pt x="197" y="97"/>
                </a:moveTo>
                <a:cubicBezTo>
                  <a:pt x="197" y="97"/>
                  <a:pt x="198" y="97"/>
                  <a:pt x="198" y="97"/>
                </a:cubicBezTo>
                <a:cubicBezTo>
                  <a:pt x="199" y="97"/>
                  <a:pt x="201" y="97"/>
                  <a:pt x="201" y="96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201" y="95"/>
                  <a:pt x="200" y="95"/>
                  <a:pt x="200" y="95"/>
                </a:cubicBezTo>
                <a:cubicBezTo>
                  <a:pt x="200" y="95"/>
                  <a:pt x="200" y="95"/>
                  <a:pt x="200" y="95"/>
                </a:cubicBez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4" y="92"/>
                  <a:pt x="194" y="93"/>
                </a:cubicBezTo>
                <a:cubicBezTo>
                  <a:pt x="194" y="94"/>
                  <a:pt x="194" y="94"/>
                  <a:pt x="194" y="95"/>
                </a:cubicBezTo>
                <a:lnTo>
                  <a:pt x="197" y="97"/>
                </a:lnTo>
                <a:close/>
                <a:moveTo>
                  <a:pt x="200" y="96"/>
                </a:moveTo>
                <a:cubicBezTo>
                  <a:pt x="200" y="95"/>
                  <a:pt x="200" y="95"/>
                  <a:pt x="200" y="95"/>
                </a:cubicBezTo>
                <a:cubicBezTo>
                  <a:pt x="200" y="95"/>
                  <a:pt x="201" y="95"/>
                  <a:pt x="200" y="96"/>
                </a:cubicBezTo>
                <a:close/>
                <a:moveTo>
                  <a:pt x="198" y="97"/>
                </a:moveTo>
                <a:cubicBezTo>
                  <a:pt x="198" y="97"/>
                  <a:pt x="197" y="96"/>
                  <a:pt x="197" y="96"/>
                </a:cubicBezTo>
                <a:cubicBezTo>
                  <a:pt x="197" y="95"/>
                  <a:pt x="198" y="94"/>
                  <a:pt x="198" y="94"/>
                </a:cubicBezTo>
                <a:cubicBezTo>
                  <a:pt x="199" y="94"/>
                  <a:pt x="200" y="95"/>
                  <a:pt x="200" y="96"/>
                </a:cubicBezTo>
                <a:cubicBezTo>
                  <a:pt x="200" y="96"/>
                  <a:pt x="199" y="97"/>
                  <a:pt x="198" y="97"/>
                </a:cubicBezTo>
                <a:close/>
                <a:moveTo>
                  <a:pt x="75" y="25"/>
                </a:moveTo>
                <a:cubicBezTo>
                  <a:pt x="76" y="24"/>
                  <a:pt x="76" y="24"/>
                  <a:pt x="76" y="23"/>
                </a:cubicBezTo>
                <a:cubicBezTo>
                  <a:pt x="76" y="23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1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1"/>
                  <a:pt x="75" y="22"/>
                  <a:pt x="75" y="22"/>
                </a:cubicBezTo>
                <a:cubicBezTo>
                  <a:pt x="75" y="23"/>
                  <a:pt x="75" y="23"/>
                  <a:pt x="75" y="24"/>
                </a:cubicBezTo>
                <a:cubicBezTo>
                  <a:pt x="75" y="24"/>
                  <a:pt x="75" y="25"/>
                  <a:pt x="74" y="25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70" y="26"/>
                </a:moveTo>
                <a:cubicBezTo>
                  <a:pt x="70" y="25"/>
                  <a:pt x="70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3"/>
                  <a:pt x="71" y="23"/>
                  <a:pt x="71" y="22"/>
                </a:cubicBezTo>
                <a:cubicBezTo>
                  <a:pt x="71" y="22"/>
                  <a:pt x="71" y="21"/>
                  <a:pt x="71" y="21"/>
                </a:cubicBezTo>
                <a:cubicBezTo>
                  <a:pt x="71" y="21"/>
                  <a:pt x="71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1"/>
                  <a:pt x="70" y="22"/>
                  <a:pt x="70" y="22"/>
                </a:cubicBezTo>
                <a:cubicBezTo>
                  <a:pt x="70" y="23"/>
                  <a:pt x="70" y="24"/>
                  <a:pt x="69" y="24"/>
                </a:cubicBezTo>
                <a:cubicBezTo>
                  <a:pt x="69" y="25"/>
                  <a:pt x="69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6" y="20"/>
                </a:moveTo>
                <a:cubicBezTo>
                  <a:pt x="66" y="20"/>
                  <a:pt x="66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lose/>
                <a:moveTo>
                  <a:pt x="57" y="20"/>
                </a:moveTo>
                <a:cubicBezTo>
                  <a:pt x="57" y="20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20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7" y="20"/>
                  <a:pt x="57" y="20"/>
                </a:cubicBezTo>
                <a:close/>
                <a:moveTo>
                  <a:pt x="45" y="19"/>
                </a:moveTo>
                <a:cubicBezTo>
                  <a:pt x="45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5" y="19"/>
                </a:cubicBezTo>
                <a:close/>
                <a:moveTo>
                  <a:pt x="92" y="22"/>
                </a:moveTo>
                <a:cubicBezTo>
                  <a:pt x="92" y="22"/>
                  <a:pt x="92" y="2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lose/>
                <a:moveTo>
                  <a:pt x="81" y="23"/>
                </a:moveTo>
                <a:cubicBezTo>
                  <a:pt x="81" y="23"/>
                  <a:pt x="81" y="22"/>
                  <a:pt x="81" y="22"/>
                </a:cubicBezTo>
                <a:cubicBezTo>
                  <a:pt x="81" y="22"/>
                  <a:pt x="81" y="21"/>
                  <a:pt x="82" y="21"/>
                </a:cubicBezTo>
                <a:cubicBezTo>
                  <a:pt x="81" y="20"/>
                  <a:pt x="82" y="20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20"/>
                  <a:pt x="83" y="20"/>
                  <a:pt x="83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9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1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21"/>
                  <a:pt x="80" y="21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80" y="20"/>
                  <a:pt x="80" y="20"/>
                  <a:pt x="79" y="20"/>
                </a:cubicBezTo>
                <a:cubicBezTo>
                  <a:pt x="80" y="20"/>
                  <a:pt x="81" y="21"/>
                  <a:pt x="81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22"/>
                  <a:pt x="81" y="23"/>
                  <a:pt x="81" y="23"/>
                </a:cubicBezTo>
                <a:close/>
                <a:moveTo>
                  <a:pt x="117" y="24"/>
                </a:move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8" y="24"/>
                  <a:pt x="118" y="24"/>
                  <a:pt x="118" y="23"/>
                </a:cubicBezTo>
                <a:cubicBezTo>
                  <a:pt x="118" y="23"/>
                  <a:pt x="118" y="22"/>
                  <a:pt x="118" y="22"/>
                </a:cubicBezTo>
                <a:cubicBezTo>
                  <a:pt x="118" y="22"/>
                  <a:pt x="117" y="22"/>
                  <a:pt x="117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24"/>
                  <a:pt x="117" y="24"/>
                  <a:pt x="117" y="24"/>
                </a:cubicBezTo>
                <a:close/>
                <a:moveTo>
                  <a:pt x="95" y="25"/>
                </a:move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5" y="25"/>
                  <a:pt x="94" y="25"/>
                </a:cubicBezTo>
                <a:cubicBezTo>
                  <a:pt x="94" y="25"/>
                  <a:pt x="94" y="25"/>
                  <a:pt x="94" y="25"/>
                </a:cubicBezTo>
                <a:cubicBezTo>
                  <a:pt x="95" y="25"/>
                  <a:pt x="95" y="25"/>
                  <a:pt x="95" y="25"/>
                </a:cubicBezTo>
                <a:close/>
                <a:moveTo>
                  <a:pt x="103" y="25"/>
                </a:moveTo>
                <a:cubicBezTo>
                  <a:pt x="103" y="25"/>
                  <a:pt x="103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5"/>
                  <a:pt x="102" y="25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3" y="25"/>
                  <a:pt x="103" y="25"/>
                  <a:pt x="103" y="25"/>
                </a:cubicBezTo>
                <a:close/>
                <a:moveTo>
                  <a:pt x="99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9" y="26"/>
                  <a:pt x="99" y="26"/>
                  <a:pt x="99" y="26"/>
                </a:cubicBezTo>
                <a:close/>
                <a:moveTo>
                  <a:pt x="91" y="26"/>
                </a:moveTo>
                <a:cubicBezTo>
                  <a:pt x="92" y="26"/>
                  <a:pt x="92" y="25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2" y="23"/>
                  <a:pt x="92" y="23"/>
                  <a:pt x="92" y="22"/>
                </a:cubicBezTo>
                <a:cubicBezTo>
                  <a:pt x="92" y="23"/>
                  <a:pt x="92" y="23"/>
                  <a:pt x="92" y="23"/>
                </a:cubicBezTo>
                <a:cubicBezTo>
                  <a:pt x="92" y="23"/>
                  <a:pt x="91" y="23"/>
                  <a:pt x="91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92" y="23"/>
                  <a:pt x="92" y="24"/>
                  <a:pt x="92" y="24"/>
                </a:cubicBezTo>
                <a:cubicBezTo>
                  <a:pt x="92" y="25"/>
                  <a:pt x="91" y="25"/>
                  <a:pt x="91" y="26"/>
                </a:cubicBezTo>
                <a:cubicBezTo>
                  <a:pt x="91" y="26"/>
                  <a:pt x="91" y="26"/>
                  <a:pt x="91" y="26"/>
                </a:cubicBezTo>
                <a:close/>
                <a:moveTo>
                  <a:pt x="98" y="22"/>
                </a:moveTo>
                <a:cubicBezTo>
                  <a:pt x="98" y="23"/>
                  <a:pt x="98" y="23"/>
                  <a:pt x="99" y="23"/>
                </a:cubicBezTo>
                <a:cubicBezTo>
                  <a:pt x="99" y="23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8" y="22"/>
                </a:cubicBezTo>
                <a:cubicBezTo>
                  <a:pt x="98" y="22"/>
                  <a:pt x="97" y="21"/>
                  <a:pt x="97" y="21"/>
                </a:cubicBezTo>
                <a:cubicBezTo>
                  <a:pt x="97" y="21"/>
                  <a:pt x="97" y="21"/>
                  <a:pt x="97" y="21"/>
                </a:cubicBezTo>
                <a:cubicBezTo>
                  <a:pt x="97" y="21"/>
                  <a:pt x="97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97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lose/>
                <a:moveTo>
                  <a:pt x="85" y="24"/>
                </a:moveTo>
                <a:cubicBezTo>
                  <a:pt x="85" y="24"/>
                  <a:pt x="86" y="25"/>
                  <a:pt x="86" y="25"/>
                </a:cubicBezTo>
                <a:cubicBezTo>
                  <a:pt x="86" y="25"/>
                  <a:pt x="86" y="24"/>
                  <a:pt x="86" y="24"/>
                </a:cubicBezTo>
                <a:cubicBezTo>
                  <a:pt x="86" y="24"/>
                  <a:pt x="86" y="24"/>
                  <a:pt x="86" y="24"/>
                </a:cubicBezTo>
                <a:cubicBezTo>
                  <a:pt x="86" y="24"/>
                  <a:pt x="85" y="24"/>
                  <a:pt x="85" y="24"/>
                </a:cubicBezTo>
                <a:close/>
                <a:moveTo>
                  <a:pt x="103" y="25"/>
                </a:moveTo>
                <a:cubicBezTo>
                  <a:pt x="103" y="25"/>
                  <a:pt x="103" y="25"/>
                  <a:pt x="103" y="25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3" y="25"/>
                  <a:pt x="103" y="25"/>
                  <a:pt x="103" y="25"/>
                </a:cubicBezTo>
                <a:close/>
                <a:moveTo>
                  <a:pt x="187" y="24"/>
                </a:moveTo>
                <a:cubicBezTo>
                  <a:pt x="187" y="24"/>
                  <a:pt x="187" y="24"/>
                  <a:pt x="187" y="24"/>
                </a:cubicBezTo>
                <a:cubicBezTo>
                  <a:pt x="187" y="24"/>
                  <a:pt x="187" y="24"/>
                  <a:pt x="186" y="24"/>
                </a:cubicBezTo>
                <a:cubicBezTo>
                  <a:pt x="186" y="24"/>
                  <a:pt x="186" y="24"/>
                  <a:pt x="186" y="24"/>
                </a:cubicBezTo>
                <a:cubicBezTo>
                  <a:pt x="186" y="25"/>
                  <a:pt x="187" y="25"/>
                  <a:pt x="187" y="25"/>
                </a:cubicBezTo>
                <a:cubicBezTo>
                  <a:pt x="187" y="25"/>
                  <a:pt x="187" y="25"/>
                  <a:pt x="187" y="24"/>
                </a:cubicBezTo>
                <a:close/>
                <a:moveTo>
                  <a:pt x="174" y="25"/>
                </a:moveTo>
                <a:cubicBezTo>
                  <a:pt x="174" y="26"/>
                  <a:pt x="174" y="26"/>
                  <a:pt x="174" y="26"/>
                </a:cubicBezTo>
                <a:cubicBezTo>
                  <a:pt x="175" y="26"/>
                  <a:pt x="175" y="26"/>
                  <a:pt x="176" y="25"/>
                </a:cubicBezTo>
                <a:cubicBezTo>
                  <a:pt x="175" y="25"/>
                  <a:pt x="175" y="24"/>
                  <a:pt x="175" y="24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74" y="24"/>
                  <a:pt x="174" y="24"/>
                  <a:pt x="174" y="24"/>
                </a:cubicBezTo>
                <a:cubicBezTo>
                  <a:pt x="173" y="24"/>
                  <a:pt x="173" y="24"/>
                  <a:pt x="173" y="24"/>
                </a:cubicBezTo>
                <a:cubicBezTo>
                  <a:pt x="173" y="24"/>
                  <a:pt x="173" y="24"/>
                  <a:pt x="172" y="24"/>
                </a:cubicBezTo>
                <a:cubicBezTo>
                  <a:pt x="173" y="24"/>
                  <a:pt x="173" y="25"/>
                  <a:pt x="174" y="25"/>
                </a:cubicBezTo>
                <a:close/>
                <a:moveTo>
                  <a:pt x="179" y="26"/>
                </a:moveTo>
                <a:cubicBezTo>
                  <a:pt x="180" y="26"/>
                  <a:pt x="180" y="26"/>
                  <a:pt x="181" y="27"/>
                </a:cubicBezTo>
                <a:cubicBezTo>
                  <a:pt x="181" y="26"/>
                  <a:pt x="180" y="26"/>
                  <a:pt x="180" y="25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81" y="26"/>
                  <a:pt x="180" y="26"/>
                  <a:pt x="179" y="26"/>
                </a:cubicBezTo>
                <a:close/>
                <a:moveTo>
                  <a:pt x="171" y="23"/>
                </a:moveTo>
                <a:cubicBezTo>
                  <a:pt x="171" y="23"/>
                  <a:pt x="171" y="23"/>
                  <a:pt x="171" y="23"/>
                </a:cubicBezTo>
                <a:cubicBezTo>
                  <a:pt x="171" y="23"/>
                  <a:pt x="171" y="23"/>
                  <a:pt x="171" y="23"/>
                </a:cubicBezTo>
                <a:cubicBezTo>
                  <a:pt x="171" y="23"/>
                  <a:pt x="171" y="23"/>
                  <a:pt x="171" y="23"/>
                </a:cubicBezTo>
                <a:cubicBezTo>
                  <a:pt x="171" y="23"/>
                  <a:pt x="170" y="23"/>
                  <a:pt x="170" y="23"/>
                </a:cubicBezTo>
                <a:cubicBezTo>
                  <a:pt x="170" y="23"/>
                  <a:pt x="169" y="23"/>
                  <a:pt x="169" y="22"/>
                </a:cubicBezTo>
                <a:cubicBezTo>
                  <a:pt x="169" y="22"/>
                  <a:pt x="169" y="21"/>
                  <a:pt x="170" y="21"/>
                </a:cubicBezTo>
                <a:cubicBezTo>
                  <a:pt x="170" y="21"/>
                  <a:pt x="170" y="21"/>
                  <a:pt x="170" y="21"/>
                </a:cubicBezTo>
                <a:cubicBezTo>
                  <a:pt x="170" y="21"/>
                  <a:pt x="169" y="21"/>
                  <a:pt x="169" y="21"/>
                </a:cubicBezTo>
                <a:cubicBezTo>
                  <a:pt x="169" y="22"/>
                  <a:pt x="169" y="22"/>
                  <a:pt x="169" y="23"/>
                </a:cubicBezTo>
                <a:cubicBezTo>
                  <a:pt x="169" y="23"/>
                  <a:pt x="169" y="24"/>
                  <a:pt x="170" y="25"/>
                </a:cubicBezTo>
                <a:cubicBezTo>
                  <a:pt x="170" y="24"/>
                  <a:pt x="171" y="24"/>
                  <a:pt x="171" y="25"/>
                </a:cubicBezTo>
                <a:cubicBezTo>
                  <a:pt x="171" y="25"/>
                  <a:pt x="171" y="24"/>
                  <a:pt x="172" y="24"/>
                </a:cubicBezTo>
                <a:cubicBezTo>
                  <a:pt x="171" y="24"/>
                  <a:pt x="171" y="24"/>
                  <a:pt x="171" y="23"/>
                </a:cubicBezTo>
                <a:close/>
                <a:moveTo>
                  <a:pt x="180" y="25"/>
                </a:moveTo>
                <a:cubicBezTo>
                  <a:pt x="180" y="25"/>
                  <a:pt x="180" y="25"/>
                  <a:pt x="180" y="25"/>
                </a:cubicBezTo>
                <a:cubicBezTo>
                  <a:pt x="180" y="25"/>
                  <a:pt x="180" y="25"/>
                  <a:pt x="180" y="25"/>
                </a:cubicBezTo>
                <a:close/>
                <a:moveTo>
                  <a:pt x="199" y="23"/>
                </a:moveTo>
                <a:cubicBezTo>
                  <a:pt x="199" y="23"/>
                  <a:pt x="199" y="23"/>
                  <a:pt x="199" y="23"/>
                </a:cubicBezTo>
                <a:cubicBezTo>
                  <a:pt x="199" y="23"/>
                  <a:pt x="199" y="23"/>
                  <a:pt x="199" y="23"/>
                </a:cubicBezTo>
                <a:cubicBezTo>
                  <a:pt x="199" y="23"/>
                  <a:pt x="198" y="22"/>
                  <a:pt x="198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9" y="23"/>
                  <a:pt x="199" y="23"/>
                  <a:pt x="199" y="23"/>
                </a:cubicBezTo>
                <a:close/>
                <a:moveTo>
                  <a:pt x="205" y="23"/>
                </a:move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lose/>
                <a:moveTo>
                  <a:pt x="179" y="24"/>
                </a:moveTo>
                <a:cubicBezTo>
                  <a:pt x="179" y="25"/>
                  <a:pt x="179" y="25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4"/>
                  <a:pt x="179" y="24"/>
                  <a:pt x="179" y="24"/>
                </a:cubicBezTo>
                <a:cubicBezTo>
                  <a:pt x="179" y="24"/>
                  <a:pt x="179" y="24"/>
                  <a:pt x="179" y="24"/>
                </a:cubicBezTo>
                <a:close/>
                <a:moveTo>
                  <a:pt x="203" y="24"/>
                </a:moveTo>
                <a:cubicBezTo>
                  <a:pt x="203" y="24"/>
                  <a:pt x="203" y="25"/>
                  <a:pt x="203" y="25"/>
                </a:cubicBezTo>
                <a:cubicBezTo>
                  <a:pt x="203" y="25"/>
                  <a:pt x="203" y="25"/>
                  <a:pt x="204" y="25"/>
                </a:cubicBezTo>
                <a:cubicBezTo>
                  <a:pt x="204" y="25"/>
                  <a:pt x="204" y="24"/>
                  <a:pt x="204" y="24"/>
                </a:cubicBezTo>
                <a:cubicBezTo>
                  <a:pt x="204" y="24"/>
                  <a:pt x="203" y="24"/>
                  <a:pt x="203" y="24"/>
                </a:cubicBezTo>
                <a:cubicBezTo>
                  <a:pt x="203" y="24"/>
                  <a:pt x="203" y="24"/>
                  <a:pt x="203" y="24"/>
                </a:cubicBezTo>
                <a:close/>
                <a:moveTo>
                  <a:pt x="221" y="25"/>
                </a:moveTo>
                <a:cubicBezTo>
                  <a:pt x="221" y="25"/>
                  <a:pt x="221" y="25"/>
                  <a:pt x="221" y="25"/>
                </a:cubicBezTo>
                <a:cubicBezTo>
                  <a:pt x="221" y="25"/>
                  <a:pt x="221" y="25"/>
                  <a:pt x="221" y="25"/>
                </a:cubicBezTo>
                <a:cubicBezTo>
                  <a:pt x="221" y="25"/>
                  <a:pt x="221" y="25"/>
                  <a:pt x="221" y="25"/>
                </a:cubicBezTo>
                <a:close/>
                <a:moveTo>
                  <a:pt x="205" y="23"/>
                </a:moveTo>
                <a:cubicBezTo>
                  <a:pt x="206" y="23"/>
                  <a:pt x="206" y="23"/>
                  <a:pt x="206" y="23"/>
                </a:cubicBezTo>
                <a:cubicBezTo>
                  <a:pt x="206" y="23"/>
                  <a:pt x="206" y="23"/>
                  <a:pt x="206" y="23"/>
                </a:cubicBezTo>
                <a:cubicBezTo>
                  <a:pt x="206" y="23"/>
                  <a:pt x="206" y="23"/>
                  <a:pt x="206" y="22"/>
                </a:cubicBezTo>
                <a:cubicBezTo>
                  <a:pt x="206" y="22"/>
                  <a:pt x="206" y="22"/>
                  <a:pt x="206" y="22"/>
                </a:cubicBezTo>
                <a:cubicBezTo>
                  <a:pt x="205" y="23"/>
                  <a:pt x="205" y="23"/>
                  <a:pt x="205" y="22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205" y="23"/>
                  <a:pt x="205" y="23"/>
                  <a:pt x="205" y="23"/>
                </a:cubicBezTo>
                <a:cubicBezTo>
                  <a:pt x="205" y="23"/>
                  <a:pt x="205" y="23"/>
                  <a:pt x="205" y="23"/>
                </a:cubicBezTo>
                <a:close/>
                <a:moveTo>
                  <a:pt x="208" y="24"/>
                </a:moveTo>
                <a:cubicBezTo>
                  <a:pt x="208" y="24"/>
                  <a:pt x="208" y="24"/>
                  <a:pt x="208" y="24"/>
                </a:cubicBezTo>
                <a:cubicBezTo>
                  <a:pt x="208" y="24"/>
                  <a:pt x="208" y="24"/>
                  <a:pt x="207" y="24"/>
                </a:cubicBezTo>
                <a:cubicBezTo>
                  <a:pt x="208" y="24"/>
                  <a:pt x="208" y="24"/>
                  <a:pt x="208" y="24"/>
                </a:cubicBezTo>
                <a:close/>
                <a:moveTo>
                  <a:pt x="203" y="24"/>
                </a:moveTo>
                <a:cubicBezTo>
                  <a:pt x="203" y="24"/>
                  <a:pt x="204" y="24"/>
                  <a:pt x="204" y="24"/>
                </a:cubicBezTo>
                <a:cubicBezTo>
                  <a:pt x="204" y="24"/>
                  <a:pt x="204" y="24"/>
                  <a:pt x="204" y="24"/>
                </a:cubicBezTo>
                <a:cubicBezTo>
                  <a:pt x="204" y="24"/>
                  <a:pt x="204" y="24"/>
                  <a:pt x="204" y="24"/>
                </a:cubicBezTo>
                <a:cubicBezTo>
                  <a:pt x="204" y="24"/>
                  <a:pt x="203" y="24"/>
                  <a:pt x="203" y="24"/>
                </a:cubicBezTo>
                <a:cubicBezTo>
                  <a:pt x="203" y="24"/>
                  <a:pt x="203" y="24"/>
                  <a:pt x="203" y="24"/>
                </a:cubicBezTo>
                <a:close/>
                <a:moveTo>
                  <a:pt x="216" y="24"/>
                </a:moveTo>
                <a:cubicBezTo>
                  <a:pt x="216" y="24"/>
                  <a:pt x="217" y="24"/>
                  <a:pt x="217" y="24"/>
                </a:cubicBezTo>
                <a:cubicBezTo>
                  <a:pt x="217" y="24"/>
                  <a:pt x="217" y="24"/>
                  <a:pt x="217" y="24"/>
                </a:cubicBezTo>
                <a:cubicBezTo>
                  <a:pt x="217" y="24"/>
                  <a:pt x="217" y="24"/>
                  <a:pt x="217" y="24"/>
                </a:cubicBezTo>
                <a:cubicBezTo>
                  <a:pt x="217" y="24"/>
                  <a:pt x="217" y="24"/>
                  <a:pt x="217" y="24"/>
                </a:cubicBezTo>
                <a:cubicBezTo>
                  <a:pt x="217" y="24"/>
                  <a:pt x="217" y="24"/>
                  <a:pt x="216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216" y="24"/>
                  <a:pt x="216" y="24"/>
                  <a:pt x="216" y="24"/>
                </a:cubicBezTo>
                <a:close/>
                <a:moveTo>
                  <a:pt x="178" y="21"/>
                </a:moveTo>
                <a:cubicBezTo>
                  <a:pt x="179" y="20"/>
                  <a:pt x="179" y="20"/>
                  <a:pt x="180" y="21"/>
                </a:cubicBezTo>
                <a:cubicBezTo>
                  <a:pt x="179" y="20"/>
                  <a:pt x="179" y="20"/>
                  <a:pt x="179" y="20"/>
                </a:cubicBezTo>
                <a:cubicBezTo>
                  <a:pt x="179" y="20"/>
                  <a:pt x="178" y="20"/>
                  <a:pt x="178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78" y="21"/>
                  <a:pt x="178" y="21"/>
                  <a:pt x="178" y="21"/>
                </a:cubicBezTo>
                <a:close/>
                <a:moveTo>
                  <a:pt x="198" y="20"/>
                </a:moveTo>
                <a:cubicBezTo>
                  <a:pt x="198" y="20"/>
                  <a:pt x="198" y="20"/>
                  <a:pt x="198" y="20"/>
                </a:cubicBezTo>
                <a:cubicBezTo>
                  <a:pt x="198" y="20"/>
                  <a:pt x="198" y="20"/>
                  <a:pt x="198" y="20"/>
                </a:cubicBezTo>
                <a:cubicBezTo>
                  <a:pt x="198" y="20"/>
                  <a:pt x="198" y="20"/>
                  <a:pt x="198" y="20"/>
                </a:cubicBezTo>
                <a:close/>
                <a:moveTo>
                  <a:pt x="219" y="22"/>
                </a:moveTo>
                <a:cubicBezTo>
                  <a:pt x="220" y="22"/>
                  <a:pt x="220" y="22"/>
                  <a:pt x="220" y="23"/>
                </a:cubicBezTo>
                <a:cubicBezTo>
                  <a:pt x="220" y="22"/>
                  <a:pt x="220" y="22"/>
                  <a:pt x="220" y="22"/>
                </a:cubicBezTo>
                <a:cubicBezTo>
                  <a:pt x="220" y="22"/>
                  <a:pt x="220" y="22"/>
                  <a:pt x="220" y="22"/>
                </a:cubicBezTo>
                <a:cubicBezTo>
                  <a:pt x="220" y="22"/>
                  <a:pt x="220" y="22"/>
                  <a:pt x="219" y="22"/>
                </a:cubicBezTo>
                <a:cubicBezTo>
                  <a:pt x="219" y="22"/>
                  <a:pt x="219" y="22"/>
                  <a:pt x="219" y="22"/>
                </a:cubicBezTo>
                <a:close/>
                <a:moveTo>
                  <a:pt x="166" y="20"/>
                </a:move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lose/>
                <a:moveTo>
                  <a:pt x="158" y="26"/>
                </a:move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lose/>
                <a:moveTo>
                  <a:pt x="158" y="26"/>
                </a:move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6"/>
                  <a:pt x="158" y="26"/>
                  <a:pt x="158" y="26"/>
                </a:cubicBezTo>
                <a:close/>
                <a:moveTo>
                  <a:pt x="170" y="20"/>
                </a:moveTo>
                <a:cubicBezTo>
                  <a:pt x="170" y="20"/>
                  <a:pt x="170" y="20"/>
                  <a:pt x="170" y="20"/>
                </a:cubicBezTo>
                <a:cubicBezTo>
                  <a:pt x="170" y="20"/>
                  <a:pt x="170" y="20"/>
                  <a:pt x="170" y="20"/>
                </a:cubicBezTo>
                <a:cubicBezTo>
                  <a:pt x="170" y="20"/>
                  <a:pt x="170" y="20"/>
                  <a:pt x="170" y="20"/>
                </a:cubicBezTo>
                <a:cubicBezTo>
                  <a:pt x="170" y="20"/>
                  <a:pt x="170" y="20"/>
                  <a:pt x="170" y="20"/>
                </a:cubicBezTo>
                <a:close/>
                <a:moveTo>
                  <a:pt x="147" y="26"/>
                </a:moveTo>
                <a:cubicBezTo>
                  <a:pt x="147" y="26"/>
                  <a:pt x="147" y="26"/>
                  <a:pt x="147" y="26"/>
                </a:cubicBezTo>
                <a:cubicBezTo>
                  <a:pt x="147" y="26"/>
                  <a:pt x="147" y="26"/>
                  <a:pt x="146" y="26"/>
                </a:cubicBezTo>
                <a:cubicBezTo>
                  <a:pt x="146" y="26"/>
                  <a:pt x="146" y="26"/>
                  <a:pt x="147" y="26"/>
                </a:cubicBezTo>
                <a:close/>
                <a:moveTo>
                  <a:pt x="225" y="22"/>
                </a:moveTo>
                <a:cubicBezTo>
                  <a:pt x="225" y="22"/>
                  <a:pt x="225" y="22"/>
                  <a:pt x="225" y="22"/>
                </a:cubicBezTo>
                <a:cubicBezTo>
                  <a:pt x="225" y="22"/>
                  <a:pt x="225" y="22"/>
                  <a:pt x="225" y="22"/>
                </a:cubicBezTo>
                <a:cubicBezTo>
                  <a:pt x="225" y="22"/>
                  <a:pt x="225" y="22"/>
                  <a:pt x="225" y="22"/>
                </a:cubicBezTo>
                <a:close/>
                <a:moveTo>
                  <a:pt x="198" y="22"/>
                </a:moveTo>
                <a:cubicBezTo>
                  <a:pt x="198" y="22"/>
                  <a:pt x="198" y="22"/>
                  <a:pt x="198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22"/>
                  <a:pt x="198" y="22"/>
                  <a:pt x="198" y="22"/>
                </a:cubicBezTo>
                <a:close/>
                <a:moveTo>
                  <a:pt x="191" y="22"/>
                </a:moveTo>
                <a:cubicBezTo>
                  <a:pt x="191" y="22"/>
                  <a:pt x="191" y="22"/>
                  <a:pt x="191" y="22"/>
                </a:cubicBezTo>
                <a:cubicBezTo>
                  <a:pt x="191" y="22"/>
                  <a:pt x="191" y="22"/>
                  <a:pt x="191" y="22"/>
                </a:cubicBezTo>
                <a:cubicBezTo>
                  <a:pt x="191" y="22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1"/>
                  <a:pt x="191" y="21"/>
                  <a:pt x="190" y="21"/>
                </a:cubicBezTo>
                <a:cubicBezTo>
                  <a:pt x="191" y="21"/>
                  <a:pt x="191" y="22"/>
                  <a:pt x="191" y="22"/>
                </a:cubicBezTo>
                <a:close/>
                <a:moveTo>
                  <a:pt x="183" y="22"/>
                </a:moveTo>
                <a:cubicBezTo>
                  <a:pt x="183" y="22"/>
                  <a:pt x="183" y="22"/>
                  <a:pt x="183" y="22"/>
                </a:cubicBezTo>
                <a:cubicBezTo>
                  <a:pt x="183" y="22"/>
                  <a:pt x="183" y="21"/>
                  <a:pt x="183" y="21"/>
                </a:cubicBezTo>
                <a:cubicBezTo>
                  <a:pt x="183" y="22"/>
                  <a:pt x="183" y="22"/>
                  <a:pt x="182" y="21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2"/>
                  <a:pt x="182" y="22"/>
                  <a:pt x="182" y="22"/>
                </a:cubicBezTo>
                <a:cubicBezTo>
                  <a:pt x="182" y="22"/>
                  <a:pt x="182" y="22"/>
                  <a:pt x="182" y="22"/>
                </a:cubicBezTo>
                <a:cubicBezTo>
                  <a:pt x="182" y="22"/>
                  <a:pt x="181" y="22"/>
                  <a:pt x="181" y="22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181" y="22"/>
                  <a:pt x="181" y="22"/>
                  <a:pt x="181" y="23"/>
                </a:cubicBezTo>
                <a:cubicBezTo>
                  <a:pt x="182" y="23"/>
                  <a:pt x="182" y="23"/>
                  <a:pt x="182" y="23"/>
                </a:cubicBezTo>
                <a:cubicBezTo>
                  <a:pt x="182" y="23"/>
                  <a:pt x="182" y="23"/>
                  <a:pt x="183" y="23"/>
                </a:cubicBezTo>
                <a:cubicBezTo>
                  <a:pt x="182" y="23"/>
                  <a:pt x="182" y="23"/>
                  <a:pt x="182" y="23"/>
                </a:cubicBezTo>
                <a:cubicBezTo>
                  <a:pt x="182" y="22"/>
                  <a:pt x="182" y="22"/>
                  <a:pt x="182" y="22"/>
                </a:cubicBezTo>
                <a:cubicBezTo>
                  <a:pt x="182" y="22"/>
                  <a:pt x="182" y="22"/>
                  <a:pt x="182" y="22"/>
                </a:cubicBezTo>
                <a:cubicBezTo>
                  <a:pt x="182" y="22"/>
                  <a:pt x="182" y="22"/>
                  <a:pt x="182" y="22"/>
                </a:cubicBezTo>
                <a:cubicBezTo>
                  <a:pt x="182" y="22"/>
                  <a:pt x="182" y="22"/>
                  <a:pt x="183" y="22"/>
                </a:cubicBezTo>
                <a:cubicBezTo>
                  <a:pt x="183" y="22"/>
                  <a:pt x="183" y="22"/>
                  <a:pt x="183" y="22"/>
                </a:cubicBezTo>
                <a:close/>
                <a:moveTo>
                  <a:pt x="176" y="21"/>
                </a:move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5" y="21"/>
                  <a:pt x="175" y="22"/>
                </a:cubicBezTo>
                <a:cubicBezTo>
                  <a:pt x="175" y="22"/>
                  <a:pt x="175" y="22"/>
                  <a:pt x="174" y="22"/>
                </a:cubicBezTo>
                <a:cubicBezTo>
                  <a:pt x="175" y="22"/>
                  <a:pt x="175" y="22"/>
                  <a:pt x="175" y="23"/>
                </a:cubicBezTo>
                <a:cubicBezTo>
                  <a:pt x="175" y="23"/>
                  <a:pt x="175" y="23"/>
                  <a:pt x="175" y="22"/>
                </a:cubicBezTo>
                <a:cubicBezTo>
                  <a:pt x="175" y="22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5" y="22"/>
                  <a:pt x="175" y="22"/>
                  <a:pt x="175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6" y="21"/>
                  <a:pt x="175" y="21"/>
                </a:cubicBezTo>
                <a:cubicBezTo>
                  <a:pt x="176" y="21"/>
                  <a:pt x="176" y="21"/>
                  <a:pt x="176" y="21"/>
                </a:cubicBezTo>
                <a:close/>
                <a:moveTo>
                  <a:pt x="182" y="93"/>
                </a:moveTo>
                <a:cubicBezTo>
                  <a:pt x="182" y="93"/>
                  <a:pt x="182" y="93"/>
                  <a:pt x="182" y="93"/>
                </a:cubicBezTo>
                <a:cubicBezTo>
                  <a:pt x="182" y="93"/>
                  <a:pt x="182" y="93"/>
                  <a:pt x="182" y="93"/>
                </a:cubicBezTo>
                <a:close/>
                <a:moveTo>
                  <a:pt x="195" y="60"/>
                </a:moveTo>
                <a:cubicBezTo>
                  <a:pt x="195" y="60"/>
                  <a:pt x="196" y="60"/>
                  <a:pt x="196" y="60"/>
                </a:cubicBezTo>
                <a:cubicBezTo>
                  <a:pt x="195" y="60"/>
                  <a:pt x="195" y="60"/>
                  <a:pt x="195" y="6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5" y="59"/>
                  <a:pt x="195" y="60"/>
                  <a:pt x="195" y="59"/>
                </a:cubicBezTo>
                <a:cubicBezTo>
                  <a:pt x="195" y="59"/>
                  <a:pt x="195" y="59"/>
                  <a:pt x="194" y="59"/>
                </a:cubicBezTo>
                <a:cubicBezTo>
                  <a:pt x="194" y="59"/>
                  <a:pt x="195" y="60"/>
                  <a:pt x="195" y="60"/>
                </a:cubicBezTo>
                <a:close/>
                <a:moveTo>
                  <a:pt x="161" y="93"/>
                </a:moveTo>
                <a:cubicBezTo>
                  <a:pt x="164" y="97"/>
                  <a:pt x="164" y="97"/>
                  <a:pt x="164" y="97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65" y="97"/>
                  <a:pt x="165" y="97"/>
                  <a:pt x="166" y="97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165" y="97"/>
                  <a:pt x="165" y="97"/>
                  <a:pt x="166" y="97"/>
                </a:cubicBezTo>
                <a:cubicBezTo>
                  <a:pt x="166" y="97"/>
                  <a:pt x="166" y="97"/>
                  <a:pt x="167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65" y="96"/>
                  <a:pt x="165" y="97"/>
                  <a:pt x="166" y="97"/>
                </a:cubicBezTo>
                <a:cubicBezTo>
                  <a:pt x="166" y="97"/>
                  <a:pt x="166" y="97"/>
                  <a:pt x="165" y="97"/>
                </a:cubicBezTo>
                <a:cubicBezTo>
                  <a:pt x="165" y="97"/>
                  <a:pt x="165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3" y="95"/>
                  <a:pt x="165" y="95"/>
                </a:cubicBezTo>
                <a:cubicBezTo>
                  <a:pt x="165" y="95"/>
                  <a:pt x="166" y="96"/>
                  <a:pt x="167" y="96"/>
                </a:cubicBezTo>
                <a:cubicBezTo>
                  <a:pt x="167" y="96"/>
                  <a:pt x="166" y="95"/>
                  <a:pt x="165" y="95"/>
                </a:cubicBezTo>
                <a:cubicBezTo>
                  <a:pt x="166" y="95"/>
                  <a:pt x="166" y="96"/>
                  <a:pt x="165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6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96"/>
                  <a:pt x="167" y="96"/>
                  <a:pt x="167" y="96"/>
                </a:cubicBezTo>
                <a:cubicBezTo>
                  <a:pt x="167" y="96"/>
                  <a:pt x="167" y="96"/>
                  <a:pt x="168" y="96"/>
                </a:cubicBezTo>
                <a:cubicBezTo>
                  <a:pt x="167" y="95"/>
                  <a:pt x="166" y="95"/>
                  <a:pt x="166" y="95"/>
                </a:cubicBezTo>
                <a:cubicBezTo>
                  <a:pt x="168" y="95"/>
                  <a:pt x="163" y="93"/>
                  <a:pt x="167" y="94"/>
                </a:cubicBezTo>
                <a:cubicBezTo>
                  <a:pt x="167" y="94"/>
                  <a:pt x="167" y="94"/>
                  <a:pt x="167" y="94"/>
                </a:cubicBezTo>
                <a:cubicBezTo>
                  <a:pt x="163" y="90"/>
                  <a:pt x="163" y="90"/>
                  <a:pt x="163" y="90"/>
                </a:cubicBezTo>
                <a:cubicBezTo>
                  <a:pt x="162" y="90"/>
                  <a:pt x="161" y="92"/>
                  <a:pt x="161" y="93"/>
                </a:cubicBezTo>
                <a:cubicBezTo>
                  <a:pt x="161" y="93"/>
                  <a:pt x="161" y="93"/>
                  <a:pt x="161" y="93"/>
                </a:cubicBezTo>
                <a:close/>
                <a:moveTo>
                  <a:pt x="164" y="94"/>
                </a:moveTo>
                <a:cubicBezTo>
                  <a:pt x="165" y="95"/>
                  <a:pt x="165" y="95"/>
                  <a:pt x="164" y="95"/>
                </a:cubicBezTo>
                <a:cubicBezTo>
                  <a:pt x="164" y="95"/>
                  <a:pt x="164" y="95"/>
                  <a:pt x="164" y="94"/>
                </a:cubicBezTo>
                <a:close/>
                <a:moveTo>
                  <a:pt x="200" y="61"/>
                </a:moveTo>
                <a:cubicBezTo>
                  <a:pt x="200" y="61"/>
                  <a:pt x="200" y="61"/>
                  <a:pt x="200" y="61"/>
                </a:cubicBezTo>
                <a:cubicBezTo>
                  <a:pt x="200" y="61"/>
                  <a:pt x="200" y="61"/>
                  <a:pt x="200" y="61"/>
                </a:cubicBezTo>
                <a:cubicBezTo>
                  <a:pt x="200" y="61"/>
                  <a:pt x="200" y="61"/>
                  <a:pt x="200" y="61"/>
                </a:cubicBezTo>
                <a:close/>
                <a:moveTo>
                  <a:pt x="193" y="59"/>
                </a:move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lose/>
                <a:moveTo>
                  <a:pt x="193" y="59"/>
                </a:moveTo>
                <a:cubicBezTo>
                  <a:pt x="194" y="59"/>
                  <a:pt x="194" y="58"/>
                  <a:pt x="194" y="58"/>
                </a:cubicBezTo>
                <a:cubicBezTo>
                  <a:pt x="193" y="58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lose/>
                <a:moveTo>
                  <a:pt x="194" y="58"/>
                </a:moveTo>
                <a:cubicBezTo>
                  <a:pt x="194" y="58"/>
                  <a:pt x="194" y="58"/>
                  <a:pt x="194" y="58"/>
                </a:cubicBezTo>
                <a:cubicBezTo>
                  <a:pt x="194" y="58"/>
                  <a:pt x="194" y="58"/>
                  <a:pt x="194" y="58"/>
                </a:cubicBezTo>
                <a:cubicBezTo>
                  <a:pt x="194" y="58"/>
                  <a:pt x="194" y="58"/>
                  <a:pt x="194" y="58"/>
                </a:cubicBezTo>
                <a:cubicBezTo>
                  <a:pt x="194" y="58"/>
                  <a:pt x="194" y="59"/>
                  <a:pt x="194" y="59"/>
                </a:cubicBezTo>
                <a:cubicBezTo>
                  <a:pt x="195" y="59"/>
                  <a:pt x="195" y="58"/>
                  <a:pt x="197" y="58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196" y="58"/>
                  <a:pt x="197" y="58"/>
                  <a:pt x="197" y="58"/>
                </a:cubicBezTo>
                <a:cubicBezTo>
                  <a:pt x="197" y="58"/>
                  <a:pt x="197" y="58"/>
                  <a:pt x="197" y="59"/>
                </a:cubicBezTo>
                <a:cubicBezTo>
                  <a:pt x="197" y="59"/>
                  <a:pt x="197" y="59"/>
                  <a:pt x="198" y="59"/>
                </a:cubicBezTo>
                <a:cubicBezTo>
                  <a:pt x="198" y="59"/>
                  <a:pt x="198" y="58"/>
                  <a:pt x="198" y="58"/>
                </a:cubicBezTo>
                <a:cubicBezTo>
                  <a:pt x="198" y="57"/>
                  <a:pt x="197" y="57"/>
                  <a:pt x="197" y="57"/>
                </a:cubicBezTo>
                <a:cubicBezTo>
                  <a:pt x="197" y="57"/>
                  <a:pt x="197" y="57"/>
                  <a:pt x="197" y="57"/>
                </a:cubicBezTo>
                <a:cubicBezTo>
                  <a:pt x="197" y="57"/>
                  <a:pt x="196" y="57"/>
                  <a:pt x="196" y="57"/>
                </a:cubicBezTo>
                <a:cubicBezTo>
                  <a:pt x="196" y="57"/>
                  <a:pt x="196" y="57"/>
                  <a:pt x="196" y="57"/>
                </a:cubicBezTo>
                <a:cubicBezTo>
                  <a:pt x="196" y="57"/>
                  <a:pt x="196" y="57"/>
                  <a:pt x="196" y="57"/>
                </a:cubicBezTo>
                <a:cubicBezTo>
                  <a:pt x="196" y="57"/>
                  <a:pt x="196" y="56"/>
                  <a:pt x="196" y="56"/>
                </a:cubicBezTo>
                <a:cubicBezTo>
                  <a:pt x="196" y="56"/>
                  <a:pt x="196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5"/>
                  <a:pt x="195" y="55"/>
                  <a:pt x="195" y="55"/>
                </a:cubicBezTo>
                <a:cubicBezTo>
                  <a:pt x="195" y="55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4" y="56"/>
                  <a:pt x="194" y="57"/>
                  <a:pt x="194" y="58"/>
                </a:cubicBezTo>
                <a:close/>
                <a:moveTo>
                  <a:pt x="197" y="58"/>
                </a:moveTo>
                <a:cubicBezTo>
                  <a:pt x="197" y="58"/>
                  <a:pt x="197" y="58"/>
                  <a:pt x="197" y="58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197" y="58"/>
                  <a:pt x="197" y="58"/>
                  <a:pt x="197" y="58"/>
                </a:cubicBezTo>
                <a:close/>
                <a:moveTo>
                  <a:pt x="196" y="60"/>
                </a:moveTo>
                <a:cubicBezTo>
                  <a:pt x="196" y="60"/>
                  <a:pt x="195" y="60"/>
                  <a:pt x="195" y="60"/>
                </a:cubicBezTo>
                <a:cubicBezTo>
                  <a:pt x="195" y="60"/>
                  <a:pt x="195" y="60"/>
                  <a:pt x="195" y="60"/>
                </a:cubicBezTo>
                <a:cubicBezTo>
                  <a:pt x="195" y="60"/>
                  <a:pt x="196" y="60"/>
                  <a:pt x="196" y="60"/>
                </a:cubicBezTo>
                <a:cubicBezTo>
                  <a:pt x="197" y="60"/>
                  <a:pt x="198" y="61"/>
                  <a:pt x="199" y="62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199" y="62"/>
                  <a:pt x="199" y="61"/>
                  <a:pt x="199" y="61"/>
                </a:cubicBezTo>
                <a:cubicBezTo>
                  <a:pt x="199" y="61"/>
                  <a:pt x="199" y="61"/>
                  <a:pt x="199" y="61"/>
                </a:cubicBezTo>
                <a:cubicBezTo>
                  <a:pt x="199" y="61"/>
                  <a:pt x="199" y="61"/>
                  <a:pt x="199" y="61"/>
                </a:cubicBezTo>
                <a:cubicBezTo>
                  <a:pt x="199" y="60"/>
                  <a:pt x="199" y="60"/>
                  <a:pt x="199" y="60"/>
                </a:cubicBezTo>
                <a:cubicBezTo>
                  <a:pt x="199" y="60"/>
                  <a:pt x="199" y="60"/>
                  <a:pt x="199" y="60"/>
                </a:cubicBezTo>
                <a:cubicBezTo>
                  <a:pt x="198" y="60"/>
                  <a:pt x="198" y="60"/>
                  <a:pt x="198" y="59"/>
                </a:cubicBezTo>
                <a:cubicBezTo>
                  <a:pt x="197" y="60"/>
                  <a:pt x="199" y="60"/>
                  <a:pt x="196" y="60"/>
                </a:cubicBezTo>
                <a:close/>
                <a:moveTo>
                  <a:pt x="230" y="56"/>
                </a:moveTo>
                <a:cubicBezTo>
                  <a:pt x="230" y="56"/>
                  <a:pt x="230" y="56"/>
                  <a:pt x="230" y="56"/>
                </a:cubicBezTo>
                <a:cubicBezTo>
                  <a:pt x="230" y="56"/>
                  <a:pt x="230" y="56"/>
                  <a:pt x="230" y="56"/>
                </a:cubicBezTo>
                <a:cubicBezTo>
                  <a:pt x="230" y="56"/>
                  <a:pt x="230" y="56"/>
                  <a:pt x="230" y="56"/>
                </a:cubicBezTo>
                <a:close/>
                <a:moveTo>
                  <a:pt x="200" y="57"/>
                </a:moveTo>
                <a:cubicBezTo>
                  <a:pt x="200" y="59"/>
                  <a:pt x="200" y="60"/>
                  <a:pt x="200" y="61"/>
                </a:cubicBezTo>
                <a:cubicBezTo>
                  <a:pt x="200" y="61"/>
                  <a:pt x="200" y="61"/>
                  <a:pt x="200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1" y="60"/>
                  <a:pt x="201" y="60"/>
                  <a:pt x="201" y="59"/>
                </a:cubicBezTo>
                <a:cubicBezTo>
                  <a:pt x="201" y="59"/>
                  <a:pt x="202" y="58"/>
                  <a:pt x="202" y="58"/>
                </a:cubicBezTo>
                <a:cubicBezTo>
                  <a:pt x="202" y="58"/>
                  <a:pt x="202" y="58"/>
                  <a:pt x="202" y="58"/>
                </a:cubicBezTo>
                <a:cubicBezTo>
                  <a:pt x="202" y="58"/>
                  <a:pt x="202" y="57"/>
                  <a:pt x="202" y="57"/>
                </a:cubicBezTo>
                <a:cubicBezTo>
                  <a:pt x="201" y="57"/>
                  <a:pt x="201" y="57"/>
                  <a:pt x="201" y="56"/>
                </a:cubicBezTo>
                <a:cubicBezTo>
                  <a:pt x="201" y="56"/>
                  <a:pt x="201" y="56"/>
                  <a:pt x="201" y="56"/>
                </a:cubicBezTo>
                <a:cubicBezTo>
                  <a:pt x="201" y="56"/>
                  <a:pt x="200" y="57"/>
                  <a:pt x="200" y="57"/>
                </a:cubicBezTo>
                <a:close/>
                <a:moveTo>
                  <a:pt x="235" y="56"/>
                </a:moveTo>
                <a:cubicBezTo>
                  <a:pt x="234" y="56"/>
                  <a:pt x="234" y="56"/>
                  <a:pt x="234" y="56"/>
                </a:cubicBezTo>
                <a:cubicBezTo>
                  <a:pt x="235" y="56"/>
                  <a:pt x="235" y="56"/>
                  <a:pt x="235" y="56"/>
                </a:cubicBezTo>
                <a:cubicBezTo>
                  <a:pt x="235" y="56"/>
                  <a:pt x="235" y="56"/>
                  <a:pt x="235" y="56"/>
                </a:cubicBezTo>
                <a:cubicBezTo>
                  <a:pt x="235" y="56"/>
                  <a:pt x="235" y="56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6"/>
                  <a:pt x="234" y="56"/>
                </a:cubicBezTo>
                <a:cubicBezTo>
                  <a:pt x="234" y="56"/>
                  <a:pt x="234" y="57"/>
                  <a:pt x="234" y="57"/>
                </a:cubicBezTo>
                <a:cubicBezTo>
                  <a:pt x="234" y="57"/>
                  <a:pt x="234" y="57"/>
                  <a:pt x="235" y="57"/>
                </a:cubicBezTo>
                <a:cubicBezTo>
                  <a:pt x="235" y="57"/>
                  <a:pt x="235" y="57"/>
                  <a:pt x="235" y="57"/>
                </a:cubicBezTo>
                <a:cubicBezTo>
                  <a:pt x="235" y="57"/>
                  <a:pt x="235" y="57"/>
                  <a:pt x="235" y="57"/>
                </a:cubicBezTo>
                <a:cubicBezTo>
                  <a:pt x="235" y="56"/>
                  <a:pt x="235" y="56"/>
                  <a:pt x="235" y="56"/>
                </a:cubicBezTo>
                <a:close/>
                <a:moveTo>
                  <a:pt x="225" y="56"/>
                </a:moveTo>
                <a:cubicBezTo>
                  <a:pt x="225" y="56"/>
                  <a:pt x="226" y="56"/>
                  <a:pt x="226" y="57"/>
                </a:cubicBezTo>
                <a:cubicBezTo>
                  <a:pt x="226" y="57"/>
                  <a:pt x="226" y="57"/>
                  <a:pt x="226" y="56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226" y="55"/>
                  <a:pt x="226" y="55"/>
                  <a:pt x="225" y="55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25" y="55"/>
                  <a:pt x="225" y="56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lose/>
                <a:moveTo>
                  <a:pt x="189" y="55"/>
                </a:moveTo>
                <a:cubicBezTo>
                  <a:pt x="189" y="55"/>
                  <a:pt x="189" y="55"/>
                  <a:pt x="189" y="55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55"/>
                  <a:pt x="190" y="55"/>
                  <a:pt x="190" y="55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8" y="55"/>
                  <a:pt x="187" y="55"/>
                </a:cubicBezTo>
                <a:cubicBezTo>
                  <a:pt x="188" y="55"/>
                  <a:pt x="188" y="55"/>
                  <a:pt x="188" y="56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7" y="56"/>
                  <a:pt x="188" y="56"/>
                  <a:pt x="188" y="56"/>
                </a:cubicBezTo>
                <a:cubicBezTo>
                  <a:pt x="188" y="56"/>
                  <a:pt x="188" y="56"/>
                  <a:pt x="188" y="56"/>
                </a:cubicBezTo>
                <a:cubicBezTo>
                  <a:pt x="189" y="56"/>
                  <a:pt x="188" y="56"/>
                  <a:pt x="189" y="56"/>
                </a:cubicBezTo>
                <a:cubicBezTo>
                  <a:pt x="189" y="56"/>
                  <a:pt x="189" y="56"/>
                  <a:pt x="189" y="55"/>
                </a:cubicBezTo>
                <a:close/>
                <a:moveTo>
                  <a:pt x="205" y="55"/>
                </a:moveTo>
                <a:cubicBezTo>
                  <a:pt x="205" y="55"/>
                  <a:pt x="205" y="55"/>
                  <a:pt x="205" y="55"/>
                </a:cubicBezTo>
                <a:cubicBezTo>
                  <a:pt x="205" y="55"/>
                  <a:pt x="205" y="55"/>
                  <a:pt x="205" y="55"/>
                </a:cubicBezTo>
                <a:close/>
                <a:moveTo>
                  <a:pt x="98" y="90"/>
                </a:moveTo>
                <a:cubicBezTo>
                  <a:pt x="98" y="90"/>
                  <a:pt x="98" y="90"/>
                  <a:pt x="97" y="90"/>
                </a:cubicBezTo>
                <a:cubicBezTo>
                  <a:pt x="97" y="90"/>
                  <a:pt x="97" y="90"/>
                  <a:pt x="96" y="90"/>
                </a:cubicBezTo>
                <a:cubicBezTo>
                  <a:pt x="96" y="90"/>
                  <a:pt x="95" y="91"/>
                  <a:pt x="94" y="91"/>
                </a:cubicBezTo>
                <a:cubicBezTo>
                  <a:pt x="94" y="91"/>
                  <a:pt x="94" y="91"/>
                  <a:pt x="94" y="92"/>
                </a:cubicBezTo>
                <a:cubicBezTo>
                  <a:pt x="98" y="95"/>
                  <a:pt x="98" y="95"/>
                  <a:pt x="98" y="95"/>
                </a:cubicBezTo>
                <a:cubicBezTo>
                  <a:pt x="98" y="94"/>
                  <a:pt x="99" y="93"/>
                  <a:pt x="101" y="93"/>
                </a:cubicBezTo>
                <a:cubicBezTo>
                  <a:pt x="100" y="91"/>
                  <a:pt x="100" y="91"/>
                  <a:pt x="100" y="91"/>
                </a:cubicBezTo>
                <a:cubicBezTo>
                  <a:pt x="99" y="91"/>
                  <a:pt x="98" y="90"/>
                  <a:pt x="98" y="90"/>
                </a:cubicBezTo>
                <a:close/>
                <a:moveTo>
                  <a:pt x="145" y="56"/>
                </a:moveTo>
                <a:cubicBezTo>
                  <a:pt x="145" y="56"/>
                  <a:pt x="145" y="56"/>
                  <a:pt x="145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46" y="57"/>
                  <a:pt x="145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7" y="56"/>
                  <a:pt x="148" y="55"/>
                  <a:pt x="149" y="56"/>
                </a:cubicBezTo>
                <a:cubicBezTo>
                  <a:pt x="149" y="55"/>
                  <a:pt x="150" y="56"/>
                  <a:pt x="151" y="56"/>
                </a:cubicBezTo>
                <a:cubicBezTo>
                  <a:pt x="150" y="55"/>
                  <a:pt x="149" y="54"/>
                  <a:pt x="148" y="54"/>
                </a:cubicBezTo>
                <a:cubicBezTo>
                  <a:pt x="147" y="54"/>
                  <a:pt x="146" y="55"/>
                  <a:pt x="145" y="55"/>
                </a:cubicBezTo>
                <a:cubicBezTo>
                  <a:pt x="145" y="55"/>
                  <a:pt x="145" y="56"/>
                  <a:pt x="145" y="56"/>
                </a:cubicBezTo>
                <a:close/>
                <a:moveTo>
                  <a:pt x="160" y="14"/>
                </a:moveTo>
                <a:cubicBezTo>
                  <a:pt x="160" y="14"/>
                  <a:pt x="160" y="14"/>
                  <a:pt x="160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4"/>
                  <a:pt x="160" y="14"/>
                  <a:pt x="160" y="14"/>
                </a:cubicBezTo>
                <a:close/>
                <a:moveTo>
                  <a:pt x="193" y="57"/>
                </a:move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8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7"/>
                </a:cubicBezTo>
                <a:close/>
                <a:moveTo>
                  <a:pt x="2" y="78"/>
                </a:moveTo>
                <a:cubicBezTo>
                  <a:pt x="2" y="78"/>
                  <a:pt x="2" y="78"/>
                  <a:pt x="1" y="78"/>
                </a:cubicBezTo>
                <a:cubicBezTo>
                  <a:pt x="1" y="78"/>
                  <a:pt x="0" y="78"/>
                  <a:pt x="0" y="79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1" y="82"/>
                  <a:pt x="1" y="82"/>
                </a:cubicBezTo>
                <a:cubicBezTo>
                  <a:pt x="2" y="82"/>
                  <a:pt x="3" y="81"/>
                  <a:pt x="3" y="80"/>
                </a:cubicBezTo>
                <a:cubicBezTo>
                  <a:pt x="3" y="80"/>
                  <a:pt x="3" y="79"/>
                  <a:pt x="3" y="79"/>
                </a:cubicBezTo>
                <a:cubicBezTo>
                  <a:pt x="3" y="79"/>
                  <a:pt x="4" y="80"/>
                  <a:pt x="5" y="80"/>
                </a:cubicBezTo>
                <a:cubicBezTo>
                  <a:pt x="7" y="80"/>
                  <a:pt x="9" y="78"/>
                  <a:pt x="9" y="76"/>
                </a:cubicBezTo>
                <a:cubicBezTo>
                  <a:pt x="9" y="74"/>
                  <a:pt x="7" y="72"/>
                  <a:pt x="5" y="72"/>
                </a:cubicBezTo>
                <a:cubicBezTo>
                  <a:pt x="3" y="72"/>
                  <a:pt x="1" y="74"/>
                  <a:pt x="1" y="76"/>
                </a:cubicBezTo>
                <a:cubicBezTo>
                  <a:pt x="1" y="77"/>
                  <a:pt x="2" y="78"/>
                  <a:pt x="2" y="78"/>
                </a:cubicBezTo>
                <a:close/>
                <a:moveTo>
                  <a:pt x="221" y="55"/>
                </a:moveTo>
                <a:cubicBezTo>
                  <a:pt x="221" y="55"/>
                  <a:pt x="221" y="55"/>
                  <a:pt x="221" y="55"/>
                </a:cubicBezTo>
                <a:cubicBezTo>
                  <a:pt x="221" y="55"/>
                  <a:pt x="221" y="55"/>
                  <a:pt x="221" y="55"/>
                </a:cubicBezTo>
                <a:cubicBezTo>
                  <a:pt x="221" y="55"/>
                  <a:pt x="221" y="55"/>
                  <a:pt x="221" y="55"/>
                </a:cubicBezTo>
                <a:cubicBezTo>
                  <a:pt x="221" y="55"/>
                  <a:pt x="221" y="55"/>
                  <a:pt x="221" y="55"/>
                </a:cubicBezTo>
                <a:close/>
                <a:moveTo>
                  <a:pt x="73" y="90"/>
                </a:moveTo>
                <a:cubicBezTo>
                  <a:pt x="73" y="90"/>
                  <a:pt x="72" y="90"/>
                  <a:pt x="72" y="90"/>
                </a:cubicBezTo>
                <a:cubicBezTo>
                  <a:pt x="72" y="90"/>
                  <a:pt x="71" y="90"/>
                  <a:pt x="71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4" y="93"/>
                  <a:pt x="74" y="93"/>
                  <a:pt x="74" y="93"/>
                </a:cubicBezTo>
                <a:cubicBezTo>
                  <a:pt x="75" y="93"/>
                  <a:pt x="75" y="93"/>
                  <a:pt x="76" y="93"/>
                </a:cubicBezTo>
                <a:cubicBezTo>
                  <a:pt x="76" y="92"/>
                  <a:pt x="76" y="92"/>
                  <a:pt x="76" y="91"/>
                </a:cubicBezTo>
                <a:cubicBezTo>
                  <a:pt x="74" y="91"/>
                  <a:pt x="73" y="91"/>
                  <a:pt x="73" y="90"/>
                </a:cubicBezTo>
                <a:close/>
                <a:moveTo>
                  <a:pt x="68" y="92"/>
                </a:moveTo>
                <a:cubicBezTo>
                  <a:pt x="68" y="92"/>
                  <a:pt x="68" y="93"/>
                  <a:pt x="68" y="93"/>
                </a:cubicBezTo>
                <a:cubicBezTo>
                  <a:pt x="69" y="93"/>
                  <a:pt x="69" y="93"/>
                  <a:pt x="69" y="93"/>
                </a:cubicBezTo>
                <a:lnTo>
                  <a:pt x="68" y="92"/>
                </a:lnTo>
                <a:close/>
                <a:moveTo>
                  <a:pt x="146" y="62"/>
                </a:moveTo>
                <a:cubicBezTo>
                  <a:pt x="148" y="61"/>
                  <a:pt x="148" y="61"/>
                  <a:pt x="149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0" y="61"/>
                  <a:pt x="152" y="60"/>
                  <a:pt x="152" y="58"/>
                </a:cubicBezTo>
                <a:cubicBezTo>
                  <a:pt x="152" y="58"/>
                  <a:pt x="152" y="57"/>
                  <a:pt x="151" y="57"/>
                </a:cubicBezTo>
                <a:cubicBezTo>
                  <a:pt x="151" y="57"/>
                  <a:pt x="151" y="57"/>
                  <a:pt x="150" y="57"/>
                </a:cubicBezTo>
                <a:cubicBezTo>
                  <a:pt x="150" y="58"/>
                  <a:pt x="150" y="58"/>
                  <a:pt x="150" y="58"/>
                </a:cubicBezTo>
                <a:cubicBezTo>
                  <a:pt x="150" y="59"/>
                  <a:pt x="149" y="60"/>
                  <a:pt x="148" y="59"/>
                </a:cubicBezTo>
                <a:cubicBezTo>
                  <a:pt x="147" y="59"/>
                  <a:pt x="146" y="58"/>
                  <a:pt x="146" y="58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6" y="57"/>
                  <a:pt x="146" y="57"/>
                </a:cubicBezTo>
                <a:cubicBezTo>
                  <a:pt x="146" y="57"/>
                  <a:pt x="145" y="57"/>
                  <a:pt x="145" y="57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7"/>
                  <a:pt x="144" y="57"/>
                  <a:pt x="144" y="58"/>
                </a:cubicBezTo>
                <a:cubicBezTo>
                  <a:pt x="144" y="60"/>
                  <a:pt x="145" y="61"/>
                  <a:pt x="146" y="62"/>
                </a:cubicBezTo>
                <a:close/>
                <a:moveTo>
                  <a:pt x="174" y="54"/>
                </a:moveTo>
                <a:cubicBezTo>
                  <a:pt x="174" y="54"/>
                  <a:pt x="173" y="54"/>
                  <a:pt x="173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0" y="55"/>
                  <a:pt x="169" y="57"/>
                  <a:pt x="169" y="58"/>
                </a:cubicBezTo>
                <a:cubicBezTo>
                  <a:pt x="169" y="59"/>
                  <a:pt x="169" y="60"/>
                  <a:pt x="170" y="60"/>
                </a:cubicBezTo>
                <a:cubicBezTo>
                  <a:pt x="170" y="60"/>
                  <a:pt x="172" y="58"/>
                  <a:pt x="172" y="58"/>
                </a:cubicBezTo>
                <a:cubicBezTo>
                  <a:pt x="172" y="58"/>
                  <a:pt x="172" y="58"/>
                  <a:pt x="172" y="59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1"/>
                  <a:pt x="170" y="61"/>
                  <a:pt x="170" y="61"/>
                </a:cubicBezTo>
                <a:cubicBezTo>
                  <a:pt x="170" y="61"/>
                  <a:pt x="170" y="61"/>
                  <a:pt x="170" y="61"/>
                </a:cubicBezTo>
                <a:cubicBezTo>
                  <a:pt x="170" y="61"/>
                  <a:pt x="171" y="61"/>
                  <a:pt x="171" y="61"/>
                </a:cubicBezTo>
                <a:cubicBezTo>
                  <a:pt x="171" y="61"/>
                  <a:pt x="171" y="61"/>
                  <a:pt x="171" y="61"/>
                </a:cubicBezTo>
                <a:cubicBezTo>
                  <a:pt x="171" y="61"/>
                  <a:pt x="171" y="61"/>
                  <a:pt x="171" y="61"/>
                </a:cubicBezTo>
                <a:cubicBezTo>
                  <a:pt x="172" y="61"/>
                  <a:pt x="172" y="61"/>
                  <a:pt x="172" y="62"/>
                </a:cubicBezTo>
                <a:cubicBezTo>
                  <a:pt x="171" y="61"/>
                  <a:pt x="171" y="61"/>
                  <a:pt x="171" y="61"/>
                </a:cubicBezTo>
                <a:cubicBezTo>
                  <a:pt x="171" y="62"/>
                  <a:pt x="172" y="62"/>
                  <a:pt x="172" y="62"/>
                </a:cubicBezTo>
                <a:cubicBezTo>
                  <a:pt x="172" y="61"/>
                  <a:pt x="175" y="61"/>
                  <a:pt x="174" y="61"/>
                </a:cubicBezTo>
                <a:cubicBezTo>
                  <a:pt x="174" y="61"/>
                  <a:pt x="175" y="61"/>
                  <a:pt x="175" y="61"/>
                </a:cubicBezTo>
                <a:cubicBezTo>
                  <a:pt x="175" y="61"/>
                  <a:pt x="175" y="61"/>
                  <a:pt x="175" y="61"/>
                </a:cubicBezTo>
                <a:cubicBezTo>
                  <a:pt x="176" y="60"/>
                  <a:pt x="177" y="59"/>
                  <a:pt x="177" y="58"/>
                </a:cubicBezTo>
                <a:cubicBezTo>
                  <a:pt x="177" y="58"/>
                  <a:pt x="177" y="57"/>
                  <a:pt x="176" y="57"/>
                </a:cubicBezTo>
                <a:cubicBezTo>
                  <a:pt x="176" y="58"/>
                  <a:pt x="176" y="58"/>
                  <a:pt x="174" y="58"/>
                </a:cubicBezTo>
                <a:cubicBezTo>
                  <a:pt x="174" y="58"/>
                  <a:pt x="174" y="58"/>
                  <a:pt x="173" y="58"/>
                </a:cubicBezTo>
                <a:cubicBezTo>
                  <a:pt x="173" y="58"/>
                  <a:pt x="172" y="58"/>
                  <a:pt x="172" y="58"/>
                </a:cubicBezTo>
                <a:cubicBezTo>
                  <a:pt x="172" y="58"/>
                  <a:pt x="171" y="58"/>
                  <a:pt x="171" y="58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70" y="58"/>
                  <a:pt x="170" y="58"/>
                  <a:pt x="169" y="58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71" y="57"/>
                  <a:pt x="172" y="56"/>
                  <a:pt x="173" y="55"/>
                </a:cubicBezTo>
                <a:cubicBezTo>
                  <a:pt x="173" y="55"/>
                  <a:pt x="173" y="55"/>
                  <a:pt x="174" y="54"/>
                </a:cubicBezTo>
                <a:close/>
                <a:moveTo>
                  <a:pt x="175" y="60"/>
                </a:moveTo>
                <a:cubicBezTo>
                  <a:pt x="175" y="60"/>
                  <a:pt x="175" y="60"/>
                  <a:pt x="175" y="60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5" y="60"/>
                  <a:pt x="176" y="60"/>
                  <a:pt x="175" y="60"/>
                </a:cubicBezTo>
                <a:cubicBezTo>
                  <a:pt x="175" y="60"/>
                  <a:pt x="174" y="60"/>
                  <a:pt x="174" y="60"/>
                </a:cubicBezTo>
                <a:cubicBezTo>
                  <a:pt x="174" y="60"/>
                  <a:pt x="175" y="60"/>
                  <a:pt x="175" y="60"/>
                </a:cubicBezTo>
                <a:close/>
                <a:moveTo>
                  <a:pt x="175" y="59"/>
                </a:moveTo>
                <a:cubicBezTo>
                  <a:pt x="176" y="59"/>
                  <a:pt x="176" y="59"/>
                  <a:pt x="176" y="59"/>
                </a:cubicBezTo>
                <a:cubicBezTo>
                  <a:pt x="175" y="59"/>
                  <a:pt x="175" y="59"/>
                  <a:pt x="175" y="59"/>
                </a:cubicBezTo>
                <a:close/>
                <a:moveTo>
                  <a:pt x="174" y="58"/>
                </a:moveTo>
                <a:cubicBezTo>
                  <a:pt x="176" y="58"/>
                  <a:pt x="175" y="59"/>
                  <a:pt x="176" y="59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5" y="59"/>
                  <a:pt x="174" y="58"/>
                </a:cubicBezTo>
                <a:close/>
                <a:moveTo>
                  <a:pt x="155" y="97"/>
                </a:moveTo>
                <a:cubicBezTo>
                  <a:pt x="155" y="97"/>
                  <a:pt x="155" y="97"/>
                  <a:pt x="155" y="97"/>
                </a:cubicBezTo>
                <a:cubicBezTo>
                  <a:pt x="155" y="97"/>
                  <a:pt x="156" y="97"/>
                  <a:pt x="156" y="97"/>
                </a:cubicBezTo>
                <a:cubicBezTo>
                  <a:pt x="157" y="97"/>
                  <a:pt x="158" y="97"/>
                  <a:pt x="158" y="97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57" y="96"/>
                  <a:pt x="157" y="96"/>
                  <a:pt x="156" y="96"/>
                </a:cubicBezTo>
                <a:cubicBezTo>
                  <a:pt x="158" y="97"/>
                  <a:pt x="157" y="97"/>
                  <a:pt x="157" y="97"/>
                </a:cubicBezTo>
                <a:cubicBezTo>
                  <a:pt x="155" y="96"/>
                  <a:pt x="156" y="97"/>
                  <a:pt x="154" y="96"/>
                </a:cubicBezTo>
                <a:cubicBezTo>
                  <a:pt x="153" y="96"/>
                  <a:pt x="154" y="96"/>
                  <a:pt x="155" y="96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5" y="97"/>
                  <a:pt x="155" y="97"/>
                  <a:pt x="155" y="97"/>
                </a:cubicBezTo>
                <a:close/>
                <a:moveTo>
                  <a:pt x="150" y="56"/>
                </a:moveTo>
                <a:cubicBezTo>
                  <a:pt x="150" y="56"/>
                  <a:pt x="150" y="56"/>
                  <a:pt x="150" y="56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50" y="56"/>
                  <a:pt x="150" y="56"/>
                  <a:pt x="150" y="57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56"/>
                  <a:pt x="151" y="56"/>
                  <a:pt x="150" y="56"/>
                </a:cubicBezTo>
                <a:close/>
                <a:moveTo>
                  <a:pt x="166" y="54"/>
                </a:moveTo>
                <a:cubicBezTo>
                  <a:pt x="165" y="54"/>
                  <a:pt x="165" y="54"/>
                  <a:pt x="164" y="54"/>
                </a:cubicBezTo>
                <a:cubicBezTo>
                  <a:pt x="163" y="54"/>
                  <a:pt x="162" y="55"/>
                  <a:pt x="161" y="56"/>
                </a:cubicBezTo>
                <a:cubicBezTo>
                  <a:pt x="161" y="56"/>
                  <a:pt x="162" y="56"/>
                  <a:pt x="162" y="56"/>
                </a:cubicBezTo>
                <a:cubicBezTo>
                  <a:pt x="162" y="56"/>
                  <a:pt x="163" y="57"/>
                  <a:pt x="163" y="57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4" y="56"/>
                  <a:pt x="165" y="56"/>
                  <a:pt x="165" y="56"/>
                </a:cubicBezTo>
                <a:cubicBezTo>
                  <a:pt x="165" y="56"/>
                  <a:pt x="164" y="56"/>
                  <a:pt x="164" y="56"/>
                </a:cubicBezTo>
                <a:cubicBezTo>
                  <a:pt x="164" y="56"/>
                  <a:pt x="164" y="55"/>
                  <a:pt x="165" y="55"/>
                </a:cubicBezTo>
                <a:cubicBezTo>
                  <a:pt x="165" y="55"/>
                  <a:pt x="165" y="56"/>
                  <a:pt x="165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66" y="56"/>
                  <a:pt x="166" y="56"/>
                  <a:pt x="166" y="56"/>
                </a:cubicBezTo>
                <a:cubicBezTo>
                  <a:pt x="166" y="56"/>
                  <a:pt x="166" y="56"/>
                  <a:pt x="166" y="56"/>
                </a:cubicBezTo>
                <a:cubicBezTo>
                  <a:pt x="166" y="56"/>
                  <a:pt x="166" y="56"/>
                  <a:pt x="166" y="56"/>
                </a:cubicBezTo>
                <a:cubicBezTo>
                  <a:pt x="166" y="55"/>
                  <a:pt x="166" y="55"/>
                  <a:pt x="166" y="55"/>
                </a:cubicBezTo>
                <a:cubicBezTo>
                  <a:pt x="166" y="55"/>
                  <a:pt x="166" y="55"/>
                  <a:pt x="166" y="55"/>
                </a:cubicBezTo>
                <a:cubicBezTo>
                  <a:pt x="166" y="55"/>
                  <a:pt x="166" y="55"/>
                  <a:pt x="167" y="55"/>
                </a:cubicBezTo>
                <a:cubicBezTo>
                  <a:pt x="166" y="55"/>
                  <a:pt x="166" y="55"/>
                  <a:pt x="166" y="54"/>
                </a:cubicBezTo>
                <a:close/>
                <a:moveTo>
                  <a:pt x="171" y="16"/>
                </a:moveTo>
                <a:cubicBezTo>
                  <a:pt x="171" y="16"/>
                  <a:pt x="170" y="16"/>
                  <a:pt x="170" y="16"/>
                </a:cubicBezTo>
                <a:cubicBezTo>
                  <a:pt x="170" y="16"/>
                  <a:pt x="171" y="16"/>
                  <a:pt x="171" y="16"/>
                </a:cubicBezTo>
                <a:cubicBezTo>
                  <a:pt x="171" y="16"/>
                  <a:pt x="171" y="16"/>
                  <a:pt x="171" y="16"/>
                </a:cubicBezTo>
                <a:cubicBezTo>
                  <a:pt x="171" y="16"/>
                  <a:pt x="171" y="16"/>
                  <a:pt x="171" y="16"/>
                </a:cubicBezTo>
                <a:close/>
                <a:moveTo>
                  <a:pt x="161" y="16"/>
                </a:moveTo>
                <a:cubicBezTo>
                  <a:pt x="161" y="16"/>
                  <a:pt x="161" y="16"/>
                  <a:pt x="161" y="16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1" y="16"/>
                  <a:pt x="161" y="16"/>
                  <a:pt x="161" y="16"/>
                </a:cubicBezTo>
                <a:close/>
                <a:moveTo>
                  <a:pt x="71" y="17"/>
                </a:moveTo>
                <a:cubicBezTo>
                  <a:pt x="71" y="16"/>
                  <a:pt x="71" y="16"/>
                  <a:pt x="71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4"/>
                  <a:pt x="70" y="13"/>
                  <a:pt x="70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13"/>
                  <a:pt x="69" y="14"/>
                  <a:pt x="68" y="14"/>
                </a:cubicBezTo>
                <a:cubicBezTo>
                  <a:pt x="68" y="14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4"/>
                  <a:pt x="71" y="14"/>
                  <a:pt x="71" y="15"/>
                </a:cubicBezTo>
                <a:cubicBezTo>
                  <a:pt x="71" y="15"/>
                  <a:pt x="70" y="16"/>
                  <a:pt x="70" y="16"/>
                </a:cubicBezTo>
                <a:cubicBezTo>
                  <a:pt x="70" y="16"/>
                  <a:pt x="70" y="16"/>
                  <a:pt x="70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17"/>
                  <a:pt x="71" y="17"/>
                  <a:pt x="71" y="17"/>
                </a:cubicBezTo>
                <a:cubicBezTo>
                  <a:pt x="71" y="17"/>
                  <a:pt x="71" y="17"/>
                  <a:pt x="71" y="17"/>
                </a:cubicBezTo>
                <a:close/>
                <a:moveTo>
                  <a:pt x="106" y="90"/>
                </a:moveTo>
                <a:cubicBezTo>
                  <a:pt x="106" y="90"/>
                  <a:pt x="106" y="90"/>
                  <a:pt x="106" y="9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4" y="90"/>
                  <a:pt x="104" y="90"/>
                  <a:pt x="104" y="91"/>
                </a:cubicBezTo>
                <a:cubicBezTo>
                  <a:pt x="107" y="94"/>
                  <a:pt x="107" y="94"/>
                  <a:pt x="107" y="94"/>
                </a:cubicBezTo>
                <a:cubicBezTo>
                  <a:pt x="108" y="93"/>
                  <a:pt x="109" y="93"/>
                  <a:pt x="110" y="93"/>
                </a:cubicBezTo>
                <a:cubicBezTo>
                  <a:pt x="109" y="92"/>
                  <a:pt x="109" y="92"/>
                  <a:pt x="109" y="91"/>
                </a:cubicBezTo>
                <a:cubicBezTo>
                  <a:pt x="108" y="91"/>
                  <a:pt x="107" y="91"/>
                  <a:pt x="106" y="90"/>
                </a:cubicBezTo>
                <a:close/>
                <a:moveTo>
                  <a:pt x="132" y="18"/>
                </a:moveTo>
                <a:cubicBezTo>
                  <a:pt x="132" y="18"/>
                  <a:pt x="132" y="18"/>
                  <a:pt x="132" y="18"/>
                </a:cubicBezTo>
                <a:cubicBezTo>
                  <a:pt x="132" y="18"/>
                  <a:pt x="133" y="17"/>
                  <a:pt x="133" y="1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7"/>
                  <a:pt x="132" y="17"/>
                  <a:pt x="132" y="17"/>
                </a:cubicBezTo>
                <a:cubicBezTo>
                  <a:pt x="132" y="17"/>
                  <a:pt x="132" y="17"/>
                  <a:pt x="132" y="17"/>
                </a:cubicBezTo>
                <a:cubicBezTo>
                  <a:pt x="132" y="17"/>
                  <a:pt x="132" y="17"/>
                  <a:pt x="132" y="17"/>
                </a:cubicBezTo>
                <a:cubicBezTo>
                  <a:pt x="132" y="17"/>
                  <a:pt x="132" y="17"/>
                  <a:pt x="132" y="17"/>
                </a:cubicBezTo>
                <a:cubicBezTo>
                  <a:pt x="132" y="17"/>
                  <a:pt x="132" y="17"/>
                  <a:pt x="132" y="17"/>
                </a:cubicBezTo>
                <a:cubicBezTo>
                  <a:pt x="132" y="17"/>
                  <a:pt x="132" y="17"/>
                  <a:pt x="132" y="17"/>
                </a:cubicBezTo>
                <a:cubicBezTo>
                  <a:pt x="132" y="17"/>
                  <a:pt x="132" y="17"/>
                  <a:pt x="132" y="18"/>
                </a:cubicBezTo>
                <a:close/>
                <a:moveTo>
                  <a:pt x="81" y="18"/>
                </a:move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lose/>
                <a:moveTo>
                  <a:pt x="138" y="17"/>
                </a:moveTo>
                <a:cubicBezTo>
                  <a:pt x="138" y="17"/>
                  <a:pt x="138" y="17"/>
                  <a:pt x="138" y="17"/>
                </a:cubicBezTo>
                <a:cubicBezTo>
                  <a:pt x="138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8" y="18"/>
                  <a:pt x="139" y="18"/>
                </a:cubicBezTo>
                <a:cubicBezTo>
                  <a:pt x="139" y="18"/>
                  <a:pt x="138" y="17"/>
                  <a:pt x="138" y="17"/>
                </a:cubicBezTo>
                <a:cubicBezTo>
                  <a:pt x="138" y="17"/>
                  <a:pt x="138" y="17"/>
                  <a:pt x="138" y="17"/>
                </a:cubicBezTo>
                <a:close/>
                <a:moveTo>
                  <a:pt x="132" y="18"/>
                </a:moveTo>
                <a:cubicBezTo>
                  <a:pt x="132" y="18"/>
                  <a:pt x="132" y="18"/>
                  <a:pt x="132" y="18"/>
                </a:cubicBezTo>
                <a:cubicBezTo>
                  <a:pt x="132" y="18"/>
                  <a:pt x="132" y="18"/>
                  <a:pt x="132" y="18"/>
                </a:cubicBezTo>
                <a:close/>
                <a:moveTo>
                  <a:pt x="146" y="14"/>
                </a:move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5" y="14"/>
                  <a:pt x="145" y="14"/>
                </a:cubicBezTo>
                <a:cubicBezTo>
                  <a:pt x="145" y="14"/>
                  <a:pt x="145" y="15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5"/>
                  <a:pt x="146" y="15"/>
                  <a:pt x="146" y="15"/>
                </a:cubicBezTo>
                <a:cubicBezTo>
                  <a:pt x="146" y="15"/>
                  <a:pt x="146" y="14"/>
                  <a:pt x="146" y="14"/>
                </a:cubicBezTo>
                <a:close/>
                <a:moveTo>
                  <a:pt x="166" y="15"/>
                </a:moveTo>
                <a:cubicBezTo>
                  <a:pt x="166" y="15"/>
                  <a:pt x="166" y="15"/>
                  <a:pt x="166" y="15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5"/>
                  <a:pt x="166" y="15"/>
                  <a:pt x="166" y="15"/>
                </a:cubicBezTo>
                <a:close/>
                <a:moveTo>
                  <a:pt x="141" y="16"/>
                </a:move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lose/>
                <a:moveTo>
                  <a:pt x="189" y="16"/>
                </a:moveTo>
                <a:cubicBezTo>
                  <a:pt x="189" y="16"/>
                  <a:pt x="189" y="16"/>
                  <a:pt x="189" y="16"/>
                </a:cubicBezTo>
                <a:cubicBezTo>
                  <a:pt x="189" y="16"/>
                  <a:pt x="189" y="16"/>
                  <a:pt x="189" y="16"/>
                </a:cubicBezTo>
                <a:cubicBezTo>
                  <a:pt x="189" y="16"/>
                  <a:pt x="189" y="16"/>
                  <a:pt x="189" y="16"/>
                </a:cubicBezTo>
                <a:close/>
                <a:moveTo>
                  <a:pt x="1" y="67"/>
                </a:moveTo>
                <a:cubicBezTo>
                  <a:pt x="1" y="66"/>
                  <a:pt x="0" y="66"/>
                  <a:pt x="0" y="65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8"/>
                  <a:pt x="1" y="67"/>
                  <a:pt x="1" y="67"/>
                </a:cubicBezTo>
                <a:close/>
                <a:moveTo>
                  <a:pt x="16" y="26"/>
                </a:moveTo>
                <a:cubicBezTo>
                  <a:pt x="17" y="25"/>
                  <a:pt x="17" y="24"/>
                  <a:pt x="17" y="23"/>
                </a:cubicBezTo>
                <a:cubicBezTo>
                  <a:pt x="17" y="23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3"/>
                  <a:pt x="16" y="25"/>
                  <a:pt x="14" y="25"/>
                </a:cubicBezTo>
                <a:cubicBezTo>
                  <a:pt x="13" y="25"/>
                  <a:pt x="12" y="23"/>
                  <a:pt x="12" y="22"/>
                </a:cubicBezTo>
                <a:cubicBezTo>
                  <a:pt x="12" y="21"/>
                  <a:pt x="13" y="20"/>
                  <a:pt x="14" y="20"/>
                </a:cubicBezTo>
                <a:cubicBezTo>
                  <a:pt x="16" y="20"/>
                  <a:pt x="16" y="20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6" y="19"/>
                  <a:pt x="16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3" y="19"/>
                  <a:pt x="12" y="18"/>
                  <a:pt x="12" y="17"/>
                </a:cubicBezTo>
                <a:cubicBezTo>
                  <a:pt x="12" y="15"/>
                  <a:pt x="13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3" y="14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2" y="12"/>
                </a:cubicBezTo>
                <a:cubicBezTo>
                  <a:pt x="12" y="13"/>
                  <a:pt x="12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1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4"/>
                  <a:pt x="12" y="15"/>
                  <a:pt x="12" y="17"/>
                </a:cubicBezTo>
                <a:cubicBezTo>
                  <a:pt x="12" y="17"/>
                  <a:pt x="12" y="17"/>
                  <a:pt x="11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1" y="18"/>
                </a:cubicBezTo>
                <a:cubicBezTo>
                  <a:pt x="11" y="18"/>
                  <a:pt x="10" y="19"/>
                  <a:pt x="10" y="19"/>
                </a:cubicBezTo>
                <a:cubicBezTo>
                  <a:pt x="10" y="19"/>
                  <a:pt x="9" y="19"/>
                  <a:pt x="9" y="20"/>
                </a:cubicBezTo>
                <a:cubicBezTo>
                  <a:pt x="11" y="20"/>
                  <a:pt x="12" y="21"/>
                  <a:pt x="12" y="22"/>
                </a:cubicBezTo>
                <a:cubicBezTo>
                  <a:pt x="12" y="23"/>
                  <a:pt x="11" y="24"/>
                  <a:pt x="11" y="24"/>
                </a:cubicBezTo>
                <a:cubicBezTo>
                  <a:pt x="11" y="25"/>
                  <a:pt x="12" y="25"/>
                  <a:pt x="13" y="25"/>
                </a:cubicBezTo>
                <a:cubicBezTo>
                  <a:pt x="13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6" y="26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2" y="13"/>
                </a:cubicBezTo>
                <a:close/>
                <a:moveTo>
                  <a:pt x="194" y="58"/>
                </a:moveTo>
                <a:cubicBezTo>
                  <a:pt x="194" y="58"/>
                  <a:pt x="194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4" y="58"/>
                </a:cubicBezTo>
                <a:close/>
                <a:moveTo>
                  <a:pt x="186" y="57"/>
                </a:moveTo>
                <a:cubicBezTo>
                  <a:pt x="186" y="57"/>
                  <a:pt x="186" y="57"/>
                  <a:pt x="186" y="5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86" y="57"/>
                  <a:pt x="186" y="57"/>
                  <a:pt x="186" y="57"/>
                </a:cubicBezTo>
                <a:close/>
                <a:moveTo>
                  <a:pt x="182" y="54"/>
                </a:moveTo>
                <a:cubicBezTo>
                  <a:pt x="182" y="54"/>
                  <a:pt x="182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4"/>
                  <a:pt x="181" y="54"/>
                  <a:pt x="180" y="54"/>
                </a:cubicBezTo>
                <a:cubicBezTo>
                  <a:pt x="180" y="54"/>
                  <a:pt x="180" y="55"/>
                  <a:pt x="180" y="55"/>
                </a:cubicBezTo>
                <a:cubicBezTo>
                  <a:pt x="180" y="55"/>
                  <a:pt x="180" y="55"/>
                  <a:pt x="180" y="5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8" y="56"/>
                  <a:pt x="178" y="56"/>
                  <a:pt x="178" y="56"/>
                </a:cubicBezTo>
                <a:cubicBezTo>
                  <a:pt x="178" y="57"/>
                  <a:pt x="177" y="57"/>
                  <a:pt x="177" y="58"/>
                </a:cubicBezTo>
                <a:cubicBezTo>
                  <a:pt x="177" y="59"/>
                  <a:pt x="178" y="59"/>
                  <a:pt x="178" y="60"/>
                </a:cubicBezTo>
                <a:cubicBezTo>
                  <a:pt x="178" y="60"/>
                  <a:pt x="178" y="60"/>
                  <a:pt x="178" y="60"/>
                </a:cubicBezTo>
                <a:cubicBezTo>
                  <a:pt x="179" y="59"/>
                  <a:pt x="179" y="58"/>
                  <a:pt x="179" y="58"/>
                </a:cubicBezTo>
                <a:cubicBezTo>
                  <a:pt x="180" y="57"/>
                  <a:pt x="181" y="56"/>
                  <a:pt x="181" y="55"/>
                </a:cubicBezTo>
                <a:cubicBezTo>
                  <a:pt x="181" y="55"/>
                  <a:pt x="182" y="55"/>
                  <a:pt x="182" y="54"/>
                </a:cubicBezTo>
                <a:cubicBezTo>
                  <a:pt x="182" y="54"/>
                  <a:pt x="182" y="54"/>
                  <a:pt x="182" y="54"/>
                </a:cubicBezTo>
                <a:close/>
                <a:moveTo>
                  <a:pt x="190" y="57"/>
                </a:moveTo>
                <a:cubicBezTo>
                  <a:pt x="190" y="57"/>
                  <a:pt x="189" y="56"/>
                  <a:pt x="189" y="56"/>
                </a:cubicBezTo>
                <a:cubicBezTo>
                  <a:pt x="189" y="56"/>
                  <a:pt x="188" y="56"/>
                  <a:pt x="188" y="56"/>
                </a:cubicBezTo>
                <a:cubicBezTo>
                  <a:pt x="188" y="56"/>
                  <a:pt x="189" y="57"/>
                  <a:pt x="189" y="57"/>
                </a:cubicBezTo>
                <a:cubicBezTo>
                  <a:pt x="189" y="57"/>
                  <a:pt x="189" y="57"/>
                  <a:pt x="190" y="57"/>
                </a:cubicBezTo>
                <a:close/>
                <a:moveTo>
                  <a:pt x="214" y="56"/>
                </a:moveTo>
                <a:cubicBezTo>
                  <a:pt x="214" y="56"/>
                  <a:pt x="214" y="56"/>
                  <a:pt x="214" y="56"/>
                </a:cubicBezTo>
                <a:cubicBezTo>
                  <a:pt x="214" y="56"/>
                  <a:pt x="215" y="56"/>
                  <a:pt x="215" y="55"/>
                </a:cubicBezTo>
                <a:cubicBezTo>
                  <a:pt x="214" y="56"/>
                  <a:pt x="214" y="56"/>
                  <a:pt x="214" y="56"/>
                </a:cubicBezTo>
                <a:cubicBezTo>
                  <a:pt x="214" y="56"/>
                  <a:pt x="214" y="55"/>
                  <a:pt x="214" y="55"/>
                </a:cubicBezTo>
                <a:cubicBezTo>
                  <a:pt x="213" y="55"/>
                  <a:pt x="213" y="55"/>
                  <a:pt x="213" y="55"/>
                </a:cubicBezTo>
                <a:cubicBezTo>
                  <a:pt x="213" y="55"/>
                  <a:pt x="213" y="55"/>
                  <a:pt x="213" y="55"/>
                </a:cubicBezTo>
                <a:cubicBezTo>
                  <a:pt x="213" y="56"/>
                  <a:pt x="214" y="56"/>
                  <a:pt x="214" y="56"/>
                </a:cubicBezTo>
                <a:close/>
                <a:moveTo>
                  <a:pt x="21" y="20"/>
                </a:moveTo>
                <a:cubicBezTo>
                  <a:pt x="21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9"/>
                  <a:pt x="22" y="19"/>
                  <a:pt x="22" y="19"/>
                </a:cubicBezTo>
                <a:cubicBezTo>
                  <a:pt x="22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3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1" y="19"/>
                  <a:pt x="20" y="19"/>
                  <a:pt x="20" y="19"/>
                </a:cubicBezTo>
                <a:cubicBezTo>
                  <a:pt x="20" y="19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220" y="55"/>
                </a:moveTo>
                <a:cubicBezTo>
                  <a:pt x="220" y="55"/>
                  <a:pt x="220" y="55"/>
                  <a:pt x="220" y="55"/>
                </a:cubicBezTo>
                <a:cubicBezTo>
                  <a:pt x="220" y="55"/>
                  <a:pt x="220" y="55"/>
                  <a:pt x="220" y="55"/>
                </a:cubicBezTo>
                <a:cubicBezTo>
                  <a:pt x="220" y="55"/>
                  <a:pt x="220" y="55"/>
                  <a:pt x="220" y="55"/>
                </a:cubicBezTo>
                <a:close/>
                <a:moveTo>
                  <a:pt x="213" y="55"/>
                </a:moveTo>
                <a:cubicBezTo>
                  <a:pt x="213" y="55"/>
                  <a:pt x="213" y="55"/>
                  <a:pt x="213" y="55"/>
                </a:cubicBezTo>
                <a:cubicBezTo>
                  <a:pt x="213" y="55"/>
                  <a:pt x="213" y="55"/>
                  <a:pt x="213" y="55"/>
                </a:cubicBezTo>
                <a:cubicBezTo>
                  <a:pt x="213" y="55"/>
                  <a:pt x="213" y="55"/>
                  <a:pt x="213" y="55"/>
                </a:cubicBezTo>
                <a:cubicBezTo>
                  <a:pt x="213" y="55"/>
                  <a:pt x="213" y="55"/>
                  <a:pt x="213" y="55"/>
                </a:cubicBezTo>
                <a:close/>
                <a:moveTo>
                  <a:pt x="21" y="25"/>
                </a:moveTo>
                <a:cubicBezTo>
                  <a:pt x="21" y="24"/>
                  <a:pt x="22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3"/>
                  <a:pt x="23" y="23"/>
                  <a:pt x="23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1" y="25"/>
                  <a:pt x="20" y="25"/>
                </a:cubicBezTo>
                <a:cubicBezTo>
                  <a:pt x="19" y="25"/>
                  <a:pt x="19" y="24"/>
                  <a:pt x="18" y="24"/>
                </a:cubicBezTo>
                <a:cubicBezTo>
                  <a:pt x="18" y="25"/>
                  <a:pt x="19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0" y="25"/>
                  <a:pt x="20" y="25"/>
                  <a:pt x="21" y="25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4" y="24"/>
                </a:cubicBezTo>
                <a:cubicBezTo>
                  <a:pt x="24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180" y="55"/>
                </a:moveTo>
                <a:cubicBezTo>
                  <a:pt x="180" y="55"/>
                  <a:pt x="180" y="55"/>
                  <a:pt x="180" y="55"/>
                </a:cubicBezTo>
                <a:cubicBezTo>
                  <a:pt x="180" y="55"/>
                  <a:pt x="180" y="55"/>
                  <a:pt x="180" y="55"/>
                </a:cubicBezTo>
                <a:cubicBezTo>
                  <a:pt x="180" y="55"/>
                  <a:pt x="180" y="55"/>
                  <a:pt x="180" y="55"/>
                </a:cubicBezTo>
                <a:close/>
                <a:moveTo>
                  <a:pt x="10" y="24"/>
                </a:moveTo>
                <a:cubicBezTo>
                  <a:pt x="10" y="25"/>
                  <a:pt x="11" y="26"/>
                  <a:pt x="12" y="26"/>
                </a:cubicBezTo>
                <a:cubicBezTo>
                  <a:pt x="12" y="26"/>
                  <a:pt x="13" y="26"/>
                  <a:pt x="13" y="26"/>
                </a:cubicBezTo>
                <a:cubicBezTo>
                  <a:pt x="13" y="26"/>
                  <a:pt x="12" y="26"/>
                  <a:pt x="12" y="26"/>
                </a:cubicBezTo>
                <a:cubicBezTo>
                  <a:pt x="11" y="26"/>
                  <a:pt x="10" y="25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  <a:moveTo>
                  <a:pt x="5" y="54"/>
                </a:moveTo>
                <a:cubicBezTo>
                  <a:pt x="3" y="54"/>
                  <a:pt x="1" y="56"/>
                  <a:pt x="1" y="58"/>
                </a:cubicBezTo>
                <a:cubicBezTo>
                  <a:pt x="1" y="58"/>
                  <a:pt x="1" y="58"/>
                  <a:pt x="1" y="59"/>
                </a:cubicBezTo>
                <a:cubicBezTo>
                  <a:pt x="1" y="58"/>
                  <a:pt x="1" y="58"/>
                  <a:pt x="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1" y="58"/>
                  <a:pt x="0" y="57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1" y="63"/>
                  <a:pt x="2" y="62"/>
                  <a:pt x="2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3" y="62"/>
                  <a:pt x="4" y="62"/>
                  <a:pt x="5" y="62"/>
                </a:cubicBezTo>
                <a:cubicBezTo>
                  <a:pt x="7" y="62"/>
                  <a:pt x="9" y="60"/>
                  <a:pt x="9" y="58"/>
                </a:cubicBezTo>
                <a:cubicBezTo>
                  <a:pt x="9" y="56"/>
                  <a:pt x="7" y="54"/>
                  <a:pt x="5" y="54"/>
                </a:cubicBezTo>
                <a:close/>
                <a:moveTo>
                  <a:pt x="188" y="94"/>
                </a:moveTo>
                <a:cubicBezTo>
                  <a:pt x="187" y="94"/>
                  <a:pt x="187" y="94"/>
                  <a:pt x="187" y="94"/>
                </a:cubicBezTo>
                <a:cubicBezTo>
                  <a:pt x="189" y="94"/>
                  <a:pt x="188" y="94"/>
                  <a:pt x="188" y="94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86" y="92"/>
                  <a:pt x="186" y="92"/>
                  <a:pt x="186" y="93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6" y="93"/>
                  <a:pt x="186" y="93"/>
                  <a:pt x="186" y="9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187" y="94"/>
                  <a:pt x="185" y="93"/>
                  <a:pt x="186" y="94"/>
                </a:cubicBezTo>
                <a:cubicBezTo>
                  <a:pt x="187" y="94"/>
                  <a:pt x="188" y="94"/>
                  <a:pt x="188" y="94"/>
                </a:cubicBezTo>
                <a:close/>
                <a:moveTo>
                  <a:pt x="227" y="93"/>
                </a:moveTo>
                <a:cubicBezTo>
                  <a:pt x="227" y="93"/>
                  <a:pt x="227" y="92"/>
                  <a:pt x="226" y="91"/>
                </a:cubicBezTo>
                <a:cubicBezTo>
                  <a:pt x="226" y="91"/>
                  <a:pt x="226" y="92"/>
                  <a:pt x="225" y="92"/>
                </a:cubicBezTo>
                <a:cubicBezTo>
                  <a:pt x="225" y="92"/>
                  <a:pt x="224" y="91"/>
                  <a:pt x="224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4" y="91"/>
                  <a:pt x="223" y="92"/>
                  <a:pt x="224" y="92"/>
                </a:cubicBezTo>
                <a:cubicBezTo>
                  <a:pt x="224" y="92"/>
                  <a:pt x="224" y="92"/>
                  <a:pt x="224" y="92"/>
                </a:cubicBezTo>
                <a:cubicBezTo>
                  <a:pt x="227" y="95"/>
                  <a:pt x="227" y="95"/>
                  <a:pt x="227" y="95"/>
                </a:cubicBezTo>
                <a:cubicBezTo>
                  <a:pt x="227" y="94"/>
                  <a:pt x="227" y="94"/>
                  <a:pt x="227" y="93"/>
                </a:cubicBezTo>
                <a:close/>
                <a:moveTo>
                  <a:pt x="249" y="95"/>
                </a:moveTo>
                <a:cubicBezTo>
                  <a:pt x="249" y="96"/>
                  <a:pt x="249" y="96"/>
                  <a:pt x="249" y="96"/>
                </a:cubicBezTo>
                <a:cubicBezTo>
                  <a:pt x="249" y="96"/>
                  <a:pt x="250" y="96"/>
                  <a:pt x="250" y="96"/>
                </a:cubicBezTo>
                <a:cubicBezTo>
                  <a:pt x="249" y="96"/>
                  <a:pt x="249" y="95"/>
                  <a:pt x="250" y="95"/>
                </a:cubicBezTo>
                <a:cubicBezTo>
                  <a:pt x="250" y="95"/>
                  <a:pt x="250" y="95"/>
                  <a:pt x="250" y="95"/>
                </a:cubicBezTo>
                <a:cubicBezTo>
                  <a:pt x="249" y="95"/>
                  <a:pt x="249" y="95"/>
                  <a:pt x="249" y="95"/>
                </a:cubicBezTo>
                <a:close/>
                <a:moveTo>
                  <a:pt x="184" y="95"/>
                </a:moveTo>
                <a:cubicBezTo>
                  <a:pt x="184" y="95"/>
                  <a:pt x="184" y="95"/>
                  <a:pt x="184" y="95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4" y="95"/>
                  <a:pt x="184" y="95"/>
                  <a:pt x="185" y="9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85" y="95"/>
                  <a:pt x="185" y="95"/>
                  <a:pt x="184" y="95"/>
                </a:cubicBezTo>
                <a:cubicBezTo>
                  <a:pt x="184" y="95"/>
                  <a:pt x="185" y="95"/>
                  <a:pt x="185" y="9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5" y="95"/>
                  <a:pt x="184" y="95"/>
                  <a:pt x="185" y="9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85" y="95"/>
                  <a:pt x="184" y="95"/>
                  <a:pt x="184" y="94"/>
                </a:cubicBezTo>
                <a:cubicBezTo>
                  <a:pt x="184" y="94"/>
                  <a:pt x="184" y="94"/>
                  <a:pt x="184" y="94"/>
                </a:cubicBezTo>
                <a:cubicBezTo>
                  <a:pt x="183" y="94"/>
                  <a:pt x="184" y="94"/>
                  <a:pt x="182" y="94"/>
                </a:cubicBezTo>
                <a:lnTo>
                  <a:pt x="184" y="95"/>
                </a:lnTo>
                <a:close/>
                <a:moveTo>
                  <a:pt x="184" y="96"/>
                </a:moveTo>
                <a:cubicBezTo>
                  <a:pt x="184" y="96"/>
                  <a:pt x="184" y="96"/>
                  <a:pt x="184" y="96"/>
                </a:cubicBezTo>
                <a:cubicBezTo>
                  <a:pt x="184" y="96"/>
                  <a:pt x="184" y="96"/>
                  <a:pt x="184" y="96"/>
                </a:cubicBezTo>
                <a:close/>
                <a:moveTo>
                  <a:pt x="186" y="95"/>
                </a:moveTo>
                <a:cubicBezTo>
                  <a:pt x="186" y="96"/>
                  <a:pt x="187" y="96"/>
                  <a:pt x="187" y="96"/>
                </a:cubicBezTo>
                <a:cubicBezTo>
                  <a:pt x="188" y="96"/>
                  <a:pt x="187" y="96"/>
                  <a:pt x="188" y="96"/>
                </a:cubicBezTo>
                <a:cubicBezTo>
                  <a:pt x="188" y="96"/>
                  <a:pt x="188" y="96"/>
                  <a:pt x="188" y="96"/>
                </a:cubicBezTo>
                <a:cubicBezTo>
                  <a:pt x="187" y="97"/>
                  <a:pt x="189" y="97"/>
                  <a:pt x="189" y="97"/>
                </a:cubicBezTo>
                <a:cubicBezTo>
                  <a:pt x="190" y="97"/>
                  <a:pt x="189" y="96"/>
                  <a:pt x="190" y="96"/>
                </a:cubicBezTo>
                <a:cubicBezTo>
                  <a:pt x="190" y="96"/>
                  <a:pt x="189" y="96"/>
                  <a:pt x="188" y="95"/>
                </a:cubicBezTo>
                <a:cubicBezTo>
                  <a:pt x="190" y="96"/>
                  <a:pt x="189" y="95"/>
                  <a:pt x="190" y="96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89" y="95"/>
                  <a:pt x="189" y="95"/>
                  <a:pt x="189" y="95"/>
                </a:cubicBezTo>
                <a:cubicBezTo>
                  <a:pt x="188" y="94"/>
                  <a:pt x="188" y="94"/>
                  <a:pt x="187" y="94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187" y="95"/>
                  <a:pt x="185" y="95"/>
                  <a:pt x="187" y="95"/>
                </a:cubicBezTo>
                <a:cubicBezTo>
                  <a:pt x="187" y="95"/>
                  <a:pt x="186" y="95"/>
                  <a:pt x="186" y="9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7" y="96"/>
                  <a:pt x="187" y="96"/>
                </a:cubicBezTo>
                <a:cubicBezTo>
                  <a:pt x="187" y="96"/>
                  <a:pt x="188" y="96"/>
                  <a:pt x="187" y="96"/>
                </a:cubicBezTo>
                <a:cubicBezTo>
                  <a:pt x="187" y="96"/>
                  <a:pt x="187" y="96"/>
                  <a:pt x="187" y="96"/>
                </a:cubicBezTo>
                <a:cubicBezTo>
                  <a:pt x="187" y="96"/>
                  <a:pt x="186" y="95"/>
                  <a:pt x="186" y="95"/>
                </a:cubicBezTo>
                <a:close/>
                <a:moveTo>
                  <a:pt x="189" y="97"/>
                </a:moveTo>
                <a:cubicBezTo>
                  <a:pt x="189" y="97"/>
                  <a:pt x="188" y="97"/>
                  <a:pt x="188" y="97"/>
                </a:cubicBezTo>
                <a:cubicBezTo>
                  <a:pt x="187" y="97"/>
                  <a:pt x="187" y="97"/>
                  <a:pt x="187" y="97"/>
                </a:cubicBezTo>
                <a:cubicBezTo>
                  <a:pt x="188" y="97"/>
                  <a:pt x="188" y="97"/>
                  <a:pt x="189" y="97"/>
                </a:cubicBezTo>
                <a:close/>
                <a:moveTo>
                  <a:pt x="115" y="90"/>
                </a:moveTo>
                <a:cubicBezTo>
                  <a:pt x="115" y="90"/>
                  <a:pt x="114" y="90"/>
                  <a:pt x="114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8" y="93"/>
                  <a:pt x="118" y="93"/>
                </a:cubicBezTo>
                <a:cubicBezTo>
                  <a:pt x="118" y="92"/>
                  <a:pt x="118" y="92"/>
                  <a:pt x="117" y="91"/>
                </a:cubicBezTo>
                <a:cubicBezTo>
                  <a:pt x="116" y="91"/>
                  <a:pt x="115" y="91"/>
                  <a:pt x="115" y="90"/>
                </a:cubicBezTo>
                <a:close/>
                <a:moveTo>
                  <a:pt x="255" y="90"/>
                </a:moveTo>
                <a:cubicBezTo>
                  <a:pt x="255" y="90"/>
                  <a:pt x="255" y="90"/>
                  <a:pt x="255" y="90"/>
                </a:cubicBezTo>
                <a:cubicBezTo>
                  <a:pt x="255" y="90"/>
                  <a:pt x="255" y="90"/>
                  <a:pt x="255" y="90"/>
                </a:cubicBezTo>
                <a:cubicBezTo>
                  <a:pt x="255" y="90"/>
                  <a:pt x="255" y="90"/>
                  <a:pt x="256" y="90"/>
                </a:cubicBezTo>
                <a:cubicBezTo>
                  <a:pt x="255" y="90"/>
                  <a:pt x="255" y="90"/>
                  <a:pt x="255" y="90"/>
                </a:cubicBezTo>
                <a:close/>
                <a:moveTo>
                  <a:pt x="235" y="92"/>
                </a:moveTo>
                <a:cubicBezTo>
                  <a:pt x="235" y="93"/>
                  <a:pt x="235" y="93"/>
                  <a:pt x="235" y="93"/>
                </a:cubicBezTo>
                <a:cubicBezTo>
                  <a:pt x="235" y="93"/>
                  <a:pt x="235" y="92"/>
                  <a:pt x="235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35" y="92"/>
                  <a:pt x="235" y="92"/>
                </a:cubicBezTo>
                <a:close/>
                <a:moveTo>
                  <a:pt x="250" y="90"/>
                </a:moveTo>
                <a:cubicBezTo>
                  <a:pt x="249" y="90"/>
                  <a:pt x="248" y="90"/>
                  <a:pt x="248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7" y="90"/>
                  <a:pt x="247" y="90"/>
                </a:cubicBezTo>
                <a:cubicBezTo>
                  <a:pt x="247" y="90"/>
                  <a:pt x="248" y="91"/>
                  <a:pt x="248" y="91"/>
                </a:cubicBezTo>
                <a:cubicBezTo>
                  <a:pt x="248" y="91"/>
                  <a:pt x="248" y="91"/>
                  <a:pt x="248" y="91"/>
                </a:cubicBezTo>
                <a:cubicBezTo>
                  <a:pt x="248" y="91"/>
                  <a:pt x="248" y="91"/>
                  <a:pt x="248" y="91"/>
                </a:cubicBezTo>
                <a:cubicBezTo>
                  <a:pt x="248" y="91"/>
                  <a:pt x="248" y="92"/>
                  <a:pt x="248" y="92"/>
                </a:cubicBezTo>
                <a:cubicBezTo>
                  <a:pt x="248" y="92"/>
                  <a:pt x="248" y="92"/>
                  <a:pt x="248" y="92"/>
                </a:cubicBezTo>
                <a:cubicBezTo>
                  <a:pt x="249" y="92"/>
                  <a:pt x="249" y="92"/>
                  <a:pt x="249" y="92"/>
                </a:cubicBezTo>
                <a:cubicBezTo>
                  <a:pt x="250" y="92"/>
                  <a:pt x="250" y="92"/>
                  <a:pt x="251" y="93"/>
                </a:cubicBezTo>
                <a:cubicBezTo>
                  <a:pt x="251" y="92"/>
                  <a:pt x="251" y="92"/>
                  <a:pt x="252" y="92"/>
                </a:cubicBezTo>
                <a:cubicBezTo>
                  <a:pt x="251" y="91"/>
                  <a:pt x="251" y="91"/>
                  <a:pt x="251" y="91"/>
                </a:cubicBezTo>
                <a:cubicBezTo>
                  <a:pt x="250" y="91"/>
                  <a:pt x="250" y="90"/>
                  <a:pt x="250" y="90"/>
                </a:cubicBezTo>
                <a:close/>
                <a:moveTo>
                  <a:pt x="222" y="90"/>
                </a:moveTo>
                <a:cubicBezTo>
                  <a:pt x="222" y="90"/>
                  <a:pt x="222" y="90"/>
                  <a:pt x="222" y="90"/>
                </a:cubicBezTo>
                <a:cubicBezTo>
                  <a:pt x="222" y="90"/>
                  <a:pt x="222" y="90"/>
                  <a:pt x="222" y="90"/>
                </a:cubicBezTo>
                <a:cubicBezTo>
                  <a:pt x="222" y="90"/>
                  <a:pt x="222" y="90"/>
                  <a:pt x="222" y="90"/>
                </a:cubicBezTo>
                <a:close/>
                <a:moveTo>
                  <a:pt x="13" y="97"/>
                </a:moveTo>
                <a:cubicBezTo>
                  <a:pt x="13" y="97"/>
                  <a:pt x="13" y="97"/>
                  <a:pt x="13" y="97"/>
                </a:cubicBezTo>
                <a:cubicBezTo>
                  <a:pt x="13" y="97"/>
                  <a:pt x="14" y="97"/>
                  <a:pt x="14" y="97"/>
                </a:cubicBezTo>
                <a:cubicBezTo>
                  <a:pt x="13" y="97"/>
                  <a:pt x="13" y="97"/>
                  <a:pt x="13" y="96"/>
                </a:cubicBezTo>
                <a:cubicBezTo>
                  <a:pt x="13" y="94"/>
                  <a:pt x="15" y="93"/>
                  <a:pt x="17" y="93"/>
                </a:cubicBezTo>
                <a:cubicBezTo>
                  <a:pt x="17" y="92"/>
                  <a:pt x="17" y="92"/>
                  <a:pt x="17" y="91"/>
                </a:cubicBezTo>
                <a:cubicBezTo>
                  <a:pt x="16" y="91"/>
                  <a:pt x="15" y="91"/>
                  <a:pt x="14" y="90"/>
                </a:cubicBezTo>
                <a:cubicBezTo>
                  <a:pt x="14" y="90"/>
                  <a:pt x="14" y="90"/>
                  <a:pt x="13" y="90"/>
                </a:cubicBezTo>
                <a:cubicBezTo>
                  <a:pt x="13" y="90"/>
                  <a:pt x="13" y="90"/>
                  <a:pt x="12" y="90"/>
                </a:cubicBezTo>
                <a:cubicBezTo>
                  <a:pt x="12" y="90"/>
                  <a:pt x="11" y="91"/>
                  <a:pt x="10" y="91"/>
                </a:cubicBezTo>
                <a:cubicBezTo>
                  <a:pt x="10" y="92"/>
                  <a:pt x="10" y="92"/>
                  <a:pt x="10" y="93"/>
                </a:cubicBezTo>
                <a:cubicBezTo>
                  <a:pt x="11" y="93"/>
                  <a:pt x="13" y="95"/>
                  <a:pt x="13" y="96"/>
                </a:cubicBezTo>
                <a:cubicBezTo>
                  <a:pt x="13" y="97"/>
                  <a:pt x="13" y="97"/>
                  <a:pt x="13" y="97"/>
                </a:cubicBezTo>
                <a:close/>
                <a:moveTo>
                  <a:pt x="241" y="93"/>
                </a:moveTo>
                <a:cubicBezTo>
                  <a:pt x="242" y="94"/>
                  <a:pt x="242" y="95"/>
                  <a:pt x="242" y="96"/>
                </a:cubicBezTo>
                <a:cubicBezTo>
                  <a:pt x="242" y="96"/>
                  <a:pt x="242" y="97"/>
                  <a:pt x="242" y="97"/>
                </a:cubicBezTo>
                <a:cubicBezTo>
                  <a:pt x="242" y="97"/>
                  <a:pt x="243" y="96"/>
                  <a:pt x="243" y="96"/>
                </a:cubicBezTo>
                <a:cubicBezTo>
                  <a:pt x="243" y="96"/>
                  <a:pt x="243" y="96"/>
                  <a:pt x="243" y="96"/>
                </a:cubicBezTo>
                <a:cubicBezTo>
                  <a:pt x="243" y="96"/>
                  <a:pt x="243" y="96"/>
                  <a:pt x="243" y="96"/>
                </a:cubicBezTo>
                <a:cubicBezTo>
                  <a:pt x="243" y="95"/>
                  <a:pt x="244" y="95"/>
                  <a:pt x="244" y="95"/>
                </a:cubicBezTo>
                <a:cubicBezTo>
                  <a:pt x="240" y="91"/>
                  <a:pt x="240" y="91"/>
                  <a:pt x="240" y="91"/>
                </a:cubicBezTo>
                <a:cubicBezTo>
                  <a:pt x="240" y="92"/>
                  <a:pt x="239" y="92"/>
                  <a:pt x="239" y="92"/>
                </a:cubicBezTo>
                <a:cubicBezTo>
                  <a:pt x="239" y="92"/>
                  <a:pt x="239" y="92"/>
                  <a:pt x="239" y="93"/>
                </a:cubicBezTo>
                <a:cubicBezTo>
                  <a:pt x="239" y="93"/>
                  <a:pt x="239" y="94"/>
                  <a:pt x="238" y="94"/>
                </a:cubicBezTo>
                <a:cubicBezTo>
                  <a:pt x="237" y="94"/>
                  <a:pt x="237" y="93"/>
                  <a:pt x="237" y="93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37" y="92"/>
                  <a:pt x="237" y="92"/>
                  <a:pt x="237" y="91"/>
                </a:cubicBezTo>
                <a:cubicBezTo>
                  <a:pt x="237" y="92"/>
                  <a:pt x="237" y="92"/>
                  <a:pt x="236" y="92"/>
                </a:cubicBezTo>
                <a:cubicBezTo>
                  <a:pt x="236" y="92"/>
                  <a:pt x="236" y="93"/>
                  <a:pt x="236" y="93"/>
                </a:cubicBezTo>
                <a:cubicBezTo>
                  <a:pt x="236" y="93"/>
                  <a:pt x="236" y="93"/>
                  <a:pt x="236" y="93"/>
                </a:cubicBezTo>
                <a:cubicBezTo>
                  <a:pt x="238" y="95"/>
                  <a:pt x="238" y="95"/>
                  <a:pt x="238" y="95"/>
                </a:cubicBezTo>
                <a:cubicBezTo>
                  <a:pt x="238" y="95"/>
                  <a:pt x="238" y="95"/>
                  <a:pt x="238" y="95"/>
                </a:cubicBezTo>
                <a:cubicBezTo>
                  <a:pt x="238" y="94"/>
                  <a:pt x="239" y="93"/>
                  <a:pt x="241" y="93"/>
                </a:cubicBezTo>
                <a:close/>
                <a:moveTo>
                  <a:pt x="152" y="93"/>
                </a:moveTo>
                <a:cubicBezTo>
                  <a:pt x="152" y="94"/>
                  <a:pt x="152" y="95"/>
                  <a:pt x="153" y="95"/>
                </a:cubicBezTo>
                <a:cubicBezTo>
                  <a:pt x="153" y="95"/>
                  <a:pt x="154" y="96"/>
                  <a:pt x="154" y="95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58" y="96"/>
                  <a:pt x="158" y="96"/>
                  <a:pt x="158" y="96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4" y="91"/>
                  <a:pt x="153" y="91"/>
                  <a:pt x="153" y="91"/>
                </a:cubicBezTo>
                <a:cubicBezTo>
                  <a:pt x="152" y="92"/>
                  <a:pt x="152" y="93"/>
                  <a:pt x="152" y="93"/>
                </a:cubicBezTo>
                <a:close/>
                <a:moveTo>
                  <a:pt x="153" y="96"/>
                </a:moveTo>
                <a:cubicBezTo>
                  <a:pt x="153" y="96"/>
                  <a:pt x="153" y="96"/>
                  <a:pt x="153" y="96"/>
                </a:cubicBezTo>
                <a:cubicBezTo>
                  <a:pt x="153" y="96"/>
                  <a:pt x="153" y="96"/>
                  <a:pt x="153" y="96"/>
                </a:cubicBezTo>
                <a:close/>
                <a:moveTo>
                  <a:pt x="148" y="90"/>
                </a:moveTo>
                <a:cubicBezTo>
                  <a:pt x="147" y="90"/>
                  <a:pt x="147" y="90"/>
                  <a:pt x="146" y="90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1" y="94"/>
                  <a:pt x="151" y="94"/>
                  <a:pt x="151" y="94"/>
                </a:cubicBezTo>
                <a:cubicBezTo>
                  <a:pt x="151" y="94"/>
                  <a:pt x="151" y="94"/>
                  <a:pt x="151" y="94"/>
                </a:cubicBezTo>
                <a:cubicBezTo>
                  <a:pt x="151" y="94"/>
                  <a:pt x="151" y="94"/>
                  <a:pt x="151" y="94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2" y="94"/>
                  <a:pt x="152" y="93"/>
                </a:cubicBezTo>
                <a:cubicBezTo>
                  <a:pt x="152" y="93"/>
                  <a:pt x="151" y="92"/>
                  <a:pt x="151" y="92"/>
                </a:cubicBezTo>
                <a:cubicBezTo>
                  <a:pt x="151" y="92"/>
                  <a:pt x="151" y="92"/>
                  <a:pt x="151" y="92"/>
                </a:cubicBezTo>
                <a:cubicBezTo>
                  <a:pt x="151" y="92"/>
                  <a:pt x="151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2"/>
                  <a:pt x="149" y="92"/>
                  <a:pt x="149" y="92"/>
                </a:cubicBezTo>
                <a:cubicBezTo>
                  <a:pt x="150" y="92"/>
                  <a:pt x="151" y="92"/>
                  <a:pt x="151" y="92"/>
                </a:cubicBezTo>
                <a:cubicBezTo>
                  <a:pt x="150" y="91"/>
                  <a:pt x="150" y="91"/>
                  <a:pt x="151" y="91"/>
                </a:cubicBezTo>
                <a:cubicBezTo>
                  <a:pt x="150" y="90"/>
                  <a:pt x="149" y="90"/>
                  <a:pt x="148" y="90"/>
                </a:cubicBezTo>
                <a:close/>
                <a:moveTo>
                  <a:pt x="150" y="93"/>
                </a:moveTo>
                <a:cubicBezTo>
                  <a:pt x="151" y="94"/>
                  <a:pt x="151" y="94"/>
                  <a:pt x="151" y="94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3"/>
                  <a:pt x="149" y="93"/>
                  <a:pt x="150" y="93"/>
                </a:cubicBezTo>
                <a:close/>
                <a:moveTo>
                  <a:pt x="6" y="90"/>
                </a:move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4" y="90"/>
                  <a:pt x="4" y="90"/>
                </a:cubicBezTo>
                <a:cubicBezTo>
                  <a:pt x="3" y="90"/>
                  <a:pt x="3" y="91"/>
                  <a:pt x="2" y="91"/>
                </a:cubicBezTo>
                <a:cubicBezTo>
                  <a:pt x="2" y="92"/>
                  <a:pt x="1" y="92"/>
                  <a:pt x="1" y="93"/>
                </a:cubicBezTo>
                <a:cubicBezTo>
                  <a:pt x="3" y="93"/>
                  <a:pt x="4" y="95"/>
                  <a:pt x="4" y="96"/>
                </a:cubicBezTo>
                <a:cubicBezTo>
                  <a:pt x="4" y="97"/>
                  <a:pt x="4" y="97"/>
                  <a:pt x="4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7"/>
                  <a:pt x="5" y="97"/>
                  <a:pt x="5" y="96"/>
                </a:cubicBezTo>
                <a:cubicBezTo>
                  <a:pt x="5" y="94"/>
                  <a:pt x="7" y="93"/>
                  <a:pt x="9" y="93"/>
                </a:cubicBezTo>
                <a:cubicBezTo>
                  <a:pt x="9" y="92"/>
                  <a:pt x="9" y="92"/>
                  <a:pt x="8" y="91"/>
                </a:cubicBezTo>
                <a:cubicBezTo>
                  <a:pt x="7" y="91"/>
                  <a:pt x="6" y="91"/>
                  <a:pt x="6" y="90"/>
                </a:cubicBezTo>
                <a:close/>
                <a:moveTo>
                  <a:pt x="64" y="90"/>
                </a:moveTo>
                <a:cubicBezTo>
                  <a:pt x="63" y="90"/>
                  <a:pt x="63" y="90"/>
                  <a:pt x="63" y="90"/>
                </a:cubicBezTo>
                <a:cubicBezTo>
                  <a:pt x="62" y="90"/>
                  <a:pt x="62" y="91"/>
                  <a:pt x="61" y="91"/>
                </a:cubicBezTo>
                <a:cubicBezTo>
                  <a:pt x="64" y="94"/>
                  <a:pt x="64" y="94"/>
                  <a:pt x="64" y="94"/>
                </a:cubicBezTo>
                <a:cubicBezTo>
                  <a:pt x="65" y="93"/>
                  <a:pt x="66" y="93"/>
                  <a:pt x="68" y="93"/>
                </a:cubicBezTo>
                <a:cubicBezTo>
                  <a:pt x="67" y="92"/>
                  <a:pt x="67" y="92"/>
                  <a:pt x="67" y="91"/>
                </a:cubicBezTo>
                <a:cubicBezTo>
                  <a:pt x="66" y="91"/>
                  <a:pt x="65" y="91"/>
                  <a:pt x="64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58" y="93"/>
                </a:move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3" y="91"/>
                  <a:pt x="52" y="91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3"/>
                  <a:pt x="52" y="93"/>
                  <a:pt x="52" y="93"/>
                </a:cubicBezTo>
                <a:cubicBezTo>
                  <a:pt x="53" y="93"/>
                  <a:pt x="54" y="94"/>
                  <a:pt x="55" y="95"/>
                </a:cubicBezTo>
                <a:cubicBezTo>
                  <a:pt x="55" y="96"/>
                  <a:pt x="55" y="96"/>
                  <a:pt x="55" y="96"/>
                </a:cubicBezTo>
                <a:cubicBezTo>
                  <a:pt x="56" y="95"/>
                  <a:pt x="57" y="93"/>
                  <a:pt x="58" y="93"/>
                </a:cubicBezTo>
                <a:close/>
                <a:moveTo>
                  <a:pt x="147" y="95"/>
                </a:moveTo>
                <a:cubicBezTo>
                  <a:pt x="147" y="95"/>
                  <a:pt x="147" y="95"/>
                  <a:pt x="147" y="95"/>
                </a:cubicBezTo>
                <a:cubicBezTo>
                  <a:pt x="147" y="95"/>
                  <a:pt x="147" y="95"/>
                  <a:pt x="147" y="95"/>
                </a:cubicBezTo>
                <a:cubicBezTo>
                  <a:pt x="147" y="95"/>
                  <a:pt x="147" y="95"/>
                  <a:pt x="147" y="95"/>
                </a:cubicBezTo>
                <a:close/>
                <a:moveTo>
                  <a:pt x="168" y="95"/>
                </a:moveTo>
                <a:cubicBezTo>
                  <a:pt x="168" y="95"/>
                  <a:pt x="168" y="95"/>
                  <a:pt x="168" y="95"/>
                </a:cubicBezTo>
                <a:cubicBezTo>
                  <a:pt x="168" y="95"/>
                  <a:pt x="168" y="95"/>
                  <a:pt x="168" y="95"/>
                </a:cubicBezTo>
                <a:cubicBezTo>
                  <a:pt x="168" y="95"/>
                  <a:pt x="168" y="95"/>
                  <a:pt x="168" y="95"/>
                </a:cubicBezTo>
                <a:close/>
                <a:moveTo>
                  <a:pt x="182" y="93"/>
                </a:moveTo>
                <a:cubicBezTo>
                  <a:pt x="183" y="93"/>
                  <a:pt x="183" y="93"/>
                  <a:pt x="183" y="93"/>
                </a:cubicBezTo>
                <a:cubicBezTo>
                  <a:pt x="183" y="93"/>
                  <a:pt x="184" y="94"/>
                  <a:pt x="184" y="94"/>
                </a:cubicBezTo>
                <a:cubicBezTo>
                  <a:pt x="183" y="93"/>
                  <a:pt x="183" y="93"/>
                  <a:pt x="183" y="93"/>
                </a:cubicBezTo>
                <a:cubicBezTo>
                  <a:pt x="185" y="94"/>
                  <a:pt x="185" y="94"/>
                  <a:pt x="185" y="94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4" y="93"/>
                  <a:pt x="182" y="93"/>
                  <a:pt x="182" y="93"/>
                </a:cubicBezTo>
                <a:cubicBezTo>
                  <a:pt x="182" y="93"/>
                  <a:pt x="182" y="93"/>
                  <a:pt x="182" y="93"/>
                </a:cubicBezTo>
                <a:cubicBezTo>
                  <a:pt x="182" y="93"/>
                  <a:pt x="182" y="93"/>
                  <a:pt x="182" y="93"/>
                </a:cubicBezTo>
                <a:close/>
                <a:moveTo>
                  <a:pt x="174" y="90"/>
                </a:moveTo>
                <a:cubicBezTo>
                  <a:pt x="173" y="90"/>
                  <a:pt x="173" y="90"/>
                  <a:pt x="173" y="90"/>
                </a:cubicBezTo>
                <a:cubicBezTo>
                  <a:pt x="171" y="90"/>
                  <a:pt x="170" y="90"/>
                  <a:pt x="169" y="92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6" y="96"/>
                  <a:pt x="177" y="95"/>
                  <a:pt x="177" y="93"/>
                </a:cubicBezTo>
                <a:cubicBezTo>
                  <a:pt x="177" y="93"/>
                  <a:pt x="177" y="93"/>
                  <a:pt x="177" y="93"/>
                </a:cubicBezTo>
                <a:lnTo>
                  <a:pt x="174" y="90"/>
                </a:lnTo>
                <a:close/>
                <a:moveTo>
                  <a:pt x="168" y="95"/>
                </a:moveTo>
                <a:cubicBezTo>
                  <a:pt x="168" y="95"/>
                  <a:pt x="168" y="95"/>
                  <a:pt x="168" y="95"/>
                </a:cubicBezTo>
                <a:cubicBezTo>
                  <a:pt x="168" y="95"/>
                  <a:pt x="167" y="95"/>
                  <a:pt x="167" y="95"/>
                </a:cubicBezTo>
                <a:cubicBezTo>
                  <a:pt x="167" y="95"/>
                  <a:pt x="167" y="95"/>
                  <a:pt x="168" y="95"/>
                </a:cubicBezTo>
                <a:cubicBezTo>
                  <a:pt x="168" y="95"/>
                  <a:pt x="168" y="95"/>
                  <a:pt x="168" y="95"/>
                </a:cubicBezTo>
                <a:close/>
                <a:moveTo>
                  <a:pt x="168" y="95"/>
                </a:moveTo>
                <a:cubicBezTo>
                  <a:pt x="168" y="95"/>
                  <a:pt x="168" y="95"/>
                  <a:pt x="168" y="95"/>
                </a:cubicBezTo>
                <a:cubicBezTo>
                  <a:pt x="167" y="94"/>
                  <a:pt x="167" y="94"/>
                  <a:pt x="167" y="94"/>
                </a:cubicBezTo>
                <a:cubicBezTo>
                  <a:pt x="167" y="94"/>
                  <a:pt x="167" y="94"/>
                  <a:pt x="168" y="95"/>
                </a:cubicBezTo>
                <a:close/>
                <a:moveTo>
                  <a:pt x="232" y="90"/>
                </a:moveTo>
                <a:cubicBezTo>
                  <a:pt x="234" y="91"/>
                  <a:pt x="234" y="91"/>
                  <a:pt x="234" y="91"/>
                </a:cubicBezTo>
                <a:cubicBezTo>
                  <a:pt x="234" y="91"/>
                  <a:pt x="233" y="90"/>
                  <a:pt x="234" y="90"/>
                </a:cubicBezTo>
                <a:cubicBezTo>
                  <a:pt x="233" y="90"/>
                  <a:pt x="233" y="90"/>
                  <a:pt x="232" y="90"/>
                </a:cubicBezTo>
                <a:close/>
                <a:moveTo>
                  <a:pt x="122" y="97"/>
                </a:moveTo>
                <a:cubicBezTo>
                  <a:pt x="122" y="97"/>
                  <a:pt x="122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6"/>
                </a:cubicBezTo>
                <a:cubicBezTo>
                  <a:pt x="123" y="95"/>
                  <a:pt x="123" y="94"/>
                  <a:pt x="124" y="94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1"/>
                  <a:pt x="120" y="91"/>
                  <a:pt x="119" y="91"/>
                </a:cubicBezTo>
                <a:cubicBezTo>
                  <a:pt x="119" y="92"/>
                  <a:pt x="119" y="92"/>
                  <a:pt x="119" y="93"/>
                </a:cubicBezTo>
                <a:cubicBezTo>
                  <a:pt x="121" y="93"/>
                  <a:pt x="122" y="95"/>
                  <a:pt x="122" y="96"/>
                </a:cubicBezTo>
                <a:cubicBezTo>
                  <a:pt x="122" y="97"/>
                  <a:pt x="122" y="97"/>
                  <a:pt x="122" y="97"/>
                </a:cubicBezTo>
                <a:close/>
                <a:moveTo>
                  <a:pt x="148" y="97"/>
                </a:moveTo>
                <a:cubicBezTo>
                  <a:pt x="148" y="97"/>
                  <a:pt x="148" y="97"/>
                  <a:pt x="149" y="97"/>
                </a:cubicBezTo>
                <a:cubicBezTo>
                  <a:pt x="147" y="95"/>
                  <a:pt x="147" y="95"/>
                  <a:pt x="147" y="95"/>
                </a:cubicBezTo>
                <a:cubicBezTo>
                  <a:pt x="146" y="95"/>
                  <a:pt x="146" y="95"/>
                  <a:pt x="146" y="95"/>
                </a:cubicBezTo>
                <a:cubicBezTo>
                  <a:pt x="146" y="95"/>
                  <a:pt x="146" y="95"/>
                  <a:pt x="147" y="95"/>
                </a:cubicBezTo>
                <a:cubicBezTo>
                  <a:pt x="146" y="94"/>
                  <a:pt x="146" y="94"/>
                  <a:pt x="146" y="9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46" y="94"/>
                  <a:pt x="146" y="94"/>
                  <a:pt x="146" y="94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4" y="96"/>
                  <a:pt x="146" y="97"/>
                  <a:pt x="148" y="97"/>
                </a:cubicBezTo>
                <a:close/>
                <a:moveTo>
                  <a:pt x="157" y="90"/>
                </a:moveTo>
                <a:cubicBezTo>
                  <a:pt x="160" y="93"/>
                  <a:pt x="160" y="93"/>
                  <a:pt x="160" y="93"/>
                </a:cubicBezTo>
                <a:cubicBezTo>
                  <a:pt x="160" y="91"/>
                  <a:pt x="158" y="90"/>
                  <a:pt x="157" y="90"/>
                </a:cubicBezTo>
                <a:close/>
                <a:moveTo>
                  <a:pt x="190" y="90"/>
                </a:moveTo>
                <a:cubicBezTo>
                  <a:pt x="189" y="90"/>
                  <a:pt x="189" y="90"/>
                  <a:pt x="189" y="90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3" y="93"/>
                  <a:pt x="193" y="93"/>
                  <a:pt x="193" y="93"/>
                </a:cubicBezTo>
                <a:cubicBezTo>
                  <a:pt x="193" y="93"/>
                  <a:pt x="193" y="93"/>
                  <a:pt x="193" y="93"/>
                </a:cubicBezTo>
                <a:cubicBezTo>
                  <a:pt x="193" y="93"/>
                  <a:pt x="193" y="93"/>
                  <a:pt x="194" y="94"/>
                </a:cubicBezTo>
                <a:cubicBezTo>
                  <a:pt x="194" y="94"/>
                  <a:pt x="194" y="93"/>
                  <a:pt x="194" y="93"/>
                </a:cubicBezTo>
                <a:cubicBezTo>
                  <a:pt x="194" y="91"/>
                  <a:pt x="192" y="90"/>
                  <a:pt x="190" y="90"/>
                </a:cubicBezTo>
                <a:close/>
                <a:moveTo>
                  <a:pt x="191" y="91"/>
                </a:moveTo>
                <a:cubicBezTo>
                  <a:pt x="190" y="91"/>
                  <a:pt x="190" y="91"/>
                  <a:pt x="190" y="91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90" y="91"/>
                  <a:pt x="190" y="91"/>
                  <a:pt x="191" y="91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90" y="91"/>
                  <a:pt x="190" y="91"/>
                  <a:pt x="190" y="90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90" y="90"/>
                  <a:pt x="191" y="90"/>
                  <a:pt x="191" y="90"/>
                </a:cubicBezTo>
                <a:lnTo>
                  <a:pt x="191" y="91"/>
                </a:lnTo>
                <a:close/>
                <a:moveTo>
                  <a:pt x="113" y="97"/>
                </a:moveTo>
                <a:cubicBezTo>
                  <a:pt x="114" y="97"/>
                  <a:pt x="114" y="97"/>
                  <a:pt x="114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97"/>
                  <a:pt x="114" y="97"/>
                  <a:pt x="114" y="96"/>
                </a:cubicBezTo>
                <a:cubicBezTo>
                  <a:pt x="114" y="96"/>
                  <a:pt x="114" y="96"/>
                  <a:pt x="114" y="95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2"/>
                  <a:pt x="110" y="92"/>
                  <a:pt x="110" y="93"/>
                </a:cubicBezTo>
                <a:cubicBezTo>
                  <a:pt x="112" y="93"/>
                  <a:pt x="114" y="95"/>
                  <a:pt x="114" y="96"/>
                </a:cubicBezTo>
                <a:cubicBezTo>
                  <a:pt x="114" y="97"/>
                  <a:pt x="114" y="97"/>
                  <a:pt x="113" y="97"/>
                </a:cubicBezTo>
                <a:close/>
                <a:moveTo>
                  <a:pt x="181" y="90"/>
                </a:moveTo>
                <a:cubicBezTo>
                  <a:pt x="181" y="90"/>
                  <a:pt x="181" y="90"/>
                  <a:pt x="180" y="90"/>
                </a:cubicBezTo>
                <a:cubicBezTo>
                  <a:pt x="181" y="90"/>
                  <a:pt x="181" y="90"/>
                  <a:pt x="181" y="90"/>
                </a:cubicBezTo>
                <a:cubicBezTo>
                  <a:pt x="180" y="90"/>
                  <a:pt x="181" y="90"/>
                  <a:pt x="180" y="90"/>
                </a:cubicBezTo>
                <a:cubicBezTo>
                  <a:pt x="180" y="90"/>
                  <a:pt x="180" y="90"/>
                  <a:pt x="180" y="90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0" y="90"/>
                  <a:pt x="180" y="90"/>
                  <a:pt x="180" y="90"/>
                </a:cubicBezTo>
                <a:cubicBezTo>
                  <a:pt x="180" y="90"/>
                  <a:pt x="180" y="90"/>
                  <a:pt x="180" y="90"/>
                </a:cubicBezTo>
                <a:cubicBezTo>
                  <a:pt x="180" y="90"/>
                  <a:pt x="180" y="90"/>
                  <a:pt x="180" y="91"/>
                </a:cubicBezTo>
                <a:cubicBezTo>
                  <a:pt x="180" y="90"/>
                  <a:pt x="179" y="90"/>
                  <a:pt x="179" y="90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2" y="93"/>
                  <a:pt x="183" y="93"/>
                  <a:pt x="183" y="93"/>
                </a:cubicBezTo>
                <a:cubicBezTo>
                  <a:pt x="183" y="92"/>
                  <a:pt x="183" y="92"/>
                  <a:pt x="182" y="92"/>
                </a:cubicBezTo>
                <a:cubicBezTo>
                  <a:pt x="183" y="92"/>
                  <a:pt x="184" y="93"/>
                  <a:pt x="185" y="93"/>
                </a:cubicBezTo>
                <a:cubicBezTo>
                  <a:pt x="185" y="91"/>
                  <a:pt x="183" y="90"/>
                  <a:pt x="181" y="90"/>
                </a:cubicBezTo>
                <a:close/>
                <a:moveTo>
                  <a:pt x="183" y="91"/>
                </a:moveTo>
                <a:cubicBezTo>
                  <a:pt x="184" y="91"/>
                  <a:pt x="185" y="91"/>
                  <a:pt x="184" y="91"/>
                </a:cubicBezTo>
                <a:cubicBezTo>
                  <a:pt x="184" y="91"/>
                  <a:pt x="184" y="92"/>
                  <a:pt x="185" y="92"/>
                </a:cubicBezTo>
                <a:cubicBezTo>
                  <a:pt x="185" y="92"/>
                  <a:pt x="183" y="91"/>
                  <a:pt x="183" y="92"/>
                </a:cubicBezTo>
                <a:cubicBezTo>
                  <a:pt x="183" y="92"/>
                  <a:pt x="184" y="92"/>
                  <a:pt x="183" y="91"/>
                </a:cubicBezTo>
                <a:cubicBezTo>
                  <a:pt x="183" y="91"/>
                  <a:pt x="183" y="91"/>
                  <a:pt x="183" y="91"/>
                </a:cubicBezTo>
                <a:cubicBezTo>
                  <a:pt x="183" y="91"/>
                  <a:pt x="183" y="91"/>
                  <a:pt x="183" y="91"/>
                </a:cubicBezTo>
                <a:cubicBezTo>
                  <a:pt x="183" y="91"/>
                  <a:pt x="183" y="91"/>
                  <a:pt x="183" y="91"/>
                </a:cubicBezTo>
                <a:cubicBezTo>
                  <a:pt x="183" y="91"/>
                  <a:pt x="184" y="91"/>
                  <a:pt x="183" y="91"/>
                </a:cubicBezTo>
                <a:close/>
                <a:moveTo>
                  <a:pt x="153" y="91"/>
                </a:moveTo>
                <a:cubicBezTo>
                  <a:pt x="153" y="91"/>
                  <a:pt x="154" y="91"/>
                  <a:pt x="154" y="91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91"/>
                  <a:pt x="153" y="91"/>
                  <a:pt x="153" y="91"/>
                </a:cubicBezTo>
                <a:close/>
                <a:moveTo>
                  <a:pt x="142" y="90"/>
                </a:moveTo>
                <a:cubicBezTo>
                  <a:pt x="141" y="90"/>
                  <a:pt x="140" y="90"/>
                  <a:pt x="139" y="90"/>
                </a:cubicBezTo>
                <a:cubicBezTo>
                  <a:pt x="139" y="90"/>
                  <a:pt x="138" y="90"/>
                  <a:pt x="138" y="90"/>
                </a:cubicBezTo>
                <a:cubicBezTo>
                  <a:pt x="138" y="90"/>
                  <a:pt x="137" y="91"/>
                  <a:pt x="137" y="91"/>
                </a:cubicBezTo>
                <a:cubicBezTo>
                  <a:pt x="142" y="96"/>
                  <a:pt x="142" y="96"/>
                  <a:pt x="142" y="96"/>
                </a:cubicBezTo>
                <a:cubicBezTo>
                  <a:pt x="143" y="96"/>
                  <a:pt x="143" y="95"/>
                  <a:pt x="143" y="93"/>
                </a:cubicBezTo>
                <a:cubicBezTo>
                  <a:pt x="143" y="92"/>
                  <a:pt x="143" y="91"/>
                  <a:pt x="142" y="91"/>
                </a:cubicBezTo>
                <a:cubicBezTo>
                  <a:pt x="142" y="91"/>
                  <a:pt x="142" y="91"/>
                  <a:pt x="141" y="91"/>
                </a:cubicBezTo>
                <a:cubicBezTo>
                  <a:pt x="142" y="91"/>
                  <a:pt x="141" y="90"/>
                  <a:pt x="142" y="90"/>
                </a:cubicBezTo>
                <a:cubicBezTo>
                  <a:pt x="141" y="90"/>
                  <a:pt x="141" y="90"/>
                  <a:pt x="141" y="90"/>
                </a:cubicBezTo>
                <a:cubicBezTo>
                  <a:pt x="141" y="90"/>
                  <a:pt x="140" y="90"/>
                  <a:pt x="140" y="90"/>
                </a:cubicBezTo>
                <a:cubicBezTo>
                  <a:pt x="141" y="90"/>
                  <a:pt x="141" y="90"/>
                  <a:pt x="141" y="90"/>
                </a:cubicBezTo>
                <a:cubicBezTo>
                  <a:pt x="141" y="90"/>
                  <a:pt x="141" y="90"/>
                  <a:pt x="142" y="90"/>
                </a:cubicBezTo>
                <a:close/>
                <a:moveTo>
                  <a:pt x="142" y="92"/>
                </a:moveTo>
                <a:cubicBezTo>
                  <a:pt x="143" y="92"/>
                  <a:pt x="143" y="92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2" y="92"/>
                  <a:pt x="140" y="92"/>
                  <a:pt x="142" y="92"/>
                </a:cubicBezTo>
                <a:close/>
                <a:moveTo>
                  <a:pt x="140" y="91"/>
                </a:moveTo>
                <a:cubicBezTo>
                  <a:pt x="141" y="91"/>
                  <a:pt x="141" y="91"/>
                  <a:pt x="141" y="91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1" y="91"/>
                  <a:pt x="141" y="91"/>
                  <a:pt x="141" y="91"/>
                </a:cubicBezTo>
                <a:lnTo>
                  <a:pt x="140" y="91"/>
                </a:lnTo>
                <a:close/>
                <a:moveTo>
                  <a:pt x="130" y="90"/>
                </a:moveTo>
                <a:cubicBezTo>
                  <a:pt x="129" y="90"/>
                  <a:pt x="129" y="91"/>
                  <a:pt x="128" y="91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9" y="93"/>
                  <a:pt x="130" y="94"/>
                  <a:pt x="130" y="9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5"/>
                  <a:pt x="132" y="93"/>
                  <a:pt x="134" y="93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90"/>
                  <a:pt x="130" y="90"/>
                  <a:pt x="130" y="90"/>
                </a:cubicBezTo>
                <a:close/>
                <a:moveTo>
                  <a:pt x="155" y="97"/>
                </a:moveTo>
                <a:cubicBezTo>
                  <a:pt x="153" y="96"/>
                  <a:pt x="155" y="96"/>
                  <a:pt x="153" y="96"/>
                </a:cubicBezTo>
                <a:cubicBezTo>
                  <a:pt x="154" y="96"/>
                  <a:pt x="154" y="97"/>
                  <a:pt x="154" y="97"/>
                </a:cubicBezTo>
                <a:cubicBezTo>
                  <a:pt x="154" y="97"/>
                  <a:pt x="154" y="97"/>
                  <a:pt x="154" y="97"/>
                </a:cubicBezTo>
                <a:cubicBezTo>
                  <a:pt x="156" y="97"/>
                  <a:pt x="153" y="96"/>
                  <a:pt x="155" y="97"/>
                </a:cubicBezTo>
                <a:close/>
                <a:moveTo>
                  <a:pt x="154" y="97"/>
                </a:moveTo>
                <a:cubicBezTo>
                  <a:pt x="155" y="97"/>
                  <a:pt x="155" y="97"/>
                  <a:pt x="156" y="97"/>
                </a:cubicBezTo>
                <a:cubicBezTo>
                  <a:pt x="156" y="97"/>
                  <a:pt x="156" y="97"/>
                  <a:pt x="156" y="97"/>
                </a:cubicBezTo>
                <a:cubicBezTo>
                  <a:pt x="156" y="97"/>
                  <a:pt x="156" y="97"/>
                  <a:pt x="156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4" y="97"/>
                  <a:pt x="154" y="97"/>
                  <a:pt x="154" y="97"/>
                </a:cubicBezTo>
                <a:cubicBezTo>
                  <a:pt x="154" y="97"/>
                  <a:pt x="154" y="97"/>
                  <a:pt x="154" y="97"/>
                </a:cubicBezTo>
                <a:close/>
                <a:moveTo>
                  <a:pt x="105" y="97"/>
                </a:moveTo>
                <a:cubicBezTo>
                  <a:pt x="105" y="97"/>
                  <a:pt x="106" y="97"/>
                  <a:pt x="106" y="97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5" y="97"/>
                  <a:pt x="105" y="97"/>
                  <a:pt x="105" y="97"/>
                </a:cubicBezTo>
                <a:cubicBezTo>
                  <a:pt x="105" y="97"/>
                  <a:pt x="105" y="97"/>
                  <a:pt x="105" y="97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1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1" y="97"/>
                  <a:pt x="81" y="97"/>
                  <a:pt x="81" y="96"/>
                </a:cubicBezTo>
                <a:cubicBezTo>
                  <a:pt x="81" y="96"/>
                  <a:pt x="81" y="95"/>
                  <a:pt x="81" y="94"/>
                </a:cubicBezTo>
                <a:cubicBezTo>
                  <a:pt x="78" y="91"/>
                  <a:pt x="78" y="91"/>
                  <a:pt x="78" y="91"/>
                </a:cubicBezTo>
                <a:cubicBezTo>
                  <a:pt x="78" y="91"/>
                  <a:pt x="78" y="91"/>
                  <a:pt x="77" y="91"/>
                </a:cubicBezTo>
                <a:cubicBezTo>
                  <a:pt x="77" y="92"/>
                  <a:pt x="77" y="92"/>
                  <a:pt x="77" y="93"/>
                </a:cubicBezTo>
                <a:cubicBezTo>
                  <a:pt x="79" y="93"/>
                  <a:pt x="80" y="95"/>
                  <a:pt x="80" y="96"/>
                </a:cubicBezTo>
                <a:cubicBezTo>
                  <a:pt x="80" y="97"/>
                  <a:pt x="80" y="97"/>
                  <a:pt x="80" y="97"/>
                </a:cubicBezTo>
                <a:close/>
                <a:moveTo>
                  <a:pt x="38" y="97"/>
                </a:moveTo>
                <a:cubicBezTo>
                  <a:pt x="38" y="97"/>
                  <a:pt x="38" y="97"/>
                  <a:pt x="3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9" y="97"/>
                  <a:pt x="39" y="97"/>
                  <a:pt x="39" y="96"/>
                </a:cubicBezTo>
                <a:cubicBezTo>
                  <a:pt x="39" y="94"/>
                  <a:pt x="40" y="93"/>
                  <a:pt x="42" y="93"/>
                </a:cubicBezTo>
                <a:cubicBezTo>
                  <a:pt x="42" y="92"/>
                  <a:pt x="42" y="92"/>
                  <a:pt x="42" y="91"/>
                </a:cubicBezTo>
                <a:cubicBezTo>
                  <a:pt x="41" y="91"/>
                  <a:pt x="40" y="91"/>
                  <a:pt x="39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8" y="90"/>
                  <a:pt x="38" y="90"/>
                  <a:pt x="37" y="90"/>
                </a:cubicBezTo>
                <a:cubicBezTo>
                  <a:pt x="37" y="90"/>
                  <a:pt x="36" y="91"/>
                  <a:pt x="35" y="91"/>
                </a:cubicBezTo>
                <a:cubicBezTo>
                  <a:pt x="35" y="92"/>
                  <a:pt x="35" y="92"/>
                  <a:pt x="35" y="93"/>
                </a:cubicBezTo>
                <a:cubicBezTo>
                  <a:pt x="37" y="93"/>
                  <a:pt x="38" y="95"/>
                  <a:pt x="38" y="96"/>
                </a:cubicBezTo>
                <a:cubicBezTo>
                  <a:pt x="38" y="97"/>
                  <a:pt x="38" y="97"/>
                  <a:pt x="38" y="97"/>
                </a:cubicBezTo>
                <a:close/>
                <a:moveTo>
                  <a:pt x="30" y="97"/>
                </a:moveTo>
                <a:cubicBezTo>
                  <a:pt x="30" y="97"/>
                  <a:pt x="30" y="97"/>
                  <a:pt x="30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7"/>
                  <a:pt x="30" y="97"/>
                  <a:pt x="30" y="96"/>
                </a:cubicBezTo>
                <a:cubicBezTo>
                  <a:pt x="30" y="94"/>
                  <a:pt x="32" y="93"/>
                  <a:pt x="34" y="93"/>
                </a:cubicBezTo>
                <a:cubicBezTo>
                  <a:pt x="34" y="92"/>
                  <a:pt x="34" y="92"/>
                  <a:pt x="34" y="91"/>
                </a:cubicBezTo>
                <a:cubicBezTo>
                  <a:pt x="32" y="91"/>
                  <a:pt x="31" y="91"/>
                  <a:pt x="31" y="90"/>
                </a:cubicBezTo>
                <a:cubicBezTo>
                  <a:pt x="31" y="90"/>
                  <a:pt x="30" y="90"/>
                  <a:pt x="30" y="90"/>
                </a:cubicBezTo>
                <a:cubicBezTo>
                  <a:pt x="30" y="90"/>
                  <a:pt x="29" y="90"/>
                  <a:pt x="29" y="90"/>
                </a:cubicBezTo>
                <a:cubicBezTo>
                  <a:pt x="29" y="90"/>
                  <a:pt x="28" y="91"/>
                  <a:pt x="27" y="91"/>
                </a:cubicBezTo>
                <a:cubicBezTo>
                  <a:pt x="27" y="92"/>
                  <a:pt x="26" y="92"/>
                  <a:pt x="26" y="93"/>
                </a:cubicBezTo>
                <a:cubicBezTo>
                  <a:pt x="28" y="93"/>
                  <a:pt x="30" y="95"/>
                  <a:pt x="30" y="96"/>
                </a:cubicBezTo>
                <a:cubicBezTo>
                  <a:pt x="30" y="97"/>
                  <a:pt x="30" y="97"/>
                  <a:pt x="30" y="97"/>
                </a:cubicBezTo>
                <a:close/>
                <a:moveTo>
                  <a:pt x="217" y="96"/>
                </a:moveTo>
                <a:cubicBezTo>
                  <a:pt x="218" y="96"/>
                  <a:pt x="218" y="95"/>
                  <a:pt x="218" y="95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95"/>
                  <a:pt x="219" y="95"/>
                  <a:pt x="219" y="95"/>
                </a:cubicBezTo>
                <a:cubicBezTo>
                  <a:pt x="219" y="95"/>
                  <a:pt x="219" y="95"/>
                  <a:pt x="219" y="95"/>
                </a:cubicBezTo>
                <a:cubicBezTo>
                  <a:pt x="218" y="94"/>
                  <a:pt x="218" y="94"/>
                  <a:pt x="218" y="94"/>
                </a:cubicBezTo>
                <a:cubicBezTo>
                  <a:pt x="218" y="94"/>
                  <a:pt x="218" y="94"/>
                  <a:pt x="219" y="94"/>
                </a:cubicBezTo>
                <a:cubicBezTo>
                  <a:pt x="219" y="94"/>
                  <a:pt x="219" y="94"/>
                  <a:pt x="219" y="94"/>
                </a:cubicBezTo>
                <a:cubicBezTo>
                  <a:pt x="218" y="94"/>
                  <a:pt x="218" y="94"/>
                  <a:pt x="218" y="94"/>
                </a:cubicBezTo>
                <a:cubicBezTo>
                  <a:pt x="218" y="94"/>
                  <a:pt x="219" y="94"/>
                  <a:pt x="219" y="94"/>
                </a:cubicBezTo>
                <a:cubicBezTo>
                  <a:pt x="219" y="94"/>
                  <a:pt x="219" y="94"/>
                  <a:pt x="219" y="93"/>
                </a:cubicBezTo>
                <a:cubicBezTo>
                  <a:pt x="219" y="93"/>
                  <a:pt x="219" y="93"/>
                  <a:pt x="219" y="93"/>
                </a:cubicBezTo>
                <a:cubicBezTo>
                  <a:pt x="219" y="93"/>
                  <a:pt x="218" y="93"/>
                  <a:pt x="218" y="93"/>
                </a:cubicBezTo>
                <a:cubicBezTo>
                  <a:pt x="218" y="93"/>
                  <a:pt x="218" y="93"/>
                  <a:pt x="218" y="93"/>
                </a:cubicBezTo>
                <a:cubicBezTo>
                  <a:pt x="218" y="93"/>
                  <a:pt x="218" y="93"/>
                  <a:pt x="218" y="93"/>
                </a:cubicBezTo>
                <a:cubicBezTo>
                  <a:pt x="218" y="93"/>
                  <a:pt x="217" y="92"/>
                  <a:pt x="216" y="92"/>
                </a:cubicBezTo>
                <a:cubicBezTo>
                  <a:pt x="216" y="92"/>
                  <a:pt x="216" y="92"/>
                  <a:pt x="215" y="93"/>
                </a:cubicBezTo>
                <a:cubicBezTo>
                  <a:pt x="215" y="92"/>
                  <a:pt x="216" y="92"/>
                  <a:pt x="215" y="92"/>
                </a:cubicBezTo>
                <a:cubicBezTo>
                  <a:pt x="215" y="92"/>
                  <a:pt x="215" y="92"/>
                  <a:pt x="215" y="92"/>
                </a:cubicBezTo>
                <a:cubicBezTo>
                  <a:pt x="214" y="92"/>
                  <a:pt x="214" y="92"/>
                  <a:pt x="214" y="92"/>
                </a:cubicBezTo>
                <a:cubicBezTo>
                  <a:pt x="215" y="92"/>
                  <a:pt x="215" y="92"/>
                  <a:pt x="215" y="92"/>
                </a:cubicBezTo>
                <a:cubicBezTo>
                  <a:pt x="214" y="92"/>
                  <a:pt x="216" y="92"/>
                  <a:pt x="216" y="92"/>
                </a:cubicBezTo>
                <a:cubicBezTo>
                  <a:pt x="216" y="92"/>
                  <a:pt x="217" y="92"/>
                  <a:pt x="217" y="92"/>
                </a:cubicBezTo>
                <a:cubicBezTo>
                  <a:pt x="217" y="92"/>
                  <a:pt x="218" y="92"/>
                  <a:pt x="219" y="92"/>
                </a:cubicBezTo>
                <a:cubicBezTo>
                  <a:pt x="218" y="91"/>
                  <a:pt x="217" y="90"/>
                  <a:pt x="216" y="90"/>
                </a:cubicBezTo>
                <a:cubicBezTo>
                  <a:pt x="216" y="90"/>
                  <a:pt x="215" y="91"/>
                  <a:pt x="214" y="91"/>
                </a:cubicBezTo>
                <a:cubicBezTo>
                  <a:pt x="214" y="91"/>
                  <a:pt x="213" y="90"/>
                  <a:pt x="213" y="90"/>
                </a:cubicBezTo>
                <a:cubicBezTo>
                  <a:pt x="212" y="90"/>
                  <a:pt x="212" y="91"/>
                  <a:pt x="212" y="91"/>
                </a:cubicBezTo>
                <a:cubicBezTo>
                  <a:pt x="215" y="93"/>
                  <a:pt x="215" y="93"/>
                  <a:pt x="215" y="93"/>
                </a:cubicBezTo>
                <a:cubicBezTo>
                  <a:pt x="215" y="93"/>
                  <a:pt x="216" y="94"/>
                  <a:pt x="216" y="94"/>
                </a:cubicBezTo>
                <a:cubicBezTo>
                  <a:pt x="216" y="94"/>
                  <a:pt x="217" y="95"/>
                  <a:pt x="217" y="96"/>
                </a:cubicBezTo>
                <a:close/>
                <a:moveTo>
                  <a:pt x="214" y="91"/>
                </a:moveTo>
                <a:cubicBezTo>
                  <a:pt x="213" y="91"/>
                  <a:pt x="213" y="91"/>
                  <a:pt x="213" y="91"/>
                </a:cubicBezTo>
                <a:cubicBezTo>
                  <a:pt x="214" y="91"/>
                  <a:pt x="214" y="91"/>
                  <a:pt x="214" y="91"/>
                </a:cubicBezTo>
                <a:close/>
                <a:moveTo>
                  <a:pt x="213" y="97"/>
                </a:moveTo>
                <a:cubicBezTo>
                  <a:pt x="213" y="97"/>
                  <a:pt x="213" y="96"/>
                  <a:pt x="213" y="96"/>
                </a:cubicBezTo>
                <a:cubicBezTo>
                  <a:pt x="211" y="95"/>
                  <a:pt x="211" y="95"/>
                  <a:pt x="211" y="95"/>
                </a:cubicBezTo>
                <a:cubicBezTo>
                  <a:pt x="212" y="96"/>
                  <a:pt x="212" y="96"/>
                  <a:pt x="213" y="97"/>
                </a:cubicBezTo>
                <a:close/>
                <a:moveTo>
                  <a:pt x="8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97"/>
                  <a:pt x="89" y="97"/>
                  <a:pt x="89" y="97"/>
                </a:cubicBezTo>
                <a:cubicBezTo>
                  <a:pt x="89" y="97"/>
                  <a:pt x="89" y="97"/>
                  <a:pt x="89" y="96"/>
                </a:cubicBezTo>
                <a:cubicBezTo>
                  <a:pt x="89" y="95"/>
                  <a:pt x="90" y="94"/>
                  <a:pt x="91" y="93"/>
                </a:cubicBezTo>
                <a:cubicBezTo>
                  <a:pt x="88" y="90"/>
                  <a:pt x="88" y="90"/>
                  <a:pt x="88" y="90"/>
                </a:cubicBezTo>
                <a:cubicBezTo>
                  <a:pt x="87" y="91"/>
                  <a:pt x="86" y="91"/>
                  <a:pt x="86" y="91"/>
                </a:cubicBezTo>
                <a:cubicBezTo>
                  <a:pt x="85" y="92"/>
                  <a:pt x="85" y="92"/>
                  <a:pt x="85" y="93"/>
                </a:cubicBezTo>
                <a:cubicBezTo>
                  <a:pt x="87" y="93"/>
                  <a:pt x="88" y="95"/>
                  <a:pt x="88" y="96"/>
                </a:cubicBezTo>
                <a:cubicBezTo>
                  <a:pt x="88" y="97"/>
                  <a:pt x="88" y="97"/>
                  <a:pt x="88" y="97"/>
                </a:cubicBezTo>
                <a:close/>
                <a:moveTo>
                  <a:pt x="21" y="97"/>
                </a:moveTo>
                <a:cubicBezTo>
                  <a:pt x="21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6"/>
                </a:cubicBezTo>
                <a:cubicBezTo>
                  <a:pt x="22" y="94"/>
                  <a:pt x="24" y="93"/>
                  <a:pt x="26" y="93"/>
                </a:cubicBezTo>
                <a:cubicBezTo>
                  <a:pt x="26" y="92"/>
                  <a:pt x="25" y="92"/>
                  <a:pt x="25" y="91"/>
                </a:cubicBezTo>
                <a:cubicBezTo>
                  <a:pt x="24" y="91"/>
                  <a:pt x="23" y="91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9" y="91"/>
                  <a:pt x="19" y="91"/>
                </a:cubicBezTo>
                <a:cubicBezTo>
                  <a:pt x="18" y="92"/>
                  <a:pt x="18" y="92"/>
                  <a:pt x="18" y="93"/>
                </a:cubicBezTo>
                <a:cubicBezTo>
                  <a:pt x="20" y="93"/>
                  <a:pt x="21" y="95"/>
                  <a:pt x="21" y="96"/>
                </a:cubicBezTo>
                <a:cubicBezTo>
                  <a:pt x="21" y="97"/>
                  <a:pt x="21" y="97"/>
                  <a:pt x="21" y="97"/>
                </a:cubicBezTo>
                <a:close/>
                <a:moveTo>
                  <a:pt x="218" y="93"/>
                </a:moveTo>
                <a:cubicBezTo>
                  <a:pt x="219" y="93"/>
                  <a:pt x="219" y="93"/>
                  <a:pt x="219" y="93"/>
                </a:cubicBezTo>
                <a:cubicBezTo>
                  <a:pt x="219" y="93"/>
                  <a:pt x="219" y="93"/>
                  <a:pt x="219" y="93"/>
                </a:cubicBezTo>
                <a:cubicBezTo>
                  <a:pt x="218" y="93"/>
                  <a:pt x="218" y="93"/>
                  <a:pt x="218" y="93"/>
                </a:cubicBezTo>
                <a:cubicBezTo>
                  <a:pt x="218" y="93"/>
                  <a:pt x="218" y="93"/>
                  <a:pt x="218" y="93"/>
                </a:cubicBezTo>
                <a:close/>
                <a:moveTo>
                  <a:pt x="207" y="97"/>
                </a:moveTo>
                <a:cubicBezTo>
                  <a:pt x="209" y="97"/>
                  <a:pt x="210" y="95"/>
                  <a:pt x="210" y="94"/>
                </a:cubicBezTo>
                <a:cubicBezTo>
                  <a:pt x="209" y="93"/>
                  <a:pt x="209" y="93"/>
                  <a:pt x="209" y="93"/>
                </a:cubicBezTo>
                <a:cubicBezTo>
                  <a:pt x="209" y="93"/>
                  <a:pt x="209" y="93"/>
                  <a:pt x="209" y="93"/>
                </a:cubicBezTo>
                <a:cubicBezTo>
                  <a:pt x="208" y="93"/>
                  <a:pt x="208" y="93"/>
                  <a:pt x="208" y="93"/>
                </a:cubicBezTo>
                <a:cubicBezTo>
                  <a:pt x="208" y="93"/>
                  <a:pt x="208" y="93"/>
                  <a:pt x="209" y="94"/>
                </a:cubicBezTo>
                <a:cubicBezTo>
                  <a:pt x="208" y="93"/>
                  <a:pt x="208" y="93"/>
                  <a:pt x="208" y="93"/>
                </a:cubicBezTo>
                <a:cubicBezTo>
                  <a:pt x="207" y="93"/>
                  <a:pt x="208" y="93"/>
                  <a:pt x="207" y="93"/>
                </a:cubicBezTo>
                <a:cubicBezTo>
                  <a:pt x="207" y="93"/>
                  <a:pt x="208" y="92"/>
                  <a:pt x="208" y="92"/>
                </a:cubicBezTo>
                <a:cubicBezTo>
                  <a:pt x="209" y="92"/>
                  <a:pt x="209" y="92"/>
                  <a:pt x="209" y="92"/>
                </a:cubicBezTo>
                <a:cubicBezTo>
                  <a:pt x="209" y="92"/>
                  <a:pt x="209" y="92"/>
                  <a:pt x="209" y="92"/>
                </a:cubicBezTo>
                <a:cubicBezTo>
                  <a:pt x="208" y="92"/>
                  <a:pt x="208" y="92"/>
                  <a:pt x="208" y="92"/>
                </a:cubicBezTo>
                <a:cubicBezTo>
                  <a:pt x="208" y="92"/>
                  <a:pt x="208" y="92"/>
                  <a:pt x="208" y="92"/>
                </a:cubicBezTo>
                <a:cubicBezTo>
                  <a:pt x="208" y="92"/>
                  <a:pt x="208" y="92"/>
                  <a:pt x="208" y="92"/>
                </a:cubicBezTo>
                <a:cubicBezTo>
                  <a:pt x="208" y="92"/>
                  <a:pt x="208" y="92"/>
                  <a:pt x="208" y="92"/>
                </a:cubicBezTo>
                <a:cubicBezTo>
                  <a:pt x="208" y="92"/>
                  <a:pt x="208" y="92"/>
                  <a:pt x="207" y="91"/>
                </a:cubicBezTo>
                <a:cubicBezTo>
                  <a:pt x="208" y="92"/>
                  <a:pt x="208" y="92"/>
                  <a:pt x="208" y="92"/>
                </a:cubicBezTo>
                <a:cubicBezTo>
                  <a:pt x="206" y="90"/>
                  <a:pt x="206" y="90"/>
                  <a:pt x="206" y="90"/>
                </a:cubicBezTo>
                <a:cubicBezTo>
                  <a:pt x="204" y="90"/>
                  <a:pt x="203" y="91"/>
                  <a:pt x="203" y="92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6" y="95"/>
                  <a:pt x="207" y="96"/>
                  <a:pt x="207" y="97"/>
                </a:cubicBezTo>
                <a:close/>
                <a:moveTo>
                  <a:pt x="205" y="93"/>
                </a:move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4" y="93"/>
                  <a:pt x="204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4" y="92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lose/>
                <a:moveTo>
                  <a:pt x="84" y="91"/>
                </a:moveTo>
                <a:cubicBezTo>
                  <a:pt x="83" y="91"/>
                  <a:pt x="83" y="91"/>
                  <a:pt x="83" y="91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2"/>
                  <a:pt x="84" y="92"/>
                  <a:pt x="84" y="91"/>
                </a:cubicBezTo>
                <a:close/>
                <a:moveTo>
                  <a:pt x="220" y="95"/>
                </a:moveTo>
                <a:cubicBezTo>
                  <a:pt x="220" y="95"/>
                  <a:pt x="220" y="94"/>
                  <a:pt x="221" y="93"/>
                </a:cubicBezTo>
                <a:cubicBezTo>
                  <a:pt x="221" y="93"/>
                  <a:pt x="221" y="93"/>
                  <a:pt x="221" y="93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92"/>
                  <a:pt x="219" y="92"/>
                  <a:pt x="219" y="93"/>
                </a:cubicBezTo>
                <a:cubicBezTo>
                  <a:pt x="220" y="93"/>
                  <a:pt x="220" y="93"/>
                  <a:pt x="220" y="93"/>
                </a:cubicBezTo>
                <a:cubicBezTo>
                  <a:pt x="219" y="93"/>
                  <a:pt x="219" y="93"/>
                  <a:pt x="219" y="93"/>
                </a:cubicBezTo>
                <a:cubicBezTo>
                  <a:pt x="219" y="93"/>
                  <a:pt x="219" y="93"/>
                  <a:pt x="219" y="93"/>
                </a:cubicBezTo>
                <a:cubicBezTo>
                  <a:pt x="219" y="94"/>
                  <a:pt x="219" y="94"/>
                  <a:pt x="219" y="94"/>
                </a:cubicBezTo>
                <a:cubicBezTo>
                  <a:pt x="220" y="95"/>
                  <a:pt x="221" y="95"/>
                  <a:pt x="220" y="95"/>
                </a:cubicBezTo>
                <a:cubicBezTo>
                  <a:pt x="220" y="95"/>
                  <a:pt x="220" y="95"/>
                  <a:pt x="220" y="95"/>
                </a:cubicBezTo>
                <a:close/>
                <a:moveTo>
                  <a:pt x="72" y="97"/>
                </a:moveTo>
                <a:cubicBezTo>
                  <a:pt x="72" y="97"/>
                  <a:pt x="72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97"/>
                  <a:pt x="72" y="97"/>
                  <a:pt x="72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71" y="95"/>
                  <a:pt x="71" y="95"/>
                  <a:pt x="71" y="95"/>
                </a:cubicBezTo>
                <a:cubicBezTo>
                  <a:pt x="71" y="96"/>
                  <a:pt x="72" y="96"/>
                  <a:pt x="72" y="96"/>
                </a:cubicBezTo>
                <a:cubicBezTo>
                  <a:pt x="72" y="97"/>
                  <a:pt x="72" y="97"/>
                  <a:pt x="72" y="97"/>
                </a:cubicBezTo>
                <a:close/>
                <a:moveTo>
                  <a:pt x="46" y="97"/>
                </a:moveTo>
                <a:cubicBezTo>
                  <a:pt x="47" y="97"/>
                  <a:pt x="47" y="97"/>
                  <a:pt x="47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7"/>
                  <a:pt x="47" y="97"/>
                  <a:pt x="47" y="96"/>
                </a:cubicBezTo>
                <a:cubicBezTo>
                  <a:pt x="47" y="95"/>
                  <a:pt x="48" y="94"/>
                  <a:pt x="48" y="94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90"/>
                  <a:pt x="48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47" y="90"/>
                  <a:pt x="46" y="90"/>
                  <a:pt x="46" y="90"/>
                </a:cubicBezTo>
                <a:cubicBezTo>
                  <a:pt x="45" y="90"/>
                  <a:pt x="45" y="91"/>
                  <a:pt x="44" y="91"/>
                </a:cubicBezTo>
                <a:cubicBezTo>
                  <a:pt x="43" y="92"/>
                  <a:pt x="43" y="92"/>
                  <a:pt x="43" y="93"/>
                </a:cubicBezTo>
                <a:cubicBezTo>
                  <a:pt x="45" y="93"/>
                  <a:pt x="46" y="95"/>
                  <a:pt x="46" y="96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162" y="15"/>
                </a:moveTo>
                <a:cubicBezTo>
                  <a:pt x="162" y="15"/>
                  <a:pt x="162" y="15"/>
                  <a:pt x="162" y="15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162" y="15"/>
                  <a:pt x="162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61" y="15"/>
                  <a:pt x="161" y="15"/>
                  <a:pt x="161" y="16"/>
                </a:cubicBezTo>
                <a:cubicBezTo>
                  <a:pt x="161" y="16"/>
                  <a:pt x="161" y="16"/>
                  <a:pt x="162" y="16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62" y="16"/>
                  <a:pt x="162" y="15"/>
                  <a:pt x="162" y="15"/>
                </a:cubicBezTo>
                <a:close/>
                <a:moveTo>
                  <a:pt x="150" y="8"/>
                </a:moveTo>
                <a:cubicBezTo>
                  <a:pt x="150" y="8"/>
                  <a:pt x="150" y="8"/>
                  <a:pt x="150" y="8"/>
                </a:cubicBezTo>
                <a:cubicBezTo>
                  <a:pt x="150" y="8"/>
                  <a:pt x="150" y="8"/>
                  <a:pt x="150" y="8"/>
                </a:cubicBezTo>
                <a:cubicBezTo>
                  <a:pt x="150" y="8"/>
                  <a:pt x="150" y="8"/>
                  <a:pt x="150" y="8"/>
                </a:cubicBezTo>
                <a:close/>
                <a:moveTo>
                  <a:pt x="182" y="7"/>
                </a:moveTo>
                <a:cubicBezTo>
                  <a:pt x="182" y="7"/>
                  <a:pt x="182" y="7"/>
                  <a:pt x="182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7"/>
                  <a:pt x="182" y="7"/>
                  <a:pt x="182" y="7"/>
                </a:cubicBezTo>
                <a:close/>
                <a:moveTo>
                  <a:pt x="155" y="7"/>
                </a:moveTo>
                <a:cubicBezTo>
                  <a:pt x="155" y="7"/>
                  <a:pt x="155" y="7"/>
                  <a:pt x="155" y="7"/>
                </a:cubicBezTo>
                <a:cubicBezTo>
                  <a:pt x="155" y="7"/>
                  <a:pt x="155" y="7"/>
                  <a:pt x="155" y="7"/>
                </a:cubicBezTo>
                <a:cubicBezTo>
                  <a:pt x="155" y="7"/>
                  <a:pt x="155" y="7"/>
                  <a:pt x="155" y="7"/>
                </a:cubicBezTo>
                <a:close/>
                <a:moveTo>
                  <a:pt x="150" y="8"/>
                </a:moveTo>
                <a:cubicBezTo>
                  <a:pt x="150" y="8"/>
                  <a:pt x="150" y="8"/>
                  <a:pt x="150" y="8"/>
                </a:cubicBezTo>
                <a:cubicBezTo>
                  <a:pt x="150" y="8"/>
                  <a:pt x="150" y="8"/>
                  <a:pt x="150" y="8"/>
                </a:cubicBezTo>
                <a:cubicBezTo>
                  <a:pt x="150" y="8"/>
                  <a:pt x="150" y="8"/>
                  <a:pt x="150" y="8"/>
                </a:cubicBezTo>
                <a:cubicBezTo>
                  <a:pt x="150" y="8"/>
                  <a:pt x="150" y="8"/>
                  <a:pt x="150" y="8"/>
                </a:cubicBezTo>
                <a:close/>
                <a:moveTo>
                  <a:pt x="149" y="8"/>
                </a:moveTo>
                <a:cubicBezTo>
                  <a:pt x="149" y="8"/>
                  <a:pt x="149" y="8"/>
                  <a:pt x="150" y="8"/>
                </a:cubicBezTo>
                <a:cubicBezTo>
                  <a:pt x="150" y="8"/>
                  <a:pt x="149" y="7"/>
                  <a:pt x="149" y="7"/>
                </a:cubicBezTo>
                <a:cubicBezTo>
                  <a:pt x="149" y="7"/>
                  <a:pt x="149" y="7"/>
                  <a:pt x="149" y="7"/>
                </a:cubicBezTo>
                <a:cubicBezTo>
                  <a:pt x="149" y="7"/>
                  <a:pt x="149" y="7"/>
                  <a:pt x="149" y="7"/>
                </a:cubicBezTo>
                <a:cubicBezTo>
                  <a:pt x="149" y="7"/>
                  <a:pt x="149" y="7"/>
                  <a:pt x="149" y="7"/>
                </a:cubicBezTo>
                <a:cubicBezTo>
                  <a:pt x="149" y="7"/>
                  <a:pt x="149" y="7"/>
                  <a:pt x="148" y="7"/>
                </a:cubicBezTo>
                <a:cubicBezTo>
                  <a:pt x="148" y="7"/>
                  <a:pt x="148" y="8"/>
                  <a:pt x="148" y="8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9" y="8"/>
                  <a:pt x="149" y="8"/>
                </a:cubicBezTo>
                <a:close/>
                <a:moveTo>
                  <a:pt x="50" y="3"/>
                </a:move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lose/>
                <a:moveTo>
                  <a:pt x="46" y="9"/>
                </a:moveTo>
                <a:cubicBezTo>
                  <a:pt x="46" y="9"/>
                  <a:pt x="46" y="8"/>
                  <a:pt x="46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8" y="8"/>
                  <a:pt x="48" y="8"/>
                </a:cubicBezTo>
                <a:cubicBezTo>
                  <a:pt x="48" y="8"/>
                  <a:pt x="49" y="8"/>
                  <a:pt x="49" y="8"/>
                </a:cubicBezTo>
                <a:cubicBezTo>
                  <a:pt x="48" y="8"/>
                  <a:pt x="48" y="7"/>
                  <a:pt x="48" y="7"/>
                </a:cubicBezTo>
                <a:cubicBezTo>
                  <a:pt x="48" y="8"/>
                  <a:pt x="47" y="8"/>
                  <a:pt x="46" y="8"/>
                </a:cubicBezTo>
                <a:cubicBezTo>
                  <a:pt x="46" y="8"/>
                  <a:pt x="45" y="8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7"/>
                  <a:pt x="43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9"/>
                </a:cubicBezTo>
                <a:close/>
                <a:moveTo>
                  <a:pt x="82" y="8"/>
                </a:move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1" y="8"/>
                  <a:pt x="81" y="9"/>
                </a:cubicBezTo>
                <a:cubicBezTo>
                  <a:pt x="81" y="9"/>
                  <a:pt x="81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2" y="8"/>
                  <a:pt x="82" y="8"/>
                  <a:pt x="82" y="8"/>
                </a:cubicBezTo>
                <a:close/>
                <a:moveTo>
                  <a:pt x="96" y="8"/>
                </a:moveTo>
                <a:cubicBezTo>
                  <a:pt x="96" y="8"/>
                  <a:pt x="96" y="8"/>
                  <a:pt x="96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6" y="8"/>
                  <a:pt x="96" y="8"/>
                </a:cubicBezTo>
                <a:cubicBezTo>
                  <a:pt x="96" y="8"/>
                  <a:pt x="96" y="8"/>
                  <a:pt x="96" y="8"/>
                </a:cubicBezTo>
                <a:close/>
                <a:moveTo>
                  <a:pt x="71" y="9"/>
                </a:moveTo>
                <a:cubicBezTo>
                  <a:pt x="71" y="9"/>
                  <a:pt x="71" y="9"/>
                  <a:pt x="72" y="9"/>
                </a:cubicBezTo>
                <a:cubicBezTo>
                  <a:pt x="72" y="9"/>
                  <a:pt x="72" y="9"/>
                  <a:pt x="72" y="9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8"/>
                  <a:pt x="71" y="8"/>
                  <a:pt x="71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7"/>
                  <a:pt x="71" y="7"/>
                  <a:pt x="71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6"/>
                  <a:pt x="71" y="6"/>
                  <a:pt x="71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0" y="6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70" y="8"/>
                  <a:pt x="70" y="9"/>
                  <a:pt x="71" y="9"/>
                </a:cubicBezTo>
                <a:close/>
                <a:moveTo>
                  <a:pt x="137" y="7"/>
                </a:moveTo>
                <a:cubicBezTo>
                  <a:pt x="137" y="7"/>
                  <a:pt x="137" y="7"/>
                  <a:pt x="136" y="7"/>
                </a:cubicBezTo>
                <a:cubicBezTo>
                  <a:pt x="136" y="7"/>
                  <a:pt x="136" y="7"/>
                  <a:pt x="136" y="7"/>
                </a:cubicBezTo>
                <a:cubicBezTo>
                  <a:pt x="136" y="8"/>
                  <a:pt x="136" y="8"/>
                  <a:pt x="137" y="8"/>
                </a:cubicBezTo>
                <a:cubicBezTo>
                  <a:pt x="137" y="8"/>
                  <a:pt x="137" y="8"/>
                  <a:pt x="137" y="8"/>
                </a:cubicBezTo>
                <a:cubicBezTo>
                  <a:pt x="137" y="8"/>
                  <a:pt x="137" y="8"/>
                  <a:pt x="137" y="7"/>
                </a:cubicBezTo>
                <a:cubicBezTo>
                  <a:pt x="137" y="7"/>
                  <a:pt x="137" y="7"/>
                  <a:pt x="137" y="7"/>
                </a:cubicBezTo>
                <a:close/>
                <a:moveTo>
                  <a:pt x="79" y="8"/>
                </a:move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9" y="8"/>
                </a:cubicBezTo>
                <a:close/>
                <a:moveTo>
                  <a:pt x="99" y="7"/>
                </a:moveTo>
                <a:cubicBezTo>
                  <a:pt x="99" y="7"/>
                  <a:pt x="99" y="7"/>
                  <a:pt x="99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9" y="7"/>
                  <a:pt x="99" y="7"/>
                  <a:pt x="99" y="7"/>
                </a:cubicBezTo>
                <a:close/>
                <a:moveTo>
                  <a:pt x="92" y="7"/>
                </a:moveTo>
                <a:cubicBezTo>
                  <a:pt x="92" y="8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8"/>
                  <a:pt x="92" y="7"/>
                  <a:pt x="92" y="7"/>
                </a:cubicBezTo>
                <a:cubicBezTo>
                  <a:pt x="92" y="7"/>
                  <a:pt x="92" y="7"/>
                  <a:pt x="92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2" y="7"/>
                  <a:pt x="92" y="7"/>
                </a:cubicBezTo>
                <a:close/>
                <a:moveTo>
                  <a:pt x="65" y="17"/>
                </a:move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5" y="17"/>
                  <a:pt x="65" y="17"/>
                </a:cubicBezTo>
                <a:close/>
                <a:moveTo>
                  <a:pt x="55" y="17"/>
                </a:move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5" y="17"/>
                  <a:pt x="55" y="17"/>
                </a:cubicBezTo>
                <a:close/>
                <a:moveTo>
                  <a:pt x="28" y="16"/>
                </a:move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3" y="14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4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4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3" y="14"/>
                  <a:pt x="33" y="13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2"/>
                  <a:pt x="33" y="12"/>
                  <a:pt x="32" y="12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44" y="14"/>
                </a:moveTo>
                <a:cubicBezTo>
                  <a:pt x="144" y="14"/>
                  <a:pt x="144" y="14"/>
                  <a:pt x="144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4"/>
                  <a:pt x="144" y="15"/>
                  <a:pt x="144" y="15"/>
                </a:cubicBezTo>
                <a:cubicBezTo>
                  <a:pt x="144" y="15"/>
                  <a:pt x="144" y="15"/>
                  <a:pt x="145" y="15"/>
                </a:cubicBezTo>
                <a:cubicBezTo>
                  <a:pt x="145" y="15"/>
                  <a:pt x="144" y="15"/>
                  <a:pt x="144" y="15"/>
                </a:cubicBezTo>
                <a:cubicBezTo>
                  <a:pt x="145" y="15"/>
                  <a:pt x="145" y="15"/>
                  <a:pt x="145" y="14"/>
                </a:cubicBezTo>
                <a:cubicBezTo>
                  <a:pt x="145" y="14"/>
                  <a:pt x="144" y="14"/>
                  <a:pt x="144" y="14"/>
                </a:cubicBezTo>
                <a:cubicBezTo>
                  <a:pt x="144" y="14"/>
                  <a:pt x="144" y="14"/>
                  <a:pt x="144" y="14"/>
                </a:cubicBezTo>
                <a:close/>
                <a:moveTo>
                  <a:pt x="158" y="15"/>
                </a:moveTo>
                <a:cubicBezTo>
                  <a:pt x="158" y="15"/>
                  <a:pt x="157" y="15"/>
                  <a:pt x="157" y="15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57" y="15"/>
                  <a:pt x="158" y="15"/>
                  <a:pt x="158" y="15"/>
                </a:cubicBezTo>
                <a:close/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7" y="15"/>
                  <a:pt x="17" y="15"/>
                  <a:pt x="17" y="16"/>
                </a:cubicBezTo>
                <a:cubicBezTo>
                  <a:pt x="17" y="15"/>
                  <a:pt x="17" y="15"/>
                  <a:pt x="17" y="14"/>
                </a:cubicBezTo>
                <a:cubicBezTo>
                  <a:pt x="17" y="14"/>
                  <a:pt x="17" y="14"/>
                  <a:pt x="17" y="13"/>
                </a:cubicBezTo>
                <a:cubicBezTo>
                  <a:pt x="17" y="13"/>
                  <a:pt x="17" y="13"/>
                  <a:pt x="17" y="12"/>
                </a:cubicBezTo>
                <a:close/>
                <a:moveTo>
                  <a:pt x="32" y="13"/>
                </a:moveTo>
                <a:cubicBezTo>
                  <a:pt x="31" y="13"/>
                  <a:pt x="31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30" y="14"/>
                  <a:pt x="30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3"/>
                </a:cubicBezTo>
                <a:close/>
                <a:moveTo>
                  <a:pt x="22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4"/>
                  <a:pt x="22" y="14"/>
                </a:cubicBezTo>
                <a:cubicBezTo>
                  <a:pt x="22" y="14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24" y="13"/>
                </a:moveTo>
                <a:cubicBezTo>
                  <a:pt x="24" y="13"/>
                  <a:pt x="24" y="13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5" y="14"/>
                  <a:pt x="25" y="14"/>
                </a:cubicBezTo>
                <a:cubicBezTo>
                  <a:pt x="25" y="14"/>
                  <a:pt x="25" y="14"/>
                  <a:pt x="25" y="13"/>
                </a:cubicBezTo>
                <a:cubicBezTo>
                  <a:pt x="25" y="13"/>
                  <a:pt x="25" y="13"/>
                  <a:pt x="24" y="13"/>
                </a:cubicBezTo>
                <a:close/>
                <a:moveTo>
                  <a:pt x="24" y="14"/>
                </a:moveTo>
                <a:cubicBezTo>
                  <a:pt x="24" y="14"/>
                  <a:pt x="24" y="13"/>
                  <a:pt x="24" y="13"/>
                </a:cubicBezTo>
                <a:cubicBezTo>
                  <a:pt x="23" y="13"/>
                  <a:pt x="23" y="14"/>
                  <a:pt x="23" y="14"/>
                </a:cubicBezTo>
                <a:cubicBezTo>
                  <a:pt x="23" y="14"/>
                  <a:pt x="23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lose/>
                <a:moveTo>
                  <a:pt x="158" y="14"/>
                </a:moveTo>
                <a:cubicBezTo>
                  <a:pt x="158" y="14"/>
                  <a:pt x="158" y="14"/>
                  <a:pt x="158" y="14"/>
                </a:cubicBezTo>
                <a:cubicBezTo>
                  <a:pt x="158" y="14"/>
                  <a:pt x="158" y="15"/>
                  <a:pt x="158" y="15"/>
                </a:cubicBezTo>
                <a:cubicBezTo>
                  <a:pt x="158" y="15"/>
                  <a:pt x="158" y="15"/>
                  <a:pt x="158" y="15"/>
                </a:cubicBezTo>
                <a:cubicBezTo>
                  <a:pt x="158" y="15"/>
                  <a:pt x="158" y="15"/>
                  <a:pt x="158" y="14"/>
                </a:cubicBezTo>
                <a:close/>
                <a:moveTo>
                  <a:pt x="8" y="14"/>
                </a:move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lose/>
                <a:moveTo>
                  <a:pt x="7" y="15"/>
                </a:move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7" y="15"/>
                  <a:pt x="7" y="15"/>
                </a:cubicBezTo>
                <a:close/>
                <a:moveTo>
                  <a:pt x="8" y="13"/>
                </a:move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9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lose/>
                <a:moveTo>
                  <a:pt x="197" y="12"/>
                </a:move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7" y="12"/>
                  <a:pt x="198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6" y="12"/>
                  <a:pt x="196" y="12"/>
                </a:cubicBezTo>
                <a:cubicBezTo>
                  <a:pt x="196" y="12"/>
                  <a:pt x="196" y="13"/>
                  <a:pt x="196" y="13"/>
                </a:cubicBezTo>
                <a:cubicBezTo>
                  <a:pt x="196" y="13"/>
                  <a:pt x="196" y="13"/>
                  <a:pt x="196" y="13"/>
                </a:cubicBezTo>
                <a:cubicBezTo>
                  <a:pt x="196" y="13"/>
                  <a:pt x="196" y="13"/>
                  <a:pt x="196" y="13"/>
                </a:cubicBezTo>
                <a:cubicBezTo>
                  <a:pt x="196" y="13"/>
                  <a:pt x="196" y="13"/>
                  <a:pt x="196" y="13"/>
                </a:cubicBezTo>
                <a:cubicBezTo>
                  <a:pt x="196" y="12"/>
                  <a:pt x="196" y="12"/>
                  <a:pt x="197" y="12"/>
                </a:cubicBezTo>
                <a:close/>
                <a:moveTo>
                  <a:pt x="2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3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3" y="14"/>
                  <a:pt x="4" y="14"/>
                </a:cubicBezTo>
                <a:cubicBezTo>
                  <a:pt x="4" y="14"/>
                  <a:pt x="4" y="14"/>
                  <a:pt x="5" y="14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3"/>
                  <a:pt x="2" y="12"/>
                </a:cubicBezTo>
                <a:close/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6"/>
                  <a:pt x="6" y="17"/>
                </a:cubicBezTo>
                <a:cubicBezTo>
                  <a:pt x="6" y="17"/>
                  <a:pt x="6" y="17"/>
                  <a:pt x="6" y="18"/>
                </a:cubicBezTo>
                <a:cubicBezTo>
                  <a:pt x="6" y="18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lose/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1"/>
                  <a:pt x="1" y="21"/>
                  <a:pt x="1" y="22"/>
                </a:cubicBezTo>
                <a:cubicBezTo>
                  <a:pt x="1" y="23"/>
                  <a:pt x="1" y="23"/>
                  <a:pt x="0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4"/>
                  <a:pt x="2" y="25"/>
                  <a:pt x="3" y="26"/>
                </a:cubicBezTo>
                <a:cubicBezTo>
                  <a:pt x="3" y="25"/>
                  <a:pt x="3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4"/>
                  <a:pt x="6" y="24"/>
                  <a:pt x="7" y="24"/>
                </a:cubicBezTo>
                <a:cubicBezTo>
                  <a:pt x="7" y="25"/>
                  <a:pt x="8" y="25"/>
                  <a:pt x="8" y="25"/>
                </a:cubicBezTo>
                <a:cubicBezTo>
                  <a:pt x="8" y="25"/>
                  <a:pt x="8" y="25"/>
                  <a:pt x="8" y="24"/>
                </a:cubicBezTo>
                <a:cubicBezTo>
                  <a:pt x="7" y="24"/>
                  <a:pt x="7" y="23"/>
                  <a:pt x="7" y="22"/>
                </a:cubicBezTo>
                <a:cubicBezTo>
                  <a:pt x="7" y="21"/>
                  <a:pt x="7" y="21"/>
                  <a:pt x="8" y="20"/>
                </a:cubicBezTo>
                <a:cubicBezTo>
                  <a:pt x="8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20"/>
                </a:cubicBezTo>
                <a:cubicBezTo>
                  <a:pt x="5" y="20"/>
                  <a:pt x="6" y="21"/>
                  <a:pt x="6" y="22"/>
                </a:cubicBezTo>
                <a:cubicBezTo>
                  <a:pt x="6" y="23"/>
                  <a:pt x="5" y="25"/>
                  <a:pt x="4" y="25"/>
                </a:cubicBezTo>
                <a:cubicBezTo>
                  <a:pt x="2" y="25"/>
                  <a:pt x="1" y="23"/>
                  <a:pt x="1" y="22"/>
                </a:cubicBezTo>
                <a:cubicBezTo>
                  <a:pt x="1" y="21"/>
                  <a:pt x="2" y="21"/>
                  <a:pt x="2" y="20"/>
                </a:cubicBezTo>
                <a:cubicBezTo>
                  <a:pt x="2" y="19"/>
                  <a:pt x="1" y="19"/>
                  <a:pt x="0" y="18"/>
                </a:cubicBezTo>
                <a:close/>
                <a:moveTo>
                  <a:pt x="7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1"/>
                  <a:pt x="7" y="21"/>
                </a:cubicBezTo>
                <a:cubicBezTo>
                  <a:pt x="7" y="21"/>
                  <a:pt x="7" y="21"/>
                  <a:pt x="7" y="20"/>
                </a:cubicBezTo>
                <a:cubicBezTo>
                  <a:pt x="7" y="21"/>
                  <a:pt x="7" y="21"/>
                  <a:pt x="7" y="21"/>
                </a:cubicBezTo>
                <a:close/>
                <a:moveTo>
                  <a:pt x="17" y="6"/>
                </a:move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lose/>
                <a:moveTo>
                  <a:pt x="7" y="11"/>
                </a:moveTo>
                <a:cubicBezTo>
                  <a:pt x="7" y="11"/>
                  <a:pt x="7" y="11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6" y="10"/>
                  <a:pt x="6" y="11"/>
                  <a:pt x="6" y="11"/>
                </a:cubicBezTo>
                <a:cubicBezTo>
                  <a:pt x="6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lose/>
                <a:moveTo>
                  <a:pt x="53" y="3"/>
                </a:move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1"/>
                </a:cubicBezTo>
                <a:cubicBezTo>
                  <a:pt x="23" y="11"/>
                  <a:pt x="22" y="12"/>
                  <a:pt x="22" y="12"/>
                </a:cubicBezTo>
                <a:cubicBezTo>
                  <a:pt x="22" y="12"/>
                  <a:pt x="22" y="12"/>
                  <a:pt x="23" y="12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2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1"/>
                  <a:pt x="12" y="11"/>
                </a:cubicBezTo>
                <a:cubicBezTo>
                  <a:pt x="12" y="10"/>
                  <a:pt x="13" y="8"/>
                  <a:pt x="14" y="8"/>
                </a:cubicBezTo>
                <a:cubicBezTo>
                  <a:pt x="15" y="8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7"/>
                </a:cubicBezTo>
                <a:cubicBezTo>
                  <a:pt x="15" y="8"/>
                  <a:pt x="15" y="8"/>
                  <a:pt x="14" y="8"/>
                </a:cubicBezTo>
                <a:cubicBezTo>
                  <a:pt x="13" y="8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7"/>
                  <a:pt x="11" y="7"/>
                  <a:pt x="10" y="8"/>
                </a:cubicBezTo>
                <a:cubicBezTo>
                  <a:pt x="10" y="8"/>
                  <a:pt x="10" y="8"/>
                  <a:pt x="10" y="9"/>
                </a:cubicBezTo>
                <a:cubicBezTo>
                  <a:pt x="11" y="9"/>
                  <a:pt x="12" y="10"/>
                  <a:pt x="12" y="11"/>
                </a:cubicBezTo>
                <a:cubicBezTo>
                  <a:pt x="12" y="11"/>
                  <a:pt x="12" y="11"/>
                  <a:pt x="12" y="12"/>
                </a:cubicBezTo>
                <a:close/>
                <a:moveTo>
                  <a:pt x="2" y="16"/>
                </a:moveTo>
                <a:cubicBezTo>
                  <a:pt x="2" y="16"/>
                  <a:pt x="2" y="15"/>
                  <a:pt x="2" y="15"/>
                </a:cubicBezTo>
                <a:cubicBezTo>
                  <a:pt x="2" y="15"/>
                  <a:pt x="2" y="15"/>
                  <a:pt x="1" y="15"/>
                </a:cubicBezTo>
                <a:cubicBezTo>
                  <a:pt x="1" y="16"/>
                  <a:pt x="1" y="16"/>
                  <a:pt x="2" y="16"/>
                </a:cubicBezTo>
                <a:close/>
                <a:moveTo>
                  <a:pt x="27" y="3"/>
                </a:moveTo>
                <a:cubicBezTo>
                  <a:pt x="27" y="3"/>
                  <a:pt x="27" y="3"/>
                  <a:pt x="27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7" y="3"/>
                </a:cubicBezTo>
                <a:close/>
                <a:moveTo>
                  <a:pt x="24" y="3"/>
                </a:moveTo>
                <a:cubicBezTo>
                  <a:pt x="24" y="3"/>
                  <a:pt x="24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4"/>
                  <a:pt x="23" y="4"/>
                </a:cubicBezTo>
                <a:cubicBezTo>
                  <a:pt x="24" y="3"/>
                  <a:pt x="24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lose/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lose/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0" y="3"/>
                  <a:pt x="10" y="3"/>
                </a:cubicBezTo>
                <a:cubicBezTo>
                  <a:pt x="10" y="3"/>
                  <a:pt x="10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3"/>
                  <a:pt x="12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2" y="2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lose/>
                <a:moveTo>
                  <a:pt x="38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8" y="3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3"/>
                  <a:pt x="38" y="3"/>
                  <a:pt x="38" y="3"/>
                </a:cubicBezTo>
                <a:close/>
                <a:moveTo>
                  <a:pt x="22" y="2"/>
                </a:move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lose/>
                <a:moveTo>
                  <a:pt x="17" y="5"/>
                </a:moveTo>
                <a:cubicBezTo>
                  <a:pt x="17" y="5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lose/>
                <a:moveTo>
                  <a:pt x="32" y="3"/>
                </a:moveTo>
                <a:cubicBezTo>
                  <a:pt x="32" y="2"/>
                  <a:pt x="31" y="2"/>
                  <a:pt x="31" y="2"/>
                </a:cubicBezTo>
                <a:cubicBezTo>
                  <a:pt x="31" y="2"/>
                  <a:pt x="31" y="3"/>
                  <a:pt x="31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lose/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5"/>
                  <a:pt x="1" y="4"/>
                  <a:pt x="1" y="4"/>
                </a:cubicBezTo>
                <a:close/>
                <a:moveTo>
                  <a:pt x="23" y="4"/>
                </a:moveTo>
                <a:cubicBezTo>
                  <a:pt x="23" y="4"/>
                  <a:pt x="23" y="4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lose/>
                <a:moveTo>
                  <a:pt x="6" y="1"/>
                </a:moveTo>
                <a:cubicBezTo>
                  <a:pt x="6" y="2"/>
                  <a:pt x="6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3"/>
                  <a:pt x="4" y="3"/>
                </a:cubicBezTo>
                <a:cubicBezTo>
                  <a:pt x="5" y="3"/>
                  <a:pt x="5" y="3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2"/>
                  <a:pt x="7" y="2"/>
                </a:cubicBezTo>
                <a:cubicBezTo>
                  <a:pt x="7" y="2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lose/>
                <a:moveTo>
                  <a:pt x="2" y="4"/>
                </a:moveTo>
                <a:cubicBezTo>
                  <a:pt x="2" y="4"/>
                  <a:pt x="2" y="3"/>
                  <a:pt x="2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lose/>
                <a:moveTo>
                  <a:pt x="7" y="19"/>
                </a:move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7" y="19"/>
                  <a:pt x="7" y="19"/>
                </a:cubicBezTo>
                <a:close/>
                <a:moveTo>
                  <a:pt x="54" y="15"/>
                </a:moveTo>
                <a:cubicBezTo>
                  <a:pt x="54" y="15"/>
                  <a:pt x="54" y="15"/>
                  <a:pt x="54" y="15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5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5"/>
                  <a:pt x="55" y="15"/>
                  <a:pt x="54" y="15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55" y="16"/>
                </a:move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5" y="16"/>
                </a:cubicBezTo>
                <a:close/>
                <a:moveTo>
                  <a:pt x="42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3"/>
                  <a:pt x="42" y="13"/>
                </a:cubicBezTo>
                <a:cubicBezTo>
                  <a:pt x="42" y="13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5"/>
                </a:moveTo>
                <a:cubicBezTo>
                  <a:pt x="49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9" y="15"/>
                  <a:pt x="49" y="15"/>
                </a:cubicBezTo>
                <a:close/>
                <a:moveTo>
                  <a:pt x="39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lose/>
                <a:moveTo>
                  <a:pt x="49" y="16"/>
                </a:moveTo>
                <a:cubicBezTo>
                  <a:pt x="49" y="16"/>
                  <a:pt x="49" y="16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lose/>
                <a:moveTo>
                  <a:pt x="75" y="12"/>
                </a:moveTo>
                <a:cubicBezTo>
                  <a:pt x="75" y="12"/>
                  <a:pt x="75" y="13"/>
                  <a:pt x="74" y="13"/>
                </a:cubicBezTo>
                <a:cubicBezTo>
                  <a:pt x="75" y="13"/>
                  <a:pt x="75" y="14"/>
                  <a:pt x="75" y="15"/>
                </a:cubicBezTo>
                <a:cubicBezTo>
                  <a:pt x="75" y="15"/>
                  <a:pt x="75" y="15"/>
                  <a:pt x="75" y="15"/>
                </a:cubicBezTo>
                <a:cubicBezTo>
                  <a:pt x="75" y="15"/>
                  <a:pt x="75" y="15"/>
                  <a:pt x="75" y="15"/>
                </a:cubicBezTo>
                <a:cubicBezTo>
                  <a:pt x="75" y="15"/>
                  <a:pt x="76" y="15"/>
                  <a:pt x="76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5"/>
                  <a:pt x="75" y="15"/>
                  <a:pt x="75" y="15"/>
                </a:cubicBezTo>
                <a:cubicBezTo>
                  <a:pt x="75" y="14"/>
                  <a:pt x="76" y="14"/>
                  <a:pt x="76" y="13"/>
                </a:cubicBezTo>
                <a:cubicBezTo>
                  <a:pt x="76" y="13"/>
                  <a:pt x="76" y="12"/>
                  <a:pt x="75" y="12"/>
                </a:cubicBezTo>
                <a:close/>
                <a:moveTo>
                  <a:pt x="74" y="14"/>
                </a:moveTo>
                <a:cubicBezTo>
                  <a:pt x="74" y="14"/>
                  <a:pt x="74" y="13"/>
                  <a:pt x="74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3"/>
                  <a:pt x="73" y="14"/>
                  <a:pt x="73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14"/>
                  <a:pt x="74" y="14"/>
                  <a:pt x="74" y="14"/>
                </a:cubicBezTo>
                <a:close/>
                <a:moveTo>
                  <a:pt x="185" y="13"/>
                </a:moveTo>
                <a:cubicBezTo>
                  <a:pt x="185" y="13"/>
                  <a:pt x="185" y="13"/>
                  <a:pt x="185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85" y="13"/>
                  <a:pt x="185" y="13"/>
                  <a:pt x="184" y="13"/>
                </a:cubicBezTo>
                <a:cubicBezTo>
                  <a:pt x="184" y="13"/>
                  <a:pt x="184" y="13"/>
                  <a:pt x="184" y="13"/>
                </a:cubicBezTo>
                <a:cubicBezTo>
                  <a:pt x="184" y="13"/>
                  <a:pt x="184" y="13"/>
                  <a:pt x="184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85" y="13"/>
                  <a:pt x="185" y="13"/>
                  <a:pt x="185" y="13"/>
                </a:cubicBezTo>
                <a:close/>
                <a:moveTo>
                  <a:pt x="54" y="13"/>
                </a:moveTo>
                <a:cubicBezTo>
                  <a:pt x="54" y="14"/>
                  <a:pt x="55" y="14"/>
                  <a:pt x="55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7" y="14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8" y="14"/>
                  <a:pt x="58" y="14"/>
                  <a:pt x="59" y="1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9" y="13"/>
                  <a:pt x="59" y="12"/>
                </a:cubicBezTo>
                <a:cubicBezTo>
                  <a:pt x="59" y="13"/>
                  <a:pt x="58" y="13"/>
                  <a:pt x="57" y="13"/>
                </a:cubicBezTo>
                <a:cubicBezTo>
                  <a:pt x="56" y="13"/>
                  <a:pt x="55" y="13"/>
                  <a:pt x="55" y="12"/>
                </a:cubicBezTo>
                <a:cubicBezTo>
                  <a:pt x="54" y="12"/>
                  <a:pt x="54" y="13"/>
                  <a:pt x="54" y="13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1" y="15"/>
                  <a:pt x="61" y="14"/>
                  <a:pt x="62" y="14"/>
                </a:cubicBezTo>
                <a:cubicBezTo>
                  <a:pt x="62" y="14"/>
                  <a:pt x="61" y="14"/>
                  <a:pt x="61" y="14"/>
                </a:cubicBezTo>
                <a:cubicBezTo>
                  <a:pt x="60" y="14"/>
                  <a:pt x="60" y="14"/>
                  <a:pt x="60" y="15"/>
                </a:cubicBezTo>
                <a:close/>
                <a:moveTo>
                  <a:pt x="66" y="14"/>
                </a:moveTo>
                <a:cubicBezTo>
                  <a:pt x="66" y="14"/>
                  <a:pt x="67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7" y="14"/>
                  <a:pt x="67" y="13"/>
                </a:cubicBezTo>
                <a:cubicBezTo>
                  <a:pt x="67" y="13"/>
                  <a:pt x="67" y="13"/>
                  <a:pt x="66" y="13"/>
                </a:cubicBezTo>
                <a:cubicBezTo>
                  <a:pt x="66" y="14"/>
                  <a:pt x="66" y="14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4"/>
                  <a:pt x="66" y="14"/>
                  <a:pt x="66" y="14"/>
                </a:cubicBezTo>
                <a:close/>
                <a:moveTo>
                  <a:pt x="45" y="13"/>
                </a:move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6" y="13"/>
                  <a:pt x="46" y="13"/>
                </a:cubicBezTo>
                <a:cubicBezTo>
                  <a:pt x="46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lose/>
                <a:moveTo>
                  <a:pt x="198" y="10"/>
                </a:moveTo>
                <a:cubicBezTo>
                  <a:pt x="198" y="10"/>
                  <a:pt x="198" y="10"/>
                  <a:pt x="198" y="10"/>
                </a:cubicBezTo>
                <a:cubicBezTo>
                  <a:pt x="198" y="10"/>
                  <a:pt x="198" y="10"/>
                  <a:pt x="198" y="10"/>
                </a:cubicBezTo>
                <a:cubicBezTo>
                  <a:pt x="198" y="10"/>
                  <a:pt x="198" y="10"/>
                  <a:pt x="198" y="10"/>
                </a:cubicBezTo>
                <a:close/>
                <a:moveTo>
                  <a:pt x="71" y="11"/>
                </a:moveTo>
                <a:cubicBezTo>
                  <a:pt x="71" y="11"/>
                  <a:pt x="71" y="11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10"/>
                  <a:pt x="71" y="11"/>
                  <a:pt x="70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1" y="11"/>
                  <a:pt x="71" y="11"/>
                </a:cubicBezTo>
                <a:close/>
                <a:moveTo>
                  <a:pt x="189" y="11"/>
                </a:moveTo>
                <a:cubicBezTo>
                  <a:pt x="189" y="10"/>
                  <a:pt x="189" y="10"/>
                  <a:pt x="18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9" y="11"/>
                  <a:pt x="189" y="11"/>
                  <a:pt x="189" y="11"/>
                </a:cubicBezTo>
                <a:close/>
                <a:moveTo>
                  <a:pt x="98" y="10"/>
                </a:move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7" y="10"/>
                  <a:pt x="97" y="10"/>
                  <a:pt x="97" y="10"/>
                </a:cubicBezTo>
                <a:cubicBezTo>
                  <a:pt x="97" y="10"/>
                  <a:pt x="97" y="10"/>
                  <a:pt x="98" y="10"/>
                </a:cubicBezTo>
                <a:close/>
                <a:moveTo>
                  <a:pt x="98" y="12"/>
                </a:moveTo>
                <a:cubicBezTo>
                  <a:pt x="98" y="12"/>
                  <a:pt x="97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2"/>
                  <a:pt x="97" y="12"/>
                  <a:pt x="97" y="12"/>
                </a:cubicBezTo>
                <a:cubicBezTo>
                  <a:pt x="96" y="12"/>
                  <a:pt x="96" y="13"/>
                  <a:pt x="96" y="13"/>
                </a:cubicBezTo>
                <a:cubicBezTo>
                  <a:pt x="96" y="13"/>
                  <a:pt x="97" y="13"/>
                  <a:pt x="97" y="13"/>
                </a:cubicBezTo>
                <a:cubicBezTo>
                  <a:pt x="98" y="13"/>
                  <a:pt x="98" y="13"/>
                  <a:pt x="98" y="14"/>
                </a:cubicBezTo>
                <a:cubicBezTo>
                  <a:pt x="98" y="14"/>
                  <a:pt x="98" y="14"/>
                  <a:pt x="99" y="13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13"/>
                  <a:pt x="97" y="13"/>
                  <a:pt x="97" y="12"/>
                </a:cubicBezTo>
                <a:cubicBezTo>
                  <a:pt x="97" y="12"/>
                  <a:pt x="97" y="12"/>
                  <a:pt x="98" y="12"/>
                </a:cubicBezTo>
                <a:close/>
                <a:moveTo>
                  <a:pt x="197" y="12"/>
                </a:moveTo>
                <a:cubicBezTo>
                  <a:pt x="197" y="12"/>
                  <a:pt x="197" y="12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lose/>
                <a:moveTo>
                  <a:pt x="97" y="11"/>
                </a:move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11"/>
                  <a:pt x="97" y="11"/>
                </a:cubicBezTo>
                <a:close/>
                <a:moveTo>
                  <a:pt x="44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3" y="13"/>
                  <a:pt x="43" y="13"/>
                </a:cubicBezTo>
                <a:cubicBezTo>
                  <a:pt x="43" y="13"/>
                  <a:pt x="43" y="13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3"/>
                </a:cubicBezTo>
                <a:close/>
                <a:moveTo>
                  <a:pt x="167" y="12"/>
                </a:moveTo>
                <a:cubicBezTo>
                  <a:pt x="167" y="12"/>
                  <a:pt x="167" y="12"/>
                  <a:pt x="168" y="12"/>
                </a:cubicBezTo>
                <a:cubicBezTo>
                  <a:pt x="168" y="12"/>
                  <a:pt x="167" y="12"/>
                  <a:pt x="167" y="12"/>
                </a:cubicBezTo>
                <a:cubicBezTo>
                  <a:pt x="167" y="12"/>
                  <a:pt x="167" y="12"/>
                  <a:pt x="167" y="12"/>
                </a:cubicBezTo>
                <a:close/>
                <a:moveTo>
                  <a:pt x="52" y="13"/>
                </a:moveTo>
                <a:cubicBezTo>
                  <a:pt x="52" y="13"/>
                  <a:pt x="52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3" y="14"/>
                  <a:pt x="53" y="14"/>
                  <a:pt x="53" y="15"/>
                </a:cubicBezTo>
                <a:cubicBezTo>
                  <a:pt x="54" y="15"/>
                  <a:pt x="54" y="14"/>
                  <a:pt x="54" y="14"/>
                </a:cubicBezTo>
                <a:cubicBezTo>
                  <a:pt x="54" y="14"/>
                  <a:pt x="54" y="14"/>
                  <a:pt x="53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2" y="13"/>
                  <a:pt x="52" y="13"/>
                </a:cubicBezTo>
                <a:close/>
                <a:moveTo>
                  <a:pt x="52" y="14"/>
                </a:move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52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lose/>
                <a:moveTo>
                  <a:pt x="51" y="14"/>
                </a:move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131" y="13"/>
                </a:moveTo>
                <a:cubicBezTo>
                  <a:pt x="131" y="13"/>
                  <a:pt x="131" y="13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lose/>
                <a:moveTo>
                  <a:pt x="168" y="12"/>
                </a:moveTo>
                <a:cubicBezTo>
                  <a:pt x="168" y="12"/>
                  <a:pt x="168" y="12"/>
                  <a:pt x="168" y="12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12"/>
                  <a:pt x="168" y="12"/>
                  <a:pt x="168" y="12"/>
                </a:cubicBezTo>
                <a:close/>
                <a:moveTo>
                  <a:pt x="87" y="13"/>
                </a:move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12"/>
                  <a:pt x="86" y="13"/>
                  <a:pt x="86" y="13"/>
                </a:cubicBezTo>
                <a:cubicBezTo>
                  <a:pt x="86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6" y="14"/>
                  <a:pt x="86" y="13"/>
                  <a:pt x="87" y="13"/>
                </a:cubicBezTo>
                <a:close/>
                <a:moveTo>
                  <a:pt x="81" y="12"/>
                </a:moveTo>
                <a:cubicBezTo>
                  <a:pt x="81" y="12"/>
                  <a:pt x="81" y="13"/>
                  <a:pt x="80" y="13"/>
                </a:cubicBezTo>
                <a:cubicBezTo>
                  <a:pt x="80" y="13"/>
                  <a:pt x="80" y="13"/>
                  <a:pt x="80" y="13"/>
                </a:cubicBezTo>
                <a:cubicBezTo>
                  <a:pt x="80" y="13"/>
                  <a:pt x="80" y="13"/>
                  <a:pt x="81" y="13"/>
                </a:cubicBezTo>
                <a:cubicBezTo>
                  <a:pt x="81" y="13"/>
                  <a:pt x="81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13"/>
                  <a:pt x="81" y="13"/>
                  <a:pt x="81" y="14"/>
                </a:cubicBezTo>
                <a:cubicBezTo>
                  <a:pt x="82" y="14"/>
                  <a:pt x="82" y="14"/>
                  <a:pt x="82" y="15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3"/>
                  <a:pt x="83" y="13"/>
                </a:cubicBezTo>
                <a:cubicBezTo>
                  <a:pt x="83" y="13"/>
                  <a:pt x="82" y="13"/>
                  <a:pt x="81" y="12"/>
                </a:cubicBezTo>
                <a:cubicBezTo>
                  <a:pt x="81" y="12"/>
                  <a:pt x="81" y="12"/>
                  <a:pt x="81" y="12"/>
                </a:cubicBezTo>
                <a:close/>
                <a:moveTo>
                  <a:pt x="92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2" y="12"/>
                  <a:pt x="91" y="12"/>
                  <a:pt x="91" y="12"/>
                </a:cubicBezTo>
                <a:cubicBezTo>
                  <a:pt x="91" y="12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2" y="13"/>
                  <a:pt x="93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2" y="13"/>
                  <a:pt x="92" y="12"/>
                </a:cubicBezTo>
                <a:close/>
                <a:moveTo>
                  <a:pt x="93" y="13"/>
                </a:moveTo>
                <a:cubicBezTo>
                  <a:pt x="93" y="13"/>
                  <a:pt x="92" y="13"/>
                  <a:pt x="92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3" y="13"/>
                  <a:pt x="93" y="13"/>
                </a:cubicBezTo>
                <a:cubicBezTo>
                  <a:pt x="93" y="13"/>
                  <a:pt x="93" y="14"/>
                  <a:pt x="93" y="14"/>
                </a:cubicBezTo>
                <a:cubicBezTo>
                  <a:pt x="93" y="14"/>
                  <a:pt x="93" y="13"/>
                  <a:pt x="93" y="13"/>
                </a:cubicBezTo>
                <a:close/>
                <a:moveTo>
                  <a:pt x="94" y="13"/>
                </a:moveTo>
                <a:cubicBezTo>
                  <a:pt x="94" y="13"/>
                  <a:pt x="94" y="13"/>
                  <a:pt x="94" y="13"/>
                </a:cubicBezTo>
                <a:cubicBezTo>
                  <a:pt x="93" y="13"/>
                  <a:pt x="93" y="14"/>
                  <a:pt x="93" y="14"/>
                </a:cubicBezTo>
                <a:cubicBezTo>
                  <a:pt x="93" y="14"/>
                  <a:pt x="93" y="14"/>
                  <a:pt x="94" y="14"/>
                </a:cubicBezTo>
                <a:cubicBezTo>
                  <a:pt x="94" y="14"/>
                  <a:pt x="94" y="14"/>
                  <a:pt x="94" y="14"/>
                </a:cubicBezTo>
                <a:cubicBezTo>
                  <a:pt x="94" y="14"/>
                  <a:pt x="94" y="14"/>
                  <a:pt x="94" y="13"/>
                </a:cubicBezTo>
                <a:close/>
                <a:moveTo>
                  <a:pt x="77" y="15"/>
                </a:moveTo>
                <a:cubicBezTo>
                  <a:pt x="77" y="14"/>
                  <a:pt x="78" y="14"/>
                  <a:pt x="78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79" y="14"/>
                  <a:pt x="79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79" y="13"/>
                  <a:pt x="78" y="13"/>
                  <a:pt x="78" y="13"/>
                </a:cubicBezTo>
                <a:cubicBezTo>
                  <a:pt x="78" y="13"/>
                  <a:pt x="77" y="13"/>
                  <a:pt x="77" y="13"/>
                </a:cubicBezTo>
                <a:cubicBezTo>
                  <a:pt x="77" y="13"/>
                  <a:pt x="77" y="14"/>
                  <a:pt x="77" y="14"/>
                </a:cubicBezTo>
                <a:cubicBezTo>
                  <a:pt x="77" y="14"/>
                  <a:pt x="77" y="14"/>
                  <a:pt x="77" y="15"/>
                </a:cubicBezTo>
                <a:close/>
                <a:moveTo>
                  <a:pt x="192" y="14"/>
                </a:moveTo>
                <a:cubicBezTo>
                  <a:pt x="192" y="14"/>
                  <a:pt x="192" y="13"/>
                  <a:pt x="192" y="13"/>
                </a:cubicBezTo>
                <a:cubicBezTo>
                  <a:pt x="191" y="13"/>
                  <a:pt x="191" y="13"/>
                  <a:pt x="191" y="14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1" y="14"/>
                  <a:pt x="192" y="14"/>
                  <a:pt x="192" y="14"/>
                </a:cubicBezTo>
                <a:close/>
                <a:moveTo>
                  <a:pt x="92" y="15"/>
                </a:move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lose/>
                <a:moveTo>
                  <a:pt x="143" y="14"/>
                </a:moveTo>
                <a:cubicBezTo>
                  <a:pt x="143" y="14"/>
                  <a:pt x="143" y="13"/>
                  <a:pt x="143" y="13"/>
                </a:cubicBezTo>
                <a:cubicBezTo>
                  <a:pt x="143" y="13"/>
                  <a:pt x="143" y="13"/>
                  <a:pt x="143" y="13"/>
                </a:cubicBezTo>
                <a:cubicBezTo>
                  <a:pt x="143" y="13"/>
                  <a:pt x="143" y="14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lose/>
                <a:moveTo>
                  <a:pt x="93" y="15"/>
                </a:move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2" y="15"/>
                </a:cubicBezTo>
                <a:cubicBezTo>
                  <a:pt x="92" y="15"/>
                  <a:pt x="92" y="15"/>
                  <a:pt x="93" y="15"/>
                </a:cubicBezTo>
                <a:close/>
                <a:moveTo>
                  <a:pt x="196" y="13"/>
                </a:moveTo>
                <a:cubicBezTo>
                  <a:pt x="196" y="13"/>
                  <a:pt x="196" y="13"/>
                  <a:pt x="196" y="13"/>
                </a:cubicBezTo>
                <a:cubicBezTo>
                  <a:pt x="196" y="13"/>
                  <a:pt x="196" y="13"/>
                  <a:pt x="196" y="13"/>
                </a:cubicBezTo>
                <a:cubicBezTo>
                  <a:pt x="196" y="13"/>
                  <a:pt x="196" y="13"/>
                  <a:pt x="196" y="13"/>
                </a:cubicBezTo>
                <a:close/>
                <a:moveTo>
                  <a:pt x="84" y="13"/>
                </a:move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3"/>
                  <a:pt x="84" y="13"/>
                </a:cubicBezTo>
                <a:close/>
                <a:moveTo>
                  <a:pt x="138" y="14"/>
                </a:moveTo>
                <a:cubicBezTo>
                  <a:pt x="138" y="13"/>
                  <a:pt x="138" y="13"/>
                  <a:pt x="138" y="13"/>
                </a:cubicBezTo>
                <a:cubicBezTo>
                  <a:pt x="138" y="13"/>
                  <a:pt x="139" y="13"/>
                  <a:pt x="139" y="13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13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2"/>
                  <a:pt x="138" y="12"/>
                  <a:pt x="138" y="12"/>
                </a:cubicBezTo>
                <a:cubicBezTo>
                  <a:pt x="138" y="13"/>
                  <a:pt x="138" y="13"/>
                  <a:pt x="138" y="14"/>
                </a:cubicBezTo>
                <a:cubicBezTo>
                  <a:pt x="138" y="14"/>
                  <a:pt x="138" y="14"/>
                  <a:pt x="138" y="14"/>
                </a:cubicBezTo>
                <a:close/>
                <a:moveTo>
                  <a:pt x="143" y="13"/>
                </a:moveTo>
                <a:cubicBezTo>
                  <a:pt x="143" y="13"/>
                  <a:pt x="143" y="13"/>
                  <a:pt x="143" y="13"/>
                </a:cubicBezTo>
                <a:cubicBezTo>
                  <a:pt x="143" y="13"/>
                  <a:pt x="143" y="13"/>
                  <a:pt x="143" y="13"/>
                </a:cubicBezTo>
                <a:cubicBezTo>
                  <a:pt x="143" y="13"/>
                  <a:pt x="143" y="13"/>
                  <a:pt x="143" y="13"/>
                </a:cubicBezTo>
                <a:cubicBezTo>
                  <a:pt x="143" y="13"/>
                  <a:pt x="143" y="13"/>
                  <a:pt x="143" y="13"/>
                </a:cubicBezTo>
                <a:close/>
                <a:moveTo>
                  <a:pt x="143" y="14"/>
                </a:moveTo>
                <a:cubicBezTo>
                  <a:pt x="143" y="14"/>
                  <a:pt x="143" y="14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14"/>
                  <a:pt x="143" y="14"/>
                  <a:pt x="143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15"/>
                  <a:pt x="143" y="15"/>
                  <a:pt x="142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15"/>
                  <a:pt x="143" y="14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lose/>
                <a:moveTo>
                  <a:pt x="131" y="13"/>
                </a:moveTo>
                <a:cubicBezTo>
                  <a:pt x="131" y="13"/>
                  <a:pt x="131" y="13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lose/>
                <a:moveTo>
                  <a:pt x="191" y="12"/>
                </a:moveTo>
                <a:cubicBezTo>
                  <a:pt x="191" y="12"/>
                  <a:pt x="191" y="12"/>
                  <a:pt x="191" y="12"/>
                </a:cubicBezTo>
                <a:cubicBezTo>
                  <a:pt x="191" y="12"/>
                  <a:pt x="191" y="13"/>
                  <a:pt x="191" y="13"/>
                </a:cubicBezTo>
                <a:cubicBezTo>
                  <a:pt x="191" y="13"/>
                  <a:pt x="191" y="13"/>
                  <a:pt x="192" y="13"/>
                </a:cubicBezTo>
                <a:cubicBezTo>
                  <a:pt x="192" y="13"/>
                  <a:pt x="192" y="13"/>
                  <a:pt x="192" y="13"/>
                </a:cubicBezTo>
                <a:cubicBezTo>
                  <a:pt x="192" y="13"/>
                  <a:pt x="192" y="13"/>
                  <a:pt x="192" y="13"/>
                </a:cubicBezTo>
                <a:cubicBezTo>
                  <a:pt x="192" y="12"/>
                  <a:pt x="191" y="12"/>
                  <a:pt x="191" y="12"/>
                </a:cubicBezTo>
                <a:close/>
                <a:moveTo>
                  <a:pt x="186" y="13"/>
                </a:moveTo>
                <a:cubicBezTo>
                  <a:pt x="186" y="13"/>
                  <a:pt x="186" y="13"/>
                  <a:pt x="186" y="13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186" y="13"/>
                  <a:pt x="186" y="12"/>
                  <a:pt x="186" y="12"/>
                </a:cubicBezTo>
                <a:cubicBezTo>
                  <a:pt x="186" y="13"/>
                  <a:pt x="186" y="13"/>
                  <a:pt x="186" y="13"/>
                </a:cubicBezTo>
                <a:close/>
                <a:moveTo>
                  <a:pt x="132" y="12"/>
                </a:moveTo>
                <a:cubicBezTo>
                  <a:pt x="132" y="12"/>
                  <a:pt x="132" y="12"/>
                  <a:pt x="132" y="13"/>
                </a:cubicBezTo>
                <a:cubicBezTo>
                  <a:pt x="132" y="12"/>
                  <a:pt x="132" y="12"/>
                  <a:pt x="132" y="12"/>
                </a:cubicBezTo>
                <a:cubicBezTo>
                  <a:pt x="132" y="12"/>
                  <a:pt x="132" y="12"/>
                  <a:pt x="132" y="12"/>
                </a:cubicBezTo>
                <a:cubicBezTo>
                  <a:pt x="132" y="12"/>
                  <a:pt x="132" y="12"/>
                  <a:pt x="132" y="12"/>
                </a:cubicBezTo>
                <a:close/>
                <a:moveTo>
                  <a:pt x="99" y="14"/>
                </a:moveTo>
                <a:cubicBezTo>
                  <a:pt x="99" y="14"/>
                  <a:pt x="99" y="14"/>
                  <a:pt x="99" y="14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4"/>
                  <a:pt x="99" y="14"/>
                  <a:pt x="99" y="14"/>
                </a:cubicBezTo>
                <a:close/>
                <a:moveTo>
                  <a:pt x="132" y="14"/>
                </a:moveTo>
                <a:cubicBezTo>
                  <a:pt x="132" y="14"/>
                  <a:pt x="132" y="14"/>
                  <a:pt x="132" y="14"/>
                </a:cubicBezTo>
                <a:cubicBezTo>
                  <a:pt x="132" y="14"/>
                  <a:pt x="132" y="14"/>
                  <a:pt x="132" y="14"/>
                </a:cubicBezTo>
                <a:cubicBezTo>
                  <a:pt x="132" y="14"/>
                  <a:pt x="132" y="14"/>
                  <a:pt x="132" y="14"/>
                </a:cubicBezTo>
                <a:close/>
                <a:moveTo>
                  <a:pt x="96" y="13"/>
                </a:move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3"/>
                  <a:pt x="96" y="13"/>
                </a:cubicBezTo>
                <a:close/>
                <a:moveTo>
                  <a:pt x="131" y="12"/>
                </a:moveTo>
                <a:cubicBezTo>
                  <a:pt x="131" y="13"/>
                  <a:pt x="131" y="13"/>
                  <a:pt x="132" y="13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13"/>
                  <a:pt x="132" y="12"/>
                  <a:pt x="131" y="12"/>
                </a:cubicBezTo>
                <a:close/>
                <a:moveTo>
                  <a:pt x="232" y="81"/>
                </a:moveTo>
                <a:cubicBezTo>
                  <a:pt x="231" y="81"/>
                  <a:pt x="231" y="81"/>
                  <a:pt x="231" y="81"/>
                </a:cubicBezTo>
                <a:cubicBezTo>
                  <a:pt x="231" y="81"/>
                  <a:pt x="231" y="81"/>
                  <a:pt x="231" y="81"/>
                </a:cubicBezTo>
                <a:cubicBezTo>
                  <a:pt x="232" y="81"/>
                  <a:pt x="233" y="81"/>
                  <a:pt x="233" y="81"/>
                </a:cubicBezTo>
                <a:cubicBezTo>
                  <a:pt x="233" y="81"/>
                  <a:pt x="233" y="81"/>
                  <a:pt x="233" y="81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32" y="81"/>
                  <a:pt x="232" y="81"/>
                  <a:pt x="232" y="81"/>
                </a:cubicBezTo>
                <a:close/>
                <a:moveTo>
                  <a:pt x="240" y="55"/>
                </a:moveTo>
                <a:cubicBezTo>
                  <a:pt x="240" y="55"/>
                  <a:pt x="240" y="54"/>
                  <a:pt x="240" y="54"/>
                </a:cubicBezTo>
                <a:cubicBezTo>
                  <a:pt x="239" y="54"/>
                  <a:pt x="239" y="54"/>
                  <a:pt x="238" y="55"/>
                </a:cubicBezTo>
                <a:cubicBezTo>
                  <a:pt x="238" y="55"/>
                  <a:pt x="238" y="55"/>
                  <a:pt x="238" y="55"/>
                </a:cubicBezTo>
                <a:cubicBezTo>
                  <a:pt x="239" y="55"/>
                  <a:pt x="239" y="55"/>
                  <a:pt x="238" y="55"/>
                </a:cubicBezTo>
                <a:cubicBezTo>
                  <a:pt x="238" y="56"/>
                  <a:pt x="238" y="56"/>
                  <a:pt x="238" y="56"/>
                </a:cubicBezTo>
                <a:cubicBezTo>
                  <a:pt x="238" y="56"/>
                  <a:pt x="238" y="56"/>
                  <a:pt x="238" y="56"/>
                </a:cubicBezTo>
                <a:cubicBezTo>
                  <a:pt x="238" y="56"/>
                  <a:pt x="239" y="56"/>
                  <a:pt x="239" y="56"/>
                </a:cubicBezTo>
                <a:cubicBezTo>
                  <a:pt x="239" y="56"/>
                  <a:pt x="239" y="56"/>
                  <a:pt x="239" y="56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9" y="55"/>
                  <a:pt x="240" y="55"/>
                  <a:pt x="240" y="55"/>
                </a:cubicBezTo>
                <a:cubicBezTo>
                  <a:pt x="240" y="55"/>
                  <a:pt x="240" y="55"/>
                  <a:pt x="240" y="55"/>
                </a:cubicBezTo>
                <a:close/>
                <a:moveTo>
                  <a:pt x="187" y="61"/>
                </a:moveTo>
                <a:cubicBezTo>
                  <a:pt x="188" y="62"/>
                  <a:pt x="189" y="62"/>
                  <a:pt x="190" y="62"/>
                </a:cubicBezTo>
                <a:cubicBezTo>
                  <a:pt x="191" y="62"/>
                  <a:pt x="192" y="61"/>
                  <a:pt x="193" y="60"/>
                </a:cubicBezTo>
                <a:cubicBezTo>
                  <a:pt x="193" y="60"/>
                  <a:pt x="193" y="60"/>
                  <a:pt x="193" y="60"/>
                </a:cubicBezTo>
                <a:cubicBezTo>
                  <a:pt x="193" y="60"/>
                  <a:pt x="193" y="60"/>
                  <a:pt x="193" y="60"/>
                </a:cubicBezTo>
                <a:cubicBezTo>
                  <a:pt x="193" y="60"/>
                  <a:pt x="193" y="60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2" y="60"/>
                  <a:pt x="192" y="61"/>
                  <a:pt x="191" y="61"/>
                </a:cubicBezTo>
                <a:cubicBezTo>
                  <a:pt x="190" y="61"/>
                  <a:pt x="190" y="61"/>
                  <a:pt x="189" y="61"/>
                </a:cubicBezTo>
                <a:cubicBezTo>
                  <a:pt x="189" y="61"/>
                  <a:pt x="188" y="61"/>
                  <a:pt x="189" y="61"/>
                </a:cubicBezTo>
                <a:cubicBezTo>
                  <a:pt x="188" y="61"/>
                  <a:pt x="189" y="61"/>
                  <a:pt x="189" y="61"/>
                </a:cubicBezTo>
                <a:cubicBezTo>
                  <a:pt x="187" y="61"/>
                  <a:pt x="188" y="61"/>
                  <a:pt x="189" y="61"/>
                </a:cubicBezTo>
                <a:cubicBezTo>
                  <a:pt x="188" y="61"/>
                  <a:pt x="188" y="61"/>
                  <a:pt x="187" y="61"/>
                </a:cubicBezTo>
                <a:close/>
                <a:moveTo>
                  <a:pt x="195" y="83"/>
                </a:moveTo>
                <a:cubicBezTo>
                  <a:pt x="195" y="83"/>
                  <a:pt x="195" y="83"/>
                  <a:pt x="196" y="83"/>
                </a:cubicBezTo>
                <a:cubicBezTo>
                  <a:pt x="196" y="83"/>
                  <a:pt x="195" y="83"/>
                  <a:pt x="196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4" y="83"/>
                  <a:pt x="194" y="84"/>
                  <a:pt x="194" y="84"/>
                </a:cubicBezTo>
                <a:cubicBezTo>
                  <a:pt x="194" y="84"/>
                  <a:pt x="195" y="84"/>
                  <a:pt x="195" y="84"/>
                </a:cubicBezTo>
                <a:cubicBezTo>
                  <a:pt x="195" y="84"/>
                  <a:pt x="196" y="84"/>
                  <a:pt x="195" y="83"/>
                </a:cubicBezTo>
                <a:close/>
                <a:moveTo>
                  <a:pt x="187" y="60"/>
                </a:moveTo>
                <a:cubicBezTo>
                  <a:pt x="187" y="60"/>
                  <a:pt x="188" y="61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9" y="60"/>
                  <a:pt x="188" y="60"/>
                </a:cubicBezTo>
                <a:cubicBezTo>
                  <a:pt x="187" y="60"/>
                  <a:pt x="189" y="60"/>
                  <a:pt x="187" y="60"/>
                </a:cubicBezTo>
                <a:close/>
                <a:moveTo>
                  <a:pt x="164" y="62"/>
                </a:moveTo>
                <a:cubicBezTo>
                  <a:pt x="167" y="62"/>
                  <a:pt x="168" y="60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7" y="57"/>
                  <a:pt x="166" y="57"/>
                  <a:pt x="165" y="57"/>
                </a:cubicBezTo>
                <a:cubicBezTo>
                  <a:pt x="166" y="57"/>
                  <a:pt x="166" y="57"/>
                  <a:pt x="166" y="58"/>
                </a:cubicBezTo>
                <a:cubicBezTo>
                  <a:pt x="166" y="58"/>
                  <a:pt x="166" y="58"/>
                  <a:pt x="166" y="58"/>
                </a:cubicBezTo>
                <a:cubicBezTo>
                  <a:pt x="165" y="58"/>
                  <a:pt x="166" y="58"/>
                  <a:pt x="166" y="58"/>
                </a:cubicBezTo>
                <a:cubicBezTo>
                  <a:pt x="166" y="57"/>
                  <a:pt x="165" y="57"/>
                  <a:pt x="165" y="57"/>
                </a:cubicBezTo>
                <a:cubicBezTo>
                  <a:pt x="165" y="58"/>
                  <a:pt x="165" y="58"/>
                  <a:pt x="164" y="58"/>
                </a:cubicBezTo>
                <a:cubicBezTo>
                  <a:pt x="165" y="58"/>
                  <a:pt x="165" y="58"/>
                  <a:pt x="165" y="58"/>
                </a:cubicBezTo>
                <a:cubicBezTo>
                  <a:pt x="165" y="58"/>
                  <a:pt x="165" y="58"/>
                  <a:pt x="166" y="58"/>
                </a:cubicBezTo>
                <a:cubicBezTo>
                  <a:pt x="167" y="58"/>
                  <a:pt x="167" y="58"/>
                  <a:pt x="167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59"/>
                  <a:pt x="167" y="59"/>
                  <a:pt x="167" y="59"/>
                </a:cubicBezTo>
                <a:cubicBezTo>
                  <a:pt x="166" y="59"/>
                  <a:pt x="164" y="58"/>
                  <a:pt x="164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58"/>
                  <a:pt x="164" y="59"/>
                  <a:pt x="163" y="59"/>
                </a:cubicBezTo>
                <a:cubicBezTo>
                  <a:pt x="163" y="59"/>
                  <a:pt x="163" y="60"/>
                  <a:pt x="162" y="60"/>
                </a:cubicBezTo>
                <a:cubicBezTo>
                  <a:pt x="162" y="60"/>
                  <a:pt x="163" y="61"/>
                  <a:pt x="162" y="61"/>
                </a:cubicBezTo>
                <a:cubicBezTo>
                  <a:pt x="162" y="61"/>
                  <a:pt x="162" y="60"/>
                  <a:pt x="161" y="60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2" y="61"/>
                  <a:pt x="163" y="62"/>
                  <a:pt x="164" y="62"/>
                </a:cubicBezTo>
                <a:close/>
                <a:moveTo>
                  <a:pt x="167" y="58"/>
                </a:moveTo>
                <a:cubicBezTo>
                  <a:pt x="166" y="57"/>
                  <a:pt x="166" y="57"/>
                  <a:pt x="166" y="57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67" y="57"/>
                  <a:pt x="167" y="57"/>
                </a:cubicBezTo>
                <a:lnTo>
                  <a:pt x="167" y="58"/>
                </a:lnTo>
                <a:close/>
                <a:moveTo>
                  <a:pt x="166" y="60"/>
                </a:moveTo>
                <a:cubicBezTo>
                  <a:pt x="165" y="60"/>
                  <a:pt x="165" y="60"/>
                  <a:pt x="165" y="60"/>
                </a:cubicBezTo>
                <a:cubicBezTo>
                  <a:pt x="165" y="60"/>
                  <a:pt x="165" y="60"/>
                  <a:pt x="165" y="60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60"/>
                  <a:pt x="166" y="60"/>
                  <a:pt x="166" y="60"/>
                </a:cubicBezTo>
                <a:close/>
                <a:moveTo>
                  <a:pt x="189" y="60"/>
                </a:moveTo>
                <a:cubicBezTo>
                  <a:pt x="189" y="60"/>
                  <a:pt x="189" y="59"/>
                  <a:pt x="189" y="59"/>
                </a:cubicBezTo>
                <a:cubicBezTo>
                  <a:pt x="188" y="59"/>
                  <a:pt x="187" y="59"/>
                  <a:pt x="187" y="59"/>
                </a:cubicBezTo>
                <a:cubicBezTo>
                  <a:pt x="187" y="60"/>
                  <a:pt x="188" y="60"/>
                  <a:pt x="189" y="60"/>
                </a:cubicBezTo>
                <a:close/>
                <a:moveTo>
                  <a:pt x="195" y="83"/>
                </a:moveTo>
                <a:cubicBezTo>
                  <a:pt x="196" y="83"/>
                  <a:pt x="195" y="82"/>
                  <a:pt x="195" y="82"/>
                </a:cubicBezTo>
                <a:cubicBezTo>
                  <a:pt x="195" y="82"/>
                  <a:pt x="195" y="83"/>
                  <a:pt x="195" y="83"/>
                </a:cubicBezTo>
                <a:close/>
                <a:moveTo>
                  <a:pt x="55" y="80"/>
                </a:moveTo>
                <a:cubicBezTo>
                  <a:pt x="58" y="80"/>
                  <a:pt x="59" y="78"/>
                  <a:pt x="59" y="76"/>
                </a:cubicBezTo>
                <a:cubicBezTo>
                  <a:pt x="59" y="74"/>
                  <a:pt x="58" y="72"/>
                  <a:pt x="55" y="72"/>
                </a:cubicBezTo>
                <a:cubicBezTo>
                  <a:pt x="53" y="72"/>
                  <a:pt x="51" y="74"/>
                  <a:pt x="51" y="76"/>
                </a:cubicBezTo>
                <a:cubicBezTo>
                  <a:pt x="51" y="78"/>
                  <a:pt x="53" y="80"/>
                  <a:pt x="55" y="80"/>
                </a:cubicBezTo>
                <a:close/>
                <a:moveTo>
                  <a:pt x="156" y="62"/>
                </a:moveTo>
                <a:cubicBezTo>
                  <a:pt x="158" y="62"/>
                  <a:pt x="159" y="61"/>
                  <a:pt x="159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59" y="60"/>
                  <a:pt x="158" y="60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9"/>
                  <a:pt x="156" y="59"/>
                  <a:pt x="157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7" y="58"/>
                  <a:pt x="157" y="58"/>
                  <a:pt x="157" y="58"/>
                </a:cubicBezTo>
                <a:cubicBezTo>
                  <a:pt x="157" y="58"/>
                  <a:pt x="158" y="57"/>
                  <a:pt x="159" y="57"/>
                </a:cubicBezTo>
                <a:cubicBezTo>
                  <a:pt x="159" y="57"/>
                  <a:pt x="159" y="58"/>
                  <a:pt x="159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58" y="58"/>
                  <a:pt x="158" y="59"/>
                  <a:pt x="157" y="59"/>
                </a:cubicBezTo>
                <a:cubicBezTo>
                  <a:pt x="158" y="59"/>
                  <a:pt x="157" y="59"/>
                  <a:pt x="158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9" y="59"/>
                  <a:pt x="159" y="59"/>
                  <a:pt x="159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60" y="58"/>
                  <a:pt x="160" y="57"/>
                  <a:pt x="160" y="57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59" y="57"/>
                  <a:pt x="159" y="57"/>
                  <a:pt x="159" y="57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59" y="55"/>
                  <a:pt x="158" y="55"/>
                  <a:pt x="157" y="54"/>
                </a:cubicBezTo>
                <a:cubicBezTo>
                  <a:pt x="157" y="55"/>
                  <a:pt x="157" y="55"/>
                  <a:pt x="156" y="55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6" y="55"/>
                  <a:pt x="156" y="55"/>
                  <a:pt x="156" y="56"/>
                </a:cubicBezTo>
                <a:cubicBezTo>
                  <a:pt x="156" y="56"/>
                  <a:pt x="156" y="56"/>
                  <a:pt x="157" y="56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7" y="57"/>
                  <a:pt x="157" y="57"/>
                  <a:pt x="157" y="56"/>
                </a:cubicBezTo>
                <a:cubicBezTo>
                  <a:pt x="156" y="56"/>
                  <a:pt x="156" y="56"/>
                  <a:pt x="156" y="56"/>
                </a:cubicBezTo>
                <a:cubicBezTo>
                  <a:pt x="156" y="57"/>
                  <a:pt x="156" y="57"/>
                  <a:pt x="156" y="57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7" y="57"/>
                  <a:pt x="156" y="57"/>
                  <a:pt x="156" y="57"/>
                </a:cubicBezTo>
                <a:cubicBezTo>
                  <a:pt x="155" y="57"/>
                  <a:pt x="154" y="56"/>
                  <a:pt x="154" y="56"/>
                </a:cubicBezTo>
                <a:cubicBezTo>
                  <a:pt x="154" y="56"/>
                  <a:pt x="155" y="56"/>
                  <a:pt x="155" y="56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4" y="55"/>
                  <a:pt x="153" y="56"/>
                  <a:pt x="154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57"/>
                  <a:pt x="153" y="57"/>
                  <a:pt x="152" y="57"/>
                </a:cubicBezTo>
                <a:cubicBezTo>
                  <a:pt x="152" y="57"/>
                  <a:pt x="152" y="58"/>
                  <a:pt x="152" y="58"/>
                </a:cubicBezTo>
                <a:cubicBezTo>
                  <a:pt x="152" y="60"/>
                  <a:pt x="154" y="62"/>
                  <a:pt x="156" y="62"/>
                </a:cubicBezTo>
                <a:close/>
                <a:moveTo>
                  <a:pt x="157" y="55"/>
                </a:moveTo>
                <a:cubicBezTo>
                  <a:pt x="157" y="55"/>
                  <a:pt x="158" y="55"/>
                  <a:pt x="158" y="55"/>
                </a:cubicBezTo>
                <a:cubicBezTo>
                  <a:pt x="158" y="55"/>
                  <a:pt x="158" y="55"/>
                  <a:pt x="158" y="55"/>
                </a:cubicBezTo>
                <a:cubicBezTo>
                  <a:pt x="158" y="55"/>
                  <a:pt x="158" y="55"/>
                  <a:pt x="157" y="55"/>
                </a:cubicBezTo>
                <a:close/>
                <a:moveTo>
                  <a:pt x="157" y="57"/>
                </a:moveTo>
                <a:cubicBezTo>
                  <a:pt x="158" y="57"/>
                  <a:pt x="158" y="57"/>
                  <a:pt x="159" y="57"/>
                </a:cubicBezTo>
                <a:cubicBezTo>
                  <a:pt x="158" y="57"/>
                  <a:pt x="158" y="57"/>
                  <a:pt x="157" y="57"/>
                </a:cubicBezTo>
                <a:close/>
                <a:moveTo>
                  <a:pt x="157" y="58"/>
                </a:moveTo>
                <a:cubicBezTo>
                  <a:pt x="157" y="58"/>
                  <a:pt x="157" y="58"/>
                  <a:pt x="157" y="58"/>
                </a:cubicBezTo>
                <a:cubicBezTo>
                  <a:pt x="157" y="58"/>
                  <a:pt x="157" y="58"/>
                  <a:pt x="157" y="58"/>
                </a:cubicBezTo>
                <a:close/>
                <a:moveTo>
                  <a:pt x="195" y="82"/>
                </a:moveTo>
                <a:cubicBezTo>
                  <a:pt x="195" y="82"/>
                  <a:pt x="195" y="82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lose/>
                <a:moveTo>
                  <a:pt x="47" y="80"/>
                </a:moveTo>
                <a:cubicBezTo>
                  <a:pt x="49" y="80"/>
                  <a:pt x="51" y="78"/>
                  <a:pt x="51" y="76"/>
                </a:cubicBezTo>
                <a:cubicBezTo>
                  <a:pt x="51" y="74"/>
                  <a:pt x="49" y="72"/>
                  <a:pt x="47" y="72"/>
                </a:cubicBezTo>
                <a:cubicBezTo>
                  <a:pt x="45" y="72"/>
                  <a:pt x="43" y="74"/>
                  <a:pt x="43" y="76"/>
                </a:cubicBezTo>
                <a:cubicBezTo>
                  <a:pt x="43" y="78"/>
                  <a:pt x="45" y="80"/>
                  <a:pt x="47" y="80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74"/>
                  <a:pt x="66" y="72"/>
                  <a:pt x="64" y="72"/>
                </a:cubicBezTo>
                <a:cubicBezTo>
                  <a:pt x="62" y="72"/>
                  <a:pt x="60" y="74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196" y="82"/>
                </a:moveTo>
                <a:cubicBezTo>
                  <a:pt x="196" y="82"/>
                  <a:pt x="195" y="82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6" y="82"/>
                  <a:pt x="196" y="82"/>
                  <a:pt x="196" y="82"/>
                </a:cubicBezTo>
                <a:close/>
                <a:moveTo>
                  <a:pt x="196" y="82"/>
                </a:moveTo>
                <a:cubicBezTo>
                  <a:pt x="198" y="82"/>
                  <a:pt x="196" y="81"/>
                  <a:pt x="198" y="82"/>
                </a:cubicBezTo>
                <a:cubicBezTo>
                  <a:pt x="197" y="82"/>
                  <a:pt x="198" y="82"/>
                  <a:pt x="198" y="82"/>
                </a:cubicBezTo>
                <a:cubicBezTo>
                  <a:pt x="198" y="82"/>
                  <a:pt x="198" y="82"/>
                  <a:pt x="198" y="82"/>
                </a:cubicBezTo>
                <a:cubicBezTo>
                  <a:pt x="199" y="82"/>
                  <a:pt x="198" y="83"/>
                  <a:pt x="199" y="83"/>
                </a:cubicBezTo>
                <a:cubicBezTo>
                  <a:pt x="198" y="83"/>
                  <a:pt x="198" y="83"/>
                  <a:pt x="198" y="83"/>
                </a:cubicBezTo>
                <a:cubicBezTo>
                  <a:pt x="198" y="83"/>
                  <a:pt x="200" y="83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1" y="84"/>
                  <a:pt x="201" y="84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202" y="84"/>
                  <a:pt x="202" y="83"/>
                  <a:pt x="202" y="83"/>
                </a:cubicBezTo>
                <a:cubicBezTo>
                  <a:pt x="201" y="83"/>
                  <a:pt x="201" y="82"/>
                  <a:pt x="201" y="82"/>
                </a:cubicBezTo>
                <a:cubicBezTo>
                  <a:pt x="201" y="82"/>
                  <a:pt x="201" y="82"/>
                  <a:pt x="201" y="82"/>
                </a:cubicBezTo>
                <a:cubicBezTo>
                  <a:pt x="201" y="82"/>
                  <a:pt x="201" y="82"/>
                  <a:pt x="201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2"/>
                  <a:pt x="200" y="82"/>
                  <a:pt x="201" y="82"/>
                </a:cubicBezTo>
                <a:cubicBezTo>
                  <a:pt x="200" y="82"/>
                  <a:pt x="200" y="81"/>
                  <a:pt x="200" y="81"/>
                </a:cubicBezTo>
                <a:cubicBezTo>
                  <a:pt x="200" y="81"/>
                  <a:pt x="199" y="81"/>
                  <a:pt x="199" y="81"/>
                </a:cubicBezTo>
                <a:cubicBezTo>
                  <a:pt x="199" y="81"/>
                  <a:pt x="199" y="81"/>
                  <a:pt x="200" y="81"/>
                </a:cubicBezTo>
                <a:cubicBezTo>
                  <a:pt x="199" y="81"/>
                  <a:pt x="199" y="81"/>
                  <a:pt x="198" y="81"/>
                </a:cubicBezTo>
                <a:cubicBezTo>
                  <a:pt x="197" y="81"/>
                  <a:pt x="196" y="81"/>
                  <a:pt x="196" y="82"/>
                </a:cubicBezTo>
                <a:cubicBezTo>
                  <a:pt x="196" y="82"/>
                  <a:pt x="196" y="82"/>
                  <a:pt x="196" y="82"/>
                </a:cubicBezTo>
                <a:cubicBezTo>
                  <a:pt x="196" y="82"/>
                  <a:pt x="196" y="82"/>
                  <a:pt x="196" y="82"/>
                </a:cubicBezTo>
                <a:close/>
                <a:moveTo>
                  <a:pt x="242" y="60"/>
                </a:moveTo>
                <a:cubicBezTo>
                  <a:pt x="242" y="60"/>
                  <a:pt x="242" y="60"/>
                  <a:pt x="242" y="60"/>
                </a:cubicBezTo>
                <a:cubicBezTo>
                  <a:pt x="242" y="59"/>
                  <a:pt x="242" y="58"/>
                  <a:pt x="243" y="57"/>
                </a:cubicBezTo>
                <a:cubicBezTo>
                  <a:pt x="242" y="57"/>
                  <a:pt x="242" y="57"/>
                  <a:pt x="242" y="57"/>
                </a:cubicBezTo>
                <a:cubicBezTo>
                  <a:pt x="242" y="57"/>
                  <a:pt x="242" y="57"/>
                  <a:pt x="242" y="57"/>
                </a:cubicBezTo>
                <a:cubicBezTo>
                  <a:pt x="242" y="57"/>
                  <a:pt x="242" y="57"/>
                  <a:pt x="242" y="57"/>
                </a:cubicBezTo>
                <a:cubicBezTo>
                  <a:pt x="242" y="57"/>
                  <a:pt x="242" y="58"/>
                  <a:pt x="241" y="59"/>
                </a:cubicBezTo>
                <a:cubicBezTo>
                  <a:pt x="241" y="59"/>
                  <a:pt x="241" y="59"/>
                  <a:pt x="241" y="59"/>
                </a:cubicBezTo>
                <a:cubicBezTo>
                  <a:pt x="241" y="59"/>
                  <a:pt x="242" y="59"/>
                  <a:pt x="242" y="60"/>
                </a:cubicBezTo>
                <a:close/>
                <a:moveTo>
                  <a:pt x="229" y="61"/>
                </a:moveTo>
                <a:cubicBezTo>
                  <a:pt x="229" y="61"/>
                  <a:pt x="230" y="61"/>
                  <a:pt x="230" y="61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60"/>
                  <a:pt x="230" y="60"/>
                  <a:pt x="230" y="60"/>
                </a:cubicBezTo>
                <a:cubicBezTo>
                  <a:pt x="230" y="60"/>
                  <a:pt x="230" y="59"/>
                  <a:pt x="230" y="59"/>
                </a:cubicBezTo>
                <a:cubicBezTo>
                  <a:pt x="230" y="59"/>
                  <a:pt x="230" y="59"/>
                  <a:pt x="230" y="58"/>
                </a:cubicBezTo>
                <a:cubicBezTo>
                  <a:pt x="230" y="58"/>
                  <a:pt x="230" y="58"/>
                  <a:pt x="229" y="58"/>
                </a:cubicBezTo>
                <a:cubicBezTo>
                  <a:pt x="229" y="58"/>
                  <a:pt x="229" y="59"/>
                  <a:pt x="228" y="59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9" y="60"/>
                  <a:pt x="229" y="60"/>
                  <a:pt x="229" y="61"/>
                </a:cubicBezTo>
                <a:close/>
                <a:moveTo>
                  <a:pt x="206" y="62"/>
                </a:moveTo>
                <a:cubicBezTo>
                  <a:pt x="207" y="62"/>
                  <a:pt x="208" y="62"/>
                  <a:pt x="208" y="62"/>
                </a:cubicBezTo>
                <a:cubicBezTo>
                  <a:pt x="208" y="61"/>
                  <a:pt x="208" y="60"/>
                  <a:pt x="209" y="60"/>
                </a:cubicBezTo>
                <a:cubicBezTo>
                  <a:pt x="209" y="59"/>
                  <a:pt x="210" y="59"/>
                  <a:pt x="210" y="59"/>
                </a:cubicBezTo>
                <a:cubicBezTo>
                  <a:pt x="210" y="59"/>
                  <a:pt x="210" y="59"/>
                  <a:pt x="210" y="59"/>
                </a:cubicBezTo>
                <a:cubicBezTo>
                  <a:pt x="210" y="59"/>
                  <a:pt x="210" y="59"/>
                  <a:pt x="210" y="59"/>
                </a:cubicBezTo>
                <a:cubicBezTo>
                  <a:pt x="210" y="59"/>
                  <a:pt x="210" y="59"/>
                  <a:pt x="210" y="59"/>
                </a:cubicBezTo>
                <a:cubicBezTo>
                  <a:pt x="210" y="59"/>
                  <a:pt x="210" y="59"/>
                  <a:pt x="210" y="59"/>
                </a:cubicBezTo>
                <a:cubicBezTo>
                  <a:pt x="210" y="59"/>
                  <a:pt x="209" y="59"/>
                  <a:pt x="209" y="59"/>
                </a:cubicBezTo>
                <a:cubicBezTo>
                  <a:pt x="208" y="59"/>
                  <a:pt x="207" y="58"/>
                  <a:pt x="207" y="57"/>
                </a:cubicBezTo>
                <a:cubicBezTo>
                  <a:pt x="207" y="57"/>
                  <a:pt x="206" y="57"/>
                  <a:pt x="207" y="57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6"/>
                  <a:pt x="206" y="56"/>
                  <a:pt x="206" y="56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6"/>
                  <a:pt x="205" y="56"/>
                  <a:pt x="205" y="55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6"/>
                  <a:pt x="204" y="56"/>
                  <a:pt x="204" y="56"/>
                </a:cubicBezTo>
                <a:cubicBezTo>
                  <a:pt x="205" y="56"/>
                  <a:pt x="205" y="56"/>
                  <a:pt x="205" y="56"/>
                </a:cubicBezTo>
                <a:cubicBezTo>
                  <a:pt x="206" y="56"/>
                  <a:pt x="206" y="56"/>
                  <a:pt x="206" y="56"/>
                </a:cubicBezTo>
                <a:cubicBezTo>
                  <a:pt x="204" y="56"/>
                  <a:pt x="204" y="56"/>
                  <a:pt x="204" y="56"/>
                </a:cubicBezTo>
                <a:cubicBezTo>
                  <a:pt x="204" y="56"/>
                  <a:pt x="204" y="56"/>
                  <a:pt x="204" y="56"/>
                </a:cubicBezTo>
                <a:cubicBezTo>
                  <a:pt x="205" y="56"/>
                  <a:pt x="205" y="56"/>
                  <a:pt x="205" y="56"/>
                </a:cubicBezTo>
                <a:cubicBezTo>
                  <a:pt x="204" y="56"/>
                  <a:pt x="204" y="56"/>
                  <a:pt x="204" y="56"/>
                </a:cubicBezTo>
                <a:cubicBezTo>
                  <a:pt x="204" y="56"/>
                  <a:pt x="204" y="56"/>
                  <a:pt x="204" y="56"/>
                </a:cubicBezTo>
                <a:cubicBezTo>
                  <a:pt x="204" y="56"/>
                  <a:pt x="204" y="57"/>
                  <a:pt x="204" y="57"/>
                </a:cubicBezTo>
                <a:cubicBezTo>
                  <a:pt x="203" y="57"/>
                  <a:pt x="203" y="57"/>
                  <a:pt x="203" y="57"/>
                </a:cubicBezTo>
                <a:cubicBezTo>
                  <a:pt x="203" y="57"/>
                  <a:pt x="203" y="58"/>
                  <a:pt x="203" y="58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3" y="58"/>
                  <a:pt x="203" y="57"/>
                  <a:pt x="204" y="57"/>
                </a:cubicBezTo>
                <a:cubicBezTo>
                  <a:pt x="204" y="56"/>
                  <a:pt x="206" y="57"/>
                  <a:pt x="206" y="58"/>
                </a:cubicBezTo>
                <a:cubicBezTo>
                  <a:pt x="207" y="59"/>
                  <a:pt x="207" y="60"/>
                  <a:pt x="206" y="60"/>
                </a:cubicBezTo>
                <a:cubicBezTo>
                  <a:pt x="206" y="61"/>
                  <a:pt x="206" y="61"/>
                  <a:pt x="205" y="61"/>
                </a:cubicBezTo>
                <a:cubicBezTo>
                  <a:pt x="206" y="61"/>
                  <a:pt x="206" y="61"/>
                  <a:pt x="206" y="62"/>
                </a:cubicBezTo>
                <a:close/>
                <a:moveTo>
                  <a:pt x="253" y="58"/>
                </a:moveTo>
                <a:cubicBezTo>
                  <a:pt x="253" y="58"/>
                  <a:pt x="253" y="58"/>
                  <a:pt x="253" y="58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5" y="57"/>
                  <a:pt x="255" y="57"/>
                  <a:pt x="255" y="57"/>
                </a:cubicBezTo>
                <a:cubicBezTo>
                  <a:pt x="254" y="57"/>
                  <a:pt x="254" y="56"/>
                  <a:pt x="254" y="56"/>
                </a:cubicBezTo>
                <a:cubicBezTo>
                  <a:pt x="254" y="56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3" y="58"/>
                  <a:pt x="253" y="58"/>
                </a:cubicBezTo>
                <a:close/>
                <a:moveTo>
                  <a:pt x="219" y="58"/>
                </a:moveTo>
                <a:cubicBezTo>
                  <a:pt x="218" y="59"/>
                  <a:pt x="217" y="59"/>
                  <a:pt x="216" y="58"/>
                </a:cubicBezTo>
                <a:cubicBezTo>
                  <a:pt x="216" y="58"/>
                  <a:pt x="216" y="58"/>
                  <a:pt x="216" y="58"/>
                </a:cubicBezTo>
                <a:cubicBezTo>
                  <a:pt x="216" y="58"/>
                  <a:pt x="216" y="58"/>
                  <a:pt x="216" y="58"/>
                </a:cubicBezTo>
                <a:cubicBezTo>
                  <a:pt x="216" y="58"/>
                  <a:pt x="216" y="59"/>
                  <a:pt x="217" y="59"/>
                </a:cubicBezTo>
                <a:cubicBezTo>
                  <a:pt x="218" y="59"/>
                  <a:pt x="218" y="59"/>
                  <a:pt x="219" y="59"/>
                </a:cubicBezTo>
                <a:cubicBezTo>
                  <a:pt x="219" y="59"/>
                  <a:pt x="219" y="59"/>
                  <a:pt x="219" y="59"/>
                </a:cubicBezTo>
                <a:cubicBezTo>
                  <a:pt x="219" y="59"/>
                  <a:pt x="219" y="58"/>
                  <a:pt x="219" y="58"/>
                </a:cubicBezTo>
                <a:cubicBezTo>
                  <a:pt x="219" y="58"/>
                  <a:pt x="219" y="58"/>
                  <a:pt x="219" y="58"/>
                </a:cubicBezTo>
                <a:close/>
                <a:moveTo>
                  <a:pt x="249" y="58"/>
                </a:moveTo>
                <a:cubicBezTo>
                  <a:pt x="250" y="58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8"/>
                  <a:pt x="250" y="58"/>
                </a:cubicBezTo>
                <a:cubicBezTo>
                  <a:pt x="251" y="58"/>
                  <a:pt x="251" y="57"/>
                  <a:pt x="251" y="57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50" y="57"/>
                  <a:pt x="249" y="57"/>
                  <a:pt x="248" y="56"/>
                </a:cubicBezTo>
                <a:cubicBezTo>
                  <a:pt x="248" y="56"/>
                  <a:pt x="248" y="56"/>
                  <a:pt x="248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7" y="56"/>
                  <a:pt x="247" y="56"/>
                  <a:pt x="247" y="55"/>
                </a:cubicBezTo>
                <a:cubicBezTo>
                  <a:pt x="247" y="55"/>
                  <a:pt x="246" y="55"/>
                  <a:pt x="247" y="55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6" y="55"/>
                  <a:pt x="246" y="55"/>
                  <a:pt x="246" y="56"/>
                </a:cubicBezTo>
                <a:cubicBezTo>
                  <a:pt x="246" y="56"/>
                  <a:pt x="246" y="56"/>
                  <a:pt x="246" y="56"/>
                </a:cubicBezTo>
                <a:cubicBezTo>
                  <a:pt x="246" y="56"/>
                  <a:pt x="245" y="57"/>
                  <a:pt x="245" y="57"/>
                </a:cubicBezTo>
                <a:cubicBezTo>
                  <a:pt x="245" y="57"/>
                  <a:pt x="245" y="57"/>
                  <a:pt x="245" y="57"/>
                </a:cubicBezTo>
                <a:cubicBezTo>
                  <a:pt x="245" y="57"/>
                  <a:pt x="246" y="57"/>
                  <a:pt x="246" y="57"/>
                </a:cubicBezTo>
                <a:cubicBezTo>
                  <a:pt x="247" y="57"/>
                  <a:pt x="247" y="57"/>
                  <a:pt x="248" y="57"/>
                </a:cubicBezTo>
                <a:cubicBezTo>
                  <a:pt x="248" y="57"/>
                  <a:pt x="249" y="57"/>
                  <a:pt x="249" y="58"/>
                </a:cubicBezTo>
                <a:close/>
                <a:moveTo>
                  <a:pt x="247" y="57"/>
                </a:moveTo>
                <a:cubicBezTo>
                  <a:pt x="246" y="56"/>
                  <a:pt x="246" y="56"/>
                  <a:pt x="246" y="56"/>
                </a:cubicBezTo>
                <a:cubicBezTo>
                  <a:pt x="247" y="56"/>
                  <a:pt x="247" y="56"/>
                  <a:pt x="248" y="57"/>
                </a:cubicBezTo>
                <a:cubicBezTo>
                  <a:pt x="247" y="57"/>
                  <a:pt x="247" y="57"/>
                  <a:pt x="247" y="57"/>
                </a:cubicBezTo>
                <a:close/>
                <a:moveTo>
                  <a:pt x="219" y="58"/>
                </a:moveTo>
                <a:cubicBezTo>
                  <a:pt x="219" y="58"/>
                  <a:pt x="219" y="58"/>
                  <a:pt x="219" y="58"/>
                </a:cubicBezTo>
                <a:cubicBezTo>
                  <a:pt x="219" y="58"/>
                  <a:pt x="219" y="58"/>
                  <a:pt x="219" y="58"/>
                </a:cubicBezTo>
                <a:cubicBezTo>
                  <a:pt x="219" y="58"/>
                  <a:pt x="219" y="58"/>
                  <a:pt x="219" y="58"/>
                </a:cubicBezTo>
                <a:close/>
                <a:moveTo>
                  <a:pt x="218" y="60"/>
                </a:moveTo>
                <a:cubicBezTo>
                  <a:pt x="218" y="60"/>
                  <a:pt x="217" y="60"/>
                  <a:pt x="217" y="60"/>
                </a:cubicBezTo>
                <a:cubicBezTo>
                  <a:pt x="217" y="60"/>
                  <a:pt x="217" y="60"/>
                  <a:pt x="217" y="61"/>
                </a:cubicBezTo>
                <a:cubicBezTo>
                  <a:pt x="217" y="61"/>
                  <a:pt x="217" y="61"/>
                  <a:pt x="217" y="61"/>
                </a:cubicBezTo>
                <a:cubicBezTo>
                  <a:pt x="217" y="61"/>
                  <a:pt x="218" y="61"/>
                  <a:pt x="218" y="60"/>
                </a:cubicBezTo>
                <a:close/>
                <a:moveTo>
                  <a:pt x="227" y="59"/>
                </a:moveTo>
                <a:cubicBezTo>
                  <a:pt x="227" y="59"/>
                  <a:pt x="227" y="59"/>
                  <a:pt x="227" y="59"/>
                </a:cubicBezTo>
                <a:cubicBezTo>
                  <a:pt x="227" y="59"/>
                  <a:pt x="227" y="59"/>
                  <a:pt x="227" y="59"/>
                </a:cubicBezTo>
                <a:cubicBezTo>
                  <a:pt x="227" y="59"/>
                  <a:pt x="227" y="59"/>
                  <a:pt x="227" y="59"/>
                </a:cubicBezTo>
                <a:cubicBezTo>
                  <a:pt x="227" y="59"/>
                  <a:pt x="227" y="59"/>
                  <a:pt x="227" y="59"/>
                </a:cubicBezTo>
                <a:close/>
                <a:moveTo>
                  <a:pt x="212" y="60"/>
                </a:moveTo>
                <a:cubicBezTo>
                  <a:pt x="212" y="60"/>
                  <a:pt x="212" y="60"/>
                  <a:pt x="212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60"/>
                  <a:pt x="212" y="59"/>
                  <a:pt x="213" y="59"/>
                </a:cubicBezTo>
                <a:cubicBezTo>
                  <a:pt x="211" y="59"/>
                  <a:pt x="211" y="59"/>
                  <a:pt x="211" y="59"/>
                </a:cubicBezTo>
                <a:cubicBezTo>
                  <a:pt x="211" y="59"/>
                  <a:pt x="211" y="59"/>
                  <a:pt x="211" y="59"/>
                </a:cubicBezTo>
                <a:cubicBezTo>
                  <a:pt x="211" y="59"/>
                  <a:pt x="211" y="59"/>
                  <a:pt x="211" y="60"/>
                </a:cubicBezTo>
                <a:cubicBezTo>
                  <a:pt x="211" y="60"/>
                  <a:pt x="211" y="60"/>
                  <a:pt x="212" y="60"/>
                </a:cubicBezTo>
                <a:close/>
                <a:moveTo>
                  <a:pt x="220" y="59"/>
                </a:moveTo>
                <a:cubicBezTo>
                  <a:pt x="220" y="59"/>
                  <a:pt x="220" y="59"/>
                  <a:pt x="220" y="59"/>
                </a:cubicBezTo>
                <a:cubicBezTo>
                  <a:pt x="220" y="59"/>
                  <a:pt x="220" y="59"/>
                  <a:pt x="220" y="59"/>
                </a:cubicBezTo>
                <a:cubicBezTo>
                  <a:pt x="220" y="59"/>
                  <a:pt x="220" y="59"/>
                  <a:pt x="220" y="59"/>
                </a:cubicBezTo>
                <a:close/>
                <a:moveTo>
                  <a:pt x="223" y="60"/>
                </a:moveTo>
                <a:cubicBezTo>
                  <a:pt x="222" y="60"/>
                  <a:pt x="222" y="60"/>
                  <a:pt x="222" y="60"/>
                </a:cubicBezTo>
                <a:cubicBezTo>
                  <a:pt x="222" y="60"/>
                  <a:pt x="223" y="60"/>
                  <a:pt x="223" y="60"/>
                </a:cubicBezTo>
                <a:cubicBezTo>
                  <a:pt x="223" y="60"/>
                  <a:pt x="223" y="60"/>
                  <a:pt x="223" y="59"/>
                </a:cubicBezTo>
                <a:cubicBezTo>
                  <a:pt x="223" y="59"/>
                  <a:pt x="223" y="59"/>
                  <a:pt x="222" y="59"/>
                </a:cubicBezTo>
                <a:cubicBezTo>
                  <a:pt x="222" y="59"/>
                  <a:pt x="222" y="59"/>
                  <a:pt x="222" y="59"/>
                </a:cubicBezTo>
                <a:cubicBezTo>
                  <a:pt x="222" y="59"/>
                  <a:pt x="222" y="59"/>
                  <a:pt x="222" y="59"/>
                </a:cubicBezTo>
                <a:cubicBezTo>
                  <a:pt x="222" y="59"/>
                  <a:pt x="222" y="59"/>
                  <a:pt x="222" y="59"/>
                </a:cubicBezTo>
                <a:cubicBezTo>
                  <a:pt x="222" y="59"/>
                  <a:pt x="222" y="59"/>
                  <a:pt x="222" y="59"/>
                </a:cubicBezTo>
                <a:cubicBezTo>
                  <a:pt x="221" y="59"/>
                  <a:pt x="221" y="59"/>
                  <a:pt x="221" y="60"/>
                </a:cubicBezTo>
                <a:cubicBezTo>
                  <a:pt x="222" y="60"/>
                  <a:pt x="222" y="60"/>
                  <a:pt x="222" y="60"/>
                </a:cubicBezTo>
                <a:cubicBezTo>
                  <a:pt x="222" y="60"/>
                  <a:pt x="222" y="60"/>
                  <a:pt x="222" y="60"/>
                </a:cubicBezTo>
                <a:cubicBezTo>
                  <a:pt x="222" y="60"/>
                  <a:pt x="222" y="60"/>
                  <a:pt x="223" y="60"/>
                </a:cubicBezTo>
                <a:close/>
                <a:moveTo>
                  <a:pt x="180" y="62"/>
                </a:moveTo>
                <a:cubicBezTo>
                  <a:pt x="181" y="62"/>
                  <a:pt x="181" y="62"/>
                  <a:pt x="181" y="62"/>
                </a:cubicBezTo>
                <a:cubicBezTo>
                  <a:pt x="182" y="62"/>
                  <a:pt x="182" y="62"/>
                  <a:pt x="183" y="62"/>
                </a:cubicBezTo>
                <a:cubicBezTo>
                  <a:pt x="182" y="62"/>
                  <a:pt x="182" y="62"/>
                  <a:pt x="182" y="62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3" y="62"/>
                  <a:pt x="183" y="62"/>
                  <a:pt x="183" y="61"/>
                </a:cubicBezTo>
                <a:cubicBezTo>
                  <a:pt x="183" y="61"/>
                  <a:pt x="183" y="60"/>
                  <a:pt x="183" y="59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4" y="59"/>
                  <a:pt x="184" y="59"/>
                  <a:pt x="184" y="59"/>
                </a:cubicBezTo>
                <a:cubicBezTo>
                  <a:pt x="184" y="59"/>
                  <a:pt x="184" y="59"/>
                  <a:pt x="184" y="59"/>
                </a:cubicBezTo>
                <a:cubicBezTo>
                  <a:pt x="183" y="59"/>
                  <a:pt x="183" y="59"/>
                  <a:pt x="182" y="58"/>
                </a:cubicBezTo>
                <a:cubicBezTo>
                  <a:pt x="182" y="58"/>
                  <a:pt x="182" y="57"/>
                  <a:pt x="182" y="57"/>
                </a:cubicBezTo>
                <a:cubicBezTo>
                  <a:pt x="181" y="57"/>
                  <a:pt x="181" y="58"/>
                  <a:pt x="181" y="58"/>
                </a:cubicBezTo>
                <a:cubicBezTo>
                  <a:pt x="180" y="59"/>
                  <a:pt x="179" y="60"/>
                  <a:pt x="178" y="61"/>
                </a:cubicBezTo>
                <a:cubicBezTo>
                  <a:pt x="179" y="61"/>
                  <a:pt x="179" y="61"/>
                  <a:pt x="180" y="62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1" y="61"/>
                  <a:pt x="181" y="61"/>
                  <a:pt x="181" y="61"/>
                </a:cubicBezTo>
                <a:cubicBezTo>
                  <a:pt x="181" y="61"/>
                  <a:pt x="180" y="61"/>
                  <a:pt x="180" y="62"/>
                </a:cubicBezTo>
                <a:close/>
                <a:moveTo>
                  <a:pt x="180" y="60"/>
                </a:moveTo>
                <a:cubicBezTo>
                  <a:pt x="180" y="60"/>
                  <a:pt x="180" y="60"/>
                  <a:pt x="180" y="60"/>
                </a:cubicBezTo>
                <a:cubicBezTo>
                  <a:pt x="181" y="60"/>
                  <a:pt x="181" y="60"/>
                  <a:pt x="181" y="60"/>
                </a:cubicBezTo>
                <a:cubicBezTo>
                  <a:pt x="181" y="60"/>
                  <a:pt x="180" y="60"/>
                  <a:pt x="180" y="60"/>
                </a:cubicBezTo>
                <a:close/>
                <a:moveTo>
                  <a:pt x="89" y="80"/>
                </a:moveTo>
                <a:cubicBezTo>
                  <a:pt x="91" y="80"/>
                  <a:pt x="93" y="78"/>
                  <a:pt x="93" y="76"/>
                </a:cubicBezTo>
                <a:cubicBezTo>
                  <a:pt x="93" y="74"/>
                  <a:pt x="91" y="72"/>
                  <a:pt x="89" y="72"/>
                </a:cubicBezTo>
                <a:cubicBezTo>
                  <a:pt x="87" y="72"/>
                  <a:pt x="85" y="74"/>
                  <a:pt x="85" y="76"/>
                </a:cubicBezTo>
                <a:cubicBezTo>
                  <a:pt x="85" y="78"/>
                  <a:pt x="87" y="80"/>
                  <a:pt x="89" y="80"/>
                </a:cubicBezTo>
                <a:close/>
                <a:moveTo>
                  <a:pt x="55" y="62"/>
                </a:moveTo>
                <a:cubicBezTo>
                  <a:pt x="58" y="62"/>
                  <a:pt x="59" y="60"/>
                  <a:pt x="59" y="58"/>
                </a:cubicBezTo>
                <a:cubicBezTo>
                  <a:pt x="59" y="56"/>
                  <a:pt x="58" y="54"/>
                  <a:pt x="55" y="54"/>
                </a:cubicBezTo>
                <a:cubicBezTo>
                  <a:pt x="53" y="54"/>
                  <a:pt x="51" y="56"/>
                  <a:pt x="51" y="58"/>
                </a:cubicBezTo>
                <a:cubicBezTo>
                  <a:pt x="51" y="60"/>
                  <a:pt x="53" y="62"/>
                  <a:pt x="55" y="62"/>
                </a:cubicBezTo>
                <a:close/>
                <a:moveTo>
                  <a:pt x="27" y="64"/>
                </a:moveTo>
                <a:cubicBezTo>
                  <a:pt x="28" y="64"/>
                  <a:pt x="29" y="63"/>
                  <a:pt x="29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2" y="62"/>
                  <a:pt x="34" y="60"/>
                  <a:pt x="34" y="58"/>
                </a:cubicBezTo>
                <a:cubicBezTo>
                  <a:pt x="34" y="56"/>
                  <a:pt x="32" y="54"/>
                  <a:pt x="30" y="54"/>
                </a:cubicBezTo>
                <a:cubicBezTo>
                  <a:pt x="28" y="54"/>
                  <a:pt x="26" y="56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56"/>
                  <a:pt x="24" y="54"/>
                  <a:pt x="22" y="54"/>
                </a:cubicBezTo>
                <a:cubicBezTo>
                  <a:pt x="20" y="54"/>
                  <a:pt x="18" y="56"/>
                  <a:pt x="18" y="58"/>
                </a:cubicBezTo>
                <a:cubicBezTo>
                  <a:pt x="18" y="60"/>
                  <a:pt x="20" y="62"/>
                  <a:pt x="22" y="62"/>
                </a:cubicBezTo>
                <a:cubicBezTo>
                  <a:pt x="23" y="62"/>
                  <a:pt x="23" y="62"/>
                  <a:pt x="24" y="61"/>
                </a:cubicBezTo>
                <a:cubicBezTo>
                  <a:pt x="24" y="63"/>
                  <a:pt x="25" y="64"/>
                  <a:pt x="27" y="64"/>
                </a:cubicBezTo>
                <a:close/>
                <a:moveTo>
                  <a:pt x="38" y="62"/>
                </a:moveTo>
                <a:cubicBezTo>
                  <a:pt x="38" y="62"/>
                  <a:pt x="39" y="62"/>
                  <a:pt x="40" y="62"/>
                </a:cubicBezTo>
                <a:cubicBezTo>
                  <a:pt x="41" y="61"/>
                  <a:pt x="42" y="60"/>
                  <a:pt x="42" y="58"/>
                </a:cubicBezTo>
                <a:cubicBezTo>
                  <a:pt x="42" y="56"/>
                  <a:pt x="41" y="54"/>
                  <a:pt x="39" y="54"/>
                </a:cubicBezTo>
                <a:cubicBezTo>
                  <a:pt x="36" y="54"/>
                  <a:pt x="35" y="56"/>
                  <a:pt x="35" y="58"/>
                </a:cubicBezTo>
                <a:cubicBezTo>
                  <a:pt x="35" y="59"/>
                  <a:pt x="35" y="59"/>
                  <a:pt x="35" y="60"/>
                </a:cubicBezTo>
                <a:cubicBezTo>
                  <a:pt x="35" y="61"/>
                  <a:pt x="36" y="62"/>
                  <a:pt x="38" y="62"/>
                </a:cubicBezTo>
                <a:close/>
                <a:moveTo>
                  <a:pt x="47" y="62"/>
                </a:moveTo>
                <a:cubicBezTo>
                  <a:pt x="49" y="62"/>
                  <a:pt x="51" y="60"/>
                  <a:pt x="51" y="58"/>
                </a:cubicBezTo>
                <a:cubicBezTo>
                  <a:pt x="51" y="56"/>
                  <a:pt x="49" y="54"/>
                  <a:pt x="47" y="54"/>
                </a:cubicBezTo>
                <a:cubicBezTo>
                  <a:pt x="45" y="54"/>
                  <a:pt x="43" y="56"/>
                  <a:pt x="43" y="58"/>
                </a:cubicBezTo>
                <a:cubicBezTo>
                  <a:pt x="43" y="60"/>
                  <a:pt x="45" y="62"/>
                  <a:pt x="47" y="62"/>
                </a:cubicBezTo>
                <a:close/>
                <a:moveTo>
                  <a:pt x="106" y="80"/>
                </a:moveTo>
                <a:cubicBezTo>
                  <a:pt x="108" y="80"/>
                  <a:pt x="110" y="78"/>
                  <a:pt x="110" y="76"/>
                </a:cubicBezTo>
                <a:cubicBezTo>
                  <a:pt x="110" y="74"/>
                  <a:pt x="108" y="72"/>
                  <a:pt x="106" y="72"/>
                </a:cubicBezTo>
                <a:cubicBezTo>
                  <a:pt x="104" y="72"/>
                  <a:pt x="102" y="74"/>
                  <a:pt x="102" y="76"/>
                </a:cubicBezTo>
                <a:cubicBezTo>
                  <a:pt x="102" y="78"/>
                  <a:pt x="104" y="80"/>
                  <a:pt x="106" y="80"/>
                </a:cubicBezTo>
                <a:close/>
                <a:moveTo>
                  <a:pt x="139" y="62"/>
                </a:moveTo>
                <a:cubicBezTo>
                  <a:pt x="139" y="62"/>
                  <a:pt x="139" y="62"/>
                  <a:pt x="139" y="62"/>
                </a:cubicBezTo>
                <a:cubicBezTo>
                  <a:pt x="141" y="62"/>
                  <a:pt x="143" y="60"/>
                  <a:pt x="143" y="58"/>
                </a:cubicBezTo>
                <a:cubicBezTo>
                  <a:pt x="143" y="56"/>
                  <a:pt x="141" y="54"/>
                  <a:pt x="139" y="54"/>
                </a:cubicBezTo>
                <a:cubicBezTo>
                  <a:pt x="139" y="54"/>
                  <a:pt x="138" y="54"/>
                  <a:pt x="138" y="55"/>
                </a:cubicBezTo>
                <a:cubicBezTo>
                  <a:pt x="138" y="55"/>
                  <a:pt x="138" y="55"/>
                  <a:pt x="137" y="55"/>
                </a:cubicBezTo>
                <a:cubicBezTo>
                  <a:pt x="137" y="56"/>
                  <a:pt x="137" y="56"/>
                  <a:pt x="136" y="56"/>
                </a:cubicBezTo>
                <a:cubicBezTo>
                  <a:pt x="136" y="57"/>
                  <a:pt x="135" y="57"/>
                  <a:pt x="135" y="58"/>
                </a:cubicBezTo>
                <a:cubicBezTo>
                  <a:pt x="135" y="60"/>
                  <a:pt x="137" y="62"/>
                  <a:pt x="139" y="62"/>
                </a:cubicBezTo>
                <a:cubicBezTo>
                  <a:pt x="139" y="62"/>
                  <a:pt x="138" y="62"/>
                  <a:pt x="138" y="61"/>
                </a:cubicBezTo>
                <a:cubicBezTo>
                  <a:pt x="140" y="62"/>
                  <a:pt x="140" y="62"/>
                  <a:pt x="139" y="62"/>
                </a:cubicBezTo>
                <a:close/>
                <a:moveTo>
                  <a:pt x="139" y="59"/>
                </a:moveTo>
                <a:cubicBezTo>
                  <a:pt x="139" y="59"/>
                  <a:pt x="139" y="59"/>
                  <a:pt x="138" y="59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39" y="59"/>
                </a:cubicBezTo>
                <a:close/>
                <a:moveTo>
                  <a:pt x="175" y="69"/>
                </a:moveTo>
                <a:cubicBezTo>
                  <a:pt x="175" y="69"/>
                  <a:pt x="174" y="69"/>
                  <a:pt x="174" y="69"/>
                </a:cubicBezTo>
                <a:cubicBezTo>
                  <a:pt x="174" y="69"/>
                  <a:pt x="175" y="69"/>
                  <a:pt x="175" y="70"/>
                </a:cubicBezTo>
                <a:cubicBezTo>
                  <a:pt x="175" y="70"/>
                  <a:pt x="174" y="70"/>
                  <a:pt x="174" y="71"/>
                </a:cubicBezTo>
                <a:cubicBezTo>
                  <a:pt x="175" y="70"/>
                  <a:pt x="176" y="69"/>
                  <a:pt x="177" y="68"/>
                </a:cubicBezTo>
                <a:cubicBezTo>
                  <a:pt x="176" y="68"/>
                  <a:pt x="176" y="68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6"/>
                  <a:pt x="176" y="65"/>
                  <a:pt x="176" y="65"/>
                </a:cubicBezTo>
                <a:cubicBezTo>
                  <a:pt x="176" y="65"/>
                  <a:pt x="175" y="66"/>
                  <a:pt x="175" y="66"/>
                </a:cubicBezTo>
                <a:cubicBezTo>
                  <a:pt x="175" y="67"/>
                  <a:pt x="175" y="68"/>
                  <a:pt x="175" y="68"/>
                </a:cubicBezTo>
                <a:cubicBezTo>
                  <a:pt x="175" y="68"/>
                  <a:pt x="175" y="68"/>
                  <a:pt x="175" y="68"/>
                </a:cubicBezTo>
                <a:cubicBezTo>
                  <a:pt x="175" y="68"/>
                  <a:pt x="175" y="68"/>
                  <a:pt x="175" y="69"/>
                </a:cubicBezTo>
                <a:close/>
                <a:moveTo>
                  <a:pt x="114" y="80"/>
                </a:moveTo>
                <a:cubicBezTo>
                  <a:pt x="116" y="80"/>
                  <a:pt x="118" y="78"/>
                  <a:pt x="118" y="76"/>
                </a:cubicBezTo>
                <a:cubicBezTo>
                  <a:pt x="118" y="74"/>
                  <a:pt x="116" y="72"/>
                  <a:pt x="114" y="72"/>
                </a:cubicBezTo>
                <a:cubicBezTo>
                  <a:pt x="112" y="72"/>
                  <a:pt x="110" y="74"/>
                  <a:pt x="110" y="76"/>
                </a:cubicBezTo>
                <a:cubicBezTo>
                  <a:pt x="110" y="78"/>
                  <a:pt x="112" y="80"/>
                  <a:pt x="114" y="80"/>
                </a:cubicBezTo>
                <a:close/>
                <a:moveTo>
                  <a:pt x="171" y="68"/>
                </a:moveTo>
                <a:cubicBezTo>
                  <a:pt x="172" y="69"/>
                  <a:pt x="172" y="69"/>
                  <a:pt x="172" y="69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73" y="69"/>
                  <a:pt x="173" y="69"/>
                  <a:pt x="173" y="69"/>
                </a:cubicBezTo>
                <a:cubicBezTo>
                  <a:pt x="173" y="68"/>
                  <a:pt x="174" y="66"/>
                  <a:pt x="175" y="64"/>
                </a:cubicBezTo>
                <a:cubicBezTo>
                  <a:pt x="175" y="64"/>
                  <a:pt x="175" y="63"/>
                  <a:pt x="174" y="63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4" y="64"/>
                  <a:pt x="174" y="63"/>
                  <a:pt x="174" y="63"/>
                </a:cubicBezTo>
                <a:cubicBezTo>
                  <a:pt x="174" y="63"/>
                  <a:pt x="173" y="63"/>
                  <a:pt x="173" y="63"/>
                </a:cubicBezTo>
                <a:cubicBezTo>
                  <a:pt x="173" y="63"/>
                  <a:pt x="173" y="63"/>
                  <a:pt x="172" y="63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172" y="63"/>
                  <a:pt x="172" y="64"/>
                  <a:pt x="172" y="64"/>
                </a:cubicBezTo>
                <a:cubicBezTo>
                  <a:pt x="172" y="64"/>
                  <a:pt x="171" y="64"/>
                  <a:pt x="171" y="64"/>
                </a:cubicBezTo>
                <a:cubicBezTo>
                  <a:pt x="171" y="64"/>
                  <a:pt x="171" y="64"/>
                  <a:pt x="171" y="64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69" y="65"/>
                  <a:pt x="169" y="66"/>
                  <a:pt x="169" y="67"/>
                </a:cubicBezTo>
                <a:cubicBezTo>
                  <a:pt x="169" y="68"/>
                  <a:pt x="169" y="68"/>
                  <a:pt x="169" y="69"/>
                </a:cubicBezTo>
                <a:cubicBezTo>
                  <a:pt x="170" y="69"/>
                  <a:pt x="171" y="69"/>
                  <a:pt x="171" y="68"/>
                </a:cubicBezTo>
                <a:close/>
                <a:moveTo>
                  <a:pt x="145" y="69"/>
                </a:moveTo>
                <a:cubicBezTo>
                  <a:pt x="145" y="69"/>
                  <a:pt x="145" y="69"/>
                  <a:pt x="145" y="69"/>
                </a:cubicBezTo>
                <a:cubicBezTo>
                  <a:pt x="146" y="70"/>
                  <a:pt x="145" y="70"/>
                  <a:pt x="146" y="70"/>
                </a:cubicBezTo>
                <a:cubicBezTo>
                  <a:pt x="146" y="70"/>
                  <a:pt x="146" y="70"/>
                  <a:pt x="147" y="70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0"/>
                  <a:pt x="145" y="70"/>
                  <a:pt x="145" y="70"/>
                </a:cubicBezTo>
                <a:cubicBezTo>
                  <a:pt x="146" y="70"/>
                  <a:pt x="146" y="71"/>
                  <a:pt x="147" y="71"/>
                </a:cubicBezTo>
                <a:cubicBezTo>
                  <a:pt x="147" y="71"/>
                  <a:pt x="146" y="70"/>
                  <a:pt x="146" y="70"/>
                </a:cubicBezTo>
                <a:cubicBezTo>
                  <a:pt x="148" y="70"/>
                  <a:pt x="148" y="70"/>
                  <a:pt x="149" y="71"/>
                </a:cubicBezTo>
                <a:cubicBezTo>
                  <a:pt x="147" y="70"/>
                  <a:pt x="148" y="71"/>
                  <a:pt x="148" y="71"/>
                </a:cubicBezTo>
                <a:cubicBezTo>
                  <a:pt x="149" y="71"/>
                  <a:pt x="150" y="70"/>
                  <a:pt x="151" y="70"/>
                </a:cubicBezTo>
                <a:cubicBezTo>
                  <a:pt x="150" y="69"/>
                  <a:pt x="149" y="69"/>
                  <a:pt x="149" y="69"/>
                </a:cubicBezTo>
                <a:cubicBezTo>
                  <a:pt x="149" y="69"/>
                  <a:pt x="149" y="69"/>
                  <a:pt x="150" y="69"/>
                </a:cubicBezTo>
                <a:cubicBezTo>
                  <a:pt x="150" y="69"/>
                  <a:pt x="150" y="69"/>
                  <a:pt x="151" y="69"/>
                </a:cubicBezTo>
                <a:cubicBezTo>
                  <a:pt x="151" y="69"/>
                  <a:pt x="152" y="68"/>
                  <a:pt x="152" y="67"/>
                </a:cubicBezTo>
                <a:cubicBezTo>
                  <a:pt x="152" y="65"/>
                  <a:pt x="150" y="63"/>
                  <a:pt x="148" y="63"/>
                </a:cubicBezTo>
                <a:cubicBezTo>
                  <a:pt x="146" y="63"/>
                  <a:pt x="144" y="65"/>
                  <a:pt x="144" y="67"/>
                </a:cubicBezTo>
                <a:cubicBezTo>
                  <a:pt x="144" y="68"/>
                  <a:pt x="144" y="69"/>
                  <a:pt x="145" y="69"/>
                </a:cubicBezTo>
                <a:close/>
                <a:moveTo>
                  <a:pt x="148" y="70"/>
                </a:moveTo>
                <a:cubicBezTo>
                  <a:pt x="148" y="70"/>
                  <a:pt x="148" y="70"/>
                  <a:pt x="148" y="70"/>
                </a:cubicBezTo>
                <a:cubicBezTo>
                  <a:pt x="147" y="70"/>
                  <a:pt x="147" y="70"/>
                  <a:pt x="147" y="70"/>
                </a:cubicBezTo>
                <a:cubicBezTo>
                  <a:pt x="147" y="70"/>
                  <a:pt x="148" y="70"/>
                  <a:pt x="148" y="70"/>
                </a:cubicBezTo>
                <a:close/>
                <a:moveTo>
                  <a:pt x="148" y="69"/>
                </a:move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6" y="68"/>
                </a:cubicBezTo>
                <a:cubicBezTo>
                  <a:pt x="147" y="68"/>
                  <a:pt x="147" y="68"/>
                  <a:pt x="147" y="68"/>
                </a:cubicBezTo>
                <a:cubicBezTo>
                  <a:pt x="147" y="69"/>
                  <a:pt x="147" y="69"/>
                  <a:pt x="147" y="69"/>
                </a:cubicBezTo>
                <a:lnTo>
                  <a:pt x="148" y="69"/>
                </a:lnTo>
                <a:close/>
                <a:moveTo>
                  <a:pt x="147" y="69"/>
                </a:moveTo>
                <a:cubicBezTo>
                  <a:pt x="146" y="69"/>
                  <a:pt x="145" y="69"/>
                  <a:pt x="145" y="69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7" y="69"/>
                  <a:pt x="147" y="69"/>
                  <a:pt x="147" y="69"/>
                </a:cubicBezTo>
                <a:close/>
                <a:moveTo>
                  <a:pt x="123" y="80"/>
                </a:moveTo>
                <a:cubicBezTo>
                  <a:pt x="125" y="80"/>
                  <a:pt x="126" y="78"/>
                  <a:pt x="126" y="76"/>
                </a:cubicBezTo>
                <a:cubicBezTo>
                  <a:pt x="126" y="74"/>
                  <a:pt x="125" y="72"/>
                  <a:pt x="123" y="72"/>
                </a:cubicBezTo>
                <a:cubicBezTo>
                  <a:pt x="120" y="72"/>
                  <a:pt x="119" y="74"/>
                  <a:pt x="119" y="76"/>
                </a:cubicBezTo>
                <a:cubicBezTo>
                  <a:pt x="119" y="78"/>
                  <a:pt x="120" y="80"/>
                  <a:pt x="123" y="80"/>
                </a:cubicBezTo>
                <a:close/>
                <a:moveTo>
                  <a:pt x="97" y="80"/>
                </a:moveTo>
                <a:cubicBezTo>
                  <a:pt x="99" y="80"/>
                  <a:pt x="101" y="78"/>
                  <a:pt x="101" y="76"/>
                </a:cubicBezTo>
                <a:cubicBezTo>
                  <a:pt x="101" y="74"/>
                  <a:pt x="99" y="72"/>
                  <a:pt x="97" y="72"/>
                </a:cubicBezTo>
                <a:cubicBezTo>
                  <a:pt x="95" y="72"/>
                  <a:pt x="93" y="74"/>
                  <a:pt x="93" y="76"/>
                </a:cubicBezTo>
                <a:cubicBezTo>
                  <a:pt x="93" y="78"/>
                  <a:pt x="95" y="80"/>
                  <a:pt x="97" y="80"/>
                </a:cubicBezTo>
                <a:close/>
                <a:moveTo>
                  <a:pt x="123" y="62"/>
                </a:moveTo>
                <a:cubicBezTo>
                  <a:pt x="125" y="62"/>
                  <a:pt x="126" y="60"/>
                  <a:pt x="126" y="58"/>
                </a:cubicBezTo>
                <a:cubicBezTo>
                  <a:pt x="126" y="56"/>
                  <a:pt x="125" y="54"/>
                  <a:pt x="123" y="54"/>
                </a:cubicBezTo>
                <a:cubicBezTo>
                  <a:pt x="120" y="54"/>
                  <a:pt x="119" y="56"/>
                  <a:pt x="119" y="58"/>
                </a:cubicBezTo>
                <a:cubicBezTo>
                  <a:pt x="119" y="57"/>
                  <a:pt x="119" y="57"/>
                  <a:pt x="119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20" y="58"/>
                  <a:pt x="119" y="59"/>
                  <a:pt x="119" y="60"/>
                </a:cubicBezTo>
                <a:cubicBezTo>
                  <a:pt x="120" y="61"/>
                  <a:pt x="121" y="62"/>
                  <a:pt x="123" y="62"/>
                </a:cubicBezTo>
                <a:close/>
                <a:moveTo>
                  <a:pt x="124" y="61"/>
                </a:moveTo>
                <a:cubicBezTo>
                  <a:pt x="124" y="61"/>
                  <a:pt x="123" y="61"/>
                  <a:pt x="123" y="61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61"/>
                  <a:pt x="123" y="60"/>
                  <a:pt x="123" y="60"/>
                </a:cubicBezTo>
                <a:cubicBezTo>
                  <a:pt x="123" y="60"/>
                  <a:pt x="123" y="60"/>
                  <a:pt x="123" y="59"/>
                </a:cubicBezTo>
                <a:cubicBezTo>
                  <a:pt x="123" y="58"/>
                  <a:pt x="123" y="58"/>
                  <a:pt x="123" y="58"/>
                </a:cubicBezTo>
                <a:cubicBezTo>
                  <a:pt x="124" y="58"/>
                  <a:pt x="123" y="57"/>
                  <a:pt x="124" y="56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9"/>
                  <a:pt x="124" y="60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lose/>
                <a:moveTo>
                  <a:pt x="64" y="62"/>
                </a:moveTo>
                <a:cubicBezTo>
                  <a:pt x="66" y="62"/>
                  <a:pt x="68" y="60"/>
                  <a:pt x="68" y="58"/>
                </a:cubicBezTo>
                <a:cubicBezTo>
                  <a:pt x="68" y="56"/>
                  <a:pt x="66" y="54"/>
                  <a:pt x="64" y="54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5"/>
                  <a:pt x="61" y="54"/>
                  <a:pt x="61" y="54"/>
                </a:cubicBezTo>
                <a:cubicBezTo>
                  <a:pt x="60" y="54"/>
                  <a:pt x="60" y="55"/>
                  <a:pt x="60" y="55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7"/>
                  <a:pt x="60" y="57"/>
                  <a:pt x="60" y="58"/>
                </a:cubicBezTo>
                <a:cubicBezTo>
                  <a:pt x="60" y="60"/>
                  <a:pt x="62" y="62"/>
                  <a:pt x="64" y="62"/>
                </a:cubicBezTo>
                <a:close/>
                <a:moveTo>
                  <a:pt x="81" y="80"/>
                </a:moveTo>
                <a:cubicBezTo>
                  <a:pt x="83" y="80"/>
                  <a:pt x="84" y="78"/>
                  <a:pt x="84" y="76"/>
                </a:cubicBezTo>
                <a:cubicBezTo>
                  <a:pt x="84" y="74"/>
                  <a:pt x="83" y="72"/>
                  <a:pt x="81" y="72"/>
                </a:cubicBezTo>
                <a:cubicBezTo>
                  <a:pt x="78" y="72"/>
                  <a:pt x="77" y="74"/>
                  <a:pt x="77" y="76"/>
                </a:cubicBezTo>
                <a:cubicBezTo>
                  <a:pt x="77" y="78"/>
                  <a:pt x="78" y="80"/>
                  <a:pt x="81" y="80"/>
                </a:cubicBezTo>
                <a:close/>
                <a:moveTo>
                  <a:pt x="114" y="62"/>
                </a:moveTo>
                <a:cubicBezTo>
                  <a:pt x="116" y="62"/>
                  <a:pt x="118" y="60"/>
                  <a:pt x="118" y="58"/>
                </a:cubicBezTo>
                <a:cubicBezTo>
                  <a:pt x="118" y="56"/>
                  <a:pt x="116" y="54"/>
                  <a:pt x="114" y="54"/>
                </a:cubicBezTo>
                <a:cubicBezTo>
                  <a:pt x="112" y="54"/>
                  <a:pt x="110" y="56"/>
                  <a:pt x="110" y="58"/>
                </a:cubicBezTo>
                <a:cubicBezTo>
                  <a:pt x="110" y="60"/>
                  <a:pt x="112" y="62"/>
                  <a:pt x="114" y="62"/>
                </a:cubicBezTo>
                <a:close/>
                <a:moveTo>
                  <a:pt x="72" y="80"/>
                </a:moveTo>
                <a:cubicBezTo>
                  <a:pt x="74" y="80"/>
                  <a:pt x="76" y="78"/>
                  <a:pt x="76" y="76"/>
                </a:cubicBezTo>
                <a:cubicBezTo>
                  <a:pt x="76" y="74"/>
                  <a:pt x="74" y="72"/>
                  <a:pt x="72" y="72"/>
                </a:cubicBezTo>
                <a:cubicBezTo>
                  <a:pt x="70" y="72"/>
                  <a:pt x="68" y="74"/>
                  <a:pt x="68" y="76"/>
                </a:cubicBezTo>
                <a:cubicBezTo>
                  <a:pt x="68" y="78"/>
                  <a:pt x="70" y="80"/>
                  <a:pt x="72" y="80"/>
                </a:cubicBezTo>
                <a:close/>
                <a:moveTo>
                  <a:pt x="131" y="62"/>
                </a:moveTo>
                <a:cubicBezTo>
                  <a:pt x="133" y="62"/>
                  <a:pt x="135" y="60"/>
                  <a:pt x="135" y="58"/>
                </a:cubicBezTo>
                <a:cubicBezTo>
                  <a:pt x="135" y="56"/>
                  <a:pt x="133" y="54"/>
                  <a:pt x="131" y="54"/>
                </a:cubicBezTo>
                <a:cubicBezTo>
                  <a:pt x="129" y="54"/>
                  <a:pt x="127" y="56"/>
                  <a:pt x="127" y="58"/>
                </a:cubicBezTo>
                <a:cubicBezTo>
                  <a:pt x="127" y="60"/>
                  <a:pt x="129" y="62"/>
                  <a:pt x="131" y="62"/>
                </a:cubicBezTo>
                <a:close/>
                <a:moveTo>
                  <a:pt x="106" y="62"/>
                </a:moveTo>
                <a:cubicBezTo>
                  <a:pt x="108" y="62"/>
                  <a:pt x="110" y="60"/>
                  <a:pt x="110" y="58"/>
                </a:cubicBezTo>
                <a:cubicBezTo>
                  <a:pt x="110" y="56"/>
                  <a:pt x="108" y="54"/>
                  <a:pt x="106" y="54"/>
                </a:cubicBezTo>
                <a:cubicBezTo>
                  <a:pt x="104" y="54"/>
                  <a:pt x="102" y="56"/>
                  <a:pt x="102" y="58"/>
                </a:cubicBezTo>
                <a:cubicBezTo>
                  <a:pt x="102" y="60"/>
                  <a:pt x="104" y="62"/>
                  <a:pt x="106" y="62"/>
                </a:cubicBezTo>
                <a:close/>
                <a:moveTo>
                  <a:pt x="106" y="61"/>
                </a:moveTo>
                <a:cubicBezTo>
                  <a:pt x="106" y="61"/>
                  <a:pt x="105" y="60"/>
                  <a:pt x="105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0"/>
                  <a:pt x="106" y="60"/>
                  <a:pt x="106" y="60"/>
                </a:cubicBezTo>
                <a:lnTo>
                  <a:pt x="106" y="61"/>
                </a:lnTo>
                <a:close/>
                <a:moveTo>
                  <a:pt x="97" y="62"/>
                </a:moveTo>
                <a:cubicBezTo>
                  <a:pt x="99" y="62"/>
                  <a:pt x="101" y="60"/>
                  <a:pt x="101" y="58"/>
                </a:cubicBezTo>
                <a:cubicBezTo>
                  <a:pt x="101" y="56"/>
                  <a:pt x="99" y="54"/>
                  <a:pt x="97" y="54"/>
                </a:cubicBezTo>
                <a:cubicBezTo>
                  <a:pt x="95" y="54"/>
                  <a:pt x="93" y="56"/>
                  <a:pt x="93" y="58"/>
                </a:cubicBezTo>
                <a:cubicBezTo>
                  <a:pt x="93" y="60"/>
                  <a:pt x="95" y="62"/>
                  <a:pt x="97" y="62"/>
                </a:cubicBezTo>
                <a:close/>
                <a:moveTo>
                  <a:pt x="75" y="56"/>
                </a:moveTo>
                <a:cubicBezTo>
                  <a:pt x="74" y="55"/>
                  <a:pt x="73" y="54"/>
                  <a:pt x="72" y="54"/>
                </a:cubicBezTo>
                <a:cubicBezTo>
                  <a:pt x="70" y="54"/>
                  <a:pt x="68" y="56"/>
                  <a:pt x="68" y="58"/>
                </a:cubicBezTo>
                <a:cubicBezTo>
                  <a:pt x="68" y="59"/>
                  <a:pt x="69" y="60"/>
                  <a:pt x="70" y="61"/>
                </a:cubicBezTo>
                <a:cubicBezTo>
                  <a:pt x="71" y="59"/>
                  <a:pt x="73" y="57"/>
                  <a:pt x="75" y="56"/>
                </a:cubicBezTo>
                <a:close/>
                <a:moveTo>
                  <a:pt x="70" y="61"/>
                </a:moveTo>
                <a:cubicBezTo>
                  <a:pt x="71" y="62"/>
                  <a:pt x="71" y="62"/>
                  <a:pt x="72" y="62"/>
                </a:cubicBezTo>
                <a:cubicBezTo>
                  <a:pt x="74" y="62"/>
                  <a:pt x="76" y="60"/>
                  <a:pt x="76" y="58"/>
                </a:cubicBezTo>
                <a:cubicBezTo>
                  <a:pt x="76" y="58"/>
                  <a:pt x="76" y="57"/>
                  <a:pt x="76" y="57"/>
                </a:cubicBezTo>
                <a:cubicBezTo>
                  <a:pt x="74" y="58"/>
                  <a:pt x="72" y="60"/>
                  <a:pt x="70" y="61"/>
                </a:cubicBezTo>
                <a:close/>
                <a:moveTo>
                  <a:pt x="89" y="62"/>
                </a:moveTo>
                <a:cubicBezTo>
                  <a:pt x="91" y="62"/>
                  <a:pt x="93" y="60"/>
                  <a:pt x="93" y="58"/>
                </a:cubicBezTo>
                <a:cubicBezTo>
                  <a:pt x="93" y="56"/>
                  <a:pt x="91" y="54"/>
                  <a:pt x="89" y="54"/>
                </a:cubicBezTo>
                <a:cubicBezTo>
                  <a:pt x="87" y="54"/>
                  <a:pt x="85" y="56"/>
                  <a:pt x="85" y="58"/>
                </a:cubicBezTo>
                <a:cubicBezTo>
                  <a:pt x="85" y="60"/>
                  <a:pt x="87" y="62"/>
                  <a:pt x="89" y="62"/>
                </a:cubicBezTo>
                <a:close/>
                <a:moveTo>
                  <a:pt x="81" y="62"/>
                </a:moveTo>
                <a:cubicBezTo>
                  <a:pt x="83" y="62"/>
                  <a:pt x="84" y="60"/>
                  <a:pt x="84" y="58"/>
                </a:cubicBezTo>
                <a:cubicBezTo>
                  <a:pt x="84" y="57"/>
                  <a:pt x="84" y="56"/>
                  <a:pt x="83" y="55"/>
                </a:cubicBezTo>
                <a:cubicBezTo>
                  <a:pt x="82" y="55"/>
                  <a:pt x="81" y="57"/>
                  <a:pt x="80" y="57"/>
                </a:cubicBezTo>
                <a:cubicBezTo>
                  <a:pt x="81" y="56"/>
                  <a:pt x="82" y="55"/>
                  <a:pt x="83" y="55"/>
                </a:cubicBezTo>
                <a:cubicBezTo>
                  <a:pt x="82" y="54"/>
                  <a:pt x="81" y="54"/>
                  <a:pt x="81" y="54"/>
                </a:cubicBezTo>
                <a:cubicBezTo>
                  <a:pt x="78" y="54"/>
                  <a:pt x="77" y="56"/>
                  <a:pt x="77" y="58"/>
                </a:cubicBezTo>
                <a:cubicBezTo>
                  <a:pt x="77" y="60"/>
                  <a:pt x="78" y="62"/>
                  <a:pt x="81" y="62"/>
                </a:cubicBezTo>
                <a:close/>
                <a:moveTo>
                  <a:pt x="250" y="83"/>
                </a:moveTo>
                <a:cubicBezTo>
                  <a:pt x="249" y="83"/>
                  <a:pt x="249" y="83"/>
                  <a:pt x="249" y="83"/>
                </a:cubicBezTo>
                <a:cubicBezTo>
                  <a:pt x="249" y="83"/>
                  <a:pt x="249" y="83"/>
                  <a:pt x="249" y="83"/>
                </a:cubicBezTo>
                <a:cubicBezTo>
                  <a:pt x="249" y="83"/>
                  <a:pt x="249" y="84"/>
                  <a:pt x="249" y="84"/>
                </a:cubicBezTo>
                <a:cubicBezTo>
                  <a:pt x="250" y="84"/>
                  <a:pt x="250" y="83"/>
                  <a:pt x="250" y="83"/>
                </a:cubicBezTo>
                <a:close/>
                <a:moveTo>
                  <a:pt x="252" y="84"/>
                </a:moveTo>
                <a:cubicBezTo>
                  <a:pt x="252" y="83"/>
                  <a:pt x="252" y="83"/>
                  <a:pt x="252" y="82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1" y="82"/>
                  <a:pt x="251" y="82"/>
                  <a:pt x="251" y="82"/>
                </a:cubicBezTo>
                <a:cubicBezTo>
                  <a:pt x="250" y="82"/>
                  <a:pt x="249" y="82"/>
                  <a:pt x="248" y="81"/>
                </a:cubicBezTo>
                <a:cubicBezTo>
                  <a:pt x="248" y="81"/>
                  <a:pt x="248" y="81"/>
                  <a:pt x="248" y="81"/>
                </a:cubicBezTo>
                <a:cubicBezTo>
                  <a:pt x="247" y="81"/>
                  <a:pt x="246" y="81"/>
                  <a:pt x="246" y="82"/>
                </a:cubicBezTo>
                <a:cubicBezTo>
                  <a:pt x="246" y="82"/>
                  <a:pt x="246" y="82"/>
                  <a:pt x="246" y="82"/>
                </a:cubicBezTo>
                <a:cubicBezTo>
                  <a:pt x="247" y="82"/>
                  <a:pt x="248" y="82"/>
                  <a:pt x="248" y="83"/>
                </a:cubicBezTo>
                <a:cubicBezTo>
                  <a:pt x="248" y="83"/>
                  <a:pt x="249" y="83"/>
                  <a:pt x="249" y="83"/>
                </a:cubicBezTo>
                <a:cubicBezTo>
                  <a:pt x="248" y="83"/>
                  <a:pt x="248" y="83"/>
                  <a:pt x="248" y="83"/>
                </a:cubicBezTo>
                <a:cubicBezTo>
                  <a:pt x="251" y="83"/>
                  <a:pt x="249" y="84"/>
                  <a:pt x="252" y="84"/>
                </a:cubicBezTo>
                <a:cubicBezTo>
                  <a:pt x="252" y="84"/>
                  <a:pt x="252" y="84"/>
                  <a:pt x="252" y="84"/>
                </a:cubicBezTo>
                <a:cubicBezTo>
                  <a:pt x="252" y="84"/>
                  <a:pt x="252" y="84"/>
                  <a:pt x="252" y="84"/>
                </a:cubicBezTo>
                <a:close/>
                <a:moveTo>
                  <a:pt x="250" y="85"/>
                </a:moveTo>
                <a:cubicBezTo>
                  <a:pt x="250" y="86"/>
                  <a:pt x="250" y="86"/>
                  <a:pt x="250" y="86"/>
                </a:cubicBezTo>
                <a:cubicBezTo>
                  <a:pt x="250" y="86"/>
                  <a:pt x="250" y="86"/>
                  <a:pt x="251" y="85"/>
                </a:cubicBezTo>
                <a:cubicBezTo>
                  <a:pt x="250" y="85"/>
                  <a:pt x="250" y="85"/>
                  <a:pt x="250" y="85"/>
                </a:cubicBezTo>
                <a:close/>
                <a:moveTo>
                  <a:pt x="253" y="83"/>
                </a:moveTo>
                <a:cubicBezTo>
                  <a:pt x="253" y="84"/>
                  <a:pt x="253" y="84"/>
                  <a:pt x="254" y="84"/>
                </a:cubicBezTo>
                <a:cubicBezTo>
                  <a:pt x="253" y="83"/>
                  <a:pt x="254" y="82"/>
                  <a:pt x="255" y="82"/>
                </a:cubicBezTo>
                <a:cubicBezTo>
                  <a:pt x="255" y="81"/>
                  <a:pt x="255" y="81"/>
                  <a:pt x="256" y="81"/>
                </a:cubicBezTo>
                <a:cubicBezTo>
                  <a:pt x="255" y="81"/>
                  <a:pt x="255" y="81"/>
                  <a:pt x="255" y="81"/>
                </a:cubicBezTo>
                <a:cubicBezTo>
                  <a:pt x="255" y="81"/>
                  <a:pt x="255" y="81"/>
                  <a:pt x="255" y="81"/>
                </a:cubicBezTo>
                <a:cubicBezTo>
                  <a:pt x="254" y="82"/>
                  <a:pt x="253" y="82"/>
                  <a:pt x="253" y="83"/>
                </a:cubicBezTo>
                <a:close/>
                <a:moveTo>
                  <a:pt x="251" y="85"/>
                </a:moveTo>
                <a:cubicBezTo>
                  <a:pt x="252" y="85"/>
                  <a:pt x="252" y="85"/>
                  <a:pt x="252" y="85"/>
                </a:cubicBezTo>
                <a:cubicBezTo>
                  <a:pt x="252" y="85"/>
                  <a:pt x="252" y="85"/>
                  <a:pt x="252" y="85"/>
                </a:cubicBezTo>
                <a:cubicBezTo>
                  <a:pt x="252" y="85"/>
                  <a:pt x="252" y="85"/>
                  <a:pt x="252" y="85"/>
                </a:cubicBezTo>
                <a:cubicBezTo>
                  <a:pt x="252" y="84"/>
                  <a:pt x="252" y="84"/>
                  <a:pt x="252" y="84"/>
                </a:cubicBezTo>
                <a:cubicBezTo>
                  <a:pt x="252" y="85"/>
                  <a:pt x="251" y="85"/>
                  <a:pt x="251" y="85"/>
                </a:cubicBezTo>
                <a:close/>
                <a:moveTo>
                  <a:pt x="249" y="85"/>
                </a:moveTo>
                <a:cubicBezTo>
                  <a:pt x="249" y="84"/>
                  <a:pt x="250" y="84"/>
                  <a:pt x="249" y="84"/>
                </a:cubicBezTo>
                <a:cubicBezTo>
                  <a:pt x="249" y="84"/>
                  <a:pt x="249" y="84"/>
                  <a:pt x="249" y="84"/>
                </a:cubicBezTo>
                <a:cubicBezTo>
                  <a:pt x="249" y="84"/>
                  <a:pt x="249" y="84"/>
                  <a:pt x="249" y="84"/>
                </a:cubicBezTo>
                <a:cubicBezTo>
                  <a:pt x="249" y="84"/>
                  <a:pt x="249" y="84"/>
                  <a:pt x="249" y="84"/>
                </a:cubicBezTo>
                <a:lnTo>
                  <a:pt x="249" y="85"/>
                </a:lnTo>
                <a:close/>
                <a:moveTo>
                  <a:pt x="131" y="80"/>
                </a:moveTo>
                <a:cubicBezTo>
                  <a:pt x="133" y="80"/>
                  <a:pt x="134" y="79"/>
                  <a:pt x="134" y="77"/>
                </a:cubicBezTo>
                <a:cubicBezTo>
                  <a:pt x="134" y="77"/>
                  <a:pt x="134" y="77"/>
                  <a:pt x="134" y="77"/>
                </a:cubicBezTo>
                <a:cubicBezTo>
                  <a:pt x="134" y="77"/>
                  <a:pt x="134" y="78"/>
                  <a:pt x="134" y="78"/>
                </a:cubicBezTo>
                <a:cubicBezTo>
                  <a:pt x="132" y="77"/>
                  <a:pt x="133" y="77"/>
                  <a:pt x="133" y="77"/>
                </a:cubicBezTo>
                <a:cubicBezTo>
                  <a:pt x="134" y="77"/>
                  <a:pt x="134" y="77"/>
                  <a:pt x="134" y="77"/>
                </a:cubicBezTo>
                <a:cubicBezTo>
                  <a:pt x="135" y="77"/>
                  <a:pt x="133" y="77"/>
                  <a:pt x="134" y="76"/>
                </a:cubicBezTo>
                <a:cubicBezTo>
                  <a:pt x="135" y="76"/>
                  <a:pt x="135" y="76"/>
                  <a:pt x="135" y="76"/>
                </a:cubicBezTo>
                <a:cubicBezTo>
                  <a:pt x="133" y="76"/>
                  <a:pt x="134" y="76"/>
                  <a:pt x="133" y="75"/>
                </a:cubicBezTo>
                <a:cubicBezTo>
                  <a:pt x="133" y="75"/>
                  <a:pt x="135" y="76"/>
                  <a:pt x="134" y="75"/>
                </a:cubicBezTo>
                <a:cubicBezTo>
                  <a:pt x="134" y="75"/>
                  <a:pt x="134" y="75"/>
                  <a:pt x="133" y="75"/>
                </a:cubicBezTo>
                <a:cubicBezTo>
                  <a:pt x="133" y="75"/>
                  <a:pt x="133" y="74"/>
                  <a:pt x="132" y="74"/>
                </a:cubicBezTo>
                <a:cubicBezTo>
                  <a:pt x="133" y="74"/>
                  <a:pt x="133" y="74"/>
                  <a:pt x="13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74"/>
                  <a:pt x="134" y="73"/>
                  <a:pt x="134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3"/>
                  <a:pt x="133" y="72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72"/>
                  <a:pt x="131" y="72"/>
                  <a:pt x="131" y="72"/>
                </a:cubicBezTo>
                <a:cubicBezTo>
                  <a:pt x="129" y="72"/>
                  <a:pt x="127" y="74"/>
                  <a:pt x="127" y="76"/>
                </a:cubicBezTo>
                <a:cubicBezTo>
                  <a:pt x="127" y="78"/>
                  <a:pt x="129" y="80"/>
                  <a:pt x="131" y="80"/>
                </a:cubicBezTo>
                <a:close/>
                <a:moveTo>
                  <a:pt x="234" y="82"/>
                </a:moveTo>
                <a:cubicBezTo>
                  <a:pt x="233" y="82"/>
                  <a:pt x="233" y="82"/>
                  <a:pt x="233" y="82"/>
                </a:cubicBezTo>
                <a:cubicBezTo>
                  <a:pt x="233" y="82"/>
                  <a:pt x="233" y="82"/>
                  <a:pt x="233" y="82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34" y="83"/>
                  <a:pt x="234" y="83"/>
                  <a:pt x="234" y="83"/>
                </a:cubicBezTo>
                <a:cubicBezTo>
                  <a:pt x="234" y="83"/>
                  <a:pt x="234" y="83"/>
                  <a:pt x="234" y="83"/>
                </a:cubicBezTo>
                <a:cubicBezTo>
                  <a:pt x="234" y="83"/>
                  <a:pt x="234" y="84"/>
                  <a:pt x="234" y="84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5" y="83"/>
                  <a:pt x="235" y="82"/>
                  <a:pt x="234" y="81"/>
                </a:cubicBezTo>
                <a:cubicBezTo>
                  <a:pt x="234" y="82"/>
                  <a:pt x="233" y="82"/>
                  <a:pt x="234" y="82"/>
                </a:cubicBezTo>
                <a:close/>
                <a:moveTo>
                  <a:pt x="232" y="82"/>
                </a:moveTo>
                <a:cubicBezTo>
                  <a:pt x="232" y="82"/>
                  <a:pt x="232" y="82"/>
                  <a:pt x="232" y="82"/>
                </a:cubicBezTo>
                <a:cubicBezTo>
                  <a:pt x="232" y="82"/>
                  <a:pt x="232" y="82"/>
                  <a:pt x="232" y="82"/>
                </a:cubicBezTo>
                <a:cubicBezTo>
                  <a:pt x="232" y="82"/>
                  <a:pt x="232" y="82"/>
                  <a:pt x="232" y="82"/>
                </a:cubicBezTo>
                <a:close/>
                <a:moveTo>
                  <a:pt x="146" y="46"/>
                </a:moveTo>
                <a:cubicBezTo>
                  <a:pt x="146" y="46"/>
                  <a:pt x="146" y="46"/>
                  <a:pt x="145" y="46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6" y="46"/>
                  <a:pt x="146" y="46"/>
                  <a:pt x="146" y="46"/>
                </a:cubicBezTo>
                <a:close/>
                <a:moveTo>
                  <a:pt x="240" y="81"/>
                </a:moveTo>
                <a:cubicBezTo>
                  <a:pt x="240" y="81"/>
                  <a:pt x="240" y="81"/>
                  <a:pt x="240" y="81"/>
                </a:cubicBezTo>
                <a:cubicBezTo>
                  <a:pt x="240" y="81"/>
                  <a:pt x="240" y="82"/>
                  <a:pt x="240" y="82"/>
                </a:cubicBezTo>
                <a:cubicBezTo>
                  <a:pt x="240" y="82"/>
                  <a:pt x="240" y="82"/>
                  <a:pt x="240" y="82"/>
                </a:cubicBezTo>
                <a:cubicBezTo>
                  <a:pt x="240" y="83"/>
                  <a:pt x="239" y="84"/>
                  <a:pt x="238" y="84"/>
                </a:cubicBezTo>
                <a:cubicBezTo>
                  <a:pt x="237" y="84"/>
                  <a:pt x="237" y="84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8" y="84"/>
                  <a:pt x="238" y="84"/>
                  <a:pt x="238" y="84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8" y="85"/>
                  <a:pt x="238" y="85"/>
                  <a:pt x="239" y="85"/>
                </a:cubicBezTo>
                <a:cubicBezTo>
                  <a:pt x="239" y="85"/>
                  <a:pt x="240" y="85"/>
                  <a:pt x="241" y="85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5"/>
                  <a:pt x="243" y="85"/>
                  <a:pt x="243" y="85"/>
                </a:cubicBezTo>
                <a:cubicBezTo>
                  <a:pt x="243" y="85"/>
                  <a:pt x="244" y="85"/>
                  <a:pt x="244" y="85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43" y="85"/>
                  <a:pt x="244" y="85"/>
                  <a:pt x="244" y="85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44" y="83"/>
                  <a:pt x="243" y="83"/>
                  <a:pt x="243" y="82"/>
                </a:cubicBezTo>
                <a:cubicBezTo>
                  <a:pt x="242" y="82"/>
                  <a:pt x="242" y="82"/>
                  <a:pt x="242" y="81"/>
                </a:cubicBezTo>
                <a:cubicBezTo>
                  <a:pt x="242" y="81"/>
                  <a:pt x="241" y="81"/>
                  <a:pt x="241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1" y="81"/>
                  <a:pt x="240" y="81"/>
                  <a:pt x="240" y="81"/>
                </a:cubicBezTo>
                <a:cubicBezTo>
                  <a:pt x="240" y="81"/>
                  <a:pt x="240" y="81"/>
                  <a:pt x="240" y="81"/>
                </a:cubicBezTo>
                <a:cubicBezTo>
                  <a:pt x="241" y="81"/>
                  <a:pt x="241" y="81"/>
                  <a:pt x="240" y="81"/>
                </a:cubicBezTo>
                <a:close/>
                <a:moveTo>
                  <a:pt x="234" y="85"/>
                </a:moveTo>
                <a:cubicBezTo>
                  <a:pt x="234" y="85"/>
                  <a:pt x="234" y="85"/>
                  <a:pt x="234" y="85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4" y="85"/>
                  <a:pt x="234" y="85"/>
                  <a:pt x="234" y="85"/>
                </a:cubicBezTo>
                <a:close/>
                <a:moveTo>
                  <a:pt x="245" y="85"/>
                </a:moveTo>
                <a:cubicBezTo>
                  <a:pt x="245" y="86"/>
                  <a:pt x="245" y="86"/>
                  <a:pt x="245" y="86"/>
                </a:cubicBezTo>
                <a:cubicBezTo>
                  <a:pt x="245" y="85"/>
                  <a:pt x="245" y="85"/>
                  <a:pt x="245" y="85"/>
                </a:cubicBezTo>
                <a:cubicBezTo>
                  <a:pt x="245" y="85"/>
                  <a:pt x="245" y="85"/>
                  <a:pt x="245" y="85"/>
                </a:cubicBezTo>
                <a:cubicBezTo>
                  <a:pt x="245" y="85"/>
                  <a:pt x="245" y="85"/>
                  <a:pt x="245" y="85"/>
                </a:cubicBezTo>
                <a:close/>
                <a:moveTo>
                  <a:pt x="145" y="52"/>
                </a:moveTo>
                <a:cubicBezTo>
                  <a:pt x="146" y="53"/>
                  <a:pt x="147" y="53"/>
                  <a:pt x="148" y="53"/>
                </a:cubicBezTo>
                <a:cubicBezTo>
                  <a:pt x="149" y="53"/>
                  <a:pt x="150" y="53"/>
                  <a:pt x="151" y="52"/>
                </a:cubicBezTo>
                <a:cubicBezTo>
                  <a:pt x="151" y="52"/>
                  <a:pt x="150" y="51"/>
                  <a:pt x="150" y="51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0" y="51"/>
                  <a:pt x="150" y="51"/>
                  <a:pt x="149" y="51"/>
                </a:cubicBezTo>
                <a:cubicBezTo>
                  <a:pt x="148" y="51"/>
                  <a:pt x="149" y="51"/>
                  <a:pt x="149" y="51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49" y="51"/>
                  <a:pt x="151" y="51"/>
                  <a:pt x="150" y="51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0" y="51"/>
                  <a:pt x="151" y="51"/>
                  <a:pt x="151" y="51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1" y="50"/>
                  <a:pt x="151" y="50"/>
                  <a:pt x="150" y="50"/>
                </a:cubicBezTo>
                <a:cubicBezTo>
                  <a:pt x="150" y="51"/>
                  <a:pt x="150" y="51"/>
                  <a:pt x="149" y="51"/>
                </a:cubicBezTo>
                <a:cubicBezTo>
                  <a:pt x="148" y="50"/>
                  <a:pt x="147" y="49"/>
                  <a:pt x="147" y="48"/>
                </a:cubicBezTo>
                <a:cubicBezTo>
                  <a:pt x="147" y="48"/>
                  <a:pt x="148" y="48"/>
                  <a:pt x="148" y="48"/>
                </a:cubicBezTo>
                <a:cubicBezTo>
                  <a:pt x="147" y="48"/>
                  <a:pt x="147" y="47"/>
                  <a:pt x="147" y="47"/>
                </a:cubicBezTo>
                <a:cubicBezTo>
                  <a:pt x="147" y="47"/>
                  <a:pt x="148" y="48"/>
                  <a:pt x="147" y="48"/>
                </a:cubicBezTo>
                <a:cubicBezTo>
                  <a:pt x="147" y="47"/>
                  <a:pt x="145" y="47"/>
                  <a:pt x="145" y="47"/>
                </a:cubicBezTo>
                <a:cubicBezTo>
                  <a:pt x="145" y="47"/>
                  <a:pt x="146" y="47"/>
                  <a:pt x="146" y="47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6" y="46"/>
                  <a:pt x="146" y="46"/>
                  <a:pt x="145" y="46"/>
                </a:cubicBezTo>
                <a:cubicBezTo>
                  <a:pt x="144" y="47"/>
                  <a:pt x="144" y="48"/>
                  <a:pt x="144" y="49"/>
                </a:cubicBezTo>
                <a:cubicBezTo>
                  <a:pt x="144" y="49"/>
                  <a:pt x="144" y="50"/>
                  <a:pt x="144" y="50"/>
                </a:cubicBezTo>
                <a:cubicBezTo>
                  <a:pt x="145" y="50"/>
                  <a:pt x="145" y="51"/>
                  <a:pt x="145" y="52"/>
                </a:cubicBezTo>
                <a:close/>
                <a:moveTo>
                  <a:pt x="146" y="48"/>
                </a:moveTo>
                <a:cubicBezTo>
                  <a:pt x="145" y="47"/>
                  <a:pt x="146" y="47"/>
                  <a:pt x="145" y="47"/>
                </a:cubicBezTo>
                <a:cubicBezTo>
                  <a:pt x="145" y="47"/>
                  <a:pt x="145" y="47"/>
                  <a:pt x="146" y="47"/>
                </a:cubicBezTo>
                <a:cubicBezTo>
                  <a:pt x="146" y="47"/>
                  <a:pt x="146" y="47"/>
                  <a:pt x="146" y="48"/>
                </a:cubicBezTo>
                <a:close/>
                <a:moveTo>
                  <a:pt x="147" y="48"/>
                </a:moveTo>
                <a:cubicBezTo>
                  <a:pt x="145" y="48"/>
                  <a:pt x="145" y="48"/>
                  <a:pt x="145" y="48"/>
                </a:cubicBezTo>
                <a:cubicBezTo>
                  <a:pt x="146" y="48"/>
                  <a:pt x="146" y="48"/>
                  <a:pt x="146" y="48"/>
                </a:cubicBezTo>
                <a:lnTo>
                  <a:pt x="147" y="48"/>
                </a:lnTo>
                <a:close/>
                <a:moveTo>
                  <a:pt x="145" y="51"/>
                </a:moveTo>
                <a:cubicBezTo>
                  <a:pt x="145" y="51"/>
                  <a:pt x="146" y="51"/>
                  <a:pt x="146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6" y="51"/>
                  <a:pt x="146" y="51"/>
                  <a:pt x="145" y="51"/>
                </a:cubicBezTo>
                <a:close/>
                <a:moveTo>
                  <a:pt x="147" y="52"/>
                </a:moveTo>
                <a:cubicBezTo>
                  <a:pt x="146" y="52"/>
                  <a:pt x="146" y="52"/>
                  <a:pt x="146" y="52"/>
                </a:cubicBezTo>
                <a:cubicBezTo>
                  <a:pt x="146" y="52"/>
                  <a:pt x="146" y="51"/>
                  <a:pt x="147" y="51"/>
                </a:cubicBezTo>
                <a:cubicBezTo>
                  <a:pt x="147" y="52"/>
                  <a:pt x="146" y="52"/>
                  <a:pt x="147" y="52"/>
                </a:cubicBezTo>
                <a:close/>
                <a:moveTo>
                  <a:pt x="196" y="50"/>
                </a:moveTo>
                <a:cubicBezTo>
                  <a:pt x="196" y="50"/>
                  <a:pt x="196" y="50"/>
                  <a:pt x="196" y="50"/>
                </a:cubicBezTo>
                <a:cubicBezTo>
                  <a:pt x="196" y="50"/>
                  <a:pt x="196" y="50"/>
                  <a:pt x="196" y="50"/>
                </a:cubicBezTo>
                <a:close/>
                <a:moveTo>
                  <a:pt x="212" y="52"/>
                </a:moveTo>
                <a:cubicBezTo>
                  <a:pt x="212" y="52"/>
                  <a:pt x="213" y="52"/>
                  <a:pt x="213" y="52"/>
                </a:cubicBezTo>
                <a:cubicBezTo>
                  <a:pt x="213" y="52"/>
                  <a:pt x="213" y="52"/>
                  <a:pt x="213" y="52"/>
                </a:cubicBezTo>
                <a:cubicBezTo>
                  <a:pt x="212" y="52"/>
                  <a:pt x="212" y="52"/>
                  <a:pt x="212" y="52"/>
                </a:cubicBezTo>
                <a:close/>
                <a:moveTo>
                  <a:pt x="210" y="52"/>
                </a:moveTo>
                <a:cubicBezTo>
                  <a:pt x="210" y="52"/>
                  <a:pt x="210" y="52"/>
                  <a:pt x="210" y="52"/>
                </a:cubicBezTo>
                <a:cubicBezTo>
                  <a:pt x="209" y="51"/>
                  <a:pt x="209" y="51"/>
                  <a:pt x="209" y="51"/>
                </a:cubicBezTo>
                <a:cubicBezTo>
                  <a:pt x="209" y="51"/>
                  <a:pt x="209" y="51"/>
                  <a:pt x="209" y="51"/>
                </a:cubicBezTo>
                <a:cubicBezTo>
                  <a:pt x="209" y="51"/>
                  <a:pt x="210" y="51"/>
                  <a:pt x="210" y="51"/>
                </a:cubicBezTo>
                <a:cubicBezTo>
                  <a:pt x="210" y="51"/>
                  <a:pt x="210" y="51"/>
                  <a:pt x="210" y="51"/>
                </a:cubicBezTo>
                <a:cubicBezTo>
                  <a:pt x="210" y="51"/>
                  <a:pt x="210" y="51"/>
                  <a:pt x="210" y="51"/>
                </a:cubicBezTo>
                <a:cubicBezTo>
                  <a:pt x="210" y="51"/>
                  <a:pt x="210" y="51"/>
                  <a:pt x="210" y="51"/>
                </a:cubicBezTo>
                <a:cubicBezTo>
                  <a:pt x="210" y="51"/>
                  <a:pt x="209" y="51"/>
                  <a:pt x="209" y="51"/>
                </a:cubicBezTo>
                <a:cubicBezTo>
                  <a:pt x="209" y="51"/>
                  <a:pt x="209" y="51"/>
                  <a:pt x="210" y="52"/>
                </a:cubicBezTo>
                <a:close/>
                <a:moveTo>
                  <a:pt x="212" y="51"/>
                </a:moveTo>
                <a:cubicBezTo>
                  <a:pt x="212" y="51"/>
                  <a:pt x="212" y="51"/>
                  <a:pt x="212" y="51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211" y="51"/>
                  <a:pt x="212" y="51"/>
                  <a:pt x="212" y="51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3" y="51"/>
                  <a:pt x="212" y="51"/>
                  <a:pt x="213" y="5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2" y="51"/>
                  <a:pt x="212" y="51"/>
                  <a:pt x="212" y="51"/>
                </a:cubicBezTo>
                <a:close/>
                <a:moveTo>
                  <a:pt x="222" y="52"/>
                </a:moveTo>
                <a:cubicBezTo>
                  <a:pt x="222" y="52"/>
                  <a:pt x="221" y="52"/>
                  <a:pt x="221" y="53"/>
                </a:cubicBezTo>
                <a:cubicBezTo>
                  <a:pt x="222" y="53"/>
                  <a:pt x="222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2" y="52"/>
                  <a:pt x="222" y="52"/>
                  <a:pt x="223" y="52"/>
                </a:cubicBezTo>
                <a:cubicBezTo>
                  <a:pt x="222" y="52"/>
                  <a:pt x="222" y="52"/>
                  <a:pt x="222" y="52"/>
                </a:cubicBezTo>
                <a:cubicBezTo>
                  <a:pt x="222" y="52"/>
                  <a:pt x="222" y="52"/>
                  <a:pt x="222" y="52"/>
                </a:cubicBezTo>
                <a:cubicBezTo>
                  <a:pt x="222" y="52"/>
                  <a:pt x="222" y="52"/>
                  <a:pt x="222" y="52"/>
                </a:cubicBezTo>
                <a:cubicBezTo>
                  <a:pt x="222" y="52"/>
                  <a:pt x="222" y="52"/>
                  <a:pt x="222" y="52"/>
                </a:cubicBezTo>
                <a:close/>
                <a:moveTo>
                  <a:pt x="231" y="52"/>
                </a:moveTo>
                <a:cubicBezTo>
                  <a:pt x="231" y="52"/>
                  <a:pt x="231" y="52"/>
                  <a:pt x="231" y="52"/>
                </a:cubicBezTo>
                <a:cubicBezTo>
                  <a:pt x="231" y="52"/>
                  <a:pt x="231" y="52"/>
                  <a:pt x="231" y="52"/>
                </a:cubicBezTo>
                <a:cubicBezTo>
                  <a:pt x="231" y="52"/>
                  <a:pt x="231" y="52"/>
                  <a:pt x="231" y="52"/>
                </a:cubicBezTo>
                <a:close/>
                <a:moveTo>
                  <a:pt x="212" y="50"/>
                </a:moveTo>
                <a:cubicBezTo>
                  <a:pt x="212" y="50"/>
                  <a:pt x="212" y="50"/>
                  <a:pt x="212" y="50"/>
                </a:cubicBezTo>
                <a:cubicBezTo>
                  <a:pt x="212" y="50"/>
                  <a:pt x="212" y="50"/>
                  <a:pt x="212" y="50"/>
                </a:cubicBezTo>
                <a:cubicBezTo>
                  <a:pt x="212" y="50"/>
                  <a:pt x="212" y="50"/>
                  <a:pt x="212" y="49"/>
                </a:cubicBezTo>
                <a:cubicBezTo>
                  <a:pt x="212" y="49"/>
                  <a:pt x="212" y="50"/>
                  <a:pt x="212" y="50"/>
                </a:cubicBezTo>
                <a:close/>
                <a:moveTo>
                  <a:pt x="200" y="52"/>
                </a:moveTo>
                <a:cubicBezTo>
                  <a:pt x="200" y="52"/>
                  <a:pt x="200" y="52"/>
                  <a:pt x="200" y="52"/>
                </a:cubicBezTo>
                <a:cubicBezTo>
                  <a:pt x="200" y="52"/>
                  <a:pt x="200" y="52"/>
                  <a:pt x="200" y="52"/>
                </a:cubicBezTo>
                <a:cubicBezTo>
                  <a:pt x="200" y="52"/>
                  <a:pt x="200" y="52"/>
                  <a:pt x="200" y="52"/>
                </a:cubicBezTo>
                <a:cubicBezTo>
                  <a:pt x="200" y="52"/>
                  <a:pt x="200" y="52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cubicBezTo>
                  <a:pt x="200" y="53"/>
                  <a:pt x="200" y="52"/>
                  <a:pt x="200" y="52"/>
                </a:cubicBezTo>
                <a:close/>
                <a:moveTo>
                  <a:pt x="248" y="53"/>
                </a:moveTo>
                <a:cubicBezTo>
                  <a:pt x="248" y="53"/>
                  <a:pt x="248" y="53"/>
                  <a:pt x="248" y="53"/>
                </a:cubicBezTo>
                <a:cubicBezTo>
                  <a:pt x="248" y="53"/>
                  <a:pt x="248" y="53"/>
                  <a:pt x="248" y="53"/>
                </a:cubicBezTo>
                <a:cubicBezTo>
                  <a:pt x="248" y="52"/>
                  <a:pt x="249" y="52"/>
                  <a:pt x="249" y="52"/>
                </a:cubicBezTo>
                <a:cubicBezTo>
                  <a:pt x="249" y="51"/>
                  <a:pt x="249" y="51"/>
                  <a:pt x="249" y="50"/>
                </a:cubicBezTo>
                <a:cubicBezTo>
                  <a:pt x="249" y="50"/>
                  <a:pt x="249" y="50"/>
                  <a:pt x="249" y="50"/>
                </a:cubicBezTo>
                <a:cubicBezTo>
                  <a:pt x="249" y="50"/>
                  <a:pt x="249" y="50"/>
                  <a:pt x="249" y="50"/>
                </a:cubicBezTo>
                <a:cubicBezTo>
                  <a:pt x="249" y="50"/>
                  <a:pt x="248" y="50"/>
                  <a:pt x="248" y="50"/>
                </a:cubicBezTo>
                <a:cubicBezTo>
                  <a:pt x="249" y="51"/>
                  <a:pt x="248" y="52"/>
                  <a:pt x="247" y="52"/>
                </a:cubicBezTo>
                <a:cubicBezTo>
                  <a:pt x="247" y="53"/>
                  <a:pt x="247" y="53"/>
                  <a:pt x="246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53"/>
                  <a:pt x="248" y="53"/>
                  <a:pt x="248" y="53"/>
                </a:cubicBezTo>
                <a:close/>
                <a:moveTo>
                  <a:pt x="204" y="49"/>
                </a:moveTo>
                <a:cubicBezTo>
                  <a:pt x="204" y="49"/>
                  <a:pt x="204" y="49"/>
                  <a:pt x="204" y="49"/>
                </a:cubicBezTo>
                <a:cubicBezTo>
                  <a:pt x="204" y="49"/>
                  <a:pt x="204" y="49"/>
                  <a:pt x="204" y="49"/>
                </a:cubicBezTo>
                <a:cubicBezTo>
                  <a:pt x="204" y="49"/>
                  <a:pt x="204" y="49"/>
                  <a:pt x="204" y="49"/>
                </a:cubicBezTo>
                <a:cubicBezTo>
                  <a:pt x="204" y="49"/>
                  <a:pt x="204" y="49"/>
                  <a:pt x="204" y="49"/>
                </a:cubicBezTo>
                <a:cubicBezTo>
                  <a:pt x="204" y="49"/>
                  <a:pt x="204" y="49"/>
                  <a:pt x="204" y="49"/>
                </a:cubicBezTo>
                <a:close/>
                <a:moveTo>
                  <a:pt x="239" y="53"/>
                </a:moveTo>
                <a:cubicBezTo>
                  <a:pt x="239" y="53"/>
                  <a:pt x="240" y="53"/>
                  <a:pt x="240" y="53"/>
                </a:cubicBezTo>
                <a:cubicBezTo>
                  <a:pt x="240" y="53"/>
                  <a:pt x="240" y="53"/>
                  <a:pt x="240" y="53"/>
                </a:cubicBezTo>
                <a:cubicBezTo>
                  <a:pt x="240" y="53"/>
                  <a:pt x="241" y="53"/>
                  <a:pt x="241" y="53"/>
                </a:cubicBezTo>
                <a:cubicBezTo>
                  <a:pt x="241" y="53"/>
                  <a:pt x="241" y="52"/>
                  <a:pt x="241" y="52"/>
                </a:cubicBezTo>
                <a:cubicBezTo>
                  <a:pt x="240" y="53"/>
                  <a:pt x="240" y="53"/>
                  <a:pt x="239" y="53"/>
                </a:cubicBezTo>
                <a:cubicBezTo>
                  <a:pt x="239" y="53"/>
                  <a:pt x="239" y="53"/>
                  <a:pt x="239" y="53"/>
                </a:cubicBezTo>
                <a:close/>
                <a:moveTo>
                  <a:pt x="205" y="79"/>
                </a:moveTo>
                <a:cubicBezTo>
                  <a:pt x="205" y="79"/>
                  <a:pt x="206" y="80"/>
                  <a:pt x="206" y="80"/>
                </a:cubicBezTo>
                <a:cubicBezTo>
                  <a:pt x="209" y="80"/>
                  <a:pt x="210" y="78"/>
                  <a:pt x="210" y="76"/>
                </a:cubicBezTo>
                <a:cubicBezTo>
                  <a:pt x="210" y="76"/>
                  <a:pt x="210" y="75"/>
                  <a:pt x="210" y="75"/>
                </a:cubicBezTo>
                <a:cubicBezTo>
                  <a:pt x="209" y="76"/>
                  <a:pt x="208" y="76"/>
                  <a:pt x="208" y="75"/>
                </a:cubicBezTo>
                <a:cubicBezTo>
                  <a:pt x="207" y="74"/>
                  <a:pt x="207" y="73"/>
                  <a:pt x="208" y="72"/>
                </a:cubicBezTo>
                <a:cubicBezTo>
                  <a:pt x="208" y="72"/>
                  <a:pt x="208" y="72"/>
                  <a:pt x="208" y="72"/>
                </a:cubicBezTo>
                <a:cubicBezTo>
                  <a:pt x="207" y="72"/>
                  <a:pt x="207" y="72"/>
                  <a:pt x="206" y="72"/>
                </a:cubicBezTo>
                <a:cubicBezTo>
                  <a:pt x="206" y="72"/>
                  <a:pt x="205" y="72"/>
                  <a:pt x="205" y="72"/>
                </a:cubicBezTo>
                <a:cubicBezTo>
                  <a:pt x="206" y="73"/>
                  <a:pt x="207" y="74"/>
                  <a:pt x="207" y="75"/>
                </a:cubicBezTo>
                <a:cubicBezTo>
                  <a:pt x="207" y="76"/>
                  <a:pt x="205" y="78"/>
                  <a:pt x="204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3" y="78"/>
                  <a:pt x="203" y="78"/>
                  <a:pt x="203" y="78"/>
                </a:cubicBezTo>
                <a:cubicBezTo>
                  <a:pt x="204" y="78"/>
                  <a:pt x="204" y="78"/>
                  <a:pt x="205" y="79"/>
                </a:cubicBezTo>
                <a:cubicBezTo>
                  <a:pt x="205" y="79"/>
                  <a:pt x="205" y="79"/>
                  <a:pt x="205" y="79"/>
                </a:cubicBezTo>
                <a:close/>
                <a:moveTo>
                  <a:pt x="206" y="79"/>
                </a:moveTo>
                <a:cubicBezTo>
                  <a:pt x="205" y="79"/>
                  <a:pt x="205" y="79"/>
                  <a:pt x="205" y="79"/>
                </a:cubicBezTo>
                <a:cubicBezTo>
                  <a:pt x="206" y="79"/>
                  <a:pt x="204" y="78"/>
                  <a:pt x="204" y="78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05" y="79"/>
                  <a:pt x="206" y="79"/>
                  <a:pt x="206" y="79"/>
                </a:cubicBezTo>
                <a:close/>
                <a:moveTo>
                  <a:pt x="204" y="50"/>
                </a:move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49"/>
                  <a:pt x="204" y="49"/>
                  <a:pt x="204" y="49"/>
                </a:cubicBezTo>
                <a:cubicBezTo>
                  <a:pt x="204" y="50"/>
                  <a:pt x="204" y="50"/>
                  <a:pt x="204" y="50"/>
                </a:cubicBezTo>
                <a:close/>
                <a:moveTo>
                  <a:pt x="201" y="85"/>
                </a:moveTo>
                <a:cubicBezTo>
                  <a:pt x="201" y="85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lose/>
                <a:moveTo>
                  <a:pt x="64" y="53"/>
                </a:moveTo>
                <a:cubicBezTo>
                  <a:pt x="66" y="53"/>
                  <a:pt x="68" y="51"/>
                  <a:pt x="68" y="49"/>
                </a:cubicBezTo>
                <a:cubicBezTo>
                  <a:pt x="68" y="48"/>
                  <a:pt x="67" y="46"/>
                  <a:pt x="65" y="46"/>
                </a:cubicBezTo>
                <a:cubicBezTo>
                  <a:pt x="65" y="45"/>
                  <a:pt x="65" y="45"/>
                  <a:pt x="64" y="45"/>
                </a:cubicBezTo>
                <a:cubicBezTo>
                  <a:pt x="64" y="45"/>
                  <a:pt x="63" y="45"/>
                  <a:pt x="63" y="45"/>
                </a:cubicBezTo>
                <a:cubicBezTo>
                  <a:pt x="62" y="46"/>
                  <a:pt x="61" y="47"/>
                  <a:pt x="60" y="48"/>
                </a:cubicBezTo>
                <a:cubicBezTo>
                  <a:pt x="61" y="47"/>
                  <a:pt x="62" y="47"/>
                  <a:pt x="63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8"/>
                  <a:pt x="62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51"/>
                  <a:pt x="62" y="53"/>
                  <a:pt x="64" y="53"/>
                </a:cubicBezTo>
                <a:close/>
                <a:moveTo>
                  <a:pt x="72" y="53"/>
                </a:moveTo>
                <a:cubicBezTo>
                  <a:pt x="74" y="53"/>
                  <a:pt x="76" y="51"/>
                  <a:pt x="76" y="49"/>
                </a:cubicBezTo>
                <a:cubicBezTo>
                  <a:pt x="76" y="47"/>
                  <a:pt x="74" y="45"/>
                  <a:pt x="72" y="45"/>
                </a:cubicBezTo>
                <a:cubicBezTo>
                  <a:pt x="70" y="45"/>
                  <a:pt x="68" y="47"/>
                  <a:pt x="68" y="49"/>
                </a:cubicBezTo>
                <a:cubicBezTo>
                  <a:pt x="68" y="51"/>
                  <a:pt x="70" y="53"/>
                  <a:pt x="72" y="53"/>
                </a:cubicBezTo>
                <a:close/>
                <a:moveTo>
                  <a:pt x="89" y="53"/>
                </a:moveTo>
                <a:cubicBezTo>
                  <a:pt x="91" y="53"/>
                  <a:pt x="93" y="51"/>
                  <a:pt x="93" y="49"/>
                </a:cubicBezTo>
                <a:cubicBezTo>
                  <a:pt x="93" y="47"/>
                  <a:pt x="91" y="45"/>
                  <a:pt x="89" y="45"/>
                </a:cubicBezTo>
                <a:cubicBezTo>
                  <a:pt x="87" y="45"/>
                  <a:pt x="85" y="47"/>
                  <a:pt x="85" y="49"/>
                </a:cubicBezTo>
                <a:cubicBezTo>
                  <a:pt x="85" y="51"/>
                  <a:pt x="87" y="53"/>
                  <a:pt x="89" y="53"/>
                </a:cubicBezTo>
                <a:close/>
                <a:moveTo>
                  <a:pt x="89" y="48"/>
                </a:moveTo>
                <a:cubicBezTo>
                  <a:pt x="88" y="48"/>
                  <a:pt x="88" y="48"/>
                  <a:pt x="88" y="47"/>
                </a:cubicBezTo>
                <a:cubicBezTo>
                  <a:pt x="88" y="47"/>
                  <a:pt x="88" y="46"/>
                  <a:pt x="89" y="46"/>
                </a:cubicBezTo>
                <a:cubicBezTo>
                  <a:pt x="89" y="46"/>
                  <a:pt x="90" y="47"/>
                  <a:pt x="90" y="47"/>
                </a:cubicBezTo>
                <a:cubicBezTo>
                  <a:pt x="90" y="48"/>
                  <a:pt x="89" y="48"/>
                  <a:pt x="89" y="48"/>
                </a:cubicBezTo>
                <a:close/>
                <a:moveTo>
                  <a:pt x="87" y="49"/>
                </a:moveTo>
                <a:cubicBezTo>
                  <a:pt x="87" y="49"/>
                  <a:pt x="87" y="48"/>
                  <a:pt x="88" y="48"/>
                </a:cubicBezTo>
                <a:cubicBezTo>
                  <a:pt x="88" y="49"/>
                  <a:pt x="87" y="49"/>
                  <a:pt x="87" y="49"/>
                </a:cubicBezTo>
                <a:close/>
                <a:moveTo>
                  <a:pt x="97" y="53"/>
                </a:moveTo>
                <a:cubicBezTo>
                  <a:pt x="99" y="53"/>
                  <a:pt x="101" y="51"/>
                  <a:pt x="101" y="49"/>
                </a:cubicBezTo>
                <a:cubicBezTo>
                  <a:pt x="101" y="47"/>
                  <a:pt x="99" y="45"/>
                  <a:pt x="97" y="45"/>
                </a:cubicBezTo>
                <a:cubicBezTo>
                  <a:pt x="97" y="45"/>
                  <a:pt x="96" y="46"/>
                  <a:pt x="95" y="46"/>
                </a:cubicBezTo>
                <a:cubicBezTo>
                  <a:pt x="96" y="46"/>
                  <a:pt x="96" y="46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4" y="47"/>
                </a:cubicBezTo>
                <a:cubicBezTo>
                  <a:pt x="94" y="47"/>
                  <a:pt x="93" y="48"/>
                  <a:pt x="93" y="49"/>
                </a:cubicBezTo>
                <a:cubicBezTo>
                  <a:pt x="93" y="51"/>
                  <a:pt x="95" y="53"/>
                  <a:pt x="97" y="53"/>
                </a:cubicBezTo>
                <a:close/>
                <a:moveTo>
                  <a:pt x="98" y="50"/>
                </a:move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9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9" y="49"/>
                  <a:pt x="99" y="49"/>
                  <a:pt x="99" y="50"/>
                </a:cubicBezTo>
                <a:cubicBezTo>
                  <a:pt x="98" y="50"/>
                  <a:pt x="98" y="50"/>
                  <a:pt x="98" y="50"/>
                </a:cubicBezTo>
                <a:close/>
                <a:moveTo>
                  <a:pt x="190" y="54"/>
                </a:moveTo>
                <a:cubicBezTo>
                  <a:pt x="190" y="54"/>
                  <a:pt x="190" y="54"/>
                  <a:pt x="190" y="54"/>
                </a:cubicBezTo>
                <a:cubicBezTo>
                  <a:pt x="190" y="54"/>
                  <a:pt x="190" y="54"/>
                  <a:pt x="190" y="54"/>
                </a:cubicBezTo>
                <a:cubicBezTo>
                  <a:pt x="190" y="54"/>
                  <a:pt x="190" y="54"/>
                  <a:pt x="190" y="54"/>
                </a:cubicBezTo>
                <a:cubicBezTo>
                  <a:pt x="190" y="54"/>
                  <a:pt x="190" y="54"/>
                  <a:pt x="190" y="54"/>
                </a:cubicBezTo>
                <a:close/>
                <a:moveTo>
                  <a:pt x="206" y="81"/>
                </a:moveTo>
                <a:cubicBezTo>
                  <a:pt x="206" y="81"/>
                  <a:pt x="205" y="81"/>
                  <a:pt x="205" y="81"/>
                </a:cubicBezTo>
                <a:cubicBezTo>
                  <a:pt x="205" y="81"/>
                  <a:pt x="205" y="82"/>
                  <a:pt x="204" y="82"/>
                </a:cubicBezTo>
                <a:cubicBezTo>
                  <a:pt x="204" y="82"/>
                  <a:pt x="204" y="81"/>
                  <a:pt x="204" y="81"/>
                </a:cubicBezTo>
                <a:cubicBezTo>
                  <a:pt x="204" y="82"/>
                  <a:pt x="204" y="82"/>
                  <a:pt x="204" y="82"/>
                </a:cubicBezTo>
                <a:cubicBezTo>
                  <a:pt x="204" y="82"/>
                  <a:pt x="205" y="82"/>
                  <a:pt x="205" y="82"/>
                </a:cubicBezTo>
                <a:cubicBezTo>
                  <a:pt x="204" y="82"/>
                  <a:pt x="204" y="82"/>
                  <a:pt x="204" y="82"/>
                </a:cubicBezTo>
                <a:cubicBezTo>
                  <a:pt x="203" y="82"/>
                  <a:pt x="203" y="83"/>
                  <a:pt x="203" y="83"/>
                </a:cubicBezTo>
                <a:cubicBezTo>
                  <a:pt x="203" y="83"/>
                  <a:pt x="203" y="83"/>
                  <a:pt x="203" y="83"/>
                </a:cubicBezTo>
                <a:cubicBezTo>
                  <a:pt x="203" y="83"/>
                  <a:pt x="203" y="83"/>
                  <a:pt x="203" y="83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4" y="84"/>
                  <a:pt x="205" y="84"/>
                  <a:pt x="205" y="84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06" y="85"/>
                  <a:pt x="206" y="85"/>
                  <a:pt x="206" y="85"/>
                </a:cubicBezTo>
                <a:cubicBezTo>
                  <a:pt x="206" y="85"/>
                  <a:pt x="206" y="85"/>
                  <a:pt x="206" y="85"/>
                </a:cubicBezTo>
                <a:cubicBezTo>
                  <a:pt x="206" y="85"/>
                  <a:pt x="207" y="85"/>
                  <a:pt x="207" y="85"/>
                </a:cubicBezTo>
                <a:cubicBezTo>
                  <a:pt x="206" y="85"/>
                  <a:pt x="207" y="85"/>
                  <a:pt x="206" y="84"/>
                </a:cubicBezTo>
                <a:cubicBezTo>
                  <a:pt x="206" y="84"/>
                  <a:pt x="206" y="85"/>
                  <a:pt x="207" y="85"/>
                </a:cubicBezTo>
                <a:cubicBezTo>
                  <a:pt x="206" y="84"/>
                  <a:pt x="205" y="84"/>
                  <a:pt x="205" y="84"/>
                </a:cubicBezTo>
                <a:cubicBezTo>
                  <a:pt x="205" y="84"/>
                  <a:pt x="204" y="84"/>
                  <a:pt x="204" y="84"/>
                </a:cubicBezTo>
                <a:cubicBezTo>
                  <a:pt x="205" y="84"/>
                  <a:pt x="205" y="84"/>
                  <a:pt x="20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4" y="84"/>
                  <a:pt x="204" y="84"/>
                  <a:pt x="203" y="84"/>
                </a:cubicBezTo>
                <a:cubicBezTo>
                  <a:pt x="204" y="84"/>
                  <a:pt x="205" y="84"/>
                  <a:pt x="205" y="84"/>
                </a:cubicBezTo>
                <a:cubicBezTo>
                  <a:pt x="205" y="84"/>
                  <a:pt x="206" y="84"/>
                  <a:pt x="207" y="84"/>
                </a:cubicBezTo>
                <a:cubicBezTo>
                  <a:pt x="206" y="84"/>
                  <a:pt x="208" y="84"/>
                  <a:pt x="207" y="84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9" y="84"/>
                  <a:pt x="209" y="84"/>
                  <a:pt x="209" y="84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4"/>
                  <a:pt x="207" y="84"/>
                  <a:pt x="208" y="85"/>
                </a:cubicBezTo>
                <a:cubicBezTo>
                  <a:pt x="209" y="84"/>
                  <a:pt x="209" y="84"/>
                  <a:pt x="209" y="84"/>
                </a:cubicBezTo>
                <a:cubicBezTo>
                  <a:pt x="209" y="85"/>
                  <a:pt x="208" y="85"/>
                  <a:pt x="210" y="86"/>
                </a:cubicBezTo>
                <a:cubicBezTo>
                  <a:pt x="208" y="85"/>
                  <a:pt x="209" y="86"/>
                  <a:pt x="208" y="86"/>
                </a:cubicBezTo>
                <a:cubicBezTo>
                  <a:pt x="208" y="86"/>
                  <a:pt x="209" y="87"/>
                  <a:pt x="210" y="87"/>
                </a:cubicBezTo>
                <a:cubicBezTo>
                  <a:pt x="210" y="87"/>
                  <a:pt x="210" y="86"/>
                  <a:pt x="210" y="86"/>
                </a:cubicBezTo>
                <a:cubicBezTo>
                  <a:pt x="209" y="86"/>
                  <a:pt x="209" y="86"/>
                  <a:pt x="209" y="86"/>
                </a:cubicBezTo>
                <a:cubicBezTo>
                  <a:pt x="209" y="86"/>
                  <a:pt x="209" y="86"/>
                  <a:pt x="209" y="86"/>
                </a:cubicBezTo>
                <a:cubicBezTo>
                  <a:pt x="210" y="86"/>
                  <a:pt x="210" y="86"/>
                  <a:pt x="210" y="86"/>
                </a:cubicBezTo>
                <a:cubicBezTo>
                  <a:pt x="210" y="86"/>
                  <a:pt x="210" y="85"/>
                  <a:pt x="210" y="85"/>
                </a:cubicBezTo>
                <a:cubicBezTo>
                  <a:pt x="210" y="84"/>
                  <a:pt x="210" y="83"/>
                  <a:pt x="210" y="83"/>
                </a:cubicBezTo>
                <a:cubicBezTo>
                  <a:pt x="209" y="83"/>
                  <a:pt x="209" y="83"/>
                  <a:pt x="209" y="82"/>
                </a:cubicBezTo>
                <a:cubicBezTo>
                  <a:pt x="209" y="82"/>
                  <a:pt x="209" y="82"/>
                  <a:pt x="209" y="82"/>
                </a:cubicBezTo>
                <a:cubicBezTo>
                  <a:pt x="208" y="82"/>
                  <a:pt x="208" y="82"/>
                  <a:pt x="208" y="82"/>
                </a:cubicBezTo>
                <a:cubicBezTo>
                  <a:pt x="208" y="82"/>
                  <a:pt x="208" y="81"/>
                  <a:pt x="208" y="81"/>
                </a:cubicBezTo>
                <a:cubicBezTo>
                  <a:pt x="208" y="81"/>
                  <a:pt x="207" y="81"/>
                  <a:pt x="206" y="81"/>
                </a:cubicBezTo>
                <a:close/>
                <a:moveTo>
                  <a:pt x="209" y="85"/>
                </a:moveTo>
                <a:cubicBezTo>
                  <a:pt x="210" y="85"/>
                  <a:pt x="210" y="85"/>
                  <a:pt x="210" y="85"/>
                </a:cubicBezTo>
                <a:cubicBezTo>
                  <a:pt x="209" y="85"/>
                  <a:pt x="209" y="85"/>
                  <a:pt x="209" y="85"/>
                </a:cubicBezTo>
                <a:close/>
                <a:moveTo>
                  <a:pt x="206" y="83"/>
                </a:moveTo>
                <a:cubicBezTo>
                  <a:pt x="205" y="83"/>
                  <a:pt x="206" y="83"/>
                  <a:pt x="205" y="83"/>
                </a:cubicBezTo>
                <a:cubicBezTo>
                  <a:pt x="205" y="83"/>
                  <a:pt x="205" y="83"/>
                  <a:pt x="206" y="83"/>
                </a:cubicBezTo>
                <a:close/>
                <a:moveTo>
                  <a:pt x="205" y="83"/>
                </a:moveTo>
                <a:cubicBezTo>
                  <a:pt x="205" y="83"/>
                  <a:pt x="206" y="83"/>
                  <a:pt x="206" y="83"/>
                </a:cubicBezTo>
                <a:cubicBezTo>
                  <a:pt x="206" y="83"/>
                  <a:pt x="206" y="83"/>
                  <a:pt x="206" y="83"/>
                </a:cubicBezTo>
                <a:lnTo>
                  <a:pt x="205" y="83"/>
                </a:lnTo>
                <a:close/>
                <a:moveTo>
                  <a:pt x="80" y="53"/>
                </a:moveTo>
                <a:cubicBezTo>
                  <a:pt x="80" y="53"/>
                  <a:pt x="80" y="53"/>
                  <a:pt x="81" y="53"/>
                </a:cubicBezTo>
                <a:cubicBezTo>
                  <a:pt x="81" y="53"/>
                  <a:pt x="82" y="53"/>
                  <a:pt x="83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2"/>
                  <a:pt x="83" y="52"/>
                  <a:pt x="84" y="52"/>
                </a:cubicBezTo>
                <a:cubicBezTo>
                  <a:pt x="84" y="51"/>
                  <a:pt x="84" y="50"/>
                  <a:pt x="84" y="49"/>
                </a:cubicBezTo>
                <a:cubicBezTo>
                  <a:pt x="84" y="47"/>
                  <a:pt x="83" y="45"/>
                  <a:pt x="81" y="45"/>
                </a:cubicBezTo>
                <a:cubicBezTo>
                  <a:pt x="78" y="45"/>
                  <a:pt x="77" y="47"/>
                  <a:pt x="77" y="49"/>
                </a:cubicBezTo>
                <a:cubicBezTo>
                  <a:pt x="77" y="51"/>
                  <a:pt x="77" y="52"/>
                  <a:pt x="79" y="53"/>
                </a:cubicBezTo>
                <a:cubicBezTo>
                  <a:pt x="79" y="52"/>
                  <a:pt x="80" y="51"/>
                  <a:pt x="80" y="51"/>
                </a:cubicBezTo>
                <a:cubicBezTo>
                  <a:pt x="81" y="51"/>
                  <a:pt x="81" y="52"/>
                  <a:pt x="81" y="52"/>
                </a:cubicBezTo>
                <a:cubicBezTo>
                  <a:pt x="80" y="52"/>
                  <a:pt x="80" y="53"/>
                  <a:pt x="80" y="53"/>
                </a:cubicBezTo>
                <a:close/>
                <a:moveTo>
                  <a:pt x="82" y="47"/>
                </a:moveTo>
                <a:cubicBezTo>
                  <a:pt x="82" y="47"/>
                  <a:pt x="82" y="47"/>
                  <a:pt x="82" y="47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7"/>
                </a:cubicBezTo>
                <a:cubicBezTo>
                  <a:pt x="83" y="47"/>
                  <a:pt x="83" y="47"/>
                  <a:pt x="82" y="47"/>
                </a:cubicBezTo>
                <a:close/>
                <a:moveTo>
                  <a:pt x="5" y="53"/>
                </a:moveTo>
                <a:cubicBezTo>
                  <a:pt x="7" y="53"/>
                  <a:pt x="9" y="51"/>
                  <a:pt x="9" y="49"/>
                </a:cubicBezTo>
                <a:cubicBezTo>
                  <a:pt x="9" y="47"/>
                  <a:pt x="7" y="45"/>
                  <a:pt x="5" y="45"/>
                </a:cubicBezTo>
                <a:cubicBezTo>
                  <a:pt x="4" y="45"/>
                  <a:pt x="2" y="46"/>
                  <a:pt x="2" y="48"/>
                </a:cubicBezTo>
                <a:cubicBezTo>
                  <a:pt x="1" y="47"/>
                  <a:pt x="1" y="47"/>
                  <a:pt x="0" y="46"/>
                </a:cubicBezTo>
                <a:cubicBezTo>
                  <a:pt x="0" y="52"/>
                  <a:pt x="0" y="52"/>
                  <a:pt x="0" y="52"/>
                </a:cubicBezTo>
                <a:cubicBezTo>
                  <a:pt x="1" y="52"/>
                  <a:pt x="1" y="51"/>
                  <a:pt x="2" y="51"/>
                </a:cubicBezTo>
                <a:cubicBezTo>
                  <a:pt x="2" y="52"/>
                  <a:pt x="3" y="53"/>
                  <a:pt x="5" y="53"/>
                </a:cubicBezTo>
                <a:close/>
                <a:moveTo>
                  <a:pt x="11" y="52"/>
                </a:moveTo>
                <a:cubicBezTo>
                  <a:pt x="12" y="53"/>
                  <a:pt x="12" y="53"/>
                  <a:pt x="13" y="53"/>
                </a:cubicBezTo>
                <a:cubicBezTo>
                  <a:pt x="16" y="53"/>
                  <a:pt x="17" y="51"/>
                  <a:pt x="17" y="49"/>
                </a:cubicBezTo>
                <a:cubicBezTo>
                  <a:pt x="17" y="48"/>
                  <a:pt x="16" y="46"/>
                  <a:pt x="15" y="46"/>
                </a:cubicBezTo>
                <a:cubicBezTo>
                  <a:pt x="14" y="45"/>
                  <a:pt x="14" y="45"/>
                  <a:pt x="13" y="45"/>
                </a:cubicBezTo>
                <a:cubicBezTo>
                  <a:pt x="11" y="45"/>
                  <a:pt x="9" y="47"/>
                  <a:pt x="9" y="49"/>
                </a:cubicBezTo>
                <a:cubicBezTo>
                  <a:pt x="9" y="50"/>
                  <a:pt x="10" y="52"/>
                  <a:pt x="11" y="52"/>
                </a:cubicBezTo>
                <a:close/>
                <a:moveTo>
                  <a:pt x="25" y="52"/>
                </a:moveTo>
                <a:cubicBezTo>
                  <a:pt x="25" y="52"/>
                  <a:pt x="26" y="52"/>
                  <a:pt x="27" y="52"/>
                </a:cubicBezTo>
                <a:cubicBezTo>
                  <a:pt x="27" y="52"/>
                  <a:pt x="28" y="52"/>
                  <a:pt x="28" y="52"/>
                </a:cubicBezTo>
                <a:cubicBezTo>
                  <a:pt x="29" y="53"/>
                  <a:pt x="29" y="53"/>
                  <a:pt x="30" y="53"/>
                </a:cubicBezTo>
                <a:cubicBezTo>
                  <a:pt x="32" y="53"/>
                  <a:pt x="34" y="51"/>
                  <a:pt x="34" y="49"/>
                </a:cubicBezTo>
                <a:cubicBezTo>
                  <a:pt x="34" y="47"/>
                  <a:pt x="32" y="45"/>
                  <a:pt x="30" y="45"/>
                </a:cubicBezTo>
                <a:cubicBezTo>
                  <a:pt x="29" y="45"/>
                  <a:pt x="29" y="46"/>
                  <a:pt x="28" y="46"/>
                </a:cubicBezTo>
                <a:cubicBezTo>
                  <a:pt x="28" y="46"/>
                  <a:pt x="27" y="46"/>
                  <a:pt x="27" y="46"/>
                </a:cubicBezTo>
                <a:cubicBezTo>
                  <a:pt x="26" y="46"/>
                  <a:pt x="25" y="46"/>
                  <a:pt x="25" y="47"/>
                </a:cubicBezTo>
                <a:cubicBezTo>
                  <a:pt x="24" y="46"/>
                  <a:pt x="23" y="45"/>
                  <a:pt x="22" y="45"/>
                </a:cubicBezTo>
                <a:cubicBezTo>
                  <a:pt x="20" y="45"/>
                  <a:pt x="18" y="47"/>
                  <a:pt x="18" y="49"/>
                </a:cubicBezTo>
                <a:cubicBezTo>
                  <a:pt x="18" y="51"/>
                  <a:pt x="20" y="53"/>
                  <a:pt x="22" y="53"/>
                </a:cubicBezTo>
                <a:cubicBezTo>
                  <a:pt x="23" y="53"/>
                  <a:pt x="24" y="53"/>
                  <a:pt x="25" y="52"/>
                </a:cubicBezTo>
                <a:close/>
                <a:moveTo>
                  <a:pt x="52" y="49"/>
                </a:moveTo>
                <a:cubicBezTo>
                  <a:pt x="52" y="51"/>
                  <a:pt x="53" y="53"/>
                  <a:pt x="55" y="53"/>
                </a:cubicBezTo>
                <a:cubicBezTo>
                  <a:pt x="58" y="53"/>
                  <a:pt x="59" y="51"/>
                  <a:pt x="59" y="49"/>
                </a:cubicBezTo>
                <a:cubicBezTo>
                  <a:pt x="59" y="49"/>
                  <a:pt x="59" y="48"/>
                  <a:pt x="59" y="48"/>
                </a:cubicBezTo>
                <a:cubicBezTo>
                  <a:pt x="59" y="48"/>
                  <a:pt x="60" y="47"/>
                  <a:pt x="60" y="47"/>
                </a:cubicBezTo>
                <a:cubicBezTo>
                  <a:pt x="60" y="46"/>
                  <a:pt x="59" y="45"/>
                  <a:pt x="58" y="45"/>
                </a:cubicBezTo>
                <a:cubicBezTo>
                  <a:pt x="57" y="45"/>
                  <a:pt x="57" y="45"/>
                  <a:pt x="57" y="46"/>
                </a:cubicBezTo>
                <a:cubicBezTo>
                  <a:pt x="56" y="45"/>
                  <a:pt x="56" y="45"/>
                  <a:pt x="55" y="45"/>
                </a:cubicBezTo>
                <a:cubicBezTo>
                  <a:pt x="54" y="45"/>
                  <a:pt x="53" y="46"/>
                  <a:pt x="52" y="47"/>
                </a:cubicBezTo>
                <a:cubicBezTo>
                  <a:pt x="52" y="46"/>
                  <a:pt x="51" y="45"/>
                  <a:pt x="49" y="45"/>
                </a:cubicBezTo>
                <a:cubicBezTo>
                  <a:pt x="49" y="45"/>
                  <a:pt x="48" y="45"/>
                  <a:pt x="48" y="45"/>
                </a:cubicBezTo>
                <a:cubicBezTo>
                  <a:pt x="48" y="45"/>
                  <a:pt x="47" y="45"/>
                  <a:pt x="47" y="45"/>
                </a:cubicBezTo>
                <a:cubicBezTo>
                  <a:pt x="45" y="45"/>
                  <a:pt x="43" y="47"/>
                  <a:pt x="43" y="49"/>
                </a:cubicBezTo>
                <a:cubicBezTo>
                  <a:pt x="43" y="51"/>
                  <a:pt x="45" y="53"/>
                  <a:pt x="47" y="53"/>
                </a:cubicBezTo>
                <a:cubicBezTo>
                  <a:pt x="49" y="53"/>
                  <a:pt x="50" y="52"/>
                  <a:pt x="51" y="50"/>
                </a:cubicBezTo>
                <a:cubicBezTo>
                  <a:pt x="51" y="50"/>
                  <a:pt x="51" y="50"/>
                  <a:pt x="52" y="49"/>
                </a:cubicBezTo>
                <a:close/>
                <a:moveTo>
                  <a:pt x="39" y="53"/>
                </a:moveTo>
                <a:cubicBezTo>
                  <a:pt x="41" y="53"/>
                  <a:pt x="42" y="51"/>
                  <a:pt x="42" y="49"/>
                </a:cubicBezTo>
                <a:cubicBezTo>
                  <a:pt x="42" y="47"/>
                  <a:pt x="41" y="45"/>
                  <a:pt x="39" y="45"/>
                </a:cubicBezTo>
                <a:cubicBezTo>
                  <a:pt x="36" y="45"/>
                  <a:pt x="35" y="47"/>
                  <a:pt x="35" y="49"/>
                </a:cubicBezTo>
                <a:cubicBezTo>
                  <a:pt x="35" y="51"/>
                  <a:pt x="36" y="53"/>
                  <a:pt x="39" y="53"/>
                </a:cubicBezTo>
                <a:close/>
                <a:moveTo>
                  <a:pt x="135" y="49"/>
                </a:move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lose/>
                <a:moveTo>
                  <a:pt x="208" y="82"/>
                </a:moveTo>
                <a:cubicBezTo>
                  <a:pt x="208" y="82"/>
                  <a:pt x="208" y="82"/>
                  <a:pt x="208" y="82"/>
                </a:cubicBezTo>
                <a:cubicBezTo>
                  <a:pt x="208" y="82"/>
                  <a:pt x="208" y="82"/>
                  <a:pt x="208" y="82"/>
                </a:cubicBezTo>
                <a:close/>
                <a:moveTo>
                  <a:pt x="226" y="84"/>
                </a:moveTo>
                <a:cubicBezTo>
                  <a:pt x="227" y="84"/>
                  <a:pt x="227" y="84"/>
                  <a:pt x="227" y="84"/>
                </a:cubicBezTo>
                <a:cubicBezTo>
                  <a:pt x="227" y="83"/>
                  <a:pt x="226" y="82"/>
                  <a:pt x="225" y="81"/>
                </a:cubicBezTo>
                <a:cubicBezTo>
                  <a:pt x="225" y="82"/>
                  <a:pt x="224" y="82"/>
                  <a:pt x="223" y="82"/>
                </a:cubicBezTo>
                <a:cubicBezTo>
                  <a:pt x="222" y="82"/>
                  <a:pt x="222" y="81"/>
                  <a:pt x="222" y="81"/>
                </a:cubicBezTo>
                <a:cubicBezTo>
                  <a:pt x="220" y="82"/>
                  <a:pt x="219" y="83"/>
                  <a:pt x="219" y="85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20" y="85"/>
                  <a:pt x="220" y="85"/>
                  <a:pt x="220" y="85"/>
                </a:cubicBezTo>
                <a:cubicBezTo>
                  <a:pt x="220" y="85"/>
                  <a:pt x="220" y="85"/>
                  <a:pt x="220" y="85"/>
                </a:cubicBezTo>
                <a:cubicBezTo>
                  <a:pt x="220" y="85"/>
                  <a:pt x="219" y="85"/>
                  <a:pt x="219" y="85"/>
                </a:cubicBezTo>
                <a:cubicBezTo>
                  <a:pt x="219" y="85"/>
                  <a:pt x="219" y="85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ubicBezTo>
                  <a:pt x="221" y="86"/>
                  <a:pt x="221" y="87"/>
                  <a:pt x="221" y="88"/>
                </a:cubicBezTo>
                <a:cubicBezTo>
                  <a:pt x="221" y="88"/>
                  <a:pt x="222" y="88"/>
                  <a:pt x="222" y="88"/>
                </a:cubicBezTo>
                <a:cubicBezTo>
                  <a:pt x="222" y="87"/>
                  <a:pt x="223" y="86"/>
                  <a:pt x="224" y="86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6" y="84"/>
                  <a:pt x="226" y="84"/>
                  <a:pt x="226" y="84"/>
                </a:cubicBezTo>
                <a:close/>
                <a:moveTo>
                  <a:pt x="221" y="85"/>
                </a:moveTo>
                <a:cubicBezTo>
                  <a:pt x="221" y="86"/>
                  <a:pt x="221" y="86"/>
                  <a:pt x="221" y="86"/>
                </a:cubicBezTo>
                <a:cubicBezTo>
                  <a:pt x="221" y="86"/>
                  <a:pt x="221" y="86"/>
                  <a:pt x="221" y="86"/>
                </a:cubicBezTo>
                <a:lnTo>
                  <a:pt x="221" y="85"/>
                </a:lnTo>
                <a:close/>
                <a:moveTo>
                  <a:pt x="223" y="84"/>
                </a:moveTo>
                <a:cubicBezTo>
                  <a:pt x="223" y="84"/>
                  <a:pt x="222" y="84"/>
                  <a:pt x="222" y="84"/>
                </a:cubicBezTo>
                <a:cubicBezTo>
                  <a:pt x="222" y="83"/>
                  <a:pt x="223" y="83"/>
                  <a:pt x="223" y="83"/>
                </a:cubicBezTo>
                <a:cubicBezTo>
                  <a:pt x="223" y="83"/>
                  <a:pt x="224" y="83"/>
                  <a:pt x="224" y="84"/>
                </a:cubicBezTo>
                <a:cubicBezTo>
                  <a:pt x="224" y="84"/>
                  <a:pt x="223" y="84"/>
                  <a:pt x="223" y="84"/>
                </a:cubicBezTo>
                <a:close/>
                <a:moveTo>
                  <a:pt x="206" y="85"/>
                </a:moveTo>
                <a:cubicBezTo>
                  <a:pt x="207" y="86"/>
                  <a:pt x="207" y="86"/>
                  <a:pt x="207" y="86"/>
                </a:cubicBezTo>
                <a:cubicBezTo>
                  <a:pt x="207" y="85"/>
                  <a:pt x="207" y="85"/>
                  <a:pt x="206" y="85"/>
                </a:cubicBezTo>
                <a:close/>
                <a:moveTo>
                  <a:pt x="215" y="81"/>
                </a:moveTo>
                <a:cubicBezTo>
                  <a:pt x="213" y="81"/>
                  <a:pt x="211" y="82"/>
                  <a:pt x="211" y="85"/>
                </a:cubicBezTo>
                <a:cubicBezTo>
                  <a:pt x="211" y="85"/>
                  <a:pt x="211" y="86"/>
                  <a:pt x="211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2" y="86"/>
                  <a:pt x="212" y="86"/>
                  <a:pt x="213" y="85"/>
                </a:cubicBezTo>
                <a:cubicBezTo>
                  <a:pt x="212" y="84"/>
                  <a:pt x="212" y="84"/>
                  <a:pt x="212" y="84"/>
                </a:cubicBezTo>
                <a:cubicBezTo>
                  <a:pt x="216" y="84"/>
                  <a:pt x="216" y="84"/>
                  <a:pt x="216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6"/>
                  <a:pt x="218" y="86"/>
                  <a:pt x="218" y="86"/>
                </a:cubicBezTo>
                <a:cubicBezTo>
                  <a:pt x="218" y="86"/>
                  <a:pt x="218" y="86"/>
                  <a:pt x="218" y="86"/>
                </a:cubicBezTo>
                <a:cubicBezTo>
                  <a:pt x="218" y="86"/>
                  <a:pt x="218" y="86"/>
                  <a:pt x="219" y="8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84"/>
                  <a:pt x="218" y="83"/>
                  <a:pt x="218" y="82"/>
                </a:cubicBezTo>
                <a:cubicBezTo>
                  <a:pt x="217" y="83"/>
                  <a:pt x="216" y="83"/>
                  <a:pt x="216" y="83"/>
                </a:cubicBezTo>
                <a:cubicBezTo>
                  <a:pt x="215" y="82"/>
                  <a:pt x="215" y="81"/>
                  <a:pt x="215" y="81"/>
                </a:cubicBezTo>
                <a:close/>
                <a:moveTo>
                  <a:pt x="212" y="83"/>
                </a:moveTo>
                <a:cubicBezTo>
                  <a:pt x="213" y="83"/>
                  <a:pt x="212" y="83"/>
                  <a:pt x="212" y="83"/>
                </a:cubicBezTo>
                <a:cubicBezTo>
                  <a:pt x="212" y="83"/>
                  <a:pt x="212" y="83"/>
                  <a:pt x="212" y="83"/>
                </a:cubicBezTo>
                <a:close/>
                <a:moveTo>
                  <a:pt x="139" y="53"/>
                </a:moveTo>
                <a:cubicBezTo>
                  <a:pt x="140" y="53"/>
                  <a:pt x="141" y="53"/>
                  <a:pt x="141" y="53"/>
                </a:cubicBezTo>
                <a:cubicBezTo>
                  <a:pt x="141" y="52"/>
                  <a:pt x="141" y="52"/>
                  <a:pt x="141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0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41" y="51"/>
                  <a:pt x="140" y="50"/>
                  <a:pt x="140" y="50"/>
                </a:cubicBezTo>
                <a:cubicBezTo>
                  <a:pt x="141" y="50"/>
                  <a:pt x="141" y="50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2" y="50"/>
                  <a:pt x="141" y="50"/>
                  <a:pt x="141" y="50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2" y="50"/>
                  <a:pt x="143" y="50"/>
                  <a:pt x="143" y="50"/>
                </a:cubicBezTo>
                <a:cubicBezTo>
                  <a:pt x="143" y="50"/>
                  <a:pt x="143" y="49"/>
                  <a:pt x="143" y="49"/>
                </a:cubicBezTo>
                <a:cubicBezTo>
                  <a:pt x="143" y="48"/>
                  <a:pt x="142" y="46"/>
                  <a:pt x="141" y="46"/>
                </a:cubicBezTo>
                <a:cubicBezTo>
                  <a:pt x="141" y="46"/>
                  <a:pt x="141" y="46"/>
                  <a:pt x="140" y="46"/>
                </a:cubicBezTo>
                <a:cubicBezTo>
                  <a:pt x="140" y="47"/>
                  <a:pt x="139" y="48"/>
                  <a:pt x="138" y="48"/>
                </a:cubicBezTo>
                <a:cubicBezTo>
                  <a:pt x="137" y="47"/>
                  <a:pt x="137" y="47"/>
                  <a:pt x="137" y="46"/>
                </a:cubicBezTo>
                <a:cubicBezTo>
                  <a:pt x="136" y="47"/>
                  <a:pt x="135" y="48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6" y="49"/>
                  <a:pt x="136" y="49"/>
                </a:cubicBezTo>
                <a:cubicBezTo>
                  <a:pt x="136" y="49"/>
                  <a:pt x="136" y="50"/>
                  <a:pt x="137" y="50"/>
                </a:cubicBezTo>
                <a:cubicBezTo>
                  <a:pt x="136" y="50"/>
                  <a:pt x="136" y="49"/>
                  <a:pt x="136" y="49"/>
                </a:cubicBezTo>
                <a:cubicBezTo>
                  <a:pt x="137" y="50"/>
                  <a:pt x="137" y="50"/>
                  <a:pt x="136" y="50"/>
                </a:cubicBezTo>
                <a:cubicBezTo>
                  <a:pt x="136" y="50"/>
                  <a:pt x="136" y="49"/>
                  <a:pt x="136" y="49"/>
                </a:cubicBezTo>
                <a:cubicBezTo>
                  <a:pt x="136" y="49"/>
                  <a:pt x="136" y="49"/>
                  <a:pt x="136" y="49"/>
                </a:cubicBezTo>
                <a:cubicBezTo>
                  <a:pt x="136" y="49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7" y="50"/>
                  <a:pt x="137" y="50"/>
                  <a:pt x="138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6" y="50"/>
                  <a:pt x="136" y="50"/>
                  <a:pt x="135" y="50"/>
                </a:cubicBezTo>
                <a:cubicBezTo>
                  <a:pt x="136" y="52"/>
                  <a:pt x="137" y="53"/>
                  <a:pt x="139" y="53"/>
                </a:cubicBezTo>
                <a:close/>
                <a:moveTo>
                  <a:pt x="142" y="50"/>
                </a:moveTo>
                <a:cubicBezTo>
                  <a:pt x="142" y="49"/>
                  <a:pt x="141" y="49"/>
                  <a:pt x="140" y="49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1" y="49"/>
                  <a:pt x="138" y="49"/>
                  <a:pt x="138" y="49"/>
                </a:cubicBezTo>
                <a:cubicBezTo>
                  <a:pt x="140" y="49"/>
                  <a:pt x="137" y="48"/>
                  <a:pt x="138" y="48"/>
                </a:cubicBezTo>
                <a:cubicBezTo>
                  <a:pt x="139" y="48"/>
                  <a:pt x="142" y="48"/>
                  <a:pt x="141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8"/>
                  <a:pt x="142" y="48"/>
                  <a:pt x="142" y="48"/>
                </a:cubicBezTo>
                <a:cubicBezTo>
                  <a:pt x="143" y="49"/>
                  <a:pt x="140" y="49"/>
                  <a:pt x="143" y="49"/>
                </a:cubicBezTo>
                <a:cubicBezTo>
                  <a:pt x="143" y="49"/>
                  <a:pt x="143" y="50"/>
                  <a:pt x="142" y="50"/>
                </a:cubicBezTo>
                <a:close/>
                <a:moveTo>
                  <a:pt x="140" y="50"/>
                </a:moveTo>
                <a:cubicBezTo>
                  <a:pt x="139" y="50"/>
                  <a:pt x="139" y="50"/>
                  <a:pt x="139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0" y="50"/>
                  <a:pt x="141" y="50"/>
                  <a:pt x="140" y="50"/>
                </a:cubicBezTo>
                <a:close/>
                <a:moveTo>
                  <a:pt x="134" y="49"/>
                </a:move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5" y="49"/>
                  <a:pt x="135" y="48"/>
                </a:cubicBezTo>
                <a:cubicBezTo>
                  <a:pt x="135" y="48"/>
                  <a:pt x="134" y="48"/>
                  <a:pt x="134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4" y="47"/>
                  <a:pt x="134" y="46"/>
                  <a:pt x="133" y="46"/>
                </a:cubicBezTo>
                <a:cubicBezTo>
                  <a:pt x="134" y="46"/>
                  <a:pt x="134" y="48"/>
                  <a:pt x="133" y="49"/>
                </a:cubicBezTo>
                <a:cubicBezTo>
                  <a:pt x="134" y="49"/>
                  <a:pt x="134" y="49"/>
                  <a:pt x="134" y="49"/>
                </a:cubicBezTo>
                <a:close/>
                <a:moveTo>
                  <a:pt x="114" y="53"/>
                </a:moveTo>
                <a:cubicBezTo>
                  <a:pt x="116" y="53"/>
                  <a:pt x="118" y="51"/>
                  <a:pt x="118" y="49"/>
                </a:cubicBezTo>
                <a:cubicBezTo>
                  <a:pt x="118" y="47"/>
                  <a:pt x="116" y="45"/>
                  <a:pt x="114" y="45"/>
                </a:cubicBezTo>
                <a:cubicBezTo>
                  <a:pt x="112" y="45"/>
                  <a:pt x="110" y="47"/>
                  <a:pt x="110" y="49"/>
                </a:cubicBezTo>
                <a:cubicBezTo>
                  <a:pt x="110" y="51"/>
                  <a:pt x="112" y="53"/>
                  <a:pt x="114" y="53"/>
                </a:cubicBezTo>
                <a:close/>
                <a:moveTo>
                  <a:pt x="103" y="52"/>
                </a:moveTo>
                <a:cubicBezTo>
                  <a:pt x="104" y="53"/>
                  <a:pt x="105" y="53"/>
                  <a:pt x="106" y="53"/>
                </a:cubicBezTo>
                <a:cubicBezTo>
                  <a:pt x="106" y="53"/>
                  <a:pt x="107" y="53"/>
                  <a:pt x="107" y="53"/>
                </a:cubicBezTo>
                <a:cubicBezTo>
                  <a:pt x="107" y="53"/>
                  <a:pt x="108" y="52"/>
                  <a:pt x="108" y="52"/>
                </a:cubicBezTo>
                <a:cubicBezTo>
                  <a:pt x="108" y="52"/>
                  <a:pt x="107" y="52"/>
                  <a:pt x="107" y="52"/>
                </a:cubicBezTo>
                <a:cubicBezTo>
                  <a:pt x="107" y="51"/>
                  <a:pt x="108" y="51"/>
                  <a:pt x="108" y="51"/>
                </a:cubicBezTo>
                <a:cubicBezTo>
                  <a:pt x="108" y="51"/>
                  <a:pt x="108" y="51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49"/>
                  <a:pt x="109" y="49"/>
                  <a:pt x="109" y="48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9" y="49"/>
                  <a:pt x="109" y="50"/>
                  <a:pt x="109" y="50"/>
                </a:cubicBezTo>
                <a:cubicBezTo>
                  <a:pt x="109" y="51"/>
                  <a:pt x="109" y="52"/>
                  <a:pt x="108" y="53"/>
                </a:cubicBezTo>
                <a:cubicBezTo>
                  <a:pt x="109" y="52"/>
                  <a:pt x="110" y="51"/>
                  <a:pt x="110" y="49"/>
                </a:cubicBezTo>
                <a:cubicBezTo>
                  <a:pt x="110" y="49"/>
                  <a:pt x="110" y="48"/>
                  <a:pt x="109" y="48"/>
                </a:cubicBezTo>
                <a:cubicBezTo>
                  <a:pt x="109" y="48"/>
                  <a:pt x="109" y="48"/>
                  <a:pt x="109" y="47"/>
                </a:cubicBezTo>
                <a:cubicBezTo>
                  <a:pt x="109" y="47"/>
                  <a:pt x="108" y="46"/>
                  <a:pt x="108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7" y="46"/>
                  <a:pt x="106" y="45"/>
                  <a:pt x="106" y="45"/>
                </a:cubicBezTo>
                <a:cubicBezTo>
                  <a:pt x="104" y="45"/>
                  <a:pt x="102" y="47"/>
                  <a:pt x="102" y="49"/>
                </a:cubicBezTo>
                <a:cubicBezTo>
                  <a:pt x="102" y="50"/>
                  <a:pt x="102" y="51"/>
                  <a:pt x="103" y="52"/>
                </a:cubicBezTo>
                <a:cubicBezTo>
                  <a:pt x="103" y="51"/>
                  <a:pt x="104" y="51"/>
                  <a:pt x="104" y="51"/>
                </a:cubicBezTo>
                <a:cubicBezTo>
                  <a:pt x="104" y="50"/>
                  <a:pt x="105" y="50"/>
                  <a:pt x="105" y="50"/>
                </a:cubicBezTo>
                <a:cubicBezTo>
                  <a:pt x="105" y="49"/>
                  <a:pt x="106" y="49"/>
                  <a:pt x="106" y="49"/>
                </a:cubicBezTo>
                <a:cubicBezTo>
                  <a:pt x="106" y="49"/>
                  <a:pt x="107" y="50"/>
                  <a:pt x="107" y="50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6" y="50"/>
                  <a:pt x="105" y="50"/>
                </a:cubicBezTo>
                <a:cubicBezTo>
                  <a:pt x="105" y="50"/>
                  <a:pt x="104" y="51"/>
                  <a:pt x="103" y="52"/>
                </a:cubicBezTo>
                <a:close/>
                <a:moveTo>
                  <a:pt x="106" y="48"/>
                </a:moveTo>
                <a:cubicBezTo>
                  <a:pt x="106" y="47"/>
                  <a:pt x="106" y="47"/>
                  <a:pt x="106" y="47"/>
                </a:cubicBezTo>
                <a:cubicBezTo>
                  <a:pt x="106" y="47"/>
                  <a:pt x="106" y="46"/>
                  <a:pt x="107" y="46"/>
                </a:cubicBezTo>
                <a:cubicBezTo>
                  <a:pt x="107" y="47"/>
                  <a:pt x="106" y="48"/>
                  <a:pt x="106" y="48"/>
                </a:cubicBezTo>
                <a:close/>
                <a:moveTo>
                  <a:pt x="200" y="85"/>
                </a:moveTo>
                <a:cubicBezTo>
                  <a:pt x="199" y="85"/>
                  <a:pt x="199" y="86"/>
                  <a:pt x="198" y="86"/>
                </a:cubicBezTo>
                <a:cubicBezTo>
                  <a:pt x="199" y="86"/>
                  <a:pt x="199" y="86"/>
                  <a:pt x="199" y="86"/>
                </a:cubicBezTo>
                <a:cubicBezTo>
                  <a:pt x="198" y="86"/>
                  <a:pt x="198" y="86"/>
                  <a:pt x="198" y="86"/>
                </a:cubicBezTo>
                <a:cubicBezTo>
                  <a:pt x="197" y="86"/>
                  <a:pt x="198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9" y="86"/>
                  <a:pt x="199" y="86"/>
                  <a:pt x="199" y="86"/>
                </a:cubicBezTo>
                <a:cubicBezTo>
                  <a:pt x="198" y="86"/>
                  <a:pt x="198" y="86"/>
                  <a:pt x="198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197" y="86"/>
                  <a:pt x="197" y="87"/>
                  <a:pt x="197" y="87"/>
                </a:cubicBezTo>
                <a:cubicBezTo>
                  <a:pt x="198" y="88"/>
                  <a:pt x="198" y="88"/>
                  <a:pt x="198" y="88"/>
                </a:cubicBezTo>
                <a:cubicBezTo>
                  <a:pt x="198" y="88"/>
                  <a:pt x="198" y="88"/>
                  <a:pt x="198" y="88"/>
                </a:cubicBezTo>
                <a:cubicBezTo>
                  <a:pt x="199" y="88"/>
                  <a:pt x="199" y="88"/>
                  <a:pt x="199" y="88"/>
                </a:cubicBezTo>
                <a:cubicBezTo>
                  <a:pt x="200" y="88"/>
                  <a:pt x="201" y="87"/>
                  <a:pt x="202" y="86"/>
                </a:cubicBezTo>
                <a:cubicBezTo>
                  <a:pt x="202" y="86"/>
                  <a:pt x="202" y="86"/>
                  <a:pt x="202" y="86"/>
                </a:cubicBezTo>
                <a:cubicBezTo>
                  <a:pt x="201" y="86"/>
                  <a:pt x="200" y="86"/>
                  <a:pt x="200" y="85"/>
                </a:cubicBezTo>
                <a:close/>
                <a:moveTo>
                  <a:pt x="200" y="86"/>
                </a:moveTo>
                <a:cubicBezTo>
                  <a:pt x="200" y="86"/>
                  <a:pt x="200" y="86"/>
                  <a:pt x="200" y="86"/>
                </a:cubicBezTo>
                <a:cubicBezTo>
                  <a:pt x="200" y="86"/>
                  <a:pt x="200" y="86"/>
                  <a:pt x="200" y="86"/>
                </a:cubicBezTo>
                <a:close/>
                <a:moveTo>
                  <a:pt x="122" y="45"/>
                </a:moveTo>
                <a:cubicBezTo>
                  <a:pt x="122" y="45"/>
                  <a:pt x="122" y="45"/>
                  <a:pt x="122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2" y="45"/>
                  <a:pt x="122" y="45"/>
                  <a:pt x="122" y="45"/>
                </a:cubicBezTo>
                <a:close/>
                <a:moveTo>
                  <a:pt x="131" y="53"/>
                </a:moveTo>
                <a:cubicBezTo>
                  <a:pt x="132" y="53"/>
                  <a:pt x="133" y="53"/>
                  <a:pt x="133" y="52"/>
                </a:cubicBezTo>
                <a:cubicBezTo>
                  <a:pt x="133" y="52"/>
                  <a:pt x="133" y="52"/>
                  <a:pt x="133" y="52"/>
                </a:cubicBezTo>
                <a:cubicBezTo>
                  <a:pt x="133" y="52"/>
                  <a:pt x="133" y="52"/>
                  <a:pt x="133" y="52"/>
                </a:cubicBezTo>
                <a:cubicBezTo>
                  <a:pt x="134" y="51"/>
                  <a:pt x="135" y="51"/>
                  <a:pt x="135" y="50"/>
                </a:cubicBezTo>
                <a:cubicBezTo>
                  <a:pt x="134" y="49"/>
                  <a:pt x="134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5" y="49"/>
                  <a:pt x="134" y="49"/>
                  <a:pt x="134" y="49"/>
                </a:cubicBezTo>
                <a:cubicBezTo>
                  <a:pt x="134" y="49"/>
                  <a:pt x="134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4" y="49"/>
                  <a:pt x="133" y="49"/>
                  <a:pt x="133" y="4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50"/>
                  <a:pt x="131" y="50"/>
                  <a:pt x="130" y="49"/>
                </a:cubicBezTo>
                <a:cubicBezTo>
                  <a:pt x="129" y="49"/>
                  <a:pt x="129" y="47"/>
                  <a:pt x="130" y="46"/>
                </a:cubicBezTo>
                <a:cubicBezTo>
                  <a:pt x="130" y="46"/>
                  <a:pt x="131" y="45"/>
                  <a:pt x="132" y="45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30" y="45"/>
                  <a:pt x="129" y="46"/>
                  <a:pt x="128" y="47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7" y="48"/>
                  <a:pt x="127" y="48"/>
                  <a:pt x="127" y="49"/>
                </a:cubicBezTo>
                <a:cubicBezTo>
                  <a:pt x="127" y="51"/>
                  <a:pt x="129" y="53"/>
                  <a:pt x="131" y="53"/>
                </a:cubicBezTo>
                <a:close/>
                <a:moveTo>
                  <a:pt x="132" y="50"/>
                </a:moveTo>
                <a:cubicBezTo>
                  <a:pt x="132" y="50"/>
                  <a:pt x="132" y="50"/>
                  <a:pt x="133" y="50"/>
                </a:cubicBezTo>
                <a:cubicBezTo>
                  <a:pt x="131" y="50"/>
                  <a:pt x="133" y="50"/>
                  <a:pt x="131" y="50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2" y="50"/>
                  <a:pt x="134" y="50"/>
                  <a:pt x="133" y="50"/>
                </a:cubicBezTo>
                <a:cubicBezTo>
                  <a:pt x="133" y="50"/>
                  <a:pt x="133" y="50"/>
                  <a:pt x="132" y="50"/>
                </a:cubicBezTo>
                <a:close/>
                <a:moveTo>
                  <a:pt x="134" y="50"/>
                </a:moveTo>
                <a:cubicBezTo>
                  <a:pt x="133" y="50"/>
                  <a:pt x="133" y="50"/>
                  <a:pt x="133" y="50"/>
                </a:cubicBezTo>
                <a:cubicBezTo>
                  <a:pt x="134" y="50"/>
                  <a:pt x="134" y="50"/>
                  <a:pt x="134" y="50"/>
                </a:cubicBezTo>
                <a:close/>
                <a:moveTo>
                  <a:pt x="133" y="51"/>
                </a:moveTo>
                <a:cubicBezTo>
                  <a:pt x="134" y="51"/>
                  <a:pt x="134" y="51"/>
                  <a:pt x="134" y="51"/>
                </a:cubicBezTo>
                <a:cubicBezTo>
                  <a:pt x="134" y="51"/>
                  <a:pt x="134" y="51"/>
                  <a:pt x="134" y="51"/>
                </a:cubicBezTo>
                <a:lnTo>
                  <a:pt x="133" y="51"/>
                </a:lnTo>
                <a:close/>
                <a:moveTo>
                  <a:pt x="123" y="53"/>
                </a:moveTo>
                <a:cubicBezTo>
                  <a:pt x="125" y="53"/>
                  <a:pt x="126" y="51"/>
                  <a:pt x="126" y="49"/>
                </a:cubicBezTo>
                <a:cubicBezTo>
                  <a:pt x="126" y="49"/>
                  <a:pt x="126" y="50"/>
                  <a:pt x="126" y="50"/>
                </a:cubicBezTo>
                <a:cubicBezTo>
                  <a:pt x="126" y="49"/>
                  <a:pt x="126" y="49"/>
                  <a:pt x="126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5" y="46"/>
                  <a:pt x="124" y="45"/>
                  <a:pt x="123" y="45"/>
                </a:cubicBezTo>
                <a:cubicBezTo>
                  <a:pt x="123" y="45"/>
                  <a:pt x="123" y="46"/>
                  <a:pt x="123" y="46"/>
                </a:cubicBezTo>
                <a:cubicBezTo>
                  <a:pt x="123" y="46"/>
                  <a:pt x="123" y="46"/>
                  <a:pt x="123" y="46"/>
                </a:cubicBezTo>
                <a:cubicBezTo>
                  <a:pt x="124" y="46"/>
                  <a:pt x="124" y="46"/>
                  <a:pt x="125" y="46"/>
                </a:cubicBezTo>
                <a:cubicBezTo>
                  <a:pt x="125" y="46"/>
                  <a:pt x="124" y="46"/>
                  <a:pt x="123" y="46"/>
                </a:cubicBezTo>
                <a:cubicBezTo>
                  <a:pt x="123" y="46"/>
                  <a:pt x="123" y="46"/>
                  <a:pt x="123" y="46"/>
                </a:cubicBezTo>
                <a:cubicBezTo>
                  <a:pt x="122" y="46"/>
                  <a:pt x="122" y="46"/>
                  <a:pt x="122" y="47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0" y="46"/>
                  <a:pt x="119" y="47"/>
                  <a:pt x="119" y="49"/>
                </a:cubicBezTo>
                <a:cubicBezTo>
                  <a:pt x="119" y="51"/>
                  <a:pt x="120" y="53"/>
                  <a:pt x="123" y="53"/>
                </a:cubicBezTo>
                <a:close/>
                <a:moveTo>
                  <a:pt x="122" y="50"/>
                </a:moveTo>
                <a:cubicBezTo>
                  <a:pt x="122" y="49"/>
                  <a:pt x="122" y="48"/>
                  <a:pt x="122" y="47"/>
                </a:cubicBezTo>
                <a:cubicBezTo>
                  <a:pt x="123" y="46"/>
                  <a:pt x="125" y="46"/>
                  <a:pt x="125" y="47"/>
                </a:cubicBezTo>
                <a:cubicBezTo>
                  <a:pt x="126" y="48"/>
                  <a:pt x="126" y="49"/>
                  <a:pt x="125" y="50"/>
                </a:cubicBezTo>
                <a:cubicBezTo>
                  <a:pt x="125" y="51"/>
                  <a:pt x="123" y="51"/>
                  <a:pt x="122" y="50"/>
                </a:cubicBezTo>
                <a:close/>
                <a:moveTo>
                  <a:pt x="189" y="53"/>
                </a:moveTo>
                <a:cubicBezTo>
                  <a:pt x="189" y="53"/>
                  <a:pt x="189" y="53"/>
                  <a:pt x="190" y="53"/>
                </a:cubicBezTo>
                <a:cubicBezTo>
                  <a:pt x="190" y="53"/>
                  <a:pt x="191" y="53"/>
                  <a:pt x="191" y="53"/>
                </a:cubicBezTo>
                <a:cubicBezTo>
                  <a:pt x="191" y="53"/>
                  <a:pt x="191" y="52"/>
                  <a:pt x="191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91" y="52"/>
                  <a:pt x="191" y="52"/>
                  <a:pt x="191" y="51"/>
                </a:cubicBezTo>
                <a:cubicBezTo>
                  <a:pt x="191" y="51"/>
                  <a:pt x="191" y="51"/>
                  <a:pt x="191" y="51"/>
                </a:cubicBezTo>
                <a:cubicBezTo>
                  <a:pt x="191" y="51"/>
                  <a:pt x="191" y="51"/>
                  <a:pt x="191" y="51"/>
                </a:cubicBezTo>
                <a:cubicBezTo>
                  <a:pt x="191" y="51"/>
                  <a:pt x="191" y="51"/>
                  <a:pt x="191" y="51"/>
                </a:cubicBezTo>
                <a:cubicBezTo>
                  <a:pt x="191" y="51"/>
                  <a:pt x="191" y="51"/>
                  <a:pt x="191" y="51"/>
                </a:cubicBezTo>
                <a:cubicBezTo>
                  <a:pt x="191" y="51"/>
                  <a:pt x="191" y="51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2" y="50"/>
                  <a:pt x="191" y="50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49"/>
                  <a:pt x="191" y="49"/>
                  <a:pt x="192" y="49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91" y="49"/>
                  <a:pt x="191" y="50"/>
                  <a:pt x="191" y="50"/>
                </a:cubicBezTo>
                <a:cubicBezTo>
                  <a:pt x="191" y="50"/>
                  <a:pt x="189" y="52"/>
                  <a:pt x="189" y="52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89" y="52"/>
                  <a:pt x="189" y="53"/>
                  <a:pt x="189" y="53"/>
                </a:cubicBezTo>
                <a:close/>
                <a:moveTo>
                  <a:pt x="146" y="79"/>
                </a:moveTo>
                <a:cubicBezTo>
                  <a:pt x="146" y="79"/>
                  <a:pt x="146" y="79"/>
                  <a:pt x="146" y="79"/>
                </a:cubicBezTo>
                <a:cubicBezTo>
                  <a:pt x="146" y="79"/>
                  <a:pt x="147" y="79"/>
                  <a:pt x="148" y="79"/>
                </a:cubicBezTo>
                <a:cubicBezTo>
                  <a:pt x="147" y="79"/>
                  <a:pt x="146" y="79"/>
                  <a:pt x="147" y="79"/>
                </a:cubicBezTo>
                <a:cubicBezTo>
                  <a:pt x="147" y="79"/>
                  <a:pt x="147" y="79"/>
                  <a:pt x="148" y="79"/>
                </a:cubicBezTo>
                <a:cubicBezTo>
                  <a:pt x="148" y="79"/>
                  <a:pt x="148" y="79"/>
                  <a:pt x="148" y="79"/>
                </a:cubicBezTo>
                <a:cubicBezTo>
                  <a:pt x="148" y="79"/>
                  <a:pt x="148" y="79"/>
                  <a:pt x="148" y="79"/>
                </a:cubicBezTo>
                <a:cubicBezTo>
                  <a:pt x="148" y="79"/>
                  <a:pt x="148" y="79"/>
                  <a:pt x="148" y="79"/>
                </a:cubicBezTo>
                <a:cubicBezTo>
                  <a:pt x="149" y="78"/>
                  <a:pt x="150" y="78"/>
                  <a:pt x="150" y="77"/>
                </a:cubicBezTo>
                <a:cubicBezTo>
                  <a:pt x="150" y="77"/>
                  <a:pt x="150" y="77"/>
                  <a:pt x="149" y="77"/>
                </a:cubicBezTo>
                <a:cubicBezTo>
                  <a:pt x="150" y="77"/>
                  <a:pt x="151" y="77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9" y="76"/>
                  <a:pt x="149" y="76"/>
                  <a:pt x="149" y="76"/>
                </a:cubicBezTo>
                <a:cubicBezTo>
                  <a:pt x="148" y="76"/>
                  <a:pt x="147" y="76"/>
                  <a:pt x="149" y="76"/>
                </a:cubicBezTo>
                <a:cubicBezTo>
                  <a:pt x="150" y="76"/>
                  <a:pt x="149" y="76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0" y="77"/>
                  <a:pt x="151" y="76"/>
                  <a:pt x="150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46" y="72"/>
                  <a:pt x="144" y="74"/>
                  <a:pt x="144" y="76"/>
                </a:cubicBezTo>
                <a:cubicBezTo>
                  <a:pt x="144" y="77"/>
                  <a:pt x="144" y="78"/>
                  <a:pt x="146" y="79"/>
                </a:cubicBezTo>
                <a:close/>
                <a:moveTo>
                  <a:pt x="150" y="76"/>
                </a:move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lnTo>
                  <a:pt x="150" y="76"/>
                </a:lnTo>
                <a:close/>
                <a:moveTo>
                  <a:pt x="149" y="75"/>
                </a:moveTo>
                <a:cubicBezTo>
                  <a:pt x="148" y="75"/>
                  <a:pt x="148" y="75"/>
                  <a:pt x="148" y="75"/>
                </a:cubicBezTo>
                <a:cubicBezTo>
                  <a:pt x="149" y="75"/>
                  <a:pt x="149" y="75"/>
                  <a:pt x="149" y="75"/>
                </a:cubicBezTo>
                <a:close/>
                <a:moveTo>
                  <a:pt x="106" y="71"/>
                </a:moveTo>
                <a:cubicBezTo>
                  <a:pt x="108" y="71"/>
                  <a:pt x="110" y="69"/>
                  <a:pt x="110" y="67"/>
                </a:cubicBezTo>
                <a:cubicBezTo>
                  <a:pt x="110" y="65"/>
                  <a:pt x="108" y="63"/>
                  <a:pt x="106" y="63"/>
                </a:cubicBezTo>
                <a:cubicBezTo>
                  <a:pt x="104" y="63"/>
                  <a:pt x="102" y="65"/>
                  <a:pt x="102" y="67"/>
                </a:cubicBezTo>
                <a:cubicBezTo>
                  <a:pt x="102" y="69"/>
                  <a:pt x="104" y="71"/>
                  <a:pt x="106" y="71"/>
                </a:cubicBezTo>
                <a:close/>
                <a:moveTo>
                  <a:pt x="81" y="71"/>
                </a:moveTo>
                <a:cubicBezTo>
                  <a:pt x="83" y="71"/>
                  <a:pt x="84" y="69"/>
                  <a:pt x="84" y="67"/>
                </a:cubicBezTo>
                <a:cubicBezTo>
                  <a:pt x="84" y="65"/>
                  <a:pt x="83" y="63"/>
                  <a:pt x="81" y="63"/>
                </a:cubicBezTo>
                <a:cubicBezTo>
                  <a:pt x="78" y="63"/>
                  <a:pt x="77" y="65"/>
                  <a:pt x="77" y="67"/>
                </a:cubicBezTo>
                <a:cubicBezTo>
                  <a:pt x="77" y="69"/>
                  <a:pt x="78" y="71"/>
                  <a:pt x="81" y="71"/>
                </a:cubicBezTo>
                <a:close/>
                <a:moveTo>
                  <a:pt x="89" y="71"/>
                </a:moveTo>
                <a:cubicBezTo>
                  <a:pt x="91" y="71"/>
                  <a:pt x="93" y="69"/>
                  <a:pt x="93" y="67"/>
                </a:cubicBezTo>
                <a:cubicBezTo>
                  <a:pt x="93" y="65"/>
                  <a:pt x="91" y="63"/>
                  <a:pt x="89" y="63"/>
                </a:cubicBezTo>
                <a:cubicBezTo>
                  <a:pt x="87" y="63"/>
                  <a:pt x="85" y="65"/>
                  <a:pt x="85" y="67"/>
                </a:cubicBezTo>
                <a:cubicBezTo>
                  <a:pt x="85" y="69"/>
                  <a:pt x="87" y="71"/>
                  <a:pt x="89" y="71"/>
                </a:cubicBezTo>
                <a:close/>
                <a:moveTo>
                  <a:pt x="114" y="71"/>
                </a:moveTo>
                <a:cubicBezTo>
                  <a:pt x="116" y="71"/>
                  <a:pt x="118" y="69"/>
                  <a:pt x="118" y="67"/>
                </a:cubicBezTo>
                <a:cubicBezTo>
                  <a:pt x="118" y="65"/>
                  <a:pt x="116" y="63"/>
                  <a:pt x="114" y="63"/>
                </a:cubicBezTo>
                <a:cubicBezTo>
                  <a:pt x="112" y="63"/>
                  <a:pt x="110" y="65"/>
                  <a:pt x="110" y="67"/>
                </a:cubicBezTo>
                <a:cubicBezTo>
                  <a:pt x="110" y="69"/>
                  <a:pt x="112" y="71"/>
                  <a:pt x="114" y="71"/>
                </a:cubicBezTo>
                <a:close/>
                <a:moveTo>
                  <a:pt x="115" y="66"/>
                </a:moveTo>
                <a:cubicBezTo>
                  <a:pt x="115" y="65"/>
                  <a:pt x="115" y="65"/>
                  <a:pt x="115" y="65"/>
                </a:cubicBezTo>
                <a:cubicBezTo>
                  <a:pt x="115" y="65"/>
                  <a:pt x="116" y="65"/>
                  <a:pt x="116" y="64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6"/>
                  <a:pt x="115" y="66"/>
                  <a:pt x="115" y="66"/>
                </a:cubicBezTo>
                <a:close/>
                <a:moveTo>
                  <a:pt x="123" y="71"/>
                </a:moveTo>
                <a:cubicBezTo>
                  <a:pt x="125" y="71"/>
                  <a:pt x="126" y="69"/>
                  <a:pt x="126" y="67"/>
                </a:cubicBezTo>
                <a:cubicBezTo>
                  <a:pt x="126" y="65"/>
                  <a:pt x="125" y="63"/>
                  <a:pt x="123" y="63"/>
                </a:cubicBezTo>
                <a:cubicBezTo>
                  <a:pt x="120" y="63"/>
                  <a:pt x="119" y="65"/>
                  <a:pt x="119" y="67"/>
                </a:cubicBezTo>
                <a:cubicBezTo>
                  <a:pt x="119" y="69"/>
                  <a:pt x="120" y="71"/>
                  <a:pt x="123" y="71"/>
                </a:cubicBezTo>
                <a:close/>
                <a:moveTo>
                  <a:pt x="72" y="71"/>
                </a:moveTo>
                <a:cubicBezTo>
                  <a:pt x="74" y="71"/>
                  <a:pt x="76" y="69"/>
                  <a:pt x="76" y="67"/>
                </a:cubicBezTo>
                <a:cubicBezTo>
                  <a:pt x="76" y="65"/>
                  <a:pt x="74" y="63"/>
                  <a:pt x="72" y="63"/>
                </a:cubicBezTo>
                <a:cubicBezTo>
                  <a:pt x="70" y="63"/>
                  <a:pt x="68" y="65"/>
                  <a:pt x="68" y="67"/>
                </a:cubicBezTo>
                <a:cubicBezTo>
                  <a:pt x="68" y="69"/>
                  <a:pt x="70" y="71"/>
                  <a:pt x="72" y="71"/>
                </a:cubicBezTo>
                <a:close/>
                <a:moveTo>
                  <a:pt x="47" y="71"/>
                </a:moveTo>
                <a:cubicBezTo>
                  <a:pt x="49" y="71"/>
                  <a:pt x="51" y="69"/>
                  <a:pt x="51" y="67"/>
                </a:cubicBezTo>
                <a:cubicBezTo>
                  <a:pt x="51" y="65"/>
                  <a:pt x="49" y="63"/>
                  <a:pt x="47" y="63"/>
                </a:cubicBezTo>
                <a:cubicBezTo>
                  <a:pt x="45" y="63"/>
                  <a:pt x="43" y="65"/>
                  <a:pt x="43" y="67"/>
                </a:cubicBezTo>
                <a:cubicBezTo>
                  <a:pt x="43" y="69"/>
                  <a:pt x="45" y="71"/>
                  <a:pt x="47" y="71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9" y="71"/>
                </a:cubicBezTo>
                <a:cubicBezTo>
                  <a:pt x="41" y="71"/>
                  <a:pt x="42" y="69"/>
                  <a:pt x="42" y="67"/>
                </a:cubicBezTo>
                <a:cubicBezTo>
                  <a:pt x="42" y="65"/>
                  <a:pt x="41" y="63"/>
                  <a:pt x="39" y="63"/>
                </a:cubicBezTo>
                <a:cubicBezTo>
                  <a:pt x="36" y="63"/>
                  <a:pt x="35" y="65"/>
                  <a:pt x="35" y="67"/>
                </a:cubicBezTo>
                <a:cubicBezTo>
                  <a:pt x="35" y="68"/>
                  <a:pt x="35" y="68"/>
                  <a:pt x="35" y="69"/>
                </a:cubicBezTo>
                <a:cubicBezTo>
                  <a:pt x="35" y="69"/>
                  <a:pt x="34" y="70"/>
                  <a:pt x="34" y="70"/>
                </a:cubicBezTo>
                <a:cubicBezTo>
                  <a:pt x="34" y="71"/>
                  <a:pt x="35" y="72"/>
                  <a:pt x="36" y="72"/>
                </a:cubicBezTo>
                <a:cubicBezTo>
                  <a:pt x="37" y="72"/>
                  <a:pt x="38" y="72"/>
                  <a:pt x="38" y="71"/>
                </a:cubicBezTo>
                <a:close/>
                <a:moveTo>
                  <a:pt x="190" y="80"/>
                </a:moveTo>
                <a:cubicBezTo>
                  <a:pt x="192" y="80"/>
                  <a:pt x="193" y="78"/>
                  <a:pt x="194" y="76"/>
                </a:cubicBezTo>
                <a:cubicBezTo>
                  <a:pt x="193" y="76"/>
                  <a:pt x="193" y="75"/>
                  <a:pt x="193" y="75"/>
                </a:cubicBezTo>
                <a:cubicBezTo>
                  <a:pt x="193" y="75"/>
                  <a:pt x="193" y="75"/>
                  <a:pt x="193" y="74"/>
                </a:cubicBezTo>
                <a:cubicBezTo>
                  <a:pt x="193" y="73"/>
                  <a:pt x="191" y="72"/>
                  <a:pt x="190" y="72"/>
                </a:cubicBezTo>
                <a:cubicBezTo>
                  <a:pt x="188" y="72"/>
                  <a:pt x="186" y="74"/>
                  <a:pt x="186" y="76"/>
                </a:cubicBezTo>
                <a:cubicBezTo>
                  <a:pt x="186" y="78"/>
                  <a:pt x="188" y="80"/>
                  <a:pt x="190" y="80"/>
                </a:cubicBezTo>
                <a:close/>
                <a:moveTo>
                  <a:pt x="189" y="76"/>
                </a:moveTo>
                <a:cubicBezTo>
                  <a:pt x="188" y="76"/>
                  <a:pt x="188" y="76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4"/>
                  <a:pt x="188" y="73"/>
                  <a:pt x="189" y="73"/>
                </a:cubicBezTo>
                <a:cubicBezTo>
                  <a:pt x="190" y="73"/>
                  <a:pt x="190" y="74"/>
                  <a:pt x="190" y="75"/>
                </a:cubicBezTo>
                <a:cubicBezTo>
                  <a:pt x="190" y="76"/>
                  <a:pt x="190" y="76"/>
                  <a:pt x="189" y="76"/>
                </a:cubicBezTo>
                <a:close/>
                <a:moveTo>
                  <a:pt x="192" y="77"/>
                </a:moveTo>
                <a:cubicBezTo>
                  <a:pt x="192" y="76"/>
                  <a:pt x="193" y="77"/>
                  <a:pt x="193" y="76"/>
                </a:cubicBezTo>
                <a:cubicBezTo>
                  <a:pt x="194" y="77"/>
                  <a:pt x="192" y="77"/>
                  <a:pt x="192" y="77"/>
                </a:cubicBezTo>
                <a:close/>
                <a:moveTo>
                  <a:pt x="190" y="79"/>
                </a:moveTo>
                <a:cubicBezTo>
                  <a:pt x="190" y="79"/>
                  <a:pt x="190" y="79"/>
                  <a:pt x="190" y="79"/>
                </a:cubicBezTo>
                <a:cubicBezTo>
                  <a:pt x="189" y="79"/>
                  <a:pt x="189" y="79"/>
                  <a:pt x="189" y="79"/>
                </a:cubicBezTo>
                <a:lnTo>
                  <a:pt x="190" y="79"/>
                </a:lnTo>
                <a:close/>
                <a:moveTo>
                  <a:pt x="64" y="71"/>
                </a:moveTo>
                <a:cubicBezTo>
                  <a:pt x="66" y="71"/>
                  <a:pt x="68" y="69"/>
                  <a:pt x="68" y="67"/>
                </a:cubicBezTo>
                <a:cubicBezTo>
                  <a:pt x="68" y="65"/>
                  <a:pt x="66" y="63"/>
                  <a:pt x="64" y="63"/>
                </a:cubicBezTo>
                <a:cubicBezTo>
                  <a:pt x="62" y="63"/>
                  <a:pt x="60" y="65"/>
                  <a:pt x="60" y="67"/>
                </a:cubicBezTo>
                <a:cubicBezTo>
                  <a:pt x="60" y="69"/>
                  <a:pt x="62" y="71"/>
                  <a:pt x="64" y="71"/>
                </a:cubicBezTo>
                <a:close/>
                <a:moveTo>
                  <a:pt x="55" y="71"/>
                </a:moveTo>
                <a:cubicBezTo>
                  <a:pt x="58" y="71"/>
                  <a:pt x="59" y="69"/>
                  <a:pt x="59" y="67"/>
                </a:cubicBezTo>
                <a:cubicBezTo>
                  <a:pt x="59" y="65"/>
                  <a:pt x="58" y="63"/>
                  <a:pt x="55" y="63"/>
                </a:cubicBezTo>
                <a:cubicBezTo>
                  <a:pt x="53" y="63"/>
                  <a:pt x="51" y="65"/>
                  <a:pt x="51" y="67"/>
                </a:cubicBezTo>
                <a:cubicBezTo>
                  <a:pt x="51" y="69"/>
                  <a:pt x="53" y="71"/>
                  <a:pt x="55" y="71"/>
                </a:cubicBezTo>
                <a:close/>
                <a:moveTo>
                  <a:pt x="131" y="71"/>
                </a:moveTo>
                <a:cubicBezTo>
                  <a:pt x="133" y="71"/>
                  <a:pt x="135" y="69"/>
                  <a:pt x="135" y="67"/>
                </a:cubicBezTo>
                <a:cubicBezTo>
                  <a:pt x="135" y="65"/>
                  <a:pt x="133" y="63"/>
                  <a:pt x="131" y="63"/>
                </a:cubicBezTo>
                <a:cubicBezTo>
                  <a:pt x="129" y="63"/>
                  <a:pt x="127" y="65"/>
                  <a:pt x="127" y="67"/>
                </a:cubicBezTo>
                <a:cubicBezTo>
                  <a:pt x="127" y="69"/>
                  <a:pt x="129" y="71"/>
                  <a:pt x="131" y="71"/>
                </a:cubicBezTo>
                <a:close/>
                <a:moveTo>
                  <a:pt x="97" y="71"/>
                </a:moveTo>
                <a:cubicBezTo>
                  <a:pt x="99" y="71"/>
                  <a:pt x="101" y="69"/>
                  <a:pt x="101" y="67"/>
                </a:cubicBezTo>
                <a:cubicBezTo>
                  <a:pt x="101" y="65"/>
                  <a:pt x="99" y="63"/>
                  <a:pt x="97" y="63"/>
                </a:cubicBezTo>
                <a:cubicBezTo>
                  <a:pt x="95" y="63"/>
                  <a:pt x="93" y="65"/>
                  <a:pt x="93" y="67"/>
                </a:cubicBezTo>
                <a:cubicBezTo>
                  <a:pt x="93" y="69"/>
                  <a:pt x="95" y="71"/>
                  <a:pt x="97" y="71"/>
                </a:cubicBezTo>
                <a:close/>
                <a:moveTo>
                  <a:pt x="170" y="79"/>
                </a:moveTo>
                <a:cubicBezTo>
                  <a:pt x="171" y="79"/>
                  <a:pt x="172" y="80"/>
                  <a:pt x="173" y="80"/>
                </a:cubicBezTo>
                <a:cubicBezTo>
                  <a:pt x="175" y="80"/>
                  <a:pt x="177" y="78"/>
                  <a:pt x="177" y="76"/>
                </a:cubicBezTo>
                <a:cubicBezTo>
                  <a:pt x="177" y="74"/>
                  <a:pt x="175" y="72"/>
                  <a:pt x="173" y="72"/>
                </a:cubicBezTo>
                <a:cubicBezTo>
                  <a:pt x="173" y="72"/>
                  <a:pt x="173" y="72"/>
                  <a:pt x="173" y="72"/>
                </a:cubicBezTo>
                <a:cubicBezTo>
                  <a:pt x="173" y="72"/>
                  <a:pt x="173" y="74"/>
                  <a:pt x="172" y="74"/>
                </a:cubicBezTo>
                <a:cubicBezTo>
                  <a:pt x="172" y="74"/>
                  <a:pt x="172" y="74"/>
                  <a:pt x="172" y="74"/>
                </a:cubicBezTo>
                <a:cubicBezTo>
                  <a:pt x="172" y="74"/>
                  <a:pt x="172" y="73"/>
                  <a:pt x="172" y="73"/>
                </a:cubicBezTo>
                <a:cubicBezTo>
                  <a:pt x="172" y="73"/>
                  <a:pt x="173" y="73"/>
                  <a:pt x="173" y="73"/>
                </a:cubicBezTo>
                <a:cubicBezTo>
                  <a:pt x="173" y="73"/>
                  <a:pt x="173" y="72"/>
                  <a:pt x="173" y="72"/>
                </a:cubicBezTo>
                <a:cubicBezTo>
                  <a:pt x="173" y="72"/>
                  <a:pt x="173" y="72"/>
                  <a:pt x="173" y="72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72" y="73"/>
                  <a:pt x="172" y="73"/>
                  <a:pt x="172" y="73"/>
                </a:cubicBezTo>
                <a:cubicBezTo>
                  <a:pt x="172" y="73"/>
                  <a:pt x="171" y="72"/>
                  <a:pt x="171" y="72"/>
                </a:cubicBezTo>
                <a:cubicBezTo>
                  <a:pt x="171" y="72"/>
                  <a:pt x="171" y="73"/>
                  <a:pt x="170" y="73"/>
                </a:cubicBezTo>
                <a:cubicBezTo>
                  <a:pt x="170" y="73"/>
                  <a:pt x="170" y="73"/>
                  <a:pt x="170" y="7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69" y="74"/>
                  <a:pt x="169" y="75"/>
                  <a:pt x="169" y="76"/>
                </a:cubicBezTo>
                <a:cubicBezTo>
                  <a:pt x="169" y="77"/>
                  <a:pt x="170" y="78"/>
                  <a:pt x="170" y="79"/>
                </a:cubicBezTo>
                <a:cubicBezTo>
                  <a:pt x="170" y="78"/>
                  <a:pt x="170" y="78"/>
                  <a:pt x="170" y="78"/>
                </a:cubicBezTo>
                <a:cubicBezTo>
                  <a:pt x="171" y="78"/>
                  <a:pt x="171" y="78"/>
                  <a:pt x="172" y="78"/>
                </a:cubicBezTo>
                <a:cubicBezTo>
                  <a:pt x="172" y="79"/>
                  <a:pt x="172" y="79"/>
                  <a:pt x="172" y="79"/>
                </a:cubicBezTo>
                <a:cubicBezTo>
                  <a:pt x="171" y="79"/>
                  <a:pt x="171" y="79"/>
                  <a:pt x="170" y="79"/>
                </a:cubicBezTo>
                <a:close/>
                <a:moveTo>
                  <a:pt x="181" y="71"/>
                </a:moveTo>
                <a:cubicBezTo>
                  <a:pt x="182" y="71"/>
                  <a:pt x="183" y="70"/>
                  <a:pt x="184" y="70"/>
                </a:cubicBezTo>
                <a:cubicBezTo>
                  <a:pt x="184" y="69"/>
                  <a:pt x="184" y="69"/>
                  <a:pt x="184" y="69"/>
                </a:cubicBezTo>
                <a:cubicBezTo>
                  <a:pt x="184" y="69"/>
                  <a:pt x="184" y="69"/>
                  <a:pt x="184" y="69"/>
                </a:cubicBezTo>
                <a:cubicBezTo>
                  <a:pt x="184" y="68"/>
                  <a:pt x="184" y="68"/>
                  <a:pt x="184" y="68"/>
                </a:cubicBezTo>
                <a:cubicBezTo>
                  <a:pt x="184" y="68"/>
                  <a:pt x="184" y="68"/>
                  <a:pt x="184" y="68"/>
                </a:cubicBezTo>
                <a:cubicBezTo>
                  <a:pt x="184" y="68"/>
                  <a:pt x="184" y="68"/>
                  <a:pt x="185" y="67"/>
                </a:cubicBezTo>
                <a:cubicBezTo>
                  <a:pt x="184" y="67"/>
                  <a:pt x="184" y="67"/>
                  <a:pt x="184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7"/>
                  <a:pt x="184" y="67"/>
                  <a:pt x="185" y="67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84" y="67"/>
                  <a:pt x="183" y="67"/>
                  <a:pt x="183" y="67"/>
                </a:cubicBezTo>
                <a:cubicBezTo>
                  <a:pt x="184" y="67"/>
                  <a:pt x="184" y="66"/>
                  <a:pt x="183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3" y="66"/>
                  <a:pt x="183" y="66"/>
                  <a:pt x="183" y="66"/>
                </a:cubicBezTo>
                <a:cubicBezTo>
                  <a:pt x="183" y="66"/>
                  <a:pt x="183" y="66"/>
                  <a:pt x="183" y="66"/>
                </a:cubicBezTo>
                <a:cubicBezTo>
                  <a:pt x="183" y="66"/>
                  <a:pt x="183" y="66"/>
                  <a:pt x="183" y="66"/>
                </a:cubicBezTo>
                <a:cubicBezTo>
                  <a:pt x="183" y="66"/>
                  <a:pt x="182" y="66"/>
                  <a:pt x="182" y="66"/>
                </a:cubicBezTo>
                <a:cubicBezTo>
                  <a:pt x="182" y="67"/>
                  <a:pt x="182" y="67"/>
                  <a:pt x="182" y="67"/>
                </a:cubicBezTo>
                <a:cubicBezTo>
                  <a:pt x="182" y="67"/>
                  <a:pt x="182" y="67"/>
                  <a:pt x="182" y="67"/>
                </a:cubicBezTo>
                <a:cubicBezTo>
                  <a:pt x="182" y="67"/>
                  <a:pt x="182" y="67"/>
                  <a:pt x="182" y="67"/>
                </a:cubicBezTo>
                <a:cubicBezTo>
                  <a:pt x="182" y="67"/>
                  <a:pt x="182" y="66"/>
                  <a:pt x="182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2" y="65"/>
                  <a:pt x="182" y="65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5"/>
                  <a:pt x="181" y="64"/>
                  <a:pt x="181" y="64"/>
                </a:cubicBezTo>
                <a:cubicBezTo>
                  <a:pt x="181" y="64"/>
                  <a:pt x="181" y="64"/>
                  <a:pt x="181" y="64"/>
                </a:cubicBezTo>
                <a:cubicBezTo>
                  <a:pt x="181" y="64"/>
                  <a:pt x="181" y="64"/>
                  <a:pt x="181" y="64"/>
                </a:cubicBezTo>
                <a:cubicBezTo>
                  <a:pt x="182" y="64"/>
                  <a:pt x="181" y="64"/>
                  <a:pt x="182" y="63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82" y="63"/>
                  <a:pt x="182" y="63"/>
                  <a:pt x="181" y="63"/>
                </a:cubicBezTo>
                <a:cubicBezTo>
                  <a:pt x="180" y="63"/>
                  <a:pt x="179" y="64"/>
                  <a:pt x="178" y="65"/>
                </a:cubicBezTo>
                <a:cubicBezTo>
                  <a:pt x="178" y="65"/>
                  <a:pt x="178" y="65"/>
                  <a:pt x="178" y="65"/>
                </a:cubicBezTo>
                <a:cubicBezTo>
                  <a:pt x="178" y="65"/>
                  <a:pt x="178" y="65"/>
                  <a:pt x="178" y="65"/>
                </a:cubicBezTo>
                <a:cubicBezTo>
                  <a:pt x="178" y="65"/>
                  <a:pt x="177" y="66"/>
                  <a:pt x="177" y="67"/>
                </a:cubicBezTo>
                <a:cubicBezTo>
                  <a:pt x="178" y="67"/>
                  <a:pt x="178" y="67"/>
                  <a:pt x="178" y="67"/>
                </a:cubicBezTo>
                <a:cubicBezTo>
                  <a:pt x="178" y="67"/>
                  <a:pt x="178" y="67"/>
                  <a:pt x="178" y="67"/>
                </a:cubicBezTo>
                <a:cubicBezTo>
                  <a:pt x="178" y="67"/>
                  <a:pt x="178" y="67"/>
                  <a:pt x="177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8" y="67"/>
                  <a:pt x="179" y="68"/>
                  <a:pt x="179" y="68"/>
                </a:cubicBezTo>
                <a:cubicBezTo>
                  <a:pt x="180" y="68"/>
                  <a:pt x="180" y="68"/>
                  <a:pt x="180" y="68"/>
                </a:cubicBezTo>
                <a:cubicBezTo>
                  <a:pt x="179" y="68"/>
                  <a:pt x="179" y="68"/>
                  <a:pt x="179" y="68"/>
                </a:cubicBezTo>
                <a:cubicBezTo>
                  <a:pt x="179" y="68"/>
                  <a:pt x="178" y="68"/>
                  <a:pt x="178" y="68"/>
                </a:cubicBezTo>
                <a:cubicBezTo>
                  <a:pt x="178" y="70"/>
                  <a:pt x="179" y="71"/>
                  <a:pt x="181" y="71"/>
                </a:cubicBezTo>
                <a:close/>
                <a:moveTo>
                  <a:pt x="179" y="68"/>
                </a:moveTo>
                <a:cubicBezTo>
                  <a:pt x="178" y="67"/>
                  <a:pt x="178" y="67"/>
                  <a:pt x="178" y="67"/>
                </a:cubicBezTo>
                <a:cubicBezTo>
                  <a:pt x="179" y="67"/>
                  <a:pt x="179" y="67"/>
                  <a:pt x="179" y="67"/>
                </a:cubicBezTo>
                <a:lnTo>
                  <a:pt x="179" y="68"/>
                </a:lnTo>
                <a:close/>
                <a:moveTo>
                  <a:pt x="183" y="68"/>
                </a:moveTo>
                <a:cubicBezTo>
                  <a:pt x="183" y="68"/>
                  <a:pt x="183" y="68"/>
                  <a:pt x="183" y="67"/>
                </a:cubicBezTo>
                <a:cubicBezTo>
                  <a:pt x="183" y="68"/>
                  <a:pt x="184" y="68"/>
                  <a:pt x="184" y="68"/>
                </a:cubicBezTo>
                <a:cubicBezTo>
                  <a:pt x="183" y="68"/>
                  <a:pt x="183" y="68"/>
                  <a:pt x="183" y="68"/>
                </a:cubicBezTo>
                <a:close/>
                <a:moveTo>
                  <a:pt x="181" y="70"/>
                </a:moveTo>
                <a:cubicBezTo>
                  <a:pt x="181" y="69"/>
                  <a:pt x="181" y="69"/>
                  <a:pt x="181" y="69"/>
                </a:cubicBezTo>
                <a:cubicBezTo>
                  <a:pt x="182" y="68"/>
                  <a:pt x="181" y="68"/>
                  <a:pt x="182" y="68"/>
                </a:cubicBezTo>
                <a:cubicBezTo>
                  <a:pt x="182" y="68"/>
                  <a:pt x="182" y="68"/>
                  <a:pt x="182" y="68"/>
                </a:cubicBezTo>
                <a:cubicBezTo>
                  <a:pt x="182" y="69"/>
                  <a:pt x="182" y="69"/>
                  <a:pt x="181" y="70"/>
                </a:cubicBezTo>
                <a:close/>
                <a:moveTo>
                  <a:pt x="171" y="71"/>
                </a:moveTo>
                <a:cubicBezTo>
                  <a:pt x="172" y="71"/>
                  <a:pt x="172" y="71"/>
                  <a:pt x="173" y="71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3" y="71"/>
                  <a:pt x="173" y="71"/>
                  <a:pt x="173" y="70"/>
                </a:cubicBezTo>
                <a:cubicBezTo>
                  <a:pt x="173" y="70"/>
                  <a:pt x="174" y="70"/>
                  <a:pt x="174" y="70"/>
                </a:cubicBezTo>
                <a:cubicBezTo>
                  <a:pt x="174" y="70"/>
                  <a:pt x="174" y="69"/>
                  <a:pt x="173" y="69"/>
                </a:cubicBezTo>
                <a:cubicBezTo>
                  <a:pt x="173" y="69"/>
                  <a:pt x="173" y="70"/>
                  <a:pt x="173" y="70"/>
                </a:cubicBezTo>
                <a:cubicBezTo>
                  <a:pt x="173" y="70"/>
                  <a:pt x="173" y="70"/>
                  <a:pt x="173" y="70"/>
                </a:cubicBezTo>
                <a:cubicBezTo>
                  <a:pt x="172" y="70"/>
                  <a:pt x="173" y="70"/>
                  <a:pt x="172" y="70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2" y="69"/>
                  <a:pt x="172" y="70"/>
                  <a:pt x="172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70"/>
                  <a:pt x="173" y="70"/>
                  <a:pt x="173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70"/>
                  <a:pt x="172" y="70"/>
                  <a:pt x="171" y="71"/>
                </a:cubicBezTo>
                <a:close/>
                <a:moveTo>
                  <a:pt x="139" y="71"/>
                </a:moveTo>
                <a:cubicBezTo>
                  <a:pt x="141" y="71"/>
                  <a:pt x="143" y="69"/>
                  <a:pt x="143" y="67"/>
                </a:cubicBezTo>
                <a:cubicBezTo>
                  <a:pt x="143" y="65"/>
                  <a:pt x="141" y="63"/>
                  <a:pt x="139" y="63"/>
                </a:cubicBezTo>
                <a:cubicBezTo>
                  <a:pt x="137" y="63"/>
                  <a:pt x="135" y="65"/>
                  <a:pt x="135" y="67"/>
                </a:cubicBezTo>
                <a:cubicBezTo>
                  <a:pt x="135" y="69"/>
                  <a:pt x="137" y="71"/>
                  <a:pt x="139" y="71"/>
                </a:cubicBezTo>
                <a:close/>
                <a:moveTo>
                  <a:pt x="171" y="69"/>
                </a:moveTo>
                <a:cubicBezTo>
                  <a:pt x="172" y="69"/>
                  <a:pt x="172" y="69"/>
                  <a:pt x="172" y="70"/>
                </a:cubicBezTo>
                <a:cubicBezTo>
                  <a:pt x="172" y="69"/>
                  <a:pt x="172" y="69"/>
                  <a:pt x="172" y="69"/>
                </a:cubicBezTo>
                <a:lnTo>
                  <a:pt x="171" y="69"/>
                </a:lnTo>
                <a:close/>
                <a:moveTo>
                  <a:pt x="164" y="80"/>
                </a:moveTo>
                <a:cubicBezTo>
                  <a:pt x="167" y="80"/>
                  <a:pt x="168" y="78"/>
                  <a:pt x="168" y="76"/>
                </a:cubicBezTo>
                <a:cubicBezTo>
                  <a:pt x="168" y="74"/>
                  <a:pt x="167" y="72"/>
                  <a:pt x="164" y="72"/>
                </a:cubicBezTo>
                <a:cubicBezTo>
                  <a:pt x="164" y="72"/>
                  <a:pt x="163" y="72"/>
                  <a:pt x="163" y="72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3" y="72"/>
                  <a:pt x="163" y="72"/>
                  <a:pt x="163" y="72"/>
                </a:cubicBezTo>
                <a:cubicBezTo>
                  <a:pt x="164" y="73"/>
                  <a:pt x="163" y="73"/>
                  <a:pt x="164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3" y="73"/>
                  <a:pt x="163" y="74"/>
                  <a:pt x="164" y="74"/>
                </a:cubicBezTo>
                <a:cubicBezTo>
                  <a:pt x="164" y="73"/>
                  <a:pt x="163" y="73"/>
                  <a:pt x="164" y="73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3" y="74"/>
                  <a:pt x="162" y="74"/>
                  <a:pt x="161" y="74"/>
                </a:cubicBezTo>
                <a:cubicBezTo>
                  <a:pt x="161" y="74"/>
                  <a:pt x="161" y="75"/>
                  <a:pt x="161" y="76"/>
                </a:cubicBezTo>
                <a:cubicBezTo>
                  <a:pt x="161" y="78"/>
                  <a:pt x="162" y="80"/>
                  <a:pt x="164" y="80"/>
                </a:cubicBezTo>
                <a:close/>
                <a:moveTo>
                  <a:pt x="165" y="75"/>
                </a:moveTo>
                <a:cubicBezTo>
                  <a:pt x="164" y="75"/>
                  <a:pt x="165" y="75"/>
                  <a:pt x="165" y="75"/>
                </a:cubicBezTo>
                <a:cubicBezTo>
                  <a:pt x="165" y="75"/>
                  <a:pt x="166" y="75"/>
                  <a:pt x="165" y="75"/>
                </a:cubicBezTo>
                <a:close/>
                <a:moveTo>
                  <a:pt x="162" y="73"/>
                </a:moveTo>
                <a:cubicBezTo>
                  <a:pt x="162" y="73"/>
                  <a:pt x="162" y="73"/>
                  <a:pt x="162" y="73"/>
                </a:cubicBezTo>
                <a:cubicBezTo>
                  <a:pt x="163" y="73"/>
                  <a:pt x="162" y="73"/>
                  <a:pt x="162" y="73"/>
                </a:cubicBezTo>
                <a:close/>
                <a:moveTo>
                  <a:pt x="156" y="71"/>
                </a:moveTo>
                <a:cubicBezTo>
                  <a:pt x="157" y="71"/>
                  <a:pt x="159" y="70"/>
                  <a:pt x="159" y="69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9" y="69"/>
                  <a:pt x="159" y="68"/>
                  <a:pt x="160" y="68"/>
                </a:cubicBezTo>
                <a:cubicBezTo>
                  <a:pt x="160" y="68"/>
                  <a:pt x="160" y="67"/>
                  <a:pt x="160" y="67"/>
                </a:cubicBezTo>
                <a:cubicBezTo>
                  <a:pt x="160" y="65"/>
                  <a:pt x="158" y="63"/>
                  <a:pt x="156" y="63"/>
                </a:cubicBezTo>
                <a:cubicBezTo>
                  <a:pt x="155" y="63"/>
                  <a:pt x="154" y="63"/>
                  <a:pt x="154" y="64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54" y="64"/>
                  <a:pt x="154" y="64"/>
                  <a:pt x="155" y="64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3" y="65"/>
                  <a:pt x="152" y="66"/>
                  <a:pt x="152" y="67"/>
                </a:cubicBezTo>
                <a:cubicBezTo>
                  <a:pt x="152" y="69"/>
                  <a:pt x="154" y="71"/>
                  <a:pt x="156" y="71"/>
                </a:cubicBezTo>
                <a:close/>
                <a:moveTo>
                  <a:pt x="156" y="66"/>
                </a:moveTo>
                <a:cubicBezTo>
                  <a:pt x="156" y="66"/>
                  <a:pt x="155" y="66"/>
                  <a:pt x="156" y="66"/>
                </a:cubicBezTo>
                <a:close/>
                <a:moveTo>
                  <a:pt x="166" y="68"/>
                </a:moveTo>
                <a:cubicBezTo>
                  <a:pt x="166" y="68"/>
                  <a:pt x="166" y="68"/>
                  <a:pt x="166" y="68"/>
                </a:cubicBezTo>
                <a:cubicBezTo>
                  <a:pt x="166" y="68"/>
                  <a:pt x="166" y="68"/>
                  <a:pt x="166" y="68"/>
                </a:cubicBezTo>
                <a:close/>
                <a:moveTo>
                  <a:pt x="179" y="79"/>
                </a:moveTo>
                <a:cubicBezTo>
                  <a:pt x="180" y="79"/>
                  <a:pt x="181" y="80"/>
                  <a:pt x="181" y="80"/>
                </a:cubicBezTo>
                <a:cubicBezTo>
                  <a:pt x="183" y="80"/>
                  <a:pt x="185" y="78"/>
                  <a:pt x="185" y="76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5" y="73"/>
                  <a:pt x="183" y="72"/>
                  <a:pt x="181" y="72"/>
                </a:cubicBezTo>
                <a:cubicBezTo>
                  <a:pt x="179" y="72"/>
                  <a:pt x="177" y="74"/>
                  <a:pt x="177" y="76"/>
                </a:cubicBezTo>
                <a:cubicBezTo>
                  <a:pt x="177" y="77"/>
                  <a:pt x="178" y="78"/>
                  <a:pt x="179" y="79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79" y="78"/>
                  <a:pt x="179" y="77"/>
                  <a:pt x="180" y="76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80" y="77"/>
                  <a:pt x="180" y="77"/>
                  <a:pt x="180" y="77"/>
                </a:cubicBezTo>
                <a:cubicBezTo>
                  <a:pt x="180" y="78"/>
                  <a:pt x="180" y="78"/>
                  <a:pt x="179" y="79"/>
                </a:cubicBezTo>
                <a:close/>
                <a:moveTo>
                  <a:pt x="184" y="74"/>
                </a:moveTo>
                <a:cubicBezTo>
                  <a:pt x="183" y="74"/>
                  <a:pt x="183" y="74"/>
                  <a:pt x="183" y="74"/>
                </a:cubicBezTo>
                <a:cubicBezTo>
                  <a:pt x="184" y="74"/>
                  <a:pt x="183" y="74"/>
                  <a:pt x="184" y="74"/>
                </a:cubicBezTo>
                <a:cubicBezTo>
                  <a:pt x="184" y="74"/>
                  <a:pt x="184" y="74"/>
                  <a:pt x="184" y="74"/>
                </a:cubicBezTo>
                <a:close/>
                <a:moveTo>
                  <a:pt x="182" y="75"/>
                </a:moveTo>
                <a:cubicBezTo>
                  <a:pt x="181" y="75"/>
                  <a:pt x="180" y="75"/>
                  <a:pt x="180" y="74"/>
                </a:cubicBezTo>
                <a:cubicBezTo>
                  <a:pt x="179" y="74"/>
                  <a:pt x="180" y="74"/>
                  <a:pt x="181" y="74"/>
                </a:cubicBezTo>
                <a:cubicBezTo>
                  <a:pt x="182" y="74"/>
                  <a:pt x="181" y="74"/>
                  <a:pt x="180" y="74"/>
                </a:cubicBezTo>
                <a:cubicBezTo>
                  <a:pt x="181" y="74"/>
                  <a:pt x="182" y="74"/>
                  <a:pt x="183" y="74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83" y="74"/>
                  <a:pt x="183" y="74"/>
                  <a:pt x="183" y="74"/>
                </a:cubicBezTo>
                <a:cubicBezTo>
                  <a:pt x="184" y="75"/>
                  <a:pt x="183" y="75"/>
                  <a:pt x="183" y="75"/>
                </a:cubicBezTo>
                <a:cubicBezTo>
                  <a:pt x="184" y="75"/>
                  <a:pt x="184" y="75"/>
                  <a:pt x="184" y="75"/>
                </a:cubicBezTo>
                <a:cubicBezTo>
                  <a:pt x="184" y="75"/>
                  <a:pt x="182" y="75"/>
                  <a:pt x="182" y="75"/>
                </a:cubicBezTo>
                <a:close/>
                <a:moveTo>
                  <a:pt x="181" y="75"/>
                </a:moveTo>
                <a:cubicBezTo>
                  <a:pt x="180" y="75"/>
                  <a:pt x="181" y="75"/>
                  <a:pt x="181" y="75"/>
                </a:cubicBezTo>
                <a:cubicBezTo>
                  <a:pt x="181" y="75"/>
                  <a:pt x="181" y="75"/>
                  <a:pt x="181" y="75"/>
                </a:cubicBezTo>
                <a:close/>
                <a:moveTo>
                  <a:pt x="181" y="77"/>
                </a:moveTo>
                <a:cubicBezTo>
                  <a:pt x="182" y="78"/>
                  <a:pt x="182" y="78"/>
                  <a:pt x="182" y="78"/>
                </a:cubicBezTo>
                <a:cubicBezTo>
                  <a:pt x="182" y="78"/>
                  <a:pt x="182" y="78"/>
                  <a:pt x="182" y="78"/>
                </a:cubicBezTo>
                <a:lnTo>
                  <a:pt x="181" y="77"/>
                </a:lnTo>
                <a:close/>
                <a:moveTo>
                  <a:pt x="182" y="79"/>
                </a:moveTo>
                <a:cubicBezTo>
                  <a:pt x="182" y="79"/>
                  <a:pt x="182" y="79"/>
                  <a:pt x="182" y="79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83" y="79"/>
                  <a:pt x="180" y="78"/>
                  <a:pt x="181" y="78"/>
                </a:cubicBezTo>
                <a:cubicBezTo>
                  <a:pt x="182" y="78"/>
                  <a:pt x="182" y="78"/>
                  <a:pt x="182" y="78"/>
                </a:cubicBezTo>
                <a:cubicBezTo>
                  <a:pt x="183" y="78"/>
                  <a:pt x="182" y="78"/>
                  <a:pt x="182" y="78"/>
                </a:cubicBezTo>
                <a:cubicBezTo>
                  <a:pt x="182" y="78"/>
                  <a:pt x="182" y="78"/>
                  <a:pt x="182" y="78"/>
                </a:cubicBezTo>
                <a:cubicBezTo>
                  <a:pt x="182" y="77"/>
                  <a:pt x="182" y="77"/>
                  <a:pt x="182" y="77"/>
                </a:cubicBezTo>
                <a:cubicBezTo>
                  <a:pt x="183" y="77"/>
                  <a:pt x="182" y="77"/>
                  <a:pt x="183" y="76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83" y="78"/>
                  <a:pt x="183" y="78"/>
                  <a:pt x="183" y="78"/>
                </a:cubicBezTo>
                <a:cubicBezTo>
                  <a:pt x="183" y="78"/>
                  <a:pt x="183" y="78"/>
                  <a:pt x="183" y="78"/>
                </a:cubicBezTo>
                <a:cubicBezTo>
                  <a:pt x="183" y="78"/>
                  <a:pt x="183" y="78"/>
                  <a:pt x="183" y="78"/>
                </a:cubicBezTo>
                <a:cubicBezTo>
                  <a:pt x="183" y="79"/>
                  <a:pt x="183" y="79"/>
                  <a:pt x="183" y="79"/>
                </a:cubicBezTo>
                <a:cubicBezTo>
                  <a:pt x="183" y="79"/>
                  <a:pt x="182" y="79"/>
                  <a:pt x="182" y="79"/>
                </a:cubicBezTo>
                <a:cubicBezTo>
                  <a:pt x="182" y="79"/>
                  <a:pt x="182" y="79"/>
                  <a:pt x="182" y="79"/>
                </a:cubicBezTo>
                <a:close/>
                <a:moveTo>
                  <a:pt x="164" y="71"/>
                </a:moveTo>
                <a:cubicBezTo>
                  <a:pt x="166" y="71"/>
                  <a:pt x="168" y="70"/>
                  <a:pt x="168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6" y="68"/>
                  <a:pt x="166" y="68"/>
                  <a:pt x="166" y="68"/>
                </a:cubicBezTo>
                <a:cubicBezTo>
                  <a:pt x="166" y="68"/>
                  <a:pt x="165" y="68"/>
                  <a:pt x="165" y="68"/>
                </a:cubicBezTo>
                <a:cubicBezTo>
                  <a:pt x="165" y="68"/>
                  <a:pt x="165" y="68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6" y="67"/>
                  <a:pt x="166" y="67"/>
                  <a:pt x="166" y="67"/>
                </a:cubicBezTo>
                <a:cubicBezTo>
                  <a:pt x="166" y="67"/>
                  <a:pt x="166" y="67"/>
                  <a:pt x="166" y="67"/>
                </a:cubicBezTo>
                <a:cubicBezTo>
                  <a:pt x="166" y="67"/>
                  <a:pt x="166" y="67"/>
                  <a:pt x="166" y="67"/>
                </a:cubicBezTo>
                <a:cubicBezTo>
                  <a:pt x="166" y="67"/>
                  <a:pt x="167" y="67"/>
                  <a:pt x="167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7" y="68"/>
                  <a:pt x="168" y="68"/>
                  <a:pt x="167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68" y="65"/>
                  <a:pt x="167" y="63"/>
                  <a:pt x="164" y="63"/>
                </a:cubicBezTo>
                <a:cubicBezTo>
                  <a:pt x="162" y="63"/>
                  <a:pt x="161" y="65"/>
                  <a:pt x="161" y="67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161" y="67"/>
                  <a:pt x="162" y="66"/>
                  <a:pt x="162" y="66"/>
                </a:cubicBezTo>
                <a:cubicBezTo>
                  <a:pt x="162" y="66"/>
                  <a:pt x="162" y="67"/>
                  <a:pt x="162" y="67"/>
                </a:cubicBezTo>
                <a:cubicBezTo>
                  <a:pt x="162" y="67"/>
                  <a:pt x="161" y="67"/>
                  <a:pt x="161" y="68"/>
                </a:cubicBezTo>
                <a:cubicBezTo>
                  <a:pt x="161" y="70"/>
                  <a:pt x="163" y="71"/>
                  <a:pt x="164" y="71"/>
                </a:cubicBezTo>
                <a:close/>
                <a:moveTo>
                  <a:pt x="168" y="66"/>
                </a:moveTo>
                <a:cubicBezTo>
                  <a:pt x="168" y="66"/>
                  <a:pt x="167" y="66"/>
                  <a:pt x="167" y="66"/>
                </a:cubicBezTo>
                <a:cubicBezTo>
                  <a:pt x="168" y="66"/>
                  <a:pt x="168" y="66"/>
                  <a:pt x="168" y="66"/>
                </a:cubicBezTo>
                <a:close/>
                <a:moveTo>
                  <a:pt x="162" y="69"/>
                </a:moveTo>
                <a:cubicBezTo>
                  <a:pt x="162" y="69"/>
                  <a:pt x="165" y="65"/>
                  <a:pt x="166" y="65"/>
                </a:cubicBezTo>
                <a:cubicBezTo>
                  <a:pt x="166" y="65"/>
                  <a:pt x="166" y="65"/>
                  <a:pt x="166" y="66"/>
                </a:cubicBezTo>
                <a:cubicBezTo>
                  <a:pt x="166" y="66"/>
                  <a:pt x="165" y="66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7"/>
                  <a:pt x="166" y="67"/>
                  <a:pt x="165" y="67"/>
                </a:cubicBezTo>
                <a:cubicBezTo>
                  <a:pt x="164" y="68"/>
                  <a:pt x="163" y="68"/>
                  <a:pt x="162" y="69"/>
                </a:cubicBezTo>
                <a:close/>
                <a:moveTo>
                  <a:pt x="172" y="70"/>
                </a:moveTo>
                <a:cubicBezTo>
                  <a:pt x="171" y="70"/>
                  <a:pt x="170" y="70"/>
                  <a:pt x="170" y="69"/>
                </a:cubicBezTo>
                <a:cubicBezTo>
                  <a:pt x="170" y="70"/>
                  <a:pt x="171" y="70"/>
                  <a:pt x="171" y="70"/>
                </a:cubicBezTo>
                <a:cubicBezTo>
                  <a:pt x="171" y="70"/>
                  <a:pt x="171" y="70"/>
                  <a:pt x="172" y="70"/>
                </a:cubicBezTo>
                <a:close/>
                <a:moveTo>
                  <a:pt x="248" y="80"/>
                </a:moveTo>
                <a:cubicBezTo>
                  <a:pt x="248" y="80"/>
                  <a:pt x="248" y="80"/>
                  <a:pt x="248" y="80"/>
                </a:cubicBezTo>
                <a:cubicBezTo>
                  <a:pt x="248" y="80"/>
                  <a:pt x="248" y="79"/>
                  <a:pt x="248" y="79"/>
                </a:cubicBezTo>
                <a:cubicBezTo>
                  <a:pt x="248" y="79"/>
                  <a:pt x="248" y="80"/>
                  <a:pt x="248" y="80"/>
                </a:cubicBezTo>
                <a:close/>
                <a:moveTo>
                  <a:pt x="162" y="73"/>
                </a:moveTo>
                <a:cubicBezTo>
                  <a:pt x="162" y="73"/>
                  <a:pt x="161" y="73"/>
                  <a:pt x="161" y="73"/>
                </a:cubicBezTo>
                <a:cubicBezTo>
                  <a:pt x="162" y="74"/>
                  <a:pt x="162" y="73"/>
                  <a:pt x="162" y="73"/>
                </a:cubicBezTo>
                <a:cubicBezTo>
                  <a:pt x="162" y="73"/>
                  <a:pt x="162" y="73"/>
                  <a:pt x="162" y="73"/>
                </a:cubicBezTo>
                <a:close/>
                <a:moveTo>
                  <a:pt x="197" y="79"/>
                </a:moveTo>
                <a:cubicBezTo>
                  <a:pt x="197" y="80"/>
                  <a:pt x="198" y="80"/>
                  <a:pt x="198" y="80"/>
                </a:cubicBezTo>
                <a:cubicBezTo>
                  <a:pt x="200" y="80"/>
                  <a:pt x="201" y="79"/>
                  <a:pt x="202" y="77"/>
                </a:cubicBezTo>
                <a:cubicBezTo>
                  <a:pt x="201" y="76"/>
                  <a:pt x="201" y="76"/>
                  <a:pt x="201" y="75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4"/>
                  <a:pt x="201" y="74"/>
                  <a:pt x="201" y="73"/>
                </a:cubicBezTo>
                <a:cubicBezTo>
                  <a:pt x="201" y="73"/>
                  <a:pt x="201" y="73"/>
                  <a:pt x="201" y="73"/>
                </a:cubicBezTo>
                <a:cubicBezTo>
                  <a:pt x="200" y="73"/>
                  <a:pt x="200" y="73"/>
                  <a:pt x="200" y="73"/>
                </a:cubicBezTo>
                <a:cubicBezTo>
                  <a:pt x="200" y="73"/>
                  <a:pt x="200" y="73"/>
                  <a:pt x="200" y="73"/>
                </a:cubicBezTo>
                <a:cubicBezTo>
                  <a:pt x="199" y="72"/>
                  <a:pt x="200" y="73"/>
                  <a:pt x="199" y="73"/>
                </a:cubicBezTo>
                <a:cubicBezTo>
                  <a:pt x="198" y="73"/>
                  <a:pt x="199" y="72"/>
                  <a:pt x="199" y="72"/>
                </a:cubicBezTo>
                <a:cubicBezTo>
                  <a:pt x="199" y="72"/>
                  <a:pt x="200" y="73"/>
                  <a:pt x="200" y="73"/>
                </a:cubicBezTo>
                <a:cubicBezTo>
                  <a:pt x="200" y="72"/>
                  <a:pt x="199" y="72"/>
                  <a:pt x="198" y="72"/>
                </a:cubicBezTo>
                <a:cubicBezTo>
                  <a:pt x="197" y="72"/>
                  <a:pt x="196" y="72"/>
                  <a:pt x="196" y="73"/>
                </a:cubicBezTo>
                <a:cubicBezTo>
                  <a:pt x="197" y="73"/>
                  <a:pt x="198" y="74"/>
                  <a:pt x="198" y="75"/>
                </a:cubicBezTo>
                <a:cubicBezTo>
                  <a:pt x="198" y="76"/>
                  <a:pt x="197" y="76"/>
                  <a:pt x="197" y="76"/>
                </a:cubicBezTo>
                <a:cubicBezTo>
                  <a:pt x="197" y="77"/>
                  <a:pt x="197" y="77"/>
                  <a:pt x="197" y="77"/>
                </a:cubicBezTo>
                <a:cubicBezTo>
                  <a:pt x="198" y="78"/>
                  <a:pt x="197" y="79"/>
                  <a:pt x="197" y="79"/>
                </a:cubicBezTo>
                <a:close/>
                <a:moveTo>
                  <a:pt x="220" y="76"/>
                </a:moveTo>
                <a:cubicBezTo>
                  <a:pt x="220" y="76"/>
                  <a:pt x="220" y="76"/>
                  <a:pt x="220" y="76"/>
                </a:cubicBezTo>
                <a:cubicBezTo>
                  <a:pt x="220" y="76"/>
                  <a:pt x="220" y="75"/>
                  <a:pt x="220" y="75"/>
                </a:cubicBezTo>
                <a:cubicBezTo>
                  <a:pt x="220" y="75"/>
                  <a:pt x="220" y="75"/>
                  <a:pt x="219" y="75"/>
                </a:cubicBezTo>
                <a:cubicBezTo>
                  <a:pt x="219" y="75"/>
                  <a:pt x="219" y="76"/>
                  <a:pt x="219" y="76"/>
                </a:cubicBezTo>
                <a:cubicBezTo>
                  <a:pt x="219" y="76"/>
                  <a:pt x="219" y="76"/>
                  <a:pt x="219" y="76"/>
                </a:cubicBezTo>
                <a:cubicBezTo>
                  <a:pt x="219" y="76"/>
                  <a:pt x="219" y="76"/>
                  <a:pt x="220" y="76"/>
                </a:cubicBezTo>
                <a:cubicBezTo>
                  <a:pt x="219" y="76"/>
                  <a:pt x="219" y="76"/>
                  <a:pt x="220" y="76"/>
                </a:cubicBezTo>
                <a:close/>
                <a:moveTo>
                  <a:pt x="256" y="79"/>
                </a:moveTo>
                <a:cubicBezTo>
                  <a:pt x="256" y="79"/>
                  <a:pt x="256" y="80"/>
                  <a:pt x="256" y="80"/>
                </a:cubicBezTo>
                <a:cubicBezTo>
                  <a:pt x="256" y="79"/>
                  <a:pt x="256" y="79"/>
                  <a:pt x="256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7" y="78"/>
                  <a:pt x="257" y="78"/>
                  <a:pt x="257" y="78"/>
                </a:cubicBezTo>
                <a:cubicBezTo>
                  <a:pt x="256" y="78"/>
                  <a:pt x="256" y="78"/>
                  <a:pt x="255" y="78"/>
                </a:cubicBezTo>
                <a:cubicBezTo>
                  <a:pt x="255" y="78"/>
                  <a:pt x="255" y="78"/>
                  <a:pt x="255" y="78"/>
                </a:cubicBezTo>
                <a:cubicBezTo>
                  <a:pt x="255" y="78"/>
                  <a:pt x="256" y="78"/>
                  <a:pt x="256" y="78"/>
                </a:cubicBezTo>
                <a:cubicBezTo>
                  <a:pt x="256" y="78"/>
                  <a:pt x="256" y="78"/>
                  <a:pt x="256" y="78"/>
                </a:cubicBezTo>
                <a:cubicBezTo>
                  <a:pt x="256" y="78"/>
                  <a:pt x="256" y="78"/>
                  <a:pt x="256" y="78"/>
                </a:cubicBezTo>
                <a:cubicBezTo>
                  <a:pt x="255" y="78"/>
                  <a:pt x="255" y="79"/>
                  <a:pt x="255" y="79"/>
                </a:cubicBezTo>
                <a:cubicBezTo>
                  <a:pt x="255" y="79"/>
                  <a:pt x="256" y="79"/>
                  <a:pt x="255" y="79"/>
                </a:cubicBezTo>
                <a:cubicBezTo>
                  <a:pt x="255" y="79"/>
                  <a:pt x="255" y="79"/>
                  <a:pt x="255" y="79"/>
                </a:cubicBezTo>
                <a:cubicBezTo>
                  <a:pt x="255" y="79"/>
                  <a:pt x="255" y="79"/>
                  <a:pt x="255" y="79"/>
                </a:cubicBezTo>
                <a:cubicBezTo>
                  <a:pt x="254" y="79"/>
                  <a:pt x="254" y="79"/>
                  <a:pt x="254" y="79"/>
                </a:cubicBezTo>
                <a:cubicBezTo>
                  <a:pt x="255" y="79"/>
                  <a:pt x="255" y="79"/>
                  <a:pt x="255" y="79"/>
                </a:cubicBezTo>
                <a:cubicBezTo>
                  <a:pt x="255" y="79"/>
                  <a:pt x="256" y="79"/>
                  <a:pt x="256" y="79"/>
                </a:cubicBezTo>
                <a:close/>
                <a:moveTo>
                  <a:pt x="249" y="79"/>
                </a:moveTo>
                <a:cubicBezTo>
                  <a:pt x="249" y="78"/>
                  <a:pt x="249" y="78"/>
                  <a:pt x="249" y="78"/>
                </a:cubicBezTo>
                <a:cubicBezTo>
                  <a:pt x="249" y="78"/>
                  <a:pt x="249" y="78"/>
                  <a:pt x="248" y="78"/>
                </a:cubicBezTo>
                <a:cubicBezTo>
                  <a:pt x="249" y="78"/>
                  <a:pt x="249" y="78"/>
                  <a:pt x="249" y="79"/>
                </a:cubicBezTo>
                <a:cubicBezTo>
                  <a:pt x="249" y="79"/>
                  <a:pt x="248" y="79"/>
                  <a:pt x="248" y="79"/>
                </a:cubicBezTo>
                <a:cubicBezTo>
                  <a:pt x="249" y="79"/>
                  <a:pt x="249" y="79"/>
                  <a:pt x="249" y="79"/>
                </a:cubicBezTo>
                <a:close/>
                <a:moveTo>
                  <a:pt x="217" y="76"/>
                </a:moveTo>
                <a:cubicBezTo>
                  <a:pt x="217" y="76"/>
                  <a:pt x="217" y="76"/>
                  <a:pt x="217" y="76"/>
                </a:cubicBezTo>
                <a:cubicBezTo>
                  <a:pt x="218" y="76"/>
                  <a:pt x="218" y="76"/>
                  <a:pt x="219" y="76"/>
                </a:cubicBezTo>
                <a:cubicBezTo>
                  <a:pt x="219" y="76"/>
                  <a:pt x="219" y="76"/>
                  <a:pt x="219" y="76"/>
                </a:cubicBezTo>
                <a:cubicBezTo>
                  <a:pt x="219" y="76"/>
                  <a:pt x="219" y="75"/>
                  <a:pt x="219" y="75"/>
                </a:cubicBezTo>
                <a:cubicBezTo>
                  <a:pt x="218" y="75"/>
                  <a:pt x="218" y="75"/>
                  <a:pt x="218" y="75"/>
                </a:cubicBezTo>
                <a:cubicBezTo>
                  <a:pt x="218" y="75"/>
                  <a:pt x="218" y="75"/>
                  <a:pt x="218" y="75"/>
                </a:cubicBezTo>
                <a:cubicBezTo>
                  <a:pt x="218" y="75"/>
                  <a:pt x="218" y="75"/>
                  <a:pt x="218" y="75"/>
                </a:cubicBezTo>
                <a:cubicBezTo>
                  <a:pt x="218" y="75"/>
                  <a:pt x="218" y="75"/>
                  <a:pt x="218" y="75"/>
                </a:cubicBezTo>
                <a:cubicBezTo>
                  <a:pt x="218" y="75"/>
                  <a:pt x="218" y="75"/>
                  <a:pt x="218" y="75"/>
                </a:cubicBezTo>
                <a:cubicBezTo>
                  <a:pt x="218" y="75"/>
                  <a:pt x="218" y="75"/>
                  <a:pt x="218" y="75"/>
                </a:cubicBezTo>
                <a:cubicBezTo>
                  <a:pt x="218" y="76"/>
                  <a:pt x="218" y="76"/>
                  <a:pt x="217" y="76"/>
                </a:cubicBezTo>
                <a:close/>
                <a:moveTo>
                  <a:pt x="232" y="80"/>
                </a:moveTo>
                <a:cubicBezTo>
                  <a:pt x="232" y="80"/>
                  <a:pt x="232" y="80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2" y="80"/>
                  <a:pt x="232" y="79"/>
                  <a:pt x="232" y="79"/>
                </a:cubicBezTo>
                <a:cubicBezTo>
                  <a:pt x="233" y="79"/>
                  <a:pt x="233" y="79"/>
                  <a:pt x="233" y="79"/>
                </a:cubicBezTo>
                <a:cubicBezTo>
                  <a:pt x="233" y="79"/>
                  <a:pt x="233" y="79"/>
                  <a:pt x="234" y="79"/>
                </a:cubicBezTo>
                <a:cubicBezTo>
                  <a:pt x="233" y="79"/>
                  <a:pt x="232" y="78"/>
                  <a:pt x="232" y="77"/>
                </a:cubicBezTo>
                <a:cubicBezTo>
                  <a:pt x="232" y="77"/>
                  <a:pt x="232" y="76"/>
                  <a:pt x="233" y="76"/>
                </a:cubicBezTo>
                <a:cubicBezTo>
                  <a:pt x="232" y="75"/>
                  <a:pt x="231" y="74"/>
                  <a:pt x="232" y="73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231" y="73"/>
                  <a:pt x="230" y="73"/>
                  <a:pt x="230" y="73"/>
                </a:cubicBezTo>
                <a:cubicBezTo>
                  <a:pt x="230" y="74"/>
                  <a:pt x="230" y="74"/>
                  <a:pt x="230" y="75"/>
                </a:cubicBezTo>
                <a:cubicBezTo>
                  <a:pt x="230" y="76"/>
                  <a:pt x="230" y="76"/>
                  <a:pt x="230" y="77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1" y="78"/>
                  <a:pt x="231" y="78"/>
                  <a:pt x="231" y="78"/>
                </a:cubicBezTo>
                <a:cubicBezTo>
                  <a:pt x="231" y="78"/>
                  <a:pt x="232" y="78"/>
                  <a:pt x="232" y="78"/>
                </a:cubicBezTo>
                <a:cubicBezTo>
                  <a:pt x="231" y="78"/>
                  <a:pt x="232" y="79"/>
                  <a:pt x="233" y="79"/>
                </a:cubicBezTo>
                <a:cubicBezTo>
                  <a:pt x="232" y="79"/>
                  <a:pt x="232" y="79"/>
                  <a:pt x="232" y="79"/>
                </a:cubicBezTo>
                <a:cubicBezTo>
                  <a:pt x="232" y="79"/>
                  <a:pt x="232" y="79"/>
                  <a:pt x="232" y="79"/>
                </a:cubicBezTo>
                <a:cubicBezTo>
                  <a:pt x="232" y="79"/>
                  <a:pt x="232" y="79"/>
                  <a:pt x="232" y="80"/>
                </a:cubicBezTo>
                <a:close/>
                <a:moveTo>
                  <a:pt x="150" y="79"/>
                </a:moveTo>
                <a:cubicBezTo>
                  <a:pt x="150" y="79"/>
                  <a:pt x="150" y="79"/>
                  <a:pt x="150" y="79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0" y="79"/>
                  <a:pt x="151" y="78"/>
                  <a:pt x="151" y="78"/>
                </a:cubicBezTo>
                <a:cubicBezTo>
                  <a:pt x="151" y="78"/>
                  <a:pt x="150" y="78"/>
                  <a:pt x="150" y="78"/>
                </a:cubicBezTo>
                <a:cubicBezTo>
                  <a:pt x="150" y="78"/>
                  <a:pt x="149" y="79"/>
                  <a:pt x="149" y="79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49" y="79"/>
                  <a:pt x="149" y="79"/>
                  <a:pt x="150" y="79"/>
                </a:cubicBezTo>
                <a:close/>
                <a:moveTo>
                  <a:pt x="220" y="78"/>
                </a:moveTo>
                <a:cubicBezTo>
                  <a:pt x="221" y="78"/>
                  <a:pt x="221" y="78"/>
                  <a:pt x="221" y="78"/>
                </a:cubicBezTo>
                <a:cubicBezTo>
                  <a:pt x="221" y="78"/>
                  <a:pt x="221" y="78"/>
                  <a:pt x="221" y="78"/>
                </a:cubicBezTo>
                <a:cubicBezTo>
                  <a:pt x="220" y="78"/>
                  <a:pt x="220" y="78"/>
                  <a:pt x="221" y="78"/>
                </a:cubicBezTo>
                <a:cubicBezTo>
                  <a:pt x="221" y="78"/>
                  <a:pt x="221" y="77"/>
                  <a:pt x="221" y="77"/>
                </a:cubicBezTo>
                <a:cubicBezTo>
                  <a:pt x="221" y="77"/>
                  <a:pt x="220" y="77"/>
                  <a:pt x="220" y="77"/>
                </a:cubicBezTo>
                <a:cubicBezTo>
                  <a:pt x="220" y="77"/>
                  <a:pt x="220" y="78"/>
                  <a:pt x="220" y="78"/>
                </a:cubicBezTo>
                <a:close/>
                <a:moveTo>
                  <a:pt x="220" y="77"/>
                </a:moveTo>
                <a:cubicBezTo>
                  <a:pt x="219" y="77"/>
                  <a:pt x="219" y="77"/>
                  <a:pt x="219" y="77"/>
                </a:cubicBezTo>
                <a:cubicBezTo>
                  <a:pt x="219" y="77"/>
                  <a:pt x="220" y="77"/>
                  <a:pt x="220" y="77"/>
                </a:cubicBezTo>
                <a:cubicBezTo>
                  <a:pt x="221" y="77"/>
                  <a:pt x="222" y="77"/>
                  <a:pt x="220" y="77"/>
                </a:cubicBezTo>
                <a:close/>
                <a:moveTo>
                  <a:pt x="221" y="76"/>
                </a:moveTo>
                <a:cubicBezTo>
                  <a:pt x="221" y="76"/>
                  <a:pt x="221" y="76"/>
                  <a:pt x="221" y="76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1" y="76"/>
                  <a:pt x="220" y="76"/>
                  <a:pt x="221" y="77"/>
                </a:cubicBezTo>
                <a:cubicBezTo>
                  <a:pt x="221" y="77"/>
                  <a:pt x="221" y="77"/>
                  <a:pt x="221" y="76"/>
                </a:cubicBezTo>
                <a:close/>
                <a:moveTo>
                  <a:pt x="221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1" y="79"/>
                  <a:pt x="222" y="79"/>
                </a:cubicBezTo>
                <a:cubicBezTo>
                  <a:pt x="222" y="79"/>
                  <a:pt x="222" y="79"/>
                  <a:pt x="222" y="78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1" y="78"/>
                  <a:pt x="221" y="78"/>
                </a:cubicBezTo>
                <a:cubicBezTo>
                  <a:pt x="221" y="78"/>
                  <a:pt x="221" y="78"/>
                  <a:pt x="221" y="78"/>
                </a:cubicBezTo>
                <a:close/>
                <a:moveTo>
                  <a:pt x="215" y="80"/>
                </a:moveTo>
                <a:cubicBezTo>
                  <a:pt x="215" y="80"/>
                  <a:pt x="215" y="80"/>
                  <a:pt x="215" y="80"/>
                </a:cubicBezTo>
                <a:cubicBezTo>
                  <a:pt x="216" y="79"/>
                  <a:pt x="216" y="79"/>
                  <a:pt x="217" y="79"/>
                </a:cubicBezTo>
                <a:cubicBezTo>
                  <a:pt x="218" y="78"/>
                  <a:pt x="218" y="78"/>
                  <a:pt x="219" y="77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18" y="77"/>
                  <a:pt x="218" y="77"/>
                  <a:pt x="219" y="77"/>
                </a:cubicBezTo>
                <a:cubicBezTo>
                  <a:pt x="219" y="77"/>
                  <a:pt x="219" y="76"/>
                  <a:pt x="219" y="76"/>
                </a:cubicBezTo>
                <a:cubicBezTo>
                  <a:pt x="218" y="76"/>
                  <a:pt x="218" y="76"/>
                  <a:pt x="217" y="76"/>
                </a:cubicBezTo>
                <a:cubicBezTo>
                  <a:pt x="217" y="76"/>
                  <a:pt x="217" y="76"/>
                  <a:pt x="217" y="76"/>
                </a:cubicBezTo>
                <a:cubicBezTo>
                  <a:pt x="217" y="76"/>
                  <a:pt x="218" y="77"/>
                  <a:pt x="219" y="77"/>
                </a:cubicBezTo>
                <a:cubicBezTo>
                  <a:pt x="218" y="77"/>
                  <a:pt x="218" y="77"/>
                  <a:pt x="217" y="77"/>
                </a:cubicBezTo>
                <a:cubicBezTo>
                  <a:pt x="217" y="77"/>
                  <a:pt x="217" y="77"/>
                  <a:pt x="217" y="77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18" y="77"/>
                  <a:pt x="217" y="77"/>
                  <a:pt x="217" y="77"/>
                </a:cubicBezTo>
                <a:cubicBezTo>
                  <a:pt x="216" y="78"/>
                  <a:pt x="215" y="79"/>
                  <a:pt x="214" y="79"/>
                </a:cubicBezTo>
                <a:cubicBezTo>
                  <a:pt x="213" y="79"/>
                  <a:pt x="212" y="78"/>
                  <a:pt x="211" y="77"/>
                </a:cubicBezTo>
                <a:cubicBezTo>
                  <a:pt x="212" y="79"/>
                  <a:pt x="213" y="80"/>
                  <a:pt x="215" y="80"/>
                </a:cubicBezTo>
                <a:close/>
                <a:moveTo>
                  <a:pt x="256" y="72"/>
                </a:moveTo>
                <a:cubicBezTo>
                  <a:pt x="256" y="72"/>
                  <a:pt x="256" y="73"/>
                  <a:pt x="256" y="73"/>
                </a:cubicBezTo>
                <a:cubicBezTo>
                  <a:pt x="256" y="73"/>
                  <a:pt x="256" y="73"/>
                  <a:pt x="256" y="73"/>
                </a:cubicBezTo>
                <a:cubicBezTo>
                  <a:pt x="256" y="73"/>
                  <a:pt x="256" y="72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lose/>
                <a:moveTo>
                  <a:pt x="246" y="73"/>
                </a:moveTo>
                <a:cubicBezTo>
                  <a:pt x="246" y="73"/>
                  <a:pt x="247" y="73"/>
                  <a:pt x="247" y="73"/>
                </a:cubicBezTo>
                <a:cubicBezTo>
                  <a:pt x="247" y="73"/>
                  <a:pt x="248" y="72"/>
                  <a:pt x="248" y="72"/>
                </a:cubicBezTo>
                <a:cubicBezTo>
                  <a:pt x="248" y="72"/>
                  <a:pt x="248" y="72"/>
                  <a:pt x="247" y="72"/>
                </a:cubicBezTo>
                <a:cubicBezTo>
                  <a:pt x="247" y="72"/>
                  <a:pt x="247" y="72"/>
                  <a:pt x="246" y="73"/>
                </a:cubicBezTo>
                <a:cubicBezTo>
                  <a:pt x="246" y="73"/>
                  <a:pt x="246" y="73"/>
                  <a:pt x="246" y="73"/>
                </a:cubicBezTo>
                <a:close/>
                <a:moveTo>
                  <a:pt x="149" y="79"/>
                </a:moveTo>
                <a:cubicBezTo>
                  <a:pt x="149" y="79"/>
                  <a:pt x="149" y="79"/>
                  <a:pt x="149" y="79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49" y="79"/>
                  <a:pt x="149" y="79"/>
                  <a:pt x="149" y="79"/>
                </a:cubicBezTo>
                <a:close/>
                <a:moveTo>
                  <a:pt x="150" y="77"/>
                </a:moveTo>
                <a:cubicBezTo>
                  <a:pt x="150" y="77"/>
                  <a:pt x="150" y="77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0" y="77"/>
                  <a:pt x="150" y="77"/>
                  <a:pt x="150" y="77"/>
                </a:cubicBezTo>
                <a:close/>
                <a:moveTo>
                  <a:pt x="222" y="72"/>
                </a:moveTo>
                <a:cubicBezTo>
                  <a:pt x="221" y="72"/>
                  <a:pt x="221" y="72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2" y="73"/>
                </a:cubicBezTo>
                <a:cubicBezTo>
                  <a:pt x="222" y="72"/>
                  <a:pt x="222" y="72"/>
                  <a:pt x="222" y="72"/>
                </a:cubicBezTo>
                <a:close/>
                <a:moveTo>
                  <a:pt x="151" y="78"/>
                </a:moveTo>
                <a:cubicBezTo>
                  <a:pt x="151" y="78"/>
                  <a:pt x="151" y="77"/>
                  <a:pt x="151" y="77"/>
                </a:cubicBezTo>
                <a:cubicBezTo>
                  <a:pt x="151" y="77"/>
                  <a:pt x="151" y="77"/>
                  <a:pt x="150" y="78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0" y="78"/>
                  <a:pt x="151" y="78"/>
                  <a:pt x="151" y="78"/>
                </a:cubicBezTo>
                <a:close/>
                <a:moveTo>
                  <a:pt x="260" y="75"/>
                </a:moveTo>
                <a:cubicBezTo>
                  <a:pt x="260" y="75"/>
                  <a:pt x="260" y="75"/>
                  <a:pt x="260" y="75"/>
                </a:cubicBezTo>
                <a:cubicBezTo>
                  <a:pt x="260" y="75"/>
                  <a:pt x="260" y="75"/>
                  <a:pt x="260" y="75"/>
                </a:cubicBezTo>
                <a:cubicBezTo>
                  <a:pt x="260" y="75"/>
                  <a:pt x="260" y="75"/>
                  <a:pt x="260" y="75"/>
                </a:cubicBezTo>
                <a:close/>
                <a:moveTo>
                  <a:pt x="256" y="77"/>
                </a:moveTo>
                <a:cubicBezTo>
                  <a:pt x="256" y="77"/>
                  <a:pt x="256" y="77"/>
                  <a:pt x="256" y="77"/>
                </a:cubicBezTo>
                <a:cubicBezTo>
                  <a:pt x="257" y="78"/>
                  <a:pt x="257" y="78"/>
                  <a:pt x="257" y="78"/>
                </a:cubicBezTo>
                <a:cubicBezTo>
                  <a:pt x="257" y="78"/>
                  <a:pt x="257" y="77"/>
                  <a:pt x="257" y="77"/>
                </a:cubicBezTo>
                <a:cubicBezTo>
                  <a:pt x="257" y="77"/>
                  <a:pt x="257" y="77"/>
                  <a:pt x="257" y="77"/>
                </a:cubicBezTo>
                <a:cubicBezTo>
                  <a:pt x="257" y="77"/>
                  <a:pt x="257" y="77"/>
                  <a:pt x="257" y="77"/>
                </a:cubicBezTo>
                <a:cubicBezTo>
                  <a:pt x="257" y="77"/>
                  <a:pt x="256" y="77"/>
                  <a:pt x="256" y="77"/>
                </a:cubicBezTo>
                <a:cubicBezTo>
                  <a:pt x="256" y="77"/>
                  <a:pt x="256" y="77"/>
                  <a:pt x="256" y="77"/>
                </a:cubicBezTo>
                <a:close/>
                <a:moveTo>
                  <a:pt x="260" y="78"/>
                </a:moveTo>
                <a:cubicBezTo>
                  <a:pt x="260" y="78"/>
                  <a:pt x="260" y="77"/>
                  <a:pt x="260" y="77"/>
                </a:cubicBezTo>
                <a:cubicBezTo>
                  <a:pt x="260" y="77"/>
                  <a:pt x="260" y="76"/>
                  <a:pt x="260" y="75"/>
                </a:cubicBezTo>
                <a:cubicBezTo>
                  <a:pt x="260" y="76"/>
                  <a:pt x="259" y="77"/>
                  <a:pt x="259" y="77"/>
                </a:cubicBezTo>
                <a:cubicBezTo>
                  <a:pt x="259" y="77"/>
                  <a:pt x="260" y="77"/>
                  <a:pt x="260" y="78"/>
                </a:cubicBezTo>
                <a:close/>
                <a:moveTo>
                  <a:pt x="217" y="72"/>
                </a:move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lose/>
                <a:moveTo>
                  <a:pt x="221" y="73"/>
                </a:moveTo>
                <a:cubicBezTo>
                  <a:pt x="221" y="73"/>
                  <a:pt x="221" y="73"/>
                  <a:pt x="220" y="73"/>
                </a:cubicBezTo>
                <a:cubicBezTo>
                  <a:pt x="220" y="73"/>
                  <a:pt x="220" y="73"/>
                  <a:pt x="220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lose/>
                <a:moveTo>
                  <a:pt x="217" y="73"/>
                </a:moveTo>
                <a:cubicBezTo>
                  <a:pt x="217" y="73"/>
                  <a:pt x="217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17" y="73"/>
                  <a:pt x="217" y="73"/>
                  <a:pt x="217" y="73"/>
                </a:cubicBezTo>
                <a:cubicBezTo>
                  <a:pt x="217" y="73"/>
                  <a:pt x="217" y="73"/>
                  <a:pt x="217" y="73"/>
                </a:cubicBezTo>
                <a:close/>
                <a:moveTo>
                  <a:pt x="217" y="70"/>
                </a:moveTo>
                <a:cubicBezTo>
                  <a:pt x="217" y="70"/>
                  <a:pt x="217" y="70"/>
                  <a:pt x="217" y="70"/>
                </a:cubicBezTo>
                <a:cubicBezTo>
                  <a:pt x="217" y="70"/>
                  <a:pt x="217" y="70"/>
                  <a:pt x="217" y="70"/>
                </a:cubicBezTo>
                <a:cubicBezTo>
                  <a:pt x="217" y="70"/>
                  <a:pt x="217" y="70"/>
                  <a:pt x="218" y="70"/>
                </a:cubicBezTo>
                <a:cubicBezTo>
                  <a:pt x="218" y="70"/>
                  <a:pt x="218" y="69"/>
                  <a:pt x="218" y="69"/>
                </a:cubicBezTo>
                <a:cubicBezTo>
                  <a:pt x="218" y="69"/>
                  <a:pt x="217" y="69"/>
                  <a:pt x="217" y="69"/>
                </a:cubicBezTo>
                <a:cubicBezTo>
                  <a:pt x="217" y="69"/>
                  <a:pt x="217" y="70"/>
                  <a:pt x="217" y="70"/>
                </a:cubicBezTo>
                <a:cubicBezTo>
                  <a:pt x="217" y="70"/>
                  <a:pt x="217" y="70"/>
                  <a:pt x="217" y="70"/>
                </a:cubicBezTo>
                <a:close/>
                <a:moveTo>
                  <a:pt x="234" y="68"/>
                </a:move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9"/>
                  <a:pt x="234" y="69"/>
                </a:cubicBezTo>
                <a:cubicBezTo>
                  <a:pt x="234" y="69"/>
                  <a:pt x="234" y="68"/>
                  <a:pt x="234" y="68"/>
                </a:cubicBezTo>
                <a:close/>
                <a:moveTo>
                  <a:pt x="234" y="67"/>
                </a:moveTo>
                <a:cubicBezTo>
                  <a:pt x="234" y="67"/>
                  <a:pt x="234" y="67"/>
                  <a:pt x="234" y="67"/>
                </a:cubicBezTo>
                <a:cubicBezTo>
                  <a:pt x="234" y="68"/>
                  <a:pt x="235" y="68"/>
                  <a:pt x="235" y="68"/>
                </a:cubicBezTo>
                <a:cubicBezTo>
                  <a:pt x="235" y="68"/>
                  <a:pt x="235" y="68"/>
                  <a:pt x="235" y="67"/>
                </a:cubicBezTo>
                <a:cubicBezTo>
                  <a:pt x="235" y="68"/>
                  <a:pt x="235" y="68"/>
                  <a:pt x="235" y="67"/>
                </a:cubicBezTo>
                <a:cubicBezTo>
                  <a:pt x="235" y="67"/>
                  <a:pt x="235" y="67"/>
                  <a:pt x="234" y="67"/>
                </a:cubicBezTo>
                <a:cubicBezTo>
                  <a:pt x="234" y="67"/>
                  <a:pt x="234" y="67"/>
                  <a:pt x="234" y="67"/>
                </a:cubicBezTo>
                <a:close/>
                <a:moveTo>
                  <a:pt x="224" y="70"/>
                </a:moveTo>
                <a:cubicBezTo>
                  <a:pt x="224" y="70"/>
                  <a:pt x="224" y="70"/>
                  <a:pt x="225" y="70"/>
                </a:cubicBezTo>
                <a:cubicBezTo>
                  <a:pt x="225" y="70"/>
                  <a:pt x="225" y="70"/>
                  <a:pt x="225" y="70"/>
                </a:cubicBezTo>
                <a:cubicBezTo>
                  <a:pt x="225" y="70"/>
                  <a:pt x="225" y="70"/>
                  <a:pt x="225" y="70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69"/>
                  <a:pt x="226" y="69"/>
                  <a:pt x="226" y="69"/>
                </a:cubicBezTo>
                <a:cubicBezTo>
                  <a:pt x="225" y="69"/>
                  <a:pt x="224" y="69"/>
                  <a:pt x="224" y="68"/>
                </a:cubicBezTo>
                <a:cubicBezTo>
                  <a:pt x="224" y="67"/>
                  <a:pt x="224" y="67"/>
                  <a:pt x="225" y="66"/>
                </a:cubicBezTo>
                <a:cubicBezTo>
                  <a:pt x="225" y="66"/>
                  <a:pt x="226" y="65"/>
                  <a:pt x="227" y="65"/>
                </a:cubicBezTo>
                <a:cubicBezTo>
                  <a:pt x="227" y="65"/>
                  <a:pt x="227" y="65"/>
                  <a:pt x="226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5" y="65"/>
                  <a:pt x="225" y="65"/>
                  <a:pt x="225" y="65"/>
                </a:cubicBezTo>
                <a:cubicBezTo>
                  <a:pt x="225" y="65"/>
                  <a:pt x="225" y="65"/>
                  <a:pt x="225" y="65"/>
                </a:cubicBezTo>
                <a:cubicBezTo>
                  <a:pt x="226" y="66"/>
                  <a:pt x="225" y="66"/>
                  <a:pt x="225" y="66"/>
                </a:cubicBezTo>
                <a:cubicBezTo>
                  <a:pt x="225" y="66"/>
                  <a:pt x="224" y="66"/>
                  <a:pt x="223" y="66"/>
                </a:cubicBezTo>
                <a:cubicBezTo>
                  <a:pt x="224" y="66"/>
                  <a:pt x="225" y="66"/>
                  <a:pt x="225" y="65"/>
                </a:cubicBezTo>
                <a:cubicBezTo>
                  <a:pt x="224" y="65"/>
                  <a:pt x="224" y="65"/>
                  <a:pt x="224" y="65"/>
                </a:cubicBezTo>
                <a:cubicBezTo>
                  <a:pt x="224" y="65"/>
                  <a:pt x="224" y="65"/>
                  <a:pt x="224" y="65"/>
                </a:cubicBezTo>
                <a:cubicBezTo>
                  <a:pt x="223" y="65"/>
                  <a:pt x="224" y="65"/>
                  <a:pt x="223" y="65"/>
                </a:cubicBezTo>
                <a:cubicBezTo>
                  <a:pt x="223" y="65"/>
                  <a:pt x="224" y="65"/>
                  <a:pt x="223" y="64"/>
                </a:cubicBezTo>
                <a:cubicBezTo>
                  <a:pt x="224" y="64"/>
                  <a:pt x="223" y="65"/>
                  <a:pt x="224" y="65"/>
                </a:cubicBezTo>
                <a:cubicBezTo>
                  <a:pt x="224" y="65"/>
                  <a:pt x="224" y="65"/>
                  <a:pt x="224" y="64"/>
                </a:cubicBezTo>
                <a:cubicBezTo>
                  <a:pt x="224" y="64"/>
                  <a:pt x="224" y="64"/>
                  <a:pt x="224" y="64"/>
                </a:cubicBezTo>
                <a:cubicBezTo>
                  <a:pt x="224" y="64"/>
                  <a:pt x="223" y="64"/>
                  <a:pt x="223" y="64"/>
                </a:cubicBezTo>
                <a:cubicBezTo>
                  <a:pt x="223" y="64"/>
                  <a:pt x="222" y="64"/>
                  <a:pt x="222" y="64"/>
                </a:cubicBezTo>
                <a:cubicBezTo>
                  <a:pt x="222" y="65"/>
                  <a:pt x="222" y="65"/>
                  <a:pt x="223" y="65"/>
                </a:cubicBezTo>
                <a:cubicBezTo>
                  <a:pt x="223" y="65"/>
                  <a:pt x="223" y="65"/>
                  <a:pt x="223" y="65"/>
                </a:cubicBezTo>
                <a:cubicBezTo>
                  <a:pt x="223" y="65"/>
                  <a:pt x="224" y="66"/>
                  <a:pt x="223" y="67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4" y="67"/>
                  <a:pt x="224" y="67"/>
                  <a:pt x="223" y="67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4" y="68"/>
                  <a:pt x="223" y="68"/>
                  <a:pt x="223" y="68"/>
                </a:cubicBezTo>
                <a:cubicBezTo>
                  <a:pt x="223" y="68"/>
                  <a:pt x="223" y="68"/>
                  <a:pt x="223" y="68"/>
                </a:cubicBezTo>
                <a:cubicBezTo>
                  <a:pt x="223" y="68"/>
                  <a:pt x="223" y="68"/>
                  <a:pt x="223" y="68"/>
                </a:cubicBezTo>
                <a:cubicBezTo>
                  <a:pt x="223" y="68"/>
                  <a:pt x="224" y="68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5" y="70"/>
                  <a:pt x="225" y="70"/>
                  <a:pt x="225" y="70"/>
                </a:cubicBezTo>
                <a:cubicBezTo>
                  <a:pt x="225" y="70"/>
                  <a:pt x="224" y="70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156" y="80"/>
                </a:moveTo>
                <a:cubicBezTo>
                  <a:pt x="158" y="80"/>
                  <a:pt x="160" y="78"/>
                  <a:pt x="160" y="76"/>
                </a:cubicBezTo>
                <a:cubicBezTo>
                  <a:pt x="160" y="74"/>
                  <a:pt x="158" y="72"/>
                  <a:pt x="156" y="72"/>
                </a:cubicBezTo>
                <a:cubicBezTo>
                  <a:pt x="154" y="72"/>
                  <a:pt x="153" y="73"/>
                  <a:pt x="152" y="75"/>
                </a:cubicBezTo>
                <a:cubicBezTo>
                  <a:pt x="153" y="75"/>
                  <a:pt x="153" y="74"/>
                  <a:pt x="154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4" y="74"/>
                  <a:pt x="154" y="74"/>
                </a:cubicBezTo>
                <a:cubicBezTo>
                  <a:pt x="154" y="73"/>
                  <a:pt x="155" y="73"/>
                  <a:pt x="155" y="73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73"/>
                  <a:pt x="155" y="74"/>
                  <a:pt x="155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4" y="74"/>
                  <a:pt x="154" y="74"/>
                  <a:pt x="155" y="74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4" y="74"/>
                  <a:pt x="154" y="74"/>
                  <a:pt x="155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5" y="75"/>
                  <a:pt x="156" y="75"/>
                  <a:pt x="157" y="75"/>
                </a:cubicBezTo>
                <a:cubicBezTo>
                  <a:pt x="157" y="75"/>
                  <a:pt x="157" y="75"/>
                  <a:pt x="158" y="75"/>
                </a:cubicBezTo>
                <a:cubicBezTo>
                  <a:pt x="158" y="75"/>
                  <a:pt x="157" y="75"/>
                  <a:pt x="157" y="75"/>
                </a:cubicBezTo>
                <a:cubicBezTo>
                  <a:pt x="158" y="76"/>
                  <a:pt x="160" y="76"/>
                  <a:pt x="159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6" y="76"/>
                  <a:pt x="155" y="76"/>
                </a:cubicBezTo>
                <a:cubicBezTo>
                  <a:pt x="156" y="76"/>
                  <a:pt x="156" y="75"/>
                  <a:pt x="156" y="75"/>
                </a:cubicBezTo>
                <a:cubicBezTo>
                  <a:pt x="156" y="75"/>
                  <a:pt x="155" y="75"/>
                  <a:pt x="154" y="75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3" y="75"/>
                  <a:pt x="153" y="76"/>
                  <a:pt x="152" y="76"/>
                </a:cubicBezTo>
                <a:cubicBezTo>
                  <a:pt x="152" y="76"/>
                  <a:pt x="152" y="77"/>
                  <a:pt x="152" y="77"/>
                </a:cubicBezTo>
                <a:cubicBezTo>
                  <a:pt x="152" y="77"/>
                  <a:pt x="153" y="77"/>
                  <a:pt x="153" y="77"/>
                </a:cubicBezTo>
                <a:cubicBezTo>
                  <a:pt x="153" y="77"/>
                  <a:pt x="152" y="76"/>
                  <a:pt x="153" y="76"/>
                </a:cubicBezTo>
                <a:cubicBezTo>
                  <a:pt x="153" y="77"/>
                  <a:pt x="154" y="77"/>
                  <a:pt x="154" y="77"/>
                </a:cubicBezTo>
                <a:cubicBezTo>
                  <a:pt x="152" y="77"/>
                  <a:pt x="153" y="77"/>
                  <a:pt x="152" y="77"/>
                </a:cubicBezTo>
                <a:cubicBezTo>
                  <a:pt x="153" y="79"/>
                  <a:pt x="154" y="80"/>
                  <a:pt x="156" y="80"/>
                </a:cubicBezTo>
                <a:close/>
                <a:moveTo>
                  <a:pt x="153" y="76"/>
                </a:move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lose/>
                <a:moveTo>
                  <a:pt x="159" y="74"/>
                </a:moveTo>
                <a:cubicBezTo>
                  <a:pt x="157" y="74"/>
                  <a:pt x="157" y="74"/>
                  <a:pt x="157" y="74"/>
                </a:cubicBezTo>
                <a:cubicBezTo>
                  <a:pt x="158" y="73"/>
                  <a:pt x="158" y="74"/>
                  <a:pt x="158" y="74"/>
                </a:cubicBezTo>
                <a:cubicBezTo>
                  <a:pt x="158" y="74"/>
                  <a:pt x="158" y="74"/>
                  <a:pt x="159" y="74"/>
                </a:cubicBezTo>
                <a:close/>
                <a:moveTo>
                  <a:pt x="157" y="74"/>
                </a:moveTo>
                <a:cubicBezTo>
                  <a:pt x="157" y="74"/>
                  <a:pt x="157" y="74"/>
                  <a:pt x="157" y="74"/>
                </a:cubicBezTo>
                <a:cubicBezTo>
                  <a:pt x="157" y="74"/>
                  <a:pt x="158" y="73"/>
                  <a:pt x="158" y="73"/>
                </a:cubicBezTo>
                <a:lnTo>
                  <a:pt x="157" y="74"/>
                </a:lnTo>
                <a:close/>
                <a:moveTo>
                  <a:pt x="157" y="78"/>
                </a:moveTo>
                <a:cubicBezTo>
                  <a:pt x="156" y="77"/>
                  <a:pt x="158" y="77"/>
                  <a:pt x="158" y="78"/>
                </a:cubicBezTo>
                <a:cubicBezTo>
                  <a:pt x="157" y="78"/>
                  <a:pt x="158" y="78"/>
                  <a:pt x="157" y="78"/>
                </a:cubicBezTo>
                <a:close/>
                <a:moveTo>
                  <a:pt x="203" y="69"/>
                </a:moveTo>
                <a:cubicBezTo>
                  <a:pt x="203" y="69"/>
                  <a:pt x="203" y="69"/>
                  <a:pt x="203" y="69"/>
                </a:cubicBezTo>
                <a:cubicBezTo>
                  <a:pt x="203" y="69"/>
                  <a:pt x="203" y="69"/>
                  <a:pt x="204" y="69"/>
                </a:cubicBezTo>
                <a:cubicBezTo>
                  <a:pt x="204" y="69"/>
                  <a:pt x="203" y="69"/>
                  <a:pt x="203" y="69"/>
                </a:cubicBezTo>
                <a:close/>
                <a:moveTo>
                  <a:pt x="207" y="69"/>
                </a:moveTo>
                <a:cubicBezTo>
                  <a:pt x="208" y="69"/>
                  <a:pt x="208" y="69"/>
                  <a:pt x="208" y="69"/>
                </a:cubicBezTo>
                <a:cubicBezTo>
                  <a:pt x="207" y="70"/>
                  <a:pt x="208" y="70"/>
                  <a:pt x="208" y="70"/>
                </a:cubicBezTo>
                <a:cubicBezTo>
                  <a:pt x="208" y="70"/>
                  <a:pt x="209" y="70"/>
                  <a:pt x="209" y="70"/>
                </a:cubicBezTo>
                <a:cubicBezTo>
                  <a:pt x="209" y="70"/>
                  <a:pt x="209" y="69"/>
                  <a:pt x="210" y="69"/>
                </a:cubicBezTo>
                <a:cubicBezTo>
                  <a:pt x="209" y="69"/>
                  <a:pt x="209" y="69"/>
                  <a:pt x="208" y="69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207" y="69"/>
                  <a:pt x="207" y="69"/>
                  <a:pt x="207" y="69"/>
                </a:cubicBezTo>
                <a:cubicBezTo>
                  <a:pt x="208" y="69"/>
                  <a:pt x="206" y="69"/>
                  <a:pt x="207" y="69"/>
                </a:cubicBezTo>
                <a:close/>
                <a:moveTo>
                  <a:pt x="240" y="67"/>
                </a:moveTo>
                <a:cubicBezTo>
                  <a:pt x="240" y="67"/>
                  <a:pt x="240" y="67"/>
                  <a:pt x="240" y="67"/>
                </a:cubicBezTo>
                <a:cubicBezTo>
                  <a:pt x="240" y="67"/>
                  <a:pt x="240" y="67"/>
                  <a:pt x="240" y="67"/>
                </a:cubicBezTo>
                <a:cubicBezTo>
                  <a:pt x="240" y="67"/>
                  <a:pt x="240" y="67"/>
                  <a:pt x="240" y="67"/>
                </a:cubicBezTo>
                <a:close/>
                <a:moveTo>
                  <a:pt x="249" y="68"/>
                </a:moveTo>
                <a:cubicBezTo>
                  <a:pt x="249" y="68"/>
                  <a:pt x="249" y="68"/>
                  <a:pt x="249" y="68"/>
                </a:cubicBezTo>
                <a:cubicBezTo>
                  <a:pt x="249" y="68"/>
                  <a:pt x="249" y="68"/>
                  <a:pt x="249" y="68"/>
                </a:cubicBezTo>
                <a:cubicBezTo>
                  <a:pt x="249" y="68"/>
                  <a:pt x="249" y="68"/>
                  <a:pt x="249" y="68"/>
                </a:cubicBezTo>
                <a:close/>
                <a:moveTo>
                  <a:pt x="202" y="69"/>
                </a:moveTo>
                <a:cubicBezTo>
                  <a:pt x="202" y="69"/>
                  <a:pt x="202" y="69"/>
                  <a:pt x="202" y="69"/>
                </a:cubicBezTo>
                <a:cubicBezTo>
                  <a:pt x="201" y="69"/>
                  <a:pt x="201" y="69"/>
                  <a:pt x="202" y="69"/>
                </a:cubicBezTo>
                <a:close/>
                <a:moveTo>
                  <a:pt x="233" y="69"/>
                </a:moveTo>
                <a:cubicBezTo>
                  <a:pt x="233" y="69"/>
                  <a:pt x="233" y="69"/>
                  <a:pt x="234" y="70"/>
                </a:cubicBezTo>
                <a:cubicBezTo>
                  <a:pt x="234" y="70"/>
                  <a:pt x="234" y="69"/>
                  <a:pt x="234" y="69"/>
                </a:cubicBezTo>
                <a:cubicBezTo>
                  <a:pt x="234" y="69"/>
                  <a:pt x="234" y="69"/>
                  <a:pt x="234" y="69"/>
                </a:cubicBezTo>
                <a:cubicBezTo>
                  <a:pt x="234" y="69"/>
                  <a:pt x="233" y="69"/>
                  <a:pt x="233" y="69"/>
                </a:cubicBezTo>
                <a:cubicBezTo>
                  <a:pt x="232" y="68"/>
                  <a:pt x="233" y="68"/>
                  <a:pt x="234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8"/>
                  <a:pt x="235" y="68"/>
                </a:cubicBezTo>
                <a:cubicBezTo>
                  <a:pt x="235" y="68"/>
                  <a:pt x="235" y="68"/>
                  <a:pt x="234" y="68"/>
                </a:cubicBezTo>
                <a:cubicBezTo>
                  <a:pt x="235" y="68"/>
                  <a:pt x="234" y="68"/>
                  <a:pt x="234" y="67"/>
                </a:cubicBezTo>
                <a:cubicBezTo>
                  <a:pt x="234" y="67"/>
                  <a:pt x="234" y="67"/>
                  <a:pt x="234" y="67"/>
                </a:cubicBezTo>
                <a:cubicBezTo>
                  <a:pt x="234" y="67"/>
                  <a:pt x="234" y="67"/>
                  <a:pt x="234" y="67"/>
                </a:cubicBezTo>
                <a:cubicBezTo>
                  <a:pt x="234" y="67"/>
                  <a:pt x="234" y="67"/>
                  <a:pt x="234" y="67"/>
                </a:cubicBezTo>
                <a:cubicBezTo>
                  <a:pt x="234" y="67"/>
                  <a:pt x="234" y="67"/>
                  <a:pt x="234" y="67"/>
                </a:cubicBezTo>
                <a:cubicBezTo>
                  <a:pt x="233" y="67"/>
                  <a:pt x="233" y="68"/>
                  <a:pt x="233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3" y="68"/>
                  <a:pt x="233" y="68"/>
                  <a:pt x="233" y="68"/>
                </a:cubicBezTo>
                <a:cubicBezTo>
                  <a:pt x="233" y="68"/>
                  <a:pt x="232" y="68"/>
                  <a:pt x="232" y="68"/>
                </a:cubicBezTo>
                <a:cubicBezTo>
                  <a:pt x="232" y="68"/>
                  <a:pt x="231" y="68"/>
                  <a:pt x="231" y="68"/>
                </a:cubicBezTo>
                <a:cubicBezTo>
                  <a:pt x="231" y="68"/>
                  <a:pt x="231" y="68"/>
                  <a:pt x="231" y="69"/>
                </a:cubicBezTo>
                <a:cubicBezTo>
                  <a:pt x="231" y="69"/>
                  <a:pt x="230" y="69"/>
                  <a:pt x="230" y="70"/>
                </a:cubicBezTo>
                <a:cubicBezTo>
                  <a:pt x="230" y="70"/>
                  <a:pt x="231" y="70"/>
                  <a:pt x="231" y="70"/>
                </a:cubicBezTo>
                <a:cubicBezTo>
                  <a:pt x="231" y="70"/>
                  <a:pt x="232" y="69"/>
                  <a:pt x="233" y="69"/>
                </a:cubicBezTo>
                <a:close/>
                <a:moveTo>
                  <a:pt x="239" y="66"/>
                </a:moveTo>
                <a:cubicBezTo>
                  <a:pt x="239" y="66"/>
                  <a:pt x="239" y="66"/>
                  <a:pt x="239" y="66"/>
                </a:cubicBezTo>
                <a:cubicBezTo>
                  <a:pt x="239" y="66"/>
                  <a:pt x="239" y="66"/>
                  <a:pt x="239" y="66"/>
                </a:cubicBezTo>
                <a:cubicBezTo>
                  <a:pt x="239" y="66"/>
                  <a:pt x="239" y="66"/>
                  <a:pt x="239" y="66"/>
                </a:cubicBezTo>
                <a:cubicBezTo>
                  <a:pt x="239" y="66"/>
                  <a:pt x="239" y="65"/>
                  <a:pt x="239" y="65"/>
                </a:cubicBezTo>
                <a:cubicBezTo>
                  <a:pt x="239" y="65"/>
                  <a:pt x="240" y="65"/>
                  <a:pt x="240" y="65"/>
                </a:cubicBezTo>
                <a:cubicBezTo>
                  <a:pt x="240" y="65"/>
                  <a:pt x="240" y="65"/>
                  <a:pt x="240" y="65"/>
                </a:cubicBezTo>
                <a:cubicBezTo>
                  <a:pt x="239" y="65"/>
                  <a:pt x="239" y="65"/>
                  <a:pt x="239" y="65"/>
                </a:cubicBezTo>
                <a:cubicBezTo>
                  <a:pt x="238" y="65"/>
                  <a:pt x="238" y="65"/>
                  <a:pt x="238" y="65"/>
                </a:cubicBezTo>
                <a:cubicBezTo>
                  <a:pt x="238" y="65"/>
                  <a:pt x="238" y="65"/>
                  <a:pt x="237" y="66"/>
                </a:cubicBezTo>
                <a:cubicBezTo>
                  <a:pt x="237" y="66"/>
                  <a:pt x="237" y="66"/>
                  <a:pt x="237" y="66"/>
                </a:cubicBezTo>
                <a:cubicBezTo>
                  <a:pt x="237" y="66"/>
                  <a:pt x="237" y="66"/>
                  <a:pt x="237" y="66"/>
                </a:cubicBezTo>
                <a:cubicBezTo>
                  <a:pt x="237" y="66"/>
                  <a:pt x="238" y="66"/>
                  <a:pt x="238" y="66"/>
                </a:cubicBezTo>
                <a:cubicBezTo>
                  <a:pt x="237" y="66"/>
                  <a:pt x="237" y="66"/>
                  <a:pt x="237" y="66"/>
                </a:cubicBezTo>
                <a:lnTo>
                  <a:pt x="239" y="66"/>
                </a:lnTo>
                <a:close/>
                <a:moveTo>
                  <a:pt x="249" y="68"/>
                </a:moveTo>
                <a:cubicBezTo>
                  <a:pt x="249" y="68"/>
                  <a:pt x="249" y="68"/>
                  <a:pt x="249" y="68"/>
                </a:cubicBezTo>
                <a:cubicBezTo>
                  <a:pt x="249" y="68"/>
                  <a:pt x="249" y="68"/>
                  <a:pt x="249" y="68"/>
                </a:cubicBezTo>
                <a:close/>
                <a:moveTo>
                  <a:pt x="244" y="68"/>
                </a:moveTo>
                <a:cubicBezTo>
                  <a:pt x="244" y="68"/>
                  <a:pt x="244" y="68"/>
                  <a:pt x="244" y="68"/>
                </a:cubicBezTo>
                <a:cubicBezTo>
                  <a:pt x="244" y="68"/>
                  <a:pt x="244" y="68"/>
                  <a:pt x="244" y="68"/>
                </a:cubicBezTo>
                <a:cubicBezTo>
                  <a:pt x="243" y="68"/>
                  <a:pt x="243" y="68"/>
                  <a:pt x="243" y="67"/>
                </a:cubicBezTo>
                <a:cubicBezTo>
                  <a:pt x="243" y="67"/>
                  <a:pt x="243" y="68"/>
                  <a:pt x="242" y="68"/>
                </a:cubicBezTo>
                <a:cubicBezTo>
                  <a:pt x="242" y="68"/>
                  <a:pt x="241" y="68"/>
                  <a:pt x="240" y="67"/>
                </a:cubicBezTo>
                <a:cubicBezTo>
                  <a:pt x="240" y="67"/>
                  <a:pt x="239" y="67"/>
                  <a:pt x="238" y="67"/>
                </a:cubicBezTo>
                <a:cubicBezTo>
                  <a:pt x="239" y="67"/>
                  <a:pt x="239" y="67"/>
                  <a:pt x="239" y="67"/>
                </a:cubicBezTo>
                <a:cubicBezTo>
                  <a:pt x="238" y="66"/>
                  <a:pt x="238" y="67"/>
                  <a:pt x="237" y="67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237" y="67"/>
                  <a:pt x="237" y="67"/>
                  <a:pt x="236" y="67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238" y="67"/>
                  <a:pt x="240" y="67"/>
                  <a:pt x="240" y="68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1" y="69"/>
                  <a:pt x="241" y="69"/>
                  <a:pt x="241" y="69"/>
                </a:cubicBezTo>
                <a:cubicBezTo>
                  <a:pt x="242" y="69"/>
                  <a:pt x="243" y="68"/>
                  <a:pt x="244" y="68"/>
                </a:cubicBezTo>
                <a:close/>
                <a:moveTo>
                  <a:pt x="187" y="66"/>
                </a:moveTo>
                <a:cubicBezTo>
                  <a:pt x="187" y="66"/>
                  <a:pt x="187" y="66"/>
                  <a:pt x="187" y="66"/>
                </a:cubicBezTo>
                <a:cubicBezTo>
                  <a:pt x="186" y="66"/>
                  <a:pt x="186" y="66"/>
                  <a:pt x="186" y="66"/>
                </a:cubicBezTo>
                <a:cubicBezTo>
                  <a:pt x="186" y="66"/>
                  <a:pt x="186" y="66"/>
                  <a:pt x="186" y="67"/>
                </a:cubicBezTo>
                <a:cubicBezTo>
                  <a:pt x="186" y="67"/>
                  <a:pt x="186" y="67"/>
                  <a:pt x="187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67"/>
                  <a:pt x="187" y="66"/>
                  <a:pt x="187" y="66"/>
                </a:cubicBezTo>
                <a:close/>
                <a:moveTo>
                  <a:pt x="187" y="66"/>
                </a:moveTo>
                <a:cubicBezTo>
                  <a:pt x="187" y="66"/>
                  <a:pt x="187" y="66"/>
                  <a:pt x="187" y="66"/>
                </a:cubicBezTo>
                <a:cubicBezTo>
                  <a:pt x="186" y="66"/>
                  <a:pt x="186" y="66"/>
                  <a:pt x="186" y="66"/>
                </a:cubicBezTo>
                <a:cubicBezTo>
                  <a:pt x="187" y="66"/>
                  <a:pt x="187" y="66"/>
                  <a:pt x="187" y="66"/>
                </a:cubicBezTo>
                <a:close/>
                <a:moveTo>
                  <a:pt x="184" y="65"/>
                </a:moveTo>
                <a:cubicBezTo>
                  <a:pt x="183" y="65"/>
                  <a:pt x="183" y="65"/>
                  <a:pt x="183" y="65"/>
                </a:cubicBezTo>
                <a:cubicBezTo>
                  <a:pt x="183" y="65"/>
                  <a:pt x="183" y="65"/>
                  <a:pt x="183" y="65"/>
                </a:cubicBezTo>
                <a:cubicBezTo>
                  <a:pt x="184" y="65"/>
                  <a:pt x="184" y="65"/>
                  <a:pt x="184" y="65"/>
                </a:cubicBezTo>
                <a:close/>
                <a:moveTo>
                  <a:pt x="239" y="66"/>
                </a:moveTo>
                <a:cubicBezTo>
                  <a:pt x="239" y="66"/>
                  <a:pt x="239" y="66"/>
                  <a:pt x="239" y="66"/>
                </a:cubicBezTo>
                <a:cubicBezTo>
                  <a:pt x="239" y="66"/>
                  <a:pt x="239" y="66"/>
                  <a:pt x="239" y="66"/>
                </a:cubicBezTo>
                <a:cubicBezTo>
                  <a:pt x="239" y="66"/>
                  <a:pt x="239" y="66"/>
                  <a:pt x="239" y="66"/>
                </a:cubicBezTo>
                <a:close/>
                <a:moveTo>
                  <a:pt x="137" y="79"/>
                </a:moveTo>
                <a:cubicBezTo>
                  <a:pt x="137" y="79"/>
                  <a:pt x="138" y="80"/>
                  <a:pt x="139" y="80"/>
                </a:cubicBezTo>
                <a:cubicBezTo>
                  <a:pt x="140" y="80"/>
                  <a:pt x="140" y="80"/>
                  <a:pt x="140" y="79"/>
                </a:cubicBezTo>
                <a:cubicBezTo>
                  <a:pt x="139" y="79"/>
                  <a:pt x="141" y="79"/>
                  <a:pt x="139" y="79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8" y="79"/>
                  <a:pt x="139" y="78"/>
                  <a:pt x="139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41" y="78"/>
                  <a:pt x="137" y="78"/>
                  <a:pt x="140" y="79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42" y="79"/>
                  <a:pt x="143" y="77"/>
                  <a:pt x="143" y="76"/>
                </a:cubicBezTo>
                <a:cubicBezTo>
                  <a:pt x="143" y="74"/>
                  <a:pt x="141" y="72"/>
                  <a:pt x="139" y="72"/>
                </a:cubicBezTo>
                <a:cubicBezTo>
                  <a:pt x="138" y="72"/>
                  <a:pt x="137" y="72"/>
                  <a:pt x="136" y="73"/>
                </a:cubicBezTo>
                <a:cubicBezTo>
                  <a:pt x="136" y="73"/>
                  <a:pt x="136" y="73"/>
                  <a:pt x="136" y="73"/>
                </a:cubicBezTo>
                <a:cubicBezTo>
                  <a:pt x="136" y="73"/>
                  <a:pt x="136" y="73"/>
                  <a:pt x="136" y="73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6" y="73"/>
                  <a:pt x="136" y="73"/>
                  <a:pt x="136" y="73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7" y="74"/>
                  <a:pt x="138" y="75"/>
                  <a:pt x="138" y="75"/>
                </a:cubicBezTo>
                <a:cubicBezTo>
                  <a:pt x="137" y="75"/>
                  <a:pt x="138" y="75"/>
                  <a:pt x="138" y="75"/>
                </a:cubicBezTo>
                <a:cubicBezTo>
                  <a:pt x="138" y="76"/>
                  <a:pt x="136" y="75"/>
                  <a:pt x="136" y="76"/>
                </a:cubicBezTo>
                <a:cubicBezTo>
                  <a:pt x="137" y="76"/>
                  <a:pt x="136" y="76"/>
                  <a:pt x="137" y="76"/>
                </a:cubicBezTo>
                <a:cubicBezTo>
                  <a:pt x="137" y="77"/>
                  <a:pt x="137" y="76"/>
                  <a:pt x="137" y="76"/>
                </a:cubicBezTo>
                <a:cubicBezTo>
                  <a:pt x="136" y="77"/>
                  <a:pt x="137" y="77"/>
                  <a:pt x="138" y="77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6" y="78"/>
                  <a:pt x="136" y="78"/>
                  <a:pt x="137" y="79"/>
                </a:cubicBezTo>
                <a:close/>
                <a:moveTo>
                  <a:pt x="138" y="76"/>
                </a:moveTo>
                <a:cubicBezTo>
                  <a:pt x="137" y="76"/>
                  <a:pt x="137" y="76"/>
                  <a:pt x="137" y="76"/>
                </a:cubicBezTo>
                <a:cubicBezTo>
                  <a:pt x="138" y="76"/>
                  <a:pt x="138" y="76"/>
                  <a:pt x="138" y="76"/>
                </a:cubicBezTo>
                <a:close/>
                <a:moveTo>
                  <a:pt x="193" y="69"/>
                </a:moveTo>
                <a:cubicBezTo>
                  <a:pt x="193" y="68"/>
                  <a:pt x="193" y="68"/>
                  <a:pt x="193" y="68"/>
                </a:cubicBezTo>
                <a:cubicBezTo>
                  <a:pt x="193" y="68"/>
                  <a:pt x="193" y="68"/>
                  <a:pt x="193" y="68"/>
                </a:cubicBezTo>
                <a:cubicBezTo>
                  <a:pt x="193" y="68"/>
                  <a:pt x="193" y="68"/>
                  <a:pt x="193" y="69"/>
                </a:cubicBezTo>
                <a:close/>
                <a:moveTo>
                  <a:pt x="188" y="64"/>
                </a:moveTo>
                <a:cubicBezTo>
                  <a:pt x="188" y="64"/>
                  <a:pt x="188" y="64"/>
                  <a:pt x="187" y="64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7" y="64"/>
                  <a:pt x="187" y="64"/>
                  <a:pt x="188" y="64"/>
                </a:cubicBezTo>
                <a:cubicBezTo>
                  <a:pt x="188" y="64"/>
                  <a:pt x="188" y="64"/>
                  <a:pt x="188" y="64"/>
                </a:cubicBezTo>
                <a:cubicBezTo>
                  <a:pt x="188" y="64"/>
                  <a:pt x="188" y="64"/>
                  <a:pt x="188" y="64"/>
                </a:cubicBezTo>
                <a:cubicBezTo>
                  <a:pt x="188" y="64"/>
                  <a:pt x="187" y="64"/>
                  <a:pt x="187" y="64"/>
                </a:cubicBezTo>
                <a:cubicBezTo>
                  <a:pt x="188" y="64"/>
                  <a:pt x="187" y="65"/>
                  <a:pt x="188" y="65"/>
                </a:cubicBezTo>
                <a:cubicBezTo>
                  <a:pt x="188" y="65"/>
                  <a:pt x="188" y="65"/>
                  <a:pt x="188" y="64"/>
                </a:cubicBezTo>
                <a:cubicBezTo>
                  <a:pt x="189" y="64"/>
                  <a:pt x="189" y="64"/>
                  <a:pt x="189" y="64"/>
                </a:cubicBezTo>
                <a:cubicBezTo>
                  <a:pt x="189" y="64"/>
                  <a:pt x="190" y="64"/>
                  <a:pt x="190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9" y="64"/>
                  <a:pt x="189" y="64"/>
                  <a:pt x="189" y="64"/>
                </a:cubicBezTo>
                <a:cubicBezTo>
                  <a:pt x="190" y="63"/>
                  <a:pt x="190" y="64"/>
                  <a:pt x="190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90" y="64"/>
                  <a:pt x="191" y="64"/>
                  <a:pt x="191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91" y="64"/>
                  <a:pt x="191" y="64"/>
                  <a:pt x="191" y="64"/>
                </a:cubicBezTo>
                <a:cubicBezTo>
                  <a:pt x="191" y="64"/>
                  <a:pt x="191" y="64"/>
                  <a:pt x="191" y="64"/>
                </a:cubicBezTo>
                <a:cubicBezTo>
                  <a:pt x="191" y="65"/>
                  <a:pt x="192" y="66"/>
                  <a:pt x="192" y="66"/>
                </a:cubicBezTo>
                <a:cubicBezTo>
                  <a:pt x="192" y="66"/>
                  <a:pt x="192" y="66"/>
                  <a:pt x="192" y="66"/>
                </a:cubicBezTo>
                <a:cubicBezTo>
                  <a:pt x="192" y="66"/>
                  <a:pt x="191" y="66"/>
                  <a:pt x="191" y="65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91" y="64"/>
                  <a:pt x="191" y="64"/>
                  <a:pt x="191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65"/>
                  <a:pt x="192" y="65"/>
                  <a:pt x="192" y="65"/>
                </a:cubicBezTo>
                <a:cubicBezTo>
                  <a:pt x="192" y="65"/>
                  <a:pt x="192" y="65"/>
                  <a:pt x="192" y="65"/>
                </a:cubicBezTo>
                <a:cubicBezTo>
                  <a:pt x="192" y="65"/>
                  <a:pt x="192" y="66"/>
                  <a:pt x="192" y="66"/>
                </a:cubicBezTo>
                <a:cubicBezTo>
                  <a:pt x="192" y="66"/>
                  <a:pt x="192" y="66"/>
                  <a:pt x="192" y="66"/>
                </a:cubicBezTo>
                <a:cubicBezTo>
                  <a:pt x="193" y="66"/>
                  <a:pt x="193" y="66"/>
                  <a:pt x="193" y="66"/>
                </a:cubicBezTo>
                <a:cubicBezTo>
                  <a:pt x="193" y="66"/>
                  <a:pt x="192" y="66"/>
                  <a:pt x="192" y="66"/>
                </a:cubicBezTo>
                <a:cubicBezTo>
                  <a:pt x="191" y="66"/>
                  <a:pt x="191" y="66"/>
                  <a:pt x="191" y="67"/>
                </a:cubicBezTo>
                <a:cubicBezTo>
                  <a:pt x="191" y="66"/>
                  <a:pt x="191" y="66"/>
                  <a:pt x="191" y="65"/>
                </a:cubicBezTo>
                <a:cubicBezTo>
                  <a:pt x="191" y="65"/>
                  <a:pt x="191" y="66"/>
                  <a:pt x="191" y="66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1" y="67"/>
                  <a:pt x="190" y="68"/>
                  <a:pt x="189" y="68"/>
                </a:cubicBezTo>
                <a:cubicBezTo>
                  <a:pt x="190" y="68"/>
                  <a:pt x="190" y="68"/>
                  <a:pt x="190" y="68"/>
                </a:cubicBezTo>
                <a:cubicBezTo>
                  <a:pt x="190" y="68"/>
                  <a:pt x="192" y="68"/>
                  <a:pt x="192" y="67"/>
                </a:cubicBezTo>
                <a:cubicBezTo>
                  <a:pt x="193" y="68"/>
                  <a:pt x="193" y="68"/>
                  <a:pt x="193" y="68"/>
                </a:cubicBezTo>
                <a:cubicBezTo>
                  <a:pt x="193" y="68"/>
                  <a:pt x="193" y="68"/>
                  <a:pt x="193" y="68"/>
                </a:cubicBezTo>
                <a:cubicBezTo>
                  <a:pt x="193" y="67"/>
                  <a:pt x="193" y="67"/>
                  <a:pt x="193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4" y="67"/>
                  <a:pt x="193" y="67"/>
                  <a:pt x="194" y="67"/>
                </a:cubicBezTo>
                <a:cubicBezTo>
                  <a:pt x="194" y="67"/>
                  <a:pt x="194" y="67"/>
                  <a:pt x="194" y="67"/>
                </a:cubicBezTo>
                <a:cubicBezTo>
                  <a:pt x="194" y="67"/>
                  <a:pt x="193" y="66"/>
                  <a:pt x="193" y="66"/>
                </a:cubicBezTo>
                <a:cubicBezTo>
                  <a:pt x="193" y="65"/>
                  <a:pt x="192" y="65"/>
                  <a:pt x="192" y="64"/>
                </a:cubicBezTo>
                <a:cubicBezTo>
                  <a:pt x="193" y="64"/>
                  <a:pt x="190" y="64"/>
                  <a:pt x="190" y="63"/>
                </a:cubicBezTo>
                <a:cubicBezTo>
                  <a:pt x="190" y="63"/>
                  <a:pt x="190" y="63"/>
                  <a:pt x="191" y="63"/>
                </a:cubicBezTo>
                <a:cubicBezTo>
                  <a:pt x="191" y="63"/>
                  <a:pt x="191" y="63"/>
                  <a:pt x="190" y="63"/>
                </a:cubicBezTo>
                <a:cubicBezTo>
                  <a:pt x="190" y="63"/>
                  <a:pt x="190" y="63"/>
                  <a:pt x="190" y="63"/>
                </a:cubicBezTo>
                <a:cubicBezTo>
                  <a:pt x="189" y="63"/>
                  <a:pt x="188" y="63"/>
                  <a:pt x="188" y="63"/>
                </a:cubicBezTo>
                <a:cubicBezTo>
                  <a:pt x="188" y="64"/>
                  <a:pt x="188" y="64"/>
                  <a:pt x="188" y="64"/>
                </a:cubicBezTo>
                <a:close/>
                <a:moveTo>
                  <a:pt x="218" y="69"/>
                </a:moveTo>
                <a:cubicBezTo>
                  <a:pt x="218" y="69"/>
                  <a:pt x="218" y="69"/>
                  <a:pt x="218" y="69"/>
                </a:cubicBezTo>
                <a:cubicBezTo>
                  <a:pt x="218" y="69"/>
                  <a:pt x="217" y="69"/>
                  <a:pt x="217" y="69"/>
                </a:cubicBezTo>
                <a:cubicBezTo>
                  <a:pt x="217" y="69"/>
                  <a:pt x="217" y="69"/>
                  <a:pt x="217" y="69"/>
                </a:cubicBezTo>
                <a:cubicBezTo>
                  <a:pt x="217" y="69"/>
                  <a:pt x="217" y="69"/>
                  <a:pt x="217" y="69"/>
                </a:cubicBezTo>
                <a:cubicBezTo>
                  <a:pt x="218" y="69"/>
                  <a:pt x="218" y="69"/>
                  <a:pt x="218" y="69"/>
                </a:cubicBezTo>
                <a:cubicBezTo>
                  <a:pt x="218" y="69"/>
                  <a:pt x="218" y="69"/>
                  <a:pt x="218" y="69"/>
                </a:cubicBezTo>
                <a:close/>
                <a:moveTo>
                  <a:pt x="195" y="68"/>
                </a:moveTo>
                <a:cubicBezTo>
                  <a:pt x="194" y="68"/>
                  <a:pt x="194" y="68"/>
                  <a:pt x="194" y="68"/>
                </a:cubicBezTo>
                <a:cubicBezTo>
                  <a:pt x="194" y="68"/>
                  <a:pt x="194" y="68"/>
                  <a:pt x="194" y="68"/>
                </a:cubicBezTo>
                <a:cubicBezTo>
                  <a:pt x="194" y="68"/>
                  <a:pt x="195" y="68"/>
                  <a:pt x="195" y="68"/>
                </a:cubicBezTo>
                <a:close/>
                <a:moveTo>
                  <a:pt x="216" y="64"/>
                </a:moveTo>
                <a:cubicBezTo>
                  <a:pt x="215" y="64"/>
                  <a:pt x="215" y="65"/>
                  <a:pt x="214" y="65"/>
                </a:cubicBezTo>
                <a:cubicBezTo>
                  <a:pt x="214" y="65"/>
                  <a:pt x="213" y="65"/>
                  <a:pt x="213" y="65"/>
                </a:cubicBezTo>
                <a:cubicBezTo>
                  <a:pt x="213" y="65"/>
                  <a:pt x="213" y="65"/>
                  <a:pt x="213" y="65"/>
                </a:cubicBezTo>
                <a:cubicBezTo>
                  <a:pt x="213" y="65"/>
                  <a:pt x="212" y="65"/>
                  <a:pt x="211" y="65"/>
                </a:cubicBezTo>
                <a:cubicBezTo>
                  <a:pt x="211" y="66"/>
                  <a:pt x="211" y="66"/>
                  <a:pt x="211" y="66"/>
                </a:cubicBezTo>
                <a:cubicBezTo>
                  <a:pt x="212" y="67"/>
                  <a:pt x="212" y="67"/>
                  <a:pt x="211" y="68"/>
                </a:cubicBezTo>
                <a:cubicBezTo>
                  <a:pt x="211" y="69"/>
                  <a:pt x="212" y="69"/>
                  <a:pt x="212" y="70"/>
                </a:cubicBezTo>
                <a:cubicBezTo>
                  <a:pt x="213" y="70"/>
                  <a:pt x="213" y="69"/>
                  <a:pt x="213" y="69"/>
                </a:cubicBezTo>
                <a:cubicBezTo>
                  <a:pt x="213" y="69"/>
                  <a:pt x="213" y="69"/>
                  <a:pt x="213" y="69"/>
                </a:cubicBezTo>
                <a:cubicBezTo>
                  <a:pt x="213" y="68"/>
                  <a:pt x="213" y="68"/>
                  <a:pt x="214" y="67"/>
                </a:cubicBezTo>
                <a:cubicBezTo>
                  <a:pt x="214" y="66"/>
                  <a:pt x="216" y="66"/>
                  <a:pt x="216" y="67"/>
                </a:cubicBezTo>
                <a:cubicBezTo>
                  <a:pt x="217" y="67"/>
                  <a:pt x="218" y="68"/>
                  <a:pt x="217" y="69"/>
                </a:cubicBezTo>
                <a:cubicBezTo>
                  <a:pt x="217" y="69"/>
                  <a:pt x="217" y="69"/>
                  <a:pt x="217" y="69"/>
                </a:cubicBezTo>
                <a:cubicBezTo>
                  <a:pt x="217" y="69"/>
                  <a:pt x="218" y="69"/>
                  <a:pt x="218" y="69"/>
                </a:cubicBezTo>
                <a:cubicBezTo>
                  <a:pt x="218" y="69"/>
                  <a:pt x="218" y="69"/>
                  <a:pt x="218" y="69"/>
                </a:cubicBezTo>
                <a:cubicBezTo>
                  <a:pt x="218" y="69"/>
                  <a:pt x="218" y="69"/>
                  <a:pt x="218" y="69"/>
                </a:cubicBezTo>
                <a:cubicBezTo>
                  <a:pt x="218" y="69"/>
                  <a:pt x="218" y="68"/>
                  <a:pt x="219" y="68"/>
                </a:cubicBezTo>
                <a:cubicBezTo>
                  <a:pt x="219" y="68"/>
                  <a:pt x="219" y="68"/>
                  <a:pt x="219" y="68"/>
                </a:cubicBezTo>
                <a:cubicBezTo>
                  <a:pt x="219" y="68"/>
                  <a:pt x="219" y="68"/>
                  <a:pt x="219" y="68"/>
                </a:cubicBezTo>
                <a:cubicBezTo>
                  <a:pt x="219" y="67"/>
                  <a:pt x="219" y="67"/>
                  <a:pt x="219" y="67"/>
                </a:cubicBezTo>
                <a:cubicBezTo>
                  <a:pt x="219" y="67"/>
                  <a:pt x="219" y="67"/>
                  <a:pt x="219" y="67"/>
                </a:cubicBezTo>
                <a:cubicBezTo>
                  <a:pt x="218" y="67"/>
                  <a:pt x="218" y="67"/>
                  <a:pt x="218" y="66"/>
                </a:cubicBezTo>
                <a:cubicBezTo>
                  <a:pt x="218" y="66"/>
                  <a:pt x="218" y="65"/>
                  <a:pt x="218" y="65"/>
                </a:cubicBezTo>
                <a:cubicBezTo>
                  <a:pt x="218" y="65"/>
                  <a:pt x="218" y="65"/>
                  <a:pt x="218" y="65"/>
                </a:cubicBezTo>
                <a:cubicBezTo>
                  <a:pt x="218" y="65"/>
                  <a:pt x="218" y="65"/>
                  <a:pt x="218" y="65"/>
                </a:cubicBezTo>
                <a:cubicBezTo>
                  <a:pt x="217" y="64"/>
                  <a:pt x="217" y="64"/>
                  <a:pt x="217" y="64"/>
                </a:cubicBezTo>
                <a:cubicBezTo>
                  <a:pt x="217" y="64"/>
                  <a:pt x="217" y="64"/>
                  <a:pt x="217" y="64"/>
                </a:cubicBezTo>
                <a:cubicBezTo>
                  <a:pt x="216" y="64"/>
                  <a:pt x="216" y="64"/>
                  <a:pt x="216" y="64"/>
                </a:cubicBezTo>
                <a:close/>
                <a:moveTo>
                  <a:pt x="206" y="66"/>
                </a:moveTo>
                <a:cubicBezTo>
                  <a:pt x="206" y="66"/>
                  <a:pt x="206" y="65"/>
                  <a:pt x="206" y="65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5" y="65"/>
                  <a:pt x="205" y="65"/>
                  <a:pt x="205" y="65"/>
                </a:cubicBezTo>
                <a:lnTo>
                  <a:pt x="206" y="66"/>
                </a:lnTo>
                <a:close/>
                <a:moveTo>
                  <a:pt x="204" y="68"/>
                </a:moveTo>
                <a:cubicBezTo>
                  <a:pt x="204" y="69"/>
                  <a:pt x="204" y="69"/>
                  <a:pt x="204" y="69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4" y="69"/>
                  <a:pt x="205" y="69"/>
                  <a:pt x="205" y="69"/>
                </a:cubicBezTo>
                <a:cubicBezTo>
                  <a:pt x="205" y="69"/>
                  <a:pt x="204" y="68"/>
                  <a:pt x="204" y="68"/>
                </a:cubicBezTo>
                <a:close/>
                <a:moveTo>
                  <a:pt x="194" y="67"/>
                </a:moveTo>
                <a:cubicBezTo>
                  <a:pt x="194" y="67"/>
                  <a:pt x="194" y="67"/>
                  <a:pt x="194" y="67"/>
                </a:cubicBezTo>
                <a:cubicBezTo>
                  <a:pt x="194" y="67"/>
                  <a:pt x="195" y="67"/>
                  <a:pt x="195" y="67"/>
                </a:cubicBezTo>
                <a:cubicBezTo>
                  <a:pt x="196" y="67"/>
                  <a:pt x="196" y="67"/>
                  <a:pt x="196" y="67"/>
                </a:cubicBezTo>
                <a:cubicBezTo>
                  <a:pt x="195" y="67"/>
                  <a:pt x="195" y="67"/>
                  <a:pt x="194" y="67"/>
                </a:cubicBezTo>
                <a:cubicBezTo>
                  <a:pt x="194" y="67"/>
                  <a:pt x="194" y="67"/>
                  <a:pt x="194" y="67"/>
                </a:cubicBezTo>
                <a:cubicBezTo>
                  <a:pt x="194" y="67"/>
                  <a:pt x="194" y="67"/>
                  <a:pt x="194" y="67"/>
                </a:cubicBezTo>
                <a:close/>
                <a:moveTo>
                  <a:pt x="185" y="67"/>
                </a:moveTo>
                <a:cubicBezTo>
                  <a:pt x="185" y="67"/>
                  <a:pt x="185" y="67"/>
                  <a:pt x="185" y="67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69"/>
                  <a:pt x="185" y="69"/>
                  <a:pt x="185" y="69"/>
                </a:cubicBezTo>
                <a:cubicBezTo>
                  <a:pt x="185" y="68"/>
                  <a:pt x="185" y="68"/>
                  <a:pt x="185" y="67"/>
                </a:cubicBezTo>
                <a:close/>
                <a:moveTo>
                  <a:pt x="244" y="66"/>
                </a:moveTo>
                <a:cubicBezTo>
                  <a:pt x="244" y="66"/>
                  <a:pt x="244" y="66"/>
                  <a:pt x="244" y="66"/>
                </a:cubicBezTo>
                <a:cubicBezTo>
                  <a:pt x="244" y="66"/>
                  <a:pt x="244" y="66"/>
                  <a:pt x="244" y="66"/>
                </a:cubicBezTo>
                <a:cubicBezTo>
                  <a:pt x="244" y="66"/>
                  <a:pt x="244" y="66"/>
                  <a:pt x="244" y="66"/>
                </a:cubicBezTo>
                <a:close/>
                <a:moveTo>
                  <a:pt x="248" y="70"/>
                </a:moveTo>
                <a:cubicBezTo>
                  <a:pt x="248" y="70"/>
                  <a:pt x="248" y="70"/>
                  <a:pt x="248" y="70"/>
                </a:cubicBezTo>
                <a:cubicBezTo>
                  <a:pt x="248" y="70"/>
                  <a:pt x="249" y="70"/>
                  <a:pt x="249" y="69"/>
                </a:cubicBezTo>
                <a:cubicBezTo>
                  <a:pt x="249" y="69"/>
                  <a:pt x="249" y="69"/>
                  <a:pt x="249" y="69"/>
                </a:cubicBezTo>
                <a:cubicBezTo>
                  <a:pt x="249" y="69"/>
                  <a:pt x="249" y="69"/>
                  <a:pt x="249" y="69"/>
                </a:cubicBezTo>
                <a:cubicBezTo>
                  <a:pt x="248" y="69"/>
                  <a:pt x="248" y="69"/>
                  <a:pt x="248" y="69"/>
                </a:cubicBezTo>
                <a:cubicBezTo>
                  <a:pt x="249" y="69"/>
                  <a:pt x="248" y="69"/>
                  <a:pt x="248" y="69"/>
                </a:cubicBezTo>
                <a:cubicBezTo>
                  <a:pt x="249" y="69"/>
                  <a:pt x="249" y="69"/>
                  <a:pt x="249" y="69"/>
                </a:cubicBezTo>
                <a:cubicBezTo>
                  <a:pt x="249" y="69"/>
                  <a:pt x="249" y="69"/>
                  <a:pt x="249" y="69"/>
                </a:cubicBezTo>
                <a:cubicBezTo>
                  <a:pt x="249" y="69"/>
                  <a:pt x="249" y="69"/>
                  <a:pt x="249" y="69"/>
                </a:cubicBezTo>
                <a:cubicBezTo>
                  <a:pt x="248" y="68"/>
                  <a:pt x="248" y="68"/>
                  <a:pt x="248" y="68"/>
                </a:cubicBezTo>
                <a:cubicBezTo>
                  <a:pt x="248" y="68"/>
                  <a:pt x="248" y="68"/>
                  <a:pt x="248" y="69"/>
                </a:cubicBezTo>
                <a:cubicBezTo>
                  <a:pt x="248" y="69"/>
                  <a:pt x="248" y="69"/>
                  <a:pt x="248" y="69"/>
                </a:cubicBezTo>
                <a:cubicBezTo>
                  <a:pt x="248" y="69"/>
                  <a:pt x="248" y="70"/>
                  <a:pt x="248" y="70"/>
                </a:cubicBezTo>
                <a:cubicBezTo>
                  <a:pt x="248" y="70"/>
                  <a:pt x="248" y="70"/>
                  <a:pt x="248" y="70"/>
                </a:cubicBezTo>
                <a:close/>
                <a:moveTo>
                  <a:pt x="259" y="69"/>
                </a:moveTo>
                <a:cubicBezTo>
                  <a:pt x="259" y="68"/>
                  <a:pt x="260" y="68"/>
                  <a:pt x="260" y="68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1" y="68"/>
                  <a:pt x="261" y="67"/>
                  <a:pt x="261" y="67"/>
                </a:cubicBezTo>
                <a:cubicBezTo>
                  <a:pt x="261" y="66"/>
                  <a:pt x="261" y="66"/>
                  <a:pt x="260" y="65"/>
                </a:cubicBezTo>
                <a:cubicBezTo>
                  <a:pt x="260" y="66"/>
                  <a:pt x="260" y="66"/>
                  <a:pt x="260" y="67"/>
                </a:cubicBezTo>
                <a:cubicBezTo>
                  <a:pt x="259" y="67"/>
                  <a:pt x="259" y="68"/>
                  <a:pt x="258" y="68"/>
                </a:cubicBezTo>
                <a:cubicBezTo>
                  <a:pt x="258" y="68"/>
                  <a:pt x="258" y="68"/>
                  <a:pt x="258" y="68"/>
                </a:cubicBezTo>
                <a:cubicBezTo>
                  <a:pt x="258" y="68"/>
                  <a:pt x="258" y="68"/>
                  <a:pt x="258" y="68"/>
                </a:cubicBezTo>
                <a:cubicBezTo>
                  <a:pt x="258" y="68"/>
                  <a:pt x="259" y="68"/>
                  <a:pt x="259" y="69"/>
                </a:cubicBezTo>
                <a:close/>
                <a:moveTo>
                  <a:pt x="256" y="65"/>
                </a:moveTo>
                <a:cubicBezTo>
                  <a:pt x="256" y="65"/>
                  <a:pt x="256" y="64"/>
                  <a:pt x="256" y="64"/>
                </a:cubicBezTo>
                <a:cubicBezTo>
                  <a:pt x="257" y="64"/>
                  <a:pt x="257" y="64"/>
                  <a:pt x="257" y="64"/>
                </a:cubicBezTo>
                <a:cubicBezTo>
                  <a:pt x="257" y="64"/>
                  <a:pt x="257" y="64"/>
                  <a:pt x="257" y="64"/>
                </a:cubicBezTo>
                <a:cubicBezTo>
                  <a:pt x="257" y="64"/>
                  <a:pt x="257" y="64"/>
                  <a:pt x="256" y="64"/>
                </a:cubicBezTo>
                <a:cubicBezTo>
                  <a:pt x="256" y="64"/>
                  <a:pt x="255" y="65"/>
                  <a:pt x="254" y="65"/>
                </a:cubicBezTo>
                <a:cubicBezTo>
                  <a:pt x="254" y="65"/>
                  <a:pt x="254" y="65"/>
                  <a:pt x="255" y="65"/>
                </a:cubicBezTo>
                <a:cubicBezTo>
                  <a:pt x="255" y="65"/>
                  <a:pt x="254" y="65"/>
                  <a:pt x="254" y="65"/>
                </a:cubicBezTo>
                <a:cubicBezTo>
                  <a:pt x="254" y="65"/>
                  <a:pt x="254" y="65"/>
                  <a:pt x="254" y="65"/>
                </a:cubicBezTo>
                <a:cubicBezTo>
                  <a:pt x="254" y="65"/>
                  <a:pt x="254" y="66"/>
                  <a:pt x="254" y="66"/>
                </a:cubicBezTo>
                <a:cubicBezTo>
                  <a:pt x="255" y="65"/>
                  <a:pt x="255" y="65"/>
                  <a:pt x="256" y="65"/>
                </a:cubicBezTo>
                <a:cubicBezTo>
                  <a:pt x="256" y="65"/>
                  <a:pt x="256" y="65"/>
                  <a:pt x="256" y="65"/>
                </a:cubicBezTo>
                <a:close/>
                <a:moveTo>
                  <a:pt x="254" y="65"/>
                </a:moveTo>
                <a:cubicBezTo>
                  <a:pt x="254" y="65"/>
                  <a:pt x="254" y="65"/>
                  <a:pt x="254" y="65"/>
                </a:cubicBezTo>
                <a:cubicBezTo>
                  <a:pt x="254" y="65"/>
                  <a:pt x="254" y="65"/>
                  <a:pt x="254" y="65"/>
                </a:cubicBezTo>
                <a:cubicBezTo>
                  <a:pt x="254" y="65"/>
                  <a:pt x="254" y="65"/>
                  <a:pt x="254" y="65"/>
                </a:cubicBezTo>
                <a:cubicBezTo>
                  <a:pt x="254" y="65"/>
                  <a:pt x="254" y="65"/>
                  <a:pt x="254" y="65"/>
                </a:cubicBezTo>
                <a:close/>
                <a:moveTo>
                  <a:pt x="248" y="71"/>
                </a:moveTo>
                <a:cubicBezTo>
                  <a:pt x="248" y="71"/>
                  <a:pt x="248" y="71"/>
                  <a:pt x="248" y="71"/>
                </a:cubicBezTo>
                <a:cubicBezTo>
                  <a:pt x="248" y="71"/>
                  <a:pt x="248" y="71"/>
                  <a:pt x="248" y="70"/>
                </a:cubicBezTo>
                <a:cubicBezTo>
                  <a:pt x="248" y="70"/>
                  <a:pt x="248" y="70"/>
                  <a:pt x="248" y="70"/>
                </a:cubicBezTo>
                <a:cubicBezTo>
                  <a:pt x="248" y="71"/>
                  <a:pt x="248" y="71"/>
                  <a:pt x="248" y="71"/>
                </a:cubicBezTo>
                <a:close/>
                <a:moveTo>
                  <a:pt x="255" y="69"/>
                </a:moveTo>
                <a:cubicBezTo>
                  <a:pt x="255" y="69"/>
                  <a:pt x="255" y="69"/>
                  <a:pt x="255" y="69"/>
                </a:cubicBezTo>
                <a:cubicBezTo>
                  <a:pt x="255" y="69"/>
                  <a:pt x="255" y="69"/>
                  <a:pt x="255" y="68"/>
                </a:cubicBezTo>
                <a:cubicBezTo>
                  <a:pt x="255" y="68"/>
                  <a:pt x="255" y="68"/>
                  <a:pt x="254" y="68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4" y="69"/>
                  <a:pt x="255" y="69"/>
                  <a:pt x="255" y="69"/>
                </a:cubicBezTo>
                <a:close/>
                <a:moveTo>
                  <a:pt x="190" y="71"/>
                </a:moveTo>
                <a:cubicBezTo>
                  <a:pt x="190" y="71"/>
                  <a:pt x="191" y="71"/>
                  <a:pt x="191" y="71"/>
                </a:cubicBezTo>
                <a:cubicBezTo>
                  <a:pt x="191" y="70"/>
                  <a:pt x="191" y="70"/>
                  <a:pt x="191" y="70"/>
                </a:cubicBezTo>
                <a:cubicBezTo>
                  <a:pt x="191" y="70"/>
                  <a:pt x="191" y="71"/>
                  <a:pt x="191" y="71"/>
                </a:cubicBezTo>
                <a:cubicBezTo>
                  <a:pt x="191" y="70"/>
                  <a:pt x="192" y="70"/>
                  <a:pt x="192" y="70"/>
                </a:cubicBezTo>
                <a:cubicBezTo>
                  <a:pt x="192" y="70"/>
                  <a:pt x="192" y="70"/>
                  <a:pt x="192" y="70"/>
                </a:cubicBezTo>
                <a:cubicBezTo>
                  <a:pt x="190" y="70"/>
                  <a:pt x="192" y="69"/>
                  <a:pt x="190" y="69"/>
                </a:cubicBezTo>
                <a:cubicBezTo>
                  <a:pt x="190" y="69"/>
                  <a:pt x="190" y="69"/>
                  <a:pt x="190" y="69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89" y="68"/>
                  <a:pt x="189" y="69"/>
                  <a:pt x="189" y="69"/>
                </a:cubicBezTo>
                <a:cubicBezTo>
                  <a:pt x="188" y="69"/>
                  <a:pt x="187" y="68"/>
                  <a:pt x="187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6" y="69"/>
                  <a:pt x="188" y="71"/>
                  <a:pt x="190" y="71"/>
                </a:cubicBezTo>
                <a:close/>
                <a:moveTo>
                  <a:pt x="189" y="70"/>
                </a:moveTo>
                <a:cubicBezTo>
                  <a:pt x="189" y="70"/>
                  <a:pt x="189" y="70"/>
                  <a:pt x="190" y="71"/>
                </a:cubicBezTo>
                <a:cubicBezTo>
                  <a:pt x="189" y="71"/>
                  <a:pt x="189" y="70"/>
                  <a:pt x="189" y="70"/>
                </a:cubicBezTo>
                <a:close/>
                <a:moveTo>
                  <a:pt x="207" y="71"/>
                </a:moveTo>
                <a:cubicBezTo>
                  <a:pt x="207" y="71"/>
                  <a:pt x="207" y="71"/>
                  <a:pt x="207" y="71"/>
                </a:cubicBezTo>
                <a:cubicBezTo>
                  <a:pt x="207" y="71"/>
                  <a:pt x="208" y="71"/>
                  <a:pt x="208" y="70"/>
                </a:cubicBezTo>
                <a:cubicBezTo>
                  <a:pt x="207" y="71"/>
                  <a:pt x="207" y="71"/>
                  <a:pt x="207" y="71"/>
                </a:cubicBezTo>
                <a:close/>
                <a:moveTo>
                  <a:pt x="185" y="67"/>
                </a:moveTo>
                <a:cubicBezTo>
                  <a:pt x="185" y="67"/>
                  <a:pt x="185" y="67"/>
                  <a:pt x="185" y="67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85" y="67"/>
                  <a:pt x="185" y="67"/>
                  <a:pt x="185" y="67"/>
                </a:cubicBezTo>
                <a:close/>
                <a:moveTo>
                  <a:pt x="206" y="71"/>
                </a:moveTo>
                <a:cubicBezTo>
                  <a:pt x="206" y="71"/>
                  <a:pt x="205" y="70"/>
                  <a:pt x="205" y="70"/>
                </a:cubicBezTo>
                <a:cubicBezTo>
                  <a:pt x="205" y="71"/>
                  <a:pt x="206" y="71"/>
                  <a:pt x="206" y="71"/>
                </a:cubicBezTo>
                <a:close/>
                <a:moveTo>
                  <a:pt x="198" y="71"/>
                </a:moveTo>
                <a:cubicBezTo>
                  <a:pt x="198" y="71"/>
                  <a:pt x="198" y="71"/>
                  <a:pt x="198" y="71"/>
                </a:cubicBezTo>
                <a:cubicBezTo>
                  <a:pt x="199" y="71"/>
                  <a:pt x="201" y="70"/>
                  <a:pt x="201" y="69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99" y="69"/>
                  <a:pt x="199" y="69"/>
                  <a:pt x="199" y="69"/>
                </a:cubicBezTo>
                <a:cubicBezTo>
                  <a:pt x="200" y="68"/>
                  <a:pt x="199" y="68"/>
                  <a:pt x="201" y="68"/>
                </a:cubicBezTo>
                <a:cubicBezTo>
                  <a:pt x="200" y="68"/>
                  <a:pt x="199" y="68"/>
                  <a:pt x="198" y="68"/>
                </a:cubicBezTo>
                <a:cubicBezTo>
                  <a:pt x="199" y="67"/>
                  <a:pt x="200" y="68"/>
                  <a:pt x="200" y="67"/>
                </a:cubicBezTo>
                <a:cubicBezTo>
                  <a:pt x="198" y="67"/>
                  <a:pt x="200" y="67"/>
                  <a:pt x="199" y="67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199" y="66"/>
                  <a:pt x="198" y="66"/>
                  <a:pt x="198" y="65"/>
                </a:cubicBezTo>
                <a:cubicBezTo>
                  <a:pt x="199" y="66"/>
                  <a:pt x="199" y="66"/>
                  <a:pt x="200" y="66"/>
                </a:cubicBezTo>
                <a:cubicBezTo>
                  <a:pt x="198" y="66"/>
                  <a:pt x="201" y="65"/>
                  <a:pt x="200" y="65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1" y="65"/>
                  <a:pt x="201" y="65"/>
                  <a:pt x="200" y="65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1" y="65"/>
                  <a:pt x="201" y="64"/>
                  <a:pt x="201" y="64"/>
                </a:cubicBezTo>
                <a:cubicBezTo>
                  <a:pt x="201" y="64"/>
                  <a:pt x="201" y="64"/>
                  <a:pt x="201" y="64"/>
                </a:cubicBezTo>
                <a:cubicBezTo>
                  <a:pt x="201" y="64"/>
                  <a:pt x="200" y="64"/>
                  <a:pt x="201" y="64"/>
                </a:cubicBezTo>
                <a:cubicBezTo>
                  <a:pt x="200" y="64"/>
                  <a:pt x="199" y="63"/>
                  <a:pt x="199" y="63"/>
                </a:cubicBezTo>
                <a:cubicBezTo>
                  <a:pt x="199" y="64"/>
                  <a:pt x="198" y="64"/>
                  <a:pt x="198" y="64"/>
                </a:cubicBezTo>
                <a:cubicBezTo>
                  <a:pt x="197" y="64"/>
                  <a:pt x="197" y="64"/>
                  <a:pt x="197" y="64"/>
                </a:cubicBezTo>
                <a:cubicBezTo>
                  <a:pt x="197" y="65"/>
                  <a:pt x="197" y="65"/>
                  <a:pt x="196" y="65"/>
                </a:cubicBezTo>
                <a:cubicBezTo>
                  <a:pt x="196" y="65"/>
                  <a:pt x="196" y="66"/>
                  <a:pt x="196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5" y="65"/>
                  <a:pt x="195" y="65"/>
                  <a:pt x="194" y="66"/>
                </a:cubicBezTo>
                <a:cubicBezTo>
                  <a:pt x="195" y="66"/>
                  <a:pt x="196" y="66"/>
                  <a:pt x="196" y="66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7" y="66"/>
                  <a:pt x="197" y="66"/>
                  <a:pt x="197" y="66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7" y="66"/>
                  <a:pt x="197" y="66"/>
                  <a:pt x="197" y="66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5" y="66"/>
                  <a:pt x="196" y="66"/>
                  <a:pt x="196" y="66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67"/>
                  <a:pt x="195" y="67"/>
                  <a:pt x="196" y="67"/>
                </a:cubicBezTo>
                <a:cubicBezTo>
                  <a:pt x="197" y="67"/>
                  <a:pt x="197" y="67"/>
                  <a:pt x="197" y="67"/>
                </a:cubicBezTo>
                <a:cubicBezTo>
                  <a:pt x="197" y="67"/>
                  <a:pt x="197" y="67"/>
                  <a:pt x="197" y="67"/>
                </a:cubicBezTo>
                <a:cubicBezTo>
                  <a:pt x="197" y="67"/>
                  <a:pt x="197" y="67"/>
                  <a:pt x="197" y="67"/>
                </a:cubicBezTo>
                <a:cubicBezTo>
                  <a:pt x="197" y="67"/>
                  <a:pt x="198" y="68"/>
                  <a:pt x="197" y="68"/>
                </a:cubicBezTo>
                <a:cubicBezTo>
                  <a:pt x="195" y="67"/>
                  <a:pt x="197" y="67"/>
                  <a:pt x="197" y="67"/>
                </a:cubicBezTo>
                <a:cubicBezTo>
                  <a:pt x="196" y="67"/>
                  <a:pt x="196" y="67"/>
                  <a:pt x="196" y="67"/>
                </a:cubicBezTo>
                <a:cubicBezTo>
                  <a:pt x="195" y="67"/>
                  <a:pt x="195" y="68"/>
                  <a:pt x="196" y="68"/>
                </a:cubicBezTo>
                <a:cubicBezTo>
                  <a:pt x="196" y="68"/>
                  <a:pt x="196" y="68"/>
                  <a:pt x="196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8" y="68"/>
                  <a:pt x="197" y="68"/>
                  <a:pt x="199" y="68"/>
                </a:cubicBezTo>
                <a:cubicBezTo>
                  <a:pt x="200" y="69"/>
                  <a:pt x="198" y="69"/>
                  <a:pt x="197" y="69"/>
                </a:cubicBezTo>
                <a:cubicBezTo>
                  <a:pt x="197" y="69"/>
                  <a:pt x="198" y="69"/>
                  <a:pt x="198" y="69"/>
                </a:cubicBezTo>
                <a:cubicBezTo>
                  <a:pt x="198" y="69"/>
                  <a:pt x="198" y="69"/>
                  <a:pt x="198" y="70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8" y="70"/>
                  <a:pt x="198" y="70"/>
                  <a:pt x="198" y="71"/>
                </a:cubicBezTo>
                <a:close/>
                <a:moveTo>
                  <a:pt x="197" y="67"/>
                </a:moveTo>
                <a:cubicBezTo>
                  <a:pt x="197" y="67"/>
                  <a:pt x="197" y="67"/>
                  <a:pt x="197" y="67"/>
                </a:cubicBezTo>
                <a:cubicBezTo>
                  <a:pt x="196" y="67"/>
                  <a:pt x="197" y="67"/>
                  <a:pt x="197" y="67"/>
                </a:cubicBezTo>
                <a:close/>
                <a:moveTo>
                  <a:pt x="199" y="70"/>
                </a:moveTo>
                <a:cubicBezTo>
                  <a:pt x="199" y="70"/>
                  <a:pt x="198" y="70"/>
                  <a:pt x="198" y="70"/>
                </a:cubicBezTo>
                <a:cubicBezTo>
                  <a:pt x="199" y="70"/>
                  <a:pt x="200" y="70"/>
                  <a:pt x="199" y="70"/>
                </a:cubicBezTo>
                <a:close/>
                <a:moveTo>
                  <a:pt x="248" y="65"/>
                </a:moveTo>
                <a:cubicBezTo>
                  <a:pt x="248" y="64"/>
                  <a:pt x="248" y="64"/>
                  <a:pt x="248" y="63"/>
                </a:cubicBezTo>
                <a:cubicBezTo>
                  <a:pt x="248" y="63"/>
                  <a:pt x="247" y="63"/>
                  <a:pt x="247" y="63"/>
                </a:cubicBezTo>
                <a:cubicBezTo>
                  <a:pt x="247" y="63"/>
                  <a:pt x="247" y="63"/>
                  <a:pt x="247" y="63"/>
                </a:cubicBezTo>
                <a:cubicBezTo>
                  <a:pt x="247" y="63"/>
                  <a:pt x="247" y="63"/>
                  <a:pt x="247" y="63"/>
                </a:cubicBezTo>
                <a:cubicBezTo>
                  <a:pt x="248" y="64"/>
                  <a:pt x="248" y="64"/>
                  <a:pt x="247" y="64"/>
                </a:cubicBezTo>
                <a:cubicBezTo>
                  <a:pt x="247" y="64"/>
                  <a:pt x="247" y="64"/>
                  <a:pt x="246" y="64"/>
                </a:cubicBezTo>
                <a:cubicBezTo>
                  <a:pt x="246" y="65"/>
                  <a:pt x="246" y="65"/>
                  <a:pt x="245" y="65"/>
                </a:cubicBezTo>
                <a:cubicBezTo>
                  <a:pt x="245" y="65"/>
                  <a:pt x="245" y="65"/>
                  <a:pt x="245" y="65"/>
                </a:cubicBezTo>
                <a:cubicBezTo>
                  <a:pt x="245" y="65"/>
                  <a:pt x="245" y="65"/>
                  <a:pt x="246" y="65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4"/>
                  <a:pt x="248" y="65"/>
                  <a:pt x="249" y="66"/>
                </a:cubicBezTo>
                <a:cubicBezTo>
                  <a:pt x="249" y="66"/>
                  <a:pt x="249" y="67"/>
                  <a:pt x="249" y="67"/>
                </a:cubicBezTo>
                <a:cubicBezTo>
                  <a:pt x="249" y="67"/>
                  <a:pt x="250" y="67"/>
                  <a:pt x="250" y="67"/>
                </a:cubicBezTo>
                <a:cubicBezTo>
                  <a:pt x="250" y="67"/>
                  <a:pt x="251" y="67"/>
                  <a:pt x="251" y="67"/>
                </a:cubicBezTo>
                <a:cubicBezTo>
                  <a:pt x="251" y="66"/>
                  <a:pt x="251" y="66"/>
                  <a:pt x="251" y="65"/>
                </a:cubicBezTo>
                <a:cubicBezTo>
                  <a:pt x="251" y="65"/>
                  <a:pt x="251" y="65"/>
                  <a:pt x="251" y="65"/>
                </a:cubicBezTo>
                <a:cubicBezTo>
                  <a:pt x="251" y="65"/>
                  <a:pt x="251" y="65"/>
                  <a:pt x="251" y="65"/>
                </a:cubicBezTo>
                <a:cubicBezTo>
                  <a:pt x="250" y="65"/>
                  <a:pt x="249" y="65"/>
                  <a:pt x="248" y="65"/>
                </a:cubicBezTo>
                <a:close/>
                <a:moveTo>
                  <a:pt x="233" y="63"/>
                </a:moveTo>
                <a:cubicBezTo>
                  <a:pt x="232" y="63"/>
                  <a:pt x="232" y="63"/>
                  <a:pt x="232" y="63"/>
                </a:cubicBezTo>
                <a:cubicBezTo>
                  <a:pt x="232" y="63"/>
                  <a:pt x="232" y="63"/>
                  <a:pt x="232" y="63"/>
                </a:cubicBezTo>
                <a:cubicBezTo>
                  <a:pt x="232" y="63"/>
                  <a:pt x="232" y="63"/>
                  <a:pt x="232" y="64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3" y="64"/>
                  <a:pt x="233" y="63"/>
                  <a:pt x="233" y="63"/>
                </a:cubicBezTo>
                <a:close/>
                <a:moveTo>
                  <a:pt x="230" y="65"/>
                </a:moveTo>
                <a:cubicBezTo>
                  <a:pt x="230" y="65"/>
                  <a:pt x="230" y="65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lose/>
                <a:moveTo>
                  <a:pt x="174" y="28"/>
                </a:moveTo>
                <a:cubicBezTo>
                  <a:pt x="174" y="28"/>
                  <a:pt x="174" y="28"/>
                  <a:pt x="174" y="28"/>
                </a:cubicBezTo>
                <a:cubicBezTo>
                  <a:pt x="173" y="28"/>
                  <a:pt x="173" y="28"/>
                  <a:pt x="173" y="28"/>
                </a:cubicBezTo>
                <a:cubicBezTo>
                  <a:pt x="173" y="28"/>
                  <a:pt x="173" y="28"/>
                  <a:pt x="173" y="28"/>
                </a:cubicBezTo>
                <a:cubicBezTo>
                  <a:pt x="173" y="28"/>
                  <a:pt x="173" y="29"/>
                  <a:pt x="173" y="29"/>
                </a:cubicBezTo>
                <a:cubicBezTo>
                  <a:pt x="173" y="29"/>
                  <a:pt x="173" y="30"/>
                  <a:pt x="173" y="30"/>
                </a:cubicBezTo>
                <a:cubicBezTo>
                  <a:pt x="172" y="30"/>
                  <a:pt x="172" y="29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72" y="29"/>
                  <a:pt x="171" y="29"/>
                  <a:pt x="171" y="29"/>
                </a:cubicBezTo>
                <a:cubicBezTo>
                  <a:pt x="171" y="29"/>
                  <a:pt x="171" y="29"/>
                  <a:pt x="172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71" y="28"/>
                  <a:pt x="171" y="29"/>
                  <a:pt x="170" y="29"/>
                </a:cubicBezTo>
                <a:cubicBezTo>
                  <a:pt x="170" y="29"/>
                  <a:pt x="169" y="30"/>
                  <a:pt x="169" y="30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31"/>
                  <a:pt x="170" y="31"/>
                  <a:pt x="17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70" y="31"/>
                  <a:pt x="170" y="32"/>
                  <a:pt x="170" y="32"/>
                </a:cubicBezTo>
                <a:cubicBezTo>
                  <a:pt x="170" y="32"/>
                  <a:pt x="170" y="32"/>
                  <a:pt x="170" y="32"/>
                </a:cubicBezTo>
                <a:cubicBezTo>
                  <a:pt x="170" y="32"/>
                  <a:pt x="170" y="32"/>
                  <a:pt x="170" y="32"/>
                </a:cubicBezTo>
                <a:cubicBezTo>
                  <a:pt x="171" y="31"/>
                  <a:pt x="173" y="31"/>
                  <a:pt x="173" y="32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73" y="32"/>
                  <a:pt x="175" y="32"/>
                  <a:pt x="174" y="32"/>
                </a:cubicBezTo>
                <a:cubicBezTo>
                  <a:pt x="173" y="32"/>
                  <a:pt x="175" y="32"/>
                  <a:pt x="175" y="32"/>
                </a:cubicBezTo>
                <a:cubicBezTo>
                  <a:pt x="175" y="32"/>
                  <a:pt x="175" y="31"/>
                  <a:pt x="175" y="31"/>
                </a:cubicBezTo>
                <a:cubicBezTo>
                  <a:pt x="174" y="31"/>
                  <a:pt x="174" y="32"/>
                  <a:pt x="174" y="32"/>
                </a:cubicBezTo>
                <a:cubicBezTo>
                  <a:pt x="174" y="32"/>
                  <a:pt x="174" y="31"/>
                  <a:pt x="174" y="31"/>
                </a:cubicBezTo>
                <a:cubicBezTo>
                  <a:pt x="174" y="31"/>
                  <a:pt x="173" y="31"/>
                  <a:pt x="173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3" y="30"/>
                  <a:pt x="173" y="29"/>
                  <a:pt x="174" y="28"/>
                </a:cubicBezTo>
                <a:cubicBezTo>
                  <a:pt x="174" y="28"/>
                  <a:pt x="174" y="28"/>
                  <a:pt x="174" y="28"/>
                </a:cubicBezTo>
                <a:close/>
                <a:moveTo>
                  <a:pt x="172" y="31"/>
                </a:moveTo>
                <a:cubicBezTo>
                  <a:pt x="173" y="31"/>
                  <a:pt x="173" y="31"/>
                  <a:pt x="173" y="31"/>
                </a:cubicBezTo>
                <a:cubicBezTo>
                  <a:pt x="173" y="31"/>
                  <a:pt x="172" y="31"/>
                  <a:pt x="172" y="31"/>
                </a:cubicBezTo>
                <a:cubicBezTo>
                  <a:pt x="172" y="31"/>
                  <a:pt x="172" y="31"/>
                  <a:pt x="172" y="31"/>
                </a:cubicBezTo>
                <a:close/>
                <a:moveTo>
                  <a:pt x="172" y="30"/>
                </a:moveTo>
                <a:cubicBezTo>
                  <a:pt x="172" y="31"/>
                  <a:pt x="172" y="31"/>
                  <a:pt x="172" y="31"/>
                </a:cubicBezTo>
                <a:cubicBezTo>
                  <a:pt x="172" y="31"/>
                  <a:pt x="172" y="31"/>
                  <a:pt x="172" y="31"/>
                </a:cubicBezTo>
                <a:cubicBezTo>
                  <a:pt x="172" y="31"/>
                  <a:pt x="172" y="31"/>
                  <a:pt x="172" y="31"/>
                </a:cubicBezTo>
                <a:cubicBezTo>
                  <a:pt x="172" y="31"/>
                  <a:pt x="172" y="31"/>
                  <a:pt x="172" y="31"/>
                </a:cubicBezTo>
                <a:cubicBezTo>
                  <a:pt x="172" y="31"/>
                  <a:pt x="172" y="30"/>
                  <a:pt x="172" y="30"/>
                </a:cubicBezTo>
                <a:cubicBezTo>
                  <a:pt x="172" y="30"/>
                  <a:pt x="172" y="30"/>
                  <a:pt x="172" y="30"/>
                </a:cubicBezTo>
                <a:close/>
                <a:moveTo>
                  <a:pt x="228" y="66"/>
                </a:moveTo>
                <a:cubicBezTo>
                  <a:pt x="229" y="66"/>
                  <a:pt x="229" y="66"/>
                  <a:pt x="230" y="66"/>
                </a:cubicBezTo>
                <a:cubicBezTo>
                  <a:pt x="230" y="66"/>
                  <a:pt x="230" y="66"/>
                  <a:pt x="230" y="66"/>
                </a:cubicBezTo>
                <a:cubicBezTo>
                  <a:pt x="230" y="66"/>
                  <a:pt x="230" y="66"/>
                  <a:pt x="230" y="66"/>
                </a:cubicBezTo>
                <a:cubicBezTo>
                  <a:pt x="230" y="66"/>
                  <a:pt x="230" y="66"/>
                  <a:pt x="230" y="66"/>
                </a:cubicBezTo>
                <a:cubicBezTo>
                  <a:pt x="229" y="65"/>
                  <a:pt x="229" y="65"/>
                  <a:pt x="228" y="65"/>
                </a:cubicBezTo>
                <a:cubicBezTo>
                  <a:pt x="228" y="65"/>
                  <a:pt x="228" y="66"/>
                  <a:pt x="228" y="66"/>
                </a:cubicBezTo>
                <a:cubicBezTo>
                  <a:pt x="228" y="66"/>
                  <a:pt x="228" y="66"/>
                  <a:pt x="228" y="66"/>
                </a:cubicBezTo>
                <a:close/>
                <a:moveTo>
                  <a:pt x="226" y="64"/>
                </a:moveTo>
                <a:cubicBezTo>
                  <a:pt x="226" y="64"/>
                  <a:pt x="226" y="64"/>
                  <a:pt x="226" y="65"/>
                </a:cubicBezTo>
                <a:cubicBezTo>
                  <a:pt x="226" y="64"/>
                  <a:pt x="226" y="64"/>
                  <a:pt x="226" y="64"/>
                </a:cubicBezTo>
                <a:cubicBezTo>
                  <a:pt x="226" y="64"/>
                  <a:pt x="226" y="64"/>
                  <a:pt x="226" y="64"/>
                </a:cubicBezTo>
                <a:close/>
                <a:moveTo>
                  <a:pt x="226" y="64"/>
                </a:moveTo>
                <a:cubicBezTo>
                  <a:pt x="226" y="64"/>
                  <a:pt x="226" y="64"/>
                  <a:pt x="226" y="64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5"/>
                  <a:pt x="226" y="65"/>
                  <a:pt x="226" y="64"/>
                </a:cubicBezTo>
                <a:close/>
                <a:moveTo>
                  <a:pt x="240" y="67"/>
                </a:moveTo>
                <a:cubicBezTo>
                  <a:pt x="240" y="66"/>
                  <a:pt x="240" y="66"/>
                  <a:pt x="240" y="66"/>
                </a:cubicBezTo>
                <a:cubicBezTo>
                  <a:pt x="240" y="66"/>
                  <a:pt x="239" y="66"/>
                  <a:pt x="239" y="66"/>
                </a:cubicBezTo>
                <a:cubicBezTo>
                  <a:pt x="239" y="66"/>
                  <a:pt x="239" y="66"/>
                  <a:pt x="239" y="66"/>
                </a:cubicBezTo>
                <a:cubicBezTo>
                  <a:pt x="239" y="67"/>
                  <a:pt x="240" y="67"/>
                  <a:pt x="240" y="67"/>
                </a:cubicBezTo>
                <a:cubicBezTo>
                  <a:pt x="240" y="67"/>
                  <a:pt x="240" y="67"/>
                  <a:pt x="240" y="67"/>
                </a:cubicBezTo>
                <a:close/>
                <a:moveTo>
                  <a:pt x="236" y="67"/>
                </a:moveTo>
                <a:cubicBezTo>
                  <a:pt x="236" y="67"/>
                  <a:pt x="236" y="67"/>
                  <a:pt x="236" y="67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6" y="67"/>
                  <a:pt x="236" y="67"/>
                  <a:pt x="236" y="67"/>
                </a:cubicBezTo>
                <a:close/>
                <a:moveTo>
                  <a:pt x="207" y="64"/>
                </a:move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8" y="64"/>
                </a:cubicBezTo>
                <a:cubicBezTo>
                  <a:pt x="208" y="64"/>
                  <a:pt x="208" y="64"/>
                  <a:pt x="209" y="64"/>
                </a:cubicBezTo>
                <a:cubicBezTo>
                  <a:pt x="208" y="63"/>
                  <a:pt x="207" y="63"/>
                  <a:pt x="207" y="63"/>
                </a:cubicBezTo>
                <a:cubicBezTo>
                  <a:pt x="207" y="63"/>
                  <a:pt x="207" y="64"/>
                  <a:pt x="206" y="64"/>
                </a:cubicBezTo>
                <a:cubicBezTo>
                  <a:pt x="207" y="64"/>
                  <a:pt x="207" y="64"/>
                  <a:pt x="207" y="64"/>
                </a:cubicBezTo>
                <a:close/>
                <a:moveTo>
                  <a:pt x="217" y="70"/>
                </a:moveTo>
                <a:cubicBezTo>
                  <a:pt x="217" y="70"/>
                  <a:pt x="217" y="70"/>
                  <a:pt x="217" y="70"/>
                </a:cubicBezTo>
                <a:cubicBezTo>
                  <a:pt x="217" y="70"/>
                  <a:pt x="217" y="70"/>
                  <a:pt x="217" y="70"/>
                </a:cubicBezTo>
                <a:cubicBezTo>
                  <a:pt x="217" y="70"/>
                  <a:pt x="217" y="70"/>
                  <a:pt x="217" y="70"/>
                </a:cubicBezTo>
                <a:close/>
                <a:moveTo>
                  <a:pt x="135" y="74"/>
                </a:moveTo>
                <a:cubicBezTo>
                  <a:pt x="135" y="74"/>
                  <a:pt x="135" y="74"/>
                  <a:pt x="135" y="74"/>
                </a:cubicBezTo>
                <a:cubicBezTo>
                  <a:pt x="134" y="74"/>
                  <a:pt x="134" y="74"/>
                  <a:pt x="135" y="74"/>
                </a:cubicBezTo>
                <a:close/>
                <a:moveTo>
                  <a:pt x="221" y="64"/>
                </a:moveTo>
                <a:cubicBezTo>
                  <a:pt x="221" y="64"/>
                  <a:pt x="221" y="64"/>
                  <a:pt x="221" y="64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220" y="65"/>
                  <a:pt x="220" y="65"/>
                  <a:pt x="220" y="65"/>
                </a:cubicBezTo>
                <a:cubicBezTo>
                  <a:pt x="220" y="65"/>
                  <a:pt x="220" y="65"/>
                  <a:pt x="221" y="64"/>
                </a:cubicBezTo>
                <a:cubicBezTo>
                  <a:pt x="221" y="64"/>
                  <a:pt x="221" y="64"/>
                  <a:pt x="221" y="64"/>
                </a:cubicBezTo>
                <a:close/>
                <a:moveTo>
                  <a:pt x="229" y="64"/>
                </a:moveTo>
                <a:cubicBezTo>
                  <a:pt x="228" y="65"/>
                  <a:pt x="228" y="65"/>
                  <a:pt x="228" y="65"/>
                </a:cubicBezTo>
                <a:cubicBezTo>
                  <a:pt x="229" y="65"/>
                  <a:pt x="229" y="65"/>
                  <a:pt x="229" y="65"/>
                </a:cubicBezTo>
                <a:cubicBezTo>
                  <a:pt x="229" y="65"/>
                  <a:pt x="229" y="65"/>
                  <a:pt x="229" y="65"/>
                </a:cubicBezTo>
                <a:cubicBezTo>
                  <a:pt x="229" y="65"/>
                  <a:pt x="229" y="65"/>
                  <a:pt x="229" y="64"/>
                </a:cubicBezTo>
                <a:close/>
                <a:moveTo>
                  <a:pt x="154" y="42"/>
                </a:moveTo>
                <a:cubicBezTo>
                  <a:pt x="155" y="42"/>
                  <a:pt x="154" y="42"/>
                  <a:pt x="155" y="42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42"/>
                  <a:pt x="156" y="42"/>
                  <a:pt x="157" y="42"/>
                </a:cubicBezTo>
                <a:cubicBezTo>
                  <a:pt x="155" y="42"/>
                  <a:pt x="157" y="42"/>
                  <a:pt x="157" y="41"/>
                </a:cubicBezTo>
                <a:cubicBezTo>
                  <a:pt x="155" y="41"/>
                  <a:pt x="155" y="41"/>
                  <a:pt x="155" y="42"/>
                </a:cubicBezTo>
                <a:cubicBezTo>
                  <a:pt x="155" y="41"/>
                  <a:pt x="155" y="41"/>
                  <a:pt x="155" y="41"/>
                </a:cubicBezTo>
                <a:cubicBezTo>
                  <a:pt x="155" y="42"/>
                  <a:pt x="155" y="42"/>
                  <a:pt x="155" y="42"/>
                </a:cubicBezTo>
                <a:cubicBezTo>
                  <a:pt x="154" y="41"/>
                  <a:pt x="154" y="41"/>
                  <a:pt x="154" y="41"/>
                </a:cubicBezTo>
                <a:cubicBezTo>
                  <a:pt x="155" y="41"/>
                  <a:pt x="155" y="41"/>
                  <a:pt x="155" y="41"/>
                </a:cubicBezTo>
                <a:cubicBezTo>
                  <a:pt x="155" y="41"/>
                  <a:pt x="155" y="41"/>
                  <a:pt x="155" y="41"/>
                </a:cubicBezTo>
                <a:cubicBezTo>
                  <a:pt x="154" y="41"/>
                  <a:pt x="154" y="41"/>
                  <a:pt x="154" y="41"/>
                </a:cubicBezTo>
                <a:cubicBezTo>
                  <a:pt x="154" y="41"/>
                  <a:pt x="153" y="41"/>
                  <a:pt x="154" y="42"/>
                </a:cubicBezTo>
                <a:close/>
                <a:moveTo>
                  <a:pt x="154" y="43"/>
                </a:moveTo>
                <a:cubicBezTo>
                  <a:pt x="154" y="43"/>
                  <a:pt x="154" y="43"/>
                  <a:pt x="153" y="43"/>
                </a:cubicBezTo>
                <a:cubicBezTo>
                  <a:pt x="154" y="43"/>
                  <a:pt x="154" y="43"/>
                  <a:pt x="154" y="43"/>
                </a:cubicBezTo>
                <a:cubicBezTo>
                  <a:pt x="154" y="43"/>
                  <a:pt x="154" y="43"/>
                  <a:pt x="154" y="43"/>
                </a:cubicBezTo>
                <a:close/>
                <a:moveTo>
                  <a:pt x="172" y="44"/>
                </a:moveTo>
                <a:cubicBezTo>
                  <a:pt x="172" y="44"/>
                  <a:pt x="172" y="44"/>
                  <a:pt x="172" y="44"/>
                </a:cubicBezTo>
                <a:cubicBezTo>
                  <a:pt x="172" y="44"/>
                  <a:pt x="172" y="44"/>
                  <a:pt x="172" y="44"/>
                </a:cubicBezTo>
                <a:cubicBezTo>
                  <a:pt x="172" y="44"/>
                  <a:pt x="172" y="44"/>
                  <a:pt x="173" y="44"/>
                </a:cubicBezTo>
                <a:cubicBezTo>
                  <a:pt x="173" y="44"/>
                  <a:pt x="173" y="44"/>
                  <a:pt x="173" y="44"/>
                </a:cubicBezTo>
                <a:cubicBezTo>
                  <a:pt x="173" y="44"/>
                  <a:pt x="173" y="44"/>
                  <a:pt x="173" y="44"/>
                </a:cubicBezTo>
                <a:cubicBezTo>
                  <a:pt x="174" y="44"/>
                  <a:pt x="174" y="44"/>
                  <a:pt x="175" y="44"/>
                </a:cubicBezTo>
                <a:cubicBezTo>
                  <a:pt x="174" y="44"/>
                  <a:pt x="174" y="43"/>
                  <a:pt x="174" y="43"/>
                </a:cubicBezTo>
                <a:cubicBezTo>
                  <a:pt x="174" y="42"/>
                  <a:pt x="174" y="41"/>
                  <a:pt x="175" y="40"/>
                </a:cubicBezTo>
                <a:cubicBezTo>
                  <a:pt x="176" y="40"/>
                  <a:pt x="176" y="40"/>
                  <a:pt x="177" y="40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6" y="39"/>
                  <a:pt x="176" y="39"/>
                  <a:pt x="176" y="39"/>
                </a:cubicBezTo>
                <a:cubicBezTo>
                  <a:pt x="176" y="39"/>
                  <a:pt x="176" y="39"/>
                  <a:pt x="177" y="39"/>
                </a:cubicBezTo>
                <a:cubicBezTo>
                  <a:pt x="176" y="39"/>
                  <a:pt x="176" y="39"/>
                  <a:pt x="176" y="38"/>
                </a:cubicBezTo>
                <a:cubicBezTo>
                  <a:pt x="176" y="38"/>
                  <a:pt x="175" y="38"/>
                  <a:pt x="175" y="38"/>
                </a:cubicBezTo>
                <a:cubicBezTo>
                  <a:pt x="174" y="39"/>
                  <a:pt x="176" y="38"/>
                  <a:pt x="176" y="39"/>
                </a:cubicBezTo>
                <a:cubicBezTo>
                  <a:pt x="175" y="39"/>
                  <a:pt x="175" y="39"/>
                  <a:pt x="175" y="39"/>
                </a:cubicBezTo>
                <a:cubicBezTo>
                  <a:pt x="175" y="39"/>
                  <a:pt x="175" y="39"/>
                  <a:pt x="175" y="39"/>
                </a:cubicBezTo>
                <a:cubicBezTo>
                  <a:pt x="175" y="39"/>
                  <a:pt x="175" y="39"/>
                  <a:pt x="175" y="39"/>
                </a:cubicBezTo>
                <a:cubicBezTo>
                  <a:pt x="175" y="39"/>
                  <a:pt x="175" y="39"/>
                  <a:pt x="175" y="39"/>
                </a:cubicBezTo>
                <a:cubicBezTo>
                  <a:pt x="173" y="38"/>
                  <a:pt x="174" y="39"/>
                  <a:pt x="174" y="39"/>
                </a:cubicBezTo>
                <a:cubicBezTo>
                  <a:pt x="175" y="39"/>
                  <a:pt x="175" y="39"/>
                  <a:pt x="175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3" y="39"/>
                  <a:pt x="174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3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1"/>
                  <a:pt x="174" y="42"/>
                  <a:pt x="173" y="43"/>
                </a:cubicBezTo>
                <a:cubicBezTo>
                  <a:pt x="172" y="43"/>
                  <a:pt x="171" y="43"/>
                  <a:pt x="170" y="42"/>
                </a:cubicBezTo>
                <a:cubicBezTo>
                  <a:pt x="170" y="42"/>
                  <a:pt x="170" y="42"/>
                  <a:pt x="170" y="41"/>
                </a:cubicBezTo>
                <a:cubicBezTo>
                  <a:pt x="170" y="41"/>
                  <a:pt x="169" y="41"/>
                  <a:pt x="169" y="41"/>
                </a:cubicBezTo>
                <a:cubicBezTo>
                  <a:pt x="170" y="43"/>
                  <a:pt x="170" y="44"/>
                  <a:pt x="172" y="44"/>
                </a:cubicBezTo>
                <a:close/>
                <a:moveTo>
                  <a:pt x="151" y="42"/>
                </a:moveTo>
                <a:cubicBezTo>
                  <a:pt x="151" y="42"/>
                  <a:pt x="151" y="42"/>
                  <a:pt x="151" y="42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51" y="42"/>
                  <a:pt x="151" y="42"/>
                  <a:pt x="151" y="42"/>
                </a:cubicBezTo>
                <a:close/>
                <a:moveTo>
                  <a:pt x="167" y="41"/>
                </a:moveTo>
                <a:cubicBezTo>
                  <a:pt x="167" y="40"/>
                  <a:pt x="166" y="40"/>
                  <a:pt x="166" y="40"/>
                </a:cubicBezTo>
                <a:cubicBezTo>
                  <a:pt x="166" y="40"/>
                  <a:pt x="166" y="41"/>
                  <a:pt x="166" y="41"/>
                </a:cubicBezTo>
                <a:cubicBezTo>
                  <a:pt x="166" y="41"/>
                  <a:pt x="166" y="41"/>
                  <a:pt x="166" y="41"/>
                </a:cubicBezTo>
                <a:lnTo>
                  <a:pt x="167" y="41"/>
                </a:lnTo>
                <a:close/>
                <a:moveTo>
                  <a:pt x="153" y="39"/>
                </a:moveTo>
                <a:cubicBezTo>
                  <a:pt x="153" y="39"/>
                  <a:pt x="153" y="39"/>
                  <a:pt x="153" y="39"/>
                </a:cubicBezTo>
                <a:cubicBezTo>
                  <a:pt x="153" y="39"/>
                  <a:pt x="153" y="39"/>
                  <a:pt x="153" y="39"/>
                </a:cubicBezTo>
                <a:cubicBezTo>
                  <a:pt x="153" y="39"/>
                  <a:pt x="153" y="39"/>
                  <a:pt x="153" y="39"/>
                </a:cubicBezTo>
                <a:close/>
                <a:moveTo>
                  <a:pt x="167" y="38"/>
                </a:moveTo>
                <a:cubicBezTo>
                  <a:pt x="167" y="38"/>
                  <a:pt x="167" y="38"/>
                  <a:pt x="168" y="39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7" y="38"/>
                  <a:pt x="167" y="38"/>
                  <a:pt x="167" y="38"/>
                </a:cubicBezTo>
                <a:close/>
                <a:moveTo>
                  <a:pt x="192" y="44"/>
                </a:moveTo>
                <a:cubicBezTo>
                  <a:pt x="192" y="44"/>
                  <a:pt x="192" y="44"/>
                  <a:pt x="192" y="44"/>
                </a:cubicBezTo>
                <a:cubicBezTo>
                  <a:pt x="192" y="44"/>
                  <a:pt x="192" y="44"/>
                  <a:pt x="192" y="44"/>
                </a:cubicBezTo>
                <a:cubicBezTo>
                  <a:pt x="192" y="44"/>
                  <a:pt x="192" y="44"/>
                  <a:pt x="192" y="44"/>
                </a:cubicBezTo>
                <a:close/>
                <a:moveTo>
                  <a:pt x="72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72" y="86"/>
                  <a:pt x="73" y="86"/>
                </a:cubicBezTo>
                <a:cubicBezTo>
                  <a:pt x="71" y="84"/>
                  <a:pt x="71" y="84"/>
                  <a:pt x="71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5" y="84"/>
                  <a:pt x="76" y="84"/>
                </a:cubicBezTo>
                <a:cubicBezTo>
                  <a:pt x="76" y="82"/>
                  <a:pt x="74" y="81"/>
                  <a:pt x="72" y="81"/>
                </a:cubicBezTo>
                <a:cubicBezTo>
                  <a:pt x="70" y="81"/>
                  <a:pt x="69" y="82"/>
                  <a:pt x="68" y="84"/>
                </a:cubicBezTo>
                <a:cubicBezTo>
                  <a:pt x="70" y="84"/>
                  <a:pt x="72" y="86"/>
                  <a:pt x="72" y="88"/>
                </a:cubicBezTo>
                <a:cubicBezTo>
                  <a:pt x="72" y="88"/>
                  <a:pt x="72" y="88"/>
                  <a:pt x="72" y="88"/>
                </a:cubicBezTo>
                <a:close/>
                <a:moveTo>
                  <a:pt x="191" y="43"/>
                </a:move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0" y="43"/>
                  <a:pt x="190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0" y="43"/>
                  <a:pt x="190" y="43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90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2" y="43"/>
                </a:cubicBezTo>
                <a:cubicBezTo>
                  <a:pt x="191" y="43"/>
                  <a:pt x="191" y="43"/>
                  <a:pt x="191" y="43"/>
                </a:cubicBezTo>
                <a:close/>
                <a:moveTo>
                  <a:pt x="167" y="39"/>
                </a:moveTo>
                <a:cubicBezTo>
                  <a:pt x="167" y="39"/>
                  <a:pt x="167" y="39"/>
                  <a:pt x="167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9"/>
                  <a:pt x="166" y="40"/>
                  <a:pt x="166" y="40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68" y="40"/>
                  <a:pt x="166" y="41"/>
                  <a:pt x="167" y="41"/>
                </a:cubicBezTo>
                <a:cubicBezTo>
                  <a:pt x="167" y="41"/>
                  <a:pt x="167" y="41"/>
                  <a:pt x="167" y="41"/>
                </a:cubicBezTo>
                <a:cubicBezTo>
                  <a:pt x="167" y="41"/>
                  <a:pt x="168" y="41"/>
                  <a:pt x="168" y="41"/>
                </a:cubicBezTo>
                <a:cubicBezTo>
                  <a:pt x="168" y="41"/>
                  <a:pt x="168" y="41"/>
                  <a:pt x="168" y="40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68" y="40"/>
                  <a:pt x="168" y="40"/>
                  <a:pt x="167" y="40"/>
                </a:cubicBezTo>
                <a:cubicBezTo>
                  <a:pt x="167" y="39"/>
                  <a:pt x="168" y="39"/>
                  <a:pt x="168" y="39"/>
                </a:cubicBezTo>
                <a:cubicBezTo>
                  <a:pt x="168" y="39"/>
                  <a:pt x="168" y="39"/>
                  <a:pt x="168" y="39"/>
                </a:cubicBezTo>
                <a:lnTo>
                  <a:pt x="167" y="39"/>
                </a:lnTo>
                <a:close/>
                <a:moveTo>
                  <a:pt x="222" y="43"/>
                </a:moveTo>
                <a:cubicBezTo>
                  <a:pt x="222" y="44"/>
                  <a:pt x="222" y="44"/>
                  <a:pt x="222" y="44"/>
                </a:cubicBezTo>
                <a:cubicBezTo>
                  <a:pt x="222" y="44"/>
                  <a:pt x="222" y="44"/>
                  <a:pt x="223" y="44"/>
                </a:cubicBezTo>
                <a:cubicBezTo>
                  <a:pt x="223" y="44"/>
                  <a:pt x="223" y="44"/>
                  <a:pt x="222" y="43"/>
                </a:cubicBezTo>
                <a:close/>
                <a:moveTo>
                  <a:pt x="223" y="44"/>
                </a:moveTo>
                <a:cubicBezTo>
                  <a:pt x="223" y="44"/>
                  <a:pt x="223" y="44"/>
                  <a:pt x="223" y="44"/>
                </a:cubicBezTo>
                <a:cubicBezTo>
                  <a:pt x="223" y="44"/>
                  <a:pt x="223" y="44"/>
                  <a:pt x="223" y="44"/>
                </a:cubicBezTo>
                <a:cubicBezTo>
                  <a:pt x="222" y="44"/>
                  <a:pt x="222" y="44"/>
                  <a:pt x="222" y="44"/>
                </a:cubicBezTo>
                <a:cubicBezTo>
                  <a:pt x="222" y="44"/>
                  <a:pt x="222" y="44"/>
                  <a:pt x="222" y="44"/>
                </a:cubicBezTo>
                <a:cubicBezTo>
                  <a:pt x="222" y="44"/>
                  <a:pt x="223" y="44"/>
                  <a:pt x="223" y="44"/>
                </a:cubicBezTo>
                <a:cubicBezTo>
                  <a:pt x="223" y="44"/>
                  <a:pt x="223" y="44"/>
                  <a:pt x="223" y="44"/>
                </a:cubicBezTo>
                <a:close/>
                <a:moveTo>
                  <a:pt x="64" y="81"/>
                </a:moveTo>
                <a:cubicBezTo>
                  <a:pt x="62" y="81"/>
                  <a:pt x="60" y="82"/>
                  <a:pt x="60" y="84"/>
                </a:cubicBezTo>
                <a:cubicBezTo>
                  <a:pt x="61" y="84"/>
                  <a:pt x="61" y="84"/>
                  <a:pt x="62" y="84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5"/>
                  <a:pt x="65" y="85"/>
                  <a:pt x="65" y="85"/>
                </a:cubicBezTo>
                <a:cubicBezTo>
                  <a:pt x="66" y="84"/>
                  <a:pt x="67" y="84"/>
                  <a:pt x="68" y="84"/>
                </a:cubicBezTo>
                <a:cubicBezTo>
                  <a:pt x="67" y="82"/>
                  <a:pt x="66" y="81"/>
                  <a:pt x="64" y="81"/>
                </a:cubicBezTo>
                <a:close/>
                <a:moveTo>
                  <a:pt x="217" y="43"/>
                </a:moveTo>
                <a:cubicBezTo>
                  <a:pt x="218" y="43"/>
                  <a:pt x="218" y="43"/>
                  <a:pt x="218" y="43"/>
                </a:cubicBezTo>
                <a:cubicBezTo>
                  <a:pt x="218" y="43"/>
                  <a:pt x="218" y="43"/>
                  <a:pt x="218" y="43"/>
                </a:cubicBezTo>
                <a:cubicBezTo>
                  <a:pt x="217" y="43"/>
                  <a:pt x="217" y="43"/>
                  <a:pt x="217" y="43"/>
                </a:cubicBezTo>
                <a:close/>
                <a:moveTo>
                  <a:pt x="53" y="84"/>
                </a:moveTo>
                <a:cubicBezTo>
                  <a:pt x="55" y="84"/>
                  <a:pt x="55" y="84"/>
                  <a:pt x="55" y="84"/>
                </a:cubicBezTo>
                <a:cubicBezTo>
                  <a:pt x="56" y="86"/>
                  <a:pt x="56" y="86"/>
                  <a:pt x="56" y="86"/>
                </a:cubicBezTo>
                <a:cubicBezTo>
                  <a:pt x="57" y="85"/>
                  <a:pt x="58" y="84"/>
                  <a:pt x="59" y="84"/>
                </a:cubicBezTo>
                <a:cubicBezTo>
                  <a:pt x="59" y="82"/>
                  <a:pt x="57" y="81"/>
                  <a:pt x="55" y="81"/>
                </a:cubicBezTo>
                <a:cubicBezTo>
                  <a:pt x="54" y="81"/>
                  <a:pt x="52" y="82"/>
                  <a:pt x="52" y="84"/>
                </a:cubicBezTo>
                <a:cubicBezTo>
                  <a:pt x="52" y="84"/>
                  <a:pt x="53" y="84"/>
                  <a:pt x="53" y="84"/>
                </a:cubicBezTo>
                <a:close/>
                <a:moveTo>
                  <a:pt x="139" y="38"/>
                </a:move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40" y="39"/>
                  <a:pt x="139" y="39"/>
                  <a:pt x="140" y="39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39" y="39"/>
                  <a:pt x="140" y="40"/>
                  <a:pt x="140" y="40"/>
                </a:cubicBezTo>
                <a:cubicBezTo>
                  <a:pt x="140" y="40"/>
                  <a:pt x="141" y="40"/>
                  <a:pt x="141" y="40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2" y="40"/>
                  <a:pt x="142" y="40"/>
                  <a:pt x="143" y="40"/>
                </a:cubicBezTo>
                <a:cubicBezTo>
                  <a:pt x="143" y="40"/>
                  <a:pt x="143" y="39"/>
                  <a:pt x="143" y="39"/>
                </a:cubicBezTo>
                <a:cubicBezTo>
                  <a:pt x="143" y="39"/>
                  <a:pt x="143" y="39"/>
                  <a:pt x="143" y="39"/>
                </a:cubicBezTo>
                <a:cubicBezTo>
                  <a:pt x="142" y="39"/>
                  <a:pt x="142" y="39"/>
                  <a:pt x="142" y="39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0" y="40"/>
                  <a:pt x="141" y="40"/>
                  <a:pt x="141" y="39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40" y="39"/>
                  <a:pt x="141" y="39"/>
                  <a:pt x="141" y="39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0" y="39"/>
                  <a:pt x="140" y="39"/>
                  <a:pt x="140" y="38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9" y="37"/>
                  <a:pt x="137" y="37"/>
                  <a:pt x="139" y="37"/>
                </a:cubicBezTo>
                <a:cubicBezTo>
                  <a:pt x="139" y="37"/>
                  <a:pt x="138" y="37"/>
                  <a:pt x="138" y="37"/>
                </a:cubicBezTo>
                <a:cubicBezTo>
                  <a:pt x="138" y="37"/>
                  <a:pt x="138" y="37"/>
                  <a:pt x="137" y="37"/>
                </a:cubicBezTo>
                <a:cubicBezTo>
                  <a:pt x="137" y="37"/>
                  <a:pt x="137" y="38"/>
                  <a:pt x="139" y="38"/>
                </a:cubicBezTo>
                <a:close/>
                <a:moveTo>
                  <a:pt x="63" y="88"/>
                </a:moveTo>
                <a:cubicBezTo>
                  <a:pt x="63" y="88"/>
                  <a:pt x="64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7"/>
                  <a:pt x="63" y="87"/>
                  <a:pt x="63" y="87"/>
                </a:cubicBezTo>
                <a:cubicBezTo>
                  <a:pt x="63" y="87"/>
                  <a:pt x="63" y="87"/>
                  <a:pt x="63" y="88"/>
                </a:cubicBezTo>
                <a:cubicBezTo>
                  <a:pt x="63" y="88"/>
                  <a:pt x="63" y="88"/>
                  <a:pt x="63" y="88"/>
                </a:cubicBezTo>
                <a:close/>
                <a:moveTo>
                  <a:pt x="138" y="38"/>
                </a:move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lose/>
                <a:moveTo>
                  <a:pt x="137" y="38"/>
                </a:moveTo>
                <a:cubicBezTo>
                  <a:pt x="137" y="38"/>
                  <a:pt x="137" y="38"/>
                  <a:pt x="137" y="38"/>
                </a:cubicBezTo>
                <a:cubicBezTo>
                  <a:pt x="137" y="38"/>
                  <a:pt x="137" y="38"/>
                  <a:pt x="137" y="39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8" y="39"/>
                  <a:pt x="138" y="39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38"/>
                  <a:pt x="136" y="38"/>
                  <a:pt x="136" y="38"/>
                </a:cubicBezTo>
                <a:cubicBezTo>
                  <a:pt x="136" y="38"/>
                  <a:pt x="137" y="38"/>
                  <a:pt x="137" y="38"/>
                </a:cubicBezTo>
                <a:close/>
                <a:moveTo>
                  <a:pt x="138" y="39"/>
                </a:moveTo>
                <a:cubicBezTo>
                  <a:pt x="138" y="39"/>
                  <a:pt x="138" y="39"/>
                  <a:pt x="138" y="39"/>
                </a:cubicBezTo>
                <a:cubicBezTo>
                  <a:pt x="138" y="39"/>
                  <a:pt x="138" y="39"/>
                  <a:pt x="138" y="40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8" y="40"/>
                  <a:pt x="138" y="39"/>
                  <a:pt x="138" y="39"/>
                </a:cubicBezTo>
                <a:close/>
                <a:moveTo>
                  <a:pt x="149" y="38"/>
                </a:moveTo>
                <a:cubicBezTo>
                  <a:pt x="150" y="38"/>
                  <a:pt x="150" y="38"/>
                  <a:pt x="150" y="38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0" y="38"/>
                  <a:pt x="150" y="38"/>
                  <a:pt x="151" y="38"/>
                </a:cubicBezTo>
                <a:cubicBezTo>
                  <a:pt x="150" y="38"/>
                  <a:pt x="150" y="37"/>
                  <a:pt x="150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8" y="37"/>
                  <a:pt x="149" y="37"/>
                  <a:pt x="150" y="37"/>
                </a:cubicBezTo>
                <a:cubicBezTo>
                  <a:pt x="149" y="37"/>
                  <a:pt x="149" y="37"/>
                  <a:pt x="149" y="37"/>
                </a:cubicBezTo>
                <a:lnTo>
                  <a:pt x="149" y="38"/>
                </a:lnTo>
                <a:close/>
                <a:moveTo>
                  <a:pt x="149" y="38"/>
                </a:moveTo>
                <a:cubicBezTo>
                  <a:pt x="149" y="38"/>
                  <a:pt x="149" y="38"/>
                  <a:pt x="149" y="38"/>
                </a:cubicBezTo>
                <a:cubicBezTo>
                  <a:pt x="149" y="38"/>
                  <a:pt x="149" y="38"/>
                  <a:pt x="149" y="38"/>
                </a:cubicBezTo>
                <a:close/>
                <a:moveTo>
                  <a:pt x="139" y="37"/>
                </a:moveTo>
                <a:cubicBezTo>
                  <a:pt x="139" y="37"/>
                  <a:pt x="139" y="37"/>
                  <a:pt x="139" y="37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39" y="37"/>
                  <a:pt x="140" y="37"/>
                  <a:pt x="140" y="37"/>
                </a:cubicBezTo>
                <a:cubicBezTo>
                  <a:pt x="140" y="37"/>
                  <a:pt x="140" y="37"/>
                  <a:pt x="139" y="37"/>
                </a:cubicBezTo>
                <a:close/>
                <a:moveTo>
                  <a:pt x="149" y="37"/>
                </a:move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lose/>
                <a:moveTo>
                  <a:pt x="149" y="37"/>
                </a:move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50" y="37"/>
                </a:cubicBezTo>
                <a:cubicBezTo>
                  <a:pt x="149" y="37"/>
                  <a:pt x="149" y="37"/>
                  <a:pt x="149" y="37"/>
                </a:cubicBezTo>
                <a:close/>
                <a:moveTo>
                  <a:pt x="172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71" y="38"/>
                  <a:pt x="172" y="38"/>
                  <a:pt x="172" y="38"/>
                </a:cubicBezTo>
                <a:cubicBezTo>
                  <a:pt x="172" y="38"/>
                  <a:pt x="172" y="38"/>
                  <a:pt x="172" y="38"/>
                </a:cubicBezTo>
                <a:cubicBezTo>
                  <a:pt x="172" y="38"/>
                  <a:pt x="172" y="38"/>
                  <a:pt x="172" y="38"/>
                </a:cubicBezTo>
                <a:cubicBezTo>
                  <a:pt x="172" y="38"/>
                  <a:pt x="172" y="38"/>
                  <a:pt x="172" y="38"/>
                </a:cubicBezTo>
                <a:close/>
                <a:moveTo>
                  <a:pt x="172" y="39"/>
                </a:moveTo>
                <a:cubicBezTo>
                  <a:pt x="172" y="39"/>
                  <a:pt x="172" y="39"/>
                  <a:pt x="173" y="39"/>
                </a:cubicBezTo>
                <a:cubicBezTo>
                  <a:pt x="173" y="39"/>
                  <a:pt x="172" y="39"/>
                  <a:pt x="172" y="39"/>
                </a:cubicBezTo>
                <a:cubicBezTo>
                  <a:pt x="172" y="39"/>
                  <a:pt x="172" y="39"/>
                  <a:pt x="172" y="39"/>
                </a:cubicBezTo>
                <a:close/>
                <a:moveTo>
                  <a:pt x="168" y="42"/>
                </a:moveTo>
                <a:cubicBezTo>
                  <a:pt x="168" y="42"/>
                  <a:pt x="168" y="42"/>
                  <a:pt x="168" y="41"/>
                </a:cubicBezTo>
                <a:cubicBezTo>
                  <a:pt x="168" y="41"/>
                  <a:pt x="168" y="41"/>
                  <a:pt x="168" y="41"/>
                </a:cubicBezTo>
                <a:lnTo>
                  <a:pt x="168" y="42"/>
                </a:lnTo>
                <a:close/>
                <a:moveTo>
                  <a:pt x="195" y="39"/>
                </a:moveTo>
                <a:cubicBezTo>
                  <a:pt x="195" y="39"/>
                  <a:pt x="195" y="39"/>
                  <a:pt x="195" y="39"/>
                </a:cubicBezTo>
                <a:cubicBezTo>
                  <a:pt x="195" y="39"/>
                  <a:pt x="195" y="39"/>
                  <a:pt x="195" y="39"/>
                </a:cubicBezTo>
                <a:cubicBezTo>
                  <a:pt x="195" y="39"/>
                  <a:pt x="195" y="39"/>
                  <a:pt x="195" y="39"/>
                </a:cubicBezTo>
                <a:close/>
                <a:moveTo>
                  <a:pt x="173" y="39"/>
                </a:move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40"/>
                  <a:pt x="173" y="40"/>
                </a:cubicBezTo>
                <a:cubicBezTo>
                  <a:pt x="173" y="40"/>
                  <a:pt x="173" y="40"/>
                  <a:pt x="173" y="40"/>
                </a:cubicBezTo>
                <a:lnTo>
                  <a:pt x="173" y="39"/>
                </a:lnTo>
                <a:close/>
                <a:moveTo>
                  <a:pt x="97" y="88"/>
                </a:moveTo>
                <a:cubicBezTo>
                  <a:pt x="97" y="88"/>
                  <a:pt x="97" y="88"/>
                  <a:pt x="97" y="88"/>
                </a:cubicBezTo>
                <a:cubicBezTo>
                  <a:pt x="97" y="88"/>
                  <a:pt x="97" y="88"/>
                  <a:pt x="97" y="88"/>
                </a:cubicBezTo>
                <a:cubicBezTo>
                  <a:pt x="97" y="88"/>
                  <a:pt x="97" y="88"/>
                  <a:pt x="97" y="88"/>
                </a:cubicBezTo>
                <a:close/>
                <a:moveTo>
                  <a:pt x="190" y="39"/>
                </a:moveTo>
                <a:cubicBezTo>
                  <a:pt x="189" y="39"/>
                  <a:pt x="189" y="39"/>
                  <a:pt x="189" y="40"/>
                </a:cubicBezTo>
                <a:cubicBezTo>
                  <a:pt x="189" y="40"/>
                  <a:pt x="189" y="40"/>
                  <a:pt x="189" y="40"/>
                </a:cubicBezTo>
                <a:cubicBezTo>
                  <a:pt x="189" y="40"/>
                  <a:pt x="189" y="40"/>
                  <a:pt x="190" y="40"/>
                </a:cubicBezTo>
                <a:cubicBezTo>
                  <a:pt x="190" y="40"/>
                  <a:pt x="190" y="39"/>
                  <a:pt x="190" y="39"/>
                </a:cubicBezTo>
                <a:close/>
                <a:moveTo>
                  <a:pt x="189" y="39"/>
                </a:moveTo>
                <a:cubicBezTo>
                  <a:pt x="190" y="40"/>
                  <a:pt x="190" y="40"/>
                  <a:pt x="190" y="40"/>
                </a:cubicBezTo>
                <a:cubicBezTo>
                  <a:pt x="190" y="40"/>
                  <a:pt x="190" y="40"/>
                  <a:pt x="190" y="40"/>
                </a:cubicBezTo>
                <a:lnTo>
                  <a:pt x="189" y="39"/>
                </a:lnTo>
                <a:close/>
                <a:moveTo>
                  <a:pt x="168" y="42"/>
                </a:moveTo>
                <a:cubicBezTo>
                  <a:pt x="168" y="42"/>
                  <a:pt x="168" y="42"/>
                  <a:pt x="168" y="42"/>
                </a:cubicBezTo>
                <a:cubicBezTo>
                  <a:pt x="168" y="42"/>
                  <a:pt x="168" y="42"/>
                  <a:pt x="168" y="42"/>
                </a:cubicBezTo>
                <a:close/>
                <a:moveTo>
                  <a:pt x="172" y="38"/>
                </a:moveTo>
                <a:cubicBezTo>
                  <a:pt x="172" y="38"/>
                  <a:pt x="172" y="39"/>
                  <a:pt x="172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3" y="39"/>
                  <a:pt x="173" y="38"/>
                  <a:pt x="173" y="38"/>
                </a:cubicBezTo>
                <a:cubicBezTo>
                  <a:pt x="173" y="38"/>
                  <a:pt x="172" y="38"/>
                  <a:pt x="172" y="38"/>
                </a:cubicBezTo>
                <a:cubicBezTo>
                  <a:pt x="172" y="38"/>
                  <a:pt x="172" y="38"/>
                  <a:pt x="172" y="38"/>
                </a:cubicBezTo>
                <a:close/>
                <a:moveTo>
                  <a:pt x="184" y="40"/>
                </a:move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9"/>
                  <a:pt x="184" y="39"/>
                  <a:pt x="184" y="39"/>
                </a:cubicBezTo>
                <a:cubicBezTo>
                  <a:pt x="184" y="39"/>
                  <a:pt x="184" y="39"/>
                  <a:pt x="184" y="39"/>
                </a:cubicBezTo>
                <a:cubicBezTo>
                  <a:pt x="184" y="39"/>
                  <a:pt x="184" y="39"/>
                  <a:pt x="184" y="40"/>
                </a:cubicBezTo>
                <a:close/>
                <a:moveTo>
                  <a:pt x="153" y="42"/>
                </a:move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close/>
                <a:moveTo>
                  <a:pt x="166" y="42"/>
                </a:moveTo>
                <a:cubicBezTo>
                  <a:pt x="166" y="42"/>
                  <a:pt x="166" y="43"/>
                  <a:pt x="166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68" y="43"/>
                  <a:pt x="168" y="42"/>
                  <a:pt x="168" y="42"/>
                </a:cubicBezTo>
                <a:cubicBezTo>
                  <a:pt x="166" y="42"/>
                  <a:pt x="167" y="41"/>
                  <a:pt x="167" y="42"/>
                </a:cubicBezTo>
                <a:cubicBezTo>
                  <a:pt x="168" y="42"/>
                  <a:pt x="168" y="42"/>
                  <a:pt x="168" y="42"/>
                </a:cubicBezTo>
                <a:cubicBezTo>
                  <a:pt x="167" y="42"/>
                  <a:pt x="166" y="41"/>
                  <a:pt x="165" y="41"/>
                </a:cubicBezTo>
                <a:cubicBezTo>
                  <a:pt x="165" y="41"/>
                  <a:pt x="165" y="41"/>
                  <a:pt x="165" y="41"/>
                </a:cubicBezTo>
                <a:cubicBezTo>
                  <a:pt x="165" y="41"/>
                  <a:pt x="165" y="41"/>
                  <a:pt x="165" y="41"/>
                </a:cubicBezTo>
                <a:cubicBezTo>
                  <a:pt x="165" y="41"/>
                  <a:pt x="165" y="42"/>
                  <a:pt x="166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6" y="42"/>
                  <a:pt x="167" y="42"/>
                  <a:pt x="167" y="43"/>
                </a:cubicBezTo>
                <a:lnTo>
                  <a:pt x="166" y="42"/>
                </a:lnTo>
                <a:close/>
                <a:moveTo>
                  <a:pt x="153" y="43"/>
                </a:moveTo>
                <a:cubicBezTo>
                  <a:pt x="153" y="43"/>
                  <a:pt x="153" y="43"/>
                  <a:pt x="153" y="43"/>
                </a:cubicBezTo>
                <a:cubicBezTo>
                  <a:pt x="154" y="43"/>
                  <a:pt x="154" y="43"/>
                  <a:pt x="154" y="43"/>
                </a:cubicBezTo>
                <a:cubicBezTo>
                  <a:pt x="153" y="43"/>
                  <a:pt x="153" y="43"/>
                  <a:pt x="153" y="43"/>
                </a:cubicBezTo>
                <a:close/>
                <a:moveTo>
                  <a:pt x="190" y="42"/>
                </a:moveTo>
                <a:cubicBezTo>
                  <a:pt x="190" y="42"/>
                  <a:pt x="190" y="42"/>
                  <a:pt x="190" y="42"/>
                </a:cubicBezTo>
                <a:cubicBezTo>
                  <a:pt x="191" y="42"/>
                  <a:pt x="191" y="42"/>
                  <a:pt x="191" y="42"/>
                </a:cubicBezTo>
                <a:cubicBezTo>
                  <a:pt x="191" y="42"/>
                  <a:pt x="191" y="42"/>
                  <a:pt x="190" y="42"/>
                </a:cubicBezTo>
                <a:cubicBezTo>
                  <a:pt x="190" y="42"/>
                  <a:pt x="190" y="42"/>
                  <a:pt x="190" y="42"/>
                </a:cubicBezTo>
                <a:close/>
                <a:moveTo>
                  <a:pt x="181" y="38"/>
                </a:moveTo>
                <a:cubicBezTo>
                  <a:pt x="181" y="38"/>
                  <a:pt x="181" y="38"/>
                  <a:pt x="181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79" y="38"/>
                  <a:pt x="179" y="38"/>
                  <a:pt x="178" y="38"/>
                </a:cubicBezTo>
                <a:cubicBezTo>
                  <a:pt x="178" y="38"/>
                  <a:pt x="178" y="38"/>
                  <a:pt x="178" y="39"/>
                </a:cubicBezTo>
                <a:cubicBezTo>
                  <a:pt x="178" y="39"/>
                  <a:pt x="178" y="39"/>
                  <a:pt x="178" y="39"/>
                </a:cubicBezTo>
                <a:cubicBezTo>
                  <a:pt x="178" y="39"/>
                  <a:pt x="179" y="39"/>
                  <a:pt x="180" y="39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181" y="39"/>
                  <a:pt x="182" y="38"/>
                  <a:pt x="182" y="39"/>
                </a:cubicBezTo>
                <a:cubicBezTo>
                  <a:pt x="182" y="39"/>
                  <a:pt x="181" y="39"/>
                  <a:pt x="181" y="39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81" y="39"/>
                  <a:pt x="181" y="39"/>
                  <a:pt x="182" y="39"/>
                </a:cubicBezTo>
                <a:cubicBezTo>
                  <a:pt x="182" y="39"/>
                  <a:pt x="182" y="39"/>
                  <a:pt x="182" y="39"/>
                </a:cubicBezTo>
                <a:cubicBezTo>
                  <a:pt x="182" y="39"/>
                  <a:pt x="182" y="39"/>
                  <a:pt x="182" y="39"/>
                </a:cubicBezTo>
                <a:cubicBezTo>
                  <a:pt x="182" y="39"/>
                  <a:pt x="182" y="39"/>
                  <a:pt x="182" y="39"/>
                </a:cubicBezTo>
                <a:cubicBezTo>
                  <a:pt x="182" y="39"/>
                  <a:pt x="182" y="39"/>
                  <a:pt x="182" y="39"/>
                </a:cubicBezTo>
                <a:cubicBezTo>
                  <a:pt x="182" y="39"/>
                  <a:pt x="182" y="39"/>
                  <a:pt x="183" y="39"/>
                </a:cubicBezTo>
                <a:cubicBezTo>
                  <a:pt x="183" y="39"/>
                  <a:pt x="183" y="39"/>
                  <a:pt x="183" y="39"/>
                </a:cubicBezTo>
                <a:cubicBezTo>
                  <a:pt x="183" y="39"/>
                  <a:pt x="183" y="39"/>
                  <a:pt x="183" y="39"/>
                </a:cubicBezTo>
                <a:cubicBezTo>
                  <a:pt x="183" y="39"/>
                  <a:pt x="183" y="39"/>
                  <a:pt x="182" y="39"/>
                </a:cubicBezTo>
                <a:cubicBezTo>
                  <a:pt x="183" y="39"/>
                  <a:pt x="183" y="39"/>
                  <a:pt x="183" y="39"/>
                </a:cubicBezTo>
                <a:cubicBezTo>
                  <a:pt x="183" y="39"/>
                  <a:pt x="181" y="38"/>
                  <a:pt x="181" y="38"/>
                </a:cubicBezTo>
                <a:close/>
                <a:moveTo>
                  <a:pt x="223" y="40"/>
                </a:moveTo>
                <a:cubicBezTo>
                  <a:pt x="223" y="40"/>
                  <a:pt x="223" y="40"/>
                  <a:pt x="223" y="40"/>
                </a:cubicBezTo>
                <a:cubicBezTo>
                  <a:pt x="223" y="40"/>
                  <a:pt x="222" y="40"/>
                  <a:pt x="222" y="40"/>
                </a:cubicBezTo>
                <a:cubicBezTo>
                  <a:pt x="222" y="40"/>
                  <a:pt x="222" y="40"/>
                  <a:pt x="223" y="40"/>
                </a:cubicBezTo>
                <a:cubicBezTo>
                  <a:pt x="223" y="40"/>
                  <a:pt x="223" y="40"/>
                  <a:pt x="223" y="40"/>
                </a:cubicBezTo>
                <a:cubicBezTo>
                  <a:pt x="223" y="40"/>
                  <a:pt x="223" y="40"/>
                  <a:pt x="223" y="40"/>
                </a:cubicBezTo>
                <a:cubicBezTo>
                  <a:pt x="223" y="40"/>
                  <a:pt x="223" y="40"/>
                  <a:pt x="223" y="40"/>
                </a:cubicBezTo>
                <a:close/>
                <a:moveTo>
                  <a:pt x="167" y="38"/>
                </a:moveTo>
                <a:cubicBezTo>
                  <a:pt x="167" y="38"/>
                  <a:pt x="167" y="38"/>
                  <a:pt x="167" y="38"/>
                </a:cubicBezTo>
                <a:cubicBezTo>
                  <a:pt x="166" y="38"/>
                  <a:pt x="166" y="38"/>
                  <a:pt x="166" y="38"/>
                </a:cubicBezTo>
                <a:cubicBezTo>
                  <a:pt x="166" y="38"/>
                  <a:pt x="166" y="38"/>
                  <a:pt x="166" y="38"/>
                </a:cubicBezTo>
                <a:lnTo>
                  <a:pt x="167" y="38"/>
                </a:lnTo>
                <a:close/>
                <a:moveTo>
                  <a:pt x="167" y="38"/>
                </a:moveTo>
                <a:cubicBezTo>
                  <a:pt x="167" y="38"/>
                  <a:pt x="167" y="38"/>
                  <a:pt x="167" y="38"/>
                </a:cubicBezTo>
                <a:cubicBezTo>
                  <a:pt x="167" y="38"/>
                  <a:pt x="167" y="38"/>
                  <a:pt x="167" y="38"/>
                </a:cubicBezTo>
                <a:cubicBezTo>
                  <a:pt x="167" y="38"/>
                  <a:pt x="167" y="38"/>
                  <a:pt x="167" y="38"/>
                </a:cubicBezTo>
                <a:close/>
                <a:moveTo>
                  <a:pt x="213" y="40"/>
                </a:moveTo>
                <a:cubicBezTo>
                  <a:pt x="213" y="40"/>
                  <a:pt x="213" y="40"/>
                  <a:pt x="213" y="40"/>
                </a:cubicBezTo>
                <a:cubicBezTo>
                  <a:pt x="213" y="40"/>
                  <a:pt x="213" y="39"/>
                  <a:pt x="213" y="39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3" y="40"/>
                  <a:pt x="213" y="40"/>
                  <a:pt x="213" y="40"/>
                </a:cubicBezTo>
                <a:close/>
                <a:moveTo>
                  <a:pt x="197" y="42"/>
                </a:moveTo>
                <a:cubicBezTo>
                  <a:pt x="197" y="41"/>
                  <a:pt x="196" y="41"/>
                  <a:pt x="197" y="40"/>
                </a:cubicBezTo>
                <a:cubicBezTo>
                  <a:pt x="197" y="40"/>
                  <a:pt x="197" y="40"/>
                  <a:pt x="197" y="40"/>
                </a:cubicBezTo>
                <a:cubicBezTo>
                  <a:pt x="197" y="40"/>
                  <a:pt x="197" y="40"/>
                  <a:pt x="197" y="40"/>
                </a:cubicBezTo>
                <a:cubicBezTo>
                  <a:pt x="197" y="40"/>
                  <a:pt x="196" y="40"/>
                  <a:pt x="196" y="40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5" y="40"/>
                  <a:pt x="195" y="40"/>
                  <a:pt x="195" y="40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6" y="40"/>
                  <a:pt x="195" y="39"/>
                  <a:pt x="195" y="39"/>
                </a:cubicBezTo>
                <a:cubicBezTo>
                  <a:pt x="195" y="39"/>
                  <a:pt x="195" y="39"/>
                  <a:pt x="195" y="39"/>
                </a:cubicBezTo>
                <a:cubicBezTo>
                  <a:pt x="195" y="39"/>
                  <a:pt x="195" y="39"/>
                  <a:pt x="195" y="39"/>
                </a:cubicBezTo>
                <a:cubicBezTo>
                  <a:pt x="195" y="39"/>
                  <a:pt x="195" y="39"/>
                  <a:pt x="194" y="39"/>
                </a:cubicBezTo>
                <a:cubicBezTo>
                  <a:pt x="194" y="39"/>
                  <a:pt x="194" y="39"/>
                  <a:pt x="194" y="39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40"/>
                  <a:pt x="195" y="40"/>
                  <a:pt x="195" y="40"/>
                </a:cubicBezTo>
                <a:cubicBezTo>
                  <a:pt x="195" y="41"/>
                  <a:pt x="196" y="41"/>
                  <a:pt x="196" y="41"/>
                </a:cubicBezTo>
                <a:cubicBezTo>
                  <a:pt x="196" y="41"/>
                  <a:pt x="196" y="41"/>
                  <a:pt x="196" y="41"/>
                </a:cubicBezTo>
                <a:cubicBezTo>
                  <a:pt x="196" y="41"/>
                  <a:pt x="196" y="41"/>
                  <a:pt x="197" y="41"/>
                </a:cubicBezTo>
                <a:cubicBezTo>
                  <a:pt x="196" y="42"/>
                  <a:pt x="196" y="42"/>
                  <a:pt x="196" y="42"/>
                </a:cubicBezTo>
                <a:cubicBezTo>
                  <a:pt x="196" y="41"/>
                  <a:pt x="196" y="41"/>
                  <a:pt x="196" y="41"/>
                </a:cubicBezTo>
                <a:cubicBezTo>
                  <a:pt x="196" y="42"/>
                  <a:pt x="196" y="42"/>
                  <a:pt x="195" y="42"/>
                </a:cubicBezTo>
                <a:cubicBezTo>
                  <a:pt x="196" y="42"/>
                  <a:pt x="196" y="42"/>
                  <a:pt x="196" y="42"/>
                </a:cubicBezTo>
                <a:cubicBezTo>
                  <a:pt x="196" y="42"/>
                  <a:pt x="196" y="42"/>
                  <a:pt x="196" y="42"/>
                </a:cubicBezTo>
                <a:cubicBezTo>
                  <a:pt x="197" y="42"/>
                  <a:pt x="197" y="42"/>
                  <a:pt x="197" y="42"/>
                </a:cubicBezTo>
                <a:close/>
                <a:moveTo>
                  <a:pt x="181" y="40"/>
                </a:moveTo>
                <a:cubicBezTo>
                  <a:pt x="181" y="40"/>
                  <a:pt x="181" y="41"/>
                  <a:pt x="181" y="41"/>
                </a:cubicBezTo>
                <a:cubicBezTo>
                  <a:pt x="181" y="40"/>
                  <a:pt x="181" y="40"/>
                  <a:pt x="181" y="40"/>
                </a:cubicBezTo>
                <a:cubicBezTo>
                  <a:pt x="181" y="40"/>
                  <a:pt x="181" y="40"/>
                  <a:pt x="181" y="40"/>
                </a:cubicBezTo>
                <a:cubicBezTo>
                  <a:pt x="181" y="40"/>
                  <a:pt x="180" y="40"/>
                  <a:pt x="180" y="40"/>
                </a:cubicBezTo>
                <a:cubicBezTo>
                  <a:pt x="180" y="40"/>
                  <a:pt x="181" y="40"/>
                  <a:pt x="181" y="40"/>
                </a:cubicBezTo>
                <a:close/>
                <a:moveTo>
                  <a:pt x="171" y="38"/>
                </a:moveTo>
                <a:cubicBezTo>
                  <a:pt x="172" y="38"/>
                  <a:pt x="173" y="38"/>
                  <a:pt x="172" y="37"/>
                </a:cubicBezTo>
                <a:cubicBezTo>
                  <a:pt x="172" y="37"/>
                  <a:pt x="173" y="37"/>
                  <a:pt x="174" y="37"/>
                </a:cubicBezTo>
                <a:cubicBezTo>
                  <a:pt x="174" y="37"/>
                  <a:pt x="174" y="37"/>
                  <a:pt x="174" y="37"/>
                </a:cubicBezTo>
                <a:cubicBezTo>
                  <a:pt x="174" y="37"/>
                  <a:pt x="174" y="37"/>
                  <a:pt x="174" y="37"/>
                </a:cubicBezTo>
                <a:cubicBezTo>
                  <a:pt x="173" y="37"/>
                  <a:pt x="174" y="37"/>
                  <a:pt x="175" y="37"/>
                </a:cubicBezTo>
                <a:cubicBezTo>
                  <a:pt x="174" y="37"/>
                  <a:pt x="175" y="37"/>
                  <a:pt x="175" y="37"/>
                </a:cubicBezTo>
                <a:cubicBezTo>
                  <a:pt x="174" y="37"/>
                  <a:pt x="174" y="37"/>
                  <a:pt x="173" y="37"/>
                </a:cubicBezTo>
                <a:cubicBezTo>
                  <a:pt x="172" y="37"/>
                  <a:pt x="171" y="37"/>
                  <a:pt x="171" y="37"/>
                </a:cubicBezTo>
                <a:cubicBezTo>
                  <a:pt x="171" y="37"/>
                  <a:pt x="171" y="37"/>
                  <a:pt x="171" y="38"/>
                </a:cubicBezTo>
                <a:close/>
                <a:moveTo>
                  <a:pt x="184" y="40"/>
                </a:moveTo>
                <a:cubicBezTo>
                  <a:pt x="184" y="40"/>
                  <a:pt x="184" y="40"/>
                  <a:pt x="184" y="40"/>
                </a:cubicBezTo>
                <a:cubicBezTo>
                  <a:pt x="184" y="39"/>
                  <a:pt x="184" y="39"/>
                  <a:pt x="183" y="39"/>
                </a:cubicBezTo>
                <a:cubicBezTo>
                  <a:pt x="184" y="39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lose/>
                <a:moveTo>
                  <a:pt x="80" y="88"/>
                </a:moveTo>
                <a:cubicBezTo>
                  <a:pt x="80" y="88"/>
                  <a:pt x="80" y="88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86"/>
                  <a:pt x="82" y="84"/>
                  <a:pt x="84" y="84"/>
                </a:cubicBezTo>
                <a:cubicBezTo>
                  <a:pt x="84" y="82"/>
                  <a:pt x="82" y="81"/>
                  <a:pt x="81" y="81"/>
                </a:cubicBezTo>
                <a:cubicBezTo>
                  <a:pt x="79" y="81"/>
                  <a:pt x="77" y="82"/>
                  <a:pt x="77" y="84"/>
                </a:cubicBezTo>
                <a:cubicBezTo>
                  <a:pt x="79" y="84"/>
                  <a:pt x="80" y="86"/>
                  <a:pt x="80" y="88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76" y="38"/>
                </a:moveTo>
                <a:cubicBezTo>
                  <a:pt x="175" y="38"/>
                  <a:pt x="175" y="38"/>
                  <a:pt x="175" y="38"/>
                </a:cubicBezTo>
                <a:cubicBezTo>
                  <a:pt x="174" y="38"/>
                  <a:pt x="176" y="38"/>
                  <a:pt x="176" y="38"/>
                </a:cubicBezTo>
                <a:cubicBezTo>
                  <a:pt x="176" y="38"/>
                  <a:pt x="176" y="38"/>
                  <a:pt x="176" y="38"/>
                </a:cubicBezTo>
                <a:close/>
                <a:moveTo>
                  <a:pt x="178" y="39"/>
                </a:moveTo>
                <a:cubicBezTo>
                  <a:pt x="178" y="39"/>
                  <a:pt x="178" y="39"/>
                  <a:pt x="178" y="40"/>
                </a:cubicBezTo>
                <a:cubicBezTo>
                  <a:pt x="178" y="40"/>
                  <a:pt x="178" y="40"/>
                  <a:pt x="178" y="39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7" y="40"/>
                  <a:pt x="177" y="41"/>
                  <a:pt x="177" y="41"/>
                </a:cubicBezTo>
                <a:cubicBezTo>
                  <a:pt x="177" y="41"/>
                  <a:pt x="177" y="41"/>
                  <a:pt x="178" y="41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78" y="41"/>
                  <a:pt x="178" y="41"/>
                  <a:pt x="178" y="40"/>
                </a:cubicBezTo>
                <a:cubicBezTo>
                  <a:pt x="178" y="40"/>
                  <a:pt x="179" y="40"/>
                  <a:pt x="179" y="40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0" y="40"/>
                  <a:pt x="180" y="40"/>
                  <a:pt x="181" y="40"/>
                </a:cubicBezTo>
                <a:cubicBezTo>
                  <a:pt x="181" y="40"/>
                  <a:pt x="181" y="40"/>
                  <a:pt x="181" y="40"/>
                </a:cubicBezTo>
                <a:cubicBezTo>
                  <a:pt x="181" y="40"/>
                  <a:pt x="180" y="39"/>
                  <a:pt x="180" y="39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180" y="39"/>
                  <a:pt x="180" y="39"/>
                  <a:pt x="180" y="39"/>
                </a:cubicBezTo>
                <a:cubicBezTo>
                  <a:pt x="179" y="39"/>
                  <a:pt x="179" y="39"/>
                  <a:pt x="178" y="39"/>
                </a:cubicBezTo>
                <a:cubicBezTo>
                  <a:pt x="178" y="39"/>
                  <a:pt x="178" y="39"/>
                  <a:pt x="178" y="39"/>
                </a:cubicBezTo>
                <a:cubicBezTo>
                  <a:pt x="178" y="39"/>
                  <a:pt x="178" y="39"/>
                  <a:pt x="178" y="39"/>
                </a:cubicBezTo>
                <a:cubicBezTo>
                  <a:pt x="179" y="39"/>
                  <a:pt x="178" y="39"/>
                  <a:pt x="178" y="39"/>
                </a:cubicBezTo>
                <a:cubicBezTo>
                  <a:pt x="178" y="39"/>
                  <a:pt x="178" y="39"/>
                  <a:pt x="178" y="39"/>
                </a:cubicBezTo>
                <a:close/>
                <a:moveTo>
                  <a:pt x="191" y="43"/>
                </a:move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2" y="43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2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lose/>
                <a:moveTo>
                  <a:pt x="128" y="33"/>
                </a:moveTo>
                <a:cubicBezTo>
                  <a:pt x="128" y="33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lose/>
                <a:moveTo>
                  <a:pt x="107" y="29"/>
                </a:moveTo>
                <a:cubicBezTo>
                  <a:pt x="106" y="30"/>
                  <a:pt x="106" y="30"/>
                  <a:pt x="106" y="30"/>
                </a:cubicBezTo>
                <a:cubicBezTo>
                  <a:pt x="106" y="30"/>
                  <a:pt x="106" y="30"/>
                  <a:pt x="107" y="30"/>
                </a:cubicBezTo>
                <a:cubicBezTo>
                  <a:pt x="107" y="30"/>
                  <a:pt x="107" y="30"/>
                  <a:pt x="107" y="29"/>
                </a:cubicBezTo>
                <a:close/>
                <a:moveTo>
                  <a:pt x="111" y="29"/>
                </a:move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lose/>
                <a:moveTo>
                  <a:pt x="121" y="35"/>
                </a:moveTo>
                <a:cubicBezTo>
                  <a:pt x="121" y="35"/>
                  <a:pt x="122" y="35"/>
                  <a:pt x="123" y="35"/>
                </a:cubicBezTo>
                <a:cubicBezTo>
                  <a:pt x="123" y="35"/>
                  <a:pt x="124" y="35"/>
                  <a:pt x="124" y="35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24" y="34"/>
                  <a:pt x="124" y="33"/>
                  <a:pt x="124" y="33"/>
                </a:cubicBezTo>
                <a:cubicBezTo>
                  <a:pt x="124" y="33"/>
                  <a:pt x="125" y="32"/>
                  <a:pt x="125" y="32"/>
                </a:cubicBezTo>
                <a:cubicBezTo>
                  <a:pt x="125" y="32"/>
                  <a:pt x="125" y="31"/>
                  <a:pt x="125" y="30"/>
                </a:cubicBezTo>
                <a:cubicBezTo>
                  <a:pt x="125" y="30"/>
                  <a:pt x="126" y="31"/>
                  <a:pt x="126" y="31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6" y="30"/>
                  <a:pt x="126" y="29"/>
                  <a:pt x="126" y="29"/>
                </a:cubicBezTo>
                <a:cubicBezTo>
                  <a:pt x="125" y="29"/>
                  <a:pt x="125" y="29"/>
                  <a:pt x="124" y="29"/>
                </a:cubicBezTo>
                <a:cubicBezTo>
                  <a:pt x="124" y="29"/>
                  <a:pt x="123" y="28"/>
                  <a:pt x="123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9"/>
                  <a:pt x="122" y="29"/>
                  <a:pt x="121" y="29"/>
                </a:cubicBezTo>
                <a:cubicBezTo>
                  <a:pt x="121" y="29"/>
                  <a:pt x="120" y="29"/>
                  <a:pt x="120" y="28"/>
                </a:cubicBezTo>
                <a:cubicBezTo>
                  <a:pt x="120" y="29"/>
                  <a:pt x="119" y="29"/>
                  <a:pt x="119" y="30"/>
                </a:cubicBezTo>
                <a:cubicBezTo>
                  <a:pt x="119" y="30"/>
                  <a:pt x="120" y="30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30"/>
                  <a:pt x="119" y="31"/>
                  <a:pt x="119" y="31"/>
                </a:cubicBezTo>
                <a:cubicBezTo>
                  <a:pt x="119" y="31"/>
                  <a:pt x="119" y="31"/>
                  <a:pt x="120" y="31"/>
                </a:cubicBezTo>
                <a:cubicBezTo>
                  <a:pt x="122" y="31"/>
                  <a:pt x="121" y="31"/>
                  <a:pt x="122" y="31"/>
                </a:cubicBezTo>
                <a:cubicBezTo>
                  <a:pt x="122" y="31"/>
                  <a:pt x="121" y="31"/>
                  <a:pt x="121" y="32"/>
                </a:cubicBezTo>
                <a:cubicBezTo>
                  <a:pt x="121" y="32"/>
                  <a:pt x="121" y="32"/>
                  <a:pt x="121" y="31"/>
                </a:cubicBezTo>
                <a:cubicBezTo>
                  <a:pt x="121" y="31"/>
                  <a:pt x="121" y="31"/>
                  <a:pt x="121" y="32"/>
                </a:cubicBezTo>
                <a:cubicBezTo>
                  <a:pt x="121" y="32"/>
                  <a:pt x="121" y="32"/>
                  <a:pt x="120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3"/>
                  <a:pt x="122" y="34"/>
                  <a:pt x="121" y="35"/>
                </a:cubicBezTo>
                <a:close/>
                <a:moveTo>
                  <a:pt x="258" y="93"/>
                </a:moveTo>
                <a:cubicBezTo>
                  <a:pt x="258" y="93"/>
                  <a:pt x="258" y="93"/>
                  <a:pt x="258" y="93"/>
                </a:cubicBezTo>
                <a:cubicBezTo>
                  <a:pt x="258" y="93"/>
                  <a:pt x="258" y="93"/>
                  <a:pt x="258" y="93"/>
                </a:cubicBezTo>
                <a:cubicBezTo>
                  <a:pt x="258" y="92"/>
                  <a:pt x="259" y="92"/>
                  <a:pt x="260" y="92"/>
                </a:cubicBezTo>
                <a:cubicBezTo>
                  <a:pt x="260" y="92"/>
                  <a:pt x="260" y="92"/>
                  <a:pt x="260" y="92"/>
                </a:cubicBezTo>
                <a:cubicBezTo>
                  <a:pt x="260" y="91"/>
                  <a:pt x="258" y="90"/>
                  <a:pt x="257" y="90"/>
                </a:cubicBezTo>
                <a:cubicBezTo>
                  <a:pt x="257" y="90"/>
                  <a:pt x="257" y="90"/>
                  <a:pt x="256" y="90"/>
                </a:cubicBezTo>
                <a:cubicBezTo>
                  <a:pt x="257" y="90"/>
                  <a:pt x="258" y="90"/>
                  <a:pt x="258" y="91"/>
                </a:cubicBezTo>
                <a:cubicBezTo>
                  <a:pt x="259" y="92"/>
                  <a:pt x="258" y="93"/>
                  <a:pt x="258" y="93"/>
                </a:cubicBezTo>
                <a:close/>
                <a:moveTo>
                  <a:pt x="4" y="88"/>
                </a:moveTo>
                <a:cubicBezTo>
                  <a:pt x="5" y="88"/>
                  <a:pt x="5" y="88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8"/>
                  <a:pt x="5" y="88"/>
                  <a:pt x="5" y="88"/>
                </a:cubicBezTo>
                <a:cubicBezTo>
                  <a:pt x="5" y="86"/>
                  <a:pt x="7" y="84"/>
                  <a:pt x="9" y="84"/>
                </a:cubicBezTo>
                <a:cubicBezTo>
                  <a:pt x="8" y="82"/>
                  <a:pt x="7" y="81"/>
                  <a:pt x="5" y="81"/>
                </a:cubicBezTo>
                <a:cubicBezTo>
                  <a:pt x="3" y="81"/>
                  <a:pt x="2" y="82"/>
                  <a:pt x="1" y="84"/>
                </a:cubicBezTo>
                <a:cubicBezTo>
                  <a:pt x="3" y="84"/>
                  <a:pt x="4" y="86"/>
                  <a:pt x="4" y="88"/>
                </a:cubicBezTo>
                <a:cubicBezTo>
                  <a:pt x="4" y="88"/>
                  <a:pt x="4" y="88"/>
                  <a:pt x="4" y="88"/>
                </a:cubicBezTo>
                <a:close/>
                <a:moveTo>
                  <a:pt x="102" y="30"/>
                </a:moveTo>
                <a:cubicBezTo>
                  <a:pt x="102" y="30"/>
                  <a:pt x="102" y="30"/>
                  <a:pt x="103" y="30"/>
                </a:cubicBezTo>
                <a:cubicBezTo>
                  <a:pt x="103" y="30"/>
                  <a:pt x="102" y="30"/>
                  <a:pt x="102" y="30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102" y="30"/>
                  <a:pt x="102" y="30"/>
                  <a:pt x="102" y="30"/>
                </a:cubicBezTo>
                <a:close/>
                <a:moveTo>
                  <a:pt x="113" y="35"/>
                </a:moveTo>
                <a:cubicBezTo>
                  <a:pt x="113" y="35"/>
                  <a:pt x="113" y="35"/>
                  <a:pt x="113" y="35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13" y="35"/>
                  <a:pt x="112" y="35"/>
                  <a:pt x="112" y="35"/>
                </a:cubicBezTo>
                <a:cubicBezTo>
                  <a:pt x="112" y="35"/>
                  <a:pt x="113" y="35"/>
                  <a:pt x="113" y="35"/>
                </a:cubicBezTo>
                <a:cubicBezTo>
                  <a:pt x="113" y="35"/>
                  <a:pt x="113" y="35"/>
                  <a:pt x="113" y="35"/>
                </a:cubicBezTo>
                <a:close/>
                <a:moveTo>
                  <a:pt x="119" y="32"/>
                </a:moveTo>
                <a:cubicBezTo>
                  <a:pt x="119" y="32"/>
                  <a:pt x="119" y="32"/>
                  <a:pt x="12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19" y="31"/>
                  <a:pt x="119" y="32"/>
                  <a:pt x="119" y="32"/>
                </a:cubicBezTo>
                <a:cubicBezTo>
                  <a:pt x="119" y="32"/>
                  <a:pt x="119" y="32"/>
                  <a:pt x="119" y="32"/>
                </a:cubicBezTo>
                <a:close/>
                <a:moveTo>
                  <a:pt x="139" y="35"/>
                </a:moveTo>
                <a:cubicBezTo>
                  <a:pt x="139" y="35"/>
                  <a:pt x="139" y="35"/>
                  <a:pt x="139" y="35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39" y="35"/>
                  <a:pt x="140" y="35"/>
                  <a:pt x="141" y="35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142" y="35"/>
                  <a:pt x="142" y="35"/>
                  <a:pt x="142" y="35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1" y="34"/>
                  <a:pt x="142" y="34"/>
                  <a:pt x="142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3" y="34"/>
                  <a:pt x="143" y="34"/>
                  <a:pt x="143" y="34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40" y="34"/>
                  <a:pt x="139" y="34"/>
                  <a:pt x="139" y="34"/>
                </a:cubicBezTo>
                <a:cubicBezTo>
                  <a:pt x="139" y="34"/>
                  <a:pt x="138" y="34"/>
                  <a:pt x="139" y="35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9" y="35"/>
                  <a:pt x="139" y="35"/>
                  <a:pt x="139" y="35"/>
                </a:cubicBezTo>
                <a:close/>
                <a:moveTo>
                  <a:pt x="111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2" y="30"/>
                  <a:pt x="111" y="30"/>
                  <a:pt x="111" y="30"/>
                </a:cubicBezTo>
                <a:close/>
                <a:moveTo>
                  <a:pt x="118" y="31"/>
                </a:moveTo>
                <a:cubicBezTo>
                  <a:pt x="117" y="32"/>
                  <a:pt x="116" y="34"/>
                  <a:pt x="115" y="35"/>
                </a:cubicBezTo>
                <a:cubicBezTo>
                  <a:pt x="116" y="35"/>
                  <a:pt x="117" y="35"/>
                  <a:pt x="117" y="34"/>
                </a:cubicBezTo>
                <a:cubicBezTo>
                  <a:pt x="117" y="33"/>
                  <a:pt x="117" y="33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1"/>
                  <a:pt x="118" y="31"/>
                  <a:pt x="118" y="31"/>
                </a:cubicBezTo>
                <a:close/>
                <a:moveTo>
                  <a:pt x="112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1"/>
                  <a:pt x="110" y="31"/>
                </a:cubicBezTo>
                <a:cubicBezTo>
                  <a:pt x="110" y="31"/>
                  <a:pt x="110" y="31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1" y="31"/>
                  <a:pt x="111" y="31"/>
                </a:cubicBezTo>
                <a:cubicBezTo>
                  <a:pt x="112" y="31"/>
                  <a:pt x="113" y="31"/>
                  <a:pt x="113" y="31"/>
                </a:cubicBezTo>
                <a:cubicBezTo>
                  <a:pt x="114" y="31"/>
                  <a:pt x="114" y="31"/>
                  <a:pt x="115" y="32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14" y="31"/>
                  <a:pt x="114" y="32"/>
                  <a:pt x="114" y="32"/>
                </a:cubicBezTo>
                <a:cubicBezTo>
                  <a:pt x="114" y="32"/>
                  <a:pt x="114" y="32"/>
                  <a:pt x="114" y="33"/>
                </a:cubicBezTo>
                <a:cubicBezTo>
                  <a:pt x="114" y="33"/>
                  <a:pt x="114" y="33"/>
                  <a:pt x="114" y="33"/>
                </a:cubicBezTo>
                <a:cubicBezTo>
                  <a:pt x="114" y="33"/>
                  <a:pt x="114" y="33"/>
                  <a:pt x="114" y="33"/>
                </a:cubicBezTo>
                <a:cubicBezTo>
                  <a:pt x="115" y="32"/>
                  <a:pt x="115" y="31"/>
                  <a:pt x="116" y="31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16" y="31"/>
                  <a:pt x="116" y="31"/>
                  <a:pt x="116" y="31"/>
                </a:cubicBezTo>
                <a:cubicBezTo>
                  <a:pt x="116" y="31"/>
                  <a:pt x="116" y="30"/>
                  <a:pt x="116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30"/>
                  <a:pt x="116" y="31"/>
                  <a:pt x="115" y="31"/>
                </a:cubicBezTo>
                <a:cubicBezTo>
                  <a:pt x="115" y="31"/>
                  <a:pt x="115" y="31"/>
                  <a:pt x="116" y="31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14" y="31"/>
                  <a:pt x="114" y="30"/>
                  <a:pt x="114" y="30"/>
                </a:cubicBezTo>
                <a:cubicBezTo>
                  <a:pt x="114" y="30"/>
                  <a:pt x="113" y="29"/>
                  <a:pt x="113" y="29"/>
                </a:cubicBezTo>
                <a:cubicBezTo>
                  <a:pt x="113" y="29"/>
                  <a:pt x="114" y="28"/>
                  <a:pt x="114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3" y="28"/>
                  <a:pt x="112" y="28"/>
                  <a:pt x="112" y="28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9"/>
                  <a:pt x="112" y="29"/>
                  <a:pt x="111" y="29"/>
                </a:cubicBezTo>
                <a:cubicBezTo>
                  <a:pt x="113" y="30"/>
                  <a:pt x="112" y="30"/>
                  <a:pt x="112" y="30"/>
                </a:cubicBezTo>
                <a:close/>
                <a:moveTo>
                  <a:pt x="129" y="35"/>
                </a:moveTo>
                <a:cubicBezTo>
                  <a:pt x="129" y="35"/>
                  <a:pt x="130" y="35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31" y="35"/>
                  <a:pt x="131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34"/>
                  <a:pt x="131" y="33"/>
                  <a:pt x="131" y="32"/>
                </a:cubicBezTo>
                <a:cubicBezTo>
                  <a:pt x="131" y="31"/>
                  <a:pt x="133" y="31"/>
                  <a:pt x="134" y="31"/>
                </a:cubicBezTo>
                <a:cubicBezTo>
                  <a:pt x="134" y="31"/>
                  <a:pt x="135" y="32"/>
                  <a:pt x="135" y="32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5" y="30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1" y="30"/>
                  <a:pt x="130" y="29"/>
                </a:cubicBezTo>
                <a:cubicBezTo>
                  <a:pt x="130" y="29"/>
                  <a:pt x="129" y="29"/>
                  <a:pt x="129" y="28"/>
                </a:cubicBezTo>
                <a:cubicBezTo>
                  <a:pt x="129" y="28"/>
                  <a:pt x="128" y="29"/>
                  <a:pt x="128" y="29"/>
                </a:cubicBezTo>
                <a:cubicBezTo>
                  <a:pt x="127" y="30"/>
                  <a:pt x="127" y="30"/>
                  <a:pt x="127" y="31"/>
                </a:cubicBezTo>
                <a:cubicBezTo>
                  <a:pt x="127" y="31"/>
                  <a:pt x="128" y="32"/>
                  <a:pt x="128" y="3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3"/>
                  <a:pt x="129" y="33"/>
                  <a:pt x="128" y="33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29" y="33"/>
                  <a:pt x="129" y="34"/>
                  <a:pt x="129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9" y="34"/>
                  <a:pt x="129" y="34"/>
                  <a:pt x="129" y="35"/>
                </a:cubicBezTo>
                <a:close/>
                <a:moveTo>
                  <a:pt x="128" y="33"/>
                </a:moveTo>
                <a:cubicBezTo>
                  <a:pt x="128" y="33"/>
                  <a:pt x="128" y="32"/>
                  <a:pt x="128" y="32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29" y="32"/>
                  <a:pt x="129" y="32"/>
                  <a:pt x="128" y="33"/>
                </a:cubicBezTo>
                <a:close/>
                <a:moveTo>
                  <a:pt x="129" y="33"/>
                </a:moveTo>
                <a:cubicBezTo>
                  <a:pt x="130" y="33"/>
                  <a:pt x="130" y="32"/>
                  <a:pt x="130" y="32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31" y="33"/>
                  <a:pt x="130" y="33"/>
                  <a:pt x="129" y="33"/>
                </a:cubicBezTo>
                <a:close/>
                <a:moveTo>
                  <a:pt x="206" y="35"/>
                </a:moveTo>
                <a:cubicBezTo>
                  <a:pt x="206" y="35"/>
                  <a:pt x="206" y="35"/>
                  <a:pt x="206" y="35"/>
                </a:cubicBezTo>
                <a:cubicBezTo>
                  <a:pt x="206" y="35"/>
                  <a:pt x="206" y="35"/>
                  <a:pt x="206" y="35"/>
                </a:cubicBezTo>
                <a:cubicBezTo>
                  <a:pt x="206" y="35"/>
                  <a:pt x="207" y="35"/>
                  <a:pt x="207" y="35"/>
                </a:cubicBezTo>
                <a:cubicBezTo>
                  <a:pt x="207" y="35"/>
                  <a:pt x="207" y="34"/>
                  <a:pt x="207" y="34"/>
                </a:cubicBezTo>
                <a:cubicBezTo>
                  <a:pt x="207" y="34"/>
                  <a:pt x="207" y="34"/>
                  <a:pt x="207" y="34"/>
                </a:cubicBezTo>
                <a:cubicBezTo>
                  <a:pt x="207" y="34"/>
                  <a:pt x="207" y="34"/>
                  <a:pt x="207" y="34"/>
                </a:cubicBezTo>
                <a:cubicBezTo>
                  <a:pt x="207" y="34"/>
                  <a:pt x="207" y="34"/>
                  <a:pt x="207" y="34"/>
                </a:cubicBezTo>
                <a:cubicBezTo>
                  <a:pt x="207" y="34"/>
                  <a:pt x="207" y="34"/>
                  <a:pt x="207" y="34"/>
                </a:cubicBezTo>
                <a:cubicBezTo>
                  <a:pt x="207" y="34"/>
                  <a:pt x="207" y="34"/>
                  <a:pt x="207" y="34"/>
                </a:cubicBezTo>
                <a:cubicBezTo>
                  <a:pt x="207" y="34"/>
                  <a:pt x="207" y="34"/>
                  <a:pt x="207" y="34"/>
                </a:cubicBezTo>
                <a:cubicBezTo>
                  <a:pt x="207" y="34"/>
                  <a:pt x="208" y="33"/>
                  <a:pt x="206" y="33"/>
                </a:cubicBezTo>
                <a:cubicBezTo>
                  <a:pt x="207" y="33"/>
                  <a:pt x="207" y="33"/>
                  <a:pt x="208" y="33"/>
                </a:cubicBezTo>
                <a:cubicBezTo>
                  <a:pt x="208" y="33"/>
                  <a:pt x="208" y="33"/>
                  <a:pt x="208" y="33"/>
                </a:cubicBezTo>
                <a:cubicBezTo>
                  <a:pt x="209" y="33"/>
                  <a:pt x="209" y="33"/>
                  <a:pt x="209" y="33"/>
                </a:cubicBezTo>
                <a:cubicBezTo>
                  <a:pt x="209" y="33"/>
                  <a:pt x="209" y="33"/>
                  <a:pt x="209" y="33"/>
                </a:cubicBezTo>
                <a:cubicBezTo>
                  <a:pt x="208" y="33"/>
                  <a:pt x="207" y="33"/>
                  <a:pt x="207" y="32"/>
                </a:cubicBezTo>
                <a:cubicBezTo>
                  <a:pt x="207" y="32"/>
                  <a:pt x="207" y="32"/>
                  <a:pt x="207" y="32"/>
                </a:cubicBezTo>
                <a:cubicBezTo>
                  <a:pt x="207" y="33"/>
                  <a:pt x="207" y="33"/>
                  <a:pt x="207" y="33"/>
                </a:cubicBezTo>
                <a:cubicBezTo>
                  <a:pt x="207" y="33"/>
                  <a:pt x="207" y="33"/>
                  <a:pt x="207" y="33"/>
                </a:cubicBezTo>
                <a:cubicBezTo>
                  <a:pt x="206" y="33"/>
                  <a:pt x="206" y="33"/>
                  <a:pt x="206" y="33"/>
                </a:cubicBezTo>
                <a:cubicBezTo>
                  <a:pt x="206" y="33"/>
                  <a:pt x="206" y="33"/>
                  <a:pt x="206" y="33"/>
                </a:cubicBezTo>
                <a:cubicBezTo>
                  <a:pt x="207" y="34"/>
                  <a:pt x="206" y="35"/>
                  <a:pt x="206" y="35"/>
                </a:cubicBezTo>
                <a:cubicBezTo>
                  <a:pt x="206" y="35"/>
                  <a:pt x="206" y="35"/>
                  <a:pt x="206" y="35"/>
                </a:cubicBezTo>
                <a:close/>
                <a:moveTo>
                  <a:pt x="207" y="33"/>
                </a:moveTo>
                <a:cubicBezTo>
                  <a:pt x="207" y="33"/>
                  <a:pt x="207" y="33"/>
                  <a:pt x="207" y="33"/>
                </a:cubicBezTo>
                <a:cubicBezTo>
                  <a:pt x="207" y="33"/>
                  <a:pt x="207" y="33"/>
                  <a:pt x="207" y="33"/>
                </a:cubicBezTo>
                <a:cubicBezTo>
                  <a:pt x="207" y="33"/>
                  <a:pt x="207" y="33"/>
                  <a:pt x="207" y="33"/>
                </a:cubicBezTo>
                <a:cubicBezTo>
                  <a:pt x="207" y="33"/>
                  <a:pt x="207" y="33"/>
                  <a:pt x="207" y="33"/>
                </a:cubicBezTo>
                <a:cubicBezTo>
                  <a:pt x="207" y="33"/>
                  <a:pt x="207" y="33"/>
                  <a:pt x="207" y="33"/>
                </a:cubicBezTo>
                <a:close/>
                <a:moveTo>
                  <a:pt x="181" y="29"/>
                </a:moveTo>
                <a:cubicBezTo>
                  <a:pt x="181" y="29"/>
                  <a:pt x="181" y="29"/>
                  <a:pt x="181" y="29"/>
                </a:cubicBezTo>
                <a:cubicBezTo>
                  <a:pt x="181" y="28"/>
                  <a:pt x="181" y="28"/>
                  <a:pt x="181" y="28"/>
                </a:cubicBezTo>
                <a:cubicBezTo>
                  <a:pt x="181" y="28"/>
                  <a:pt x="181" y="28"/>
                  <a:pt x="181" y="28"/>
                </a:cubicBezTo>
                <a:cubicBezTo>
                  <a:pt x="181" y="28"/>
                  <a:pt x="181" y="28"/>
                  <a:pt x="181" y="29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1" y="29"/>
                  <a:pt x="181" y="29"/>
                  <a:pt x="181" y="29"/>
                </a:cubicBezTo>
                <a:close/>
                <a:moveTo>
                  <a:pt x="198" y="29"/>
                </a:moveTo>
                <a:cubicBezTo>
                  <a:pt x="198" y="29"/>
                  <a:pt x="198" y="29"/>
                  <a:pt x="198" y="29"/>
                </a:cubicBezTo>
                <a:cubicBezTo>
                  <a:pt x="198" y="29"/>
                  <a:pt x="198" y="29"/>
                  <a:pt x="198" y="29"/>
                </a:cubicBezTo>
                <a:cubicBezTo>
                  <a:pt x="198" y="29"/>
                  <a:pt x="198" y="29"/>
                  <a:pt x="198" y="29"/>
                </a:cubicBezTo>
                <a:cubicBezTo>
                  <a:pt x="198" y="29"/>
                  <a:pt x="198" y="29"/>
                  <a:pt x="198" y="29"/>
                </a:cubicBezTo>
                <a:close/>
                <a:moveTo>
                  <a:pt x="220" y="29"/>
                </a:moveTo>
                <a:cubicBezTo>
                  <a:pt x="220" y="29"/>
                  <a:pt x="220" y="29"/>
                  <a:pt x="220" y="29"/>
                </a:cubicBezTo>
                <a:cubicBezTo>
                  <a:pt x="220" y="29"/>
                  <a:pt x="220" y="29"/>
                  <a:pt x="220" y="29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0" y="30"/>
                  <a:pt x="220" y="30"/>
                  <a:pt x="220" y="29"/>
                </a:cubicBezTo>
                <a:close/>
                <a:moveTo>
                  <a:pt x="216" y="30"/>
                </a:moveTo>
                <a:cubicBezTo>
                  <a:pt x="216" y="30"/>
                  <a:pt x="216" y="30"/>
                  <a:pt x="215" y="30"/>
                </a:cubicBezTo>
                <a:cubicBezTo>
                  <a:pt x="216" y="30"/>
                  <a:pt x="216" y="30"/>
                  <a:pt x="216" y="30"/>
                </a:cubicBezTo>
                <a:cubicBezTo>
                  <a:pt x="216" y="30"/>
                  <a:pt x="216" y="30"/>
                  <a:pt x="216" y="30"/>
                </a:cubicBezTo>
                <a:close/>
                <a:moveTo>
                  <a:pt x="178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8" y="30"/>
                  <a:pt x="178" y="30"/>
                  <a:pt x="178" y="30"/>
                </a:cubicBezTo>
                <a:cubicBezTo>
                  <a:pt x="178" y="30"/>
                  <a:pt x="178" y="30"/>
                  <a:pt x="178" y="30"/>
                </a:cubicBezTo>
                <a:close/>
                <a:moveTo>
                  <a:pt x="217" y="30"/>
                </a:moveTo>
                <a:cubicBezTo>
                  <a:pt x="218" y="30"/>
                  <a:pt x="218" y="30"/>
                  <a:pt x="218" y="30"/>
                </a:cubicBezTo>
                <a:cubicBezTo>
                  <a:pt x="218" y="30"/>
                  <a:pt x="218" y="30"/>
                  <a:pt x="218" y="30"/>
                </a:cubicBezTo>
                <a:cubicBezTo>
                  <a:pt x="218" y="30"/>
                  <a:pt x="219" y="30"/>
                  <a:pt x="219" y="30"/>
                </a:cubicBezTo>
                <a:cubicBezTo>
                  <a:pt x="218" y="30"/>
                  <a:pt x="218" y="30"/>
                  <a:pt x="218" y="29"/>
                </a:cubicBezTo>
                <a:cubicBezTo>
                  <a:pt x="218" y="29"/>
                  <a:pt x="218" y="29"/>
                  <a:pt x="218" y="29"/>
                </a:cubicBezTo>
                <a:cubicBezTo>
                  <a:pt x="218" y="29"/>
                  <a:pt x="218" y="30"/>
                  <a:pt x="217" y="30"/>
                </a:cubicBezTo>
                <a:cubicBezTo>
                  <a:pt x="217" y="30"/>
                  <a:pt x="217" y="30"/>
                  <a:pt x="217" y="30"/>
                </a:cubicBezTo>
                <a:close/>
                <a:moveTo>
                  <a:pt x="229" y="30"/>
                </a:moveTo>
                <a:cubicBezTo>
                  <a:pt x="229" y="30"/>
                  <a:pt x="228" y="30"/>
                  <a:pt x="228" y="30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28" y="30"/>
                  <a:pt x="229" y="30"/>
                  <a:pt x="229" y="30"/>
                </a:cubicBezTo>
                <a:close/>
                <a:moveTo>
                  <a:pt x="250" y="94"/>
                </a:moveTo>
                <a:cubicBezTo>
                  <a:pt x="250" y="94"/>
                  <a:pt x="250" y="94"/>
                  <a:pt x="250" y="94"/>
                </a:cubicBezTo>
                <a:cubicBezTo>
                  <a:pt x="250" y="94"/>
                  <a:pt x="249" y="95"/>
                  <a:pt x="249" y="95"/>
                </a:cubicBezTo>
                <a:cubicBezTo>
                  <a:pt x="250" y="95"/>
                  <a:pt x="250" y="95"/>
                  <a:pt x="250" y="95"/>
                </a:cubicBezTo>
                <a:cubicBezTo>
                  <a:pt x="250" y="95"/>
                  <a:pt x="250" y="94"/>
                  <a:pt x="251" y="94"/>
                </a:cubicBezTo>
                <a:cubicBezTo>
                  <a:pt x="251" y="94"/>
                  <a:pt x="251" y="94"/>
                  <a:pt x="251" y="94"/>
                </a:cubicBezTo>
                <a:cubicBezTo>
                  <a:pt x="250" y="94"/>
                  <a:pt x="250" y="94"/>
                  <a:pt x="250" y="94"/>
                </a:cubicBezTo>
                <a:close/>
                <a:moveTo>
                  <a:pt x="211" y="33"/>
                </a:moveTo>
                <a:cubicBezTo>
                  <a:pt x="211" y="33"/>
                  <a:pt x="212" y="33"/>
                  <a:pt x="212" y="34"/>
                </a:cubicBezTo>
                <a:cubicBezTo>
                  <a:pt x="212" y="34"/>
                  <a:pt x="212" y="34"/>
                  <a:pt x="212" y="34"/>
                </a:cubicBezTo>
                <a:cubicBezTo>
                  <a:pt x="212" y="34"/>
                  <a:pt x="212" y="34"/>
                  <a:pt x="212" y="34"/>
                </a:cubicBezTo>
                <a:cubicBezTo>
                  <a:pt x="212" y="33"/>
                  <a:pt x="211" y="33"/>
                  <a:pt x="211" y="33"/>
                </a:cubicBezTo>
                <a:cubicBezTo>
                  <a:pt x="211" y="33"/>
                  <a:pt x="211" y="33"/>
                  <a:pt x="211" y="33"/>
                </a:cubicBezTo>
                <a:close/>
                <a:moveTo>
                  <a:pt x="234" y="32"/>
                </a:moveTo>
                <a:cubicBezTo>
                  <a:pt x="234" y="32"/>
                  <a:pt x="235" y="32"/>
                  <a:pt x="235" y="33"/>
                </a:cubicBezTo>
                <a:cubicBezTo>
                  <a:pt x="235" y="32"/>
                  <a:pt x="235" y="32"/>
                  <a:pt x="235" y="32"/>
                </a:cubicBezTo>
                <a:cubicBezTo>
                  <a:pt x="234" y="32"/>
                  <a:pt x="234" y="31"/>
                  <a:pt x="234" y="30"/>
                </a:cubicBezTo>
                <a:cubicBezTo>
                  <a:pt x="234" y="30"/>
                  <a:pt x="234" y="30"/>
                  <a:pt x="234" y="29"/>
                </a:cubicBezTo>
                <a:cubicBezTo>
                  <a:pt x="234" y="29"/>
                  <a:pt x="234" y="29"/>
                  <a:pt x="234" y="29"/>
                </a:cubicBezTo>
                <a:cubicBezTo>
                  <a:pt x="234" y="29"/>
                  <a:pt x="234" y="29"/>
                  <a:pt x="234" y="29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4" y="31"/>
                  <a:pt x="234" y="31"/>
                  <a:pt x="234" y="31"/>
                </a:cubicBezTo>
                <a:cubicBezTo>
                  <a:pt x="234" y="32"/>
                  <a:pt x="234" y="32"/>
                  <a:pt x="234" y="32"/>
                </a:cubicBezTo>
                <a:close/>
                <a:moveTo>
                  <a:pt x="215" y="33"/>
                </a:moveTo>
                <a:cubicBezTo>
                  <a:pt x="215" y="33"/>
                  <a:pt x="215" y="34"/>
                  <a:pt x="215" y="34"/>
                </a:cubicBezTo>
                <a:cubicBezTo>
                  <a:pt x="215" y="34"/>
                  <a:pt x="215" y="34"/>
                  <a:pt x="215" y="34"/>
                </a:cubicBezTo>
                <a:cubicBezTo>
                  <a:pt x="215" y="33"/>
                  <a:pt x="215" y="33"/>
                  <a:pt x="215" y="33"/>
                </a:cubicBezTo>
                <a:cubicBezTo>
                  <a:pt x="215" y="33"/>
                  <a:pt x="215" y="33"/>
                  <a:pt x="215" y="33"/>
                </a:cubicBezTo>
                <a:cubicBezTo>
                  <a:pt x="215" y="33"/>
                  <a:pt x="215" y="33"/>
                  <a:pt x="215" y="33"/>
                </a:cubicBezTo>
                <a:cubicBezTo>
                  <a:pt x="215" y="33"/>
                  <a:pt x="215" y="33"/>
                  <a:pt x="215" y="32"/>
                </a:cubicBezTo>
                <a:cubicBezTo>
                  <a:pt x="215" y="33"/>
                  <a:pt x="214" y="33"/>
                  <a:pt x="214" y="34"/>
                </a:cubicBezTo>
                <a:cubicBezTo>
                  <a:pt x="214" y="33"/>
                  <a:pt x="214" y="33"/>
                  <a:pt x="215" y="33"/>
                </a:cubicBezTo>
                <a:close/>
                <a:moveTo>
                  <a:pt x="123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lose/>
                <a:moveTo>
                  <a:pt x="55" y="29"/>
                </a:move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9"/>
                  <a:pt x="54" y="29"/>
                </a:cubicBezTo>
                <a:lnTo>
                  <a:pt x="55" y="29"/>
                </a:lnTo>
                <a:close/>
                <a:moveTo>
                  <a:pt x="117" y="38"/>
                </a:moveTo>
                <a:cubicBezTo>
                  <a:pt x="116" y="38"/>
                  <a:pt x="116" y="38"/>
                  <a:pt x="116" y="38"/>
                </a:cubicBezTo>
                <a:cubicBezTo>
                  <a:pt x="116" y="38"/>
                  <a:pt x="116" y="38"/>
                  <a:pt x="117" y="39"/>
                </a:cubicBezTo>
                <a:cubicBezTo>
                  <a:pt x="117" y="38"/>
                  <a:pt x="117" y="38"/>
                  <a:pt x="117" y="38"/>
                </a:cubicBezTo>
                <a:close/>
                <a:moveTo>
                  <a:pt x="46" y="88"/>
                </a:move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6"/>
                  <a:pt x="49" y="84"/>
                  <a:pt x="51" y="84"/>
                </a:cubicBezTo>
                <a:cubicBezTo>
                  <a:pt x="50" y="82"/>
                  <a:pt x="49" y="81"/>
                  <a:pt x="47" y="81"/>
                </a:cubicBezTo>
                <a:cubicBezTo>
                  <a:pt x="45" y="81"/>
                  <a:pt x="44" y="82"/>
                  <a:pt x="43" y="84"/>
                </a:cubicBezTo>
                <a:cubicBezTo>
                  <a:pt x="45" y="84"/>
                  <a:pt x="46" y="86"/>
                  <a:pt x="46" y="88"/>
                </a:cubicBezTo>
                <a:cubicBezTo>
                  <a:pt x="46" y="88"/>
                  <a:pt x="46" y="88"/>
                  <a:pt x="46" y="88"/>
                </a:cubicBezTo>
                <a:close/>
                <a:moveTo>
                  <a:pt x="65" y="37"/>
                </a:moveTo>
                <a:cubicBezTo>
                  <a:pt x="66" y="37"/>
                  <a:pt x="67" y="36"/>
                  <a:pt x="67" y="35"/>
                </a:cubicBezTo>
                <a:cubicBezTo>
                  <a:pt x="67" y="35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9"/>
                  <a:pt x="65" y="29"/>
                  <a:pt x="65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9"/>
                  <a:pt x="64" y="29"/>
                  <a:pt x="64" y="30"/>
                </a:cubicBezTo>
                <a:cubicBezTo>
                  <a:pt x="65" y="30"/>
                  <a:pt x="65" y="30"/>
                  <a:pt x="65" y="31"/>
                </a:cubicBezTo>
                <a:cubicBezTo>
                  <a:pt x="65" y="32"/>
                  <a:pt x="64" y="32"/>
                  <a:pt x="64" y="32"/>
                </a:cubicBezTo>
                <a:cubicBezTo>
                  <a:pt x="63" y="32"/>
                  <a:pt x="62" y="32"/>
                  <a:pt x="62" y="31"/>
                </a:cubicBezTo>
                <a:cubicBezTo>
                  <a:pt x="62" y="31"/>
                  <a:pt x="62" y="30"/>
                  <a:pt x="63" y="30"/>
                </a:cubicBezTo>
                <a:cubicBezTo>
                  <a:pt x="63" y="30"/>
                  <a:pt x="62" y="30"/>
                  <a:pt x="62" y="30"/>
                </a:cubicBezTo>
                <a:cubicBezTo>
                  <a:pt x="62" y="30"/>
                  <a:pt x="61" y="30"/>
                  <a:pt x="61" y="29"/>
                </a:cubicBezTo>
                <a:cubicBezTo>
                  <a:pt x="60" y="30"/>
                  <a:pt x="60" y="31"/>
                  <a:pt x="60" y="32"/>
                </a:cubicBezTo>
                <a:cubicBezTo>
                  <a:pt x="60" y="33"/>
                  <a:pt x="61" y="35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3" y="35"/>
                  <a:pt x="63" y="35"/>
                  <a:pt x="63" y="34"/>
                </a:cubicBezTo>
                <a:cubicBezTo>
                  <a:pt x="63" y="34"/>
                  <a:pt x="63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6"/>
                  <a:pt x="65" y="37"/>
                  <a:pt x="65" y="37"/>
                </a:cubicBezTo>
                <a:close/>
                <a:moveTo>
                  <a:pt x="69" y="34"/>
                </a:moveTo>
                <a:cubicBezTo>
                  <a:pt x="69" y="34"/>
                  <a:pt x="69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69" y="34"/>
                  <a:pt x="69" y="34"/>
                </a:cubicBezTo>
                <a:close/>
                <a:moveTo>
                  <a:pt x="70" y="35"/>
                </a:moveTo>
                <a:cubicBezTo>
                  <a:pt x="71" y="35"/>
                  <a:pt x="72" y="35"/>
                  <a:pt x="72" y="35"/>
                </a:cubicBezTo>
                <a:cubicBezTo>
                  <a:pt x="74" y="35"/>
                  <a:pt x="75" y="34"/>
                  <a:pt x="76" y="33"/>
                </a:cubicBezTo>
                <a:cubicBezTo>
                  <a:pt x="76" y="33"/>
                  <a:pt x="75" y="33"/>
                  <a:pt x="75" y="33"/>
                </a:cubicBezTo>
                <a:cubicBezTo>
                  <a:pt x="75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1"/>
                  <a:pt x="76" y="30"/>
                  <a:pt x="75" y="29"/>
                </a:cubicBezTo>
                <a:cubicBezTo>
                  <a:pt x="75" y="29"/>
                  <a:pt x="75" y="29"/>
                  <a:pt x="75" y="30"/>
                </a:cubicBezTo>
                <a:cubicBezTo>
                  <a:pt x="75" y="30"/>
                  <a:pt x="75" y="30"/>
                  <a:pt x="75" y="31"/>
                </a:cubicBezTo>
                <a:cubicBezTo>
                  <a:pt x="75" y="32"/>
                  <a:pt x="74" y="32"/>
                  <a:pt x="74" y="32"/>
                </a:cubicBezTo>
                <a:cubicBezTo>
                  <a:pt x="73" y="32"/>
                  <a:pt x="72" y="32"/>
                  <a:pt x="72" y="31"/>
                </a:cubicBezTo>
                <a:cubicBezTo>
                  <a:pt x="72" y="30"/>
                  <a:pt x="72" y="30"/>
                  <a:pt x="72" y="30"/>
                </a:cubicBezTo>
                <a:cubicBezTo>
                  <a:pt x="71" y="30"/>
                  <a:pt x="71" y="29"/>
                  <a:pt x="71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9"/>
                  <a:pt x="69" y="30"/>
                  <a:pt x="69" y="30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9" y="33"/>
                </a:cubicBezTo>
                <a:cubicBezTo>
                  <a:pt x="69" y="32"/>
                  <a:pt x="70" y="32"/>
                  <a:pt x="70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4"/>
                  <a:pt x="70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5"/>
                  <a:pt x="71" y="35"/>
                  <a:pt x="70" y="35"/>
                </a:cubicBezTo>
                <a:close/>
                <a:moveTo>
                  <a:pt x="71" y="32"/>
                </a:move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70" y="30"/>
                  <a:pt x="71" y="30"/>
                </a:cubicBezTo>
                <a:cubicBezTo>
                  <a:pt x="71" y="30"/>
                  <a:pt x="72" y="30"/>
                  <a:pt x="72" y="31"/>
                </a:cubicBezTo>
                <a:cubicBezTo>
                  <a:pt x="72" y="31"/>
                  <a:pt x="71" y="32"/>
                  <a:pt x="71" y="32"/>
                </a:cubicBezTo>
                <a:close/>
                <a:moveTo>
                  <a:pt x="114" y="37"/>
                </a:moveTo>
                <a:cubicBezTo>
                  <a:pt x="114" y="37"/>
                  <a:pt x="114" y="37"/>
                  <a:pt x="115" y="37"/>
                </a:cubicBezTo>
                <a:cubicBezTo>
                  <a:pt x="116" y="38"/>
                  <a:pt x="115" y="37"/>
                  <a:pt x="117" y="38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6" y="38"/>
                  <a:pt x="115" y="38"/>
                  <a:pt x="115" y="38"/>
                </a:cubicBezTo>
                <a:cubicBezTo>
                  <a:pt x="115" y="38"/>
                  <a:pt x="116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9"/>
                </a:cubicBezTo>
                <a:cubicBezTo>
                  <a:pt x="117" y="39"/>
                  <a:pt x="117" y="38"/>
                  <a:pt x="117" y="38"/>
                </a:cubicBezTo>
                <a:cubicBezTo>
                  <a:pt x="117" y="38"/>
                  <a:pt x="117" y="38"/>
                  <a:pt x="117" y="39"/>
                </a:cubicBezTo>
                <a:cubicBezTo>
                  <a:pt x="117" y="39"/>
                  <a:pt x="117" y="39"/>
                  <a:pt x="118" y="39"/>
                </a:cubicBezTo>
                <a:cubicBezTo>
                  <a:pt x="117" y="37"/>
                  <a:pt x="116" y="37"/>
                  <a:pt x="114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4" y="37"/>
                  <a:pt x="114" y="37"/>
                  <a:pt x="114" y="37"/>
                </a:cubicBezTo>
                <a:close/>
                <a:moveTo>
                  <a:pt x="120" y="40"/>
                </a:moveTo>
                <a:cubicBezTo>
                  <a:pt x="121" y="39"/>
                  <a:pt x="122" y="39"/>
                  <a:pt x="123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39"/>
                  <a:pt x="123" y="38"/>
                  <a:pt x="124" y="37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1" y="37"/>
                  <a:pt x="120" y="37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20" y="40"/>
                  <a:pt x="120" y="40"/>
                </a:cubicBezTo>
                <a:close/>
                <a:moveTo>
                  <a:pt x="123" y="41"/>
                </a:moveTo>
                <a:cubicBezTo>
                  <a:pt x="123" y="41"/>
                  <a:pt x="123" y="41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4" y="43"/>
                  <a:pt x="123" y="43"/>
                  <a:pt x="123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2" y="43"/>
                  <a:pt x="121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19" y="43"/>
                  <a:pt x="119" y="43"/>
                  <a:pt x="119" y="43"/>
                </a:cubicBezTo>
                <a:cubicBezTo>
                  <a:pt x="119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4"/>
                  <a:pt x="121" y="44"/>
                  <a:pt x="122" y="44"/>
                </a:cubicBezTo>
                <a:cubicBezTo>
                  <a:pt x="122" y="44"/>
                  <a:pt x="122" y="43"/>
                  <a:pt x="123" y="43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4" y="44"/>
                  <a:pt x="124" y="44"/>
                  <a:pt x="125" y="44"/>
                </a:cubicBezTo>
                <a:cubicBezTo>
                  <a:pt x="125" y="43"/>
                  <a:pt x="125" y="43"/>
                  <a:pt x="125" y="43"/>
                </a:cubicBezTo>
                <a:cubicBezTo>
                  <a:pt x="125" y="43"/>
                  <a:pt x="125" y="43"/>
                  <a:pt x="125" y="43"/>
                </a:cubicBezTo>
                <a:cubicBezTo>
                  <a:pt x="125" y="43"/>
                  <a:pt x="125" y="43"/>
                  <a:pt x="125" y="43"/>
                </a:cubicBezTo>
                <a:cubicBezTo>
                  <a:pt x="126" y="43"/>
                  <a:pt x="126" y="42"/>
                  <a:pt x="126" y="41"/>
                </a:cubicBezTo>
                <a:cubicBezTo>
                  <a:pt x="126" y="41"/>
                  <a:pt x="126" y="40"/>
                  <a:pt x="126" y="40"/>
                </a:cubicBezTo>
                <a:cubicBezTo>
                  <a:pt x="126" y="39"/>
                  <a:pt x="126" y="38"/>
                  <a:pt x="125" y="37"/>
                </a:cubicBezTo>
                <a:cubicBezTo>
                  <a:pt x="124" y="38"/>
                  <a:pt x="124" y="40"/>
                  <a:pt x="123" y="41"/>
                </a:cubicBezTo>
                <a:close/>
                <a:moveTo>
                  <a:pt x="128" y="43"/>
                </a:moveTo>
                <a:cubicBezTo>
                  <a:pt x="129" y="43"/>
                  <a:pt x="129" y="43"/>
                  <a:pt x="129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3"/>
                  <a:pt x="129" y="43"/>
                  <a:pt x="128" y="43"/>
                </a:cubicBezTo>
                <a:close/>
                <a:moveTo>
                  <a:pt x="119" y="41"/>
                </a:moveTo>
                <a:cubicBezTo>
                  <a:pt x="119" y="41"/>
                  <a:pt x="119" y="40"/>
                  <a:pt x="120" y="40"/>
                </a:cubicBezTo>
                <a:cubicBezTo>
                  <a:pt x="119" y="40"/>
                  <a:pt x="119" y="40"/>
                  <a:pt x="119" y="40"/>
                </a:cubicBezTo>
                <a:cubicBezTo>
                  <a:pt x="119" y="40"/>
                  <a:pt x="119" y="40"/>
                  <a:pt x="119" y="40"/>
                </a:cubicBezTo>
                <a:cubicBezTo>
                  <a:pt x="119" y="40"/>
                  <a:pt x="119" y="40"/>
                  <a:pt x="119" y="40"/>
                </a:cubicBezTo>
                <a:cubicBezTo>
                  <a:pt x="119" y="41"/>
                  <a:pt x="119" y="41"/>
                  <a:pt x="119" y="41"/>
                </a:cubicBezTo>
                <a:close/>
                <a:moveTo>
                  <a:pt x="120" y="43"/>
                </a:moveTo>
                <a:cubicBezTo>
                  <a:pt x="119" y="42"/>
                  <a:pt x="119" y="42"/>
                  <a:pt x="119" y="41"/>
                </a:cubicBezTo>
                <a:cubicBezTo>
                  <a:pt x="119" y="41"/>
                  <a:pt x="119" y="41"/>
                  <a:pt x="119" y="41"/>
                </a:cubicBezTo>
                <a:cubicBezTo>
                  <a:pt x="119" y="42"/>
                  <a:pt x="119" y="42"/>
                  <a:pt x="119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lose/>
                <a:moveTo>
                  <a:pt x="103" y="29"/>
                </a:moveTo>
                <a:cubicBezTo>
                  <a:pt x="103" y="29"/>
                  <a:pt x="103" y="29"/>
                  <a:pt x="103" y="29"/>
                </a:cubicBezTo>
                <a:cubicBezTo>
                  <a:pt x="103" y="29"/>
                  <a:pt x="103" y="29"/>
                  <a:pt x="104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5" y="29"/>
                  <a:pt x="105" y="29"/>
                  <a:pt x="106" y="29"/>
                </a:cubicBezTo>
                <a:cubicBezTo>
                  <a:pt x="106" y="29"/>
                  <a:pt x="107" y="28"/>
                  <a:pt x="107" y="28"/>
                </a:cubicBezTo>
                <a:cubicBezTo>
                  <a:pt x="107" y="28"/>
                  <a:pt x="107" y="28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8" y="28"/>
                  <a:pt x="107" y="2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6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3" y="29"/>
                  <a:pt x="103" y="29"/>
                </a:cubicBezTo>
                <a:close/>
                <a:moveTo>
                  <a:pt x="87" y="28"/>
                </a:move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7" y="29"/>
                </a:cubicBezTo>
                <a:cubicBezTo>
                  <a:pt x="87" y="29"/>
                  <a:pt x="87" y="29"/>
                  <a:pt x="87" y="28"/>
                </a:cubicBezTo>
                <a:close/>
                <a:moveTo>
                  <a:pt x="97" y="35"/>
                </a:moveTo>
                <a:cubicBezTo>
                  <a:pt x="98" y="35"/>
                  <a:pt x="98" y="35"/>
                  <a:pt x="99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35"/>
                  <a:pt x="98" y="35"/>
                  <a:pt x="97" y="35"/>
                </a:cubicBezTo>
                <a:cubicBezTo>
                  <a:pt x="98" y="35"/>
                  <a:pt x="99" y="35"/>
                  <a:pt x="99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97" y="34"/>
                  <a:pt x="100" y="35"/>
                  <a:pt x="100" y="3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00" y="34"/>
                  <a:pt x="99" y="34"/>
                  <a:pt x="99" y="3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01" y="33"/>
                  <a:pt x="101" y="33"/>
                  <a:pt x="101" y="32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0" y="31"/>
                  <a:pt x="100" y="30"/>
                  <a:pt x="100" y="30"/>
                </a:cubicBezTo>
                <a:cubicBezTo>
                  <a:pt x="100" y="30"/>
                  <a:pt x="100" y="29"/>
                  <a:pt x="100" y="2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99" y="29"/>
                  <a:pt x="100" y="29"/>
                  <a:pt x="99" y="29"/>
                </a:cubicBezTo>
                <a:cubicBezTo>
                  <a:pt x="99" y="29"/>
                  <a:pt x="99" y="28"/>
                  <a:pt x="100" y="29"/>
                </a:cubicBezTo>
                <a:cubicBezTo>
                  <a:pt x="100" y="28"/>
                  <a:pt x="100" y="28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97" y="28"/>
                  <a:pt x="99" y="28"/>
                  <a:pt x="97" y="28"/>
                </a:cubicBezTo>
                <a:cubicBezTo>
                  <a:pt x="98" y="28"/>
                  <a:pt x="98" y="28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99" y="28"/>
                  <a:pt x="98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29"/>
                  <a:pt x="96" y="29"/>
                  <a:pt x="96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30"/>
                  <a:pt x="96" y="29"/>
                  <a:pt x="97" y="29"/>
                </a:cubicBezTo>
                <a:cubicBezTo>
                  <a:pt x="97" y="29"/>
                  <a:pt x="97" y="30"/>
                  <a:pt x="97" y="30"/>
                </a:cubicBezTo>
                <a:cubicBezTo>
                  <a:pt x="97" y="29"/>
                  <a:pt x="97" y="29"/>
                  <a:pt x="98" y="29"/>
                </a:cubicBezTo>
                <a:cubicBezTo>
                  <a:pt x="98" y="29"/>
                  <a:pt x="98" y="30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30"/>
                  <a:pt x="99" y="31"/>
                  <a:pt x="99" y="31"/>
                </a:cubicBezTo>
                <a:cubicBezTo>
                  <a:pt x="99" y="32"/>
                  <a:pt x="98" y="33"/>
                  <a:pt x="97" y="33"/>
                </a:cubicBezTo>
                <a:cubicBezTo>
                  <a:pt x="96" y="33"/>
                  <a:pt x="96" y="33"/>
                  <a:pt x="95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1"/>
                  <a:pt x="95" y="31"/>
                  <a:pt x="95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30"/>
                  <a:pt x="95" y="30"/>
                  <a:pt x="94" y="30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31"/>
                  <a:pt x="93" y="31"/>
                  <a:pt x="93" y="32"/>
                </a:cubicBezTo>
                <a:cubicBezTo>
                  <a:pt x="93" y="34"/>
                  <a:pt x="95" y="35"/>
                  <a:pt x="97" y="35"/>
                </a:cubicBezTo>
                <a:close/>
                <a:moveTo>
                  <a:pt x="99" y="31"/>
                </a:moveTo>
                <a:cubicBezTo>
                  <a:pt x="99" y="31"/>
                  <a:pt x="98" y="31"/>
                  <a:pt x="99" y="31"/>
                </a:cubicBezTo>
                <a:cubicBezTo>
                  <a:pt x="99" y="31"/>
                  <a:pt x="99" y="31"/>
                  <a:pt x="99" y="31"/>
                </a:cubicBezTo>
                <a:close/>
                <a:moveTo>
                  <a:pt x="104" y="35"/>
                </a:moveTo>
                <a:cubicBezTo>
                  <a:pt x="105" y="35"/>
                  <a:pt x="105" y="35"/>
                  <a:pt x="106" y="35"/>
                </a:cubicBezTo>
                <a:cubicBezTo>
                  <a:pt x="106" y="35"/>
                  <a:pt x="107" y="35"/>
                  <a:pt x="107" y="35"/>
                </a:cubicBezTo>
                <a:cubicBezTo>
                  <a:pt x="107" y="35"/>
                  <a:pt x="107" y="35"/>
                  <a:pt x="107" y="34"/>
                </a:cubicBezTo>
                <a:cubicBezTo>
                  <a:pt x="107" y="34"/>
                  <a:pt x="107" y="33"/>
                  <a:pt x="108" y="33"/>
                </a:cubicBezTo>
                <a:cubicBezTo>
                  <a:pt x="108" y="33"/>
                  <a:pt x="109" y="34"/>
                  <a:pt x="109" y="34"/>
                </a:cubicBezTo>
                <a:cubicBezTo>
                  <a:pt x="109" y="33"/>
                  <a:pt x="110" y="32"/>
                  <a:pt x="110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31"/>
                  <a:pt x="108" y="31"/>
                  <a:pt x="108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7" y="32"/>
                  <a:pt x="106" y="32"/>
                  <a:pt x="105" y="33"/>
                </a:cubicBezTo>
                <a:cubicBezTo>
                  <a:pt x="105" y="33"/>
                  <a:pt x="104" y="33"/>
                  <a:pt x="103" y="32"/>
                </a:cubicBezTo>
                <a:cubicBezTo>
                  <a:pt x="102" y="32"/>
                  <a:pt x="102" y="31"/>
                  <a:pt x="102" y="31"/>
                </a:cubicBezTo>
                <a:cubicBezTo>
                  <a:pt x="102" y="31"/>
                  <a:pt x="102" y="30"/>
                  <a:pt x="102" y="30"/>
                </a:cubicBezTo>
                <a:cubicBezTo>
                  <a:pt x="102" y="31"/>
                  <a:pt x="102" y="31"/>
                  <a:pt x="102" y="32"/>
                </a:cubicBezTo>
                <a:cubicBezTo>
                  <a:pt x="102" y="33"/>
                  <a:pt x="103" y="34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lose/>
                <a:moveTo>
                  <a:pt x="13" y="88"/>
                </a:moveTo>
                <a:cubicBezTo>
                  <a:pt x="13" y="88"/>
                  <a:pt x="13" y="88"/>
                  <a:pt x="13" y="88"/>
                </a:cubicBezTo>
                <a:cubicBezTo>
                  <a:pt x="13" y="88"/>
                  <a:pt x="14" y="88"/>
                  <a:pt x="14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86"/>
                  <a:pt x="15" y="84"/>
                  <a:pt x="17" y="84"/>
                </a:cubicBezTo>
                <a:cubicBezTo>
                  <a:pt x="17" y="82"/>
                  <a:pt x="16" y="81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0"/>
                  <a:pt x="15" y="80"/>
                  <a:pt x="14" y="80"/>
                </a:cubicBezTo>
                <a:cubicBezTo>
                  <a:pt x="16" y="79"/>
                  <a:pt x="17" y="78"/>
                  <a:pt x="17" y="76"/>
                </a:cubicBezTo>
                <a:cubicBezTo>
                  <a:pt x="17" y="74"/>
                  <a:pt x="17" y="73"/>
                  <a:pt x="15" y="72"/>
                </a:cubicBezTo>
                <a:cubicBezTo>
                  <a:pt x="15" y="72"/>
                  <a:pt x="16" y="72"/>
                  <a:pt x="16" y="72"/>
                </a:cubicBezTo>
                <a:cubicBezTo>
                  <a:pt x="16" y="71"/>
                  <a:pt x="15" y="71"/>
                  <a:pt x="15" y="70"/>
                </a:cubicBezTo>
                <a:cubicBezTo>
                  <a:pt x="16" y="70"/>
                  <a:pt x="17" y="68"/>
                  <a:pt x="17" y="67"/>
                </a:cubicBezTo>
                <a:cubicBezTo>
                  <a:pt x="17" y="65"/>
                  <a:pt x="16" y="64"/>
                  <a:pt x="15" y="63"/>
                </a:cubicBezTo>
                <a:cubicBezTo>
                  <a:pt x="16" y="63"/>
                  <a:pt x="16" y="62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0"/>
                  <a:pt x="17" y="59"/>
                  <a:pt x="17" y="58"/>
                </a:cubicBezTo>
                <a:cubicBezTo>
                  <a:pt x="17" y="56"/>
                  <a:pt x="16" y="54"/>
                  <a:pt x="13" y="54"/>
                </a:cubicBezTo>
                <a:cubicBezTo>
                  <a:pt x="11" y="54"/>
                  <a:pt x="10" y="56"/>
                  <a:pt x="10" y="58"/>
                </a:cubicBezTo>
                <a:cubicBezTo>
                  <a:pt x="10" y="59"/>
                  <a:pt x="10" y="59"/>
                  <a:pt x="10" y="60"/>
                </a:cubicBezTo>
                <a:cubicBezTo>
                  <a:pt x="10" y="60"/>
                  <a:pt x="10" y="61"/>
                  <a:pt x="10" y="61"/>
                </a:cubicBezTo>
                <a:cubicBezTo>
                  <a:pt x="10" y="62"/>
                  <a:pt x="10" y="63"/>
                  <a:pt x="11" y="64"/>
                </a:cubicBezTo>
                <a:cubicBezTo>
                  <a:pt x="10" y="65"/>
                  <a:pt x="10" y="66"/>
                  <a:pt x="10" y="67"/>
                </a:cubicBezTo>
                <a:cubicBezTo>
                  <a:pt x="10" y="68"/>
                  <a:pt x="10" y="69"/>
                  <a:pt x="11" y="70"/>
                </a:cubicBezTo>
                <a:cubicBezTo>
                  <a:pt x="11" y="70"/>
                  <a:pt x="10" y="71"/>
                  <a:pt x="10" y="72"/>
                </a:cubicBezTo>
                <a:cubicBezTo>
                  <a:pt x="10" y="72"/>
                  <a:pt x="10" y="73"/>
                  <a:pt x="11" y="73"/>
                </a:cubicBezTo>
                <a:cubicBezTo>
                  <a:pt x="10" y="74"/>
                  <a:pt x="10" y="75"/>
                  <a:pt x="10" y="76"/>
                </a:cubicBezTo>
                <a:cubicBezTo>
                  <a:pt x="10" y="77"/>
                  <a:pt x="10" y="79"/>
                  <a:pt x="12" y="79"/>
                </a:cubicBezTo>
                <a:cubicBezTo>
                  <a:pt x="11" y="80"/>
                  <a:pt x="11" y="80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2"/>
                  <a:pt x="10" y="83"/>
                  <a:pt x="10" y="84"/>
                </a:cubicBezTo>
                <a:cubicBezTo>
                  <a:pt x="11" y="84"/>
                  <a:pt x="13" y="86"/>
                  <a:pt x="13" y="88"/>
                </a:cubicBezTo>
                <a:cubicBezTo>
                  <a:pt x="13" y="88"/>
                  <a:pt x="13" y="88"/>
                  <a:pt x="13" y="88"/>
                </a:cubicBezTo>
                <a:close/>
                <a:moveTo>
                  <a:pt x="81" y="35"/>
                </a:moveTo>
                <a:cubicBezTo>
                  <a:pt x="83" y="35"/>
                  <a:pt x="84" y="34"/>
                  <a:pt x="84" y="32"/>
                </a:cubicBezTo>
                <a:cubicBezTo>
                  <a:pt x="84" y="31"/>
                  <a:pt x="84" y="31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1" y="29"/>
                  <a:pt x="81" y="28"/>
                  <a:pt x="81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8"/>
                  <a:pt x="80" y="29"/>
                  <a:pt x="80" y="30"/>
                </a:cubicBezTo>
                <a:cubicBezTo>
                  <a:pt x="80" y="30"/>
                  <a:pt x="80" y="29"/>
                  <a:pt x="80" y="29"/>
                </a:cubicBezTo>
                <a:cubicBezTo>
                  <a:pt x="81" y="29"/>
                  <a:pt x="82" y="30"/>
                  <a:pt x="82" y="31"/>
                </a:cubicBezTo>
                <a:cubicBezTo>
                  <a:pt x="82" y="32"/>
                  <a:pt x="81" y="33"/>
                  <a:pt x="80" y="33"/>
                </a:cubicBezTo>
                <a:cubicBezTo>
                  <a:pt x="79" y="33"/>
                  <a:pt x="79" y="32"/>
                  <a:pt x="79" y="31"/>
                </a:cubicBezTo>
                <a:cubicBezTo>
                  <a:pt x="79" y="31"/>
                  <a:pt x="79" y="30"/>
                  <a:pt x="79" y="30"/>
                </a:cubicBezTo>
                <a:cubicBezTo>
                  <a:pt x="79" y="30"/>
                  <a:pt x="79" y="30"/>
                  <a:pt x="78" y="30"/>
                </a:cubicBezTo>
                <a:cubicBezTo>
                  <a:pt x="78" y="30"/>
                  <a:pt x="78" y="30"/>
                  <a:pt x="77" y="30"/>
                </a:cubicBezTo>
                <a:cubicBezTo>
                  <a:pt x="77" y="30"/>
                  <a:pt x="77" y="30"/>
                  <a:pt x="77" y="30"/>
                </a:cubicBezTo>
                <a:cubicBezTo>
                  <a:pt x="77" y="30"/>
                  <a:pt x="77" y="31"/>
                  <a:pt x="77" y="32"/>
                </a:cubicBezTo>
                <a:cubicBezTo>
                  <a:pt x="77" y="34"/>
                  <a:pt x="78" y="35"/>
                  <a:pt x="81" y="35"/>
                </a:cubicBezTo>
                <a:close/>
                <a:moveTo>
                  <a:pt x="114" y="28"/>
                </a:moveTo>
                <a:cubicBezTo>
                  <a:pt x="114" y="28"/>
                  <a:pt x="115" y="28"/>
                  <a:pt x="115" y="28"/>
                </a:cubicBezTo>
                <a:cubicBezTo>
                  <a:pt x="115" y="28"/>
                  <a:pt x="116" y="28"/>
                  <a:pt x="115" y="29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6" y="29"/>
                  <a:pt x="116" y="29"/>
                  <a:pt x="116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30"/>
                  <a:pt x="116" y="30"/>
                  <a:pt x="117" y="30"/>
                </a:cubicBezTo>
                <a:cubicBezTo>
                  <a:pt x="117" y="30"/>
                  <a:pt x="117" y="29"/>
                  <a:pt x="117" y="29"/>
                </a:cubicBezTo>
                <a:cubicBezTo>
                  <a:pt x="116" y="28"/>
                  <a:pt x="115" y="28"/>
                  <a:pt x="114" y="28"/>
                </a:cubicBezTo>
                <a:close/>
                <a:moveTo>
                  <a:pt x="38" y="88"/>
                </a:moveTo>
                <a:cubicBezTo>
                  <a:pt x="38" y="88"/>
                  <a:pt x="38" y="88"/>
                  <a:pt x="39" y="88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86"/>
                  <a:pt x="40" y="84"/>
                  <a:pt x="42" y="84"/>
                </a:cubicBezTo>
                <a:cubicBezTo>
                  <a:pt x="42" y="82"/>
                  <a:pt x="40" y="81"/>
                  <a:pt x="39" y="81"/>
                </a:cubicBezTo>
                <a:cubicBezTo>
                  <a:pt x="37" y="81"/>
                  <a:pt x="35" y="82"/>
                  <a:pt x="35" y="84"/>
                </a:cubicBezTo>
                <a:cubicBezTo>
                  <a:pt x="37" y="84"/>
                  <a:pt x="38" y="86"/>
                  <a:pt x="38" y="88"/>
                </a:cubicBezTo>
                <a:cubicBezTo>
                  <a:pt x="38" y="88"/>
                  <a:pt x="38" y="88"/>
                  <a:pt x="38" y="88"/>
                </a:cubicBezTo>
                <a:close/>
                <a:moveTo>
                  <a:pt x="89" y="35"/>
                </a:moveTo>
                <a:cubicBezTo>
                  <a:pt x="91" y="35"/>
                  <a:pt x="93" y="34"/>
                  <a:pt x="93" y="32"/>
                </a:cubicBezTo>
                <a:cubicBezTo>
                  <a:pt x="93" y="31"/>
                  <a:pt x="93" y="30"/>
                  <a:pt x="92" y="30"/>
                </a:cubicBezTo>
                <a:cubicBezTo>
                  <a:pt x="92" y="30"/>
                  <a:pt x="91" y="31"/>
                  <a:pt x="91" y="31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2"/>
                  <a:pt x="90" y="33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1" y="34"/>
                  <a:pt x="90" y="34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7" y="34"/>
                  <a:pt x="86" y="33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1"/>
                  <a:pt x="85" y="31"/>
                  <a:pt x="85" y="31"/>
                </a:cubicBezTo>
                <a:cubicBezTo>
                  <a:pt x="85" y="31"/>
                  <a:pt x="85" y="31"/>
                  <a:pt x="85" y="32"/>
                </a:cubicBezTo>
                <a:cubicBezTo>
                  <a:pt x="85" y="34"/>
                  <a:pt x="87" y="35"/>
                  <a:pt x="89" y="35"/>
                </a:cubicBezTo>
                <a:close/>
                <a:moveTo>
                  <a:pt x="90" y="34"/>
                </a:moveTo>
                <a:cubicBezTo>
                  <a:pt x="89" y="34"/>
                  <a:pt x="89" y="34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90" y="34"/>
                  <a:pt x="90" y="34"/>
                  <a:pt x="90" y="34"/>
                </a:cubicBezTo>
                <a:close/>
                <a:moveTo>
                  <a:pt x="92" y="29"/>
                </a:moveTo>
                <a:cubicBezTo>
                  <a:pt x="92" y="29"/>
                  <a:pt x="92" y="29"/>
                  <a:pt x="92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30"/>
                  <a:pt x="90" y="30"/>
                </a:cubicBezTo>
                <a:cubicBezTo>
                  <a:pt x="90" y="30"/>
                  <a:pt x="91" y="30"/>
                  <a:pt x="91" y="30"/>
                </a:cubicBezTo>
                <a:cubicBezTo>
                  <a:pt x="91" y="30"/>
                  <a:pt x="92" y="30"/>
                  <a:pt x="92" y="29"/>
                </a:cubicBezTo>
                <a:close/>
                <a:moveTo>
                  <a:pt x="21" y="88"/>
                </a:moveTo>
                <a:cubicBezTo>
                  <a:pt x="21" y="88"/>
                  <a:pt x="22" y="88"/>
                  <a:pt x="22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6"/>
                  <a:pt x="24" y="84"/>
                  <a:pt x="26" y="84"/>
                </a:cubicBezTo>
                <a:cubicBezTo>
                  <a:pt x="25" y="83"/>
                  <a:pt x="25" y="82"/>
                  <a:pt x="25" y="82"/>
                </a:cubicBezTo>
                <a:cubicBezTo>
                  <a:pt x="26" y="82"/>
                  <a:pt x="26" y="81"/>
                  <a:pt x="26" y="80"/>
                </a:cubicBezTo>
                <a:cubicBezTo>
                  <a:pt x="26" y="79"/>
                  <a:pt x="26" y="78"/>
                  <a:pt x="25" y="78"/>
                </a:cubicBezTo>
                <a:cubicBezTo>
                  <a:pt x="25" y="78"/>
                  <a:pt x="26" y="77"/>
                  <a:pt x="26" y="76"/>
                </a:cubicBezTo>
                <a:cubicBezTo>
                  <a:pt x="26" y="75"/>
                  <a:pt x="26" y="74"/>
                  <a:pt x="25" y="74"/>
                </a:cubicBezTo>
                <a:cubicBezTo>
                  <a:pt x="25" y="74"/>
                  <a:pt x="25" y="74"/>
                  <a:pt x="26" y="74"/>
                </a:cubicBezTo>
                <a:cubicBezTo>
                  <a:pt x="26" y="74"/>
                  <a:pt x="27" y="74"/>
                  <a:pt x="27" y="73"/>
                </a:cubicBezTo>
                <a:cubicBezTo>
                  <a:pt x="27" y="74"/>
                  <a:pt x="26" y="75"/>
                  <a:pt x="26" y="76"/>
                </a:cubicBezTo>
                <a:cubicBezTo>
                  <a:pt x="26" y="78"/>
                  <a:pt x="28" y="80"/>
                  <a:pt x="30" y="80"/>
                </a:cubicBezTo>
                <a:cubicBezTo>
                  <a:pt x="32" y="80"/>
                  <a:pt x="33" y="79"/>
                  <a:pt x="34" y="78"/>
                </a:cubicBezTo>
                <a:cubicBezTo>
                  <a:pt x="34" y="78"/>
                  <a:pt x="34" y="79"/>
                  <a:pt x="35" y="79"/>
                </a:cubicBezTo>
                <a:cubicBezTo>
                  <a:pt x="35" y="79"/>
                  <a:pt x="36" y="79"/>
                  <a:pt x="36" y="79"/>
                </a:cubicBezTo>
                <a:cubicBezTo>
                  <a:pt x="37" y="79"/>
                  <a:pt x="38" y="80"/>
                  <a:pt x="39" y="80"/>
                </a:cubicBezTo>
                <a:cubicBezTo>
                  <a:pt x="41" y="80"/>
                  <a:pt x="42" y="78"/>
                  <a:pt x="42" y="76"/>
                </a:cubicBezTo>
                <a:cubicBezTo>
                  <a:pt x="42" y="74"/>
                  <a:pt x="41" y="72"/>
                  <a:pt x="39" y="72"/>
                </a:cubicBezTo>
                <a:cubicBezTo>
                  <a:pt x="36" y="72"/>
                  <a:pt x="35" y="74"/>
                  <a:pt x="35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4"/>
                  <a:pt x="32" y="72"/>
                  <a:pt x="30" y="72"/>
                </a:cubicBezTo>
                <a:cubicBezTo>
                  <a:pt x="29" y="72"/>
                  <a:pt x="28" y="72"/>
                  <a:pt x="28" y="73"/>
                </a:cubicBezTo>
                <a:cubicBezTo>
                  <a:pt x="28" y="72"/>
                  <a:pt x="28" y="72"/>
                  <a:pt x="28" y="71"/>
                </a:cubicBezTo>
                <a:cubicBezTo>
                  <a:pt x="28" y="71"/>
                  <a:pt x="28" y="70"/>
                  <a:pt x="28" y="70"/>
                </a:cubicBezTo>
                <a:cubicBezTo>
                  <a:pt x="28" y="70"/>
                  <a:pt x="29" y="71"/>
                  <a:pt x="30" y="71"/>
                </a:cubicBezTo>
                <a:cubicBezTo>
                  <a:pt x="32" y="71"/>
                  <a:pt x="34" y="69"/>
                  <a:pt x="34" y="67"/>
                </a:cubicBezTo>
                <a:cubicBezTo>
                  <a:pt x="34" y="65"/>
                  <a:pt x="32" y="63"/>
                  <a:pt x="30" y="63"/>
                </a:cubicBezTo>
                <a:cubicBezTo>
                  <a:pt x="28" y="63"/>
                  <a:pt x="26" y="65"/>
                  <a:pt x="26" y="67"/>
                </a:cubicBezTo>
                <a:cubicBezTo>
                  <a:pt x="26" y="68"/>
                  <a:pt x="27" y="69"/>
                  <a:pt x="27" y="69"/>
                </a:cubicBezTo>
                <a:cubicBezTo>
                  <a:pt x="27" y="69"/>
                  <a:pt x="26" y="69"/>
                  <a:pt x="26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6" y="68"/>
                  <a:pt x="26" y="68"/>
                  <a:pt x="26" y="67"/>
                </a:cubicBezTo>
                <a:cubicBezTo>
                  <a:pt x="26" y="65"/>
                  <a:pt x="24" y="63"/>
                  <a:pt x="22" y="63"/>
                </a:cubicBezTo>
                <a:cubicBezTo>
                  <a:pt x="20" y="63"/>
                  <a:pt x="18" y="65"/>
                  <a:pt x="18" y="67"/>
                </a:cubicBezTo>
                <a:cubicBezTo>
                  <a:pt x="18" y="69"/>
                  <a:pt x="20" y="71"/>
                  <a:pt x="22" y="71"/>
                </a:cubicBezTo>
                <a:cubicBezTo>
                  <a:pt x="22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2" y="72"/>
                  <a:pt x="22" y="72"/>
                </a:cubicBezTo>
                <a:cubicBezTo>
                  <a:pt x="20" y="72"/>
                  <a:pt x="18" y="74"/>
                  <a:pt x="18" y="76"/>
                </a:cubicBezTo>
                <a:cubicBezTo>
                  <a:pt x="18" y="78"/>
                  <a:pt x="20" y="80"/>
                  <a:pt x="22" y="80"/>
                </a:cubicBezTo>
                <a:cubicBezTo>
                  <a:pt x="22" y="80"/>
                  <a:pt x="22" y="80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1"/>
                  <a:pt x="23" y="81"/>
                </a:cubicBezTo>
                <a:cubicBezTo>
                  <a:pt x="23" y="81"/>
                  <a:pt x="22" y="81"/>
                  <a:pt x="22" y="81"/>
                </a:cubicBezTo>
                <a:cubicBezTo>
                  <a:pt x="20" y="81"/>
                  <a:pt x="18" y="82"/>
                  <a:pt x="18" y="84"/>
                </a:cubicBezTo>
                <a:cubicBezTo>
                  <a:pt x="20" y="84"/>
                  <a:pt x="21" y="86"/>
                  <a:pt x="21" y="88"/>
                </a:cubicBezTo>
                <a:cubicBezTo>
                  <a:pt x="21" y="88"/>
                  <a:pt x="21" y="88"/>
                  <a:pt x="21" y="88"/>
                </a:cubicBezTo>
                <a:close/>
                <a:moveTo>
                  <a:pt x="30" y="88"/>
                </a:moveTo>
                <a:cubicBezTo>
                  <a:pt x="30" y="88"/>
                  <a:pt x="30" y="88"/>
                  <a:pt x="30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5"/>
                  <a:pt x="32" y="84"/>
                  <a:pt x="34" y="84"/>
                </a:cubicBezTo>
                <a:cubicBezTo>
                  <a:pt x="34" y="84"/>
                  <a:pt x="34" y="83"/>
                  <a:pt x="34" y="83"/>
                </a:cubicBezTo>
                <a:cubicBezTo>
                  <a:pt x="34" y="82"/>
                  <a:pt x="34" y="82"/>
                  <a:pt x="33" y="82"/>
                </a:cubicBezTo>
                <a:cubicBezTo>
                  <a:pt x="33" y="82"/>
                  <a:pt x="33" y="82"/>
                  <a:pt x="33" y="82"/>
                </a:cubicBezTo>
                <a:cubicBezTo>
                  <a:pt x="32" y="81"/>
                  <a:pt x="31" y="81"/>
                  <a:pt x="30" y="81"/>
                </a:cubicBezTo>
                <a:cubicBezTo>
                  <a:pt x="28" y="81"/>
                  <a:pt x="27" y="82"/>
                  <a:pt x="26" y="84"/>
                </a:cubicBezTo>
                <a:cubicBezTo>
                  <a:pt x="28" y="84"/>
                  <a:pt x="30" y="86"/>
                  <a:pt x="30" y="88"/>
                </a:cubicBezTo>
                <a:cubicBezTo>
                  <a:pt x="30" y="88"/>
                  <a:pt x="30" y="88"/>
                  <a:pt x="30" y="88"/>
                </a:cubicBezTo>
                <a:close/>
                <a:moveTo>
                  <a:pt x="131" y="81"/>
                </a:moveTo>
                <a:cubicBezTo>
                  <a:pt x="129" y="81"/>
                  <a:pt x="127" y="82"/>
                  <a:pt x="127" y="84"/>
                </a:cubicBezTo>
                <a:cubicBezTo>
                  <a:pt x="128" y="84"/>
                  <a:pt x="128" y="84"/>
                  <a:pt x="129" y="84"/>
                </a:cubicBezTo>
                <a:cubicBezTo>
                  <a:pt x="130" y="84"/>
                  <a:pt x="130" y="84"/>
                  <a:pt x="130" y="84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2" y="85"/>
                  <a:pt x="133" y="84"/>
                  <a:pt x="135" y="84"/>
                </a:cubicBezTo>
                <a:cubicBezTo>
                  <a:pt x="134" y="82"/>
                  <a:pt x="133" y="81"/>
                  <a:pt x="131" y="81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5"/>
                  <a:pt x="5" y="35"/>
                </a:cubicBezTo>
                <a:close/>
                <a:moveTo>
                  <a:pt x="9" y="40"/>
                </a:moveTo>
                <a:cubicBezTo>
                  <a:pt x="9" y="40"/>
                  <a:pt x="9" y="39"/>
                  <a:pt x="9" y="39"/>
                </a:cubicBezTo>
                <a:cubicBezTo>
                  <a:pt x="9" y="39"/>
                  <a:pt x="9" y="39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3"/>
                  <a:pt x="11" y="44"/>
                  <a:pt x="13" y="44"/>
                </a:cubicBezTo>
                <a:cubicBezTo>
                  <a:pt x="16" y="44"/>
                  <a:pt x="17" y="43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6" y="40"/>
                  <a:pt x="16" y="40"/>
                </a:cubicBezTo>
                <a:cubicBezTo>
                  <a:pt x="17" y="39"/>
                  <a:pt x="19" y="37"/>
                  <a:pt x="19" y="35"/>
                </a:cubicBezTo>
                <a:cubicBezTo>
                  <a:pt x="19" y="35"/>
                  <a:pt x="19" y="34"/>
                  <a:pt x="19" y="34"/>
                </a:cubicBezTo>
                <a:cubicBezTo>
                  <a:pt x="19" y="34"/>
                  <a:pt x="20" y="35"/>
                  <a:pt x="21" y="35"/>
                </a:cubicBezTo>
                <a:cubicBezTo>
                  <a:pt x="21" y="35"/>
                  <a:pt x="20" y="34"/>
                  <a:pt x="21" y="34"/>
                </a:cubicBezTo>
                <a:cubicBezTo>
                  <a:pt x="21" y="33"/>
                  <a:pt x="22" y="32"/>
                  <a:pt x="22" y="32"/>
                </a:cubicBezTo>
                <a:cubicBezTo>
                  <a:pt x="22" y="33"/>
                  <a:pt x="22" y="34"/>
                  <a:pt x="22" y="35"/>
                </a:cubicBezTo>
                <a:cubicBezTo>
                  <a:pt x="22" y="36"/>
                  <a:pt x="22" y="36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0" y="37"/>
                  <a:pt x="18" y="38"/>
                  <a:pt x="18" y="40"/>
                </a:cubicBezTo>
                <a:cubicBezTo>
                  <a:pt x="18" y="43"/>
                  <a:pt x="20" y="44"/>
                  <a:pt x="22" y="44"/>
                </a:cubicBezTo>
                <a:cubicBezTo>
                  <a:pt x="24" y="44"/>
                  <a:pt x="26" y="43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3"/>
                  <a:pt x="28" y="44"/>
                  <a:pt x="30" y="44"/>
                </a:cubicBezTo>
                <a:cubicBezTo>
                  <a:pt x="32" y="44"/>
                  <a:pt x="34" y="43"/>
                  <a:pt x="34" y="40"/>
                </a:cubicBezTo>
                <a:cubicBezTo>
                  <a:pt x="34" y="39"/>
                  <a:pt x="33" y="37"/>
                  <a:pt x="31" y="37"/>
                </a:cubicBezTo>
                <a:cubicBezTo>
                  <a:pt x="32" y="36"/>
                  <a:pt x="32" y="36"/>
                  <a:pt x="32" y="35"/>
                </a:cubicBezTo>
                <a:cubicBezTo>
                  <a:pt x="32" y="35"/>
                  <a:pt x="33" y="35"/>
                  <a:pt x="33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3"/>
                  <a:pt x="33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0"/>
                  <a:pt x="34" y="29"/>
                  <a:pt x="33" y="29"/>
                </a:cubicBezTo>
                <a:cubicBezTo>
                  <a:pt x="32" y="30"/>
                  <a:pt x="31" y="30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0"/>
                  <a:pt x="28" y="30"/>
                  <a:pt x="27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5" y="30"/>
                  <a:pt x="25" y="30"/>
                </a:cubicBezTo>
                <a:cubicBezTo>
                  <a:pt x="24" y="30"/>
                  <a:pt x="23" y="29"/>
                  <a:pt x="23" y="28"/>
                </a:cubicBezTo>
                <a:cubicBezTo>
                  <a:pt x="23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9"/>
                  <a:pt x="21" y="30"/>
                  <a:pt x="20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1"/>
                  <a:pt x="18" y="31"/>
                </a:cubicBezTo>
                <a:cubicBezTo>
                  <a:pt x="18" y="31"/>
                  <a:pt x="18" y="31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7" y="31"/>
                  <a:pt x="17" y="30"/>
                  <a:pt x="16" y="30"/>
                </a:cubicBezTo>
                <a:cubicBezTo>
                  <a:pt x="15" y="30"/>
                  <a:pt x="15" y="30"/>
                  <a:pt x="14" y="30"/>
                </a:cubicBezTo>
                <a:cubicBezTo>
                  <a:pt x="13" y="30"/>
                  <a:pt x="12" y="29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9"/>
                  <a:pt x="11" y="30"/>
                  <a:pt x="10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1"/>
                  <a:pt x="9" y="30"/>
                  <a:pt x="9" y="30"/>
                </a:cubicBezTo>
                <a:cubicBezTo>
                  <a:pt x="8" y="30"/>
                  <a:pt x="7" y="29"/>
                  <a:pt x="7" y="28"/>
                </a:cubicBezTo>
                <a:cubicBezTo>
                  <a:pt x="7" y="28"/>
                  <a:pt x="6" y="28"/>
                  <a:pt x="6" y="28"/>
                </a:cubicBezTo>
                <a:cubicBezTo>
                  <a:pt x="6" y="29"/>
                  <a:pt x="5" y="30"/>
                  <a:pt x="4" y="30"/>
                </a:cubicBezTo>
                <a:cubicBezTo>
                  <a:pt x="3" y="30"/>
                  <a:pt x="2" y="30"/>
                  <a:pt x="2" y="29"/>
                </a:cubicBezTo>
                <a:cubicBezTo>
                  <a:pt x="2" y="30"/>
                  <a:pt x="1" y="30"/>
                  <a:pt x="1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" y="41"/>
                  <a:pt x="1" y="40"/>
                </a:cubicBezTo>
                <a:cubicBezTo>
                  <a:pt x="1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2" y="43"/>
                  <a:pt x="3" y="44"/>
                  <a:pt x="5" y="44"/>
                </a:cubicBezTo>
                <a:cubicBezTo>
                  <a:pt x="7" y="44"/>
                  <a:pt x="9" y="43"/>
                  <a:pt x="9" y="40"/>
                </a:cubicBezTo>
                <a:close/>
                <a:moveTo>
                  <a:pt x="31" y="38"/>
                </a:moveTo>
                <a:cubicBezTo>
                  <a:pt x="31" y="38"/>
                  <a:pt x="31" y="39"/>
                  <a:pt x="31" y="39"/>
                </a:cubicBezTo>
                <a:cubicBezTo>
                  <a:pt x="31" y="40"/>
                  <a:pt x="30" y="41"/>
                  <a:pt x="29" y="41"/>
                </a:cubicBezTo>
                <a:cubicBezTo>
                  <a:pt x="28" y="41"/>
                  <a:pt x="27" y="40"/>
                  <a:pt x="27" y="40"/>
                </a:cubicBezTo>
                <a:cubicBezTo>
                  <a:pt x="29" y="40"/>
                  <a:pt x="30" y="39"/>
                  <a:pt x="31" y="38"/>
                </a:cubicBezTo>
                <a:close/>
                <a:moveTo>
                  <a:pt x="6" y="33"/>
                </a:moveTo>
                <a:cubicBezTo>
                  <a:pt x="5" y="33"/>
                  <a:pt x="5" y="33"/>
                  <a:pt x="5" y="33"/>
                </a:cubicBezTo>
                <a:cubicBezTo>
                  <a:pt x="6" y="33"/>
                  <a:pt x="6" y="33"/>
                  <a:pt x="6" y="33"/>
                </a:cubicBezTo>
                <a:close/>
                <a:moveTo>
                  <a:pt x="8" y="38"/>
                </a:moveTo>
                <a:cubicBezTo>
                  <a:pt x="7" y="37"/>
                  <a:pt x="6" y="37"/>
                  <a:pt x="5" y="37"/>
                </a:cubicBezTo>
                <a:cubicBezTo>
                  <a:pt x="5" y="37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5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6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6"/>
                  <a:pt x="7" y="37"/>
                  <a:pt x="8" y="38"/>
                </a:cubicBezTo>
                <a:close/>
                <a:moveTo>
                  <a:pt x="4" y="41"/>
                </a:moveTo>
                <a:cubicBezTo>
                  <a:pt x="3" y="41"/>
                  <a:pt x="4" y="41"/>
                  <a:pt x="3" y="41"/>
                </a:cubicBezTo>
                <a:cubicBezTo>
                  <a:pt x="2" y="41"/>
                  <a:pt x="1" y="41"/>
                  <a:pt x="1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1"/>
                  <a:pt x="3" y="40"/>
                  <a:pt x="2" y="40"/>
                </a:cubicBezTo>
                <a:cubicBezTo>
                  <a:pt x="2" y="40"/>
                  <a:pt x="4" y="40"/>
                  <a:pt x="4" y="41"/>
                </a:cubicBezTo>
                <a:close/>
                <a:moveTo>
                  <a:pt x="257" y="84"/>
                </a:moveTo>
                <a:cubicBezTo>
                  <a:pt x="257" y="84"/>
                  <a:pt x="258" y="84"/>
                  <a:pt x="258" y="84"/>
                </a:cubicBezTo>
                <a:cubicBezTo>
                  <a:pt x="258" y="84"/>
                  <a:pt x="258" y="84"/>
                  <a:pt x="258" y="84"/>
                </a:cubicBezTo>
                <a:cubicBezTo>
                  <a:pt x="258" y="84"/>
                  <a:pt x="258" y="84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lose/>
                <a:moveTo>
                  <a:pt x="255" y="88"/>
                </a:moveTo>
                <a:cubicBezTo>
                  <a:pt x="256" y="88"/>
                  <a:pt x="256" y="88"/>
                  <a:pt x="257" y="88"/>
                </a:cubicBezTo>
                <a:cubicBezTo>
                  <a:pt x="257" y="88"/>
                  <a:pt x="258" y="88"/>
                  <a:pt x="258" y="88"/>
                </a:cubicBezTo>
                <a:cubicBezTo>
                  <a:pt x="256" y="85"/>
                  <a:pt x="256" y="85"/>
                  <a:pt x="256" y="85"/>
                </a:cubicBezTo>
                <a:cubicBezTo>
                  <a:pt x="255" y="86"/>
                  <a:pt x="254" y="85"/>
                  <a:pt x="254" y="84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4"/>
                  <a:pt x="253" y="85"/>
                  <a:pt x="254" y="85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5" y="86"/>
                  <a:pt x="255" y="86"/>
                  <a:pt x="254" y="86"/>
                </a:cubicBezTo>
                <a:cubicBezTo>
                  <a:pt x="255" y="86"/>
                  <a:pt x="255" y="87"/>
                  <a:pt x="255" y="87"/>
                </a:cubicBezTo>
                <a:cubicBezTo>
                  <a:pt x="255" y="87"/>
                  <a:pt x="255" y="87"/>
                  <a:pt x="255" y="87"/>
                </a:cubicBezTo>
                <a:cubicBezTo>
                  <a:pt x="255" y="87"/>
                  <a:pt x="255" y="87"/>
                  <a:pt x="255" y="87"/>
                </a:cubicBezTo>
                <a:cubicBezTo>
                  <a:pt x="255" y="87"/>
                  <a:pt x="255" y="88"/>
                  <a:pt x="255" y="88"/>
                </a:cubicBezTo>
                <a:close/>
                <a:moveTo>
                  <a:pt x="254" y="85"/>
                </a:moveTo>
                <a:cubicBezTo>
                  <a:pt x="254" y="85"/>
                  <a:pt x="254" y="85"/>
                  <a:pt x="254" y="85"/>
                </a:cubicBezTo>
                <a:cubicBezTo>
                  <a:pt x="254" y="85"/>
                  <a:pt x="254" y="85"/>
                  <a:pt x="254" y="85"/>
                </a:cubicBezTo>
                <a:close/>
                <a:moveTo>
                  <a:pt x="47" y="44"/>
                </a:moveTo>
                <a:cubicBezTo>
                  <a:pt x="49" y="44"/>
                  <a:pt x="51" y="43"/>
                  <a:pt x="51" y="40"/>
                </a:cubicBezTo>
                <a:cubicBezTo>
                  <a:pt x="51" y="39"/>
                  <a:pt x="51" y="39"/>
                  <a:pt x="50" y="38"/>
                </a:cubicBezTo>
                <a:cubicBezTo>
                  <a:pt x="52" y="38"/>
                  <a:pt x="53" y="37"/>
                  <a:pt x="53" y="35"/>
                </a:cubicBezTo>
                <a:cubicBezTo>
                  <a:pt x="53" y="35"/>
                  <a:pt x="53" y="35"/>
                  <a:pt x="53" y="34"/>
                </a:cubicBezTo>
                <a:cubicBezTo>
                  <a:pt x="53" y="35"/>
                  <a:pt x="54" y="35"/>
                  <a:pt x="55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36"/>
                  <a:pt x="57" y="37"/>
                  <a:pt x="58" y="37"/>
                </a:cubicBezTo>
                <a:cubicBezTo>
                  <a:pt x="60" y="37"/>
                  <a:pt x="61" y="36"/>
                  <a:pt x="61" y="35"/>
                </a:cubicBezTo>
                <a:cubicBezTo>
                  <a:pt x="61" y="34"/>
                  <a:pt x="60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1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1"/>
                  <a:pt x="58" y="31"/>
                </a:cubicBezTo>
                <a:cubicBezTo>
                  <a:pt x="58" y="31"/>
                  <a:pt x="57" y="32"/>
                  <a:pt x="57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7" y="33"/>
                  <a:pt x="56" y="35"/>
                  <a:pt x="55" y="35"/>
                </a:cubicBezTo>
                <a:cubicBezTo>
                  <a:pt x="54" y="35"/>
                  <a:pt x="53" y="34"/>
                  <a:pt x="52" y="33"/>
                </a:cubicBezTo>
                <a:cubicBezTo>
                  <a:pt x="52" y="32"/>
                  <a:pt x="53" y="31"/>
                  <a:pt x="54" y="31"/>
                </a:cubicBezTo>
                <a:cubicBezTo>
                  <a:pt x="55" y="31"/>
                  <a:pt x="55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5" y="30"/>
                  <a:pt x="55" y="30"/>
                  <a:pt x="54" y="29"/>
                </a:cubicBezTo>
                <a:cubicBezTo>
                  <a:pt x="53" y="30"/>
                  <a:pt x="53" y="30"/>
                  <a:pt x="52" y="30"/>
                </a:cubicBezTo>
                <a:cubicBezTo>
                  <a:pt x="52" y="31"/>
                  <a:pt x="51" y="31"/>
                  <a:pt x="51" y="32"/>
                </a:cubicBezTo>
                <a:cubicBezTo>
                  <a:pt x="51" y="32"/>
                  <a:pt x="52" y="32"/>
                  <a:pt x="52" y="32"/>
                </a:cubicBezTo>
                <a:cubicBezTo>
                  <a:pt x="52" y="32"/>
                  <a:pt x="52" y="32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1"/>
                  <a:pt x="51" y="30"/>
                  <a:pt x="51" y="30"/>
                </a:cubicBezTo>
                <a:cubicBezTo>
                  <a:pt x="51" y="30"/>
                  <a:pt x="50" y="30"/>
                  <a:pt x="50" y="30"/>
                </a:cubicBezTo>
                <a:cubicBezTo>
                  <a:pt x="50" y="30"/>
                  <a:pt x="50" y="30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9"/>
                  <a:pt x="49" y="29"/>
                  <a:pt x="49" y="29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9"/>
                  <a:pt x="48" y="29"/>
                  <a:pt x="48" y="30"/>
                </a:cubicBezTo>
                <a:cubicBezTo>
                  <a:pt x="48" y="30"/>
                  <a:pt x="49" y="30"/>
                  <a:pt x="49" y="31"/>
                </a:cubicBezTo>
                <a:cubicBezTo>
                  <a:pt x="49" y="31"/>
                  <a:pt x="49" y="32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6" y="33"/>
                  <a:pt x="45" y="32"/>
                  <a:pt x="45" y="31"/>
                </a:cubicBezTo>
                <a:cubicBezTo>
                  <a:pt x="45" y="31"/>
                  <a:pt x="45" y="30"/>
                  <a:pt x="45" y="30"/>
                </a:cubicBezTo>
                <a:cubicBezTo>
                  <a:pt x="45" y="30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3" y="30"/>
                  <a:pt x="43" y="31"/>
                  <a:pt x="43" y="32"/>
                </a:cubicBezTo>
                <a:cubicBezTo>
                  <a:pt x="43" y="34"/>
                  <a:pt x="45" y="35"/>
                  <a:pt x="47" y="35"/>
                </a:cubicBezTo>
                <a:cubicBezTo>
                  <a:pt x="47" y="36"/>
                  <a:pt x="47" y="36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5" y="37"/>
                  <a:pt x="43" y="38"/>
                  <a:pt x="43" y="40"/>
                </a:cubicBezTo>
                <a:cubicBezTo>
                  <a:pt x="43" y="43"/>
                  <a:pt x="45" y="44"/>
                  <a:pt x="47" y="44"/>
                </a:cubicBezTo>
                <a:close/>
                <a:moveTo>
                  <a:pt x="39" y="44"/>
                </a:moveTo>
                <a:cubicBezTo>
                  <a:pt x="41" y="44"/>
                  <a:pt x="42" y="43"/>
                  <a:pt x="42" y="40"/>
                </a:cubicBezTo>
                <a:cubicBezTo>
                  <a:pt x="42" y="40"/>
                  <a:pt x="42" y="40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1" y="39"/>
                  <a:pt x="41" y="39"/>
                  <a:pt x="40" y="38"/>
                </a:cubicBezTo>
                <a:cubicBezTo>
                  <a:pt x="42" y="38"/>
                  <a:pt x="43" y="37"/>
                  <a:pt x="43" y="35"/>
                </a:cubicBezTo>
                <a:cubicBezTo>
                  <a:pt x="43" y="34"/>
                  <a:pt x="43" y="34"/>
                  <a:pt x="42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31"/>
                  <a:pt x="42" y="30"/>
                  <a:pt x="42" y="30"/>
                </a:cubicBezTo>
                <a:cubicBezTo>
                  <a:pt x="42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39" y="31"/>
                  <a:pt x="38" y="30"/>
                  <a:pt x="38" y="29"/>
                </a:cubicBezTo>
                <a:cubicBezTo>
                  <a:pt x="37" y="30"/>
                  <a:pt x="37" y="30"/>
                  <a:pt x="36" y="30"/>
                </a:cubicBezTo>
                <a:cubicBezTo>
                  <a:pt x="36" y="30"/>
                  <a:pt x="35" y="30"/>
                  <a:pt x="35" y="30"/>
                </a:cubicBezTo>
                <a:cubicBezTo>
                  <a:pt x="35" y="31"/>
                  <a:pt x="35" y="31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6" y="32"/>
                  <a:pt x="36" y="32"/>
                </a:cubicBezTo>
                <a:cubicBezTo>
                  <a:pt x="35" y="33"/>
                  <a:pt x="35" y="34"/>
                  <a:pt x="35" y="35"/>
                </a:cubicBezTo>
                <a:cubicBezTo>
                  <a:pt x="35" y="36"/>
                  <a:pt x="35" y="37"/>
                  <a:pt x="36" y="37"/>
                </a:cubicBezTo>
                <a:cubicBezTo>
                  <a:pt x="35" y="38"/>
                  <a:pt x="35" y="39"/>
                  <a:pt x="35" y="40"/>
                </a:cubicBezTo>
                <a:cubicBezTo>
                  <a:pt x="35" y="43"/>
                  <a:pt x="36" y="44"/>
                  <a:pt x="39" y="44"/>
                </a:cubicBezTo>
                <a:close/>
                <a:moveTo>
                  <a:pt x="149" y="46"/>
                </a:moveTo>
                <a:cubicBezTo>
                  <a:pt x="149" y="46"/>
                  <a:pt x="149" y="46"/>
                  <a:pt x="148" y="45"/>
                </a:cubicBezTo>
                <a:cubicBezTo>
                  <a:pt x="148" y="46"/>
                  <a:pt x="148" y="46"/>
                  <a:pt x="149" y="46"/>
                </a:cubicBezTo>
                <a:cubicBezTo>
                  <a:pt x="149" y="46"/>
                  <a:pt x="149" y="46"/>
                  <a:pt x="149" y="46"/>
                </a:cubicBezTo>
                <a:close/>
                <a:moveTo>
                  <a:pt x="240" y="46"/>
                </a:moveTo>
                <a:cubicBezTo>
                  <a:pt x="240" y="46"/>
                  <a:pt x="240" y="46"/>
                  <a:pt x="240" y="46"/>
                </a:cubicBezTo>
                <a:cubicBezTo>
                  <a:pt x="240" y="46"/>
                  <a:pt x="240" y="46"/>
                  <a:pt x="240" y="46"/>
                </a:cubicBezTo>
                <a:cubicBezTo>
                  <a:pt x="240" y="46"/>
                  <a:pt x="240" y="46"/>
                  <a:pt x="240" y="46"/>
                </a:cubicBezTo>
                <a:close/>
                <a:moveTo>
                  <a:pt x="148" y="45"/>
                </a:moveTo>
                <a:cubicBezTo>
                  <a:pt x="148" y="45"/>
                  <a:pt x="148" y="45"/>
                  <a:pt x="148" y="45"/>
                </a:cubicBezTo>
                <a:cubicBezTo>
                  <a:pt x="147" y="45"/>
                  <a:pt x="147" y="45"/>
                  <a:pt x="146" y="46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48" y="46"/>
                  <a:pt x="146" y="46"/>
                  <a:pt x="146" y="46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6" y="46"/>
                  <a:pt x="147" y="46"/>
                  <a:pt x="147" y="46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8" y="46"/>
                  <a:pt x="148" y="46"/>
                  <a:pt x="149" y="4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49" y="46"/>
                  <a:pt x="148" y="46"/>
                  <a:pt x="148" y="4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48" y="45"/>
                  <a:pt x="148" y="45"/>
                  <a:pt x="148" y="45"/>
                </a:cubicBezTo>
                <a:close/>
                <a:moveTo>
                  <a:pt x="239" y="47"/>
                </a:moveTo>
                <a:cubicBezTo>
                  <a:pt x="239" y="47"/>
                  <a:pt x="240" y="47"/>
                  <a:pt x="241" y="48"/>
                </a:cubicBezTo>
                <a:cubicBezTo>
                  <a:pt x="240" y="47"/>
                  <a:pt x="240" y="47"/>
                  <a:pt x="240" y="46"/>
                </a:cubicBezTo>
                <a:cubicBezTo>
                  <a:pt x="240" y="46"/>
                  <a:pt x="240" y="46"/>
                  <a:pt x="240" y="46"/>
                </a:cubicBezTo>
                <a:cubicBezTo>
                  <a:pt x="240" y="46"/>
                  <a:pt x="240" y="46"/>
                  <a:pt x="240" y="46"/>
                </a:cubicBezTo>
                <a:cubicBezTo>
                  <a:pt x="240" y="46"/>
                  <a:pt x="240" y="46"/>
                  <a:pt x="240" y="46"/>
                </a:cubicBezTo>
                <a:cubicBezTo>
                  <a:pt x="240" y="46"/>
                  <a:pt x="240" y="46"/>
                  <a:pt x="239" y="46"/>
                </a:cubicBezTo>
                <a:cubicBezTo>
                  <a:pt x="239" y="46"/>
                  <a:pt x="239" y="47"/>
                  <a:pt x="239" y="47"/>
                </a:cubicBezTo>
                <a:cubicBezTo>
                  <a:pt x="239" y="47"/>
                  <a:pt x="239" y="47"/>
                  <a:pt x="239" y="47"/>
                </a:cubicBezTo>
                <a:cubicBezTo>
                  <a:pt x="239" y="47"/>
                  <a:pt x="238" y="47"/>
                  <a:pt x="238" y="47"/>
                </a:cubicBezTo>
                <a:cubicBezTo>
                  <a:pt x="238" y="47"/>
                  <a:pt x="238" y="47"/>
                  <a:pt x="238" y="47"/>
                </a:cubicBezTo>
                <a:cubicBezTo>
                  <a:pt x="238" y="47"/>
                  <a:pt x="238" y="47"/>
                  <a:pt x="239" y="47"/>
                </a:cubicBezTo>
                <a:close/>
                <a:moveTo>
                  <a:pt x="207" y="46"/>
                </a:moveTo>
                <a:cubicBezTo>
                  <a:pt x="207" y="46"/>
                  <a:pt x="207" y="46"/>
                  <a:pt x="208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lose/>
                <a:moveTo>
                  <a:pt x="207" y="46"/>
                </a:move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07" y="46"/>
                  <a:pt x="207" y="46"/>
                  <a:pt x="207" y="46"/>
                </a:cubicBezTo>
                <a:close/>
                <a:moveTo>
                  <a:pt x="55" y="44"/>
                </a:moveTo>
                <a:cubicBezTo>
                  <a:pt x="58" y="44"/>
                  <a:pt x="59" y="43"/>
                  <a:pt x="59" y="40"/>
                </a:cubicBezTo>
                <a:cubicBezTo>
                  <a:pt x="59" y="38"/>
                  <a:pt x="58" y="37"/>
                  <a:pt x="55" y="37"/>
                </a:cubicBezTo>
                <a:cubicBezTo>
                  <a:pt x="53" y="37"/>
                  <a:pt x="51" y="38"/>
                  <a:pt x="51" y="40"/>
                </a:cubicBezTo>
                <a:cubicBezTo>
                  <a:pt x="51" y="43"/>
                  <a:pt x="53" y="44"/>
                  <a:pt x="55" y="44"/>
                </a:cubicBezTo>
                <a:close/>
                <a:moveTo>
                  <a:pt x="95" y="43"/>
                </a:move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5" y="43"/>
                  <a:pt x="95" y="43"/>
                </a:cubicBezTo>
                <a:close/>
                <a:moveTo>
                  <a:pt x="96" y="44"/>
                </a:moveTo>
                <a:cubicBezTo>
                  <a:pt x="96" y="44"/>
                  <a:pt x="97" y="44"/>
                  <a:pt x="97" y="44"/>
                </a:cubicBezTo>
                <a:cubicBezTo>
                  <a:pt x="99" y="44"/>
                  <a:pt x="101" y="43"/>
                  <a:pt x="101" y="41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41"/>
                  <a:pt x="101" y="41"/>
                  <a:pt x="101" y="40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40"/>
                  <a:pt x="100" y="40"/>
                  <a:pt x="99" y="39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98" y="39"/>
                  <a:pt x="101" y="40"/>
                  <a:pt x="100" y="39"/>
                </a:cubicBezTo>
                <a:cubicBezTo>
                  <a:pt x="101" y="40"/>
                  <a:pt x="100" y="39"/>
                  <a:pt x="99" y="39"/>
                </a:cubicBezTo>
                <a:cubicBezTo>
                  <a:pt x="99" y="39"/>
                  <a:pt x="99" y="39"/>
                  <a:pt x="98" y="39"/>
                </a:cubicBezTo>
                <a:cubicBezTo>
                  <a:pt x="98" y="39"/>
                  <a:pt x="98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9"/>
                  <a:pt x="99" y="39"/>
                  <a:pt x="100" y="39"/>
                </a:cubicBezTo>
                <a:cubicBezTo>
                  <a:pt x="100" y="39"/>
                  <a:pt x="100" y="39"/>
                  <a:pt x="100" y="39"/>
                </a:cubicBezTo>
                <a:cubicBezTo>
                  <a:pt x="100" y="39"/>
                  <a:pt x="101" y="40"/>
                  <a:pt x="101" y="40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1" y="39"/>
                  <a:pt x="100" y="39"/>
                </a:cubicBezTo>
                <a:cubicBezTo>
                  <a:pt x="100" y="39"/>
                  <a:pt x="101" y="39"/>
                  <a:pt x="101" y="39"/>
                </a:cubicBezTo>
                <a:cubicBezTo>
                  <a:pt x="100" y="37"/>
                  <a:pt x="99" y="37"/>
                  <a:pt x="97" y="37"/>
                </a:cubicBezTo>
                <a:cubicBezTo>
                  <a:pt x="98" y="37"/>
                  <a:pt x="98" y="37"/>
                  <a:pt x="98" y="38"/>
                </a:cubicBezTo>
                <a:cubicBezTo>
                  <a:pt x="98" y="38"/>
                  <a:pt x="98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8" y="39"/>
                  <a:pt x="98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6" y="39"/>
                </a:cubicBezTo>
                <a:cubicBezTo>
                  <a:pt x="96" y="39"/>
                  <a:pt x="95" y="39"/>
                  <a:pt x="95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9"/>
                  <a:pt x="93" y="40"/>
                  <a:pt x="93" y="40"/>
                </a:cubicBezTo>
                <a:cubicBezTo>
                  <a:pt x="93" y="41"/>
                  <a:pt x="94" y="41"/>
                  <a:pt x="94" y="42"/>
                </a:cubicBezTo>
                <a:cubicBezTo>
                  <a:pt x="95" y="41"/>
                  <a:pt x="96" y="39"/>
                  <a:pt x="97" y="39"/>
                </a:cubicBezTo>
                <a:cubicBezTo>
                  <a:pt x="97" y="39"/>
                  <a:pt x="97" y="40"/>
                  <a:pt x="97" y="40"/>
                </a:cubicBezTo>
                <a:cubicBezTo>
                  <a:pt x="97" y="41"/>
                  <a:pt x="96" y="41"/>
                  <a:pt x="96" y="42"/>
                </a:cubicBezTo>
                <a:cubicBezTo>
                  <a:pt x="96" y="42"/>
                  <a:pt x="97" y="42"/>
                  <a:pt x="97" y="43"/>
                </a:cubicBezTo>
                <a:cubicBezTo>
                  <a:pt x="97" y="42"/>
                  <a:pt x="97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3"/>
                  <a:pt x="97" y="43"/>
                  <a:pt x="97" y="43"/>
                </a:cubicBezTo>
                <a:cubicBezTo>
                  <a:pt x="96" y="44"/>
                  <a:pt x="96" y="44"/>
                  <a:pt x="96" y="44"/>
                </a:cubicBezTo>
                <a:close/>
                <a:moveTo>
                  <a:pt x="99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37"/>
                  <a:pt x="99" y="37"/>
                  <a:pt x="99" y="37"/>
                </a:cubicBezTo>
                <a:close/>
                <a:moveTo>
                  <a:pt x="99" y="39"/>
                </a:moveTo>
                <a:cubicBezTo>
                  <a:pt x="99" y="38"/>
                  <a:pt x="99" y="39"/>
                  <a:pt x="98" y="38"/>
                </a:cubicBezTo>
                <a:cubicBezTo>
                  <a:pt x="98" y="38"/>
                  <a:pt x="99" y="38"/>
                  <a:pt x="98" y="38"/>
                </a:cubicBezTo>
                <a:lnTo>
                  <a:pt x="99" y="39"/>
                </a:lnTo>
                <a:close/>
                <a:moveTo>
                  <a:pt x="147" y="46"/>
                </a:moveTo>
                <a:cubicBezTo>
                  <a:pt x="147" y="46"/>
                  <a:pt x="147" y="46"/>
                  <a:pt x="147" y="46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7" y="46"/>
                  <a:pt x="147" y="46"/>
                  <a:pt x="147" y="46"/>
                </a:cubicBezTo>
                <a:close/>
                <a:moveTo>
                  <a:pt x="190" y="88"/>
                </a:moveTo>
                <a:cubicBezTo>
                  <a:pt x="190" y="88"/>
                  <a:pt x="190" y="88"/>
                  <a:pt x="190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1" y="88"/>
                  <a:pt x="191" y="88"/>
                  <a:pt x="191" y="88"/>
                </a:cubicBezTo>
                <a:cubicBezTo>
                  <a:pt x="192" y="88"/>
                  <a:pt x="192" y="88"/>
                  <a:pt x="193" y="87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91" y="86"/>
                  <a:pt x="190" y="86"/>
                  <a:pt x="190" y="86"/>
                </a:cubicBezTo>
                <a:cubicBezTo>
                  <a:pt x="190" y="86"/>
                  <a:pt x="189" y="86"/>
                  <a:pt x="189" y="85"/>
                </a:cubicBezTo>
                <a:cubicBezTo>
                  <a:pt x="189" y="85"/>
                  <a:pt x="190" y="84"/>
                  <a:pt x="190" y="84"/>
                </a:cubicBezTo>
                <a:cubicBezTo>
                  <a:pt x="190" y="84"/>
                  <a:pt x="191" y="84"/>
                  <a:pt x="191" y="84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3" y="84"/>
                  <a:pt x="193" y="84"/>
                  <a:pt x="193" y="84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3" y="82"/>
                  <a:pt x="192" y="81"/>
                  <a:pt x="190" y="81"/>
                </a:cubicBezTo>
                <a:cubicBezTo>
                  <a:pt x="191" y="81"/>
                  <a:pt x="191" y="81"/>
                  <a:pt x="191" y="81"/>
                </a:cubicBezTo>
                <a:cubicBezTo>
                  <a:pt x="190" y="81"/>
                  <a:pt x="189" y="81"/>
                  <a:pt x="190" y="81"/>
                </a:cubicBezTo>
                <a:cubicBezTo>
                  <a:pt x="187" y="81"/>
                  <a:pt x="186" y="82"/>
                  <a:pt x="186" y="85"/>
                </a:cubicBezTo>
                <a:cubicBezTo>
                  <a:pt x="186" y="87"/>
                  <a:pt x="188" y="88"/>
                  <a:pt x="190" y="88"/>
                </a:cubicBezTo>
                <a:close/>
                <a:moveTo>
                  <a:pt x="191" y="87"/>
                </a:moveTo>
                <a:cubicBezTo>
                  <a:pt x="190" y="87"/>
                  <a:pt x="190" y="87"/>
                  <a:pt x="190" y="87"/>
                </a:cubicBezTo>
                <a:cubicBezTo>
                  <a:pt x="190" y="87"/>
                  <a:pt x="190" y="87"/>
                  <a:pt x="191" y="87"/>
                </a:cubicBezTo>
                <a:close/>
                <a:moveTo>
                  <a:pt x="181" y="88"/>
                </a:moveTo>
                <a:cubicBezTo>
                  <a:pt x="182" y="88"/>
                  <a:pt x="182" y="88"/>
                  <a:pt x="183" y="88"/>
                </a:cubicBezTo>
                <a:cubicBezTo>
                  <a:pt x="179" y="84"/>
                  <a:pt x="179" y="84"/>
                  <a:pt x="179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5" y="85"/>
                  <a:pt x="185" y="85"/>
                </a:cubicBezTo>
                <a:cubicBezTo>
                  <a:pt x="185" y="82"/>
                  <a:pt x="183" y="81"/>
                  <a:pt x="181" y="81"/>
                </a:cubicBezTo>
                <a:cubicBezTo>
                  <a:pt x="179" y="81"/>
                  <a:pt x="177" y="82"/>
                  <a:pt x="177" y="85"/>
                </a:cubicBezTo>
                <a:cubicBezTo>
                  <a:pt x="177" y="87"/>
                  <a:pt x="179" y="88"/>
                  <a:pt x="181" y="88"/>
                </a:cubicBezTo>
                <a:close/>
                <a:moveTo>
                  <a:pt x="103" y="40"/>
                </a:moveTo>
                <a:cubicBezTo>
                  <a:pt x="101" y="40"/>
                  <a:pt x="103" y="40"/>
                  <a:pt x="102" y="39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4" y="40"/>
                  <a:pt x="101" y="40"/>
                  <a:pt x="103" y="40"/>
                </a:cubicBezTo>
                <a:close/>
                <a:moveTo>
                  <a:pt x="89" y="40"/>
                </a:moveTo>
                <a:cubicBezTo>
                  <a:pt x="88" y="40"/>
                  <a:pt x="87" y="39"/>
                  <a:pt x="87" y="38"/>
                </a:cubicBezTo>
                <a:cubicBezTo>
                  <a:pt x="87" y="38"/>
                  <a:pt x="87" y="37"/>
                  <a:pt x="87" y="37"/>
                </a:cubicBezTo>
                <a:cubicBezTo>
                  <a:pt x="86" y="38"/>
                  <a:pt x="85" y="39"/>
                  <a:pt x="85" y="40"/>
                </a:cubicBezTo>
                <a:cubicBezTo>
                  <a:pt x="85" y="42"/>
                  <a:pt x="86" y="43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4"/>
                  <a:pt x="87" y="43"/>
                  <a:pt x="87" y="43"/>
                </a:cubicBezTo>
                <a:cubicBezTo>
                  <a:pt x="87" y="42"/>
                  <a:pt x="88" y="42"/>
                  <a:pt x="89" y="42"/>
                </a:cubicBezTo>
                <a:cubicBezTo>
                  <a:pt x="89" y="42"/>
                  <a:pt x="89" y="42"/>
                  <a:pt x="90" y="42"/>
                </a:cubicBezTo>
                <a:cubicBezTo>
                  <a:pt x="90" y="42"/>
                  <a:pt x="91" y="41"/>
                  <a:pt x="91" y="41"/>
                </a:cubicBezTo>
                <a:cubicBezTo>
                  <a:pt x="92" y="41"/>
                  <a:pt x="92" y="41"/>
                  <a:pt x="92" y="41"/>
                </a:cubicBezTo>
                <a:cubicBezTo>
                  <a:pt x="91" y="42"/>
                  <a:pt x="91" y="42"/>
                  <a:pt x="90" y="43"/>
                </a:cubicBezTo>
                <a:cubicBezTo>
                  <a:pt x="90" y="43"/>
                  <a:pt x="90" y="43"/>
                  <a:pt x="90" y="43"/>
                </a:cubicBezTo>
                <a:cubicBezTo>
                  <a:pt x="90" y="44"/>
                  <a:pt x="90" y="44"/>
                  <a:pt x="89" y="44"/>
                </a:cubicBezTo>
                <a:cubicBezTo>
                  <a:pt x="91" y="44"/>
                  <a:pt x="93" y="42"/>
                  <a:pt x="93" y="40"/>
                </a:cubicBezTo>
                <a:cubicBezTo>
                  <a:pt x="93" y="39"/>
                  <a:pt x="92" y="37"/>
                  <a:pt x="90" y="37"/>
                </a:cubicBezTo>
                <a:cubicBezTo>
                  <a:pt x="90" y="37"/>
                  <a:pt x="90" y="37"/>
                  <a:pt x="90" y="38"/>
                </a:cubicBezTo>
                <a:cubicBezTo>
                  <a:pt x="90" y="39"/>
                  <a:pt x="90" y="40"/>
                  <a:pt x="89" y="40"/>
                </a:cubicBezTo>
                <a:close/>
                <a:moveTo>
                  <a:pt x="64" y="44"/>
                </a:moveTo>
                <a:cubicBezTo>
                  <a:pt x="66" y="44"/>
                  <a:pt x="68" y="43"/>
                  <a:pt x="68" y="40"/>
                </a:cubicBezTo>
                <a:cubicBezTo>
                  <a:pt x="68" y="38"/>
                  <a:pt x="66" y="37"/>
                  <a:pt x="64" y="37"/>
                </a:cubicBezTo>
                <a:cubicBezTo>
                  <a:pt x="62" y="37"/>
                  <a:pt x="60" y="38"/>
                  <a:pt x="60" y="40"/>
                </a:cubicBezTo>
                <a:cubicBezTo>
                  <a:pt x="60" y="43"/>
                  <a:pt x="62" y="44"/>
                  <a:pt x="64" y="44"/>
                </a:cubicBezTo>
                <a:close/>
                <a:moveTo>
                  <a:pt x="72" y="44"/>
                </a:moveTo>
                <a:cubicBezTo>
                  <a:pt x="74" y="44"/>
                  <a:pt x="75" y="43"/>
                  <a:pt x="76" y="42"/>
                </a:cubicBezTo>
                <a:cubicBezTo>
                  <a:pt x="76" y="42"/>
                  <a:pt x="75" y="42"/>
                  <a:pt x="75" y="42"/>
                </a:cubicBezTo>
                <a:cubicBezTo>
                  <a:pt x="75" y="42"/>
                  <a:pt x="75" y="42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0"/>
                </a:cubicBezTo>
                <a:cubicBezTo>
                  <a:pt x="76" y="40"/>
                  <a:pt x="76" y="39"/>
                  <a:pt x="75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8"/>
                  <a:pt x="73" y="38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3" y="37"/>
                  <a:pt x="73" y="37"/>
                  <a:pt x="72" y="37"/>
                </a:cubicBezTo>
                <a:cubicBezTo>
                  <a:pt x="70" y="37"/>
                  <a:pt x="68" y="38"/>
                  <a:pt x="68" y="40"/>
                </a:cubicBezTo>
                <a:cubicBezTo>
                  <a:pt x="68" y="43"/>
                  <a:pt x="70" y="44"/>
                  <a:pt x="72" y="44"/>
                </a:cubicBezTo>
                <a:close/>
                <a:moveTo>
                  <a:pt x="69" y="41"/>
                </a:moveTo>
                <a:cubicBezTo>
                  <a:pt x="69" y="41"/>
                  <a:pt x="69" y="41"/>
                  <a:pt x="69" y="41"/>
                </a:cubicBezTo>
                <a:cubicBezTo>
                  <a:pt x="69" y="40"/>
                  <a:pt x="69" y="40"/>
                  <a:pt x="69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69" y="41"/>
                </a:cubicBezTo>
                <a:close/>
                <a:moveTo>
                  <a:pt x="81" y="44"/>
                </a:moveTo>
                <a:cubicBezTo>
                  <a:pt x="83" y="44"/>
                  <a:pt x="84" y="43"/>
                  <a:pt x="84" y="40"/>
                </a:cubicBezTo>
                <a:cubicBezTo>
                  <a:pt x="84" y="39"/>
                  <a:pt x="84" y="38"/>
                  <a:pt x="82" y="37"/>
                </a:cubicBezTo>
                <a:cubicBezTo>
                  <a:pt x="83" y="37"/>
                  <a:pt x="83" y="37"/>
                  <a:pt x="83" y="38"/>
                </a:cubicBezTo>
                <a:cubicBezTo>
                  <a:pt x="83" y="39"/>
                  <a:pt x="82" y="39"/>
                  <a:pt x="81" y="39"/>
                </a:cubicBezTo>
                <a:cubicBezTo>
                  <a:pt x="80" y="39"/>
                  <a:pt x="79" y="39"/>
                  <a:pt x="79" y="38"/>
                </a:cubicBezTo>
                <a:cubicBezTo>
                  <a:pt x="79" y="37"/>
                  <a:pt x="79" y="37"/>
                  <a:pt x="80" y="37"/>
                </a:cubicBezTo>
                <a:cubicBezTo>
                  <a:pt x="78" y="37"/>
                  <a:pt x="77" y="39"/>
                  <a:pt x="77" y="40"/>
                </a:cubicBezTo>
                <a:cubicBezTo>
                  <a:pt x="77" y="43"/>
                  <a:pt x="78" y="44"/>
                  <a:pt x="81" y="44"/>
                </a:cubicBezTo>
                <a:close/>
                <a:moveTo>
                  <a:pt x="81" y="43"/>
                </a:moveTo>
                <a:cubicBezTo>
                  <a:pt x="81" y="42"/>
                  <a:pt x="81" y="42"/>
                  <a:pt x="82" y="42"/>
                </a:cubicBezTo>
                <a:cubicBezTo>
                  <a:pt x="82" y="42"/>
                  <a:pt x="83" y="42"/>
                  <a:pt x="83" y="43"/>
                </a:cubicBezTo>
                <a:cubicBezTo>
                  <a:pt x="83" y="43"/>
                  <a:pt x="82" y="44"/>
                  <a:pt x="82" y="44"/>
                </a:cubicBezTo>
                <a:cubicBezTo>
                  <a:pt x="81" y="44"/>
                  <a:pt x="81" y="43"/>
                  <a:pt x="81" y="43"/>
                </a:cubicBezTo>
                <a:close/>
                <a:moveTo>
                  <a:pt x="231" y="88"/>
                </a:moveTo>
                <a:cubicBezTo>
                  <a:pt x="231" y="88"/>
                  <a:pt x="231" y="88"/>
                  <a:pt x="232" y="88"/>
                </a:cubicBezTo>
                <a:cubicBezTo>
                  <a:pt x="233" y="88"/>
                  <a:pt x="234" y="88"/>
                  <a:pt x="235" y="86"/>
                </a:cubicBezTo>
                <a:cubicBezTo>
                  <a:pt x="234" y="86"/>
                  <a:pt x="234" y="86"/>
                  <a:pt x="234" y="86"/>
                </a:cubicBezTo>
                <a:cubicBezTo>
                  <a:pt x="234" y="86"/>
                  <a:pt x="234" y="86"/>
                  <a:pt x="234" y="86"/>
                </a:cubicBezTo>
                <a:cubicBezTo>
                  <a:pt x="234" y="86"/>
                  <a:pt x="234" y="86"/>
                  <a:pt x="234" y="86"/>
                </a:cubicBezTo>
                <a:cubicBezTo>
                  <a:pt x="234" y="86"/>
                  <a:pt x="234" y="86"/>
                  <a:pt x="234" y="86"/>
                </a:cubicBezTo>
                <a:cubicBezTo>
                  <a:pt x="234" y="86"/>
                  <a:pt x="234" y="85"/>
                  <a:pt x="234" y="85"/>
                </a:cubicBezTo>
                <a:cubicBezTo>
                  <a:pt x="234" y="86"/>
                  <a:pt x="233" y="86"/>
                  <a:pt x="233" y="86"/>
                </a:cubicBez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3" y="87"/>
                  <a:pt x="233" y="87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7"/>
                  <a:pt x="231" y="87"/>
                  <a:pt x="231" y="87"/>
                </a:cubicBezTo>
                <a:cubicBezTo>
                  <a:pt x="230" y="87"/>
                  <a:pt x="229" y="86"/>
                  <a:pt x="229" y="85"/>
                </a:cubicBezTo>
                <a:cubicBezTo>
                  <a:pt x="229" y="85"/>
                  <a:pt x="230" y="84"/>
                  <a:pt x="230" y="84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4"/>
                  <a:pt x="230" y="83"/>
                  <a:pt x="230" y="83"/>
                </a:cubicBezTo>
                <a:cubicBezTo>
                  <a:pt x="230" y="83"/>
                  <a:pt x="230" y="83"/>
                  <a:pt x="230" y="83"/>
                </a:cubicBezTo>
                <a:cubicBezTo>
                  <a:pt x="229" y="82"/>
                  <a:pt x="231" y="82"/>
                  <a:pt x="232" y="82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0" y="82"/>
                  <a:pt x="231" y="82"/>
                  <a:pt x="231" y="81"/>
                </a:cubicBezTo>
                <a:cubicBezTo>
                  <a:pt x="230" y="81"/>
                  <a:pt x="231" y="81"/>
                  <a:pt x="231" y="81"/>
                </a:cubicBezTo>
                <a:cubicBezTo>
                  <a:pt x="231" y="81"/>
                  <a:pt x="231" y="81"/>
                  <a:pt x="231" y="81"/>
                </a:cubicBezTo>
                <a:cubicBezTo>
                  <a:pt x="230" y="81"/>
                  <a:pt x="230" y="81"/>
                  <a:pt x="230" y="81"/>
                </a:cubicBezTo>
                <a:cubicBezTo>
                  <a:pt x="229" y="82"/>
                  <a:pt x="228" y="83"/>
                  <a:pt x="228" y="85"/>
                </a:cubicBezTo>
                <a:cubicBezTo>
                  <a:pt x="228" y="85"/>
                  <a:pt x="228" y="85"/>
                  <a:pt x="228" y="85"/>
                </a:cubicBezTo>
                <a:lnTo>
                  <a:pt x="231" y="88"/>
                </a:lnTo>
                <a:close/>
                <a:moveTo>
                  <a:pt x="231" y="88"/>
                </a:moveTo>
                <a:cubicBezTo>
                  <a:pt x="231" y="88"/>
                  <a:pt x="231" y="88"/>
                  <a:pt x="231" y="88"/>
                </a:cubicBezTo>
                <a:cubicBezTo>
                  <a:pt x="231" y="88"/>
                  <a:pt x="231" y="88"/>
                  <a:pt x="231" y="88"/>
                </a:cubicBezTo>
                <a:cubicBezTo>
                  <a:pt x="232" y="88"/>
                  <a:pt x="231" y="88"/>
                  <a:pt x="231" y="88"/>
                </a:cubicBezTo>
                <a:cubicBezTo>
                  <a:pt x="231" y="88"/>
                  <a:pt x="231" y="88"/>
                  <a:pt x="231" y="88"/>
                </a:cubicBezTo>
                <a:close/>
                <a:moveTo>
                  <a:pt x="95" y="38"/>
                </a:moveTo>
                <a:cubicBezTo>
                  <a:pt x="95" y="38"/>
                  <a:pt x="95" y="38"/>
                  <a:pt x="95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8"/>
                  <a:pt x="95" y="38"/>
                  <a:pt x="95" y="38"/>
                </a:cubicBezTo>
                <a:close/>
                <a:moveTo>
                  <a:pt x="161" y="84"/>
                </a:moveTo>
                <a:cubicBezTo>
                  <a:pt x="161" y="84"/>
                  <a:pt x="161" y="84"/>
                  <a:pt x="162" y="84"/>
                </a:cubicBezTo>
                <a:cubicBezTo>
                  <a:pt x="162" y="84"/>
                  <a:pt x="161" y="84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lose/>
                <a:moveTo>
                  <a:pt x="182" y="52"/>
                </a:moveTo>
                <a:cubicBezTo>
                  <a:pt x="182" y="52"/>
                  <a:pt x="182" y="52"/>
                  <a:pt x="182" y="52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82" y="52"/>
                  <a:pt x="182" y="52"/>
                  <a:pt x="182" y="52"/>
                </a:cubicBezTo>
                <a:close/>
                <a:moveTo>
                  <a:pt x="162" y="51"/>
                </a:moveTo>
                <a:cubicBezTo>
                  <a:pt x="162" y="51"/>
                  <a:pt x="161" y="51"/>
                  <a:pt x="161" y="51"/>
                </a:cubicBezTo>
                <a:cubicBezTo>
                  <a:pt x="161" y="51"/>
                  <a:pt x="161" y="51"/>
                  <a:pt x="161" y="51"/>
                </a:cubicBezTo>
                <a:cubicBezTo>
                  <a:pt x="161" y="51"/>
                  <a:pt x="162" y="51"/>
                  <a:pt x="162" y="51"/>
                </a:cubicBezTo>
                <a:close/>
                <a:moveTo>
                  <a:pt x="181" y="52"/>
                </a:moveTo>
                <a:cubicBezTo>
                  <a:pt x="181" y="52"/>
                  <a:pt x="181" y="52"/>
                  <a:pt x="181" y="52"/>
                </a:cubicBezTo>
                <a:cubicBezTo>
                  <a:pt x="181" y="52"/>
                  <a:pt x="181" y="52"/>
                  <a:pt x="181" y="52"/>
                </a:cubicBezTo>
                <a:cubicBezTo>
                  <a:pt x="181" y="52"/>
                  <a:pt x="181" y="52"/>
                  <a:pt x="181" y="52"/>
                </a:cubicBezTo>
                <a:close/>
                <a:moveTo>
                  <a:pt x="180" y="52"/>
                </a:moveTo>
                <a:cubicBezTo>
                  <a:pt x="180" y="53"/>
                  <a:pt x="180" y="53"/>
                  <a:pt x="180" y="53"/>
                </a:cubicBezTo>
                <a:cubicBezTo>
                  <a:pt x="180" y="53"/>
                  <a:pt x="180" y="53"/>
                  <a:pt x="180" y="53"/>
                </a:cubicBezTo>
                <a:cubicBezTo>
                  <a:pt x="180" y="53"/>
                  <a:pt x="180" y="53"/>
                  <a:pt x="180" y="53"/>
                </a:cubicBezTo>
                <a:cubicBezTo>
                  <a:pt x="180" y="53"/>
                  <a:pt x="181" y="53"/>
                  <a:pt x="181" y="53"/>
                </a:cubicBezTo>
                <a:cubicBezTo>
                  <a:pt x="181" y="53"/>
                  <a:pt x="181" y="53"/>
                  <a:pt x="181" y="53"/>
                </a:cubicBezTo>
                <a:cubicBezTo>
                  <a:pt x="180" y="53"/>
                  <a:pt x="180" y="53"/>
                  <a:pt x="180" y="52"/>
                </a:cubicBezTo>
                <a:close/>
                <a:moveTo>
                  <a:pt x="153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53" y="51"/>
                  <a:pt x="153" y="51"/>
                  <a:pt x="153" y="51"/>
                </a:cubicBezTo>
                <a:cubicBezTo>
                  <a:pt x="153" y="51"/>
                  <a:pt x="153" y="51"/>
                  <a:pt x="153" y="51"/>
                </a:cubicBezTo>
                <a:close/>
                <a:moveTo>
                  <a:pt x="149" y="46"/>
                </a:moveTo>
                <a:cubicBezTo>
                  <a:pt x="149" y="46"/>
                  <a:pt x="150" y="46"/>
                  <a:pt x="150" y="46"/>
                </a:cubicBezTo>
                <a:cubicBezTo>
                  <a:pt x="150" y="47"/>
                  <a:pt x="150" y="47"/>
                  <a:pt x="151" y="47"/>
                </a:cubicBezTo>
                <a:cubicBezTo>
                  <a:pt x="151" y="47"/>
                  <a:pt x="151" y="47"/>
                  <a:pt x="151" y="47"/>
                </a:cubicBezTo>
                <a:cubicBezTo>
                  <a:pt x="151" y="47"/>
                  <a:pt x="150" y="47"/>
                  <a:pt x="150" y="47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49" y="46"/>
                  <a:pt x="149" y="46"/>
                  <a:pt x="149" y="46"/>
                </a:cubicBezTo>
                <a:close/>
                <a:moveTo>
                  <a:pt x="163" y="50"/>
                </a:moveTo>
                <a:cubicBezTo>
                  <a:pt x="163" y="50"/>
                  <a:pt x="163" y="50"/>
                  <a:pt x="163" y="50"/>
                </a:cubicBezTo>
                <a:cubicBezTo>
                  <a:pt x="163" y="50"/>
                  <a:pt x="162" y="51"/>
                  <a:pt x="162" y="51"/>
                </a:cubicBezTo>
                <a:cubicBezTo>
                  <a:pt x="162" y="51"/>
                  <a:pt x="163" y="50"/>
                  <a:pt x="163" y="50"/>
                </a:cubicBezTo>
                <a:cubicBezTo>
                  <a:pt x="163" y="50"/>
                  <a:pt x="163" y="50"/>
                  <a:pt x="164" y="50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3" y="50"/>
                  <a:pt x="163" y="50"/>
                  <a:pt x="163" y="50"/>
                </a:cubicBezTo>
                <a:close/>
                <a:moveTo>
                  <a:pt x="194" y="50"/>
                </a:moveTo>
                <a:cubicBezTo>
                  <a:pt x="194" y="50"/>
                  <a:pt x="194" y="50"/>
                  <a:pt x="194" y="50"/>
                </a:cubicBezTo>
                <a:cubicBezTo>
                  <a:pt x="194" y="50"/>
                  <a:pt x="195" y="50"/>
                  <a:pt x="195" y="5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195" y="50"/>
                  <a:pt x="194" y="50"/>
                  <a:pt x="194" y="50"/>
                </a:cubicBezTo>
                <a:cubicBezTo>
                  <a:pt x="194" y="50"/>
                  <a:pt x="194" y="50"/>
                  <a:pt x="194" y="50"/>
                </a:cubicBezTo>
                <a:cubicBezTo>
                  <a:pt x="194" y="50"/>
                  <a:pt x="194" y="50"/>
                  <a:pt x="194" y="50"/>
                </a:cubicBezTo>
                <a:cubicBezTo>
                  <a:pt x="194" y="50"/>
                  <a:pt x="194" y="50"/>
                  <a:pt x="194" y="50"/>
                </a:cubicBezTo>
                <a:cubicBezTo>
                  <a:pt x="194" y="50"/>
                  <a:pt x="194" y="50"/>
                  <a:pt x="194" y="50"/>
                </a:cubicBezTo>
                <a:close/>
                <a:moveTo>
                  <a:pt x="193" y="50"/>
                </a:moveTo>
                <a:cubicBezTo>
                  <a:pt x="193" y="50"/>
                  <a:pt x="193" y="50"/>
                  <a:pt x="193" y="50"/>
                </a:cubicBezTo>
                <a:cubicBezTo>
                  <a:pt x="193" y="50"/>
                  <a:pt x="193" y="50"/>
                  <a:pt x="193" y="50"/>
                </a:cubicBezTo>
                <a:cubicBezTo>
                  <a:pt x="193" y="50"/>
                  <a:pt x="193" y="50"/>
                  <a:pt x="193" y="50"/>
                </a:cubicBezTo>
                <a:close/>
                <a:moveTo>
                  <a:pt x="152" y="49"/>
                </a:moveTo>
                <a:cubicBezTo>
                  <a:pt x="152" y="49"/>
                  <a:pt x="152" y="48"/>
                  <a:pt x="152" y="48"/>
                </a:cubicBezTo>
                <a:cubicBezTo>
                  <a:pt x="152" y="48"/>
                  <a:pt x="151" y="49"/>
                  <a:pt x="152" y="49"/>
                </a:cubicBezTo>
                <a:close/>
                <a:moveTo>
                  <a:pt x="193" y="50"/>
                </a:moveTo>
                <a:cubicBezTo>
                  <a:pt x="193" y="50"/>
                  <a:pt x="193" y="50"/>
                  <a:pt x="193" y="50"/>
                </a:cubicBezTo>
                <a:cubicBezTo>
                  <a:pt x="193" y="50"/>
                  <a:pt x="193" y="50"/>
                  <a:pt x="194" y="50"/>
                </a:cubicBezTo>
                <a:cubicBezTo>
                  <a:pt x="194" y="50"/>
                  <a:pt x="194" y="49"/>
                  <a:pt x="194" y="49"/>
                </a:cubicBezTo>
                <a:cubicBezTo>
                  <a:pt x="194" y="49"/>
                  <a:pt x="194" y="49"/>
                  <a:pt x="194" y="49"/>
                </a:cubicBezTo>
                <a:cubicBezTo>
                  <a:pt x="193" y="49"/>
                  <a:pt x="193" y="49"/>
                  <a:pt x="193" y="49"/>
                </a:cubicBezTo>
                <a:cubicBezTo>
                  <a:pt x="193" y="49"/>
                  <a:pt x="193" y="49"/>
                  <a:pt x="193" y="49"/>
                </a:cubicBezTo>
                <a:cubicBezTo>
                  <a:pt x="193" y="49"/>
                  <a:pt x="193" y="49"/>
                  <a:pt x="193" y="49"/>
                </a:cubicBezTo>
                <a:cubicBezTo>
                  <a:pt x="193" y="49"/>
                  <a:pt x="193" y="50"/>
                  <a:pt x="193" y="50"/>
                </a:cubicBezTo>
                <a:close/>
                <a:moveTo>
                  <a:pt x="229" y="49"/>
                </a:moveTo>
                <a:cubicBezTo>
                  <a:pt x="229" y="49"/>
                  <a:pt x="229" y="49"/>
                  <a:pt x="229" y="49"/>
                </a:cubicBezTo>
                <a:cubicBezTo>
                  <a:pt x="229" y="49"/>
                  <a:pt x="229" y="50"/>
                  <a:pt x="228" y="50"/>
                </a:cubicBezTo>
                <a:cubicBezTo>
                  <a:pt x="228" y="50"/>
                  <a:pt x="229" y="50"/>
                  <a:pt x="229" y="50"/>
                </a:cubicBezTo>
                <a:cubicBezTo>
                  <a:pt x="229" y="50"/>
                  <a:pt x="228" y="50"/>
                  <a:pt x="228" y="51"/>
                </a:cubicBezTo>
                <a:cubicBezTo>
                  <a:pt x="229" y="50"/>
                  <a:pt x="229" y="50"/>
                  <a:pt x="229" y="50"/>
                </a:cubicBezTo>
                <a:cubicBezTo>
                  <a:pt x="230" y="51"/>
                  <a:pt x="230" y="51"/>
                  <a:pt x="231" y="51"/>
                </a:cubicBezTo>
                <a:cubicBezTo>
                  <a:pt x="231" y="51"/>
                  <a:pt x="231" y="51"/>
                  <a:pt x="231" y="51"/>
                </a:cubicBezTo>
                <a:cubicBezTo>
                  <a:pt x="231" y="51"/>
                  <a:pt x="231" y="51"/>
                  <a:pt x="231" y="51"/>
                </a:cubicBezTo>
                <a:cubicBezTo>
                  <a:pt x="231" y="51"/>
                  <a:pt x="231" y="51"/>
                  <a:pt x="231" y="51"/>
                </a:cubicBezTo>
                <a:cubicBezTo>
                  <a:pt x="230" y="51"/>
                  <a:pt x="229" y="50"/>
                  <a:pt x="229" y="49"/>
                </a:cubicBezTo>
                <a:close/>
                <a:moveTo>
                  <a:pt x="151" y="50"/>
                </a:move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2" y="50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1" y="49"/>
                  <a:pt x="151" y="50"/>
                  <a:pt x="151" y="50"/>
                </a:cubicBezTo>
                <a:close/>
                <a:moveTo>
                  <a:pt x="156" y="49"/>
                </a:moveTo>
                <a:cubicBezTo>
                  <a:pt x="157" y="49"/>
                  <a:pt x="157" y="49"/>
                  <a:pt x="157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48"/>
                  <a:pt x="154" y="48"/>
                  <a:pt x="154" y="48"/>
                </a:cubicBezTo>
                <a:cubicBezTo>
                  <a:pt x="154" y="48"/>
                  <a:pt x="154" y="48"/>
                  <a:pt x="154" y="48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3" y="48"/>
                  <a:pt x="154" y="48"/>
                  <a:pt x="154" y="48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8"/>
                  <a:pt x="153" y="48"/>
                  <a:pt x="153" y="48"/>
                </a:cubicBezTo>
                <a:cubicBezTo>
                  <a:pt x="153" y="49"/>
                  <a:pt x="153" y="49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3" y="50"/>
                  <a:pt x="153" y="50"/>
                  <a:pt x="154" y="50"/>
                </a:cubicBezTo>
                <a:cubicBezTo>
                  <a:pt x="154" y="51"/>
                  <a:pt x="154" y="51"/>
                  <a:pt x="154" y="51"/>
                </a:cubicBezTo>
                <a:cubicBezTo>
                  <a:pt x="154" y="51"/>
                  <a:pt x="154" y="51"/>
                  <a:pt x="153" y="51"/>
                </a:cubicBezTo>
                <a:cubicBezTo>
                  <a:pt x="155" y="51"/>
                  <a:pt x="155" y="51"/>
                  <a:pt x="155" y="51"/>
                </a:cubicBezTo>
                <a:cubicBezTo>
                  <a:pt x="154" y="51"/>
                  <a:pt x="153" y="51"/>
                  <a:pt x="153" y="51"/>
                </a:cubicBezTo>
                <a:cubicBezTo>
                  <a:pt x="153" y="52"/>
                  <a:pt x="153" y="52"/>
                  <a:pt x="154" y="52"/>
                </a:cubicBezTo>
                <a:cubicBezTo>
                  <a:pt x="154" y="52"/>
                  <a:pt x="155" y="51"/>
                  <a:pt x="156" y="52"/>
                </a:cubicBezTo>
                <a:cubicBezTo>
                  <a:pt x="156" y="52"/>
                  <a:pt x="156" y="52"/>
                  <a:pt x="156" y="52"/>
                </a:cubicBezTo>
                <a:cubicBezTo>
                  <a:pt x="156" y="52"/>
                  <a:pt x="156" y="52"/>
                  <a:pt x="156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6" y="52"/>
                  <a:pt x="157" y="52"/>
                  <a:pt x="156" y="52"/>
                </a:cubicBezTo>
                <a:cubicBezTo>
                  <a:pt x="156" y="52"/>
                  <a:pt x="157" y="52"/>
                  <a:pt x="157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58" y="53"/>
                  <a:pt x="159" y="52"/>
                  <a:pt x="159" y="51"/>
                </a:cubicBezTo>
                <a:cubicBezTo>
                  <a:pt x="158" y="51"/>
                  <a:pt x="157" y="51"/>
                  <a:pt x="158" y="50"/>
                </a:cubicBezTo>
                <a:cubicBezTo>
                  <a:pt x="157" y="50"/>
                  <a:pt x="157" y="50"/>
                  <a:pt x="157" y="50"/>
                </a:cubicBezTo>
                <a:cubicBezTo>
                  <a:pt x="158" y="50"/>
                  <a:pt x="157" y="50"/>
                  <a:pt x="157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7" y="50"/>
                  <a:pt x="156" y="49"/>
                  <a:pt x="156" y="49"/>
                </a:cubicBezTo>
                <a:close/>
                <a:moveTo>
                  <a:pt x="158" y="51"/>
                </a:moveTo>
                <a:cubicBezTo>
                  <a:pt x="160" y="52"/>
                  <a:pt x="158" y="51"/>
                  <a:pt x="158" y="52"/>
                </a:cubicBezTo>
                <a:cubicBezTo>
                  <a:pt x="157" y="52"/>
                  <a:pt x="158" y="51"/>
                  <a:pt x="157" y="51"/>
                </a:cubicBezTo>
                <a:cubicBezTo>
                  <a:pt x="157" y="51"/>
                  <a:pt x="157" y="51"/>
                  <a:pt x="157" y="51"/>
                </a:cubicBezTo>
                <a:cubicBezTo>
                  <a:pt x="156" y="51"/>
                  <a:pt x="160" y="52"/>
                  <a:pt x="158" y="51"/>
                </a:cubicBezTo>
                <a:close/>
                <a:moveTo>
                  <a:pt x="154" y="49"/>
                </a:moveTo>
                <a:cubicBezTo>
                  <a:pt x="155" y="49"/>
                  <a:pt x="155" y="49"/>
                  <a:pt x="155" y="49"/>
                </a:cubicBezTo>
                <a:cubicBezTo>
                  <a:pt x="154" y="49"/>
                  <a:pt x="154" y="49"/>
                  <a:pt x="154" y="49"/>
                </a:cubicBezTo>
                <a:close/>
                <a:moveTo>
                  <a:pt x="156" y="48"/>
                </a:moveTo>
                <a:cubicBezTo>
                  <a:pt x="157" y="48"/>
                  <a:pt x="158" y="48"/>
                  <a:pt x="158" y="48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57" y="48"/>
                  <a:pt x="157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lose/>
                <a:moveTo>
                  <a:pt x="159" y="48"/>
                </a:moveTo>
                <a:cubicBezTo>
                  <a:pt x="159" y="48"/>
                  <a:pt x="159" y="48"/>
                  <a:pt x="159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59" y="48"/>
                  <a:pt x="159" y="48"/>
                  <a:pt x="159" y="48"/>
                </a:cubicBezTo>
                <a:close/>
                <a:moveTo>
                  <a:pt x="155" y="47"/>
                </a:moveTo>
                <a:cubicBezTo>
                  <a:pt x="155" y="47"/>
                  <a:pt x="155" y="47"/>
                  <a:pt x="155" y="47"/>
                </a:cubicBezTo>
                <a:cubicBezTo>
                  <a:pt x="155" y="47"/>
                  <a:pt x="155" y="47"/>
                  <a:pt x="155" y="47"/>
                </a:cubicBezTo>
                <a:cubicBezTo>
                  <a:pt x="155" y="47"/>
                  <a:pt x="155" y="47"/>
                  <a:pt x="155" y="47"/>
                </a:cubicBezTo>
                <a:cubicBezTo>
                  <a:pt x="155" y="47"/>
                  <a:pt x="154" y="47"/>
                  <a:pt x="154" y="47"/>
                </a:cubicBezTo>
                <a:cubicBezTo>
                  <a:pt x="154" y="47"/>
                  <a:pt x="154" y="47"/>
                  <a:pt x="154" y="47"/>
                </a:cubicBezTo>
                <a:cubicBezTo>
                  <a:pt x="154" y="47"/>
                  <a:pt x="155" y="47"/>
                  <a:pt x="155" y="47"/>
                </a:cubicBezTo>
                <a:close/>
                <a:moveTo>
                  <a:pt x="241" y="48"/>
                </a:moveTo>
                <a:cubicBezTo>
                  <a:pt x="241" y="48"/>
                  <a:pt x="241" y="48"/>
                  <a:pt x="241" y="48"/>
                </a:cubicBezTo>
                <a:cubicBezTo>
                  <a:pt x="241" y="48"/>
                  <a:pt x="241" y="48"/>
                  <a:pt x="241" y="48"/>
                </a:cubicBezTo>
                <a:cubicBezTo>
                  <a:pt x="241" y="48"/>
                  <a:pt x="241" y="48"/>
                  <a:pt x="241" y="48"/>
                </a:cubicBezTo>
                <a:close/>
                <a:moveTo>
                  <a:pt x="200" y="47"/>
                </a:moveTo>
                <a:cubicBezTo>
                  <a:pt x="200" y="47"/>
                  <a:pt x="200" y="47"/>
                  <a:pt x="200" y="47"/>
                </a:cubicBezTo>
                <a:cubicBezTo>
                  <a:pt x="200" y="47"/>
                  <a:pt x="200" y="47"/>
                  <a:pt x="200" y="47"/>
                </a:cubicBezTo>
                <a:cubicBezTo>
                  <a:pt x="200" y="47"/>
                  <a:pt x="200" y="47"/>
                  <a:pt x="200" y="47"/>
                </a:cubicBezTo>
                <a:cubicBezTo>
                  <a:pt x="200" y="47"/>
                  <a:pt x="200" y="47"/>
                  <a:pt x="200" y="47"/>
                </a:cubicBezTo>
                <a:cubicBezTo>
                  <a:pt x="200" y="47"/>
                  <a:pt x="200" y="47"/>
                  <a:pt x="200" y="47"/>
                </a:cubicBezTo>
                <a:close/>
                <a:moveTo>
                  <a:pt x="156" y="48"/>
                </a:moveTo>
                <a:cubicBezTo>
                  <a:pt x="156" y="48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6" y="48"/>
                  <a:pt x="156" y="48"/>
                  <a:pt x="156" y="48"/>
                </a:cubicBezTo>
                <a:close/>
                <a:moveTo>
                  <a:pt x="245" y="84"/>
                </a:moveTo>
                <a:cubicBezTo>
                  <a:pt x="245" y="84"/>
                  <a:pt x="245" y="84"/>
                  <a:pt x="245" y="84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5" y="84"/>
                  <a:pt x="245" y="84"/>
                  <a:pt x="245" y="84"/>
                </a:cubicBezTo>
                <a:close/>
                <a:moveTo>
                  <a:pt x="245" y="85"/>
                </a:moveTo>
                <a:cubicBezTo>
                  <a:pt x="245" y="85"/>
                  <a:pt x="245" y="85"/>
                  <a:pt x="245" y="85"/>
                </a:cubicBezTo>
                <a:cubicBezTo>
                  <a:pt x="245" y="85"/>
                  <a:pt x="245" y="85"/>
                  <a:pt x="245" y="85"/>
                </a:cubicBezTo>
                <a:cubicBezTo>
                  <a:pt x="245" y="85"/>
                  <a:pt x="245" y="85"/>
                  <a:pt x="245" y="85"/>
                </a:cubicBezTo>
                <a:close/>
                <a:moveTo>
                  <a:pt x="192" y="49"/>
                </a:moveTo>
                <a:cubicBezTo>
                  <a:pt x="192" y="49"/>
                  <a:pt x="192" y="49"/>
                  <a:pt x="192" y="49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92" y="49"/>
                  <a:pt x="192" y="48"/>
                  <a:pt x="192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8"/>
                  <a:pt x="192" y="48"/>
                  <a:pt x="192" y="49"/>
                </a:cubicBezTo>
                <a:cubicBezTo>
                  <a:pt x="192" y="49"/>
                  <a:pt x="192" y="49"/>
                  <a:pt x="192" y="49"/>
                </a:cubicBezTo>
                <a:close/>
                <a:moveTo>
                  <a:pt x="260" y="84"/>
                </a:moveTo>
                <a:cubicBezTo>
                  <a:pt x="260" y="84"/>
                  <a:pt x="260" y="84"/>
                  <a:pt x="260" y="84"/>
                </a:cubicBezTo>
                <a:cubicBezTo>
                  <a:pt x="260" y="84"/>
                  <a:pt x="260" y="84"/>
                  <a:pt x="260" y="84"/>
                </a:cubicBezTo>
                <a:cubicBezTo>
                  <a:pt x="260" y="84"/>
                  <a:pt x="260" y="84"/>
                  <a:pt x="261" y="84"/>
                </a:cubicBezTo>
                <a:cubicBezTo>
                  <a:pt x="261" y="84"/>
                  <a:pt x="260" y="83"/>
                  <a:pt x="260" y="82"/>
                </a:cubicBezTo>
                <a:cubicBezTo>
                  <a:pt x="260" y="82"/>
                  <a:pt x="259" y="82"/>
                  <a:pt x="258" y="82"/>
                </a:cubicBezTo>
                <a:cubicBezTo>
                  <a:pt x="260" y="82"/>
                  <a:pt x="259" y="82"/>
                  <a:pt x="260" y="82"/>
                </a:cubicBezTo>
                <a:cubicBezTo>
                  <a:pt x="259" y="82"/>
                  <a:pt x="259" y="81"/>
                  <a:pt x="258" y="81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57" y="81"/>
                  <a:pt x="257" y="81"/>
                  <a:pt x="257" y="81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55" y="81"/>
                  <a:pt x="257" y="81"/>
                  <a:pt x="256" y="81"/>
                </a:cubicBezTo>
                <a:cubicBezTo>
                  <a:pt x="257" y="82"/>
                  <a:pt x="257" y="82"/>
                  <a:pt x="257" y="83"/>
                </a:cubicBezTo>
                <a:cubicBezTo>
                  <a:pt x="258" y="83"/>
                  <a:pt x="258" y="84"/>
                  <a:pt x="258" y="84"/>
                </a:cubicBezTo>
                <a:cubicBezTo>
                  <a:pt x="258" y="84"/>
                  <a:pt x="258" y="84"/>
                  <a:pt x="258" y="84"/>
                </a:cubicBezTo>
                <a:cubicBezTo>
                  <a:pt x="258" y="84"/>
                  <a:pt x="258" y="84"/>
                  <a:pt x="258" y="84"/>
                </a:cubicBezTo>
                <a:lnTo>
                  <a:pt x="260" y="84"/>
                </a:lnTo>
                <a:close/>
                <a:moveTo>
                  <a:pt x="155" y="48"/>
                </a:moveTo>
                <a:cubicBezTo>
                  <a:pt x="155" y="48"/>
                  <a:pt x="155" y="48"/>
                  <a:pt x="155" y="48"/>
                </a:cubicBezTo>
                <a:cubicBezTo>
                  <a:pt x="156" y="48"/>
                  <a:pt x="155" y="48"/>
                  <a:pt x="155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48"/>
                  <a:pt x="155" y="48"/>
                  <a:pt x="155" y="48"/>
                </a:cubicBezTo>
                <a:close/>
                <a:moveTo>
                  <a:pt x="151" y="83"/>
                </a:moveTo>
                <a:cubicBezTo>
                  <a:pt x="151" y="83"/>
                  <a:pt x="151" y="83"/>
                  <a:pt x="151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3"/>
                  <a:pt x="151" y="83"/>
                  <a:pt x="151" y="83"/>
                </a:cubicBezTo>
                <a:close/>
                <a:moveTo>
                  <a:pt x="105" y="88"/>
                </a:moveTo>
                <a:cubicBezTo>
                  <a:pt x="105" y="88"/>
                  <a:pt x="106" y="88"/>
                  <a:pt x="106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08" y="84"/>
                  <a:pt x="109" y="84"/>
                  <a:pt x="110" y="84"/>
                </a:cubicBezTo>
                <a:cubicBezTo>
                  <a:pt x="109" y="82"/>
                  <a:pt x="108" y="81"/>
                  <a:pt x="106" y="81"/>
                </a:cubicBezTo>
                <a:cubicBezTo>
                  <a:pt x="104" y="81"/>
                  <a:pt x="102" y="82"/>
                  <a:pt x="102" y="84"/>
                </a:cubicBezTo>
                <a:cubicBezTo>
                  <a:pt x="104" y="84"/>
                  <a:pt x="105" y="86"/>
                  <a:pt x="105" y="88"/>
                </a:cubicBezTo>
                <a:cubicBezTo>
                  <a:pt x="105" y="88"/>
                  <a:pt x="105" y="88"/>
                  <a:pt x="105" y="88"/>
                </a:cubicBezTo>
                <a:close/>
                <a:moveTo>
                  <a:pt x="87" y="84"/>
                </a:moveTo>
                <a:cubicBezTo>
                  <a:pt x="87" y="84"/>
                  <a:pt x="87" y="84"/>
                  <a:pt x="87" y="84"/>
                </a:cubicBezTo>
                <a:cubicBezTo>
                  <a:pt x="89" y="87"/>
                  <a:pt x="89" y="87"/>
                  <a:pt x="89" y="87"/>
                </a:cubicBezTo>
                <a:cubicBezTo>
                  <a:pt x="90" y="85"/>
                  <a:pt x="91" y="84"/>
                  <a:pt x="93" y="84"/>
                </a:cubicBezTo>
                <a:cubicBezTo>
                  <a:pt x="92" y="82"/>
                  <a:pt x="91" y="81"/>
                  <a:pt x="89" y="81"/>
                </a:cubicBezTo>
                <a:cubicBezTo>
                  <a:pt x="87" y="81"/>
                  <a:pt x="86" y="82"/>
                  <a:pt x="85" y="84"/>
                </a:cubicBezTo>
                <a:cubicBezTo>
                  <a:pt x="86" y="84"/>
                  <a:pt x="86" y="84"/>
                  <a:pt x="87" y="84"/>
                </a:cubicBezTo>
                <a:close/>
                <a:moveTo>
                  <a:pt x="139" y="88"/>
                </a:moveTo>
                <a:cubicBezTo>
                  <a:pt x="139" y="88"/>
                  <a:pt x="139" y="88"/>
                  <a:pt x="139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39" y="87"/>
                  <a:pt x="139" y="87"/>
                  <a:pt x="139" y="87"/>
                </a:cubicBezTo>
                <a:cubicBezTo>
                  <a:pt x="139" y="87"/>
                  <a:pt x="139" y="87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lose/>
                <a:moveTo>
                  <a:pt x="108" y="40"/>
                </a:moveTo>
                <a:cubicBezTo>
                  <a:pt x="107" y="40"/>
                  <a:pt x="106" y="40"/>
                  <a:pt x="107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7" y="40"/>
                  <a:pt x="108" y="40"/>
                </a:cubicBezTo>
                <a:close/>
                <a:moveTo>
                  <a:pt x="97" y="81"/>
                </a:moveTo>
                <a:cubicBezTo>
                  <a:pt x="95" y="81"/>
                  <a:pt x="94" y="82"/>
                  <a:pt x="94" y="84"/>
                </a:cubicBezTo>
                <a:cubicBezTo>
                  <a:pt x="94" y="84"/>
                  <a:pt x="95" y="84"/>
                  <a:pt x="95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5"/>
                  <a:pt x="98" y="85"/>
                  <a:pt x="98" y="85"/>
                </a:cubicBezTo>
                <a:cubicBezTo>
                  <a:pt x="99" y="84"/>
                  <a:pt x="100" y="84"/>
                  <a:pt x="101" y="84"/>
                </a:cubicBezTo>
                <a:cubicBezTo>
                  <a:pt x="101" y="82"/>
                  <a:pt x="99" y="81"/>
                  <a:pt x="97" y="81"/>
                </a:cubicBezTo>
                <a:close/>
                <a:moveTo>
                  <a:pt x="231" y="44"/>
                </a:moveTo>
                <a:cubicBezTo>
                  <a:pt x="231" y="44"/>
                  <a:pt x="232" y="44"/>
                  <a:pt x="232" y="44"/>
                </a:cubicBezTo>
                <a:cubicBezTo>
                  <a:pt x="232" y="44"/>
                  <a:pt x="232" y="44"/>
                  <a:pt x="232" y="44"/>
                </a:cubicBezTo>
                <a:cubicBezTo>
                  <a:pt x="232" y="44"/>
                  <a:pt x="232" y="44"/>
                  <a:pt x="232" y="44"/>
                </a:cubicBezTo>
                <a:cubicBezTo>
                  <a:pt x="232" y="44"/>
                  <a:pt x="231" y="43"/>
                  <a:pt x="231" y="43"/>
                </a:cubicBezTo>
                <a:cubicBezTo>
                  <a:pt x="231" y="43"/>
                  <a:pt x="230" y="43"/>
                  <a:pt x="230" y="42"/>
                </a:cubicBezTo>
                <a:cubicBezTo>
                  <a:pt x="230" y="42"/>
                  <a:pt x="230" y="42"/>
                  <a:pt x="230" y="42"/>
                </a:cubicBezTo>
                <a:cubicBezTo>
                  <a:pt x="230" y="43"/>
                  <a:pt x="229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30" y="43"/>
                  <a:pt x="230" y="43"/>
                </a:cubicBezTo>
                <a:cubicBezTo>
                  <a:pt x="231" y="43"/>
                  <a:pt x="231" y="44"/>
                  <a:pt x="231" y="44"/>
                </a:cubicBezTo>
                <a:close/>
                <a:moveTo>
                  <a:pt x="241" y="43"/>
                </a:moveTo>
                <a:cubicBezTo>
                  <a:pt x="241" y="43"/>
                  <a:pt x="241" y="44"/>
                  <a:pt x="241" y="44"/>
                </a:cubicBezTo>
                <a:cubicBezTo>
                  <a:pt x="241" y="44"/>
                  <a:pt x="241" y="44"/>
                  <a:pt x="242" y="44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41" y="43"/>
                  <a:pt x="241" y="43"/>
                  <a:pt x="240" y="43"/>
                </a:cubicBezTo>
                <a:cubicBezTo>
                  <a:pt x="240" y="43"/>
                  <a:pt x="241" y="43"/>
                  <a:pt x="241" y="43"/>
                </a:cubicBezTo>
                <a:close/>
                <a:moveTo>
                  <a:pt x="143" y="41"/>
                </a:moveTo>
                <a:cubicBezTo>
                  <a:pt x="143" y="41"/>
                  <a:pt x="143" y="41"/>
                  <a:pt x="143" y="41"/>
                </a:cubicBezTo>
                <a:cubicBezTo>
                  <a:pt x="143" y="41"/>
                  <a:pt x="143" y="41"/>
                  <a:pt x="143" y="41"/>
                </a:cubicBezTo>
                <a:close/>
                <a:moveTo>
                  <a:pt x="137" y="41"/>
                </a:moveTo>
                <a:cubicBezTo>
                  <a:pt x="137" y="41"/>
                  <a:pt x="137" y="41"/>
                  <a:pt x="137" y="41"/>
                </a:cubicBezTo>
                <a:cubicBezTo>
                  <a:pt x="137" y="41"/>
                  <a:pt x="137" y="41"/>
                  <a:pt x="137" y="41"/>
                </a:cubicBezTo>
                <a:close/>
                <a:moveTo>
                  <a:pt x="148" y="88"/>
                </a:moveTo>
                <a:cubicBezTo>
                  <a:pt x="149" y="88"/>
                  <a:pt x="149" y="88"/>
                  <a:pt x="150" y="88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51" y="84"/>
                  <a:pt x="151" y="84"/>
                  <a:pt x="151" y="84"/>
                </a:cubicBezTo>
                <a:cubicBezTo>
                  <a:pt x="151" y="84"/>
                  <a:pt x="151" y="84"/>
                  <a:pt x="151" y="84"/>
                </a:cubicBezTo>
                <a:cubicBezTo>
                  <a:pt x="151" y="84"/>
                  <a:pt x="151" y="84"/>
                  <a:pt x="152" y="84"/>
                </a:cubicBezTo>
                <a:cubicBezTo>
                  <a:pt x="152" y="84"/>
                  <a:pt x="152" y="84"/>
                  <a:pt x="151" y="84"/>
                </a:cubicBezTo>
                <a:cubicBezTo>
                  <a:pt x="151" y="83"/>
                  <a:pt x="151" y="83"/>
                  <a:pt x="150" y="83"/>
                </a:cubicBezTo>
                <a:cubicBezTo>
                  <a:pt x="150" y="83"/>
                  <a:pt x="149" y="83"/>
                  <a:pt x="150" y="83"/>
                </a:cubicBezTo>
                <a:cubicBezTo>
                  <a:pt x="148" y="83"/>
                  <a:pt x="149" y="83"/>
                  <a:pt x="147" y="83"/>
                </a:cubicBezTo>
                <a:cubicBezTo>
                  <a:pt x="148" y="83"/>
                  <a:pt x="149" y="83"/>
                  <a:pt x="149" y="83"/>
                </a:cubicBezTo>
                <a:cubicBezTo>
                  <a:pt x="149" y="83"/>
                  <a:pt x="147" y="82"/>
                  <a:pt x="147" y="82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7" y="82"/>
                  <a:pt x="148" y="81"/>
                </a:cubicBezTo>
                <a:cubicBezTo>
                  <a:pt x="148" y="81"/>
                  <a:pt x="148" y="82"/>
                  <a:pt x="148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50" y="82"/>
                  <a:pt x="150" y="82"/>
                  <a:pt x="151" y="82"/>
                </a:cubicBezTo>
                <a:cubicBezTo>
                  <a:pt x="151" y="82"/>
                  <a:pt x="151" y="82"/>
                  <a:pt x="150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8" y="81"/>
                  <a:pt x="147" y="81"/>
                  <a:pt x="147" y="81"/>
                </a:cubicBezTo>
                <a:cubicBezTo>
                  <a:pt x="145" y="81"/>
                  <a:pt x="144" y="82"/>
                  <a:pt x="144" y="84"/>
                </a:cubicBezTo>
                <a:cubicBezTo>
                  <a:pt x="144" y="84"/>
                  <a:pt x="144" y="84"/>
                  <a:pt x="145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4"/>
                  <a:pt x="146" y="84"/>
                  <a:pt x="146" y="84"/>
                </a:cubicBezTo>
                <a:cubicBezTo>
                  <a:pt x="145" y="84"/>
                  <a:pt x="145" y="84"/>
                  <a:pt x="145" y="84"/>
                </a:cubicBezTo>
                <a:cubicBezTo>
                  <a:pt x="145" y="85"/>
                  <a:pt x="146" y="85"/>
                  <a:pt x="146" y="85"/>
                </a:cubicBezTo>
                <a:cubicBezTo>
                  <a:pt x="147" y="85"/>
                  <a:pt x="145" y="85"/>
                  <a:pt x="144" y="85"/>
                </a:cubicBezTo>
                <a:cubicBezTo>
                  <a:pt x="145" y="85"/>
                  <a:pt x="145" y="84"/>
                  <a:pt x="144" y="84"/>
                </a:cubicBezTo>
                <a:cubicBezTo>
                  <a:pt x="144" y="84"/>
                  <a:pt x="144" y="84"/>
                  <a:pt x="144" y="85"/>
                </a:cubicBezTo>
                <a:cubicBezTo>
                  <a:pt x="144" y="87"/>
                  <a:pt x="146" y="88"/>
                  <a:pt x="148" y="88"/>
                </a:cubicBezTo>
                <a:close/>
                <a:moveTo>
                  <a:pt x="147" y="44"/>
                </a:moveTo>
                <a:cubicBezTo>
                  <a:pt x="147" y="44"/>
                  <a:pt x="147" y="44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cubicBezTo>
                  <a:pt x="149" y="44"/>
                  <a:pt x="149" y="44"/>
                  <a:pt x="150" y="44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50" y="44"/>
                  <a:pt x="149" y="43"/>
                  <a:pt x="149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9" y="43"/>
                  <a:pt x="149" y="42"/>
                  <a:pt x="150" y="4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0" y="42"/>
                  <a:pt x="151" y="42"/>
                  <a:pt x="151" y="42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50" y="42"/>
                  <a:pt x="149" y="41"/>
                  <a:pt x="149" y="40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48" y="40"/>
                  <a:pt x="148" y="40"/>
                  <a:pt x="148" y="40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47" y="40"/>
                  <a:pt x="148" y="40"/>
                  <a:pt x="149" y="40"/>
                </a:cubicBezTo>
                <a:cubicBezTo>
                  <a:pt x="149" y="40"/>
                  <a:pt x="149" y="39"/>
                  <a:pt x="149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9" y="38"/>
                  <a:pt x="149" y="39"/>
                  <a:pt x="149" y="39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8"/>
                  <a:pt x="149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7" y="39"/>
                  <a:pt x="147" y="39"/>
                  <a:pt x="147" y="39"/>
                </a:cubicBezTo>
                <a:cubicBezTo>
                  <a:pt x="146" y="38"/>
                  <a:pt x="147" y="38"/>
                  <a:pt x="147" y="37"/>
                </a:cubicBezTo>
                <a:cubicBezTo>
                  <a:pt x="146" y="37"/>
                  <a:pt x="146" y="37"/>
                  <a:pt x="146" y="37"/>
                </a:cubicBezTo>
                <a:cubicBezTo>
                  <a:pt x="145" y="37"/>
                  <a:pt x="145" y="38"/>
                  <a:pt x="144" y="39"/>
                </a:cubicBezTo>
                <a:cubicBezTo>
                  <a:pt x="144" y="39"/>
                  <a:pt x="145" y="39"/>
                  <a:pt x="145" y="39"/>
                </a:cubicBezTo>
                <a:cubicBezTo>
                  <a:pt x="145" y="39"/>
                  <a:pt x="144" y="39"/>
                  <a:pt x="144" y="39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5" y="41"/>
                  <a:pt x="145" y="41"/>
                  <a:pt x="145" y="41"/>
                </a:cubicBezTo>
                <a:cubicBezTo>
                  <a:pt x="146" y="41"/>
                  <a:pt x="146" y="42"/>
                  <a:pt x="147" y="42"/>
                </a:cubicBezTo>
                <a:cubicBezTo>
                  <a:pt x="147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7" y="42"/>
                  <a:pt x="147" y="42"/>
                </a:cubicBezTo>
                <a:cubicBezTo>
                  <a:pt x="147" y="43"/>
                  <a:pt x="147" y="43"/>
                  <a:pt x="147" y="43"/>
                </a:cubicBezTo>
                <a:cubicBezTo>
                  <a:pt x="147" y="43"/>
                  <a:pt x="147" y="43"/>
                  <a:pt x="147" y="43"/>
                </a:cubicBezTo>
                <a:cubicBezTo>
                  <a:pt x="147" y="43"/>
                  <a:pt x="147" y="43"/>
                  <a:pt x="147" y="44"/>
                </a:cubicBezTo>
                <a:cubicBezTo>
                  <a:pt x="147" y="44"/>
                  <a:pt x="147" y="44"/>
                  <a:pt x="147" y="44"/>
                </a:cubicBezTo>
                <a:close/>
                <a:moveTo>
                  <a:pt x="146" y="41"/>
                </a:moveTo>
                <a:cubicBezTo>
                  <a:pt x="147" y="41"/>
                  <a:pt x="147" y="42"/>
                  <a:pt x="147" y="42"/>
                </a:cubicBezTo>
                <a:cubicBezTo>
                  <a:pt x="147" y="42"/>
                  <a:pt x="145" y="41"/>
                  <a:pt x="146" y="41"/>
                </a:cubicBezTo>
                <a:close/>
                <a:moveTo>
                  <a:pt x="147" y="40"/>
                </a:moveTo>
                <a:cubicBezTo>
                  <a:pt x="147" y="41"/>
                  <a:pt x="147" y="41"/>
                  <a:pt x="147" y="41"/>
                </a:cubicBezTo>
                <a:cubicBezTo>
                  <a:pt x="146" y="41"/>
                  <a:pt x="146" y="41"/>
                  <a:pt x="146" y="40"/>
                </a:cubicBezTo>
                <a:cubicBezTo>
                  <a:pt x="146" y="40"/>
                  <a:pt x="146" y="40"/>
                  <a:pt x="147" y="40"/>
                </a:cubicBezTo>
                <a:close/>
                <a:moveTo>
                  <a:pt x="149" y="41"/>
                </a:moveTo>
                <a:cubicBezTo>
                  <a:pt x="148" y="41"/>
                  <a:pt x="147" y="41"/>
                  <a:pt x="148" y="41"/>
                </a:cubicBezTo>
                <a:cubicBezTo>
                  <a:pt x="148" y="41"/>
                  <a:pt x="149" y="41"/>
                  <a:pt x="149" y="41"/>
                </a:cubicBezTo>
                <a:close/>
                <a:moveTo>
                  <a:pt x="149" y="42"/>
                </a:moveTo>
                <a:cubicBezTo>
                  <a:pt x="149" y="42"/>
                  <a:pt x="148" y="42"/>
                  <a:pt x="147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9" y="42"/>
                  <a:pt x="148" y="41"/>
                </a:cubicBezTo>
                <a:cubicBezTo>
                  <a:pt x="147" y="41"/>
                  <a:pt x="145" y="41"/>
                  <a:pt x="145" y="41"/>
                </a:cubicBezTo>
                <a:cubicBezTo>
                  <a:pt x="145" y="41"/>
                  <a:pt x="145" y="41"/>
                  <a:pt x="145" y="41"/>
                </a:cubicBezTo>
                <a:cubicBezTo>
                  <a:pt x="145" y="41"/>
                  <a:pt x="147" y="41"/>
                  <a:pt x="148" y="41"/>
                </a:cubicBezTo>
                <a:lnTo>
                  <a:pt x="149" y="42"/>
                </a:lnTo>
                <a:close/>
                <a:moveTo>
                  <a:pt x="148" y="43"/>
                </a:moveTo>
                <a:cubicBezTo>
                  <a:pt x="148" y="42"/>
                  <a:pt x="148" y="42"/>
                  <a:pt x="148" y="42"/>
                </a:cubicBezTo>
                <a:cubicBezTo>
                  <a:pt x="149" y="42"/>
                  <a:pt x="149" y="42"/>
                  <a:pt x="149" y="42"/>
                </a:cubicBezTo>
                <a:lnTo>
                  <a:pt x="148" y="43"/>
                </a:lnTo>
                <a:close/>
                <a:moveTo>
                  <a:pt x="137" y="41"/>
                </a:moveTo>
                <a:cubicBezTo>
                  <a:pt x="137" y="41"/>
                  <a:pt x="137" y="40"/>
                  <a:pt x="137" y="40"/>
                </a:cubicBezTo>
                <a:cubicBezTo>
                  <a:pt x="137" y="40"/>
                  <a:pt x="137" y="41"/>
                  <a:pt x="137" y="41"/>
                </a:cubicBezTo>
                <a:cubicBezTo>
                  <a:pt x="137" y="41"/>
                  <a:pt x="137" y="41"/>
                  <a:pt x="137" y="41"/>
                </a:cubicBezTo>
                <a:cubicBezTo>
                  <a:pt x="137" y="41"/>
                  <a:pt x="137" y="41"/>
                  <a:pt x="137" y="41"/>
                </a:cubicBezTo>
                <a:close/>
                <a:moveTo>
                  <a:pt x="213" y="38"/>
                </a:moveTo>
                <a:cubicBezTo>
                  <a:pt x="213" y="38"/>
                  <a:pt x="212" y="38"/>
                  <a:pt x="212" y="38"/>
                </a:cubicBezTo>
                <a:cubicBezTo>
                  <a:pt x="212" y="38"/>
                  <a:pt x="212" y="38"/>
                  <a:pt x="211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2" y="38"/>
                  <a:pt x="212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lose/>
                <a:moveTo>
                  <a:pt x="213" y="38"/>
                </a:move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lose/>
                <a:moveTo>
                  <a:pt x="234" y="41"/>
                </a:moveTo>
                <a:cubicBezTo>
                  <a:pt x="234" y="41"/>
                  <a:pt x="234" y="41"/>
                  <a:pt x="235" y="41"/>
                </a:cubicBezTo>
                <a:cubicBezTo>
                  <a:pt x="235" y="41"/>
                  <a:pt x="235" y="41"/>
                  <a:pt x="235" y="41"/>
                </a:cubicBezTo>
                <a:cubicBezTo>
                  <a:pt x="235" y="41"/>
                  <a:pt x="235" y="41"/>
                  <a:pt x="235" y="40"/>
                </a:cubicBezTo>
                <a:cubicBezTo>
                  <a:pt x="234" y="40"/>
                  <a:pt x="234" y="40"/>
                  <a:pt x="234" y="39"/>
                </a:cubicBezTo>
                <a:cubicBezTo>
                  <a:pt x="234" y="39"/>
                  <a:pt x="234" y="39"/>
                  <a:pt x="234" y="39"/>
                </a:cubicBezTo>
                <a:cubicBezTo>
                  <a:pt x="234" y="39"/>
                  <a:pt x="233" y="39"/>
                  <a:pt x="233" y="39"/>
                </a:cubicBezTo>
                <a:cubicBezTo>
                  <a:pt x="232" y="39"/>
                  <a:pt x="231" y="39"/>
                  <a:pt x="230" y="38"/>
                </a:cubicBezTo>
                <a:cubicBezTo>
                  <a:pt x="230" y="38"/>
                  <a:pt x="230" y="38"/>
                  <a:pt x="230" y="38"/>
                </a:cubicBezTo>
                <a:cubicBezTo>
                  <a:pt x="230" y="39"/>
                  <a:pt x="229" y="39"/>
                  <a:pt x="229" y="39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9" y="39"/>
                  <a:pt x="229" y="39"/>
                  <a:pt x="230" y="39"/>
                </a:cubicBezTo>
                <a:cubicBezTo>
                  <a:pt x="230" y="39"/>
                  <a:pt x="230" y="40"/>
                  <a:pt x="230" y="40"/>
                </a:cubicBezTo>
                <a:cubicBezTo>
                  <a:pt x="230" y="40"/>
                  <a:pt x="231" y="39"/>
                  <a:pt x="231" y="39"/>
                </a:cubicBezTo>
                <a:cubicBezTo>
                  <a:pt x="231" y="39"/>
                  <a:pt x="231" y="39"/>
                  <a:pt x="231" y="39"/>
                </a:cubicBezTo>
                <a:cubicBezTo>
                  <a:pt x="231" y="39"/>
                  <a:pt x="231" y="39"/>
                  <a:pt x="231" y="39"/>
                </a:cubicBezTo>
                <a:cubicBezTo>
                  <a:pt x="231" y="39"/>
                  <a:pt x="232" y="39"/>
                  <a:pt x="232" y="39"/>
                </a:cubicBezTo>
                <a:cubicBezTo>
                  <a:pt x="232" y="39"/>
                  <a:pt x="233" y="39"/>
                  <a:pt x="233" y="40"/>
                </a:cubicBezTo>
                <a:cubicBezTo>
                  <a:pt x="233" y="39"/>
                  <a:pt x="233" y="39"/>
                  <a:pt x="233" y="39"/>
                </a:cubicBezTo>
                <a:cubicBezTo>
                  <a:pt x="234" y="39"/>
                  <a:pt x="234" y="40"/>
                  <a:pt x="234" y="40"/>
                </a:cubicBezTo>
                <a:cubicBezTo>
                  <a:pt x="234" y="40"/>
                  <a:pt x="234" y="40"/>
                  <a:pt x="234" y="40"/>
                </a:cubicBezTo>
                <a:cubicBezTo>
                  <a:pt x="234" y="41"/>
                  <a:pt x="234" y="41"/>
                  <a:pt x="234" y="41"/>
                </a:cubicBezTo>
                <a:close/>
                <a:moveTo>
                  <a:pt x="153" y="38"/>
                </a:moveTo>
                <a:cubicBezTo>
                  <a:pt x="153" y="38"/>
                  <a:pt x="154" y="38"/>
                  <a:pt x="154" y="38"/>
                </a:cubicBezTo>
                <a:cubicBezTo>
                  <a:pt x="154" y="38"/>
                  <a:pt x="154" y="38"/>
                  <a:pt x="154" y="38"/>
                </a:cubicBezTo>
                <a:cubicBezTo>
                  <a:pt x="153" y="38"/>
                  <a:pt x="153" y="38"/>
                  <a:pt x="153" y="38"/>
                </a:cubicBezTo>
                <a:cubicBezTo>
                  <a:pt x="153" y="38"/>
                  <a:pt x="153" y="38"/>
                  <a:pt x="153" y="38"/>
                </a:cubicBezTo>
                <a:cubicBezTo>
                  <a:pt x="153" y="38"/>
                  <a:pt x="153" y="38"/>
                  <a:pt x="153" y="38"/>
                </a:cubicBezTo>
                <a:close/>
                <a:moveTo>
                  <a:pt x="214" y="41"/>
                </a:moveTo>
                <a:cubicBezTo>
                  <a:pt x="214" y="41"/>
                  <a:pt x="214" y="41"/>
                  <a:pt x="214" y="41"/>
                </a:cubicBezTo>
                <a:cubicBezTo>
                  <a:pt x="214" y="41"/>
                  <a:pt x="215" y="41"/>
                  <a:pt x="215" y="41"/>
                </a:cubicBezTo>
                <a:cubicBezTo>
                  <a:pt x="215" y="41"/>
                  <a:pt x="215" y="41"/>
                  <a:pt x="215" y="41"/>
                </a:cubicBezTo>
                <a:cubicBezTo>
                  <a:pt x="214" y="41"/>
                  <a:pt x="214" y="41"/>
                  <a:pt x="214" y="40"/>
                </a:cubicBezTo>
                <a:cubicBezTo>
                  <a:pt x="214" y="40"/>
                  <a:pt x="214" y="40"/>
                  <a:pt x="214" y="40"/>
                </a:cubicBezTo>
                <a:cubicBezTo>
                  <a:pt x="213" y="40"/>
                  <a:pt x="213" y="40"/>
                  <a:pt x="213" y="40"/>
                </a:cubicBezTo>
                <a:cubicBezTo>
                  <a:pt x="213" y="40"/>
                  <a:pt x="213" y="40"/>
                  <a:pt x="213" y="40"/>
                </a:cubicBezTo>
                <a:cubicBezTo>
                  <a:pt x="213" y="41"/>
                  <a:pt x="214" y="41"/>
                  <a:pt x="214" y="41"/>
                </a:cubicBezTo>
                <a:cubicBezTo>
                  <a:pt x="214" y="41"/>
                  <a:pt x="214" y="41"/>
                  <a:pt x="214" y="41"/>
                </a:cubicBezTo>
                <a:cubicBezTo>
                  <a:pt x="214" y="41"/>
                  <a:pt x="214" y="41"/>
                  <a:pt x="214" y="41"/>
                </a:cubicBezTo>
                <a:cubicBezTo>
                  <a:pt x="214" y="41"/>
                  <a:pt x="214" y="41"/>
                  <a:pt x="214" y="41"/>
                </a:cubicBezTo>
                <a:close/>
                <a:moveTo>
                  <a:pt x="167" y="38"/>
                </a:moveTo>
                <a:cubicBezTo>
                  <a:pt x="167" y="38"/>
                  <a:pt x="167" y="38"/>
                  <a:pt x="167" y="38"/>
                </a:cubicBezTo>
                <a:cubicBezTo>
                  <a:pt x="167" y="38"/>
                  <a:pt x="167" y="38"/>
                  <a:pt x="167" y="38"/>
                </a:cubicBezTo>
                <a:cubicBezTo>
                  <a:pt x="167" y="38"/>
                  <a:pt x="167" y="38"/>
                  <a:pt x="167" y="38"/>
                </a:cubicBezTo>
                <a:close/>
                <a:moveTo>
                  <a:pt x="167" y="37"/>
                </a:moveTo>
                <a:cubicBezTo>
                  <a:pt x="167" y="37"/>
                  <a:pt x="167" y="37"/>
                  <a:pt x="167" y="37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7" y="37"/>
                  <a:pt x="167" y="37"/>
                  <a:pt x="167" y="37"/>
                </a:cubicBezTo>
                <a:close/>
                <a:moveTo>
                  <a:pt x="223" y="42"/>
                </a:moveTo>
                <a:cubicBezTo>
                  <a:pt x="223" y="42"/>
                  <a:pt x="224" y="42"/>
                  <a:pt x="224" y="42"/>
                </a:cubicBezTo>
                <a:cubicBezTo>
                  <a:pt x="224" y="42"/>
                  <a:pt x="224" y="42"/>
                  <a:pt x="224" y="42"/>
                </a:cubicBezTo>
                <a:cubicBezTo>
                  <a:pt x="224" y="42"/>
                  <a:pt x="224" y="42"/>
                  <a:pt x="224" y="42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223" y="42"/>
                  <a:pt x="223" y="42"/>
                  <a:pt x="223" y="42"/>
                </a:cubicBezTo>
                <a:close/>
                <a:moveTo>
                  <a:pt x="201" y="42"/>
                </a:moveTo>
                <a:cubicBezTo>
                  <a:pt x="201" y="42"/>
                  <a:pt x="201" y="42"/>
                  <a:pt x="201" y="42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200" y="42"/>
                  <a:pt x="200" y="42"/>
                  <a:pt x="200" y="42"/>
                </a:cubicBezTo>
                <a:cubicBezTo>
                  <a:pt x="200" y="42"/>
                  <a:pt x="200" y="42"/>
                  <a:pt x="200" y="42"/>
                </a:cubicBezTo>
                <a:cubicBezTo>
                  <a:pt x="200" y="42"/>
                  <a:pt x="200" y="42"/>
                  <a:pt x="200" y="42"/>
                </a:cubicBezTo>
                <a:cubicBezTo>
                  <a:pt x="200" y="42"/>
                  <a:pt x="200" y="42"/>
                  <a:pt x="201" y="42"/>
                </a:cubicBezTo>
                <a:close/>
                <a:moveTo>
                  <a:pt x="198" y="42"/>
                </a:move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8" y="42"/>
                  <a:pt x="198" y="42"/>
                </a:cubicBezTo>
                <a:cubicBezTo>
                  <a:pt x="198" y="42"/>
                  <a:pt x="198" y="42"/>
                  <a:pt x="198" y="42"/>
                </a:cubicBezTo>
                <a:cubicBezTo>
                  <a:pt x="198" y="42"/>
                  <a:pt x="198" y="42"/>
                  <a:pt x="198" y="42"/>
                </a:cubicBezTo>
                <a:close/>
                <a:moveTo>
                  <a:pt x="223" y="42"/>
                </a:moveTo>
                <a:cubicBezTo>
                  <a:pt x="223" y="42"/>
                  <a:pt x="223" y="42"/>
                  <a:pt x="223" y="42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223" y="42"/>
                  <a:pt x="223" y="41"/>
                  <a:pt x="223" y="41"/>
                </a:cubicBezTo>
                <a:cubicBezTo>
                  <a:pt x="223" y="41"/>
                  <a:pt x="223" y="42"/>
                  <a:pt x="223" y="42"/>
                </a:cubicBezTo>
                <a:close/>
                <a:moveTo>
                  <a:pt x="206" y="41"/>
                </a:moveTo>
                <a:cubicBezTo>
                  <a:pt x="206" y="41"/>
                  <a:pt x="206" y="41"/>
                  <a:pt x="206" y="41"/>
                </a:cubicBezTo>
                <a:cubicBezTo>
                  <a:pt x="206" y="41"/>
                  <a:pt x="206" y="41"/>
                  <a:pt x="207" y="41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7" y="41"/>
                  <a:pt x="206" y="41"/>
                  <a:pt x="206" y="40"/>
                </a:cubicBezTo>
                <a:cubicBezTo>
                  <a:pt x="206" y="40"/>
                  <a:pt x="206" y="40"/>
                  <a:pt x="206" y="40"/>
                </a:cubicBezTo>
                <a:cubicBezTo>
                  <a:pt x="206" y="40"/>
                  <a:pt x="206" y="40"/>
                  <a:pt x="206" y="40"/>
                </a:cubicBezTo>
                <a:cubicBezTo>
                  <a:pt x="206" y="40"/>
                  <a:pt x="205" y="40"/>
                  <a:pt x="205" y="40"/>
                </a:cubicBezTo>
                <a:cubicBezTo>
                  <a:pt x="206" y="40"/>
                  <a:pt x="206" y="40"/>
                  <a:pt x="206" y="40"/>
                </a:cubicBezTo>
                <a:cubicBezTo>
                  <a:pt x="205" y="40"/>
                  <a:pt x="205" y="41"/>
                  <a:pt x="205" y="40"/>
                </a:cubicBezTo>
                <a:cubicBezTo>
                  <a:pt x="206" y="40"/>
                  <a:pt x="205" y="40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5" y="41"/>
                  <a:pt x="205" y="41"/>
                  <a:pt x="206" y="41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06" y="41"/>
                  <a:pt x="206" y="41"/>
                  <a:pt x="206" y="41"/>
                </a:cubicBezTo>
                <a:close/>
                <a:moveTo>
                  <a:pt x="196" y="42"/>
                </a:moveTo>
                <a:cubicBezTo>
                  <a:pt x="196" y="42"/>
                  <a:pt x="196" y="42"/>
                  <a:pt x="197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7" y="42"/>
                  <a:pt x="197" y="42"/>
                  <a:pt x="196" y="42"/>
                </a:cubicBezTo>
                <a:cubicBezTo>
                  <a:pt x="196" y="42"/>
                  <a:pt x="195" y="42"/>
                  <a:pt x="196" y="42"/>
                </a:cubicBezTo>
                <a:close/>
                <a:moveTo>
                  <a:pt x="113" y="88"/>
                </a:moveTo>
                <a:cubicBezTo>
                  <a:pt x="114" y="88"/>
                  <a:pt x="114" y="88"/>
                  <a:pt x="114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4" y="87"/>
                  <a:pt x="115" y="86"/>
                  <a:pt x="115" y="85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8" y="84"/>
                </a:cubicBezTo>
                <a:cubicBezTo>
                  <a:pt x="118" y="82"/>
                  <a:pt x="116" y="81"/>
                  <a:pt x="114" y="81"/>
                </a:cubicBezTo>
                <a:cubicBezTo>
                  <a:pt x="112" y="81"/>
                  <a:pt x="111" y="82"/>
                  <a:pt x="110" y="84"/>
                </a:cubicBezTo>
                <a:cubicBezTo>
                  <a:pt x="112" y="84"/>
                  <a:pt x="114" y="86"/>
                  <a:pt x="114" y="88"/>
                </a:cubicBezTo>
                <a:cubicBezTo>
                  <a:pt x="114" y="88"/>
                  <a:pt x="114" y="88"/>
                  <a:pt x="113" y="88"/>
                </a:cubicBezTo>
                <a:close/>
                <a:moveTo>
                  <a:pt x="171" y="88"/>
                </a:moveTo>
                <a:cubicBezTo>
                  <a:pt x="172" y="88"/>
                  <a:pt x="172" y="88"/>
                  <a:pt x="173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88"/>
                  <a:pt x="171" y="88"/>
                  <a:pt x="171" y="88"/>
                </a:cubicBezTo>
                <a:close/>
                <a:moveTo>
                  <a:pt x="111" y="43"/>
                </a:moveTo>
                <a:cubicBezTo>
                  <a:pt x="112" y="44"/>
                  <a:pt x="113" y="44"/>
                  <a:pt x="114" y="44"/>
                </a:cubicBezTo>
                <a:cubicBezTo>
                  <a:pt x="115" y="44"/>
                  <a:pt x="116" y="44"/>
                  <a:pt x="116" y="44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3"/>
                  <a:pt x="117" y="43"/>
                  <a:pt x="117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3"/>
                  <a:pt x="117" y="43"/>
                  <a:pt x="117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7" y="43"/>
                  <a:pt x="117" y="42"/>
                  <a:pt x="117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8" y="42"/>
                  <a:pt x="118" y="42"/>
                  <a:pt x="118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7" y="42"/>
                  <a:pt x="117" y="42"/>
                  <a:pt x="118" y="42"/>
                </a:cubicBezTo>
                <a:cubicBezTo>
                  <a:pt x="118" y="42"/>
                  <a:pt x="118" y="42"/>
                  <a:pt x="118" y="42"/>
                </a:cubicBezTo>
                <a:cubicBezTo>
                  <a:pt x="118" y="42"/>
                  <a:pt x="117" y="42"/>
                  <a:pt x="117" y="42"/>
                </a:cubicBezTo>
                <a:cubicBezTo>
                  <a:pt x="117" y="42"/>
                  <a:pt x="117" y="42"/>
                  <a:pt x="118" y="42"/>
                </a:cubicBezTo>
                <a:cubicBezTo>
                  <a:pt x="118" y="42"/>
                  <a:pt x="118" y="42"/>
                  <a:pt x="118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8" y="42"/>
                  <a:pt x="118" y="42"/>
                  <a:pt x="118" y="42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41"/>
                  <a:pt x="117" y="41"/>
                  <a:pt x="117" y="41"/>
                </a:cubicBezTo>
                <a:cubicBezTo>
                  <a:pt x="117" y="40"/>
                  <a:pt x="117" y="40"/>
                  <a:pt x="118" y="40"/>
                </a:cubicBezTo>
                <a:cubicBezTo>
                  <a:pt x="118" y="40"/>
                  <a:pt x="117" y="40"/>
                  <a:pt x="117" y="40"/>
                </a:cubicBezTo>
                <a:cubicBezTo>
                  <a:pt x="117" y="40"/>
                  <a:pt x="118" y="40"/>
                  <a:pt x="118" y="40"/>
                </a:cubicBezTo>
                <a:cubicBezTo>
                  <a:pt x="118" y="40"/>
                  <a:pt x="118" y="39"/>
                  <a:pt x="116" y="39"/>
                </a:cubicBezTo>
                <a:cubicBezTo>
                  <a:pt x="115" y="39"/>
                  <a:pt x="115" y="39"/>
                  <a:pt x="114" y="38"/>
                </a:cubicBezTo>
                <a:cubicBezTo>
                  <a:pt x="115" y="38"/>
                  <a:pt x="114" y="38"/>
                  <a:pt x="114" y="37"/>
                </a:cubicBezTo>
                <a:cubicBezTo>
                  <a:pt x="114" y="38"/>
                  <a:pt x="113" y="38"/>
                  <a:pt x="113" y="38"/>
                </a:cubicBezTo>
                <a:cubicBezTo>
                  <a:pt x="114" y="38"/>
                  <a:pt x="115" y="39"/>
                  <a:pt x="115" y="39"/>
                </a:cubicBezTo>
                <a:cubicBezTo>
                  <a:pt x="115" y="39"/>
                  <a:pt x="114" y="38"/>
                  <a:pt x="113" y="39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14" y="39"/>
                  <a:pt x="115" y="39"/>
                  <a:pt x="115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40"/>
                  <a:pt x="116" y="40"/>
                  <a:pt x="115" y="40"/>
                </a:cubicBezTo>
                <a:cubicBezTo>
                  <a:pt x="116" y="41"/>
                  <a:pt x="115" y="42"/>
                  <a:pt x="115" y="42"/>
                </a:cubicBezTo>
                <a:cubicBezTo>
                  <a:pt x="114" y="43"/>
                  <a:pt x="113" y="43"/>
                  <a:pt x="113" y="43"/>
                </a:cubicBezTo>
                <a:cubicBezTo>
                  <a:pt x="112" y="43"/>
                  <a:pt x="115" y="43"/>
                  <a:pt x="114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3" y="43"/>
                  <a:pt x="112" y="42"/>
                  <a:pt x="113" y="43"/>
                </a:cubicBezTo>
                <a:cubicBezTo>
                  <a:pt x="112" y="43"/>
                  <a:pt x="112" y="43"/>
                  <a:pt x="112" y="42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3" y="43"/>
                  <a:pt x="112" y="42"/>
                  <a:pt x="113" y="43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2" y="42"/>
                  <a:pt x="111" y="42"/>
                  <a:pt x="111" y="42"/>
                </a:cubicBezTo>
                <a:cubicBezTo>
                  <a:pt x="111" y="42"/>
                  <a:pt x="112" y="42"/>
                  <a:pt x="112" y="42"/>
                </a:cubicBezTo>
                <a:cubicBezTo>
                  <a:pt x="112" y="42"/>
                  <a:pt x="111" y="42"/>
                  <a:pt x="111" y="42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lose/>
                <a:moveTo>
                  <a:pt x="116" y="43"/>
                </a:moveTo>
                <a:cubicBezTo>
                  <a:pt x="116" y="44"/>
                  <a:pt x="116" y="44"/>
                  <a:pt x="116" y="44"/>
                </a:cubicBezTo>
                <a:cubicBezTo>
                  <a:pt x="116" y="43"/>
                  <a:pt x="116" y="43"/>
                  <a:pt x="116" y="43"/>
                </a:cubicBezTo>
                <a:close/>
                <a:moveTo>
                  <a:pt x="115" y="43"/>
                </a:moveTo>
                <a:cubicBezTo>
                  <a:pt x="114" y="43"/>
                  <a:pt x="114" y="43"/>
                  <a:pt x="113" y="43"/>
                </a:cubicBezTo>
                <a:cubicBezTo>
                  <a:pt x="114" y="43"/>
                  <a:pt x="114" y="43"/>
                  <a:pt x="115" y="43"/>
                </a:cubicBezTo>
                <a:close/>
                <a:moveTo>
                  <a:pt x="17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86"/>
                  <a:pt x="170" y="87"/>
                  <a:pt x="170" y="87"/>
                </a:cubicBezTo>
                <a:close/>
                <a:moveTo>
                  <a:pt x="173" y="81"/>
                </a:moveTo>
                <a:cubicBezTo>
                  <a:pt x="172" y="81"/>
                  <a:pt x="170" y="81"/>
                  <a:pt x="170" y="82"/>
                </a:cubicBezTo>
                <a:cubicBezTo>
                  <a:pt x="170" y="82"/>
                  <a:pt x="170" y="82"/>
                  <a:pt x="170" y="82"/>
                </a:cubicBezTo>
                <a:cubicBezTo>
                  <a:pt x="170" y="82"/>
                  <a:pt x="170" y="82"/>
                  <a:pt x="170" y="82"/>
                </a:cubicBezTo>
                <a:cubicBezTo>
                  <a:pt x="169" y="83"/>
                  <a:pt x="169" y="84"/>
                  <a:pt x="169" y="84"/>
                </a:cubicBezTo>
                <a:cubicBezTo>
                  <a:pt x="173" y="84"/>
                  <a:pt x="173" y="84"/>
                  <a:pt x="173" y="84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6"/>
                  <a:pt x="177" y="86"/>
                  <a:pt x="177" y="85"/>
                </a:cubicBezTo>
                <a:cubicBezTo>
                  <a:pt x="177" y="82"/>
                  <a:pt x="175" y="81"/>
                  <a:pt x="173" y="81"/>
                </a:cubicBezTo>
                <a:close/>
                <a:moveTo>
                  <a:pt x="156" y="88"/>
                </a:moveTo>
                <a:cubicBezTo>
                  <a:pt x="156" y="88"/>
                  <a:pt x="156" y="88"/>
                  <a:pt x="156" y="88"/>
                </a:cubicBezTo>
                <a:cubicBezTo>
                  <a:pt x="157" y="88"/>
                  <a:pt x="158" y="88"/>
                  <a:pt x="158" y="88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9" y="87"/>
                  <a:pt x="159" y="87"/>
                  <a:pt x="160" y="86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9" y="84"/>
                  <a:pt x="159" y="84"/>
                  <a:pt x="159" y="84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4"/>
                  <a:pt x="159" y="84"/>
                  <a:pt x="160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82"/>
                  <a:pt x="158" y="81"/>
                  <a:pt x="156" y="81"/>
                </a:cubicBezTo>
                <a:cubicBezTo>
                  <a:pt x="155" y="81"/>
                  <a:pt x="155" y="81"/>
                  <a:pt x="154" y="81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1"/>
                  <a:pt x="154" y="82"/>
                  <a:pt x="154" y="82"/>
                </a:cubicBezTo>
                <a:cubicBezTo>
                  <a:pt x="154" y="82"/>
                  <a:pt x="154" y="82"/>
                  <a:pt x="155" y="82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4" y="82"/>
                  <a:pt x="154" y="82"/>
                  <a:pt x="154" y="82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4" y="82"/>
                  <a:pt x="154" y="82"/>
                  <a:pt x="154" y="82"/>
                </a:cubicBezTo>
                <a:cubicBezTo>
                  <a:pt x="154" y="82"/>
                  <a:pt x="154" y="82"/>
                  <a:pt x="154" y="82"/>
                </a:cubicBezTo>
                <a:cubicBezTo>
                  <a:pt x="154" y="82"/>
                  <a:pt x="154" y="82"/>
                  <a:pt x="155" y="82"/>
                </a:cubicBezTo>
                <a:cubicBezTo>
                  <a:pt x="154" y="82"/>
                  <a:pt x="155" y="82"/>
                  <a:pt x="156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6" y="82"/>
                  <a:pt x="158" y="83"/>
                  <a:pt x="158" y="82"/>
                </a:cubicBezTo>
                <a:cubicBezTo>
                  <a:pt x="158" y="82"/>
                  <a:pt x="157" y="82"/>
                  <a:pt x="157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8" y="84"/>
                  <a:pt x="157" y="83"/>
                  <a:pt x="158" y="84"/>
                </a:cubicBezTo>
                <a:cubicBezTo>
                  <a:pt x="159" y="84"/>
                  <a:pt x="159" y="84"/>
                  <a:pt x="159" y="84"/>
                </a:cubicBezTo>
                <a:cubicBezTo>
                  <a:pt x="159" y="84"/>
                  <a:pt x="157" y="84"/>
                  <a:pt x="157" y="84"/>
                </a:cubicBezTo>
                <a:cubicBezTo>
                  <a:pt x="158" y="84"/>
                  <a:pt x="156" y="83"/>
                  <a:pt x="157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5" y="83"/>
                  <a:pt x="155" y="83"/>
                  <a:pt x="154" y="83"/>
                </a:cubicBezTo>
                <a:cubicBezTo>
                  <a:pt x="154" y="83"/>
                  <a:pt x="154" y="83"/>
                  <a:pt x="154" y="83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2" y="83"/>
                  <a:pt x="152" y="84"/>
                  <a:pt x="152" y="85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53" y="85"/>
                  <a:pt x="153" y="86"/>
                  <a:pt x="154" y="86"/>
                </a:cubicBezTo>
                <a:cubicBezTo>
                  <a:pt x="155" y="86"/>
                  <a:pt x="153" y="86"/>
                  <a:pt x="154" y="87"/>
                </a:cubicBezTo>
                <a:cubicBezTo>
                  <a:pt x="155" y="87"/>
                  <a:pt x="155" y="87"/>
                  <a:pt x="156" y="87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5" y="87"/>
                  <a:pt x="154" y="87"/>
                </a:cubicBezTo>
                <a:lnTo>
                  <a:pt x="156" y="88"/>
                </a:lnTo>
                <a:close/>
                <a:moveTo>
                  <a:pt x="110" y="40"/>
                </a:moveTo>
                <a:cubicBezTo>
                  <a:pt x="111" y="39"/>
                  <a:pt x="111" y="38"/>
                  <a:pt x="112" y="37"/>
                </a:cubicBezTo>
                <a:cubicBezTo>
                  <a:pt x="111" y="38"/>
                  <a:pt x="110" y="39"/>
                  <a:pt x="110" y="40"/>
                </a:cubicBezTo>
                <a:close/>
                <a:moveTo>
                  <a:pt x="106" y="44"/>
                </a:moveTo>
                <a:cubicBezTo>
                  <a:pt x="107" y="44"/>
                  <a:pt x="108" y="44"/>
                  <a:pt x="109" y="43"/>
                </a:cubicBezTo>
                <a:cubicBezTo>
                  <a:pt x="109" y="43"/>
                  <a:pt x="109" y="42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42"/>
                  <a:pt x="109" y="41"/>
                  <a:pt x="109" y="41"/>
                </a:cubicBezTo>
                <a:cubicBezTo>
                  <a:pt x="110" y="41"/>
                  <a:pt x="110" y="41"/>
                  <a:pt x="110" y="40"/>
                </a:cubicBezTo>
                <a:cubicBezTo>
                  <a:pt x="110" y="39"/>
                  <a:pt x="109" y="38"/>
                  <a:pt x="109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6" y="37"/>
                  <a:pt x="106" y="37"/>
                </a:cubicBezTo>
                <a:cubicBezTo>
                  <a:pt x="105" y="37"/>
                  <a:pt x="105" y="38"/>
                  <a:pt x="105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8"/>
                  <a:pt x="103" y="38"/>
                  <a:pt x="103" y="38"/>
                </a:cubicBezTo>
                <a:cubicBezTo>
                  <a:pt x="103" y="38"/>
                  <a:pt x="103" y="38"/>
                  <a:pt x="102" y="38"/>
                </a:cubicBezTo>
                <a:cubicBezTo>
                  <a:pt x="102" y="38"/>
                  <a:pt x="102" y="39"/>
                  <a:pt x="102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5" y="39"/>
                  <a:pt x="104" y="39"/>
                  <a:pt x="105" y="39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0"/>
                  <a:pt x="109" y="40"/>
                  <a:pt x="109" y="41"/>
                </a:cubicBezTo>
                <a:cubicBezTo>
                  <a:pt x="109" y="41"/>
                  <a:pt x="108" y="41"/>
                  <a:pt x="108" y="41"/>
                </a:cubicBezTo>
                <a:cubicBezTo>
                  <a:pt x="108" y="41"/>
                  <a:pt x="107" y="41"/>
                  <a:pt x="107" y="41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7" y="40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5" y="40"/>
                  <a:pt x="105" y="40"/>
                </a:cubicBezTo>
                <a:cubicBezTo>
                  <a:pt x="106" y="40"/>
                  <a:pt x="105" y="40"/>
                  <a:pt x="106" y="40"/>
                </a:cubicBezTo>
                <a:cubicBezTo>
                  <a:pt x="104" y="39"/>
                  <a:pt x="104" y="40"/>
                  <a:pt x="102" y="39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102" y="40"/>
                  <a:pt x="103" y="40"/>
                  <a:pt x="103" y="40"/>
                </a:cubicBezTo>
                <a:cubicBezTo>
                  <a:pt x="103" y="40"/>
                  <a:pt x="103" y="40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0"/>
                  <a:pt x="105" y="41"/>
                  <a:pt x="105" y="41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3" y="40"/>
                  <a:pt x="102" y="40"/>
                  <a:pt x="102" y="40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0"/>
                  <a:pt x="102" y="40"/>
                  <a:pt x="102" y="41"/>
                </a:cubicBezTo>
                <a:cubicBezTo>
                  <a:pt x="102" y="41"/>
                  <a:pt x="103" y="41"/>
                  <a:pt x="103" y="41"/>
                </a:cubicBezTo>
                <a:cubicBezTo>
                  <a:pt x="103" y="42"/>
                  <a:pt x="102" y="42"/>
                  <a:pt x="102" y="42"/>
                </a:cubicBezTo>
                <a:cubicBezTo>
                  <a:pt x="103" y="43"/>
                  <a:pt x="104" y="44"/>
                  <a:pt x="106" y="44"/>
                </a:cubicBezTo>
                <a:close/>
                <a:moveTo>
                  <a:pt x="106" y="44"/>
                </a:moveTo>
                <a:cubicBezTo>
                  <a:pt x="106" y="44"/>
                  <a:pt x="106" y="44"/>
                  <a:pt x="106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6" y="44"/>
                  <a:pt x="106" y="44"/>
                  <a:pt x="106" y="44"/>
                </a:cubicBezTo>
                <a:close/>
                <a:moveTo>
                  <a:pt x="161" y="84"/>
                </a:moveTo>
                <a:cubicBezTo>
                  <a:pt x="161" y="84"/>
                  <a:pt x="162" y="84"/>
                  <a:pt x="162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3" y="84"/>
                  <a:pt x="162" y="84"/>
                  <a:pt x="162" y="84"/>
                </a:cubicBezTo>
                <a:cubicBezTo>
                  <a:pt x="162" y="84"/>
                  <a:pt x="163" y="84"/>
                  <a:pt x="163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3" y="84"/>
                  <a:pt x="163" y="84"/>
                  <a:pt x="164" y="84"/>
                </a:cubicBezTo>
                <a:cubicBezTo>
                  <a:pt x="163" y="84"/>
                  <a:pt x="163" y="85"/>
                  <a:pt x="164" y="85"/>
                </a:cubicBezTo>
                <a:cubicBezTo>
                  <a:pt x="164" y="85"/>
                  <a:pt x="163" y="85"/>
                  <a:pt x="163" y="85"/>
                </a:cubicBezTo>
                <a:cubicBezTo>
                  <a:pt x="163" y="85"/>
                  <a:pt x="164" y="85"/>
                  <a:pt x="163" y="85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6" y="88"/>
                  <a:pt x="167" y="88"/>
                  <a:pt x="167" y="87"/>
                </a:cubicBezTo>
                <a:cubicBezTo>
                  <a:pt x="166" y="87"/>
                  <a:pt x="166" y="87"/>
                  <a:pt x="166" y="87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7" y="87"/>
                  <a:pt x="168" y="87"/>
                  <a:pt x="168" y="87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8" y="87"/>
                  <a:pt x="168" y="87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8" y="82"/>
                  <a:pt x="167" y="81"/>
                  <a:pt x="164" y="81"/>
                </a:cubicBezTo>
                <a:cubicBezTo>
                  <a:pt x="163" y="81"/>
                  <a:pt x="161" y="82"/>
                  <a:pt x="161" y="84"/>
                </a:cubicBezTo>
                <a:close/>
                <a:moveTo>
                  <a:pt x="163" y="83"/>
                </a:moveTo>
                <a:cubicBezTo>
                  <a:pt x="163" y="83"/>
                  <a:pt x="163" y="83"/>
                  <a:pt x="163" y="83"/>
                </a:cubicBezTo>
                <a:cubicBezTo>
                  <a:pt x="163" y="83"/>
                  <a:pt x="164" y="83"/>
                  <a:pt x="164" y="83"/>
                </a:cubicBezTo>
                <a:cubicBezTo>
                  <a:pt x="163" y="83"/>
                  <a:pt x="164" y="84"/>
                  <a:pt x="163" y="83"/>
                </a:cubicBezTo>
                <a:close/>
                <a:moveTo>
                  <a:pt x="165" y="84"/>
                </a:moveTo>
                <a:cubicBezTo>
                  <a:pt x="167" y="84"/>
                  <a:pt x="165" y="84"/>
                  <a:pt x="167" y="85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5" y="85"/>
                  <a:pt x="165" y="85"/>
                  <a:pt x="165" y="84"/>
                </a:cubicBezTo>
                <a:cubicBezTo>
                  <a:pt x="166" y="84"/>
                  <a:pt x="164" y="84"/>
                  <a:pt x="165" y="84"/>
                </a:cubicBezTo>
                <a:close/>
                <a:moveTo>
                  <a:pt x="113" y="43"/>
                </a:moveTo>
                <a:cubicBezTo>
                  <a:pt x="113" y="43"/>
                  <a:pt x="113" y="43"/>
                  <a:pt x="113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3"/>
                  <a:pt x="113" y="43"/>
                  <a:pt x="113" y="43"/>
                </a:cubicBezTo>
                <a:close/>
                <a:moveTo>
                  <a:pt x="161" y="84"/>
                </a:moveTo>
                <a:cubicBezTo>
                  <a:pt x="161" y="84"/>
                  <a:pt x="161" y="84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lose/>
                <a:moveTo>
                  <a:pt x="163" y="85"/>
                </a:moveTo>
                <a:cubicBezTo>
                  <a:pt x="163" y="85"/>
                  <a:pt x="163" y="85"/>
                  <a:pt x="163" y="85"/>
                </a:cubicBezTo>
                <a:cubicBezTo>
                  <a:pt x="163" y="85"/>
                  <a:pt x="163" y="85"/>
                  <a:pt x="163" y="85"/>
                </a:cubicBezTo>
                <a:close/>
                <a:moveTo>
                  <a:pt x="102" y="40"/>
                </a:moveTo>
                <a:cubicBezTo>
                  <a:pt x="102" y="40"/>
                  <a:pt x="102" y="40"/>
                  <a:pt x="102" y="40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0"/>
                  <a:pt x="102" y="40"/>
                  <a:pt x="102" y="40"/>
                </a:cubicBezTo>
                <a:close/>
                <a:moveTo>
                  <a:pt x="151" y="83"/>
                </a:moveTo>
                <a:cubicBezTo>
                  <a:pt x="151" y="83"/>
                  <a:pt x="151" y="83"/>
                  <a:pt x="151" y="83"/>
                </a:cubicBezTo>
                <a:cubicBezTo>
                  <a:pt x="151" y="83"/>
                  <a:pt x="151" y="83"/>
                  <a:pt x="151" y="83"/>
                </a:cubicBezTo>
                <a:close/>
                <a:moveTo>
                  <a:pt x="144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4"/>
                  <a:pt x="144" y="84"/>
                  <a:pt x="144" y="84"/>
                </a:cubicBezTo>
                <a:close/>
                <a:moveTo>
                  <a:pt x="139" y="81"/>
                </a:moveTo>
                <a:cubicBezTo>
                  <a:pt x="137" y="81"/>
                  <a:pt x="136" y="82"/>
                  <a:pt x="136" y="84"/>
                </a:cubicBezTo>
                <a:cubicBezTo>
                  <a:pt x="136" y="84"/>
                  <a:pt x="137" y="84"/>
                  <a:pt x="137" y="84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3" y="86"/>
                  <a:pt x="143" y="85"/>
                  <a:pt x="143" y="85"/>
                </a:cubicBezTo>
                <a:cubicBezTo>
                  <a:pt x="143" y="82"/>
                  <a:pt x="141" y="81"/>
                  <a:pt x="139" y="81"/>
                </a:cubicBezTo>
                <a:close/>
                <a:moveTo>
                  <a:pt x="138" y="41"/>
                </a:moveTo>
                <a:cubicBezTo>
                  <a:pt x="138" y="41"/>
                  <a:pt x="138" y="41"/>
                  <a:pt x="138" y="41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8" y="41"/>
                  <a:pt x="139" y="42"/>
                  <a:pt x="139" y="42"/>
                </a:cubicBezTo>
                <a:cubicBezTo>
                  <a:pt x="138" y="42"/>
                  <a:pt x="138" y="42"/>
                  <a:pt x="138" y="42"/>
                </a:cubicBezTo>
                <a:cubicBezTo>
                  <a:pt x="138" y="42"/>
                  <a:pt x="138" y="42"/>
                  <a:pt x="138" y="42"/>
                </a:cubicBezTo>
                <a:cubicBezTo>
                  <a:pt x="137" y="42"/>
                  <a:pt x="136" y="41"/>
                  <a:pt x="136" y="41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8" y="42"/>
                  <a:pt x="138" y="42"/>
                  <a:pt x="138" y="42"/>
                </a:cubicBezTo>
                <a:cubicBezTo>
                  <a:pt x="138" y="42"/>
                  <a:pt x="137" y="42"/>
                  <a:pt x="136" y="42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36" y="43"/>
                  <a:pt x="136" y="43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4"/>
                  <a:pt x="137" y="44"/>
                  <a:pt x="138" y="44"/>
                </a:cubicBezTo>
                <a:cubicBezTo>
                  <a:pt x="138" y="44"/>
                  <a:pt x="139" y="43"/>
                  <a:pt x="139" y="44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1" y="44"/>
                  <a:pt x="141" y="44"/>
                  <a:pt x="142" y="43"/>
                </a:cubicBezTo>
                <a:cubicBezTo>
                  <a:pt x="141" y="43"/>
                  <a:pt x="141" y="43"/>
                  <a:pt x="141" y="43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1" y="43"/>
                  <a:pt x="141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42"/>
                  <a:pt x="140" y="42"/>
                  <a:pt x="140" y="41"/>
                </a:cubicBezTo>
                <a:cubicBezTo>
                  <a:pt x="140" y="41"/>
                  <a:pt x="139" y="41"/>
                  <a:pt x="139" y="41"/>
                </a:cubicBezTo>
                <a:lnTo>
                  <a:pt x="138" y="41"/>
                </a:lnTo>
                <a:close/>
                <a:moveTo>
                  <a:pt x="141" y="43"/>
                </a:moveTo>
                <a:cubicBezTo>
                  <a:pt x="140" y="43"/>
                  <a:pt x="140" y="43"/>
                  <a:pt x="140" y="43"/>
                </a:cubicBezTo>
                <a:cubicBezTo>
                  <a:pt x="141" y="43"/>
                  <a:pt x="141" y="43"/>
                  <a:pt x="141" y="43"/>
                </a:cubicBezTo>
                <a:close/>
                <a:moveTo>
                  <a:pt x="140" y="43"/>
                </a:moveTo>
                <a:cubicBezTo>
                  <a:pt x="141" y="43"/>
                  <a:pt x="141" y="43"/>
                  <a:pt x="141" y="43"/>
                </a:cubicBezTo>
                <a:cubicBezTo>
                  <a:pt x="140" y="44"/>
                  <a:pt x="140" y="44"/>
                  <a:pt x="139" y="44"/>
                </a:cubicBezTo>
                <a:cubicBezTo>
                  <a:pt x="140" y="43"/>
                  <a:pt x="140" y="43"/>
                  <a:pt x="140" y="43"/>
                </a:cubicBezTo>
                <a:close/>
                <a:moveTo>
                  <a:pt x="138" y="43"/>
                </a:moveTo>
                <a:cubicBezTo>
                  <a:pt x="139" y="43"/>
                  <a:pt x="139" y="43"/>
                  <a:pt x="140" y="43"/>
                </a:cubicBezTo>
                <a:cubicBezTo>
                  <a:pt x="139" y="43"/>
                  <a:pt x="139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lose/>
                <a:moveTo>
                  <a:pt x="137" y="43"/>
                </a:moveTo>
                <a:cubicBezTo>
                  <a:pt x="138" y="43"/>
                  <a:pt x="138" y="43"/>
                  <a:pt x="138" y="43"/>
                </a:cubicBezTo>
                <a:cubicBezTo>
                  <a:pt x="137" y="43"/>
                  <a:pt x="137" y="43"/>
                  <a:pt x="137" y="43"/>
                </a:cubicBezTo>
                <a:close/>
                <a:moveTo>
                  <a:pt x="138" y="42"/>
                </a:moveTo>
                <a:cubicBezTo>
                  <a:pt x="138" y="42"/>
                  <a:pt x="138" y="42"/>
                  <a:pt x="138" y="42"/>
                </a:cubicBezTo>
                <a:cubicBezTo>
                  <a:pt x="138" y="42"/>
                  <a:pt x="138" y="42"/>
                  <a:pt x="139" y="42"/>
                </a:cubicBezTo>
                <a:cubicBezTo>
                  <a:pt x="138" y="43"/>
                  <a:pt x="141" y="42"/>
                  <a:pt x="141" y="43"/>
                </a:cubicBezTo>
                <a:cubicBezTo>
                  <a:pt x="140" y="42"/>
                  <a:pt x="139" y="43"/>
                  <a:pt x="138" y="43"/>
                </a:cubicBezTo>
                <a:cubicBezTo>
                  <a:pt x="138" y="42"/>
                  <a:pt x="139" y="43"/>
                  <a:pt x="139" y="43"/>
                </a:cubicBezTo>
                <a:cubicBezTo>
                  <a:pt x="138" y="42"/>
                  <a:pt x="138" y="42"/>
                  <a:pt x="138" y="42"/>
                </a:cubicBezTo>
                <a:cubicBezTo>
                  <a:pt x="138" y="42"/>
                  <a:pt x="138" y="42"/>
                  <a:pt x="138" y="42"/>
                </a:cubicBezTo>
                <a:cubicBezTo>
                  <a:pt x="138" y="42"/>
                  <a:pt x="138" y="42"/>
                  <a:pt x="138" y="42"/>
                </a:cubicBezTo>
                <a:close/>
                <a:moveTo>
                  <a:pt x="148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8" y="81"/>
                  <a:pt x="148" y="81"/>
                </a:cubicBezTo>
                <a:close/>
                <a:moveTo>
                  <a:pt x="149" y="81"/>
                </a:moveTo>
                <a:cubicBezTo>
                  <a:pt x="149" y="81"/>
                  <a:pt x="149" y="81"/>
                  <a:pt x="149" y="81"/>
                </a:cubicBezTo>
                <a:cubicBezTo>
                  <a:pt x="149" y="81"/>
                  <a:pt x="149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lose/>
                <a:moveTo>
                  <a:pt x="137" y="41"/>
                </a:moveTo>
                <a:cubicBezTo>
                  <a:pt x="137" y="41"/>
                  <a:pt x="137" y="41"/>
                  <a:pt x="137" y="41"/>
                </a:cubicBezTo>
                <a:cubicBezTo>
                  <a:pt x="137" y="41"/>
                  <a:pt x="137" y="41"/>
                  <a:pt x="137" y="41"/>
                </a:cubicBezTo>
                <a:close/>
                <a:moveTo>
                  <a:pt x="129" y="44"/>
                </a:moveTo>
                <a:cubicBezTo>
                  <a:pt x="130" y="44"/>
                  <a:pt x="130" y="44"/>
                  <a:pt x="131" y="44"/>
                </a:cubicBezTo>
                <a:cubicBezTo>
                  <a:pt x="132" y="44"/>
                  <a:pt x="132" y="44"/>
                  <a:pt x="133" y="44"/>
                </a:cubicBezTo>
                <a:cubicBezTo>
                  <a:pt x="132" y="43"/>
                  <a:pt x="130" y="43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2"/>
                  <a:pt x="129" y="42"/>
                  <a:pt x="130" y="42"/>
                </a:cubicBezTo>
                <a:cubicBezTo>
                  <a:pt x="131" y="42"/>
                  <a:pt x="131" y="42"/>
                  <a:pt x="131" y="42"/>
                </a:cubicBezTo>
                <a:cubicBezTo>
                  <a:pt x="130" y="42"/>
                  <a:pt x="131" y="41"/>
                  <a:pt x="131" y="41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132" y="41"/>
                  <a:pt x="132" y="42"/>
                  <a:pt x="133" y="42"/>
                </a:cubicBezTo>
                <a:cubicBezTo>
                  <a:pt x="132" y="42"/>
                  <a:pt x="132" y="42"/>
                  <a:pt x="132" y="42"/>
                </a:cubicBezTo>
                <a:cubicBezTo>
                  <a:pt x="132" y="43"/>
                  <a:pt x="133" y="43"/>
                  <a:pt x="134" y="43"/>
                </a:cubicBezTo>
                <a:cubicBezTo>
                  <a:pt x="134" y="43"/>
                  <a:pt x="134" y="42"/>
                  <a:pt x="135" y="42"/>
                </a:cubicBezTo>
                <a:cubicBezTo>
                  <a:pt x="134" y="41"/>
                  <a:pt x="134" y="41"/>
                  <a:pt x="134" y="41"/>
                </a:cubicBezTo>
                <a:cubicBezTo>
                  <a:pt x="134" y="41"/>
                  <a:pt x="134" y="41"/>
                  <a:pt x="134" y="41"/>
                </a:cubicBezTo>
                <a:cubicBezTo>
                  <a:pt x="134" y="41"/>
                  <a:pt x="134" y="41"/>
                  <a:pt x="134" y="41"/>
                </a:cubicBezTo>
                <a:cubicBezTo>
                  <a:pt x="134" y="41"/>
                  <a:pt x="134" y="41"/>
                  <a:pt x="134" y="41"/>
                </a:cubicBezTo>
                <a:cubicBezTo>
                  <a:pt x="133" y="41"/>
                  <a:pt x="133" y="40"/>
                  <a:pt x="133" y="40"/>
                </a:cubicBezTo>
                <a:cubicBezTo>
                  <a:pt x="133" y="40"/>
                  <a:pt x="133" y="40"/>
                  <a:pt x="132" y="40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2" y="39"/>
                  <a:pt x="133" y="39"/>
                  <a:pt x="133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8"/>
                  <a:pt x="132" y="38"/>
                  <a:pt x="132" y="38"/>
                </a:cubicBezTo>
                <a:cubicBezTo>
                  <a:pt x="133" y="38"/>
                  <a:pt x="132" y="38"/>
                  <a:pt x="134" y="38"/>
                </a:cubicBezTo>
                <a:cubicBezTo>
                  <a:pt x="134" y="38"/>
                  <a:pt x="133" y="38"/>
                  <a:pt x="132" y="38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1" y="37"/>
                  <a:pt x="132" y="37"/>
                  <a:pt x="130" y="37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1" y="37"/>
                  <a:pt x="132" y="37"/>
                  <a:pt x="133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2" y="37"/>
                  <a:pt x="131" y="37"/>
                  <a:pt x="131" y="37"/>
                </a:cubicBezTo>
                <a:cubicBezTo>
                  <a:pt x="130" y="37"/>
                  <a:pt x="128" y="37"/>
                  <a:pt x="128" y="38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38"/>
                  <a:pt x="129" y="39"/>
                  <a:pt x="129" y="39"/>
                </a:cubicBezTo>
                <a:cubicBezTo>
                  <a:pt x="130" y="39"/>
                  <a:pt x="130" y="39"/>
                  <a:pt x="130" y="40"/>
                </a:cubicBezTo>
                <a:cubicBezTo>
                  <a:pt x="130" y="40"/>
                  <a:pt x="130" y="40"/>
                  <a:pt x="131" y="4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1" y="40"/>
                  <a:pt x="130" y="40"/>
                  <a:pt x="130" y="40"/>
                </a:cubicBezTo>
                <a:cubicBezTo>
                  <a:pt x="130" y="40"/>
                  <a:pt x="130" y="41"/>
                  <a:pt x="130" y="42"/>
                </a:cubicBezTo>
                <a:cubicBezTo>
                  <a:pt x="130" y="43"/>
                  <a:pt x="129" y="43"/>
                  <a:pt x="128" y="43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8" y="43"/>
                  <a:pt x="129" y="43"/>
                  <a:pt x="129" y="43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29" y="44"/>
                  <a:pt x="129" y="44"/>
                  <a:pt x="129" y="44"/>
                </a:cubicBezTo>
                <a:close/>
                <a:moveTo>
                  <a:pt x="131" y="39"/>
                </a:moveTo>
                <a:cubicBezTo>
                  <a:pt x="131" y="39"/>
                  <a:pt x="131" y="39"/>
                  <a:pt x="131" y="39"/>
                </a:cubicBezTo>
                <a:cubicBezTo>
                  <a:pt x="131" y="39"/>
                  <a:pt x="131" y="39"/>
                  <a:pt x="131" y="39"/>
                </a:cubicBezTo>
                <a:close/>
                <a:moveTo>
                  <a:pt x="132" y="40"/>
                </a:moveTo>
                <a:cubicBezTo>
                  <a:pt x="131" y="40"/>
                  <a:pt x="132" y="40"/>
                  <a:pt x="132" y="40"/>
                </a:cubicBezTo>
                <a:close/>
                <a:moveTo>
                  <a:pt x="205" y="50"/>
                </a:moveTo>
                <a:cubicBezTo>
                  <a:pt x="206" y="50"/>
                  <a:pt x="206" y="50"/>
                  <a:pt x="207" y="51"/>
                </a:cubicBezTo>
                <a:cubicBezTo>
                  <a:pt x="207" y="51"/>
                  <a:pt x="208" y="51"/>
                  <a:pt x="207" y="51"/>
                </a:cubicBezTo>
                <a:cubicBezTo>
                  <a:pt x="207" y="51"/>
                  <a:pt x="207" y="51"/>
                  <a:pt x="208" y="51"/>
                </a:cubicBezTo>
                <a:cubicBezTo>
                  <a:pt x="208" y="51"/>
                  <a:pt x="207" y="51"/>
                  <a:pt x="207" y="50"/>
                </a:cubicBezTo>
                <a:cubicBezTo>
                  <a:pt x="207" y="50"/>
                  <a:pt x="207" y="50"/>
                  <a:pt x="207" y="50"/>
                </a:cubicBezTo>
                <a:cubicBezTo>
                  <a:pt x="207" y="50"/>
                  <a:pt x="207" y="50"/>
                  <a:pt x="207" y="50"/>
                </a:cubicBezTo>
                <a:cubicBezTo>
                  <a:pt x="207" y="50"/>
                  <a:pt x="207" y="50"/>
                  <a:pt x="207" y="50"/>
                </a:cubicBezTo>
                <a:cubicBezTo>
                  <a:pt x="207" y="50"/>
                  <a:pt x="207" y="50"/>
                  <a:pt x="206" y="50"/>
                </a:cubicBezTo>
                <a:cubicBezTo>
                  <a:pt x="206" y="50"/>
                  <a:pt x="206" y="50"/>
                  <a:pt x="206" y="49"/>
                </a:cubicBezTo>
                <a:cubicBezTo>
                  <a:pt x="206" y="49"/>
                  <a:pt x="205" y="49"/>
                  <a:pt x="205" y="49"/>
                </a:cubicBezTo>
                <a:cubicBezTo>
                  <a:pt x="205" y="49"/>
                  <a:pt x="205" y="49"/>
                  <a:pt x="205" y="50"/>
                </a:cubicBezTo>
                <a:close/>
                <a:moveTo>
                  <a:pt x="118" y="40"/>
                </a:moveTo>
                <a:cubicBezTo>
                  <a:pt x="118" y="40"/>
                  <a:pt x="118" y="40"/>
                  <a:pt x="118" y="40"/>
                </a:cubicBezTo>
                <a:cubicBezTo>
                  <a:pt x="118" y="40"/>
                  <a:pt x="118" y="40"/>
                  <a:pt x="118" y="40"/>
                </a:cubicBezTo>
                <a:cubicBezTo>
                  <a:pt x="118" y="40"/>
                  <a:pt x="118" y="40"/>
                  <a:pt x="118" y="40"/>
                </a:cubicBezTo>
                <a:cubicBezTo>
                  <a:pt x="118" y="40"/>
                  <a:pt x="118" y="40"/>
                  <a:pt x="118" y="40"/>
                </a:cubicBezTo>
                <a:close/>
                <a:moveTo>
                  <a:pt x="133" y="39"/>
                </a:moveTo>
                <a:cubicBezTo>
                  <a:pt x="133" y="39"/>
                  <a:pt x="133" y="39"/>
                  <a:pt x="133" y="39"/>
                </a:cubicBezTo>
                <a:cubicBezTo>
                  <a:pt x="132" y="39"/>
                  <a:pt x="133" y="39"/>
                  <a:pt x="133" y="39"/>
                </a:cubicBezTo>
                <a:cubicBezTo>
                  <a:pt x="133" y="39"/>
                  <a:pt x="133" y="39"/>
                  <a:pt x="133" y="39"/>
                </a:cubicBezTo>
                <a:close/>
                <a:moveTo>
                  <a:pt x="133" y="44"/>
                </a:moveTo>
                <a:cubicBezTo>
                  <a:pt x="133" y="43"/>
                  <a:pt x="133" y="43"/>
                  <a:pt x="133" y="43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33" y="43"/>
                  <a:pt x="133" y="43"/>
                  <a:pt x="133" y="44"/>
                </a:cubicBezTo>
                <a:close/>
                <a:moveTo>
                  <a:pt x="126" y="84"/>
                </a:moveTo>
                <a:cubicBezTo>
                  <a:pt x="126" y="82"/>
                  <a:pt x="124" y="81"/>
                  <a:pt x="123" y="81"/>
                </a:cubicBezTo>
                <a:cubicBezTo>
                  <a:pt x="121" y="81"/>
                  <a:pt x="119" y="82"/>
                  <a:pt x="119" y="84"/>
                </a:cubicBezTo>
                <a:cubicBezTo>
                  <a:pt x="120" y="84"/>
                  <a:pt x="122" y="85"/>
                  <a:pt x="122" y="87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6"/>
                  <a:pt x="124" y="84"/>
                  <a:pt x="126" y="84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7122">
            <a:extLst>
              <a:ext uri="{FF2B5EF4-FFF2-40B4-BE49-F238E27FC236}">
                <a16:creationId xmlns:a16="http://schemas.microsoft.com/office/drawing/2014/main" id="{BFAB7F25-161F-3577-C4BE-9BF6DB96E5FB}"/>
              </a:ext>
            </a:extLst>
          </p:cNvPr>
          <p:cNvSpPr>
            <a:spLocks noEditPoints="1"/>
          </p:cNvSpPr>
          <p:nvPr/>
        </p:nvSpPr>
        <p:spPr bwMode="auto">
          <a:xfrm>
            <a:off x="-1431266" y="997217"/>
            <a:ext cx="4160545" cy="1997592"/>
          </a:xfrm>
          <a:custGeom>
            <a:avLst/>
            <a:gdLst>
              <a:gd name="T0" fmla="*/ 112 w 265"/>
              <a:gd name="T1" fmla="*/ 82 h 127"/>
              <a:gd name="T2" fmla="*/ 165 w 265"/>
              <a:gd name="T3" fmla="*/ 105 h 127"/>
              <a:gd name="T4" fmla="*/ 20 w 265"/>
              <a:gd name="T5" fmla="*/ 32 h 127"/>
              <a:gd name="T6" fmla="*/ 8 w 265"/>
              <a:gd name="T7" fmla="*/ 81 h 127"/>
              <a:gd name="T8" fmla="*/ 8 w 265"/>
              <a:gd name="T9" fmla="*/ 71 h 127"/>
              <a:gd name="T10" fmla="*/ 256 w 265"/>
              <a:gd name="T11" fmla="*/ 61 h 127"/>
              <a:gd name="T12" fmla="*/ 252 w 265"/>
              <a:gd name="T13" fmla="*/ 80 h 127"/>
              <a:gd name="T14" fmla="*/ 259 w 265"/>
              <a:gd name="T15" fmla="*/ 85 h 127"/>
              <a:gd name="T16" fmla="*/ 206 w 265"/>
              <a:gd name="T17" fmla="*/ 22 h 127"/>
              <a:gd name="T18" fmla="*/ 129 w 265"/>
              <a:gd name="T19" fmla="*/ 44 h 127"/>
              <a:gd name="T20" fmla="*/ 245 w 265"/>
              <a:gd name="T21" fmla="*/ 45 h 127"/>
              <a:gd name="T22" fmla="*/ 244 w 265"/>
              <a:gd name="T23" fmla="*/ 101 h 127"/>
              <a:gd name="T24" fmla="*/ 186 w 265"/>
              <a:gd name="T25" fmla="*/ 19 h 127"/>
              <a:gd name="T26" fmla="*/ 208 w 265"/>
              <a:gd name="T27" fmla="*/ 24 h 127"/>
              <a:gd name="T28" fmla="*/ 143 w 265"/>
              <a:gd name="T29" fmla="*/ 50 h 127"/>
              <a:gd name="T30" fmla="*/ 56 w 265"/>
              <a:gd name="T31" fmla="*/ 42 h 127"/>
              <a:gd name="T32" fmla="*/ 29 w 265"/>
              <a:gd name="T33" fmla="*/ 29 h 127"/>
              <a:gd name="T34" fmla="*/ 87 w 265"/>
              <a:gd name="T35" fmla="*/ 108 h 127"/>
              <a:gd name="T36" fmla="*/ 174 w 265"/>
              <a:gd name="T37" fmla="*/ 80 h 127"/>
              <a:gd name="T38" fmla="*/ 187 w 265"/>
              <a:gd name="T39" fmla="*/ 68 h 127"/>
              <a:gd name="T40" fmla="*/ 222 w 265"/>
              <a:gd name="T41" fmla="*/ 67 h 127"/>
              <a:gd name="T42" fmla="*/ 225 w 265"/>
              <a:gd name="T43" fmla="*/ 108 h 127"/>
              <a:gd name="T44" fmla="*/ 239 w 265"/>
              <a:gd name="T45" fmla="*/ 73 h 127"/>
              <a:gd name="T46" fmla="*/ 244 w 265"/>
              <a:gd name="T47" fmla="*/ 50 h 127"/>
              <a:gd name="T48" fmla="*/ 111 w 265"/>
              <a:gd name="T49" fmla="*/ 48 h 127"/>
              <a:gd name="T50" fmla="*/ 87 w 265"/>
              <a:gd name="T51" fmla="*/ 85 h 127"/>
              <a:gd name="T52" fmla="*/ 100 w 265"/>
              <a:gd name="T53" fmla="*/ 40 h 127"/>
              <a:gd name="T54" fmla="*/ 47 w 265"/>
              <a:gd name="T55" fmla="*/ 48 h 127"/>
              <a:gd name="T56" fmla="*/ 53 w 265"/>
              <a:gd name="T57" fmla="*/ 51 h 127"/>
              <a:gd name="T58" fmla="*/ 75 w 265"/>
              <a:gd name="T59" fmla="*/ 115 h 127"/>
              <a:gd name="T60" fmla="*/ 101 w 265"/>
              <a:gd name="T61" fmla="*/ 84 h 127"/>
              <a:gd name="T62" fmla="*/ 130 w 265"/>
              <a:gd name="T63" fmla="*/ 104 h 127"/>
              <a:gd name="T64" fmla="*/ 127 w 265"/>
              <a:gd name="T65" fmla="*/ 47 h 127"/>
              <a:gd name="T66" fmla="*/ 123 w 265"/>
              <a:gd name="T67" fmla="*/ 45 h 127"/>
              <a:gd name="T68" fmla="*/ 118 w 265"/>
              <a:gd name="T69" fmla="*/ 93 h 127"/>
              <a:gd name="T70" fmla="*/ 126 w 265"/>
              <a:gd name="T71" fmla="*/ 110 h 127"/>
              <a:gd name="T72" fmla="*/ 194 w 265"/>
              <a:gd name="T73" fmla="*/ 37 h 127"/>
              <a:gd name="T74" fmla="*/ 192 w 265"/>
              <a:gd name="T75" fmla="*/ 38 h 127"/>
              <a:gd name="T76" fmla="*/ 155 w 265"/>
              <a:gd name="T77" fmla="*/ 77 h 127"/>
              <a:gd name="T78" fmla="*/ 158 w 265"/>
              <a:gd name="T79" fmla="*/ 65 h 127"/>
              <a:gd name="T80" fmla="*/ 193 w 265"/>
              <a:gd name="T81" fmla="*/ 29 h 127"/>
              <a:gd name="T82" fmla="*/ 189 w 265"/>
              <a:gd name="T83" fmla="*/ 38 h 127"/>
              <a:gd name="T84" fmla="*/ 198 w 265"/>
              <a:gd name="T85" fmla="*/ 25 h 127"/>
              <a:gd name="T86" fmla="*/ 168 w 265"/>
              <a:gd name="T87" fmla="*/ 35 h 127"/>
              <a:gd name="T88" fmla="*/ 145 w 265"/>
              <a:gd name="T89" fmla="*/ 114 h 127"/>
              <a:gd name="T90" fmla="*/ 180 w 265"/>
              <a:gd name="T91" fmla="*/ 62 h 127"/>
              <a:gd name="T92" fmla="*/ 215 w 265"/>
              <a:gd name="T93" fmla="*/ 39 h 127"/>
              <a:gd name="T94" fmla="*/ 225 w 265"/>
              <a:gd name="T95" fmla="*/ 101 h 127"/>
              <a:gd name="T96" fmla="*/ 177 w 265"/>
              <a:gd name="T97" fmla="*/ 77 h 127"/>
              <a:gd name="T98" fmla="*/ 37 w 265"/>
              <a:gd name="T99" fmla="*/ 43 h 127"/>
              <a:gd name="T100" fmla="*/ 222 w 265"/>
              <a:gd name="T101" fmla="*/ 80 h 127"/>
              <a:gd name="T102" fmla="*/ 246 w 265"/>
              <a:gd name="T103" fmla="*/ 80 h 127"/>
              <a:gd name="T104" fmla="*/ 228 w 265"/>
              <a:gd name="T105" fmla="*/ 93 h 127"/>
              <a:gd name="T106" fmla="*/ 263 w 265"/>
              <a:gd name="T107" fmla="*/ 111 h 127"/>
              <a:gd name="T108" fmla="*/ 264 w 265"/>
              <a:gd name="T109" fmla="*/ 102 h 127"/>
              <a:gd name="T110" fmla="*/ 241 w 265"/>
              <a:gd name="T111" fmla="*/ 100 h 127"/>
              <a:gd name="T112" fmla="*/ 237 w 265"/>
              <a:gd name="T113" fmla="*/ 115 h 127"/>
              <a:gd name="T114" fmla="*/ 236 w 265"/>
              <a:gd name="T115" fmla="*/ 84 h 127"/>
              <a:gd name="T116" fmla="*/ 239 w 265"/>
              <a:gd name="T117" fmla="*/ 84 h 127"/>
              <a:gd name="T118" fmla="*/ 119 w 265"/>
              <a:gd name="T119" fmla="*/ 43 h 127"/>
              <a:gd name="T120" fmla="*/ 11 w 265"/>
              <a:gd name="T121" fmla="*/ 84 h 127"/>
              <a:gd name="T122" fmla="*/ 218 w 265"/>
              <a:gd name="T123" fmla="*/ 24 h 127"/>
              <a:gd name="T124" fmla="*/ 176 w 265"/>
              <a:gd name="T125" fmla="*/ 1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5" h="127">
                <a:moveTo>
                  <a:pt x="162" y="112"/>
                </a:moveTo>
                <a:cubicBezTo>
                  <a:pt x="162" y="112"/>
                  <a:pt x="162" y="112"/>
                  <a:pt x="162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2"/>
                  <a:pt x="162" y="112"/>
                  <a:pt x="162" y="112"/>
                </a:cubicBezTo>
                <a:close/>
                <a:moveTo>
                  <a:pt x="162" y="107"/>
                </a:moveTo>
                <a:cubicBezTo>
                  <a:pt x="162" y="107"/>
                  <a:pt x="162" y="107"/>
                  <a:pt x="162" y="107"/>
                </a:cubicBezTo>
                <a:cubicBezTo>
                  <a:pt x="162" y="107"/>
                  <a:pt x="162" y="107"/>
                  <a:pt x="162" y="107"/>
                </a:cubicBezTo>
                <a:close/>
                <a:moveTo>
                  <a:pt x="161" y="109"/>
                </a:moveTo>
                <a:cubicBezTo>
                  <a:pt x="161" y="109"/>
                  <a:pt x="161" y="109"/>
                  <a:pt x="161" y="109"/>
                </a:cubicBezTo>
                <a:cubicBezTo>
                  <a:pt x="161" y="109"/>
                  <a:pt x="161" y="109"/>
                  <a:pt x="161" y="109"/>
                </a:cubicBezTo>
                <a:close/>
                <a:moveTo>
                  <a:pt x="164" y="107"/>
                </a:moveTo>
                <a:cubicBezTo>
                  <a:pt x="164" y="107"/>
                  <a:pt x="164" y="107"/>
                  <a:pt x="164" y="107"/>
                </a:cubicBezTo>
                <a:cubicBezTo>
                  <a:pt x="164" y="107"/>
                  <a:pt x="164" y="108"/>
                  <a:pt x="163" y="108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63" y="108"/>
                  <a:pt x="163" y="108"/>
                  <a:pt x="162" y="108"/>
                </a:cubicBezTo>
                <a:cubicBezTo>
                  <a:pt x="163" y="108"/>
                  <a:pt x="164" y="108"/>
                  <a:pt x="164" y="107"/>
                </a:cubicBezTo>
                <a:cubicBezTo>
                  <a:pt x="164" y="107"/>
                  <a:pt x="164" y="107"/>
                  <a:pt x="164" y="107"/>
                </a:cubicBezTo>
                <a:cubicBezTo>
                  <a:pt x="164" y="107"/>
                  <a:pt x="164" y="107"/>
                  <a:pt x="164" y="107"/>
                </a:cubicBezTo>
                <a:close/>
                <a:moveTo>
                  <a:pt x="162" y="109"/>
                </a:moveTo>
                <a:cubicBezTo>
                  <a:pt x="162" y="108"/>
                  <a:pt x="162" y="108"/>
                  <a:pt x="162" y="108"/>
                </a:cubicBezTo>
                <a:cubicBezTo>
                  <a:pt x="162" y="108"/>
                  <a:pt x="162" y="109"/>
                  <a:pt x="162" y="109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162" y="109"/>
                  <a:pt x="162" y="109"/>
                  <a:pt x="162" y="109"/>
                </a:cubicBezTo>
                <a:close/>
                <a:moveTo>
                  <a:pt x="157" y="113"/>
                </a:moveTo>
                <a:cubicBezTo>
                  <a:pt x="157" y="113"/>
                  <a:pt x="157" y="113"/>
                  <a:pt x="157" y="113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7" y="113"/>
                  <a:pt x="157" y="113"/>
                  <a:pt x="157" y="113"/>
                </a:cubicBezTo>
                <a:close/>
                <a:moveTo>
                  <a:pt x="159" y="112"/>
                </a:moveTo>
                <a:cubicBezTo>
                  <a:pt x="158" y="112"/>
                  <a:pt x="158" y="112"/>
                  <a:pt x="157" y="113"/>
                </a:cubicBezTo>
                <a:cubicBezTo>
                  <a:pt x="158" y="112"/>
                  <a:pt x="158" y="112"/>
                  <a:pt x="159" y="112"/>
                </a:cubicBezTo>
                <a:close/>
                <a:moveTo>
                  <a:pt x="161" y="109"/>
                </a:moveTo>
                <a:cubicBezTo>
                  <a:pt x="161" y="109"/>
                  <a:pt x="161" y="109"/>
                  <a:pt x="161" y="109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0" y="110"/>
                  <a:pt x="161" y="109"/>
                  <a:pt x="161" y="109"/>
                </a:cubicBezTo>
                <a:cubicBezTo>
                  <a:pt x="161" y="109"/>
                  <a:pt x="161" y="109"/>
                  <a:pt x="161" y="109"/>
                </a:cubicBezTo>
                <a:close/>
                <a:moveTo>
                  <a:pt x="158" y="111"/>
                </a:moveTo>
                <a:cubicBezTo>
                  <a:pt x="158" y="111"/>
                  <a:pt x="158" y="111"/>
                  <a:pt x="158" y="111"/>
                </a:cubicBezTo>
                <a:cubicBezTo>
                  <a:pt x="159" y="111"/>
                  <a:pt x="159" y="111"/>
                  <a:pt x="159" y="111"/>
                </a:cubicBezTo>
                <a:lnTo>
                  <a:pt x="158" y="111"/>
                </a:lnTo>
                <a:close/>
                <a:moveTo>
                  <a:pt x="164" y="105"/>
                </a:moveTo>
                <a:cubicBezTo>
                  <a:pt x="164" y="105"/>
                  <a:pt x="164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lose/>
                <a:moveTo>
                  <a:pt x="165" y="105"/>
                </a:moveTo>
                <a:cubicBezTo>
                  <a:pt x="166" y="104"/>
                  <a:pt x="166" y="104"/>
                  <a:pt x="166" y="104"/>
                </a:cubicBezTo>
                <a:cubicBezTo>
                  <a:pt x="166" y="105"/>
                  <a:pt x="166" y="105"/>
                  <a:pt x="165" y="105"/>
                </a:cubicBezTo>
                <a:close/>
                <a:moveTo>
                  <a:pt x="164" y="105"/>
                </a:moveTo>
                <a:cubicBezTo>
                  <a:pt x="164" y="105"/>
                  <a:pt x="164" y="105"/>
                  <a:pt x="164" y="105"/>
                </a:cubicBezTo>
                <a:cubicBezTo>
                  <a:pt x="164" y="105"/>
                  <a:pt x="164" y="105"/>
                  <a:pt x="164" y="105"/>
                </a:cubicBezTo>
                <a:close/>
                <a:moveTo>
                  <a:pt x="165" y="105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lose/>
                <a:moveTo>
                  <a:pt x="165" y="107"/>
                </a:moveTo>
                <a:cubicBezTo>
                  <a:pt x="165" y="107"/>
                  <a:pt x="165" y="107"/>
                  <a:pt x="165" y="107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106"/>
                  <a:pt x="165" y="106"/>
                  <a:pt x="165" y="107"/>
                </a:cubicBezTo>
                <a:close/>
                <a:moveTo>
                  <a:pt x="164" y="106"/>
                </a:moveTo>
                <a:cubicBezTo>
                  <a:pt x="164" y="106"/>
                  <a:pt x="164" y="106"/>
                  <a:pt x="164" y="106"/>
                </a:cubicBezTo>
                <a:cubicBezTo>
                  <a:pt x="164" y="106"/>
                  <a:pt x="165" y="106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6"/>
                  <a:pt x="164" y="106"/>
                </a:cubicBezTo>
                <a:close/>
                <a:moveTo>
                  <a:pt x="163" y="106"/>
                </a:moveTo>
                <a:cubicBezTo>
                  <a:pt x="164" y="105"/>
                  <a:pt x="164" y="105"/>
                  <a:pt x="164" y="105"/>
                </a:cubicBezTo>
                <a:cubicBezTo>
                  <a:pt x="163" y="105"/>
                  <a:pt x="163" y="105"/>
                  <a:pt x="163" y="105"/>
                </a:cubicBezTo>
                <a:lnTo>
                  <a:pt x="163" y="106"/>
                </a:lnTo>
                <a:close/>
                <a:moveTo>
                  <a:pt x="155" y="116"/>
                </a:moveTo>
                <a:cubicBezTo>
                  <a:pt x="156" y="116"/>
                  <a:pt x="156" y="116"/>
                  <a:pt x="156" y="116"/>
                </a:cubicBezTo>
                <a:cubicBezTo>
                  <a:pt x="155" y="116"/>
                  <a:pt x="155" y="116"/>
                  <a:pt x="155" y="116"/>
                </a:cubicBezTo>
                <a:close/>
                <a:moveTo>
                  <a:pt x="164" y="106"/>
                </a:moveTo>
                <a:cubicBezTo>
                  <a:pt x="164" y="106"/>
                  <a:pt x="164" y="106"/>
                  <a:pt x="164" y="106"/>
                </a:cubicBezTo>
                <a:cubicBezTo>
                  <a:pt x="163" y="106"/>
                  <a:pt x="163" y="106"/>
                  <a:pt x="163" y="106"/>
                </a:cubicBezTo>
                <a:lnTo>
                  <a:pt x="164" y="106"/>
                </a:lnTo>
                <a:close/>
                <a:moveTo>
                  <a:pt x="136" y="112"/>
                </a:moveTo>
                <a:cubicBezTo>
                  <a:pt x="136" y="113"/>
                  <a:pt x="136" y="112"/>
                  <a:pt x="137" y="112"/>
                </a:cubicBezTo>
                <a:cubicBezTo>
                  <a:pt x="137" y="112"/>
                  <a:pt x="137" y="112"/>
                  <a:pt x="137" y="112"/>
                </a:cubicBezTo>
                <a:lnTo>
                  <a:pt x="136" y="112"/>
                </a:lnTo>
                <a:close/>
                <a:moveTo>
                  <a:pt x="137" y="108"/>
                </a:move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lose/>
                <a:moveTo>
                  <a:pt x="135" y="114"/>
                </a:moveTo>
                <a:cubicBezTo>
                  <a:pt x="136" y="113"/>
                  <a:pt x="136" y="113"/>
                  <a:pt x="136" y="113"/>
                </a:cubicBezTo>
                <a:cubicBezTo>
                  <a:pt x="135" y="114"/>
                  <a:pt x="135" y="114"/>
                  <a:pt x="135" y="114"/>
                </a:cubicBezTo>
                <a:close/>
                <a:moveTo>
                  <a:pt x="137" y="108"/>
                </a:move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lose/>
                <a:moveTo>
                  <a:pt x="125" y="114"/>
                </a:moveTo>
                <a:cubicBezTo>
                  <a:pt x="125" y="114"/>
                  <a:pt x="125" y="114"/>
                  <a:pt x="125" y="114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5" y="114"/>
                  <a:pt x="125" y="114"/>
                  <a:pt x="125" y="114"/>
                </a:cubicBezTo>
                <a:close/>
                <a:moveTo>
                  <a:pt x="113" y="87"/>
                </a:moveTo>
                <a:cubicBezTo>
                  <a:pt x="113" y="87"/>
                  <a:pt x="113" y="87"/>
                  <a:pt x="113" y="87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87"/>
                  <a:pt x="113" y="87"/>
                  <a:pt x="113" y="87"/>
                </a:cubicBezTo>
                <a:close/>
                <a:moveTo>
                  <a:pt x="112" y="80"/>
                </a:moveTo>
                <a:cubicBezTo>
                  <a:pt x="112" y="81"/>
                  <a:pt x="112" y="81"/>
                  <a:pt x="112" y="82"/>
                </a:cubicBezTo>
                <a:cubicBezTo>
                  <a:pt x="112" y="82"/>
                  <a:pt x="112" y="81"/>
                  <a:pt x="112" y="80"/>
                </a:cubicBezTo>
                <a:close/>
                <a:moveTo>
                  <a:pt x="112" y="80"/>
                </a:moveTo>
                <a:cubicBezTo>
                  <a:pt x="113" y="80"/>
                  <a:pt x="112" y="79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12" y="79"/>
                  <a:pt x="112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lose/>
                <a:moveTo>
                  <a:pt x="112" y="83"/>
                </a:moveTo>
                <a:cubicBezTo>
                  <a:pt x="112" y="83"/>
                  <a:pt x="112" y="83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lose/>
                <a:moveTo>
                  <a:pt x="137" y="107"/>
                </a:move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6" y="107"/>
                  <a:pt x="137" y="107"/>
                  <a:pt x="136" y="107"/>
                </a:cubicBezTo>
                <a:cubicBezTo>
                  <a:pt x="137" y="107"/>
                  <a:pt x="137" y="108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108"/>
                  <a:pt x="137" y="108"/>
                  <a:pt x="137" y="107"/>
                </a:cubicBezTo>
                <a:close/>
                <a:moveTo>
                  <a:pt x="141" y="111"/>
                </a:moveTo>
                <a:cubicBezTo>
                  <a:pt x="141" y="111"/>
                  <a:pt x="141" y="111"/>
                  <a:pt x="141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41" y="111"/>
                  <a:pt x="140" y="111"/>
                  <a:pt x="140" y="111"/>
                </a:cubicBezTo>
                <a:cubicBezTo>
                  <a:pt x="140" y="111"/>
                  <a:pt x="141" y="111"/>
                  <a:pt x="141" y="112"/>
                </a:cubicBezTo>
                <a:cubicBezTo>
                  <a:pt x="141" y="111"/>
                  <a:pt x="141" y="111"/>
                  <a:pt x="141" y="111"/>
                </a:cubicBezTo>
                <a:close/>
                <a:moveTo>
                  <a:pt x="140" y="114"/>
                </a:moveTo>
                <a:cubicBezTo>
                  <a:pt x="140" y="113"/>
                  <a:pt x="140" y="113"/>
                  <a:pt x="140" y="113"/>
                </a:cubicBezTo>
                <a:cubicBezTo>
                  <a:pt x="139" y="114"/>
                  <a:pt x="139" y="114"/>
                  <a:pt x="139" y="114"/>
                </a:cubicBezTo>
                <a:lnTo>
                  <a:pt x="140" y="114"/>
                </a:lnTo>
                <a:close/>
                <a:moveTo>
                  <a:pt x="139" y="115"/>
                </a:moveTo>
                <a:cubicBezTo>
                  <a:pt x="139" y="115"/>
                  <a:pt x="139" y="115"/>
                  <a:pt x="139" y="115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40" y="115"/>
                  <a:pt x="141" y="114"/>
                  <a:pt x="141" y="114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13"/>
                  <a:pt x="141" y="113"/>
                  <a:pt x="141" y="113"/>
                </a:cubicBezTo>
                <a:lnTo>
                  <a:pt x="139" y="115"/>
                </a:lnTo>
                <a:close/>
                <a:moveTo>
                  <a:pt x="137" y="112"/>
                </a:moveTo>
                <a:cubicBezTo>
                  <a:pt x="137" y="111"/>
                  <a:pt x="137" y="111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151" y="117"/>
                </a:move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lose/>
                <a:moveTo>
                  <a:pt x="141" y="113"/>
                </a:moveTo>
                <a:cubicBezTo>
                  <a:pt x="141" y="113"/>
                  <a:pt x="141" y="113"/>
                  <a:pt x="141" y="113"/>
                </a:cubicBezTo>
                <a:cubicBezTo>
                  <a:pt x="141" y="113"/>
                  <a:pt x="141" y="113"/>
                  <a:pt x="141" y="113"/>
                </a:cubicBezTo>
                <a:close/>
                <a:moveTo>
                  <a:pt x="140" y="111"/>
                </a:moveTo>
                <a:cubicBezTo>
                  <a:pt x="140" y="111"/>
                  <a:pt x="140" y="111"/>
                  <a:pt x="140" y="111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9" y="111"/>
                  <a:pt x="140" y="111"/>
                  <a:pt x="140" y="111"/>
                </a:cubicBezTo>
                <a:close/>
                <a:moveTo>
                  <a:pt x="138" y="117"/>
                </a:moveTo>
                <a:cubicBezTo>
                  <a:pt x="138" y="116"/>
                  <a:pt x="138" y="116"/>
                  <a:pt x="138" y="116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38" y="117"/>
                  <a:pt x="138" y="117"/>
                  <a:pt x="138" y="117"/>
                </a:cubicBezTo>
                <a:close/>
                <a:moveTo>
                  <a:pt x="138" y="110"/>
                </a:moveTo>
                <a:cubicBezTo>
                  <a:pt x="138" y="110"/>
                  <a:pt x="138" y="110"/>
                  <a:pt x="138" y="110"/>
                </a:cubicBezTo>
                <a:cubicBezTo>
                  <a:pt x="139" y="111"/>
                  <a:pt x="138" y="111"/>
                  <a:pt x="138" y="111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38" y="110"/>
                  <a:pt x="139" y="110"/>
                  <a:pt x="139" y="109"/>
                </a:cubicBezTo>
                <a:lnTo>
                  <a:pt x="138" y="110"/>
                </a:lnTo>
                <a:close/>
                <a:moveTo>
                  <a:pt x="171" y="93"/>
                </a:moveTo>
                <a:cubicBezTo>
                  <a:pt x="171" y="93"/>
                  <a:pt x="172" y="92"/>
                  <a:pt x="172" y="91"/>
                </a:cubicBezTo>
                <a:cubicBezTo>
                  <a:pt x="171" y="92"/>
                  <a:pt x="171" y="93"/>
                  <a:pt x="171" y="93"/>
                </a:cubicBezTo>
                <a:close/>
                <a:moveTo>
                  <a:pt x="185" y="85"/>
                </a:moveTo>
                <a:cubicBezTo>
                  <a:pt x="185" y="85"/>
                  <a:pt x="185" y="84"/>
                  <a:pt x="185" y="84"/>
                </a:cubicBezTo>
                <a:cubicBezTo>
                  <a:pt x="185" y="84"/>
                  <a:pt x="185" y="85"/>
                  <a:pt x="185" y="85"/>
                </a:cubicBezTo>
                <a:close/>
                <a:moveTo>
                  <a:pt x="186" y="82"/>
                </a:moveTo>
                <a:cubicBezTo>
                  <a:pt x="186" y="83"/>
                  <a:pt x="185" y="83"/>
                  <a:pt x="185" y="84"/>
                </a:cubicBezTo>
                <a:cubicBezTo>
                  <a:pt x="185" y="83"/>
                  <a:pt x="186" y="83"/>
                  <a:pt x="186" y="82"/>
                </a:cubicBezTo>
                <a:close/>
                <a:moveTo>
                  <a:pt x="186" y="82"/>
                </a:moveTo>
                <a:cubicBezTo>
                  <a:pt x="187" y="81"/>
                  <a:pt x="187" y="81"/>
                  <a:pt x="187" y="81"/>
                </a:cubicBezTo>
                <a:cubicBezTo>
                  <a:pt x="186" y="81"/>
                  <a:pt x="186" y="81"/>
                  <a:pt x="186" y="81"/>
                </a:cubicBezTo>
                <a:lnTo>
                  <a:pt x="186" y="82"/>
                </a:lnTo>
                <a:close/>
                <a:moveTo>
                  <a:pt x="184" y="72"/>
                </a:moveTo>
                <a:cubicBezTo>
                  <a:pt x="184" y="72"/>
                  <a:pt x="184" y="72"/>
                  <a:pt x="184" y="72"/>
                </a:cubicBezTo>
                <a:cubicBezTo>
                  <a:pt x="185" y="72"/>
                  <a:pt x="185" y="72"/>
                  <a:pt x="185" y="72"/>
                </a:cubicBezTo>
                <a:lnTo>
                  <a:pt x="184" y="72"/>
                </a:lnTo>
                <a:close/>
                <a:moveTo>
                  <a:pt x="183" y="77"/>
                </a:moveTo>
                <a:cubicBezTo>
                  <a:pt x="183" y="77"/>
                  <a:pt x="184" y="76"/>
                  <a:pt x="184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4" y="76"/>
                  <a:pt x="184" y="76"/>
                  <a:pt x="183" y="7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83" y="76"/>
                  <a:pt x="183" y="77"/>
                  <a:pt x="183" y="77"/>
                </a:cubicBezTo>
                <a:close/>
                <a:moveTo>
                  <a:pt x="184" y="75"/>
                </a:moveTo>
                <a:cubicBezTo>
                  <a:pt x="184" y="75"/>
                  <a:pt x="184" y="75"/>
                  <a:pt x="184" y="75"/>
                </a:cubicBezTo>
                <a:cubicBezTo>
                  <a:pt x="184" y="74"/>
                  <a:pt x="184" y="74"/>
                  <a:pt x="184" y="74"/>
                </a:cubicBezTo>
                <a:lnTo>
                  <a:pt x="184" y="75"/>
                </a:lnTo>
                <a:close/>
                <a:moveTo>
                  <a:pt x="184" y="75"/>
                </a:moveTo>
                <a:cubicBezTo>
                  <a:pt x="184" y="75"/>
                  <a:pt x="184" y="75"/>
                  <a:pt x="184" y="75"/>
                </a:cubicBezTo>
                <a:cubicBezTo>
                  <a:pt x="184" y="75"/>
                  <a:pt x="184" y="75"/>
                  <a:pt x="184" y="75"/>
                </a:cubicBezTo>
                <a:close/>
                <a:moveTo>
                  <a:pt x="187" y="80"/>
                </a:moveTo>
                <a:cubicBezTo>
                  <a:pt x="187" y="80"/>
                  <a:pt x="187" y="80"/>
                  <a:pt x="187" y="80"/>
                </a:cubicBezTo>
                <a:cubicBezTo>
                  <a:pt x="187" y="80"/>
                  <a:pt x="187" y="80"/>
                  <a:pt x="187" y="80"/>
                </a:cubicBezTo>
                <a:close/>
                <a:moveTo>
                  <a:pt x="182" y="90"/>
                </a:moveTo>
                <a:cubicBezTo>
                  <a:pt x="182" y="90"/>
                  <a:pt x="182" y="89"/>
                  <a:pt x="183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7"/>
                  <a:pt x="183" y="87"/>
                  <a:pt x="184" y="86"/>
                </a:cubicBezTo>
                <a:cubicBezTo>
                  <a:pt x="184" y="87"/>
                  <a:pt x="183" y="88"/>
                  <a:pt x="182" y="89"/>
                </a:cubicBezTo>
                <a:cubicBezTo>
                  <a:pt x="182" y="90"/>
                  <a:pt x="182" y="90"/>
                  <a:pt x="182" y="90"/>
                </a:cubicBezTo>
                <a:close/>
                <a:moveTo>
                  <a:pt x="184" y="85"/>
                </a:moveTo>
                <a:cubicBezTo>
                  <a:pt x="184" y="85"/>
                  <a:pt x="184" y="85"/>
                  <a:pt x="184" y="85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185" y="85"/>
                  <a:pt x="185" y="85"/>
                  <a:pt x="185" y="85"/>
                </a:cubicBezTo>
                <a:cubicBezTo>
                  <a:pt x="184" y="85"/>
                  <a:pt x="184" y="85"/>
                  <a:pt x="184" y="85"/>
                </a:cubicBezTo>
                <a:close/>
                <a:moveTo>
                  <a:pt x="211" y="49"/>
                </a:moveTo>
                <a:cubicBezTo>
                  <a:pt x="210" y="49"/>
                  <a:pt x="210" y="50"/>
                  <a:pt x="210" y="50"/>
                </a:cubicBezTo>
                <a:cubicBezTo>
                  <a:pt x="210" y="50"/>
                  <a:pt x="211" y="49"/>
                  <a:pt x="211" y="49"/>
                </a:cubicBezTo>
                <a:close/>
                <a:moveTo>
                  <a:pt x="212" y="58"/>
                </a:moveTo>
                <a:cubicBezTo>
                  <a:pt x="212" y="57"/>
                  <a:pt x="212" y="57"/>
                  <a:pt x="212" y="57"/>
                </a:cubicBezTo>
                <a:cubicBezTo>
                  <a:pt x="212" y="58"/>
                  <a:pt x="212" y="58"/>
                  <a:pt x="212" y="58"/>
                </a:cubicBezTo>
                <a:close/>
                <a:moveTo>
                  <a:pt x="211" y="49"/>
                </a:moveTo>
                <a:cubicBezTo>
                  <a:pt x="211" y="50"/>
                  <a:pt x="211" y="51"/>
                  <a:pt x="211" y="51"/>
                </a:cubicBezTo>
                <a:cubicBezTo>
                  <a:pt x="211" y="50"/>
                  <a:pt x="211" y="48"/>
                  <a:pt x="211" y="47"/>
                </a:cubicBezTo>
                <a:cubicBezTo>
                  <a:pt x="210" y="48"/>
                  <a:pt x="211" y="49"/>
                  <a:pt x="211" y="49"/>
                </a:cubicBezTo>
                <a:cubicBezTo>
                  <a:pt x="211" y="49"/>
                  <a:pt x="211" y="49"/>
                  <a:pt x="211" y="49"/>
                </a:cubicBezTo>
                <a:close/>
                <a:moveTo>
                  <a:pt x="214" y="75"/>
                </a:moveTo>
                <a:cubicBezTo>
                  <a:pt x="214" y="75"/>
                  <a:pt x="214" y="75"/>
                  <a:pt x="214" y="75"/>
                </a:cubicBezTo>
                <a:cubicBezTo>
                  <a:pt x="214" y="74"/>
                  <a:pt x="214" y="74"/>
                  <a:pt x="214" y="74"/>
                </a:cubicBezTo>
                <a:lnTo>
                  <a:pt x="214" y="75"/>
                </a:lnTo>
                <a:close/>
                <a:moveTo>
                  <a:pt x="165" y="105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65" y="105"/>
                  <a:pt x="165" y="105"/>
                  <a:pt x="165" y="105"/>
                </a:cubicBezTo>
                <a:close/>
                <a:moveTo>
                  <a:pt x="189" y="76"/>
                </a:moveTo>
                <a:cubicBezTo>
                  <a:pt x="189" y="76"/>
                  <a:pt x="189" y="76"/>
                  <a:pt x="189" y="76"/>
                </a:cubicBezTo>
                <a:cubicBezTo>
                  <a:pt x="189" y="76"/>
                  <a:pt x="189" y="76"/>
                  <a:pt x="189" y="76"/>
                </a:cubicBezTo>
                <a:close/>
                <a:moveTo>
                  <a:pt x="195" y="67"/>
                </a:moveTo>
                <a:cubicBezTo>
                  <a:pt x="195" y="67"/>
                  <a:pt x="195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lose/>
                <a:moveTo>
                  <a:pt x="207" y="52"/>
                </a:moveTo>
                <a:cubicBezTo>
                  <a:pt x="207" y="52"/>
                  <a:pt x="207" y="52"/>
                  <a:pt x="207" y="52"/>
                </a:cubicBezTo>
                <a:cubicBezTo>
                  <a:pt x="207" y="52"/>
                  <a:pt x="207" y="52"/>
                  <a:pt x="207" y="52"/>
                </a:cubicBezTo>
                <a:close/>
                <a:moveTo>
                  <a:pt x="192" y="72"/>
                </a:moveTo>
                <a:cubicBezTo>
                  <a:pt x="192" y="71"/>
                  <a:pt x="192" y="71"/>
                  <a:pt x="192" y="71"/>
                </a:cubicBezTo>
                <a:cubicBezTo>
                  <a:pt x="192" y="71"/>
                  <a:pt x="192" y="71"/>
                  <a:pt x="192" y="71"/>
                </a:cubicBezTo>
                <a:lnTo>
                  <a:pt x="192" y="72"/>
                </a:lnTo>
                <a:close/>
                <a:moveTo>
                  <a:pt x="169" y="95"/>
                </a:moveTo>
                <a:cubicBezTo>
                  <a:pt x="169" y="95"/>
                  <a:pt x="169" y="95"/>
                  <a:pt x="169" y="95"/>
                </a:cubicBezTo>
                <a:cubicBezTo>
                  <a:pt x="169" y="95"/>
                  <a:pt x="169" y="95"/>
                  <a:pt x="169" y="95"/>
                </a:cubicBezTo>
                <a:cubicBezTo>
                  <a:pt x="169" y="95"/>
                  <a:pt x="168" y="95"/>
                  <a:pt x="168" y="95"/>
                </a:cubicBezTo>
                <a:cubicBezTo>
                  <a:pt x="169" y="95"/>
                  <a:pt x="169" y="95"/>
                  <a:pt x="169" y="95"/>
                </a:cubicBezTo>
                <a:close/>
                <a:moveTo>
                  <a:pt x="170" y="92"/>
                </a:moveTo>
                <a:cubicBezTo>
                  <a:pt x="170" y="92"/>
                  <a:pt x="170" y="92"/>
                  <a:pt x="171" y="92"/>
                </a:cubicBezTo>
                <a:cubicBezTo>
                  <a:pt x="170" y="92"/>
                  <a:pt x="170" y="92"/>
                  <a:pt x="170" y="92"/>
                </a:cubicBezTo>
                <a:close/>
                <a:moveTo>
                  <a:pt x="111" y="99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100"/>
                  <a:pt x="112" y="100"/>
                  <a:pt x="112" y="100"/>
                </a:cubicBezTo>
                <a:lnTo>
                  <a:pt x="111" y="99"/>
                </a:lnTo>
                <a:close/>
                <a:moveTo>
                  <a:pt x="171" y="95"/>
                </a:move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lose/>
                <a:moveTo>
                  <a:pt x="170" y="92"/>
                </a:moveTo>
                <a:cubicBezTo>
                  <a:pt x="170" y="91"/>
                  <a:pt x="170" y="91"/>
                  <a:pt x="170" y="91"/>
                </a:cubicBezTo>
                <a:cubicBezTo>
                  <a:pt x="170" y="92"/>
                  <a:pt x="170" y="92"/>
                  <a:pt x="170" y="92"/>
                </a:cubicBezTo>
                <a:close/>
                <a:moveTo>
                  <a:pt x="167" y="100"/>
                </a:moveTo>
                <a:cubicBezTo>
                  <a:pt x="168" y="99"/>
                  <a:pt x="168" y="99"/>
                  <a:pt x="168" y="99"/>
                </a:cubicBezTo>
                <a:cubicBezTo>
                  <a:pt x="166" y="101"/>
                  <a:pt x="165" y="102"/>
                  <a:pt x="164" y="104"/>
                </a:cubicBezTo>
                <a:cubicBezTo>
                  <a:pt x="166" y="103"/>
                  <a:pt x="166" y="101"/>
                  <a:pt x="167" y="100"/>
                </a:cubicBezTo>
                <a:close/>
                <a:moveTo>
                  <a:pt x="166" y="104"/>
                </a:moveTo>
                <a:cubicBezTo>
                  <a:pt x="167" y="104"/>
                  <a:pt x="167" y="104"/>
                  <a:pt x="167" y="104"/>
                </a:cubicBezTo>
                <a:cubicBezTo>
                  <a:pt x="167" y="104"/>
                  <a:pt x="167" y="104"/>
                  <a:pt x="167" y="104"/>
                </a:cubicBezTo>
                <a:lnTo>
                  <a:pt x="166" y="104"/>
                </a:lnTo>
                <a:close/>
                <a:moveTo>
                  <a:pt x="169" y="95"/>
                </a:move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5"/>
                  <a:pt x="169" y="95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9"/>
                  <a:pt x="167" y="99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8" y="98"/>
                  <a:pt x="168" y="98"/>
                </a:cubicBezTo>
                <a:cubicBezTo>
                  <a:pt x="168" y="98"/>
                  <a:pt x="169" y="97"/>
                  <a:pt x="169" y="97"/>
                </a:cubicBezTo>
                <a:cubicBezTo>
                  <a:pt x="169" y="97"/>
                  <a:pt x="169" y="97"/>
                  <a:pt x="169" y="97"/>
                </a:cubicBezTo>
                <a:cubicBezTo>
                  <a:pt x="169" y="97"/>
                  <a:pt x="169" y="97"/>
                  <a:pt x="168" y="98"/>
                </a:cubicBezTo>
                <a:close/>
                <a:moveTo>
                  <a:pt x="173" y="98"/>
                </a:moveTo>
                <a:cubicBezTo>
                  <a:pt x="173" y="98"/>
                  <a:pt x="173" y="98"/>
                  <a:pt x="173" y="98"/>
                </a:cubicBezTo>
                <a:cubicBezTo>
                  <a:pt x="173" y="98"/>
                  <a:pt x="173" y="98"/>
                  <a:pt x="173" y="98"/>
                </a:cubicBezTo>
                <a:close/>
                <a:moveTo>
                  <a:pt x="177" y="86"/>
                </a:moveTo>
                <a:cubicBezTo>
                  <a:pt x="177" y="85"/>
                  <a:pt x="177" y="85"/>
                  <a:pt x="177" y="85"/>
                </a:cubicBezTo>
                <a:cubicBezTo>
                  <a:pt x="177" y="85"/>
                  <a:pt x="177" y="85"/>
                  <a:pt x="177" y="86"/>
                </a:cubicBezTo>
                <a:close/>
                <a:moveTo>
                  <a:pt x="177" y="100"/>
                </a:moveTo>
                <a:cubicBezTo>
                  <a:pt x="177" y="99"/>
                  <a:pt x="177" y="99"/>
                  <a:pt x="177" y="99"/>
                </a:cubicBezTo>
                <a:cubicBezTo>
                  <a:pt x="177" y="100"/>
                  <a:pt x="177" y="100"/>
                  <a:pt x="177" y="100"/>
                </a:cubicBezTo>
                <a:close/>
                <a:moveTo>
                  <a:pt x="179" y="95"/>
                </a:moveTo>
                <a:cubicBezTo>
                  <a:pt x="179" y="95"/>
                  <a:pt x="179" y="95"/>
                  <a:pt x="179" y="95"/>
                </a:cubicBezTo>
                <a:cubicBezTo>
                  <a:pt x="179" y="95"/>
                  <a:pt x="179" y="95"/>
                  <a:pt x="179" y="95"/>
                </a:cubicBezTo>
                <a:close/>
                <a:moveTo>
                  <a:pt x="183" y="90"/>
                </a:moveTo>
                <a:cubicBezTo>
                  <a:pt x="183" y="90"/>
                  <a:pt x="183" y="90"/>
                  <a:pt x="183" y="90"/>
                </a:cubicBezTo>
                <a:cubicBezTo>
                  <a:pt x="183" y="89"/>
                  <a:pt x="183" y="88"/>
                  <a:pt x="184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3" y="88"/>
                  <a:pt x="183" y="89"/>
                  <a:pt x="183" y="90"/>
                </a:cubicBezTo>
                <a:close/>
                <a:moveTo>
                  <a:pt x="171" y="91"/>
                </a:moveTo>
                <a:cubicBezTo>
                  <a:pt x="171" y="91"/>
                  <a:pt x="171" y="91"/>
                  <a:pt x="171" y="91"/>
                </a:cubicBezTo>
                <a:cubicBezTo>
                  <a:pt x="171" y="92"/>
                  <a:pt x="171" y="91"/>
                  <a:pt x="171" y="91"/>
                </a:cubicBezTo>
                <a:close/>
                <a:moveTo>
                  <a:pt x="171" y="97"/>
                </a:moveTo>
                <a:cubicBezTo>
                  <a:pt x="171" y="96"/>
                  <a:pt x="171" y="96"/>
                  <a:pt x="171" y="96"/>
                </a:cubicBezTo>
                <a:cubicBezTo>
                  <a:pt x="171" y="96"/>
                  <a:pt x="171" y="96"/>
                  <a:pt x="171" y="97"/>
                </a:cubicBezTo>
                <a:close/>
                <a:moveTo>
                  <a:pt x="172" y="94"/>
                </a:moveTo>
                <a:cubicBezTo>
                  <a:pt x="171" y="94"/>
                  <a:pt x="171" y="94"/>
                  <a:pt x="171" y="94"/>
                </a:cubicBezTo>
                <a:cubicBezTo>
                  <a:pt x="172" y="94"/>
                  <a:pt x="172" y="94"/>
                  <a:pt x="172" y="94"/>
                </a:cubicBezTo>
                <a:close/>
                <a:moveTo>
                  <a:pt x="171" y="100"/>
                </a:moveTo>
                <a:cubicBezTo>
                  <a:pt x="171" y="100"/>
                  <a:pt x="171" y="100"/>
                  <a:pt x="171" y="100"/>
                </a:cubicBezTo>
                <a:cubicBezTo>
                  <a:pt x="171" y="101"/>
                  <a:pt x="171" y="100"/>
                  <a:pt x="171" y="100"/>
                </a:cubicBezTo>
                <a:close/>
                <a:moveTo>
                  <a:pt x="168" y="102"/>
                </a:move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8" y="102"/>
                  <a:pt x="168" y="102"/>
                </a:cubicBezTo>
                <a:close/>
                <a:moveTo>
                  <a:pt x="19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lnTo>
                  <a:pt x="19" y="43"/>
                </a:lnTo>
                <a:close/>
                <a:moveTo>
                  <a:pt x="17" y="39"/>
                </a:moveTo>
                <a:cubicBezTo>
                  <a:pt x="18" y="37"/>
                  <a:pt x="19" y="35"/>
                  <a:pt x="20" y="34"/>
                </a:cubicBezTo>
                <a:cubicBezTo>
                  <a:pt x="19" y="35"/>
                  <a:pt x="18" y="37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48"/>
                </a:move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lnTo>
                  <a:pt x="17" y="48"/>
                </a:lnTo>
                <a:close/>
                <a:moveTo>
                  <a:pt x="22" y="31"/>
                </a:move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2"/>
                  <a:pt x="21" y="34"/>
                  <a:pt x="20" y="35"/>
                </a:cubicBezTo>
                <a:cubicBezTo>
                  <a:pt x="21" y="33"/>
                  <a:pt x="22" y="32"/>
                  <a:pt x="22" y="31"/>
                </a:cubicBezTo>
                <a:close/>
                <a:moveTo>
                  <a:pt x="21" y="31"/>
                </a:move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21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lnTo>
                  <a:pt x="21" y="32"/>
                </a:ln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15" y="45"/>
                </a:moveTo>
                <a:cubicBezTo>
                  <a:pt x="15" y="45"/>
                  <a:pt x="16" y="45"/>
                  <a:pt x="16" y="44"/>
                </a:cubicBezTo>
                <a:cubicBezTo>
                  <a:pt x="16" y="44"/>
                  <a:pt x="15" y="45"/>
                  <a:pt x="15" y="45"/>
                </a:cubicBezTo>
                <a:close/>
                <a:moveTo>
                  <a:pt x="22" y="28"/>
                </a:moveTo>
                <a:cubicBezTo>
                  <a:pt x="22" y="29"/>
                  <a:pt x="21" y="30"/>
                  <a:pt x="22" y="30"/>
                </a:cubicBezTo>
                <a:cubicBezTo>
                  <a:pt x="22" y="29"/>
                  <a:pt x="22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16" y="48"/>
                </a:moveTo>
                <a:cubicBezTo>
                  <a:pt x="15" y="48"/>
                  <a:pt x="15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lose/>
                <a:moveTo>
                  <a:pt x="15" y="51"/>
                </a:moveTo>
                <a:cubicBezTo>
                  <a:pt x="15" y="51"/>
                  <a:pt x="14" y="52"/>
                  <a:pt x="14" y="53"/>
                </a:cubicBezTo>
                <a:cubicBezTo>
                  <a:pt x="14" y="53"/>
                  <a:pt x="15" y="51"/>
                  <a:pt x="15" y="51"/>
                </a:cubicBezTo>
                <a:close/>
                <a:moveTo>
                  <a:pt x="14" y="44"/>
                </a:moveTo>
                <a:cubicBezTo>
                  <a:pt x="14" y="44"/>
                  <a:pt x="15" y="43"/>
                  <a:pt x="16" y="42"/>
                </a:cubicBezTo>
                <a:cubicBezTo>
                  <a:pt x="16" y="42"/>
                  <a:pt x="15" y="42"/>
                  <a:pt x="15" y="42"/>
                </a:cubicBezTo>
                <a:cubicBezTo>
                  <a:pt x="15" y="42"/>
                  <a:pt x="16" y="42"/>
                  <a:pt x="1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3"/>
                  <a:pt x="14" y="44"/>
                  <a:pt x="13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5"/>
                  <a:pt x="14" y="45"/>
                  <a:pt x="14" y="44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39"/>
                  <a:pt x="17" y="39"/>
                  <a:pt x="17" y="39"/>
                </a:cubicBezTo>
                <a:lnTo>
                  <a:pt x="17" y="40"/>
                </a:lnTo>
                <a:close/>
                <a:moveTo>
                  <a:pt x="16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7" y="40"/>
                  <a:pt x="17" y="40"/>
                  <a:pt x="17" y="40"/>
                </a:cubicBezTo>
                <a:lnTo>
                  <a:pt x="16" y="40"/>
                </a:lnTo>
                <a:close/>
                <a:moveTo>
                  <a:pt x="15" y="46"/>
                </a:moveTo>
                <a:cubicBezTo>
                  <a:pt x="15" y="46"/>
                  <a:pt x="14" y="48"/>
                  <a:pt x="14" y="49"/>
                </a:cubicBezTo>
                <a:cubicBezTo>
                  <a:pt x="14" y="50"/>
                  <a:pt x="12" y="52"/>
                  <a:pt x="12" y="54"/>
                </a:cubicBezTo>
                <a:cubicBezTo>
                  <a:pt x="12" y="55"/>
                  <a:pt x="11" y="56"/>
                  <a:pt x="11" y="58"/>
                </a:cubicBezTo>
                <a:cubicBezTo>
                  <a:pt x="12" y="55"/>
                  <a:pt x="13" y="52"/>
                  <a:pt x="14" y="49"/>
                </a:cubicBezTo>
                <a:cubicBezTo>
                  <a:pt x="14" y="48"/>
                  <a:pt x="15" y="47"/>
                  <a:pt x="15" y="46"/>
                </a:cubicBezTo>
                <a:close/>
                <a:moveTo>
                  <a:pt x="16" y="49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lose/>
                <a:moveTo>
                  <a:pt x="16" y="41"/>
                </a:move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lnTo>
                  <a:pt x="16" y="41"/>
                </a:lnTo>
                <a:close/>
                <a:moveTo>
                  <a:pt x="16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lose/>
                <a:moveTo>
                  <a:pt x="33" y="31"/>
                </a:move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3" y="31"/>
                </a:cubicBezTo>
                <a:close/>
                <a:moveTo>
                  <a:pt x="33" y="29"/>
                </a:moveTo>
                <a:cubicBezTo>
                  <a:pt x="33" y="29"/>
                  <a:pt x="33" y="29"/>
                  <a:pt x="33" y="29"/>
                </a:cubicBezTo>
                <a:cubicBezTo>
                  <a:pt x="32" y="30"/>
                  <a:pt x="32" y="30"/>
                  <a:pt x="32" y="30"/>
                </a:cubicBezTo>
                <a:lnTo>
                  <a:pt x="33" y="29"/>
                </a:ln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2" y="35"/>
                  <a:pt x="32" y="35"/>
                  <a:pt x="32" y="35"/>
                </a:cubicBezTo>
                <a:lnTo>
                  <a:pt x="33" y="35"/>
                </a:lnTo>
                <a:close/>
                <a:moveTo>
                  <a:pt x="40" y="31"/>
                </a:moveTo>
                <a:cubicBezTo>
                  <a:pt x="39" y="31"/>
                  <a:pt x="39" y="31"/>
                  <a:pt x="39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40" y="30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lnTo>
                  <a:pt x="40" y="30"/>
                </a:lnTo>
                <a:close/>
                <a:moveTo>
                  <a:pt x="23" y="30"/>
                </a:move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3" y="30"/>
                  <a:pt x="23" y="30"/>
                </a:cubicBezTo>
                <a:close/>
                <a:moveTo>
                  <a:pt x="34" y="24"/>
                </a:moveTo>
                <a:cubicBezTo>
                  <a:pt x="34" y="24"/>
                  <a:pt x="34" y="24"/>
                  <a:pt x="34" y="24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4"/>
                </a:cubicBezTo>
                <a:close/>
                <a:moveTo>
                  <a:pt x="33" y="27"/>
                </a:moveTo>
                <a:cubicBezTo>
                  <a:pt x="33" y="27"/>
                  <a:pt x="33" y="27"/>
                  <a:pt x="33" y="26"/>
                </a:cubicBezTo>
                <a:cubicBezTo>
                  <a:pt x="33" y="27"/>
                  <a:pt x="33" y="27"/>
                  <a:pt x="33" y="27"/>
                </a:cubicBezTo>
                <a:close/>
                <a:moveTo>
                  <a:pt x="23" y="30"/>
                </a:move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30"/>
                </a:cubicBezTo>
                <a:close/>
                <a:moveTo>
                  <a:pt x="24" y="30"/>
                </a:move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4" y="30"/>
                  <a:pt x="24" y="30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lnTo>
                  <a:pt x="23" y="32"/>
                </a:ln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9" y="27"/>
                </a:moveTo>
                <a:cubicBezTo>
                  <a:pt x="29" y="27"/>
                  <a:pt x="29" y="26"/>
                  <a:pt x="29" y="26"/>
                </a:cubicBezTo>
                <a:cubicBezTo>
                  <a:pt x="29" y="26"/>
                  <a:pt x="29" y="27"/>
                  <a:pt x="29" y="27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24" y="28"/>
                </a:moveTo>
                <a:cubicBezTo>
                  <a:pt x="23" y="28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4" y="29"/>
                  <a:pt x="24" y="28"/>
                  <a:pt x="24" y="28"/>
                </a:cubicBezTo>
                <a:close/>
                <a:moveTo>
                  <a:pt x="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0"/>
                  <a:pt x="8" y="80"/>
                  <a:pt x="8" y="80"/>
                </a:cubicBezTo>
                <a:close/>
                <a:moveTo>
                  <a:pt x="107" y="95"/>
                </a:moveTo>
                <a:cubicBezTo>
                  <a:pt x="107" y="96"/>
                  <a:pt x="107" y="96"/>
                  <a:pt x="107" y="97"/>
                </a:cubicBezTo>
                <a:cubicBezTo>
                  <a:pt x="107" y="96"/>
                  <a:pt x="107" y="96"/>
                  <a:pt x="107" y="95"/>
                </a:cubicBezTo>
                <a:close/>
                <a:moveTo>
                  <a:pt x="107" y="97"/>
                </a:move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lose/>
                <a:moveTo>
                  <a:pt x="103" y="87"/>
                </a:moveTo>
                <a:cubicBezTo>
                  <a:pt x="103" y="87"/>
                  <a:pt x="103" y="87"/>
                  <a:pt x="103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08" y="90"/>
                </a:moveTo>
                <a:cubicBezTo>
                  <a:pt x="108" y="90"/>
                  <a:pt x="108" y="90"/>
                  <a:pt x="108" y="90"/>
                </a:cubicBezTo>
                <a:cubicBezTo>
                  <a:pt x="108" y="90"/>
                  <a:pt x="108" y="90"/>
                  <a:pt x="108" y="90"/>
                </a:cubicBezTo>
                <a:close/>
                <a:moveTo>
                  <a:pt x="102" y="88"/>
                </a:move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lnTo>
                  <a:pt x="102" y="88"/>
                </a:lnTo>
                <a:close/>
                <a:moveTo>
                  <a:pt x="102" y="89"/>
                </a:moveTo>
                <a:cubicBezTo>
                  <a:pt x="101" y="90"/>
                  <a:pt x="101" y="91"/>
                  <a:pt x="100" y="91"/>
                </a:cubicBezTo>
                <a:cubicBezTo>
                  <a:pt x="101" y="91"/>
                  <a:pt x="101" y="90"/>
                  <a:pt x="102" y="89"/>
                </a:cubicBezTo>
                <a:close/>
                <a:moveTo>
                  <a:pt x="111" y="105"/>
                </a:moveTo>
                <a:cubicBezTo>
                  <a:pt x="111" y="105"/>
                  <a:pt x="111" y="104"/>
                  <a:pt x="112" y="104"/>
                </a:cubicBezTo>
                <a:cubicBezTo>
                  <a:pt x="112" y="104"/>
                  <a:pt x="112" y="104"/>
                  <a:pt x="113" y="104"/>
                </a:cubicBezTo>
                <a:cubicBezTo>
                  <a:pt x="112" y="104"/>
                  <a:pt x="111" y="104"/>
                  <a:pt x="111" y="104"/>
                </a:cubicBezTo>
                <a:cubicBezTo>
                  <a:pt x="110" y="102"/>
                  <a:pt x="110" y="100"/>
                  <a:pt x="110" y="99"/>
                </a:cubicBezTo>
                <a:cubicBezTo>
                  <a:pt x="110" y="98"/>
                  <a:pt x="110" y="97"/>
                  <a:pt x="110" y="96"/>
                </a:cubicBezTo>
                <a:cubicBezTo>
                  <a:pt x="110" y="95"/>
                  <a:pt x="109" y="94"/>
                  <a:pt x="110" y="93"/>
                </a:cubicBezTo>
                <a:cubicBezTo>
                  <a:pt x="110" y="92"/>
                  <a:pt x="109" y="90"/>
                  <a:pt x="109" y="89"/>
                </a:cubicBezTo>
                <a:cubicBezTo>
                  <a:pt x="110" y="88"/>
                  <a:pt x="111" y="87"/>
                  <a:pt x="111" y="86"/>
                </a:cubicBezTo>
                <a:cubicBezTo>
                  <a:pt x="111" y="85"/>
                  <a:pt x="110" y="84"/>
                  <a:pt x="109" y="83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08" y="83"/>
                  <a:pt x="108" y="82"/>
                  <a:pt x="107" y="82"/>
                </a:cubicBezTo>
                <a:cubicBezTo>
                  <a:pt x="106" y="82"/>
                  <a:pt x="106" y="83"/>
                  <a:pt x="106" y="83"/>
                </a:cubicBezTo>
                <a:cubicBezTo>
                  <a:pt x="106" y="82"/>
                  <a:pt x="106" y="82"/>
                  <a:pt x="106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3" y="85"/>
                  <a:pt x="103" y="86"/>
                </a:cubicBezTo>
                <a:cubicBezTo>
                  <a:pt x="103" y="88"/>
                  <a:pt x="105" y="90"/>
                  <a:pt x="107" y="90"/>
                </a:cubicBezTo>
                <a:cubicBezTo>
                  <a:pt x="108" y="90"/>
                  <a:pt x="109" y="90"/>
                  <a:pt x="109" y="89"/>
                </a:cubicBezTo>
                <a:cubicBezTo>
                  <a:pt x="109" y="91"/>
                  <a:pt x="109" y="92"/>
                  <a:pt x="109" y="94"/>
                </a:cubicBezTo>
                <a:cubicBezTo>
                  <a:pt x="110" y="97"/>
                  <a:pt x="110" y="100"/>
                  <a:pt x="111" y="104"/>
                </a:cubicBezTo>
                <a:cubicBezTo>
                  <a:pt x="110" y="104"/>
                  <a:pt x="110" y="104"/>
                  <a:pt x="110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2" y="106"/>
                  <a:pt x="112" y="109"/>
                  <a:pt x="114" y="110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10"/>
                  <a:pt x="114" y="110"/>
                  <a:pt x="115" y="110"/>
                </a:cubicBezTo>
                <a:cubicBezTo>
                  <a:pt x="113" y="109"/>
                  <a:pt x="112" y="107"/>
                  <a:pt x="111" y="105"/>
                </a:cubicBezTo>
                <a:close/>
                <a:moveTo>
                  <a:pt x="98" y="97"/>
                </a:moveTo>
                <a:cubicBezTo>
                  <a:pt x="98" y="97"/>
                  <a:pt x="97" y="98"/>
                  <a:pt x="97" y="98"/>
                </a:cubicBezTo>
                <a:cubicBezTo>
                  <a:pt x="97" y="98"/>
                  <a:pt x="98" y="97"/>
                  <a:pt x="98" y="97"/>
                </a:cubicBezTo>
                <a:close/>
                <a:moveTo>
                  <a:pt x="107" y="81"/>
                </a:moveTo>
                <a:cubicBezTo>
                  <a:pt x="107" y="81"/>
                  <a:pt x="107" y="80"/>
                  <a:pt x="107" y="80"/>
                </a:cubicBezTo>
                <a:cubicBezTo>
                  <a:pt x="107" y="80"/>
                  <a:pt x="107" y="81"/>
                  <a:pt x="107" y="81"/>
                </a:cubicBezTo>
                <a:close/>
                <a:moveTo>
                  <a:pt x="94" y="102"/>
                </a:moveTo>
                <a:cubicBezTo>
                  <a:pt x="94" y="102"/>
                  <a:pt x="94" y="102"/>
                  <a:pt x="94" y="102"/>
                </a:cubicBezTo>
                <a:cubicBezTo>
                  <a:pt x="93" y="102"/>
                  <a:pt x="93" y="102"/>
                  <a:pt x="93" y="102"/>
                </a:cubicBezTo>
                <a:lnTo>
                  <a:pt x="94" y="102"/>
                </a:ln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1"/>
                  <a:pt x="109" y="81"/>
                </a:cubicBezTo>
                <a:close/>
                <a:moveTo>
                  <a:pt x="14" y="52"/>
                </a:move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lnTo>
                  <a:pt x="14" y="52"/>
                </a:lnTo>
                <a:close/>
                <a:moveTo>
                  <a:pt x="111" y="77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8"/>
                  <a:pt x="111" y="78"/>
                  <a:pt x="111" y="78"/>
                </a:cubicBezTo>
                <a:lnTo>
                  <a:pt x="111" y="77"/>
                </a:lnTo>
                <a:close/>
                <a:moveTo>
                  <a:pt x="109" y="80"/>
                </a:moveTo>
                <a:cubicBezTo>
                  <a:pt x="109" y="80"/>
                  <a:pt x="109" y="80"/>
                  <a:pt x="109" y="80"/>
                </a:cubicBezTo>
                <a:close/>
                <a:moveTo>
                  <a:pt x="109" y="80"/>
                </a:moveTo>
                <a:cubicBezTo>
                  <a:pt x="109" y="80"/>
                  <a:pt x="109" y="80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109" y="79"/>
                </a:move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lose/>
                <a:moveTo>
                  <a:pt x="111" y="98"/>
                </a:moveTo>
                <a:cubicBezTo>
                  <a:pt x="111" y="99"/>
                  <a:pt x="111" y="98"/>
                  <a:pt x="110" y="98"/>
                </a:cubicBezTo>
                <a:lnTo>
                  <a:pt x="111" y="98"/>
                </a:lnTo>
                <a:close/>
                <a:moveTo>
                  <a:pt x="11" y="58"/>
                </a:move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1" y="58"/>
                  <a:pt x="11" y="58"/>
                </a:cubicBezTo>
                <a:close/>
                <a:moveTo>
                  <a:pt x="11" y="58"/>
                </a:move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1" y="58"/>
                  <a:pt x="11" y="58"/>
                </a:cubicBezTo>
                <a:close/>
                <a:moveTo>
                  <a:pt x="44" y="117"/>
                </a:moveTo>
                <a:cubicBezTo>
                  <a:pt x="45" y="117"/>
                  <a:pt x="45" y="117"/>
                  <a:pt x="45" y="117"/>
                </a:cubicBezTo>
                <a:cubicBezTo>
                  <a:pt x="45" y="117"/>
                  <a:pt x="45" y="117"/>
                  <a:pt x="45" y="117"/>
                </a:cubicBezTo>
                <a:lnTo>
                  <a:pt x="44" y="117"/>
                </a:lnTo>
                <a:close/>
                <a:moveTo>
                  <a:pt x="12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lnTo>
                  <a:pt x="12" y="60"/>
                </a:lnTo>
                <a:close/>
                <a:moveTo>
                  <a:pt x="13" y="56"/>
                </a:move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lose/>
                <a:moveTo>
                  <a:pt x="214" y="86"/>
                </a:moveTo>
                <a:cubicBezTo>
                  <a:pt x="214" y="86"/>
                  <a:pt x="214" y="86"/>
                  <a:pt x="214" y="86"/>
                </a:cubicBezTo>
                <a:cubicBezTo>
                  <a:pt x="214" y="86"/>
                  <a:pt x="214" y="86"/>
                  <a:pt x="214" y="86"/>
                </a:cubicBezTo>
                <a:close/>
                <a:moveTo>
                  <a:pt x="9" y="67"/>
                </a:moveTo>
                <a:cubicBezTo>
                  <a:pt x="9" y="67"/>
                  <a:pt x="9" y="67"/>
                  <a:pt x="9" y="67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8"/>
                  <a:pt x="9" y="67"/>
                  <a:pt x="9" y="67"/>
                </a:cubicBezTo>
                <a:close/>
                <a:moveTo>
                  <a:pt x="12" y="58"/>
                </a:moveTo>
                <a:cubicBezTo>
                  <a:pt x="12" y="57"/>
                  <a:pt x="12" y="57"/>
                  <a:pt x="12" y="57"/>
                </a:cubicBezTo>
                <a:cubicBezTo>
                  <a:pt x="12" y="58"/>
                  <a:pt x="12" y="58"/>
                  <a:pt x="12" y="58"/>
                </a:cubicBezTo>
                <a:close/>
                <a:moveTo>
                  <a:pt x="12" y="58"/>
                </a:moveTo>
                <a:cubicBezTo>
                  <a:pt x="12" y="58"/>
                  <a:pt x="12" y="58"/>
                  <a:pt x="12" y="58"/>
                </a:cubicBezTo>
                <a:cubicBezTo>
                  <a:pt x="12" y="58"/>
                  <a:pt x="12" y="58"/>
                  <a:pt x="12" y="58"/>
                </a:cubicBezTo>
                <a:close/>
                <a:moveTo>
                  <a:pt x="8" y="70"/>
                </a:moveTo>
                <a:cubicBezTo>
                  <a:pt x="8" y="70"/>
                  <a:pt x="8" y="71"/>
                  <a:pt x="8" y="71"/>
                </a:cubicBezTo>
                <a:cubicBezTo>
                  <a:pt x="8" y="70"/>
                  <a:pt x="8" y="69"/>
                  <a:pt x="9" y="68"/>
                </a:cubicBezTo>
                <a:cubicBezTo>
                  <a:pt x="8" y="68"/>
                  <a:pt x="8" y="69"/>
                  <a:pt x="8" y="70"/>
                </a:cubicBezTo>
                <a:cubicBezTo>
                  <a:pt x="8" y="70"/>
                  <a:pt x="8" y="70"/>
                  <a:pt x="8" y="70"/>
                </a:cubicBezTo>
                <a:close/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20" y="109"/>
                  <a:pt x="20" y="109"/>
                  <a:pt x="20" y="109"/>
                </a:cubicBezTo>
                <a:lnTo>
                  <a:pt x="19" y="109"/>
                </a:lnTo>
                <a:close/>
                <a:moveTo>
                  <a:pt x="25" y="110"/>
                </a:moveTo>
                <a:cubicBezTo>
                  <a:pt x="26" y="110"/>
                  <a:pt x="26" y="110"/>
                  <a:pt x="26" y="110"/>
                </a:cubicBezTo>
                <a:cubicBezTo>
                  <a:pt x="26" y="110"/>
                  <a:pt x="26" y="110"/>
                  <a:pt x="26" y="110"/>
                </a:cubicBezTo>
                <a:lnTo>
                  <a:pt x="25" y="110"/>
                </a:lnTo>
                <a:close/>
                <a:moveTo>
                  <a:pt x="9" y="79"/>
                </a:move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79"/>
                  <a:pt x="9" y="78"/>
                  <a:pt x="9" y="77"/>
                </a:cubicBezTo>
                <a:cubicBezTo>
                  <a:pt x="9" y="77"/>
                  <a:pt x="10" y="76"/>
                  <a:pt x="9" y="76"/>
                </a:cubicBezTo>
                <a:cubicBezTo>
                  <a:pt x="9" y="76"/>
                  <a:pt x="9" y="76"/>
                  <a:pt x="9" y="76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8" y="78"/>
                  <a:pt x="8" y="79"/>
                  <a:pt x="8" y="80"/>
                </a:cubicBezTo>
                <a:cubicBezTo>
                  <a:pt x="9" y="79"/>
                  <a:pt x="8" y="79"/>
                  <a:pt x="9" y="79"/>
                </a:cubicBezTo>
                <a:close/>
                <a:moveTo>
                  <a:pt x="39" y="116"/>
                </a:moveTo>
                <a:cubicBezTo>
                  <a:pt x="38" y="116"/>
                  <a:pt x="38" y="116"/>
                  <a:pt x="37" y="116"/>
                </a:cubicBezTo>
                <a:cubicBezTo>
                  <a:pt x="37" y="116"/>
                  <a:pt x="38" y="116"/>
                  <a:pt x="39" y="116"/>
                </a:cubicBezTo>
                <a:close/>
                <a:moveTo>
                  <a:pt x="25" y="110"/>
                </a:moveTo>
                <a:cubicBezTo>
                  <a:pt x="25" y="110"/>
                  <a:pt x="25" y="110"/>
                  <a:pt x="24" y="110"/>
                </a:cubicBezTo>
                <a:lnTo>
                  <a:pt x="25" y="110"/>
                </a:lnTo>
                <a:close/>
                <a:moveTo>
                  <a:pt x="9" y="67"/>
                </a:moveTo>
                <a:cubicBezTo>
                  <a:pt x="9" y="67"/>
                  <a:pt x="9" y="66"/>
                  <a:pt x="10" y="65"/>
                </a:cubicBezTo>
                <a:cubicBezTo>
                  <a:pt x="9" y="66"/>
                  <a:pt x="9" y="66"/>
                  <a:pt x="9" y="67"/>
                </a:cubicBezTo>
                <a:close/>
                <a:moveTo>
                  <a:pt x="111" y="86"/>
                </a:move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lose/>
                <a:moveTo>
                  <a:pt x="9" y="106"/>
                </a:moveTo>
                <a:cubicBezTo>
                  <a:pt x="9" y="103"/>
                  <a:pt x="8" y="101"/>
                  <a:pt x="8" y="9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98"/>
                  <a:pt x="7" y="96"/>
                  <a:pt x="7" y="95"/>
                </a:cubicBezTo>
                <a:cubicBezTo>
                  <a:pt x="7" y="94"/>
                  <a:pt x="6" y="93"/>
                  <a:pt x="6" y="92"/>
                </a:cubicBezTo>
                <a:cubicBezTo>
                  <a:pt x="6" y="91"/>
                  <a:pt x="6" y="90"/>
                  <a:pt x="6" y="89"/>
                </a:cubicBezTo>
                <a:cubicBezTo>
                  <a:pt x="6" y="89"/>
                  <a:pt x="6" y="88"/>
                  <a:pt x="6" y="88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84"/>
                  <a:pt x="6" y="82"/>
                  <a:pt x="6" y="80"/>
                </a:cubicBezTo>
                <a:cubicBezTo>
                  <a:pt x="7" y="80"/>
                  <a:pt x="7" y="79"/>
                  <a:pt x="7" y="78"/>
                </a:cubicBezTo>
                <a:cubicBezTo>
                  <a:pt x="7" y="76"/>
                  <a:pt x="8" y="74"/>
                  <a:pt x="8" y="73"/>
                </a:cubicBezTo>
                <a:cubicBezTo>
                  <a:pt x="8" y="72"/>
                  <a:pt x="8" y="72"/>
                  <a:pt x="8" y="71"/>
                </a:cubicBezTo>
                <a:cubicBezTo>
                  <a:pt x="7" y="72"/>
                  <a:pt x="7" y="73"/>
                  <a:pt x="7" y="74"/>
                </a:cubicBezTo>
                <a:cubicBezTo>
                  <a:pt x="6" y="76"/>
                  <a:pt x="6" y="79"/>
                  <a:pt x="6" y="81"/>
                </a:cubicBezTo>
                <a:cubicBezTo>
                  <a:pt x="5" y="82"/>
                  <a:pt x="6" y="82"/>
                  <a:pt x="5" y="82"/>
                </a:cubicBezTo>
                <a:cubicBezTo>
                  <a:pt x="5" y="82"/>
                  <a:pt x="5" y="82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4" y="82"/>
                  <a:pt x="5" y="84"/>
                  <a:pt x="4" y="86"/>
                </a:cubicBezTo>
                <a:cubicBezTo>
                  <a:pt x="5" y="86"/>
                  <a:pt x="4" y="87"/>
                  <a:pt x="5" y="87"/>
                </a:cubicBezTo>
                <a:cubicBezTo>
                  <a:pt x="5" y="87"/>
                  <a:pt x="5" y="86"/>
                  <a:pt x="5" y="86"/>
                </a:cubicBezTo>
                <a:cubicBezTo>
                  <a:pt x="5" y="85"/>
                  <a:pt x="5" y="84"/>
                  <a:pt x="5" y="83"/>
                </a:cubicBezTo>
                <a:cubicBezTo>
                  <a:pt x="6" y="83"/>
                  <a:pt x="5" y="83"/>
                  <a:pt x="5" y="83"/>
                </a:cubicBezTo>
                <a:cubicBezTo>
                  <a:pt x="5" y="85"/>
                  <a:pt x="5" y="87"/>
                  <a:pt x="6" y="89"/>
                </a:cubicBezTo>
                <a:cubicBezTo>
                  <a:pt x="6" y="90"/>
                  <a:pt x="6" y="91"/>
                  <a:pt x="6" y="91"/>
                </a:cubicBezTo>
                <a:cubicBezTo>
                  <a:pt x="6" y="94"/>
                  <a:pt x="7" y="97"/>
                  <a:pt x="7" y="99"/>
                </a:cubicBezTo>
                <a:cubicBezTo>
                  <a:pt x="7" y="99"/>
                  <a:pt x="8" y="100"/>
                  <a:pt x="7" y="100"/>
                </a:cubicBezTo>
                <a:cubicBezTo>
                  <a:pt x="9" y="103"/>
                  <a:pt x="9" y="107"/>
                  <a:pt x="11" y="109"/>
                </a:cubicBezTo>
                <a:cubicBezTo>
                  <a:pt x="11" y="109"/>
                  <a:pt x="10" y="108"/>
                  <a:pt x="10" y="108"/>
                </a:cubicBezTo>
                <a:cubicBezTo>
                  <a:pt x="10" y="107"/>
                  <a:pt x="10" y="106"/>
                  <a:pt x="9" y="106"/>
                </a:cubicBezTo>
                <a:close/>
                <a:moveTo>
                  <a:pt x="13" y="54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4"/>
                </a:cubicBezTo>
                <a:close/>
                <a:moveTo>
                  <a:pt x="255" y="56"/>
                </a:move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lnTo>
                  <a:pt x="255" y="56"/>
                </a:lnTo>
                <a:close/>
                <a:moveTo>
                  <a:pt x="255" y="56"/>
                </a:move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lnTo>
                  <a:pt x="255" y="56"/>
                </a:lnTo>
                <a:close/>
                <a:moveTo>
                  <a:pt x="255" y="61"/>
                </a:moveTo>
                <a:cubicBezTo>
                  <a:pt x="255" y="61"/>
                  <a:pt x="255" y="61"/>
                  <a:pt x="255" y="61"/>
                </a:cubicBezTo>
                <a:cubicBezTo>
                  <a:pt x="255" y="61"/>
                  <a:pt x="255" y="61"/>
                  <a:pt x="255" y="61"/>
                </a:cubicBezTo>
                <a:close/>
                <a:moveTo>
                  <a:pt x="255" y="56"/>
                </a:moveTo>
                <a:cubicBezTo>
                  <a:pt x="255" y="56"/>
                  <a:pt x="255" y="56"/>
                  <a:pt x="255" y="56"/>
                </a:cubicBezTo>
                <a:cubicBezTo>
                  <a:pt x="255" y="57"/>
                  <a:pt x="255" y="57"/>
                  <a:pt x="255" y="57"/>
                </a:cubicBezTo>
                <a:lnTo>
                  <a:pt x="255" y="56"/>
                </a:lnTo>
                <a:close/>
                <a:moveTo>
                  <a:pt x="254" y="57"/>
                </a:move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8"/>
                </a:cubicBezTo>
                <a:lnTo>
                  <a:pt x="254" y="57"/>
                </a:lnTo>
                <a:close/>
                <a:moveTo>
                  <a:pt x="253" y="57"/>
                </a:moveTo>
                <a:cubicBezTo>
                  <a:pt x="253" y="57"/>
                  <a:pt x="253" y="58"/>
                  <a:pt x="253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59"/>
                  <a:pt x="253" y="60"/>
                  <a:pt x="253" y="60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4" y="62"/>
                  <a:pt x="254" y="64"/>
                  <a:pt x="254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4" y="70"/>
                  <a:pt x="255" y="74"/>
                  <a:pt x="254" y="78"/>
                </a:cubicBezTo>
                <a:cubicBezTo>
                  <a:pt x="254" y="78"/>
                  <a:pt x="253" y="78"/>
                  <a:pt x="254" y="78"/>
                </a:cubicBezTo>
                <a:cubicBezTo>
                  <a:pt x="254" y="78"/>
                  <a:pt x="254" y="78"/>
                  <a:pt x="254" y="78"/>
                </a:cubicBezTo>
                <a:cubicBezTo>
                  <a:pt x="254" y="78"/>
                  <a:pt x="254" y="78"/>
                  <a:pt x="254" y="78"/>
                </a:cubicBezTo>
                <a:cubicBezTo>
                  <a:pt x="254" y="79"/>
                  <a:pt x="254" y="80"/>
                  <a:pt x="254" y="80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254" y="80"/>
                  <a:pt x="254" y="80"/>
                  <a:pt x="254" y="80"/>
                </a:cubicBezTo>
                <a:cubicBezTo>
                  <a:pt x="254" y="77"/>
                  <a:pt x="255" y="73"/>
                  <a:pt x="254" y="70"/>
                </a:cubicBezTo>
                <a:cubicBezTo>
                  <a:pt x="254" y="64"/>
                  <a:pt x="254" y="58"/>
                  <a:pt x="252" y="52"/>
                </a:cubicBezTo>
                <a:cubicBezTo>
                  <a:pt x="252" y="54"/>
                  <a:pt x="252" y="55"/>
                  <a:pt x="252" y="56"/>
                </a:cubicBezTo>
                <a:cubicBezTo>
                  <a:pt x="252" y="57"/>
                  <a:pt x="253" y="57"/>
                  <a:pt x="253" y="57"/>
                </a:cubicBezTo>
                <a:close/>
                <a:moveTo>
                  <a:pt x="256" y="62"/>
                </a:moveTo>
                <a:cubicBezTo>
                  <a:pt x="256" y="62"/>
                  <a:pt x="256" y="62"/>
                  <a:pt x="256" y="61"/>
                </a:cubicBezTo>
                <a:cubicBezTo>
                  <a:pt x="255" y="61"/>
                  <a:pt x="256" y="62"/>
                  <a:pt x="255" y="62"/>
                </a:cubicBezTo>
                <a:lnTo>
                  <a:pt x="256" y="62"/>
                </a:lnTo>
                <a:close/>
                <a:moveTo>
                  <a:pt x="253" y="55"/>
                </a:moveTo>
                <a:cubicBezTo>
                  <a:pt x="253" y="54"/>
                  <a:pt x="253" y="54"/>
                  <a:pt x="253" y="54"/>
                </a:cubicBezTo>
                <a:cubicBezTo>
                  <a:pt x="253" y="55"/>
                  <a:pt x="253" y="55"/>
                  <a:pt x="253" y="55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3" y="40"/>
                </a:moveTo>
                <a:cubicBezTo>
                  <a:pt x="253" y="40"/>
                  <a:pt x="253" y="40"/>
                  <a:pt x="253" y="40"/>
                </a:cubicBezTo>
                <a:cubicBezTo>
                  <a:pt x="253" y="40"/>
                  <a:pt x="253" y="40"/>
                  <a:pt x="253" y="40"/>
                </a:cubicBezTo>
                <a:close/>
                <a:moveTo>
                  <a:pt x="253" y="85"/>
                </a:moveTo>
                <a:cubicBezTo>
                  <a:pt x="253" y="84"/>
                  <a:pt x="254" y="84"/>
                  <a:pt x="254" y="83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3" y="87"/>
                  <a:pt x="253" y="88"/>
                  <a:pt x="253" y="90"/>
                </a:cubicBezTo>
                <a:cubicBezTo>
                  <a:pt x="253" y="90"/>
                  <a:pt x="253" y="90"/>
                  <a:pt x="253" y="90"/>
                </a:cubicBezTo>
                <a:cubicBezTo>
                  <a:pt x="253" y="90"/>
                  <a:pt x="253" y="92"/>
                  <a:pt x="253" y="92"/>
                </a:cubicBezTo>
                <a:cubicBezTo>
                  <a:pt x="253" y="92"/>
                  <a:pt x="253" y="91"/>
                  <a:pt x="253" y="91"/>
                </a:cubicBezTo>
                <a:cubicBezTo>
                  <a:pt x="253" y="90"/>
                  <a:pt x="253" y="90"/>
                  <a:pt x="253" y="90"/>
                </a:cubicBezTo>
                <a:cubicBezTo>
                  <a:pt x="253" y="89"/>
                  <a:pt x="253" y="88"/>
                  <a:pt x="253" y="88"/>
                </a:cubicBezTo>
                <a:cubicBezTo>
                  <a:pt x="253" y="87"/>
                  <a:pt x="253" y="86"/>
                  <a:pt x="253" y="85"/>
                </a:cubicBezTo>
                <a:close/>
                <a:moveTo>
                  <a:pt x="251" y="81"/>
                </a:moveTo>
                <a:cubicBezTo>
                  <a:pt x="251" y="82"/>
                  <a:pt x="251" y="82"/>
                  <a:pt x="251" y="82"/>
                </a:cubicBezTo>
                <a:cubicBezTo>
                  <a:pt x="251" y="82"/>
                  <a:pt x="251" y="81"/>
                  <a:pt x="252" y="81"/>
                </a:cubicBezTo>
                <a:lnTo>
                  <a:pt x="251" y="81"/>
                </a:lnTo>
                <a:close/>
                <a:moveTo>
                  <a:pt x="256" y="76"/>
                </a:moveTo>
                <a:cubicBezTo>
                  <a:pt x="256" y="76"/>
                  <a:pt x="256" y="76"/>
                  <a:pt x="256" y="76"/>
                </a:cubicBezTo>
                <a:cubicBezTo>
                  <a:pt x="256" y="76"/>
                  <a:pt x="256" y="76"/>
                  <a:pt x="256" y="76"/>
                </a:cubicBezTo>
                <a:close/>
                <a:moveTo>
                  <a:pt x="253" y="92"/>
                </a:moveTo>
                <a:cubicBezTo>
                  <a:pt x="252" y="95"/>
                  <a:pt x="253" y="97"/>
                  <a:pt x="252" y="99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252" y="99"/>
                  <a:pt x="252" y="98"/>
                  <a:pt x="252" y="98"/>
                </a:cubicBezTo>
                <a:cubicBezTo>
                  <a:pt x="253" y="97"/>
                  <a:pt x="253" y="96"/>
                  <a:pt x="253" y="95"/>
                </a:cubicBezTo>
                <a:cubicBezTo>
                  <a:pt x="253" y="94"/>
                  <a:pt x="253" y="93"/>
                  <a:pt x="253" y="92"/>
                </a:cubicBezTo>
                <a:close/>
                <a:moveTo>
                  <a:pt x="255" y="104"/>
                </a:moveTo>
                <a:cubicBezTo>
                  <a:pt x="255" y="105"/>
                  <a:pt x="255" y="105"/>
                  <a:pt x="255" y="105"/>
                </a:cubicBezTo>
                <a:cubicBezTo>
                  <a:pt x="255" y="105"/>
                  <a:pt x="255" y="105"/>
                  <a:pt x="255" y="105"/>
                </a:cubicBezTo>
                <a:lnTo>
                  <a:pt x="255" y="104"/>
                </a:lnTo>
                <a:close/>
                <a:moveTo>
                  <a:pt x="256" y="99"/>
                </a:moveTo>
                <a:cubicBezTo>
                  <a:pt x="256" y="99"/>
                  <a:pt x="256" y="99"/>
                  <a:pt x="256" y="100"/>
                </a:cubicBezTo>
                <a:cubicBezTo>
                  <a:pt x="256" y="100"/>
                  <a:pt x="255" y="101"/>
                  <a:pt x="255" y="102"/>
                </a:cubicBezTo>
                <a:cubicBezTo>
                  <a:pt x="255" y="102"/>
                  <a:pt x="255" y="102"/>
                  <a:pt x="255" y="103"/>
                </a:cubicBezTo>
                <a:cubicBezTo>
                  <a:pt x="255" y="103"/>
                  <a:pt x="255" y="103"/>
                  <a:pt x="255" y="103"/>
                </a:cubicBezTo>
                <a:cubicBezTo>
                  <a:pt x="255" y="103"/>
                  <a:pt x="255" y="102"/>
                  <a:pt x="256" y="102"/>
                </a:cubicBezTo>
                <a:cubicBezTo>
                  <a:pt x="256" y="101"/>
                  <a:pt x="256" y="100"/>
                  <a:pt x="256" y="99"/>
                </a:cubicBezTo>
                <a:close/>
                <a:moveTo>
                  <a:pt x="253" y="110"/>
                </a:moveTo>
                <a:cubicBezTo>
                  <a:pt x="253" y="110"/>
                  <a:pt x="252" y="110"/>
                  <a:pt x="253" y="110"/>
                </a:cubicBezTo>
                <a:close/>
                <a:moveTo>
                  <a:pt x="254" y="64"/>
                </a:moveTo>
                <a:cubicBezTo>
                  <a:pt x="254" y="64"/>
                  <a:pt x="254" y="64"/>
                  <a:pt x="254" y="64"/>
                </a:cubicBezTo>
                <a:cubicBezTo>
                  <a:pt x="254" y="64"/>
                  <a:pt x="254" y="64"/>
                  <a:pt x="254" y="64"/>
                </a:cubicBezTo>
                <a:close/>
                <a:moveTo>
                  <a:pt x="254" y="80"/>
                </a:moveTo>
                <a:cubicBezTo>
                  <a:pt x="254" y="81"/>
                  <a:pt x="253" y="82"/>
                  <a:pt x="253" y="83"/>
                </a:cubicBezTo>
                <a:cubicBezTo>
                  <a:pt x="254" y="83"/>
                  <a:pt x="254" y="83"/>
                  <a:pt x="254" y="83"/>
                </a:cubicBezTo>
                <a:cubicBezTo>
                  <a:pt x="254" y="82"/>
                  <a:pt x="254" y="82"/>
                  <a:pt x="254" y="81"/>
                </a:cubicBezTo>
                <a:cubicBezTo>
                  <a:pt x="254" y="81"/>
                  <a:pt x="254" y="81"/>
                  <a:pt x="254" y="80"/>
                </a:cubicBezTo>
                <a:close/>
                <a:moveTo>
                  <a:pt x="255" y="67"/>
                </a:moveTo>
                <a:cubicBezTo>
                  <a:pt x="255" y="67"/>
                  <a:pt x="255" y="67"/>
                  <a:pt x="255" y="67"/>
                </a:cubicBezTo>
                <a:cubicBezTo>
                  <a:pt x="255" y="67"/>
                  <a:pt x="255" y="67"/>
                  <a:pt x="255" y="67"/>
                </a:cubicBezTo>
                <a:close/>
                <a:moveTo>
                  <a:pt x="255" y="61"/>
                </a:moveTo>
                <a:cubicBezTo>
                  <a:pt x="255" y="60"/>
                  <a:pt x="255" y="59"/>
                  <a:pt x="254" y="58"/>
                </a:cubicBezTo>
                <a:cubicBezTo>
                  <a:pt x="254" y="58"/>
                  <a:pt x="255" y="59"/>
                  <a:pt x="255" y="59"/>
                </a:cubicBezTo>
                <a:cubicBezTo>
                  <a:pt x="255" y="61"/>
                  <a:pt x="255" y="61"/>
                  <a:pt x="255" y="61"/>
                </a:cubicBezTo>
                <a:close/>
                <a:moveTo>
                  <a:pt x="251" y="82"/>
                </a:moveTo>
                <a:cubicBezTo>
                  <a:pt x="251" y="83"/>
                  <a:pt x="251" y="83"/>
                  <a:pt x="251" y="84"/>
                </a:cubicBezTo>
                <a:cubicBezTo>
                  <a:pt x="251" y="83"/>
                  <a:pt x="251" y="83"/>
                  <a:pt x="251" y="82"/>
                </a:cubicBezTo>
                <a:close/>
                <a:moveTo>
                  <a:pt x="249" y="45"/>
                </a:moveTo>
                <a:cubicBezTo>
                  <a:pt x="249" y="45"/>
                  <a:pt x="249" y="45"/>
                  <a:pt x="249" y="45"/>
                </a:cubicBezTo>
                <a:cubicBezTo>
                  <a:pt x="250" y="45"/>
                  <a:pt x="249" y="45"/>
                  <a:pt x="249" y="45"/>
                </a:cubicBezTo>
                <a:close/>
                <a:moveTo>
                  <a:pt x="249" y="62"/>
                </a:moveTo>
                <a:cubicBezTo>
                  <a:pt x="249" y="62"/>
                  <a:pt x="249" y="62"/>
                  <a:pt x="249" y="62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62"/>
                  <a:pt x="249" y="62"/>
                  <a:pt x="249" y="62"/>
                </a:cubicBezTo>
                <a:close/>
                <a:moveTo>
                  <a:pt x="249" y="62"/>
                </a:moveTo>
                <a:cubicBezTo>
                  <a:pt x="249" y="62"/>
                  <a:pt x="249" y="62"/>
                  <a:pt x="249" y="61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62"/>
                  <a:pt x="249" y="62"/>
                  <a:pt x="249" y="62"/>
                </a:cubicBezTo>
                <a:close/>
                <a:moveTo>
                  <a:pt x="250" y="89"/>
                </a:moveTo>
                <a:cubicBezTo>
                  <a:pt x="250" y="89"/>
                  <a:pt x="250" y="89"/>
                  <a:pt x="250" y="89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9"/>
                  <a:pt x="250" y="89"/>
                  <a:pt x="250" y="89"/>
                </a:cubicBezTo>
                <a:close/>
                <a:moveTo>
                  <a:pt x="250" y="46"/>
                </a:moveTo>
                <a:cubicBezTo>
                  <a:pt x="250" y="46"/>
                  <a:pt x="250" y="46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50" y="46"/>
                  <a:pt x="250" y="46"/>
                  <a:pt x="250" y="46"/>
                </a:cubicBezTo>
                <a:close/>
                <a:moveTo>
                  <a:pt x="248" y="44"/>
                </a:moveTo>
                <a:cubicBezTo>
                  <a:pt x="248" y="43"/>
                  <a:pt x="248" y="43"/>
                  <a:pt x="248" y="43"/>
                </a:cubicBezTo>
                <a:cubicBezTo>
                  <a:pt x="248" y="44"/>
                  <a:pt x="248" y="44"/>
                  <a:pt x="248" y="44"/>
                </a:cubicBezTo>
                <a:close/>
                <a:moveTo>
                  <a:pt x="255" y="104"/>
                </a:moveTo>
                <a:cubicBezTo>
                  <a:pt x="255" y="104"/>
                  <a:pt x="255" y="104"/>
                  <a:pt x="255" y="103"/>
                </a:cubicBezTo>
                <a:cubicBezTo>
                  <a:pt x="255" y="103"/>
                  <a:pt x="255" y="104"/>
                  <a:pt x="255" y="104"/>
                </a:cubicBezTo>
                <a:cubicBezTo>
                  <a:pt x="255" y="104"/>
                  <a:pt x="255" y="104"/>
                  <a:pt x="255" y="104"/>
                </a:cubicBezTo>
                <a:close/>
                <a:moveTo>
                  <a:pt x="248" y="55"/>
                </a:moveTo>
                <a:cubicBezTo>
                  <a:pt x="248" y="55"/>
                  <a:pt x="248" y="55"/>
                  <a:pt x="248" y="55"/>
                </a:cubicBezTo>
                <a:cubicBezTo>
                  <a:pt x="248" y="55"/>
                  <a:pt x="248" y="55"/>
                  <a:pt x="248" y="55"/>
                </a:cubicBezTo>
                <a:close/>
                <a:moveTo>
                  <a:pt x="249" y="61"/>
                </a:moveTo>
                <a:cubicBezTo>
                  <a:pt x="248" y="61"/>
                  <a:pt x="249" y="61"/>
                  <a:pt x="249" y="61"/>
                </a:cubicBezTo>
                <a:cubicBezTo>
                  <a:pt x="249" y="61"/>
                  <a:pt x="249" y="61"/>
                  <a:pt x="249" y="61"/>
                </a:cubicBezTo>
                <a:close/>
                <a:moveTo>
                  <a:pt x="248" y="43"/>
                </a:moveTo>
                <a:cubicBezTo>
                  <a:pt x="248" y="43"/>
                  <a:pt x="248" y="43"/>
                  <a:pt x="248" y="43"/>
                </a:cubicBezTo>
                <a:cubicBezTo>
                  <a:pt x="248" y="43"/>
                  <a:pt x="248" y="43"/>
                  <a:pt x="248" y="43"/>
                </a:cubicBezTo>
                <a:close/>
                <a:moveTo>
                  <a:pt x="251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1" y="80"/>
                  <a:pt x="251" y="80"/>
                  <a:pt x="251" y="80"/>
                </a:cubicBezTo>
                <a:lnTo>
                  <a:pt x="251" y="81"/>
                </a:lnTo>
                <a:close/>
                <a:moveTo>
                  <a:pt x="250" y="37"/>
                </a:moveTo>
                <a:cubicBezTo>
                  <a:pt x="250" y="37"/>
                  <a:pt x="250" y="37"/>
                  <a:pt x="250" y="37"/>
                </a:cubicBezTo>
                <a:cubicBezTo>
                  <a:pt x="250" y="37"/>
                  <a:pt x="250" y="37"/>
                  <a:pt x="250" y="37"/>
                </a:cubicBezTo>
                <a:close/>
                <a:moveTo>
                  <a:pt x="252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0"/>
                  <a:pt x="251" y="80"/>
                  <a:pt x="252" y="80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2" y="80"/>
                  <a:pt x="252" y="80"/>
                  <a:pt x="252" y="80"/>
                </a:cubicBezTo>
                <a:close/>
                <a:moveTo>
                  <a:pt x="251" y="41"/>
                </a:moveTo>
                <a:cubicBezTo>
                  <a:pt x="251" y="41"/>
                  <a:pt x="251" y="41"/>
                  <a:pt x="251" y="41"/>
                </a:cubicBezTo>
                <a:cubicBezTo>
                  <a:pt x="251" y="41"/>
                  <a:pt x="251" y="41"/>
                  <a:pt x="251" y="41"/>
                </a:cubicBezTo>
                <a:close/>
                <a:moveTo>
                  <a:pt x="251" y="114"/>
                </a:moveTo>
                <a:cubicBezTo>
                  <a:pt x="252" y="114"/>
                  <a:pt x="251" y="114"/>
                  <a:pt x="251" y="114"/>
                </a:cubicBezTo>
                <a:cubicBezTo>
                  <a:pt x="251" y="114"/>
                  <a:pt x="251" y="114"/>
                  <a:pt x="251" y="114"/>
                </a:cubicBezTo>
                <a:close/>
                <a:moveTo>
                  <a:pt x="251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2" y="81"/>
                  <a:pt x="252" y="81"/>
                  <a:pt x="251" y="81"/>
                </a:cubicBezTo>
                <a:close/>
                <a:moveTo>
                  <a:pt x="251" y="87"/>
                </a:moveTo>
                <a:cubicBezTo>
                  <a:pt x="251" y="87"/>
                  <a:pt x="251" y="87"/>
                  <a:pt x="251" y="87"/>
                </a:cubicBezTo>
                <a:cubicBezTo>
                  <a:pt x="251" y="87"/>
                  <a:pt x="251" y="87"/>
                  <a:pt x="251" y="87"/>
                </a:cubicBezTo>
                <a:close/>
                <a:moveTo>
                  <a:pt x="251" y="50"/>
                </a:moveTo>
                <a:cubicBezTo>
                  <a:pt x="251" y="50"/>
                  <a:pt x="251" y="51"/>
                  <a:pt x="251" y="51"/>
                </a:cubicBezTo>
                <a:cubicBezTo>
                  <a:pt x="252" y="51"/>
                  <a:pt x="251" y="51"/>
                  <a:pt x="251" y="52"/>
                </a:cubicBezTo>
                <a:cubicBezTo>
                  <a:pt x="251" y="52"/>
                  <a:pt x="251" y="52"/>
                  <a:pt x="251" y="52"/>
                </a:cubicBezTo>
                <a:cubicBezTo>
                  <a:pt x="252" y="52"/>
                  <a:pt x="252" y="52"/>
                  <a:pt x="252" y="52"/>
                </a:cubicBezTo>
                <a:cubicBezTo>
                  <a:pt x="251" y="52"/>
                  <a:pt x="251" y="52"/>
                  <a:pt x="251" y="52"/>
                </a:cubicBezTo>
                <a:cubicBezTo>
                  <a:pt x="252" y="52"/>
                  <a:pt x="252" y="52"/>
                  <a:pt x="252" y="52"/>
                </a:cubicBezTo>
                <a:cubicBezTo>
                  <a:pt x="251" y="50"/>
                  <a:pt x="251" y="49"/>
                  <a:pt x="250" y="47"/>
                </a:cubicBezTo>
                <a:cubicBezTo>
                  <a:pt x="250" y="48"/>
                  <a:pt x="251" y="49"/>
                  <a:pt x="251" y="50"/>
                </a:cubicBezTo>
                <a:cubicBezTo>
                  <a:pt x="251" y="50"/>
                  <a:pt x="251" y="50"/>
                  <a:pt x="251" y="50"/>
                </a:cubicBezTo>
                <a:close/>
                <a:moveTo>
                  <a:pt x="251" y="81"/>
                </a:moveTo>
                <a:cubicBezTo>
                  <a:pt x="251" y="81"/>
                  <a:pt x="251" y="81"/>
                  <a:pt x="251" y="81"/>
                </a:cubicBezTo>
                <a:cubicBezTo>
                  <a:pt x="251" y="81"/>
                  <a:pt x="251" y="81"/>
                  <a:pt x="251" y="81"/>
                </a:cubicBezTo>
                <a:close/>
                <a:moveTo>
                  <a:pt x="251" y="88"/>
                </a:moveTo>
                <a:cubicBezTo>
                  <a:pt x="251" y="88"/>
                  <a:pt x="251" y="88"/>
                  <a:pt x="251" y="89"/>
                </a:cubicBezTo>
                <a:cubicBezTo>
                  <a:pt x="251" y="88"/>
                  <a:pt x="251" y="88"/>
                  <a:pt x="251" y="88"/>
                </a:cubicBezTo>
                <a:close/>
                <a:moveTo>
                  <a:pt x="264" y="98"/>
                </a:moveTo>
                <a:cubicBezTo>
                  <a:pt x="264" y="96"/>
                  <a:pt x="264" y="96"/>
                  <a:pt x="264" y="96"/>
                </a:cubicBezTo>
                <a:cubicBezTo>
                  <a:pt x="264" y="97"/>
                  <a:pt x="264" y="98"/>
                  <a:pt x="264" y="98"/>
                </a:cubicBezTo>
                <a:cubicBezTo>
                  <a:pt x="265" y="98"/>
                  <a:pt x="264" y="98"/>
                  <a:pt x="264" y="98"/>
                </a:cubicBezTo>
                <a:close/>
                <a:moveTo>
                  <a:pt x="259" y="79"/>
                </a:moveTo>
                <a:cubicBezTo>
                  <a:pt x="260" y="79"/>
                  <a:pt x="259" y="79"/>
                  <a:pt x="259" y="78"/>
                </a:cubicBezTo>
                <a:cubicBezTo>
                  <a:pt x="259" y="79"/>
                  <a:pt x="259" y="79"/>
                  <a:pt x="259" y="79"/>
                </a:cubicBezTo>
                <a:close/>
                <a:moveTo>
                  <a:pt x="258" y="80"/>
                </a:moveTo>
                <a:cubicBezTo>
                  <a:pt x="258" y="80"/>
                  <a:pt x="258" y="80"/>
                  <a:pt x="258" y="80"/>
                </a:cubicBezTo>
                <a:cubicBezTo>
                  <a:pt x="259" y="78"/>
                  <a:pt x="259" y="76"/>
                  <a:pt x="259" y="75"/>
                </a:cubicBezTo>
                <a:cubicBezTo>
                  <a:pt x="259" y="75"/>
                  <a:pt x="259" y="75"/>
                  <a:pt x="259" y="76"/>
                </a:cubicBezTo>
                <a:cubicBezTo>
                  <a:pt x="260" y="75"/>
                  <a:pt x="259" y="74"/>
                  <a:pt x="259" y="73"/>
                </a:cubicBezTo>
                <a:cubicBezTo>
                  <a:pt x="259" y="73"/>
                  <a:pt x="259" y="72"/>
                  <a:pt x="259" y="72"/>
                </a:cubicBezTo>
                <a:cubicBezTo>
                  <a:pt x="259" y="74"/>
                  <a:pt x="259" y="77"/>
                  <a:pt x="258" y="80"/>
                </a:cubicBezTo>
                <a:close/>
                <a:moveTo>
                  <a:pt x="259" y="81"/>
                </a:moveTo>
                <a:cubicBezTo>
                  <a:pt x="259" y="82"/>
                  <a:pt x="259" y="82"/>
                  <a:pt x="259" y="83"/>
                </a:cubicBezTo>
                <a:cubicBezTo>
                  <a:pt x="259" y="83"/>
                  <a:pt x="259" y="82"/>
                  <a:pt x="259" y="81"/>
                </a:cubicBezTo>
                <a:close/>
                <a:moveTo>
                  <a:pt x="259" y="80"/>
                </a:move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lose/>
                <a:moveTo>
                  <a:pt x="259" y="76"/>
                </a:moveTo>
                <a:cubicBezTo>
                  <a:pt x="259" y="76"/>
                  <a:pt x="259" y="76"/>
                  <a:pt x="259" y="76"/>
                </a:cubicBezTo>
                <a:cubicBezTo>
                  <a:pt x="259" y="76"/>
                  <a:pt x="259" y="76"/>
                  <a:pt x="259" y="76"/>
                </a:cubicBezTo>
                <a:close/>
                <a:moveTo>
                  <a:pt x="258" y="80"/>
                </a:moveTo>
                <a:cubicBezTo>
                  <a:pt x="258" y="80"/>
                  <a:pt x="258" y="81"/>
                  <a:pt x="258" y="81"/>
                </a:cubicBezTo>
                <a:cubicBezTo>
                  <a:pt x="259" y="81"/>
                  <a:pt x="258" y="80"/>
                  <a:pt x="258" y="80"/>
                </a:cubicBezTo>
                <a:close/>
                <a:moveTo>
                  <a:pt x="259" y="70"/>
                </a:moveTo>
                <a:cubicBezTo>
                  <a:pt x="259" y="71"/>
                  <a:pt x="259" y="71"/>
                  <a:pt x="259" y="71"/>
                </a:cubicBezTo>
                <a:cubicBezTo>
                  <a:pt x="259" y="71"/>
                  <a:pt x="259" y="70"/>
                  <a:pt x="259" y="70"/>
                </a:cubicBezTo>
                <a:close/>
                <a:moveTo>
                  <a:pt x="258" y="50"/>
                </a:moveTo>
                <a:cubicBezTo>
                  <a:pt x="258" y="51"/>
                  <a:pt x="258" y="52"/>
                  <a:pt x="259" y="52"/>
                </a:cubicBezTo>
                <a:cubicBezTo>
                  <a:pt x="259" y="52"/>
                  <a:pt x="258" y="51"/>
                  <a:pt x="258" y="50"/>
                </a:cubicBezTo>
                <a:close/>
                <a:moveTo>
                  <a:pt x="259" y="67"/>
                </a:moveTo>
                <a:cubicBezTo>
                  <a:pt x="259" y="68"/>
                  <a:pt x="259" y="68"/>
                  <a:pt x="259" y="68"/>
                </a:cubicBezTo>
                <a:cubicBezTo>
                  <a:pt x="259" y="68"/>
                  <a:pt x="259" y="68"/>
                  <a:pt x="259" y="68"/>
                </a:cubicBezTo>
                <a:lnTo>
                  <a:pt x="259" y="67"/>
                </a:lnTo>
                <a:close/>
                <a:moveTo>
                  <a:pt x="259" y="71"/>
                </a:moveTo>
                <a:cubicBezTo>
                  <a:pt x="259" y="71"/>
                  <a:pt x="259" y="71"/>
                  <a:pt x="259" y="71"/>
                </a:cubicBezTo>
                <a:cubicBezTo>
                  <a:pt x="259" y="71"/>
                  <a:pt x="259" y="71"/>
                  <a:pt x="259" y="71"/>
                </a:cubicBezTo>
                <a:close/>
                <a:moveTo>
                  <a:pt x="260" y="58"/>
                </a:moveTo>
                <a:cubicBezTo>
                  <a:pt x="260" y="58"/>
                  <a:pt x="260" y="58"/>
                  <a:pt x="260" y="58"/>
                </a:cubicBezTo>
                <a:cubicBezTo>
                  <a:pt x="260" y="59"/>
                  <a:pt x="260" y="59"/>
                  <a:pt x="260" y="59"/>
                </a:cubicBezTo>
                <a:cubicBezTo>
                  <a:pt x="260" y="59"/>
                  <a:pt x="260" y="59"/>
                  <a:pt x="260" y="58"/>
                </a:cubicBezTo>
                <a:close/>
                <a:moveTo>
                  <a:pt x="259" y="87"/>
                </a:moveTo>
                <a:cubicBezTo>
                  <a:pt x="259" y="87"/>
                  <a:pt x="259" y="87"/>
                  <a:pt x="259" y="87"/>
                </a:cubicBezTo>
                <a:cubicBezTo>
                  <a:pt x="259" y="87"/>
                  <a:pt x="259" y="87"/>
                  <a:pt x="259" y="87"/>
                </a:cubicBezTo>
                <a:close/>
                <a:moveTo>
                  <a:pt x="260" y="77"/>
                </a:moveTo>
                <a:cubicBezTo>
                  <a:pt x="260" y="77"/>
                  <a:pt x="260" y="77"/>
                  <a:pt x="260" y="77"/>
                </a:cubicBezTo>
                <a:cubicBezTo>
                  <a:pt x="259" y="77"/>
                  <a:pt x="260" y="77"/>
                  <a:pt x="260" y="77"/>
                </a:cubicBezTo>
                <a:close/>
                <a:moveTo>
                  <a:pt x="259" y="88"/>
                </a:moveTo>
                <a:cubicBezTo>
                  <a:pt x="259" y="87"/>
                  <a:pt x="259" y="87"/>
                  <a:pt x="259" y="87"/>
                </a:cubicBezTo>
                <a:cubicBezTo>
                  <a:pt x="259" y="88"/>
                  <a:pt x="259" y="88"/>
                  <a:pt x="259" y="88"/>
                </a:cubicBezTo>
                <a:close/>
                <a:moveTo>
                  <a:pt x="258" y="84"/>
                </a:moveTo>
                <a:cubicBezTo>
                  <a:pt x="258" y="84"/>
                  <a:pt x="258" y="84"/>
                  <a:pt x="258" y="84"/>
                </a:cubicBezTo>
                <a:cubicBezTo>
                  <a:pt x="258" y="84"/>
                  <a:pt x="258" y="85"/>
                  <a:pt x="258" y="85"/>
                </a:cubicBezTo>
                <a:cubicBezTo>
                  <a:pt x="258" y="84"/>
                  <a:pt x="258" y="83"/>
                  <a:pt x="258" y="82"/>
                </a:cubicBezTo>
                <a:cubicBezTo>
                  <a:pt x="258" y="82"/>
                  <a:pt x="258" y="83"/>
                  <a:pt x="258" y="83"/>
                </a:cubicBezTo>
                <a:cubicBezTo>
                  <a:pt x="258" y="83"/>
                  <a:pt x="258" y="84"/>
                  <a:pt x="258" y="84"/>
                </a:cubicBezTo>
                <a:close/>
                <a:moveTo>
                  <a:pt x="259" y="79"/>
                </a:moveTo>
                <a:cubicBezTo>
                  <a:pt x="259" y="79"/>
                  <a:pt x="259" y="80"/>
                  <a:pt x="259" y="80"/>
                </a:cubicBezTo>
                <a:cubicBezTo>
                  <a:pt x="259" y="79"/>
                  <a:pt x="259" y="78"/>
                  <a:pt x="259" y="77"/>
                </a:cubicBezTo>
                <a:cubicBezTo>
                  <a:pt x="259" y="78"/>
                  <a:pt x="259" y="78"/>
                  <a:pt x="259" y="79"/>
                </a:cubicBezTo>
                <a:close/>
                <a:moveTo>
                  <a:pt x="248" y="56"/>
                </a:moveTo>
                <a:cubicBezTo>
                  <a:pt x="248" y="56"/>
                  <a:pt x="248" y="56"/>
                  <a:pt x="248" y="56"/>
                </a:cubicBezTo>
                <a:cubicBezTo>
                  <a:pt x="248" y="56"/>
                  <a:pt x="248" y="56"/>
                  <a:pt x="248" y="56"/>
                </a:cubicBezTo>
                <a:cubicBezTo>
                  <a:pt x="248" y="56"/>
                  <a:pt x="248" y="56"/>
                  <a:pt x="248" y="56"/>
                </a:cubicBezTo>
                <a:close/>
                <a:moveTo>
                  <a:pt x="259" y="80"/>
                </a:moveTo>
                <a:cubicBezTo>
                  <a:pt x="259" y="81"/>
                  <a:pt x="259" y="81"/>
                  <a:pt x="259" y="82"/>
                </a:cubicBezTo>
                <a:cubicBezTo>
                  <a:pt x="259" y="81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lose/>
                <a:moveTo>
                  <a:pt x="259" y="86"/>
                </a:moveTo>
                <a:cubicBezTo>
                  <a:pt x="259" y="86"/>
                  <a:pt x="259" y="86"/>
                  <a:pt x="259" y="86"/>
                </a:cubicBezTo>
                <a:cubicBezTo>
                  <a:pt x="259" y="86"/>
                  <a:pt x="259" y="86"/>
                  <a:pt x="259" y="86"/>
                </a:cubicBezTo>
                <a:close/>
                <a:moveTo>
                  <a:pt x="259" y="83"/>
                </a:moveTo>
                <a:cubicBezTo>
                  <a:pt x="259" y="83"/>
                  <a:pt x="259" y="84"/>
                  <a:pt x="259" y="84"/>
                </a:cubicBezTo>
                <a:cubicBezTo>
                  <a:pt x="259" y="84"/>
                  <a:pt x="259" y="84"/>
                  <a:pt x="259" y="83"/>
                </a:cubicBezTo>
                <a:cubicBezTo>
                  <a:pt x="259" y="84"/>
                  <a:pt x="259" y="84"/>
                  <a:pt x="259" y="84"/>
                </a:cubicBezTo>
                <a:cubicBezTo>
                  <a:pt x="259" y="84"/>
                  <a:pt x="259" y="83"/>
                  <a:pt x="259" y="83"/>
                </a:cubicBezTo>
                <a:close/>
                <a:moveTo>
                  <a:pt x="259" y="85"/>
                </a:moveTo>
                <a:cubicBezTo>
                  <a:pt x="259" y="85"/>
                  <a:pt x="259" y="86"/>
                  <a:pt x="259" y="86"/>
                </a:cubicBezTo>
                <a:cubicBezTo>
                  <a:pt x="259" y="86"/>
                  <a:pt x="259" y="85"/>
                  <a:pt x="259" y="85"/>
                </a:cubicBezTo>
                <a:close/>
                <a:moveTo>
                  <a:pt x="256" y="91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2"/>
                  <a:pt x="256" y="92"/>
                  <a:pt x="256" y="92"/>
                </a:cubicBezTo>
                <a:lnTo>
                  <a:pt x="256" y="91"/>
                </a:lnTo>
                <a:close/>
                <a:moveTo>
                  <a:pt x="256" y="89"/>
                </a:move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6" y="89"/>
                  <a:pt x="256" y="89"/>
                </a:cubicBezTo>
                <a:close/>
                <a:moveTo>
                  <a:pt x="256" y="89"/>
                </a:move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6" y="89"/>
                  <a:pt x="256" y="89"/>
                </a:cubicBezTo>
                <a:close/>
                <a:moveTo>
                  <a:pt x="253" y="108"/>
                </a:moveTo>
                <a:cubicBezTo>
                  <a:pt x="253" y="108"/>
                  <a:pt x="254" y="108"/>
                  <a:pt x="254" y="107"/>
                </a:cubicBezTo>
                <a:cubicBezTo>
                  <a:pt x="254" y="107"/>
                  <a:pt x="254" y="106"/>
                  <a:pt x="254" y="106"/>
                </a:cubicBezTo>
                <a:cubicBezTo>
                  <a:pt x="255" y="106"/>
                  <a:pt x="254" y="105"/>
                  <a:pt x="254" y="105"/>
                </a:cubicBezTo>
                <a:cubicBezTo>
                  <a:pt x="254" y="105"/>
                  <a:pt x="255" y="105"/>
                  <a:pt x="255" y="105"/>
                </a:cubicBezTo>
                <a:cubicBezTo>
                  <a:pt x="254" y="104"/>
                  <a:pt x="255" y="104"/>
                  <a:pt x="255" y="104"/>
                </a:cubicBezTo>
                <a:cubicBezTo>
                  <a:pt x="254" y="105"/>
                  <a:pt x="254" y="107"/>
                  <a:pt x="253" y="108"/>
                </a:cubicBezTo>
                <a:close/>
                <a:moveTo>
                  <a:pt x="257" y="101"/>
                </a:moveTo>
                <a:cubicBezTo>
                  <a:pt x="256" y="101"/>
                  <a:pt x="256" y="101"/>
                  <a:pt x="256" y="101"/>
                </a:cubicBezTo>
                <a:cubicBezTo>
                  <a:pt x="257" y="101"/>
                  <a:pt x="257" y="101"/>
                  <a:pt x="257" y="101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256" y="96"/>
                </a:moveTo>
                <a:cubicBezTo>
                  <a:pt x="256" y="95"/>
                  <a:pt x="256" y="95"/>
                  <a:pt x="256" y="95"/>
                </a:cubicBezTo>
                <a:cubicBezTo>
                  <a:pt x="256" y="95"/>
                  <a:pt x="256" y="95"/>
                  <a:pt x="256" y="96"/>
                </a:cubicBezTo>
                <a:close/>
                <a:moveTo>
                  <a:pt x="256" y="98"/>
                </a:moveTo>
                <a:cubicBezTo>
                  <a:pt x="256" y="99"/>
                  <a:pt x="256" y="99"/>
                  <a:pt x="256" y="99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256" y="99"/>
                  <a:pt x="256" y="99"/>
                  <a:pt x="256" y="98"/>
                </a:cubicBezTo>
                <a:close/>
                <a:moveTo>
                  <a:pt x="256" y="60"/>
                </a:moveTo>
                <a:cubicBezTo>
                  <a:pt x="256" y="60"/>
                  <a:pt x="256" y="59"/>
                  <a:pt x="256" y="59"/>
                </a:cubicBezTo>
                <a:cubicBezTo>
                  <a:pt x="256" y="59"/>
                  <a:pt x="256" y="60"/>
                  <a:pt x="256" y="60"/>
                </a:cubicBezTo>
                <a:close/>
                <a:moveTo>
                  <a:pt x="257" y="98"/>
                </a:moveTo>
                <a:cubicBezTo>
                  <a:pt x="257" y="98"/>
                  <a:pt x="257" y="98"/>
                  <a:pt x="257" y="98"/>
                </a:cubicBezTo>
                <a:cubicBezTo>
                  <a:pt x="256" y="98"/>
                  <a:pt x="257" y="98"/>
                  <a:pt x="256" y="98"/>
                </a:cubicBezTo>
                <a:lnTo>
                  <a:pt x="257" y="98"/>
                </a:lnTo>
                <a:close/>
                <a:moveTo>
                  <a:pt x="256" y="92"/>
                </a:move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lose/>
                <a:moveTo>
                  <a:pt x="258" y="86"/>
                </a:moveTo>
                <a:cubicBezTo>
                  <a:pt x="258" y="86"/>
                  <a:pt x="258" y="86"/>
                  <a:pt x="258" y="86"/>
                </a:cubicBezTo>
                <a:cubicBezTo>
                  <a:pt x="258" y="86"/>
                  <a:pt x="258" y="86"/>
                  <a:pt x="258" y="86"/>
                </a:cubicBezTo>
                <a:close/>
                <a:moveTo>
                  <a:pt x="258" y="87"/>
                </a:moveTo>
                <a:cubicBezTo>
                  <a:pt x="258" y="88"/>
                  <a:pt x="258" y="89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lnTo>
                  <a:pt x="258" y="87"/>
                </a:lnTo>
                <a:close/>
                <a:moveTo>
                  <a:pt x="258" y="90"/>
                </a:moveTo>
                <a:cubicBezTo>
                  <a:pt x="258" y="90"/>
                  <a:pt x="258" y="90"/>
                  <a:pt x="258" y="90"/>
                </a:cubicBezTo>
                <a:cubicBezTo>
                  <a:pt x="258" y="91"/>
                  <a:pt x="258" y="92"/>
                  <a:pt x="257" y="93"/>
                </a:cubicBezTo>
                <a:cubicBezTo>
                  <a:pt x="257" y="93"/>
                  <a:pt x="257" y="93"/>
                  <a:pt x="257" y="93"/>
                </a:cubicBezTo>
                <a:cubicBezTo>
                  <a:pt x="258" y="92"/>
                  <a:pt x="258" y="91"/>
                  <a:pt x="258" y="90"/>
                </a:cubicBezTo>
                <a:close/>
                <a:moveTo>
                  <a:pt x="258" y="51"/>
                </a:moveTo>
                <a:cubicBezTo>
                  <a:pt x="258" y="51"/>
                  <a:pt x="258" y="51"/>
                  <a:pt x="258" y="51"/>
                </a:cubicBezTo>
                <a:cubicBezTo>
                  <a:pt x="258" y="51"/>
                  <a:pt x="258" y="51"/>
                  <a:pt x="258" y="51"/>
                </a:cubicBezTo>
                <a:cubicBezTo>
                  <a:pt x="258" y="51"/>
                  <a:pt x="258" y="51"/>
                  <a:pt x="258" y="51"/>
                </a:cubicBezTo>
                <a:close/>
                <a:moveTo>
                  <a:pt x="258" y="87"/>
                </a:moveTo>
                <a:cubicBezTo>
                  <a:pt x="258" y="87"/>
                  <a:pt x="258" y="87"/>
                  <a:pt x="258" y="87"/>
                </a:cubicBezTo>
                <a:cubicBezTo>
                  <a:pt x="258" y="87"/>
                  <a:pt x="258" y="87"/>
                  <a:pt x="258" y="87"/>
                </a:cubicBezTo>
                <a:close/>
                <a:moveTo>
                  <a:pt x="257" y="95"/>
                </a:moveTo>
                <a:cubicBezTo>
                  <a:pt x="257" y="96"/>
                  <a:pt x="257" y="96"/>
                  <a:pt x="257" y="96"/>
                </a:cubicBezTo>
                <a:cubicBezTo>
                  <a:pt x="257" y="96"/>
                  <a:pt x="257" y="96"/>
                  <a:pt x="257" y="96"/>
                </a:cubicBezTo>
                <a:lnTo>
                  <a:pt x="257" y="95"/>
                </a:lnTo>
                <a:close/>
                <a:moveTo>
                  <a:pt x="257" y="97"/>
                </a:moveTo>
                <a:cubicBezTo>
                  <a:pt x="257" y="97"/>
                  <a:pt x="257" y="97"/>
                  <a:pt x="257" y="97"/>
                </a:cubicBezTo>
                <a:cubicBezTo>
                  <a:pt x="257" y="97"/>
                  <a:pt x="257" y="97"/>
                  <a:pt x="257" y="97"/>
                </a:cubicBezTo>
                <a:close/>
                <a:moveTo>
                  <a:pt x="257" y="94"/>
                </a:moveTo>
                <a:cubicBezTo>
                  <a:pt x="257" y="94"/>
                  <a:pt x="257" y="94"/>
                  <a:pt x="257" y="94"/>
                </a:cubicBezTo>
                <a:cubicBezTo>
                  <a:pt x="257" y="94"/>
                  <a:pt x="257" y="94"/>
                  <a:pt x="257" y="94"/>
                </a:cubicBezTo>
                <a:close/>
                <a:moveTo>
                  <a:pt x="257" y="96"/>
                </a:moveTo>
                <a:cubicBezTo>
                  <a:pt x="257" y="96"/>
                  <a:pt x="257" y="96"/>
                  <a:pt x="257" y="96"/>
                </a:cubicBezTo>
                <a:cubicBezTo>
                  <a:pt x="257" y="97"/>
                  <a:pt x="257" y="97"/>
                  <a:pt x="257" y="97"/>
                </a:cubicBezTo>
                <a:lnTo>
                  <a:pt x="257" y="96"/>
                </a:lnTo>
                <a:close/>
                <a:moveTo>
                  <a:pt x="257" y="99"/>
                </a:moveTo>
                <a:cubicBezTo>
                  <a:pt x="257" y="99"/>
                  <a:pt x="257" y="99"/>
                  <a:pt x="257" y="99"/>
                </a:cubicBezTo>
                <a:cubicBezTo>
                  <a:pt x="257" y="99"/>
                  <a:pt x="257" y="99"/>
                  <a:pt x="257" y="99"/>
                </a:cubicBezTo>
                <a:close/>
                <a:moveTo>
                  <a:pt x="257" y="88"/>
                </a:moveTo>
                <a:cubicBezTo>
                  <a:pt x="257" y="88"/>
                  <a:pt x="257" y="88"/>
                  <a:pt x="257" y="88"/>
                </a:cubicBezTo>
                <a:cubicBezTo>
                  <a:pt x="257" y="88"/>
                  <a:pt x="257" y="88"/>
                  <a:pt x="257" y="88"/>
                </a:cubicBezTo>
                <a:close/>
                <a:moveTo>
                  <a:pt x="209" y="24"/>
                </a:moveTo>
                <a:cubicBezTo>
                  <a:pt x="209" y="24"/>
                  <a:pt x="209" y="24"/>
                  <a:pt x="209" y="24"/>
                </a:cubicBezTo>
                <a:cubicBezTo>
                  <a:pt x="209" y="24"/>
                  <a:pt x="209" y="24"/>
                  <a:pt x="209" y="24"/>
                </a:cubicBezTo>
                <a:close/>
                <a:moveTo>
                  <a:pt x="209" y="20"/>
                </a:moveTo>
                <a:cubicBezTo>
                  <a:pt x="208" y="20"/>
                  <a:pt x="208" y="20"/>
                  <a:pt x="208" y="20"/>
                </a:cubicBezTo>
                <a:cubicBezTo>
                  <a:pt x="208" y="20"/>
                  <a:pt x="208" y="20"/>
                  <a:pt x="208" y="20"/>
                </a:cubicBezTo>
                <a:lnTo>
                  <a:pt x="209" y="20"/>
                </a:lnTo>
                <a:close/>
                <a:moveTo>
                  <a:pt x="211" y="27"/>
                </a:moveTo>
                <a:cubicBezTo>
                  <a:pt x="210" y="27"/>
                  <a:pt x="210" y="27"/>
                  <a:pt x="210" y="27"/>
                </a:cubicBezTo>
                <a:cubicBezTo>
                  <a:pt x="210" y="27"/>
                  <a:pt x="210" y="27"/>
                  <a:pt x="210" y="27"/>
                </a:cubicBezTo>
                <a:lnTo>
                  <a:pt x="211" y="27"/>
                </a:lnTo>
                <a:close/>
                <a:moveTo>
                  <a:pt x="208" y="20"/>
                </a:moveTo>
                <a:cubicBezTo>
                  <a:pt x="208" y="20"/>
                  <a:pt x="208" y="20"/>
                  <a:pt x="208" y="20"/>
                </a:cubicBezTo>
                <a:cubicBezTo>
                  <a:pt x="208" y="20"/>
                  <a:pt x="208" y="19"/>
                  <a:pt x="208" y="20"/>
                </a:cubicBezTo>
                <a:close/>
                <a:moveTo>
                  <a:pt x="216" y="22"/>
                </a:moveTo>
                <a:cubicBezTo>
                  <a:pt x="216" y="22"/>
                  <a:pt x="216" y="22"/>
                  <a:pt x="216" y="22"/>
                </a:cubicBezTo>
                <a:cubicBezTo>
                  <a:pt x="216" y="22"/>
                  <a:pt x="216" y="22"/>
                  <a:pt x="216" y="22"/>
                </a:cubicBezTo>
                <a:close/>
                <a:moveTo>
                  <a:pt x="211" y="20"/>
                </a:moveTo>
                <a:cubicBezTo>
                  <a:pt x="211" y="20"/>
                  <a:pt x="212" y="21"/>
                  <a:pt x="212" y="21"/>
                </a:cubicBezTo>
                <a:cubicBezTo>
                  <a:pt x="212" y="21"/>
                  <a:pt x="211" y="20"/>
                  <a:pt x="211" y="20"/>
                </a:cubicBezTo>
                <a:close/>
                <a:moveTo>
                  <a:pt x="203" y="19"/>
                </a:moveTo>
                <a:cubicBezTo>
                  <a:pt x="202" y="18"/>
                  <a:pt x="202" y="18"/>
                  <a:pt x="202" y="18"/>
                </a:cubicBezTo>
                <a:cubicBezTo>
                  <a:pt x="203" y="19"/>
                  <a:pt x="203" y="19"/>
                  <a:pt x="203" y="19"/>
                </a:cubicBezTo>
                <a:close/>
                <a:moveTo>
                  <a:pt x="199" y="19"/>
                </a:move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lose/>
                <a:moveTo>
                  <a:pt x="206" y="22"/>
                </a:moveTo>
                <a:cubicBezTo>
                  <a:pt x="206" y="22"/>
                  <a:pt x="206" y="22"/>
                  <a:pt x="206" y="22"/>
                </a:cubicBezTo>
                <a:cubicBezTo>
                  <a:pt x="205" y="22"/>
                  <a:pt x="205" y="22"/>
                  <a:pt x="205" y="22"/>
                </a:cubicBezTo>
                <a:cubicBezTo>
                  <a:pt x="206" y="22"/>
                  <a:pt x="206" y="22"/>
                  <a:pt x="206" y="22"/>
                </a:cubicBezTo>
                <a:cubicBezTo>
                  <a:pt x="206" y="22"/>
                  <a:pt x="205" y="22"/>
                  <a:pt x="206" y="22"/>
                </a:cubicBezTo>
                <a:close/>
                <a:moveTo>
                  <a:pt x="204" y="23"/>
                </a:moveTo>
                <a:cubicBezTo>
                  <a:pt x="204" y="23"/>
                  <a:pt x="204" y="22"/>
                  <a:pt x="204" y="22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204" y="22"/>
                  <a:pt x="204" y="23"/>
                  <a:pt x="204" y="23"/>
                </a:cubicBezTo>
                <a:close/>
                <a:moveTo>
                  <a:pt x="214" y="21"/>
                </a:moveTo>
                <a:cubicBezTo>
                  <a:pt x="214" y="21"/>
                  <a:pt x="214" y="21"/>
                  <a:pt x="214" y="21"/>
                </a:cubicBezTo>
                <a:cubicBezTo>
                  <a:pt x="214" y="21"/>
                  <a:pt x="214" y="21"/>
                  <a:pt x="214" y="21"/>
                </a:cubicBezTo>
                <a:cubicBezTo>
                  <a:pt x="214" y="21"/>
                  <a:pt x="214" y="21"/>
                  <a:pt x="214" y="21"/>
                </a:cubicBezTo>
                <a:close/>
                <a:moveTo>
                  <a:pt x="212" y="27"/>
                </a:moveTo>
                <a:cubicBezTo>
                  <a:pt x="212" y="27"/>
                  <a:pt x="212" y="27"/>
                  <a:pt x="212" y="27"/>
                </a:cubicBezTo>
                <a:cubicBezTo>
                  <a:pt x="213" y="27"/>
                  <a:pt x="213" y="27"/>
                  <a:pt x="213" y="27"/>
                </a:cubicBezTo>
                <a:cubicBezTo>
                  <a:pt x="213" y="26"/>
                  <a:pt x="212" y="27"/>
                  <a:pt x="212" y="27"/>
                </a:cubicBezTo>
                <a:close/>
                <a:moveTo>
                  <a:pt x="248" y="58"/>
                </a:moveTo>
                <a:cubicBezTo>
                  <a:pt x="248" y="58"/>
                  <a:pt x="248" y="58"/>
                  <a:pt x="248" y="58"/>
                </a:cubicBezTo>
                <a:cubicBezTo>
                  <a:pt x="248" y="59"/>
                  <a:pt x="248" y="59"/>
                  <a:pt x="248" y="59"/>
                </a:cubicBezTo>
                <a:lnTo>
                  <a:pt x="248" y="58"/>
                </a:lnTo>
                <a:close/>
                <a:moveTo>
                  <a:pt x="213" y="27"/>
                </a:moveTo>
                <a:cubicBezTo>
                  <a:pt x="213" y="27"/>
                  <a:pt x="213" y="27"/>
                  <a:pt x="213" y="27"/>
                </a:cubicBezTo>
                <a:cubicBezTo>
                  <a:pt x="213" y="27"/>
                  <a:pt x="213" y="27"/>
                  <a:pt x="213" y="27"/>
                </a:cubicBezTo>
                <a:close/>
                <a:moveTo>
                  <a:pt x="211" y="27"/>
                </a:moveTo>
                <a:cubicBezTo>
                  <a:pt x="211" y="27"/>
                  <a:pt x="211" y="27"/>
                  <a:pt x="211" y="27"/>
                </a:cubicBezTo>
                <a:cubicBezTo>
                  <a:pt x="212" y="27"/>
                  <a:pt x="212" y="27"/>
                  <a:pt x="212" y="27"/>
                </a:cubicBezTo>
                <a:lnTo>
                  <a:pt x="211" y="27"/>
                </a:lnTo>
                <a:close/>
                <a:moveTo>
                  <a:pt x="211" y="21"/>
                </a:moveTo>
                <a:cubicBezTo>
                  <a:pt x="211" y="21"/>
                  <a:pt x="211" y="21"/>
                  <a:pt x="211" y="21"/>
                </a:cubicBezTo>
                <a:cubicBezTo>
                  <a:pt x="212" y="21"/>
                  <a:pt x="212" y="21"/>
                  <a:pt x="212" y="21"/>
                </a:cubicBezTo>
                <a:lnTo>
                  <a:pt x="211" y="21"/>
                </a:lnTo>
                <a:close/>
                <a:moveTo>
                  <a:pt x="214" y="24"/>
                </a:moveTo>
                <a:cubicBezTo>
                  <a:pt x="214" y="24"/>
                  <a:pt x="214" y="24"/>
                  <a:pt x="214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4" y="24"/>
                  <a:pt x="214" y="24"/>
                  <a:pt x="214" y="24"/>
                </a:cubicBezTo>
                <a:close/>
                <a:moveTo>
                  <a:pt x="214" y="24"/>
                </a:moveTo>
                <a:cubicBezTo>
                  <a:pt x="215" y="25"/>
                  <a:pt x="215" y="25"/>
                  <a:pt x="215" y="25"/>
                </a:cubicBezTo>
                <a:cubicBezTo>
                  <a:pt x="215" y="24"/>
                  <a:pt x="215" y="24"/>
                  <a:pt x="214" y="24"/>
                </a:cubicBezTo>
                <a:close/>
                <a:moveTo>
                  <a:pt x="196" y="20"/>
                </a:moveTo>
                <a:cubicBezTo>
                  <a:pt x="195" y="21"/>
                  <a:pt x="195" y="21"/>
                  <a:pt x="195" y="21"/>
                </a:cubicBezTo>
                <a:cubicBezTo>
                  <a:pt x="195" y="20"/>
                  <a:pt x="196" y="21"/>
                  <a:pt x="196" y="20"/>
                </a:cubicBezTo>
                <a:close/>
                <a:moveTo>
                  <a:pt x="214" y="21"/>
                </a:moveTo>
                <a:cubicBezTo>
                  <a:pt x="214" y="21"/>
                  <a:pt x="214" y="21"/>
                  <a:pt x="214" y="21"/>
                </a:cubicBezTo>
                <a:cubicBezTo>
                  <a:pt x="212" y="21"/>
                  <a:pt x="212" y="21"/>
                  <a:pt x="212" y="21"/>
                </a:cubicBezTo>
                <a:lnTo>
                  <a:pt x="214" y="21"/>
                </a:lnTo>
                <a:close/>
                <a:moveTo>
                  <a:pt x="215" y="21"/>
                </a:moveTo>
                <a:cubicBezTo>
                  <a:pt x="215" y="21"/>
                  <a:pt x="215" y="21"/>
                  <a:pt x="215" y="21"/>
                </a:cubicBezTo>
                <a:cubicBezTo>
                  <a:pt x="215" y="21"/>
                  <a:pt x="215" y="21"/>
                  <a:pt x="215" y="21"/>
                </a:cubicBezTo>
                <a:close/>
                <a:moveTo>
                  <a:pt x="115" y="40"/>
                </a:moveTo>
                <a:cubicBezTo>
                  <a:pt x="115" y="40"/>
                  <a:pt x="114" y="39"/>
                  <a:pt x="114" y="39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14" y="39"/>
                  <a:pt x="114" y="39"/>
                  <a:pt x="115" y="40"/>
                </a:cubicBezTo>
                <a:close/>
                <a:moveTo>
                  <a:pt x="60" y="37"/>
                </a:moveTo>
                <a:cubicBezTo>
                  <a:pt x="60" y="37"/>
                  <a:pt x="60" y="37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7"/>
                  <a:pt x="60" y="37"/>
                </a:cubicBezTo>
                <a:close/>
                <a:moveTo>
                  <a:pt x="196" y="20"/>
                </a:move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96" y="20"/>
                  <a:pt x="196" y="20"/>
                </a:cubicBezTo>
                <a:close/>
                <a:moveTo>
                  <a:pt x="60" y="39"/>
                </a:move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lose/>
                <a:moveTo>
                  <a:pt x="44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60" y="40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59" y="40"/>
                  <a:pt x="59" y="40"/>
                </a:cubicBezTo>
                <a:close/>
                <a:moveTo>
                  <a:pt x="41" y="30"/>
                </a:moveTo>
                <a:cubicBezTo>
                  <a:pt x="40" y="31"/>
                  <a:pt x="40" y="31"/>
                  <a:pt x="40" y="31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42" y="31"/>
                </a:moveTo>
                <a:cubicBezTo>
                  <a:pt x="42" y="31"/>
                  <a:pt x="42" y="31"/>
                  <a:pt x="42" y="30"/>
                </a:cubicBezTo>
                <a:cubicBezTo>
                  <a:pt x="42" y="31"/>
                  <a:pt x="42" y="31"/>
                  <a:pt x="42" y="31"/>
                </a:cubicBezTo>
                <a:close/>
                <a:moveTo>
                  <a:pt x="4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lose/>
                <a:moveTo>
                  <a:pt x="64" y="38"/>
                </a:moveTo>
                <a:cubicBezTo>
                  <a:pt x="64" y="39"/>
                  <a:pt x="64" y="39"/>
                  <a:pt x="64" y="39"/>
                </a:cubicBezTo>
                <a:cubicBezTo>
                  <a:pt x="64" y="38"/>
                  <a:pt x="64" y="38"/>
                  <a:pt x="64" y="38"/>
                </a:cubicBezTo>
                <a:close/>
                <a:moveTo>
                  <a:pt x="41" y="31"/>
                </a:moveTo>
                <a:cubicBezTo>
                  <a:pt x="41" y="31"/>
                  <a:pt x="41" y="32"/>
                  <a:pt x="41" y="32"/>
                </a:cubicBezTo>
                <a:cubicBezTo>
                  <a:pt x="41" y="32"/>
                  <a:pt x="41" y="31"/>
                  <a:pt x="41" y="31"/>
                </a:cubicBezTo>
                <a:close/>
                <a:moveTo>
                  <a:pt x="51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lose/>
                <a:moveTo>
                  <a:pt x="194" y="16"/>
                </a:moveTo>
                <a:cubicBezTo>
                  <a:pt x="195" y="16"/>
                  <a:pt x="197" y="17"/>
                  <a:pt x="199" y="17"/>
                </a:cubicBezTo>
                <a:cubicBezTo>
                  <a:pt x="197" y="16"/>
                  <a:pt x="195" y="16"/>
                  <a:pt x="194" y="16"/>
                </a:cubicBezTo>
                <a:close/>
                <a:moveTo>
                  <a:pt x="153" y="36"/>
                </a:moveTo>
                <a:cubicBezTo>
                  <a:pt x="153" y="36"/>
                  <a:pt x="153" y="36"/>
                  <a:pt x="153" y="36"/>
                </a:cubicBezTo>
                <a:cubicBezTo>
                  <a:pt x="153" y="36"/>
                  <a:pt x="153" y="36"/>
                  <a:pt x="153" y="36"/>
                </a:cubicBezTo>
                <a:close/>
                <a:moveTo>
                  <a:pt x="194" y="20"/>
                </a:moveTo>
                <a:cubicBezTo>
                  <a:pt x="194" y="20"/>
                  <a:pt x="194" y="20"/>
                  <a:pt x="194" y="20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194" y="20"/>
                  <a:pt x="194" y="20"/>
                  <a:pt x="194" y="20"/>
                </a:cubicBezTo>
                <a:close/>
                <a:moveTo>
                  <a:pt x="196" y="21"/>
                </a:move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lose/>
                <a:moveTo>
                  <a:pt x="114" y="39"/>
                </a:moveTo>
                <a:cubicBezTo>
                  <a:pt x="114" y="39"/>
                  <a:pt x="114" y="39"/>
                  <a:pt x="114" y="39"/>
                </a:cubicBezTo>
                <a:cubicBezTo>
                  <a:pt x="114" y="39"/>
                  <a:pt x="114" y="39"/>
                  <a:pt x="114" y="39"/>
                </a:cubicBezTo>
                <a:close/>
                <a:moveTo>
                  <a:pt x="129" y="44"/>
                </a:moveTo>
                <a:cubicBezTo>
                  <a:pt x="129" y="43"/>
                  <a:pt x="129" y="43"/>
                  <a:pt x="129" y="43"/>
                </a:cubicBezTo>
                <a:cubicBezTo>
                  <a:pt x="129" y="44"/>
                  <a:pt x="129" y="44"/>
                  <a:pt x="129" y="44"/>
                </a:cubicBezTo>
                <a:close/>
                <a:moveTo>
                  <a:pt x="214" y="27"/>
                </a:moveTo>
                <a:cubicBezTo>
                  <a:pt x="214" y="27"/>
                  <a:pt x="214" y="27"/>
                  <a:pt x="214" y="27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27"/>
                  <a:pt x="214" y="27"/>
                  <a:pt x="214" y="27"/>
                </a:cubicBezTo>
                <a:close/>
                <a:moveTo>
                  <a:pt x="141" y="49"/>
                </a:moveTo>
                <a:cubicBezTo>
                  <a:pt x="140" y="49"/>
                  <a:pt x="140" y="49"/>
                  <a:pt x="140" y="49"/>
                </a:cubicBezTo>
                <a:cubicBezTo>
                  <a:pt x="141" y="49"/>
                  <a:pt x="141" y="49"/>
                  <a:pt x="141" y="49"/>
                </a:cubicBezTo>
                <a:close/>
                <a:moveTo>
                  <a:pt x="136" y="47"/>
                </a:moveTo>
                <a:cubicBezTo>
                  <a:pt x="135" y="47"/>
                  <a:pt x="135" y="47"/>
                  <a:pt x="135" y="47"/>
                </a:cubicBezTo>
                <a:cubicBezTo>
                  <a:pt x="135" y="47"/>
                  <a:pt x="135" y="47"/>
                  <a:pt x="135" y="47"/>
                </a:cubicBezTo>
                <a:lnTo>
                  <a:pt x="136" y="47"/>
                </a:lnTo>
                <a:close/>
                <a:moveTo>
                  <a:pt x="211" y="24"/>
                </a:moveTo>
                <a:cubicBezTo>
                  <a:pt x="211" y="24"/>
                  <a:pt x="211" y="24"/>
                  <a:pt x="211" y="24"/>
                </a:cubicBezTo>
                <a:cubicBezTo>
                  <a:pt x="211" y="24"/>
                  <a:pt x="211" y="24"/>
                  <a:pt x="211" y="24"/>
                </a:cubicBezTo>
                <a:close/>
                <a:moveTo>
                  <a:pt x="244" y="40"/>
                </a:moveTo>
                <a:cubicBezTo>
                  <a:pt x="244" y="41"/>
                  <a:pt x="244" y="41"/>
                  <a:pt x="244" y="41"/>
                </a:cubicBezTo>
                <a:cubicBezTo>
                  <a:pt x="244" y="41"/>
                  <a:pt x="244" y="41"/>
                  <a:pt x="244" y="41"/>
                </a:cubicBezTo>
                <a:cubicBezTo>
                  <a:pt x="244" y="42"/>
                  <a:pt x="244" y="42"/>
                  <a:pt x="244" y="42"/>
                </a:cubicBezTo>
                <a:cubicBezTo>
                  <a:pt x="244" y="41"/>
                  <a:pt x="244" y="40"/>
                  <a:pt x="244" y="40"/>
                </a:cubicBezTo>
                <a:close/>
                <a:moveTo>
                  <a:pt x="244" y="44"/>
                </a:moveTo>
                <a:cubicBezTo>
                  <a:pt x="244" y="44"/>
                  <a:pt x="244" y="44"/>
                  <a:pt x="244" y="44"/>
                </a:cubicBezTo>
                <a:cubicBezTo>
                  <a:pt x="244" y="44"/>
                  <a:pt x="244" y="44"/>
                  <a:pt x="244" y="44"/>
                </a:cubicBezTo>
                <a:close/>
                <a:moveTo>
                  <a:pt x="239" y="30"/>
                </a:moveTo>
                <a:cubicBezTo>
                  <a:pt x="237" y="30"/>
                  <a:pt x="237" y="30"/>
                  <a:pt x="237" y="30"/>
                </a:cubicBezTo>
                <a:cubicBezTo>
                  <a:pt x="238" y="30"/>
                  <a:pt x="239" y="31"/>
                  <a:pt x="239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1" y="33"/>
                  <a:pt x="241" y="33"/>
                  <a:pt x="241" y="33"/>
                </a:cubicBezTo>
                <a:cubicBezTo>
                  <a:pt x="241" y="32"/>
                  <a:pt x="241" y="32"/>
                  <a:pt x="240" y="31"/>
                </a:cubicBezTo>
                <a:cubicBezTo>
                  <a:pt x="241" y="31"/>
                  <a:pt x="242" y="32"/>
                  <a:pt x="242" y="32"/>
                </a:cubicBezTo>
                <a:cubicBezTo>
                  <a:pt x="243" y="32"/>
                  <a:pt x="243" y="33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cubicBezTo>
                  <a:pt x="243" y="33"/>
                  <a:pt x="244" y="33"/>
                  <a:pt x="244" y="33"/>
                </a:cubicBezTo>
                <a:cubicBezTo>
                  <a:pt x="243" y="32"/>
                  <a:pt x="241" y="31"/>
                  <a:pt x="239" y="31"/>
                </a:cubicBezTo>
                <a:cubicBezTo>
                  <a:pt x="239" y="30"/>
                  <a:pt x="238" y="30"/>
                  <a:pt x="237" y="29"/>
                </a:cubicBezTo>
                <a:cubicBezTo>
                  <a:pt x="238" y="30"/>
                  <a:pt x="238" y="30"/>
                  <a:pt x="239" y="30"/>
                </a:cubicBezTo>
                <a:close/>
                <a:moveTo>
                  <a:pt x="245" y="47"/>
                </a:moveTo>
                <a:cubicBezTo>
                  <a:pt x="245" y="47"/>
                  <a:pt x="246" y="47"/>
                  <a:pt x="246" y="47"/>
                </a:cubicBezTo>
                <a:cubicBezTo>
                  <a:pt x="246" y="47"/>
                  <a:pt x="246" y="47"/>
                  <a:pt x="245" y="47"/>
                </a:cubicBezTo>
                <a:close/>
                <a:moveTo>
                  <a:pt x="245" y="34"/>
                </a:moveTo>
                <a:cubicBezTo>
                  <a:pt x="245" y="34"/>
                  <a:pt x="245" y="34"/>
                  <a:pt x="245" y="34"/>
                </a:cubicBezTo>
                <a:cubicBezTo>
                  <a:pt x="245" y="34"/>
                  <a:pt x="245" y="34"/>
                  <a:pt x="245" y="34"/>
                </a:cubicBezTo>
                <a:close/>
                <a:moveTo>
                  <a:pt x="245" y="34"/>
                </a:moveTo>
                <a:cubicBezTo>
                  <a:pt x="245" y="34"/>
                  <a:pt x="244" y="34"/>
                  <a:pt x="245" y="34"/>
                </a:cubicBezTo>
                <a:cubicBezTo>
                  <a:pt x="244" y="34"/>
                  <a:pt x="244" y="33"/>
                  <a:pt x="244" y="33"/>
                </a:cubicBezTo>
                <a:cubicBezTo>
                  <a:pt x="244" y="34"/>
                  <a:pt x="244" y="34"/>
                  <a:pt x="245" y="34"/>
                </a:cubicBezTo>
                <a:close/>
                <a:moveTo>
                  <a:pt x="241" y="36"/>
                </a:moveTo>
                <a:cubicBezTo>
                  <a:pt x="241" y="35"/>
                  <a:pt x="241" y="35"/>
                  <a:pt x="240" y="35"/>
                </a:cubicBezTo>
                <a:cubicBezTo>
                  <a:pt x="240" y="35"/>
                  <a:pt x="240" y="35"/>
                  <a:pt x="240" y="35"/>
                </a:cubicBezTo>
                <a:cubicBezTo>
                  <a:pt x="241" y="36"/>
                  <a:pt x="241" y="36"/>
                  <a:pt x="241" y="36"/>
                </a:cubicBezTo>
                <a:cubicBezTo>
                  <a:pt x="241" y="36"/>
                  <a:pt x="242" y="36"/>
                  <a:pt x="241" y="36"/>
                </a:cubicBezTo>
                <a:close/>
                <a:moveTo>
                  <a:pt x="242" y="32"/>
                </a:move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2" y="32"/>
                  <a:pt x="242" y="32"/>
                </a:cubicBezTo>
                <a:close/>
                <a:moveTo>
                  <a:pt x="242" y="36"/>
                </a:moveTo>
                <a:cubicBezTo>
                  <a:pt x="242" y="37"/>
                  <a:pt x="242" y="37"/>
                  <a:pt x="243" y="37"/>
                </a:cubicBezTo>
                <a:lnTo>
                  <a:pt x="242" y="36"/>
                </a:lnTo>
                <a:close/>
                <a:moveTo>
                  <a:pt x="240" y="39"/>
                </a:moveTo>
                <a:cubicBezTo>
                  <a:pt x="241" y="40"/>
                  <a:pt x="241" y="40"/>
                  <a:pt x="241" y="41"/>
                </a:cubicBezTo>
                <a:cubicBezTo>
                  <a:pt x="241" y="41"/>
                  <a:pt x="241" y="41"/>
                  <a:pt x="240" y="4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41"/>
                  <a:pt x="242" y="42"/>
                  <a:pt x="242" y="42"/>
                </a:cubicBezTo>
                <a:cubicBezTo>
                  <a:pt x="242" y="42"/>
                  <a:pt x="242" y="42"/>
                  <a:pt x="242" y="42"/>
                </a:cubicBezTo>
                <a:cubicBezTo>
                  <a:pt x="242" y="42"/>
                  <a:pt x="243" y="43"/>
                  <a:pt x="243" y="43"/>
                </a:cubicBezTo>
                <a:cubicBezTo>
                  <a:pt x="243" y="43"/>
                  <a:pt x="243" y="43"/>
                  <a:pt x="243" y="43"/>
                </a:cubicBezTo>
                <a:cubicBezTo>
                  <a:pt x="243" y="43"/>
                  <a:pt x="243" y="43"/>
                  <a:pt x="243" y="43"/>
                </a:cubicBezTo>
                <a:cubicBezTo>
                  <a:pt x="243" y="42"/>
                  <a:pt x="242" y="42"/>
                  <a:pt x="242" y="42"/>
                </a:cubicBezTo>
                <a:cubicBezTo>
                  <a:pt x="242" y="41"/>
                  <a:pt x="242" y="41"/>
                  <a:pt x="242" y="40"/>
                </a:cubicBezTo>
                <a:cubicBezTo>
                  <a:pt x="242" y="40"/>
                  <a:pt x="242" y="41"/>
                  <a:pt x="242" y="41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42" y="41"/>
                  <a:pt x="243" y="42"/>
                  <a:pt x="243" y="42"/>
                </a:cubicBezTo>
                <a:cubicBezTo>
                  <a:pt x="243" y="42"/>
                  <a:pt x="243" y="42"/>
                  <a:pt x="243" y="42"/>
                </a:cubicBezTo>
                <a:cubicBezTo>
                  <a:pt x="242" y="41"/>
                  <a:pt x="242" y="39"/>
                  <a:pt x="240" y="39"/>
                </a:cubicBezTo>
                <a:close/>
                <a:moveTo>
                  <a:pt x="240" y="39"/>
                </a:moveTo>
                <a:cubicBezTo>
                  <a:pt x="240" y="39"/>
                  <a:pt x="240" y="39"/>
                  <a:pt x="240" y="39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39"/>
                </a:lnTo>
                <a:close/>
                <a:moveTo>
                  <a:pt x="246" y="50"/>
                </a:moveTo>
                <a:cubicBezTo>
                  <a:pt x="247" y="51"/>
                  <a:pt x="247" y="51"/>
                  <a:pt x="247" y="51"/>
                </a:cubicBezTo>
                <a:cubicBezTo>
                  <a:pt x="246" y="50"/>
                  <a:pt x="246" y="50"/>
                  <a:pt x="246" y="50"/>
                </a:cubicBezTo>
                <a:close/>
                <a:moveTo>
                  <a:pt x="246" y="46"/>
                </a:moveTo>
                <a:cubicBezTo>
                  <a:pt x="246" y="46"/>
                  <a:pt x="246" y="46"/>
                  <a:pt x="246" y="46"/>
                </a:cubicBezTo>
                <a:close/>
                <a:moveTo>
                  <a:pt x="246" y="41"/>
                </a:moveTo>
                <a:cubicBezTo>
                  <a:pt x="246" y="41"/>
                  <a:pt x="246" y="41"/>
                  <a:pt x="246" y="41"/>
                </a:cubicBezTo>
                <a:cubicBezTo>
                  <a:pt x="246" y="41"/>
                  <a:pt x="246" y="41"/>
                  <a:pt x="246" y="41"/>
                </a:cubicBezTo>
                <a:close/>
                <a:moveTo>
                  <a:pt x="247" y="42"/>
                </a:moveTo>
                <a:cubicBezTo>
                  <a:pt x="247" y="42"/>
                  <a:pt x="247" y="42"/>
                  <a:pt x="247" y="42"/>
                </a:cubicBezTo>
                <a:cubicBezTo>
                  <a:pt x="247" y="42"/>
                  <a:pt x="247" y="42"/>
                  <a:pt x="247" y="42"/>
                </a:cubicBezTo>
                <a:close/>
                <a:moveTo>
                  <a:pt x="247" y="52"/>
                </a:moveTo>
                <a:cubicBezTo>
                  <a:pt x="247" y="52"/>
                  <a:pt x="247" y="52"/>
                  <a:pt x="247" y="52"/>
                </a:cubicBezTo>
                <a:cubicBezTo>
                  <a:pt x="247" y="53"/>
                  <a:pt x="247" y="53"/>
                  <a:pt x="247" y="53"/>
                </a:cubicBezTo>
                <a:lnTo>
                  <a:pt x="247" y="52"/>
                </a:lnTo>
                <a:close/>
                <a:moveTo>
                  <a:pt x="246" y="42"/>
                </a:moveTo>
                <a:cubicBezTo>
                  <a:pt x="246" y="41"/>
                  <a:pt x="246" y="41"/>
                  <a:pt x="246" y="41"/>
                </a:cubicBezTo>
                <a:cubicBezTo>
                  <a:pt x="246" y="41"/>
                  <a:pt x="246" y="41"/>
                  <a:pt x="246" y="41"/>
                </a:cubicBezTo>
                <a:lnTo>
                  <a:pt x="246" y="42"/>
                </a:lnTo>
                <a:close/>
                <a:moveTo>
                  <a:pt x="246" y="49"/>
                </a:moveTo>
                <a:cubicBezTo>
                  <a:pt x="246" y="48"/>
                  <a:pt x="246" y="48"/>
                  <a:pt x="246" y="48"/>
                </a:cubicBezTo>
                <a:lnTo>
                  <a:pt x="246" y="49"/>
                </a:lnTo>
                <a:close/>
                <a:moveTo>
                  <a:pt x="245" y="35"/>
                </a:moveTo>
                <a:cubicBezTo>
                  <a:pt x="246" y="35"/>
                  <a:pt x="245" y="34"/>
                  <a:pt x="245" y="34"/>
                </a:cubicBezTo>
                <a:cubicBezTo>
                  <a:pt x="245" y="34"/>
                  <a:pt x="245" y="35"/>
                  <a:pt x="245" y="35"/>
                </a:cubicBezTo>
                <a:close/>
                <a:moveTo>
                  <a:pt x="245" y="40"/>
                </a:moveTo>
                <a:cubicBezTo>
                  <a:pt x="245" y="39"/>
                  <a:pt x="245" y="39"/>
                  <a:pt x="245" y="39"/>
                </a:cubicBezTo>
                <a:cubicBezTo>
                  <a:pt x="245" y="40"/>
                  <a:pt x="245" y="40"/>
                  <a:pt x="245" y="40"/>
                </a:cubicBezTo>
                <a:close/>
                <a:moveTo>
                  <a:pt x="245" y="45"/>
                </a:moveTo>
                <a:cubicBezTo>
                  <a:pt x="245" y="44"/>
                  <a:pt x="245" y="44"/>
                  <a:pt x="245" y="44"/>
                </a:cubicBezTo>
                <a:cubicBezTo>
                  <a:pt x="245" y="45"/>
                  <a:pt x="245" y="45"/>
                  <a:pt x="245" y="45"/>
                </a:cubicBezTo>
                <a:cubicBezTo>
                  <a:pt x="245" y="45"/>
                  <a:pt x="245" y="45"/>
                  <a:pt x="245" y="45"/>
                </a:cubicBezTo>
                <a:cubicBezTo>
                  <a:pt x="245" y="46"/>
                  <a:pt x="245" y="46"/>
                  <a:pt x="245" y="47"/>
                </a:cubicBezTo>
                <a:cubicBezTo>
                  <a:pt x="245" y="46"/>
                  <a:pt x="246" y="46"/>
                  <a:pt x="245" y="45"/>
                </a:cubicBezTo>
                <a:close/>
                <a:moveTo>
                  <a:pt x="217" y="27"/>
                </a:moveTo>
                <a:cubicBezTo>
                  <a:pt x="217" y="27"/>
                  <a:pt x="217" y="27"/>
                  <a:pt x="217" y="27"/>
                </a:cubicBezTo>
                <a:cubicBezTo>
                  <a:pt x="217" y="27"/>
                  <a:pt x="217" y="27"/>
                  <a:pt x="217" y="27"/>
                </a:cubicBezTo>
                <a:close/>
                <a:moveTo>
                  <a:pt x="223" y="28"/>
                </a:moveTo>
                <a:cubicBezTo>
                  <a:pt x="224" y="29"/>
                  <a:pt x="224" y="29"/>
                  <a:pt x="224" y="29"/>
                </a:cubicBezTo>
                <a:cubicBezTo>
                  <a:pt x="224" y="29"/>
                  <a:pt x="224" y="28"/>
                  <a:pt x="223" y="28"/>
                </a:cubicBezTo>
                <a:close/>
                <a:moveTo>
                  <a:pt x="223" y="28"/>
                </a:moveTo>
                <a:cubicBezTo>
                  <a:pt x="223" y="28"/>
                  <a:pt x="223" y="28"/>
                  <a:pt x="223" y="28"/>
                </a:cubicBezTo>
                <a:cubicBezTo>
                  <a:pt x="223" y="28"/>
                  <a:pt x="223" y="28"/>
                  <a:pt x="223" y="28"/>
                </a:cubicBezTo>
                <a:close/>
                <a:moveTo>
                  <a:pt x="224" y="26"/>
                </a:moveTo>
                <a:cubicBezTo>
                  <a:pt x="224" y="26"/>
                  <a:pt x="224" y="26"/>
                  <a:pt x="224" y="26"/>
                </a:cubicBezTo>
                <a:cubicBezTo>
                  <a:pt x="224" y="26"/>
                  <a:pt x="224" y="26"/>
                  <a:pt x="224" y="26"/>
                </a:cubicBezTo>
                <a:cubicBezTo>
                  <a:pt x="224" y="26"/>
                  <a:pt x="224" y="26"/>
                  <a:pt x="224" y="26"/>
                </a:cubicBezTo>
                <a:close/>
                <a:moveTo>
                  <a:pt x="225" y="25"/>
                </a:moveTo>
                <a:cubicBezTo>
                  <a:pt x="225" y="25"/>
                  <a:pt x="225" y="25"/>
                  <a:pt x="225" y="25"/>
                </a:cubicBezTo>
                <a:close/>
                <a:moveTo>
                  <a:pt x="221" y="25"/>
                </a:moveTo>
                <a:cubicBezTo>
                  <a:pt x="221" y="25"/>
                  <a:pt x="221" y="25"/>
                  <a:pt x="221" y="25"/>
                </a:cubicBezTo>
                <a:cubicBezTo>
                  <a:pt x="221" y="25"/>
                  <a:pt x="221" y="25"/>
                  <a:pt x="221" y="25"/>
                </a:cubicBezTo>
                <a:close/>
                <a:moveTo>
                  <a:pt x="216" y="27"/>
                </a:moveTo>
                <a:cubicBezTo>
                  <a:pt x="216" y="27"/>
                  <a:pt x="217" y="27"/>
                  <a:pt x="217" y="27"/>
                </a:cubicBezTo>
                <a:cubicBezTo>
                  <a:pt x="218" y="27"/>
                  <a:pt x="218" y="27"/>
                  <a:pt x="218" y="27"/>
                </a:cubicBezTo>
                <a:cubicBezTo>
                  <a:pt x="217" y="27"/>
                  <a:pt x="217" y="27"/>
                  <a:pt x="216" y="27"/>
                </a:cubicBezTo>
                <a:close/>
                <a:moveTo>
                  <a:pt x="228" y="25"/>
                </a:moveTo>
                <a:cubicBezTo>
                  <a:pt x="228" y="25"/>
                  <a:pt x="228" y="25"/>
                  <a:pt x="228" y="25"/>
                </a:cubicBezTo>
                <a:cubicBezTo>
                  <a:pt x="228" y="26"/>
                  <a:pt x="228" y="25"/>
                  <a:pt x="228" y="25"/>
                </a:cubicBezTo>
                <a:close/>
                <a:moveTo>
                  <a:pt x="215" y="27"/>
                </a:moveTo>
                <a:cubicBezTo>
                  <a:pt x="216" y="27"/>
                  <a:pt x="216" y="27"/>
                  <a:pt x="216" y="27"/>
                </a:cubicBezTo>
                <a:cubicBezTo>
                  <a:pt x="216" y="27"/>
                  <a:pt x="215" y="27"/>
                  <a:pt x="216" y="27"/>
                </a:cubicBezTo>
                <a:cubicBezTo>
                  <a:pt x="216" y="27"/>
                  <a:pt x="216" y="27"/>
                  <a:pt x="216" y="27"/>
                </a:cubicBezTo>
                <a:lnTo>
                  <a:pt x="215" y="27"/>
                </a:lnTo>
                <a:close/>
                <a:moveTo>
                  <a:pt x="218" y="27"/>
                </a:moveTo>
                <a:cubicBezTo>
                  <a:pt x="218" y="27"/>
                  <a:pt x="218" y="27"/>
                  <a:pt x="218" y="27"/>
                </a:cubicBezTo>
                <a:close/>
                <a:moveTo>
                  <a:pt x="218" y="25"/>
                </a:moveTo>
                <a:cubicBezTo>
                  <a:pt x="219" y="25"/>
                  <a:pt x="219" y="25"/>
                  <a:pt x="219" y="25"/>
                </a:cubicBezTo>
                <a:cubicBezTo>
                  <a:pt x="219" y="25"/>
                  <a:pt x="219" y="25"/>
                  <a:pt x="218" y="25"/>
                </a:cubicBezTo>
                <a:close/>
                <a:moveTo>
                  <a:pt x="239" y="31"/>
                </a:moveTo>
                <a:cubicBezTo>
                  <a:pt x="240" y="31"/>
                  <a:pt x="240" y="31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lose/>
                <a:moveTo>
                  <a:pt x="243" y="42"/>
                </a:moveTo>
                <a:cubicBezTo>
                  <a:pt x="243" y="43"/>
                  <a:pt x="243" y="43"/>
                  <a:pt x="243" y="43"/>
                </a:cubicBezTo>
                <a:cubicBezTo>
                  <a:pt x="243" y="43"/>
                  <a:pt x="243" y="43"/>
                  <a:pt x="243" y="42"/>
                </a:cubicBezTo>
                <a:close/>
                <a:moveTo>
                  <a:pt x="238" y="33"/>
                </a:moveTo>
                <a:cubicBezTo>
                  <a:pt x="238" y="33"/>
                  <a:pt x="238" y="32"/>
                  <a:pt x="238" y="32"/>
                </a:cubicBezTo>
                <a:cubicBezTo>
                  <a:pt x="238" y="32"/>
                  <a:pt x="238" y="33"/>
                  <a:pt x="238" y="33"/>
                </a:cubicBezTo>
                <a:close/>
                <a:moveTo>
                  <a:pt x="240" y="35"/>
                </a:moveTo>
                <a:cubicBezTo>
                  <a:pt x="240" y="35"/>
                  <a:pt x="240" y="35"/>
                  <a:pt x="240" y="35"/>
                </a:cubicBezTo>
                <a:cubicBezTo>
                  <a:pt x="240" y="35"/>
                  <a:pt x="240" y="35"/>
                  <a:pt x="240" y="35"/>
                </a:cubicBezTo>
                <a:close/>
                <a:moveTo>
                  <a:pt x="237" y="30"/>
                </a:moveTo>
                <a:cubicBezTo>
                  <a:pt x="236" y="30"/>
                  <a:pt x="236" y="30"/>
                  <a:pt x="236" y="30"/>
                </a:cubicBezTo>
                <a:cubicBezTo>
                  <a:pt x="237" y="30"/>
                  <a:pt x="237" y="30"/>
                  <a:pt x="237" y="30"/>
                </a:cubicBezTo>
                <a:close/>
                <a:moveTo>
                  <a:pt x="236" y="32"/>
                </a:moveTo>
                <a:cubicBezTo>
                  <a:pt x="236" y="32"/>
                  <a:pt x="236" y="32"/>
                  <a:pt x="236" y="32"/>
                </a:cubicBezTo>
                <a:close/>
                <a:moveTo>
                  <a:pt x="231" y="31"/>
                </a:moveTo>
                <a:cubicBezTo>
                  <a:pt x="231" y="32"/>
                  <a:pt x="231" y="32"/>
                  <a:pt x="231" y="32"/>
                </a:cubicBezTo>
                <a:cubicBezTo>
                  <a:pt x="231" y="31"/>
                  <a:pt x="231" y="31"/>
                  <a:pt x="231" y="31"/>
                </a:cubicBezTo>
                <a:close/>
                <a:moveTo>
                  <a:pt x="232" y="30"/>
                </a:moveTo>
                <a:cubicBezTo>
                  <a:pt x="232" y="30"/>
                  <a:pt x="233" y="30"/>
                  <a:pt x="233" y="30"/>
                </a:cubicBezTo>
                <a:cubicBezTo>
                  <a:pt x="233" y="30"/>
                  <a:pt x="233" y="30"/>
                  <a:pt x="233" y="30"/>
                </a:cubicBezTo>
                <a:cubicBezTo>
                  <a:pt x="233" y="30"/>
                  <a:pt x="233" y="30"/>
                  <a:pt x="233" y="30"/>
                </a:cubicBezTo>
                <a:cubicBezTo>
                  <a:pt x="232" y="30"/>
                  <a:pt x="231" y="30"/>
                  <a:pt x="231" y="30"/>
                </a:cubicBezTo>
                <a:cubicBezTo>
                  <a:pt x="231" y="30"/>
                  <a:pt x="232" y="30"/>
                  <a:pt x="232" y="30"/>
                </a:cubicBezTo>
                <a:close/>
                <a:moveTo>
                  <a:pt x="234" y="30"/>
                </a:moveTo>
                <a:cubicBezTo>
                  <a:pt x="235" y="31"/>
                  <a:pt x="235" y="31"/>
                  <a:pt x="235" y="31"/>
                </a:cubicBezTo>
                <a:lnTo>
                  <a:pt x="234" y="30"/>
                </a:lnTo>
                <a:close/>
                <a:moveTo>
                  <a:pt x="246" y="83"/>
                </a:moveTo>
                <a:cubicBezTo>
                  <a:pt x="246" y="83"/>
                  <a:pt x="246" y="83"/>
                  <a:pt x="246" y="83"/>
                </a:cubicBezTo>
                <a:cubicBezTo>
                  <a:pt x="246" y="83"/>
                  <a:pt x="246" y="83"/>
                  <a:pt x="246" y="83"/>
                </a:cubicBezTo>
                <a:close/>
                <a:moveTo>
                  <a:pt x="210" y="27"/>
                </a:moveTo>
                <a:cubicBezTo>
                  <a:pt x="209" y="27"/>
                  <a:pt x="209" y="27"/>
                  <a:pt x="209" y="27"/>
                </a:cubicBezTo>
                <a:cubicBezTo>
                  <a:pt x="209" y="27"/>
                  <a:pt x="210" y="27"/>
                  <a:pt x="210" y="27"/>
                </a:cubicBezTo>
                <a:close/>
                <a:moveTo>
                  <a:pt x="210" y="26"/>
                </a:moveTo>
                <a:cubicBezTo>
                  <a:pt x="210" y="26"/>
                  <a:pt x="210" y="26"/>
                  <a:pt x="210" y="26"/>
                </a:cubicBezTo>
                <a:cubicBezTo>
                  <a:pt x="210" y="26"/>
                  <a:pt x="210" y="26"/>
                  <a:pt x="210" y="26"/>
                </a:cubicBezTo>
                <a:cubicBezTo>
                  <a:pt x="210" y="26"/>
                  <a:pt x="210" y="26"/>
                  <a:pt x="210" y="26"/>
                </a:cubicBezTo>
                <a:close/>
                <a:moveTo>
                  <a:pt x="160" y="32"/>
                </a:moveTo>
                <a:cubicBezTo>
                  <a:pt x="160" y="32"/>
                  <a:pt x="159" y="32"/>
                  <a:pt x="159" y="32"/>
                </a:cubicBezTo>
                <a:lnTo>
                  <a:pt x="160" y="32"/>
                </a:lnTo>
                <a:close/>
                <a:moveTo>
                  <a:pt x="210" y="27"/>
                </a:moveTo>
                <a:cubicBezTo>
                  <a:pt x="210" y="27"/>
                  <a:pt x="210" y="27"/>
                  <a:pt x="210" y="27"/>
                </a:cubicBezTo>
                <a:cubicBezTo>
                  <a:pt x="210" y="27"/>
                  <a:pt x="210" y="27"/>
                  <a:pt x="210" y="27"/>
                </a:cubicBezTo>
                <a:cubicBezTo>
                  <a:pt x="210" y="27"/>
                  <a:pt x="210" y="27"/>
                  <a:pt x="210" y="27"/>
                </a:cubicBezTo>
                <a:close/>
                <a:moveTo>
                  <a:pt x="193" y="22"/>
                </a:move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lose/>
                <a:moveTo>
                  <a:pt x="164" y="33"/>
                </a:moveTo>
                <a:cubicBezTo>
                  <a:pt x="163" y="34"/>
                  <a:pt x="163" y="34"/>
                  <a:pt x="162" y="35"/>
                </a:cubicBezTo>
                <a:cubicBezTo>
                  <a:pt x="163" y="34"/>
                  <a:pt x="163" y="34"/>
                  <a:pt x="164" y="33"/>
                </a:cubicBezTo>
                <a:close/>
                <a:moveTo>
                  <a:pt x="197" y="54"/>
                </a:moveTo>
                <a:cubicBezTo>
                  <a:pt x="197" y="53"/>
                  <a:pt x="197" y="53"/>
                  <a:pt x="197" y="53"/>
                </a:cubicBezTo>
                <a:cubicBezTo>
                  <a:pt x="197" y="54"/>
                  <a:pt x="197" y="54"/>
                  <a:pt x="197" y="54"/>
                </a:cubicBezTo>
                <a:close/>
                <a:moveTo>
                  <a:pt x="197" y="23"/>
                </a:moveTo>
                <a:cubicBezTo>
                  <a:pt x="197" y="23"/>
                  <a:pt x="197" y="23"/>
                  <a:pt x="197" y="23"/>
                </a:cubicBezTo>
                <a:cubicBezTo>
                  <a:pt x="197" y="23"/>
                  <a:pt x="197" y="23"/>
                  <a:pt x="197" y="23"/>
                </a:cubicBezTo>
                <a:close/>
                <a:moveTo>
                  <a:pt x="194" y="57"/>
                </a:moveTo>
                <a:cubicBezTo>
                  <a:pt x="194" y="57"/>
                  <a:pt x="194" y="57"/>
                  <a:pt x="194" y="57"/>
                </a:cubicBezTo>
                <a:cubicBezTo>
                  <a:pt x="193" y="57"/>
                  <a:pt x="193" y="57"/>
                  <a:pt x="193" y="57"/>
                </a:cubicBezTo>
                <a:lnTo>
                  <a:pt x="194" y="57"/>
                </a:lnTo>
                <a:close/>
                <a:moveTo>
                  <a:pt x="157" y="37"/>
                </a:moveTo>
                <a:cubicBezTo>
                  <a:pt x="156" y="37"/>
                  <a:pt x="156" y="38"/>
                  <a:pt x="155" y="39"/>
                </a:cubicBezTo>
                <a:cubicBezTo>
                  <a:pt x="156" y="38"/>
                  <a:pt x="156" y="37"/>
                  <a:pt x="157" y="37"/>
                </a:cubicBezTo>
                <a:close/>
                <a:moveTo>
                  <a:pt x="164" y="33"/>
                </a:moveTo>
                <a:cubicBezTo>
                  <a:pt x="164" y="33"/>
                  <a:pt x="164" y="33"/>
                  <a:pt x="164" y="33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5" y="32"/>
                  <a:pt x="165" y="33"/>
                  <a:pt x="164" y="33"/>
                </a:cubicBezTo>
                <a:close/>
                <a:moveTo>
                  <a:pt x="244" y="99"/>
                </a:moveTo>
                <a:cubicBezTo>
                  <a:pt x="244" y="99"/>
                  <a:pt x="244" y="99"/>
                  <a:pt x="244" y="99"/>
                </a:cubicBezTo>
                <a:cubicBezTo>
                  <a:pt x="244" y="99"/>
                  <a:pt x="244" y="99"/>
                  <a:pt x="244" y="99"/>
                </a:cubicBezTo>
                <a:close/>
                <a:moveTo>
                  <a:pt x="244" y="102"/>
                </a:moveTo>
                <a:cubicBezTo>
                  <a:pt x="244" y="102"/>
                  <a:pt x="244" y="102"/>
                  <a:pt x="244" y="102"/>
                </a:cubicBezTo>
                <a:cubicBezTo>
                  <a:pt x="244" y="102"/>
                  <a:pt x="244" y="102"/>
                  <a:pt x="244" y="102"/>
                </a:cubicBezTo>
                <a:close/>
                <a:moveTo>
                  <a:pt x="244" y="101"/>
                </a:moveTo>
                <a:cubicBezTo>
                  <a:pt x="244" y="101"/>
                  <a:pt x="244" y="101"/>
                  <a:pt x="244" y="101"/>
                </a:cubicBezTo>
                <a:cubicBezTo>
                  <a:pt x="244" y="101"/>
                  <a:pt x="244" y="101"/>
                  <a:pt x="244" y="101"/>
                </a:cubicBezTo>
                <a:close/>
                <a:moveTo>
                  <a:pt x="238" y="37"/>
                </a:moveTo>
                <a:cubicBezTo>
                  <a:pt x="239" y="38"/>
                  <a:pt x="239" y="38"/>
                  <a:pt x="239" y="38"/>
                </a:cubicBezTo>
                <a:cubicBezTo>
                  <a:pt x="239" y="38"/>
                  <a:pt x="238" y="37"/>
                  <a:pt x="238" y="37"/>
                </a:cubicBezTo>
                <a:close/>
                <a:moveTo>
                  <a:pt x="208" y="26"/>
                </a:moveTo>
                <a:cubicBezTo>
                  <a:pt x="208" y="26"/>
                  <a:pt x="208" y="26"/>
                  <a:pt x="208" y="26"/>
                </a:cubicBezTo>
                <a:cubicBezTo>
                  <a:pt x="208" y="26"/>
                  <a:pt x="208" y="26"/>
                  <a:pt x="208" y="26"/>
                </a:cubicBezTo>
                <a:close/>
                <a:moveTo>
                  <a:pt x="208" y="26"/>
                </a:moveTo>
                <a:cubicBezTo>
                  <a:pt x="209" y="26"/>
                  <a:pt x="209" y="26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8" y="26"/>
                  <a:pt x="208" y="26"/>
                </a:cubicBezTo>
                <a:close/>
                <a:moveTo>
                  <a:pt x="206" y="26"/>
                </a:moveTo>
                <a:cubicBezTo>
                  <a:pt x="206" y="26"/>
                  <a:pt x="206" y="26"/>
                  <a:pt x="206" y="26"/>
                </a:cubicBezTo>
                <a:cubicBezTo>
                  <a:pt x="206" y="26"/>
                  <a:pt x="206" y="26"/>
                  <a:pt x="206" y="26"/>
                </a:cubicBezTo>
                <a:close/>
                <a:moveTo>
                  <a:pt x="207" y="27"/>
                </a:moveTo>
                <a:cubicBezTo>
                  <a:pt x="207" y="27"/>
                  <a:pt x="207" y="27"/>
                  <a:pt x="207" y="27"/>
                </a:cubicBezTo>
                <a:cubicBezTo>
                  <a:pt x="207" y="27"/>
                  <a:pt x="207" y="27"/>
                  <a:pt x="207" y="27"/>
                </a:cubicBezTo>
                <a:close/>
                <a:moveTo>
                  <a:pt x="152" y="38"/>
                </a:moveTo>
                <a:cubicBezTo>
                  <a:pt x="153" y="36"/>
                  <a:pt x="153" y="36"/>
                  <a:pt x="153" y="36"/>
                </a:cubicBezTo>
                <a:cubicBezTo>
                  <a:pt x="152" y="37"/>
                  <a:pt x="152" y="37"/>
                  <a:pt x="152" y="37"/>
                </a:cubicBezTo>
                <a:lnTo>
                  <a:pt x="152" y="38"/>
                </a:lnTo>
                <a:close/>
                <a:moveTo>
                  <a:pt x="245" y="82"/>
                </a:moveTo>
                <a:cubicBezTo>
                  <a:pt x="245" y="83"/>
                  <a:pt x="245" y="83"/>
                  <a:pt x="245" y="83"/>
                </a:cubicBezTo>
                <a:cubicBezTo>
                  <a:pt x="245" y="82"/>
                  <a:pt x="245" y="82"/>
                  <a:pt x="245" y="82"/>
                </a:cubicBezTo>
                <a:close/>
                <a:moveTo>
                  <a:pt x="46" y="41"/>
                </a:move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lose/>
                <a:moveTo>
                  <a:pt x="245" y="83"/>
                </a:moveTo>
                <a:cubicBezTo>
                  <a:pt x="245" y="85"/>
                  <a:pt x="245" y="85"/>
                  <a:pt x="245" y="85"/>
                </a:cubicBezTo>
                <a:cubicBezTo>
                  <a:pt x="244" y="85"/>
                  <a:pt x="245" y="84"/>
                  <a:pt x="245" y="83"/>
                </a:cubicBezTo>
                <a:close/>
                <a:moveTo>
                  <a:pt x="245" y="83"/>
                </a:moveTo>
                <a:cubicBezTo>
                  <a:pt x="245" y="83"/>
                  <a:pt x="245" y="83"/>
                  <a:pt x="245" y="83"/>
                </a:cubicBezTo>
                <a:cubicBezTo>
                  <a:pt x="245" y="83"/>
                  <a:pt x="245" y="83"/>
                  <a:pt x="245" y="83"/>
                </a:cubicBezTo>
                <a:close/>
                <a:moveTo>
                  <a:pt x="244" y="100"/>
                </a:moveTo>
                <a:cubicBezTo>
                  <a:pt x="244" y="99"/>
                  <a:pt x="244" y="99"/>
                  <a:pt x="244" y="99"/>
                </a:cubicBezTo>
                <a:cubicBezTo>
                  <a:pt x="244" y="98"/>
                  <a:pt x="245" y="97"/>
                  <a:pt x="245" y="96"/>
                </a:cubicBezTo>
                <a:cubicBezTo>
                  <a:pt x="245" y="96"/>
                  <a:pt x="245" y="96"/>
                  <a:pt x="245" y="96"/>
                </a:cubicBezTo>
                <a:cubicBezTo>
                  <a:pt x="246" y="92"/>
                  <a:pt x="246" y="89"/>
                  <a:pt x="246" y="86"/>
                </a:cubicBezTo>
                <a:cubicBezTo>
                  <a:pt x="246" y="86"/>
                  <a:pt x="246" y="86"/>
                  <a:pt x="246" y="86"/>
                </a:cubicBezTo>
                <a:cubicBezTo>
                  <a:pt x="247" y="86"/>
                  <a:pt x="247" y="86"/>
                  <a:pt x="247" y="86"/>
                </a:cubicBezTo>
                <a:cubicBezTo>
                  <a:pt x="246" y="85"/>
                  <a:pt x="247" y="85"/>
                  <a:pt x="247" y="85"/>
                </a:cubicBezTo>
                <a:cubicBezTo>
                  <a:pt x="246" y="83"/>
                  <a:pt x="247" y="80"/>
                  <a:pt x="247" y="78"/>
                </a:cubicBezTo>
                <a:cubicBezTo>
                  <a:pt x="247" y="78"/>
                  <a:pt x="247" y="77"/>
                  <a:pt x="247" y="77"/>
                </a:cubicBezTo>
                <a:cubicBezTo>
                  <a:pt x="247" y="77"/>
                  <a:pt x="247" y="76"/>
                  <a:pt x="247" y="75"/>
                </a:cubicBezTo>
                <a:cubicBezTo>
                  <a:pt x="247" y="75"/>
                  <a:pt x="248" y="74"/>
                  <a:pt x="247" y="73"/>
                </a:cubicBezTo>
                <a:cubicBezTo>
                  <a:pt x="248" y="73"/>
                  <a:pt x="248" y="73"/>
                  <a:pt x="248" y="73"/>
                </a:cubicBezTo>
                <a:cubicBezTo>
                  <a:pt x="247" y="73"/>
                  <a:pt x="248" y="72"/>
                  <a:pt x="247" y="71"/>
                </a:cubicBezTo>
                <a:cubicBezTo>
                  <a:pt x="248" y="71"/>
                  <a:pt x="247" y="70"/>
                  <a:pt x="248" y="70"/>
                </a:cubicBezTo>
                <a:cubicBezTo>
                  <a:pt x="248" y="69"/>
                  <a:pt x="248" y="67"/>
                  <a:pt x="248" y="66"/>
                </a:cubicBezTo>
                <a:cubicBezTo>
                  <a:pt x="248" y="65"/>
                  <a:pt x="248" y="65"/>
                  <a:pt x="248" y="65"/>
                </a:cubicBezTo>
                <a:cubicBezTo>
                  <a:pt x="248" y="63"/>
                  <a:pt x="248" y="62"/>
                  <a:pt x="247" y="61"/>
                </a:cubicBezTo>
                <a:cubicBezTo>
                  <a:pt x="248" y="60"/>
                  <a:pt x="247" y="59"/>
                  <a:pt x="247" y="57"/>
                </a:cubicBezTo>
                <a:cubicBezTo>
                  <a:pt x="248" y="57"/>
                  <a:pt x="248" y="57"/>
                  <a:pt x="248" y="57"/>
                </a:cubicBezTo>
                <a:cubicBezTo>
                  <a:pt x="247" y="57"/>
                  <a:pt x="247" y="57"/>
                  <a:pt x="247" y="57"/>
                </a:cubicBezTo>
                <a:cubicBezTo>
                  <a:pt x="247" y="57"/>
                  <a:pt x="248" y="57"/>
                  <a:pt x="247" y="57"/>
                </a:cubicBezTo>
                <a:cubicBezTo>
                  <a:pt x="248" y="56"/>
                  <a:pt x="247" y="56"/>
                  <a:pt x="247" y="55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6" y="54"/>
                  <a:pt x="246" y="54"/>
                  <a:pt x="246" y="54"/>
                </a:cubicBezTo>
                <a:cubicBezTo>
                  <a:pt x="246" y="54"/>
                  <a:pt x="247" y="54"/>
                  <a:pt x="247" y="54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7" y="59"/>
                  <a:pt x="248" y="63"/>
                  <a:pt x="247" y="67"/>
                </a:cubicBezTo>
                <a:cubicBezTo>
                  <a:pt x="247" y="69"/>
                  <a:pt x="247" y="71"/>
                  <a:pt x="247" y="73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3"/>
                  <a:pt x="247" y="73"/>
                  <a:pt x="247" y="74"/>
                </a:cubicBezTo>
                <a:cubicBezTo>
                  <a:pt x="246" y="80"/>
                  <a:pt x="247" y="87"/>
                  <a:pt x="245" y="93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5" y="94"/>
                  <a:pt x="245" y="94"/>
                  <a:pt x="245" y="95"/>
                </a:cubicBezTo>
                <a:cubicBezTo>
                  <a:pt x="244" y="96"/>
                  <a:pt x="244" y="97"/>
                  <a:pt x="243" y="98"/>
                </a:cubicBezTo>
                <a:cubicBezTo>
                  <a:pt x="244" y="98"/>
                  <a:pt x="244" y="98"/>
                  <a:pt x="244" y="98"/>
                </a:cubicBezTo>
                <a:cubicBezTo>
                  <a:pt x="243" y="101"/>
                  <a:pt x="242" y="103"/>
                  <a:pt x="241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6"/>
                  <a:pt x="241" y="107"/>
                  <a:pt x="241" y="107"/>
                </a:cubicBezTo>
                <a:cubicBezTo>
                  <a:pt x="242" y="106"/>
                  <a:pt x="241" y="105"/>
                  <a:pt x="242" y="104"/>
                </a:cubicBezTo>
                <a:cubicBezTo>
                  <a:pt x="242" y="104"/>
                  <a:pt x="243" y="104"/>
                  <a:pt x="242" y="104"/>
                </a:cubicBezTo>
                <a:cubicBezTo>
                  <a:pt x="243" y="103"/>
                  <a:pt x="243" y="101"/>
                  <a:pt x="243" y="100"/>
                </a:cubicBezTo>
                <a:cubicBezTo>
                  <a:pt x="244" y="100"/>
                  <a:pt x="243" y="100"/>
                  <a:pt x="244" y="100"/>
                </a:cubicBezTo>
                <a:close/>
                <a:moveTo>
                  <a:pt x="245" y="90"/>
                </a:moveTo>
                <a:cubicBezTo>
                  <a:pt x="245" y="90"/>
                  <a:pt x="245" y="90"/>
                  <a:pt x="245" y="90"/>
                </a:cubicBezTo>
                <a:cubicBezTo>
                  <a:pt x="245" y="90"/>
                  <a:pt x="245" y="90"/>
                  <a:pt x="245" y="90"/>
                </a:cubicBezTo>
                <a:close/>
                <a:moveTo>
                  <a:pt x="170" y="26"/>
                </a:moveTo>
                <a:cubicBezTo>
                  <a:pt x="170" y="26"/>
                  <a:pt x="170" y="26"/>
                  <a:pt x="170" y="26"/>
                </a:cubicBezTo>
                <a:cubicBezTo>
                  <a:pt x="170" y="25"/>
                  <a:pt x="170" y="25"/>
                  <a:pt x="170" y="25"/>
                </a:cubicBezTo>
                <a:cubicBezTo>
                  <a:pt x="170" y="26"/>
                  <a:pt x="170" y="26"/>
                  <a:pt x="170" y="26"/>
                </a:cubicBezTo>
                <a:close/>
                <a:moveTo>
                  <a:pt x="22" y="109"/>
                </a:moveTo>
                <a:cubicBezTo>
                  <a:pt x="23" y="109"/>
                  <a:pt x="23" y="109"/>
                  <a:pt x="23" y="109"/>
                </a:cubicBezTo>
                <a:cubicBezTo>
                  <a:pt x="23" y="109"/>
                  <a:pt x="23" y="109"/>
                  <a:pt x="22" y="109"/>
                </a:cubicBezTo>
                <a:close/>
                <a:moveTo>
                  <a:pt x="31" y="34"/>
                </a:move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lose/>
                <a:moveTo>
                  <a:pt x="245" y="81"/>
                </a:moveTo>
                <a:cubicBezTo>
                  <a:pt x="245" y="80"/>
                  <a:pt x="245" y="80"/>
                  <a:pt x="245" y="80"/>
                </a:cubicBezTo>
                <a:cubicBezTo>
                  <a:pt x="245" y="79"/>
                  <a:pt x="245" y="79"/>
                  <a:pt x="245" y="79"/>
                </a:cubicBezTo>
                <a:lnTo>
                  <a:pt x="245" y="81"/>
                </a:lnTo>
                <a:close/>
                <a:moveTo>
                  <a:pt x="59" y="41"/>
                </a:move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lose/>
                <a:moveTo>
                  <a:pt x="64" y="46"/>
                </a:moveTo>
                <a:cubicBezTo>
                  <a:pt x="64" y="46"/>
                  <a:pt x="64" y="45"/>
                  <a:pt x="65" y="45"/>
                </a:cubicBezTo>
                <a:cubicBezTo>
                  <a:pt x="64" y="45"/>
                  <a:pt x="64" y="45"/>
                  <a:pt x="64" y="46"/>
                </a:cubicBezTo>
                <a:close/>
                <a:moveTo>
                  <a:pt x="244" y="113"/>
                </a:moveTo>
                <a:cubicBezTo>
                  <a:pt x="244" y="113"/>
                  <a:pt x="244" y="114"/>
                  <a:pt x="244" y="114"/>
                </a:cubicBezTo>
                <a:cubicBezTo>
                  <a:pt x="244" y="114"/>
                  <a:pt x="244" y="113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lose/>
                <a:moveTo>
                  <a:pt x="186" y="19"/>
                </a:moveTo>
                <a:cubicBezTo>
                  <a:pt x="186" y="19"/>
                  <a:pt x="186" y="19"/>
                  <a:pt x="186" y="19"/>
                </a:cubicBezTo>
                <a:cubicBezTo>
                  <a:pt x="186" y="19"/>
                  <a:pt x="186" y="19"/>
                  <a:pt x="186" y="19"/>
                </a:cubicBezTo>
                <a:cubicBezTo>
                  <a:pt x="186" y="19"/>
                  <a:pt x="186" y="19"/>
                  <a:pt x="186" y="19"/>
                </a:cubicBezTo>
                <a:close/>
                <a:moveTo>
                  <a:pt x="50" y="45"/>
                </a:moveTo>
                <a:cubicBezTo>
                  <a:pt x="50" y="46"/>
                  <a:pt x="50" y="46"/>
                  <a:pt x="49" y="47"/>
                </a:cubicBezTo>
                <a:cubicBezTo>
                  <a:pt x="50" y="46"/>
                  <a:pt x="50" y="46"/>
                  <a:pt x="50" y="45"/>
                </a:cubicBezTo>
                <a:close/>
                <a:moveTo>
                  <a:pt x="242" y="44"/>
                </a:moveTo>
                <a:cubicBezTo>
                  <a:pt x="242" y="44"/>
                  <a:pt x="242" y="44"/>
                  <a:pt x="242" y="44"/>
                </a:cubicBezTo>
                <a:cubicBezTo>
                  <a:pt x="242" y="43"/>
                  <a:pt x="242" y="43"/>
                  <a:pt x="241" y="43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1" y="42"/>
                  <a:pt x="240" y="41"/>
                  <a:pt x="240" y="4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38" y="39"/>
                  <a:pt x="237" y="37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7"/>
                  <a:pt x="237" y="37"/>
                </a:cubicBezTo>
                <a:cubicBezTo>
                  <a:pt x="237" y="37"/>
                  <a:pt x="237" y="37"/>
                  <a:pt x="237" y="37"/>
                </a:cubicBezTo>
                <a:cubicBezTo>
                  <a:pt x="237" y="37"/>
                  <a:pt x="237" y="37"/>
                  <a:pt x="237" y="37"/>
                </a:cubicBezTo>
                <a:cubicBezTo>
                  <a:pt x="237" y="37"/>
                  <a:pt x="237" y="37"/>
                  <a:pt x="237" y="37"/>
                </a:cubicBezTo>
                <a:cubicBezTo>
                  <a:pt x="237" y="37"/>
                  <a:pt x="237" y="37"/>
                  <a:pt x="237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8" y="36"/>
                  <a:pt x="239" y="35"/>
                  <a:pt x="239" y="34"/>
                </a:cubicBezTo>
                <a:cubicBezTo>
                  <a:pt x="239" y="34"/>
                  <a:pt x="239" y="33"/>
                  <a:pt x="239" y="33"/>
                </a:cubicBezTo>
                <a:cubicBezTo>
                  <a:pt x="239" y="33"/>
                  <a:pt x="239" y="33"/>
                  <a:pt x="239" y="33"/>
                </a:cubicBezTo>
                <a:cubicBezTo>
                  <a:pt x="239" y="33"/>
                  <a:pt x="239" y="33"/>
                  <a:pt x="239" y="33"/>
                </a:cubicBezTo>
                <a:cubicBezTo>
                  <a:pt x="238" y="33"/>
                  <a:pt x="238" y="32"/>
                  <a:pt x="237" y="32"/>
                </a:cubicBezTo>
                <a:cubicBezTo>
                  <a:pt x="237" y="32"/>
                  <a:pt x="237" y="33"/>
                  <a:pt x="236" y="33"/>
                </a:cubicBezTo>
                <a:cubicBezTo>
                  <a:pt x="236" y="33"/>
                  <a:pt x="235" y="32"/>
                  <a:pt x="234" y="32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35" y="32"/>
                  <a:pt x="235" y="33"/>
                  <a:pt x="236" y="33"/>
                </a:cubicBezTo>
                <a:cubicBezTo>
                  <a:pt x="236" y="33"/>
                  <a:pt x="235" y="34"/>
                  <a:pt x="235" y="34"/>
                </a:cubicBezTo>
                <a:cubicBezTo>
                  <a:pt x="235" y="35"/>
                  <a:pt x="236" y="35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6" y="36"/>
                  <a:pt x="236" y="36"/>
                  <a:pt x="236" y="36"/>
                </a:cubicBezTo>
                <a:cubicBezTo>
                  <a:pt x="235" y="36"/>
                  <a:pt x="234" y="35"/>
                  <a:pt x="234" y="34"/>
                </a:cubicBezTo>
                <a:cubicBezTo>
                  <a:pt x="233" y="34"/>
                  <a:pt x="233" y="34"/>
                  <a:pt x="233" y="33"/>
                </a:cubicBezTo>
                <a:cubicBezTo>
                  <a:pt x="233" y="33"/>
                  <a:pt x="233" y="33"/>
                  <a:pt x="233" y="33"/>
                </a:cubicBezTo>
                <a:cubicBezTo>
                  <a:pt x="233" y="33"/>
                  <a:pt x="232" y="33"/>
                  <a:pt x="232" y="33"/>
                </a:cubicBezTo>
                <a:cubicBezTo>
                  <a:pt x="233" y="33"/>
                  <a:pt x="233" y="33"/>
                  <a:pt x="233" y="33"/>
                </a:cubicBezTo>
                <a:cubicBezTo>
                  <a:pt x="232" y="33"/>
                  <a:pt x="231" y="33"/>
                  <a:pt x="231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32"/>
                  <a:pt x="233" y="32"/>
                  <a:pt x="233" y="32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32"/>
                  <a:pt x="233" y="32"/>
                  <a:pt x="233" y="32"/>
                </a:cubicBezTo>
                <a:cubicBezTo>
                  <a:pt x="233" y="32"/>
                  <a:pt x="234" y="32"/>
                  <a:pt x="234" y="32"/>
                </a:cubicBezTo>
                <a:cubicBezTo>
                  <a:pt x="233" y="32"/>
                  <a:pt x="232" y="32"/>
                  <a:pt x="231" y="32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30" y="32"/>
                  <a:pt x="230" y="32"/>
                  <a:pt x="230" y="32"/>
                </a:cubicBezTo>
                <a:cubicBezTo>
                  <a:pt x="229" y="32"/>
                  <a:pt x="228" y="31"/>
                  <a:pt x="226" y="31"/>
                </a:cubicBezTo>
                <a:cubicBezTo>
                  <a:pt x="226" y="30"/>
                  <a:pt x="224" y="29"/>
                  <a:pt x="222" y="28"/>
                </a:cubicBezTo>
                <a:cubicBezTo>
                  <a:pt x="222" y="28"/>
                  <a:pt x="221" y="28"/>
                  <a:pt x="221" y="28"/>
                </a:cubicBezTo>
                <a:cubicBezTo>
                  <a:pt x="220" y="28"/>
                  <a:pt x="219" y="27"/>
                  <a:pt x="219" y="28"/>
                </a:cubicBezTo>
                <a:cubicBezTo>
                  <a:pt x="219" y="28"/>
                  <a:pt x="219" y="28"/>
                  <a:pt x="219" y="28"/>
                </a:cubicBezTo>
                <a:cubicBezTo>
                  <a:pt x="219" y="28"/>
                  <a:pt x="219" y="28"/>
                  <a:pt x="218" y="28"/>
                </a:cubicBezTo>
                <a:cubicBezTo>
                  <a:pt x="218" y="28"/>
                  <a:pt x="218" y="27"/>
                  <a:pt x="217" y="27"/>
                </a:cubicBezTo>
                <a:cubicBezTo>
                  <a:pt x="216" y="27"/>
                  <a:pt x="216" y="28"/>
                  <a:pt x="216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13" y="28"/>
                  <a:pt x="212" y="30"/>
                  <a:pt x="210" y="30"/>
                </a:cubicBezTo>
                <a:cubicBezTo>
                  <a:pt x="210" y="29"/>
                  <a:pt x="209" y="29"/>
                  <a:pt x="209" y="29"/>
                </a:cubicBezTo>
                <a:cubicBezTo>
                  <a:pt x="210" y="30"/>
                  <a:pt x="210" y="30"/>
                  <a:pt x="210" y="30"/>
                </a:cubicBezTo>
                <a:cubicBezTo>
                  <a:pt x="209" y="31"/>
                  <a:pt x="209" y="29"/>
                  <a:pt x="208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209" y="29"/>
                  <a:pt x="208" y="29"/>
                  <a:pt x="208" y="28"/>
                </a:cubicBezTo>
                <a:cubicBezTo>
                  <a:pt x="208" y="28"/>
                  <a:pt x="208" y="29"/>
                  <a:pt x="208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08" y="28"/>
                  <a:pt x="207" y="28"/>
                  <a:pt x="207" y="28"/>
                </a:cubicBezTo>
                <a:cubicBezTo>
                  <a:pt x="206" y="27"/>
                  <a:pt x="206" y="27"/>
                  <a:pt x="205" y="26"/>
                </a:cubicBezTo>
                <a:cubicBezTo>
                  <a:pt x="205" y="26"/>
                  <a:pt x="205" y="26"/>
                  <a:pt x="206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6"/>
                  <a:pt x="203" y="26"/>
                  <a:pt x="203" y="26"/>
                </a:cubicBezTo>
                <a:cubicBezTo>
                  <a:pt x="203" y="26"/>
                  <a:pt x="203" y="26"/>
                  <a:pt x="203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4" y="25"/>
                  <a:pt x="204" y="25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5" y="25"/>
                  <a:pt x="205" y="25"/>
                  <a:pt x="206" y="25"/>
                </a:cubicBezTo>
                <a:cubicBezTo>
                  <a:pt x="206" y="25"/>
                  <a:pt x="206" y="25"/>
                  <a:pt x="206" y="25"/>
                </a:cubicBezTo>
                <a:cubicBezTo>
                  <a:pt x="206" y="26"/>
                  <a:pt x="206" y="26"/>
                  <a:pt x="205" y="26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7" y="26"/>
                  <a:pt x="207" y="25"/>
                  <a:pt x="207" y="25"/>
                </a:cubicBezTo>
                <a:cubicBezTo>
                  <a:pt x="208" y="25"/>
                  <a:pt x="207" y="26"/>
                  <a:pt x="208" y="26"/>
                </a:cubicBezTo>
                <a:cubicBezTo>
                  <a:pt x="208" y="26"/>
                  <a:pt x="208" y="26"/>
                  <a:pt x="208" y="25"/>
                </a:cubicBezTo>
                <a:cubicBezTo>
                  <a:pt x="208" y="25"/>
                  <a:pt x="207" y="25"/>
                  <a:pt x="208" y="25"/>
                </a:cubicBezTo>
                <a:cubicBezTo>
                  <a:pt x="208" y="25"/>
                  <a:pt x="208" y="25"/>
                  <a:pt x="208" y="25"/>
                </a:cubicBezTo>
                <a:cubicBezTo>
                  <a:pt x="209" y="25"/>
                  <a:pt x="210" y="25"/>
                  <a:pt x="210" y="25"/>
                </a:cubicBezTo>
                <a:cubicBezTo>
                  <a:pt x="210" y="25"/>
                  <a:pt x="209" y="25"/>
                  <a:pt x="209" y="25"/>
                </a:cubicBezTo>
                <a:cubicBezTo>
                  <a:pt x="208" y="25"/>
                  <a:pt x="207" y="25"/>
                  <a:pt x="206" y="25"/>
                </a:cubicBezTo>
                <a:cubicBezTo>
                  <a:pt x="207" y="25"/>
                  <a:pt x="207" y="24"/>
                  <a:pt x="208" y="25"/>
                </a:cubicBezTo>
                <a:cubicBezTo>
                  <a:pt x="208" y="25"/>
                  <a:pt x="208" y="25"/>
                  <a:pt x="207" y="25"/>
                </a:cubicBezTo>
                <a:cubicBezTo>
                  <a:pt x="207" y="24"/>
                  <a:pt x="207" y="24"/>
                  <a:pt x="207" y="24"/>
                </a:cubicBezTo>
                <a:cubicBezTo>
                  <a:pt x="208" y="24"/>
                  <a:pt x="208" y="24"/>
                  <a:pt x="208" y="24"/>
                </a:cubicBezTo>
                <a:cubicBezTo>
                  <a:pt x="206" y="25"/>
                  <a:pt x="205" y="24"/>
                  <a:pt x="204" y="23"/>
                </a:cubicBezTo>
                <a:cubicBezTo>
                  <a:pt x="203" y="23"/>
                  <a:pt x="204" y="23"/>
                  <a:pt x="203" y="23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23"/>
                  <a:pt x="202" y="23"/>
                  <a:pt x="201" y="23"/>
                </a:cubicBezTo>
                <a:cubicBezTo>
                  <a:pt x="200" y="23"/>
                  <a:pt x="198" y="23"/>
                  <a:pt x="196" y="23"/>
                </a:cubicBezTo>
                <a:cubicBezTo>
                  <a:pt x="194" y="23"/>
                  <a:pt x="192" y="24"/>
                  <a:pt x="191" y="24"/>
                </a:cubicBezTo>
                <a:cubicBezTo>
                  <a:pt x="191" y="23"/>
                  <a:pt x="191" y="23"/>
                  <a:pt x="191" y="23"/>
                </a:cubicBezTo>
                <a:cubicBezTo>
                  <a:pt x="189" y="23"/>
                  <a:pt x="189" y="23"/>
                  <a:pt x="189" y="23"/>
                </a:cubicBezTo>
                <a:cubicBezTo>
                  <a:pt x="189" y="23"/>
                  <a:pt x="191" y="23"/>
                  <a:pt x="191" y="23"/>
                </a:cubicBezTo>
                <a:cubicBezTo>
                  <a:pt x="192" y="23"/>
                  <a:pt x="194" y="22"/>
                  <a:pt x="195" y="22"/>
                </a:cubicBezTo>
                <a:cubicBezTo>
                  <a:pt x="196" y="23"/>
                  <a:pt x="196" y="23"/>
                  <a:pt x="196" y="23"/>
                </a:cubicBezTo>
                <a:cubicBezTo>
                  <a:pt x="195" y="22"/>
                  <a:pt x="195" y="22"/>
                  <a:pt x="194" y="22"/>
                </a:cubicBezTo>
                <a:cubicBezTo>
                  <a:pt x="194" y="22"/>
                  <a:pt x="194" y="22"/>
                  <a:pt x="194" y="22"/>
                </a:cubicBezTo>
                <a:cubicBezTo>
                  <a:pt x="194" y="22"/>
                  <a:pt x="194" y="22"/>
                  <a:pt x="194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2" y="22"/>
                  <a:pt x="192" y="22"/>
                  <a:pt x="192" y="22"/>
                </a:cubicBezTo>
                <a:cubicBezTo>
                  <a:pt x="193" y="21"/>
                  <a:pt x="194" y="22"/>
                  <a:pt x="195" y="21"/>
                </a:cubicBezTo>
                <a:cubicBezTo>
                  <a:pt x="195" y="21"/>
                  <a:pt x="196" y="22"/>
                  <a:pt x="196" y="21"/>
                </a:cubicBezTo>
                <a:cubicBezTo>
                  <a:pt x="196" y="21"/>
                  <a:pt x="197" y="21"/>
                  <a:pt x="197" y="22"/>
                </a:cubicBezTo>
                <a:cubicBezTo>
                  <a:pt x="197" y="22"/>
                  <a:pt x="196" y="22"/>
                  <a:pt x="196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197" y="22"/>
                  <a:pt x="197" y="21"/>
                  <a:pt x="196" y="21"/>
                </a:cubicBezTo>
                <a:cubicBezTo>
                  <a:pt x="196" y="21"/>
                  <a:pt x="195" y="21"/>
                  <a:pt x="195" y="21"/>
                </a:cubicBezTo>
                <a:cubicBezTo>
                  <a:pt x="195" y="21"/>
                  <a:pt x="195" y="21"/>
                  <a:pt x="194" y="21"/>
                </a:cubicBezTo>
                <a:cubicBezTo>
                  <a:pt x="195" y="21"/>
                  <a:pt x="195" y="21"/>
                  <a:pt x="195" y="21"/>
                </a:cubicBezTo>
                <a:cubicBezTo>
                  <a:pt x="195" y="20"/>
                  <a:pt x="194" y="21"/>
                  <a:pt x="193" y="21"/>
                </a:cubicBezTo>
                <a:cubicBezTo>
                  <a:pt x="193" y="21"/>
                  <a:pt x="193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194" y="20"/>
                  <a:pt x="194" y="19"/>
                  <a:pt x="193" y="19"/>
                </a:cubicBezTo>
                <a:cubicBezTo>
                  <a:pt x="193" y="19"/>
                  <a:pt x="193" y="20"/>
                  <a:pt x="193" y="20"/>
                </a:cubicBezTo>
                <a:cubicBezTo>
                  <a:pt x="193" y="20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3" y="21"/>
                  <a:pt x="193" y="21"/>
                </a:cubicBezTo>
                <a:cubicBezTo>
                  <a:pt x="193" y="21"/>
                  <a:pt x="192" y="21"/>
                  <a:pt x="192" y="21"/>
                </a:cubicBezTo>
                <a:cubicBezTo>
                  <a:pt x="192" y="21"/>
                  <a:pt x="192" y="21"/>
                  <a:pt x="191" y="21"/>
                </a:cubicBezTo>
                <a:cubicBezTo>
                  <a:pt x="191" y="22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0" y="21"/>
                  <a:pt x="190" y="21"/>
                  <a:pt x="189" y="21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0" y="20"/>
                  <a:pt x="190" y="20"/>
                  <a:pt x="189" y="20"/>
                </a:cubicBezTo>
                <a:cubicBezTo>
                  <a:pt x="189" y="20"/>
                  <a:pt x="189" y="20"/>
                  <a:pt x="189" y="21"/>
                </a:cubicBezTo>
                <a:cubicBezTo>
                  <a:pt x="189" y="21"/>
                  <a:pt x="189" y="21"/>
                  <a:pt x="189" y="21"/>
                </a:cubicBezTo>
                <a:cubicBezTo>
                  <a:pt x="189" y="21"/>
                  <a:pt x="189" y="21"/>
                  <a:pt x="189" y="21"/>
                </a:cubicBezTo>
                <a:cubicBezTo>
                  <a:pt x="188" y="22"/>
                  <a:pt x="186" y="22"/>
                  <a:pt x="185" y="22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4" y="21"/>
                  <a:pt x="183" y="20"/>
                  <a:pt x="181" y="20"/>
                </a:cubicBezTo>
                <a:cubicBezTo>
                  <a:pt x="180" y="20"/>
                  <a:pt x="179" y="21"/>
                  <a:pt x="179" y="22"/>
                </a:cubicBezTo>
                <a:cubicBezTo>
                  <a:pt x="179" y="23"/>
                  <a:pt x="179" y="23"/>
                  <a:pt x="179" y="23"/>
                </a:cubicBezTo>
                <a:cubicBezTo>
                  <a:pt x="178" y="23"/>
                  <a:pt x="177" y="24"/>
                  <a:pt x="176" y="24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75" y="23"/>
                  <a:pt x="174" y="23"/>
                  <a:pt x="173" y="23"/>
                </a:cubicBezTo>
                <a:cubicBezTo>
                  <a:pt x="172" y="23"/>
                  <a:pt x="172" y="23"/>
                  <a:pt x="172" y="24"/>
                </a:cubicBezTo>
                <a:cubicBezTo>
                  <a:pt x="172" y="24"/>
                  <a:pt x="172" y="25"/>
                  <a:pt x="172" y="25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2" y="25"/>
                  <a:pt x="172" y="25"/>
                  <a:pt x="172" y="26"/>
                </a:cubicBezTo>
                <a:cubicBezTo>
                  <a:pt x="170" y="26"/>
                  <a:pt x="168" y="27"/>
                  <a:pt x="166" y="29"/>
                </a:cubicBezTo>
                <a:cubicBezTo>
                  <a:pt x="165" y="29"/>
                  <a:pt x="163" y="30"/>
                  <a:pt x="162" y="31"/>
                </a:cubicBezTo>
                <a:cubicBezTo>
                  <a:pt x="161" y="32"/>
                  <a:pt x="160" y="32"/>
                  <a:pt x="159" y="33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8" y="32"/>
                  <a:pt x="159" y="32"/>
                  <a:pt x="159" y="32"/>
                </a:cubicBezTo>
                <a:cubicBezTo>
                  <a:pt x="160" y="32"/>
                  <a:pt x="159" y="31"/>
                  <a:pt x="160" y="31"/>
                </a:cubicBezTo>
                <a:cubicBezTo>
                  <a:pt x="161" y="31"/>
                  <a:pt x="162" y="30"/>
                  <a:pt x="163" y="29"/>
                </a:cubicBezTo>
                <a:cubicBezTo>
                  <a:pt x="163" y="28"/>
                  <a:pt x="164" y="29"/>
                  <a:pt x="163" y="28"/>
                </a:cubicBezTo>
                <a:cubicBezTo>
                  <a:pt x="163" y="28"/>
                  <a:pt x="164" y="28"/>
                  <a:pt x="164" y="27"/>
                </a:cubicBezTo>
                <a:cubicBezTo>
                  <a:pt x="165" y="27"/>
                  <a:pt x="165" y="26"/>
                  <a:pt x="166" y="26"/>
                </a:cubicBezTo>
                <a:cubicBezTo>
                  <a:pt x="168" y="24"/>
                  <a:pt x="170" y="23"/>
                  <a:pt x="173" y="22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4" y="22"/>
                  <a:pt x="174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7" y="20"/>
                  <a:pt x="177" y="20"/>
                  <a:pt x="178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80" y="19"/>
                  <a:pt x="182" y="19"/>
                  <a:pt x="184" y="19"/>
                </a:cubicBezTo>
                <a:cubicBezTo>
                  <a:pt x="184" y="19"/>
                  <a:pt x="185" y="18"/>
                  <a:pt x="185" y="19"/>
                </a:cubicBezTo>
                <a:cubicBezTo>
                  <a:pt x="186" y="19"/>
                  <a:pt x="187" y="18"/>
                  <a:pt x="188" y="19"/>
                </a:cubicBezTo>
                <a:cubicBezTo>
                  <a:pt x="189" y="18"/>
                  <a:pt x="190" y="19"/>
                  <a:pt x="191" y="18"/>
                </a:cubicBezTo>
                <a:cubicBezTo>
                  <a:pt x="190" y="18"/>
                  <a:pt x="189" y="18"/>
                  <a:pt x="189" y="17"/>
                </a:cubicBezTo>
                <a:cubicBezTo>
                  <a:pt x="189" y="17"/>
                  <a:pt x="189" y="17"/>
                  <a:pt x="189" y="17"/>
                </a:cubicBezTo>
                <a:cubicBezTo>
                  <a:pt x="191" y="16"/>
                  <a:pt x="192" y="16"/>
                  <a:pt x="193" y="16"/>
                </a:cubicBezTo>
                <a:cubicBezTo>
                  <a:pt x="193" y="16"/>
                  <a:pt x="193" y="16"/>
                  <a:pt x="192" y="16"/>
                </a:cubicBezTo>
                <a:cubicBezTo>
                  <a:pt x="187" y="16"/>
                  <a:pt x="182" y="18"/>
                  <a:pt x="177" y="19"/>
                </a:cubicBezTo>
                <a:cubicBezTo>
                  <a:pt x="177" y="19"/>
                  <a:pt x="176" y="20"/>
                  <a:pt x="176" y="20"/>
                </a:cubicBezTo>
                <a:cubicBezTo>
                  <a:pt x="174" y="20"/>
                  <a:pt x="172" y="21"/>
                  <a:pt x="170" y="22"/>
                </a:cubicBezTo>
                <a:cubicBezTo>
                  <a:pt x="170" y="23"/>
                  <a:pt x="169" y="23"/>
                  <a:pt x="169" y="23"/>
                </a:cubicBezTo>
                <a:cubicBezTo>
                  <a:pt x="168" y="24"/>
                  <a:pt x="168" y="24"/>
                  <a:pt x="167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66" y="26"/>
                  <a:pt x="164" y="27"/>
                  <a:pt x="162" y="29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2" y="28"/>
                  <a:pt x="162" y="28"/>
                  <a:pt x="161" y="28"/>
                </a:cubicBezTo>
                <a:cubicBezTo>
                  <a:pt x="160" y="28"/>
                  <a:pt x="160" y="28"/>
                  <a:pt x="160" y="29"/>
                </a:cubicBezTo>
                <a:cubicBezTo>
                  <a:pt x="160" y="29"/>
                  <a:pt x="160" y="30"/>
                  <a:pt x="161" y="30"/>
                </a:cubicBezTo>
                <a:cubicBezTo>
                  <a:pt x="156" y="34"/>
                  <a:pt x="152" y="39"/>
                  <a:pt x="148" y="44"/>
                </a:cubicBezTo>
                <a:cubicBezTo>
                  <a:pt x="146" y="46"/>
                  <a:pt x="145" y="48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4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5" y="47"/>
                  <a:pt x="147" y="44"/>
                  <a:pt x="149" y="41"/>
                </a:cubicBezTo>
                <a:cubicBezTo>
                  <a:pt x="149" y="41"/>
                  <a:pt x="150" y="40"/>
                  <a:pt x="150" y="39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1" y="38"/>
                  <a:pt x="152" y="38"/>
                  <a:pt x="151" y="37"/>
                </a:cubicBezTo>
                <a:cubicBezTo>
                  <a:pt x="151" y="37"/>
                  <a:pt x="152" y="37"/>
                  <a:pt x="152" y="36"/>
                </a:cubicBezTo>
                <a:cubicBezTo>
                  <a:pt x="151" y="37"/>
                  <a:pt x="151" y="38"/>
                  <a:pt x="150" y="38"/>
                </a:cubicBezTo>
                <a:cubicBezTo>
                  <a:pt x="150" y="40"/>
                  <a:pt x="148" y="40"/>
                  <a:pt x="148" y="41"/>
                </a:cubicBezTo>
                <a:cubicBezTo>
                  <a:pt x="146" y="42"/>
                  <a:pt x="147" y="44"/>
                  <a:pt x="145" y="44"/>
                </a:cubicBezTo>
                <a:cubicBezTo>
                  <a:pt x="146" y="44"/>
                  <a:pt x="145" y="44"/>
                  <a:pt x="145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4" y="45"/>
                  <a:pt x="144" y="46"/>
                  <a:pt x="143" y="46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1" y="49"/>
                  <a:pt x="141" y="50"/>
                  <a:pt x="140" y="50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9" y="50"/>
                  <a:pt x="139" y="49"/>
                  <a:pt x="138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9" y="49"/>
                  <a:pt x="140" y="50"/>
                  <a:pt x="140" y="50"/>
                </a:cubicBezTo>
                <a:cubicBezTo>
                  <a:pt x="139" y="50"/>
                  <a:pt x="138" y="49"/>
                  <a:pt x="138" y="49"/>
                </a:cubicBezTo>
                <a:cubicBezTo>
                  <a:pt x="137" y="49"/>
                  <a:pt x="137" y="49"/>
                  <a:pt x="137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5" y="48"/>
                  <a:pt x="134" y="47"/>
                  <a:pt x="134" y="47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4" y="47"/>
                  <a:pt x="133" y="47"/>
                  <a:pt x="132" y="46"/>
                </a:cubicBezTo>
                <a:cubicBezTo>
                  <a:pt x="131" y="46"/>
                  <a:pt x="131" y="46"/>
                  <a:pt x="130" y="46"/>
                </a:cubicBezTo>
                <a:cubicBezTo>
                  <a:pt x="129" y="46"/>
                  <a:pt x="127" y="44"/>
                  <a:pt x="126" y="44"/>
                </a:cubicBezTo>
                <a:cubicBezTo>
                  <a:pt x="125" y="44"/>
                  <a:pt x="124" y="44"/>
                  <a:pt x="122" y="44"/>
                </a:cubicBezTo>
                <a:cubicBezTo>
                  <a:pt x="120" y="42"/>
                  <a:pt x="117" y="41"/>
                  <a:pt x="113" y="41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2" y="41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2" y="39"/>
                  <a:pt x="111" y="39"/>
                  <a:pt x="111" y="39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2" y="39"/>
                  <a:pt x="111" y="39"/>
                  <a:pt x="110" y="39"/>
                </a:cubicBezTo>
                <a:cubicBezTo>
                  <a:pt x="108" y="37"/>
                  <a:pt x="105" y="35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99" y="36"/>
                  <a:pt x="99" y="36"/>
                  <a:pt x="99" y="36"/>
                </a:cubicBezTo>
                <a:cubicBezTo>
                  <a:pt x="100" y="35"/>
                  <a:pt x="101" y="34"/>
                  <a:pt x="101" y="33"/>
                </a:cubicBezTo>
                <a:cubicBezTo>
                  <a:pt x="101" y="31"/>
                  <a:pt x="99" y="29"/>
                  <a:pt x="97" y="29"/>
                </a:cubicBezTo>
                <a:cubicBezTo>
                  <a:pt x="95" y="29"/>
                  <a:pt x="93" y="31"/>
                  <a:pt x="93" y="33"/>
                </a:cubicBezTo>
                <a:cubicBezTo>
                  <a:pt x="93" y="33"/>
                  <a:pt x="93" y="34"/>
                  <a:pt x="94" y="34"/>
                </a:cubicBezTo>
                <a:cubicBezTo>
                  <a:pt x="92" y="34"/>
                  <a:pt x="90" y="33"/>
                  <a:pt x="88" y="34"/>
                </a:cubicBezTo>
                <a:cubicBezTo>
                  <a:pt x="85" y="35"/>
                  <a:pt x="83" y="35"/>
                  <a:pt x="80" y="37"/>
                </a:cubicBezTo>
                <a:cubicBezTo>
                  <a:pt x="79" y="37"/>
                  <a:pt x="78" y="38"/>
                  <a:pt x="77" y="38"/>
                </a:cubicBezTo>
                <a:cubicBezTo>
                  <a:pt x="73" y="41"/>
                  <a:pt x="69" y="44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7" y="46"/>
                  <a:pt x="68" y="44"/>
                  <a:pt x="69" y="42"/>
                </a:cubicBezTo>
                <a:cubicBezTo>
                  <a:pt x="68" y="44"/>
                  <a:pt x="67" y="45"/>
                  <a:pt x="66" y="47"/>
                </a:cubicBezTo>
                <a:cubicBezTo>
                  <a:pt x="65" y="46"/>
                  <a:pt x="64" y="46"/>
                  <a:pt x="63" y="46"/>
                </a:cubicBezTo>
                <a:cubicBezTo>
                  <a:pt x="63" y="46"/>
                  <a:pt x="62" y="46"/>
                  <a:pt x="62" y="46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5"/>
                  <a:pt x="64" y="44"/>
                  <a:pt x="64" y="44"/>
                </a:cubicBezTo>
                <a:cubicBezTo>
                  <a:pt x="64" y="43"/>
                  <a:pt x="64" y="43"/>
                  <a:pt x="63" y="43"/>
                </a:cubicBezTo>
                <a:cubicBezTo>
                  <a:pt x="63" y="43"/>
                  <a:pt x="62" y="43"/>
                  <a:pt x="62" y="44"/>
                </a:cubicBezTo>
                <a:cubicBezTo>
                  <a:pt x="62" y="44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2" y="45"/>
                  <a:pt x="62" y="46"/>
                </a:cubicBezTo>
                <a:cubicBezTo>
                  <a:pt x="60" y="46"/>
                  <a:pt x="59" y="47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8" y="49"/>
                  <a:pt x="58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8"/>
                  <a:pt x="58" y="48"/>
                  <a:pt x="58" y="48"/>
                </a:cubicBezTo>
                <a:cubicBezTo>
                  <a:pt x="59" y="47"/>
                  <a:pt x="59" y="46"/>
                  <a:pt x="60" y="45"/>
                </a:cubicBezTo>
                <a:cubicBezTo>
                  <a:pt x="60" y="44"/>
                  <a:pt x="60" y="44"/>
                  <a:pt x="61" y="43"/>
                </a:cubicBezTo>
                <a:cubicBezTo>
                  <a:pt x="60" y="42"/>
                  <a:pt x="62" y="42"/>
                  <a:pt x="61" y="41"/>
                </a:cubicBezTo>
                <a:cubicBezTo>
                  <a:pt x="61" y="40"/>
                  <a:pt x="62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39"/>
                  <a:pt x="60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2"/>
                  <a:pt x="59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2"/>
                  <a:pt x="58" y="42"/>
                  <a:pt x="58" y="43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3"/>
                  <a:pt x="57" y="43"/>
                  <a:pt x="57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3"/>
                  <a:pt x="56" y="4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7" y="39"/>
                  <a:pt x="57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8"/>
                  <a:pt x="59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8" y="37"/>
                  <a:pt x="58" y="38"/>
                  <a:pt x="58" y="38"/>
                </a:cubicBezTo>
                <a:cubicBezTo>
                  <a:pt x="58" y="37"/>
                  <a:pt x="59" y="36"/>
                  <a:pt x="57" y="36"/>
                </a:cubicBezTo>
                <a:cubicBezTo>
                  <a:pt x="57" y="36"/>
                  <a:pt x="56" y="36"/>
                  <a:pt x="56" y="36"/>
                </a:cubicBezTo>
                <a:cubicBezTo>
                  <a:pt x="56" y="37"/>
                  <a:pt x="55" y="38"/>
                  <a:pt x="54" y="38"/>
                </a:cubicBezTo>
                <a:cubicBezTo>
                  <a:pt x="51" y="42"/>
                  <a:pt x="50" y="47"/>
                  <a:pt x="48" y="52"/>
                </a:cubicBezTo>
                <a:cubicBezTo>
                  <a:pt x="48" y="52"/>
                  <a:pt x="48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1"/>
                  <a:pt x="47" y="51"/>
                </a:cubicBezTo>
                <a:cubicBezTo>
                  <a:pt x="47" y="51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9"/>
                  <a:pt x="47" y="50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8" y="49"/>
                  <a:pt x="48" y="48"/>
                </a:cubicBezTo>
                <a:cubicBezTo>
                  <a:pt x="49" y="47"/>
                  <a:pt x="49" y="46"/>
                  <a:pt x="50" y="45"/>
                </a:cubicBezTo>
                <a:cubicBezTo>
                  <a:pt x="50" y="44"/>
                  <a:pt x="51" y="43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9" y="45"/>
                  <a:pt x="48" y="4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5"/>
                  <a:pt x="49" y="44"/>
                  <a:pt x="49" y="43"/>
                </a:cubicBezTo>
                <a:cubicBezTo>
                  <a:pt x="49" y="42"/>
                  <a:pt x="50" y="41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49" y="39"/>
                  <a:pt x="51" y="38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8"/>
                  <a:pt x="49" y="38"/>
                </a:cubicBezTo>
                <a:cubicBezTo>
                  <a:pt x="50" y="37"/>
                  <a:pt x="50" y="36"/>
                  <a:pt x="50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38"/>
                  <a:pt x="49" y="39"/>
                  <a:pt x="48" y="40"/>
                </a:cubicBezTo>
                <a:cubicBezTo>
                  <a:pt x="48" y="40"/>
                  <a:pt x="48" y="40"/>
                  <a:pt x="47" y="41"/>
                </a:cubicBezTo>
                <a:cubicBezTo>
                  <a:pt x="47" y="39"/>
                  <a:pt x="48" y="38"/>
                  <a:pt x="49" y="37"/>
                </a:cubicBezTo>
                <a:cubicBezTo>
                  <a:pt x="48" y="38"/>
                  <a:pt x="47" y="39"/>
                  <a:pt x="46" y="40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0"/>
                  <a:pt x="44" y="41"/>
                </a:cubicBezTo>
                <a:cubicBezTo>
                  <a:pt x="44" y="42"/>
                  <a:pt x="43" y="44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39" y="51"/>
                  <a:pt x="37" y="57"/>
                  <a:pt x="35" y="62"/>
                </a:cubicBezTo>
                <a:cubicBezTo>
                  <a:pt x="35" y="62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4" y="66"/>
                  <a:pt x="33" y="68"/>
                  <a:pt x="32" y="71"/>
                </a:cubicBezTo>
                <a:cubicBezTo>
                  <a:pt x="32" y="68"/>
                  <a:pt x="34" y="66"/>
                  <a:pt x="34" y="64"/>
                </a:cubicBezTo>
                <a:cubicBezTo>
                  <a:pt x="36" y="56"/>
                  <a:pt x="40" y="49"/>
                  <a:pt x="43" y="41"/>
                </a:cubicBezTo>
                <a:cubicBezTo>
                  <a:pt x="44" y="41"/>
                  <a:pt x="44" y="40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37"/>
                  <a:pt x="46" y="35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0"/>
                  <a:pt x="47" y="31"/>
                  <a:pt x="46" y="31"/>
                </a:cubicBezTo>
                <a:cubicBezTo>
                  <a:pt x="45" y="32"/>
                  <a:pt x="45" y="34"/>
                  <a:pt x="44" y="36"/>
                </a:cubicBezTo>
                <a:cubicBezTo>
                  <a:pt x="44" y="34"/>
                  <a:pt x="44" y="33"/>
                  <a:pt x="45" y="32"/>
                </a:cubicBezTo>
                <a:cubicBezTo>
                  <a:pt x="44" y="32"/>
                  <a:pt x="44" y="34"/>
                  <a:pt x="43" y="34"/>
                </a:cubicBezTo>
                <a:cubicBezTo>
                  <a:pt x="43" y="34"/>
                  <a:pt x="43" y="35"/>
                  <a:pt x="43" y="35"/>
                </a:cubicBezTo>
                <a:cubicBezTo>
                  <a:pt x="42" y="34"/>
                  <a:pt x="41" y="34"/>
                  <a:pt x="41" y="34"/>
                </a:cubicBezTo>
                <a:cubicBezTo>
                  <a:pt x="40" y="34"/>
                  <a:pt x="40" y="34"/>
                  <a:pt x="39" y="34"/>
                </a:cubicBezTo>
                <a:cubicBezTo>
                  <a:pt x="39" y="34"/>
                  <a:pt x="39" y="33"/>
                  <a:pt x="40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39" y="33"/>
                  <a:pt x="39" y="33"/>
                </a:cubicBezTo>
                <a:cubicBezTo>
                  <a:pt x="39" y="33"/>
                  <a:pt x="38" y="34"/>
                  <a:pt x="38" y="33"/>
                </a:cubicBezTo>
                <a:cubicBezTo>
                  <a:pt x="38" y="34"/>
                  <a:pt x="38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5"/>
                  <a:pt x="36" y="36"/>
                  <a:pt x="36" y="38"/>
                </a:cubicBezTo>
                <a:cubicBezTo>
                  <a:pt x="36" y="37"/>
                  <a:pt x="35" y="37"/>
                  <a:pt x="36" y="36"/>
                </a:cubicBezTo>
                <a:cubicBezTo>
                  <a:pt x="37" y="35"/>
                  <a:pt x="37" y="34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7" y="33"/>
                  <a:pt x="36" y="33"/>
                </a:cubicBezTo>
                <a:cubicBezTo>
                  <a:pt x="35" y="33"/>
                  <a:pt x="35" y="35"/>
                  <a:pt x="34" y="36"/>
                </a:cubicBezTo>
                <a:cubicBezTo>
                  <a:pt x="34" y="36"/>
                  <a:pt x="34" y="37"/>
                  <a:pt x="33" y="38"/>
                </a:cubicBezTo>
                <a:cubicBezTo>
                  <a:pt x="32" y="39"/>
                  <a:pt x="31" y="41"/>
                  <a:pt x="31" y="43"/>
                </a:cubicBezTo>
                <a:cubicBezTo>
                  <a:pt x="31" y="44"/>
                  <a:pt x="30" y="44"/>
                  <a:pt x="30" y="44"/>
                </a:cubicBezTo>
                <a:cubicBezTo>
                  <a:pt x="30" y="45"/>
                  <a:pt x="30" y="46"/>
                  <a:pt x="29" y="47"/>
                </a:cubicBezTo>
                <a:cubicBezTo>
                  <a:pt x="29" y="48"/>
                  <a:pt x="29" y="48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50"/>
                  <a:pt x="28" y="50"/>
                </a:cubicBezTo>
                <a:cubicBezTo>
                  <a:pt x="28" y="50"/>
                  <a:pt x="28" y="50"/>
                  <a:pt x="28" y="51"/>
                </a:cubicBezTo>
                <a:cubicBezTo>
                  <a:pt x="28" y="51"/>
                  <a:pt x="28" y="52"/>
                  <a:pt x="27" y="53"/>
                </a:cubicBezTo>
                <a:cubicBezTo>
                  <a:pt x="27" y="53"/>
                  <a:pt x="27" y="52"/>
                  <a:pt x="27" y="52"/>
                </a:cubicBezTo>
                <a:cubicBezTo>
                  <a:pt x="27" y="52"/>
                  <a:pt x="27" y="52"/>
                  <a:pt x="28" y="51"/>
                </a:cubicBezTo>
                <a:cubicBezTo>
                  <a:pt x="27" y="50"/>
                  <a:pt x="28" y="49"/>
                  <a:pt x="28" y="48"/>
                </a:cubicBezTo>
                <a:cubicBezTo>
                  <a:pt x="28" y="47"/>
                  <a:pt x="28" y="46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30" y="44"/>
                  <a:pt x="31" y="43"/>
                  <a:pt x="31" y="41"/>
                </a:cubicBezTo>
                <a:cubicBezTo>
                  <a:pt x="31" y="40"/>
                  <a:pt x="30" y="40"/>
                  <a:pt x="30" y="39"/>
                </a:cubicBezTo>
                <a:cubicBezTo>
                  <a:pt x="31" y="38"/>
                  <a:pt x="31" y="36"/>
                  <a:pt x="31" y="35"/>
                </a:cubicBezTo>
                <a:cubicBezTo>
                  <a:pt x="31" y="36"/>
                  <a:pt x="31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6"/>
                  <a:pt x="31" y="35"/>
                  <a:pt x="30" y="33"/>
                </a:cubicBezTo>
                <a:cubicBezTo>
                  <a:pt x="30" y="32"/>
                  <a:pt x="30" y="30"/>
                  <a:pt x="31" y="29"/>
                </a:cubicBezTo>
                <a:cubicBezTo>
                  <a:pt x="32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0" y="29"/>
                  <a:pt x="3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28" y="29"/>
                  <a:pt x="28" y="29"/>
                  <a:pt x="27" y="29"/>
                </a:cubicBezTo>
                <a:cubicBezTo>
                  <a:pt x="26" y="31"/>
                  <a:pt x="25" y="34"/>
                  <a:pt x="24" y="35"/>
                </a:cubicBezTo>
                <a:cubicBezTo>
                  <a:pt x="22" y="39"/>
                  <a:pt x="22" y="39"/>
                  <a:pt x="22" y="39"/>
                </a:cubicBezTo>
                <a:cubicBezTo>
                  <a:pt x="21" y="38"/>
                  <a:pt x="23" y="36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6"/>
                  <a:pt x="21" y="37"/>
                  <a:pt x="20" y="38"/>
                </a:cubicBezTo>
                <a:cubicBezTo>
                  <a:pt x="21" y="38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40"/>
                </a:cubicBezTo>
                <a:cubicBezTo>
                  <a:pt x="21" y="39"/>
                  <a:pt x="21" y="39"/>
                  <a:pt x="21" y="38"/>
                </a:cubicBezTo>
                <a:cubicBezTo>
                  <a:pt x="21" y="38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2" y="40"/>
                  <a:pt x="21" y="41"/>
                  <a:pt x="21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3"/>
                  <a:pt x="20" y="44"/>
                </a:cubicBezTo>
                <a:cubicBezTo>
                  <a:pt x="19" y="47"/>
                  <a:pt x="18" y="50"/>
                  <a:pt x="16" y="53"/>
                </a:cubicBezTo>
                <a:cubicBezTo>
                  <a:pt x="16" y="54"/>
                  <a:pt x="15" y="55"/>
                  <a:pt x="15" y="55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7"/>
                  <a:pt x="15" y="58"/>
                  <a:pt x="15" y="59"/>
                </a:cubicBezTo>
                <a:cubicBezTo>
                  <a:pt x="13" y="61"/>
                  <a:pt x="14" y="64"/>
                  <a:pt x="13" y="66"/>
                </a:cubicBezTo>
                <a:cubicBezTo>
                  <a:pt x="13" y="66"/>
                  <a:pt x="13" y="67"/>
                  <a:pt x="12" y="67"/>
                </a:cubicBezTo>
                <a:cubicBezTo>
                  <a:pt x="12" y="68"/>
                  <a:pt x="12" y="68"/>
                  <a:pt x="12" y="69"/>
                </a:cubicBezTo>
                <a:cubicBezTo>
                  <a:pt x="12" y="69"/>
                  <a:pt x="12" y="69"/>
                  <a:pt x="12" y="70"/>
                </a:cubicBezTo>
                <a:cubicBezTo>
                  <a:pt x="11" y="76"/>
                  <a:pt x="11" y="82"/>
                  <a:pt x="12" y="88"/>
                </a:cubicBezTo>
                <a:cubicBezTo>
                  <a:pt x="11" y="90"/>
                  <a:pt x="12" y="92"/>
                  <a:pt x="12" y="94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7"/>
                  <a:pt x="13" y="98"/>
                  <a:pt x="13" y="99"/>
                </a:cubicBezTo>
                <a:cubicBezTo>
                  <a:pt x="14" y="101"/>
                  <a:pt x="15" y="102"/>
                  <a:pt x="16" y="104"/>
                </a:cubicBezTo>
                <a:cubicBezTo>
                  <a:pt x="16" y="106"/>
                  <a:pt x="17" y="108"/>
                  <a:pt x="19" y="109"/>
                </a:cubicBezTo>
                <a:cubicBezTo>
                  <a:pt x="19" y="108"/>
                  <a:pt x="19" y="108"/>
                  <a:pt x="19" y="108"/>
                </a:cubicBezTo>
                <a:cubicBezTo>
                  <a:pt x="20" y="109"/>
                  <a:pt x="21" y="109"/>
                  <a:pt x="22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2" y="109"/>
                  <a:pt x="22" y="109"/>
                </a:cubicBezTo>
                <a:cubicBezTo>
                  <a:pt x="22" y="109"/>
                  <a:pt x="22" y="108"/>
                  <a:pt x="23" y="107"/>
                </a:cubicBezTo>
                <a:cubicBezTo>
                  <a:pt x="23" y="107"/>
                  <a:pt x="23" y="107"/>
                  <a:pt x="24" y="107"/>
                </a:cubicBezTo>
                <a:cubicBezTo>
                  <a:pt x="25" y="107"/>
                  <a:pt x="25" y="109"/>
                  <a:pt x="27" y="109"/>
                </a:cubicBezTo>
                <a:cubicBezTo>
                  <a:pt x="27" y="109"/>
                  <a:pt x="28" y="109"/>
                  <a:pt x="29" y="110"/>
                </a:cubicBezTo>
                <a:cubicBezTo>
                  <a:pt x="30" y="111"/>
                  <a:pt x="32" y="112"/>
                  <a:pt x="34" y="113"/>
                </a:cubicBezTo>
                <a:cubicBezTo>
                  <a:pt x="34" y="113"/>
                  <a:pt x="35" y="114"/>
                  <a:pt x="35" y="114"/>
                </a:cubicBezTo>
                <a:cubicBezTo>
                  <a:pt x="37" y="116"/>
                  <a:pt x="40" y="116"/>
                  <a:pt x="43" y="116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43" y="116"/>
                  <a:pt x="44" y="116"/>
                  <a:pt x="44" y="115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3" y="116"/>
                  <a:pt x="41" y="116"/>
                  <a:pt x="39" y="116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8" y="115"/>
                  <a:pt x="37" y="115"/>
                  <a:pt x="37" y="115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114"/>
                  <a:pt x="37" y="115"/>
                  <a:pt x="38" y="115"/>
                </a:cubicBezTo>
                <a:cubicBezTo>
                  <a:pt x="38" y="115"/>
                  <a:pt x="39" y="115"/>
                  <a:pt x="39" y="115"/>
                </a:cubicBezTo>
                <a:cubicBezTo>
                  <a:pt x="38" y="115"/>
                  <a:pt x="38" y="114"/>
                  <a:pt x="38" y="114"/>
                </a:cubicBezTo>
                <a:cubicBezTo>
                  <a:pt x="37" y="114"/>
                  <a:pt x="36" y="114"/>
                  <a:pt x="36" y="113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6" y="114"/>
                  <a:pt x="36" y="114"/>
                  <a:pt x="35" y="114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8" y="114"/>
                  <a:pt x="40" y="112"/>
                  <a:pt x="43" y="112"/>
                </a:cubicBezTo>
                <a:cubicBezTo>
                  <a:pt x="45" y="113"/>
                  <a:pt x="47" y="112"/>
                  <a:pt x="49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50" y="113"/>
                  <a:pt x="51" y="112"/>
                  <a:pt x="51" y="113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1" y="114"/>
                  <a:pt x="51" y="114"/>
                </a:cubicBezTo>
                <a:cubicBezTo>
                  <a:pt x="51" y="115"/>
                  <a:pt x="52" y="114"/>
                  <a:pt x="52" y="114"/>
                </a:cubicBezTo>
                <a:cubicBezTo>
                  <a:pt x="52" y="114"/>
                  <a:pt x="52" y="115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14"/>
                  <a:pt x="52" y="114"/>
                  <a:pt x="52" y="114"/>
                </a:cubicBezTo>
                <a:cubicBezTo>
                  <a:pt x="52" y="114"/>
                  <a:pt x="52" y="114"/>
                  <a:pt x="53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3" y="113"/>
                  <a:pt x="53" y="113"/>
                  <a:pt x="54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14"/>
                  <a:pt x="53" y="115"/>
                  <a:pt x="53" y="115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1" y="115"/>
                  <a:pt x="50" y="116"/>
                  <a:pt x="49" y="115"/>
                </a:cubicBezTo>
                <a:cubicBezTo>
                  <a:pt x="49" y="115"/>
                  <a:pt x="50" y="115"/>
                  <a:pt x="51" y="114"/>
                </a:cubicBezTo>
                <a:cubicBezTo>
                  <a:pt x="49" y="115"/>
                  <a:pt x="48" y="115"/>
                  <a:pt x="47" y="115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7" y="116"/>
                  <a:pt x="48" y="116"/>
                  <a:pt x="48" y="117"/>
                </a:cubicBezTo>
                <a:cubicBezTo>
                  <a:pt x="49" y="117"/>
                  <a:pt x="50" y="118"/>
                  <a:pt x="51" y="118"/>
                </a:cubicBezTo>
                <a:cubicBezTo>
                  <a:pt x="52" y="118"/>
                  <a:pt x="53" y="118"/>
                  <a:pt x="55" y="118"/>
                </a:cubicBezTo>
                <a:cubicBezTo>
                  <a:pt x="54" y="118"/>
                  <a:pt x="55" y="117"/>
                  <a:pt x="55" y="117"/>
                </a:cubicBezTo>
                <a:cubicBezTo>
                  <a:pt x="55" y="117"/>
                  <a:pt x="56" y="117"/>
                  <a:pt x="56" y="117"/>
                </a:cubicBezTo>
                <a:cubicBezTo>
                  <a:pt x="58" y="115"/>
                  <a:pt x="59" y="118"/>
                  <a:pt x="61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0" y="117"/>
                  <a:pt x="60" y="117"/>
                  <a:pt x="59" y="117"/>
                </a:cubicBezTo>
                <a:cubicBezTo>
                  <a:pt x="59" y="116"/>
                  <a:pt x="60" y="116"/>
                  <a:pt x="60" y="116"/>
                </a:cubicBezTo>
                <a:cubicBezTo>
                  <a:pt x="61" y="116"/>
                  <a:pt x="61" y="115"/>
                  <a:pt x="62" y="115"/>
                </a:cubicBezTo>
                <a:cubicBezTo>
                  <a:pt x="62" y="116"/>
                  <a:pt x="63" y="116"/>
                  <a:pt x="63" y="117"/>
                </a:cubicBezTo>
                <a:cubicBezTo>
                  <a:pt x="66" y="118"/>
                  <a:pt x="69" y="120"/>
                  <a:pt x="73" y="119"/>
                </a:cubicBezTo>
                <a:cubicBezTo>
                  <a:pt x="75" y="118"/>
                  <a:pt x="77" y="117"/>
                  <a:pt x="79" y="116"/>
                </a:cubicBezTo>
                <a:cubicBezTo>
                  <a:pt x="79" y="116"/>
                  <a:pt x="79" y="116"/>
                  <a:pt x="79" y="116"/>
                </a:cubicBezTo>
                <a:cubicBezTo>
                  <a:pt x="79" y="115"/>
                  <a:pt x="80" y="115"/>
                  <a:pt x="80" y="115"/>
                </a:cubicBezTo>
                <a:cubicBezTo>
                  <a:pt x="81" y="115"/>
                  <a:pt x="81" y="114"/>
                  <a:pt x="81" y="114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81" y="113"/>
                  <a:pt x="81" y="113"/>
                  <a:pt x="81" y="113"/>
                </a:cubicBezTo>
                <a:cubicBezTo>
                  <a:pt x="82" y="113"/>
                  <a:pt x="82" y="113"/>
                  <a:pt x="82" y="112"/>
                </a:cubicBezTo>
                <a:cubicBezTo>
                  <a:pt x="84" y="111"/>
                  <a:pt x="86" y="109"/>
                  <a:pt x="87" y="108"/>
                </a:cubicBezTo>
                <a:cubicBezTo>
                  <a:pt x="88" y="108"/>
                  <a:pt x="88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0" y="105"/>
                  <a:pt x="91" y="105"/>
                  <a:pt x="91" y="104"/>
                </a:cubicBezTo>
                <a:cubicBezTo>
                  <a:pt x="92" y="104"/>
                  <a:pt x="93" y="103"/>
                  <a:pt x="93" y="102"/>
                </a:cubicBezTo>
                <a:cubicBezTo>
                  <a:pt x="93" y="102"/>
                  <a:pt x="93" y="103"/>
                  <a:pt x="92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2"/>
                  <a:pt x="93" y="101"/>
                  <a:pt x="93" y="101"/>
                </a:cubicBezTo>
                <a:cubicBezTo>
                  <a:pt x="99" y="94"/>
                  <a:pt x="101" y="86"/>
                  <a:pt x="108" y="79"/>
                </a:cubicBezTo>
                <a:cubicBezTo>
                  <a:pt x="107" y="79"/>
                  <a:pt x="108" y="79"/>
                  <a:pt x="108" y="79"/>
                </a:cubicBezTo>
                <a:cubicBezTo>
                  <a:pt x="109" y="77"/>
                  <a:pt x="110" y="77"/>
                  <a:pt x="111" y="75"/>
                </a:cubicBezTo>
                <a:cubicBezTo>
                  <a:pt x="111" y="76"/>
                  <a:pt x="110" y="76"/>
                  <a:pt x="110" y="76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8" y="79"/>
                  <a:pt x="109" y="79"/>
                  <a:pt x="109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9" y="78"/>
                  <a:pt x="110" y="78"/>
                  <a:pt x="109" y="78"/>
                </a:cubicBezTo>
                <a:cubicBezTo>
                  <a:pt x="110" y="77"/>
                  <a:pt x="110" y="76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4"/>
                  <a:pt x="112" y="74"/>
                  <a:pt x="112" y="74"/>
                </a:cubicBezTo>
                <a:cubicBezTo>
                  <a:pt x="112" y="74"/>
                  <a:pt x="112" y="75"/>
                  <a:pt x="111" y="75"/>
                </a:cubicBezTo>
                <a:cubicBezTo>
                  <a:pt x="112" y="75"/>
                  <a:pt x="112" y="74"/>
                  <a:pt x="112" y="74"/>
                </a:cubicBezTo>
                <a:cubicBezTo>
                  <a:pt x="112" y="74"/>
                  <a:pt x="113" y="74"/>
                  <a:pt x="113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2" y="76"/>
                  <a:pt x="112" y="77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13" y="77"/>
                  <a:pt x="112" y="76"/>
                  <a:pt x="113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3" y="76"/>
                  <a:pt x="113" y="78"/>
                  <a:pt x="113" y="79"/>
                </a:cubicBezTo>
                <a:cubicBezTo>
                  <a:pt x="113" y="80"/>
                  <a:pt x="113" y="80"/>
                  <a:pt x="113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3" y="82"/>
                  <a:pt x="113" y="82"/>
                  <a:pt x="113" y="83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84"/>
                  <a:pt x="113" y="86"/>
                  <a:pt x="113" y="87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88"/>
                  <a:pt x="113" y="89"/>
                  <a:pt x="113" y="90"/>
                </a:cubicBezTo>
                <a:cubicBezTo>
                  <a:pt x="112" y="93"/>
                  <a:pt x="113" y="97"/>
                  <a:pt x="113" y="101"/>
                </a:cubicBezTo>
                <a:cubicBezTo>
                  <a:pt x="113" y="101"/>
                  <a:pt x="113" y="101"/>
                  <a:pt x="113" y="101"/>
                </a:cubicBezTo>
                <a:cubicBezTo>
                  <a:pt x="113" y="101"/>
                  <a:pt x="113" y="101"/>
                  <a:pt x="113" y="101"/>
                </a:cubicBezTo>
                <a:cubicBezTo>
                  <a:pt x="114" y="103"/>
                  <a:pt x="114" y="105"/>
                  <a:pt x="115" y="106"/>
                </a:cubicBezTo>
                <a:cubicBezTo>
                  <a:pt x="114" y="106"/>
                  <a:pt x="114" y="107"/>
                  <a:pt x="114" y="107"/>
                </a:cubicBezTo>
                <a:cubicBezTo>
                  <a:pt x="114" y="108"/>
                  <a:pt x="114" y="108"/>
                  <a:pt x="115" y="108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16" y="109"/>
                  <a:pt x="116" y="110"/>
                  <a:pt x="117" y="111"/>
                </a:cubicBezTo>
                <a:cubicBezTo>
                  <a:pt x="118" y="111"/>
                  <a:pt x="118" y="112"/>
                  <a:pt x="120" y="113"/>
                </a:cubicBezTo>
                <a:cubicBezTo>
                  <a:pt x="120" y="112"/>
                  <a:pt x="121" y="113"/>
                  <a:pt x="122" y="112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3" y="113"/>
                  <a:pt x="123" y="113"/>
                  <a:pt x="123" y="113"/>
                </a:cubicBezTo>
                <a:cubicBezTo>
                  <a:pt x="123" y="113"/>
                  <a:pt x="124" y="113"/>
                  <a:pt x="124" y="113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6" y="113"/>
                  <a:pt x="129" y="113"/>
                  <a:pt x="131" y="112"/>
                </a:cubicBezTo>
                <a:cubicBezTo>
                  <a:pt x="131" y="111"/>
                  <a:pt x="132" y="111"/>
                  <a:pt x="132" y="110"/>
                </a:cubicBezTo>
                <a:cubicBezTo>
                  <a:pt x="134" y="109"/>
                  <a:pt x="135" y="108"/>
                  <a:pt x="136" y="107"/>
                </a:cubicBezTo>
                <a:cubicBezTo>
                  <a:pt x="136" y="107"/>
                  <a:pt x="137" y="107"/>
                  <a:pt x="137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07"/>
                  <a:pt x="139" y="107"/>
                  <a:pt x="139" y="107"/>
                </a:cubicBezTo>
                <a:cubicBezTo>
                  <a:pt x="139" y="107"/>
                  <a:pt x="139" y="108"/>
                  <a:pt x="139" y="108"/>
                </a:cubicBezTo>
                <a:cubicBezTo>
                  <a:pt x="139" y="107"/>
                  <a:pt x="140" y="107"/>
                  <a:pt x="140" y="107"/>
                </a:cubicBezTo>
                <a:cubicBezTo>
                  <a:pt x="140" y="107"/>
                  <a:pt x="141" y="107"/>
                  <a:pt x="141" y="107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0" y="109"/>
                  <a:pt x="141" y="108"/>
                  <a:pt x="141" y="108"/>
                </a:cubicBezTo>
                <a:cubicBezTo>
                  <a:pt x="142" y="109"/>
                  <a:pt x="142" y="110"/>
                  <a:pt x="142" y="111"/>
                </a:cubicBezTo>
                <a:cubicBezTo>
                  <a:pt x="142" y="112"/>
                  <a:pt x="142" y="112"/>
                  <a:pt x="142" y="112"/>
                </a:cubicBezTo>
                <a:cubicBezTo>
                  <a:pt x="142" y="112"/>
                  <a:pt x="142" y="112"/>
                  <a:pt x="142" y="112"/>
                </a:cubicBezTo>
                <a:cubicBezTo>
                  <a:pt x="142" y="112"/>
                  <a:pt x="142" y="112"/>
                  <a:pt x="143" y="112"/>
                </a:cubicBezTo>
                <a:cubicBezTo>
                  <a:pt x="143" y="113"/>
                  <a:pt x="141" y="113"/>
                  <a:pt x="142" y="113"/>
                </a:cubicBezTo>
                <a:cubicBezTo>
                  <a:pt x="143" y="114"/>
                  <a:pt x="143" y="113"/>
                  <a:pt x="143" y="113"/>
                </a:cubicBezTo>
                <a:cubicBezTo>
                  <a:pt x="143" y="114"/>
                  <a:pt x="144" y="115"/>
                  <a:pt x="144" y="115"/>
                </a:cubicBezTo>
                <a:cubicBezTo>
                  <a:pt x="145" y="116"/>
                  <a:pt x="146" y="116"/>
                  <a:pt x="147" y="116"/>
                </a:cubicBezTo>
                <a:cubicBezTo>
                  <a:pt x="147" y="116"/>
                  <a:pt x="148" y="116"/>
                  <a:pt x="148" y="116"/>
                </a:cubicBezTo>
                <a:cubicBezTo>
                  <a:pt x="151" y="116"/>
                  <a:pt x="153" y="115"/>
                  <a:pt x="155" y="114"/>
                </a:cubicBezTo>
                <a:cubicBezTo>
                  <a:pt x="156" y="113"/>
                  <a:pt x="157" y="112"/>
                  <a:pt x="158" y="110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59" y="110"/>
                  <a:pt x="159" y="110"/>
                  <a:pt x="159" y="109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59" y="109"/>
                  <a:pt x="160" y="109"/>
                  <a:pt x="160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0" y="108"/>
                  <a:pt x="160" y="108"/>
                  <a:pt x="161" y="107"/>
                </a:cubicBezTo>
                <a:cubicBezTo>
                  <a:pt x="161" y="107"/>
                  <a:pt x="162" y="106"/>
                  <a:pt x="162" y="105"/>
                </a:cubicBezTo>
                <a:cubicBezTo>
                  <a:pt x="162" y="105"/>
                  <a:pt x="162" y="105"/>
                  <a:pt x="162" y="105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5" y="101"/>
                  <a:pt x="165" y="101"/>
                  <a:pt x="166" y="100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8"/>
                </a:cubicBezTo>
                <a:cubicBezTo>
                  <a:pt x="166" y="98"/>
                  <a:pt x="167" y="98"/>
                  <a:pt x="167" y="98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8" y="95"/>
                  <a:pt x="168" y="93"/>
                  <a:pt x="170" y="91"/>
                </a:cubicBezTo>
                <a:cubicBezTo>
                  <a:pt x="170" y="90"/>
                  <a:pt x="171" y="90"/>
                  <a:pt x="171" y="89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3" y="86"/>
                  <a:pt x="174" y="85"/>
                  <a:pt x="174" y="84"/>
                </a:cubicBezTo>
                <a:cubicBezTo>
                  <a:pt x="174" y="84"/>
                  <a:pt x="174" y="84"/>
                  <a:pt x="174" y="84"/>
                </a:cubicBezTo>
                <a:cubicBezTo>
                  <a:pt x="174" y="84"/>
                  <a:pt x="173" y="85"/>
                  <a:pt x="173" y="85"/>
                </a:cubicBezTo>
                <a:cubicBezTo>
                  <a:pt x="174" y="83"/>
                  <a:pt x="175" y="81"/>
                  <a:pt x="176" y="79"/>
                </a:cubicBezTo>
                <a:cubicBezTo>
                  <a:pt x="177" y="78"/>
                  <a:pt x="177" y="78"/>
                  <a:pt x="177" y="78"/>
                </a:cubicBezTo>
                <a:cubicBezTo>
                  <a:pt x="177" y="78"/>
                  <a:pt x="176" y="79"/>
                  <a:pt x="176" y="79"/>
                </a:cubicBezTo>
                <a:cubicBezTo>
                  <a:pt x="175" y="80"/>
                  <a:pt x="175" y="80"/>
                  <a:pt x="174" y="81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4" y="81"/>
                  <a:pt x="174" y="80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4" y="81"/>
                  <a:pt x="174" y="81"/>
                  <a:pt x="173" y="82"/>
                </a:cubicBezTo>
                <a:cubicBezTo>
                  <a:pt x="172" y="84"/>
                  <a:pt x="171" y="86"/>
                  <a:pt x="170" y="88"/>
                </a:cubicBezTo>
                <a:cubicBezTo>
                  <a:pt x="170" y="87"/>
                  <a:pt x="170" y="86"/>
                  <a:pt x="171" y="86"/>
                </a:cubicBezTo>
                <a:cubicBezTo>
                  <a:pt x="172" y="85"/>
                  <a:pt x="171" y="83"/>
                  <a:pt x="172" y="83"/>
                </a:cubicBezTo>
                <a:cubicBezTo>
                  <a:pt x="172" y="82"/>
                  <a:pt x="173" y="82"/>
                  <a:pt x="173" y="81"/>
                </a:cubicBezTo>
                <a:cubicBezTo>
                  <a:pt x="173" y="81"/>
                  <a:pt x="174" y="80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4" y="80"/>
                  <a:pt x="174" y="79"/>
                  <a:pt x="174" y="79"/>
                </a:cubicBezTo>
                <a:cubicBezTo>
                  <a:pt x="175" y="78"/>
                  <a:pt x="175" y="78"/>
                  <a:pt x="175" y="77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6" y="75"/>
                  <a:pt x="176" y="73"/>
                  <a:pt x="178" y="72"/>
                </a:cubicBezTo>
                <a:cubicBezTo>
                  <a:pt x="178" y="71"/>
                  <a:pt x="178" y="71"/>
                  <a:pt x="178" y="70"/>
                </a:cubicBezTo>
                <a:cubicBezTo>
                  <a:pt x="179" y="69"/>
                  <a:pt x="179" y="69"/>
                  <a:pt x="179" y="69"/>
                </a:cubicBezTo>
                <a:cubicBezTo>
                  <a:pt x="179" y="69"/>
                  <a:pt x="179" y="69"/>
                  <a:pt x="179" y="69"/>
                </a:cubicBezTo>
                <a:cubicBezTo>
                  <a:pt x="181" y="65"/>
                  <a:pt x="184" y="61"/>
                  <a:pt x="187" y="57"/>
                </a:cubicBezTo>
                <a:cubicBezTo>
                  <a:pt x="187" y="57"/>
                  <a:pt x="188" y="58"/>
                  <a:pt x="188" y="58"/>
                </a:cubicBezTo>
                <a:cubicBezTo>
                  <a:pt x="188" y="58"/>
                  <a:pt x="188" y="57"/>
                  <a:pt x="188" y="57"/>
                </a:cubicBezTo>
                <a:cubicBezTo>
                  <a:pt x="188" y="57"/>
                  <a:pt x="188" y="56"/>
                  <a:pt x="188" y="56"/>
                </a:cubicBezTo>
                <a:cubicBezTo>
                  <a:pt x="188" y="56"/>
                  <a:pt x="189" y="56"/>
                  <a:pt x="189" y="55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55"/>
                  <a:pt x="190" y="54"/>
                  <a:pt x="190" y="54"/>
                </a:cubicBezTo>
                <a:cubicBezTo>
                  <a:pt x="191" y="53"/>
                  <a:pt x="191" y="53"/>
                  <a:pt x="191" y="53"/>
                </a:cubicBezTo>
                <a:cubicBezTo>
                  <a:pt x="191" y="53"/>
                  <a:pt x="192" y="53"/>
                  <a:pt x="192" y="53"/>
                </a:cubicBezTo>
                <a:cubicBezTo>
                  <a:pt x="193" y="53"/>
                  <a:pt x="193" y="53"/>
                  <a:pt x="193" y="52"/>
                </a:cubicBezTo>
                <a:cubicBezTo>
                  <a:pt x="193" y="51"/>
                  <a:pt x="193" y="51"/>
                  <a:pt x="193" y="51"/>
                </a:cubicBezTo>
                <a:cubicBezTo>
                  <a:pt x="193" y="51"/>
                  <a:pt x="194" y="50"/>
                  <a:pt x="194" y="50"/>
                </a:cubicBezTo>
                <a:cubicBezTo>
                  <a:pt x="194" y="50"/>
                  <a:pt x="195" y="50"/>
                  <a:pt x="195" y="49"/>
                </a:cubicBezTo>
                <a:cubicBezTo>
                  <a:pt x="196" y="48"/>
                  <a:pt x="198" y="46"/>
                  <a:pt x="200" y="45"/>
                </a:cubicBezTo>
                <a:cubicBezTo>
                  <a:pt x="201" y="44"/>
                  <a:pt x="201" y="44"/>
                  <a:pt x="201" y="44"/>
                </a:cubicBezTo>
                <a:cubicBezTo>
                  <a:pt x="200" y="45"/>
                  <a:pt x="198" y="47"/>
                  <a:pt x="197" y="48"/>
                </a:cubicBezTo>
                <a:cubicBezTo>
                  <a:pt x="196" y="48"/>
                  <a:pt x="196" y="49"/>
                  <a:pt x="196" y="50"/>
                </a:cubicBezTo>
                <a:cubicBezTo>
                  <a:pt x="195" y="50"/>
                  <a:pt x="195" y="51"/>
                  <a:pt x="195" y="51"/>
                </a:cubicBezTo>
                <a:cubicBezTo>
                  <a:pt x="193" y="52"/>
                  <a:pt x="192" y="54"/>
                  <a:pt x="191" y="56"/>
                </a:cubicBezTo>
                <a:cubicBezTo>
                  <a:pt x="191" y="56"/>
                  <a:pt x="190" y="56"/>
                  <a:pt x="190" y="56"/>
                </a:cubicBezTo>
                <a:cubicBezTo>
                  <a:pt x="191" y="56"/>
                  <a:pt x="192" y="55"/>
                  <a:pt x="192" y="55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4" y="52"/>
                  <a:pt x="195" y="51"/>
                  <a:pt x="196" y="50"/>
                </a:cubicBezTo>
                <a:cubicBezTo>
                  <a:pt x="196" y="51"/>
                  <a:pt x="197" y="51"/>
                  <a:pt x="197" y="51"/>
                </a:cubicBezTo>
                <a:cubicBezTo>
                  <a:pt x="198" y="51"/>
                  <a:pt x="198" y="51"/>
                  <a:pt x="198" y="51"/>
                </a:cubicBezTo>
                <a:cubicBezTo>
                  <a:pt x="196" y="53"/>
                  <a:pt x="194" y="55"/>
                  <a:pt x="193" y="57"/>
                </a:cubicBezTo>
                <a:cubicBezTo>
                  <a:pt x="191" y="59"/>
                  <a:pt x="189" y="61"/>
                  <a:pt x="187" y="64"/>
                </a:cubicBezTo>
                <a:cubicBezTo>
                  <a:pt x="187" y="64"/>
                  <a:pt x="186" y="64"/>
                  <a:pt x="186" y="64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4"/>
                  <a:pt x="185" y="64"/>
                  <a:pt x="185" y="65"/>
                </a:cubicBezTo>
                <a:cubicBezTo>
                  <a:pt x="185" y="65"/>
                  <a:pt x="185" y="65"/>
                  <a:pt x="185" y="65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3" y="68"/>
                  <a:pt x="182" y="70"/>
                  <a:pt x="181" y="72"/>
                </a:cubicBezTo>
                <a:cubicBezTo>
                  <a:pt x="180" y="74"/>
                  <a:pt x="178" y="78"/>
                  <a:pt x="177" y="80"/>
                </a:cubicBezTo>
                <a:cubicBezTo>
                  <a:pt x="175" y="83"/>
                  <a:pt x="173" y="87"/>
                  <a:pt x="171" y="90"/>
                </a:cubicBezTo>
                <a:cubicBezTo>
                  <a:pt x="171" y="91"/>
                  <a:pt x="171" y="91"/>
                  <a:pt x="171" y="91"/>
                </a:cubicBezTo>
                <a:cubicBezTo>
                  <a:pt x="172" y="90"/>
                  <a:pt x="172" y="90"/>
                  <a:pt x="173" y="90"/>
                </a:cubicBezTo>
                <a:cubicBezTo>
                  <a:pt x="173" y="89"/>
                  <a:pt x="173" y="89"/>
                  <a:pt x="173" y="89"/>
                </a:cubicBezTo>
                <a:cubicBezTo>
                  <a:pt x="175" y="87"/>
                  <a:pt x="175" y="85"/>
                  <a:pt x="176" y="84"/>
                </a:cubicBezTo>
                <a:cubicBezTo>
                  <a:pt x="176" y="83"/>
                  <a:pt x="177" y="83"/>
                  <a:pt x="177" y="82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77" y="82"/>
                  <a:pt x="177" y="81"/>
                  <a:pt x="177" y="81"/>
                </a:cubicBezTo>
                <a:cubicBezTo>
                  <a:pt x="177" y="81"/>
                  <a:pt x="178" y="81"/>
                  <a:pt x="178" y="80"/>
                </a:cubicBezTo>
                <a:cubicBezTo>
                  <a:pt x="179" y="79"/>
                  <a:pt x="178" y="78"/>
                  <a:pt x="179" y="78"/>
                </a:cubicBezTo>
                <a:cubicBezTo>
                  <a:pt x="180" y="77"/>
                  <a:pt x="180" y="76"/>
                  <a:pt x="180" y="76"/>
                </a:cubicBezTo>
                <a:cubicBezTo>
                  <a:pt x="181" y="75"/>
                  <a:pt x="181" y="75"/>
                  <a:pt x="181" y="74"/>
                </a:cubicBezTo>
                <a:cubicBezTo>
                  <a:pt x="182" y="74"/>
                  <a:pt x="181" y="73"/>
                  <a:pt x="182" y="73"/>
                </a:cubicBezTo>
                <a:cubicBezTo>
                  <a:pt x="183" y="72"/>
                  <a:pt x="182" y="71"/>
                  <a:pt x="183" y="71"/>
                </a:cubicBezTo>
                <a:cubicBezTo>
                  <a:pt x="184" y="69"/>
                  <a:pt x="185" y="69"/>
                  <a:pt x="185" y="67"/>
                </a:cubicBezTo>
                <a:cubicBezTo>
                  <a:pt x="186" y="65"/>
                  <a:pt x="188" y="64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90" y="63"/>
                </a:cubicBezTo>
                <a:cubicBezTo>
                  <a:pt x="189" y="64"/>
                  <a:pt x="188" y="66"/>
                  <a:pt x="187" y="67"/>
                </a:cubicBezTo>
                <a:cubicBezTo>
                  <a:pt x="186" y="68"/>
                  <a:pt x="186" y="68"/>
                  <a:pt x="186" y="68"/>
                </a:cubicBezTo>
                <a:cubicBezTo>
                  <a:pt x="186" y="68"/>
                  <a:pt x="186" y="69"/>
                  <a:pt x="186" y="69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84" y="72"/>
                  <a:pt x="182" y="76"/>
                  <a:pt x="180" y="79"/>
                </a:cubicBezTo>
                <a:cubicBezTo>
                  <a:pt x="179" y="81"/>
                  <a:pt x="178" y="83"/>
                  <a:pt x="177" y="85"/>
                </a:cubicBezTo>
                <a:cubicBezTo>
                  <a:pt x="177" y="85"/>
                  <a:pt x="177" y="85"/>
                  <a:pt x="177" y="85"/>
                </a:cubicBezTo>
                <a:cubicBezTo>
                  <a:pt x="176" y="87"/>
                  <a:pt x="175" y="89"/>
                  <a:pt x="174" y="90"/>
                </a:cubicBezTo>
                <a:cubicBezTo>
                  <a:pt x="173" y="91"/>
                  <a:pt x="173" y="92"/>
                  <a:pt x="173" y="92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5"/>
                  <a:pt x="171" y="96"/>
                </a:cubicBezTo>
                <a:cubicBezTo>
                  <a:pt x="172" y="95"/>
                  <a:pt x="173" y="93"/>
                  <a:pt x="173" y="92"/>
                </a:cubicBezTo>
                <a:cubicBezTo>
                  <a:pt x="174" y="91"/>
                  <a:pt x="174" y="90"/>
                  <a:pt x="175" y="89"/>
                </a:cubicBezTo>
                <a:cubicBezTo>
                  <a:pt x="175" y="89"/>
                  <a:pt x="175" y="89"/>
                  <a:pt x="176" y="88"/>
                </a:cubicBezTo>
                <a:cubicBezTo>
                  <a:pt x="176" y="88"/>
                  <a:pt x="175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6" y="87"/>
                  <a:pt x="176" y="86"/>
                  <a:pt x="177" y="86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6" y="86"/>
                  <a:pt x="177" y="85"/>
                  <a:pt x="177" y="85"/>
                </a:cubicBezTo>
                <a:cubicBezTo>
                  <a:pt x="177" y="85"/>
                  <a:pt x="177" y="84"/>
                  <a:pt x="178" y="84"/>
                </a:cubicBezTo>
                <a:cubicBezTo>
                  <a:pt x="179" y="82"/>
                  <a:pt x="180" y="80"/>
                  <a:pt x="181" y="78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82" y="76"/>
                  <a:pt x="182" y="75"/>
                  <a:pt x="183" y="74"/>
                </a:cubicBezTo>
                <a:cubicBezTo>
                  <a:pt x="183" y="74"/>
                  <a:pt x="183" y="74"/>
                  <a:pt x="183" y="73"/>
                </a:cubicBezTo>
                <a:cubicBezTo>
                  <a:pt x="183" y="73"/>
                  <a:pt x="183" y="73"/>
                  <a:pt x="183" y="73"/>
                </a:cubicBezTo>
                <a:cubicBezTo>
                  <a:pt x="184" y="72"/>
                  <a:pt x="185" y="71"/>
                  <a:pt x="185" y="70"/>
                </a:cubicBezTo>
                <a:cubicBezTo>
                  <a:pt x="185" y="70"/>
                  <a:pt x="186" y="70"/>
                  <a:pt x="186" y="69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87" y="69"/>
                  <a:pt x="187" y="69"/>
                  <a:pt x="187" y="69"/>
                </a:cubicBezTo>
                <a:cubicBezTo>
                  <a:pt x="187" y="69"/>
                  <a:pt x="187" y="68"/>
                  <a:pt x="186" y="68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7" y="68"/>
                  <a:pt x="187" y="67"/>
                  <a:pt x="187" y="68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8" y="67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4"/>
                  <a:pt x="189" y="64"/>
                  <a:pt x="190" y="63"/>
                </a:cubicBezTo>
                <a:cubicBezTo>
                  <a:pt x="190" y="64"/>
                  <a:pt x="191" y="64"/>
                  <a:pt x="191" y="64"/>
                </a:cubicBezTo>
                <a:cubicBezTo>
                  <a:pt x="192" y="64"/>
                  <a:pt x="193" y="63"/>
                  <a:pt x="193" y="62"/>
                </a:cubicBezTo>
                <a:cubicBezTo>
                  <a:pt x="193" y="62"/>
                  <a:pt x="193" y="61"/>
                  <a:pt x="192" y="61"/>
                </a:cubicBezTo>
                <a:cubicBezTo>
                  <a:pt x="194" y="58"/>
                  <a:pt x="196" y="56"/>
                  <a:pt x="198" y="54"/>
                </a:cubicBezTo>
                <a:cubicBezTo>
                  <a:pt x="199" y="53"/>
                  <a:pt x="199" y="52"/>
                  <a:pt x="200" y="52"/>
                </a:cubicBezTo>
                <a:cubicBezTo>
                  <a:pt x="201" y="50"/>
                  <a:pt x="203" y="49"/>
                  <a:pt x="205" y="48"/>
                </a:cubicBezTo>
                <a:cubicBezTo>
                  <a:pt x="206" y="48"/>
                  <a:pt x="206" y="47"/>
                  <a:pt x="207" y="47"/>
                </a:cubicBezTo>
                <a:cubicBezTo>
                  <a:pt x="211" y="44"/>
                  <a:pt x="211" y="44"/>
                  <a:pt x="211" y="44"/>
                </a:cubicBezTo>
                <a:cubicBezTo>
                  <a:pt x="212" y="45"/>
                  <a:pt x="212" y="45"/>
                  <a:pt x="212" y="46"/>
                </a:cubicBezTo>
                <a:cubicBezTo>
                  <a:pt x="212" y="46"/>
                  <a:pt x="213" y="45"/>
                  <a:pt x="212" y="45"/>
                </a:cubicBezTo>
                <a:cubicBezTo>
                  <a:pt x="212" y="45"/>
                  <a:pt x="212" y="45"/>
                  <a:pt x="212" y="46"/>
                </a:cubicBezTo>
                <a:cubicBezTo>
                  <a:pt x="212" y="45"/>
                  <a:pt x="212" y="44"/>
                  <a:pt x="212" y="44"/>
                </a:cubicBezTo>
                <a:cubicBezTo>
                  <a:pt x="212" y="44"/>
                  <a:pt x="212" y="44"/>
                  <a:pt x="212" y="44"/>
                </a:cubicBezTo>
                <a:cubicBezTo>
                  <a:pt x="212" y="44"/>
                  <a:pt x="212" y="44"/>
                  <a:pt x="212" y="44"/>
                </a:cubicBezTo>
                <a:cubicBezTo>
                  <a:pt x="212" y="44"/>
                  <a:pt x="212" y="44"/>
                  <a:pt x="212" y="45"/>
                </a:cubicBezTo>
                <a:cubicBezTo>
                  <a:pt x="213" y="45"/>
                  <a:pt x="212" y="44"/>
                  <a:pt x="212" y="44"/>
                </a:cubicBezTo>
                <a:cubicBezTo>
                  <a:pt x="212" y="44"/>
                  <a:pt x="212" y="44"/>
                  <a:pt x="212" y="44"/>
                </a:cubicBezTo>
                <a:cubicBezTo>
                  <a:pt x="213" y="44"/>
                  <a:pt x="213" y="44"/>
                  <a:pt x="213" y="44"/>
                </a:cubicBezTo>
                <a:cubicBezTo>
                  <a:pt x="213" y="45"/>
                  <a:pt x="213" y="46"/>
                  <a:pt x="213" y="47"/>
                </a:cubicBezTo>
                <a:cubicBezTo>
                  <a:pt x="213" y="47"/>
                  <a:pt x="213" y="47"/>
                  <a:pt x="213" y="48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214" y="47"/>
                  <a:pt x="213" y="48"/>
                  <a:pt x="213" y="48"/>
                </a:cubicBezTo>
                <a:cubicBezTo>
                  <a:pt x="213" y="48"/>
                  <a:pt x="213" y="48"/>
                  <a:pt x="213" y="48"/>
                </a:cubicBezTo>
                <a:cubicBezTo>
                  <a:pt x="213" y="48"/>
                  <a:pt x="212" y="49"/>
                  <a:pt x="212" y="50"/>
                </a:cubicBezTo>
                <a:cubicBezTo>
                  <a:pt x="212" y="51"/>
                  <a:pt x="213" y="51"/>
                  <a:pt x="214" y="51"/>
                </a:cubicBezTo>
                <a:cubicBezTo>
                  <a:pt x="214" y="51"/>
                  <a:pt x="214" y="51"/>
                  <a:pt x="214" y="51"/>
                </a:cubicBezTo>
                <a:cubicBezTo>
                  <a:pt x="214" y="52"/>
                  <a:pt x="214" y="52"/>
                  <a:pt x="215" y="53"/>
                </a:cubicBezTo>
                <a:cubicBezTo>
                  <a:pt x="215" y="54"/>
                  <a:pt x="215" y="55"/>
                  <a:pt x="215" y="57"/>
                </a:cubicBezTo>
                <a:cubicBezTo>
                  <a:pt x="215" y="57"/>
                  <a:pt x="215" y="57"/>
                  <a:pt x="215" y="58"/>
                </a:cubicBezTo>
                <a:cubicBezTo>
                  <a:pt x="215" y="63"/>
                  <a:pt x="215" y="63"/>
                  <a:pt x="215" y="63"/>
                </a:cubicBezTo>
                <a:cubicBezTo>
                  <a:pt x="215" y="63"/>
                  <a:pt x="216" y="62"/>
                  <a:pt x="216" y="63"/>
                </a:cubicBezTo>
                <a:cubicBezTo>
                  <a:pt x="216" y="63"/>
                  <a:pt x="216" y="63"/>
                  <a:pt x="216" y="64"/>
                </a:cubicBezTo>
                <a:cubicBezTo>
                  <a:pt x="216" y="64"/>
                  <a:pt x="216" y="64"/>
                  <a:pt x="216" y="64"/>
                </a:cubicBezTo>
                <a:cubicBezTo>
                  <a:pt x="216" y="64"/>
                  <a:pt x="216" y="65"/>
                  <a:pt x="216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5" y="71"/>
                  <a:pt x="215" y="71"/>
                  <a:pt x="215" y="71"/>
                </a:cubicBezTo>
                <a:cubicBezTo>
                  <a:pt x="216" y="70"/>
                  <a:pt x="216" y="70"/>
                  <a:pt x="216" y="69"/>
                </a:cubicBezTo>
                <a:cubicBezTo>
                  <a:pt x="216" y="69"/>
                  <a:pt x="216" y="69"/>
                  <a:pt x="216" y="69"/>
                </a:cubicBezTo>
                <a:cubicBezTo>
                  <a:pt x="217" y="69"/>
                  <a:pt x="217" y="68"/>
                  <a:pt x="216" y="68"/>
                </a:cubicBezTo>
                <a:cubicBezTo>
                  <a:pt x="217" y="67"/>
                  <a:pt x="217" y="66"/>
                  <a:pt x="217" y="65"/>
                </a:cubicBezTo>
                <a:cubicBezTo>
                  <a:pt x="217" y="65"/>
                  <a:pt x="217" y="64"/>
                  <a:pt x="217" y="64"/>
                </a:cubicBezTo>
                <a:cubicBezTo>
                  <a:pt x="217" y="64"/>
                  <a:pt x="217" y="64"/>
                  <a:pt x="217" y="64"/>
                </a:cubicBezTo>
                <a:cubicBezTo>
                  <a:pt x="217" y="62"/>
                  <a:pt x="216" y="60"/>
                  <a:pt x="216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6" y="57"/>
                </a:cubicBezTo>
                <a:cubicBezTo>
                  <a:pt x="216" y="57"/>
                  <a:pt x="216" y="57"/>
                  <a:pt x="216" y="57"/>
                </a:cubicBezTo>
                <a:cubicBezTo>
                  <a:pt x="216" y="57"/>
                  <a:pt x="216" y="57"/>
                  <a:pt x="216" y="56"/>
                </a:cubicBezTo>
                <a:cubicBezTo>
                  <a:pt x="216" y="55"/>
                  <a:pt x="215" y="53"/>
                  <a:pt x="215" y="51"/>
                </a:cubicBezTo>
                <a:cubicBezTo>
                  <a:pt x="215" y="50"/>
                  <a:pt x="215" y="50"/>
                  <a:pt x="215" y="50"/>
                </a:cubicBezTo>
                <a:cubicBezTo>
                  <a:pt x="215" y="49"/>
                  <a:pt x="215" y="49"/>
                  <a:pt x="215" y="48"/>
                </a:cubicBezTo>
                <a:cubicBezTo>
                  <a:pt x="215" y="48"/>
                  <a:pt x="215" y="48"/>
                  <a:pt x="215" y="47"/>
                </a:cubicBezTo>
                <a:cubicBezTo>
                  <a:pt x="215" y="46"/>
                  <a:pt x="214" y="44"/>
                  <a:pt x="214" y="43"/>
                </a:cubicBezTo>
                <a:cubicBezTo>
                  <a:pt x="214" y="43"/>
                  <a:pt x="214" y="43"/>
                  <a:pt x="214" y="43"/>
                </a:cubicBezTo>
                <a:cubicBezTo>
                  <a:pt x="215" y="43"/>
                  <a:pt x="215" y="44"/>
                  <a:pt x="215" y="44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6"/>
                  <a:pt x="215" y="46"/>
                  <a:pt x="215" y="46"/>
                </a:cubicBezTo>
                <a:cubicBezTo>
                  <a:pt x="215" y="46"/>
                  <a:pt x="215" y="46"/>
                  <a:pt x="216" y="46"/>
                </a:cubicBezTo>
                <a:cubicBezTo>
                  <a:pt x="216" y="46"/>
                  <a:pt x="216" y="46"/>
                  <a:pt x="216" y="46"/>
                </a:cubicBezTo>
                <a:cubicBezTo>
                  <a:pt x="216" y="46"/>
                  <a:pt x="216" y="46"/>
                  <a:pt x="216" y="45"/>
                </a:cubicBezTo>
                <a:cubicBezTo>
                  <a:pt x="216" y="45"/>
                  <a:pt x="216" y="45"/>
                  <a:pt x="216" y="46"/>
                </a:cubicBezTo>
                <a:cubicBezTo>
                  <a:pt x="217" y="46"/>
                  <a:pt x="217" y="47"/>
                  <a:pt x="217" y="48"/>
                </a:cubicBezTo>
                <a:cubicBezTo>
                  <a:pt x="217" y="48"/>
                  <a:pt x="217" y="47"/>
                  <a:pt x="217" y="47"/>
                </a:cubicBezTo>
                <a:cubicBezTo>
                  <a:pt x="217" y="46"/>
                  <a:pt x="217" y="46"/>
                  <a:pt x="217" y="46"/>
                </a:cubicBezTo>
                <a:cubicBezTo>
                  <a:pt x="217" y="47"/>
                  <a:pt x="217" y="47"/>
                  <a:pt x="217" y="47"/>
                </a:cubicBezTo>
                <a:cubicBezTo>
                  <a:pt x="219" y="54"/>
                  <a:pt x="219" y="54"/>
                  <a:pt x="219" y="54"/>
                </a:cubicBezTo>
                <a:cubicBezTo>
                  <a:pt x="219" y="53"/>
                  <a:pt x="218" y="51"/>
                  <a:pt x="218" y="50"/>
                </a:cubicBezTo>
                <a:cubicBezTo>
                  <a:pt x="219" y="50"/>
                  <a:pt x="218" y="50"/>
                  <a:pt x="218" y="51"/>
                </a:cubicBezTo>
                <a:cubicBezTo>
                  <a:pt x="219" y="54"/>
                  <a:pt x="220" y="56"/>
                  <a:pt x="220" y="60"/>
                </a:cubicBezTo>
                <a:cubicBezTo>
                  <a:pt x="220" y="60"/>
                  <a:pt x="219" y="60"/>
                  <a:pt x="219" y="60"/>
                </a:cubicBezTo>
                <a:cubicBezTo>
                  <a:pt x="219" y="60"/>
                  <a:pt x="219" y="60"/>
                  <a:pt x="219" y="60"/>
                </a:cubicBezTo>
                <a:cubicBezTo>
                  <a:pt x="219" y="60"/>
                  <a:pt x="219" y="60"/>
                  <a:pt x="219" y="60"/>
                </a:cubicBezTo>
                <a:cubicBezTo>
                  <a:pt x="219" y="60"/>
                  <a:pt x="218" y="61"/>
                  <a:pt x="218" y="62"/>
                </a:cubicBezTo>
                <a:cubicBezTo>
                  <a:pt x="218" y="63"/>
                  <a:pt x="219" y="64"/>
                  <a:pt x="220" y="64"/>
                </a:cubicBezTo>
                <a:cubicBezTo>
                  <a:pt x="220" y="65"/>
                  <a:pt x="220" y="65"/>
                  <a:pt x="220" y="66"/>
                </a:cubicBezTo>
                <a:cubicBezTo>
                  <a:pt x="220" y="66"/>
                  <a:pt x="220" y="66"/>
                  <a:pt x="220" y="66"/>
                </a:cubicBezTo>
                <a:cubicBezTo>
                  <a:pt x="220" y="66"/>
                  <a:pt x="220" y="65"/>
                  <a:pt x="220" y="65"/>
                </a:cubicBezTo>
                <a:cubicBezTo>
                  <a:pt x="220" y="65"/>
                  <a:pt x="220" y="66"/>
                  <a:pt x="220" y="67"/>
                </a:cubicBezTo>
                <a:cubicBezTo>
                  <a:pt x="220" y="67"/>
                  <a:pt x="220" y="67"/>
                  <a:pt x="220" y="67"/>
                </a:cubicBezTo>
                <a:cubicBezTo>
                  <a:pt x="221" y="67"/>
                  <a:pt x="221" y="68"/>
                  <a:pt x="221" y="68"/>
                </a:cubicBezTo>
                <a:cubicBezTo>
                  <a:pt x="221" y="69"/>
                  <a:pt x="220" y="70"/>
                  <a:pt x="220" y="71"/>
                </a:cubicBezTo>
                <a:cubicBezTo>
                  <a:pt x="220" y="71"/>
                  <a:pt x="220" y="71"/>
                  <a:pt x="220" y="71"/>
                </a:cubicBezTo>
                <a:cubicBezTo>
                  <a:pt x="220" y="71"/>
                  <a:pt x="220" y="72"/>
                  <a:pt x="220" y="73"/>
                </a:cubicBezTo>
                <a:cubicBezTo>
                  <a:pt x="220" y="75"/>
                  <a:pt x="220" y="76"/>
                  <a:pt x="220" y="77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0" y="76"/>
                  <a:pt x="220" y="76"/>
                  <a:pt x="220" y="76"/>
                </a:cubicBezTo>
                <a:cubicBezTo>
                  <a:pt x="220" y="75"/>
                  <a:pt x="220" y="74"/>
                  <a:pt x="221" y="73"/>
                </a:cubicBezTo>
                <a:cubicBezTo>
                  <a:pt x="221" y="74"/>
                  <a:pt x="221" y="75"/>
                  <a:pt x="221" y="76"/>
                </a:cubicBezTo>
                <a:cubicBezTo>
                  <a:pt x="221" y="78"/>
                  <a:pt x="220" y="80"/>
                  <a:pt x="220" y="82"/>
                </a:cubicBezTo>
                <a:cubicBezTo>
                  <a:pt x="220" y="84"/>
                  <a:pt x="220" y="86"/>
                  <a:pt x="220" y="87"/>
                </a:cubicBezTo>
                <a:cubicBezTo>
                  <a:pt x="220" y="88"/>
                  <a:pt x="220" y="90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1" y="91"/>
                  <a:pt x="220" y="92"/>
                  <a:pt x="220" y="93"/>
                </a:cubicBezTo>
                <a:cubicBezTo>
                  <a:pt x="220" y="94"/>
                  <a:pt x="220" y="95"/>
                  <a:pt x="220" y="96"/>
                </a:cubicBezTo>
                <a:cubicBezTo>
                  <a:pt x="220" y="96"/>
                  <a:pt x="220" y="96"/>
                  <a:pt x="220" y="97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0"/>
                  <a:pt x="221" y="84"/>
                  <a:pt x="221" y="79"/>
                </a:cubicBezTo>
                <a:cubicBezTo>
                  <a:pt x="221" y="77"/>
                  <a:pt x="221" y="75"/>
                  <a:pt x="222" y="74"/>
                </a:cubicBezTo>
                <a:cubicBezTo>
                  <a:pt x="222" y="73"/>
                  <a:pt x="222" y="73"/>
                  <a:pt x="222" y="73"/>
                </a:cubicBezTo>
                <a:cubicBezTo>
                  <a:pt x="221" y="71"/>
                  <a:pt x="222" y="70"/>
                  <a:pt x="222" y="69"/>
                </a:cubicBezTo>
                <a:cubicBezTo>
                  <a:pt x="222" y="68"/>
                  <a:pt x="221" y="67"/>
                  <a:pt x="222" y="67"/>
                </a:cubicBezTo>
                <a:cubicBezTo>
                  <a:pt x="222" y="66"/>
                  <a:pt x="222" y="66"/>
                  <a:pt x="222" y="65"/>
                </a:cubicBezTo>
                <a:cubicBezTo>
                  <a:pt x="221" y="65"/>
                  <a:pt x="221" y="65"/>
                  <a:pt x="221" y="64"/>
                </a:cubicBezTo>
                <a:cubicBezTo>
                  <a:pt x="222" y="64"/>
                  <a:pt x="223" y="64"/>
                  <a:pt x="223" y="63"/>
                </a:cubicBezTo>
                <a:cubicBezTo>
                  <a:pt x="223" y="65"/>
                  <a:pt x="223" y="67"/>
                  <a:pt x="223" y="69"/>
                </a:cubicBezTo>
                <a:cubicBezTo>
                  <a:pt x="223" y="68"/>
                  <a:pt x="223" y="68"/>
                  <a:pt x="223" y="67"/>
                </a:cubicBezTo>
                <a:cubicBezTo>
                  <a:pt x="223" y="68"/>
                  <a:pt x="223" y="69"/>
                  <a:pt x="223" y="70"/>
                </a:cubicBezTo>
                <a:cubicBezTo>
                  <a:pt x="223" y="70"/>
                  <a:pt x="223" y="70"/>
                  <a:pt x="223" y="70"/>
                </a:cubicBezTo>
                <a:cubicBezTo>
                  <a:pt x="224" y="70"/>
                  <a:pt x="223" y="71"/>
                  <a:pt x="223" y="71"/>
                </a:cubicBezTo>
                <a:cubicBezTo>
                  <a:pt x="224" y="71"/>
                  <a:pt x="224" y="71"/>
                  <a:pt x="223" y="72"/>
                </a:cubicBezTo>
                <a:cubicBezTo>
                  <a:pt x="224" y="73"/>
                  <a:pt x="223" y="75"/>
                  <a:pt x="223" y="77"/>
                </a:cubicBezTo>
                <a:cubicBezTo>
                  <a:pt x="223" y="82"/>
                  <a:pt x="223" y="86"/>
                  <a:pt x="222" y="91"/>
                </a:cubicBezTo>
                <a:cubicBezTo>
                  <a:pt x="222" y="91"/>
                  <a:pt x="222" y="91"/>
                  <a:pt x="222" y="91"/>
                </a:cubicBezTo>
                <a:cubicBezTo>
                  <a:pt x="222" y="93"/>
                  <a:pt x="222" y="95"/>
                  <a:pt x="221" y="98"/>
                </a:cubicBezTo>
                <a:cubicBezTo>
                  <a:pt x="221" y="98"/>
                  <a:pt x="222" y="98"/>
                  <a:pt x="221" y="99"/>
                </a:cubicBezTo>
                <a:cubicBezTo>
                  <a:pt x="221" y="100"/>
                  <a:pt x="221" y="101"/>
                  <a:pt x="221" y="102"/>
                </a:cubicBezTo>
                <a:cubicBezTo>
                  <a:pt x="220" y="102"/>
                  <a:pt x="221" y="102"/>
                  <a:pt x="220" y="102"/>
                </a:cubicBezTo>
                <a:cubicBezTo>
                  <a:pt x="221" y="102"/>
                  <a:pt x="221" y="102"/>
                  <a:pt x="221" y="102"/>
                </a:cubicBezTo>
                <a:cubicBezTo>
                  <a:pt x="221" y="102"/>
                  <a:pt x="221" y="101"/>
                  <a:pt x="222" y="101"/>
                </a:cubicBezTo>
                <a:cubicBezTo>
                  <a:pt x="222" y="101"/>
                  <a:pt x="221" y="101"/>
                  <a:pt x="221" y="102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0" y="105"/>
                  <a:pt x="220" y="106"/>
                  <a:pt x="220" y="107"/>
                </a:cubicBezTo>
                <a:cubicBezTo>
                  <a:pt x="220" y="107"/>
                  <a:pt x="220" y="108"/>
                  <a:pt x="219" y="108"/>
                </a:cubicBezTo>
                <a:cubicBezTo>
                  <a:pt x="220" y="108"/>
                  <a:pt x="220" y="107"/>
                  <a:pt x="220" y="107"/>
                </a:cubicBezTo>
                <a:cubicBezTo>
                  <a:pt x="220" y="106"/>
                  <a:pt x="220" y="106"/>
                  <a:pt x="220" y="105"/>
                </a:cubicBezTo>
                <a:cubicBezTo>
                  <a:pt x="221" y="105"/>
                  <a:pt x="221" y="105"/>
                  <a:pt x="221" y="104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1" y="104"/>
                  <a:pt x="221" y="104"/>
                  <a:pt x="221" y="104"/>
                </a:cubicBezTo>
                <a:cubicBezTo>
                  <a:pt x="221" y="103"/>
                  <a:pt x="222" y="103"/>
                  <a:pt x="222" y="102"/>
                </a:cubicBezTo>
                <a:cubicBezTo>
                  <a:pt x="222" y="102"/>
                  <a:pt x="222" y="103"/>
                  <a:pt x="222" y="103"/>
                </a:cubicBezTo>
                <a:cubicBezTo>
                  <a:pt x="222" y="102"/>
                  <a:pt x="222" y="100"/>
                  <a:pt x="222" y="99"/>
                </a:cubicBezTo>
                <a:cubicBezTo>
                  <a:pt x="223" y="98"/>
                  <a:pt x="223" y="96"/>
                  <a:pt x="223" y="94"/>
                </a:cubicBezTo>
                <a:cubicBezTo>
                  <a:pt x="223" y="93"/>
                  <a:pt x="224" y="92"/>
                  <a:pt x="223" y="91"/>
                </a:cubicBezTo>
                <a:cubicBezTo>
                  <a:pt x="223" y="91"/>
                  <a:pt x="224" y="92"/>
                  <a:pt x="223" y="93"/>
                </a:cubicBezTo>
                <a:cubicBezTo>
                  <a:pt x="223" y="87"/>
                  <a:pt x="224" y="81"/>
                  <a:pt x="224" y="75"/>
                </a:cubicBezTo>
                <a:cubicBezTo>
                  <a:pt x="224" y="74"/>
                  <a:pt x="224" y="73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71"/>
                  <a:pt x="224" y="70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4" y="67"/>
                  <a:pt x="224" y="67"/>
                  <a:pt x="224" y="67"/>
                </a:cubicBezTo>
                <a:cubicBezTo>
                  <a:pt x="224" y="67"/>
                  <a:pt x="224" y="68"/>
                  <a:pt x="224" y="69"/>
                </a:cubicBezTo>
                <a:cubicBezTo>
                  <a:pt x="224" y="69"/>
                  <a:pt x="223" y="68"/>
                  <a:pt x="224" y="68"/>
                </a:cubicBezTo>
                <a:cubicBezTo>
                  <a:pt x="224" y="67"/>
                  <a:pt x="224" y="67"/>
                  <a:pt x="224" y="66"/>
                </a:cubicBezTo>
                <a:cubicBezTo>
                  <a:pt x="224" y="66"/>
                  <a:pt x="224" y="66"/>
                  <a:pt x="224" y="66"/>
                </a:cubicBezTo>
                <a:cubicBezTo>
                  <a:pt x="224" y="67"/>
                  <a:pt x="224" y="67"/>
                  <a:pt x="224" y="67"/>
                </a:cubicBezTo>
                <a:cubicBezTo>
                  <a:pt x="224" y="65"/>
                  <a:pt x="224" y="64"/>
                  <a:pt x="224" y="63"/>
                </a:cubicBezTo>
                <a:cubicBezTo>
                  <a:pt x="224" y="63"/>
                  <a:pt x="224" y="63"/>
                  <a:pt x="224" y="63"/>
                </a:cubicBezTo>
                <a:cubicBezTo>
                  <a:pt x="224" y="62"/>
                  <a:pt x="224" y="62"/>
                  <a:pt x="224" y="62"/>
                </a:cubicBezTo>
                <a:cubicBezTo>
                  <a:pt x="224" y="60"/>
                  <a:pt x="224" y="59"/>
                  <a:pt x="224" y="57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6"/>
                  <a:pt x="223" y="56"/>
                  <a:pt x="223" y="5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5" y="55"/>
                  <a:pt x="226" y="54"/>
                  <a:pt x="226" y="53"/>
                </a:cubicBezTo>
                <a:cubicBezTo>
                  <a:pt x="226" y="52"/>
                  <a:pt x="225" y="51"/>
                  <a:pt x="223" y="51"/>
                </a:cubicBezTo>
                <a:cubicBezTo>
                  <a:pt x="223" y="50"/>
                  <a:pt x="223" y="49"/>
                  <a:pt x="223" y="48"/>
                </a:cubicBezTo>
                <a:cubicBezTo>
                  <a:pt x="223" y="48"/>
                  <a:pt x="223" y="47"/>
                  <a:pt x="223" y="46"/>
                </a:cubicBezTo>
                <a:cubicBezTo>
                  <a:pt x="223" y="46"/>
                  <a:pt x="223" y="46"/>
                  <a:pt x="223" y="46"/>
                </a:cubicBezTo>
                <a:cubicBezTo>
                  <a:pt x="223" y="46"/>
                  <a:pt x="223" y="47"/>
                  <a:pt x="223" y="47"/>
                </a:cubicBezTo>
                <a:cubicBezTo>
                  <a:pt x="223" y="47"/>
                  <a:pt x="223" y="47"/>
                  <a:pt x="223" y="47"/>
                </a:cubicBezTo>
                <a:cubicBezTo>
                  <a:pt x="224" y="48"/>
                  <a:pt x="224" y="48"/>
                  <a:pt x="224" y="49"/>
                </a:cubicBezTo>
                <a:cubicBezTo>
                  <a:pt x="225" y="49"/>
                  <a:pt x="224" y="49"/>
                  <a:pt x="225" y="49"/>
                </a:cubicBezTo>
                <a:cubicBezTo>
                  <a:pt x="225" y="49"/>
                  <a:pt x="224" y="49"/>
                  <a:pt x="225" y="49"/>
                </a:cubicBezTo>
                <a:cubicBezTo>
                  <a:pt x="225" y="49"/>
                  <a:pt x="225" y="49"/>
                  <a:pt x="226" y="49"/>
                </a:cubicBezTo>
                <a:cubicBezTo>
                  <a:pt x="226" y="51"/>
                  <a:pt x="227" y="53"/>
                  <a:pt x="226" y="54"/>
                </a:cubicBezTo>
                <a:cubicBezTo>
                  <a:pt x="226" y="55"/>
                  <a:pt x="226" y="55"/>
                  <a:pt x="226" y="55"/>
                </a:cubicBezTo>
                <a:cubicBezTo>
                  <a:pt x="226" y="55"/>
                  <a:pt x="226" y="55"/>
                  <a:pt x="226" y="55"/>
                </a:cubicBezTo>
                <a:cubicBezTo>
                  <a:pt x="227" y="57"/>
                  <a:pt x="226" y="59"/>
                  <a:pt x="227" y="61"/>
                </a:cubicBezTo>
                <a:cubicBezTo>
                  <a:pt x="228" y="62"/>
                  <a:pt x="227" y="63"/>
                  <a:pt x="228" y="65"/>
                </a:cubicBezTo>
                <a:cubicBezTo>
                  <a:pt x="227" y="65"/>
                  <a:pt x="227" y="66"/>
                  <a:pt x="227" y="67"/>
                </a:cubicBezTo>
                <a:cubicBezTo>
                  <a:pt x="227" y="68"/>
                  <a:pt x="227" y="68"/>
                  <a:pt x="227" y="69"/>
                </a:cubicBezTo>
                <a:cubicBezTo>
                  <a:pt x="228" y="70"/>
                  <a:pt x="228" y="71"/>
                  <a:pt x="228" y="72"/>
                </a:cubicBezTo>
                <a:cubicBezTo>
                  <a:pt x="227" y="73"/>
                  <a:pt x="227" y="74"/>
                  <a:pt x="227" y="75"/>
                </a:cubicBezTo>
                <a:cubicBezTo>
                  <a:pt x="227" y="76"/>
                  <a:pt x="227" y="77"/>
                  <a:pt x="227" y="78"/>
                </a:cubicBezTo>
                <a:cubicBezTo>
                  <a:pt x="227" y="77"/>
                  <a:pt x="227" y="77"/>
                  <a:pt x="227" y="77"/>
                </a:cubicBezTo>
                <a:cubicBezTo>
                  <a:pt x="227" y="75"/>
                  <a:pt x="227" y="73"/>
                  <a:pt x="227" y="71"/>
                </a:cubicBezTo>
                <a:cubicBezTo>
                  <a:pt x="227" y="71"/>
                  <a:pt x="227" y="71"/>
                  <a:pt x="227" y="71"/>
                </a:cubicBezTo>
                <a:cubicBezTo>
                  <a:pt x="227" y="71"/>
                  <a:pt x="227" y="71"/>
                  <a:pt x="226" y="70"/>
                </a:cubicBezTo>
                <a:cubicBezTo>
                  <a:pt x="227" y="72"/>
                  <a:pt x="227" y="73"/>
                  <a:pt x="226" y="74"/>
                </a:cubicBezTo>
                <a:cubicBezTo>
                  <a:pt x="227" y="74"/>
                  <a:pt x="227" y="75"/>
                  <a:pt x="226" y="75"/>
                </a:cubicBezTo>
                <a:cubicBezTo>
                  <a:pt x="227" y="75"/>
                  <a:pt x="227" y="75"/>
                  <a:pt x="227" y="75"/>
                </a:cubicBezTo>
                <a:cubicBezTo>
                  <a:pt x="226" y="79"/>
                  <a:pt x="226" y="83"/>
                  <a:pt x="226" y="87"/>
                </a:cubicBezTo>
                <a:cubicBezTo>
                  <a:pt x="226" y="87"/>
                  <a:pt x="226" y="87"/>
                  <a:pt x="226" y="87"/>
                </a:cubicBezTo>
                <a:cubicBezTo>
                  <a:pt x="226" y="87"/>
                  <a:pt x="226" y="87"/>
                  <a:pt x="226" y="87"/>
                </a:cubicBezTo>
                <a:cubicBezTo>
                  <a:pt x="226" y="87"/>
                  <a:pt x="226" y="87"/>
                  <a:pt x="226" y="87"/>
                </a:cubicBezTo>
                <a:cubicBezTo>
                  <a:pt x="226" y="88"/>
                  <a:pt x="225" y="89"/>
                  <a:pt x="225" y="91"/>
                </a:cubicBezTo>
                <a:cubicBezTo>
                  <a:pt x="225" y="91"/>
                  <a:pt x="225" y="91"/>
                  <a:pt x="225" y="91"/>
                </a:cubicBezTo>
                <a:cubicBezTo>
                  <a:pt x="224" y="92"/>
                  <a:pt x="225" y="93"/>
                  <a:pt x="225" y="93"/>
                </a:cubicBezTo>
                <a:cubicBezTo>
                  <a:pt x="225" y="94"/>
                  <a:pt x="224" y="95"/>
                  <a:pt x="225" y="95"/>
                </a:cubicBezTo>
                <a:cubicBezTo>
                  <a:pt x="225" y="96"/>
                  <a:pt x="225" y="98"/>
                  <a:pt x="224" y="99"/>
                </a:cubicBezTo>
                <a:cubicBezTo>
                  <a:pt x="224" y="99"/>
                  <a:pt x="224" y="100"/>
                  <a:pt x="224" y="101"/>
                </a:cubicBezTo>
                <a:cubicBezTo>
                  <a:pt x="224" y="99"/>
                  <a:pt x="224" y="99"/>
                  <a:pt x="224" y="99"/>
                </a:cubicBezTo>
                <a:cubicBezTo>
                  <a:pt x="225" y="100"/>
                  <a:pt x="225" y="100"/>
                  <a:pt x="225" y="100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24" y="101"/>
                  <a:pt x="225" y="103"/>
                  <a:pt x="224" y="105"/>
                </a:cubicBezTo>
                <a:cubicBezTo>
                  <a:pt x="224" y="105"/>
                  <a:pt x="224" y="105"/>
                  <a:pt x="224" y="105"/>
                </a:cubicBezTo>
                <a:cubicBezTo>
                  <a:pt x="224" y="105"/>
                  <a:pt x="224" y="106"/>
                  <a:pt x="224" y="106"/>
                </a:cubicBezTo>
                <a:cubicBezTo>
                  <a:pt x="224" y="107"/>
                  <a:pt x="224" y="108"/>
                  <a:pt x="223" y="110"/>
                </a:cubicBezTo>
                <a:cubicBezTo>
                  <a:pt x="224" y="110"/>
                  <a:pt x="224" y="110"/>
                  <a:pt x="224" y="110"/>
                </a:cubicBezTo>
                <a:cubicBezTo>
                  <a:pt x="224" y="110"/>
                  <a:pt x="224" y="109"/>
                  <a:pt x="224" y="108"/>
                </a:cubicBezTo>
                <a:cubicBezTo>
                  <a:pt x="224" y="108"/>
                  <a:pt x="225" y="108"/>
                  <a:pt x="225" y="108"/>
                </a:cubicBezTo>
                <a:cubicBezTo>
                  <a:pt x="225" y="108"/>
                  <a:pt x="225" y="108"/>
                  <a:pt x="225" y="108"/>
                </a:cubicBezTo>
                <a:cubicBezTo>
                  <a:pt x="225" y="108"/>
                  <a:pt x="225" y="108"/>
                  <a:pt x="225" y="108"/>
                </a:cubicBezTo>
                <a:cubicBezTo>
                  <a:pt x="225" y="108"/>
                  <a:pt x="225" y="108"/>
                  <a:pt x="225" y="108"/>
                </a:cubicBezTo>
                <a:cubicBezTo>
                  <a:pt x="226" y="106"/>
                  <a:pt x="225" y="105"/>
                  <a:pt x="226" y="103"/>
                </a:cubicBezTo>
                <a:cubicBezTo>
                  <a:pt x="226" y="102"/>
                  <a:pt x="227" y="102"/>
                  <a:pt x="226" y="101"/>
                </a:cubicBezTo>
                <a:cubicBezTo>
                  <a:pt x="227" y="97"/>
                  <a:pt x="227" y="97"/>
                  <a:pt x="227" y="97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7" y="97"/>
                  <a:pt x="227" y="96"/>
                  <a:pt x="227" y="95"/>
                </a:cubicBezTo>
                <a:cubicBezTo>
                  <a:pt x="227" y="93"/>
                  <a:pt x="227" y="91"/>
                  <a:pt x="228" y="90"/>
                </a:cubicBezTo>
                <a:cubicBezTo>
                  <a:pt x="228" y="87"/>
                  <a:pt x="228" y="85"/>
                  <a:pt x="228" y="83"/>
                </a:cubicBezTo>
                <a:cubicBezTo>
                  <a:pt x="228" y="79"/>
                  <a:pt x="229" y="74"/>
                  <a:pt x="229" y="69"/>
                </a:cubicBezTo>
                <a:cubicBezTo>
                  <a:pt x="229" y="69"/>
                  <a:pt x="229" y="68"/>
                  <a:pt x="229" y="67"/>
                </a:cubicBezTo>
                <a:cubicBezTo>
                  <a:pt x="229" y="67"/>
                  <a:pt x="229" y="67"/>
                  <a:pt x="229" y="66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29" y="63"/>
                  <a:pt x="229" y="60"/>
                  <a:pt x="228" y="57"/>
                </a:cubicBezTo>
                <a:cubicBezTo>
                  <a:pt x="229" y="57"/>
                  <a:pt x="228" y="56"/>
                  <a:pt x="228" y="56"/>
                </a:cubicBezTo>
                <a:cubicBezTo>
                  <a:pt x="228" y="55"/>
                  <a:pt x="228" y="55"/>
                  <a:pt x="228" y="55"/>
                </a:cubicBezTo>
                <a:cubicBezTo>
                  <a:pt x="229" y="55"/>
                  <a:pt x="229" y="55"/>
                  <a:pt x="229" y="55"/>
                </a:cubicBezTo>
                <a:cubicBezTo>
                  <a:pt x="229" y="55"/>
                  <a:pt x="229" y="55"/>
                  <a:pt x="229" y="55"/>
                </a:cubicBezTo>
                <a:cubicBezTo>
                  <a:pt x="229" y="55"/>
                  <a:pt x="229" y="55"/>
                  <a:pt x="229" y="55"/>
                </a:cubicBezTo>
                <a:cubicBezTo>
                  <a:pt x="229" y="55"/>
                  <a:pt x="229" y="55"/>
                  <a:pt x="229" y="56"/>
                </a:cubicBezTo>
                <a:cubicBezTo>
                  <a:pt x="229" y="56"/>
                  <a:pt x="229" y="55"/>
                  <a:pt x="229" y="55"/>
                </a:cubicBezTo>
                <a:cubicBezTo>
                  <a:pt x="229" y="56"/>
                  <a:pt x="229" y="56"/>
                  <a:pt x="229" y="56"/>
                </a:cubicBezTo>
                <a:cubicBezTo>
                  <a:pt x="229" y="56"/>
                  <a:pt x="229" y="56"/>
                  <a:pt x="229" y="57"/>
                </a:cubicBezTo>
                <a:cubicBezTo>
                  <a:pt x="229" y="57"/>
                  <a:pt x="229" y="57"/>
                  <a:pt x="230" y="57"/>
                </a:cubicBezTo>
                <a:cubicBezTo>
                  <a:pt x="230" y="57"/>
                  <a:pt x="229" y="57"/>
                  <a:pt x="229" y="57"/>
                </a:cubicBezTo>
                <a:cubicBezTo>
                  <a:pt x="229" y="57"/>
                  <a:pt x="230" y="58"/>
                  <a:pt x="230" y="58"/>
                </a:cubicBezTo>
                <a:cubicBezTo>
                  <a:pt x="230" y="61"/>
                  <a:pt x="230" y="64"/>
                  <a:pt x="230" y="67"/>
                </a:cubicBezTo>
                <a:cubicBezTo>
                  <a:pt x="230" y="67"/>
                  <a:pt x="230" y="67"/>
                  <a:pt x="230" y="67"/>
                </a:cubicBezTo>
                <a:cubicBezTo>
                  <a:pt x="230" y="65"/>
                  <a:pt x="230" y="64"/>
                  <a:pt x="230" y="62"/>
                </a:cubicBezTo>
                <a:cubicBezTo>
                  <a:pt x="231" y="62"/>
                  <a:pt x="230" y="62"/>
                  <a:pt x="231" y="62"/>
                </a:cubicBezTo>
                <a:cubicBezTo>
                  <a:pt x="231" y="62"/>
                  <a:pt x="231" y="62"/>
                  <a:pt x="231" y="62"/>
                </a:cubicBezTo>
                <a:cubicBezTo>
                  <a:pt x="231" y="61"/>
                  <a:pt x="230" y="61"/>
                  <a:pt x="231" y="61"/>
                </a:cubicBezTo>
                <a:cubicBezTo>
                  <a:pt x="231" y="61"/>
                  <a:pt x="231" y="61"/>
                  <a:pt x="231" y="61"/>
                </a:cubicBezTo>
                <a:cubicBezTo>
                  <a:pt x="231" y="60"/>
                  <a:pt x="231" y="61"/>
                  <a:pt x="231" y="60"/>
                </a:cubicBezTo>
                <a:cubicBezTo>
                  <a:pt x="231" y="61"/>
                  <a:pt x="231" y="60"/>
                  <a:pt x="232" y="60"/>
                </a:cubicBezTo>
                <a:cubicBezTo>
                  <a:pt x="231" y="60"/>
                  <a:pt x="232" y="60"/>
                  <a:pt x="231" y="60"/>
                </a:cubicBezTo>
                <a:cubicBezTo>
                  <a:pt x="231" y="60"/>
                  <a:pt x="231" y="60"/>
                  <a:pt x="231" y="60"/>
                </a:cubicBezTo>
                <a:cubicBezTo>
                  <a:pt x="232" y="60"/>
                  <a:pt x="232" y="61"/>
                  <a:pt x="232" y="61"/>
                </a:cubicBezTo>
                <a:cubicBezTo>
                  <a:pt x="232" y="61"/>
                  <a:pt x="232" y="61"/>
                  <a:pt x="232" y="61"/>
                </a:cubicBezTo>
                <a:cubicBezTo>
                  <a:pt x="232" y="61"/>
                  <a:pt x="232" y="62"/>
                  <a:pt x="232" y="62"/>
                </a:cubicBezTo>
                <a:cubicBezTo>
                  <a:pt x="232" y="62"/>
                  <a:pt x="232" y="62"/>
                  <a:pt x="232" y="62"/>
                </a:cubicBezTo>
                <a:cubicBezTo>
                  <a:pt x="232" y="62"/>
                  <a:pt x="232" y="62"/>
                  <a:pt x="232" y="62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32" y="63"/>
                  <a:pt x="232" y="62"/>
                  <a:pt x="232" y="61"/>
                </a:cubicBezTo>
                <a:cubicBezTo>
                  <a:pt x="232" y="60"/>
                  <a:pt x="232" y="59"/>
                  <a:pt x="232" y="59"/>
                </a:cubicBezTo>
                <a:cubicBezTo>
                  <a:pt x="233" y="59"/>
                  <a:pt x="233" y="59"/>
                  <a:pt x="233" y="59"/>
                </a:cubicBezTo>
                <a:cubicBezTo>
                  <a:pt x="233" y="60"/>
                  <a:pt x="233" y="62"/>
                  <a:pt x="233" y="63"/>
                </a:cubicBezTo>
                <a:cubicBezTo>
                  <a:pt x="233" y="64"/>
                  <a:pt x="233" y="66"/>
                  <a:pt x="233" y="67"/>
                </a:cubicBezTo>
                <a:cubicBezTo>
                  <a:pt x="233" y="67"/>
                  <a:pt x="233" y="66"/>
                  <a:pt x="233" y="66"/>
                </a:cubicBezTo>
                <a:cubicBezTo>
                  <a:pt x="234" y="67"/>
                  <a:pt x="234" y="67"/>
                  <a:pt x="234" y="68"/>
                </a:cubicBezTo>
                <a:cubicBezTo>
                  <a:pt x="234" y="69"/>
                  <a:pt x="234" y="69"/>
                  <a:pt x="234" y="69"/>
                </a:cubicBezTo>
                <a:cubicBezTo>
                  <a:pt x="234" y="68"/>
                  <a:pt x="234" y="67"/>
                  <a:pt x="234" y="66"/>
                </a:cubicBezTo>
                <a:cubicBezTo>
                  <a:pt x="234" y="66"/>
                  <a:pt x="234" y="66"/>
                  <a:pt x="234" y="66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6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34" y="64"/>
                  <a:pt x="234" y="64"/>
                  <a:pt x="234" y="64"/>
                </a:cubicBezTo>
                <a:cubicBezTo>
                  <a:pt x="234" y="61"/>
                  <a:pt x="233" y="59"/>
                  <a:pt x="233" y="56"/>
                </a:cubicBezTo>
                <a:cubicBezTo>
                  <a:pt x="233" y="57"/>
                  <a:pt x="234" y="57"/>
                  <a:pt x="234" y="57"/>
                </a:cubicBezTo>
                <a:cubicBezTo>
                  <a:pt x="234" y="58"/>
                  <a:pt x="234" y="58"/>
                  <a:pt x="234" y="58"/>
                </a:cubicBezTo>
                <a:cubicBezTo>
                  <a:pt x="234" y="57"/>
                  <a:pt x="234" y="57"/>
                  <a:pt x="234" y="57"/>
                </a:cubicBezTo>
                <a:cubicBezTo>
                  <a:pt x="235" y="57"/>
                  <a:pt x="235" y="57"/>
                  <a:pt x="235" y="57"/>
                </a:cubicBezTo>
                <a:cubicBezTo>
                  <a:pt x="235" y="59"/>
                  <a:pt x="236" y="61"/>
                  <a:pt x="236" y="62"/>
                </a:cubicBezTo>
                <a:cubicBezTo>
                  <a:pt x="236" y="62"/>
                  <a:pt x="236" y="63"/>
                  <a:pt x="236" y="63"/>
                </a:cubicBezTo>
                <a:cubicBezTo>
                  <a:pt x="236" y="64"/>
                  <a:pt x="236" y="64"/>
                  <a:pt x="236" y="64"/>
                </a:cubicBezTo>
                <a:cubicBezTo>
                  <a:pt x="236" y="64"/>
                  <a:pt x="236" y="65"/>
                  <a:pt x="236" y="66"/>
                </a:cubicBezTo>
                <a:cubicBezTo>
                  <a:pt x="236" y="66"/>
                  <a:pt x="236" y="66"/>
                  <a:pt x="236" y="66"/>
                </a:cubicBezTo>
                <a:cubicBezTo>
                  <a:pt x="236" y="66"/>
                  <a:pt x="236" y="67"/>
                  <a:pt x="236" y="67"/>
                </a:cubicBezTo>
                <a:cubicBezTo>
                  <a:pt x="236" y="69"/>
                  <a:pt x="236" y="71"/>
                  <a:pt x="235" y="72"/>
                </a:cubicBezTo>
                <a:cubicBezTo>
                  <a:pt x="236" y="73"/>
                  <a:pt x="235" y="73"/>
                  <a:pt x="235" y="74"/>
                </a:cubicBezTo>
                <a:cubicBezTo>
                  <a:pt x="235" y="75"/>
                  <a:pt x="235" y="77"/>
                  <a:pt x="235" y="79"/>
                </a:cubicBezTo>
                <a:cubicBezTo>
                  <a:pt x="235" y="83"/>
                  <a:pt x="234" y="87"/>
                  <a:pt x="234" y="91"/>
                </a:cubicBezTo>
                <a:cubicBezTo>
                  <a:pt x="234" y="91"/>
                  <a:pt x="233" y="92"/>
                  <a:pt x="234" y="92"/>
                </a:cubicBezTo>
                <a:cubicBezTo>
                  <a:pt x="234" y="90"/>
                  <a:pt x="234" y="89"/>
                  <a:pt x="234" y="88"/>
                </a:cubicBezTo>
                <a:cubicBezTo>
                  <a:pt x="234" y="88"/>
                  <a:pt x="234" y="87"/>
                  <a:pt x="235" y="87"/>
                </a:cubicBezTo>
                <a:cubicBezTo>
                  <a:pt x="235" y="84"/>
                  <a:pt x="235" y="81"/>
                  <a:pt x="235" y="79"/>
                </a:cubicBezTo>
                <a:cubicBezTo>
                  <a:pt x="235" y="78"/>
                  <a:pt x="235" y="78"/>
                  <a:pt x="235" y="78"/>
                </a:cubicBezTo>
                <a:cubicBezTo>
                  <a:pt x="235" y="76"/>
                  <a:pt x="236" y="73"/>
                  <a:pt x="236" y="70"/>
                </a:cubicBezTo>
                <a:cubicBezTo>
                  <a:pt x="236" y="70"/>
                  <a:pt x="236" y="69"/>
                  <a:pt x="236" y="69"/>
                </a:cubicBezTo>
                <a:cubicBezTo>
                  <a:pt x="237" y="69"/>
                  <a:pt x="236" y="69"/>
                  <a:pt x="236" y="70"/>
                </a:cubicBezTo>
                <a:cubicBezTo>
                  <a:pt x="236" y="71"/>
                  <a:pt x="237" y="71"/>
                  <a:pt x="236" y="72"/>
                </a:cubicBezTo>
                <a:cubicBezTo>
                  <a:pt x="236" y="73"/>
                  <a:pt x="236" y="74"/>
                  <a:pt x="236" y="75"/>
                </a:cubicBezTo>
                <a:cubicBezTo>
                  <a:pt x="236" y="73"/>
                  <a:pt x="237" y="71"/>
                  <a:pt x="237" y="69"/>
                </a:cubicBezTo>
                <a:cubicBezTo>
                  <a:pt x="237" y="70"/>
                  <a:pt x="237" y="70"/>
                  <a:pt x="237" y="70"/>
                </a:cubicBezTo>
                <a:cubicBezTo>
                  <a:pt x="237" y="68"/>
                  <a:pt x="237" y="68"/>
                  <a:pt x="237" y="68"/>
                </a:cubicBezTo>
                <a:cubicBezTo>
                  <a:pt x="238" y="68"/>
                  <a:pt x="237" y="69"/>
                  <a:pt x="237" y="69"/>
                </a:cubicBezTo>
                <a:cubicBezTo>
                  <a:pt x="237" y="65"/>
                  <a:pt x="237" y="61"/>
                  <a:pt x="237" y="56"/>
                </a:cubicBezTo>
                <a:cubicBezTo>
                  <a:pt x="237" y="55"/>
                  <a:pt x="236" y="55"/>
                  <a:pt x="237" y="55"/>
                </a:cubicBezTo>
                <a:cubicBezTo>
                  <a:pt x="237" y="54"/>
                  <a:pt x="237" y="54"/>
                  <a:pt x="237" y="53"/>
                </a:cubicBezTo>
                <a:cubicBezTo>
                  <a:pt x="238" y="54"/>
                  <a:pt x="237" y="55"/>
                  <a:pt x="238" y="56"/>
                </a:cubicBezTo>
                <a:cubicBezTo>
                  <a:pt x="238" y="55"/>
                  <a:pt x="238" y="55"/>
                  <a:pt x="238" y="54"/>
                </a:cubicBezTo>
                <a:cubicBezTo>
                  <a:pt x="238" y="54"/>
                  <a:pt x="238" y="54"/>
                  <a:pt x="238" y="54"/>
                </a:cubicBezTo>
                <a:cubicBezTo>
                  <a:pt x="238" y="54"/>
                  <a:pt x="238" y="53"/>
                  <a:pt x="237" y="52"/>
                </a:cubicBezTo>
                <a:cubicBezTo>
                  <a:pt x="238" y="52"/>
                  <a:pt x="237" y="51"/>
                  <a:pt x="237" y="50"/>
                </a:cubicBezTo>
                <a:cubicBezTo>
                  <a:pt x="237" y="51"/>
                  <a:pt x="238" y="52"/>
                  <a:pt x="238" y="52"/>
                </a:cubicBezTo>
                <a:cubicBezTo>
                  <a:pt x="239" y="56"/>
                  <a:pt x="238" y="59"/>
                  <a:pt x="239" y="63"/>
                </a:cubicBezTo>
                <a:cubicBezTo>
                  <a:pt x="239" y="63"/>
                  <a:pt x="239" y="62"/>
                  <a:pt x="239" y="61"/>
                </a:cubicBezTo>
                <a:cubicBezTo>
                  <a:pt x="239" y="60"/>
                  <a:pt x="239" y="59"/>
                  <a:pt x="239" y="58"/>
                </a:cubicBezTo>
                <a:cubicBezTo>
                  <a:pt x="239" y="58"/>
                  <a:pt x="239" y="58"/>
                  <a:pt x="239" y="58"/>
                </a:cubicBezTo>
                <a:cubicBezTo>
                  <a:pt x="239" y="60"/>
                  <a:pt x="239" y="60"/>
                  <a:pt x="239" y="60"/>
                </a:cubicBezTo>
                <a:cubicBezTo>
                  <a:pt x="239" y="60"/>
                  <a:pt x="239" y="61"/>
                  <a:pt x="239" y="61"/>
                </a:cubicBezTo>
                <a:cubicBezTo>
                  <a:pt x="239" y="61"/>
                  <a:pt x="240" y="60"/>
                  <a:pt x="240" y="60"/>
                </a:cubicBezTo>
                <a:cubicBezTo>
                  <a:pt x="239" y="59"/>
                  <a:pt x="240" y="57"/>
                  <a:pt x="240" y="55"/>
                </a:cubicBezTo>
                <a:cubicBezTo>
                  <a:pt x="240" y="55"/>
                  <a:pt x="240" y="55"/>
                  <a:pt x="240" y="55"/>
                </a:cubicBezTo>
                <a:cubicBezTo>
                  <a:pt x="240" y="57"/>
                  <a:pt x="239" y="60"/>
                  <a:pt x="240" y="62"/>
                </a:cubicBezTo>
                <a:cubicBezTo>
                  <a:pt x="240" y="62"/>
                  <a:pt x="240" y="63"/>
                  <a:pt x="240" y="63"/>
                </a:cubicBezTo>
                <a:cubicBezTo>
                  <a:pt x="241" y="66"/>
                  <a:pt x="240" y="69"/>
                  <a:pt x="239" y="72"/>
                </a:cubicBezTo>
                <a:cubicBezTo>
                  <a:pt x="239" y="72"/>
                  <a:pt x="239" y="72"/>
                  <a:pt x="239" y="72"/>
                </a:cubicBezTo>
                <a:cubicBezTo>
                  <a:pt x="239" y="72"/>
                  <a:pt x="239" y="72"/>
                  <a:pt x="239" y="72"/>
                </a:cubicBezTo>
                <a:cubicBezTo>
                  <a:pt x="239" y="73"/>
                  <a:pt x="239" y="73"/>
                  <a:pt x="239" y="73"/>
                </a:cubicBezTo>
                <a:cubicBezTo>
                  <a:pt x="240" y="72"/>
                  <a:pt x="240" y="70"/>
                  <a:pt x="240" y="68"/>
                </a:cubicBezTo>
                <a:cubicBezTo>
                  <a:pt x="241" y="66"/>
                  <a:pt x="240" y="65"/>
                  <a:pt x="241" y="63"/>
                </a:cubicBezTo>
                <a:cubicBezTo>
                  <a:pt x="241" y="64"/>
                  <a:pt x="241" y="64"/>
                  <a:pt x="241" y="64"/>
                </a:cubicBezTo>
                <a:cubicBezTo>
                  <a:pt x="241" y="62"/>
                  <a:pt x="241" y="60"/>
                  <a:pt x="241" y="58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1" y="58"/>
                  <a:pt x="241" y="58"/>
                  <a:pt x="242" y="58"/>
                </a:cubicBezTo>
                <a:cubicBezTo>
                  <a:pt x="242" y="59"/>
                  <a:pt x="242" y="60"/>
                  <a:pt x="242" y="61"/>
                </a:cubicBezTo>
                <a:cubicBezTo>
                  <a:pt x="242" y="61"/>
                  <a:pt x="242" y="61"/>
                  <a:pt x="242" y="61"/>
                </a:cubicBezTo>
                <a:cubicBezTo>
                  <a:pt x="242" y="62"/>
                  <a:pt x="242" y="61"/>
                  <a:pt x="242" y="62"/>
                </a:cubicBezTo>
                <a:cubicBezTo>
                  <a:pt x="242" y="62"/>
                  <a:pt x="242" y="62"/>
                  <a:pt x="242" y="62"/>
                </a:cubicBezTo>
                <a:cubicBezTo>
                  <a:pt x="242" y="62"/>
                  <a:pt x="242" y="62"/>
                  <a:pt x="242" y="62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2" y="64"/>
                  <a:pt x="243" y="66"/>
                  <a:pt x="243" y="67"/>
                </a:cubicBezTo>
                <a:cubicBezTo>
                  <a:pt x="242" y="72"/>
                  <a:pt x="242" y="77"/>
                  <a:pt x="242" y="82"/>
                </a:cubicBezTo>
                <a:cubicBezTo>
                  <a:pt x="242" y="83"/>
                  <a:pt x="242" y="85"/>
                  <a:pt x="242" y="87"/>
                </a:cubicBezTo>
                <a:cubicBezTo>
                  <a:pt x="241" y="87"/>
                  <a:pt x="242" y="88"/>
                  <a:pt x="241" y="89"/>
                </a:cubicBezTo>
                <a:cubicBezTo>
                  <a:pt x="241" y="89"/>
                  <a:pt x="241" y="90"/>
                  <a:pt x="241" y="91"/>
                </a:cubicBezTo>
                <a:cubicBezTo>
                  <a:pt x="240" y="92"/>
                  <a:pt x="240" y="94"/>
                  <a:pt x="240" y="95"/>
                </a:cubicBezTo>
                <a:cubicBezTo>
                  <a:pt x="240" y="95"/>
                  <a:pt x="240" y="96"/>
                  <a:pt x="240" y="96"/>
                </a:cubicBezTo>
                <a:cubicBezTo>
                  <a:pt x="240" y="95"/>
                  <a:pt x="240" y="94"/>
                  <a:pt x="241" y="94"/>
                </a:cubicBezTo>
                <a:cubicBezTo>
                  <a:pt x="240" y="94"/>
                  <a:pt x="240" y="94"/>
                  <a:pt x="240" y="94"/>
                </a:cubicBezTo>
                <a:cubicBezTo>
                  <a:pt x="241" y="93"/>
                  <a:pt x="241" y="93"/>
                  <a:pt x="241" y="93"/>
                </a:cubicBezTo>
                <a:cubicBezTo>
                  <a:pt x="241" y="91"/>
                  <a:pt x="241" y="89"/>
                  <a:pt x="242" y="88"/>
                </a:cubicBezTo>
                <a:cubicBezTo>
                  <a:pt x="242" y="87"/>
                  <a:pt x="241" y="87"/>
                  <a:pt x="242" y="86"/>
                </a:cubicBezTo>
                <a:cubicBezTo>
                  <a:pt x="242" y="86"/>
                  <a:pt x="242" y="85"/>
                  <a:pt x="242" y="84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2" y="83"/>
                  <a:pt x="242" y="83"/>
                  <a:pt x="242" y="83"/>
                </a:cubicBezTo>
                <a:cubicBezTo>
                  <a:pt x="242" y="83"/>
                  <a:pt x="242" y="83"/>
                  <a:pt x="242" y="83"/>
                </a:cubicBezTo>
                <a:cubicBezTo>
                  <a:pt x="242" y="83"/>
                  <a:pt x="242" y="83"/>
                  <a:pt x="242" y="83"/>
                </a:cubicBezTo>
                <a:cubicBezTo>
                  <a:pt x="242" y="79"/>
                  <a:pt x="242" y="77"/>
                  <a:pt x="243" y="73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3" y="71"/>
                  <a:pt x="243" y="68"/>
                  <a:pt x="243" y="66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3" y="66"/>
                  <a:pt x="244" y="67"/>
                  <a:pt x="243" y="68"/>
                </a:cubicBezTo>
                <a:cubicBezTo>
                  <a:pt x="243" y="68"/>
                  <a:pt x="243" y="68"/>
                  <a:pt x="243" y="68"/>
                </a:cubicBezTo>
                <a:cubicBezTo>
                  <a:pt x="243" y="68"/>
                  <a:pt x="244" y="69"/>
                  <a:pt x="243" y="69"/>
                </a:cubicBezTo>
                <a:cubicBezTo>
                  <a:pt x="244" y="69"/>
                  <a:pt x="244" y="69"/>
                  <a:pt x="244" y="69"/>
                </a:cubicBezTo>
                <a:cubicBezTo>
                  <a:pt x="243" y="69"/>
                  <a:pt x="244" y="69"/>
                  <a:pt x="244" y="70"/>
                </a:cubicBezTo>
                <a:cubicBezTo>
                  <a:pt x="243" y="70"/>
                  <a:pt x="243" y="70"/>
                  <a:pt x="243" y="70"/>
                </a:cubicBezTo>
                <a:cubicBezTo>
                  <a:pt x="244" y="70"/>
                  <a:pt x="243" y="70"/>
                  <a:pt x="244" y="71"/>
                </a:cubicBezTo>
                <a:cubicBezTo>
                  <a:pt x="243" y="71"/>
                  <a:pt x="243" y="71"/>
                  <a:pt x="243" y="71"/>
                </a:cubicBezTo>
                <a:cubicBezTo>
                  <a:pt x="244" y="71"/>
                  <a:pt x="243" y="72"/>
                  <a:pt x="243" y="72"/>
                </a:cubicBezTo>
                <a:cubicBezTo>
                  <a:pt x="244" y="72"/>
                  <a:pt x="244" y="72"/>
                  <a:pt x="244" y="72"/>
                </a:cubicBezTo>
                <a:cubicBezTo>
                  <a:pt x="243" y="73"/>
                  <a:pt x="244" y="73"/>
                  <a:pt x="243" y="73"/>
                </a:cubicBezTo>
                <a:cubicBezTo>
                  <a:pt x="243" y="73"/>
                  <a:pt x="244" y="73"/>
                  <a:pt x="244" y="73"/>
                </a:cubicBezTo>
                <a:cubicBezTo>
                  <a:pt x="244" y="74"/>
                  <a:pt x="244" y="74"/>
                  <a:pt x="244" y="74"/>
                </a:cubicBezTo>
                <a:cubicBezTo>
                  <a:pt x="244" y="74"/>
                  <a:pt x="244" y="74"/>
                  <a:pt x="244" y="74"/>
                </a:cubicBezTo>
                <a:cubicBezTo>
                  <a:pt x="244" y="74"/>
                  <a:pt x="244" y="74"/>
                  <a:pt x="244" y="73"/>
                </a:cubicBezTo>
                <a:cubicBezTo>
                  <a:pt x="244" y="71"/>
                  <a:pt x="244" y="68"/>
                  <a:pt x="244" y="65"/>
                </a:cubicBezTo>
                <a:cubicBezTo>
                  <a:pt x="244" y="65"/>
                  <a:pt x="244" y="65"/>
                  <a:pt x="244" y="65"/>
                </a:cubicBezTo>
                <a:cubicBezTo>
                  <a:pt x="244" y="65"/>
                  <a:pt x="244" y="65"/>
                  <a:pt x="244" y="65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3" y="65"/>
                  <a:pt x="243" y="64"/>
                  <a:pt x="243" y="63"/>
                </a:cubicBezTo>
                <a:cubicBezTo>
                  <a:pt x="244" y="63"/>
                  <a:pt x="243" y="64"/>
                  <a:pt x="243" y="64"/>
                </a:cubicBezTo>
                <a:cubicBezTo>
                  <a:pt x="244" y="64"/>
                  <a:pt x="243" y="64"/>
                  <a:pt x="243" y="63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3" y="62"/>
                  <a:pt x="243" y="62"/>
                  <a:pt x="243" y="62"/>
                </a:cubicBezTo>
                <a:cubicBezTo>
                  <a:pt x="242" y="59"/>
                  <a:pt x="243" y="56"/>
                  <a:pt x="242" y="53"/>
                </a:cubicBezTo>
                <a:cubicBezTo>
                  <a:pt x="242" y="54"/>
                  <a:pt x="243" y="56"/>
                  <a:pt x="243" y="57"/>
                </a:cubicBezTo>
                <a:cubicBezTo>
                  <a:pt x="243" y="57"/>
                  <a:pt x="243" y="57"/>
                  <a:pt x="243" y="57"/>
                </a:cubicBezTo>
                <a:cubicBezTo>
                  <a:pt x="243" y="57"/>
                  <a:pt x="243" y="57"/>
                  <a:pt x="243" y="57"/>
                </a:cubicBezTo>
                <a:cubicBezTo>
                  <a:pt x="244" y="57"/>
                  <a:pt x="244" y="58"/>
                  <a:pt x="244" y="59"/>
                </a:cubicBezTo>
                <a:cubicBezTo>
                  <a:pt x="244" y="59"/>
                  <a:pt x="244" y="59"/>
                  <a:pt x="244" y="59"/>
                </a:cubicBezTo>
                <a:cubicBezTo>
                  <a:pt x="245" y="60"/>
                  <a:pt x="244" y="60"/>
                  <a:pt x="244" y="61"/>
                </a:cubicBezTo>
                <a:cubicBezTo>
                  <a:pt x="244" y="62"/>
                  <a:pt x="245" y="63"/>
                  <a:pt x="244" y="64"/>
                </a:cubicBezTo>
                <a:cubicBezTo>
                  <a:pt x="245" y="65"/>
                  <a:pt x="244" y="65"/>
                  <a:pt x="244" y="66"/>
                </a:cubicBezTo>
                <a:cubicBezTo>
                  <a:pt x="244" y="66"/>
                  <a:pt x="245" y="66"/>
                  <a:pt x="245" y="67"/>
                </a:cubicBezTo>
                <a:cubicBezTo>
                  <a:pt x="245" y="67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9"/>
                  <a:pt x="245" y="71"/>
                  <a:pt x="245" y="72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2"/>
                  <a:pt x="245" y="73"/>
                  <a:pt x="245" y="74"/>
                </a:cubicBezTo>
                <a:cubicBezTo>
                  <a:pt x="245" y="74"/>
                  <a:pt x="245" y="74"/>
                  <a:pt x="245" y="75"/>
                </a:cubicBezTo>
                <a:cubicBezTo>
                  <a:pt x="245" y="75"/>
                  <a:pt x="245" y="75"/>
                  <a:pt x="245" y="75"/>
                </a:cubicBezTo>
                <a:cubicBezTo>
                  <a:pt x="245" y="75"/>
                  <a:pt x="245" y="75"/>
                  <a:pt x="245" y="75"/>
                </a:cubicBezTo>
                <a:cubicBezTo>
                  <a:pt x="245" y="76"/>
                  <a:pt x="245" y="76"/>
                  <a:pt x="245" y="77"/>
                </a:cubicBezTo>
                <a:cubicBezTo>
                  <a:pt x="245" y="76"/>
                  <a:pt x="245" y="76"/>
                  <a:pt x="245" y="76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79"/>
                  <a:pt x="245" y="79"/>
                  <a:pt x="245" y="79"/>
                </a:cubicBezTo>
                <a:cubicBezTo>
                  <a:pt x="245" y="79"/>
                  <a:pt x="245" y="79"/>
                  <a:pt x="245" y="79"/>
                </a:cubicBezTo>
                <a:cubicBezTo>
                  <a:pt x="245" y="78"/>
                  <a:pt x="246" y="77"/>
                  <a:pt x="245" y="77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45" y="76"/>
                  <a:pt x="246" y="75"/>
                  <a:pt x="245" y="74"/>
                </a:cubicBezTo>
                <a:cubicBezTo>
                  <a:pt x="246" y="74"/>
                  <a:pt x="246" y="73"/>
                  <a:pt x="246" y="73"/>
                </a:cubicBezTo>
                <a:cubicBezTo>
                  <a:pt x="246" y="71"/>
                  <a:pt x="246" y="71"/>
                  <a:pt x="246" y="71"/>
                </a:cubicBezTo>
                <a:cubicBezTo>
                  <a:pt x="246" y="71"/>
                  <a:pt x="246" y="71"/>
                  <a:pt x="246" y="71"/>
                </a:cubicBezTo>
                <a:cubicBezTo>
                  <a:pt x="246" y="72"/>
                  <a:pt x="246" y="72"/>
                  <a:pt x="246" y="72"/>
                </a:cubicBezTo>
                <a:cubicBezTo>
                  <a:pt x="246" y="74"/>
                  <a:pt x="246" y="74"/>
                  <a:pt x="246" y="76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7"/>
                  <a:pt x="246" y="77"/>
                  <a:pt x="246" y="77"/>
                </a:cubicBezTo>
                <a:cubicBezTo>
                  <a:pt x="246" y="77"/>
                  <a:pt x="246" y="77"/>
                  <a:pt x="246" y="77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6" y="78"/>
                  <a:pt x="246" y="77"/>
                </a:cubicBezTo>
                <a:cubicBezTo>
                  <a:pt x="246" y="77"/>
                  <a:pt x="247" y="77"/>
                  <a:pt x="246" y="77"/>
                </a:cubicBezTo>
                <a:cubicBezTo>
                  <a:pt x="246" y="76"/>
                  <a:pt x="247" y="76"/>
                  <a:pt x="246" y="75"/>
                </a:cubicBezTo>
                <a:cubicBezTo>
                  <a:pt x="247" y="74"/>
                  <a:pt x="247" y="73"/>
                  <a:pt x="247" y="72"/>
                </a:cubicBezTo>
                <a:cubicBezTo>
                  <a:pt x="247" y="72"/>
                  <a:pt x="247" y="72"/>
                  <a:pt x="247" y="72"/>
                </a:cubicBezTo>
                <a:cubicBezTo>
                  <a:pt x="247" y="72"/>
                  <a:pt x="247" y="71"/>
                  <a:pt x="247" y="70"/>
                </a:cubicBezTo>
                <a:cubicBezTo>
                  <a:pt x="246" y="70"/>
                  <a:pt x="247" y="69"/>
                  <a:pt x="246" y="68"/>
                </a:cubicBezTo>
                <a:cubicBezTo>
                  <a:pt x="246" y="62"/>
                  <a:pt x="245" y="56"/>
                  <a:pt x="244" y="50"/>
                </a:cubicBezTo>
                <a:cubicBezTo>
                  <a:pt x="244" y="50"/>
                  <a:pt x="244" y="50"/>
                  <a:pt x="244" y="50"/>
                </a:cubicBezTo>
                <a:cubicBezTo>
                  <a:pt x="244" y="50"/>
                  <a:pt x="244" y="50"/>
                  <a:pt x="244" y="50"/>
                </a:cubicBezTo>
                <a:cubicBezTo>
                  <a:pt x="244" y="50"/>
                  <a:pt x="244" y="50"/>
                  <a:pt x="244" y="50"/>
                </a:cubicBezTo>
                <a:cubicBezTo>
                  <a:pt x="244" y="50"/>
                  <a:pt x="243" y="50"/>
                  <a:pt x="243" y="49"/>
                </a:cubicBezTo>
                <a:cubicBezTo>
                  <a:pt x="243" y="49"/>
                  <a:pt x="243" y="49"/>
                  <a:pt x="243" y="49"/>
                </a:cubicBezTo>
                <a:cubicBezTo>
                  <a:pt x="244" y="49"/>
                  <a:pt x="244" y="49"/>
                  <a:pt x="244" y="50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44" y="50"/>
                  <a:pt x="244" y="50"/>
                  <a:pt x="245" y="51"/>
                </a:cubicBezTo>
                <a:cubicBezTo>
                  <a:pt x="245" y="52"/>
                  <a:pt x="245" y="53"/>
                  <a:pt x="246" y="53"/>
                </a:cubicBezTo>
                <a:cubicBezTo>
                  <a:pt x="246" y="53"/>
                  <a:pt x="246" y="53"/>
                  <a:pt x="246" y="53"/>
                </a:cubicBezTo>
                <a:cubicBezTo>
                  <a:pt x="245" y="51"/>
                  <a:pt x="244" y="50"/>
                  <a:pt x="243" y="48"/>
                </a:cubicBezTo>
                <a:cubicBezTo>
                  <a:pt x="243" y="47"/>
                  <a:pt x="242" y="45"/>
                  <a:pt x="242" y="44"/>
                </a:cubicBezTo>
                <a:close/>
                <a:moveTo>
                  <a:pt x="17" y="100"/>
                </a:moveTo>
                <a:cubicBezTo>
                  <a:pt x="15" y="97"/>
                  <a:pt x="14" y="94"/>
                  <a:pt x="14" y="90"/>
                </a:cubicBezTo>
                <a:cubicBezTo>
                  <a:pt x="14" y="90"/>
                  <a:pt x="14" y="89"/>
                  <a:pt x="14" y="89"/>
                </a:cubicBezTo>
                <a:cubicBezTo>
                  <a:pt x="13" y="88"/>
                  <a:pt x="14" y="87"/>
                  <a:pt x="14" y="86"/>
                </a:cubicBezTo>
                <a:cubicBezTo>
                  <a:pt x="14" y="86"/>
                  <a:pt x="14" y="85"/>
                  <a:pt x="14" y="84"/>
                </a:cubicBezTo>
                <a:cubicBezTo>
                  <a:pt x="14" y="82"/>
                  <a:pt x="15" y="79"/>
                  <a:pt x="15" y="76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81"/>
                  <a:pt x="15" y="83"/>
                  <a:pt x="15" y="85"/>
                </a:cubicBezTo>
                <a:cubicBezTo>
                  <a:pt x="15" y="88"/>
                  <a:pt x="15" y="92"/>
                  <a:pt x="16" y="9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4"/>
                  <a:pt x="16" y="93"/>
                  <a:pt x="16" y="93"/>
                </a:cubicBezTo>
                <a:cubicBezTo>
                  <a:pt x="16" y="96"/>
                  <a:pt x="17" y="98"/>
                  <a:pt x="18" y="100"/>
                </a:cubicBezTo>
                <a:lnTo>
                  <a:pt x="17" y="100"/>
                </a:lnTo>
                <a:close/>
                <a:moveTo>
                  <a:pt x="18" y="101"/>
                </a:moveTo>
                <a:cubicBezTo>
                  <a:pt x="19" y="101"/>
                  <a:pt x="19" y="101"/>
                  <a:pt x="19" y="101"/>
                </a:cubicBezTo>
                <a:cubicBezTo>
                  <a:pt x="20" y="100"/>
                  <a:pt x="20" y="102"/>
                  <a:pt x="20" y="102"/>
                </a:cubicBezTo>
                <a:cubicBezTo>
                  <a:pt x="19" y="102"/>
                  <a:pt x="19" y="102"/>
                  <a:pt x="18" y="101"/>
                </a:cubicBezTo>
                <a:close/>
                <a:moveTo>
                  <a:pt x="20" y="78"/>
                </a:moveTo>
                <a:cubicBezTo>
                  <a:pt x="19" y="78"/>
                  <a:pt x="19" y="77"/>
                  <a:pt x="20" y="77"/>
                </a:cubicBezTo>
                <a:cubicBezTo>
                  <a:pt x="20" y="77"/>
                  <a:pt x="20" y="78"/>
                  <a:pt x="20" y="78"/>
                </a:cubicBezTo>
                <a:close/>
                <a:moveTo>
                  <a:pt x="20" y="76"/>
                </a:moveTo>
                <a:cubicBezTo>
                  <a:pt x="20" y="75"/>
                  <a:pt x="20" y="75"/>
                  <a:pt x="20" y="75"/>
                </a:cubicBezTo>
                <a:cubicBezTo>
                  <a:pt x="20" y="74"/>
                  <a:pt x="21" y="74"/>
                  <a:pt x="21" y="73"/>
                </a:cubicBezTo>
                <a:cubicBezTo>
                  <a:pt x="21" y="74"/>
                  <a:pt x="21" y="75"/>
                  <a:pt x="20" y="76"/>
                </a:cubicBezTo>
                <a:close/>
                <a:moveTo>
                  <a:pt x="21" y="72"/>
                </a:moveTo>
                <a:cubicBezTo>
                  <a:pt x="22" y="71"/>
                  <a:pt x="21" y="70"/>
                  <a:pt x="22" y="70"/>
                </a:cubicBezTo>
                <a:cubicBezTo>
                  <a:pt x="22" y="70"/>
                  <a:pt x="21" y="71"/>
                  <a:pt x="21" y="72"/>
                </a:cubicBezTo>
                <a:close/>
                <a:moveTo>
                  <a:pt x="28" y="65"/>
                </a:move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lnTo>
                  <a:pt x="28" y="65"/>
                </a:lnTo>
                <a:close/>
                <a:moveTo>
                  <a:pt x="27" y="71"/>
                </a:moveTo>
                <a:cubicBezTo>
                  <a:pt x="27" y="71"/>
                  <a:pt x="27" y="72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3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6" y="77"/>
                  <a:pt x="26" y="79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25" y="84"/>
                  <a:pt x="25" y="85"/>
                </a:cubicBezTo>
                <a:cubicBezTo>
                  <a:pt x="25" y="84"/>
                  <a:pt x="25" y="83"/>
                  <a:pt x="25" y="82"/>
                </a:cubicBezTo>
                <a:cubicBezTo>
                  <a:pt x="25" y="80"/>
                  <a:pt x="24" y="78"/>
                  <a:pt x="25" y="76"/>
                </a:cubicBezTo>
                <a:cubicBezTo>
                  <a:pt x="24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75"/>
                  <a:pt x="25" y="75"/>
                  <a:pt x="26" y="75"/>
                </a:cubicBezTo>
                <a:cubicBezTo>
                  <a:pt x="25" y="77"/>
                  <a:pt x="25" y="78"/>
                  <a:pt x="25" y="79"/>
                </a:cubicBezTo>
                <a:cubicBezTo>
                  <a:pt x="25" y="80"/>
                  <a:pt x="25" y="81"/>
                  <a:pt x="25" y="81"/>
                </a:cubicBezTo>
                <a:cubicBezTo>
                  <a:pt x="25" y="80"/>
                  <a:pt x="25" y="78"/>
                  <a:pt x="26" y="78"/>
                </a:cubicBezTo>
                <a:cubicBezTo>
                  <a:pt x="26" y="76"/>
                  <a:pt x="26" y="73"/>
                  <a:pt x="27" y="71"/>
                </a:cubicBezTo>
                <a:cubicBezTo>
                  <a:pt x="27" y="71"/>
                  <a:pt x="28" y="71"/>
                  <a:pt x="27" y="70"/>
                </a:cubicBezTo>
                <a:cubicBezTo>
                  <a:pt x="28" y="69"/>
                  <a:pt x="28" y="68"/>
                  <a:pt x="28" y="68"/>
                </a:cubicBezTo>
                <a:lnTo>
                  <a:pt x="27" y="71"/>
                </a:lnTo>
                <a:close/>
                <a:moveTo>
                  <a:pt x="33" y="40"/>
                </a:moveTo>
                <a:cubicBezTo>
                  <a:pt x="34" y="40"/>
                  <a:pt x="34" y="39"/>
                  <a:pt x="34" y="39"/>
                </a:cubicBezTo>
                <a:cubicBezTo>
                  <a:pt x="35" y="37"/>
                  <a:pt x="36" y="36"/>
                  <a:pt x="36" y="35"/>
                </a:cubicBezTo>
                <a:cubicBezTo>
                  <a:pt x="36" y="35"/>
                  <a:pt x="36" y="36"/>
                  <a:pt x="35" y="36"/>
                </a:cubicBezTo>
                <a:cubicBezTo>
                  <a:pt x="35" y="39"/>
                  <a:pt x="34" y="41"/>
                  <a:pt x="32" y="43"/>
                </a:cubicBezTo>
                <a:cubicBezTo>
                  <a:pt x="33" y="42"/>
                  <a:pt x="33" y="41"/>
                  <a:pt x="33" y="40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1" y="55"/>
                  <a:pt x="32" y="54"/>
                  <a:pt x="32" y="53"/>
                </a:cubicBezTo>
                <a:cubicBezTo>
                  <a:pt x="33" y="51"/>
                  <a:pt x="34" y="49"/>
                  <a:pt x="35" y="47"/>
                </a:cubicBezTo>
                <a:cubicBezTo>
                  <a:pt x="34" y="48"/>
                  <a:pt x="34" y="49"/>
                  <a:pt x="33" y="50"/>
                </a:cubicBezTo>
                <a:cubicBezTo>
                  <a:pt x="34" y="46"/>
                  <a:pt x="36" y="43"/>
                  <a:pt x="38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0"/>
                  <a:pt x="38" y="41"/>
                  <a:pt x="38" y="41"/>
                </a:cubicBezTo>
                <a:cubicBezTo>
                  <a:pt x="38" y="41"/>
                  <a:pt x="38" y="41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2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4"/>
                </a:cubicBezTo>
                <a:cubicBezTo>
                  <a:pt x="37" y="43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6" y="46"/>
                  <a:pt x="34" y="49"/>
                  <a:pt x="33" y="52"/>
                </a:cubicBezTo>
                <a:cubicBezTo>
                  <a:pt x="32" y="53"/>
                  <a:pt x="32" y="54"/>
                  <a:pt x="32" y="55"/>
                </a:cubicBezTo>
                <a:cubicBezTo>
                  <a:pt x="31" y="55"/>
                  <a:pt x="31" y="56"/>
                  <a:pt x="31" y="56"/>
                </a:cubicBezTo>
                <a:close/>
                <a:moveTo>
                  <a:pt x="110" y="41"/>
                </a:moveTo>
                <a:cubicBezTo>
                  <a:pt x="109" y="41"/>
                  <a:pt x="108" y="42"/>
                  <a:pt x="108" y="42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07" y="42"/>
                  <a:pt x="106" y="42"/>
                  <a:pt x="106" y="42"/>
                </a:cubicBezTo>
                <a:cubicBezTo>
                  <a:pt x="106" y="42"/>
                  <a:pt x="105" y="41"/>
                  <a:pt x="105" y="41"/>
                </a:cubicBezTo>
                <a:cubicBezTo>
                  <a:pt x="105" y="41"/>
                  <a:pt x="106" y="41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6" y="40"/>
                  <a:pt x="106" y="40"/>
                </a:cubicBezTo>
                <a:cubicBezTo>
                  <a:pt x="107" y="40"/>
                  <a:pt x="107" y="40"/>
                  <a:pt x="108" y="40"/>
                </a:cubicBezTo>
                <a:cubicBezTo>
                  <a:pt x="108" y="40"/>
                  <a:pt x="107" y="40"/>
                  <a:pt x="108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9" y="40"/>
                  <a:pt x="110" y="41"/>
                  <a:pt x="110" y="41"/>
                </a:cubicBezTo>
                <a:close/>
                <a:moveTo>
                  <a:pt x="111" y="48"/>
                </a:moveTo>
                <a:cubicBezTo>
                  <a:pt x="111" y="48"/>
                  <a:pt x="111" y="48"/>
                  <a:pt x="111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8"/>
                  <a:pt x="111" y="47"/>
                  <a:pt x="110" y="47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1" y="47"/>
                  <a:pt x="111" y="47"/>
                  <a:pt x="111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8"/>
                  <a:pt x="111" y="48"/>
                  <a:pt x="111" y="48"/>
                </a:cubicBezTo>
                <a:close/>
                <a:moveTo>
                  <a:pt x="111" y="57"/>
                </a:moveTo>
                <a:cubicBezTo>
                  <a:pt x="111" y="58"/>
                  <a:pt x="111" y="58"/>
                  <a:pt x="111" y="58"/>
                </a:cubicBezTo>
                <a:cubicBezTo>
                  <a:pt x="111" y="58"/>
                  <a:pt x="111" y="59"/>
                  <a:pt x="110" y="59"/>
                </a:cubicBezTo>
                <a:cubicBezTo>
                  <a:pt x="111" y="58"/>
                  <a:pt x="110" y="57"/>
                  <a:pt x="111" y="57"/>
                </a:cubicBezTo>
                <a:close/>
                <a:moveTo>
                  <a:pt x="111" y="47"/>
                </a:moveTo>
                <a:cubicBezTo>
                  <a:pt x="111" y="47"/>
                  <a:pt x="111" y="47"/>
                  <a:pt x="110" y="47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1" y="47"/>
                  <a:pt x="111" y="47"/>
                </a:cubicBezTo>
                <a:close/>
                <a:moveTo>
                  <a:pt x="110" y="58"/>
                </a:moveTo>
                <a:cubicBezTo>
                  <a:pt x="110" y="59"/>
                  <a:pt x="110" y="60"/>
                  <a:pt x="109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109" y="61"/>
                  <a:pt x="108" y="61"/>
                  <a:pt x="108" y="62"/>
                </a:cubicBezTo>
                <a:cubicBezTo>
                  <a:pt x="107" y="62"/>
                  <a:pt x="106" y="63"/>
                  <a:pt x="105" y="64"/>
                </a:cubicBezTo>
                <a:cubicBezTo>
                  <a:pt x="102" y="68"/>
                  <a:pt x="98" y="72"/>
                  <a:pt x="95" y="76"/>
                </a:cubicBezTo>
                <a:cubicBezTo>
                  <a:pt x="94" y="77"/>
                  <a:pt x="94" y="78"/>
                  <a:pt x="93" y="79"/>
                </a:cubicBezTo>
                <a:cubicBezTo>
                  <a:pt x="93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91" y="77"/>
                  <a:pt x="93" y="76"/>
                  <a:pt x="93" y="75"/>
                </a:cubicBezTo>
                <a:cubicBezTo>
                  <a:pt x="93" y="75"/>
                  <a:pt x="94" y="75"/>
                  <a:pt x="94" y="74"/>
                </a:cubicBezTo>
                <a:cubicBezTo>
                  <a:pt x="94" y="75"/>
                  <a:pt x="94" y="75"/>
                  <a:pt x="95" y="75"/>
                </a:cubicBezTo>
                <a:cubicBezTo>
                  <a:pt x="95" y="75"/>
                  <a:pt x="96" y="74"/>
                  <a:pt x="96" y="74"/>
                </a:cubicBezTo>
                <a:cubicBezTo>
                  <a:pt x="96" y="73"/>
                  <a:pt x="95" y="73"/>
                  <a:pt x="95" y="73"/>
                </a:cubicBezTo>
                <a:cubicBezTo>
                  <a:pt x="97" y="71"/>
                  <a:pt x="98" y="69"/>
                  <a:pt x="100" y="67"/>
                </a:cubicBezTo>
                <a:cubicBezTo>
                  <a:pt x="103" y="64"/>
                  <a:pt x="105" y="61"/>
                  <a:pt x="108" y="59"/>
                </a:cubicBezTo>
                <a:cubicBezTo>
                  <a:pt x="109" y="59"/>
                  <a:pt x="109" y="60"/>
                  <a:pt x="109" y="59"/>
                </a:cubicBezTo>
                <a:cubicBezTo>
                  <a:pt x="109" y="58"/>
                  <a:pt x="110" y="59"/>
                  <a:pt x="110" y="58"/>
                </a:cubicBezTo>
                <a:close/>
                <a:moveTo>
                  <a:pt x="106" y="65"/>
                </a:moveTo>
                <a:cubicBezTo>
                  <a:pt x="106" y="65"/>
                  <a:pt x="106" y="66"/>
                  <a:pt x="106" y="66"/>
                </a:cubicBezTo>
                <a:cubicBezTo>
                  <a:pt x="106" y="66"/>
                  <a:pt x="105" y="66"/>
                  <a:pt x="105" y="66"/>
                </a:cubicBezTo>
                <a:cubicBezTo>
                  <a:pt x="104" y="68"/>
                  <a:pt x="103" y="69"/>
                  <a:pt x="102" y="71"/>
                </a:cubicBezTo>
                <a:cubicBezTo>
                  <a:pt x="102" y="71"/>
                  <a:pt x="102" y="70"/>
                  <a:pt x="102" y="70"/>
                </a:cubicBezTo>
                <a:cubicBezTo>
                  <a:pt x="102" y="69"/>
                  <a:pt x="104" y="68"/>
                  <a:pt x="105" y="66"/>
                </a:cubicBezTo>
                <a:cubicBezTo>
                  <a:pt x="105" y="66"/>
                  <a:pt x="106" y="65"/>
                  <a:pt x="106" y="65"/>
                </a:cubicBezTo>
                <a:cubicBezTo>
                  <a:pt x="106" y="65"/>
                  <a:pt x="106" y="65"/>
                  <a:pt x="106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7" y="64"/>
                  <a:pt x="108" y="63"/>
                  <a:pt x="108" y="62"/>
                </a:cubicBezTo>
                <a:cubicBezTo>
                  <a:pt x="108" y="63"/>
                  <a:pt x="108" y="63"/>
                  <a:pt x="108" y="63"/>
                </a:cubicBezTo>
                <a:cubicBezTo>
                  <a:pt x="108" y="62"/>
                  <a:pt x="108" y="62"/>
                  <a:pt x="109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9" y="62"/>
                  <a:pt x="109" y="62"/>
                </a:cubicBezTo>
                <a:cubicBezTo>
                  <a:pt x="109" y="62"/>
                  <a:pt x="109" y="61"/>
                  <a:pt x="110" y="61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09" y="63"/>
                  <a:pt x="108" y="64"/>
                  <a:pt x="106" y="65"/>
                </a:cubicBezTo>
                <a:cubicBezTo>
                  <a:pt x="106" y="65"/>
                  <a:pt x="106" y="65"/>
                  <a:pt x="106" y="65"/>
                </a:cubicBezTo>
                <a:close/>
                <a:moveTo>
                  <a:pt x="100" y="76"/>
                </a:moveTo>
                <a:cubicBezTo>
                  <a:pt x="100" y="77"/>
                  <a:pt x="98" y="78"/>
                  <a:pt x="98" y="79"/>
                </a:cubicBezTo>
                <a:cubicBezTo>
                  <a:pt x="97" y="80"/>
                  <a:pt x="96" y="82"/>
                  <a:pt x="95" y="84"/>
                </a:cubicBezTo>
                <a:cubicBezTo>
                  <a:pt x="94" y="86"/>
                  <a:pt x="93" y="88"/>
                  <a:pt x="92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0" y="91"/>
                  <a:pt x="90" y="92"/>
                  <a:pt x="90" y="92"/>
                </a:cubicBezTo>
                <a:cubicBezTo>
                  <a:pt x="88" y="95"/>
                  <a:pt x="87" y="98"/>
                  <a:pt x="84" y="100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4" y="100"/>
                  <a:pt x="85" y="100"/>
                  <a:pt x="84" y="100"/>
                </a:cubicBezTo>
                <a:cubicBezTo>
                  <a:pt x="85" y="100"/>
                  <a:pt x="85" y="99"/>
                  <a:pt x="85" y="99"/>
                </a:cubicBezTo>
                <a:cubicBezTo>
                  <a:pt x="84" y="101"/>
                  <a:pt x="83" y="102"/>
                  <a:pt x="82" y="104"/>
                </a:cubicBezTo>
                <a:cubicBezTo>
                  <a:pt x="81" y="104"/>
                  <a:pt x="81" y="105"/>
                  <a:pt x="80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8" y="107"/>
                  <a:pt x="77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5" y="108"/>
                  <a:pt x="75" y="109"/>
                  <a:pt x="74" y="109"/>
                </a:cubicBezTo>
                <a:cubicBezTo>
                  <a:pt x="75" y="108"/>
                  <a:pt x="75" y="108"/>
                  <a:pt x="76" y="108"/>
                </a:cubicBezTo>
                <a:cubicBezTo>
                  <a:pt x="75" y="108"/>
                  <a:pt x="74" y="109"/>
                  <a:pt x="74" y="108"/>
                </a:cubicBezTo>
                <a:cubicBezTo>
                  <a:pt x="75" y="107"/>
                  <a:pt x="76" y="106"/>
                  <a:pt x="77" y="105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7" y="103"/>
                  <a:pt x="79" y="103"/>
                  <a:pt x="80" y="103"/>
                </a:cubicBezTo>
                <a:cubicBezTo>
                  <a:pt x="80" y="102"/>
                  <a:pt x="79" y="102"/>
                  <a:pt x="79" y="102"/>
                </a:cubicBezTo>
                <a:cubicBezTo>
                  <a:pt x="80" y="102"/>
                  <a:pt x="80" y="101"/>
                  <a:pt x="81" y="101"/>
                </a:cubicBezTo>
                <a:cubicBezTo>
                  <a:pt x="83" y="101"/>
                  <a:pt x="84" y="99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5" y="96"/>
                  <a:pt x="86" y="94"/>
                  <a:pt x="87" y="93"/>
                </a:cubicBezTo>
                <a:cubicBezTo>
                  <a:pt x="88" y="92"/>
                  <a:pt x="89" y="91"/>
                  <a:pt x="89" y="91"/>
                </a:cubicBezTo>
                <a:cubicBezTo>
                  <a:pt x="89" y="90"/>
                  <a:pt x="89" y="90"/>
                  <a:pt x="89" y="90"/>
                </a:cubicBezTo>
                <a:cubicBezTo>
                  <a:pt x="90" y="89"/>
                  <a:pt x="90" y="88"/>
                  <a:pt x="91" y="87"/>
                </a:cubicBezTo>
                <a:cubicBezTo>
                  <a:pt x="92" y="86"/>
                  <a:pt x="93" y="83"/>
                  <a:pt x="95" y="82"/>
                </a:cubicBezTo>
                <a:cubicBezTo>
                  <a:pt x="94" y="81"/>
                  <a:pt x="96" y="81"/>
                  <a:pt x="95" y="80"/>
                </a:cubicBezTo>
                <a:cubicBezTo>
                  <a:pt x="97" y="79"/>
                  <a:pt x="98" y="77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100" y="74"/>
                  <a:pt x="101" y="72"/>
                  <a:pt x="102" y="71"/>
                </a:cubicBezTo>
                <a:cubicBezTo>
                  <a:pt x="103" y="70"/>
                  <a:pt x="103" y="69"/>
                  <a:pt x="104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0"/>
                  <a:pt x="104" y="70"/>
                  <a:pt x="104" y="71"/>
                </a:cubicBezTo>
                <a:cubicBezTo>
                  <a:pt x="103" y="73"/>
                  <a:pt x="101" y="75"/>
                  <a:pt x="100" y="76"/>
                </a:cubicBezTo>
                <a:close/>
                <a:moveTo>
                  <a:pt x="104" y="74"/>
                </a:moveTo>
                <a:cubicBezTo>
                  <a:pt x="104" y="74"/>
                  <a:pt x="104" y="75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75" y="104"/>
                </a:moveTo>
                <a:cubicBezTo>
                  <a:pt x="76" y="103"/>
                  <a:pt x="77" y="101"/>
                  <a:pt x="78" y="101"/>
                </a:cubicBezTo>
                <a:cubicBezTo>
                  <a:pt x="77" y="102"/>
                  <a:pt x="76" y="103"/>
                  <a:pt x="75" y="104"/>
                </a:cubicBezTo>
                <a:close/>
                <a:moveTo>
                  <a:pt x="84" y="91"/>
                </a:moveTo>
                <a:cubicBezTo>
                  <a:pt x="85" y="89"/>
                  <a:pt x="85" y="89"/>
                  <a:pt x="85" y="89"/>
                </a:cubicBezTo>
                <a:cubicBezTo>
                  <a:pt x="86" y="89"/>
                  <a:pt x="85" y="88"/>
                  <a:pt x="86" y="88"/>
                </a:cubicBezTo>
                <a:cubicBezTo>
                  <a:pt x="86" y="87"/>
                  <a:pt x="87" y="86"/>
                  <a:pt x="87" y="85"/>
                </a:cubicBezTo>
                <a:cubicBezTo>
                  <a:pt x="88" y="84"/>
                  <a:pt x="89" y="83"/>
                  <a:pt x="89" y="82"/>
                </a:cubicBezTo>
                <a:cubicBezTo>
                  <a:pt x="89" y="82"/>
                  <a:pt x="90" y="83"/>
                  <a:pt x="90" y="83"/>
                </a:cubicBezTo>
                <a:cubicBezTo>
                  <a:pt x="90" y="84"/>
                  <a:pt x="89" y="86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8"/>
                  <a:pt x="87" y="88"/>
                  <a:pt x="87" y="88"/>
                </a:cubicBezTo>
                <a:cubicBezTo>
                  <a:pt x="87" y="88"/>
                  <a:pt x="86" y="89"/>
                  <a:pt x="86" y="89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89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5" y="91"/>
                  <a:pt x="85" y="91"/>
                </a:cubicBezTo>
                <a:cubicBezTo>
                  <a:pt x="84" y="92"/>
                  <a:pt x="83" y="93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3" y="93"/>
                  <a:pt x="84" y="92"/>
                  <a:pt x="84" y="91"/>
                </a:cubicBezTo>
                <a:cubicBezTo>
                  <a:pt x="84" y="91"/>
                  <a:pt x="84" y="91"/>
                  <a:pt x="84" y="91"/>
                </a:cubicBezTo>
                <a:cubicBezTo>
                  <a:pt x="85" y="90"/>
                  <a:pt x="85" y="90"/>
                  <a:pt x="86" y="89"/>
                </a:cubicBezTo>
                <a:cubicBezTo>
                  <a:pt x="86" y="89"/>
                  <a:pt x="87" y="89"/>
                  <a:pt x="87" y="88"/>
                </a:cubicBezTo>
                <a:cubicBezTo>
                  <a:pt x="86" y="89"/>
                  <a:pt x="85" y="90"/>
                  <a:pt x="84" y="91"/>
                </a:cubicBezTo>
                <a:close/>
                <a:moveTo>
                  <a:pt x="93" y="52"/>
                </a:moveTo>
                <a:cubicBezTo>
                  <a:pt x="94" y="52"/>
                  <a:pt x="94" y="52"/>
                  <a:pt x="94" y="52"/>
                </a:cubicBezTo>
                <a:cubicBezTo>
                  <a:pt x="93" y="52"/>
                  <a:pt x="93" y="52"/>
                  <a:pt x="93" y="52"/>
                </a:cubicBezTo>
                <a:cubicBezTo>
                  <a:pt x="93" y="52"/>
                  <a:pt x="93" y="52"/>
                  <a:pt x="93" y="52"/>
                </a:cubicBezTo>
                <a:close/>
                <a:moveTo>
                  <a:pt x="96" y="46"/>
                </a:moveTo>
                <a:cubicBezTo>
                  <a:pt x="97" y="45"/>
                  <a:pt x="98" y="45"/>
                  <a:pt x="98" y="45"/>
                </a:cubicBezTo>
                <a:cubicBezTo>
                  <a:pt x="98" y="45"/>
                  <a:pt x="97" y="45"/>
                  <a:pt x="96" y="46"/>
                </a:cubicBezTo>
                <a:close/>
                <a:moveTo>
                  <a:pt x="99" y="44"/>
                </a:moveTo>
                <a:cubicBezTo>
                  <a:pt x="100" y="43"/>
                  <a:pt x="101" y="43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3"/>
                  <a:pt x="100" y="44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99" y="44"/>
                  <a:pt x="99" y="44"/>
                  <a:pt x="99" y="44"/>
                </a:cubicBezTo>
                <a:close/>
                <a:moveTo>
                  <a:pt x="103" y="42"/>
                </a:move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5" y="41"/>
                  <a:pt x="105" y="41"/>
                  <a:pt x="105" y="41"/>
                </a:cubicBezTo>
                <a:cubicBezTo>
                  <a:pt x="105" y="41"/>
                  <a:pt x="105" y="42"/>
                  <a:pt x="106" y="42"/>
                </a:cubicBezTo>
                <a:cubicBezTo>
                  <a:pt x="105" y="42"/>
                  <a:pt x="104" y="42"/>
                  <a:pt x="103" y="42"/>
                </a:cubicBezTo>
                <a:cubicBezTo>
                  <a:pt x="104" y="42"/>
                  <a:pt x="104" y="42"/>
                  <a:pt x="104" y="42"/>
                </a:cubicBezTo>
                <a:lnTo>
                  <a:pt x="103" y="42"/>
                </a:lnTo>
                <a:close/>
                <a:moveTo>
                  <a:pt x="106" y="46"/>
                </a:moveTo>
                <a:cubicBezTo>
                  <a:pt x="106" y="46"/>
                  <a:pt x="107" y="46"/>
                  <a:pt x="107" y="46"/>
                </a:cubicBezTo>
                <a:cubicBezTo>
                  <a:pt x="107" y="46"/>
                  <a:pt x="108" y="46"/>
                  <a:pt x="108" y="46"/>
                </a:cubicBezTo>
                <a:cubicBezTo>
                  <a:pt x="107" y="46"/>
                  <a:pt x="106" y="46"/>
                  <a:pt x="106" y="46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7" y="45"/>
                  <a:pt x="108" y="46"/>
                  <a:pt x="108" y="46"/>
                </a:cubicBezTo>
                <a:cubicBezTo>
                  <a:pt x="108" y="46"/>
                  <a:pt x="108" y="47"/>
                  <a:pt x="108" y="47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7" y="47"/>
                  <a:pt x="106" y="47"/>
                  <a:pt x="106" y="47"/>
                </a:cubicBezTo>
                <a:cubicBezTo>
                  <a:pt x="106" y="47"/>
                  <a:pt x="106" y="47"/>
                  <a:pt x="106" y="47"/>
                </a:cubicBezTo>
                <a:cubicBezTo>
                  <a:pt x="106" y="46"/>
                  <a:pt x="106" y="46"/>
                  <a:pt x="106" y="46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6"/>
                  <a:pt x="103" y="45"/>
                  <a:pt x="102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2" y="45"/>
                  <a:pt x="102" y="45"/>
                  <a:pt x="102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105" y="40"/>
                </a:moveTo>
                <a:cubicBezTo>
                  <a:pt x="105" y="41"/>
                  <a:pt x="105" y="40"/>
                  <a:pt x="106" y="40"/>
                </a:cubicBezTo>
                <a:cubicBezTo>
                  <a:pt x="105" y="40"/>
                  <a:pt x="105" y="40"/>
                  <a:pt x="105" y="40"/>
                </a:cubicBezTo>
                <a:close/>
                <a:moveTo>
                  <a:pt x="103" y="37"/>
                </a:moveTo>
                <a:cubicBezTo>
                  <a:pt x="103" y="38"/>
                  <a:pt x="104" y="38"/>
                  <a:pt x="105" y="39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6" y="39"/>
                  <a:pt x="106" y="39"/>
                  <a:pt x="107" y="39"/>
                </a:cubicBezTo>
                <a:cubicBezTo>
                  <a:pt x="106" y="39"/>
                  <a:pt x="105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5" y="38"/>
                  <a:pt x="106" y="38"/>
                  <a:pt x="107" y="38"/>
                </a:cubicBezTo>
                <a:cubicBezTo>
                  <a:pt x="107" y="39"/>
                  <a:pt x="108" y="39"/>
                  <a:pt x="108" y="39"/>
                </a:cubicBezTo>
                <a:cubicBezTo>
                  <a:pt x="107" y="40"/>
                  <a:pt x="106" y="40"/>
                  <a:pt x="105" y="40"/>
                </a:cubicBezTo>
                <a:cubicBezTo>
                  <a:pt x="105" y="40"/>
                  <a:pt x="104" y="40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38"/>
                  <a:pt x="104" y="39"/>
                  <a:pt x="104" y="39"/>
                </a:cubicBezTo>
                <a:cubicBezTo>
                  <a:pt x="103" y="38"/>
                  <a:pt x="103" y="38"/>
                  <a:pt x="102" y="37"/>
                </a:cubicBezTo>
                <a:lnTo>
                  <a:pt x="103" y="37"/>
                </a:lnTo>
                <a:close/>
                <a:moveTo>
                  <a:pt x="100" y="37"/>
                </a:moveTo>
                <a:cubicBezTo>
                  <a:pt x="101" y="37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40"/>
                  <a:pt x="104" y="40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41"/>
                  <a:pt x="104" y="41"/>
                  <a:pt x="103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2" y="43"/>
                  <a:pt x="100" y="43"/>
                  <a:pt x="98" y="44"/>
                </a:cubicBezTo>
                <a:cubicBezTo>
                  <a:pt x="98" y="44"/>
                  <a:pt x="97" y="44"/>
                  <a:pt x="96" y="44"/>
                </a:cubicBezTo>
                <a:cubicBezTo>
                  <a:pt x="96" y="44"/>
                  <a:pt x="96" y="44"/>
                  <a:pt x="95" y="44"/>
                </a:cubicBezTo>
                <a:cubicBezTo>
                  <a:pt x="95" y="44"/>
                  <a:pt x="95" y="44"/>
                  <a:pt x="96" y="44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6" y="43"/>
                  <a:pt x="96" y="43"/>
                </a:cubicBezTo>
                <a:cubicBezTo>
                  <a:pt x="96" y="43"/>
                  <a:pt x="95" y="43"/>
                  <a:pt x="95" y="43"/>
                </a:cubicBezTo>
                <a:cubicBezTo>
                  <a:pt x="94" y="43"/>
                  <a:pt x="93" y="42"/>
                  <a:pt x="92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40"/>
                  <a:pt x="94" y="40"/>
                  <a:pt x="95" y="40"/>
                </a:cubicBezTo>
                <a:cubicBezTo>
                  <a:pt x="96" y="39"/>
                  <a:pt x="97" y="40"/>
                  <a:pt x="97" y="40"/>
                </a:cubicBezTo>
                <a:cubicBezTo>
                  <a:pt x="98" y="41"/>
                  <a:pt x="98" y="41"/>
                  <a:pt x="99" y="41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1" y="42"/>
                  <a:pt x="101" y="41"/>
                </a:cubicBezTo>
                <a:cubicBezTo>
                  <a:pt x="101" y="41"/>
                  <a:pt x="100" y="40"/>
                  <a:pt x="100" y="40"/>
                </a:cubicBezTo>
                <a:cubicBezTo>
                  <a:pt x="99" y="40"/>
                  <a:pt x="99" y="41"/>
                  <a:pt x="99" y="41"/>
                </a:cubicBezTo>
                <a:cubicBezTo>
                  <a:pt x="99" y="41"/>
                  <a:pt x="99" y="40"/>
                  <a:pt x="99" y="40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39"/>
                  <a:pt x="99" y="39"/>
                  <a:pt x="100" y="39"/>
                </a:cubicBezTo>
                <a:cubicBezTo>
                  <a:pt x="100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0" y="38"/>
                  <a:pt x="98" y="38"/>
                  <a:pt x="97" y="38"/>
                </a:cubicBezTo>
                <a:cubicBezTo>
                  <a:pt x="97" y="38"/>
                  <a:pt x="98" y="37"/>
                  <a:pt x="98" y="37"/>
                </a:cubicBezTo>
                <a:cubicBezTo>
                  <a:pt x="99" y="37"/>
                  <a:pt x="99" y="37"/>
                  <a:pt x="100" y="37"/>
                </a:cubicBezTo>
                <a:close/>
                <a:moveTo>
                  <a:pt x="93" y="44"/>
                </a:moveTo>
                <a:cubicBezTo>
                  <a:pt x="93" y="44"/>
                  <a:pt x="94" y="44"/>
                  <a:pt x="94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4"/>
                  <a:pt x="93" y="45"/>
                  <a:pt x="93" y="44"/>
                </a:cubicBezTo>
                <a:close/>
                <a:moveTo>
                  <a:pt x="93" y="45"/>
                </a:move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1" y="45"/>
                  <a:pt x="92" y="45"/>
                </a:cubicBezTo>
                <a:cubicBezTo>
                  <a:pt x="92" y="45"/>
                  <a:pt x="93" y="45"/>
                  <a:pt x="93" y="45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6"/>
                  <a:pt x="98" y="36"/>
                  <a:pt x="98" y="36"/>
                </a:cubicBezTo>
                <a:cubicBezTo>
                  <a:pt x="98" y="36"/>
                  <a:pt x="99" y="36"/>
                  <a:pt x="99" y="36"/>
                </a:cubicBezTo>
                <a:close/>
                <a:moveTo>
                  <a:pt x="93" y="34"/>
                </a:moveTo>
                <a:cubicBezTo>
                  <a:pt x="93" y="35"/>
                  <a:pt x="94" y="35"/>
                  <a:pt x="94" y="35"/>
                </a:cubicBezTo>
                <a:cubicBezTo>
                  <a:pt x="95" y="36"/>
                  <a:pt x="96" y="36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9" y="36"/>
                  <a:pt x="99" y="36"/>
                </a:cubicBezTo>
                <a:cubicBezTo>
                  <a:pt x="98" y="37"/>
                  <a:pt x="96" y="37"/>
                  <a:pt x="95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8"/>
                  <a:pt x="95" y="38"/>
                  <a:pt x="95" y="38"/>
                </a:cubicBezTo>
                <a:cubicBezTo>
                  <a:pt x="94" y="38"/>
                  <a:pt x="93" y="38"/>
                  <a:pt x="93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93" y="38"/>
                  <a:pt x="93" y="38"/>
                </a:cubicBezTo>
                <a:cubicBezTo>
                  <a:pt x="93" y="38"/>
                  <a:pt x="93" y="38"/>
                  <a:pt x="93" y="38"/>
                </a:cubicBezTo>
                <a:cubicBezTo>
                  <a:pt x="93" y="38"/>
                  <a:pt x="93" y="38"/>
                  <a:pt x="93" y="38"/>
                </a:cubicBezTo>
                <a:cubicBezTo>
                  <a:pt x="92" y="38"/>
                  <a:pt x="91" y="37"/>
                  <a:pt x="90" y="38"/>
                </a:cubicBezTo>
                <a:cubicBezTo>
                  <a:pt x="90" y="38"/>
                  <a:pt x="89" y="39"/>
                  <a:pt x="88" y="38"/>
                </a:cubicBezTo>
                <a:cubicBezTo>
                  <a:pt x="88" y="39"/>
                  <a:pt x="87" y="39"/>
                  <a:pt x="86" y="39"/>
                </a:cubicBezTo>
                <a:cubicBezTo>
                  <a:pt x="86" y="40"/>
                  <a:pt x="85" y="40"/>
                  <a:pt x="85" y="40"/>
                </a:cubicBezTo>
                <a:cubicBezTo>
                  <a:pt x="85" y="40"/>
                  <a:pt x="84" y="40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2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2" y="40"/>
                  <a:pt x="82" y="39"/>
                  <a:pt x="83" y="39"/>
                </a:cubicBezTo>
                <a:cubicBezTo>
                  <a:pt x="84" y="38"/>
                  <a:pt x="85" y="38"/>
                  <a:pt x="86" y="38"/>
                </a:cubicBezTo>
                <a:cubicBezTo>
                  <a:pt x="87" y="38"/>
                  <a:pt x="87" y="38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7" y="38"/>
                  <a:pt x="86" y="37"/>
                  <a:pt x="85" y="37"/>
                </a:cubicBezTo>
                <a:cubicBezTo>
                  <a:pt x="86" y="37"/>
                  <a:pt x="87" y="36"/>
                  <a:pt x="88" y="36"/>
                </a:cubicBezTo>
                <a:cubicBezTo>
                  <a:pt x="88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9" y="35"/>
                  <a:pt x="90" y="35"/>
                  <a:pt x="92" y="34"/>
                </a:cubicBezTo>
                <a:cubicBezTo>
                  <a:pt x="93" y="35"/>
                  <a:pt x="93" y="35"/>
                  <a:pt x="93" y="35"/>
                </a:cubicBezTo>
                <a:cubicBezTo>
                  <a:pt x="93" y="35"/>
                  <a:pt x="93" y="35"/>
                  <a:pt x="93" y="34"/>
                </a:cubicBezTo>
                <a:close/>
                <a:moveTo>
                  <a:pt x="85" y="36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35"/>
                  <a:pt x="88" y="35"/>
                  <a:pt x="88" y="34"/>
                </a:cubicBezTo>
                <a:cubicBezTo>
                  <a:pt x="88" y="34"/>
                  <a:pt x="89" y="34"/>
                  <a:pt x="89" y="34"/>
                </a:cubicBezTo>
                <a:cubicBezTo>
                  <a:pt x="90" y="34"/>
                  <a:pt x="91" y="34"/>
                  <a:pt x="91" y="34"/>
                </a:cubicBezTo>
                <a:cubicBezTo>
                  <a:pt x="90" y="34"/>
                  <a:pt x="88" y="35"/>
                  <a:pt x="87" y="36"/>
                </a:cubicBezTo>
                <a:cubicBezTo>
                  <a:pt x="87" y="36"/>
                  <a:pt x="86" y="36"/>
                  <a:pt x="86" y="36"/>
                </a:cubicBezTo>
                <a:cubicBezTo>
                  <a:pt x="85" y="37"/>
                  <a:pt x="85" y="37"/>
                  <a:pt x="84" y="37"/>
                </a:cubicBezTo>
                <a:cubicBezTo>
                  <a:pt x="83" y="38"/>
                  <a:pt x="82" y="38"/>
                  <a:pt x="81" y="38"/>
                </a:cubicBezTo>
                <a:cubicBezTo>
                  <a:pt x="82" y="37"/>
                  <a:pt x="83" y="37"/>
                  <a:pt x="85" y="36"/>
                </a:cubicBezTo>
                <a:close/>
                <a:moveTo>
                  <a:pt x="87" y="50"/>
                </a:moveTo>
                <a:cubicBezTo>
                  <a:pt x="87" y="50"/>
                  <a:pt x="87" y="50"/>
                  <a:pt x="87" y="50"/>
                </a:cubicBezTo>
                <a:cubicBezTo>
                  <a:pt x="88" y="49"/>
                  <a:pt x="89" y="48"/>
                  <a:pt x="90" y="47"/>
                </a:cubicBezTo>
                <a:cubicBezTo>
                  <a:pt x="91" y="47"/>
                  <a:pt x="93" y="47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3" y="46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4" y="46"/>
                  <a:pt x="94" y="45"/>
                  <a:pt x="95" y="45"/>
                </a:cubicBezTo>
                <a:cubicBezTo>
                  <a:pt x="95" y="45"/>
                  <a:pt x="96" y="45"/>
                  <a:pt x="96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6"/>
                  <a:pt x="95" y="46"/>
                  <a:pt x="94" y="47"/>
                </a:cubicBezTo>
                <a:cubicBezTo>
                  <a:pt x="94" y="47"/>
                  <a:pt x="95" y="47"/>
                  <a:pt x="95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2" y="48"/>
                  <a:pt x="90" y="50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6" y="53"/>
                  <a:pt x="83" y="56"/>
                  <a:pt x="80" y="59"/>
                </a:cubicBezTo>
                <a:cubicBezTo>
                  <a:pt x="78" y="62"/>
                  <a:pt x="75" y="66"/>
                  <a:pt x="72" y="69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2" y="68"/>
                  <a:pt x="72" y="69"/>
                </a:cubicBezTo>
                <a:cubicBezTo>
                  <a:pt x="71" y="69"/>
                  <a:pt x="71" y="68"/>
                  <a:pt x="70" y="68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8"/>
                  <a:pt x="71" y="68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0" y="68"/>
                  <a:pt x="70" y="68"/>
                </a:cubicBezTo>
                <a:cubicBezTo>
                  <a:pt x="75" y="62"/>
                  <a:pt x="81" y="56"/>
                  <a:pt x="87" y="50"/>
                </a:cubicBezTo>
                <a:close/>
                <a:moveTo>
                  <a:pt x="70" y="89"/>
                </a:moveTo>
                <a:cubicBezTo>
                  <a:pt x="70" y="89"/>
                  <a:pt x="70" y="90"/>
                  <a:pt x="69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90"/>
                  <a:pt x="70" y="90"/>
                  <a:pt x="69" y="90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9" y="90"/>
                  <a:pt x="69" y="90"/>
                </a:cubicBezTo>
                <a:lnTo>
                  <a:pt x="70" y="89"/>
                </a:lnTo>
                <a:close/>
                <a:moveTo>
                  <a:pt x="55" y="45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5"/>
                  <a:pt x="55" y="46"/>
                  <a:pt x="55" y="46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6"/>
                  <a:pt x="54" y="45"/>
                  <a:pt x="55" y="45"/>
                </a:cubicBezTo>
                <a:close/>
                <a:moveTo>
                  <a:pt x="46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7" y="48"/>
                  <a:pt x="47" y="48"/>
                </a:cubicBezTo>
                <a:cubicBezTo>
                  <a:pt x="47" y="48"/>
                  <a:pt x="47" y="49"/>
                  <a:pt x="47" y="49"/>
                </a:cubicBezTo>
                <a:cubicBezTo>
                  <a:pt x="46" y="50"/>
                  <a:pt x="46" y="50"/>
                  <a:pt x="46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49"/>
                </a:cubicBezTo>
                <a:close/>
                <a:moveTo>
                  <a:pt x="39" y="68"/>
                </a:moveTo>
                <a:cubicBezTo>
                  <a:pt x="39" y="67"/>
                  <a:pt x="39" y="66"/>
                  <a:pt x="40" y="65"/>
                </a:cubicBezTo>
                <a:cubicBezTo>
                  <a:pt x="39" y="67"/>
                  <a:pt x="39" y="68"/>
                  <a:pt x="39" y="70"/>
                </a:cubicBezTo>
                <a:cubicBezTo>
                  <a:pt x="39" y="70"/>
                  <a:pt x="38" y="70"/>
                  <a:pt x="38" y="69"/>
                </a:cubicBezTo>
                <a:cubicBezTo>
                  <a:pt x="39" y="69"/>
                  <a:pt x="39" y="68"/>
                  <a:pt x="39" y="68"/>
                </a:cubicBezTo>
                <a:close/>
                <a:moveTo>
                  <a:pt x="36" y="71"/>
                </a:moveTo>
                <a:cubicBezTo>
                  <a:pt x="36" y="72"/>
                  <a:pt x="36" y="74"/>
                  <a:pt x="35" y="75"/>
                </a:cubicBezTo>
                <a:cubicBezTo>
                  <a:pt x="35" y="77"/>
                  <a:pt x="35" y="78"/>
                  <a:pt x="35" y="79"/>
                </a:cubicBezTo>
                <a:cubicBezTo>
                  <a:pt x="35" y="79"/>
                  <a:pt x="34" y="79"/>
                  <a:pt x="34" y="79"/>
                </a:cubicBezTo>
                <a:cubicBezTo>
                  <a:pt x="34" y="76"/>
                  <a:pt x="35" y="73"/>
                  <a:pt x="36" y="71"/>
                </a:cubicBezTo>
                <a:close/>
                <a:moveTo>
                  <a:pt x="34" y="80"/>
                </a:move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4" y="79"/>
                </a:cubicBezTo>
                <a:cubicBezTo>
                  <a:pt x="34" y="80"/>
                  <a:pt x="34" y="80"/>
                  <a:pt x="34" y="80"/>
                </a:cubicBezTo>
                <a:close/>
                <a:moveTo>
                  <a:pt x="35" y="90"/>
                </a:moveTo>
                <a:cubicBezTo>
                  <a:pt x="35" y="90"/>
                  <a:pt x="34" y="89"/>
                  <a:pt x="34" y="88"/>
                </a:cubicBezTo>
                <a:cubicBezTo>
                  <a:pt x="34" y="88"/>
                  <a:pt x="35" y="88"/>
                  <a:pt x="34" y="88"/>
                </a:cubicBezTo>
                <a:cubicBezTo>
                  <a:pt x="35" y="87"/>
                  <a:pt x="34" y="87"/>
                  <a:pt x="34" y="87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5"/>
                  <a:pt x="34" y="83"/>
                  <a:pt x="35" y="82"/>
                </a:cubicBezTo>
                <a:cubicBezTo>
                  <a:pt x="35" y="82"/>
                  <a:pt x="35" y="82"/>
                  <a:pt x="35" y="81"/>
                </a:cubicBezTo>
                <a:cubicBezTo>
                  <a:pt x="35" y="84"/>
                  <a:pt x="36" y="85"/>
                  <a:pt x="36" y="87"/>
                </a:cubicBezTo>
                <a:cubicBezTo>
                  <a:pt x="36" y="88"/>
                  <a:pt x="36" y="88"/>
                  <a:pt x="36" y="89"/>
                </a:cubicBezTo>
                <a:cubicBezTo>
                  <a:pt x="36" y="89"/>
                  <a:pt x="36" y="89"/>
                  <a:pt x="36" y="90"/>
                </a:cubicBezTo>
                <a:cubicBezTo>
                  <a:pt x="36" y="90"/>
                  <a:pt x="35" y="90"/>
                  <a:pt x="35" y="90"/>
                </a:cubicBezTo>
                <a:close/>
                <a:moveTo>
                  <a:pt x="35" y="109"/>
                </a:moveTo>
                <a:cubicBezTo>
                  <a:pt x="35" y="109"/>
                  <a:pt x="36" y="109"/>
                  <a:pt x="36" y="109"/>
                </a:cubicBezTo>
                <a:cubicBezTo>
                  <a:pt x="36" y="109"/>
                  <a:pt x="37" y="110"/>
                  <a:pt x="37" y="110"/>
                </a:cubicBezTo>
                <a:cubicBezTo>
                  <a:pt x="36" y="110"/>
                  <a:pt x="36" y="110"/>
                  <a:pt x="35" y="109"/>
                </a:cubicBezTo>
                <a:close/>
                <a:moveTo>
                  <a:pt x="37" y="74"/>
                </a:moveTo>
                <a:cubicBezTo>
                  <a:pt x="37" y="73"/>
                  <a:pt x="37" y="73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3"/>
                  <a:pt x="37" y="73"/>
                  <a:pt x="37" y="74"/>
                </a:cubicBezTo>
                <a:close/>
                <a:moveTo>
                  <a:pt x="39" y="80"/>
                </a:moveTo>
                <a:cubicBezTo>
                  <a:pt x="39" y="79"/>
                  <a:pt x="39" y="78"/>
                  <a:pt x="39" y="77"/>
                </a:cubicBezTo>
                <a:cubicBezTo>
                  <a:pt x="40" y="77"/>
                  <a:pt x="39" y="76"/>
                  <a:pt x="40" y="76"/>
                </a:cubicBezTo>
                <a:cubicBezTo>
                  <a:pt x="39" y="76"/>
                  <a:pt x="39" y="77"/>
                  <a:pt x="39" y="78"/>
                </a:cubicBezTo>
                <a:cubicBezTo>
                  <a:pt x="40" y="78"/>
                  <a:pt x="39" y="78"/>
                  <a:pt x="40" y="78"/>
                </a:cubicBezTo>
                <a:cubicBezTo>
                  <a:pt x="40" y="78"/>
                  <a:pt x="41" y="77"/>
                  <a:pt x="41" y="76"/>
                </a:cubicBezTo>
                <a:cubicBezTo>
                  <a:pt x="42" y="77"/>
                  <a:pt x="42" y="77"/>
                  <a:pt x="42" y="78"/>
                </a:cubicBezTo>
                <a:cubicBezTo>
                  <a:pt x="41" y="80"/>
                  <a:pt x="41" y="82"/>
                  <a:pt x="41" y="83"/>
                </a:cubicBezTo>
                <a:cubicBezTo>
                  <a:pt x="40" y="84"/>
                  <a:pt x="39" y="85"/>
                  <a:pt x="39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6"/>
                  <a:pt x="39" y="86"/>
                  <a:pt x="38" y="87"/>
                </a:cubicBezTo>
                <a:cubicBezTo>
                  <a:pt x="39" y="86"/>
                  <a:pt x="38" y="86"/>
                  <a:pt x="39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8" y="84"/>
                  <a:pt x="38" y="82"/>
                  <a:pt x="38" y="81"/>
                </a:cubicBezTo>
                <a:cubicBezTo>
                  <a:pt x="39" y="81"/>
                  <a:pt x="38" y="80"/>
                  <a:pt x="39" y="80"/>
                </a:cubicBezTo>
                <a:close/>
                <a:moveTo>
                  <a:pt x="40" y="109"/>
                </a:moveTo>
                <a:cubicBezTo>
                  <a:pt x="39" y="109"/>
                  <a:pt x="39" y="109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0" y="108"/>
                  <a:pt x="41" y="108"/>
                  <a:pt x="42" y="108"/>
                </a:cubicBezTo>
                <a:cubicBezTo>
                  <a:pt x="41" y="108"/>
                  <a:pt x="41" y="109"/>
                  <a:pt x="40" y="109"/>
                </a:cubicBezTo>
                <a:close/>
                <a:moveTo>
                  <a:pt x="42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3" y="58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8"/>
                  <a:pt x="43" y="59"/>
                  <a:pt x="42" y="60"/>
                </a:cubicBezTo>
                <a:close/>
                <a:moveTo>
                  <a:pt x="45" y="73"/>
                </a:moveTo>
                <a:cubicBezTo>
                  <a:pt x="45" y="75"/>
                  <a:pt x="45" y="76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6"/>
                  <a:pt x="44" y="76"/>
                  <a:pt x="44" y="75"/>
                </a:cubicBezTo>
                <a:cubicBezTo>
                  <a:pt x="45" y="75"/>
                  <a:pt x="45" y="75"/>
                  <a:pt x="45" y="74"/>
                </a:cubicBezTo>
                <a:cubicBezTo>
                  <a:pt x="45" y="74"/>
                  <a:pt x="45" y="74"/>
                  <a:pt x="44" y="74"/>
                </a:cubicBezTo>
                <a:cubicBezTo>
                  <a:pt x="44" y="73"/>
                  <a:pt x="45" y="73"/>
                  <a:pt x="45" y="72"/>
                </a:cubicBezTo>
                <a:cubicBezTo>
                  <a:pt x="45" y="70"/>
                  <a:pt x="46" y="68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7" y="68"/>
                  <a:pt x="46" y="71"/>
                  <a:pt x="45" y="73"/>
                </a:cubicBezTo>
                <a:close/>
                <a:moveTo>
                  <a:pt x="51" y="54"/>
                </a:moveTo>
                <a:cubicBezTo>
                  <a:pt x="51" y="55"/>
                  <a:pt x="51" y="55"/>
                  <a:pt x="51" y="55"/>
                </a:cubicBezTo>
                <a:cubicBezTo>
                  <a:pt x="51" y="56"/>
                  <a:pt x="50" y="57"/>
                  <a:pt x="50" y="59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49" y="60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0"/>
                  <a:pt x="50" y="60"/>
                  <a:pt x="49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60"/>
                  <a:pt x="49" y="60"/>
                  <a:pt x="50" y="60"/>
                </a:cubicBezTo>
                <a:cubicBezTo>
                  <a:pt x="49" y="61"/>
                  <a:pt x="49" y="62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3"/>
                  <a:pt x="48" y="63"/>
                  <a:pt x="49" y="63"/>
                </a:cubicBezTo>
                <a:cubicBezTo>
                  <a:pt x="48" y="64"/>
                  <a:pt x="48" y="64"/>
                  <a:pt x="48" y="65"/>
                </a:cubicBezTo>
                <a:cubicBezTo>
                  <a:pt x="48" y="65"/>
                  <a:pt x="48" y="64"/>
                  <a:pt x="47" y="64"/>
                </a:cubicBezTo>
                <a:cubicBezTo>
                  <a:pt x="49" y="60"/>
                  <a:pt x="50" y="55"/>
                  <a:pt x="52" y="51"/>
                </a:cubicBezTo>
                <a:cubicBezTo>
                  <a:pt x="53" y="50"/>
                  <a:pt x="53" y="49"/>
                  <a:pt x="54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8"/>
                  <a:pt x="54" y="48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3" y="49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2"/>
                  <a:pt x="53" y="51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2" y="52"/>
                  <a:pt x="53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4"/>
                  <a:pt x="52" y="54"/>
                  <a:pt x="52" y="54"/>
                </a:cubicBezTo>
                <a:cubicBezTo>
                  <a:pt x="51" y="54"/>
                  <a:pt x="52" y="54"/>
                  <a:pt x="52" y="54"/>
                </a:cubicBezTo>
                <a:lnTo>
                  <a:pt x="51" y="54"/>
                </a:lnTo>
                <a:close/>
                <a:moveTo>
                  <a:pt x="55" y="73"/>
                </a:moveTo>
                <a:cubicBezTo>
                  <a:pt x="55" y="73"/>
                  <a:pt x="55" y="72"/>
                  <a:pt x="56" y="72"/>
                </a:cubicBezTo>
                <a:cubicBezTo>
                  <a:pt x="55" y="72"/>
                  <a:pt x="55" y="73"/>
                  <a:pt x="55" y="73"/>
                </a:cubicBezTo>
                <a:close/>
                <a:moveTo>
                  <a:pt x="57" y="90"/>
                </a:moveTo>
                <a:cubicBezTo>
                  <a:pt x="57" y="90"/>
                  <a:pt x="56" y="91"/>
                  <a:pt x="56" y="92"/>
                </a:cubicBezTo>
                <a:cubicBezTo>
                  <a:pt x="55" y="91"/>
                  <a:pt x="56" y="90"/>
                  <a:pt x="57" y="89"/>
                </a:cubicBezTo>
                <a:cubicBezTo>
                  <a:pt x="57" y="89"/>
                  <a:pt x="57" y="89"/>
                  <a:pt x="57" y="89"/>
                </a:cubicBezTo>
                <a:lnTo>
                  <a:pt x="57" y="90"/>
                </a:lnTo>
                <a:close/>
                <a:moveTo>
                  <a:pt x="57" y="57"/>
                </a:moveTo>
                <a:cubicBezTo>
                  <a:pt x="57" y="57"/>
                  <a:pt x="57" y="57"/>
                  <a:pt x="56" y="57"/>
                </a:cubicBezTo>
                <a:cubicBezTo>
                  <a:pt x="56" y="57"/>
                  <a:pt x="55" y="58"/>
                  <a:pt x="55" y="58"/>
                </a:cubicBezTo>
                <a:cubicBezTo>
                  <a:pt x="55" y="59"/>
                  <a:pt x="56" y="59"/>
                  <a:pt x="56" y="59"/>
                </a:cubicBezTo>
                <a:cubicBezTo>
                  <a:pt x="56" y="60"/>
                  <a:pt x="55" y="61"/>
                  <a:pt x="54" y="62"/>
                </a:cubicBezTo>
                <a:cubicBezTo>
                  <a:pt x="54" y="63"/>
                  <a:pt x="52" y="64"/>
                  <a:pt x="52" y="65"/>
                </a:cubicBezTo>
                <a:cubicBezTo>
                  <a:pt x="51" y="65"/>
                  <a:pt x="52" y="64"/>
                  <a:pt x="52" y="64"/>
                </a:cubicBezTo>
                <a:cubicBezTo>
                  <a:pt x="53" y="62"/>
                  <a:pt x="55" y="61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5" y="60"/>
                  <a:pt x="54" y="60"/>
                  <a:pt x="55" y="60"/>
                </a:cubicBezTo>
                <a:cubicBezTo>
                  <a:pt x="54" y="61"/>
                  <a:pt x="53" y="63"/>
                  <a:pt x="52" y="64"/>
                </a:cubicBezTo>
                <a:cubicBezTo>
                  <a:pt x="51" y="64"/>
                  <a:pt x="52" y="64"/>
                  <a:pt x="52" y="63"/>
                </a:cubicBezTo>
                <a:cubicBezTo>
                  <a:pt x="52" y="63"/>
                  <a:pt x="53" y="61"/>
                  <a:pt x="53" y="60"/>
                </a:cubicBezTo>
                <a:cubicBezTo>
                  <a:pt x="54" y="59"/>
                  <a:pt x="54" y="58"/>
                  <a:pt x="55" y="57"/>
                </a:cubicBezTo>
                <a:cubicBezTo>
                  <a:pt x="55" y="56"/>
                  <a:pt x="56" y="55"/>
                  <a:pt x="56" y="54"/>
                </a:cubicBezTo>
                <a:cubicBezTo>
                  <a:pt x="57" y="52"/>
                  <a:pt x="57" y="51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1"/>
                  <a:pt x="57" y="51"/>
                </a:cubicBezTo>
                <a:cubicBezTo>
                  <a:pt x="57" y="52"/>
                  <a:pt x="58" y="51"/>
                  <a:pt x="58" y="51"/>
                </a:cubicBezTo>
                <a:cubicBezTo>
                  <a:pt x="58" y="51"/>
                  <a:pt x="58" y="51"/>
                  <a:pt x="58" y="52"/>
                </a:cubicBezTo>
                <a:cubicBezTo>
                  <a:pt x="58" y="51"/>
                  <a:pt x="58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1"/>
                  <a:pt x="59" y="51"/>
                  <a:pt x="59" y="52"/>
                </a:cubicBezTo>
                <a:cubicBezTo>
                  <a:pt x="59" y="53"/>
                  <a:pt x="58" y="54"/>
                  <a:pt x="58" y="56"/>
                </a:cubicBezTo>
                <a:cubicBezTo>
                  <a:pt x="58" y="56"/>
                  <a:pt x="58" y="56"/>
                  <a:pt x="57" y="57"/>
                </a:cubicBezTo>
                <a:cubicBezTo>
                  <a:pt x="57" y="57"/>
                  <a:pt x="57" y="57"/>
                  <a:pt x="57" y="57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9" y="55"/>
                  <a:pt x="60" y="54"/>
                </a:cubicBezTo>
                <a:cubicBezTo>
                  <a:pt x="59" y="55"/>
                  <a:pt x="59" y="55"/>
                  <a:pt x="58" y="55"/>
                </a:cubicBezTo>
                <a:cubicBezTo>
                  <a:pt x="59" y="54"/>
                  <a:pt x="59" y="53"/>
                  <a:pt x="60" y="52"/>
                </a:cubicBezTo>
                <a:cubicBezTo>
                  <a:pt x="60" y="53"/>
                  <a:pt x="60" y="53"/>
                  <a:pt x="61" y="54"/>
                </a:cubicBezTo>
                <a:cubicBezTo>
                  <a:pt x="60" y="55"/>
                  <a:pt x="59" y="56"/>
                  <a:pt x="58" y="57"/>
                </a:cubicBezTo>
                <a:close/>
                <a:moveTo>
                  <a:pt x="63" y="80"/>
                </a:moveTo>
                <a:cubicBezTo>
                  <a:pt x="63" y="80"/>
                  <a:pt x="62" y="81"/>
                  <a:pt x="62" y="81"/>
                </a:cubicBezTo>
                <a:cubicBezTo>
                  <a:pt x="62" y="82"/>
                  <a:pt x="61" y="83"/>
                  <a:pt x="60" y="84"/>
                </a:cubicBezTo>
                <a:cubicBezTo>
                  <a:pt x="60" y="83"/>
                  <a:pt x="60" y="83"/>
                  <a:pt x="60" y="83"/>
                </a:cubicBezTo>
                <a:cubicBezTo>
                  <a:pt x="62" y="81"/>
                  <a:pt x="63" y="79"/>
                  <a:pt x="64" y="78"/>
                </a:cubicBezTo>
                <a:cubicBezTo>
                  <a:pt x="64" y="76"/>
                  <a:pt x="66" y="74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2"/>
                  <a:pt x="68" y="72"/>
                  <a:pt x="68" y="71"/>
                </a:cubicBezTo>
                <a:cubicBezTo>
                  <a:pt x="68" y="72"/>
                  <a:pt x="69" y="72"/>
                  <a:pt x="69" y="72"/>
                </a:cubicBezTo>
                <a:cubicBezTo>
                  <a:pt x="68" y="74"/>
                  <a:pt x="67" y="76"/>
                  <a:pt x="66" y="77"/>
                </a:cubicBezTo>
                <a:cubicBezTo>
                  <a:pt x="66" y="76"/>
                  <a:pt x="67" y="76"/>
                  <a:pt x="67" y="75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75"/>
                  <a:pt x="67" y="75"/>
                  <a:pt x="67" y="74"/>
                </a:cubicBezTo>
                <a:cubicBezTo>
                  <a:pt x="65" y="76"/>
                  <a:pt x="64" y="78"/>
                  <a:pt x="63" y="80"/>
                </a:cubicBezTo>
                <a:close/>
                <a:moveTo>
                  <a:pt x="68" y="93"/>
                </a:moveTo>
                <a:cubicBezTo>
                  <a:pt x="67" y="93"/>
                  <a:pt x="67" y="94"/>
                  <a:pt x="66" y="95"/>
                </a:cubicBezTo>
                <a:cubicBezTo>
                  <a:pt x="66" y="95"/>
                  <a:pt x="66" y="96"/>
                  <a:pt x="65" y="96"/>
                </a:cubicBezTo>
                <a:cubicBezTo>
                  <a:pt x="65" y="96"/>
                  <a:pt x="65" y="95"/>
                  <a:pt x="65" y="95"/>
                </a:cubicBezTo>
                <a:cubicBezTo>
                  <a:pt x="66" y="94"/>
                  <a:pt x="67" y="93"/>
                  <a:pt x="68" y="93"/>
                </a:cubicBezTo>
                <a:cubicBezTo>
                  <a:pt x="68" y="93"/>
                  <a:pt x="68" y="93"/>
                  <a:pt x="68" y="93"/>
                </a:cubicBezTo>
                <a:close/>
                <a:moveTo>
                  <a:pt x="101" y="84"/>
                </a:moveTo>
                <a:cubicBezTo>
                  <a:pt x="100" y="84"/>
                  <a:pt x="100" y="85"/>
                  <a:pt x="100" y="85"/>
                </a:cubicBezTo>
                <a:cubicBezTo>
                  <a:pt x="100" y="86"/>
                  <a:pt x="99" y="87"/>
                  <a:pt x="99" y="87"/>
                </a:cubicBezTo>
                <a:cubicBezTo>
                  <a:pt x="101" y="84"/>
                  <a:pt x="103" y="81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6" y="77"/>
                  <a:pt x="107" y="76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09" y="73"/>
                </a:cubicBezTo>
                <a:cubicBezTo>
                  <a:pt x="109" y="74"/>
                  <a:pt x="109" y="74"/>
                  <a:pt x="109" y="74"/>
                </a:cubicBezTo>
                <a:cubicBezTo>
                  <a:pt x="105" y="79"/>
                  <a:pt x="101" y="85"/>
                  <a:pt x="98" y="91"/>
                </a:cubicBezTo>
                <a:cubicBezTo>
                  <a:pt x="97" y="92"/>
                  <a:pt x="97" y="92"/>
                  <a:pt x="96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5" y="93"/>
                  <a:pt x="94" y="93"/>
                  <a:pt x="94" y="94"/>
                </a:cubicBezTo>
                <a:cubicBezTo>
                  <a:pt x="94" y="94"/>
                  <a:pt x="95" y="95"/>
                  <a:pt x="95" y="95"/>
                </a:cubicBezTo>
                <a:cubicBezTo>
                  <a:pt x="92" y="99"/>
                  <a:pt x="89" y="103"/>
                  <a:pt x="86" y="107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85" y="107"/>
                  <a:pt x="84" y="108"/>
                  <a:pt x="84" y="108"/>
                </a:cubicBezTo>
                <a:cubicBezTo>
                  <a:pt x="84" y="108"/>
                  <a:pt x="84" y="108"/>
                  <a:pt x="85" y="108"/>
                </a:cubicBezTo>
                <a:cubicBezTo>
                  <a:pt x="84" y="108"/>
                  <a:pt x="84" y="109"/>
                  <a:pt x="84" y="109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3" y="110"/>
                  <a:pt x="81" y="111"/>
                  <a:pt x="80" y="113"/>
                </a:cubicBezTo>
                <a:cubicBezTo>
                  <a:pt x="80" y="113"/>
                  <a:pt x="80" y="113"/>
                  <a:pt x="79" y="113"/>
                </a:cubicBezTo>
                <a:cubicBezTo>
                  <a:pt x="79" y="113"/>
                  <a:pt x="79" y="113"/>
                  <a:pt x="78" y="113"/>
                </a:cubicBezTo>
                <a:cubicBezTo>
                  <a:pt x="77" y="114"/>
                  <a:pt x="75" y="115"/>
                  <a:pt x="74" y="116"/>
                </a:cubicBezTo>
                <a:cubicBezTo>
                  <a:pt x="74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7"/>
                  <a:pt x="73" y="117"/>
                  <a:pt x="73" y="117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2" y="117"/>
                  <a:pt x="72" y="117"/>
                  <a:pt x="71" y="117"/>
                </a:cubicBezTo>
                <a:cubicBezTo>
                  <a:pt x="71" y="117"/>
                  <a:pt x="72" y="116"/>
                  <a:pt x="72" y="116"/>
                </a:cubicBezTo>
                <a:cubicBezTo>
                  <a:pt x="72" y="116"/>
                  <a:pt x="73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4" y="116"/>
                  <a:pt x="75" y="115"/>
                  <a:pt x="75" y="115"/>
                </a:cubicBezTo>
                <a:cubicBezTo>
                  <a:pt x="75" y="114"/>
                  <a:pt x="75" y="115"/>
                  <a:pt x="75" y="115"/>
                </a:cubicBezTo>
                <a:cubicBezTo>
                  <a:pt x="75" y="115"/>
                  <a:pt x="75" y="115"/>
                  <a:pt x="76" y="114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76" y="114"/>
                  <a:pt x="76" y="114"/>
                  <a:pt x="76" y="114"/>
                </a:cubicBezTo>
                <a:cubicBezTo>
                  <a:pt x="76" y="114"/>
                  <a:pt x="76" y="114"/>
                  <a:pt x="76" y="114"/>
                </a:cubicBezTo>
                <a:cubicBezTo>
                  <a:pt x="75" y="115"/>
                  <a:pt x="74" y="115"/>
                  <a:pt x="72" y="116"/>
                </a:cubicBezTo>
                <a:cubicBezTo>
                  <a:pt x="72" y="116"/>
                  <a:pt x="71" y="117"/>
                  <a:pt x="71" y="116"/>
                </a:cubicBezTo>
                <a:cubicBezTo>
                  <a:pt x="71" y="116"/>
                  <a:pt x="73" y="116"/>
                  <a:pt x="73" y="115"/>
                </a:cubicBezTo>
                <a:cubicBezTo>
                  <a:pt x="72" y="115"/>
                  <a:pt x="72" y="116"/>
                  <a:pt x="71" y="116"/>
                </a:cubicBezTo>
                <a:cubicBezTo>
                  <a:pt x="71" y="116"/>
                  <a:pt x="72" y="115"/>
                  <a:pt x="71" y="115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9" y="117"/>
                  <a:pt x="68" y="116"/>
                  <a:pt x="68" y="117"/>
                </a:cubicBezTo>
                <a:cubicBezTo>
                  <a:pt x="68" y="116"/>
                  <a:pt x="68" y="117"/>
                  <a:pt x="67" y="116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7" y="117"/>
                  <a:pt x="66" y="117"/>
                  <a:pt x="66" y="117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6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6" y="117"/>
                  <a:pt x="66" y="116"/>
                </a:cubicBezTo>
                <a:cubicBezTo>
                  <a:pt x="65" y="116"/>
                  <a:pt x="65" y="117"/>
                  <a:pt x="65" y="116"/>
                </a:cubicBezTo>
                <a:cubicBezTo>
                  <a:pt x="65" y="116"/>
                  <a:pt x="66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6" y="116"/>
                  <a:pt x="66" y="116"/>
                  <a:pt x="67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8" y="116"/>
                  <a:pt x="70" y="116"/>
                  <a:pt x="70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69" y="115"/>
                  <a:pt x="68" y="115"/>
                  <a:pt x="67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6"/>
                  <a:pt x="67" y="115"/>
                  <a:pt x="67" y="115"/>
                </a:cubicBezTo>
                <a:cubicBezTo>
                  <a:pt x="68" y="115"/>
                  <a:pt x="69" y="115"/>
                  <a:pt x="69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70" y="115"/>
                  <a:pt x="70" y="114"/>
                  <a:pt x="71" y="114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2" y="113"/>
                  <a:pt x="73" y="113"/>
                  <a:pt x="73" y="113"/>
                </a:cubicBezTo>
                <a:cubicBezTo>
                  <a:pt x="75" y="111"/>
                  <a:pt x="78" y="109"/>
                  <a:pt x="80" y="107"/>
                </a:cubicBezTo>
                <a:cubicBezTo>
                  <a:pt x="82" y="106"/>
                  <a:pt x="84" y="105"/>
                  <a:pt x="86" y="103"/>
                </a:cubicBezTo>
                <a:cubicBezTo>
                  <a:pt x="86" y="102"/>
                  <a:pt x="87" y="102"/>
                  <a:pt x="88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7" y="102"/>
                  <a:pt x="86" y="103"/>
                  <a:pt x="85" y="103"/>
                </a:cubicBezTo>
                <a:cubicBezTo>
                  <a:pt x="85" y="102"/>
                  <a:pt x="87" y="101"/>
                  <a:pt x="88" y="101"/>
                </a:cubicBezTo>
                <a:cubicBezTo>
                  <a:pt x="88" y="100"/>
                  <a:pt x="88" y="100"/>
                  <a:pt x="89" y="99"/>
                </a:cubicBezTo>
                <a:cubicBezTo>
                  <a:pt x="89" y="99"/>
                  <a:pt x="89" y="100"/>
                  <a:pt x="89" y="100"/>
                </a:cubicBezTo>
                <a:cubicBezTo>
                  <a:pt x="90" y="99"/>
                  <a:pt x="90" y="99"/>
                  <a:pt x="90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90" y="98"/>
                  <a:pt x="91" y="98"/>
                  <a:pt x="90" y="98"/>
                </a:cubicBezTo>
                <a:cubicBezTo>
                  <a:pt x="93" y="95"/>
                  <a:pt x="95" y="92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8" y="88"/>
                  <a:pt x="97" y="88"/>
                  <a:pt x="97" y="88"/>
                </a:cubicBezTo>
                <a:cubicBezTo>
                  <a:pt x="98" y="89"/>
                  <a:pt x="96" y="89"/>
                  <a:pt x="97" y="89"/>
                </a:cubicBezTo>
                <a:cubicBezTo>
                  <a:pt x="96" y="89"/>
                  <a:pt x="96" y="90"/>
                  <a:pt x="96" y="91"/>
                </a:cubicBezTo>
                <a:cubicBezTo>
                  <a:pt x="96" y="91"/>
                  <a:pt x="95" y="91"/>
                  <a:pt x="95" y="92"/>
                </a:cubicBezTo>
                <a:cubicBezTo>
                  <a:pt x="94" y="92"/>
                  <a:pt x="94" y="93"/>
                  <a:pt x="93" y="94"/>
                </a:cubicBezTo>
                <a:cubicBezTo>
                  <a:pt x="92" y="96"/>
                  <a:pt x="90" y="98"/>
                  <a:pt x="89" y="99"/>
                </a:cubicBezTo>
                <a:cubicBezTo>
                  <a:pt x="88" y="100"/>
                  <a:pt x="87" y="100"/>
                  <a:pt x="87" y="101"/>
                </a:cubicBezTo>
                <a:cubicBezTo>
                  <a:pt x="87" y="101"/>
                  <a:pt x="87" y="101"/>
                  <a:pt x="86" y="100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87" y="99"/>
                  <a:pt x="89" y="98"/>
                  <a:pt x="90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7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1" y="95"/>
                  <a:pt x="91" y="95"/>
                  <a:pt x="91" y="94"/>
                </a:cubicBezTo>
                <a:cubicBezTo>
                  <a:pt x="92" y="94"/>
                  <a:pt x="92" y="93"/>
                  <a:pt x="92" y="93"/>
                </a:cubicBezTo>
                <a:cubicBezTo>
                  <a:pt x="93" y="92"/>
                  <a:pt x="94" y="90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89"/>
                  <a:pt x="94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88"/>
                  <a:pt x="95" y="88"/>
                  <a:pt x="96" y="87"/>
                </a:cubicBezTo>
                <a:cubicBezTo>
                  <a:pt x="96" y="87"/>
                  <a:pt x="96" y="87"/>
                  <a:pt x="96" y="87"/>
                </a:cubicBezTo>
                <a:cubicBezTo>
                  <a:pt x="96" y="86"/>
                  <a:pt x="96" y="86"/>
                  <a:pt x="96" y="86"/>
                </a:cubicBezTo>
                <a:cubicBezTo>
                  <a:pt x="96" y="86"/>
                  <a:pt x="97" y="85"/>
                  <a:pt x="97" y="85"/>
                </a:cubicBezTo>
                <a:cubicBezTo>
                  <a:pt x="97" y="85"/>
                  <a:pt x="96" y="86"/>
                  <a:pt x="97" y="86"/>
                </a:cubicBezTo>
                <a:cubicBezTo>
                  <a:pt x="97" y="86"/>
                  <a:pt x="97" y="85"/>
                  <a:pt x="97" y="85"/>
                </a:cubicBezTo>
                <a:cubicBezTo>
                  <a:pt x="98" y="85"/>
                  <a:pt x="97" y="84"/>
                  <a:pt x="97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8" y="84"/>
                  <a:pt x="98" y="84"/>
                  <a:pt x="98" y="83"/>
                </a:cubicBezTo>
                <a:cubicBezTo>
                  <a:pt x="98" y="83"/>
                  <a:pt x="99" y="83"/>
                  <a:pt x="99" y="82"/>
                </a:cubicBezTo>
                <a:cubicBezTo>
                  <a:pt x="99" y="81"/>
                  <a:pt x="100" y="80"/>
                  <a:pt x="101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0" y="80"/>
                  <a:pt x="100" y="81"/>
                  <a:pt x="99" y="80"/>
                </a:cubicBezTo>
                <a:cubicBezTo>
                  <a:pt x="100" y="79"/>
                  <a:pt x="102" y="77"/>
                  <a:pt x="103" y="76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3" y="76"/>
                  <a:pt x="102" y="77"/>
                  <a:pt x="102" y="78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78"/>
                  <a:pt x="102" y="78"/>
                  <a:pt x="102" y="79"/>
                </a:cubicBezTo>
                <a:cubicBezTo>
                  <a:pt x="103" y="78"/>
                  <a:pt x="103" y="76"/>
                  <a:pt x="104" y="75"/>
                </a:cubicBezTo>
                <a:cubicBezTo>
                  <a:pt x="104" y="75"/>
                  <a:pt x="105" y="74"/>
                  <a:pt x="105" y="73"/>
                </a:cubicBezTo>
                <a:cubicBezTo>
                  <a:pt x="105" y="74"/>
                  <a:pt x="105" y="74"/>
                  <a:pt x="105" y="74"/>
                </a:cubicBezTo>
                <a:cubicBezTo>
                  <a:pt x="105" y="73"/>
                  <a:pt x="105" y="73"/>
                  <a:pt x="105" y="74"/>
                </a:cubicBezTo>
                <a:cubicBezTo>
                  <a:pt x="107" y="72"/>
                  <a:pt x="108" y="70"/>
                  <a:pt x="110" y="68"/>
                </a:cubicBezTo>
                <a:cubicBezTo>
                  <a:pt x="110" y="69"/>
                  <a:pt x="109" y="69"/>
                  <a:pt x="110" y="69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7" y="73"/>
                  <a:pt x="105" y="75"/>
                  <a:pt x="105" y="77"/>
                </a:cubicBezTo>
                <a:cubicBezTo>
                  <a:pt x="103" y="79"/>
                  <a:pt x="103" y="81"/>
                  <a:pt x="101" y="83"/>
                </a:cubicBezTo>
                <a:cubicBezTo>
                  <a:pt x="101" y="83"/>
                  <a:pt x="101" y="83"/>
                  <a:pt x="101" y="84"/>
                </a:cubicBezTo>
                <a:close/>
                <a:moveTo>
                  <a:pt x="108" y="67"/>
                </a:moveTo>
                <a:cubicBezTo>
                  <a:pt x="107" y="67"/>
                  <a:pt x="107" y="67"/>
                  <a:pt x="107" y="68"/>
                </a:cubicBezTo>
                <a:cubicBezTo>
                  <a:pt x="107" y="67"/>
                  <a:pt x="106" y="67"/>
                  <a:pt x="106" y="67"/>
                </a:cubicBezTo>
                <a:cubicBezTo>
                  <a:pt x="105" y="67"/>
                  <a:pt x="105" y="67"/>
                  <a:pt x="105" y="68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6" y="66"/>
                  <a:pt x="107" y="65"/>
                  <a:pt x="108" y="63"/>
                </a:cubicBezTo>
                <a:cubicBezTo>
                  <a:pt x="109" y="63"/>
                  <a:pt x="109" y="62"/>
                  <a:pt x="110" y="62"/>
                </a:cubicBezTo>
                <a:cubicBezTo>
                  <a:pt x="110" y="62"/>
                  <a:pt x="110" y="62"/>
                  <a:pt x="110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1" y="63"/>
                  <a:pt x="110" y="62"/>
                  <a:pt x="111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1" y="61"/>
                  <a:pt x="111" y="61"/>
                </a:cubicBezTo>
                <a:cubicBezTo>
                  <a:pt x="111" y="61"/>
                  <a:pt x="111" y="60"/>
                  <a:pt x="112" y="6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63"/>
                  <a:pt x="111" y="63"/>
                  <a:pt x="111" y="63"/>
                </a:cubicBezTo>
                <a:cubicBezTo>
                  <a:pt x="111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09" y="65"/>
                  <a:pt x="108" y="66"/>
                  <a:pt x="108" y="67"/>
                </a:cubicBezTo>
                <a:close/>
                <a:moveTo>
                  <a:pt x="110" y="69"/>
                </a:moveTo>
                <a:cubicBezTo>
                  <a:pt x="110" y="69"/>
                  <a:pt x="110" y="69"/>
                  <a:pt x="110" y="68"/>
                </a:cubicBezTo>
                <a:cubicBezTo>
                  <a:pt x="110" y="68"/>
                  <a:pt x="111" y="69"/>
                  <a:pt x="110" y="69"/>
                </a:cubicBezTo>
                <a:close/>
                <a:moveTo>
                  <a:pt x="111" y="72"/>
                </a:moveTo>
                <a:cubicBezTo>
                  <a:pt x="111" y="72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3" y="71"/>
                  <a:pt x="112" y="71"/>
                  <a:pt x="111" y="72"/>
                </a:cubicBezTo>
                <a:close/>
                <a:moveTo>
                  <a:pt x="111" y="68"/>
                </a:moveTo>
                <a:cubicBezTo>
                  <a:pt x="110" y="67"/>
                  <a:pt x="111" y="66"/>
                  <a:pt x="112" y="66"/>
                </a:cubicBezTo>
                <a:cubicBezTo>
                  <a:pt x="113" y="67"/>
                  <a:pt x="112" y="67"/>
                  <a:pt x="111" y="68"/>
                </a:cubicBezTo>
                <a:close/>
                <a:moveTo>
                  <a:pt x="110" y="43"/>
                </a:moveTo>
                <a:cubicBezTo>
                  <a:pt x="110" y="43"/>
                  <a:pt x="109" y="42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09" y="42"/>
                  <a:pt x="109" y="43"/>
                </a:cubicBezTo>
                <a:cubicBezTo>
                  <a:pt x="110" y="43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11" y="42"/>
                  <a:pt x="111" y="42"/>
                </a:cubicBezTo>
                <a:cubicBezTo>
                  <a:pt x="112" y="42"/>
                  <a:pt x="113" y="43"/>
                  <a:pt x="113" y="43"/>
                </a:cubicBezTo>
                <a:lnTo>
                  <a:pt x="110" y="43"/>
                </a:lnTo>
                <a:close/>
                <a:moveTo>
                  <a:pt x="136" y="90"/>
                </a:move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90"/>
                  <a:pt x="136" y="91"/>
                  <a:pt x="135" y="91"/>
                </a:cubicBezTo>
                <a:cubicBezTo>
                  <a:pt x="135" y="91"/>
                  <a:pt x="136" y="90"/>
                  <a:pt x="136" y="90"/>
                </a:cubicBezTo>
                <a:close/>
                <a:moveTo>
                  <a:pt x="135" y="54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5" y="53"/>
                  <a:pt x="134" y="54"/>
                  <a:pt x="135" y="54"/>
                </a:cubicBezTo>
                <a:close/>
                <a:moveTo>
                  <a:pt x="132" y="101"/>
                </a:moveTo>
                <a:cubicBezTo>
                  <a:pt x="133" y="100"/>
                  <a:pt x="133" y="100"/>
                  <a:pt x="133" y="100"/>
                </a:cubicBezTo>
                <a:cubicBezTo>
                  <a:pt x="133" y="100"/>
                  <a:pt x="133" y="101"/>
                  <a:pt x="133" y="101"/>
                </a:cubicBezTo>
                <a:cubicBezTo>
                  <a:pt x="133" y="101"/>
                  <a:pt x="133" y="102"/>
                  <a:pt x="132" y="101"/>
                </a:cubicBezTo>
                <a:close/>
                <a:moveTo>
                  <a:pt x="132" y="102"/>
                </a:move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2" y="103"/>
                  <a:pt x="132" y="102"/>
                  <a:pt x="132" y="102"/>
                </a:cubicBezTo>
                <a:close/>
                <a:moveTo>
                  <a:pt x="133" y="96"/>
                </a:moveTo>
                <a:cubicBezTo>
                  <a:pt x="133" y="96"/>
                  <a:pt x="133" y="96"/>
                  <a:pt x="133" y="96"/>
                </a:cubicBezTo>
                <a:cubicBezTo>
                  <a:pt x="133" y="96"/>
                  <a:pt x="132" y="97"/>
                  <a:pt x="132" y="97"/>
                </a:cubicBezTo>
                <a:cubicBezTo>
                  <a:pt x="132" y="97"/>
                  <a:pt x="132" y="97"/>
                  <a:pt x="132" y="96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7"/>
                  <a:pt x="132" y="97"/>
                </a:cubicBezTo>
                <a:cubicBezTo>
                  <a:pt x="132" y="97"/>
                  <a:pt x="131" y="97"/>
                  <a:pt x="131" y="97"/>
                </a:cubicBezTo>
                <a:cubicBezTo>
                  <a:pt x="132" y="96"/>
                  <a:pt x="132" y="96"/>
                  <a:pt x="133" y="95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2" y="96"/>
                  <a:pt x="132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3" y="94"/>
                  <a:pt x="133" y="93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4" y="95"/>
                  <a:pt x="133" y="96"/>
                  <a:pt x="133" y="96"/>
                </a:cubicBezTo>
                <a:close/>
                <a:moveTo>
                  <a:pt x="133" y="55"/>
                </a:moveTo>
                <a:cubicBezTo>
                  <a:pt x="133" y="54"/>
                  <a:pt x="133" y="54"/>
                  <a:pt x="133" y="54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55"/>
                  <a:pt x="133" y="55"/>
                  <a:pt x="133" y="55"/>
                </a:cubicBezTo>
                <a:close/>
                <a:moveTo>
                  <a:pt x="133" y="51"/>
                </a:moveTo>
                <a:cubicBezTo>
                  <a:pt x="133" y="51"/>
                  <a:pt x="134" y="52"/>
                  <a:pt x="134" y="52"/>
                </a:cubicBezTo>
                <a:cubicBezTo>
                  <a:pt x="133" y="52"/>
                  <a:pt x="133" y="52"/>
                  <a:pt x="133" y="51"/>
                </a:cubicBezTo>
                <a:cubicBezTo>
                  <a:pt x="133" y="51"/>
                  <a:pt x="133" y="51"/>
                  <a:pt x="133" y="51"/>
                </a:cubicBezTo>
                <a:close/>
                <a:moveTo>
                  <a:pt x="132" y="90"/>
                </a:moveTo>
                <a:cubicBezTo>
                  <a:pt x="132" y="90"/>
                  <a:pt x="133" y="90"/>
                  <a:pt x="133" y="89"/>
                </a:cubicBezTo>
                <a:cubicBezTo>
                  <a:pt x="133" y="90"/>
                  <a:pt x="132" y="91"/>
                  <a:pt x="131" y="92"/>
                </a:cubicBezTo>
                <a:cubicBezTo>
                  <a:pt x="132" y="91"/>
                  <a:pt x="133" y="91"/>
                  <a:pt x="133" y="90"/>
                </a:cubicBezTo>
                <a:lnTo>
                  <a:pt x="132" y="90"/>
                </a:lnTo>
                <a:close/>
                <a:moveTo>
                  <a:pt x="131" y="81"/>
                </a:moveTo>
                <a:cubicBezTo>
                  <a:pt x="131" y="81"/>
                  <a:pt x="131" y="80"/>
                  <a:pt x="131" y="80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31" y="81"/>
                  <a:pt x="131" y="81"/>
                </a:cubicBezTo>
                <a:close/>
                <a:moveTo>
                  <a:pt x="131" y="103"/>
                </a:move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0" y="104"/>
                </a:cubicBezTo>
                <a:lnTo>
                  <a:pt x="131" y="103"/>
                </a:lnTo>
                <a:close/>
                <a:moveTo>
                  <a:pt x="132" y="54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2" y="52"/>
                  <a:pt x="131" y="53"/>
                  <a:pt x="132" y="54"/>
                </a:cubicBezTo>
                <a:close/>
                <a:moveTo>
                  <a:pt x="129" y="106"/>
                </a:moveTo>
                <a:cubicBezTo>
                  <a:pt x="129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7" y="108"/>
                  <a:pt x="126" y="109"/>
                  <a:pt x="126" y="109"/>
                </a:cubicBezTo>
                <a:cubicBezTo>
                  <a:pt x="125" y="109"/>
                  <a:pt x="125" y="110"/>
                  <a:pt x="125" y="109"/>
                </a:cubicBezTo>
                <a:cubicBezTo>
                  <a:pt x="125" y="109"/>
                  <a:pt x="125" y="109"/>
                  <a:pt x="125" y="109"/>
                </a:cubicBezTo>
                <a:cubicBezTo>
                  <a:pt x="125" y="109"/>
                  <a:pt x="125" y="109"/>
                  <a:pt x="125" y="109"/>
                </a:cubicBezTo>
                <a:cubicBezTo>
                  <a:pt x="124" y="109"/>
                  <a:pt x="125" y="109"/>
                  <a:pt x="125" y="109"/>
                </a:cubicBezTo>
                <a:cubicBezTo>
                  <a:pt x="124" y="109"/>
                  <a:pt x="124" y="109"/>
                  <a:pt x="124" y="108"/>
                </a:cubicBezTo>
                <a:cubicBezTo>
                  <a:pt x="124" y="108"/>
                  <a:pt x="124" y="108"/>
                  <a:pt x="125" y="108"/>
                </a:cubicBezTo>
                <a:cubicBezTo>
                  <a:pt x="125" y="108"/>
                  <a:pt x="125" y="106"/>
                  <a:pt x="127" y="106"/>
                </a:cubicBezTo>
                <a:cubicBezTo>
                  <a:pt x="127" y="107"/>
                  <a:pt x="128" y="106"/>
                  <a:pt x="128" y="106"/>
                </a:cubicBezTo>
                <a:cubicBezTo>
                  <a:pt x="128" y="106"/>
                  <a:pt x="128" y="106"/>
                  <a:pt x="127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7" y="106"/>
                  <a:pt x="127" y="106"/>
                  <a:pt x="126" y="106"/>
                </a:cubicBezTo>
                <a:cubicBezTo>
                  <a:pt x="127" y="105"/>
                  <a:pt x="127" y="105"/>
                  <a:pt x="127" y="105"/>
                </a:cubicBezTo>
                <a:cubicBezTo>
                  <a:pt x="127" y="105"/>
                  <a:pt x="127" y="104"/>
                  <a:pt x="128" y="105"/>
                </a:cubicBezTo>
                <a:cubicBezTo>
                  <a:pt x="128" y="105"/>
                  <a:pt x="129" y="105"/>
                  <a:pt x="129" y="105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0" y="105"/>
                  <a:pt x="130" y="105"/>
                  <a:pt x="130" y="105"/>
                </a:cubicBezTo>
                <a:cubicBezTo>
                  <a:pt x="130" y="106"/>
                  <a:pt x="129" y="106"/>
                  <a:pt x="128" y="106"/>
                </a:cubicBezTo>
                <a:cubicBezTo>
                  <a:pt x="128" y="106"/>
                  <a:pt x="128" y="106"/>
                  <a:pt x="129" y="106"/>
                </a:cubicBezTo>
                <a:close/>
                <a:moveTo>
                  <a:pt x="128" y="84"/>
                </a:moveTo>
                <a:cubicBezTo>
                  <a:pt x="128" y="84"/>
                  <a:pt x="127" y="85"/>
                  <a:pt x="127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6" y="86"/>
                  <a:pt x="126" y="86"/>
                </a:cubicBezTo>
                <a:cubicBezTo>
                  <a:pt x="126" y="86"/>
                  <a:pt x="126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7" y="84"/>
                  <a:pt x="127" y="83"/>
                  <a:pt x="128" y="83"/>
                </a:cubicBezTo>
                <a:cubicBezTo>
                  <a:pt x="128" y="83"/>
                  <a:pt x="128" y="84"/>
                  <a:pt x="128" y="84"/>
                </a:cubicBezTo>
                <a:close/>
                <a:moveTo>
                  <a:pt x="128" y="87"/>
                </a:moveTo>
                <a:cubicBezTo>
                  <a:pt x="128" y="87"/>
                  <a:pt x="128" y="87"/>
                  <a:pt x="127" y="88"/>
                </a:cubicBezTo>
                <a:cubicBezTo>
                  <a:pt x="127" y="88"/>
                  <a:pt x="127" y="87"/>
                  <a:pt x="127" y="87"/>
                </a:cubicBezTo>
                <a:cubicBezTo>
                  <a:pt x="127" y="87"/>
                  <a:pt x="127" y="87"/>
                  <a:pt x="128" y="87"/>
                </a:cubicBezTo>
                <a:close/>
                <a:moveTo>
                  <a:pt x="128" y="95"/>
                </a:moveTo>
                <a:cubicBezTo>
                  <a:pt x="128" y="96"/>
                  <a:pt x="128" y="96"/>
                  <a:pt x="128" y="96"/>
                </a:cubicBezTo>
                <a:cubicBezTo>
                  <a:pt x="127" y="96"/>
                  <a:pt x="127" y="96"/>
                  <a:pt x="127" y="96"/>
                </a:cubicBezTo>
                <a:lnTo>
                  <a:pt x="128" y="95"/>
                </a:lnTo>
                <a:close/>
                <a:moveTo>
                  <a:pt x="130" y="103"/>
                </a:moveTo>
                <a:cubicBezTo>
                  <a:pt x="130" y="103"/>
                  <a:pt x="129" y="103"/>
                  <a:pt x="129" y="103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30" y="103"/>
                  <a:pt x="130" y="103"/>
                  <a:pt x="130" y="103"/>
                </a:cubicBezTo>
                <a:close/>
                <a:moveTo>
                  <a:pt x="129" y="100"/>
                </a:moveTo>
                <a:cubicBezTo>
                  <a:pt x="129" y="99"/>
                  <a:pt x="130" y="99"/>
                  <a:pt x="130" y="99"/>
                </a:cubicBezTo>
                <a:cubicBezTo>
                  <a:pt x="130" y="99"/>
                  <a:pt x="130" y="100"/>
                  <a:pt x="129" y="100"/>
                </a:cubicBezTo>
                <a:close/>
                <a:moveTo>
                  <a:pt x="130" y="82"/>
                </a:moveTo>
                <a:cubicBezTo>
                  <a:pt x="130" y="83"/>
                  <a:pt x="130" y="83"/>
                  <a:pt x="130" y="83"/>
                </a:cubicBezTo>
                <a:cubicBezTo>
                  <a:pt x="130" y="83"/>
                  <a:pt x="130" y="83"/>
                  <a:pt x="130" y="82"/>
                </a:cubicBezTo>
                <a:close/>
                <a:moveTo>
                  <a:pt x="130" y="51"/>
                </a:moveTo>
                <a:cubicBezTo>
                  <a:pt x="131" y="51"/>
                  <a:pt x="131" y="51"/>
                  <a:pt x="131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1" y="51"/>
                  <a:pt x="131" y="51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0" y="49"/>
                </a:move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30" y="49"/>
                  <a:pt x="130" y="49"/>
                </a:cubicBezTo>
                <a:cubicBezTo>
                  <a:pt x="130" y="50"/>
                  <a:pt x="130" y="50"/>
                  <a:pt x="130" y="50"/>
                </a:cubicBezTo>
                <a:cubicBezTo>
                  <a:pt x="130" y="50"/>
                  <a:pt x="130" y="50"/>
                  <a:pt x="129" y="50"/>
                </a:cubicBezTo>
                <a:cubicBezTo>
                  <a:pt x="129" y="50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9"/>
                  <a:pt x="130" y="49"/>
                  <a:pt x="130" y="49"/>
                </a:cubicBezTo>
                <a:close/>
                <a:moveTo>
                  <a:pt x="129" y="50"/>
                </a:moveTo>
                <a:cubicBezTo>
                  <a:pt x="129" y="50"/>
                  <a:pt x="129" y="50"/>
                  <a:pt x="129" y="50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29" y="50"/>
                  <a:pt x="129" y="50"/>
                  <a:pt x="128" y="50"/>
                </a:cubicBezTo>
                <a:cubicBezTo>
                  <a:pt x="129" y="50"/>
                  <a:pt x="129" y="50"/>
                  <a:pt x="129" y="50"/>
                </a:cubicBezTo>
                <a:close/>
                <a:moveTo>
                  <a:pt x="129" y="104"/>
                </a:moveTo>
                <a:cubicBezTo>
                  <a:pt x="130" y="104"/>
                  <a:pt x="129" y="104"/>
                  <a:pt x="129" y="104"/>
                </a:cubicBezTo>
                <a:cubicBezTo>
                  <a:pt x="129" y="104"/>
                  <a:pt x="128" y="104"/>
                  <a:pt x="128" y="104"/>
                </a:cubicBezTo>
                <a:lnTo>
                  <a:pt x="129" y="104"/>
                </a:lnTo>
                <a:close/>
                <a:moveTo>
                  <a:pt x="128" y="48"/>
                </a:moveTo>
                <a:cubicBezTo>
                  <a:pt x="128" y="48"/>
                  <a:pt x="128" y="48"/>
                  <a:pt x="128" y="48"/>
                </a:cubicBezTo>
                <a:cubicBezTo>
                  <a:pt x="128" y="49"/>
                  <a:pt x="128" y="48"/>
                  <a:pt x="127" y="48"/>
                </a:cubicBezTo>
                <a:cubicBezTo>
                  <a:pt x="128" y="48"/>
                  <a:pt x="128" y="48"/>
                  <a:pt x="128" y="48"/>
                </a:cubicBezTo>
                <a:close/>
                <a:moveTo>
                  <a:pt x="127" y="47"/>
                </a:moveTo>
                <a:cubicBezTo>
                  <a:pt x="127" y="47"/>
                  <a:pt x="127" y="47"/>
                  <a:pt x="127" y="47"/>
                </a:cubicBezTo>
                <a:cubicBezTo>
                  <a:pt x="126" y="47"/>
                  <a:pt x="127" y="47"/>
                  <a:pt x="127" y="47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6" y="46"/>
                  <a:pt x="125" y="46"/>
                  <a:pt x="125" y="45"/>
                </a:cubicBezTo>
                <a:cubicBezTo>
                  <a:pt x="126" y="45"/>
                  <a:pt x="127" y="46"/>
                  <a:pt x="127" y="47"/>
                </a:cubicBezTo>
                <a:close/>
                <a:moveTo>
                  <a:pt x="125" y="103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4"/>
                  <a:pt x="123" y="104"/>
                  <a:pt x="123" y="104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2"/>
                  <a:pt x="125" y="102"/>
                  <a:pt x="125" y="101"/>
                </a:cubicBezTo>
                <a:cubicBezTo>
                  <a:pt x="125" y="102"/>
                  <a:pt x="125" y="102"/>
                  <a:pt x="125" y="102"/>
                </a:cubicBezTo>
                <a:cubicBezTo>
                  <a:pt x="125" y="102"/>
                  <a:pt x="126" y="102"/>
                  <a:pt x="126" y="103"/>
                </a:cubicBezTo>
                <a:cubicBezTo>
                  <a:pt x="126" y="103"/>
                  <a:pt x="125" y="103"/>
                  <a:pt x="125" y="103"/>
                </a:cubicBezTo>
                <a:cubicBezTo>
                  <a:pt x="125" y="103"/>
                  <a:pt x="126" y="103"/>
                  <a:pt x="125" y="103"/>
                </a:cubicBezTo>
                <a:close/>
                <a:moveTo>
                  <a:pt x="121" y="95"/>
                </a:moveTo>
                <a:cubicBezTo>
                  <a:pt x="121" y="95"/>
                  <a:pt x="121" y="96"/>
                  <a:pt x="121" y="96"/>
                </a:cubicBezTo>
                <a:cubicBezTo>
                  <a:pt x="121" y="94"/>
                  <a:pt x="123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4" y="94"/>
                  <a:pt x="123" y="95"/>
                  <a:pt x="122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5"/>
                  <a:pt x="121" y="95"/>
                </a:cubicBezTo>
                <a:close/>
                <a:moveTo>
                  <a:pt x="120" y="96"/>
                </a:moveTo>
                <a:cubicBezTo>
                  <a:pt x="120" y="96"/>
                  <a:pt x="120" y="96"/>
                  <a:pt x="120" y="96"/>
                </a:cubicBezTo>
                <a:cubicBezTo>
                  <a:pt x="119" y="95"/>
                  <a:pt x="120" y="95"/>
                  <a:pt x="120" y="94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0" y="94"/>
                  <a:pt x="120" y="95"/>
                  <a:pt x="120" y="95"/>
                </a:cubicBezTo>
                <a:cubicBezTo>
                  <a:pt x="120" y="95"/>
                  <a:pt x="120" y="95"/>
                  <a:pt x="120" y="95"/>
                </a:cubicBezTo>
                <a:cubicBezTo>
                  <a:pt x="120" y="95"/>
                  <a:pt x="121" y="95"/>
                  <a:pt x="120" y="95"/>
                </a:cubicBezTo>
                <a:cubicBezTo>
                  <a:pt x="120" y="95"/>
                  <a:pt x="120" y="95"/>
                  <a:pt x="120" y="95"/>
                </a:cubicBezTo>
                <a:cubicBezTo>
                  <a:pt x="120" y="95"/>
                  <a:pt x="120" y="95"/>
                  <a:pt x="120" y="96"/>
                </a:cubicBezTo>
                <a:close/>
                <a:moveTo>
                  <a:pt x="120" y="51"/>
                </a:moveTo>
                <a:cubicBezTo>
                  <a:pt x="120" y="51"/>
                  <a:pt x="120" y="50"/>
                  <a:pt x="119" y="50"/>
                </a:cubicBezTo>
                <a:cubicBezTo>
                  <a:pt x="119" y="51"/>
                  <a:pt x="120" y="51"/>
                  <a:pt x="120" y="51"/>
                </a:cubicBezTo>
                <a:close/>
                <a:moveTo>
                  <a:pt x="119" y="46"/>
                </a:moveTo>
                <a:cubicBezTo>
                  <a:pt x="119" y="46"/>
                  <a:pt x="119" y="46"/>
                  <a:pt x="119" y="46"/>
                </a:cubicBezTo>
                <a:cubicBezTo>
                  <a:pt x="119" y="46"/>
                  <a:pt x="119" y="46"/>
                  <a:pt x="119" y="46"/>
                </a:cubicBezTo>
                <a:close/>
                <a:moveTo>
                  <a:pt x="120" y="95"/>
                </a:moveTo>
                <a:cubicBezTo>
                  <a:pt x="120" y="95"/>
                  <a:pt x="120" y="95"/>
                  <a:pt x="120" y="95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0" y="93"/>
                  <a:pt x="120" y="93"/>
                  <a:pt x="121" y="93"/>
                </a:cubicBezTo>
                <a:cubicBezTo>
                  <a:pt x="120" y="93"/>
                  <a:pt x="121" y="93"/>
                  <a:pt x="121" y="93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21" y="92"/>
                  <a:pt x="121" y="92"/>
                  <a:pt x="122" y="92"/>
                </a:cubicBezTo>
                <a:cubicBezTo>
                  <a:pt x="121" y="92"/>
                  <a:pt x="122" y="92"/>
                  <a:pt x="122" y="92"/>
                </a:cubicBezTo>
                <a:cubicBezTo>
                  <a:pt x="122" y="92"/>
                  <a:pt x="122" y="92"/>
                  <a:pt x="122" y="92"/>
                </a:cubicBezTo>
                <a:cubicBezTo>
                  <a:pt x="122" y="92"/>
                  <a:pt x="122" y="92"/>
                  <a:pt x="123" y="92"/>
                </a:cubicBezTo>
                <a:cubicBezTo>
                  <a:pt x="122" y="93"/>
                  <a:pt x="122" y="94"/>
                  <a:pt x="121" y="94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1" y="95"/>
                  <a:pt x="121" y="95"/>
                </a:cubicBezTo>
                <a:cubicBezTo>
                  <a:pt x="121" y="95"/>
                  <a:pt x="121" y="94"/>
                  <a:pt x="120" y="94"/>
                </a:cubicBezTo>
                <a:cubicBezTo>
                  <a:pt x="120" y="94"/>
                  <a:pt x="120" y="95"/>
                  <a:pt x="120" y="95"/>
                </a:cubicBezTo>
                <a:close/>
                <a:moveTo>
                  <a:pt x="122" y="82"/>
                </a:moveTo>
                <a:cubicBezTo>
                  <a:pt x="122" y="81"/>
                  <a:pt x="122" y="80"/>
                  <a:pt x="122" y="79"/>
                </a:cubicBezTo>
                <a:cubicBezTo>
                  <a:pt x="123" y="79"/>
                  <a:pt x="122" y="79"/>
                  <a:pt x="123" y="79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2" y="79"/>
                  <a:pt x="123" y="78"/>
                  <a:pt x="123" y="78"/>
                </a:cubicBezTo>
                <a:cubicBezTo>
                  <a:pt x="123" y="78"/>
                  <a:pt x="123" y="77"/>
                  <a:pt x="123" y="77"/>
                </a:cubicBezTo>
                <a:cubicBezTo>
                  <a:pt x="122" y="77"/>
                  <a:pt x="123" y="76"/>
                  <a:pt x="123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74"/>
                  <a:pt x="123" y="73"/>
                  <a:pt x="123" y="72"/>
                </a:cubicBezTo>
                <a:cubicBezTo>
                  <a:pt x="123" y="73"/>
                  <a:pt x="123" y="75"/>
                  <a:pt x="123" y="76"/>
                </a:cubicBezTo>
                <a:cubicBezTo>
                  <a:pt x="123" y="76"/>
                  <a:pt x="123" y="77"/>
                  <a:pt x="123" y="77"/>
                </a:cubicBezTo>
                <a:cubicBezTo>
                  <a:pt x="123" y="77"/>
                  <a:pt x="123" y="78"/>
                  <a:pt x="123" y="78"/>
                </a:cubicBezTo>
                <a:cubicBezTo>
                  <a:pt x="123" y="80"/>
                  <a:pt x="123" y="83"/>
                  <a:pt x="123" y="86"/>
                </a:cubicBezTo>
                <a:cubicBezTo>
                  <a:pt x="123" y="86"/>
                  <a:pt x="122" y="86"/>
                  <a:pt x="122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85"/>
                  <a:pt x="123" y="83"/>
                  <a:pt x="122" y="82"/>
                </a:cubicBezTo>
                <a:close/>
                <a:moveTo>
                  <a:pt x="122" y="46"/>
                </a:moveTo>
                <a:cubicBezTo>
                  <a:pt x="123" y="46"/>
                  <a:pt x="122" y="47"/>
                  <a:pt x="123" y="4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3" y="47"/>
                  <a:pt x="124" y="48"/>
                  <a:pt x="124" y="48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2" y="47"/>
                  <a:pt x="122" y="47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22" y="46"/>
                  <a:pt x="122" y="47"/>
                  <a:pt x="122" y="46"/>
                </a:cubicBezTo>
                <a:close/>
                <a:moveTo>
                  <a:pt x="122" y="46"/>
                </a:moveTo>
                <a:cubicBezTo>
                  <a:pt x="122" y="46"/>
                  <a:pt x="123" y="46"/>
                  <a:pt x="123" y="46"/>
                </a:cubicBezTo>
                <a:cubicBezTo>
                  <a:pt x="123" y="46"/>
                  <a:pt x="122" y="46"/>
                  <a:pt x="122" y="46"/>
                </a:cubicBezTo>
                <a:close/>
                <a:moveTo>
                  <a:pt x="125" y="101"/>
                </a:moveTo>
                <a:cubicBezTo>
                  <a:pt x="124" y="101"/>
                  <a:pt x="124" y="101"/>
                  <a:pt x="124" y="101"/>
                </a:cubicBezTo>
                <a:cubicBezTo>
                  <a:pt x="124" y="101"/>
                  <a:pt x="124" y="102"/>
                  <a:pt x="124" y="102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2"/>
                  <a:pt x="124" y="101"/>
                  <a:pt x="125" y="101"/>
                </a:cubicBezTo>
                <a:close/>
                <a:moveTo>
                  <a:pt x="124" y="98"/>
                </a:moveTo>
                <a:cubicBezTo>
                  <a:pt x="124" y="98"/>
                  <a:pt x="123" y="98"/>
                  <a:pt x="124" y="98"/>
                </a:cubicBezTo>
                <a:cubicBezTo>
                  <a:pt x="124" y="98"/>
                  <a:pt x="124" y="98"/>
                  <a:pt x="124" y="98"/>
                </a:cubicBezTo>
                <a:close/>
                <a:moveTo>
                  <a:pt x="121" y="102"/>
                </a:move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1" y="102"/>
                  <a:pt x="121" y="102"/>
                </a:cubicBezTo>
                <a:close/>
                <a:moveTo>
                  <a:pt x="122" y="99"/>
                </a:moveTo>
                <a:cubicBezTo>
                  <a:pt x="122" y="99"/>
                  <a:pt x="123" y="98"/>
                  <a:pt x="123" y="98"/>
                </a:cubicBezTo>
                <a:cubicBezTo>
                  <a:pt x="123" y="98"/>
                  <a:pt x="123" y="98"/>
                  <a:pt x="124" y="98"/>
                </a:cubicBezTo>
                <a:cubicBezTo>
                  <a:pt x="123" y="98"/>
                  <a:pt x="123" y="98"/>
                  <a:pt x="123" y="99"/>
                </a:cubicBezTo>
                <a:cubicBezTo>
                  <a:pt x="123" y="99"/>
                  <a:pt x="123" y="100"/>
                  <a:pt x="122" y="99"/>
                </a:cubicBezTo>
                <a:close/>
                <a:moveTo>
                  <a:pt x="123" y="101"/>
                </a:move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0"/>
                  <a:pt x="123" y="100"/>
                </a:cubicBezTo>
                <a:lnTo>
                  <a:pt x="123" y="101"/>
                </a:lnTo>
                <a:close/>
                <a:moveTo>
                  <a:pt x="123" y="102"/>
                </a:moveTo>
                <a:cubicBezTo>
                  <a:pt x="123" y="102"/>
                  <a:pt x="123" y="103"/>
                  <a:pt x="122" y="103"/>
                </a:cubicBezTo>
                <a:cubicBezTo>
                  <a:pt x="123" y="102"/>
                  <a:pt x="123" y="102"/>
                  <a:pt x="123" y="102"/>
                </a:cubicBezTo>
                <a:close/>
                <a:moveTo>
                  <a:pt x="122" y="45"/>
                </a:move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3" y="45"/>
                  <a:pt x="124" y="45"/>
                  <a:pt x="124" y="45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5" y="46"/>
                  <a:pt x="125" y="47"/>
                  <a:pt x="126" y="47"/>
                </a:cubicBezTo>
                <a:cubicBezTo>
                  <a:pt x="125" y="48"/>
                  <a:pt x="124" y="47"/>
                  <a:pt x="124" y="47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3" y="45"/>
                  <a:pt x="122" y="45"/>
                  <a:pt x="122" y="45"/>
                </a:cubicBezTo>
                <a:close/>
                <a:moveTo>
                  <a:pt x="122" y="44"/>
                </a:moveTo>
                <a:cubicBezTo>
                  <a:pt x="121" y="44"/>
                  <a:pt x="121" y="44"/>
                  <a:pt x="121" y="44"/>
                </a:cubicBezTo>
                <a:cubicBezTo>
                  <a:pt x="121" y="44"/>
                  <a:pt x="121" y="43"/>
                  <a:pt x="121" y="43"/>
                </a:cubicBezTo>
                <a:lnTo>
                  <a:pt x="122" y="44"/>
                </a:lnTo>
                <a:close/>
                <a:moveTo>
                  <a:pt x="121" y="45"/>
                </a:move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2" y="45"/>
                  <a:pt x="122" y="45"/>
                </a:cubicBezTo>
                <a:cubicBezTo>
                  <a:pt x="122" y="45"/>
                  <a:pt x="123" y="46"/>
                  <a:pt x="122" y="46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1" y="45"/>
                  <a:pt x="122" y="46"/>
                  <a:pt x="122" y="4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1" y="45"/>
                  <a:pt x="121" y="46"/>
                  <a:pt x="121" y="46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2" y="45"/>
                  <a:pt x="122" y="46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5"/>
                  <a:pt x="121" y="45"/>
                  <a:pt x="121" y="45"/>
                </a:cubicBezTo>
                <a:close/>
                <a:moveTo>
                  <a:pt x="122" y="48"/>
                </a:moveTo>
                <a:cubicBezTo>
                  <a:pt x="122" y="48"/>
                  <a:pt x="122" y="48"/>
                  <a:pt x="122" y="48"/>
                </a:cubicBezTo>
                <a:cubicBezTo>
                  <a:pt x="121" y="47"/>
                  <a:pt x="121" y="47"/>
                  <a:pt x="121" y="46"/>
                </a:cubicBezTo>
                <a:cubicBezTo>
                  <a:pt x="122" y="46"/>
                  <a:pt x="122" y="47"/>
                  <a:pt x="122" y="48"/>
                </a:cubicBezTo>
                <a:close/>
                <a:moveTo>
                  <a:pt x="121" y="91"/>
                </a:moveTo>
                <a:cubicBezTo>
                  <a:pt x="121" y="91"/>
                  <a:pt x="121" y="91"/>
                  <a:pt x="121" y="91"/>
                </a:cubicBezTo>
                <a:cubicBezTo>
                  <a:pt x="121" y="91"/>
                  <a:pt x="121" y="91"/>
                  <a:pt x="122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2"/>
                  <a:pt x="121" y="91"/>
                  <a:pt x="121" y="91"/>
                </a:cubicBezTo>
                <a:close/>
                <a:moveTo>
                  <a:pt x="114" y="42"/>
                </a:moveTo>
                <a:cubicBezTo>
                  <a:pt x="114" y="42"/>
                  <a:pt x="114" y="42"/>
                  <a:pt x="114" y="42"/>
                </a:cubicBezTo>
                <a:cubicBezTo>
                  <a:pt x="114" y="42"/>
                  <a:pt x="114" y="42"/>
                  <a:pt x="114" y="42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4" y="41"/>
                  <a:pt x="114" y="42"/>
                  <a:pt x="114" y="42"/>
                </a:cubicBezTo>
                <a:cubicBezTo>
                  <a:pt x="115" y="41"/>
                  <a:pt x="116" y="42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17" y="42"/>
                  <a:pt x="116" y="42"/>
                  <a:pt x="116" y="42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6" y="42"/>
                  <a:pt x="116" y="42"/>
                  <a:pt x="115" y="42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6" y="42"/>
                  <a:pt x="118" y="42"/>
                  <a:pt x="119" y="43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19" y="44"/>
                  <a:pt x="119" y="45"/>
                  <a:pt x="118" y="46"/>
                </a:cubicBezTo>
                <a:cubicBezTo>
                  <a:pt x="118" y="45"/>
                  <a:pt x="117" y="45"/>
                  <a:pt x="117" y="45"/>
                </a:cubicBezTo>
                <a:cubicBezTo>
                  <a:pt x="117" y="45"/>
                  <a:pt x="116" y="44"/>
                  <a:pt x="116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6" y="43"/>
                  <a:pt x="115" y="43"/>
                  <a:pt x="114" y="42"/>
                </a:cubicBezTo>
                <a:close/>
                <a:moveTo>
                  <a:pt x="116" y="99"/>
                </a:moveTo>
                <a:cubicBezTo>
                  <a:pt x="116" y="99"/>
                  <a:pt x="115" y="100"/>
                  <a:pt x="115" y="100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5" y="98"/>
                  <a:pt x="116" y="97"/>
                  <a:pt x="117" y="97"/>
                </a:cubicBezTo>
                <a:cubicBezTo>
                  <a:pt x="117" y="97"/>
                  <a:pt x="117" y="98"/>
                  <a:pt x="117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8" y="101"/>
                  <a:pt x="117" y="101"/>
                  <a:pt x="116" y="101"/>
                </a:cubicBezTo>
                <a:cubicBezTo>
                  <a:pt x="116" y="101"/>
                  <a:pt x="115" y="100"/>
                  <a:pt x="116" y="100"/>
                </a:cubicBezTo>
                <a:cubicBezTo>
                  <a:pt x="115" y="100"/>
                  <a:pt x="116" y="99"/>
                  <a:pt x="116" y="99"/>
                </a:cubicBezTo>
                <a:close/>
                <a:moveTo>
                  <a:pt x="115" y="89"/>
                </a:moveTo>
                <a:cubicBezTo>
                  <a:pt x="115" y="89"/>
                  <a:pt x="115" y="89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6" y="88"/>
                  <a:pt x="115" y="88"/>
                  <a:pt x="115" y="88"/>
                </a:cubicBezTo>
                <a:cubicBezTo>
                  <a:pt x="115" y="87"/>
                  <a:pt x="115" y="86"/>
                  <a:pt x="115" y="86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7"/>
                  <a:pt x="116" y="90"/>
                  <a:pt x="116" y="92"/>
                </a:cubicBezTo>
                <a:cubicBezTo>
                  <a:pt x="116" y="93"/>
                  <a:pt x="117" y="95"/>
                  <a:pt x="115" y="96"/>
                </a:cubicBezTo>
                <a:cubicBezTo>
                  <a:pt x="115" y="94"/>
                  <a:pt x="115" y="92"/>
                  <a:pt x="115" y="90"/>
                </a:cubicBezTo>
                <a:cubicBezTo>
                  <a:pt x="115" y="90"/>
                  <a:pt x="115" y="89"/>
                  <a:pt x="115" y="89"/>
                </a:cubicBezTo>
                <a:close/>
                <a:moveTo>
                  <a:pt x="116" y="86"/>
                </a:moveTo>
                <a:cubicBezTo>
                  <a:pt x="117" y="85"/>
                  <a:pt x="117" y="84"/>
                  <a:pt x="117" y="84"/>
                </a:cubicBezTo>
                <a:cubicBezTo>
                  <a:pt x="118" y="83"/>
                  <a:pt x="117" y="81"/>
                  <a:pt x="118" y="80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18" y="78"/>
                  <a:pt x="118" y="77"/>
                  <a:pt x="118" y="77"/>
                </a:cubicBezTo>
                <a:cubicBezTo>
                  <a:pt x="118" y="76"/>
                  <a:pt x="118" y="74"/>
                  <a:pt x="118" y="73"/>
                </a:cubicBezTo>
                <a:cubicBezTo>
                  <a:pt x="118" y="77"/>
                  <a:pt x="118" y="81"/>
                  <a:pt x="118" y="8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18" y="85"/>
                  <a:pt x="117" y="85"/>
                  <a:pt x="117" y="85"/>
                </a:cubicBezTo>
                <a:cubicBezTo>
                  <a:pt x="117" y="86"/>
                  <a:pt x="118" y="86"/>
                  <a:pt x="118" y="86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87"/>
                  <a:pt x="118" y="87"/>
                  <a:pt x="118" y="88"/>
                </a:cubicBezTo>
                <a:cubicBezTo>
                  <a:pt x="118" y="89"/>
                  <a:pt x="118" y="91"/>
                  <a:pt x="118" y="92"/>
                </a:cubicBezTo>
                <a:cubicBezTo>
                  <a:pt x="118" y="92"/>
                  <a:pt x="118" y="92"/>
                  <a:pt x="117" y="92"/>
                </a:cubicBezTo>
                <a:cubicBezTo>
                  <a:pt x="117" y="92"/>
                  <a:pt x="117" y="92"/>
                  <a:pt x="117" y="92"/>
                </a:cubicBezTo>
                <a:cubicBezTo>
                  <a:pt x="116" y="90"/>
                  <a:pt x="117" y="88"/>
                  <a:pt x="116" y="86"/>
                </a:cubicBezTo>
                <a:cubicBezTo>
                  <a:pt x="117" y="86"/>
                  <a:pt x="117" y="86"/>
                  <a:pt x="116" y="86"/>
                </a:cubicBezTo>
                <a:close/>
                <a:moveTo>
                  <a:pt x="118" y="93"/>
                </a:move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7" y="94"/>
                  <a:pt x="117" y="94"/>
                </a:cubicBezTo>
                <a:cubicBezTo>
                  <a:pt x="117" y="94"/>
                  <a:pt x="117" y="94"/>
                  <a:pt x="117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8" y="93"/>
                  <a:pt x="118" y="93"/>
                  <a:pt x="118" y="93"/>
                </a:cubicBezTo>
                <a:close/>
                <a:moveTo>
                  <a:pt x="118" y="98"/>
                </a:moveTo>
                <a:cubicBezTo>
                  <a:pt x="118" y="98"/>
                  <a:pt x="117" y="96"/>
                  <a:pt x="118" y="95"/>
                </a:cubicBezTo>
                <a:cubicBezTo>
                  <a:pt x="118" y="96"/>
                  <a:pt x="119" y="98"/>
                  <a:pt x="118" y="98"/>
                </a:cubicBezTo>
                <a:close/>
                <a:moveTo>
                  <a:pt x="117" y="109"/>
                </a:moveTo>
                <a:cubicBezTo>
                  <a:pt x="117" y="109"/>
                  <a:pt x="117" y="109"/>
                  <a:pt x="118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6" y="108"/>
                  <a:pt x="115" y="107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8" y="106"/>
                  <a:pt x="117" y="107"/>
                  <a:pt x="118" y="108"/>
                </a:cubicBezTo>
                <a:cubicBezTo>
                  <a:pt x="118" y="108"/>
                  <a:pt x="118" y="108"/>
                  <a:pt x="118" y="107"/>
                </a:cubicBezTo>
                <a:cubicBezTo>
                  <a:pt x="118" y="107"/>
                  <a:pt x="117" y="107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6" y="106"/>
                  <a:pt x="116" y="106"/>
                  <a:pt x="115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5" y="105"/>
                  <a:pt x="115" y="104"/>
                  <a:pt x="115" y="104"/>
                </a:cubicBezTo>
                <a:cubicBezTo>
                  <a:pt x="115" y="104"/>
                  <a:pt x="116" y="103"/>
                  <a:pt x="116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7" y="103"/>
                  <a:pt x="117" y="104"/>
                  <a:pt x="118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6"/>
                  <a:pt x="120" y="108"/>
                  <a:pt x="120" y="109"/>
                </a:cubicBezTo>
                <a:cubicBezTo>
                  <a:pt x="120" y="109"/>
                  <a:pt x="119" y="109"/>
                  <a:pt x="118" y="10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8" y="110"/>
                  <a:pt x="117" y="110"/>
                  <a:pt x="117" y="109"/>
                </a:cubicBezTo>
                <a:close/>
                <a:moveTo>
                  <a:pt x="120" y="111"/>
                </a:moveTo>
                <a:cubicBezTo>
                  <a:pt x="118" y="111"/>
                  <a:pt x="118" y="110"/>
                  <a:pt x="117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8" y="110"/>
                  <a:pt x="119" y="110"/>
                  <a:pt x="119" y="110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10"/>
                  <a:pt x="120" y="110"/>
                  <a:pt x="119" y="110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22" y="109"/>
                  <a:pt x="121" y="111"/>
                  <a:pt x="121" y="112"/>
                </a:cubicBezTo>
                <a:cubicBezTo>
                  <a:pt x="121" y="111"/>
                  <a:pt x="120" y="111"/>
                  <a:pt x="120" y="111"/>
                </a:cubicBezTo>
                <a:close/>
                <a:moveTo>
                  <a:pt x="121" y="108"/>
                </a:moveTo>
                <a:cubicBezTo>
                  <a:pt x="123" y="108"/>
                  <a:pt x="123" y="108"/>
                  <a:pt x="123" y="108"/>
                </a:cubicBezTo>
                <a:cubicBezTo>
                  <a:pt x="122" y="107"/>
                  <a:pt x="122" y="108"/>
                  <a:pt x="122" y="108"/>
                </a:cubicBezTo>
                <a:cubicBezTo>
                  <a:pt x="121" y="108"/>
                  <a:pt x="121" y="107"/>
                  <a:pt x="121" y="107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7"/>
                  <a:pt x="122" y="107"/>
                  <a:pt x="122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6"/>
                  <a:pt x="123" y="106"/>
                </a:cubicBezTo>
                <a:cubicBezTo>
                  <a:pt x="123" y="106"/>
                  <a:pt x="123" y="106"/>
                  <a:pt x="123" y="107"/>
                </a:cubicBezTo>
                <a:cubicBezTo>
                  <a:pt x="122" y="107"/>
                  <a:pt x="122" y="106"/>
                  <a:pt x="121" y="106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2" y="106"/>
                  <a:pt x="123" y="106"/>
                  <a:pt x="123" y="106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2" y="105"/>
                  <a:pt x="122" y="106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1" y="105"/>
                </a:cubicBezTo>
                <a:cubicBezTo>
                  <a:pt x="121" y="105"/>
                  <a:pt x="122" y="105"/>
                  <a:pt x="122" y="104"/>
                </a:cubicBezTo>
                <a:cubicBezTo>
                  <a:pt x="122" y="104"/>
                  <a:pt x="121" y="105"/>
                  <a:pt x="121" y="105"/>
                </a:cubicBezTo>
                <a:cubicBezTo>
                  <a:pt x="121" y="105"/>
                  <a:pt x="121" y="105"/>
                  <a:pt x="121" y="104"/>
                </a:cubicBezTo>
                <a:cubicBezTo>
                  <a:pt x="121" y="104"/>
                  <a:pt x="122" y="104"/>
                  <a:pt x="122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2" y="103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2" y="104"/>
                  <a:pt x="123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4" y="104"/>
                  <a:pt x="124" y="105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105"/>
                  <a:pt x="125" y="105"/>
                  <a:pt x="125" y="104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6" y="105"/>
                  <a:pt x="126" y="104"/>
                  <a:pt x="127" y="104"/>
                </a:cubicBezTo>
                <a:cubicBezTo>
                  <a:pt x="127" y="104"/>
                  <a:pt x="127" y="104"/>
                  <a:pt x="127" y="104"/>
                </a:cubicBezTo>
                <a:cubicBezTo>
                  <a:pt x="127" y="104"/>
                  <a:pt x="127" y="104"/>
                  <a:pt x="127" y="105"/>
                </a:cubicBezTo>
                <a:cubicBezTo>
                  <a:pt x="127" y="105"/>
                  <a:pt x="126" y="106"/>
                  <a:pt x="126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5" y="106"/>
                  <a:pt x="125" y="107"/>
                  <a:pt x="124" y="107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8"/>
                  <a:pt x="123" y="109"/>
                  <a:pt x="122" y="109"/>
                </a:cubicBezTo>
                <a:cubicBezTo>
                  <a:pt x="121" y="109"/>
                  <a:pt x="121" y="108"/>
                  <a:pt x="121" y="108"/>
                </a:cubicBezTo>
                <a:close/>
                <a:moveTo>
                  <a:pt x="122" y="110"/>
                </a:moveTo>
                <a:cubicBezTo>
                  <a:pt x="123" y="109"/>
                  <a:pt x="123" y="109"/>
                  <a:pt x="124" y="109"/>
                </a:cubicBezTo>
                <a:cubicBezTo>
                  <a:pt x="123" y="109"/>
                  <a:pt x="123" y="109"/>
                  <a:pt x="123" y="109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4" y="110"/>
                  <a:pt x="123" y="110"/>
                  <a:pt x="122" y="110"/>
                </a:cubicBezTo>
                <a:close/>
                <a:moveTo>
                  <a:pt x="125" y="110"/>
                </a:move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1"/>
                  <a:pt x="125" y="111"/>
                </a:cubicBezTo>
                <a:cubicBezTo>
                  <a:pt x="125" y="111"/>
                  <a:pt x="125" y="111"/>
                  <a:pt x="124" y="111"/>
                </a:cubicBezTo>
                <a:cubicBezTo>
                  <a:pt x="124" y="111"/>
                  <a:pt x="123" y="111"/>
                  <a:pt x="123" y="111"/>
                </a:cubicBezTo>
                <a:cubicBezTo>
                  <a:pt x="124" y="111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6" y="111"/>
                  <a:pt x="125" y="111"/>
                  <a:pt x="125" y="110"/>
                </a:cubicBezTo>
                <a:close/>
                <a:moveTo>
                  <a:pt x="136" y="107"/>
                </a:moveTo>
                <a:cubicBezTo>
                  <a:pt x="134" y="108"/>
                  <a:pt x="132" y="110"/>
                  <a:pt x="130" y="112"/>
                </a:cubicBezTo>
                <a:cubicBezTo>
                  <a:pt x="129" y="112"/>
                  <a:pt x="127" y="112"/>
                  <a:pt x="126" y="112"/>
                </a:cubicBezTo>
                <a:cubicBezTo>
                  <a:pt x="127" y="112"/>
                  <a:pt x="127" y="112"/>
                  <a:pt x="128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7" y="111"/>
                  <a:pt x="127" y="112"/>
                  <a:pt x="126" y="112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8" y="110"/>
                  <a:pt x="127" y="111"/>
                </a:cubicBezTo>
                <a:cubicBezTo>
                  <a:pt x="128" y="111"/>
                  <a:pt x="128" y="111"/>
                  <a:pt x="128" y="110"/>
                </a:cubicBezTo>
                <a:cubicBezTo>
                  <a:pt x="128" y="110"/>
                  <a:pt x="128" y="111"/>
                  <a:pt x="127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09"/>
                  <a:pt x="129" y="109"/>
                  <a:pt x="129" y="109"/>
                </a:cubicBezTo>
                <a:cubicBezTo>
                  <a:pt x="128" y="108"/>
                  <a:pt x="129" y="108"/>
                  <a:pt x="129" y="108"/>
                </a:cubicBezTo>
                <a:cubicBezTo>
                  <a:pt x="129" y="107"/>
                  <a:pt x="130" y="107"/>
                  <a:pt x="130" y="107"/>
                </a:cubicBezTo>
                <a:cubicBezTo>
                  <a:pt x="131" y="107"/>
                  <a:pt x="131" y="106"/>
                  <a:pt x="132" y="10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1" y="105"/>
                  <a:pt x="132" y="105"/>
                  <a:pt x="132" y="105"/>
                </a:cubicBezTo>
                <a:cubicBezTo>
                  <a:pt x="133" y="104"/>
                  <a:pt x="134" y="103"/>
                  <a:pt x="134" y="102"/>
                </a:cubicBezTo>
                <a:cubicBezTo>
                  <a:pt x="134" y="102"/>
                  <a:pt x="134" y="102"/>
                  <a:pt x="134" y="102"/>
                </a:cubicBezTo>
                <a:cubicBezTo>
                  <a:pt x="134" y="103"/>
                  <a:pt x="135" y="103"/>
                  <a:pt x="134" y="104"/>
                </a:cubicBezTo>
                <a:cubicBezTo>
                  <a:pt x="135" y="104"/>
                  <a:pt x="135" y="103"/>
                  <a:pt x="135" y="103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5" y="104"/>
                  <a:pt x="135" y="105"/>
                  <a:pt x="135" y="105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5"/>
                  <a:pt x="136" y="105"/>
                  <a:pt x="135" y="105"/>
                </a:cubicBezTo>
                <a:cubicBezTo>
                  <a:pt x="135" y="105"/>
                  <a:pt x="136" y="105"/>
                  <a:pt x="136" y="105"/>
                </a:cubicBezTo>
                <a:cubicBezTo>
                  <a:pt x="135" y="105"/>
                  <a:pt x="135" y="105"/>
                  <a:pt x="135" y="106"/>
                </a:cubicBezTo>
                <a:cubicBezTo>
                  <a:pt x="135" y="106"/>
                  <a:pt x="135" y="106"/>
                  <a:pt x="135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6"/>
                  <a:pt x="135" y="106"/>
                  <a:pt x="134" y="106"/>
                </a:cubicBezTo>
                <a:cubicBezTo>
                  <a:pt x="134" y="107"/>
                  <a:pt x="135" y="106"/>
                  <a:pt x="135" y="107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4" y="108"/>
                  <a:pt x="135" y="107"/>
                  <a:pt x="135" y="106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6" y="106"/>
                  <a:pt x="136" y="106"/>
                  <a:pt x="136" y="107"/>
                </a:cubicBezTo>
                <a:close/>
                <a:moveTo>
                  <a:pt x="135" y="92"/>
                </a:moveTo>
                <a:cubicBezTo>
                  <a:pt x="135" y="92"/>
                  <a:pt x="136" y="91"/>
                  <a:pt x="136" y="91"/>
                </a:cubicBezTo>
                <a:cubicBezTo>
                  <a:pt x="136" y="91"/>
                  <a:pt x="135" y="92"/>
                  <a:pt x="135" y="92"/>
                </a:cubicBezTo>
                <a:close/>
                <a:moveTo>
                  <a:pt x="137" y="53"/>
                </a:moveTo>
                <a:cubicBezTo>
                  <a:pt x="137" y="53"/>
                  <a:pt x="137" y="54"/>
                  <a:pt x="137" y="54"/>
                </a:cubicBezTo>
                <a:cubicBezTo>
                  <a:pt x="137" y="54"/>
                  <a:pt x="137" y="54"/>
                  <a:pt x="137" y="53"/>
                </a:cubicBezTo>
                <a:close/>
                <a:moveTo>
                  <a:pt x="136" y="50"/>
                </a:moveTo>
                <a:cubicBezTo>
                  <a:pt x="136" y="49"/>
                  <a:pt x="136" y="49"/>
                  <a:pt x="136" y="49"/>
                </a:cubicBezTo>
                <a:cubicBezTo>
                  <a:pt x="137" y="50"/>
                  <a:pt x="137" y="50"/>
                  <a:pt x="138" y="51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8" y="51"/>
                  <a:pt x="139" y="51"/>
                  <a:pt x="139" y="51"/>
                </a:cubicBezTo>
                <a:cubicBezTo>
                  <a:pt x="139" y="52"/>
                  <a:pt x="139" y="52"/>
                  <a:pt x="139" y="53"/>
                </a:cubicBezTo>
                <a:cubicBezTo>
                  <a:pt x="138" y="52"/>
                  <a:pt x="138" y="52"/>
                  <a:pt x="138" y="51"/>
                </a:cubicBezTo>
                <a:lnTo>
                  <a:pt x="136" y="50"/>
                </a:lnTo>
                <a:close/>
                <a:moveTo>
                  <a:pt x="138" y="94"/>
                </a:moveTo>
                <a:cubicBezTo>
                  <a:pt x="139" y="93"/>
                  <a:pt x="138" y="93"/>
                  <a:pt x="139" y="93"/>
                </a:cubicBezTo>
                <a:cubicBezTo>
                  <a:pt x="139" y="93"/>
                  <a:pt x="138" y="94"/>
                  <a:pt x="138" y="94"/>
                </a:cubicBezTo>
                <a:close/>
                <a:moveTo>
                  <a:pt x="139" y="97"/>
                </a:move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7"/>
                  <a:pt x="139" y="97"/>
                </a:cubicBezTo>
                <a:close/>
                <a:moveTo>
                  <a:pt x="141" y="93"/>
                </a:move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lnTo>
                  <a:pt x="141" y="93"/>
                </a:lnTo>
                <a:close/>
                <a:moveTo>
                  <a:pt x="207" y="29"/>
                </a:move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8"/>
                </a:cubicBezTo>
                <a:cubicBezTo>
                  <a:pt x="207" y="28"/>
                  <a:pt x="207" y="28"/>
                  <a:pt x="207" y="28"/>
                </a:cubicBezTo>
                <a:cubicBezTo>
                  <a:pt x="207" y="28"/>
                  <a:pt x="207" y="29"/>
                  <a:pt x="208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8" y="30"/>
                  <a:pt x="209" y="30"/>
                  <a:pt x="209" y="30"/>
                </a:cubicBezTo>
                <a:cubicBezTo>
                  <a:pt x="208" y="30"/>
                  <a:pt x="208" y="30"/>
                  <a:pt x="208" y="30"/>
                </a:cubicBezTo>
                <a:cubicBezTo>
                  <a:pt x="208" y="30"/>
                  <a:pt x="207" y="29"/>
                  <a:pt x="207" y="29"/>
                </a:cubicBezTo>
                <a:cubicBezTo>
                  <a:pt x="207" y="29"/>
                  <a:pt x="207" y="30"/>
                  <a:pt x="207" y="30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6" y="30"/>
                  <a:pt x="206" y="30"/>
                  <a:pt x="206" y="30"/>
                </a:cubicBezTo>
                <a:cubicBezTo>
                  <a:pt x="206" y="30"/>
                  <a:pt x="207" y="29"/>
                  <a:pt x="207" y="29"/>
                </a:cubicBezTo>
                <a:close/>
                <a:moveTo>
                  <a:pt x="205" y="32"/>
                </a:moveTo>
                <a:cubicBezTo>
                  <a:pt x="204" y="33"/>
                  <a:pt x="204" y="32"/>
                  <a:pt x="203" y="32"/>
                </a:cubicBezTo>
                <a:cubicBezTo>
                  <a:pt x="203" y="32"/>
                  <a:pt x="204" y="32"/>
                  <a:pt x="205" y="32"/>
                </a:cubicBezTo>
                <a:close/>
                <a:moveTo>
                  <a:pt x="204" y="40"/>
                </a:moveTo>
                <a:cubicBezTo>
                  <a:pt x="204" y="40"/>
                  <a:pt x="205" y="40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5" y="39"/>
                  <a:pt x="206" y="39"/>
                  <a:pt x="207" y="39"/>
                </a:cubicBezTo>
                <a:cubicBezTo>
                  <a:pt x="206" y="40"/>
                  <a:pt x="205" y="41"/>
                  <a:pt x="204" y="41"/>
                </a:cubicBezTo>
                <a:cubicBezTo>
                  <a:pt x="203" y="42"/>
                  <a:pt x="202" y="43"/>
                  <a:pt x="201" y="44"/>
                </a:cubicBezTo>
                <a:cubicBezTo>
                  <a:pt x="201" y="44"/>
                  <a:pt x="201" y="43"/>
                  <a:pt x="201" y="43"/>
                </a:cubicBezTo>
                <a:cubicBezTo>
                  <a:pt x="201" y="43"/>
                  <a:pt x="201" y="42"/>
                  <a:pt x="201" y="42"/>
                </a:cubicBezTo>
                <a:cubicBezTo>
                  <a:pt x="201" y="42"/>
                  <a:pt x="201" y="42"/>
                  <a:pt x="202" y="42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4" y="40"/>
                  <a:pt x="204" y="40"/>
                </a:cubicBezTo>
                <a:close/>
                <a:moveTo>
                  <a:pt x="201" y="34"/>
                </a:move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0" y="35"/>
                </a:cubicBezTo>
                <a:cubicBezTo>
                  <a:pt x="200" y="35"/>
                  <a:pt x="200" y="34"/>
                  <a:pt x="199" y="35"/>
                </a:cubicBezTo>
                <a:cubicBezTo>
                  <a:pt x="198" y="35"/>
                  <a:pt x="197" y="35"/>
                  <a:pt x="196" y="36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5" y="36"/>
                  <a:pt x="194" y="36"/>
                  <a:pt x="194" y="37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4" y="37"/>
                  <a:pt x="193" y="37"/>
                </a:cubicBezTo>
                <a:cubicBezTo>
                  <a:pt x="194" y="37"/>
                  <a:pt x="194" y="37"/>
                  <a:pt x="194" y="37"/>
                </a:cubicBezTo>
                <a:cubicBezTo>
                  <a:pt x="193" y="37"/>
                  <a:pt x="193" y="37"/>
                  <a:pt x="192" y="37"/>
                </a:cubicBezTo>
                <a:cubicBezTo>
                  <a:pt x="193" y="37"/>
                  <a:pt x="194" y="36"/>
                  <a:pt x="195" y="36"/>
                </a:cubicBezTo>
                <a:cubicBezTo>
                  <a:pt x="195" y="36"/>
                  <a:pt x="196" y="35"/>
                  <a:pt x="195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5" y="36"/>
                  <a:pt x="195" y="36"/>
                  <a:pt x="194" y="36"/>
                </a:cubicBezTo>
                <a:cubicBezTo>
                  <a:pt x="194" y="36"/>
                  <a:pt x="195" y="35"/>
                  <a:pt x="195" y="35"/>
                </a:cubicBezTo>
                <a:cubicBezTo>
                  <a:pt x="195" y="35"/>
                  <a:pt x="196" y="35"/>
                  <a:pt x="196" y="3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195" y="35"/>
                  <a:pt x="195" y="35"/>
                  <a:pt x="195" y="3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196" y="34"/>
                  <a:pt x="197" y="34"/>
                  <a:pt x="198" y="34"/>
                </a:cubicBezTo>
                <a:cubicBezTo>
                  <a:pt x="198" y="34"/>
                  <a:pt x="197" y="34"/>
                  <a:pt x="197" y="34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99" y="34"/>
                  <a:pt x="199" y="34"/>
                  <a:pt x="199" y="34"/>
                </a:cubicBezTo>
                <a:cubicBezTo>
                  <a:pt x="198" y="33"/>
                  <a:pt x="198" y="34"/>
                  <a:pt x="198" y="33"/>
                </a:cubicBezTo>
                <a:cubicBezTo>
                  <a:pt x="198" y="33"/>
                  <a:pt x="198" y="33"/>
                  <a:pt x="198" y="33"/>
                </a:cubicBezTo>
                <a:cubicBezTo>
                  <a:pt x="198" y="34"/>
                  <a:pt x="199" y="33"/>
                  <a:pt x="199" y="33"/>
                </a:cubicBezTo>
                <a:cubicBezTo>
                  <a:pt x="200" y="33"/>
                  <a:pt x="201" y="34"/>
                  <a:pt x="202" y="34"/>
                </a:cubicBezTo>
                <a:cubicBezTo>
                  <a:pt x="202" y="34"/>
                  <a:pt x="202" y="34"/>
                  <a:pt x="202" y="34"/>
                </a:cubicBezTo>
                <a:cubicBezTo>
                  <a:pt x="201" y="34"/>
                  <a:pt x="201" y="34"/>
                  <a:pt x="201" y="34"/>
                </a:cubicBezTo>
                <a:close/>
                <a:moveTo>
                  <a:pt x="198" y="36"/>
                </a:moveTo>
                <a:cubicBezTo>
                  <a:pt x="198" y="36"/>
                  <a:pt x="198" y="36"/>
                  <a:pt x="198" y="36"/>
                </a:cubicBezTo>
                <a:cubicBezTo>
                  <a:pt x="198" y="36"/>
                  <a:pt x="199" y="36"/>
                  <a:pt x="200" y="36"/>
                </a:cubicBezTo>
                <a:cubicBezTo>
                  <a:pt x="199" y="36"/>
                  <a:pt x="199" y="36"/>
                  <a:pt x="199" y="36"/>
                </a:cubicBezTo>
                <a:cubicBezTo>
                  <a:pt x="199" y="36"/>
                  <a:pt x="198" y="36"/>
                  <a:pt x="198" y="36"/>
                </a:cubicBezTo>
                <a:close/>
                <a:moveTo>
                  <a:pt x="198" y="37"/>
                </a:moveTo>
                <a:cubicBezTo>
                  <a:pt x="198" y="37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8" y="37"/>
                  <a:pt x="198" y="37"/>
                  <a:pt x="198" y="36"/>
                </a:cubicBezTo>
                <a:lnTo>
                  <a:pt x="198" y="37"/>
                </a:lnTo>
                <a:close/>
                <a:moveTo>
                  <a:pt x="191" y="43"/>
                </a:moveTo>
                <a:cubicBezTo>
                  <a:pt x="192" y="42"/>
                  <a:pt x="192" y="42"/>
                  <a:pt x="192" y="42"/>
                </a:cubicBezTo>
                <a:cubicBezTo>
                  <a:pt x="192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ubicBezTo>
                  <a:pt x="191" y="43"/>
                  <a:pt x="191" y="43"/>
                  <a:pt x="191" y="43"/>
                </a:cubicBezTo>
                <a:close/>
                <a:moveTo>
                  <a:pt x="190" y="43"/>
                </a:moveTo>
                <a:cubicBezTo>
                  <a:pt x="189" y="43"/>
                  <a:pt x="189" y="43"/>
                  <a:pt x="189" y="44"/>
                </a:cubicBezTo>
                <a:cubicBezTo>
                  <a:pt x="188" y="44"/>
                  <a:pt x="187" y="45"/>
                  <a:pt x="186" y="45"/>
                </a:cubicBezTo>
                <a:cubicBezTo>
                  <a:pt x="186" y="45"/>
                  <a:pt x="186" y="45"/>
                  <a:pt x="186" y="45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5" y="46"/>
                  <a:pt x="184" y="47"/>
                  <a:pt x="185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3" y="48"/>
                  <a:pt x="182" y="49"/>
                  <a:pt x="182" y="49"/>
                </a:cubicBezTo>
                <a:cubicBezTo>
                  <a:pt x="182" y="49"/>
                  <a:pt x="183" y="48"/>
                  <a:pt x="183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4" y="47"/>
                  <a:pt x="185" y="46"/>
                  <a:pt x="185" y="45"/>
                </a:cubicBezTo>
                <a:cubicBezTo>
                  <a:pt x="185" y="45"/>
                  <a:pt x="185" y="45"/>
                  <a:pt x="185" y="46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5" y="46"/>
                  <a:pt x="184" y="47"/>
                  <a:pt x="184" y="46"/>
                </a:cubicBezTo>
                <a:cubicBezTo>
                  <a:pt x="184" y="46"/>
                  <a:pt x="184" y="46"/>
                  <a:pt x="184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4" y="47"/>
                  <a:pt x="184" y="47"/>
                  <a:pt x="184" y="47"/>
                </a:cubicBezTo>
                <a:cubicBezTo>
                  <a:pt x="182" y="49"/>
                  <a:pt x="180" y="51"/>
                  <a:pt x="179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77" y="54"/>
                  <a:pt x="176" y="55"/>
                  <a:pt x="175" y="57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4" y="57"/>
                  <a:pt x="174" y="58"/>
                  <a:pt x="174" y="58"/>
                </a:cubicBezTo>
                <a:cubicBezTo>
                  <a:pt x="174" y="58"/>
                  <a:pt x="174" y="58"/>
                  <a:pt x="174" y="58"/>
                </a:cubicBezTo>
                <a:cubicBezTo>
                  <a:pt x="174" y="58"/>
                  <a:pt x="174" y="58"/>
                  <a:pt x="174" y="58"/>
                </a:cubicBezTo>
                <a:cubicBezTo>
                  <a:pt x="173" y="59"/>
                  <a:pt x="172" y="60"/>
                  <a:pt x="172" y="61"/>
                </a:cubicBezTo>
                <a:cubicBezTo>
                  <a:pt x="172" y="61"/>
                  <a:pt x="172" y="62"/>
                  <a:pt x="172" y="62"/>
                </a:cubicBezTo>
                <a:cubicBezTo>
                  <a:pt x="172" y="61"/>
                  <a:pt x="171" y="61"/>
                  <a:pt x="171" y="61"/>
                </a:cubicBezTo>
                <a:cubicBezTo>
                  <a:pt x="171" y="60"/>
                  <a:pt x="172" y="60"/>
                  <a:pt x="172" y="59"/>
                </a:cubicBezTo>
                <a:cubicBezTo>
                  <a:pt x="172" y="59"/>
                  <a:pt x="172" y="59"/>
                  <a:pt x="172" y="59"/>
                </a:cubicBezTo>
                <a:cubicBezTo>
                  <a:pt x="173" y="59"/>
                  <a:pt x="172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174" y="57"/>
                  <a:pt x="174" y="57"/>
                  <a:pt x="175" y="56"/>
                </a:cubicBezTo>
                <a:cubicBezTo>
                  <a:pt x="174" y="56"/>
                  <a:pt x="174" y="56"/>
                  <a:pt x="174" y="56"/>
                </a:cubicBezTo>
                <a:cubicBezTo>
                  <a:pt x="174" y="56"/>
                  <a:pt x="174" y="55"/>
                  <a:pt x="174" y="56"/>
                </a:cubicBezTo>
                <a:cubicBezTo>
                  <a:pt x="175" y="54"/>
                  <a:pt x="177" y="52"/>
                  <a:pt x="178" y="51"/>
                </a:cubicBezTo>
                <a:cubicBezTo>
                  <a:pt x="178" y="51"/>
                  <a:pt x="178" y="51"/>
                  <a:pt x="178" y="52"/>
                </a:cubicBezTo>
                <a:cubicBezTo>
                  <a:pt x="178" y="52"/>
                  <a:pt x="179" y="51"/>
                  <a:pt x="179" y="51"/>
                </a:cubicBezTo>
                <a:cubicBezTo>
                  <a:pt x="179" y="51"/>
                  <a:pt x="179" y="51"/>
                  <a:pt x="179" y="51"/>
                </a:cubicBezTo>
                <a:cubicBezTo>
                  <a:pt x="179" y="51"/>
                  <a:pt x="178" y="51"/>
                  <a:pt x="178" y="51"/>
                </a:cubicBezTo>
                <a:cubicBezTo>
                  <a:pt x="178" y="51"/>
                  <a:pt x="179" y="51"/>
                  <a:pt x="179" y="50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79" y="50"/>
                  <a:pt x="179" y="50"/>
                  <a:pt x="179" y="50"/>
                </a:cubicBezTo>
                <a:cubicBezTo>
                  <a:pt x="181" y="48"/>
                  <a:pt x="182" y="47"/>
                  <a:pt x="183" y="46"/>
                </a:cubicBezTo>
                <a:cubicBezTo>
                  <a:pt x="183" y="46"/>
                  <a:pt x="183" y="46"/>
                  <a:pt x="184" y="46"/>
                </a:cubicBezTo>
                <a:cubicBezTo>
                  <a:pt x="184" y="46"/>
                  <a:pt x="184" y="46"/>
                  <a:pt x="184" y="46"/>
                </a:cubicBezTo>
                <a:cubicBezTo>
                  <a:pt x="184" y="45"/>
                  <a:pt x="184" y="45"/>
                  <a:pt x="184" y="45"/>
                </a:cubicBezTo>
                <a:cubicBezTo>
                  <a:pt x="185" y="44"/>
                  <a:pt x="187" y="43"/>
                  <a:pt x="188" y="42"/>
                </a:cubicBezTo>
                <a:cubicBezTo>
                  <a:pt x="188" y="42"/>
                  <a:pt x="189" y="42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0" y="41"/>
                  <a:pt x="191" y="40"/>
                  <a:pt x="192" y="39"/>
                </a:cubicBezTo>
                <a:cubicBezTo>
                  <a:pt x="192" y="40"/>
                  <a:pt x="191" y="40"/>
                  <a:pt x="191" y="39"/>
                </a:cubicBezTo>
                <a:cubicBezTo>
                  <a:pt x="190" y="40"/>
                  <a:pt x="189" y="41"/>
                  <a:pt x="187" y="41"/>
                </a:cubicBezTo>
                <a:cubicBezTo>
                  <a:pt x="188" y="41"/>
                  <a:pt x="188" y="41"/>
                  <a:pt x="189" y="41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89" y="40"/>
                  <a:pt x="190" y="40"/>
                  <a:pt x="191" y="39"/>
                </a:cubicBezTo>
                <a:cubicBezTo>
                  <a:pt x="191" y="39"/>
                  <a:pt x="192" y="39"/>
                  <a:pt x="192" y="39"/>
                </a:cubicBezTo>
                <a:cubicBezTo>
                  <a:pt x="192" y="39"/>
                  <a:pt x="193" y="38"/>
                  <a:pt x="193" y="38"/>
                </a:cubicBezTo>
                <a:cubicBezTo>
                  <a:pt x="192" y="38"/>
                  <a:pt x="192" y="38"/>
                  <a:pt x="192" y="38"/>
                </a:cubicBezTo>
                <a:cubicBezTo>
                  <a:pt x="194" y="38"/>
                  <a:pt x="195" y="37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5" y="38"/>
                  <a:pt x="195" y="38"/>
                  <a:pt x="194" y="38"/>
                </a:cubicBezTo>
                <a:cubicBezTo>
                  <a:pt x="195" y="38"/>
                  <a:pt x="195" y="38"/>
                  <a:pt x="195" y="38"/>
                </a:cubicBezTo>
                <a:cubicBezTo>
                  <a:pt x="195" y="38"/>
                  <a:pt x="195" y="38"/>
                  <a:pt x="196" y="38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196" y="39"/>
                  <a:pt x="195" y="39"/>
                </a:cubicBezTo>
                <a:cubicBezTo>
                  <a:pt x="194" y="41"/>
                  <a:pt x="191" y="42"/>
                  <a:pt x="190" y="43"/>
                </a:cubicBezTo>
                <a:close/>
                <a:moveTo>
                  <a:pt x="190" y="44"/>
                </a:moveTo>
                <a:cubicBezTo>
                  <a:pt x="189" y="44"/>
                  <a:pt x="188" y="45"/>
                  <a:pt x="187" y="46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8" y="45"/>
                  <a:pt x="189" y="44"/>
                  <a:pt x="190" y="44"/>
                </a:cubicBezTo>
                <a:cubicBezTo>
                  <a:pt x="190" y="44"/>
                  <a:pt x="190" y="44"/>
                  <a:pt x="190" y="44"/>
                </a:cubicBezTo>
                <a:cubicBezTo>
                  <a:pt x="190" y="44"/>
                  <a:pt x="190" y="43"/>
                  <a:pt x="190" y="44"/>
                </a:cubicBezTo>
                <a:cubicBezTo>
                  <a:pt x="190" y="44"/>
                  <a:pt x="190" y="44"/>
                  <a:pt x="190" y="44"/>
                </a:cubicBezTo>
                <a:close/>
                <a:moveTo>
                  <a:pt x="187" y="47"/>
                </a:moveTo>
                <a:cubicBezTo>
                  <a:pt x="187" y="47"/>
                  <a:pt x="186" y="48"/>
                  <a:pt x="186" y="48"/>
                </a:cubicBezTo>
                <a:cubicBezTo>
                  <a:pt x="185" y="49"/>
                  <a:pt x="185" y="50"/>
                  <a:pt x="184" y="50"/>
                </a:cubicBezTo>
                <a:cubicBezTo>
                  <a:pt x="184" y="51"/>
                  <a:pt x="184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1"/>
                  <a:pt x="182" y="51"/>
                  <a:pt x="182" y="51"/>
                </a:cubicBezTo>
                <a:cubicBezTo>
                  <a:pt x="183" y="50"/>
                  <a:pt x="183" y="49"/>
                  <a:pt x="184" y="49"/>
                </a:cubicBezTo>
                <a:cubicBezTo>
                  <a:pt x="185" y="48"/>
                  <a:pt x="186" y="47"/>
                  <a:pt x="186" y="47"/>
                </a:cubicBezTo>
                <a:cubicBezTo>
                  <a:pt x="186" y="47"/>
                  <a:pt x="187" y="47"/>
                  <a:pt x="187" y="47"/>
                </a:cubicBezTo>
                <a:cubicBezTo>
                  <a:pt x="187" y="47"/>
                  <a:pt x="187" y="47"/>
                  <a:pt x="187" y="47"/>
                </a:cubicBezTo>
                <a:close/>
                <a:moveTo>
                  <a:pt x="179" y="58"/>
                </a:moveTo>
                <a:cubicBezTo>
                  <a:pt x="178" y="58"/>
                  <a:pt x="178" y="59"/>
                  <a:pt x="178" y="59"/>
                </a:cubicBezTo>
                <a:cubicBezTo>
                  <a:pt x="178" y="59"/>
                  <a:pt x="178" y="59"/>
                  <a:pt x="178" y="59"/>
                </a:cubicBezTo>
                <a:cubicBezTo>
                  <a:pt x="178" y="59"/>
                  <a:pt x="178" y="58"/>
                  <a:pt x="179" y="58"/>
                </a:cubicBezTo>
                <a:close/>
                <a:moveTo>
                  <a:pt x="174" y="66"/>
                </a:moveTo>
                <a:cubicBezTo>
                  <a:pt x="174" y="66"/>
                  <a:pt x="173" y="67"/>
                  <a:pt x="173" y="68"/>
                </a:cubicBezTo>
                <a:cubicBezTo>
                  <a:pt x="173" y="68"/>
                  <a:pt x="173" y="68"/>
                  <a:pt x="173" y="68"/>
                </a:cubicBezTo>
                <a:cubicBezTo>
                  <a:pt x="173" y="68"/>
                  <a:pt x="173" y="68"/>
                  <a:pt x="173" y="67"/>
                </a:cubicBezTo>
                <a:cubicBezTo>
                  <a:pt x="173" y="68"/>
                  <a:pt x="172" y="68"/>
                  <a:pt x="172" y="68"/>
                </a:cubicBezTo>
                <a:cubicBezTo>
                  <a:pt x="172" y="68"/>
                  <a:pt x="172" y="68"/>
                  <a:pt x="172" y="69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2" y="69"/>
                  <a:pt x="171" y="70"/>
                  <a:pt x="171" y="70"/>
                </a:cubicBezTo>
                <a:cubicBezTo>
                  <a:pt x="170" y="71"/>
                  <a:pt x="170" y="70"/>
                  <a:pt x="171" y="70"/>
                </a:cubicBezTo>
                <a:cubicBezTo>
                  <a:pt x="171" y="69"/>
                  <a:pt x="171" y="68"/>
                  <a:pt x="172" y="67"/>
                </a:cubicBezTo>
                <a:cubicBezTo>
                  <a:pt x="173" y="66"/>
                  <a:pt x="174" y="64"/>
                  <a:pt x="175" y="62"/>
                </a:cubicBezTo>
                <a:cubicBezTo>
                  <a:pt x="176" y="62"/>
                  <a:pt x="176" y="61"/>
                  <a:pt x="177" y="60"/>
                </a:cubicBezTo>
                <a:cubicBezTo>
                  <a:pt x="177" y="60"/>
                  <a:pt x="177" y="60"/>
                  <a:pt x="177" y="60"/>
                </a:cubicBezTo>
                <a:cubicBezTo>
                  <a:pt x="176" y="62"/>
                  <a:pt x="175" y="64"/>
                  <a:pt x="174" y="66"/>
                </a:cubicBezTo>
                <a:cubicBezTo>
                  <a:pt x="174" y="66"/>
                  <a:pt x="174" y="66"/>
                  <a:pt x="174" y="66"/>
                </a:cubicBezTo>
                <a:close/>
                <a:moveTo>
                  <a:pt x="161" y="78"/>
                </a:moveTo>
                <a:cubicBezTo>
                  <a:pt x="162" y="78"/>
                  <a:pt x="162" y="77"/>
                  <a:pt x="163" y="76"/>
                </a:cubicBezTo>
                <a:cubicBezTo>
                  <a:pt x="162" y="76"/>
                  <a:pt x="162" y="77"/>
                  <a:pt x="162" y="77"/>
                </a:cubicBezTo>
                <a:cubicBezTo>
                  <a:pt x="162" y="77"/>
                  <a:pt x="163" y="76"/>
                  <a:pt x="162" y="76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3" y="75"/>
                  <a:pt x="164" y="74"/>
                  <a:pt x="164" y="73"/>
                </a:cubicBezTo>
                <a:cubicBezTo>
                  <a:pt x="164" y="73"/>
                  <a:pt x="164" y="72"/>
                  <a:pt x="164" y="73"/>
                </a:cubicBezTo>
                <a:cubicBezTo>
                  <a:pt x="164" y="74"/>
                  <a:pt x="163" y="73"/>
                  <a:pt x="163" y="74"/>
                </a:cubicBezTo>
                <a:cubicBezTo>
                  <a:pt x="163" y="75"/>
                  <a:pt x="162" y="75"/>
                  <a:pt x="162" y="75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1" y="76"/>
                  <a:pt x="161" y="77"/>
                  <a:pt x="161" y="77"/>
                </a:cubicBezTo>
                <a:cubicBezTo>
                  <a:pt x="161" y="78"/>
                  <a:pt x="160" y="78"/>
                  <a:pt x="160" y="78"/>
                </a:cubicBezTo>
                <a:cubicBezTo>
                  <a:pt x="160" y="77"/>
                  <a:pt x="161" y="77"/>
                  <a:pt x="161" y="76"/>
                </a:cubicBezTo>
                <a:cubicBezTo>
                  <a:pt x="161" y="76"/>
                  <a:pt x="161" y="75"/>
                  <a:pt x="162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73"/>
                  <a:pt x="163" y="72"/>
                  <a:pt x="164" y="70"/>
                </a:cubicBezTo>
                <a:cubicBezTo>
                  <a:pt x="164" y="70"/>
                  <a:pt x="164" y="70"/>
                  <a:pt x="164" y="70"/>
                </a:cubicBezTo>
                <a:cubicBezTo>
                  <a:pt x="164" y="70"/>
                  <a:pt x="164" y="70"/>
                  <a:pt x="164" y="70"/>
                </a:cubicBezTo>
                <a:cubicBezTo>
                  <a:pt x="164" y="70"/>
                  <a:pt x="165" y="69"/>
                  <a:pt x="165" y="68"/>
                </a:cubicBezTo>
                <a:cubicBezTo>
                  <a:pt x="165" y="68"/>
                  <a:pt x="165" y="68"/>
                  <a:pt x="165" y="68"/>
                </a:cubicBezTo>
                <a:cubicBezTo>
                  <a:pt x="166" y="68"/>
                  <a:pt x="166" y="66"/>
                  <a:pt x="166" y="66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5"/>
                  <a:pt x="166" y="65"/>
                  <a:pt x="166" y="64"/>
                </a:cubicBezTo>
                <a:cubicBezTo>
                  <a:pt x="166" y="64"/>
                  <a:pt x="166" y="64"/>
                  <a:pt x="166" y="64"/>
                </a:cubicBezTo>
                <a:cubicBezTo>
                  <a:pt x="166" y="63"/>
                  <a:pt x="167" y="62"/>
                  <a:pt x="167" y="61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68" y="60"/>
                  <a:pt x="170" y="58"/>
                  <a:pt x="171" y="57"/>
                </a:cubicBezTo>
                <a:cubicBezTo>
                  <a:pt x="171" y="57"/>
                  <a:pt x="171" y="57"/>
                  <a:pt x="171" y="56"/>
                </a:cubicBezTo>
                <a:cubicBezTo>
                  <a:pt x="173" y="54"/>
                  <a:pt x="174" y="52"/>
                  <a:pt x="176" y="50"/>
                </a:cubicBezTo>
                <a:cubicBezTo>
                  <a:pt x="177" y="50"/>
                  <a:pt x="177" y="49"/>
                  <a:pt x="178" y="49"/>
                </a:cubicBezTo>
                <a:cubicBezTo>
                  <a:pt x="178" y="48"/>
                  <a:pt x="180" y="47"/>
                  <a:pt x="181" y="46"/>
                </a:cubicBezTo>
                <a:cubicBezTo>
                  <a:pt x="181" y="46"/>
                  <a:pt x="182" y="45"/>
                  <a:pt x="182" y="45"/>
                </a:cubicBezTo>
                <a:cubicBezTo>
                  <a:pt x="183" y="45"/>
                  <a:pt x="183" y="44"/>
                  <a:pt x="184" y="44"/>
                </a:cubicBezTo>
                <a:cubicBezTo>
                  <a:pt x="184" y="43"/>
                  <a:pt x="185" y="43"/>
                  <a:pt x="185" y="43"/>
                </a:cubicBezTo>
                <a:cubicBezTo>
                  <a:pt x="180" y="48"/>
                  <a:pt x="174" y="54"/>
                  <a:pt x="171" y="60"/>
                </a:cubicBezTo>
                <a:cubicBezTo>
                  <a:pt x="171" y="60"/>
                  <a:pt x="171" y="61"/>
                  <a:pt x="170" y="61"/>
                </a:cubicBezTo>
                <a:cubicBezTo>
                  <a:pt x="170" y="61"/>
                  <a:pt x="169" y="61"/>
                  <a:pt x="169" y="62"/>
                </a:cubicBezTo>
                <a:cubicBezTo>
                  <a:pt x="169" y="62"/>
                  <a:pt x="169" y="62"/>
                  <a:pt x="169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4"/>
                  <a:pt x="168" y="64"/>
                  <a:pt x="168" y="65"/>
                </a:cubicBezTo>
                <a:cubicBezTo>
                  <a:pt x="167" y="66"/>
                  <a:pt x="167" y="66"/>
                  <a:pt x="167" y="67"/>
                </a:cubicBezTo>
                <a:cubicBezTo>
                  <a:pt x="167" y="67"/>
                  <a:pt x="166" y="67"/>
                  <a:pt x="167" y="68"/>
                </a:cubicBezTo>
                <a:cubicBezTo>
                  <a:pt x="166" y="69"/>
                  <a:pt x="165" y="71"/>
                  <a:pt x="164" y="72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6" y="71"/>
                  <a:pt x="166" y="69"/>
                  <a:pt x="167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68" y="66"/>
                  <a:pt x="168" y="65"/>
                  <a:pt x="169" y="65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3"/>
                  <a:pt x="169" y="63"/>
                  <a:pt x="170" y="63"/>
                </a:cubicBezTo>
                <a:cubicBezTo>
                  <a:pt x="170" y="63"/>
                  <a:pt x="170" y="63"/>
                  <a:pt x="170" y="63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68" y="68"/>
                  <a:pt x="165" y="73"/>
                  <a:pt x="162" y="78"/>
                </a:cubicBezTo>
                <a:cubicBezTo>
                  <a:pt x="162" y="78"/>
                  <a:pt x="161" y="78"/>
                  <a:pt x="161" y="78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0" y="79"/>
                  <a:pt x="161" y="78"/>
                  <a:pt x="161" y="78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1" y="78"/>
                  <a:pt x="161" y="78"/>
                </a:cubicBezTo>
                <a:cubicBezTo>
                  <a:pt x="161" y="78"/>
                  <a:pt x="161" y="78"/>
                  <a:pt x="161" y="78"/>
                </a:cubicBezTo>
                <a:close/>
                <a:moveTo>
                  <a:pt x="154" y="81"/>
                </a:moveTo>
                <a:cubicBezTo>
                  <a:pt x="153" y="80"/>
                  <a:pt x="153" y="81"/>
                  <a:pt x="153" y="81"/>
                </a:cubicBezTo>
                <a:cubicBezTo>
                  <a:pt x="154" y="80"/>
                  <a:pt x="155" y="78"/>
                  <a:pt x="155" y="77"/>
                </a:cubicBezTo>
                <a:cubicBezTo>
                  <a:pt x="155" y="76"/>
                  <a:pt x="157" y="75"/>
                  <a:pt x="156" y="74"/>
                </a:cubicBezTo>
                <a:cubicBezTo>
                  <a:pt x="156" y="74"/>
                  <a:pt x="156" y="75"/>
                  <a:pt x="156" y="75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6" y="75"/>
                  <a:pt x="155" y="75"/>
                  <a:pt x="155" y="75"/>
                </a:cubicBezTo>
                <a:cubicBezTo>
                  <a:pt x="157" y="71"/>
                  <a:pt x="159" y="67"/>
                  <a:pt x="161" y="63"/>
                </a:cubicBezTo>
                <a:cubicBezTo>
                  <a:pt x="162" y="63"/>
                  <a:pt x="162" y="62"/>
                  <a:pt x="163" y="61"/>
                </a:cubicBezTo>
                <a:cubicBezTo>
                  <a:pt x="163" y="61"/>
                  <a:pt x="164" y="59"/>
                  <a:pt x="165" y="58"/>
                </a:cubicBezTo>
                <a:cubicBezTo>
                  <a:pt x="165" y="57"/>
                  <a:pt x="166" y="56"/>
                  <a:pt x="167" y="55"/>
                </a:cubicBezTo>
                <a:cubicBezTo>
                  <a:pt x="167" y="55"/>
                  <a:pt x="167" y="55"/>
                  <a:pt x="167" y="56"/>
                </a:cubicBezTo>
                <a:cubicBezTo>
                  <a:pt x="167" y="56"/>
                  <a:pt x="167" y="56"/>
                  <a:pt x="16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6"/>
                  <a:pt x="168" y="57"/>
                  <a:pt x="168" y="57"/>
                </a:cubicBezTo>
                <a:cubicBezTo>
                  <a:pt x="165" y="62"/>
                  <a:pt x="162" y="67"/>
                  <a:pt x="159" y="72"/>
                </a:cubicBezTo>
                <a:cubicBezTo>
                  <a:pt x="158" y="73"/>
                  <a:pt x="158" y="74"/>
                  <a:pt x="158" y="75"/>
                </a:cubicBezTo>
                <a:cubicBezTo>
                  <a:pt x="157" y="76"/>
                  <a:pt x="156" y="78"/>
                  <a:pt x="154" y="80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54" y="79"/>
                  <a:pt x="154" y="80"/>
                  <a:pt x="154" y="80"/>
                </a:cubicBezTo>
                <a:cubicBezTo>
                  <a:pt x="154" y="80"/>
                  <a:pt x="153" y="80"/>
                  <a:pt x="154" y="81"/>
                </a:cubicBezTo>
                <a:close/>
                <a:moveTo>
                  <a:pt x="153" y="75"/>
                </a:moveTo>
                <a:cubicBezTo>
                  <a:pt x="153" y="75"/>
                  <a:pt x="153" y="75"/>
                  <a:pt x="153" y="75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2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1" y="76"/>
                  <a:pt x="150" y="76"/>
                  <a:pt x="151" y="76"/>
                </a:cubicBezTo>
                <a:cubicBezTo>
                  <a:pt x="151" y="76"/>
                  <a:pt x="151" y="76"/>
                  <a:pt x="150" y="76"/>
                </a:cubicBezTo>
                <a:cubicBezTo>
                  <a:pt x="150" y="75"/>
                  <a:pt x="151" y="75"/>
                  <a:pt x="151" y="75"/>
                </a:cubicBezTo>
                <a:cubicBezTo>
                  <a:pt x="151" y="75"/>
                  <a:pt x="151" y="75"/>
                  <a:pt x="151" y="75"/>
                </a:cubicBezTo>
                <a:cubicBezTo>
                  <a:pt x="151" y="75"/>
                  <a:pt x="151" y="75"/>
                  <a:pt x="151" y="74"/>
                </a:cubicBezTo>
                <a:cubicBezTo>
                  <a:pt x="151" y="74"/>
                  <a:pt x="151" y="74"/>
                  <a:pt x="151" y="74"/>
                </a:cubicBezTo>
                <a:cubicBezTo>
                  <a:pt x="151" y="74"/>
                  <a:pt x="152" y="74"/>
                  <a:pt x="152" y="74"/>
                </a:cubicBezTo>
                <a:cubicBezTo>
                  <a:pt x="152" y="74"/>
                  <a:pt x="151" y="74"/>
                  <a:pt x="151" y="74"/>
                </a:cubicBezTo>
                <a:cubicBezTo>
                  <a:pt x="152" y="74"/>
                  <a:pt x="152" y="73"/>
                  <a:pt x="152" y="73"/>
                </a:cubicBezTo>
                <a:cubicBezTo>
                  <a:pt x="152" y="73"/>
                  <a:pt x="152" y="73"/>
                  <a:pt x="152" y="73"/>
                </a:cubicBezTo>
                <a:cubicBezTo>
                  <a:pt x="152" y="73"/>
                  <a:pt x="152" y="73"/>
                  <a:pt x="152" y="73"/>
                </a:cubicBezTo>
                <a:cubicBezTo>
                  <a:pt x="152" y="72"/>
                  <a:pt x="153" y="72"/>
                  <a:pt x="153" y="72"/>
                </a:cubicBezTo>
                <a:cubicBezTo>
                  <a:pt x="153" y="70"/>
                  <a:pt x="154" y="69"/>
                  <a:pt x="155" y="68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7" y="64"/>
                  <a:pt x="158" y="62"/>
                  <a:pt x="160" y="60"/>
                </a:cubicBezTo>
                <a:cubicBezTo>
                  <a:pt x="160" y="59"/>
                  <a:pt x="161" y="57"/>
                  <a:pt x="163" y="56"/>
                </a:cubicBezTo>
                <a:cubicBezTo>
                  <a:pt x="164" y="54"/>
                  <a:pt x="166" y="51"/>
                  <a:pt x="168" y="5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49"/>
                  <a:pt x="169" y="49"/>
                  <a:pt x="168" y="49"/>
                </a:cubicBezTo>
                <a:cubicBezTo>
                  <a:pt x="169" y="49"/>
                  <a:pt x="168" y="49"/>
                  <a:pt x="168" y="49"/>
                </a:cubicBezTo>
                <a:cubicBezTo>
                  <a:pt x="169" y="49"/>
                  <a:pt x="169" y="49"/>
                  <a:pt x="169" y="48"/>
                </a:cubicBezTo>
                <a:cubicBezTo>
                  <a:pt x="170" y="48"/>
                  <a:pt x="171" y="47"/>
                  <a:pt x="171" y="47"/>
                </a:cubicBezTo>
                <a:cubicBezTo>
                  <a:pt x="171" y="47"/>
                  <a:pt x="171" y="47"/>
                  <a:pt x="171" y="47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75" y="43"/>
                  <a:pt x="176" y="42"/>
                  <a:pt x="177" y="41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7" y="40"/>
                  <a:pt x="179" y="40"/>
                  <a:pt x="180" y="39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80" y="39"/>
                  <a:pt x="180" y="39"/>
                  <a:pt x="181" y="39"/>
                </a:cubicBezTo>
                <a:cubicBezTo>
                  <a:pt x="181" y="39"/>
                  <a:pt x="181" y="39"/>
                  <a:pt x="181" y="38"/>
                </a:cubicBezTo>
                <a:cubicBezTo>
                  <a:pt x="181" y="38"/>
                  <a:pt x="181" y="38"/>
                  <a:pt x="181" y="38"/>
                </a:cubicBezTo>
                <a:cubicBezTo>
                  <a:pt x="181" y="38"/>
                  <a:pt x="182" y="37"/>
                  <a:pt x="182" y="37"/>
                </a:cubicBezTo>
                <a:cubicBezTo>
                  <a:pt x="182" y="37"/>
                  <a:pt x="183" y="37"/>
                  <a:pt x="183" y="37"/>
                </a:cubicBezTo>
                <a:cubicBezTo>
                  <a:pt x="182" y="37"/>
                  <a:pt x="181" y="37"/>
                  <a:pt x="180" y="38"/>
                </a:cubicBezTo>
                <a:cubicBezTo>
                  <a:pt x="180" y="38"/>
                  <a:pt x="179" y="38"/>
                  <a:pt x="179" y="38"/>
                </a:cubicBezTo>
                <a:cubicBezTo>
                  <a:pt x="179" y="38"/>
                  <a:pt x="179" y="38"/>
                  <a:pt x="179" y="38"/>
                </a:cubicBezTo>
                <a:cubicBezTo>
                  <a:pt x="182" y="36"/>
                  <a:pt x="185" y="35"/>
                  <a:pt x="189" y="3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35"/>
                  <a:pt x="187" y="35"/>
                  <a:pt x="186" y="36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6" y="37"/>
                  <a:pt x="186" y="37"/>
                  <a:pt x="186" y="37"/>
                </a:cubicBezTo>
                <a:cubicBezTo>
                  <a:pt x="183" y="38"/>
                  <a:pt x="182" y="39"/>
                  <a:pt x="180" y="41"/>
                </a:cubicBezTo>
                <a:cubicBezTo>
                  <a:pt x="179" y="42"/>
                  <a:pt x="177" y="43"/>
                  <a:pt x="176" y="44"/>
                </a:cubicBezTo>
                <a:cubicBezTo>
                  <a:pt x="176" y="44"/>
                  <a:pt x="176" y="44"/>
                  <a:pt x="175" y="44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5" y="45"/>
                  <a:pt x="175" y="45"/>
                  <a:pt x="175" y="45"/>
                </a:cubicBezTo>
                <a:cubicBezTo>
                  <a:pt x="174" y="45"/>
                  <a:pt x="174" y="46"/>
                  <a:pt x="173" y="46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2" y="48"/>
                  <a:pt x="171" y="49"/>
                  <a:pt x="170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0"/>
                  <a:pt x="170" y="50"/>
                  <a:pt x="170" y="50"/>
                </a:cubicBezTo>
                <a:cubicBezTo>
                  <a:pt x="170" y="51"/>
                  <a:pt x="169" y="51"/>
                  <a:pt x="169" y="51"/>
                </a:cubicBezTo>
                <a:cubicBezTo>
                  <a:pt x="169" y="51"/>
                  <a:pt x="169" y="51"/>
                  <a:pt x="168" y="52"/>
                </a:cubicBezTo>
                <a:cubicBezTo>
                  <a:pt x="168" y="52"/>
                  <a:pt x="168" y="53"/>
                  <a:pt x="167" y="53"/>
                </a:cubicBezTo>
                <a:cubicBezTo>
                  <a:pt x="167" y="52"/>
                  <a:pt x="168" y="52"/>
                  <a:pt x="168" y="52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8" y="52"/>
                  <a:pt x="168" y="51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8" y="51"/>
                  <a:pt x="167" y="52"/>
                  <a:pt x="167" y="52"/>
                </a:cubicBezTo>
                <a:cubicBezTo>
                  <a:pt x="166" y="53"/>
                  <a:pt x="166" y="54"/>
                  <a:pt x="165" y="55"/>
                </a:cubicBezTo>
                <a:cubicBezTo>
                  <a:pt x="165" y="56"/>
                  <a:pt x="164" y="57"/>
                  <a:pt x="163" y="57"/>
                </a:cubicBezTo>
                <a:cubicBezTo>
                  <a:pt x="163" y="58"/>
                  <a:pt x="163" y="58"/>
                  <a:pt x="163" y="58"/>
                </a:cubicBezTo>
                <a:cubicBezTo>
                  <a:pt x="162" y="58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1" y="62"/>
                  <a:pt x="159" y="63"/>
                  <a:pt x="158" y="65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58" y="66"/>
                  <a:pt x="157" y="66"/>
                  <a:pt x="158" y="66"/>
                </a:cubicBezTo>
                <a:cubicBezTo>
                  <a:pt x="157" y="67"/>
                  <a:pt x="157" y="68"/>
                  <a:pt x="157" y="68"/>
                </a:cubicBezTo>
                <a:cubicBezTo>
                  <a:pt x="155" y="70"/>
                  <a:pt x="155" y="72"/>
                  <a:pt x="153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3" y="74"/>
                  <a:pt x="153" y="75"/>
                  <a:pt x="153" y="75"/>
                </a:cubicBezTo>
                <a:close/>
                <a:moveTo>
                  <a:pt x="154" y="58"/>
                </a:moveTo>
                <a:cubicBezTo>
                  <a:pt x="154" y="58"/>
                  <a:pt x="154" y="59"/>
                  <a:pt x="154" y="59"/>
                </a:cubicBezTo>
                <a:cubicBezTo>
                  <a:pt x="154" y="59"/>
                  <a:pt x="153" y="58"/>
                  <a:pt x="154" y="58"/>
                </a:cubicBezTo>
                <a:cubicBezTo>
                  <a:pt x="154" y="58"/>
                  <a:pt x="154" y="58"/>
                  <a:pt x="154" y="58"/>
                </a:cubicBezTo>
                <a:cubicBezTo>
                  <a:pt x="154" y="57"/>
                  <a:pt x="155" y="57"/>
                  <a:pt x="156" y="56"/>
                </a:cubicBezTo>
                <a:cubicBezTo>
                  <a:pt x="156" y="55"/>
                  <a:pt x="156" y="55"/>
                  <a:pt x="156" y="54"/>
                </a:cubicBezTo>
                <a:cubicBezTo>
                  <a:pt x="157" y="53"/>
                  <a:pt x="158" y="52"/>
                  <a:pt x="159" y="51"/>
                </a:cubicBezTo>
                <a:cubicBezTo>
                  <a:pt x="159" y="51"/>
                  <a:pt x="159" y="50"/>
                  <a:pt x="159" y="50"/>
                </a:cubicBezTo>
                <a:cubicBezTo>
                  <a:pt x="159" y="50"/>
                  <a:pt x="159" y="50"/>
                  <a:pt x="159" y="50"/>
                </a:cubicBezTo>
                <a:cubicBezTo>
                  <a:pt x="159" y="50"/>
                  <a:pt x="159" y="50"/>
                  <a:pt x="159" y="50"/>
                </a:cubicBezTo>
                <a:cubicBezTo>
                  <a:pt x="160" y="49"/>
                  <a:pt x="161" y="48"/>
                  <a:pt x="162" y="47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3" y="46"/>
                  <a:pt x="163" y="46"/>
                  <a:pt x="164" y="45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5"/>
                  <a:pt x="164" y="44"/>
                  <a:pt x="164" y="44"/>
                </a:cubicBezTo>
                <a:cubicBezTo>
                  <a:pt x="164" y="44"/>
                  <a:pt x="164" y="44"/>
                  <a:pt x="165" y="44"/>
                </a:cubicBezTo>
                <a:cubicBezTo>
                  <a:pt x="165" y="44"/>
                  <a:pt x="166" y="43"/>
                  <a:pt x="166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3"/>
                  <a:pt x="165" y="43"/>
                  <a:pt x="165" y="43"/>
                </a:cubicBezTo>
                <a:cubicBezTo>
                  <a:pt x="166" y="42"/>
                  <a:pt x="166" y="42"/>
                  <a:pt x="167" y="41"/>
                </a:cubicBezTo>
                <a:cubicBezTo>
                  <a:pt x="167" y="41"/>
                  <a:pt x="168" y="40"/>
                  <a:pt x="169" y="39"/>
                </a:cubicBezTo>
                <a:cubicBezTo>
                  <a:pt x="169" y="39"/>
                  <a:pt x="169" y="38"/>
                  <a:pt x="170" y="38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1" y="37"/>
                  <a:pt x="172" y="37"/>
                </a:cubicBezTo>
                <a:cubicBezTo>
                  <a:pt x="171" y="37"/>
                  <a:pt x="171" y="37"/>
                  <a:pt x="170" y="37"/>
                </a:cubicBezTo>
                <a:cubicBezTo>
                  <a:pt x="170" y="37"/>
                  <a:pt x="170" y="37"/>
                  <a:pt x="170" y="37"/>
                </a:cubicBezTo>
                <a:cubicBezTo>
                  <a:pt x="172" y="37"/>
                  <a:pt x="173" y="36"/>
                  <a:pt x="174" y="35"/>
                </a:cubicBezTo>
                <a:cubicBezTo>
                  <a:pt x="173" y="35"/>
                  <a:pt x="173" y="35"/>
                  <a:pt x="173" y="35"/>
                </a:cubicBezTo>
                <a:cubicBezTo>
                  <a:pt x="173" y="35"/>
                  <a:pt x="173" y="35"/>
                  <a:pt x="173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5"/>
                  <a:pt x="174" y="35"/>
                  <a:pt x="174" y="35"/>
                </a:cubicBezTo>
                <a:cubicBezTo>
                  <a:pt x="174" y="34"/>
                  <a:pt x="175" y="35"/>
                  <a:pt x="175" y="34"/>
                </a:cubicBezTo>
                <a:cubicBezTo>
                  <a:pt x="175" y="34"/>
                  <a:pt x="175" y="34"/>
                  <a:pt x="175" y="34"/>
                </a:cubicBezTo>
                <a:cubicBezTo>
                  <a:pt x="175" y="34"/>
                  <a:pt x="175" y="34"/>
                  <a:pt x="175" y="34"/>
                </a:cubicBezTo>
                <a:cubicBezTo>
                  <a:pt x="175" y="35"/>
                  <a:pt x="176" y="35"/>
                  <a:pt x="177" y="35"/>
                </a:cubicBezTo>
                <a:cubicBezTo>
                  <a:pt x="177" y="35"/>
                  <a:pt x="178" y="35"/>
                  <a:pt x="178" y="34"/>
                </a:cubicBezTo>
                <a:cubicBezTo>
                  <a:pt x="178" y="33"/>
                  <a:pt x="178" y="33"/>
                  <a:pt x="177" y="33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34"/>
                  <a:pt x="174" y="34"/>
                  <a:pt x="173" y="35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4" y="34"/>
                  <a:pt x="174" y="34"/>
                  <a:pt x="175" y="34"/>
                </a:cubicBezTo>
                <a:cubicBezTo>
                  <a:pt x="175" y="33"/>
                  <a:pt x="176" y="33"/>
                  <a:pt x="177" y="32"/>
                </a:cubicBezTo>
                <a:cubicBezTo>
                  <a:pt x="179" y="31"/>
                  <a:pt x="181" y="30"/>
                  <a:pt x="184" y="29"/>
                </a:cubicBezTo>
                <a:cubicBezTo>
                  <a:pt x="185" y="29"/>
                  <a:pt x="186" y="29"/>
                  <a:pt x="186" y="29"/>
                </a:cubicBezTo>
                <a:cubicBezTo>
                  <a:pt x="186" y="29"/>
                  <a:pt x="185" y="29"/>
                  <a:pt x="184" y="29"/>
                </a:cubicBezTo>
                <a:cubicBezTo>
                  <a:pt x="184" y="29"/>
                  <a:pt x="182" y="30"/>
                  <a:pt x="182" y="29"/>
                </a:cubicBezTo>
                <a:cubicBezTo>
                  <a:pt x="181" y="30"/>
                  <a:pt x="181" y="30"/>
                  <a:pt x="180" y="30"/>
                </a:cubicBezTo>
                <a:cubicBezTo>
                  <a:pt x="180" y="30"/>
                  <a:pt x="180" y="30"/>
                  <a:pt x="180" y="30"/>
                </a:cubicBezTo>
                <a:cubicBezTo>
                  <a:pt x="181" y="30"/>
                  <a:pt x="181" y="29"/>
                  <a:pt x="182" y="29"/>
                </a:cubicBezTo>
                <a:cubicBezTo>
                  <a:pt x="182" y="29"/>
                  <a:pt x="183" y="29"/>
                  <a:pt x="184" y="29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83" y="29"/>
                  <a:pt x="182" y="29"/>
                  <a:pt x="181" y="29"/>
                </a:cubicBezTo>
                <a:cubicBezTo>
                  <a:pt x="182" y="29"/>
                  <a:pt x="183" y="28"/>
                  <a:pt x="184" y="28"/>
                </a:cubicBezTo>
                <a:cubicBezTo>
                  <a:pt x="184" y="28"/>
                  <a:pt x="184" y="28"/>
                  <a:pt x="184" y="2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85" y="28"/>
                  <a:pt x="186" y="28"/>
                  <a:pt x="186" y="28"/>
                </a:cubicBezTo>
                <a:cubicBezTo>
                  <a:pt x="186" y="28"/>
                  <a:pt x="186" y="28"/>
                  <a:pt x="186" y="28"/>
                </a:cubicBezTo>
                <a:cubicBezTo>
                  <a:pt x="186" y="28"/>
                  <a:pt x="186" y="28"/>
                  <a:pt x="187" y="28"/>
                </a:cubicBezTo>
                <a:cubicBezTo>
                  <a:pt x="186" y="27"/>
                  <a:pt x="185" y="28"/>
                  <a:pt x="185" y="27"/>
                </a:cubicBezTo>
                <a:cubicBezTo>
                  <a:pt x="185" y="27"/>
                  <a:pt x="185" y="27"/>
                  <a:pt x="185" y="27"/>
                </a:cubicBezTo>
                <a:cubicBezTo>
                  <a:pt x="186" y="27"/>
                  <a:pt x="186" y="27"/>
                  <a:pt x="187" y="27"/>
                </a:cubicBezTo>
                <a:cubicBezTo>
                  <a:pt x="187" y="27"/>
                  <a:pt x="187" y="26"/>
                  <a:pt x="187" y="27"/>
                </a:cubicBezTo>
                <a:cubicBezTo>
                  <a:pt x="187" y="27"/>
                  <a:pt x="187" y="27"/>
                  <a:pt x="187" y="27"/>
                </a:cubicBezTo>
                <a:cubicBezTo>
                  <a:pt x="189" y="26"/>
                  <a:pt x="190" y="27"/>
                  <a:pt x="192" y="27"/>
                </a:cubicBezTo>
                <a:cubicBezTo>
                  <a:pt x="192" y="27"/>
                  <a:pt x="192" y="27"/>
                  <a:pt x="192" y="27"/>
                </a:cubicBezTo>
                <a:cubicBezTo>
                  <a:pt x="192" y="27"/>
                  <a:pt x="193" y="27"/>
                  <a:pt x="194" y="27"/>
                </a:cubicBezTo>
                <a:cubicBezTo>
                  <a:pt x="194" y="27"/>
                  <a:pt x="193" y="27"/>
                  <a:pt x="193" y="27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4" y="27"/>
                  <a:pt x="195" y="26"/>
                  <a:pt x="195" y="26"/>
                </a:cubicBezTo>
                <a:cubicBezTo>
                  <a:pt x="195" y="27"/>
                  <a:pt x="195" y="27"/>
                  <a:pt x="196" y="27"/>
                </a:cubicBezTo>
                <a:cubicBezTo>
                  <a:pt x="196" y="27"/>
                  <a:pt x="196" y="26"/>
                  <a:pt x="196" y="26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26"/>
                  <a:pt x="197" y="26"/>
                  <a:pt x="197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8" y="26"/>
                  <a:pt x="198" y="26"/>
                  <a:pt x="199" y="26"/>
                </a:cubicBezTo>
                <a:cubicBezTo>
                  <a:pt x="199" y="26"/>
                  <a:pt x="198" y="26"/>
                  <a:pt x="198" y="26"/>
                </a:cubicBezTo>
                <a:cubicBezTo>
                  <a:pt x="199" y="26"/>
                  <a:pt x="199" y="26"/>
                  <a:pt x="199" y="26"/>
                </a:cubicBezTo>
                <a:cubicBezTo>
                  <a:pt x="198" y="26"/>
                  <a:pt x="198" y="26"/>
                  <a:pt x="198" y="26"/>
                </a:cubicBezTo>
                <a:cubicBezTo>
                  <a:pt x="199" y="26"/>
                  <a:pt x="200" y="26"/>
                  <a:pt x="202" y="26"/>
                </a:cubicBezTo>
                <a:cubicBezTo>
                  <a:pt x="201" y="26"/>
                  <a:pt x="201" y="27"/>
                  <a:pt x="201" y="26"/>
                </a:cubicBezTo>
                <a:cubicBezTo>
                  <a:pt x="201" y="27"/>
                  <a:pt x="201" y="27"/>
                  <a:pt x="201" y="27"/>
                </a:cubicBezTo>
                <a:cubicBezTo>
                  <a:pt x="201" y="26"/>
                  <a:pt x="201" y="27"/>
                  <a:pt x="200" y="27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199" y="28"/>
                  <a:pt x="199" y="27"/>
                  <a:pt x="199" y="28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198" y="28"/>
                  <a:pt x="198" y="28"/>
                  <a:pt x="197" y="28"/>
                </a:cubicBezTo>
                <a:cubicBezTo>
                  <a:pt x="197" y="28"/>
                  <a:pt x="197" y="28"/>
                  <a:pt x="197" y="28"/>
                </a:cubicBezTo>
                <a:cubicBezTo>
                  <a:pt x="198" y="28"/>
                  <a:pt x="198" y="28"/>
                  <a:pt x="198" y="28"/>
                </a:cubicBezTo>
                <a:cubicBezTo>
                  <a:pt x="198" y="28"/>
                  <a:pt x="198" y="28"/>
                  <a:pt x="197" y="28"/>
                </a:cubicBezTo>
                <a:cubicBezTo>
                  <a:pt x="197" y="28"/>
                  <a:pt x="196" y="27"/>
                  <a:pt x="195" y="27"/>
                </a:cubicBezTo>
                <a:cubicBezTo>
                  <a:pt x="194" y="27"/>
                  <a:pt x="193" y="28"/>
                  <a:pt x="193" y="29"/>
                </a:cubicBezTo>
                <a:cubicBezTo>
                  <a:pt x="193" y="29"/>
                  <a:pt x="192" y="29"/>
                  <a:pt x="191" y="29"/>
                </a:cubicBezTo>
                <a:cubicBezTo>
                  <a:pt x="192" y="28"/>
                  <a:pt x="193" y="28"/>
                  <a:pt x="193" y="28"/>
                </a:cubicBezTo>
                <a:cubicBezTo>
                  <a:pt x="193" y="28"/>
                  <a:pt x="193" y="28"/>
                  <a:pt x="192" y="28"/>
                </a:cubicBezTo>
                <a:cubicBezTo>
                  <a:pt x="193" y="28"/>
                  <a:pt x="193" y="28"/>
                  <a:pt x="193" y="28"/>
                </a:cubicBezTo>
                <a:cubicBezTo>
                  <a:pt x="194" y="27"/>
                  <a:pt x="195" y="27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5" y="27"/>
                  <a:pt x="194" y="27"/>
                  <a:pt x="193" y="28"/>
                </a:cubicBezTo>
                <a:cubicBezTo>
                  <a:pt x="192" y="28"/>
                  <a:pt x="192" y="28"/>
                  <a:pt x="191" y="28"/>
                </a:cubicBezTo>
                <a:cubicBezTo>
                  <a:pt x="191" y="29"/>
                  <a:pt x="190" y="29"/>
                  <a:pt x="190" y="29"/>
                </a:cubicBezTo>
                <a:cubicBezTo>
                  <a:pt x="189" y="29"/>
                  <a:pt x="188" y="29"/>
                  <a:pt x="187" y="29"/>
                </a:cubicBezTo>
                <a:cubicBezTo>
                  <a:pt x="188" y="29"/>
                  <a:pt x="189" y="29"/>
                  <a:pt x="189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0" y="29"/>
                  <a:pt x="189" y="29"/>
                  <a:pt x="189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9" y="30"/>
                  <a:pt x="189" y="30"/>
                  <a:pt x="189" y="30"/>
                </a:cubicBezTo>
                <a:cubicBezTo>
                  <a:pt x="189" y="30"/>
                  <a:pt x="189" y="30"/>
                  <a:pt x="189" y="30"/>
                </a:cubicBezTo>
                <a:cubicBezTo>
                  <a:pt x="188" y="30"/>
                  <a:pt x="187" y="31"/>
                  <a:pt x="186" y="31"/>
                </a:cubicBezTo>
                <a:cubicBezTo>
                  <a:pt x="185" y="31"/>
                  <a:pt x="185" y="30"/>
                  <a:pt x="184" y="30"/>
                </a:cubicBezTo>
                <a:cubicBezTo>
                  <a:pt x="182" y="30"/>
                  <a:pt x="181" y="31"/>
                  <a:pt x="181" y="33"/>
                </a:cubicBezTo>
                <a:cubicBezTo>
                  <a:pt x="181" y="33"/>
                  <a:pt x="181" y="33"/>
                  <a:pt x="182" y="34"/>
                </a:cubicBezTo>
                <a:cubicBezTo>
                  <a:pt x="181" y="34"/>
                  <a:pt x="181" y="35"/>
                  <a:pt x="180" y="35"/>
                </a:cubicBezTo>
                <a:cubicBezTo>
                  <a:pt x="178" y="37"/>
                  <a:pt x="175" y="39"/>
                  <a:pt x="172" y="42"/>
                </a:cubicBezTo>
                <a:cubicBezTo>
                  <a:pt x="172" y="42"/>
                  <a:pt x="171" y="43"/>
                  <a:pt x="170" y="44"/>
                </a:cubicBezTo>
                <a:cubicBezTo>
                  <a:pt x="167" y="47"/>
                  <a:pt x="163" y="51"/>
                  <a:pt x="160" y="55"/>
                </a:cubicBezTo>
                <a:cubicBezTo>
                  <a:pt x="160" y="55"/>
                  <a:pt x="161" y="55"/>
                  <a:pt x="161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59" y="57"/>
                  <a:pt x="158" y="58"/>
                  <a:pt x="157" y="59"/>
                </a:cubicBezTo>
                <a:cubicBezTo>
                  <a:pt x="157" y="59"/>
                  <a:pt x="158" y="59"/>
                  <a:pt x="158" y="5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2"/>
                  <a:pt x="155" y="62"/>
                </a:cubicBezTo>
                <a:cubicBezTo>
                  <a:pt x="155" y="62"/>
                  <a:pt x="156" y="62"/>
                  <a:pt x="155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5" y="61"/>
                  <a:pt x="155" y="61"/>
                  <a:pt x="155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0"/>
                  <a:pt x="158" y="58"/>
                  <a:pt x="158" y="56"/>
                </a:cubicBezTo>
                <a:cubicBezTo>
                  <a:pt x="159" y="56"/>
                  <a:pt x="159" y="56"/>
                  <a:pt x="159" y="55"/>
                </a:cubicBezTo>
                <a:cubicBezTo>
                  <a:pt x="158" y="56"/>
                  <a:pt x="157" y="58"/>
                  <a:pt x="156" y="60"/>
                </a:cubicBezTo>
                <a:cubicBezTo>
                  <a:pt x="156" y="61"/>
                  <a:pt x="154" y="62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4" y="63"/>
                  <a:pt x="154" y="63"/>
                  <a:pt x="154" y="64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54" y="64"/>
                  <a:pt x="154" y="64"/>
                  <a:pt x="154" y="64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4" y="63"/>
                  <a:pt x="154" y="62"/>
                  <a:pt x="155" y="61"/>
                </a:cubicBezTo>
                <a:cubicBezTo>
                  <a:pt x="155" y="61"/>
                  <a:pt x="155" y="61"/>
                  <a:pt x="155" y="60"/>
                </a:cubicBezTo>
                <a:cubicBezTo>
                  <a:pt x="154" y="61"/>
                  <a:pt x="154" y="61"/>
                  <a:pt x="154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4" y="61"/>
                  <a:pt x="154" y="61"/>
                  <a:pt x="154" y="61"/>
                </a:cubicBezTo>
                <a:cubicBezTo>
                  <a:pt x="153" y="63"/>
                  <a:pt x="152" y="65"/>
                  <a:pt x="151" y="66"/>
                </a:cubicBezTo>
                <a:cubicBezTo>
                  <a:pt x="151" y="66"/>
                  <a:pt x="150" y="66"/>
                  <a:pt x="151" y="66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51" y="66"/>
                  <a:pt x="151" y="65"/>
                  <a:pt x="151" y="65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3"/>
                  <a:pt x="151" y="63"/>
                  <a:pt x="151" y="63"/>
                </a:cubicBezTo>
                <a:cubicBezTo>
                  <a:pt x="151" y="63"/>
                  <a:pt x="151" y="63"/>
                  <a:pt x="152" y="63"/>
                </a:cubicBezTo>
                <a:cubicBezTo>
                  <a:pt x="152" y="62"/>
                  <a:pt x="153" y="61"/>
                  <a:pt x="154" y="60"/>
                </a:cubicBezTo>
                <a:cubicBezTo>
                  <a:pt x="154" y="59"/>
                  <a:pt x="155" y="58"/>
                  <a:pt x="155" y="58"/>
                </a:cubicBezTo>
                <a:cubicBezTo>
                  <a:pt x="155" y="58"/>
                  <a:pt x="154" y="58"/>
                  <a:pt x="154" y="58"/>
                </a:cubicBezTo>
                <a:close/>
                <a:moveTo>
                  <a:pt x="170" y="38"/>
                </a:move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0" y="38"/>
                  <a:pt x="170" y="38"/>
                </a:cubicBezTo>
                <a:close/>
                <a:moveTo>
                  <a:pt x="176" y="32"/>
                </a:moveTo>
                <a:cubicBezTo>
                  <a:pt x="176" y="32"/>
                  <a:pt x="176" y="31"/>
                  <a:pt x="177" y="31"/>
                </a:cubicBezTo>
                <a:cubicBezTo>
                  <a:pt x="178" y="30"/>
                  <a:pt x="180" y="29"/>
                  <a:pt x="181" y="29"/>
                </a:cubicBezTo>
                <a:cubicBezTo>
                  <a:pt x="180" y="30"/>
                  <a:pt x="177" y="31"/>
                  <a:pt x="176" y="32"/>
                </a:cubicBezTo>
                <a:close/>
                <a:moveTo>
                  <a:pt x="188" y="24"/>
                </a:moveTo>
                <a:cubicBezTo>
                  <a:pt x="188" y="24"/>
                  <a:pt x="189" y="24"/>
                  <a:pt x="189" y="24"/>
                </a:cubicBezTo>
                <a:cubicBezTo>
                  <a:pt x="189" y="24"/>
                  <a:pt x="188" y="24"/>
                  <a:pt x="188" y="24"/>
                </a:cubicBezTo>
                <a:close/>
                <a:moveTo>
                  <a:pt x="184" y="43"/>
                </a:moveTo>
                <a:cubicBezTo>
                  <a:pt x="183" y="43"/>
                  <a:pt x="183" y="44"/>
                  <a:pt x="182" y="45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0" y="46"/>
                  <a:pt x="179" y="47"/>
                  <a:pt x="177" y="49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77" y="48"/>
                  <a:pt x="177" y="48"/>
                  <a:pt x="177" y="48"/>
                </a:cubicBezTo>
                <a:cubicBezTo>
                  <a:pt x="177" y="48"/>
                  <a:pt x="176" y="48"/>
                  <a:pt x="176" y="49"/>
                </a:cubicBezTo>
                <a:cubicBezTo>
                  <a:pt x="176" y="49"/>
                  <a:pt x="177" y="49"/>
                  <a:pt x="177" y="49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76" y="50"/>
                  <a:pt x="176" y="50"/>
                  <a:pt x="175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4" y="50"/>
                  <a:pt x="175" y="50"/>
                  <a:pt x="174" y="50"/>
                </a:cubicBezTo>
                <a:cubicBezTo>
                  <a:pt x="176" y="48"/>
                  <a:pt x="177" y="46"/>
                  <a:pt x="180" y="44"/>
                </a:cubicBezTo>
                <a:cubicBezTo>
                  <a:pt x="180" y="44"/>
                  <a:pt x="180" y="44"/>
                  <a:pt x="180" y="43"/>
                </a:cubicBezTo>
                <a:cubicBezTo>
                  <a:pt x="180" y="43"/>
                  <a:pt x="180" y="43"/>
                  <a:pt x="181" y="43"/>
                </a:cubicBezTo>
                <a:cubicBezTo>
                  <a:pt x="181" y="43"/>
                  <a:pt x="181" y="44"/>
                  <a:pt x="181" y="44"/>
                </a:cubicBezTo>
                <a:cubicBezTo>
                  <a:pt x="181" y="44"/>
                  <a:pt x="182" y="43"/>
                  <a:pt x="182" y="43"/>
                </a:cubicBezTo>
                <a:cubicBezTo>
                  <a:pt x="182" y="43"/>
                  <a:pt x="182" y="42"/>
                  <a:pt x="181" y="42"/>
                </a:cubicBezTo>
                <a:cubicBezTo>
                  <a:pt x="182" y="42"/>
                  <a:pt x="183" y="41"/>
                  <a:pt x="183" y="41"/>
                </a:cubicBezTo>
                <a:cubicBezTo>
                  <a:pt x="184" y="41"/>
                  <a:pt x="183" y="41"/>
                  <a:pt x="183" y="41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39"/>
                  <a:pt x="186" y="39"/>
                  <a:pt x="186" y="39"/>
                </a:cubicBezTo>
                <a:cubicBezTo>
                  <a:pt x="186" y="39"/>
                  <a:pt x="187" y="38"/>
                  <a:pt x="188" y="38"/>
                </a:cubicBezTo>
                <a:cubicBezTo>
                  <a:pt x="188" y="38"/>
                  <a:pt x="188" y="38"/>
                  <a:pt x="188" y="38"/>
                </a:cubicBezTo>
                <a:cubicBezTo>
                  <a:pt x="189" y="38"/>
                  <a:pt x="189" y="38"/>
                  <a:pt x="189" y="38"/>
                </a:cubicBezTo>
                <a:cubicBezTo>
                  <a:pt x="189" y="38"/>
                  <a:pt x="189" y="38"/>
                  <a:pt x="189" y="37"/>
                </a:cubicBezTo>
                <a:cubicBezTo>
                  <a:pt x="189" y="37"/>
                  <a:pt x="189" y="37"/>
                  <a:pt x="189" y="37"/>
                </a:cubicBezTo>
                <a:cubicBezTo>
                  <a:pt x="189" y="37"/>
                  <a:pt x="189" y="37"/>
                  <a:pt x="189" y="37"/>
                </a:cubicBezTo>
                <a:cubicBezTo>
                  <a:pt x="189" y="37"/>
                  <a:pt x="190" y="37"/>
                  <a:pt x="190" y="36"/>
                </a:cubicBezTo>
                <a:cubicBezTo>
                  <a:pt x="190" y="36"/>
                  <a:pt x="191" y="36"/>
                  <a:pt x="191" y="36"/>
                </a:cubicBezTo>
                <a:cubicBezTo>
                  <a:pt x="191" y="36"/>
                  <a:pt x="191" y="36"/>
                  <a:pt x="191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36"/>
                  <a:pt x="192" y="36"/>
                  <a:pt x="192" y="35"/>
                </a:cubicBezTo>
                <a:cubicBezTo>
                  <a:pt x="192" y="35"/>
                  <a:pt x="193" y="35"/>
                  <a:pt x="193" y="35"/>
                </a:cubicBezTo>
                <a:cubicBezTo>
                  <a:pt x="193" y="35"/>
                  <a:pt x="193" y="35"/>
                  <a:pt x="193" y="35"/>
                </a:cubicBezTo>
                <a:cubicBezTo>
                  <a:pt x="193" y="35"/>
                  <a:pt x="193" y="34"/>
                  <a:pt x="194" y="34"/>
                </a:cubicBezTo>
                <a:cubicBezTo>
                  <a:pt x="194" y="34"/>
                  <a:pt x="194" y="34"/>
                  <a:pt x="194" y="34"/>
                </a:cubicBezTo>
                <a:cubicBezTo>
                  <a:pt x="195" y="34"/>
                  <a:pt x="196" y="33"/>
                  <a:pt x="197" y="33"/>
                </a:cubicBezTo>
                <a:cubicBezTo>
                  <a:pt x="197" y="34"/>
                  <a:pt x="196" y="34"/>
                  <a:pt x="196" y="34"/>
                </a:cubicBezTo>
                <a:cubicBezTo>
                  <a:pt x="194" y="35"/>
                  <a:pt x="193" y="36"/>
                  <a:pt x="192" y="37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1" y="38"/>
                  <a:pt x="190" y="38"/>
                  <a:pt x="189" y="39"/>
                </a:cubicBezTo>
                <a:cubicBezTo>
                  <a:pt x="187" y="40"/>
                  <a:pt x="186" y="42"/>
                  <a:pt x="184" y="43"/>
                </a:cubicBezTo>
                <a:close/>
                <a:moveTo>
                  <a:pt x="176" y="45"/>
                </a:moveTo>
                <a:cubicBezTo>
                  <a:pt x="176" y="45"/>
                  <a:pt x="176" y="45"/>
                  <a:pt x="176" y="45"/>
                </a:cubicBezTo>
                <a:cubicBezTo>
                  <a:pt x="177" y="44"/>
                  <a:pt x="178" y="44"/>
                  <a:pt x="178" y="43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76" y="45"/>
                  <a:pt x="176" y="45"/>
                  <a:pt x="176" y="45"/>
                </a:cubicBezTo>
                <a:close/>
                <a:moveTo>
                  <a:pt x="186" y="32"/>
                </a:moveTo>
                <a:cubicBezTo>
                  <a:pt x="186" y="32"/>
                  <a:pt x="186" y="32"/>
                  <a:pt x="186" y="32"/>
                </a:cubicBezTo>
                <a:cubicBezTo>
                  <a:pt x="186" y="31"/>
                  <a:pt x="187" y="31"/>
                  <a:pt x="187" y="31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188" y="30"/>
                  <a:pt x="189" y="30"/>
                  <a:pt x="189" y="30"/>
                </a:cubicBezTo>
                <a:cubicBezTo>
                  <a:pt x="190" y="30"/>
                  <a:pt x="190" y="29"/>
                  <a:pt x="191" y="29"/>
                </a:cubicBezTo>
                <a:cubicBezTo>
                  <a:pt x="191" y="29"/>
                  <a:pt x="192" y="29"/>
                  <a:pt x="193" y="29"/>
                </a:cubicBezTo>
                <a:cubicBezTo>
                  <a:pt x="193" y="29"/>
                  <a:pt x="193" y="29"/>
                  <a:pt x="193" y="29"/>
                </a:cubicBezTo>
                <a:cubicBezTo>
                  <a:pt x="193" y="29"/>
                  <a:pt x="193" y="29"/>
                  <a:pt x="193" y="29"/>
                </a:cubicBezTo>
                <a:cubicBezTo>
                  <a:pt x="193" y="29"/>
                  <a:pt x="193" y="29"/>
                  <a:pt x="192" y="29"/>
                </a:cubicBezTo>
                <a:cubicBezTo>
                  <a:pt x="192" y="29"/>
                  <a:pt x="192" y="29"/>
                  <a:pt x="192" y="30"/>
                </a:cubicBezTo>
                <a:cubicBezTo>
                  <a:pt x="192" y="30"/>
                  <a:pt x="192" y="30"/>
                  <a:pt x="192" y="30"/>
                </a:cubicBezTo>
                <a:cubicBezTo>
                  <a:pt x="190" y="30"/>
                  <a:pt x="188" y="31"/>
                  <a:pt x="187" y="32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187" y="31"/>
                  <a:pt x="186" y="32"/>
                  <a:pt x="186" y="32"/>
                </a:cubicBezTo>
                <a:close/>
                <a:moveTo>
                  <a:pt x="191" y="32"/>
                </a:moveTo>
                <a:cubicBezTo>
                  <a:pt x="191" y="32"/>
                  <a:pt x="190" y="33"/>
                  <a:pt x="189" y="33"/>
                </a:cubicBezTo>
                <a:cubicBezTo>
                  <a:pt x="190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1" y="32"/>
                  <a:pt x="191" y="32"/>
                  <a:pt x="191" y="32"/>
                </a:cubicBezTo>
                <a:cubicBezTo>
                  <a:pt x="191" y="32"/>
                  <a:pt x="191" y="32"/>
                  <a:pt x="191" y="32"/>
                </a:cubicBezTo>
                <a:close/>
                <a:moveTo>
                  <a:pt x="189" y="33"/>
                </a:moveTo>
                <a:cubicBezTo>
                  <a:pt x="189" y="33"/>
                  <a:pt x="189" y="33"/>
                  <a:pt x="189" y="33"/>
                </a:cubicBezTo>
                <a:cubicBezTo>
                  <a:pt x="189" y="33"/>
                  <a:pt x="188" y="34"/>
                  <a:pt x="188" y="34"/>
                </a:cubicBezTo>
                <a:cubicBezTo>
                  <a:pt x="188" y="33"/>
                  <a:pt x="189" y="33"/>
                  <a:pt x="189" y="33"/>
                </a:cubicBezTo>
                <a:close/>
                <a:moveTo>
                  <a:pt x="168" y="55"/>
                </a:moveTo>
                <a:cubicBezTo>
                  <a:pt x="168" y="55"/>
                  <a:pt x="167" y="55"/>
                  <a:pt x="167" y="55"/>
                </a:cubicBezTo>
                <a:cubicBezTo>
                  <a:pt x="169" y="53"/>
                  <a:pt x="171" y="51"/>
                  <a:pt x="173" y="49"/>
                </a:cubicBezTo>
                <a:cubicBezTo>
                  <a:pt x="173" y="49"/>
                  <a:pt x="173" y="49"/>
                  <a:pt x="173" y="49"/>
                </a:cubicBezTo>
                <a:cubicBezTo>
                  <a:pt x="172" y="51"/>
                  <a:pt x="170" y="54"/>
                  <a:pt x="168" y="56"/>
                </a:cubicBezTo>
                <a:cubicBezTo>
                  <a:pt x="169" y="56"/>
                  <a:pt x="169" y="56"/>
                  <a:pt x="169" y="56"/>
                </a:cubicBezTo>
                <a:cubicBezTo>
                  <a:pt x="169" y="55"/>
                  <a:pt x="168" y="55"/>
                  <a:pt x="168" y="55"/>
                </a:cubicBezTo>
                <a:close/>
                <a:moveTo>
                  <a:pt x="160" y="78"/>
                </a:moveTo>
                <a:cubicBezTo>
                  <a:pt x="160" y="78"/>
                  <a:pt x="160" y="78"/>
                  <a:pt x="160" y="78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78"/>
                  <a:pt x="160" y="78"/>
                  <a:pt x="160" y="78"/>
                </a:cubicBezTo>
                <a:close/>
                <a:moveTo>
                  <a:pt x="200" y="28"/>
                </a:moveTo>
                <a:cubicBezTo>
                  <a:pt x="200" y="28"/>
                  <a:pt x="200" y="28"/>
                  <a:pt x="200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8" y="28"/>
                  <a:pt x="198" y="28"/>
                </a:cubicBezTo>
                <a:cubicBezTo>
                  <a:pt x="198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7"/>
                  <a:pt x="200" y="28"/>
                  <a:pt x="200" y="27"/>
                </a:cubicBezTo>
                <a:cubicBezTo>
                  <a:pt x="201" y="28"/>
                  <a:pt x="201" y="28"/>
                  <a:pt x="202" y="28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1" y="28"/>
                  <a:pt x="200" y="28"/>
                  <a:pt x="200" y="28"/>
                </a:cubicBezTo>
                <a:close/>
                <a:moveTo>
                  <a:pt x="201" y="27"/>
                </a:move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7"/>
                  <a:pt x="201" y="27"/>
                  <a:pt x="201" y="27"/>
                </a:cubicBezTo>
                <a:close/>
                <a:moveTo>
                  <a:pt x="205" y="24"/>
                </a:moveTo>
                <a:cubicBezTo>
                  <a:pt x="204" y="24"/>
                  <a:pt x="204" y="24"/>
                  <a:pt x="204" y="24"/>
                </a:cubicBezTo>
                <a:cubicBezTo>
                  <a:pt x="204" y="24"/>
                  <a:pt x="204" y="24"/>
                  <a:pt x="204" y="24"/>
                </a:cubicBezTo>
                <a:lnTo>
                  <a:pt x="205" y="24"/>
                </a:lnTo>
                <a:close/>
                <a:moveTo>
                  <a:pt x="206" y="25"/>
                </a:moveTo>
                <a:cubicBezTo>
                  <a:pt x="205" y="25"/>
                  <a:pt x="205" y="25"/>
                  <a:pt x="204" y="25"/>
                </a:cubicBezTo>
                <a:cubicBezTo>
                  <a:pt x="204" y="25"/>
                  <a:pt x="204" y="25"/>
                  <a:pt x="204" y="24"/>
                </a:cubicBezTo>
                <a:cubicBezTo>
                  <a:pt x="204" y="24"/>
                  <a:pt x="205" y="24"/>
                  <a:pt x="206" y="25"/>
                </a:cubicBezTo>
                <a:close/>
                <a:moveTo>
                  <a:pt x="193" y="24"/>
                </a:moveTo>
                <a:cubicBezTo>
                  <a:pt x="194" y="24"/>
                  <a:pt x="195" y="24"/>
                  <a:pt x="196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97" y="24"/>
                  <a:pt x="198" y="24"/>
                  <a:pt x="198" y="24"/>
                </a:cubicBezTo>
                <a:cubicBezTo>
                  <a:pt x="198" y="24"/>
                  <a:pt x="197" y="24"/>
                  <a:pt x="197" y="24"/>
                </a:cubicBezTo>
                <a:cubicBezTo>
                  <a:pt x="199" y="23"/>
                  <a:pt x="201" y="24"/>
                  <a:pt x="202" y="25"/>
                </a:cubicBezTo>
                <a:cubicBezTo>
                  <a:pt x="202" y="24"/>
                  <a:pt x="201" y="24"/>
                  <a:pt x="201" y="24"/>
                </a:cubicBezTo>
                <a:cubicBezTo>
                  <a:pt x="202" y="24"/>
                  <a:pt x="202" y="24"/>
                  <a:pt x="203" y="24"/>
                </a:cubicBezTo>
                <a:cubicBezTo>
                  <a:pt x="203" y="24"/>
                  <a:pt x="204" y="25"/>
                  <a:pt x="204" y="25"/>
                </a:cubicBezTo>
                <a:cubicBezTo>
                  <a:pt x="204" y="25"/>
                  <a:pt x="204" y="25"/>
                  <a:pt x="204" y="25"/>
                </a:cubicBezTo>
                <a:cubicBezTo>
                  <a:pt x="204" y="25"/>
                  <a:pt x="203" y="26"/>
                  <a:pt x="203" y="26"/>
                </a:cubicBezTo>
                <a:cubicBezTo>
                  <a:pt x="202" y="26"/>
                  <a:pt x="202" y="26"/>
                  <a:pt x="202" y="26"/>
                </a:cubicBezTo>
                <a:cubicBezTo>
                  <a:pt x="202" y="26"/>
                  <a:pt x="202" y="26"/>
                  <a:pt x="202" y="26"/>
                </a:cubicBezTo>
                <a:cubicBezTo>
                  <a:pt x="202" y="26"/>
                  <a:pt x="201" y="26"/>
                  <a:pt x="201" y="25"/>
                </a:cubicBezTo>
                <a:cubicBezTo>
                  <a:pt x="201" y="25"/>
                  <a:pt x="201" y="25"/>
                  <a:pt x="201" y="25"/>
                </a:cubicBezTo>
                <a:cubicBezTo>
                  <a:pt x="201" y="25"/>
                  <a:pt x="201" y="25"/>
                  <a:pt x="201" y="25"/>
                </a:cubicBezTo>
                <a:cubicBezTo>
                  <a:pt x="200" y="26"/>
                  <a:pt x="198" y="25"/>
                  <a:pt x="197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7" y="25"/>
                  <a:pt x="197" y="25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198" y="24"/>
                  <a:pt x="198" y="24"/>
                  <a:pt x="198" y="24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5"/>
                  <a:pt x="197" y="25"/>
                  <a:pt x="196" y="25"/>
                </a:cubicBezTo>
                <a:cubicBezTo>
                  <a:pt x="196" y="25"/>
                  <a:pt x="196" y="25"/>
                  <a:pt x="196" y="26"/>
                </a:cubicBezTo>
                <a:cubicBezTo>
                  <a:pt x="196" y="26"/>
                  <a:pt x="196" y="25"/>
                  <a:pt x="196" y="25"/>
                </a:cubicBezTo>
                <a:cubicBezTo>
                  <a:pt x="195" y="25"/>
                  <a:pt x="195" y="26"/>
                  <a:pt x="195" y="26"/>
                </a:cubicBezTo>
                <a:cubicBezTo>
                  <a:pt x="195" y="26"/>
                  <a:pt x="195" y="26"/>
                  <a:pt x="194" y="26"/>
                </a:cubicBezTo>
                <a:cubicBezTo>
                  <a:pt x="193" y="26"/>
                  <a:pt x="192" y="26"/>
                  <a:pt x="192" y="25"/>
                </a:cubicBezTo>
                <a:cubicBezTo>
                  <a:pt x="192" y="25"/>
                  <a:pt x="192" y="24"/>
                  <a:pt x="192" y="24"/>
                </a:cubicBezTo>
                <a:lnTo>
                  <a:pt x="193" y="24"/>
                </a:lnTo>
                <a:close/>
                <a:moveTo>
                  <a:pt x="191" y="26"/>
                </a:moveTo>
                <a:cubicBezTo>
                  <a:pt x="191" y="26"/>
                  <a:pt x="191" y="26"/>
                  <a:pt x="191" y="26"/>
                </a:cubicBezTo>
                <a:cubicBezTo>
                  <a:pt x="191" y="26"/>
                  <a:pt x="191" y="26"/>
                  <a:pt x="191" y="26"/>
                </a:cubicBezTo>
                <a:cubicBezTo>
                  <a:pt x="192" y="26"/>
                  <a:pt x="192" y="26"/>
                  <a:pt x="193" y="26"/>
                </a:cubicBezTo>
                <a:cubicBezTo>
                  <a:pt x="193" y="26"/>
                  <a:pt x="194" y="26"/>
                  <a:pt x="194" y="26"/>
                </a:cubicBezTo>
                <a:cubicBezTo>
                  <a:pt x="194" y="27"/>
                  <a:pt x="193" y="27"/>
                  <a:pt x="193" y="27"/>
                </a:cubicBezTo>
                <a:cubicBezTo>
                  <a:pt x="189" y="27"/>
                  <a:pt x="189" y="27"/>
                  <a:pt x="189" y="27"/>
                </a:cubicBezTo>
                <a:cubicBezTo>
                  <a:pt x="189" y="26"/>
                  <a:pt x="189" y="26"/>
                  <a:pt x="189" y="26"/>
                </a:cubicBezTo>
                <a:cubicBezTo>
                  <a:pt x="188" y="26"/>
                  <a:pt x="188" y="26"/>
                  <a:pt x="188" y="26"/>
                </a:cubicBezTo>
                <a:cubicBezTo>
                  <a:pt x="188" y="26"/>
                  <a:pt x="189" y="26"/>
                  <a:pt x="189" y="26"/>
                </a:cubicBezTo>
                <a:cubicBezTo>
                  <a:pt x="190" y="26"/>
                  <a:pt x="190" y="26"/>
                  <a:pt x="191" y="26"/>
                </a:cubicBezTo>
                <a:close/>
                <a:moveTo>
                  <a:pt x="193" y="22"/>
                </a:moveTo>
                <a:cubicBezTo>
                  <a:pt x="192" y="22"/>
                  <a:pt x="192" y="22"/>
                  <a:pt x="191" y="22"/>
                </a:cubicBezTo>
                <a:cubicBezTo>
                  <a:pt x="192" y="22"/>
                  <a:pt x="192" y="22"/>
                  <a:pt x="193" y="22"/>
                </a:cubicBezTo>
                <a:close/>
                <a:moveTo>
                  <a:pt x="183" y="24"/>
                </a:moveTo>
                <a:cubicBezTo>
                  <a:pt x="183" y="24"/>
                  <a:pt x="183" y="24"/>
                  <a:pt x="183" y="24"/>
                </a:cubicBezTo>
                <a:cubicBezTo>
                  <a:pt x="183" y="24"/>
                  <a:pt x="183" y="24"/>
                  <a:pt x="183" y="24"/>
                </a:cubicBezTo>
                <a:cubicBezTo>
                  <a:pt x="183" y="23"/>
                  <a:pt x="183" y="23"/>
                  <a:pt x="184" y="23"/>
                </a:cubicBezTo>
                <a:cubicBezTo>
                  <a:pt x="186" y="22"/>
                  <a:pt x="189" y="21"/>
                  <a:pt x="191" y="22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91" y="22"/>
                  <a:pt x="191" y="22"/>
                  <a:pt x="191" y="22"/>
                </a:cubicBezTo>
                <a:cubicBezTo>
                  <a:pt x="191" y="21"/>
                  <a:pt x="191" y="22"/>
                  <a:pt x="191" y="22"/>
                </a:cubicBezTo>
                <a:cubicBezTo>
                  <a:pt x="190" y="22"/>
                  <a:pt x="188" y="22"/>
                  <a:pt x="187" y="23"/>
                </a:cubicBezTo>
                <a:cubicBezTo>
                  <a:pt x="186" y="24"/>
                  <a:pt x="184" y="24"/>
                  <a:pt x="182" y="24"/>
                </a:cubicBezTo>
                <a:cubicBezTo>
                  <a:pt x="183" y="24"/>
                  <a:pt x="183" y="24"/>
                  <a:pt x="183" y="24"/>
                </a:cubicBezTo>
                <a:close/>
                <a:moveTo>
                  <a:pt x="180" y="24"/>
                </a:moveTo>
                <a:cubicBezTo>
                  <a:pt x="181" y="24"/>
                  <a:pt x="181" y="24"/>
                  <a:pt x="181" y="24"/>
                </a:cubicBezTo>
                <a:cubicBezTo>
                  <a:pt x="180" y="25"/>
                  <a:pt x="179" y="25"/>
                  <a:pt x="178" y="25"/>
                </a:cubicBezTo>
                <a:cubicBezTo>
                  <a:pt x="179" y="25"/>
                  <a:pt x="179" y="25"/>
                  <a:pt x="180" y="25"/>
                </a:cubicBezTo>
                <a:cubicBezTo>
                  <a:pt x="180" y="24"/>
                  <a:pt x="180" y="24"/>
                  <a:pt x="180" y="24"/>
                </a:cubicBezTo>
                <a:close/>
                <a:moveTo>
                  <a:pt x="150" y="47"/>
                </a:moveTo>
                <a:cubicBezTo>
                  <a:pt x="151" y="46"/>
                  <a:pt x="152" y="45"/>
                  <a:pt x="152" y="44"/>
                </a:cubicBezTo>
                <a:cubicBezTo>
                  <a:pt x="153" y="44"/>
                  <a:pt x="153" y="44"/>
                  <a:pt x="153" y="43"/>
                </a:cubicBezTo>
                <a:cubicBezTo>
                  <a:pt x="153" y="43"/>
                  <a:pt x="152" y="43"/>
                  <a:pt x="152" y="43"/>
                </a:cubicBezTo>
                <a:cubicBezTo>
                  <a:pt x="152" y="42"/>
                  <a:pt x="152" y="42"/>
                  <a:pt x="153" y="41"/>
                </a:cubicBezTo>
                <a:cubicBezTo>
                  <a:pt x="153" y="40"/>
                  <a:pt x="154" y="40"/>
                  <a:pt x="155" y="39"/>
                </a:cubicBezTo>
                <a:cubicBezTo>
                  <a:pt x="155" y="39"/>
                  <a:pt x="154" y="40"/>
                  <a:pt x="15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3" y="40"/>
                  <a:pt x="153" y="40"/>
                  <a:pt x="154" y="39"/>
                </a:cubicBezTo>
                <a:cubicBezTo>
                  <a:pt x="157" y="35"/>
                  <a:pt x="161" y="32"/>
                  <a:pt x="166" y="29"/>
                </a:cubicBezTo>
                <a:cubicBezTo>
                  <a:pt x="168" y="28"/>
                  <a:pt x="170" y="27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4" y="26"/>
                  <a:pt x="175" y="25"/>
                  <a:pt x="175" y="25"/>
                </a:cubicBezTo>
                <a:cubicBezTo>
                  <a:pt x="175" y="25"/>
                  <a:pt x="176" y="24"/>
                  <a:pt x="176" y="2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7" y="24"/>
                  <a:pt x="178" y="24"/>
                  <a:pt x="179" y="23"/>
                </a:cubicBezTo>
                <a:cubicBezTo>
                  <a:pt x="179" y="23"/>
                  <a:pt x="179" y="23"/>
                  <a:pt x="179" y="23"/>
                </a:cubicBezTo>
                <a:cubicBezTo>
                  <a:pt x="179" y="24"/>
                  <a:pt x="180" y="24"/>
                  <a:pt x="180" y="24"/>
                </a:cubicBezTo>
                <a:cubicBezTo>
                  <a:pt x="177" y="25"/>
                  <a:pt x="174" y="27"/>
                  <a:pt x="171" y="28"/>
                </a:cubicBezTo>
                <a:cubicBezTo>
                  <a:pt x="170" y="29"/>
                  <a:pt x="169" y="30"/>
                  <a:pt x="168" y="30"/>
                </a:cubicBezTo>
                <a:cubicBezTo>
                  <a:pt x="167" y="31"/>
                  <a:pt x="166" y="31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4" y="33"/>
                  <a:pt x="163" y="35"/>
                  <a:pt x="161" y="36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59" y="36"/>
                  <a:pt x="159" y="37"/>
                  <a:pt x="159" y="38"/>
                </a:cubicBezTo>
                <a:cubicBezTo>
                  <a:pt x="159" y="38"/>
                  <a:pt x="159" y="38"/>
                  <a:pt x="159" y="39"/>
                </a:cubicBezTo>
                <a:cubicBezTo>
                  <a:pt x="158" y="39"/>
                  <a:pt x="158" y="40"/>
                  <a:pt x="157" y="40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6" y="42"/>
                  <a:pt x="155" y="43"/>
                  <a:pt x="154" y="44"/>
                </a:cubicBezTo>
                <a:cubicBezTo>
                  <a:pt x="153" y="45"/>
                  <a:pt x="151" y="47"/>
                  <a:pt x="150" y="49"/>
                </a:cubicBezTo>
                <a:cubicBezTo>
                  <a:pt x="150" y="48"/>
                  <a:pt x="149" y="48"/>
                  <a:pt x="150" y="47"/>
                </a:cubicBezTo>
                <a:close/>
                <a:moveTo>
                  <a:pt x="150" y="50"/>
                </a:moveTo>
                <a:cubicBezTo>
                  <a:pt x="150" y="50"/>
                  <a:pt x="150" y="50"/>
                  <a:pt x="150" y="51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0" y="50"/>
                  <a:pt x="151" y="49"/>
                  <a:pt x="151" y="50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3" y="47"/>
                  <a:pt x="155" y="45"/>
                  <a:pt x="157" y="42"/>
                </a:cubicBezTo>
                <a:cubicBezTo>
                  <a:pt x="157" y="41"/>
                  <a:pt x="159" y="40"/>
                  <a:pt x="159" y="39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60" y="39"/>
                  <a:pt x="160" y="40"/>
                  <a:pt x="161" y="40"/>
                </a:cubicBezTo>
                <a:cubicBezTo>
                  <a:pt x="162" y="40"/>
                  <a:pt x="162" y="39"/>
                  <a:pt x="162" y="38"/>
                </a:cubicBezTo>
                <a:cubicBezTo>
                  <a:pt x="162" y="37"/>
                  <a:pt x="162" y="37"/>
                  <a:pt x="162" y="37"/>
                </a:cubicBezTo>
                <a:cubicBezTo>
                  <a:pt x="163" y="36"/>
                  <a:pt x="164" y="35"/>
                  <a:pt x="165" y="34"/>
                </a:cubicBezTo>
                <a:cubicBezTo>
                  <a:pt x="165" y="34"/>
                  <a:pt x="166" y="35"/>
                  <a:pt x="166" y="35"/>
                </a:cubicBezTo>
                <a:cubicBezTo>
                  <a:pt x="167" y="35"/>
                  <a:pt x="168" y="34"/>
                  <a:pt x="168" y="33"/>
                </a:cubicBezTo>
                <a:cubicBezTo>
                  <a:pt x="168" y="33"/>
                  <a:pt x="167" y="33"/>
                  <a:pt x="167" y="32"/>
                </a:cubicBezTo>
                <a:cubicBezTo>
                  <a:pt x="168" y="32"/>
                  <a:pt x="169" y="31"/>
                  <a:pt x="170" y="31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71" y="30"/>
                  <a:pt x="171" y="30"/>
                  <a:pt x="171" y="30"/>
                </a:cubicBezTo>
                <a:cubicBezTo>
                  <a:pt x="171" y="31"/>
                  <a:pt x="171" y="31"/>
                  <a:pt x="171" y="31"/>
                </a:cubicBezTo>
                <a:cubicBezTo>
                  <a:pt x="171" y="30"/>
                  <a:pt x="172" y="30"/>
                  <a:pt x="172" y="30"/>
                </a:cubicBezTo>
                <a:cubicBezTo>
                  <a:pt x="172" y="30"/>
                  <a:pt x="172" y="30"/>
                  <a:pt x="172" y="30"/>
                </a:cubicBezTo>
                <a:cubicBezTo>
                  <a:pt x="175" y="28"/>
                  <a:pt x="178" y="27"/>
                  <a:pt x="182" y="26"/>
                </a:cubicBezTo>
                <a:cubicBezTo>
                  <a:pt x="180" y="27"/>
                  <a:pt x="179" y="28"/>
                  <a:pt x="178" y="29"/>
                </a:cubicBezTo>
                <a:cubicBezTo>
                  <a:pt x="177" y="30"/>
                  <a:pt x="176" y="30"/>
                  <a:pt x="175" y="30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3" y="31"/>
                  <a:pt x="173" y="32"/>
                  <a:pt x="172" y="32"/>
                </a:cubicBezTo>
                <a:cubicBezTo>
                  <a:pt x="172" y="32"/>
                  <a:pt x="171" y="33"/>
                  <a:pt x="171" y="33"/>
                </a:cubicBezTo>
                <a:cubicBezTo>
                  <a:pt x="170" y="33"/>
                  <a:pt x="170" y="34"/>
                  <a:pt x="170" y="34"/>
                </a:cubicBezTo>
                <a:cubicBezTo>
                  <a:pt x="169" y="34"/>
                  <a:pt x="169" y="34"/>
                  <a:pt x="168" y="35"/>
                </a:cubicBezTo>
                <a:cubicBezTo>
                  <a:pt x="169" y="35"/>
                  <a:pt x="169" y="35"/>
                  <a:pt x="170" y="34"/>
                </a:cubicBezTo>
                <a:cubicBezTo>
                  <a:pt x="170" y="34"/>
                  <a:pt x="171" y="34"/>
                  <a:pt x="171" y="33"/>
                </a:cubicBezTo>
                <a:cubicBezTo>
                  <a:pt x="171" y="34"/>
                  <a:pt x="171" y="34"/>
                  <a:pt x="172" y="34"/>
                </a:cubicBezTo>
                <a:cubicBezTo>
                  <a:pt x="172" y="34"/>
                  <a:pt x="172" y="34"/>
                  <a:pt x="172" y="33"/>
                </a:cubicBezTo>
                <a:cubicBezTo>
                  <a:pt x="172" y="33"/>
                  <a:pt x="172" y="33"/>
                  <a:pt x="172" y="33"/>
                </a:cubicBezTo>
                <a:cubicBezTo>
                  <a:pt x="173" y="32"/>
                  <a:pt x="173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2" y="34"/>
                  <a:pt x="169" y="37"/>
                  <a:pt x="167" y="39"/>
                </a:cubicBezTo>
                <a:cubicBezTo>
                  <a:pt x="167" y="39"/>
                  <a:pt x="167" y="38"/>
                  <a:pt x="166" y="38"/>
                </a:cubicBezTo>
                <a:cubicBezTo>
                  <a:pt x="166" y="38"/>
                  <a:pt x="166" y="39"/>
                  <a:pt x="166" y="39"/>
                </a:cubicBezTo>
                <a:cubicBezTo>
                  <a:pt x="166" y="39"/>
                  <a:pt x="166" y="40"/>
                  <a:pt x="166" y="40"/>
                </a:cubicBezTo>
                <a:cubicBezTo>
                  <a:pt x="165" y="40"/>
                  <a:pt x="165" y="41"/>
                  <a:pt x="164" y="42"/>
                </a:cubicBezTo>
                <a:cubicBezTo>
                  <a:pt x="164" y="42"/>
                  <a:pt x="163" y="43"/>
                  <a:pt x="162" y="43"/>
                </a:cubicBezTo>
                <a:cubicBezTo>
                  <a:pt x="161" y="44"/>
                  <a:pt x="160" y="46"/>
                  <a:pt x="159" y="47"/>
                </a:cubicBezTo>
                <a:cubicBezTo>
                  <a:pt x="158" y="48"/>
                  <a:pt x="158" y="49"/>
                  <a:pt x="156" y="50"/>
                </a:cubicBezTo>
                <a:cubicBezTo>
                  <a:pt x="156" y="51"/>
                  <a:pt x="155" y="52"/>
                  <a:pt x="154" y="53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5" y="52"/>
                  <a:pt x="155" y="52"/>
                  <a:pt x="155" y="52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4" y="53"/>
                  <a:pt x="153" y="54"/>
                  <a:pt x="153" y="55"/>
                </a:cubicBezTo>
                <a:cubicBezTo>
                  <a:pt x="152" y="55"/>
                  <a:pt x="153" y="55"/>
                  <a:pt x="152" y="56"/>
                </a:cubicBezTo>
                <a:cubicBezTo>
                  <a:pt x="152" y="56"/>
                  <a:pt x="152" y="57"/>
                  <a:pt x="152" y="57"/>
                </a:cubicBezTo>
                <a:cubicBezTo>
                  <a:pt x="150" y="58"/>
                  <a:pt x="150" y="60"/>
                  <a:pt x="148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8" y="63"/>
                  <a:pt x="147" y="64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147" y="65"/>
                  <a:pt x="147" y="64"/>
                  <a:pt x="147" y="64"/>
                </a:cubicBezTo>
                <a:cubicBezTo>
                  <a:pt x="147" y="64"/>
                  <a:pt x="147" y="64"/>
                  <a:pt x="147" y="64"/>
                </a:cubicBezTo>
                <a:cubicBezTo>
                  <a:pt x="147" y="63"/>
                  <a:pt x="148" y="62"/>
                  <a:pt x="148" y="62"/>
                </a:cubicBezTo>
                <a:cubicBezTo>
                  <a:pt x="149" y="61"/>
                  <a:pt x="149" y="60"/>
                  <a:pt x="150" y="59"/>
                </a:cubicBezTo>
                <a:cubicBezTo>
                  <a:pt x="150" y="58"/>
                  <a:pt x="151" y="58"/>
                  <a:pt x="150" y="58"/>
                </a:cubicBezTo>
                <a:cubicBezTo>
                  <a:pt x="151" y="58"/>
                  <a:pt x="151" y="57"/>
                  <a:pt x="151" y="58"/>
                </a:cubicBezTo>
                <a:cubicBezTo>
                  <a:pt x="151" y="57"/>
                  <a:pt x="152" y="56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6"/>
                  <a:pt x="151" y="56"/>
                  <a:pt x="151" y="57"/>
                </a:cubicBezTo>
                <a:cubicBezTo>
                  <a:pt x="151" y="57"/>
                  <a:pt x="151" y="57"/>
                  <a:pt x="151" y="57"/>
                </a:cubicBezTo>
                <a:cubicBezTo>
                  <a:pt x="150" y="57"/>
                  <a:pt x="150" y="58"/>
                  <a:pt x="150" y="58"/>
                </a:cubicBezTo>
                <a:cubicBezTo>
                  <a:pt x="149" y="59"/>
                  <a:pt x="149" y="59"/>
                  <a:pt x="149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9" y="58"/>
                  <a:pt x="151" y="56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5"/>
                  <a:pt x="152" y="54"/>
                  <a:pt x="152" y="54"/>
                </a:cubicBezTo>
                <a:cubicBezTo>
                  <a:pt x="152" y="54"/>
                  <a:pt x="152" y="54"/>
                  <a:pt x="152" y="55"/>
                </a:cubicBezTo>
                <a:cubicBezTo>
                  <a:pt x="152" y="54"/>
                  <a:pt x="152" y="54"/>
                  <a:pt x="152" y="53"/>
                </a:cubicBezTo>
                <a:cubicBezTo>
                  <a:pt x="153" y="52"/>
                  <a:pt x="154" y="52"/>
                  <a:pt x="155" y="50"/>
                </a:cubicBezTo>
                <a:cubicBezTo>
                  <a:pt x="155" y="49"/>
                  <a:pt x="156" y="49"/>
                  <a:pt x="156" y="48"/>
                </a:cubicBezTo>
                <a:cubicBezTo>
                  <a:pt x="158" y="46"/>
                  <a:pt x="160" y="44"/>
                  <a:pt x="162" y="42"/>
                </a:cubicBezTo>
                <a:cubicBezTo>
                  <a:pt x="161" y="42"/>
                  <a:pt x="161" y="42"/>
                  <a:pt x="160" y="43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66" y="37"/>
                  <a:pt x="166" y="37"/>
                  <a:pt x="167" y="37"/>
                </a:cubicBezTo>
                <a:cubicBezTo>
                  <a:pt x="167" y="36"/>
                  <a:pt x="168" y="36"/>
                  <a:pt x="168" y="35"/>
                </a:cubicBezTo>
                <a:cubicBezTo>
                  <a:pt x="168" y="35"/>
                  <a:pt x="169" y="35"/>
                  <a:pt x="168" y="35"/>
                </a:cubicBezTo>
                <a:cubicBezTo>
                  <a:pt x="166" y="37"/>
                  <a:pt x="163" y="39"/>
                  <a:pt x="161" y="41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1"/>
                  <a:pt x="160" y="42"/>
                  <a:pt x="160" y="42"/>
                </a:cubicBezTo>
                <a:cubicBezTo>
                  <a:pt x="161" y="41"/>
                  <a:pt x="162" y="39"/>
                  <a:pt x="164" y="37"/>
                </a:cubicBezTo>
                <a:cubicBezTo>
                  <a:pt x="164" y="37"/>
                  <a:pt x="164" y="37"/>
                  <a:pt x="164" y="37"/>
                </a:cubicBezTo>
                <a:cubicBezTo>
                  <a:pt x="164" y="37"/>
                  <a:pt x="164" y="37"/>
                  <a:pt x="164" y="37"/>
                </a:cubicBezTo>
                <a:cubicBezTo>
                  <a:pt x="164" y="37"/>
                  <a:pt x="164" y="37"/>
                  <a:pt x="164" y="37"/>
                </a:cubicBezTo>
                <a:cubicBezTo>
                  <a:pt x="164" y="38"/>
                  <a:pt x="163" y="38"/>
                  <a:pt x="163" y="38"/>
                </a:cubicBezTo>
                <a:cubicBezTo>
                  <a:pt x="161" y="40"/>
                  <a:pt x="159" y="42"/>
                  <a:pt x="157" y="44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7" y="44"/>
                  <a:pt x="156" y="44"/>
                  <a:pt x="156" y="45"/>
                </a:cubicBezTo>
                <a:cubicBezTo>
                  <a:pt x="156" y="45"/>
                  <a:pt x="157" y="45"/>
                  <a:pt x="157" y="45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157" y="45"/>
                  <a:pt x="157" y="46"/>
                  <a:pt x="156" y="46"/>
                </a:cubicBezTo>
                <a:cubicBezTo>
                  <a:pt x="157" y="46"/>
                  <a:pt x="156" y="46"/>
                  <a:pt x="156" y="46"/>
                </a:cubicBezTo>
                <a:cubicBezTo>
                  <a:pt x="155" y="48"/>
                  <a:pt x="154" y="48"/>
                  <a:pt x="153" y="50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4" y="49"/>
                  <a:pt x="154" y="48"/>
                  <a:pt x="154" y="48"/>
                </a:cubicBezTo>
                <a:cubicBezTo>
                  <a:pt x="154" y="47"/>
                  <a:pt x="154" y="48"/>
                  <a:pt x="154" y="48"/>
                </a:cubicBezTo>
                <a:cubicBezTo>
                  <a:pt x="155" y="47"/>
                  <a:pt x="155" y="47"/>
                  <a:pt x="155" y="47"/>
                </a:cubicBezTo>
                <a:cubicBezTo>
                  <a:pt x="154" y="47"/>
                  <a:pt x="154" y="48"/>
                  <a:pt x="154" y="48"/>
                </a:cubicBezTo>
                <a:cubicBezTo>
                  <a:pt x="154" y="48"/>
                  <a:pt x="155" y="47"/>
                  <a:pt x="154" y="47"/>
                </a:cubicBezTo>
                <a:cubicBezTo>
                  <a:pt x="153" y="48"/>
                  <a:pt x="152" y="49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2" y="49"/>
                  <a:pt x="152" y="49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0" y="51"/>
                  <a:pt x="149" y="53"/>
                  <a:pt x="148" y="54"/>
                </a:cubicBezTo>
                <a:cubicBezTo>
                  <a:pt x="148" y="53"/>
                  <a:pt x="149" y="52"/>
                  <a:pt x="150" y="50"/>
                </a:cubicBezTo>
                <a:close/>
                <a:moveTo>
                  <a:pt x="148" y="103"/>
                </a:moveTo>
                <a:cubicBezTo>
                  <a:pt x="148" y="103"/>
                  <a:pt x="148" y="103"/>
                  <a:pt x="148" y="103"/>
                </a:cubicBezTo>
                <a:cubicBezTo>
                  <a:pt x="148" y="103"/>
                  <a:pt x="148" y="103"/>
                  <a:pt x="148" y="103"/>
                </a:cubicBezTo>
                <a:close/>
                <a:moveTo>
                  <a:pt x="146" y="58"/>
                </a:moveTo>
                <a:cubicBezTo>
                  <a:pt x="146" y="58"/>
                  <a:pt x="147" y="57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0" y="53"/>
                  <a:pt x="149" y="55"/>
                  <a:pt x="148" y="57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47" y="57"/>
                  <a:pt x="148" y="57"/>
                  <a:pt x="147" y="57"/>
                </a:cubicBezTo>
                <a:cubicBezTo>
                  <a:pt x="147" y="59"/>
                  <a:pt x="146" y="60"/>
                  <a:pt x="144" y="62"/>
                </a:cubicBezTo>
                <a:cubicBezTo>
                  <a:pt x="144" y="62"/>
                  <a:pt x="144" y="62"/>
                  <a:pt x="144" y="62"/>
                </a:cubicBezTo>
                <a:lnTo>
                  <a:pt x="146" y="58"/>
                </a:lnTo>
                <a:close/>
                <a:moveTo>
                  <a:pt x="144" y="109"/>
                </a:moveTo>
                <a:cubicBezTo>
                  <a:pt x="143" y="109"/>
                  <a:pt x="143" y="109"/>
                  <a:pt x="143" y="109"/>
                </a:cubicBezTo>
                <a:cubicBezTo>
                  <a:pt x="143" y="109"/>
                  <a:pt x="144" y="109"/>
                  <a:pt x="144" y="109"/>
                </a:cubicBezTo>
                <a:close/>
                <a:moveTo>
                  <a:pt x="144" y="114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44" y="114"/>
                  <a:pt x="144" y="113"/>
                  <a:pt x="145" y="114"/>
                </a:cubicBezTo>
                <a:lnTo>
                  <a:pt x="144" y="114"/>
                </a:lnTo>
                <a:close/>
                <a:moveTo>
                  <a:pt x="145" y="114"/>
                </a:moveTo>
                <a:cubicBezTo>
                  <a:pt x="145" y="114"/>
                  <a:pt x="145" y="114"/>
                  <a:pt x="144" y="114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114"/>
                  <a:pt x="145" y="114"/>
                  <a:pt x="145" y="114"/>
                </a:cubicBezTo>
                <a:cubicBezTo>
                  <a:pt x="145" y="114"/>
                  <a:pt x="144" y="114"/>
                  <a:pt x="144" y="114"/>
                </a:cubicBezTo>
                <a:cubicBezTo>
                  <a:pt x="145" y="114"/>
                  <a:pt x="145" y="113"/>
                  <a:pt x="145" y="114"/>
                </a:cubicBezTo>
                <a:close/>
                <a:moveTo>
                  <a:pt x="147" y="115"/>
                </a:moveTo>
                <a:cubicBezTo>
                  <a:pt x="146" y="115"/>
                  <a:pt x="146" y="115"/>
                  <a:pt x="146" y="115"/>
                </a:cubicBezTo>
                <a:cubicBezTo>
                  <a:pt x="146" y="115"/>
                  <a:pt x="146" y="114"/>
                  <a:pt x="147" y="114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7" y="113"/>
                  <a:pt x="148" y="113"/>
                  <a:pt x="148" y="113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48" y="113"/>
                  <a:pt x="149" y="112"/>
                  <a:pt x="149" y="112"/>
                </a:cubicBezTo>
                <a:cubicBezTo>
                  <a:pt x="150" y="112"/>
                  <a:pt x="149" y="113"/>
                  <a:pt x="150" y="113"/>
                </a:cubicBezTo>
                <a:cubicBezTo>
                  <a:pt x="149" y="114"/>
                  <a:pt x="148" y="114"/>
                  <a:pt x="147" y="115"/>
                </a:cubicBezTo>
                <a:close/>
                <a:moveTo>
                  <a:pt x="162" y="103"/>
                </a:moveTo>
                <a:cubicBezTo>
                  <a:pt x="162" y="103"/>
                  <a:pt x="162" y="103"/>
                  <a:pt x="162" y="103"/>
                </a:cubicBezTo>
                <a:cubicBezTo>
                  <a:pt x="162" y="103"/>
                  <a:pt x="162" y="104"/>
                  <a:pt x="161" y="104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0" y="107"/>
                  <a:pt x="159" y="108"/>
                  <a:pt x="158" y="109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157" y="110"/>
                  <a:pt x="156" y="110"/>
                  <a:pt x="155" y="111"/>
                </a:cubicBezTo>
                <a:cubicBezTo>
                  <a:pt x="155" y="111"/>
                  <a:pt x="155" y="111"/>
                  <a:pt x="156" y="111"/>
                </a:cubicBezTo>
                <a:cubicBezTo>
                  <a:pt x="154" y="112"/>
                  <a:pt x="153" y="113"/>
                  <a:pt x="151" y="114"/>
                </a:cubicBezTo>
                <a:cubicBezTo>
                  <a:pt x="151" y="114"/>
                  <a:pt x="151" y="114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5"/>
                  <a:pt x="151" y="115"/>
                  <a:pt x="150" y="115"/>
                </a:cubicBezTo>
                <a:cubicBezTo>
                  <a:pt x="150" y="115"/>
                  <a:pt x="148" y="115"/>
                  <a:pt x="148" y="116"/>
                </a:cubicBezTo>
                <a:cubicBezTo>
                  <a:pt x="148" y="115"/>
                  <a:pt x="149" y="114"/>
                  <a:pt x="150" y="114"/>
                </a:cubicBezTo>
                <a:cubicBezTo>
                  <a:pt x="150" y="114"/>
                  <a:pt x="149" y="114"/>
                  <a:pt x="149" y="114"/>
                </a:cubicBezTo>
                <a:cubicBezTo>
                  <a:pt x="150" y="114"/>
                  <a:pt x="150" y="112"/>
                  <a:pt x="151" y="113"/>
                </a:cubicBezTo>
                <a:cubicBezTo>
                  <a:pt x="151" y="112"/>
                  <a:pt x="151" y="113"/>
                  <a:pt x="151" y="113"/>
                </a:cubicBezTo>
                <a:cubicBezTo>
                  <a:pt x="153" y="113"/>
                  <a:pt x="154" y="112"/>
                  <a:pt x="155" y="111"/>
                </a:cubicBezTo>
                <a:cubicBezTo>
                  <a:pt x="154" y="112"/>
                  <a:pt x="153" y="112"/>
                  <a:pt x="152" y="112"/>
                </a:cubicBezTo>
                <a:cubicBezTo>
                  <a:pt x="152" y="112"/>
                  <a:pt x="153" y="112"/>
                  <a:pt x="152" y="111"/>
                </a:cubicBezTo>
                <a:cubicBezTo>
                  <a:pt x="154" y="110"/>
                  <a:pt x="156" y="109"/>
                  <a:pt x="157" y="108"/>
                </a:cubicBezTo>
                <a:cubicBezTo>
                  <a:pt x="157" y="107"/>
                  <a:pt x="158" y="107"/>
                  <a:pt x="158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07"/>
                  <a:pt x="158" y="106"/>
                  <a:pt x="158" y="106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159" y="105"/>
                  <a:pt x="159" y="104"/>
                  <a:pt x="160" y="104"/>
                </a:cubicBezTo>
                <a:cubicBezTo>
                  <a:pt x="161" y="103"/>
                  <a:pt x="161" y="102"/>
                  <a:pt x="162" y="102"/>
                </a:cubicBezTo>
                <a:cubicBezTo>
                  <a:pt x="162" y="101"/>
                  <a:pt x="163" y="101"/>
                  <a:pt x="162" y="101"/>
                </a:cubicBezTo>
                <a:cubicBezTo>
                  <a:pt x="163" y="100"/>
                  <a:pt x="163" y="100"/>
                  <a:pt x="164" y="100"/>
                </a:cubicBezTo>
                <a:cubicBezTo>
                  <a:pt x="164" y="101"/>
                  <a:pt x="163" y="102"/>
                  <a:pt x="162" y="103"/>
                </a:cubicBezTo>
                <a:close/>
                <a:moveTo>
                  <a:pt x="177" y="72"/>
                </a:moveTo>
                <a:cubicBezTo>
                  <a:pt x="177" y="72"/>
                  <a:pt x="176" y="73"/>
                  <a:pt x="176" y="73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5" y="74"/>
                  <a:pt x="175" y="75"/>
                  <a:pt x="175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4" y="77"/>
                  <a:pt x="173" y="79"/>
                  <a:pt x="172" y="80"/>
                </a:cubicBezTo>
                <a:cubicBezTo>
                  <a:pt x="172" y="80"/>
                  <a:pt x="171" y="80"/>
                  <a:pt x="172" y="81"/>
                </a:cubicBezTo>
                <a:cubicBezTo>
                  <a:pt x="171" y="81"/>
                  <a:pt x="172" y="82"/>
                  <a:pt x="171" y="82"/>
                </a:cubicBezTo>
                <a:cubicBezTo>
                  <a:pt x="171" y="82"/>
                  <a:pt x="171" y="82"/>
                  <a:pt x="171" y="83"/>
                </a:cubicBezTo>
                <a:cubicBezTo>
                  <a:pt x="171" y="83"/>
                  <a:pt x="170" y="83"/>
                  <a:pt x="170" y="83"/>
                </a:cubicBezTo>
                <a:cubicBezTo>
                  <a:pt x="170" y="83"/>
                  <a:pt x="170" y="84"/>
                  <a:pt x="170" y="84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68" y="87"/>
                  <a:pt x="167" y="90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4" y="95"/>
                  <a:pt x="164" y="96"/>
                  <a:pt x="163" y="97"/>
                </a:cubicBezTo>
                <a:cubicBezTo>
                  <a:pt x="162" y="97"/>
                  <a:pt x="162" y="98"/>
                  <a:pt x="161" y="99"/>
                </a:cubicBezTo>
                <a:cubicBezTo>
                  <a:pt x="162" y="97"/>
                  <a:pt x="162" y="96"/>
                  <a:pt x="163" y="94"/>
                </a:cubicBezTo>
                <a:cubicBezTo>
                  <a:pt x="163" y="94"/>
                  <a:pt x="163" y="94"/>
                  <a:pt x="163" y="94"/>
                </a:cubicBezTo>
                <a:cubicBezTo>
                  <a:pt x="164" y="94"/>
                  <a:pt x="164" y="93"/>
                  <a:pt x="165" y="93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65" y="92"/>
                  <a:pt x="165" y="91"/>
                  <a:pt x="166" y="91"/>
                </a:cubicBezTo>
                <a:cubicBezTo>
                  <a:pt x="167" y="89"/>
                  <a:pt x="168" y="87"/>
                  <a:pt x="169" y="86"/>
                </a:cubicBezTo>
                <a:cubicBezTo>
                  <a:pt x="169" y="85"/>
                  <a:pt x="170" y="84"/>
                  <a:pt x="170" y="83"/>
                </a:cubicBezTo>
                <a:cubicBezTo>
                  <a:pt x="171" y="82"/>
                  <a:pt x="171" y="82"/>
                  <a:pt x="171" y="81"/>
                </a:cubicBezTo>
                <a:cubicBezTo>
                  <a:pt x="173" y="77"/>
                  <a:pt x="175" y="74"/>
                  <a:pt x="177" y="71"/>
                </a:cubicBezTo>
                <a:cubicBezTo>
                  <a:pt x="178" y="70"/>
                  <a:pt x="178" y="68"/>
                  <a:pt x="17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8" y="69"/>
                  <a:pt x="178" y="70"/>
                  <a:pt x="177" y="72"/>
                </a:cubicBezTo>
                <a:close/>
                <a:moveTo>
                  <a:pt x="180" y="67"/>
                </a:move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190" y="53"/>
                </a:moveTo>
                <a:cubicBezTo>
                  <a:pt x="190" y="53"/>
                  <a:pt x="189" y="54"/>
                  <a:pt x="189" y="55"/>
                </a:cubicBezTo>
                <a:cubicBezTo>
                  <a:pt x="189" y="55"/>
                  <a:pt x="188" y="55"/>
                  <a:pt x="189" y="55"/>
                </a:cubicBezTo>
                <a:cubicBezTo>
                  <a:pt x="188" y="55"/>
                  <a:pt x="188" y="55"/>
                  <a:pt x="188" y="55"/>
                </a:cubicBezTo>
                <a:cubicBezTo>
                  <a:pt x="187" y="57"/>
                  <a:pt x="185" y="59"/>
                  <a:pt x="183" y="61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3" y="61"/>
                  <a:pt x="183" y="61"/>
                  <a:pt x="183" y="61"/>
                </a:cubicBezTo>
                <a:cubicBezTo>
                  <a:pt x="183" y="61"/>
                  <a:pt x="183" y="62"/>
                  <a:pt x="183" y="62"/>
                </a:cubicBezTo>
                <a:cubicBezTo>
                  <a:pt x="182" y="62"/>
                  <a:pt x="182" y="63"/>
                  <a:pt x="182" y="63"/>
                </a:cubicBezTo>
                <a:cubicBezTo>
                  <a:pt x="181" y="64"/>
                  <a:pt x="180" y="65"/>
                  <a:pt x="180" y="67"/>
                </a:cubicBezTo>
                <a:cubicBezTo>
                  <a:pt x="180" y="66"/>
                  <a:pt x="180" y="66"/>
                  <a:pt x="179" y="66"/>
                </a:cubicBezTo>
                <a:cubicBezTo>
                  <a:pt x="180" y="66"/>
                  <a:pt x="180" y="65"/>
                  <a:pt x="181" y="64"/>
                </a:cubicBezTo>
                <a:cubicBezTo>
                  <a:pt x="181" y="64"/>
                  <a:pt x="181" y="64"/>
                  <a:pt x="181" y="64"/>
                </a:cubicBezTo>
                <a:cubicBezTo>
                  <a:pt x="181" y="64"/>
                  <a:pt x="181" y="63"/>
                  <a:pt x="181" y="63"/>
                </a:cubicBezTo>
                <a:cubicBezTo>
                  <a:pt x="182" y="63"/>
                  <a:pt x="182" y="63"/>
                  <a:pt x="182" y="62"/>
                </a:cubicBezTo>
                <a:cubicBezTo>
                  <a:pt x="182" y="62"/>
                  <a:pt x="182" y="62"/>
                  <a:pt x="182" y="62"/>
                </a:cubicBezTo>
                <a:cubicBezTo>
                  <a:pt x="182" y="61"/>
                  <a:pt x="183" y="61"/>
                  <a:pt x="183" y="60"/>
                </a:cubicBezTo>
                <a:cubicBezTo>
                  <a:pt x="185" y="58"/>
                  <a:pt x="187" y="55"/>
                  <a:pt x="190" y="53"/>
                </a:cubicBezTo>
                <a:cubicBezTo>
                  <a:pt x="190" y="52"/>
                  <a:pt x="190" y="52"/>
                  <a:pt x="191" y="51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91" y="52"/>
                  <a:pt x="191" y="52"/>
                  <a:pt x="191" y="53"/>
                </a:cubicBezTo>
                <a:lnTo>
                  <a:pt x="190" y="53"/>
                </a:lnTo>
                <a:close/>
                <a:moveTo>
                  <a:pt x="190" y="51"/>
                </a:moveTo>
                <a:cubicBezTo>
                  <a:pt x="188" y="53"/>
                  <a:pt x="187" y="54"/>
                  <a:pt x="186" y="56"/>
                </a:cubicBezTo>
                <a:cubicBezTo>
                  <a:pt x="185" y="57"/>
                  <a:pt x="185" y="57"/>
                  <a:pt x="185" y="58"/>
                </a:cubicBezTo>
                <a:cubicBezTo>
                  <a:pt x="184" y="59"/>
                  <a:pt x="183" y="60"/>
                  <a:pt x="182" y="62"/>
                </a:cubicBezTo>
                <a:cubicBezTo>
                  <a:pt x="182" y="61"/>
                  <a:pt x="182" y="61"/>
                  <a:pt x="181" y="61"/>
                </a:cubicBezTo>
                <a:cubicBezTo>
                  <a:pt x="181" y="61"/>
                  <a:pt x="180" y="62"/>
                  <a:pt x="180" y="62"/>
                </a:cubicBezTo>
                <a:cubicBezTo>
                  <a:pt x="180" y="63"/>
                  <a:pt x="180" y="63"/>
                  <a:pt x="181" y="63"/>
                </a:cubicBezTo>
                <a:cubicBezTo>
                  <a:pt x="180" y="64"/>
                  <a:pt x="180" y="65"/>
                  <a:pt x="179" y="66"/>
                </a:cubicBezTo>
                <a:cubicBezTo>
                  <a:pt x="179" y="66"/>
                  <a:pt x="179" y="67"/>
                  <a:pt x="179" y="67"/>
                </a:cubicBezTo>
                <a:cubicBezTo>
                  <a:pt x="179" y="67"/>
                  <a:pt x="179" y="67"/>
                  <a:pt x="179" y="67"/>
                </a:cubicBezTo>
                <a:cubicBezTo>
                  <a:pt x="175" y="72"/>
                  <a:pt x="172" y="78"/>
                  <a:pt x="169" y="84"/>
                </a:cubicBezTo>
                <a:cubicBezTo>
                  <a:pt x="169" y="84"/>
                  <a:pt x="168" y="84"/>
                  <a:pt x="169" y="85"/>
                </a:cubicBezTo>
                <a:cubicBezTo>
                  <a:pt x="167" y="87"/>
                  <a:pt x="166" y="90"/>
                  <a:pt x="165" y="92"/>
                </a:cubicBezTo>
                <a:cubicBezTo>
                  <a:pt x="165" y="90"/>
                  <a:pt x="166" y="88"/>
                  <a:pt x="167" y="87"/>
                </a:cubicBezTo>
                <a:cubicBezTo>
                  <a:pt x="166" y="87"/>
                  <a:pt x="167" y="86"/>
                  <a:pt x="167" y="86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8" y="82"/>
                  <a:pt x="169" y="79"/>
                  <a:pt x="170" y="77"/>
                </a:cubicBezTo>
                <a:cubicBezTo>
                  <a:pt x="174" y="70"/>
                  <a:pt x="178" y="63"/>
                  <a:pt x="184" y="57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4" y="56"/>
                  <a:pt x="183" y="55"/>
                  <a:pt x="184" y="56"/>
                </a:cubicBezTo>
                <a:cubicBezTo>
                  <a:pt x="184" y="55"/>
                  <a:pt x="185" y="54"/>
                  <a:pt x="185" y="54"/>
                </a:cubicBezTo>
                <a:cubicBezTo>
                  <a:pt x="186" y="54"/>
                  <a:pt x="186" y="53"/>
                  <a:pt x="186" y="53"/>
                </a:cubicBezTo>
                <a:cubicBezTo>
                  <a:pt x="188" y="51"/>
                  <a:pt x="189" y="49"/>
                  <a:pt x="191" y="48"/>
                </a:cubicBezTo>
                <a:cubicBezTo>
                  <a:pt x="193" y="47"/>
                  <a:pt x="195" y="45"/>
                  <a:pt x="196" y="44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5" y="46"/>
                  <a:pt x="194" y="47"/>
                  <a:pt x="193" y="48"/>
                </a:cubicBezTo>
                <a:cubicBezTo>
                  <a:pt x="192" y="49"/>
                  <a:pt x="190" y="50"/>
                  <a:pt x="190" y="51"/>
                </a:cubicBezTo>
                <a:close/>
                <a:moveTo>
                  <a:pt x="196" y="47"/>
                </a:moveTo>
                <a:cubicBezTo>
                  <a:pt x="196" y="48"/>
                  <a:pt x="195" y="48"/>
                  <a:pt x="195" y="49"/>
                </a:cubicBezTo>
                <a:cubicBezTo>
                  <a:pt x="194" y="50"/>
                  <a:pt x="193" y="50"/>
                  <a:pt x="193" y="51"/>
                </a:cubicBezTo>
                <a:cubicBezTo>
                  <a:pt x="192" y="51"/>
                  <a:pt x="192" y="50"/>
                  <a:pt x="192" y="50"/>
                </a:cubicBezTo>
                <a:cubicBezTo>
                  <a:pt x="192" y="50"/>
                  <a:pt x="192" y="51"/>
                  <a:pt x="192" y="51"/>
                </a:cubicBezTo>
                <a:cubicBezTo>
                  <a:pt x="193" y="50"/>
                  <a:pt x="194" y="49"/>
                  <a:pt x="194" y="48"/>
                </a:cubicBezTo>
                <a:cubicBezTo>
                  <a:pt x="194" y="48"/>
                  <a:pt x="194" y="48"/>
                  <a:pt x="194" y="48"/>
                </a:cubicBezTo>
                <a:cubicBezTo>
                  <a:pt x="195" y="47"/>
                  <a:pt x="197" y="46"/>
                  <a:pt x="199" y="44"/>
                </a:cubicBezTo>
                <a:cubicBezTo>
                  <a:pt x="199" y="44"/>
                  <a:pt x="199" y="44"/>
                  <a:pt x="199" y="44"/>
                </a:cubicBezTo>
                <a:cubicBezTo>
                  <a:pt x="199" y="44"/>
                  <a:pt x="200" y="44"/>
                  <a:pt x="200" y="44"/>
                </a:cubicBezTo>
                <a:cubicBezTo>
                  <a:pt x="200" y="44"/>
                  <a:pt x="200" y="44"/>
                  <a:pt x="201" y="44"/>
                </a:cubicBezTo>
                <a:cubicBezTo>
                  <a:pt x="199" y="45"/>
                  <a:pt x="198" y="46"/>
                  <a:pt x="196" y="47"/>
                </a:cubicBezTo>
                <a:close/>
                <a:moveTo>
                  <a:pt x="200" y="41"/>
                </a:moveTo>
                <a:cubicBezTo>
                  <a:pt x="200" y="41"/>
                  <a:pt x="200" y="41"/>
                  <a:pt x="200" y="41"/>
                </a:cubicBezTo>
                <a:cubicBezTo>
                  <a:pt x="199" y="41"/>
                  <a:pt x="199" y="42"/>
                  <a:pt x="198" y="42"/>
                </a:cubicBezTo>
                <a:cubicBezTo>
                  <a:pt x="197" y="44"/>
                  <a:pt x="195" y="44"/>
                  <a:pt x="194" y="46"/>
                </a:cubicBezTo>
                <a:cubicBezTo>
                  <a:pt x="194" y="46"/>
                  <a:pt x="194" y="46"/>
                  <a:pt x="194" y="46"/>
                </a:cubicBezTo>
                <a:cubicBezTo>
                  <a:pt x="194" y="45"/>
                  <a:pt x="193" y="45"/>
                  <a:pt x="193" y="45"/>
                </a:cubicBezTo>
                <a:cubicBezTo>
                  <a:pt x="192" y="46"/>
                  <a:pt x="191" y="47"/>
                  <a:pt x="190" y="48"/>
                </a:cubicBezTo>
                <a:cubicBezTo>
                  <a:pt x="190" y="48"/>
                  <a:pt x="190" y="47"/>
                  <a:pt x="191" y="47"/>
                </a:cubicBezTo>
                <a:cubicBezTo>
                  <a:pt x="192" y="46"/>
                  <a:pt x="193" y="46"/>
                  <a:pt x="194" y="45"/>
                </a:cubicBezTo>
                <a:cubicBezTo>
                  <a:pt x="194" y="45"/>
                  <a:pt x="194" y="44"/>
                  <a:pt x="194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44"/>
                  <a:pt x="195" y="43"/>
                  <a:pt x="196" y="44"/>
                </a:cubicBezTo>
                <a:cubicBezTo>
                  <a:pt x="196" y="43"/>
                  <a:pt x="197" y="43"/>
                  <a:pt x="196" y="43"/>
                </a:cubicBezTo>
                <a:cubicBezTo>
                  <a:pt x="198" y="42"/>
                  <a:pt x="200" y="41"/>
                  <a:pt x="201" y="40"/>
                </a:cubicBezTo>
                <a:cubicBezTo>
                  <a:pt x="201" y="40"/>
                  <a:pt x="202" y="39"/>
                  <a:pt x="202" y="40"/>
                </a:cubicBezTo>
                <a:cubicBezTo>
                  <a:pt x="202" y="40"/>
                  <a:pt x="201" y="41"/>
                  <a:pt x="200" y="41"/>
                </a:cubicBezTo>
                <a:close/>
                <a:moveTo>
                  <a:pt x="196" y="55"/>
                </a:moveTo>
                <a:cubicBezTo>
                  <a:pt x="196" y="55"/>
                  <a:pt x="196" y="55"/>
                  <a:pt x="196" y="55"/>
                </a:cubicBezTo>
                <a:cubicBezTo>
                  <a:pt x="194" y="57"/>
                  <a:pt x="193" y="59"/>
                  <a:pt x="191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61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191" y="59"/>
                  <a:pt x="192" y="59"/>
                  <a:pt x="192" y="59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3" y="59"/>
                  <a:pt x="193" y="59"/>
                  <a:pt x="193" y="59"/>
                </a:cubicBezTo>
                <a:cubicBezTo>
                  <a:pt x="193" y="59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193" y="57"/>
                  <a:pt x="194" y="57"/>
                  <a:pt x="194" y="56"/>
                </a:cubicBezTo>
                <a:cubicBezTo>
                  <a:pt x="194" y="56"/>
                  <a:pt x="195" y="56"/>
                  <a:pt x="195" y="55"/>
                </a:cubicBezTo>
                <a:cubicBezTo>
                  <a:pt x="195" y="55"/>
                  <a:pt x="196" y="55"/>
                  <a:pt x="196" y="54"/>
                </a:cubicBezTo>
                <a:cubicBezTo>
                  <a:pt x="196" y="54"/>
                  <a:pt x="196" y="54"/>
                  <a:pt x="196" y="54"/>
                </a:cubicBezTo>
                <a:cubicBezTo>
                  <a:pt x="196" y="54"/>
                  <a:pt x="197" y="53"/>
                  <a:pt x="197" y="53"/>
                </a:cubicBezTo>
                <a:cubicBezTo>
                  <a:pt x="197" y="53"/>
                  <a:pt x="198" y="53"/>
                  <a:pt x="198" y="52"/>
                </a:cubicBezTo>
                <a:cubicBezTo>
                  <a:pt x="199" y="51"/>
                  <a:pt x="199" y="51"/>
                  <a:pt x="201" y="50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199" y="52"/>
                  <a:pt x="197" y="53"/>
                  <a:pt x="196" y="55"/>
                </a:cubicBezTo>
                <a:close/>
                <a:moveTo>
                  <a:pt x="209" y="44"/>
                </a:moveTo>
                <a:cubicBezTo>
                  <a:pt x="208" y="45"/>
                  <a:pt x="206" y="45"/>
                  <a:pt x="204" y="46"/>
                </a:cubicBezTo>
                <a:cubicBezTo>
                  <a:pt x="204" y="47"/>
                  <a:pt x="203" y="47"/>
                  <a:pt x="203" y="48"/>
                </a:cubicBezTo>
                <a:cubicBezTo>
                  <a:pt x="201" y="48"/>
                  <a:pt x="200" y="50"/>
                  <a:pt x="199" y="51"/>
                </a:cubicBezTo>
                <a:cubicBezTo>
                  <a:pt x="199" y="50"/>
                  <a:pt x="199" y="50"/>
                  <a:pt x="199" y="50"/>
                </a:cubicBezTo>
                <a:cubicBezTo>
                  <a:pt x="199" y="49"/>
                  <a:pt x="199" y="48"/>
                  <a:pt x="198" y="48"/>
                </a:cubicBezTo>
                <a:cubicBezTo>
                  <a:pt x="198" y="47"/>
                  <a:pt x="199" y="47"/>
                  <a:pt x="199" y="46"/>
                </a:cubicBezTo>
                <a:cubicBezTo>
                  <a:pt x="199" y="47"/>
                  <a:pt x="199" y="47"/>
                  <a:pt x="199" y="47"/>
                </a:cubicBezTo>
                <a:cubicBezTo>
                  <a:pt x="200" y="45"/>
                  <a:pt x="201" y="45"/>
                  <a:pt x="202" y="44"/>
                </a:cubicBezTo>
                <a:cubicBezTo>
                  <a:pt x="202" y="43"/>
                  <a:pt x="203" y="43"/>
                  <a:pt x="203" y="43"/>
                </a:cubicBezTo>
                <a:cubicBezTo>
                  <a:pt x="205" y="42"/>
                  <a:pt x="206" y="42"/>
                  <a:pt x="207" y="41"/>
                </a:cubicBezTo>
                <a:cubicBezTo>
                  <a:pt x="208" y="40"/>
                  <a:pt x="209" y="41"/>
                  <a:pt x="210" y="40"/>
                </a:cubicBezTo>
                <a:cubicBezTo>
                  <a:pt x="210" y="40"/>
                  <a:pt x="209" y="40"/>
                  <a:pt x="209" y="41"/>
                </a:cubicBezTo>
                <a:cubicBezTo>
                  <a:pt x="209" y="41"/>
                  <a:pt x="210" y="42"/>
                  <a:pt x="211" y="43"/>
                </a:cubicBezTo>
                <a:cubicBezTo>
                  <a:pt x="211" y="43"/>
                  <a:pt x="210" y="43"/>
                  <a:pt x="209" y="44"/>
                </a:cubicBezTo>
                <a:close/>
                <a:moveTo>
                  <a:pt x="211" y="43"/>
                </a:moveTo>
                <a:cubicBezTo>
                  <a:pt x="211" y="43"/>
                  <a:pt x="211" y="43"/>
                  <a:pt x="211" y="43"/>
                </a:cubicBezTo>
                <a:cubicBezTo>
                  <a:pt x="211" y="43"/>
                  <a:pt x="211" y="43"/>
                  <a:pt x="211" y="43"/>
                </a:cubicBezTo>
                <a:close/>
                <a:moveTo>
                  <a:pt x="215" y="30"/>
                </a:moveTo>
                <a:cubicBezTo>
                  <a:pt x="215" y="30"/>
                  <a:pt x="216" y="30"/>
                  <a:pt x="216" y="31"/>
                </a:cubicBezTo>
                <a:cubicBezTo>
                  <a:pt x="216" y="31"/>
                  <a:pt x="216" y="31"/>
                  <a:pt x="216" y="31"/>
                </a:cubicBezTo>
                <a:cubicBezTo>
                  <a:pt x="215" y="30"/>
                  <a:pt x="215" y="30"/>
                  <a:pt x="215" y="30"/>
                </a:cubicBezTo>
                <a:cubicBezTo>
                  <a:pt x="215" y="30"/>
                  <a:pt x="215" y="30"/>
                  <a:pt x="215" y="30"/>
                </a:cubicBezTo>
                <a:close/>
                <a:moveTo>
                  <a:pt x="214" y="30"/>
                </a:move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14" y="30"/>
                  <a:pt x="214" y="30"/>
                  <a:pt x="214" y="30"/>
                </a:cubicBezTo>
                <a:close/>
                <a:moveTo>
                  <a:pt x="214" y="33"/>
                </a:moveTo>
                <a:cubicBezTo>
                  <a:pt x="213" y="33"/>
                  <a:pt x="213" y="33"/>
                  <a:pt x="213" y="33"/>
                </a:cubicBezTo>
                <a:cubicBezTo>
                  <a:pt x="215" y="34"/>
                  <a:pt x="215" y="34"/>
                  <a:pt x="215" y="34"/>
                </a:cubicBezTo>
                <a:lnTo>
                  <a:pt x="214" y="33"/>
                </a:lnTo>
                <a:close/>
                <a:moveTo>
                  <a:pt x="215" y="39"/>
                </a:moveTo>
                <a:cubicBezTo>
                  <a:pt x="214" y="39"/>
                  <a:pt x="214" y="39"/>
                  <a:pt x="214" y="39"/>
                </a:cubicBezTo>
                <a:cubicBezTo>
                  <a:pt x="215" y="39"/>
                  <a:pt x="215" y="39"/>
                  <a:pt x="215" y="40"/>
                </a:cubicBezTo>
                <a:cubicBezTo>
                  <a:pt x="215" y="40"/>
                  <a:pt x="216" y="40"/>
                  <a:pt x="216" y="41"/>
                </a:cubicBezTo>
                <a:cubicBezTo>
                  <a:pt x="215" y="40"/>
                  <a:pt x="215" y="40"/>
                  <a:pt x="215" y="40"/>
                </a:cubicBezTo>
                <a:cubicBezTo>
                  <a:pt x="215" y="40"/>
                  <a:pt x="215" y="39"/>
                  <a:pt x="215" y="39"/>
                </a:cubicBezTo>
                <a:close/>
                <a:moveTo>
                  <a:pt x="216" y="45"/>
                </a:moveTo>
                <a:cubicBezTo>
                  <a:pt x="216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3"/>
                  <a:pt x="215" y="43"/>
                  <a:pt x="215" y="43"/>
                </a:cubicBezTo>
                <a:cubicBezTo>
                  <a:pt x="215" y="44"/>
                  <a:pt x="216" y="44"/>
                  <a:pt x="216" y="45"/>
                </a:cubicBezTo>
                <a:cubicBezTo>
                  <a:pt x="216" y="45"/>
                  <a:pt x="216" y="45"/>
                  <a:pt x="216" y="45"/>
                </a:cubicBezTo>
                <a:close/>
                <a:moveTo>
                  <a:pt x="222" y="98"/>
                </a:moveTo>
                <a:cubicBezTo>
                  <a:pt x="222" y="98"/>
                  <a:pt x="222" y="98"/>
                  <a:pt x="222" y="98"/>
                </a:cubicBezTo>
                <a:cubicBezTo>
                  <a:pt x="222" y="98"/>
                  <a:pt x="222" y="98"/>
                  <a:pt x="222" y="99"/>
                </a:cubicBezTo>
                <a:cubicBezTo>
                  <a:pt x="222" y="99"/>
                  <a:pt x="222" y="99"/>
                  <a:pt x="222" y="99"/>
                </a:cubicBezTo>
                <a:cubicBezTo>
                  <a:pt x="222" y="100"/>
                  <a:pt x="222" y="100"/>
                  <a:pt x="222" y="100"/>
                </a:cubicBezTo>
                <a:cubicBezTo>
                  <a:pt x="222" y="100"/>
                  <a:pt x="222" y="100"/>
                  <a:pt x="222" y="100"/>
                </a:cubicBezTo>
                <a:cubicBezTo>
                  <a:pt x="222" y="100"/>
                  <a:pt x="221" y="100"/>
                  <a:pt x="222" y="100"/>
                </a:cubicBezTo>
                <a:cubicBezTo>
                  <a:pt x="221" y="101"/>
                  <a:pt x="221" y="101"/>
                  <a:pt x="221" y="101"/>
                </a:cubicBezTo>
                <a:cubicBezTo>
                  <a:pt x="222" y="99"/>
                  <a:pt x="221" y="98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22" y="97"/>
                  <a:pt x="222" y="98"/>
                  <a:pt x="222" y="98"/>
                </a:cubicBezTo>
                <a:close/>
                <a:moveTo>
                  <a:pt x="224" y="55"/>
                </a:moveTo>
                <a:cubicBezTo>
                  <a:pt x="224" y="55"/>
                  <a:pt x="224" y="55"/>
                  <a:pt x="224" y="55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3" y="55"/>
                  <a:pt x="224" y="55"/>
                  <a:pt x="224" y="55"/>
                </a:cubicBezTo>
                <a:close/>
                <a:moveTo>
                  <a:pt x="222" y="43"/>
                </a:moveTo>
                <a:cubicBezTo>
                  <a:pt x="222" y="44"/>
                  <a:pt x="222" y="44"/>
                  <a:pt x="223" y="44"/>
                </a:cubicBezTo>
                <a:cubicBezTo>
                  <a:pt x="223" y="45"/>
                  <a:pt x="223" y="45"/>
                  <a:pt x="223" y="46"/>
                </a:cubicBezTo>
                <a:cubicBezTo>
                  <a:pt x="222" y="45"/>
                  <a:pt x="223" y="44"/>
                  <a:pt x="222" y="44"/>
                </a:cubicBezTo>
                <a:cubicBezTo>
                  <a:pt x="222" y="44"/>
                  <a:pt x="222" y="44"/>
                  <a:pt x="222" y="44"/>
                </a:cubicBezTo>
                <a:cubicBezTo>
                  <a:pt x="222" y="43"/>
                  <a:pt x="222" y="43"/>
                  <a:pt x="222" y="43"/>
                </a:cubicBezTo>
                <a:cubicBezTo>
                  <a:pt x="222" y="43"/>
                  <a:pt x="222" y="43"/>
                  <a:pt x="222" y="43"/>
                </a:cubicBezTo>
                <a:close/>
                <a:moveTo>
                  <a:pt x="222" y="33"/>
                </a:move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lnTo>
                  <a:pt x="222" y="33"/>
                </a:lnTo>
                <a:close/>
                <a:moveTo>
                  <a:pt x="221" y="32"/>
                </a:moveTo>
                <a:cubicBezTo>
                  <a:pt x="221" y="32"/>
                  <a:pt x="221" y="32"/>
                  <a:pt x="221" y="32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2"/>
                  <a:pt x="221" y="32"/>
                </a:cubicBezTo>
                <a:cubicBezTo>
                  <a:pt x="221" y="32"/>
                  <a:pt x="221" y="32"/>
                  <a:pt x="221" y="32"/>
                </a:cubicBezTo>
                <a:cubicBezTo>
                  <a:pt x="221" y="32"/>
                  <a:pt x="221" y="32"/>
                  <a:pt x="221" y="32"/>
                </a:cubicBezTo>
                <a:cubicBezTo>
                  <a:pt x="221" y="32"/>
                  <a:pt x="221" y="32"/>
                  <a:pt x="221" y="32"/>
                </a:cubicBezTo>
                <a:close/>
                <a:moveTo>
                  <a:pt x="218" y="30"/>
                </a:moveTo>
                <a:cubicBezTo>
                  <a:pt x="219" y="30"/>
                  <a:pt x="219" y="30"/>
                  <a:pt x="219" y="30"/>
                </a:cubicBezTo>
                <a:cubicBezTo>
                  <a:pt x="219" y="30"/>
                  <a:pt x="218" y="30"/>
                  <a:pt x="218" y="30"/>
                </a:cubicBezTo>
                <a:cubicBezTo>
                  <a:pt x="218" y="30"/>
                  <a:pt x="218" y="30"/>
                  <a:pt x="218" y="30"/>
                </a:cubicBezTo>
                <a:close/>
                <a:moveTo>
                  <a:pt x="220" y="32"/>
                </a:move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19" y="32"/>
                  <a:pt x="220" y="32"/>
                  <a:pt x="220" y="32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19" y="32"/>
                  <a:pt x="219" y="32"/>
                  <a:pt x="218" y="32"/>
                </a:cubicBezTo>
                <a:cubicBezTo>
                  <a:pt x="218" y="32"/>
                  <a:pt x="217" y="32"/>
                  <a:pt x="217" y="32"/>
                </a:cubicBezTo>
                <a:cubicBezTo>
                  <a:pt x="217" y="32"/>
                  <a:pt x="217" y="32"/>
                  <a:pt x="218" y="32"/>
                </a:cubicBezTo>
                <a:cubicBezTo>
                  <a:pt x="218" y="32"/>
                  <a:pt x="218" y="32"/>
                  <a:pt x="218" y="32"/>
                </a:cubicBezTo>
                <a:cubicBezTo>
                  <a:pt x="218" y="32"/>
                  <a:pt x="218" y="32"/>
                  <a:pt x="218" y="32"/>
                </a:cubicBezTo>
                <a:cubicBezTo>
                  <a:pt x="218" y="32"/>
                  <a:pt x="218" y="32"/>
                  <a:pt x="218" y="32"/>
                </a:cubicBezTo>
                <a:cubicBezTo>
                  <a:pt x="218" y="32"/>
                  <a:pt x="219" y="32"/>
                  <a:pt x="219" y="32"/>
                </a:cubicBezTo>
                <a:cubicBezTo>
                  <a:pt x="219" y="32"/>
                  <a:pt x="218" y="32"/>
                  <a:pt x="218" y="31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19" y="31"/>
                  <a:pt x="218" y="31"/>
                  <a:pt x="218" y="31"/>
                </a:cubicBezTo>
                <a:cubicBezTo>
                  <a:pt x="218" y="31"/>
                  <a:pt x="218" y="31"/>
                  <a:pt x="218" y="31"/>
                </a:cubicBezTo>
                <a:cubicBezTo>
                  <a:pt x="218" y="31"/>
                  <a:pt x="219" y="31"/>
                  <a:pt x="219" y="31"/>
                </a:cubicBezTo>
                <a:cubicBezTo>
                  <a:pt x="219" y="31"/>
                  <a:pt x="219" y="31"/>
                  <a:pt x="219" y="31"/>
                </a:cubicBezTo>
                <a:cubicBezTo>
                  <a:pt x="219" y="31"/>
                  <a:pt x="219" y="31"/>
                  <a:pt x="220" y="31"/>
                </a:cubicBezTo>
                <a:cubicBezTo>
                  <a:pt x="220" y="31"/>
                  <a:pt x="220" y="31"/>
                  <a:pt x="220" y="31"/>
                </a:cubicBezTo>
                <a:cubicBezTo>
                  <a:pt x="219" y="31"/>
                  <a:pt x="219" y="31"/>
                  <a:pt x="219" y="31"/>
                </a:cubicBezTo>
                <a:cubicBezTo>
                  <a:pt x="220" y="31"/>
                  <a:pt x="220" y="31"/>
                  <a:pt x="220" y="31"/>
                </a:cubicBezTo>
                <a:lnTo>
                  <a:pt x="220" y="32"/>
                </a:lnTo>
                <a:close/>
                <a:moveTo>
                  <a:pt x="220" y="43"/>
                </a:moveTo>
                <a:cubicBezTo>
                  <a:pt x="221" y="43"/>
                  <a:pt x="221" y="43"/>
                  <a:pt x="221" y="43"/>
                </a:cubicBezTo>
                <a:cubicBezTo>
                  <a:pt x="221" y="45"/>
                  <a:pt x="221" y="45"/>
                  <a:pt x="221" y="45"/>
                </a:cubicBezTo>
                <a:cubicBezTo>
                  <a:pt x="221" y="45"/>
                  <a:pt x="221" y="45"/>
                  <a:pt x="221" y="45"/>
                </a:cubicBezTo>
                <a:cubicBezTo>
                  <a:pt x="221" y="45"/>
                  <a:pt x="220" y="44"/>
                  <a:pt x="220" y="43"/>
                </a:cubicBezTo>
                <a:close/>
                <a:moveTo>
                  <a:pt x="223" y="50"/>
                </a:moveTo>
                <a:cubicBezTo>
                  <a:pt x="223" y="51"/>
                  <a:pt x="223" y="51"/>
                  <a:pt x="223" y="51"/>
                </a:cubicBezTo>
                <a:cubicBezTo>
                  <a:pt x="223" y="51"/>
                  <a:pt x="223" y="51"/>
                  <a:pt x="223" y="51"/>
                </a:cubicBezTo>
                <a:cubicBezTo>
                  <a:pt x="223" y="51"/>
                  <a:pt x="223" y="51"/>
                  <a:pt x="223" y="51"/>
                </a:cubicBezTo>
                <a:cubicBezTo>
                  <a:pt x="223" y="51"/>
                  <a:pt x="223" y="51"/>
                  <a:pt x="223" y="51"/>
                </a:cubicBezTo>
                <a:lnTo>
                  <a:pt x="223" y="50"/>
                </a:lnTo>
                <a:close/>
                <a:moveTo>
                  <a:pt x="223" y="59"/>
                </a:moveTo>
                <a:cubicBezTo>
                  <a:pt x="223" y="60"/>
                  <a:pt x="223" y="60"/>
                  <a:pt x="223" y="60"/>
                </a:cubicBezTo>
                <a:cubicBezTo>
                  <a:pt x="223" y="60"/>
                  <a:pt x="222" y="60"/>
                  <a:pt x="222" y="59"/>
                </a:cubicBezTo>
                <a:cubicBezTo>
                  <a:pt x="222" y="59"/>
                  <a:pt x="222" y="59"/>
                  <a:pt x="222" y="59"/>
                </a:cubicBezTo>
                <a:cubicBezTo>
                  <a:pt x="222" y="57"/>
                  <a:pt x="221" y="55"/>
                  <a:pt x="221" y="53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21" y="54"/>
                  <a:pt x="222" y="55"/>
                  <a:pt x="223" y="55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23" y="56"/>
                  <a:pt x="223" y="57"/>
                  <a:pt x="223" y="57"/>
                </a:cubicBezTo>
                <a:cubicBezTo>
                  <a:pt x="223" y="57"/>
                  <a:pt x="223" y="57"/>
                  <a:pt x="223" y="57"/>
                </a:cubicBezTo>
                <a:cubicBezTo>
                  <a:pt x="223" y="58"/>
                  <a:pt x="223" y="59"/>
                  <a:pt x="223" y="59"/>
                </a:cubicBezTo>
                <a:close/>
                <a:moveTo>
                  <a:pt x="227" y="78"/>
                </a:move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9"/>
                </a:cubicBezTo>
                <a:cubicBezTo>
                  <a:pt x="227" y="78"/>
                  <a:pt x="227" y="78"/>
                  <a:pt x="227" y="78"/>
                </a:cubicBezTo>
                <a:close/>
                <a:moveTo>
                  <a:pt x="227" y="81"/>
                </a:moveTo>
                <a:cubicBezTo>
                  <a:pt x="227" y="81"/>
                  <a:pt x="227" y="81"/>
                  <a:pt x="227" y="81"/>
                </a:cubicBezTo>
                <a:cubicBezTo>
                  <a:pt x="227" y="82"/>
                  <a:pt x="226" y="82"/>
                  <a:pt x="227" y="83"/>
                </a:cubicBezTo>
                <a:cubicBezTo>
                  <a:pt x="227" y="83"/>
                  <a:pt x="226" y="83"/>
                  <a:pt x="226" y="83"/>
                </a:cubicBezTo>
                <a:cubicBezTo>
                  <a:pt x="227" y="83"/>
                  <a:pt x="227" y="83"/>
                  <a:pt x="227" y="83"/>
                </a:cubicBezTo>
                <a:cubicBezTo>
                  <a:pt x="227" y="83"/>
                  <a:pt x="227" y="83"/>
                  <a:pt x="226" y="83"/>
                </a:cubicBezTo>
                <a:cubicBezTo>
                  <a:pt x="226" y="83"/>
                  <a:pt x="227" y="83"/>
                  <a:pt x="226" y="83"/>
                </a:cubicBezTo>
                <a:cubicBezTo>
                  <a:pt x="226" y="83"/>
                  <a:pt x="227" y="82"/>
                  <a:pt x="227" y="81"/>
                </a:cubicBezTo>
                <a:close/>
                <a:moveTo>
                  <a:pt x="226" y="84"/>
                </a:moveTo>
                <a:cubicBezTo>
                  <a:pt x="226" y="84"/>
                  <a:pt x="227" y="84"/>
                  <a:pt x="227" y="84"/>
                </a:cubicBezTo>
                <a:cubicBezTo>
                  <a:pt x="226" y="84"/>
                  <a:pt x="226" y="85"/>
                  <a:pt x="226" y="85"/>
                </a:cubicBezTo>
                <a:cubicBezTo>
                  <a:pt x="226" y="85"/>
                  <a:pt x="226" y="84"/>
                  <a:pt x="226" y="84"/>
                </a:cubicBezTo>
                <a:close/>
                <a:moveTo>
                  <a:pt x="226" y="99"/>
                </a:moveTo>
                <a:cubicBezTo>
                  <a:pt x="225" y="99"/>
                  <a:pt x="225" y="100"/>
                  <a:pt x="225" y="101"/>
                </a:cubicBezTo>
                <a:cubicBezTo>
                  <a:pt x="225" y="100"/>
                  <a:pt x="225" y="99"/>
                  <a:pt x="225" y="97"/>
                </a:cubicBezTo>
                <a:cubicBezTo>
                  <a:pt x="226" y="96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2"/>
                  <a:pt x="226" y="93"/>
                  <a:pt x="225" y="94"/>
                </a:cubicBezTo>
                <a:cubicBezTo>
                  <a:pt x="225" y="94"/>
                  <a:pt x="226" y="94"/>
                  <a:pt x="225" y="94"/>
                </a:cubicBezTo>
                <a:cubicBezTo>
                  <a:pt x="226" y="93"/>
                  <a:pt x="225" y="92"/>
                  <a:pt x="226" y="91"/>
                </a:cubicBezTo>
                <a:cubicBezTo>
                  <a:pt x="225" y="91"/>
                  <a:pt x="226" y="90"/>
                  <a:pt x="226" y="89"/>
                </a:cubicBezTo>
                <a:cubicBezTo>
                  <a:pt x="226" y="90"/>
                  <a:pt x="226" y="90"/>
                  <a:pt x="226" y="90"/>
                </a:cubicBezTo>
                <a:cubicBezTo>
                  <a:pt x="227" y="85"/>
                  <a:pt x="227" y="85"/>
                  <a:pt x="227" y="85"/>
                </a:cubicBezTo>
                <a:cubicBezTo>
                  <a:pt x="227" y="89"/>
                  <a:pt x="227" y="94"/>
                  <a:pt x="226" y="99"/>
                </a:cubicBezTo>
                <a:close/>
                <a:moveTo>
                  <a:pt x="228" y="37"/>
                </a:moveTo>
                <a:cubicBezTo>
                  <a:pt x="228" y="37"/>
                  <a:pt x="228" y="37"/>
                  <a:pt x="228" y="38"/>
                </a:cubicBezTo>
                <a:cubicBezTo>
                  <a:pt x="228" y="38"/>
                  <a:pt x="228" y="37"/>
                  <a:pt x="228" y="37"/>
                </a:cubicBezTo>
                <a:close/>
                <a:moveTo>
                  <a:pt x="228" y="36"/>
                </a:moveTo>
                <a:cubicBezTo>
                  <a:pt x="228" y="36"/>
                  <a:pt x="229" y="37"/>
                  <a:pt x="229" y="37"/>
                </a:cubicBezTo>
                <a:cubicBezTo>
                  <a:pt x="228" y="37"/>
                  <a:pt x="228" y="36"/>
                  <a:pt x="228" y="36"/>
                </a:cubicBezTo>
                <a:close/>
                <a:moveTo>
                  <a:pt x="230" y="32"/>
                </a:moveTo>
                <a:cubicBezTo>
                  <a:pt x="230" y="32"/>
                  <a:pt x="229" y="32"/>
                  <a:pt x="229" y="32"/>
                </a:cubicBezTo>
                <a:cubicBezTo>
                  <a:pt x="229" y="32"/>
                  <a:pt x="229" y="32"/>
                  <a:pt x="229" y="32"/>
                </a:cubicBezTo>
                <a:cubicBezTo>
                  <a:pt x="230" y="32"/>
                  <a:pt x="230" y="32"/>
                  <a:pt x="230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31" y="32"/>
                  <a:pt x="231" y="32"/>
                  <a:pt x="230" y="32"/>
                </a:cubicBezTo>
                <a:close/>
                <a:moveTo>
                  <a:pt x="234" y="36"/>
                </a:moveTo>
                <a:cubicBezTo>
                  <a:pt x="234" y="36"/>
                  <a:pt x="234" y="36"/>
                  <a:pt x="234" y="36"/>
                </a:cubicBezTo>
                <a:cubicBezTo>
                  <a:pt x="234" y="36"/>
                  <a:pt x="234" y="36"/>
                  <a:pt x="234" y="36"/>
                </a:cubicBezTo>
                <a:close/>
                <a:moveTo>
                  <a:pt x="234" y="42"/>
                </a:moveTo>
                <a:cubicBezTo>
                  <a:pt x="233" y="42"/>
                  <a:pt x="233" y="42"/>
                  <a:pt x="233" y="42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33" y="42"/>
                  <a:pt x="232" y="42"/>
                  <a:pt x="232" y="41"/>
                </a:cubicBezTo>
                <a:cubicBezTo>
                  <a:pt x="232" y="41"/>
                  <a:pt x="231" y="40"/>
                  <a:pt x="232" y="40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3" y="41"/>
                  <a:pt x="233" y="41"/>
                  <a:pt x="233" y="41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1"/>
                  <a:pt x="233" y="41"/>
                  <a:pt x="233" y="41"/>
                </a:cubicBezTo>
                <a:cubicBezTo>
                  <a:pt x="233" y="41"/>
                  <a:pt x="233" y="41"/>
                  <a:pt x="233" y="41"/>
                </a:cubicBezTo>
                <a:cubicBezTo>
                  <a:pt x="233" y="41"/>
                  <a:pt x="234" y="41"/>
                  <a:pt x="234" y="42"/>
                </a:cubicBezTo>
                <a:cubicBezTo>
                  <a:pt x="234" y="42"/>
                  <a:pt x="234" y="42"/>
                  <a:pt x="234" y="42"/>
                </a:cubicBezTo>
                <a:close/>
                <a:moveTo>
                  <a:pt x="234" y="40"/>
                </a:moveTo>
                <a:cubicBezTo>
                  <a:pt x="234" y="39"/>
                  <a:pt x="234" y="38"/>
                  <a:pt x="234" y="38"/>
                </a:cubicBezTo>
                <a:cubicBezTo>
                  <a:pt x="234" y="38"/>
                  <a:pt x="234" y="39"/>
                  <a:pt x="235" y="39"/>
                </a:cubicBezTo>
                <a:cubicBezTo>
                  <a:pt x="235" y="40"/>
                  <a:pt x="235" y="40"/>
                  <a:pt x="235" y="40"/>
                </a:cubicBezTo>
                <a:cubicBezTo>
                  <a:pt x="235" y="41"/>
                  <a:pt x="235" y="41"/>
                  <a:pt x="235" y="41"/>
                </a:cubicBezTo>
                <a:cubicBezTo>
                  <a:pt x="235" y="41"/>
                  <a:pt x="234" y="40"/>
                  <a:pt x="234" y="40"/>
                </a:cubicBezTo>
                <a:close/>
                <a:moveTo>
                  <a:pt x="236" y="40"/>
                </a:moveTo>
                <a:cubicBezTo>
                  <a:pt x="236" y="39"/>
                  <a:pt x="236" y="39"/>
                  <a:pt x="236" y="38"/>
                </a:cubicBezTo>
                <a:cubicBezTo>
                  <a:pt x="236" y="38"/>
                  <a:pt x="236" y="39"/>
                  <a:pt x="236" y="40"/>
                </a:cubicBezTo>
                <a:close/>
                <a:moveTo>
                  <a:pt x="236" y="43"/>
                </a:moveTo>
                <a:cubicBezTo>
                  <a:pt x="235" y="43"/>
                  <a:pt x="236" y="42"/>
                  <a:pt x="236" y="42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6" y="42"/>
                  <a:pt x="235" y="42"/>
                  <a:pt x="235" y="42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5" y="42"/>
                  <a:pt x="235" y="41"/>
                  <a:pt x="235" y="40"/>
                </a:cubicBezTo>
                <a:cubicBezTo>
                  <a:pt x="236" y="42"/>
                  <a:pt x="236" y="42"/>
                  <a:pt x="236" y="42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3"/>
                  <a:pt x="236" y="43"/>
                </a:cubicBezTo>
                <a:close/>
                <a:moveTo>
                  <a:pt x="240" y="44"/>
                </a:moveTo>
                <a:cubicBezTo>
                  <a:pt x="240" y="44"/>
                  <a:pt x="240" y="44"/>
                  <a:pt x="240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39" y="43"/>
                  <a:pt x="239" y="44"/>
                  <a:pt x="240" y="44"/>
                </a:cubicBezTo>
                <a:close/>
                <a:moveTo>
                  <a:pt x="238" y="51"/>
                </a:moveTo>
                <a:cubicBezTo>
                  <a:pt x="238" y="51"/>
                  <a:pt x="238" y="51"/>
                  <a:pt x="238" y="51"/>
                </a:cubicBezTo>
                <a:cubicBezTo>
                  <a:pt x="238" y="51"/>
                  <a:pt x="238" y="51"/>
                  <a:pt x="238" y="51"/>
                </a:cubicBezTo>
                <a:cubicBezTo>
                  <a:pt x="238" y="51"/>
                  <a:pt x="238" y="51"/>
                  <a:pt x="238" y="51"/>
                </a:cubicBezTo>
                <a:close/>
                <a:moveTo>
                  <a:pt x="238" y="52"/>
                </a:moveTo>
                <a:cubicBezTo>
                  <a:pt x="238" y="51"/>
                  <a:pt x="238" y="51"/>
                  <a:pt x="238" y="51"/>
                </a:cubicBezTo>
                <a:cubicBezTo>
                  <a:pt x="238" y="52"/>
                  <a:pt x="239" y="52"/>
                  <a:pt x="238" y="52"/>
                </a:cubicBezTo>
                <a:close/>
                <a:moveTo>
                  <a:pt x="239" y="55"/>
                </a:moveTo>
                <a:cubicBezTo>
                  <a:pt x="239" y="54"/>
                  <a:pt x="238" y="53"/>
                  <a:pt x="239" y="53"/>
                </a:cubicBezTo>
                <a:cubicBezTo>
                  <a:pt x="239" y="53"/>
                  <a:pt x="239" y="53"/>
                  <a:pt x="239" y="54"/>
                </a:cubicBezTo>
                <a:cubicBezTo>
                  <a:pt x="239" y="54"/>
                  <a:pt x="239" y="54"/>
                  <a:pt x="239" y="54"/>
                </a:cubicBezTo>
                <a:cubicBezTo>
                  <a:pt x="239" y="54"/>
                  <a:pt x="239" y="55"/>
                  <a:pt x="239" y="55"/>
                </a:cubicBezTo>
                <a:close/>
                <a:moveTo>
                  <a:pt x="239" y="57"/>
                </a:moveTo>
                <a:cubicBezTo>
                  <a:pt x="239" y="57"/>
                  <a:pt x="239" y="56"/>
                  <a:pt x="239" y="57"/>
                </a:cubicBezTo>
                <a:cubicBezTo>
                  <a:pt x="239" y="57"/>
                  <a:pt x="239" y="57"/>
                  <a:pt x="239" y="57"/>
                </a:cubicBezTo>
                <a:close/>
                <a:moveTo>
                  <a:pt x="239" y="45"/>
                </a:moveTo>
                <a:cubicBezTo>
                  <a:pt x="239" y="45"/>
                  <a:pt x="239" y="44"/>
                  <a:pt x="239" y="44"/>
                </a:cubicBezTo>
                <a:cubicBezTo>
                  <a:pt x="240" y="44"/>
                  <a:pt x="240" y="45"/>
                  <a:pt x="240" y="45"/>
                </a:cubicBezTo>
                <a:cubicBezTo>
                  <a:pt x="240" y="45"/>
                  <a:pt x="239" y="45"/>
                  <a:pt x="239" y="45"/>
                </a:cubicBezTo>
                <a:close/>
                <a:moveTo>
                  <a:pt x="242" y="54"/>
                </a:moveTo>
                <a:cubicBezTo>
                  <a:pt x="242" y="55"/>
                  <a:pt x="242" y="56"/>
                  <a:pt x="242" y="56"/>
                </a:cubicBezTo>
                <a:cubicBezTo>
                  <a:pt x="242" y="55"/>
                  <a:pt x="241" y="55"/>
                  <a:pt x="242" y="54"/>
                </a:cubicBezTo>
                <a:close/>
                <a:moveTo>
                  <a:pt x="40" y="115"/>
                </a:moveTo>
                <a:cubicBezTo>
                  <a:pt x="39" y="115"/>
                  <a:pt x="39" y="115"/>
                  <a:pt x="39" y="115"/>
                </a:cubicBezTo>
                <a:cubicBezTo>
                  <a:pt x="39" y="115"/>
                  <a:pt x="39" y="115"/>
                  <a:pt x="39" y="115"/>
                </a:cubicBezTo>
                <a:lnTo>
                  <a:pt x="40" y="115"/>
                </a:lnTo>
                <a:close/>
                <a:moveTo>
                  <a:pt x="246" y="53"/>
                </a:moveTo>
                <a:cubicBezTo>
                  <a:pt x="246" y="53"/>
                  <a:pt x="246" y="53"/>
                  <a:pt x="246" y="54"/>
                </a:cubicBezTo>
                <a:cubicBezTo>
                  <a:pt x="246" y="53"/>
                  <a:pt x="246" y="53"/>
                  <a:pt x="246" y="53"/>
                </a:cubicBezTo>
                <a:close/>
                <a:moveTo>
                  <a:pt x="46" y="39"/>
                </a:move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lose/>
                <a:moveTo>
                  <a:pt x="167" y="99"/>
                </a:moveTo>
                <a:cubicBezTo>
                  <a:pt x="167" y="99"/>
                  <a:pt x="168" y="99"/>
                  <a:pt x="167" y="98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7" y="99"/>
                  <a:pt x="167" y="99"/>
                  <a:pt x="167" y="99"/>
                </a:cubicBezTo>
                <a:close/>
                <a:moveTo>
                  <a:pt x="166" y="100"/>
                </a:move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8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259" y="114"/>
                </a:moveTo>
                <a:cubicBezTo>
                  <a:pt x="259" y="114"/>
                  <a:pt x="259" y="114"/>
                  <a:pt x="259" y="114"/>
                </a:cubicBezTo>
                <a:cubicBezTo>
                  <a:pt x="259" y="114"/>
                  <a:pt x="259" y="114"/>
                  <a:pt x="259" y="114"/>
                </a:cubicBezTo>
                <a:close/>
                <a:moveTo>
                  <a:pt x="38" y="115"/>
                </a:moveTo>
                <a:cubicBezTo>
                  <a:pt x="38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lose/>
                <a:moveTo>
                  <a:pt x="214" y="73"/>
                </a:moveTo>
                <a:cubicBezTo>
                  <a:pt x="214" y="74"/>
                  <a:pt x="214" y="74"/>
                  <a:pt x="214" y="74"/>
                </a:cubicBezTo>
                <a:cubicBezTo>
                  <a:pt x="214" y="74"/>
                  <a:pt x="214" y="73"/>
                  <a:pt x="214" y="73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240" y="97"/>
                </a:moveTo>
                <a:cubicBezTo>
                  <a:pt x="239" y="97"/>
                  <a:pt x="239" y="97"/>
                  <a:pt x="239" y="97"/>
                </a:cubicBezTo>
                <a:cubicBezTo>
                  <a:pt x="240" y="97"/>
                  <a:pt x="240" y="96"/>
                  <a:pt x="240" y="96"/>
                </a:cubicBezTo>
                <a:cubicBezTo>
                  <a:pt x="239" y="96"/>
                  <a:pt x="239" y="97"/>
                  <a:pt x="239" y="97"/>
                </a:cubicBezTo>
                <a:cubicBezTo>
                  <a:pt x="239" y="97"/>
                  <a:pt x="239" y="97"/>
                  <a:pt x="240" y="97"/>
                </a:cubicBezTo>
                <a:close/>
                <a:moveTo>
                  <a:pt x="240" y="96"/>
                </a:moveTo>
                <a:cubicBezTo>
                  <a:pt x="240" y="96"/>
                  <a:pt x="240" y="96"/>
                  <a:pt x="240" y="9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40" y="96"/>
                  <a:pt x="240" y="96"/>
                  <a:pt x="240" y="96"/>
                </a:cubicBezTo>
                <a:close/>
                <a:moveTo>
                  <a:pt x="259" y="113"/>
                </a:moveTo>
                <a:cubicBezTo>
                  <a:pt x="259" y="112"/>
                  <a:pt x="259" y="112"/>
                  <a:pt x="259" y="112"/>
                </a:cubicBezTo>
                <a:cubicBezTo>
                  <a:pt x="259" y="112"/>
                  <a:pt x="259" y="113"/>
                  <a:pt x="259" y="113"/>
                </a:cubicBezTo>
                <a:close/>
                <a:moveTo>
                  <a:pt x="226" y="70"/>
                </a:moveTo>
                <a:cubicBezTo>
                  <a:pt x="226" y="70"/>
                  <a:pt x="226" y="70"/>
                  <a:pt x="226" y="70"/>
                </a:cubicBezTo>
                <a:cubicBezTo>
                  <a:pt x="226" y="70"/>
                  <a:pt x="226" y="70"/>
                  <a:pt x="226" y="70"/>
                </a:cubicBezTo>
                <a:close/>
                <a:moveTo>
                  <a:pt x="234" y="32"/>
                </a:moveTo>
                <a:cubicBezTo>
                  <a:pt x="234" y="32"/>
                  <a:pt x="234" y="32"/>
                  <a:pt x="234" y="32"/>
                </a:cubicBezTo>
                <a:cubicBezTo>
                  <a:pt x="234" y="32"/>
                  <a:pt x="234" y="32"/>
                  <a:pt x="234" y="32"/>
                </a:cubicBezTo>
                <a:close/>
                <a:moveTo>
                  <a:pt x="216" y="70"/>
                </a:moveTo>
                <a:cubicBezTo>
                  <a:pt x="216" y="69"/>
                  <a:pt x="216" y="69"/>
                  <a:pt x="216" y="69"/>
                </a:cubicBezTo>
                <a:cubicBezTo>
                  <a:pt x="216" y="70"/>
                  <a:pt x="216" y="70"/>
                  <a:pt x="216" y="70"/>
                </a:cubicBezTo>
                <a:close/>
                <a:moveTo>
                  <a:pt x="220" y="68"/>
                </a:moveTo>
                <a:cubicBezTo>
                  <a:pt x="220" y="68"/>
                  <a:pt x="220" y="67"/>
                  <a:pt x="220" y="67"/>
                </a:cubicBezTo>
                <a:cubicBezTo>
                  <a:pt x="220" y="67"/>
                  <a:pt x="220" y="67"/>
                  <a:pt x="220" y="67"/>
                </a:cubicBezTo>
                <a:lnTo>
                  <a:pt x="220" y="68"/>
                </a:ln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lose/>
                <a:moveTo>
                  <a:pt x="38" y="41"/>
                </a:move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7" y="42"/>
                  <a:pt x="37" y="42"/>
                </a:cubicBezTo>
                <a:cubicBezTo>
                  <a:pt x="37" y="42"/>
                  <a:pt x="37" y="42"/>
                  <a:pt x="38" y="42"/>
                </a:cubicBezTo>
                <a:cubicBezTo>
                  <a:pt x="38" y="41"/>
                  <a:pt x="38" y="41"/>
                  <a:pt x="38" y="41"/>
                </a:cubicBezTo>
                <a:close/>
                <a:moveTo>
                  <a:pt x="251" y="93"/>
                </a:moveTo>
                <a:cubicBezTo>
                  <a:pt x="251" y="92"/>
                  <a:pt x="251" y="92"/>
                  <a:pt x="251" y="92"/>
                </a:cubicBezTo>
                <a:cubicBezTo>
                  <a:pt x="251" y="93"/>
                  <a:pt x="251" y="94"/>
                  <a:pt x="251" y="95"/>
                </a:cubicBezTo>
                <a:cubicBezTo>
                  <a:pt x="251" y="95"/>
                  <a:pt x="250" y="95"/>
                  <a:pt x="250" y="96"/>
                </a:cubicBezTo>
                <a:cubicBezTo>
                  <a:pt x="251" y="95"/>
                  <a:pt x="251" y="94"/>
                  <a:pt x="251" y="93"/>
                </a:cubicBezTo>
                <a:cubicBezTo>
                  <a:pt x="251" y="93"/>
                  <a:pt x="251" y="93"/>
                  <a:pt x="251" y="93"/>
                </a:cubicBezTo>
                <a:close/>
                <a:moveTo>
                  <a:pt x="258" y="110"/>
                </a:moveTo>
                <a:cubicBezTo>
                  <a:pt x="258" y="110"/>
                  <a:pt x="258" y="110"/>
                  <a:pt x="258" y="110"/>
                </a:cubicBezTo>
                <a:cubicBezTo>
                  <a:pt x="258" y="110"/>
                  <a:pt x="258" y="110"/>
                  <a:pt x="258" y="110"/>
                </a:cubicBezTo>
                <a:close/>
                <a:moveTo>
                  <a:pt x="251" y="127"/>
                </a:moveTo>
                <a:cubicBezTo>
                  <a:pt x="251" y="127"/>
                  <a:pt x="251" y="127"/>
                  <a:pt x="251" y="127"/>
                </a:cubicBezTo>
                <a:cubicBezTo>
                  <a:pt x="251" y="126"/>
                  <a:pt x="251" y="126"/>
                  <a:pt x="251" y="126"/>
                </a:cubicBezTo>
                <a:cubicBezTo>
                  <a:pt x="251" y="126"/>
                  <a:pt x="251" y="126"/>
                  <a:pt x="251" y="127"/>
                </a:cubicBezTo>
                <a:close/>
                <a:moveTo>
                  <a:pt x="255" y="119"/>
                </a:moveTo>
                <a:cubicBezTo>
                  <a:pt x="254" y="119"/>
                  <a:pt x="254" y="119"/>
                  <a:pt x="254" y="119"/>
                </a:cubicBezTo>
                <a:lnTo>
                  <a:pt x="255" y="119"/>
                </a:lnTo>
                <a:close/>
                <a:moveTo>
                  <a:pt x="251" y="90"/>
                </a:moveTo>
                <a:cubicBezTo>
                  <a:pt x="250" y="90"/>
                  <a:pt x="251" y="90"/>
                  <a:pt x="250" y="91"/>
                </a:cubicBezTo>
                <a:cubicBezTo>
                  <a:pt x="250" y="91"/>
                  <a:pt x="251" y="91"/>
                  <a:pt x="250" y="91"/>
                </a:cubicBezTo>
                <a:cubicBezTo>
                  <a:pt x="251" y="91"/>
                  <a:pt x="250" y="92"/>
                  <a:pt x="250" y="92"/>
                </a:cubicBezTo>
                <a:cubicBezTo>
                  <a:pt x="251" y="92"/>
                  <a:pt x="250" y="92"/>
                  <a:pt x="250" y="92"/>
                </a:cubicBezTo>
                <a:cubicBezTo>
                  <a:pt x="250" y="93"/>
                  <a:pt x="250" y="94"/>
                  <a:pt x="250" y="95"/>
                </a:cubicBezTo>
                <a:cubicBezTo>
                  <a:pt x="250" y="95"/>
                  <a:pt x="250" y="96"/>
                  <a:pt x="250" y="96"/>
                </a:cubicBezTo>
                <a:cubicBezTo>
                  <a:pt x="249" y="96"/>
                  <a:pt x="249" y="97"/>
                  <a:pt x="249" y="97"/>
                </a:cubicBezTo>
                <a:cubicBezTo>
                  <a:pt x="249" y="98"/>
                  <a:pt x="249" y="98"/>
                  <a:pt x="249" y="98"/>
                </a:cubicBezTo>
                <a:cubicBezTo>
                  <a:pt x="249" y="98"/>
                  <a:pt x="249" y="97"/>
                  <a:pt x="250" y="97"/>
                </a:cubicBezTo>
                <a:cubicBezTo>
                  <a:pt x="249" y="97"/>
                  <a:pt x="250" y="97"/>
                  <a:pt x="250" y="96"/>
                </a:cubicBezTo>
                <a:cubicBezTo>
                  <a:pt x="250" y="95"/>
                  <a:pt x="250" y="94"/>
                  <a:pt x="250" y="94"/>
                </a:cubicBezTo>
                <a:cubicBezTo>
                  <a:pt x="251" y="93"/>
                  <a:pt x="251" y="91"/>
                  <a:pt x="251" y="90"/>
                </a:cubicBezTo>
                <a:close/>
                <a:moveTo>
                  <a:pt x="248" y="117"/>
                </a:moveTo>
                <a:cubicBezTo>
                  <a:pt x="248" y="117"/>
                  <a:pt x="248" y="118"/>
                  <a:pt x="248" y="118"/>
                </a:cubicBezTo>
                <a:cubicBezTo>
                  <a:pt x="248" y="117"/>
                  <a:pt x="248" y="117"/>
                  <a:pt x="248" y="117"/>
                </a:cubicBezTo>
                <a:cubicBezTo>
                  <a:pt x="248" y="117"/>
                  <a:pt x="248" y="117"/>
                  <a:pt x="248" y="117"/>
                </a:cubicBezTo>
                <a:cubicBezTo>
                  <a:pt x="249" y="116"/>
                  <a:pt x="249" y="116"/>
                  <a:pt x="249" y="116"/>
                </a:cubicBezTo>
                <a:cubicBezTo>
                  <a:pt x="249" y="116"/>
                  <a:pt x="249" y="115"/>
                  <a:pt x="249" y="114"/>
                </a:cubicBezTo>
                <a:cubicBezTo>
                  <a:pt x="249" y="115"/>
                  <a:pt x="248" y="116"/>
                  <a:pt x="248" y="117"/>
                </a:cubicBezTo>
                <a:close/>
                <a:moveTo>
                  <a:pt x="255" y="115"/>
                </a:moveTo>
                <a:cubicBezTo>
                  <a:pt x="255" y="115"/>
                  <a:pt x="256" y="115"/>
                  <a:pt x="256" y="115"/>
                </a:cubicBezTo>
                <a:cubicBezTo>
                  <a:pt x="256" y="114"/>
                  <a:pt x="256" y="115"/>
                  <a:pt x="255" y="115"/>
                </a:cubicBezTo>
                <a:close/>
                <a:moveTo>
                  <a:pt x="249" y="111"/>
                </a:moveTo>
                <a:cubicBezTo>
                  <a:pt x="249" y="111"/>
                  <a:pt x="249" y="111"/>
                  <a:pt x="249" y="111"/>
                </a:cubicBezTo>
                <a:cubicBezTo>
                  <a:pt x="249" y="111"/>
                  <a:pt x="249" y="111"/>
                  <a:pt x="249" y="111"/>
                </a:cubicBezTo>
                <a:cubicBezTo>
                  <a:pt x="249" y="111"/>
                  <a:pt x="249" y="111"/>
                  <a:pt x="249" y="111"/>
                </a:cubicBezTo>
                <a:close/>
                <a:moveTo>
                  <a:pt x="247" y="102"/>
                </a:moveTo>
                <a:cubicBezTo>
                  <a:pt x="247" y="103"/>
                  <a:pt x="247" y="104"/>
                  <a:pt x="247" y="104"/>
                </a:cubicBezTo>
                <a:cubicBezTo>
                  <a:pt x="247" y="104"/>
                  <a:pt x="247" y="104"/>
                  <a:pt x="247" y="104"/>
                </a:cubicBezTo>
                <a:cubicBezTo>
                  <a:pt x="247" y="105"/>
                  <a:pt x="246" y="105"/>
                  <a:pt x="246" y="106"/>
                </a:cubicBezTo>
                <a:cubicBezTo>
                  <a:pt x="246" y="106"/>
                  <a:pt x="246" y="107"/>
                  <a:pt x="246" y="107"/>
                </a:cubicBezTo>
                <a:cubicBezTo>
                  <a:pt x="245" y="109"/>
                  <a:pt x="245" y="110"/>
                  <a:pt x="244" y="111"/>
                </a:cubicBezTo>
                <a:cubicBezTo>
                  <a:pt x="245" y="111"/>
                  <a:pt x="244" y="112"/>
                  <a:pt x="244" y="112"/>
                </a:cubicBezTo>
                <a:cubicBezTo>
                  <a:pt x="244" y="112"/>
                  <a:pt x="244" y="112"/>
                  <a:pt x="244" y="113"/>
                </a:cubicBezTo>
                <a:cubicBezTo>
                  <a:pt x="245" y="112"/>
                  <a:pt x="245" y="111"/>
                  <a:pt x="245" y="111"/>
                </a:cubicBezTo>
                <a:cubicBezTo>
                  <a:pt x="245" y="110"/>
                  <a:pt x="246" y="109"/>
                  <a:pt x="246" y="108"/>
                </a:cubicBezTo>
                <a:cubicBezTo>
                  <a:pt x="247" y="107"/>
                  <a:pt x="247" y="105"/>
                  <a:pt x="248" y="104"/>
                </a:cubicBezTo>
                <a:cubicBezTo>
                  <a:pt x="248" y="103"/>
                  <a:pt x="248" y="101"/>
                  <a:pt x="249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49" y="99"/>
                  <a:pt x="249" y="98"/>
                  <a:pt x="249" y="98"/>
                </a:cubicBezTo>
                <a:cubicBezTo>
                  <a:pt x="248" y="99"/>
                  <a:pt x="249" y="100"/>
                  <a:pt x="248" y="102"/>
                </a:cubicBezTo>
                <a:cubicBezTo>
                  <a:pt x="248" y="102"/>
                  <a:pt x="248" y="102"/>
                  <a:pt x="247" y="102"/>
                </a:cubicBezTo>
                <a:close/>
                <a:moveTo>
                  <a:pt x="254" y="122"/>
                </a:moveTo>
                <a:cubicBezTo>
                  <a:pt x="254" y="122"/>
                  <a:pt x="254" y="122"/>
                  <a:pt x="254" y="122"/>
                </a:cubicBezTo>
                <a:cubicBezTo>
                  <a:pt x="254" y="122"/>
                  <a:pt x="254" y="122"/>
                  <a:pt x="254" y="122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lose/>
                <a:moveTo>
                  <a:pt x="256" y="112"/>
                </a:moveTo>
                <a:cubicBezTo>
                  <a:pt x="256" y="113"/>
                  <a:pt x="256" y="113"/>
                  <a:pt x="256" y="114"/>
                </a:cubicBezTo>
                <a:cubicBezTo>
                  <a:pt x="256" y="113"/>
                  <a:pt x="256" y="113"/>
                  <a:pt x="256" y="112"/>
                </a:cubicBezTo>
                <a:close/>
                <a:moveTo>
                  <a:pt x="57" y="52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lose/>
                <a:moveTo>
                  <a:pt x="57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lose/>
                <a:moveTo>
                  <a:pt x="249" y="112"/>
                </a:moveTo>
                <a:cubicBezTo>
                  <a:pt x="248" y="113"/>
                  <a:pt x="247" y="114"/>
                  <a:pt x="247" y="116"/>
                </a:cubicBezTo>
                <a:cubicBezTo>
                  <a:pt x="247" y="116"/>
                  <a:pt x="247" y="115"/>
                  <a:pt x="247" y="115"/>
                </a:cubicBezTo>
                <a:cubicBezTo>
                  <a:pt x="248" y="114"/>
                  <a:pt x="248" y="113"/>
                  <a:pt x="248" y="112"/>
                </a:cubicBezTo>
                <a:lnTo>
                  <a:pt x="249" y="112"/>
                </a:lnTo>
                <a:close/>
                <a:moveTo>
                  <a:pt x="256" y="112"/>
                </a:moveTo>
                <a:cubicBezTo>
                  <a:pt x="257" y="111"/>
                  <a:pt x="257" y="111"/>
                  <a:pt x="257" y="111"/>
                </a:cubicBezTo>
                <a:cubicBezTo>
                  <a:pt x="256" y="112"/>
                  <a:pt x="256" y="112"/>
                  <a:pt x="256" y="112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6" y="44"/>
                  <a:pt x="36" y="45"/>
                  <a:pt x="35" y="47"/>
                </a:cubicBezTo>
                <a:cubicBezTo>
                  <a:pt x="35" y="46"/>
                  <a:pt x="36" y="46"/>
                  <a:pt x="36" y="45"/>
                </a:cubicBezTo>
                <a:cubicBezTo>
                  <a:pt x="36" y="44"/>
                  <a:pt x="37" y="44"/>
                  <a:pt x="37" y="43"/>
                </a:cubicBezTo>
                <a:close/>
                <a:moveTo>
                  <a:pt x="257" y="109"/>
                </a:moveTo>
                <a:cubicBezTo>
                  <a:pt x="257" y="109"/>
                  <a:pt x="257" y="109"/>
                  <a:pt x="257" y="110"/>
                </a:cubicBezTo>
                <a:lnTo>
                  <a:pt x="257" y="109"/>
                </a:lnTo>
                <a:close/>
                <a:moveTo>
                  <a:pt x="240" y="62"/>
                </a:moveTo>
                <a:cubicBezTo>
                  <a:pt x="240" y="62"/>
                  <a:pt x="240" y="62"/>
                  <a:pt x="240" y="62"/>
                </a:cubicBezTo>
                <a:cubicBezTo>
                  <a:pt x="240" y="62"/>
                  <a:pt x="240" y="62"/>
                  <a:pt x="240" y="62"/>
                </a:cubicBezTo>
                <a:cubicBezTo>
                  <a:pt x="240" y="62"/>
                  <a:pt x="239" y="62"/>
                  <a:pt x="240" y="62"/>
                </a:cubicBezTo>
                <a:close/>
                <a:moveTo>
                  <a:pt x="224" y="84"/>
                </a:moveTo>
                <a:cubicBezTo>
                  <a:pt x="224" y="84"/>
                  <a:pt x="224" y="84"/>
                  <a:pt x="224" y="83"/>
                </a:cubicBezTo>
                <a:cubicBezTo>
                  <a:pt x="224" y="83"/>
                  <a:pt x="224" y="83"/>
                  <a:pt x="224" y="83"/>
                </a:cubicBezTo>
                <a:cubicBezTo>
                  <a:pt x="224" y="84"/>
                  <a:pt x="224" y="84"/>
                  <a:pt x="224" y="84"/>
                </a:cubicBezTo>
                <a:close/>
                <a:moveTo>
                  <a:pt x="224" y="85"/>
                </a:moveTo>
                <a:cubicBezTo>
                  <a:pt x="224" y="85"/>
                  <a:pt x="224" y="84"/>
                  <a:pt x="224" y="84"/>
                </a:cubicBezTo>
                <a:cubicBezTo>
                  <a:pt x="224" y="84"/>
                  <a:pt x="224" y="84"/>
                  <a:pt x="224" y="85"/>
                </a:cubicBezTo>
                <a:close/>
                <a:moveTo>
                  <a:pt x="224" y="83"/>
                </a:moveTo>
                <a:cubicBezTo>
                  <a:pt x="224" y="83"/>
                  <a:pt x="224" y="83"/>
                  <a:pt x="224" y="83"/>
                </a:cubicBezTo>
                <a:cubicBezTo>
                  <a:pt x="224" y="83"/>
                  <a:pt x="224" y="83"/>
                  <a:pt x="224" y="83"/>
                </a:cubicBezTo>
                <a:close/>
                <a:moveTo>
                  <a:pt x="224" y="69"/>
                </a:moveTo>
                <a:cubicBezTo>
                  <a:pt x="224" y="69"/>
                  <a:pt x="224" y="69"/>
                  <a:pt x="224" y="69"/>
                </a:cubicBezTo>
                <a:cubicBezTo>
                  <a:pt x="224" y="69"/>
                  <a:pt x="224" y="69"/>
                  <a:pt x="224" y="69"/>
                </a:cubicBezTo>
                <a:close/>
                <a:moveTo>
                  <a:pt x="224" y="77"/>
                </a:moveTo>
                <a:cubicBezTo>
                  <a:pt x="224" y="77"/>
                  <a:pt x="225" y="77"/>
                  <a:pt x="224" y="77"/>
                </a:cubicBezTo>
                <a:close/>
                <a:moveTo>
                  <a:pt x="223" y="90"/>
                </a:moveTo>
                <a:cubicBezTo>
                  <a:pt x="224" y="90"/>
                  <a:pt x="223" y="90"/>
                  <a:pt x="224" y="90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88"/>
                  <a:pt x="224" y="86"/>
                  <a:pt x="224" y="85"/>
                </a:cubicBezTo>
                <a:cubicBezTo>
                  <a:pt x="224" y="85"/>
                  <a:pt x="224" y="85"/>
                  <a:pt x="224" y="85"/>
                </a:cubicBezTo>
                <a:cubicBezTo>
                  <a:pt x="224" y="87"/>
                  <a:pt x="224" y="88"/>
                  <a:pt x="223" y="90"/>
                </a:cubicBezTo>
                <a:close/>
                <a:moveTo>
                  <a:pt x="225" y="58"/>
                </a:moveTo>
                <a:cubicBezTo>
                  <a:pt x="225" y="58"/>
                  <a:pt x="225" y="58"/>
                  <a:pt x="225" y="58"/>
                </a:cubicBezTo>
                <a:cubicBezTo>
                  <a:pt x="225" y="58"/>
                  <a:pt x="225" y="58"/>
                  <a:pt x="225" y="58"/>
                </a:cubicBezTo>
                <a:close/>
                <a:moveTo>
                  <a:pt x="226" y="65"/>
                </a:moveTo>
                <a:cubicBezTo>
                  <a:pt x="227" y="65"/>
                  <a:pt x="227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lose/>
                <a:moveTo>
                  <a:pt x="224" y="100"/>
                </a:moveTo>
                <a:cubicBezTo>
                  <a:pt x="224" y="100"/>
                  <a:pt x="224" y="100"/>
                  <a:pt x="224" y="100"/>
                </a:cubicBezTo>
                <a:cubicBezTo>
                  <a:pt x="225" y="100"/>
                  <a:pt x="225" y="100"/>
                  <a:pt x="225" y="100"/>
                </a:cubicBezTo>
                <a:lnTo>
                  <a:pt x="224" y="100"/>
                </a:lnTo>
                <a:close/>
                <a:moveTo>
                  <a:pt x="213" y="48"/>
                </a:moveTo>
                <a:cubicBezTo>
                  <a:pt x="213" y="48"/>
                  <a:pt x="213" y="48"/>
                  <a:pt x="213" y="48"/>
                </a:cubicBezTo>
                <a:cubicBezTo>
                  <a:pt x="212" y="48"/>
                  <a:pt x="212" y="48"/>
                  <a:pt x="212" y="48"/>
                </a:cubicBezTo>
                <a:lnTo>
                  <a:pt x="213" y="48"/>
                </a:lnTo>
                <a:close/>
                <a:moveTo>
                  <a:pt x="227" y="62"/>
                </a:moveTo>
                <a:cubicBezTo>
                  <a:pt x="227" y="63"/>
                  <a:pt x="226" y="64"/>
                  <a:pt x="227" y="65"/>
                </a:cubicBezTo>
                <a:cubicBezTo>
                  <a:pt x="227" y="64"/>
                  <a:pt x="227" y="63"/>
                  <a:pt x="227" y="62"/>
                </a:cubicBezTo>
                <a:close/>
                <a:moveTo>
                  <a:pt x="224" y="82"/>
                </a:moveTo>
                <a:cubicBezTo>
                  <a:pt x="224" y="82"/>
                  <a:pt x="224" y="81"/>
                  <a:pt x="224" y="81"/>
                </a:cubicBezTo>
                <a:cubicBezTo>
                  <a:pt x="224" y="80"/>
                  <a:pt x="225" y="79"/>
                  <a:pt x="224" y="78"/>
                </a:cubicBezTo>
                <a:cubicBezTo>
                  <a:pt x="224" y="79"/>
                  <a:pt x="224" y="80"/>
                  <a:pt x="224" y="81"/>
                </a:cubicBezTo>
                <a:cubicBezTo>
                  <a:pt x="224" y="81"/>
                  <a:pt x="224" y="82"/>
                  <a:pt x="224" y="82"/>
                </a:cubicBezTo>
                <a:cubicBezTo>
                  <a:pt x="224" y="82"/>
                  <a:pt x="224" y="82"/>
                  <a:pt x="224" y="82"/>
                </a:cubicBezTo>
                <a:close/>
                <a:moveTo>
                  <a:pt x="172" y="91"/>
                </a:moveTo>
                <a:cubicBezTo>
                  <a:pt x="172" y="91"/>
                  <a:pt x="172" y="91"/>
                  <a:pt x="172" y="91"/>
                </a:cubicBezTo>
                <a:cubicBezTo>
                  <a:pt x="172" y="91"/>
                  <a:pt x="172" y="91"/>
                  <a:pt x="172" y="91"/>
                </a:cubicBezTo>
                <a:close/>
                <a:moveTo>
                  <a:pt x="236" y="68"/>
                </a:moveTo>
                <a:cubicBezTo>
                  <a:pt x="236" y="68"/>
                  <a:pt x="236" y="68"/>
                  <a:pt x="236" y="68"/>
                </a:cubicBezTo>
                <a:cubicBezTo>
                  <a:pt x="236" y="68"/>
                  <a:pt x="236" y="68"/>
                  <a:pt x="236" y="68"/>
                </a:cubicBezTo>
                <a:close/>
                <a:moveTo>
                  <a:pt x="213" y="47"/>
                </a:moveTo>
                <a:cubicBezTo>
                  <a:pt x="213" y="47"/>
                  <a:pt x="213" y="47"/>
                  <a:pt x="213" y="47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213" y="47"/>
                  <a:pt x="213" y="47"/>
                  <a:pt x="213" y="47"/>
                </a:cubicBezTo>
                <a:close/>
                <a:moveTo>
                  <a:pt x="224" y="76"/>
                </a:moveTo>
                <a:cubicBezTo>
                  <a:pt x="224" y="76"/>
                  <a:pt x="224" y="77"/>
                  <a:pt x="224" y="77"/>
                </a:cubicBezTo>
                <a:cubicBezTo>
                  <a:pt x="224" y="77"/>
                  <a:pt x="225" y="76"/>
                  <a:pt x="224" y="76"/>
                </a:cubicBezTo>
                <a:close/>
                <a:moveTo>
                  <a:pt x="224" y="66"/>
                </a:moveTo>
                <a:cubicBezTo>
                  <a:pt x="224" y="67"/>
                  <a:pt x="224" y="67"/>
                  <a:pt x="224" y="67"/>
                </a:cubicBezTo>
                <a:cubicBezTo>
                  <a:pt x="225" y="66"/>
                  <a:pt x="225" y="66"/>
                  <a:pt x="225" y="66"/>
                </a:cubicBezTo>
                <a:lnTo>
                  <a:pt x="224" y="66"/>
                </a:lnTo>
                <a:close/>
                <a:moveTo>
                  <a:pt x="224" y="71"/>
                </a:moveTo>
                <a:cubicBezTo>
                  <a:pt x="224" y="71"/>
                  <a:pt x="224" y="71"/>
                  <a:pt x="224" y="71"/>
                </a:cubicBezTo>
                <a:cubicBezTo>
                  <a:pt x="224" y="71"/>
                  <a:pt x="224" y="71"/>
                  <a:pt x="224" y="71"/>
                </a:cubicBezTo>
                <a:close/>
                <a:moveTo>
                  <a:pt x="224" y="76"/>
                </a:moveTo>
                <a:cubicBezTo>
                  <a:pt x="224" y="76"/>
                  <a:pt x="224" y="76"/>
                  <a:pt x="224" y="76"/>
                </a:cubicBezTo>
                <a:cubicBezTo>
                  <a:pt x="225" y="76"/>
                  <a:pt x="225" y="76"/>
                  <a:pt x="225" y="76"/>
                </a:cubicBezTo>
                <a:lnTo>
                  <a:pt x="224" y="76"/>
                </a:lnTo>
                <a:close/>
                <a:moveTo>
                  <a:pt x="226" y="72"/>
                </a:moveTo>
                <a:cubicBezTo>
                  <a:pt x="226" y="71"/>
                  <a:pt x="226" y="70"/>
                  <a:pt x="226" y="69"/>
                </a:cubicBezTo>
                <a:cubicBezTo>
                  <a:pt x="226" y="69"/>
                  <a:pt x="226" y="69"/>
                  <a:pt x="226" y="69"/>
                </a:cubicBezTo>
                <a:cubicBezTo>
                  <a:pt x="226" y="70"/>
                  <a:pt x="226" y="71"/>
                  <a:pt x="226" y="72"/>
                </a:cubicBezTo>
                <a:close/>
                <a:moveTo>
                  <a:pt x="221" y="81"/>
                </a:moveTo>
                <a:cubicBezTo>
                  <a:pt x="221" y="81"/>
                  <a:pt x="221" y="81"/>
                  <a:pt x="221" y="81"/>
                </a:cubicBezTo>
                <a:cubicBezTo>
                  <a:pt x="221" y="81"/>
                  <a:pt x="221" y="81"/>
                  <a:pt x="221" y="81"/>
                </a:cubicBezTo>
                <a:close/>
                <a:moveTo>
                  <a:pt x="221" y="103"/>
                </a:moveTo>
                <a:cubicBezTo>
                  <a:pt x="221" y="103"/>
                  <a:pt x="221" y="103"/>
                  <a:pt x="221" y="103"/>
                </a:cubicBezTo>
                <a:cubicBezTo>
                  <a:pt x="221" y="103"/>
                  <a:pt x="221" y="103"/>
                  <a:pt x="221" y="103"/>
                </a:cubicBezTo>
                <a:close/>
                <a:moveTo>
                  <a:pt x="221" y="80"/>
                </a:moveTo>
                <a:cubicBezTo>
                  <a:pt x="221" y="80"/>
                  <a:pt x="221" y="80"/>
                  <a:pt x="221" y="80"/>
                </a:cubicBezTo>
                <a:cubicBezTo>
                  <a:pt x="222" y="80"/>
                  <a:pt x="222" y="80"/>
                  <a:pt x="222" y="80"/>
                </a:cubicBezTo>
                <a:lnTo>
                  <a:pt x="221" y="80"/>
                </a:lnTo>
                <a:close/>
                <a:moveTo>
                  <a:pt x="225" y="50"/>
                </a:moveTo>
                <a:cubicBezTo>
                  <a:pt x="225" y="50"/>
                  <a:pt x="225" y="50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lose/>
                <a:moveTo>
                  <a:pt x="225" y="50"/>
                </a:moveTo>
                <a:cubicBezTo>
                  <a:pt x="225" y="50"/>
                  <a:pt x="225" y="50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lose/>
                <a:moveTo>
                  <a:pt x="222" y="69"/>
                </a:moveTo>
                <a:cubicBezTo>
                  <a:pt x="222" y="69"/>
                  <a:pt x="222" y="69"/>
                  <a:pt x="222" y="69"/>
                </a:cubicBezTo>
                <a:cubicBezTo>
                  <a:pt x="222" y="69"/>
                  <a:pt x="222" y="69"/>
                  <a:pt x="222" y="69"/>
                </a:cubicBezTo>
                <a:close/>
                <a:moveTo>
                  <a:pt x="220" y="68"/>
                </a:moveTo>
                <a:cubicBezTo>
                  <a:pt x="220" y="68"/>
                  <a:pt x="220" y="68"/>
                  <a:pt x="220" y="68"/>
                </a:cubicBezTo>
                <a:cubicBezTo>
                  <a:pt x="220" y="68"/>
                  <a:pt x="220" y="68"/>
                  <a:pt x="220" y="68"/>
                </a:cubicBezTo>
                <a:close/>
                <a:moveTo>
                  <a:pt x="219" y="59"/>
                </a:moveTo>
                <a:cubicBezTo>
                  <a:pt x="219" y="57"/>
                  <a:pt x="219" y="55"/>
                  <a:pt x="219" y="54"/>
                </a:cubicBezTo>
                <a:cubicBezTo>
                  <a:pt x="219" y="55"/>
                  <a:pt x="219" y="57"/>
                  <a:pt x="219" y="59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lose/>
                <a:moveTo>
                  <a:pt x="226" y="66"/>
                </a:moveTo>
                <a:cubicBezTo>
                  <a:pt x="226" y="66"/>
                  <a:pt x="226" y="66"/>
                  <a:pt x="226" y="66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6"/>
                  <a:pt x="226" y="66"/>
                  <a:pt x="226" y="66"/>
                </a:cubicBezTo>
                <a:close/>
                <a:moveTo>
                  <a:pt x="217" y="49"/>
                </a:moveTo>
                <a:cubicBezTo>
                  <a:pt x="217" y="49"/>
                  <a:pt x="217" y="49"/>
                  <a:pt x="217" y="49"/>
                </a:cubicBezTo>
                <a:cubicBezTo>
                  <a:pt x="217" y="49"/>
                  <a:pt x="217" y="49"/>
                  <a:pt x="217" y="49"/>
                </a:cubicBezTo>
                <a:close/>
                <a:moveTo>
                  <a:pt x="217" y="48"/>
                </a:moveTo>
                <a:cubicBezTo>
                  <a:pt x="217" y="48"/>
                  <a:pt x="217" y="48"/>
                  <a:pt x="217" y="48"/>
                </a:cubicBezTo>
                <a:cubicBezTo>
                  <a:pt x="217" y="48"/>
                  <a:pt x="217" y="49"/>
                  <a:pt x="217" y="49"/>
                </a:cubicBezTo>
                <a:cubicBezTo>
                  <a:pt x="217" y="49"/>
                  <a:pt x="217" y="48"/>
                  <a:pt x="217" y="48"/>
                </a:cubicBezTo>
                <a:close/>
                <a:moveTo>
                  <a:pt x="212" y="46"/>
                </a:moveTo>
                <a:cubicBezTo>
                  <a:pt x="213" y="46"/>
                  <a:pt x="213" y="46"/>
                  <a:pt x="213" y="46"/>
                </a:cubicBezTo>
                <a:cubicBezTo>
                  <a:pt x="212" y="46"/>
                  <a:pt x="212" y="46"/>
                  <a:pt x="212" y="46"/>
                </a:cubicBezTo>
                <a:close/>
                <a:moveTo>
                  <a:pt x="226" y="68"/>
                </a:moveTo>
                <a:cubicBezTo>
                  <a:pt x="226" y="68"/>
                  <a:pt x="227" y="68"/>
                  <a:pt x="226" y="68"/>
                </a:cubicBezTo>
                <a:cubicBezTo>
                  <a:pt x="226" y="66"/>
                  <a:pt x="226" y="66"/>
                  <a:pt x="226" y="66"/>
                </a:cubicBezTo>
                <a:cubicBezTo>
                  <a:pt x="226" y="67"/>
                  <a:pt x="226" y="68"/>
                  <a:pt x="226" y="69"/>
                </a:cubicBezTo>
                <a:cubicBezTo>
                  <a:pt x="226" y="69"/>
                  <a:pt x="226" y="68"/>
                  <a:pt x="226" y="68"/>
                </a:cubicBezTo>
                <a:close/>
                <a:moveTo>
                  <a:pt x="227" y="71"/>
                </a:moveTo>
                <a:cubicBezTo>
                  <a:pt x="227" y="71"/>
                  <a:pt x="227" y="71"/>
                  <a:pt x="227" y="71"/>
                </a:cubicBezTo>
                <a:cubicBezTo>
                  <a:pt x="227" y="71"/>
                  <a:pt x="227" y="71"/>
                  <a:pt x="227" y="71"/>
                </a:cubicBezTo>
                <a:close/>
                <a:moveTo>
                  <a:pt x="174" y="84"/>
                </a:moveTo>
                <a:cubicBezTo>
                  <a:pt x="174" y="84"/>
                  <a:pt x="174" y="84"/>
                  <a:pt x="174" y="83"/>
                </a:cubicBezTo>
                <a:cubicBezTo>
                  <a:pt x="174" y="83"/>
                  <a:pt x="174" y="83"/>
                  <a:pt x="174" y="84"/>
                </a:cubicBezTo>
                <a:close/>
                <a:moveTo>
                  <a:pt x="227" y="69"/>
                </a:moveTo>
                <a:cubicBezTo>
                  <a:pt x="227" y="69"/>
                  <a:pt x="227" y="70"/>
                  <a:pt x="227" y="70"/>
                </a:cubicBezTo>
                <a:cubicBezTo>
                  <a:pt x="227" y="70"/>
                  <a:pt x="227" y="70"/>
                  <a:pt x="227" y="70"/>
                </a:cubicBezTo>
                <a:cubicBezTo>
                  <a:pt x="227" y="70"/>
                  <a:pt x="227" y="70"/>
                  <a:pt x="227" y="69"/>
                </a:cubicBezTo>
                <a:close/>
                <a:moveTo>
                  <a:pt x="225" y="51"/>
                </a:moveTo>
                <a:cubicBezTo>
                  <a:pt x="225" y="51"/>
                  <a:pt x="225" y="51"/>
                  <a:pt x="225" y="51"/>
                </a:cubicBezTo>
                <a:cubicBezTo>
                  <a:pt x="225" y="51"/>
                  <a:pt x="225" y="51"/>
                  <a:pt x="225" y="52"/>
                </a:cubicBezTo>
                <a:lnTo>
                  <a:pt x="225" y="51"/>
                </a:lnTo>
                <a:close/>
                <a:moveTo>
                  <a:pt x="240" y="62"/>
                </a:moveTo>
                <a:cubicBezTo>
                  <a:pt x="240" y="61"/>
                  <a:pt x="240" y="61"/>
                  <a:pt x="240" y="61"/>
                </a:cubicBezTo>
                <a:cubicBezTo>
                  <a:pt x="240" y="61"/>
                  <a:pt x="240" y="61"/>
                  <a:pt x="240" y="61"/>
                </a:cubicBezTo>
                <a:cubicBezTo>
                  <a:pt x="239" y="61"/>
                  <a:pt x="240" y="61"/>
                  <a:pt x="239" y="62"/>
                </a:cubicBezTo>
                <a:lnTo>
                  <a:pt x="240" y="62"/>
                </a:lnTo>
                <a:close/>
                <a:moveTo>
                  <a:pt x="246" y="82"/>
                </a:moveTo>
                <a:cubicBezTo>
                  <a:pt x="246" y="82"/>
                  <a:pt x="246" y="82"/>
                  <a:pt x="246" y="82"/>
                </a:cubicBezTo>
                <a:cubicBezTo>
                  <a:pt x="246" y="82"/>
                  <a:pt x="246" y="82"/>
                  <a:pt x="246" y="82"/>
                </a:cubicBezTo>
                <a:cubicBezTo>
                  <a:pt x="246" y="82"/>
                  <a:pt x="246" y="82"/>
                  <a:pt x="246" y="82"/>
                </a:cubicBezTo>
                <a:close/>
                <a:moveTo>
                  <a:pt x="242" y="71"/>
                </a:moveTo>
                <a:cubicBezTo>
                  <a:pt x="242" y="71"/>
                  <a:pt x="242" y="71"/>
                  <a:pt x="242" y="71"/>
                </a:cubicBezTo>
                <a:cubicBezTo>
                  <a:pt x="242" y="71"/>
                  <a:pt x="242" y="71"/>
                  <a:pt x="242" y="71"/>
                </a:cubicBezTo>
                <a:close/>
                <a:moveTo>
                  <a:pt x="177" y="74"/>
                </a:moveTo>
                <a:cubicBezTo>
                  <a:pt x="176" y="74"/>
                  <a:pt x="176" y="74"/>
                  <a:pt x="176" y="74"/>
                </a:cubicBezTo>
                <a:cubicBezTo>
                  <a:pt x="177" y="75"/>
                  <a:pt x="177" y="75"/>
                  <a:pt x="177" y="75"/>
                </a:cubicBezTo>
                <a:lnTo>
                  <a:pt x="177" y="74"/>
                </a:lnTo>
                <a:close/>
                <a:moveTo>
                  <a:pt x="176" y="75"/>
                </a:move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5"/>
                  <a:pt x="176" y="75"/>
                  <a:pt x="176" y="75"/>
                </a:cubicBezTo>
                <a:close/>
                <a:moveTo>
                  <a:pt x="243" y="57"/>
                </a:moveTo>
                <a:cubicBezTo>
                  <a:pt x="243" y="57"/>
                  <a:pt x="243" y="57"/>
                  <a:pt x="243" y="58"/>
                </a:cubicBezTo>
                <a:lnTo>
                  <a:pt x="243" y="57"/>
                </a:lnTo>
                <a:close/>
                <a:moveTo>
                  <a:pt x="242" y="74"/>
                </a:moveTo>
                <a:cubicBezTo>
                  <a:pt x="242" y="74"/>
                  <a:pt x="242" y="74"/>
                  <a:pt x="242" y="74"/>
                </a:cubicBezTo>
                <a:cubicBezTo>
                  <a:pt x="242" y="74"/>
                  <a:pt x="242" y="74"/>
                  <a:pt x="242" y="74"/>
                </a:cubicBezTo>
                <a:close/>
                <a:moveTo>
                  <a:pt x="244" y="65"/>
                </a:moveTo>
                <a:cubicBezTo>
                  <a:pt x="243" y="64"/>
                  <a:pt x="243" y="64"/>
                  <a:pt x="243" y="64"/>
                </a:cubicBezTo>
                <a:cubicBezTo>
                  <a:pt x="243" y="65"/>
                  <a:pt x="244" y="65"/>
                  <a:pt x="243" y="65"/>
                </a:cubicBezTo>
                <a:lnTo>
                  <a:pt x="244" y="65"/>
                </a:lnTo>
                <a:close/>
                <a:moveTo>
                  <a:pt x="241" y="65"/>
                </a:moveTo>
                <a:cubicBezTo>
                  <a:pt x="241" y="65"/>
                  <a:pt x="241" y="65"/>
                  <a:pt x="241" y="65"/>
                </a:cubicBezTo>
                <a:cubicBezTo>
                  <a:pt x="241" y="64"/>
                  <a:pt x="241" y="64"/>
                  <a:pt x="241" y="64"/>
                </a:cubicBezTo>
                <a:lnTo>
                  <a:pt x="241" y="65"/>
                </a:lnTo>
                <a:close/>
                <a:moveTo>
                  <a:pt x="246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81"/>
                  <a:pt x="246" y="81"/>
                  <a:pt x="246" y="81"/>
                </a:cubicBezTo>
                <a:close/>
                <a:moveTo>
                  <a:pt x="245" y="85"/>
                </a:moveTo>
                <a:cubicBezTo>
                  <a:pt x="246" y="84"/>
                  <a:pt x="246" y="84"/>
                  <a:pt x="246" y="84"/>
                </a:cubicBezTo>
                <a:cubicBezTo>
                  <a:pt x="245" y="85"/>
                  <a:pt x="245" y="85"/>
                  <a:pt x="245" y="85"/>
                </a:cubicBezTo>
                <a:close/>
                <a:moveTo>
                  <a:pt x="245" y="79"/>
                </a:moveTo>
                <a:cubicBezTo>
                  <a:pt x="245" y="79"/>
                  <a:pt x="245" y="79"/>
                  <a:pt x="245" y="79"/>
                </a:cubicBezTo>
                <a:cubicBezTo>
                  <a:pt x="245" y="79"/>
                  <a:pt x="245" y="79"/>
                  <a:pt x="245" y="79"/>
                </a:cubicBezTo>
                <a:close/>
                <a:moveTo>
                  <a:pt x="245" y="88"/>
                </a:moveTo>
                <a:cubicBezTo>
                  <a:pt x="245" y="88"/>
                  <a:pt x="245" y="88"/>
                  <a:pt x="245" y="88"/>
                </a:cubicBezTo>
                <a:cubicBezTo>
                  <a:pt x="245" y="88"/>
                  <a:pt x="245" y="88"/>
                  <a:pt x="245" y="88"/>
                </a:cubicBezTo>
                <a:close/>
                <a:moveTo>
                  <a:pt x="175" y="80"/>
                </a:moveTo>
                <a:cubicBezTo>
                  <a:pt x="175" y="79"/>
                  <a:pt x="175" y="79"/>
                  <a:pt x="175" y="79"/>
                </a:cubicBezTo>
                <a:cubicBezTo>
                  <a:pt x="174" y="80"/>
                  <a:pt x="174" y="80"/>
                  <a:pt x="174" y="80"/>
                </a:cubicBezTo>
                <a:lnTo>
                  <a:pt x="175" y="80"/>
                </a:lnTo>
                <a:close/>
                <a:moveTo>
                  <a:pt x="175" y="77"/>
                </a:moveTo>
                <a:cubicBezTo>
                  <a:pt x="175" y="77"/>
                  <a:pt x="175" y="77"/>
                  <a:pt x="175" y="7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6"/>
                  <a:pt x="176" y="76"/>
                  <a:pt x="175" y="77"/>
                </a:cubicBezTo>
                <a:close/>
                <a:moveTo>
                  <a:pt x="246" y="79"/>
                </a:moveTo>
                <a:cubicBezTo>
                  <a:pt x="246" y="79"/>
                  <a:pt x="246" y="79"/>
                  <a:pt x="246" y="79"/>
                </a:cubicBezTo>
                <a:cubicBezTo>
                  <a:pt x="246" y="79"/>
                  <a:pt x="246" y="79"/>
                  <a:pt x="246" y="79"/>
                </a:cubicBezTo>
                <a:close/>
                <a:moveTo>
                  <a:pt x="246" y="80"/>
                </a:moveTo>
                <a:cubicBezTo>
                  <a:pt x="246" y="79"/>
                  <a:pt x="246" y="79"/>
                  <a:pt x="246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6" y="79"/>
                  <a:pt x="246" y="79"/>
                  <a:pt x="246" y="80"/>
                </a:cubicBezTo>
                <a:close/>
                <a:moveTo>
                  <a:pt x="246" y="80"/>
                </a:moveTo>
                <a:cubicBezTo>
                  <a:pt x="246" y="80"/>
                  <a:pt x="246" y="80"/>
                  <a:pt x="246" y="80"/>
                </a:cubicBezTo>
                <a:cubicBezTo>
                  <a:pt x="246" y="80"/>
                  <a:pt x="246" y="80"/>
                  <a:pt x="246" y="80"/>
                </a:cubicBezTo>
                <a:close/>
                <a:moveTo>
                  <a:pt x="245" y="79"/>
                </a:moveTo>
                <a:cubicBezTo>
                  <a:pt x="245" y="79"/>
                  <a:pt x="245" y="79"/>
                  <a:pt x="245" y="79"/>
                </a:cubicBezTo>
                <a:cubicBezTo>
                  <a:pt x="245" y="79"/>
                  <a:pt x="245" y="79"/>
                  <a:pt x="245" y="79"/>
                </a:cubicBezTo>
                <a:close/>
                <a:moveTo>
                  <a:pt x="178" y="77"/>
                </a:moveTo>
                <a:cubicBezTo>
                  <a:pt x="178" y="76"/>
                  <a:pt x="178" y="76"/>
                  <a:pt x="178" y="76"/>
                </a:cubicBezTo>
                <a:cubicBezTo>
                  <a:pt x="178" y="76"/>
                  <a:pt x="178" y="77"/>
                  <a:pt x="178" y="77"/>
                </a:cubicBezTo>
                <a:close/>
                <a:moveTo>
                  <a:pt x="177" y="77"/>
                </a:moveTo>
                <a:cubicBezTo>
                  <a:pt x="177" y="77"/>
                  <a:pt x="177" y="77"/>
                  <a:pt x="177" y="77"/>
                </a:cubicBezTo>
                <a:cubicBezTo>
                  <a:pt x="178" y="77"/>
                  <a:pt x="178" y="77"/>
                  <a:pt x="178" y="77"/>
                </a:cubicBezTo>
                <a:lnTo>
                  <a:pt x="177" y="77"/>
                </a:lnTo>
                <a:close/>
                <a:moveTo>
                  <a:pt x="234" y="72"/>
                </a:moveTo>
                <a:cubicBezTo>
                  <a:pt x="234" y="72"/>
                  <a:pt x="234" y="72"/>
                  <a:pt x="234" y="72"/>
                </a:cubicBezTo>
                <a:cubicBezTo>
                  <a:pt x="234" y="72"/>
                  <a:pt x="234" y="72"/>
                  <a:pt x="234" y="72"/>
                </a:cubicBezTo>
                <a:close/>
                <a:moveTo>
                  <a:pt x="245" y="82"/>
                </a:moveTo>
                <a:cubicBezTo>
                  <a:pt x="245" y="81"/>
                  <a:pt x="245" y="81"/>
                  <a:pt x="245" y="81"/>
                </a:cubicBezTo>
                <a:cubicBezTo>
                  <a:pt x="245" y="81"/>
                  <a:pt x="245" y="81"/>
                  <a:pt x="245" y="82"/>
                </a:cubicBezTo>
                <a:close/>
                <a:moveTo>
                  <a:pt x="234" y="73"/>
                </a:move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4" y="73"/>
                </a:cubicBezTo>
                <a:close/>
                <a:moveTo>
                  <a:pt x="176" y="80"/>
                </a:moveTo>
                <a:cubicBezTo>
                  <a:pt x="176" y="80"/>
                  <a:pt x="176" y="80"/>
                  <a:pt x="176" y="81"/>
                </a:cubicBezTo>
                <a:cubicBezTo>
                  <a:pt x="176" y="80"/>
                  <a:pt x="176" y="80"/>
                  <a:pt x="176" y="80"/>
                </a:cubicBezTo>
                <a:close/>
                <a:moveTo>
                  <a:pt x="234" y="71"/>
                </a:moveTo>
                <a:cubicBezTo>
                  <a:pt x="234" y="70"/>
                  <a:pt x="234" y="70"/>
                  <a:pt x="234" y="70"/>
                </a:cubicBezTo>
                <a:cubicBezTo>
                  <a:pt x="234" y="70"/>
                  <a:pt x="234" y="70"/>
                  <a:pt x="234" y="70"/>
                </a:cubicBezTo>
                <a:lnTo>
                  <a:pt x="234" y="71"/>
                </a:lnTo>
                <a:close/>
                <a:moveTo>
                  <a:pt x="234" y="70"/>
                </a:moveTo>
                <a:cubicBezTo>
                  <a:pt x="234" y="69"/>
                  <a:pt x="234" y="69"/>
                  <a:pt x="234" y="69"/>
                </a:cubicBezTo>
                <a:cubicBezTo>
                  <a:pt x="234" y="69"/>
                  <a:pt x="234" y="69"/>
                  <a:pt x="234" y="69"/>
                </a:cubicBezTo>
                <a:lnTo>
                  <a:pt x="234" y="70"/>
                </a:lnTo>
                <a:close/>
                <a:moveTo>
                  <a:pt x="234" y="68"/>
                </a:move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8"/>
                  <a:pt x="234" y="69"/>
                  <a:pt x="234" y="69"/>
                </a:cubicBezTo>
                <a:cubicBezTo>
                  <a:pt x="234" y="69"/>
                  <a:pt x="234" y="68"/>
                  <a:pt x="234" y="68"/>
                </a:cubicBezTo>
                <a:close/>
                <a:moveTo>
                  <a:pt x="176" y="81"/>
                </a:move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lose/>
                <a:moveTo>
                  <a:pt x="175" y="83"/>
                </a:moveTo>
                <a:cubicBezTo>
                  <a:pt x="175" y="82"/>
                  <a:pt x="175" y="82"/>
                  <a:pt x="176" y="81"/>
                </a:cubicBezTo>
                <a:cubicBezTo>
                  <a:pt x="176" y="81"/>
                  <a:pt x="176" y="81"/>
                  <a:pt x="175" y="81"/>
                </a:cubicBezTo>
                <a:cubicBezTo>
                  <a:pt x="175" y="82"/>
                  <a:pt x="175" y="82"/>
                  <a:pt x="175" y="83"/>
                </a:cubicBezTo>
                <a:close/>
                <a:moveTo>
                  <a:pt x="240" y="62"/>
                </a:moveTo>
                <a:cubicBezTo>
                  <a:pt x="240" y="63"/>
                  <a:pt x="240" y="63"/>
                  <a:pt x="240" y="64"/>
                </a:cubicBezTo>
                <a:cubicBezTo>
                  <a:pt x="240" y="64"/>
                  <a:pt x="240" y="64"/>
                  <a:pt x="240" y="65"/>
                </a:cubicBezTo>
                <a:cubicBezTo>
                  <a:pt x="240" y="64"/>
                  <a:pt x="240" y="63"/>
                  <a:pt x="240" y="62"/>
                </a:cubicBezTo>
                <a:close/>
                <a:moveTo>
                  <a:pt x="240" y="65"/>
                </a:moveTo>
                <a:cubicBezTo>
                  <a:pt x="240" y="65"/>
                  <a:pt x="240" y="65"/>
                  <a:pt x="240" y="65"/>
                </a:cubicBezTo>
                <a:cubicBezTo>
                  <a:pt x="240" y="65"/>
                  <a:pt x="240" y="65"/>
                  <a:pt x="240" y="65"/>
                </a:cubicBezTo>
                <a:close/>
                <a:moveTo>
                  <a:pt x="240" y="69"/>
                </a:moveTo>
                <a:cubicBezTo>
                  <a:pt x="240" y="69"/>
                  <a:pt x="239" y="69"/>
                  <a:pt x="240" y="69"/>
                </a:cubicBezTo>
                <a:cubicBezTo>
                  <a:pt x="240" y="69"/>
                  <a:pt x="240" y="69"/>
                  <a:pt x="240" y="69"/>
                </a:cubicBezTo>
                <a:close/>
                <a:moveTo>
                  <a:pt x="178" y="76"/>
                </a:moveTo>
                <a:cubicBezTo>
                  <a:pt x="178" y="76"/>
                  <a:pt x="178" y="76"/>
                  <a:pt x="178" y="76"/>
                </a:cubicBezTo>
                <a:cubicBezTo>
                  <a:pt x="178" y="76"/>
                  <a:pt x="178" y="76"/>
                  <a:pt x="178" y="76"/>
                </a:cubicBezTo>
                <a:close/>
                <a:moveTo>
                  <a:pt x="182" y="70"/>
                </a:moveTo>
                <a:cubicBezTo>
                  <a:pt x="182" y="71"/>
                  <a:pt x="181" y="71"/>
                  <a:pt x="181" y="7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70"/>
                  <a:pt x="182" y="70"/>
                </a:cubicBezTo>
                <a:cubicBezTo>
                  <a:pt x="182" y="70"/>
                  <a:pt x="182" y="70"/>
                  <a:pt x="182" y="70"/>
                </a:cubicBezTo>
                <a:close/>
                <a:moveTo>
                  <a:pt x="239" y="70"/>
                </a:moveTo>
                <a:cubicBezTo>
                  <a:pt x="240" y="70"/>
                  <a:pt x="240" y="70"/>
                  <a:pt x="240" y="70"/>
                </a:cubicBezTo>
                <a:cubicBezTo>
                  <a:pt x="240" y="70"/>
                  <a:pt x="240" y="70"/>
                  <a:pt x="240" y="70"/>
                </a:cubicBezTo>
                <a:cubicBezTo>
                  <a:pt x="239" y="70"/>
                  <a:pt x="239" y="70"/>
                  <a:pt x="239" y="70"/>
                </a:cubicBezTo>
                <a:close/>
                <a:moveTo>
                  <a:pt x="176" y="81"/>
                </a:moveTo>
                <a:cubicBezTo>
                  <a:pt x="176" y="81"/>
                  <a:pt x="176" y="81"/>
                  <a:pt x="176" y="81"/>
                </a:cubicBezTo>
                <a:cubicBezTo>
                  <a:pt x="176" y="81"/>
                  <a:pt x="176" y="81"/>
                  <a:pt x="176" y="81"/>
                </a:cubicBezTo>
                <a:close/>
                <a:moveTo>
                  <a:pt x="229" y="78"/>
                </a:moveTo>
                <a:cubicBezTo>
                  <a:pt x="229" y="78"/>
                  <a:pt x="229" y="78"/>
                  <a:pt x="229" y="79"/>
                </a:cubicBezTo>
                <a:cubicBezTo>
                  <a:pt x="229" y="78"/>
                  <a:pt x="229" y="78"/>
                  <a:pt x="229" y="78"/>
                </a:cubicBezTo>
                <a:close/>
                <a:moveTo>
                  <a:pt x="229" y="86"/>
                </a:moveTo>
                <a:cubicBezTo>
                  <a:pt x="229" y="86"/>
                  <a:pt x="229" y="86"/>
                  <a:pt x="229" y="86"/>
                </a:cubicBezTo>
                <a:cubicBezTo>
                  <a:pt x="229" y="86"/>
                  <a:pt x="229" y="86"/>
                  <a:pt x="229" y="86"/>
                </a:cubicBezTo>
                <a:close/>
                <a:moveTo>
                  <a:pt x="228" y="91"/>
                </a:moveTo>
                <a:cubicBezTo>
                  <a:pt x="228" y="91"/>
                  <a:pt x="228" y="91"/>
                  <a:pt x="228" y="91"/>
                </a:cubicBezTo>
                <a:cubicBezTo>
                  <a:pt x="228" y="90"/>
                  <a:pt x="228" y="90"/>
                  <a:pt x="228" y="90"/>
                </a:cubicBezTo>
                <a:lnTo>
                  <a:pt x="228" y="91"/>
                </a:lnTo>
                <a:close/>
                <a:moveTo>
                  <a:pt x="228" y="93"/>
                </a:moveTo>
                <a:cubicBezTo>
                  <a:pt x="228" y="93"/>
                  <a:pt x="228" y="93"/>
                  <a:pt x="228" y="93"/>
                </a:cubicBezTo>
                <a:cubicBezTo>
                  <a:pt x="228" y="92"/>
                  <a:pt x="228" y="92"/>
                  <a:pt x="228" y="92"/>
                </a:cubicBezTo>
                <a:lnTo>
                  <a:pt x="228" y="93"/>
                </a:lnTo>
                <a:close/>
                <a:moveTo>
                  <a:pt x="229" y="110"/>
                </a:moveTo>
                <a:cubicBezTo>
                  <a:pt x="229" y="108"/>
                  <a:pt x="230" y="105"/>
                  <a:pt x="230" y="102"/>
                </a:cubicBezTo>
                <a:cubicBezTo>
                  <a:pt x="230" y="101"/>
                  <a:pt x="230" y="99"/>
                  <a:pt x="230" y="98"/>
                </a:cubicBezTo>
                <a:cubicBezTo>
                  <a:pt x="230" y="100"/>
                  <a:pt x="230" y="102"/>
                  <a:pt x="229" y="104"/>
                </a:cubicBezTo>
                <a:cubicBezTo>
                  <a:pt x="230" y="105"/>
                  <a:pt x="229" y="107"/>
                  <a:pt x="229" y="108"/>
                </a:cubicBezTo>
                <a:cubicBezTo>
                  <a:pt x="229" y="109"/>
                  <a:pt x="228" y="110"/>
                  <a:pt x="228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28" y="111"/>
                  <a:pt x="228" y="111"/>
                  <a:pt x="228" y="111"/>
                </a:cubicBezTo>
                <a:cubicBezTo>
                  <a:pt x="228" y="111"/>
                  <a:pt x="229" y="111"/>
                  <a:pt x="228" y="111"/>
                </a:cubicBezTo>
                <a:cubicBezTo>
                  <a:pt x="229" y="110"/>
                  <a:pt x="229" y="110"/>
                  <a:pt x="229" y="110"/>
                </a:cubicBezTo>
                <a:close/>
                <a:moveTo>
                  <a:pt x="229" y="81"/>
                </a:moveTo>
                <a:cubicBezTo>
                  <a:pt x="229" y="81"/>
                  <a:pt x="229" y="81"/>
                  <a:pt x="229" y="81"/>
                </a:cubicBezTo>
                <a:cubicBezTo>
                  <a:pt x="229" y="81"/>
                  <a:pt x="229" y="81"/>
                  <a:pt x="229" y="81"/>
                </a:cubicBezTo>
                <a:close/>
                <a:moveTo>
                  <a:pt x="217" y="72"/>
                </a:moveTo>
                <a:cubicBezTo>
                  <a:pt x="217" y="72"/>
                  <a:pt x="217" y="72"/>
                  <a:pt x="216" y="72"/>
                </a:cubicBezTo>
                <a:lnTo>
                  <a:pt x="217" y="72"/>
                </a:lnTo>
                <a:close/>
                <a:moveTo>
                  <a:pt x="229" y="81"/>
                </a:moveTo>
                <a:cubicBezTo>
                  <a:pt x="229" y="81"/>
                  <a:pt x="229" y="81"/>
                  <a:pt x="229" y="81"/>
                </a:cubicBezTo>
                <a:cubicBezTo>
                  <a:pt x="229" y="81"/>
                  <a:pt x="229" y="81"/>
                  <a:pt x="229" y="81"/>
                </a:cubicBezTo>
                <a:close/>
                <a:moveTo>
                  <a:pt x="229" y="84"/>
                </a:moveTo>
                <a:cubicBezTo>
                  <a:pt x="229" y="82"/>
                  <a:pt x="229" y="82"/>
                  <a:pt x="229" y="82"/>
                </a:cubicBezTo>
                <a:cubicBezTo>
                  <a:pt x="229" y="83"/>
                  <a:pt x="229" y="83"/>
                  <a:pt x="229" y="84"/>
                </a:cubicBezTo>
                <a:close/>
                <a:moveTo>
                  <a:pt x="241" y="108"/>
                </a:moveTo>
                <a:cubicBezTo>
                  <a:pt x="241" y="108"/>
                  <a:pt x="241" y="108"/>
                  <a:pt x="241" y="108"/>
                </a:cubicBezTo>
                <a:cubicBezTo>
                  <a:pt x="241" y="108"/>
                  <a:pt x="241" y="108"/>
                  <a:pt x="241" y="108"/>
                </a:cubicBezTo>
                <a:close/>
                <a:moveTo>
                  <a:pt x="228" y="93"/>
                </a:moveTo>
                <a:cubicBezTo>
                  <a:pt x="228" y="94"/>
                  <a:pt x="228" y="94"/>
                  <a:pt x="228" y="94"/>
                </a:cubicBezTo>
                <a:cubicBezTo>
                  <a:pt x="228" y="93"/>
                  <a:pt x="228" y="93"/>
                  <a:pt x="228" y="93"/>
                </a:cubicBezTo>
                <a:close/>
                <a:moveTo>
                  <a:pt x="219" y="65"/>
                </a:moveTo>
                <a:cubicBezTo>
                  <a:pt x="219" y="65"/>
                  <a:pt x="219" y="65"/>
                  <a:pt x="219" y="65"/>
                </a:cubicBezTo>
                <a:cubicBezTo>
                  <a:pt x="219" y="65"/>
                  <a:pt x="219" y="65"/>
                  <a:pt x="219" y="65"/>
                </a:cubicBezTo>
                <a:close/>
                <a:moveTo>
                  <a:pt x="227" y="96"/>
                </a:moveTo>
                <a:cubicBezTo>
                  <a:pt x="228" y="95"/>
                  <a:pt x="228" y="95"/>
                  <a:pt x="228" y="95"/>
                </a:cubicBezTo>
                <a:cubicBezTo>
                  <a:pt x="227" y="96"/>
                  <a:pt x="227" y="96"/>
                  <a:pt x="227" y="96"/>
                </a:cubicBezTo>
                <a:close/>
                <a:moveTo>
                  <a:pt x="219" y="68"/>
                </a:moveTo>
                <a:cubicBezTo>
                  <a:pt x="219" y="68"/>
                  <a:pt x="219" y="68"/>
                  <a:pt x="219" y="68"/>
                </a:cubicBezTo>
                <a:cubicBezTo>
                  <a:pt x="220" y="68"/>
                  <a:pt x="220" y="68"/>
                  <a:pt x="220" y="68"/>
                </a:cubicBezTo>
                <a:lnTo>
                  <a:pt x="219" y="68"/>
                </a:lnTo>
                <a:close/>
                <a:moveTo>
                  <a:pt x="219" y="71"/>
                </a:moveTo>
                <a:cubicBezTo>
                  <a:pt x="219" y="71"/>
                  <a:pt x="219" y="71"/>
                  <a:pt x="219" y="71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220" y="66"/>
                </a:moveTo>
                <a:cubicBezTo>
                  <a:pt x="219" y="66"/>
                  <a:pt x="220" y="67"/>
                  <a:pt x="220" y="67"/>
                </a:cubicBezTo>
                <a:cubicBezTo>
                  <a:pt x="220" y="67"/>
                  <a:pt x="220" y="66"/>
                  <a:pt x="220" y="66"/>
                </a:cubicBezTo>
                <a:close/>
                <a:moveTo>
                  <a:pt x="227" y="97"/>
                </a:moveTo>
                <a:cubicBezTo>
                  <a:pt x="227" y="97"/>
                  <a:pt x="227" y="97"/>
                  <a:pt x="227" y="97"/>
                </a:cubicBezTo>
                <a:cubicBezTo>
                  <a:pt x="227" y="97"/>
                  <a:pt x="227" y="97"/>
                  <a:pt x="227" y="97"/>
                </a:cubicBezTo>
                <a:close/>
                <a:moveTo>
                  <a:pt x="220" y="67"/>
                </a:moveTo>
                <a:cubicBezTo>
                  <a:pt x="220" y="67"/>
                  <a:pt x="220" y="67"/>
                  <a:pt x="220" y="67"/>
                </a:cubicBezTo>
                <a:cubicBezTo>
                  <a:pt x="219" y="67"/>
                  <a:pt x="219" y="67"/>
                  <a:pt x="219" y="67"/>
                </a:cubicBezTo>
                <a:lnTo>
                  <a:pt x="220" y="67"/>
                </a:lnTo>
                <a:close/>
                <a:moveTo>
                  <a:pt x="224" y="112"/>
                </a:moveTo>
                <a:cubicBezTo>
                  <a:pt x="224" y="112"/>
                  <a:pt x="224" y="112"/>
                  <a:pt x="224" y="112"/>
                </a:cubicBezTo>
                <a:cubicBezTo>
                  <a:pt x="224" y="112"/>
                  <a:pt x="224" y="112"/>
                  <a:pt x="224" y="112"/>
                </a:cubicBezTo>
                <a:cubicBezTo>
                  <a:pt x="224" y="112"/>
                  <a:pt x="224" y="111"/>
                  <a:pt x="224" y="111"/>
                </a:cubicBezTo>
                <a:cubicBezTo>
                  <a:pt x="223" y="111"/>
                  <a:pt x="224" y="112"/>
                  <a:pt x="224" y="112"/>
                </a:cubicBezTo>
                <a:cubicBezTo>
                  <a:pt x="224" y="112"/>
                  <a:pt x="223" y="112"/>
                  <a:pt x="224" y="112"/>
                </a:cubicBezTo>
                <a:close/>
                <a:moveTo>
                  <a:pt x="221" y="107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1" y="107"/>
                  <a:pt x="221" y="107"/>
                  <a:pt x="221" y="107"/>
                </a:cubicBezTo>
                <a:close/>
                <a:moveTo>
                  <a:pt x="229" y="84"/>
                </a:moveTo>
                <a:cubicBezTo>
                  <a:pt x="229" y="84"/>
                  <a:pt x="229" y="84"/>
                  <a:pt x="229" y="84"/>
                </a:cubicBezTo>
                <a:cubicBezTo>
                  <a:pt x="229" y="84"/>
                  <a:pt x="229" y="84"/>
                  <a:pt x="229" y="84"/>
                </a:cubicBezTo>
                <a:cubicBezTo>
                  <a:pt x="229" y="84"/>
                  <a:pt x="229" y="84"/>
                  <a:pt x="229" y="84"/>
                </a:cubicBezTo>
                <a:close/>
                <a:moveTo>
                  <a:pt x="231" y="64"/>
                </a:moveTo>
                <a:cubicBezTo>
                  <a:pt x="231" y="64"/>
                  <a:pt x="231" y="64"/>
                  <a:pt x="231" y="64"/>
                </a:cubicBezTo>
                <a:cubicBezTo>
                  <a:pt x="231" y="64"/>
                  <a:pt x="231" y="64"/>
                  <a:pt x="231" y="64"/>
                </a:cubicBezTo>
                <a:close/>
                <a:moveTo>
                  <a:pt x="231" y="63"/>
                </a:moveTo>
                <a:cubicBezTo>
                  <a:pt x="231" y="63"/>
                  <a:pt x="231" y="63"/>
                  <a:pt x="231" y="63"/>
                </a:cubicBezTo>
                <a:cubicBezTo>
                  <a:pt x="231" y="63"/>
                  <a:pt x="231" y="63"/>
                  <a:pt x="231" y="63"/>
                </a:cubicBezTo>
                <a:close/>
                <a:moveTo>
                  <a:pt x="231" y="100"/>
                </a:moveTo>
                <a:cubicBezTo>
                  <a:pt x="231" y="99"/>
                  <a:pt x="231" y="98"/>
                  <a:pt x="231" y="98"/>
                </a:cubicBezTo>
                <a:cubicBezTo>
                  <a:pt x="231" y="98"/>
                  <a:pt x="231" y="99"/>
                  <a:pt x="231" y="100"/>
                </a:cubicBezTo>
                <a:close/>
                <a:moveTo>
                  <a:pt x="231" y="63"/>
                </a:moveTo>
                <a:cubicBezTo>
                  <a:pt x="231" y="64"/>
                  <a:pt x="231" y="64"/>
                  <a:pt x="231" y="64"/>
                </a:cubicBezTo>
                <a:cubicBezTo>
                  <a:pt x="231" y="64"/>
                  <a:pt x="231" y="64"/>
                  <a:pt x="231" y="64"/>
                </a:cubicBezTo>
                <a:lnTo>
                  <a:pt x="231" y="63"/>
                </a:lnTo>
                <a:close/>
                <a:moveTo>
                  <a:pt x="231" y="100"/>
                </a:moveTo>
                <a:cubicBezTo>
                  <a:pt x="231" y="101"/>
                  <a:pt x="231" y="101"/>
                  <a:pt x="231" y="102"/>
                </a:cubicBezTo>
                <a:cubicBezTo>
                  <a:pt x="231" y="101"/>
                  <a:pt x="231" y="101"/>
                  <a:pt x="231" y="100"/>
                </a:cubicBezTo>
                <a:close/>
                <a:moveTo>
                  <a:pt x="231" y="96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6"/>
                  <a:pt x="231" y="96"/>
                  <a:pt x="231" y="96"/>
                </a:cubicBezTo>
                <a:close/>
                <a:moveTo>
                  <a:pt x="231" y="97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8"/>
                  <a:pt x="231" y="98"/>
                  <a:pt x="231" y="98"/>
                </a:cubicBezTo>
                <a:lnTo>
                  <a:pt x="231" y="97"/>
                </a:lnTo>
                <a:close/>
                <a:moveTo>
                  <a:pt x="231" y="96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6"/>
                  <a:pt x="231" y="96"/>
                  <a:pt x="231" y="96"/>
                </a:cubicBezTo>
                <a:close/>
                <a:moveTo>
                  <a:pt x="231" y="95"/>
                </a:moveTo>
                <a:cubicBezTo>
                  <a:pt x="231" y="95"/>
                  <a:pt x="231" y="95"/>
                  <a:pt x="231" y="95"/>
                </a:cubicBezTo>
                <a:cubicBezTo>
                  <a:pt x="231" y="95"/>
                  <a:pt x="231" y="95"/>
                  <a:pt x="231" y="95"/>
                </a:cubicBezTo>
                <a:close/>
                <a:moveTo>
                  <a:pt x="230" y="98"/>
                </a:moveTo>
                <a:cubicBezTo>
                  <a:pt x="230" y="97"/>
                  <a:pt x="230" y="98"/>
                  <a:pt x="230" y="98"/>
                </a:cubicBezTo>
                <a:cubicBezTo>
                  <a:pt x="230" y="96"/>
                  <a:pt x="231" y="95"/>
                  <a:pt x="230" y="94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0" y="96"/>
                  <a:pt x="230" y="96"/>
                  <a:pt x="230" y="96"/>
                </a:cubicBezTo>
                <a:cubicBezTo>
                  <a:pt x="230" y="95"/>
                  <a:pt x="230" y="95"/>
                  <a:pt x="230" y="95"/>
                </a:cubicBezTo>
                <a:cubicBezTo>
                  <a:pt x="230" y="96"/>
                  <a:pt x="230" y="97"/>
                  <a:pt x="230" y="98"/>
                </a:cubicBezTo>
                <a:cubicBezTo>
                  <a:pt x="230" y="98"/>
                  <a:pt x="230" y="98"/>
                  <a:pt x="230" y="98"/>
                </a:cubicBezTo>
                <a:close/>
                <a:moveTo>
                  <a:pt x="229" y="76"/>
                </a:moveTo>
                <a:cubicBezTo>
                  <a:pt x="230" y="75"/>
                  <a:pt x="230" y="75"/>
                  <a:pt x="230" y="75"/>
                </a:cubicBezTo>
                <a:cubicBezTo>
                  <a:pt x="229" y="76"/>
                  <a:pt x="229" y="76"/>
                  <a:pt x="229" y="76"/>
                </a:cubicBezTo>
                <a:close/>
                <a:moveTo>
                  <a:pt x="230" y="72"/>
                </a:moveTo>
                <a:cubicBezTo>
                  <a:pt x="230" y="72"/>
                  <a:pt x="230" y="74"/>
                  <a:pt x="229" y="75"/>
                </a:cubicBezTo>
                <a:cubicBezTo>
                  <a:pt x="230" y="74"/>
                  <a:pt x="230" y="72"/>
                  <a:pt x="230" y="72"/>
                </a:cubicBezTo>
                <a:close/>
                <a:moveTo>
                  <a:pt x="230" y="67"/>
                </a:moveTo>
                <a:cubicBezTo>
                  <a:pt x="230" y="67"/>
                  <a:pt x="230" y="67"/>
                  <a:pt x="230" y="67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8"/>
                  <a:pt x="230" y="68"/>
                  <a:pt x="230" y="67"/>
                </a:cubicBezTo>
                <a:close/>
                <a:moveTo>
                  <a:pt x="230" y="69"/>
                </a:moveTo>
                <a:cubicBezTo>
                  <a:pt x="230" y="70"/>
                  <a:pt x="230" y="71"/>
                  <a:pt x="230" y="71"/>
                </a:cubicBezTo>
                <a:cubicBezTo>
                  <a:pt x="230" y="71"/>
                  <a:pt x="230" y="70"/>
                  <a:pt x="230" y="69"/>
                </a:cubicBezTo>
                <a:close/>
                <a:moveTo>
                  <a:pt x="229" y="77"/>
                </a:moveTo>
                <a:cubicBezTo>
                  <a:pt x="229" y="77"/>
                  <a:pt x="229" y="77"/>
                  <a:pt x="229" y="77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29" y="77"/>
                  <a:pt x="229" y="77"/>
                  <a:pt x="229" y="77"/>
                </a:cubicBezTo>
                <a:close/>
                <a:moveTo>
                  <a:pt x="219" y="59"/>
                </a:moveTo>
                <a:cubicBezTo>
                  <a:pt x="219" y="59"/>
                  <a:pt x="219" y="59"/>
                  <a:pt x="219" y="59"/>
                </a:cubicBezTo>
                <a:cubicBezTo>
                  <a:pt x="220" y="59"/>
                  <a:pt x="219" y="59"/>
                  <a:pt x="219" y="59"/>
                </a:cubicBezTo>
                <a:close/>
                <a:moveTo>
                  <a:pt x="229" y="79"/>
                </a:moveTo>
                <a:cubicBezTo>
                  <a:pt x="229" y="79"/>
                  <a:pt x="229" y="80"/>
                  <a:pt x="229" y="80"/>
                </a:cubicBezTo>
                <a:cubicBezTo>
                  <a:pt x="229" y="80"/>
                  <a:pt x="229" y="79"/>
                  <a:pt x="229" y="79"/>
                </a:cubicBezTo>
                <a:close/>
                <a:moveTo>
                  <a:pt x="229" y="77"/>
                </a:moveTo>
                <a:cubicBezTo>
                  <a:pt x="229" y="77"/>
                  <a:pt x="229" y="77"/>
                  <a:pt x="229" y="77"/>
                </a:cubicBezTo>
                <a:cubicBezTo>
                  <a:pt x="229" y="77"/>
                  <a:pt x="229" y="77"/>
                  <a:pt x="229" y="77"/>
                </a:cubicBezTo>
                <a:close/>
                <a:moveTo>
                  <a:pt x="230" y="104"/>
                </a:moveTo>
                <a:cubicBezTo>
                  <a:pt x="231" y="103"/>
                  <a:pt x="231" y="103"/>
                  <a:pt x="231" y="103"/>
                </a:cubicBezTo>
                <a:cubicBezTo>
                  <a:pt x="230" y="104"/>
                  <a:pt x="230" y="104"/>
                  <a:pt x="230" y="104"/>
                </a:cubicBezTo>
                <a:close/>
                <a:moveTo>
                  <a:pt x="216" y="78"/>
                </a:moveTo>
                <a:cubicBezTo>
                  <a:pt x="216" y="77"/>
                  <a:pt x="216" y="77"/>
                  <a:pt x="216" y="77"/>
                </a:cubicBezTo>
                <a:cubicBezTo>
                  <a:pt x="216" y="78"/>
                  <a:pt x="216" y="78"/>
                  <a:pt x="216" y="78"/>
                </a:cubicBezTo>
                <a:close/>
                <a:moveTo>
                  <a:pt x="262" y="112"/>
                </a:moveTo>
                <a:cubicBezTo>
                  <a:pt x="263" y="112"/>
                  <a:pt x="263" y="112"/>
                  <a:pt x="263" y="112"/>
                </a:cubicBezTo>
                <a:cubicBezTo>
                  <a:pt x="262" y="112"/>
                  <a:pt x="262" y="112"/>
                  <a:pt x="262" y="112"/>
                </a:cubicBezTo>
                <a:close/>
                <a:moveTo>
                  <a:pt x="263" y="112"/>
                </a:moveTo>
                <a:cubicBezTo>
                  <a:pt x="263" y="111"/>
                  <a:pt x="263" y="111"/>
                  <a:pt x="263" y="111"/>
                </a:cubicBezTo>
                <a:cubicBezTo>
                  <a:pt x="263" y="111"/>
                  <a:pt x="263" y="111"/>
                  <a:pt x="263" y="111"/>
                </a:cubicBezTo>
                <a:lnTo>
                  <a:pt x="263" y="112"/>
                </a:lnTo>
                <a:close/>
                <a:moveTo>
                  <a:pt x="263" y="71"/>
                </a:moveTo>
                <a:cubicBezTo>
                  <a:pt x="263" y="72"/>
                  <a:pt x="263" y="72"/>
                  <a:pt x="263" y="72"/>
                </a:cubicBezTo>
                <a:cubicBezTo>
                  <a:pt x="263" y="72"/>
                  <a:pt x="263" y="72"/>
                  <a:pt x="263" y="72"/>
                </a:cubicBezTo>
                <a:lnTo>
                  <a:pt x="263" y="71"/>
                </a:lnTo>
                <a:close/>
                <a:moveTo>
                  <a:pt x="214" y="66"/>
                </a:moveTo>
                <a:cubicBezTo>
                  <a:pt x="214" y="66"/>
                  <a:pt x="214" y="66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lose/>
                <a:moveTo>
                  <a:pt x="216" y="73"/>
                </a:moveTo>
                <a:cubicBezTo>
                  <a:pt x="217" y="73"/>
                  <a:pt x="217" y="73"/>
                  <a:pt x="217" y="73"/>
                </a:cubicBezTo>
                <a:cubicBezTo>
                  <a:pt x="216" y="73"/>
                  <a:pt x="216" y="73"/>
                  <a:pt x="216" y="73"/>
                </a:cubicBezTo>
                <a:close/>
                <a:moveTo>
                  <a:pt x="214" y="63"/>
                </a:moveTo>
                <a:cubicBezTo>
                  <a:pt x="214" y="63"/>
                  <a:pt x="214" y="63"/>
                  <a:pt x="214" y="63"/>
                </a:cubicBezTo>
                <a:cubicBezTo>
                  <a:pt x="214" y="63"/>
                  <a:pt x="214" y="63"/>
                  <a:pt x="214" y="63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4" y="62"/>
                  <a:pt x="214" y="62"/>
                  <a:pt x="214" y="62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214" y="62"/>
                  <a:pt x="214" y="62"/>
                  <a:pt x="214" y="62"/>
                </a:cubicBezTo>
                <a:close/>
                <a:moveTo>
                  <a:pt x="255" y="114"/>
                </a:moveTo>
                <a:cubicBezTo>
                  <a:pt x="256" y="114"/>
                  <a:pt x="256" y="114"/>
                  <a:pt x="256" y="113"/>
                </a:cubicBezTo>
                <a:cubicBezTo>
                  <a:pt x="255" y="113"/>
                  <a:pt x="256" y="113"/>
                  <a:pt x="255" y="114"/>
                </a:cubicBezTo>
                <a:close/>
                <a:moveTo>
                  <a:pt x="214" y="62"/>
                </a:moveTo>
                <a:cubicBezTo>
                  <a:pt x="214" y="62"/>
                  <a:pt x="215" y="61"/>
                  <a:pt x="214" y="61"/>
                </a:cubicBezTo>
                <a:cubicBezTo>
                  <a:pt x="214" y="61"/>
                  <a:pt x="214" y="61"/>
                  <a:pt x="214" y="61"/>
                </a:cubicBezTo>
                <a:cubicBezTo>
                  <a:pt x="214" y="61"/>
                  <a:pt x="214" y="62"/>
                  <a:pt x="214" y="62"/>
                </a:cubicBezTo>
                <a:close/>
                <a:moveTo>
                  <a:pt x="262" y="67"/>
                </a:moveTo>
                <a:cubicBezTo>
                  <a:pt x="262" y="65"/>
                  <a:pt x="261" y="63"/>
                  <a:pt x="261" y="61"/>
                </a:cubicBezTo>
                <a:cubicBezTo>
                  <a:pt x="260" y="62"/>
                  <a:pt x="260" y="62"/>
                  <a:pt x="260" y="63"/>
                </a:cubicBezTo>
                <a:cubicBezTo>
                  <a:pt x="261" y="66"/>
                  <a:pt x="260" y="68"/>
                  <a:pt x="260" y="71"/>
                </a:cubicBezTo>
                <a:cubicBezTo>
                  <a:pt x="260" y="76"/>
                  <a:pt x="260" y="79"/>
                  <a:pt x="259" y="84"/>
                </a:cubicBezTo>
                <a:cubicBezTo>
                  <a:pt x="259" y="85"/>
                  <a:pt x="260" y="85"/>
                  <a:pt x="259" y="86"/>
                </a:cubicBezTo>
                <a:cubicBezTo>
                  <a:pt x="259" y="87"/>
                  <a:pt x="259" y="88"/>
                  <a:pt x="259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9"/>
                  <a:pt x="259" y="89"/>
                  <a:pt x="259" y="90"/>
                </a:cubicBezTo>
                <a:cubicBezTo>
                  <a:pt x="259" y="90"/>
                  <a:pt x="259" y="90"/>
                  <a:pt x="259" y="90"/>
                </a:cubicBezTo>
                <a:cubicBezTo>
                  <a:pt x="259" y="90"/>
                  <a:pt x="258" y="90"/>
                  <a:pt x="259" y="90"/>
                </a:cubicBezTo>
                <a:cubicBezTo>
                  <a:pt x="258" y="93"/>
                  <a:pt x="258" y="95"/>
                  <a:pt x="258" y="9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58" y="97"/>
                  <a:pt x="258" y="98"/>
                  <a:pt x="258" y="98"/>
                </a:cubicBezTo>
                <a:cubicBezTo>
                  <a:pt x="257" y="99"/>
                  <a:pt x="258" y="100"/>
                  <a:pt x="257" y="101"/>
                </a:cubicBezTo>
                <a:cubicBezTo>
                  <a:pt x="257" y="102"/>
                  <a:pt x="256" y="102"/>
                  <a:pt x="256" y="103"/>
                </a:cubicBezTo>
                <a:cubicBezTo>
                  <a:pt x="256" y="104"/>
                  <a:pt x="256" y="105"/>
                  <a:pt x="255" y="105"/>
                </a:cubicBezTo>
                <a:cubicBezTo>
                  <a:pt x="255" y="105"/>
                  <a:pt x="255" y="105"/>
                  <a:pt x="255" y="105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6"/>
                  <a:pt x="255" y="106"/>
                  <a:pt x="255" y="106"/>
                </a:cubicBezTo>
                <a:cubicBezTo>
                  <a:pt x="255" y="107"/>
                  <a:pt x="255" y="107"/>
                  <a:pt x="255" y="107"/>
                </a:cubicBezTo>
                <a:cubicBezTo>
                  <a:pt x="254" y="108"/>
                  <a:pt x="254" y="110"/>
                  <a:pt x="253" y="111"/>
                </a:cubicBezTo>
                <a:cubicBezTo>
                  <a:pt x="253" y="112"/>
                  <a:pt x="253" y="112"/>
                  <a:pt x="253" y="112"/>
                </a:cubicBezTo>
                <a:cubicBezTo>
                  <a:pt x="253" y="113"/>
                  <a:pt x="252" y="113"/>
                  <a:pt x="252" y="114"/>
                </a:cubicBezTo>
                <a:cubicBezTo>
                  <a:pt x="252" y="116"/>
                  <a:pt x="252" y="116"/>
                  <a:pt x="252" y="116"/>
                </a:cubicBezTo>
                <a:cubicBezTo>
                  <a:pt x="252" y="116"/>
                  <a:pt x="252" y="117"/>
                  <a:pt x="252" y="117"/>
                </a:cubicBezTo>
                <a:cubicBezTo>
                  <a:pt x="254" y="119"/>
                  <a:pt x="251" y="121"/>
                  <a:pt x="251" y="123"/>
                </a:cubicBezTo>
                <a:cubicBezTo>
                  <a:pt x="252" y="123"/>
                  <a:pt x="251" y="124"/>
                  <a:pt x="251" y="124"/>
                </a:cubicBezTo>
                <a:cubicBezTo>
                  <a:pt x="252" y="125"/>
                  <a:pt x="251" y="125"/>
                  <a:pt x="251" y="126"/>
                </a:cubicBezTo>
                <a:cubicBezTo>
                  <a:pt x="252" y="125"/>
                  <a:pt x="252" y="123"/>
                  <a:pt x="252" y="122"/>
                </a:cubicBezTo>
                <a:cubicBezTo>
                  <a:pt x="253" y="120"/>
                  <a:pt x="252" y="118"/>
                  <a:pt x="254" y="118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54" y="117"/>
                  <a:pt x="255" y="116"/>
                  <a:pt x="255" y="115"/>
                </a:cubicBezTo>
                <a:cubicBezTo>
                  <a:pt x="255" y="114"/>
                  <a:pt x="255" y="113"/>
                  <a:pt x="255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2"/>
                  <a:pt x="256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2"/>
                  <a:pt x="256" y="111"/>
                  <a:pt x="256" y="111"/>
                </a:cubicBezTo>
                <a:cubicBezTo>
                  <a:pt x="256" y="111"/>
                  <a:pt x="256" y="110"/>
                  <a:pt x="256" y="110"/>
                </a:cubicBezTo>
                <a:cubicBezTo>
                  <a:pt x="257" y="109"/>
                  <a:pt x="257" y="108"/>
                  <a:pt x="258" y="107"/>
                </a:cubicBezTo>
                <a:cubicBezTo>
                  <a:pt x="258" y="107"/>
                  <a:pt x="257" y="108"/>
                  <a:pt x="257" y="109"/>
                </a:cubicBezTo>
                <a:cubicBezTo>
                  <a:pt x="258" y="108"/>
                  <a:pt x="258" y="107"/>
                  <a:pt x="258" y="106"/>
                </a:cubicBezTo>
                <a:cubicBezTo>
                  <a:pt x="258" y="104"/>
                  <a:pt x="259" y="102"/>
                  <a:pt x="259" y="100"/>
                </a:cubicBezTo>
                <a:cubicBezTo>
                  <a:pt x="259" y="98"/>
                  <a:pt x="260" y="95"/>
                  <a:pt x="260" y="92"/>
                </a:cubicBezTo>
                <a:cubicBezTo>
                  <a:pt x="260" y="92"/>
                  <a:pt x="260" y="92"/>
                  <a:pt x="260" y="92"/>
                </a:cubicBezTo>
                <a:cubicBezTo>
                  <a:pt x="260" y="90"/>
                  <a:pt x="261" y="89"/>
                  <a:pt x="260" y="87"/>
                </a:cubicBezTo>
                <a:cubicBezTo>
                  <a:pt x="261" y="85"/>
                  <a:pt x="261" y="83"/>
                  <a:pt x="261" y="81"/>
                </a:cubicBezTo>
                <a:cubicBezTo>
                  <a:pt x="261" y="78"/>
                  <a:pt x="261" y="75"/>
                  <a:pt x="261" y="72"/>
                </a:cubicBezTo>
                <a:cubicBezTo>
                  <a:pt x="262" y="72"/>
                  <a:pt x="262" y="72"/>
                  <a:pt x="262" y="72"/>
                </a:cubicBezTo>
                <a:cubicBezTo>
                  <a:pt x="262" y="71"/>
                  <a:pt x="262" y="69"/>
                  <a:pt x="262" y="68"/>
                </a:cubicBezTo>
                <a:cubicBezTo>
                  <a:pt x="262" y="68"/>
                  <a:pt x="262" y="69"/>
                  <a:pt x="262" y="69"/>
                </a:cubicBezTo>
                <a:cubicBezTo>
                  <a:pt x="262" y="69"/>
                  <a:pt x="262" y="69"/>
                  <a:pt x="262" y="69"/>
                </a:cubicBezTo>
                <a:cubicBezTo>
                  <a:pt x="262" y="69"/>
                  <a:pt x="262" y="68"/>
                  <a:pt x="262" y="67"/>
                </a:cubicBezTo>
                <a:close/>
                <a:moveTo>
                  <a:pt x="263" y="110"/>
                </a:moveTo>
                <a:cubicBezTo>
                  <a:pt x="263" y="110"/>
                  <a:pt x="263" y="110"/>
                  <a:pt x="263" y="110"/>
                </a:cubicBezTo>
                <a:cubicBezTo>
                  <a:pt x="263" y="111"/>
                  <a:pt x="263" y="111"/>
                  <a:pt x="263" y="111"/>
                </a:cubicBezTo>
                <a:lnTo>
                  <a:pt x="263" y="110"/>
                </a:lnTo>
                <a:close/>
                <a:moveTo>
                  <a:pt x="214" y="56"/>
                </a:moveTo>
                <a:cubicBezTo>
                  <a:pt x="214" y="56"/>
                  <a:pt x="214" y="56"/>
                  <a:pt x="214" y="56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14" y="57"/>
                  <a:pt x="214" y="57"/>
                  <a:pt x="214" y="56"/>
                </a:cubicBezTo>
                <a:close/>
                <a:moveTo>
                  <a:pt x="264" y="100"/>
                </a:moveTo>
                <a:cubicBezTo>
                  <a:pt x="264" y="100"/>
                  <a:pt x="264" y="100"/>
                  <a:pt x="264" y="101"/>
                </a:cubicBezTo>
                <a:cubicBezTo>
                  <a:pt x="264" y="101"/>
                  <a:pt x="264" y="100"/>
                  <a:pt x="264" y="100"/>
                </a:cubicBezTo>
                <a:close/>
                <a:moveTo>
                  <a:pt x="264" y="100"/>
                </a:moveTo>
                <a:cubicBezTo>
                  <a:pt x="265" y="100"/>
                  <a:pt x="264" y="99"/>
                  <a:pt x="264" y="98"/>
                </a:cubicBezTo>
                <a:cubicBezTo>
                  <a:pt x="264" y="99"/>
                  <a:pt x="264" y="100"/>
                  <a:pt x="264" y="100"/>
                </a:cubicBezTo>
                <a:close/>
                <a:moveTo>
                  <a:pt x="214" y="56"/>
                </a:moveTo>
                <a:cubicBezTo>
                  <a:pt x="214" y="56"/>
                  <a:pt x="214" y="56"/>
                  <a:pt x="214" y="56"/>
                </a:cubicBezTo>
                <a:cubicBezTo>
                  <a:pt x="214" y="56"/>
                  <a:pt x="214" y="56"/>
                  <a:pt x="214" y="56"/>
                </a:cubicBezTo>
                <a:cubicBezTo>
                  <a:pt x="214" y="56"/>
                  <a:pt x="214" y="56"/>
                  <a:pt x="214" y="56"/>
                </a:cubicBezTo>
                <a:close/>
                <a:moveTo>
                  <a:pt x="263" y="110"/>
                </a:moveTo>
                <a:cubicBezTo>
                  <a:pt x="263" y="109"/>
                  <a:pt x="264" y="109"/>
                  <a:pt x="264" y="108"/>
                </a:cubicBezTo>
                <a:cubicBezTo>
                  <a:pt x="263" y="109"/>
                  <a:pt x="263" y="109"/>
                  <a:pt x="263" y="110"/>
                </a:cubicBezTo>
                <a:close/>
                <a:moveTo>
                  <a:pt x="214" y="60"/>
                </a:moveTo>
                <a:cubicBezTo>
                  <a:pt x="214" y="60"/>
                  <a:pt x="215" y="59"/>
                  <a:pt x="214" y="59"/>
                </a:cubicBezTo>
                <a:cubicBezTo>
                  <a:pt x="214" y="58"/>
                  <a:pt x="215" y="58"/>
                  <a:pt x="214" y="58"/>
                </a:cubicBezTo>
                <a:cubicBezTo>
                  <a:pt x="214" y="58"/>
                  <a:pt x="214" y="58"/>
                  <a:pt x="214" y="58"/>
                </a:cubicBezTo>
                <a:cubicBezTo>
                  <a:pt x="214" y="59"/>
                  <a:pt x="214" y="59"/>
                  <a:pt x="214" y="60"/>
                </a:cubicBezTo>
                <a:close/>
                <a:moveTo>
                  <a:pt x="264" y="101"/>
                </a:moveTo>
                <a:cubicBezTo>
                  <a:pt x="264" y="102"/>
                  <a:pt x="264" y="103"/>
                  <a:pt x="264" y="104"/>
                </a:cubicBezTo>
                <a:cubicBezTo>
                  <a:pt x="264" y="103"/>
                  <a:pt x="264" y="102"/>
                  <a:pt x="264" y="102"/>
                </a:cubicBezTo>
                <a:lnTo>
                  <a:pt x="264" y="101"/>
                </a:lnTo>
                <a:close/>
                <a:moveTo>
                  <a:pt x="264" y="106"/>
                </a:moveTo>
                <a:cubicBezTo>
                  <a:pt x="264" y="104"/>
                  <a:pt x="264" y="104"/>
                  <a:pt x="264" y="104"/>
                </a:cubicBezTo>
                <a:cubicBezTo>
                  <a:pt x="264" y="105"/>
                  <a:pt x="264" y="106"/>
                  <a:pt x="264" y="108"/>
                </a:cubicBezTo>
                <a:cubicBezTo>
                  <a:pt x="264" y="107"/>
                  <a:pt x="264" y="107"/>
                  <a:pt x="264" y="106"/>
                </a:cubicBezTo>
                <a:close/>
                <a:moveTo>
                  <a:pt x="262" y="70"/>
                </a:moveTo>
                <a:cubicBezTo>
                  <a:pt x="263" y="70"/>
                  <a:pt x="263" y="70"/>
                  <a:pt x="263" y="70"/>
                </a:cubicBezTo>
                <a:cubicBezTo>
                  <a:pt x="262" y="70"/>
                  <a:pt x="263" y="70"/>
                  <a:pt x="262" y="70"/>
                </a:cubicBezTo>
                <a:close/>
                <a:moveTo>
                  <a:pt x="216" y="79"/>
                </a:moveTo>
                <a:cubicBezTo>
                  <a:pt x="216" y="79"/>
                  <a:pt x="216" y="79"/>
                  <a:pt x="216" y="79"/>
                </a:cubicBezTo>
                <a:cubicBezTo>
                  <a:pt x="216" y="79"/>
                  <a:pt x="216" y="79"/>
                  <a:pt x="216" y="79"/>
                </a:cubicBezTo>
                <a:close/>
                <a:moveTo>
                  <a:pt x="231" y="95"/>
                </a:moveTo>
                <a:cubicBezTo>
                  <a:pt x="231" y="95"/>
                  <a:pt x="231" y="95"/>
                  <a:pt x="231" y="95"/>
                </a:cubicBezTo>
                <a:cubicBezTo>
                  <a:pt x="231" y="95"/>
                  <a:pt x="231" y="95"/>
                  <a:pt x="231" y="95"/>
                </a:cubicBezTo>
                <a:close/>
                <a:moveTo>
                  <a:pt x="216" y="77"/>
                </a:moveTo>
                <a:cubicBezTo>
                  <a:pt x="216" y="77"/>
                  <a:pt x="216" y="77"/>
                  <a:pt x="216" y="77"/>
                </a:cubicBezTo>
                <a:cubicBezTo>
                  <a:pt x="216" y="77"/>
                  <a:pt x="216" y="77"/>
                  <a:pt x="216" y="77"/>
                </a:cubicBezTo>
                <a:close/>
                <a:moveTo>
                  <a:pt x="216" y="79"/>
                </a:moveTo>
                <a:cubicBezTo>
                  <a:pt x="215" y="78"/>
                  <a:pt x="216" y="79"/>
                  <a:pt x="216" y="79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6" y="78"/>
                  <a:pt x="216" y="78"/>
                  <a:pt x="216" y="79"/>
                </a:cubicBezTo>
                <a:close/>
                <a:moveTo>
                  <a:pt x="216" y="78"/>
                </a:moveTo>
                <a:cubicBezTo>
                  <a:pt x="216" y="78"/>
                  <a:pt x="216" y="78"/>
                  <a:pt x="216" y="78"/>
                </a:cubicBezTo>
                <a:cubicBezTo>
                  <a:pt x="216" y="78"/>
                  <a:pt x="216" y="78"/>
                  <a:pt x="216" y="78"/>
                </a:cubicBezTo>
                <a:close/>
                <a:moveTo>
                  <a:pt x="216" y="77"/>
                </a:moveTo>
                <a:cubicBezTo>
                  <a:pt x="216" y="76"/>
                  <a:pt x="216" y="76"/>
                  <a:pt x="216" y="76"/>
                </a:cubicBezTo>
                <a:cubicBezTo>
                  <a:pt x="216" y="76"/>
                  <a:pt x="216" y="76"/>
                  <a:pt x="216" y="76"/>
                </a:cubicBezTo>
                <a:lnTo>
                  <a:pt x="216" y="77"/>
                </a:lnTo>
                <a:close/>
                <a:moveTo>
                  <a:pt x="216" y="70"/>
                </a:moveTo>
                <a:cubicBezTo>
                  <a:pt x="217" y="70"/>
                  <a:pt x="216" y="70"/>
                  <a:pt x="217" y="70"/>
                </a:cubicBezTo>
                <a:cubicBezTo>
                  <a:pt x="216" y="70"/>
                  <a:pt x="216" y="70"/>
                  <a:pt x="216" y="70"/>
                </a:cubicBezTo>
                <a:close/>
                <a:moveTo>
                  <a:pt x="214" y="66"/>
                </a:moveTo>
                <a:cubicBezTo>
                  <a:pt x="214" y="66"/>
                  <a:pt x="214" y="66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lose/>
                <a:moveTo>
                  <a:pt x="216" y="73"/>
                </a:moveTo>
                <a:cubicBezTo>
                  <a:pt x="217" y="74"/>
                  <a:pt x="216" y="75"/>
                  <a:pt x="216" y="76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16" y="74"/>
                  <a:pt x="216" y="74"/>
                  <a:pt x="216" y="74"/>
                </a:cubicBezTo>
                <a:cubicBezTo>
                  <a:pt x="217" y="74"/>
                  <a:pt x="216" y="74"/>
                  <a:pt x="216" y="73"/>
                </a:cubicBezTo>
                <a:close/>
                <a:moveTo>
                  <a:pt x="217" y="71"/>
                </a:moveTo>
                <a:cubicBezTo>
                  <a:pt x="217" y="71"/>
                  <a:pt x="217" y="71"/>
                  <a:pt x="217" y="71"/>
                </a:cubicBezTo>
                <a:cubicBezTo>
                  <a:pt x="217" y="71"/>
                  <a:pt x="216" y="71"/>
                  <a:pt x="216" y="71"/>
                </a:cubicBezTo>
                <a:lnTo>
                  <a:pt x="217" y="71"/>
                </a:lnTo>
                <a:close/>
                <a:moveTo>
                  <a:pt x="214" y="68"/>
                </a:moveTo>
                <a:cubicBezTo>
                  <a:pt x="214" y="68"/>
                  <a:pt x="214" y="68"/>
                  <a:pt x="214" y="68"/>
                </a:cubicBezTo>
                <a:cubicBezTo>
                  <a:pt x="215" y="68"/>
                  <a:pt x="215" y="68"/>
                  <a:pt x="215" y="68"/>
                </a:cubicBezTo>
                <a:lnTo>
                  <a:pt x="214" y="68"/>
                </a:lnTo>
                <a:close/>
                <a:moveTo>
                  <a:pt x="215" y="68"/>
                </a:moveTo>
                <a:cubicBezTo>
                  <a:pt x="214" y="68"/>
                  <a:pt x="214" y="68"/>
                  <a:pt x="214" y="68"/>
                </a:cubicBezTo>
                <a:cubicBezTo>
                  <a:pt x="214" y="68"/>
                  <a:pt x="214" y="68"/>
                  <a:pt x="214" y="68"/>
                </a:cubicBezTo>
                <a:cubicBezTo>
                  <a:pt x="215" y="68"/>
                  <a:pt x="215" y="68"/>
                  <a:pt x="215" y="68"/>
                </a:cubicBezTo>
                <a:close/>
                <a:moveTo>
                  <a:pt x="214" y="70"/>
                </a:moveTo>
                <a:cubicBezTo>
                  <a:pt x="214" y="69"/>
                  <a:pt x="214" y="69"/>
                  <a:pt x="214" y="69"/>
                </a:cubicBezTo>
                <a:cubicBezTo>
                  <a:pt x="214" y="69"/>
                  <a:pt x="214" y="69"/>
                  <a:pt x="214" y="69"/>
                </a:cubicBezTo>
                <a:lnTo>
                  <a:pt x="214" y="70"/>
                </a:lnTo>
                <a:close/>
                <a:moveTo>
                  <a:pt x="214" y="68"/>
                </a:moveTo>
                <a:cubicBezTo>
                  <a:pt x="214" y="69"/>
                  <a:pt x="214" y="69"/>
                  <a:pt x="214" y="69"/>
                </a:cubicBezTo>
                <a:cubicBezTo>
                  <a:pt x="214" y="69"/>
                  <a:pt x="214" y="69"/>
                  <a:pt x="214" y="69"/>
                </a:cubicBezTo>
                <a:lnTo>
                  <a:pt x="214" y="68"/>
                </a:lnTo>
                <a:close/>
                <a:moveTo>
                  <a:pt x="214" y="67"/>
                </a:moveTo>
                <a:cubicBezTo>
                  <a:pt x="215" y="67"/>
                  <a:pt x="215" y="67"/>
                  <a:pt x="215" y="67"/>
                </a:cubicBezTo>
                <a:cubicBezTo>
                  <a:pt x="214" y="67"/>
                  <a:pt x="214" y="67"/>
                  <a:pt x="214" y="67"/>
                </a:cubicBezTo>
                <a:close/>
                <a:moveTo>
                  <a:pt x="214" y="65"/>
                </a:moveTo>
                <a:cubicBezTo>
                  <a:pt x="214" y="65"/>
                  <a:pt x="214" y="65"/>
                  <a:pt x="214" y="65"/>
                </a:cubicBezTo>
                <a:cubicBezTo>
                  <a:pt x="214" y="65"/>
                  <a:pt x="214" y="65"/>
                  <a:pt x="214" y="65"/>
                </a:cubicBezTo>
                <a:close/>
                <a:moveTo>
                  <a:pt x="214" y="67"/>
                </a:moveTo>
                <a:cubicBezTo>
                  <a:pt x="214" y="67"/>
                  <a:pt x="214" y="67"/>
                  <a:pt x="214" y="67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4" y="66"/>
                  <a:pt x="214" y="66"/>
                  <a:pt x="214" y="66"/>
                </a:cubicBezTo>
                <a:lnTo>
                  <a:pt x="214" y="67"/>
                </a:lnTo>
                <a:close/>
                <a:moveTo>
                  <a:pt x="215" y="77"/>
                </a:moveTo>
                <a:cubicBezTo>
                  <a:pt x="215" y="77"/>
                  <a:pt x="215" y="77"/>
                  <a:pt x="215" y="77"/>
                </a:cubicBezTo>
                <a:cubicBezTo>
                  <a:pt x="215" y="77"/>
                  <a:pt x="215" y="77"/>
                  <a:pt x="215" y="77"/>
                </a:cubicBezTo>
                <a:close/>
                <a:moveTo>
                  <a:pt x="229" y="88"/>
                </a:moveTo>
                <a:cubicBezTo>
                  <a:pt x="229" y="87"/>
                  <a:pt x="229" y="87"/>
                  <a:pt x="229" y="87"/>
                </a:cubicBezTo>
                <a:cubicBezTo>
                  <a:pt x="229" y="87"/>
                  <a:pt x="229" y="87"/>
                  <a:pt x="229" y="87"/>
                </a:cubicBezTo>
                <a:lnTo>
                  <a:pt x="229" y="88"/>
                </a:lnTo>
                <a:close/>
                <a:moveTo>
                  <a:pt x="235" y="99"/>
                </a:moveTo>
                <a:cubicBezTo>
                  <a:pt x="235" y="99"/>
                  <a:pt x="235" y="99"/>
                  <a:pt x="235" y="99"/>
                </a:cubicBezTo>
                <a:cubicBezTo>
                  <a:pt x="235" y="99"/>
                  <a:pt x="235" y="99"/>
                  <a:pt x="235" y="99"/>
                </a:cubicBezTo>
                <a:close/>
                <a:moveTo>
                  <a:pt x="236" y="98"/>
                </a:moveTo>
                <a:cubicBezTo>
                  <a:pt x="236" y="98"/>
                  <a:pt x="236" y="98"/>
                  <a:pt x="236" y="98"/>
                </a:cubicBezTo>
                <a:cubicBezTo>
                  <a:pt x="236" y="98"/>
                  <a:pt x="236" y="98"/>
                  <a:pt x="236" y="98"/>
                </a:cubicBezTo>
                <a:close/>
                <a:moveTo>
                  <a:pt x="235" y="100"/>
                </a:moveTo>
                <a:cubicBezTo>
                  <a:pt x="235" y="101"/>
                  <a:pt x="235" y="101"/>
                  <a:pt x="234" y="102"/>
                </a:cubicBezTo>
                <a:cubicBezTo>
                  <a:pt x="235" y="101"/>
                  <a:pt x="235" y="101"/>
                  <a:pt x="235" y="100"/>
                </a:cubicBezTo>
                <a:close/>
                <a:moveTo>
                  <a:pt x="244" y="81"/>
                </a:moveTo>
                <a:cubicBezTo>
                  <a:pt x="244" y="81"/>
                  <a:pt x="244" y="81"/>
                  <a:pt x="244" y="81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44" y="81"/>
                  <a:pt x="244" y="81"/>
                  <a:pt x="244" y="81"/>
                </a:cubicBezTo>
                <a:cubicBezTo>
                  <a:pt x="244" y="79"/>
                  <a:pt x="244" y="76"/>
                  <a:pt x="244" y="74"/>
                </a:cubicBezTo>
                <a:cubicBezTo>
                  <a:pt x="244" y="76"/>
                  <a:pt x="243" y="78"/>
                  <a:pt x="244" y="79"/>
                </a:cubicBezTo>
                <a:cubicBezTo>
                  <a:pt x="243" y="80"/>
                  <a:pt x="243" y="80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1"/>
                  <a:pt x="243" y="81"/>
                  <a:pt x="243" y="81"/>
                </a:cubicBezTo>
                <a:cubicBezTo>
                  <a:pt x="243" y="83"/>
                  <a:pt x="243" y="86"/>
                  <a:pt x="243" y="89"/>
                </a:cubicBezTo>
                <a:cubicBezTo>
                  <a:pt x="243" y="90"/>
                  <a:pt x="242" y="91"/>
                  <a:pt x="242" y="92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43" y="92"/>
                  <a:pt x="242" y="93"/>
                  <a:pt x="242" y="94"/>
                </a:cubicBezTo>
                <a:cubicBezTo>
                  <a:pt x="242" y="95"/>
                  <a:pt x="242" y="96"/>
                  <a:pt x="242" y="97"/>
                </a:cubicBezTo>
                <a:cubicBezTo>
                  <a:pt x="242" y="97"/>
                  <a:pt x="242" y="97"/>
                  <a:pt x="242" y="97"/>
                </a:cubicBezTo>
                <a:cubicBezTo>
                  <a:pt x="242" y="97"/>
                  <a:pt x="242" y="97"/>
                  <a:pt x="242" y="97"/>
                </a:cubicBezTo>
                <a:cubicBezTo>
                  <a:pt x="242" y="97"/>
                  <a:pt x="241" y="98"/>
                  <a:pt x="242" y="98"/>
                </a:cubicBezTo>
                <a:cubicBezTo>
                  <a:pt x="241" y="99"/>
                  <a:pt x="241" y="99"/>
                  <a:pt x="241" y="99"/>
                </a:cubicBezTo>
                <a:cubicBezTo>
                  <a:pt x="241" y="99"/>
                  <a:pt x="242" y="99"/>
                  <a:pt x="242" y="99"/>
                </a:cubicBezTo>
                <a:cubicBezTo>
                  <a:pt x="241" y="99"/>
                  <a:pt x="241" y="100"/>
                  <a:pt x="241" y="100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41" y="100"/>
                  <a:pt x="241" y="101"/>
                  <a:pt x="241" y="101"/>
                </a:cubicBezTo>
                <a:cubicBezTo>
                  <a:pt x="241" y="101"/>
                  <a:pt x="241" y="100"/>
                  <a:pt x="241" y="99"/>
                </a:cubicBezTo>
                <a:cubicBezTo>
                  <a:pt x="241" y="99"/>
                  <a:pt x="241" y="98"/>
                  <a:pt x="241" y="97"/>
                </a:cubicBezTo>
                <a:cubicBezTo>
                  <a:pt x="241" y="97"/>
                  <a:pt x="241" y="97"/>
                  <a:pt x="241" y="97"/>
                </a:cubicBezTo>
                <a:cubicBezTo>
                  <a:pt x="241" y="98"/>
                  <a:pt x="241" y="98"/>
                  <a:pt x="241" y="99"/>
                </a:cubicBezTo>
                <a:cubicBezTo>
                  <a:pt x="241" y="99"/>
                  <a:pt x="240" y="100"/>
                  <a:pt x="241" y="100"/>
                </a:cubicBezTo>
                <a:cubicBezTo>
                  <a:pt x="240" y="101"/>
                  <a:pt x="241" y="102"/>
                  <a:pt x="240" y="103"/>
                </a:cubicBezTo>
                <a:cubicBezTo>
                  <a:pt x="240" y="103"/>
                  <a:pt x="240" y="103"/>
                  <a:pt x="240" y="103"/>
                </a:cubicBezTo>
                <a:cubicBezTo>
                  <a:pt x="240" y="104"/>
                  <a:pt x="240" y="104"/>
                  <a:pt x="240" y="105"/>
                </a:cubicBezTo>
                <a:cubicBezTo>
                  <a:pt x="239" y="107"/>
                  <a:pt x="239" y="108"/>
                  <a:pt x="238" y="110"/>
                </a:cubicBezTo>
                <a:cubicBezTo>
                  <a:pt x="238" y="110"/>
                  <a:pt x="238" y="110"/>
                  <a:pt x="238" y="110"/>
                </a:cubicBezTo>
                <a:cubicBezTo>
                  <a:pt x="238" y="111"/>
                  <a:pt x="238" y="111"/>
                  <a:pt x="237" y="112"/>
                </a:cubicBezTo>
                <a:cubicBezTo>
                  <a:pt x="238" y="113"/>
                  <a:pt x="237" y="114"/>
                  <a:pt x="237" y="114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15"/>
                  <a:pt x="237" y="115"/>
                  <a:pt x="237" y="114"/>
                </a:cubicBezTo>
                <a:cubicBezTo>
                  <a:pt x="237" y="115"/>
                  <a:pt x="237" y="115"/>
                  <a:pt x="237" y="116"/>
                </a:cubicBezTo>
                <a:cubicBezTo>
                  <a:pt x="236" y="116"/>
                  <a:pt x="237" y="116"/>
                  <a:pt x="236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6" y="116"/>
                  <a:pt x="236" y="116"/>
                  <a:pt x="236" y="116"/>
                </a:cubicBezTo>
                <a:cubicBezTo>
                  <a:pt x="236" y="116"/>
                  <a:pt x="236" y="116"/>
                  <a:pt x="236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17"/>
                  <a:pt x="236" y="117"/>
                  <a:pt x="236" y="117"/>
                </a:cubicBezTo>
                <a:cubicBezTo>
                  <a:pt x="237" y="117"/>
                  <a:pt x="237" y="117"/>
                  <a:pt x="237" y="117"/>
                </a:cubicBezTo>
                <a:cubicBezTo>
                  <a:pt x="237" y="116"/>
                  <a:pt x="237" y="115"/>
                  <a:pt x="238" y="115"/>
                </a:cubicBezTo>
                <a:cubicBezTo>
                  <a:pt x="237" y="114"/>
                  <a:pt x="238" y="114"/>
                  <a:pt x="238" y="114"/>
                </a:cubicBezTo>
                <a:cubicBezTo>
                  <a:pt x="238" y="114"/>
                  <a:pt x="238" y="114"/>
                  <a:pt x="238" y="114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9" y="112"/>
                  <a:pt x="239" y="112"/>
                  <a:pt x="239" y="111"/>
                </a:cubicBezTo>
                <a:cubicBezTo>
                  <a:pt x="243" y="101"/>
                  <a:pt x="242" y="91"/>
                  <a:pt x="244" y="81"/>
                </a:cubicBezTo>
                <a:close/>
                <a:moveTo>
                  <a:pt x="241" y="103"/>
                </a:moveTo>
                <a:cubicBezTo>
                  <a:pt x="241" y="103"/>
                  <a:pt x="241" y="103"/>
                  <a:pt x="241" y="104"/>
                </a:cubicBezTo>
                <a:cubicBezTo>
                  <a:pt x="240" y="104"/>
                  <a:pt x="240" y="105"/>
                  <a:pt x="240" y="106"/>
                </a:cubicBezTo>
                <a:cubicBezTo>
                  <a:pt x="240" y="106"/>
                  <a:pt x="240" y="106"/>
                  <a:pt x="240" y="106"/>
                </a:cubicBezTo>
                <a:cubicBezTo>
                  <a:pt x="240" y="106"/>
                  <a:pt x="240" y="106"/>
                  <a:pt x="240" y="106"/>
                </a:cubicBezTo>
                <a:cubicBezTo>
                  <a:pt x="240" y="106"/>
                  <a:pt x="240" y="106"/>
                  <a:pt x="240" y="106"/>
                </a:cubicBezTo>
                <a:cubicBezTo>
                  <a:pt x="240" y="107"/>
                  <a:pt x="239" y="109"/>
                  <a:pt x="239" y="110"/>
                </a:cubicBezTo>
                <a:cubicBezTo>
                  <a:pt x="239" y="110"/>
                  <a:pt x="239" y="110"/>
                  <a:pt x="239" y="110"/>
                </a:cubicBezTo>
                <a:cubicBezTo>
                  <a:pt x="239" y="109"/>
                  <a:pt x="239" y="108"/>
                  <a:pt x="239" y="108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9" y="108"/>
                  <a:pt x="240" y="107"/>
                  <a:pt x="239" y="107"/>
                </a:cubicBezTo>
                <a:cubicBezTo>
                  <a:pt x="239" y="107"/>
                  <a:pt x="239" y="107"/>
                  <a:pt x="239" y="107"/>
                </a:cubicBezTo>
                <a:cubicBezTo>
                  <a:pt x="240" y="105"/>
                  <a:pt x="240" y="104"/>
                  <a:pt x="240" y="103"/>
                </a:cubicBezTo>
                <a:cubicBezTo>
                  <a:pt x="241" y="103"/>
                  <a:pt x="240" y="102"/>
                  <a:pt x="241" y="102"/>
                </a:cubicBezTo>
                <a:cubicBezTo>
                  <a:pt x="241" y="102"/>
                  <a:pt x="241" y="102"/>
                  <a:pt x="241" y="102"/>
                </a:cubicBezTo>
                <a:cubicBezTo>
                  <a:pt x="241" y="102"/>
                  <a:pt x="240" y="102"/>
                  <a:pt x="241" y="102"/>
                </a:cubicBezTo>
                <a:cubicBezTo>
                  <a:pt x="241" y="102"/>
                  <a:pt x="241" y="101"/>
                  <a:pt x="241" y="100"/>
                </a:cubicBezTo>
                <a:cubicBezTo>
                  <a:pt x="241" y="101"/>
                  <a:pt x="241" y="102"/>
                  <a:pt x="241" y="103"/>
                </a:cubicBezTo>
                <a:close/>
                <a:moveTo>
                  <a:pt x="234" y="102"/>
                </a:moveTo>
                <a:cubicBezTo>
                  <a:pt x="234" y="102"/>
                  <a:pt x="234" y="102"/>
                  <a:pt x="234" y="102"/>
                </a:cubicBezTo>
                <a:cubicBezTo>
                  <a:pt x="234" y="102"/>
                  <a:pt x="234" y="102"/>
                  <a:pt x="234" y="102"/>
                </a:cubicBezTo>
                <a:close/>
                <a:moveTo>
                  <a:pt x="236" y="117"/>
                </a:moveTo>
                <a:cubicBezTo>
                  <a:pt x="236" y="117"/>
                  <a:pt x="236" y="117"/>
                  <a:pt x="236" y="117"/>
                </a:cubicBezTo>
                <a:cubicBezTo>
                  <a:pt x="237" y="117"/>
                  <a:pt x="237" y="117"/>
                  <a:pt x="237" y="117"/>
                </a:cubicBezTo>
                <a:lnTo>
                  <a:pt x="236" y="117"/>
                </a:lnTo>
                <a:close/>
                <a:moveTo>
                  <a:pt x="236" y="118"/>
                </a:moveTo>
                <a:cubicBezTo>
                  <a:pt x="236" y="117"/>
                  <a:pt x="236" y="117"/>
                  <a:pt x="236" y="117"/>
                </a:cubicBezTo>
                <a:cubicBezTo>
                  <a:pt x="236" y="118"/>
                  <a:pt x="236" y="118"/>
                  <a:pt x="236" y="118"/>
                </a:cubicBezTo>
                <a:close/>
                <a:moveTo>
                  <a:pt x="236" y="98"/>
                </a:moveTo>
                <a:cubicBezTo>
                  <a:pt x="236" y="98"/>
                  <a:pt x="236" y="97"/>
                  <a:pt x="236" y="9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6" y="97"/>
                  <a:pt x="236" y="97"/>
                  <a:pt x="236" y="98"/>
                </a:cubicBezTo>
                <a:close/>
                <a:moveTo>
                  <a:pt x="236" y="108"/>
                </a:moveTo>
                <a:cubicBezTo>
                  <a:pt x="236" y="109"/>
                  <a:pt x="236" y="109"/>
                  <a:pt x="236" y="110"/>
                </a:cubicBezTo>
                <a:cubicBezTo>
                  <a:pt x="236" y="110"/>
                  <a:pt x="236" y="109"/>
                  <a:pt x="236" y="108"/>
                </a:cubicBezTo>
                <a:close/>
                <a:moveTo>
                  <a:pt x="235" y="99"/>
                </a:moveTo>
                <a:cubicBezTo>
                  <a:pt x="236" y="98"/>
                  <a:pt x="236" y="98"/>
                  <a:pt x="236" y="98"/>
                </a:cubicBezTo>
                <a:cubicBezTo>
                  <a:pt x="236" y="98"/>
                  <a:pt x="236" y="98"/>
                  <a:pt x="236" y="98"/>
                </a:cubicBezTo>
                <a:lnTo>
                  <a:pt x="235" y="99"/>
                </a:lnTo>
                <a:close/>
                <a:moveTo>
                  <a:pt x="238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9" y="98"/>
                  <a:pt x="239" y="97"/>
                  <a:pt x="239" y="96"/>
                </a:cubicBezTo>
                <a:cubicBezTo>
                  <a:pt x="239" y="96"/>
                  <a:pt x="239" y="96"/>
                  <a:pt x="239" y="96"/>
                </a:cubicBezTo>
                <a:cubicBezTo>
                  <a:pt x="239" y="96"/>
                  <a:pt x="238" y="97"/>
                  <a:pt x="238" y="98"/>
                </a:cubicBezTo>
                <a:close/>
                <a:moveTo>
                  <a:pt x="239" y="84"/>
                </a:moveTo>
                <a:cubicBezTo>
                  <a:pt x="239" y="83"/>
                  <a:pt x="239" y="83"/>
                  <a:pt x="239" y="83"/>
                </a:cubicBezTo>
                <a:cubicBezTo>
                  <a:pt x="239" y="83"/>
                  <a:pt x="239" y="84"/>
                  <a:pt x="239" y="84"/>
                </a:cubicBezTo>
                <a:close/>
                <a:moveTo>
                  <a:pt x="238" y="94"/>
                </a:moveTo>
                <a:cubicBezTo>
                  <a:pt x="238" y="94"/>
                  <a:pt x="238" y="94"/>
                  <a:pt x="238" y="94"/>
                </a:cubicBezTo>
                <a:cubicBezTo>
                  <a:pt x="237" y="94"/>
                  <a:pt x="237" y="94"/>
                  <a:pt x="237" y="94"/>
                </a:cubicBezTo>
                <a:lnTo>
                  <a:pt x="238" y="94"/>
                </a:lnTo>
                <a:close/>
                <a:moveTo>
                  <a:pt x="260" y="101"/>
                </a:moveTo>
                <a:cubicBezTo>
                  <a:pt x="260" y="101"/>
                  <a:pt x="260" y="101"/>
                  <a:pt x="260" y="101"/>
                </a:cubicBezTo>
                <a:cubicBezTo>
                  <a:pt x="260" y="101"/>
                  <a:pt x="260" y="101"/>
                  <a:pt x="260" y="101"/>
                </a:cubicBezTo>
                <a:cubicBezTo>
                  <a:pt x="260" y="101"/>
                  <a:pt x="260" y="101"/>
                  <a:pt x="260" y="101"/>
                </a:cubicBezTo>
                <a:close/>
                <a:moveTo>
                  <a:pt x="237" y="73"/>
                </a:moveTo>
                <a:cubicBezTo>
                  <a:pt x="237" y="71"/>
                  <a:pt x="237" y="71"/>
                  <a:pt x="237" y="71"/>
                </a:cubicBezTo>
                <a:cubicBezTo>
                  <a:pt x="237" y="73"/>
                  <a:pt x="237" y="73"/>
                  <a:pt x="237" y="73"/>
                </a:cubicBezTo>
                <a:close/>
                <a:moveTo>
                  <a:pt x="261" y="99"/>
                </a:moveTo>
                <a:cubicBezTo>
                  <a:pt x="261" y="99"/>
                  <a:pt x="261" y="99"/>
                  <a:pt x="261" y="99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61" y="101"/>
                  <a:pt x="261" y="103"/>
                  <a:pt x="261" y="104"/>
                </a:cubicBezTo>
                <a:cubicBezTo>
                  <a:pt x="261" y="104"/>
                  <a:pt x="260" y="105"/>
                  <a:pt x="261" y="105"/>
                </a:cubicBezTo>
                <a:cubicBezTo>
                  <a:pt x="260" y="106"/>
                  <a:pt x="261" y="106"/>
                  <a:pt x="260" y="107"/>
                </a:cubicBezTo>
                <a:cubicBezTo>
                  <a:pt x="260" y="108"/>
                  <a:pt x="260" y="109"/>
                  <a:pt x="259" y="110"/>
                </a:cubicBezTo>
                <a:cubicBezTo>
                  <a:pt x="260" y="109"/>
                  <a:pt x="260" y="109"/>
                  <a:pt x="260" y="108"/>
                </a:cubicBezTo>
                <a:cubicBezTo>
                  <a:pt x="261" y="105"/>
                  <a:pt x="261" y="102"/>
                  <a:pt x="262" y="98"/>
                </a:cubicBezTo>
                <a:cubicBezTo>
                  <a:pt x="261" y="98"/>
                  <a:pt x="261" y="98"/>
                  <a:pt x="261" y="98"/>
                </a:cubicBezTo>
                <a:cubicBezTo>
                  <a:pt x="261" y="99"/>
                  <a:pt x="261" y="99"/>
                  <a:pt x="261" y="99"/>
                </a:cubicBezTo>
                <a:close/>
                <a:moveTo>
                  <a:pt x="260" y="100"/>
                </a:moveTo>
                <a:cubicBezTo>
                  <a:pt x="260" y="100"/>
                  <a:pt x="260" y="100"/>
                  <a:pt x="260" y="100"/>
                </a:cubicBezTo>
                <a:cubicBezTo>
                  <a:pt x="260" y="100"/>
                  <a:pt x="260" y="100"/>
                  <a:pt x="260" y="101"/>
                </a:cubicBezTo>
                <a:cubicBezTo>
                  <a:pt x="260" y="100"/>
                  <a:pt x="260" y="100"/>
                  <a:pt x="260" y="100"/>
                </a:cubicBezTo>
                <a:close/>
                <a:moveTo>
                  <a:pt x="237" y="70"/>
                </a:moveTo>
                <a:cubicBezTo>
                  <a:pt x="237" y="70"/>
                  <a:pt x="237" y="70"/>
                  <a:pt x="237" y="70"/>
                </a:cubicBezTo>
                <a:cubicBezTo>
                  <a:pt x="237" y="71"/>
                  <a:pt x="237" y="71"/>
                  <a:pt x="237" y="71"/>
                </a:cubicBezTo>
                <a:lnTo>
                  <a:pt x="237" y="70"/>
                </a:lnTo>
                <a:close/>
                <a:moveTo>
                  <a:pt x="237" y="115"/>
                </a:moveTo>
                <a:cubicBezTo>
                  <a:pt x="237" y="115"/>
                  <a:pt x="237" y="115"/>
                  <a:pt x="237" y="115"/>
                </a:cubicBezTo>
                <a:cubicBezTo>
                  <a:pt x="237" y="115"/>
                  <a:pt x="237" y="115"/>
                  <a:pt x="237" y="115"/>
                </a:cubicBezTo>
                <a:close/>
                <a:moveTo>
                  <a:pt x="241" y="93"/>
                </a:moveTo>
                <a:cubicBezTo>
                  <a:pt x="242" y="92"/>
                  <a:pt x="242" y="92"/>
                  <a:pt x="242" y="91"/>
                </a:cubicBezTo>
                <a:cubicBezTo>
                  <a:pt x="242" y="91"/>
                  <a:pt x="242" y="92"/>
                  <a:pt x="241" y="92"/>
                </a:cubicBezTo>
                <a:lnTo>
                  <a:pt x="241" y="93"/>
                </a:lnTo>
                <a:close/>
                <a:moveTo>
                  <a:pt x="244" y="90"/>
                </a:moveTo>
                <a:cubicBezTo>
                  <a:pt x="244" y="90"/>
                  <a:pt x="244" y="90"/>
                  <a:pt x="244" y="90"/>
                </a:cubicBezTo>
                <a:cubicBezTo>
                  <a:pt x="244" y="89"/>
                  <a:pt x="244" y="89"/>
                  <a:pt x="244" y="89"/>
                </a:cubicBezTo>
                <a:cubicBezTo>
                  <a:pt x="244" y="89"/>
                  <a:pt x="244" y="89"/>
                  <a:pt x="244" y="90"/>
                </a:cubicBezTo>
                <a:close/>
                <a:moveTo>
                  <a:pt x="243" y="97"/>
                </a:moveTo>
                <a:cubicBezTo>
                  <a:pt x="244" y="97"/>
                  <a:pt x="244" y="96"/>
                  <a:pt x="244" y="95"/>
                </a:cubicBezTo>
                <a:cubicBezTo>
                  <a:pt x="244" y="94"/>
                  <a:pt x="244" y="92"/>
                  <a:pt x="244" y="90"/>
                </a:cubicBezTo>
                <a:cubicBezTo>
                  <a:pt x="244" y="90"/>
                  <a:pt x="244" y="90"/>
                  <a:pt x="244" y="90"/>
                </a:cubicBezTo>
                <a:cubicBezTo>
                  <a:pt x="244" y="91"/>
                  <a:pt x="244" y="91"/>
                  <a:pt x="244" y="92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4" y="93"/>
                  <a:pt x="244" y="94"/>
                  <a:pt x="244" y="94"/>
                </a:cubicBezTo>
                <a:cubicBezTo>
                  <a:pt x="244" y="94"/>
                  <a:pt x="244" y="95"/>
                  <a:pt x="244" y="96"/>
                </a:cubicBezTo>
                <a:cubicBezTo>
                  <a:pt x="244" y="96"/>
                  <a:pt x="244" y="97"/>
                  <a:pt x="243" y="97"/>
                </a:cubicBezTo>
                <a:close/>
                <a:moveTo>
                  <a:pt x="244" y="88"/>
                </a:moveTo>
                <a:cubicBezTo>
                  <a:pt x="244" y="88"/>
                  <a:pt x="244" y="88"/>
                  <a:pt x="244" y="88"/>
                </a:cubicBezTo>
                <a:cubicBezTo>
                  <a:pt x="244" y="88"/>
                  <a:pt x="244" y="88"/>
                  <a:pt x="244" y="88"/>
                </a:cubicBezTo>
                <a:close/>
                <a:moveTo>
                  <a:pt x="243" y="97"/>
                </a:moveTo>
                <a:cubicBezTo>
                  <a:pt x="243" y="97"/>
                  <a:pt x="243" y="97"/>
                  <a:pt x="243" y="97"/>
                </a:cubicBezTo>
                <a:cubicBezTo>
                  <a:pt x="243" y="97"/>
                  <a:pt x="243" y="97"/>
                  <a:pt x="243" y="97"/>
                </a:cubicBezTo>
                <a:cubicBezTo>
                  <a:pt x="243" y="97"/>
                  <a:pt x="243" y="97"/>
                  <a:pt x="243" y="97"/>
                </a:cubicBezTo>
                <a:close/>
                <a:moveTo>
                  <a:pt x="243" y="100"/>
                </a:moveTo>
                <a:cubicBezTo>
                  <a:pt x="243" y="100"/>
                  <a:pt x="243" y="100"/>
                  <a:pt x="243" y="100"/>
                </a:cubicBezTo>
                <a:cubicBezTo>
                  <a:pt x="243" y="100"/>
                  <a:pt x="243" y="100"/>
                  <a:pt x="243" y="100"/>
                </a:cubicBezTo>
                <a:close/>
                <a:moveTo>
                  <a:pt x="260" y="110"/>
                </a:moveTo>
                <a:cubicBezTo>
                  <a:pt x="260" y="110"/>
                  <a:pt x="260" y="110"/>
                  <a:pt x="260" y="110"/>
                </a:cubicBezTo>
                <a:cubicBezTo>
                  <a:pt x="260" y="110"/>
                  <a:pt x="259" y="111"/>
                  <a:pt x="259" y="112"/>
                </a:cubicBezTo>
                <a:cubicBezTo>
                  <a:pt x="259" y="111"/>
                  <a:pt x="260" y="110"/>
                  <a:pt x="260" y="109"/>
                </a:cubicBezTo>
                <a:cubicBezTo>
                  <a:pt x="260" y="109"/>
                  <a:pt x="260" y="109"/>
                  <a:pt x="260" y="110"/>
                </a:cubicBezTo>
                <a:close/>
                <a:moveTo>
                  <a:pt x="239" y="113"/>
                </a:moveTo>
                <a:cubicBezTo>
                  <a:pt x="239" y="113"/>
                  <a:pt x="239" y="114"/>
                  <a:pt x="239" y="114"/>
                </a:cubicBezTo>
                <a:cubicBezTo>
                  <a:pt x="239" y="114"/>
                  <a:pt x="239" y="113"/>
                  <a:pt x="239" y="113"/>
                </a:cubicBezTo>
                <a:cubicBezTo>
                  <a:pt x="240" y="113"/>
                  <a:pt x="240" y="112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1" y="110"/>
                  <a:pt x="240" y="109"/>
                  <a:pt x="241" y="108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240" y="110"/>
                  <a:pt x="240" y="112"/>
                  <a:pt x="239" y="113"/>
                </a:cubicBezTo>
                <a:close/>
                <a:moveTo>
                  <a:pt x="240" y="115"/>
                </a:moveTo>
                <a:cubicBezTo>
                  <a:pt x="240" y="115"/>
                  <a:pt x="240" y="115"/>
                  <a:pt x="240" y="115"/>
                </a:cubicBezTo>
                <a:cubicBezTo>
                  <a:pt x="240" y="115"/>
                  <a:pt x="240" y="115"/>
                  <a:pt x="240" y="115"/>
                </a:cubicBezTo>
                <a:close/>
                <a:moveTo>
                  <a:pt x="240" y="115"/>
                </a:moveTo>
                <a:cubicBezTo>
                  <a:pt x="240" y="115"/>
                  <a:pt x="240" y="115"/>
                  <a:pt x="240" y="115"/>
                </a:cubicBezTo>
                <a:cubicBezTo>
                  <a:pt x="240" y="115"/>
                  <a:pt x="240" y="115"/>
                  <a:pt x="240" y="115"/>
                </a:cubicBezTo>
                <a:close/>
                <a:moveTo>
                  <a:pt x="241" y="96"/>
                </a:moveTo>
                <a:cubicBezTo>
                  <a:pt x="241" y="96"/>
                  <a:pt x="241" y="97"/>
                  <a:pt x="241" y="97"/>
                </a:cubicBezTo>
                <a:cubicBezTo>
                  <a:pt x="241" y="96"/>
                  <a:pt x="241" y="96"/>
                  <a:pt x="241" y="96"/>
                </a:cubicBezTo>
                <a:close/>
                <a:moveTo>
                  <a:pt x="242" y="93"/>
                </a:moveTo>
                <a:cubicBezTo>
                  <a:pt x="241" y="93"/>
                  <a:pt x="241" y="93"/>
                  <a:pt x="241" y="93"/>
                </a:cubicBezTo>
                <a:cubicBezTo>
                  <a:pt x="241" y="93"/>
                  <a:pt x="241" y="93"/>
                  <a:pt x="241" y="93"/>
                </a:cubicBezTo>
                <a:lnTo>
                  <a:pt x="242" y="93"/>
                </a:lnTo>
                <a:close/>
                <a:moveTo>
                  <a:pt x="241" y="94"/>
                </a:moveTo>
                <a:cubicBezTo>
                  <a:pt x="242" y="94"/>
                  <a:pt x="242" y="94"/>
                  <a:pt x="242" y="94"/>
                </a:cubicBezTo>
                <a:cubicBezTo>
                  <a:pt x="241" y="94"/>
                  <a:pt x="241" y="94"/>
                  <a:pt x="241" y="94"/>
                </a:cubicBezTo>
                <a:close/>
                <a:moveTo>
                  <a:pt x="241" y="95"/>
                </a:moveTo>
                <a:cubicBezTo>
                  <a:pt x="241" y="95"/>
                  <a:pt x="241" y="95"/>
                  <a:pt x="241" y="95"/>
                </a:cubicBezTo>
                <a:cubicBezTo>
                  <a:pt x="241" y="95"/>
                  <a:pt x="241" y="95"/>
                  <a:pt x="241" y="95"/>
                </a:cubicBezTo>
                <a:close/>
                <a:moveTo>
                  <a:pt x="231" y="94"/>
                </a:move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5"/>
                  <a:pt x="231" y="95"/>
                </a:cubicBez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lose/>
                <a:moveTo>
                  <a:pt x="241" y="96"/>
                </a:moveTo>
                <a:cubicBezTo>
                  <a:pt x="241" y="96"/>
                  <a:pt x="241" y="96"/>
                  <a:pt x="241" y="96"/>
                </a:cubicBezTo>
                <a:cubicBezTo>
                  <a:pt x="241" y="96"/>
                  <a:pt x="241" y="96"/>
                  <a:pt x="241" y="96"/>
                </a:cubicBezTo>
                <a:close/>
                <a:moveTo>
                  <a:pt x="241" y="96"/>
                </a:moveTo>
                <a:cubicBezTo>
                  <a:pt x="241" y="96"/>
                  <a:pt x="241" y="96"/>
                  <a:pt x="241" y="96"/>
                </a:cubicBezTo>
                <a:cubicBezTo>
                  <a:pt x="241" y="96"/>
                  <a:pt x="241" y="96"/>
                  <a:pt x="241" y="96"/>
                </a:cubicBezTo>
                <a:cubicBezTo>
                  <a:pt x="241" y="96"/>
                  <a:pt x="241" y="96"/>
                  <a:pt x="241" y="96"/>
                </a:cubicBezTo>
                <a:close/>
                <a:moveTo>
                  <a:pt x="242" y="91"/>
                </a:moveTo>
                <a:cubicBezTo>
                  <a:pt x="242" y="91"/>
                  <a:pt x="242" y="91"/>
                  <a:pt x="242" y="91"/>
                </a:cubicBezTo>
                <a:cubicBezTo>
                  <a:pt x="242" y="91"/>
                  <a:pt x="242" y="91"/>
                  <a:pt x="242" y="91"/>
                </a:cubicBezTo>
                <a:close/>
                <a:moveTo>
                  <a:pt x="243" y="100"/>
                </a:move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8"/>
                  <a:pt x="243" y="98"/>
                  <a:pt x="243" y="97"/>
                </a:cubicBezTo>
                <a:cubicBezTo>
                  <a:pt x="243" y="98"/>
                  <a:pt x="243" y="99"/>
                  <a:pt x="243" y="99"/>
                </a:cubicBezTo>
                <a:lnTo>
                  <a:pt x="243" y="100"/>
                </a:lnTo>
                <a:close/>
                <a:moveTo>
                  <a:pt x="260" y="99"/>
                </a:moveTo>
                <a:cubicBezTo>
                  <a:pt x="260" y="99"/>
                  <a:pt x="260" y="99"/>
                  <a:pt x="260" y="99"/>
                </a:cubicBezTo>
                <a:cubicBezTo>
                  <a:pt x="260" y="99"/>
                  <a:pt x="260" y="99"/>
                  <a:pt x="260" y="99"/>
                </a:cubicBezTo>
                <a:cubicBezTo>
                  <a:pt x="260" y="99"/>
                  <a:pt x="260" y="99"/>
                  <a:pt x="260" y="99"/>
                </a:cubicBezTo>
                <a:close/>
                <a:moveTo>
                  <a:pt x="232" y="64"/>
                </a:moveTo>
                <a:cubicBezTo>
                  <a:pt x="232" y="64"/>
                  <a:pt x="232" y="64"/>
                  <a:pt x="232" y="64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65"/>
                  <a:pt x="233" y="65"/>
                  <a:pt x="232" y="64"/>
                </a:cubicBezTo>
                <a:close/>
                <a:moveTo>
                  <a:pt x="232" y="79"/>
                </a:moveTo>
                <a:cubicBezTo>
                  <a:pt x="232" y="79"/>
                  <a:pt x="232" y="79"/>
                  <a:pt x="232" y="79"/>
                </a:cubicBezTo>
                <a:cubicBezTo>
                  <a:pt x="232" y="79"/>
                  <a:pt x="232" y="79"/>
                  <a:pt x="232" y="79"/>
                </a:cubicBezTo>
                <a:close/>
                <a:moveTo>
                  <a:pt x="232" y="78"/>
                </a:move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32" y="77"/>
                  <a:pt x="232" y="77"/>
                </a:cubicBezTo>
                <a:lnTo>
                  <a:pt x="232" y="78"/>
                </a:lnTo>
                <a:close/>
                <a:moveTo>
                  <a:pt x="232" y="65"/>
                </a:moveTo>
                <a:cubicBezTo>
                  <a:pt x="232" y="65"/>
                  <a:pt x="232" y="65"/>
                  <a:pt x="232" y="65"/>
                </a:cubicBezTo>
                <a:cubicBezTo>
                  <a:pt x="232" y="65"/>
                  <a:pt x="232" y="65"/>
                  <a:pt x="232" y="65"/>
                </a:cubicBezTo>
                <a:close/>
                <a:moveTo>
                  <a:pt x="237" y="82"/>
                </a:moveTo>
                <a:cubicBezTo>
                  <a:pt x="237" y="82"/>
                  <a:pt x="237" y="83"/>
                  <a:pt x="236" y="84"/>
                </a:cubicBezTo>
                <a:cubicBezTo>
                  <a:pt x="237" y="84"/>
                  <a:pt x="237" y="83"/>
                  <a:pt x="237" y="82"/>
                </a:cubicBezTo>
                <a:close/>
                <a:moveTo>
                  <a:pt x="236" y="84"/>
                </a:moveTo>
                <a:cubicBezTo>
                  <a:pt x="236" y="84"/>
                  <a:pt x="236" y="84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lose/>
                <a:moveTo>
                  <a:pt x="232" y="104"/>
                </a:moveTo>
                <a:cubicBezTo>
                  <a:pt x="232" y="104"/>
                  <a:pt x="232" y="104"/>
                  <a:pt x="232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32" y="104"/>
                  <a:pt x="233" y="104"/>
                  <a:pt x="232" y="104"/>
                </a:cubicBezTo>
                <a:close/>
                <a:moveTo>
                  <a:pt x="232" y="77"/>
                </a:move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32" y="77"/>
                  <a:pt x="232" y="77"/>
                </a:cubicBezTo>
                <a:close/>
                <a:moveTo>
                  <a:pt x="260" y="102"/>
                </a:moveTo>
                <a:cubicBezTo>
                  <a:pt x="260" y="102"/>
                  <a:pt x="260" y="102"/>
                  <a:pt x="260" y="102"/>
                </a:cubicBezTo>
                <a:cubicBezTo>
                  <a:pt x="260" y="102"/>
                  <a:pt x="259" y="102"/>
                  <a:pt x="260" y="102"/>
                </a:cubicBezTo>
                <a:close/>
                <a:moveTo>
                  <a:pt x="232" y="80"/>
                </a:moveTo>
                <a:cubicBezTo>
                  <a:pt x="232" y="80"/>
                  <a:pt x="232" y="80"/>
                  <a:pt x="232" y="80"/>
                </a:cubicBezTo>
                <a:cubicBezTo>
                  <a:pt x="232" y="82"/>
                  <a:pt x="232" y="84"/>
                  <a:pt x="232" y="85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2" y="86"/>
                  <a:pt x="232" y="87"/>
                  <a:pt x="232" y="86"/>
                </a:cubicBezTo>
                <a:cubicBezTo>
                  <a:pt x="232" y="87"/>
                  <a:pt x="232" y="88"/>
                  <a:pt x="232" y="89"/>
                </a:cubicBezTo>
                <a:cubicBezTo>
                  <a:pt x="232" y="89"/>
                  <a:pt x="232" y="89"/>
                  <a:pt x="231" y="89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2" y="90"/>
                  <a:pt x="231" y="90"/>
                  <a:pt x="231" y="90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90"/>
                  <a:pt x="232" y="90"/>
                  <a:pt x="232" y="91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1" y="90"/>
                  <a:pt x="231" y="90"/>
                  <a:pt x="231" y="90"/>
                </a:cubicBezTo>
                <a:cubicBezTo>
                  <a:pt x="232" y="89"/>
                  <a:pt x="232" y="89"/>
                  <a:pt x="232" y="88"/>
                </a:cubicBezTo>
                <a:cubicBezTo>
                  <a:pt x="232" y="87"/>
                  <a:pt x="232" y="85"/>
                  <a:pt x="232" y="83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2"/>
                  <a:pt x="232" y="82"/>
                  <a:pt x="232" y="82"/>
                </a:cubicBezTo>
                <a:cubicBezTo>
                  <a:pt x="232" y="83"/>
                  <a:pt x="232" y="83"/>
                  <a:pt x="232" y="83"/>
                </a:cubicBezTo>
                <a:cubicBezTo>
                  <a:pt x="232" y="82"/>
                  <a:pt x="232" y="81"/>
                  <a:pt x="232" y="80"/>
                </a:cubicBezTo>
                <a:close/>
                <a:moveTo>
                  <a:pt x="232" y="65"/>
                </a:moveTo>
                <a:cubicBezTo>
                  <a:pt x="232" y="66"/>
                  <a:pt x="232" y="66"/>
                  <a:pt x="232" y="66"/>
                </a:cubicBezTo>
                <a:cubicBezTo>
                  <a:pt x="233" y="66"/>
                  <a:pt x="232" y="65"/>
                  <a:pt x="232" y="65"/>
                </a:cubicBezTo>
                <a:close/>
                <a:moveTo>
                  <a:pt x="231" y="93"/>
                </a:move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lose/>
                <a:moveTo>
                  <a:pt x="231" y="94"/>
                </a:moveTo>
                <a:cubicBezTo>
                  <a:pt x="231" y="94"/>
                  <a:pt x="231" y="94"/>
                  <a:pt x="231" y="94"/>
                </a:cubicBezTo>
                <a:cubicBezTo>
                  <a:pt x="231" y="94"/>
                  <a:pt x="231" y="94"/>
                  <a:pt x="231" y="94"/>
                </a:cubicBezTo>
                <a:close/>
                <a:moveTo>
                  <a:pt x="231" y="92"/>
                </a:moveTo>
                <a:cubicBezTo>
                  <a:pt x="231" y="93"/>
                  <a:pt x="231" y="93"/>
                  <a:pt x="231" y="93"/>
                </a:cubicBezTo>
                <a:cubicBezTo>
                  <a:pt x="231" y="92"/>
                  <a:pt x="231" y="92"/>
                  <a:pt x="231" y="92"/>
                </a:cubicBezTo>
                <a:close/>
                <a:moveTo>
                  <a:pt x="231" y="93"/>
                </a:move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1" y="93"/>
                  <a:pt x="231" y="93"/>
                  <a:pt x="231" y="93"/>
                </a:cubicBezTo>
                <a:close/>
                <a:moveTo>
                  <a:pt x="232" y="87"/>
                </a:moveTo>
                <a:cubicBezTo>
                  <a:pt x="231" y="87"/>
                  <a:pt x="232" y="88"/>
                  <a:pt x="231" y="88"/>
                </a:cubicBezTo>
                <a:cubicBezTo>
                  <a:pt x="232" y="88"/>
                  <a:pt x="232" y="87"/>
                  <a:pt x="232" y="87"/>
                </a:cubicBezTo>
                <a:close/>
                <a:moveTo>
                  <a:pt x="256" y="113"/>
                </a:move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close/>
                <a:moveTo>
                  <a:pt x="231" y="92"/>
                </a:moveTo>
                <a:cubicBezTo>
                  <a:pt x="231" y="92"/>
                  <a:pt x="231" y="92"/>
                  <a:pt x="231" y="92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92"/>
                  <a:pt x="232" y="92"/>
                  <a:pt x="232" y="92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91"/>
                  <a:pt x="231" y="91"/>
                  <a:pt x="232" y="91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2"/>
                </a:cubicBezTo>
                <a:close/>
                <a:moveTo>
                  <a:pt x="232" y="91"/>
                </a:moveTo>
                <a:cubicBezTo>
                  <a:pt x="232" y="91"/>
                  <a:pt x="232" y="91"/>
                  <a:pt x="232" y="91"/>
                </a:cubicBezTo>
                <a:cubicBezTo>
                  <a:pt x="232" y="91"/>
                  <a:pt x="232" y="91"/>
                  <a:pt x="232" y="91"/>
                </a:cubicBezTo>
                <a:close/>
                <a:moveTo>
                  <a:pt x="233" y="106"/>
                </a:moveTo>
                <a:cubicBezTo>
                  <a:pt x="233" y="106"/>
                  <a:pt x="233" y="107"/>
                  <a:pt x="233" y="107"/>
                </a:cubicBezTo>
                <a:lnTo>
                  <a:pt x="233" y="106"/>
                </a:lnTo>
                <a:close/>
                <a:moveTo>
                  <a:pt x="238" y="56"/>
                </a:moveTo>
                <a:cubicBezTo>
                  <a:pt x="238" y="56"/>
                  <a:pt x="238" y="56"/>
                  <a:pt x="238" y="56"/>
                </a:cubicBezTo>
                <a:cubicBezTo>
                  <a:pt x="238" y="56"/>
                  <a:pt x="238" y="56"/>
                  <a:pt x="238" y="56"/>
                </a:cubicBezTo>
                <a:close/>
                <a:moveTo>
                  <a:pt x="238" y="80"/>
                </a:moveTo>
                <a:cubicBezTo>
                  <a:pt x="238" y="80"/>
                  <a:pt x="238" y="80"/>
                  <a:pt x="238" y="80"/>
                </a:cubicBezTo>
                <a:cubicBezTo>
                  <a:pt x="238" y="80"/>
                  <a:pt x="238" y="80"/>
                  <a:pt x="238" y="80"/>
                </a:cubicBezTo>
                <a:close/>
                <a:moveTo>
                  <a:pt x="261" y="100"/>
                </a:moveTo>
                <a:cubicBezTo>
                  <a:pt x="261" y="99"/>
                  <a:pt x="261" y="99"/>
                  <a:pt x="261" y="99"/>
                </a:cubicBezTo>
                <a:cubicBezTo>
                  <a:pt x="260" y="100"/>
                  <a:pt x="261" y="100"/>
                  <a:pt x="260" y="100"/>
                </a:cubicBezTo>
                <a:cubicBezTo>
                  <a:pt x="261" y="100"/>
                  <a:pt x="261" y="100"/>
                  <a:pt x="261" y="100"/>
                </a:cubicBezTo>
                <a:close/>
                <a:moveTo>
                  <a:pt x="261" y="84"/>
                </a:moveTo>
                <a:cubicBezTo>
                  <a:pt x="261" y="82"/>
                  <a:pt x="261" y="80"/>
                  <a:pt x="262" y="78"/>
                </a:cubicBezTo>
                <a:cubicBezTo>
                  <a:pt x="261" y="80"/>
                  <a:pt x="261" y="83"/>
                  <a:pt x="261" y="85"/>
                </a:cubicBezTo>
                <a:cubicBezTo>
                  <a:pt x="261" y="85"/>
                  <a:pt x="261" y="85"/>
                  <a:pt x="261" y="84"/>
                </a:cubicBezTo>
                <a:close/>
                <a:moveTo>
                  <a:pt x="262" y="77"/>
                </a:moveTo>
                <a:cubicBezTo>
                  <a:pt x="262" y="77"/>
                  <a:pt x="262" y="78"/>
                  <a:pt x="262" y="78"/>
                </a:cubicBezTo>
                <a:lnTo>
                  <a:pt x="262" y="77"/>
                </a:lnTo>
                <a:close/>
                <a:moveTo>
                  <a:pt x="239" y="64"/>
                </a:moveTo>
                <a:cubicBezTo>
                  <a:pt x="239" y="64"/>
                  <a:pt x="239" y="64"/>
                  <a:pt x="239" y="64"/>
                </a:cubicBezTo>
                <a:cubicBezTo>
                  <a:pt x="239" y="63"/>
                  <a:pt x="239" y="63"/>
                  <a:pt x="239" y="63"/>
                </a:cubicBezTo>
                <a:lnTo>
                  <a:pt x="239" y="64"/>
                </a:lnTo>
                <a:close/>
                <a:moveTo>
                  <a:pt x="237" y="95"/>
                </a:moveTo>
                <a:cubicBezTo>
                  <a:pt x="236" y="96"/>
                  <a:pt x="236" y="96"/>
                  <a:pt x="236" y="96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7" y="95"/>
                  <a:pt x="237" y="95"/>
                  <a:pt x="237" y="95"/>
                </a:cubicBezTo>
                <a:cubicBezTo>
                  <a:pt x="237" y="96"/>
                  <a:pt x="237" y="96"/>
                  <a:pt x="237" y="96"/>
                </a:cubicBezTo>
                <a:cubicBezTo>
                  <a:pt x="237" y="94"/>
                  <a:pt x="238" y="92"/>
                  <a:pt x="238" y="91"/>
                </a:cubicBezTo>
                <a:cubicBezTo>
                  <a:pt x="238" y="90"/>
                  <a:pt x="238" y="89"/>
                  <a:pt x="238" y="89"/>
                </a:cubicBezTo>
                <a:cubicBezTo>
                  <a:pt x="238" y="88"/>
                  <a:pt x="238" y="87"/>
                  <a:pt x="238" y="87"/>
                </a:cubicBezTo>
                <a:cubicBezTo>
                  <a:pt x="239" y="86"/>
                  <a:pt x="239" y="85"/>
                  <a:pt x="239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39" y="83"/>
                  <a:pt x="239" y="81"/>
                  <a:pt x="239" y="79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39" y="79"/>
                  <a:pt x="239" y="79"/>
                  <a:pt x="239" y="79"/>
                </a:cubicBezTo>
                <a:cubicBezTo>
                  <a:pt x="240" y="77"/>
                  <a:pt x="239" y="75"/>
                  <a:pt x="240" y="74"/>
                </a:cubicBezTo>
                <a:cubicBezTo>
                  <a:pt x="239" y="74"/>
                  <a:pt x="239" y="74"/>
                  <a:pt x="239" y="74"/>
                </a:cubicBezTo>
                <a:cubicBezTo>
                  <a:pt x="239" y="77"/>
                  <a:pt x="239" y="81"/>
                  <a:pt x="238" y="85"/>
                </a:cubicBezTo>
                <a:cubicBezTo>
                  <a:pt x="238" y="86"/>
                  <a:pt x="238" y="87"/>
                  <a:pt x="238" y="88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37" y="91"/>
                  <a:pt x="237" y="93"/>
                  <a:pt x="237" y="95"/>
                </a:cubicBezTo>
                <a:cubicBezTo>
                  <a:pt x="237" y="95"/>
                  <a:pt x="236" y="95"/>
                  <a:pt x="237" y="95"/>
                </a:cubicBezTo>
                <a:close/>
                <a:moveTo>
                  <a:pt x="239" y="99"/>
                </a:moveTo>
                <a:cubicBezTo>
                  <a:pt x="239" y="99"/>
                  <a:pt x="239" y="99"/>
                  <a:pt x="239" y="99"/>
                </a:cubicBezTo>
                <a:cubicBezTo>
                  <a:pt x="239" y="99"/>
                  <a:pt x="239" y="99"/>
                  <a:pt x="239" y="99"/>
                </a:cubicBezTo>
                <a:close/>
                <a:moveTo>
                  <a:pt x="239" y="70"/>
                </a:moveTo>
                <a:cubicBezTo>
                  <a:pt x="239" y="70"/>
                  <a:pt x="239" y="70"/>
                  <a:pt x="239" y="70"/>
                </a:cubicBezTo>
                <a:cubicBezTo>
                  <a:pt x="239" y="70"/>
                  <a:pt x="239" y="70"/>
                  <a:pt x="239" y="70"/>
                </a:cubicBezTo>
                <a:close/>
                <a:moveTo>
                  <a:pt x="233" y="93"/>
                </a:moveTo>
                <a:cubicBezTo>
                  <a:pt x="233" y="94"/>
                  <a:pt x="233" y="94"/>
                  <a:pt x="233" y="94"/>
                </a:cubicBezTo>
                <a:lnTo>
                  <a:pt x="233" y="93"/>
                </a:lnTo>
                <a:close/>
                <a:moveTo>
                  <a:pt x="236" y="76"/>
                </a:moveTo>
                <a:cubicBezTo>
                  <a:pt x="236" y="76"/>
                  <a:pt x="236" y="76"/>
                  <a:pt x="236" y="76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234" y="93"/>
                </a:moveTo>
                <a:cubicBezTo>
                  <a:pt x="233" y="93"/>
                  <a:pt x="233" y="93"/>
                  <a:pt x="233" y="93"/>
                </a:cubicBezTo>
                <a:cubicBezTo>
                  <a:pt x="234" y="93"/>
                  <a:pt x="234" y="93"/>
                  <a:pt x="234" y="93"/>
                </a:cubicBezTo>
                <a:close/>
                <a:moveTo>
                  <a:pt x="236" y="95"/>
                </a:moveTo>
                <a:cubicBezTo>
                  <a:pt x="236" y="95"/>
                  <a:pt x="236" y="95"/>
                  <a:pt x="236" y="94"/>
                </a:cubicBezTo>
                <a:cubicBezTo>
                  <a:pt x="236" y="91"/>
                  <a:pt x="236" y="89"/>
                  <a:pt x="237" y="86"/>
                </a:cubicBezTo>
                <a:cubicBezTo>
                  <a:pt x="237" y="86"/>
                  <a:pt x="237" y="85"/>
                  <a:pt x="236" y="84"/>
                </a:cubicBezTo>
                <a:cubicBezTo>
                  <a:pt x="236" y="88"/>
                  <a:pt x="236" y="91"/>
                  <a:pt x="235" y="94"/>
                </a:cubicBezTo>
                <a:cubicBezTo>
                  <a:pt x="235" y="97"/>
                  <a:pt x="233" y="100"/>
                  <a:pt x="232" y="103"/>
                </a:cubicBezTo>
                <a:cubicBezTo>
                  <a:pt x="233" y="103"/>
                  <a:pt x="233" y="103"/>
                  <a:pt x="233" y="103"/>
                </a:cubicBezTo>
                <a:cubicBezTo>
                  <a:pt x="233" y="103"/>
                  <a:pt x="233" y="103"/>
                  <a:pt x="233" y="102"/>
                </a:cubicBezTo>
                <a:cubicBezTo>
                  <a:pt x="233" y="102"/>
                  <a:pt x="233" y="101"/>
                  <a:pt x="234" y="101"/>
                </a:cubicBezTo>
                <a:cubicBezTo>
                  <a:pt x="234" y="102"/>
                  <a:pt x="234" y="103"/>
                  <a:pt x="234" y="103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33" y="104"/>
                  <a:pt x="233" y="104"/>
                  <a:pt x="233" y="105"/>
                </a:cubicBezTo>
                <a:cubicBezTo>
                  <a:pt x="233" y="106"/>
                  <a:pt x="233" y="106"/>
                  <a:pt x="233" y="106"/>
                </a:cubicBezTo>
                <a:cubicBezTo>
                  <a:pt x="233" y="105"/>
                  <a:pt x="233" y="104"/>
                  <a:pt x="234" y="103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34" y="103"/>
                  <a:pt x="234" y="102"/>
                  <a:pt x="234" y="102"/>
                </a:cubicBezTo>
                <a:cubicBezTo>
                  <a:pt x="235" y="99"/>
                  <a:pt x="235" y="97"/>
                  <a:pt x="236" y="95"/>
                </a:cubicBezTo>
                <a:close/>
                <a:moveTo>
                  <a:pt x="236" y="75"/>
                </a:moveTo>
                <a:cubicBezTo>
                  <a:pt x="236" y="75"/>
                  <a:pt x="236" y="75"/>
                  <a:pt x="236" y="75"/>
                </a:cubicBezTo>
                <a:cubicBezTo>
                  <a:pt x="236" y="75"/>
                  <a:pt x="236" y="75"/>
                  <a:pt x="236" y="75"/>
                </a:cubicBezTo>
                <a:close/>
                <a:moveTo>
                  <a:pt x="237" y="71"/>
                </a:moveTo>
                <a:cubicBezTo>
                  <a:pt x="237" y="71"/>
                  <a:pt x="237" y="71"/>
                  <a:pt x="237" y="71"/>
                </a:cubicBezTo>
                <a:cubicBezTo>
                  <a:pt x="237" y="71"/>
                  <a:pt x="237" y="71"/>
                  <a:pt x="237" y="71"/>
                </a:cubicBezTo>
                <a:close/>
                <a:moveTo>
                  <a:pt x="237" y="81"/>
                </a:moveTo>
                <a:cubicBezTo>
                  <a:pt x="237" y="81"/>
                  <a:pt x="237" y="80"/>
                  <a:pt x="237" y="79"/>
                </a:cubicBezTo>
                <a:cubicBezTo>
                  <a:pt x="237" y="79"/>
                  <a:pt x="237" y="78"/>
                  <a:pt x="237" y="77"/>
                </a:cubicBezTo>
                <a:cubicBezTo>
                  <a:pt x="237" y="76"/>
                  <a:pt x="237" y="75"/>
                  <a:pt x="237" y="73"/>
                </a:cubicBezTo>
                <a:cubicBezTo>
                  <a:pt x="237" y="76"/>
                  <a:pt x="237" y="79"/>
                  <a:pt x="237" y="81"/>
                </a:cubicBezTo>
                <a:cubicBezTo>
                  <a:pt x="237" y="81"/>
                  <a:pt x="237" y="81"/>
                  <a:pt x="237" y="81"/>
                </a:cubicBezTo>
                <a:close/>
                <a:moveTo>
                  <a:pt x="262" y="115"/>
                </a:moveTo>
                <a:cubicBezTo>
                  <a:pt x="262" y="114"/>
                  <a:pt x="262" y="114"/>
                  <a:pt x="262" y="114"/>
                </a:cubicBezTo>
                <a:cubicBezTo>
                  <a:pt x="262" y="114"/>
                  <a:pt x="262" y="114"/>
                  <a:pt x="262" y="114"/>
                </a:cubicBezTo>
                <a:lnTo>
                  <a:pt x="262" y="115"/>
                </a:lnTo>
                <a:close/>
                <a:moveTo>
                  <a:pt x="256" y="112"/>
                </a:moveTo>
                <a:cubicBezTo>
                  <a:pt x="256" y="113"/>
                  <a:pt x="256" y="113"/>
                  <a:pt x="256" y="113"/>
                </a:cubicBezTo>
                <a:cubicBezTo>
                  <a:pt x="256" y="113"/>
                  <a:pt x="256" y="113"/>
                  <a:pt x="256" y="113"/>
                </a:cubicBezTo>
                <a:lnTo>
                  <a:pt x="256" y="112"/>
                </a:lnTo>
                <a:close/>
                <a:moveTo>
                  <a:pt x="32" y="22"/>
                </a:moveTo>
                <a:cubicBezTo>
                  <a:pt x="32" y="22"/>
                  <a:pt x="33" y="22"/>
                  <a:pt x="33" y="21"/>
                </a:cubicBezTo>
                <a:cubicBezTo>
                  <a:pt x="33" y="21"/>
                  <a:pt x="32" y="20"/>
                  <a:pt x="32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31" y="22"/>
                  <a:pt x="31" y="22"/>
                  <a:pt x="32" y="22"/>
                </a:cubicBezTo>
                <a:close/>
                <a:moveTo>
                  <a:pt x="112" y="31"/>
                </a:moveTo>
                <a:cubicBezTo>
                  <a:pt x="112" y="31"/>
                  <a:pt x="113" y="31"/>
                  <a:pt x="113" y="30"/>
                </a:cubicBezTo>
                <a:cubicBezTo>
                  <a:pt x="113" y="30"/>
                  <a:pt x="112" y="30"/>
                  <a:pt x="112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1"/>
                  <a:pt x="111" y="31"/>
                  <a:pt x="112" y="31"/>
                </a:cubicBezTo>
                <a:close/>
                <a:moveTo>
                  <a:pt x="59" y="20"/>
                </a:moveTo>
                <a:cubicBezTo>
                  <a:pt x="59" y="20"/>
                  <a:pt x="60" y="19"/>
                  <a:pt x="60" y="19"/>
                </a:cubicBezTo>
                <a:cubicBezTo>
                  <a:pt x="60" y="18"/>
                  <a:pt x="59" y="17"/>
                  <a:pt x="59" y="17"/>
                </a:cubicBezTo>
                <a:cubicBezTo>
                  <a:pt x="58" y="17"/>
                  <a:pt x="57" y="18"/>
                  <a:pt x="57" y="19"/>
                </a:cubicBezTo>
                <a:cubicBezTo>
                  <a:pt x="57" y="19"/>
                  <a:pt x="58" y="20"/>
                  <a:pt x="59" y="20"/>
                </a:cubicBezTo>
                <a:close/>
                <a:moveTo>
                  <a:pt x="61" y="34"/>
                </a:moveTo>
                <a:cubicBezTo>
                  <a:pt x="61" y="34"/>
                  <a:pt x="60" y="33"/>
                  <a:pt x="60" y="33"/>
                </a:cubicBezTo>
                <a:cubicBezTo>
                  <a:pt x="59" y="33"/>
                  <a:pt x="59" y="34"/>
                  <a:pt x="59" y="34"/>
                </a:cubicBezTo>
                <a:cubicBezTo>
                  <a:pt x="59" y="35"/>
                  <a:pt x="59" y="35"/>
                  <a:pt x="60" y="35"/>
                </a:cubicBezTo>
                <a:cubicBezTo>
                  <a:pt x="60" y="35"/>
                  <a:pt x="61" y="35"/>
                  <a:pt x="61" y="34"/>
                </a:cubicBezTo>
                <a:close/>
                <a:moveTo>
                  <a:pt x="131" y="42"/>
                </a:moveTo>
                <a:cubicBezTo>
                  <a:pt x="131" y="42"/>
                  <a:pt x="132" y="42"/>
                  <a:pt x="132" y="42"/>
                </a:cubicBezTo>
                <a:cubicBezTo>
                  <a:pt x="132" y="41"/>
                  <a:pt x="131" y="41"/>
                  <a:pt x="131" y="41"/>
                </a:cubicBezTo>
                <a:cubicBezTo>
                  <a:pt x="131" y="41"/>
                  <a:pt x="130" y="41"/>
                  <a:pt x="130" y="42"/>
                </a:cubicBezTo>
                <a:cubicBezTo>
                  <a:pt x="130" y="42"/>
                  <a:pt x="131" y="42"/>
                  <a:pt x="131" y="42"/>
                </a:cubicBezTo>
                <a:close/>
                <a:moveTo>
                  <a:pt x="126" y="36"/>
                </a:moveTo>
                <a:cubicBezTo>
                  <a:pt x="127" y="36"/>
                  <a:pt x="127" y="36"/>
                  <a:pt x="127" y="35"/>
                </a:cubicBezTo>
                <a:cubicBezTo>
                  <a:pt x="127" y="35"/>
                  <a:pt x="127" y="34"/>
                  <a:pt x="126" y="34"/>
                </a:cubicBezTo>
                <a:cubicBezTo>
                  <a:pt x="126" y="34"/>
                  <a:pt x="125" y="35"/>
                  <a:pt x="125" y="35"/>
                </a:cubicBezTo>
                <a:cubicBezTo>
                  <a:pt x="125" y="36"/>
                  <a:pt x="126" y="36"/>
                  <a:pt x="126" y="36"/>
                </a:cubicBezTo>
                <a:close/>
                <a:moveTo>
                  <a:pt x="131" y="32"/>
                </a:moveTo>
                <a:cubicBezTo>
                  <a:pt x="132" y="32"/>
                  <a:pt x="133" y="31"/>
                  <a:pt x="133" y="31"/>
                </a:cubicBezTo>
                <a:cubicBezTo>
                  <a:pt x="133" y="30"/>
                  <a:pt x="132" y="30"/>
                  <a:pt x="131" y="30"/>
                </a:cubicBezTo>
                <a:cubicBezTo>
                  <a:pt x="131" y="30"/>
                  <a:pt x="130" y="30"/>
                  <a:pt x="130" y="31"/>
                </a:cubicBezTo>
                <a:cubicBezTo>
                  <a:pt x="130" y="31"/>
                  <a:pt x="131" y="32"/>
                  <a:pt x="131" y="32"/>
                </a:cubicBezTo>
                <a:close/>
                <a:moveTo>
                  <a:pt x="53" y="36"/>
                </a:moveTo>
                <a:cubicBezTo>
                  <a:pt x="54" y="36"/>
                  <a:pt x="54" y="36"/>
                  <a:pt x="54" y="35"/>
                </a:cubicBezTo>
                <a:cubicBezTo>
                  <a:pt x="54" y="35"/>
                  <a:pt x="54" y="34"/>
                  <a:pt x="53" y="34"/>
                </a:cubicBezTo>
                <a:cubicBezTo>
                  <a:pt x="53" y="34"/>
                  <a:pt x="52" y="35"/>
                  <a:pt x="52" y="35"/>
                </a:cubicBezTo>
                <a:cubicBezTo>
                  <a:pt x="52" y="36"/>
                  <a:pt x="53" y="36"/>
                  <a:pt x="53" y="36"/>
                </a:cubicBezTo>
                <a:close/>
                <a:moveTo>
                  <a:pt x="35" y="31"/>
                </a:moveTo>
                <a:cubicBezTo>
                  <a:pt x="36" y="31"/>
                  <a:pt x="37" y="30"/>
                  <a:pt x="37" y="30"/>
                </a:cubicBezTo>
                <a:cubicBezTo>
                  <a:pt x="37" y="29"/>
                  <a:pt x="36" y="28"/>
                  <a:pt x="35" y="28"/>
                </a:cubicBezTo>
                <a:cubicBezTo>
                  <a:pt x="34" y="28"/>
                  <a:pt x="33" y="29"/>
                  <a:pt x="33" y="30"/>
                </a:cubicBezTo>
                <a:cubicBezTo>
                  <a:pt x="33" y="30"/>
                  <a:pt x="34" y="31"/>
                  <a:pt x="35" y="31"/>
                </a:cubicBezTo>
                <a:close/>
                <a:moveTo>
                  <a:pt x="119" y="43"/>
                </a:moveTo>
                <a:cubicBezTo>
                  <a:pt x="119" y="43"/>
                  <a:pt x="118" y="43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8" y="43"/>
                  <a:pt x="119" y="43"/>
                  <a:pt x="119" y="43"/>
                </a:cubicBezTo>
                <a:close/>
                <a:moveTo>
                  <a:pt x="50" y="27"/>
                </a:moveTo>
                <a:cubicBezTo>
                  <a:pt x="51" y="27"/>
                  <a:pt x="51" y="26"/>
                  <a:pt x="51" y="26"/>
                </a:cubicBezTo>
                <a:cubicBezTo>
                  <a:pt x="51" y="25"/>
                  <a:pt x="51" y="25"/>
                  <a:pt x="50" y="25"/>
                </a:cubicBezTo>
                <a:cubicBezTo>
                  <a:pt x="50" y="25"/>
                  <a:pt x="49" y="25"/>
                  <a:pt x="49" y="26"/>
                </a:cubicBezTo>
                <a:cubicBezTo>
                  <a:pt x="49" y="26"/>
                  <a:pt x="50" y="27"/>
                  <a:pt x="50" y="27"/>
                </a:cubicBezTo>
                <a:close/>
                <a:moveTo>
                  <a:pt x="44" y="18"/>
                </a:moveTo>
                <a:cubicBezTo>
                  <a:pt x="47" y="18"/>
                  <a:pt x="49" y="16"/>
                  <a:pt x="49" y="14"/>
                </a:cubicBezTo>
                <a:cubicBezTo>
                  <a:pt x="49" y="11"/>
                  <a:pt x="47" y="9"/>
                  <a:pt x="44" y="9"/>
                </a:cubicBezTo>
                <a:cubicBezTo>
                  <a:pt x="42" y="9"/>
                  <a:pt x="40" y="11"/>
                  <a:pt x="40" y="14"/>
                </a:cubicBezTo>
                <a:cubicBezTo>
                  <a:pt x="40" y="16"/>
                  <a:pt x="42" y="18"/>
                  <a:pt x="44" y="18"/>
                </a:cubicBezTo>
                <a:close/>
                <a:moveTo>
                  <a:pt x="101" y="30"/>
                </a:moveTo>
                <a:cubicBezTo>
                  <a:pt x="101" y="30"/>
                  <a:pt x="101" y="29"/>
                  <a:pt x="101" y="29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0" y="28"/>
                  <a:pt x="100" y="28"/>
                  <a:pt x="100" y="29"/>
                </a:cubicBezTo>
                <a:cubicBezTo>
                  <a:pt x="100" y="29"/>
                  <a:pt x="100" y="30"/>
                  <a:pt x="101" y="30"/>
                </a:cubicBezTo>
                <a:close/>
                <a:moveTo>
                  <a:pt x="71" y="27"/>
                </a:moveTo>
                <a:cubicBezTo>
                  <a:pt x="74" y="27"/>
                  <a:pt x="76" y="25"/>
                  <a:pt x="76" y="23"/>
                </a:cubicBezTo>
                <a:cubicBezTo>
                  <a:pt x="76" y="20"/>
                  <a:pt x="74" y="18"/>
                  <a:pt x="71" y="18"/>
                </a:cubicBezTo>
                <a:cubicBezTo>
                  <a:pt x="69" y="18"/>
                  <a:pt x="67" y="20"/>
                  <a:pt x="67" y="23"/>
                </a:cubicBezTo>
                <a:cubicBezTo>
                  <a:pt x="67" y="25"/>
                  <a:pt x="69" y="27"/>
                  <a:pt x="71" y="27"/>
                </a:cubicBezTo>
                <a:close/>
                <a:moveTo>
                  <a:pt x="70" y="13"/>
                </a:moveTo>
                <a:cubicBezTo>
                  <a:pt x="71" y="13"/>
                  <a:pt x="71" y="13"/>
                  <a:pt x="71" y="12"/>
                </a:cubicBezTo>
                <a:cubicBezTo>
                  <a:pt x="71" y="12"/>
                  <a:pt x="71" y="11"/>
                  <a:pt x="70" y="11"/>
                </a:cubicBezTo>
                <a:cubicBezTo>
                  <a:pt x="70" y="11"/>
                  <a:pt x="69" y="12"/>
                  <a:pt x="69" y="12"/>
                </a:cubicBezTo>
                <a:cubicBezTo>
                  <a:pt x="69" y="13"/>
                  <a:pt x="70" y="13"/>
                  <a:pt x="70" y="13"/>
                </a:cubicBezTo>
                <a:close/>
                <a:moveTo>
                  <a:pt x="61" y="7"/>
                </a:moveTo>
                <a:cubicBezTo>
                  <a:pt x="62" y="7"/>
                  <a:pt x="62" y="6"/>
                  <a:pt x="62" y="5"/>
                </a:cubicBezTo>
                <a:cubicBezTo>
                  <a:pt x="62" y="4"/>
                  <a:pt x="62" y="3"/>
                  <a:pt x="61" y="3"/>
                </a:cubicBezTo>
                <a:cubicBezTo>
                  <a:pt x="60" y="3"/>
                  <a:pt x="59" y="4"/>
                  <a:pt x="59" y="5"/>
                </a:cubicBezTo>
                <a:cubicBezTo>
                  <a:pt x="59" y="6"/>
                  <a:pt x="60" y="7"/>
                  <a:pt x="61" y="7"/>
                </a:cubicBezTo>
                <a:close/>
                <a:moveTo>
                  <a:pt x="69" y="35"/>
                </a:moveTo>
                <a:cubicBezTo>
                  <a:pt x="69" y="36"/>
                  <a:pt x="70" y="36"/>
                  <a:pt x="71" y="36"/>
                </a:cubicBezTo>
                <a:cubicBezTo>
                  <a:pt x="71" y="36"/>
                  <a:pt x="72" y="36"/>
                  <a:pt x="72" y="35"/>
                </a:cubicBezTo>
                <a:cubicBezTo>
                  <a:pt x="72" y="34"/>
                  <a:pt x="71" y="34"/>
                  <a:pt x="71" y="34"/>
                </a:cubicBezTo>
                <a:cubicBezTo>
                  <a:pt x="70" y="34"/>
                  <a:pt x="69" y="34"/>
                  <a:pt x="69" y="35"/>
                </a:cubicBezTo>
                <a:close/>
                <a:moveTo>
                  <a:pt x="79" y="34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80" y="33"/>
                  <a:pt x="79" y="33"/>
                </a:cubicBezTo>
                <a:cubicBezTo>
                  <a:pt x="79" y="33"/>
                  <a:pt x="78" y="33"/>
                  <a:pt x="78" y="34"/>
                </a:cubicBezTo>
                <a:cubicBezTo>
                  <a:pt x="78" y="34"/>
                  <a:pt x="79" y="34"/>
                  <a:pt x="79" y="34"/>
                </a:cubicBezTo>
                <a:close/>
                <a:moveTo>
                  <a:pt x="82" y="14"/>
                </a:moveTo>
                <a:cubicBezTo>
                  <a:pt x="84" y="14"/>
                  <a:pt x="84" y="13"/>
                  <a:pt x="84" y="12"/>
                </a:cubicBezTo>
                <a:cubicBezTo>
                  <a:pt x="84" y="11"/>
                  <a:pt x="84" y="10"/>
                  <a:pt x="82" y="10"/>
                </a:cubicBezTo>
                <a:cubicBezTo>
                  <a:pt x="81" y="10"/>
                  <a:pt x="80" y="11"/>
                  <a:pt x="80" y="12"/>
                </a:cubicBezTo>
                <a:cubicBezTo>
                  <a:pt x="80" y="13"/>
                  <a:pt x="81" y="14"/>
                  <a:pt x="82" y="14"/>
                </a:cubicBezTo>
                <a:close/>
                <a:moveTo>
                  <a:pt x="109" y="37"/>
                </a:moveTo>
                <a:cubicBezTo>
                  <a:pt x="111" y="37"/>
                  <a:pt x="112" y="36"/>
                  <a:pt x="112" y="34"/>
                </a:cubicBezTo>
                <a:cubicBezTo>
                  <a:pt x="112" y="33"/>
                  <a:pt x="111" y="31"/>
                  <a:pt x="109" y="31"/>
                </a:cubicBezTo>
                <a:cubicBezTo>
                  <a:pt x="108" y="31"/>
                  <a:pt x="106" y="33"/>
                  <a:pt x="106" y="34"/>
                </a:cubicBezTo>
                <a:cubicBezTo>
                  <a:pt x="106" y="36"/>
                  <a:pt x="108" y="37"/>
                  <a:pt x="109" y="37"/>
                </a:cubicBezTo>
                <a:close/>
                <a:moveTo>
                  <a:pt x="16" y="39"/>
                </a:moveTo>
                <a:cubicBezTo>
                  <a:pt x="17" y="39"/>
                  <a:pt x="17" y="38"/>
                  <a:pt x="17" y="38"/>
                </a:cubicBezTo>
                <a:cubicBezTo>
                  <a:pt x="17" y="37"/>
                  <a:pt x="17" y="37"/>
                  <a:pt x="16" y="37"/>
                </a:cubicBezTo>
                <a:cubicBezTo>
                  <a:pt x="16" y="37"/>
                  <a:pt x="15" y="37"/>
                  <a:pt x="15" y="38"/>
                </a:cubicBezTo>
                <a:cubicBezTo>
                  <a:pt x="15" y="38"/>
                  <a:pt x="16" y="39"/>
                  <a:pt x="16" y="39"/>
                </a:cubicBezTo>
                <a:close/>
                <a:moveTo>
                  <a:pt x="104" y="18"/>
                </a:moveTo>
                <a:cubicBezTo>
                  <a:pt x="105" y="18"/>
                  <a:pt x="105" y="17"/>
                  <a:pt x="105" y="16"/>
                </a:cubicBezTo>
                <a:cubicBezTo>
                  <a:pt x="105" y="16"/>
                  <a:pt x="105" y="15"/>
                  <a:pt x="104" y="15"/>
                </a:cubicBezTo>
                <a:cubicBezTo>
                  <a:pt x="103" y="15"/>
                  <a:pt x="103" y="16"/>
                  <a:pt x="103" y="16"/>
                </a:cubicBezTo>
                <a:cubicBezTo>
                  <a:pt x="103" y="17"/>
                  <a:pt x="103" y="18"/>
                  <a:pt x="104" y="18"/>
                </a:cubicBezTo>
                <a:close/>
                <a:moveTo>
                  <a:pt x="90" y="23"/>
                </a:moveTo>
                <a:cubicBezTo>
                  <a:pt x="90" y="24"/>
                  <a:pt x="91" y="24"/>
                  <a:pt x="91" y="24"/>
                </a:cubicBezTo>
                <a:cubicBezTo>
                  <a:pt x="92" y="24"/>
                  <a:pt x="92" y="24"/>
                  <a:pt x="92" y="23"/>
                </a:cubicBezTo>
                <a:cubicBezTo>
                  <a:pt x="92" y="23"/>
                  <a:pt x="92" y="22"/>
                  <a:pt x="91" y="22"/>
                </a:cubicBezTo>
                <a:cubicBezTo>
                  <a:pt x="91" y="22"/>
                  <a:pt x="90" y="23"/>
                  <a:pt x="90" y="23"/>
                </a:cubicBezTo>
                <a:close/>
                <a:moveTo>
                  <a:pt x="92" y="15"/>
                </a:moveTo>
                <a:cubicBezTo>
                  <a:pt x="93" y="15"/>
                  <a:pt x="93" y="14"/>
                  <a:pt x="93" y="13"/>
                </a:cubicBezTo>
                <a:cubicBezTo>
                  <a:pt x="93" y="12"/>
                  <a:pt x="93" y="11"/>
                  <a:pt x="92" y="11"/>
                </a:cubicBezTo>
                <a:cubicBezTo>
                  <a:pt x="91" y="11"/>
                  <a:pt x="90" y="12"/>
                  <a:pt x="90" y="13"/>
                </a:cubicBezTo>
                <a:cubicBezTo>
                  <a:pt x="90" y="14"/>
                  <a:pt x="91" y="15"/>
                  <a:pt x="92" y="15"/>
                </a:cubicBezTo>
                <a:close/>
                <a:moveTo>
                  <a:pt x="22" y="26"/>
                </a:moveTo>
                <a:cubicBezTo>
                  <a:pt x="23" y="26"/>
                  <a:pt x="23" y="25"/>
                  <a:pt x="23" y="24"/>
                </a:cubicBezTo>
                <a:cubicBezTo>
                  <a:pt x="23" y="24"/>
                  <a:pt x="23" y="23"/>
                  <a:pt x="22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5"/>
                  <a:pt x="21" y="26"/>
                  <a:pt x="22" y="26"/>
                </a:cubicBezTo>
                <a:close/>
                <a:moveTo>
                  <a:pt x="96" y="103"/>
                </a:moveTo>
                <a:cubicBezTo>
                  <a:pt x="95" y="103"/>
                  <a:pt x="95" y="103"/>
                  <a:pt x="95" y="104"/>
                </a:cubicBezTo>
                <a:cubicBezTo>
                  <a:pt x="95" y="104"/>
                  <a:pt x="95" y="105"/>
                  <a:pt x="96" y="105"/>
                </a:cubicBezTo>
                <a:cubicBezTo>
                  <a:pt x="96" y="105"/>
                  <a:pt x="97" y="104"/>
                  <a:pt x="97" y="104"/>
                </a:cubicBezTo>
                <a:cubicBezTo>
                  <a:pt x="97" y="103"/>
                  <a:pt x="96" y="103"/>
                  <a:pt x="96" y="103"/>
                </a:cubicBezTo>
                <a:close/>
                <a:moveTo>
                  <a:pt x="91" y="113"/>
                </a:moveTo>
                <a:cubicBezTo>
                  <a:pt x="90" y="113"/>
                  <a:pt x="89" y="114"/>
                  <a:pt x="89" y="115"/>
                </a:cubicBezTo>
                <a:cubicBezTo>
                  <a:pt x="89" y="116"/>
                  <a:pt x="90" y="117"/>
                  <a:pt x="91" y="117"/>
                </a:cubicBezTo>
                <a:cubicBezTo>
                  <a:pt x="92" y="117"/>
                  <a:pt x="93" y="116"/>
                  <a:pt x="93" y="115"/>
                </a:cubicBezTo>
                <a:cubicBezTo>
                  <a:pt x="93" y="114"/>
                  <a:pt x="92" y="113"/>
                  <a:pt x="91" y="113"/>
                </a:cubicBezTo>
                <a:close/>
                <a:moveTo>
                  <a:pt x="2" y="72"/>
                </a:moveTo>
                <a:cubicBezTo>
                  <a:pt x="2" y="72"/>
                  <a:pt x="1" y="72"/>
                  <a:pt x="1" y="73"/>
                </a:cubicBezTo>
                <a:cubicBezTo>
                  <a:pt x="1" y="73"/>
                  <a:pt x="2" y="74"/>
                  <a:pt x="2" y="74"/>
                </a:cubicBezTo>
                <a:cubicBezTo>
                  <a:pt x="3" y="74"/>
                  <a:pt x="3" y="73"/>
                  <a:pt x="3" y="73"/>
                </a:cubicBezTo>
                <a:cubicBezTo>
                  <a:pt x="3" y="72"/>
                  <a:pt x="3" y="72"/>
                  <a:pt x="2" y="72"/>
                </a:cubicBezTo>
                <a:close/>
                <a:moveTo>
                  <a:pt x="27" y="110"/>
                </a:moveTo>
                <a:cubicBezTo>
                  <a:pt x="26" y="110"/>
                  <a:pt x="26" y="110"/>
                  <a:pt x="26" y="111"/>
                </a:cubicBezTo>
                <a:cubicBezTo>
                  <a:pt x="26" y="112"/>
                  <a:pt x="26" y="112"/>
                  <a:pt x="27" y="112"/>
                </a:cubicBezTo>
                <a:cubicBezTo>
                  <a:pt x="28" y="112"/>
                  <a:pt x="28" y="112"/>
                  <a:pt x="28" y="111"/>
                </a:cubicBezTo>
                <a:cubicBezTo>
                  <a:pt x="28" y="110"/>
                  <a:pt x="28" y="110"/>
                  <a:pt x="27" y="110"/>
                </a:cubicBezTo>
                <a:close/>
                <a:moveTo>
                  <a:pt x="106" y="91"/>
                </a:moveTo>
                <a:cubicBezTo>
                  <a:pt x="106" y="91"/>
                  <a:pt x="105" y="92"/>
                  <a:pt x="105" y="92"/>
                </a:cubicBezTo>
                <a:cubicBezTo>
                  <a:pt x="105" y="93"/>
                  <a:pt x="106" y="93"/>
                  <a:pt x="106" y="93"/>
                </a:cubicBezTo>
                <a:cubicBezTo>
                  <a:pt x="107" y="93"/>
                  <a:pt x="107" y="93"/>
                  <a:pt x="107" y="92"/>
                </a:cubicBezTo>
                <a:cubicBezTo>
                  <a:pt x="107" y="92"/>
                  <a:pt x="107" y="91"/>
                  <a:pt x="106" y="91"/>
                </a:cubicBezTo>
                <a:close/>
                <a:moveTo>
                  <a:pt x="103" y="96"/>
                </a:moveTo>
                <a:cubicBezTo>
                  <a:pt x="101" y="96"/>
                  <a:pt x="99" y="98"/>
                  <a:pt x="99" y="100"/>
                </a:cubicBezTo>
                <a:cubicBezTo>
                  <a:pt x="99" y="102"/>
                  <a:pt x="101" y="104"/>
                  <a:pt x="103" y="104"/>
                </a:cubicBezTo>
                <a:cubicBezTo>
                  <a:pt x="105" y="104"/>
                  <a:pt x="107" y="102"/>
                  <a:pt x="107" y="100"/>
                </a:cubicBezTo>
                <a:cubicBezTo>
                  <a:pt x="107" y="98"/>
                  <a:pt x="105" y="96"/>
                  <a:pt x="103" y="96"/>
                </a:cubicBezTo>
                <a:close/>
                <a:moveTo>
                  <a:pt x="9" y="49"/>
                </a:moveTo>
                <a:cubicBezTo>
                  <a:pt x="10" y="49"/>
                  <a:pt x="10" y="49"/>
                  <a:pt x="10" y="48"/>
                </a:cubicBezTo>
                <a:cubicBezTo>
                  <a:pt x="10" y="47"/>
                  <a:pt x="10" y="46"/>
                  <a:pt x="9" y="46"/>
                </a:cubicBezTo>
                <a:cubicBezTo>
                  <a:pt x="8" y="46"/>
                  <a:pt x="7" y="47"/>
                  <a:pt x="7" y="48"/>
                </a:cubicBezTo>
                <a:cubicBezTo>
                  <a:pt x="7" y="49"/>
                  <a:pt x="8" y="49"/>
                  <a:pt x="9" y="49"/>
                </a:cubicBezTo>
                <a:close/>
                <a:moveTo>
                  <a:pt x="8" y="84"/>
                </a:moveTo>
                <a:cubicBezTo>
                  <a:pt x="8" y="85"/>
                  <a:pt x="8" y="85"/>
                  <a:pt x="9" y="85"/>
                </a:cubicBezTo>
                <a:cubicBezTo>
                  <a:pt x="10" y="85"/>
                  <a:pt x="11" y="85"/>
                  <a:pt x="11" y="84"/>
                </a:cubicBezTo>
                <a:cubicBezTo>
                  <a:pt x="11" y="83"/>
                  <a:pt x="10" y="82"/>
                  <a:pt x="9" y="82"/>
                </a:cubicBezTo>
                <a:cubicBezTo>
                  <a:pt x="8" y="82"/>
                  <a:pt x="8" y="83"/>
                  <a:pt x="8" y="84"/>
                </a:cubicBezTo>
                <a:close/>
                <a:moveTo>
                  <a:pt x="8" y="65"/>
                </a:moveTo>
                <a:cubicBezTo>
                  <a:pt x="9" y="65"/>
                  <a:pt x="9" y="65"/>
                  <a:pt x="10" y="64"/>
                </a:cubicBezTo>
                <a:cubicBezTo>
                  <a:pt x="10" y="64"/>
                  <a:pt x="10" y="65"/>
                  <a:pt x="1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1" y="63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2"/>
                  <a:pt x="11" y="62"/>
                  <a:pt x="11" y="62"/>
                </a:cubicBezTo>
                <a:cubicBezTo>
                  <a:pt x="10" y="60"/>
                  <a:pt x="9" y="59"/>
                  <a:pt x="8" y="59"/>
                </a:cubicBezTo>
                <a:cubicBezTo>
                  <a:pt x="6" y="59"/>
                  <a:pt x="5" y="61"/>
                  <a:pt x="5" y="62"/>
                </a:cubicBezTo>
                <a:cubicBezTo>
                  <a:pt x="5" y="64"/>
                  <a:pt x="6" y="65"/>
                  <a:pt x="8" y="65"/>
                </a:cubicBezTo>
                <a:close/>
                <a:moveTo>
                  <a:pt x="1" y="52"/>
                </a:moveTo>
                <a:cubicBezTo>
                  <a:pt x="0" y="52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1" y="54"/>
                  <a:pt x="2" y="54"/>
                  <a:pt x="2" y="53"/>
                </a:cubicBezTo>
                <a:cubicBezTo>
                  <a:pt x="2" y="53"/>
                  <a:pt x="1" y="52"/>
                  <a:pt x="1" y="52"/>
                </a:cubicBezTo>
                <a:close/>
                <a:moveTo>
                  <a:pt x="210" y="50"/>
                </a:moveTo>
                <a:cubicBezTo>
                  <a:pt x="210" y="49"/>
                  <a:pt x="210" y="49"/>
                  <a:pt x="209" y="49"/>
                </a:cubicBezTo>
                <a:cubicBezTo>
                  <a:pt x="209" y="49"/>
                  <a:pt x="208" y="49"/>
                  <a:pt x="208" y="50"/>
                </a:cubicBezTo>
                <a:cubicBezTo>
                  <a:pt x="208" y="50"/>
                  <a:pt x="209" y="51"/>
                  <a:pt x="209" y="51"/>
                </a:cubicBezTo>
                <a:cubicBezTo>
                  <a:pt x="210" y="51"/>
                  <a:pt x="210" y="50"/>
                  <a:pt x="210" y="50"/>
                </a:cubicBezTo>
                <a:close/>
                <a:moveTo>
                  <a:pt x="207" y="58"/>
                </a:moveTo>
                <a:cubicBezTo>
                  <a:pt x="206" y="58"/>
                  <a:pt x="205" y="59"/>
                  <a:pt x="205" y="60"/>
                </a:cubicBezTo>
                <a:cubicBezTo>
                  <a:pt x="205" y="61"/>
                  <a:pt x="206" y="62"/>
                  <a:pt x="207" y="62"/>
                </a:cubicBezTo>
                <a:cubicBezTo>
                  <a:pt x="208" y="62"/>
                  <a:pt x="209" y="61"/>
                  <a:pt x="209" y="60"/>
                </a:cubicBezTo>
                <a:cubicBezTo>
                  <a:pt x="209" y="59"/>
                  <a:pt x="208" y="58"/>
                  <a:pt x="207" y="58"/>
                </a:cubicBezTo>
                <a:close/>
                <a:moveTo>
                  <a:pt x="210" y="66"/>
                </a:moveTo>
                <a:cubicBezTo>
                  <a:pt x="209" y="66"/>
                  <a:pt x="209" y="67"/>
                  <a:pt x="209" y="67"/>
                </a:cubicBezTo>
                <a:cubicBezTo>
                  <a:pt x="209" y="67"/>
                  <a:pt x="209" y="68"/>
                  <a:pt x="210" y="68"/>
                </a:cubicBezTo>
                <a:cubicBezTo>
                  <a:pt x="210" y="68"/>
                  <a:pt x="210" y="67"/>
                  <a:pt x="210" y="67"/>
                </a:cubicBezTo>
                <a:cubicBezTo>
                  <a:pt x="210" y="67"/>
                  <a:pt x="210" y="66"/>
                  <a:pt x="210" y="66"/>
                </a:cubicBezTo>
                <a:close/>
                <a:moveTo>
                  <a:pt x="206" y="70"/>
                </a:moveTo>
                <a:cubicBezTo>
                  <a:pt x="206" y="70"/>
                  <a:pt x="205" y="70"/>
                  <a:pt x="205" y="71"/>
                </a:cubicBezTo>
                <a:cubicBezTo>
                  <a:pt x="205" y="71"/>
                  <a:pt x="206" y="71"/>
                  <a:pt x="206" y="71"/>
                </a:cubicBezTo>
                <a:cubicBezTo>
                  <a:pt x="206" y="71"/>
                  <a:pt x="207" y="71"/>
                  <a:pt x="207" y="71"/>
                </a:cubicBezTo>
                <a:cubicBezTo>
                  <a:pt x="207" y="70"/>
                  <a:pt x="206" y="70"/>
                  <a:pt x="206" y="70"/>
                </a:cubicBezTo>
                <a:close/>
                <a:moveTo>
                  <a:pt x="211" y="54"/>
                </a:moveTo>
                <a:cubicBezTo>
                  <a:pt x="211" y="54"/>
                  <a:pt x="211" y="54"/>
                  <a:pt x="211" y="54"/>
                </a:cubicBezTo>
                <a:cubicBezTo>
                  <a:pt x="211" y="54"/>
                  <a:pt x="211" y="54"/>
                  <a:pt x="211" y="54"/>
                </a:cubicBezTo>
                <a:cubicBezTo>
                  <a:pt x="211" y="54"/>
                  <a:pt x="211" y="54"/>
                  <a:pt x="211" y="54"/>
                </a:cubicBezTo>
                <a:cubicBezTo>
                  <a:pt x="211" y="54"/>
                  <a:pt x="210" y="54"/>
                  <a:pt x="210" y="55"/>
                </a:cubicBezTo>
                <a:cubicBezTo>
                  <a:pt x="210" y="56"/>
                  <a:pt x="211" y="56"/>
                  <a:pt x="211" y="56"/>
                </a:cubicBezTo>
                <a:cubicBezTo>
                  <a:pt x="212" y="56"/>
                  <a:pt x="212" y="56"/>
                  <a:pt x="212" y="55"/>
                </a:cubicBezTo>
                <a:cubicBezTo>
                  <a:pt x="212" y="55"/>
                  <a:pt x="212" y="54"/>
                  <a:pt x="211" y="54"/>
                </a:cubicBezTo>
                <a:close/>
                <a:moveTo>
                  <a:pt x="203" y="50"/>
                </a:moveTo>
                <a:cubicBezTo>
                  <a:pt x="203" y="50"/>
                  <a:pt x="203" y="50"/>
                  <a:pt x="203" y="51"/>
                </a:cubicBezTo>
                <a:cubicBezTo>
                  <a:pt x="203" y="51"/>
                  <a:pt x="203" y="51"/>
                  <a:pt x="203" y="51"/>
                </a:cubicBezTo>
                <a:cubicBezTo>
                  <a:pt x="204" y="51"/>
                  <a:pt x="204" y="51"/>
                  <a:pt x="204" y="51"/>
                </a:cubicBezTo>
                <a:cubicBezTo>
                  <a:pt x="204" y="50"/>
                  <a:pt x="204" y="50"/>
                  <a:pt x="203" y="50"/>
                </a:cubicBezTo>
                <a:close/>
                <a:moveTo>
                  <a:pt x="174" y="39"/>
                </a:moveTo>
                <a:cubicBezTo>
                  <a:pt x="175" y="39"/>
                  <a:pt x="175" y="39"/>
                  <a:pt x="175" y="38"/>
                </a:cubicBezTo>
                <a:cubicBezTo>
                  <a:pt x="175" y="38"/>
                  <a:pt x="175" y="38"/>
                  <a:pt x="174" y="38"/>
                </a:cubicBezTo>
                <a:cubicBezTo>
                  <a:pt x="174" y="38"/>
                  <a:pt x="174" y="38"/>
                  <a:pt x="174" y="38"/>
                </a:cubicBezTo>
                <a:cubicBezTo>
                  <a:pt x="174" y="39"/>
                  <a:pt x="174" y="39"/>
                  <a:pt x="174" y="39"/>
                </a:cubicBezTo>
                <a:close/>
                <a:moveTo>
                  <a:pt x="214" y="70"/>
                </a:moveTo>
                <a:cubicBezTo>
                  <a:pt x="213" y="70"/>
                  <a:pt x="212" y="71"/>
                  <a:pt x="212" y="71"/>
                </a:cubicBezTo>
                <a:cubicBezTo>
                  <a:pt x="212" y="72"/>
                  <a:pt x="213" y="73"/>
                  <a:pt x="214" y="73"/>
                </a:cubicBezTo>
                <a:cubicBezTo>
                  <a:pt x="214" y="73"/>
                  <a:pt x="215" y="72"/>
                  <a:pt x="215" y="71"/>
                </a:cubicBezTo>
                <a:cubicBezTo>
                  <a:pt x="215" y="71"/>
                  <a:pt x="214" y="70"/>
                  <a:pt x="214" y="70"/>
                </a:cubicBezTo>
                <a:close/>
                <a:moveTo>
                  <a:pt x="201" y="61"/>
                </a:moveTo>
                <a:cubicBezTo>
                  <a:pt x="201" y="60"/>
                  <a:pt x="201" y="60"/>
                  <a:pt x="201" y="60"/>
                </a:cubicBezTo>
                <a:cubicBezTo>
                  <a:pt x="200" y="60"/>
                  <a:pt x="200" y="60"/>
                  <a:pt x="200" y="61"/>
                </a:cubicBezTo>
                <a:cubicBezTo>
                  <a:pt x="200" y="61"/>
                  <a:pt x="200" y="61"/>
                  <a:pt x="201" y="61"/>
                </a:cubicBezTo>
                <a:cubicBezTo>
                  <a:pt x="201" y="61"/>
                  <a:pt x="201" y="61"/>
                  <a:pt x="201" y="61"/>
                </a:cubicBezTo>
                <a:close/>
                <a:moveTo>
                  <a:pt x="201" y="68"/>
                </a:moveTo>
                <a:cubicBezTo>
                  <a:pt x="201" y="68"/>
                  <a:pt x="201" y="69"/>
                  <a:pt x="201" y="69"/>
                </a:cubicBezTo>
                <a:cubicBezTo>
                  <a:pt x="201" y="69"/>
                  <a:pt x="201" y="70"/>
                  <a:pt x="201" y="70"/>
                </a:cubicBezTo>
                <a:cubicBezTo>
                  <a:pt x="201" y="70"/>
                  <a:pt x="202" y="69"/>
                  <a:pt x="202" y="69"/>
                </a:cubicBezTo>
                <a:cubicBezTo>
                  <a:pt x="202" y="69"/>
                  <a:pt x="201" y="68"/>
                  <a:pt x="201" y="68"/>
                </a:cubicBezTo>
                <a:close/>
                <a:moveTo>
                  <a:pt x="193" y="68"/>
                </a:moveTo>
                <a:cubicBezTo>
                  <a:pt x="192" y="68"/>
                  <a:pt x="192" y="68"/>
                  <a:pt x="192" y="69"/>
                </a:cubicBezTo>
                <a:cubicBezTo>
                  <a:pt x="192" y="69"/>
                  <a:pt x="192" y="70"/>
                  <a:pt x="193" y="70"/>
                </a:cubicBezTo>
                <a:cubicBezTo>
                  <a:pt x="193" y="70"/>
                  <a:pt x="194" y="69"/>
                  <a:pt x="194" y="69"/>
                </a:cubicBezTo>
                <a:cubicBezTo>
                  <a:pt x="194" y="68"/>
                  <a:pt x="193" y="68"/>
                  <a:pt x="193" y="68"/>
                </a:cubicBezTo>
                <a:close/>
                <a:moveTo>
                  <a:pt x="174" y="45"/>
                </a:moveTo>
                <a:cubicBezTo>
                  <a:pt x="174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4" y="45"/>
                  <a:pt x="174" y="46"/>
                  <a:pt x="174" y="46"/>
                </a:cubicBezTo>
                <a:cubicBezTo>
                  <a:pt x="174" y="46"/>
                  <a:pt x="174" y="45"/>
                  <a:pt x="174" y="45"/>
                </a:cubicBezTo>
                <a:close/>
                <a:moveTo>
                  <a:pt x="172" y="40"/>
                </a:moveTo>
                <a:cubicBezTo>
                  <a:pt x="172" y="40"/>
                  <a:pt x="173" y="39"/>
                  <a:pt x="173" y="39"/>
                </a:cubicBezTo>
                <a:cubicBezTo>
                  <a:pt x="173" y="39"/>
                  <a:pt x="172" y="38"/>
                  <a:pt x="172" y="38"/>
                </a:cubicBezTo>
                <a:cubicBezTo>
                  <a:pt x="172" y="38"/>
                  <a:pt x="171" y="39"/>
                  <a:pt x="171" y="39"/>
                </a:cubicBezTo>
                <a:cubicBezTo>
                  <a:pt x="171" y="39"/>
                  <a:pt x="172" y="40"/>
                  <a:pt x="172" y="40"/>
                </a:cubicBezTo>
                <a:close/>
                <a:moveTo>
                  <a:pt x="237" y="58"/>
                </a:moveTo>
                <a:cubicBezTo>
                  <a:pt x="237" y="59"/>
                  <a:pt x="238" y="59"/>
                  <a:pt x="238" y="59"/>
                </a:cubicBezTo>
                <a:cubicBezTo>
                  <a:pt x="238" y="59"/>
                  <a:pt x="238" y="59"/>
                  <a:pt x="238" y="58"/>
                </a:cubicBezTo>
                <a:cubicBezTo>
                  <a:pt x="238" y="58"/>
                  <a:pt x="238" y="58"/>
                  <a:pt x="238" y="58"/>
                </a:cubicBezTo>
                <a:cubicBezTo>
                  <a:pt x="238" y="58"/>
                  <a:pt x="237" y="58"/>
                  <a:pt x="237" y="58"/>
                </a:cubicBezTo>
                <a:close/>
                <a:moveTo>
                  <a:pt x="201" y="66"/>
                </a:moveTo>
                <a:cubicBezTo>
                  <a:pt x="201" y="65"/>
                  <a:pt x="200" y="64"/>
                  <a:pt x="200" y="64"/>
                </a:cubicBezTo>
                <a:cubicBezTo>
                  <a:pt x="199" y="64"/>
                  <a:pt x="198" y="65"/>
                  <a:pt x="198" y="66"/>
                </a:cubicBezTo>
                <a:cubicBezTo>
                  <a:pt x="198" y="66"/>
                  <a:pt x="199" y="67"/>
                  <a:pt x="200" y="67"/>
                </a:cubicBezTo>
                <a:cubicBezTo>
                  <a:pt x="200" y="67"/>
                  <a:pt x="201" y="66"/>
                  <a:pt x="201" y="66"/>
                </a:cubicBezTo>
                <a:close/>
                <a:moveTo>
                  <a:pt x="200" y="56"/>
                </a:moveTo>
                <a:cubicBezTo>
                  <a:pt x="200" y="56"/>
                  <a:pt x="199" y="55"/>
                  <a:pt x="199" y="55"/>
                </a:cubicBezTo>
                <a:cubicBezTo>
                  <a:pt x="198" y="55"/>
                  <a:pt x="198" y="56"/>
                  <a:pt x="198" y="56"/>
                </a:cubicBezTo>
                <a:cubicBezTo>
                  <a:pt x="198" y="57"/>
                  <a:pt x="198" y="57"/>
                  <a:pt x="199" y="57"/>
                </a:cubicBezTo>
                <a:cubicBezTo>
                  <a:pt x="199" y="57"/>
                  <a:pt x="200" y="57"/>
                  <a:pt x="200" y="56"/>
                </a:cubicBezTo>
                <a:close/>
                <a:moveTo>
                  <a:pt x="227" y="18"/>
                </a:moveTo>
                <a:cubicBezTo>
                  <a:pt x="227" y="18"/>
                  <a:pt x="227" y="18"/>
                  <a:pt x="227" y="18"/>
                </a:cubicBezTo>
                <a:cubicBezTo>
                  <a:pt x="227" y="17"/>
                  <a:pt x="227" y="17"/>
                  <a:pt x="227" y="17"/>
                </a:cubicBezTo>
                <a:cubicBezTo>
                  <a:pt x="226" y="17"/>
                  <a:pt x="226" y="17"/>
                  <a:pt x="226" y="18"/>
                </a:cubicBezTo>
                <a:cubicBezTo>
                  <a:pt x="226" y="18"/>
                  <a:pt x="226" y="18"/>
                  <a:pt x="227" y="18"/>
                </a:cubicBezTo>
                <a:close/>
                <a:moveTo>
                  <a:pt x="219" y="24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8" y="24"/>
                  <a:pt x="218" y="24"/>
                </a:cubicBezTo>
                <a:cubicBezTo>
                  <a:pt x="218" y="25"/>
                  <a:pt x="219" y="25"/>
                  <a:pt x="219" y="25"/>
                </a:cubicBezTo>
                <a:cubicBezTo>
                  <a:pt x="219" y="25"/>
                  <a:pt x="219" y="25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lose/>
                <a:moveTo>
                  <a:pt x="217" y="21"/>
                </a:moveTo>
                <a:cubicBezTo>
                  <a:pt x="218" y="21"/>
                  <a:pt x="219" y="20"/>
                  <a:pt x="219" y="19"/>
                </a:cubicBezTo>
                <a:cubicBezTo>
                  <a:pt x="219" y="18"/>
                  <a:pt x="218" y="17"/>
                  <a:pt x="217" y="17"/>
                </a:cubicBezTo>
                <a:cubicBezTo>
                  <a:pt x="216" y="17"/>
                  <a:pt x="215" y="18"/>
                  <a:pt x="215" y="19"/>
                </a:cubicBezTo>
                <a:cubicBezTo>
                  <a:pt x="215" y="20"/>
                  <a:pt x="216" y="21"/>
                  <a:pt x="217" y="21"/>
                </a:cubicBezTo>
                <a:close/>
                <a:moveTo>
                  <a:pt x="219" y="17"/>
                </a:moveTo>
                <a:cubicBezTo>
                  <a:pt x="220" y="17"/>
                  <a:pt x="220" y="17"/>
                  <a:pt x="220" y="16"/>
                </a:cubicBezTo>
                <a:cubicBezTo>
                  <a:pt x="220" y="16"/>
                  <a:pt x="220" y="16"/>
                  <a:pt x="219" y="16"/>
                </a:cubicBezTo>
                <a:cubicBezTo>
                  <a:pt x="219" y="16"/>
                  <a:pt x="219" y="16"/>
                  <a:pt x="219" y="16"/>
                </a:cubicBezTo>
                <a:cubicBezTo>
                  <a:pt x="219" y="17"/>
                  <a:pt x="219" y="17"/>
                  <a:pt x="219" y="17"/>
                </a:cubicBezTo>
                <a:close/>
                <a:moveTo>
                  <a:pt x="222" y="10"/>
                </a:moveTo>
                <a:cubicBezTo>
                  <a:pt x="222" y="10"/>
                  <a:pt x="222" y="9"/>
                  <a:pt x="222" y="9"/>
                </a:cubicBezTo>
                <a:cubicBezTo>
                  <a:pt x="222" y="8"/>
                  <a:pt x="222" y="8"/>
                  <a:pt x="222" y="8"/>
                </a:cubicBezTo>
                <a:cubicBezTo>
                  <a:pt x="221" y="8"/>
                  <a:pt x="221" y="8"/>
                  <a:pt x="221" y="9"/>
                </a:cubicBezTo>
                <a:cubicBezTo>
                  <a:pt x="221" y="9"/>
                  <a:pt x="221" y="10"/>
                  <a:pt x="222" y="10"/>
                </a:cubicBezTo>
                <a:close/>
                <a:moveTo>
                  <a:pt x="214" y="13"/>
                </a:moveTo>
                <a:cubicBezTo>
                  <a:pt x="214" y="13"/>
                  <a:pt x="214" y="12"/>
                  <a:pt x="214" y="12"/>
                </a:cubicBezTo>
                <a:cubicBezTo>
                  <a:pt x="213" y="12"/>
                  <a:pt x="213" y="13"/>
                  <a:pt x="213" y="13"/>
                </a:cubicBezTo>
                <a:cubicBezTo>
                  <a:pt x="213" y="13"/>
                  <a:pt x="213" y="14"/>
                  <a:pt x="214" y="14"/>
                </a:cubicBezTo>
                <a:cubicBezTo>
                  <a:pt x="214" y="14"/>
                  <a:pt x="214" y="13"/>
                  <a:pt x="214" y="13"/>
                </a:cubicBezTo>
                <a:close/>
                <a:moveTo>
                  <a:pt x="213" y="24"/>
                </a:moveTo>
                <a:cubicBezTo>
                  <a:pt x="213" y="24"/>
                  <a:pt x="214" y="24"/>
                  <a:pt x="214" y="24"/>
                </a:cubicBezTo>
                <a:cubicBezTo>
                  <a:pt x="214" y="23"/>
                  <a:pt x="213" y="23"/>
                  <a:pt x="213" y="23"/>
                </a:cubicBezTo>
                <a:cubicBezTo>
                  <a:pt x="213" y="23"/>
                  <a:pt x="212" y="23"/>
                  <a:pt x="212" y="24"/>
                </a:cubicBezTo>
                <a:cubicBezTo>
                  <a:pt x="212" y="24"/>
                  <a:pt x="213" y="24"/>
                  <a:pt x="213" y="24"/>
                </a:cubicBezTo>
                <a:close/>
                <a:moveTo>
                  <a:pt x="213" y="24"/>
                </a:moveTo>
                <a:cubicBezTo>
                  <a:pt x="213" y="24"/>
                  <a:pt x="212" y="25"/>
                  <a:pt x="212" y="25"/>
                </a:cubicBezTo>
                <a:cubicBezTo>
                  <a:pt x="212" y="26"/>
                  <a:pt x="213" y="26"/>
                  <a:pt x="213" y="26"/>
                </a:cubicBezTo>
                <a:cubicBezTo>
                  <a:pt x="214" y="26"/>
                  <a:pt x="214" y="26"/>
                  <a:pt x="214" y="25"/>
                </a:cubicBezTo>
                <a:cubicBezTo>
                  <a:pt x="214" y="25"/>
                  <a:pt x="214" y="24"/>
                  <a:pt x="213" y="24"/>
                </a:cubicBezTo>
                <a:close/>
                <a:moveTo>
                  <a:pt x="221" y="27"/>
                </a:moveTo>
                <a:cubicBezTo>
                  <a:pt x="221" y="28"/>
                  <a:pt x="221" y="28"/>
                  <a:pt x="222" y="28"/>
                </a:cubicBezTo>
                <a:cubicBezTo>
                  <a:pt x="222" y="28"/>
                  <a:pt x="223" y="28"/>
                  <a:pt x="223" y="27"/>
                </a:cubicBezTo>
                <a:cubicBezTo>
                  <a:pt x="223" y="27"/>
                  <a:pt x="222" y="26"/>
                  <a:pt x="222" y="26"/>
                </a:cubicBezTo>
                <a:cubicBezTo>
                  <a:pt x="221" y="26"/>
                  <a:pt x="221" y="27"/>
                  <a:pt x="221" y="27"/>
                </a:cubicBezTo>
                <a:close/>
                <a:moveTo>
                  <a:pt x="214" y="8"/>
                </a:moveTo>
                <a:cubicBezTo>
                  <a:pt x="214" y="8"/>
                  <a:pt x="215" y="7"/>
                  <a:pt x="215" y="7"/>
                </a:cubicBezTo>
                <a:cubicBezTo>
                  <a:pt x="215" y="6"/>
                  <a:pt x="214" y="5"/>
                  <a:pt x="214" y="5"/>
                </a:cubicBezTo>
                <a:cubicBezTo>
                  <a:pt x="213" y="5"/>
                  <a:pt x="213" y="6"/>
                  <a:pt x="213" y="7"/>
                </a:cubicBezTo>
                <a:cubicBezTo>
                  <a:pt x="213" y="7"/>
                  <a:pt x="213" y="8"/>
                  <a:pt x="214" y="8"/>
                </a:cubicBezTo>
                <a:close/>
                <a:moveTo>
                  <a:pt x="231" y="26"/>
                </a:moveTo>
                <a:cubicBezTo>
                  <a:pt x="231" y="25"/>
                  <a:pt x="231" y="25"/>
                  <a:pt x="231" y="25"/>
                </a:cubicBezTo>
                <a:cubicBezTo>
                  <a:pt x="231" y="25"/>
                  <a:pt x="230" y="25"/>
                  <a:pt x="230" y="26"/>
                </a:cubicBezTo>
                <a:cubicBezTo>
                  <a:pt x="230" y="26"/>
                  <a:pt x="231" y="26"/>
                  <a:pt x="231" y="26"/>
                </a:cubicBezTo>
                <a:cubicBezTo>
                  <a:pt x="231" y="26"/>
                  <a:pt x="231" y="26"/>
                  <a:pt x="231" y="26"/>
                </a:cubicBezTo>
                <a:close/>
                <a:moveTo>
                  <a:pt x="239" y="25"/>
                </a:moveTo>
                <a:cubicBezTo>
                  <a:pt x="239" y="25"/>
                  <a:pt x="239" y="25"/>
                  <a:pt x="239" y="25"/>
                </a:cubicBezTo>
                <a:cubicBezTo>
                  <a:pt x="239" y="24"/>
                  <a:pt x="239" y="24"/>
                  <a:pt x="239" y="24"/>
                </a:cubicBezTo>
                <a:cubicBezTo>
                  <a:pt x="239" y="24"/>
                  <a:pt x="238" y="24"/>
                  <a:pt x="238" y="25"/>
                </a:cubicBezTo>
                <a:cubicBezTo>
                  <a:pt x="238" y="25"/>
                  <a:pt x="239" y="25"/>
                  <a:pt x="239" y="25"/>
                </a:cubicBezTo>
                <a:close/>
                <a:moveTo>
                  <a:pt x="236" y="21"/>
                </a:moveTo>
                <a:cubicBezTo>
                  <a:pt x="236" y="21"/>
                  <a:pt x="236" y="21"/>
                  <a:pt x="236" y="21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35" y="20"/>
                  <a:pt x="235" y="20"/>
                  <a:pt x="235" y="21"/>
                </a:cubicBezTo>
                <a:cubicBezTo>
                  <a:pt x="235" y="21"/>
                  <a:pt x="235" y="21"/>
                  <a:pt x="236" y="21"/>
                </a:cubicBezTo>
                <a:close/>
                <a:moveTo>
                  <a:pt x="224" y="25"/>
                </a:moveTo>
                <a:cubicBezTo>
                  <a:pt x="224" y="25"/>
                  <a:pt x="223" y="25"/>
                  <a:pt x="223" y="25"/>
                </a:cubicBezTo>
                <a:cubicBezTo>
                  <a:pt x="223" y="26"/>
                  <a:pt x="224" y="26"/>
                  <a:pt x="224" y="26"/>
                </a:cubicBezTo>
                <a:cubicBezTo>
                  <a:pt x="224" y="26"/>
                  <a:pt x="224" y="26"/>
                  <a:pt x="224" y="25"/>
                </a:cubicBezTo>
                <a:cubicBezTo>
                  <a:pt x="224" y="25"/>
                  <a:pt x="224" y="25"/>
                  <a:pt x="224" y="25"/>
                </a:cubicBezTo>
                <a:close/>
                <a:moveTo>
                  <a:pt x="239" y="19"/>
                </a:moveTo>
                <a:cubicBezTo>
                  <a:pt x="240" y="19"/>
                  <a:pt x="240" y="18"/>
                  <a:pt x="240" y="18"/>
                </a:cubicBezTo>
                <a:cubicBezTo>
                  <a:pt x="240" y="17"/>
                  <a:pt x="240" y="17"/>
                  <a:pt x="239" y="17"/>
                </a:cubicBezTo>
                <a:cubicBezTo>
                  <a:pt x="239" y="17"/>
                  <a:pt x="238" y="17"/>
                  <a:pt x="238" y="18"/>
                </a:cubicBezTo>
                <a:cubicBezTo>
                  <a:pt x="238" y="18"/>
                  <a:pt x="239" y="19"/>
                  <a:pt x="239" y="19"/>
                </a:cubicBezTo>
                <a:close/>
                <a:moveTo>
                  <a:pt x="226" y="29"/>
                </a:moveTo>
                <a:cubicBezTo>
                  <a:pt x="226" y="30"/>
                  <a:pt x="227" y="31"/>
                  <a:pt x="228" y="31"/>
                </a:cubicBezTo>
                <a:cubicBezTo>
                  <a:pt x="230" y="31"/>
                  <a:pt x="231" y="30"/>
                  <a:pt x="231" y="29"/>
                </a:cubicBezTo>
                <a:cubicBezTo>
                  <a:pt x="231" y="29"/>
                  <a:pt x="231" y="29"/>
                  <a:pt x="231" y="29"/>
                </a:cubicBezTo>
                <a:cubicBezTo>
                  <a:pt x="231" y="29"/>
                  <a:pt x="231" y="29"/>
                  <a:pt x="231" y="29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31" y="27"/>
                  <a:pt x="230" y="26"/>
                  <a:pt x="228" y="26"/>
                </a:cubicBezTo>
                <a:cubicBezTo>
                  <a:pt x="227" y="26"/>
                  <a:pt x="226" y="27"/>
                  <a:pt x="226" y="29"/>
                </a:cubicBezTo>
                <a:close/>
                <a:moveTo>
                  <a:pt x="225" y="22"/>
                </a:moveTo>
                <a:cubicBezTo>
                  <a:pt x="226" y="22"/>
                  <a:pt x="227" y="21"/>
                  <a:pt x="227" y="20"/>
                </a:cubicBezTo>
                <a:cubicBezTo>
                  <a:pt x="227" y="19"/>
                  <a:pt x="226" y="18"/>
                  <a:pt x="225" y="18"/>
                </a:cubicBezTo>
                <a:cubicBezTo>
                  <a:pt x="224" y="18"/>
                  <a:pt x="223" y="19"/>
                  <a:pt x="223" y="20"/>
                </a:cubicBezTo>
                <a:cubicBezTo>
                  <a:pt x="223" y="21"/>
                  <a:pt x="224" y="22"/>
                  <a:pt x="225" y="22"/>
                </a:cubicBezTo>
                <a:close/>
                <a:moveTo>
                  <a:pt x="242" y="30"/>
                </a:moveTo>
                <a:cubicBezTo>
                  <a:pt x="242" y="30"/>
                  <a:pt x="242" y="30"/>
                  <a:pt x="242" y="29"/>
                </a:cubicBezTo>
                <a:cubicBezTo>
                  <a:pt x="242" y="29"/>
                  <a:pt x="242" y="29"/>
                  <a:pt x="242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1" y="30"/>
                  <a:pt x="241" y="30"/>
                  <a:pt x="242" y="30"/>
                </a:cubicBezTo>
                <a:close/>
                <a:moveTo>
                  <a:pt x="193" y="11"/>
                </a:moveTo>
                <a:cubicBezTo>
                  <a:pt x="193" y="11"/>
                  <a:pt x="194" y="10"/>
                  <a:pt x="194" y="10"/>
                </a:cubicBezTo>
                <a:cubicBezTo>
                  <a:pt x="194" y="10"/>
                  <a:pt x="193" y="9"/>
                  <a:pt x="193" y="9"/>
                </a:cubicBezTo>
                <a:cubicBezTo>
                  <a:pt x="192" y="9"/>
                  <a:pt x="192" y="10"/>
                  <a:pt x="192" y="10"/>
                </a:cubicBezTo>
                <a:cubicBezTo>
                  <a:pt x="192" y="10"/>
                  <a:pt x="192" y="11"/>
                  <a:pt x="193" y="11"/>
                </a:cubicBezTo>
                <a:close/>
                <a:moveTo>
                  <a:pt x="184" y="10"/>
                </a:moveTo>
                <a:cubicBezTo>
                  <a:pt x="185" y="10"/>
                  <a:pt x="187" y="9"/>
                  <a:pt x="187" y="7"/>
                </a:cubicBezTo>
                <a:cubicBezTo>
                  <a:pt x="187" y="5"/>
                  <a:pt x="185" y="4"/>
                  <a:pt x="184" y="4"/>
                </a:cubicBezTo>
                <a:cubicBezTo>
                  <a:pt x="182" y="4"/>
                  <a:pt x="181" y="5"/>
                  <a:pt x="181" y="7"/>
                </a:cubicBezTo>
                <a:cubicBezTo>
                  <a:pt x="181" y="9"/>
                  <a:pt x="182" y="10"/>
                  <a:pt x="184" y="10"/>
                </a:cubicBezTo>
                <a:close/>
                <a:moveTo>
                  <a:pt x="166" y="23"/>
                </a:moveTo>
                <a:cubicBezTo>
                  <a:pt x="166" y="23"/>
                  <a:pt x="166" y="23"/>
                  <a:pt x="166" y="2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6" y="22"/>
                  <a:pt x="165" y="22"/>
                  <a:pt x="165" y="22"/>
                </a:cubicBezTo>
                <a:cubicBezTo>
                  <a:pt x="165" y="23"/>
                  <a:pt x="166" y="23"/>
                  <a:pt x="166" y="23"/>
                </a:cubicBezTo>
                <a:close/>
                <a:moveTo>
                  <a:pt x="169" y="15"/>
                </a:moveTo>
                <a:cubicBezTo>
                  <a:pt x="170" y="15"/>
                  <a:pt x="170" y="14"/>
                  <a:pt x="170" y="14"/>
                </a:cubicBezTo>
                <a:cubicBezTo>
                  <a:pt x="170" y="13"/>
                  <a:pt x="170" y="13"/>
                  <a:pt x="169" y="13"/>
                </a:cubicBezTo>
                <a:cubicBezTo>
                  <a:pt x="169" y="13"/>
                  <a:pt x="169" y="13"/>
                  <a:pt x="169" y="14"/>
                </a:cubicBezTo>
                <a:cubicBezTo>
                  <a:pt x="169" y="14"/>
                  <a:pt x="169" y="15"/>
                  <a:pt x="169" y="15"/>
                </a:cubicBezTo>
                <a:close/>
                <a:moveTo>
                  <a:pt x="178" y="18"/>
                </a:moveTo>
                <a:cubicBezTo>
                  <a:pt x="178" y="18"/>
                  <a:pt x="179" y="18"/>
                  <a:pt x="179" y="17"/>
                </a:cubicBezTo>
                <a:cubicBezTo>
                  <a:pt x="179" y="16"/>
                  <a:pt x="178" y="16"/>
                  <a:pt x="178" y="16"/>
                </a:cubicBezTo>
                <a:cubicBezTo>
                  <a:pt x="177" y="16"/>
                  <a:pt x="177" y="16"/>
                  <a:pt x="177" y="17"/>
                </a:cubicBezTo>
                <a:cubicBezTo>
                  <a:pt x="177" y="18"/>
                  <a:pt x="177" y="18"/>
                  <a:pt x="178" y="18"/>
                </a:cubicBezTo>
                <a:close/>
                <a:moveTo>
                  <a:pt x="176" y="12"/>
                </a:moveTo>
                <a:cubicBezTo>
                  <a:pt x="176" y="12"/>
                  <a:pt x="176" y="12"/>
                  <a:pt x="176" y="12"/>
                </a:cubicBezTo>
                <a:cubicBezTo>
                  <a:pt x="176" y="11"/>
                  <a:pt x="176" y="11"/>
                  <a:pt x="176" y="11"/>
                </a:cubicBezTo>
                <a:cubicBezTo>
                  <a:pt x="175" y="11"/>
                  <a:pt x="175" y="11"/>
                  <a:pt x="175" y="12"/>
                </a:cubicBezTo>
                <a:cubicBezTo>
                  <a:pt x="175" y="12"/>
                  <a:pt x="175" y="12"/>
                  <a:pt x="176" y="12"/>
                </a:cubicBezTo>
                <a:close/>
                <a:moveTo>
                  <a:pt x="188" y="42"/>
                </a:moveTo>
                <a:cubicBezTo>
                  <a:pt x="188" y="42"/>
                  <a:pt x="188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9" y="43"/>
                  <a:pt x="189" y="43"/>
                  <a:pt x="189" y="43"/>
                </a:cubicBezTo>
                <a:cubicBezTo>
                  <a:pt x="189" y="43"/>
                  <a:pt x="189" y="42"/>
                  <a:pt x="188" y="42"/>
                </a:cubicBezTo>
                <a:close/>
                <a:moveTo>
                  <a:pt x="174" y="30"/>
                </a:moveTo>
                <a:cubicBezTo>
                  <a:pt x="174" y="30"/>
                  <a:pt x="174" y="30"/>
                  <a:pt x="174" y="30"/>
                </a:cubicBezTo>
                <a:cubicBezTo>
                  <a:pt x="174" y="29"/>
                  <a:pt x="174" y="29"/>
                  <a:pt x="174" y="29"/>
                </a:cubicBezTo>
                <a:cubicBezTo>
                  <a:pt x="174" y="29"/>
                  <a:pt x="173" y="29"/>
                  <a:pt x="173" y="30"/>
                </a:cubicBezTo>
                <a:cubicBezTo>
                  <a:pt x="173" y="30"/>
                  <a:pt x="174" y="30"/>
                  <a:pt x="174" y="30"/>
                </a:cubicBezTo>
                <a:close/>
                <a:moveTo>
                  <a:pt x="156" y="33"/>
                </a:moveTo>
                <a:cubicBezTo>
                  <a:pt x="156" y="33"/>
                  <a:pt x="157" y="33"/>
                  <a:pt x="157" y="32"/>
                </a:cubicBezTo>
                <a:cubicBezTo>
                  <a:pt x="157" y="32"/>
                  <a:pt x="156" y="32"/>
                  <a:pt x="156" y="32"/>
                </a:cubicBezTo>
                <a:cubicBezTo>
                  <a:pt x="156" y="32"/>
                  <a:pt x="155" y="32"/>
                  <a:pt x="155" y="32"/>
                </a:cubicBezTo>
                <a:cubicBezTo>
                  <a:pt x="155" y="33"/>
                  <a:pt x="156" y="33"/>
                  <a:pt x="156" y="33"/>
                </a:cubicBezTo>
                <a:close/>
                <a:moveTo>
                  <a:pt x="208" y="7"/>
                </a:moveTo>
                <a:cubicBezTo>
                  <a:pt x="209" y="7"/>
                  <a:pt x="209" y="6"/>
                  <a:pt x="209" y="6"/>
                </a:cubicBezTo>
                <a:cubicBezTo>
                  <a:pt x="209" y="5"/>
                  <a:pt x="209" y="4"/>
                  <a:pt x="208" y="4"/>
                </a:cubicBezTo>
                <a:cubicBezTo>
                  <a:pt x="207" y="4"/>
                  <a:pt x="207" y="5"/>
                  <a:pt x="207" y="6"/>
                </a:cubicBezTo>
                <a:cubicBezTo>
                  <a:pt x="207" y="6"/>
                  <a:pt x="207" y="7"/>
                  <a:pt x="208" y="7"/>
                </a:cubicBezTo>
                <a:close/>
                <a:moveTo>
                  <a:pt x="200" y="7"/>
                </a:moveTo>
                <a:cubicBezTo>
                  <a:pt x="200" y="7"/>
                  <a:pt x="201" y="6"/>
                  <a:pt x="201" y="6"/>
                </a:cubicBezTo>
                <a:cubicBezTo>
                  <a:pt x="201" y="6"/>
                  <a:pt x="200" y="5"/>
                  <a:pt x="200" y="5"/>
                </a:cubicBezTo>
                <a:cubicBezTo>
                  <a:pt x="200" y="5"/>
                  <a:pt x="199" y="6"/>
                  <a:pt x="199" y="6"/>
                </a:cubicBezTo>
                <a:cubicBezTo>
                  <a:pt x="199" y="6"/>
                  <a:pt x="200" y="7"/>
                  <a:pt x="200" y="7"/>
                </a:cubicBezTo>
                <a:close/>
                <a:moveTo>
                  <a:pt x="201" y="16"/>
                </a:moveTo>
                <a:cubicBezTo>
                  <a:pt x="202" y="16"/>
                  <a:pt x="204" y="14"/>
                  <a:pt x="204" y="13"/>
                </a:cubicBezTo>
                <a:cubicBezTo>
                  <a:pt x="204" y="11"/>
                  <a:pt x="202" y="10"/>
                  <a:pt x="201" y="10"/>
                </a:cubicBezTo>
                <a:cubicBezTo>
                  <a:pt x="199" y="10"/>
                  <a:pt x="198" y="11"/>
                  <a:pt x="198" y="13"/>
                </a:cubicBezTo>
                <a:cubicBezTo>
                  <a:pt x="198" y="14"/>
                  <a:pt x="199" y="16"/>
                  <a:pt x="201" y="16"/>
                </a:cubicBezTo>
                <a:close/>
                <a:moveTo>
                  <a:pt x="206" y="20"/>
                </a:moveTo>
                <a:cubicBezTo>
                  <a:pt x="206" y="20"/>
                  <a:pt x="207" y="20"/>
                  <a:pt x="207" y="20"/>
                </a:cubicBezTo>
                <a:cubicBezTo>
                  <a:pt x="207" y="19"/>
                  <a:pt x="206" y="19"/>
                  <a:pt x="206" y="19"/>
                </a:cubicBezTo>
                <a:cubicBezTo>
                  <a:pt x="206" y="19"/>
                  <a:pt x="205" y="19"/>
                  <a:pt x="205" y="20"/>
                </a:cubicBezTo>
                <a:cubicBezTo>
                  <a:pt x="205" y="20"/>
                  <a:pt x="206" y="20"/>
                  <a:pt x="206" y="20"/>
                </a:cubicBezTo>
                <a:close/>
                <a:moveTo>
                  <a:pt x="187" y="15"/>
                </a:moveTo>
                <a:cubicBezTo>
                  <a:pt x="188" y="15"/>
                  <a:pt x="188" y="15"/>
                  <a:pt x="188" y="15"/>
                </a:cubicBezTo>
                <a:cubicBezTo>
                  <a:pt x="188" y="14"/>
                  <a:pt x="188" y="14"/>
                  <a:pt x="187" y="14"/>
                </a:cubicBezTo>
                <a:cubicBezTo>
                  <a:pt x="187" y="14"/>
                  <a:pt x="187" y="14"/>
                  <a:pt x="187" y="15"/>
                </a:cubicBezTo>
                <a:cubicBezTo>
                  <a:pt x="187" y="15"/>
                  <a:pt x="187" y="15"/>
                  <a:pt x="187" y="15"/>
                </a:cubicBezTo>
                <a:close/>
                <a:moveTo>
                  <a:pt x="200" y="21"/>
                </a:moveTo>
                <a:cubicBezTo>
                  <a:pt x="200" y="21"/>
                  <a:pt x="200" y="21"/>
                  <a:pt x="200" y="21"/>
                </a:cubicBezTo>
                <a:cubicBezTo>
                  <a:pt x="201" y="21"/>
                  <a:pt x="201" y="21"/>
                  <a:pt x="201" y="21"/>
                </a:cubicBezTo>
                <a:cubicBezTo>
                  <a:pt x="201" y="20"/>
                  <a:pt x="201" y="20"/>
                  <a:pt x="200" y="20"/>
                </a:cubicBezTo>
                <a:cubicBezTo>
                  <a:pt x="200" y="20"/>
                  <a:pt x="200" y="20"/>
                  <a:pt x="200" y="21"/>
                </a:cubicBezTo>
                <a:close/>
                <a:moveTo>
                  <a:pt x="205" y="43"/>
                </a:moveTo>
                <a:cubicBezTo>
                  <a:pt x="205" y="43"/>
                  <a:pt x="204" y="43"/>
                  <a:pt x="204" y="43"/>
                </a:cubicBezTo>
                <a:cubicBezTo>
                  <a:pt x="204" y="44"/>
                  <a:pt x="205" y="44"/>
                  <a:pt x="205" y="44"/>
                </a:cubicBezTo>
                <a:cubicBezTo>
                  <a:pt x="205" y="44"/>
                  <a:pt x="206" y="44"/>
                  <a:pt x="206" y="43"/>
                </a:cubicBezTo>
                <a:cubicBezTo>
                  <a:pt x="206" y="43"/>
                  <a:pt x="205" y="43"/>
                  <a:pt x="205" y="43"/>
                </a:cubicBezTo>
                <a:close/>
                <a:moveTo>
                  <a:pt x="161" y="53"/>
                </a:moveTo>
                <a:cubicBezTo>
                  <a:pt x="162" y="53"/>
                  <a:pt x="162" y="52"/>
                  <a:pt x="162" y="52"/>
                </a:cubicBezTo>
                <a:cubicBezTo>
                  <a:pt x="162" y="51"/>
                  <a:pt x="162" y="50"/>
                  <a:pt x="161" y="50"/>
                </a:cubicBezTo>
                <a:cubicBezTo>
                  <a:pt x="161" y="50"/>
                  <a:pt x="160" y="51"/>
                  <a:pt x="160" y="52"/>
                </a:cubicBezTo>
                <a:cubicBezTo>
                  <a:pt x="160" y="52"/>
                  <a:pt x="161" y="53"/>
                  <a:pt x="161" y="53"/>
                </a:cubicBezTo>
                <a:close/>
                <a:moveTo>
                  <a:pt x="194" y="2"/>
                </a:moveTo>
                <a:cubicBezTo>
                  <a:pt x="195" y="2"/>
                  <a:pt x="195" y="2"/>
                  <a:pt x="195" y="1"/>
                </a:cubicBezTo>
                <a:cubicBezTo>
                  <a:pt x="195" y="1"/>
                  <a:pt x="195" y="0"/>
                  <a:pt x="194" y="0"/>
                </a:cubicBezTo>
                <a:cubicBezTo>
                  <a:pt x="194" y="0"/>
                  <a:pt x="193" y="1"/>
                  <a:pt x="193" y="1"/>
                </a:cubicBezTo>
                <a:cubicBezTo>
                  <a:pt x="193" y="2"/>
                  <a:pt x="194" y="2"/>
                  <a:pt x="194" y="2"/>
                </a:cubicBez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" name="Freeform 1774">
            <a:extLst>
              <a:ext uri="{FF2B5EF4-FFF2-40B4-BE49-F238E27FC236}">
                <a16:creationId xmlns:a16="http://schemas.microsoft.com/office/drawing/2014/main" id="{04447006-E1F7-24B5-5FA1-C3FBAD65FDC0}"/>
              </a:ext>
            </a:extLst>
          </p:cNvPr>
          <p:cNvSpPr>
            <a:spLocks/>
          </p:cNvSpPr>
          <p:nvPr/>
        </p:nvSpPr>
        <p:spPr bwMode="auto">
          <a:xfrm rot="8057779">
            <a:off x="11231234" y="3365144"/>
            <a:ext cx="2764648" cy="4104660"/>
          </a:xfrm>
          <a:custGeom>
            <a:avLst/>
            <a:gdLst>
              <a:gd name="T0" fmla="*/ 132 w 196"/>
              <a:gd name="T1" fmla="*/ 15 h 291"/>
              <a:gd name="T2" fmla="*/ 132 w 196"/>
              <a:gd name="T3" fmla="*/ 19 h 291"/>
              <a:gd name="T4" fmla="*/ 151 w 196"/>
              <a:gd name="T5" fmla="*/ 7 h 291"/>
              <a:gd name="T6" fmla="*/ 155 w 196"/>
              <a:gd name="T7" fmla="*/ 16 h 291"/>
              <a:gd name="T8" fmla="*/ 168 w 196"/>
              <a:gd name="T9" fmla="*/ 6 h 291"/>
              <a:gd name="T10" fmla="*/ 178 w 196"/>
              <a:gd name="T11" fmla="*/ 15 h 291"/>
              <a:gd name="T12" fmla="*/ 172 w 196"/>
              <a:gd name="T13" fmla="*/ 26 h 291"/>
              <a:gd name="T14" fmla="*/ 161 w 196"/>
              <a:gd name="T15" fmla="*/ 26 h 291"/>
              <a:gd name="T16" fmla="*/ 164 w 196"/>
              <a:gd name="T17" fmla="*/ 37 h 291"/>
              <a:gd name="T18" fmla="*/ 164 w 196"/>
              <a:gd name="T19" fmla="*/ 49 h 291"/>
              <a:gd name="T20" fmla="*/ 152 w 196"/>
              <a:gd name="T21" fmla="*/ 47 h 291"/>
              <a:gd name="T22" fmla="*/ 146 w 196"/>
              <a:gd name="T23" fmla="*/ 47 h 291"/>
              <a:gd name="T24" fmla="*/ 149 w 196"/>
              <a:gd name="T25" fmla="*/ 52 h 291"/>
              <a:gd name="T26" fmla="*/ 154 w 196"/>
              <a:gd name="T27" fmla="*/ 66 h 291"/>
              <a:gd name="T28" fmla="*/ 161 w 196"/>
              <a:gd name="T29" fmla="*/ 64 h 291"/>
              <a:gd name="T30" fmla="*/ 172 w 196"/>
              <a:gd name="T31" fmla="*/ 60 h 291"/>
              <a:gd name="T32" fmla="*/ 178 w 196"/>
              <a:gd name="T33" fmla="*/ 66 h 291"/>
              <a:gd name="T34" fmla="*/ 185 w 196"/>
              <a:gd name="T35" fmla="*/ 67 h 291"/>
              <a:gd name="T36" fmla="*/ 182 w 196"/>
              <a:gd name="T37" fmla="*/ 77 h 291"/>
              <a:gd name="T38" fmla="*/ 179 w 196"/>
              <a:gd name="T39" fmla="*/ 100 h 291"/>
              <a:gd name="T40" fmla="*/ 166 w 196"/>
              <a:gd name="T41" fmla="*/ 109 h 291"/>
              <a:gd name="T42" fmla="*/ 174 w 196"/>
              <a:gd name="T43" fmla="*/ 126 h 291"/>
              <a:gd name="T44" fmla="*/ 166 w 196"/>
              <a:gd name="T45" fmla="*/ 137 h 291"/>
              <a:gd name="T46" fmla="*/ 176 w 196"/>
              <a:gd name="T47" fmla="*/ 150 h 291"/>
              <a:gd name="T48" fmla="*/ 169 w 196"/>
              <a:gd name="T49" fmla="*/ 147 h 291"/>
              <a:gd name="T50" fmla="*/ 155 w 196"/>
              <a:gd name="T51" fmla="*/ 156 h 291"/>
              <a:gd name="T52" fmla="*/ 162 w 196"/>
              <a:gd name="T53" fmla="*/ 174 h 291"/>
              <a:gd name="T54" fmla="*/ 152 w 196"/>
              <a:gd name="T55" fmla="*/ 170 h 291"/>
              <a:gd name="T56" fmla="*/ 152 w 196"/>
              <a:gd name="T57" fmla="*/ 198 h 291"/>
              <a:gd name="T58" fmla="*/ 158 w 196"/>
              <a:gd name="T59" fmla="*/ 214 h 291"/>
              <a:gd name="T60" fmla="*/ 148 w 196"/>
              <a:gd name="T61" fmla="*/ 195 h 291"/>
              <a:gd name="T62" fmla="*/ 132 w 196"/>
              <a:gd name="T63" fmla="*/ 181 h 291"/>
              <a:gd name="T64" fmla="*/ 132 w 196"/>
              <a:gd name="T65" fmla="*/ 204 h 291"/>
              <a:gd name="T66" fmla="*/ 132 w 196"/>
              <a:gd name="T67" fmla="*/ 224 h 291"/>
              <a:gd name="T68" fmla="*/ 142 w 196"/>
              <a:gd name="T69" fmla="*/ 251 h 291"/>
              <a:gd name="T70" fmla="*/ 144 w 196"/>
              <a:gd name="T71" fmla="*/ 280 h 291"/>
              <a:gd name="T72" fmla="*/ 128 w 196"/>
              <a:gd name="T73" fmla="*/ 228 h 291"/>
              <a:gd name="T74" fmla="*/ 111 w 196"/>
              <a:gd name="T75" fmla="*/ 171 h 291"/>
              <a:gd name="T76" fmla="*/ 105 w 196"/>
              <a:gd name="T77" fmla="*/ 195 h 291"/>
              <a:gd name="T78" fmla="*/ 102 w 196"/>
              <a:gd name="T79" fmla="*/ 173 h 291"/>
              <a:gd name="T80" fmla="*/ 91 w 196"/>
              <a:gd name="T81" fmla="*/ 163 h 291"/>
              <a:gd name="T82" fmla="*/ 79 w 196"/>
              <a:gd name="T83" fmla="*/ 158 h 291"/>
              <a:gd name="T84" fmla="*/ 72 w 196"/>
              <a:gd name="T85" fmla="*/ 151 h 291"/>
              <a:gd name="T86" fmla="*/ 67 w 196"/>
              <a:gd name="T87" fmla="*/ 141 h 291"/>
              <a:gd name="T88" fmla="*/ 52 w 196"/>
              <a:gd name="T89" fmla="*/ 123 h 291"/>
              <a:gd name="T90" fmla="*/ 18 w 196"/>
              <a:gd name="T91" fmla="*/ 123 h 291"/>
              <a:gd name="T92" fmla="*/ 0 w 196"/>
              <a:gd name="T93" fmla="*/ 101 h 291"/>
              <a:gd name="T94" fmla="*/ 10 w 196"/>
              <a:gd name="T95" fmla="*/ 101 h 291"/>
              <a:gd name="T96" fmla="*/ 58 w 196"/>
              <a:gd name="T97" fmla="*/ 106 h 291"/>
              <a:gd name="T98" fmla="*/ 71 w 196"/>
              <a:gd name="T99" fmla="*/ 103 h 291"/>
              <a:gd name="T100" fmla="*/ 34 w 196"/>
              <a:gd name="T101" fmla="*/ 97 h 291"/>
              <a:gd name="T102" fmla="*/ 65 w 196"/>
              <a:gd name="T103" fmla="*/ 96 h 291"/>
              <a:gd name="T104" fmla="*/ 71 w 196"/>
              <a:gd name="T105" fmla="*/ 87 h 291"/>
              <a:gd name="T106" fmla="*/ 77 w 196"/>
              <a:gd name="T107" fmla="*/ 82 h 291"/>
              <a:gd name="T108" fmla="*/ 85 w 196"/>
              <a:gd name="T109" fmla="*/ 77 h 291"/>
              <a:gd name="T110" fmla="*/ 88 w 196"/>
              <a:gd name="T111" fmla="*/ 64 h 291"/>
              <a:gd name="T112" fmla="*/ 94 w 196"/>
              <a:gd name="T113" fmla="*/ 56 h 291"/>
              <a:gd name="T114" fmla="*/ 92 w 196"/>
              <a:gd name="T115" fmla="*/ 29 h 291"/>
              <a:gd name="T116" fmla="*/ 98 w 196"/>
              <a:gd name="T117" fmla="*/ 54 h 291"/>
              <a:gd name="T118" fmla="*/ 108 w 196"/>
              <a:gd name="T119" fmla="*/ 54 h 291"/>
              <a:gd name="T120" fmla="*/ 118 w 196"/>
              <a:gd name="T121" fmla="*/ 17 h 291"/>
              <a:gd name="T122" fmla="*/ 124 w 196"/>
              <a:gd name="T123" fmla="*/ 1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" h="291">
                <a:moveTo>
                  <a:pt x="128" y="0"/>
                </a:moveTo>
                <a:lnTo>
                  <a:pt x="128" y="0"/>
                </a:lnTo>
                <a:lnTo>
                  <a:pt x="128" y="2"/>
                </a:lnTo>
                <a:lnTo>
                  <a:pt x="128" y="3"/>
                </a:lnTo>
                <a:lnTo>
                  <a:pt x="128" y="6"/>
                </a:lnTo>
                <a:lnTo>
                  <a:pt x="126" y="9"/>
                </a:lnTo>
                <a:lnTo>
                  <a:pt x="126" y="10"/>
                </a:lnTo>
                <a:lnTo>
                  <a:pt x="126" y="12"/>
                </a:lnTo>
                <a:lnTo>
                  <a:pt x="126" y="12"/>
                </a:lnTo>
                <a:lnTo>
                  <a:pt x="126" y="13"/>
                </a:lnTo>
                <a:lnTo>
                  <a:pt x="125" y="16"/>
                </a:lnTo>
                <a:lnTo>
                  <a:pt x="126" y="17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8" y="20"/>
                </a:lnTo>
                <a:lnTo>
                  <a:pt x="128" y="20"/>
                </a:lnTo>
                <a:lnTo>
                  <a:pt x="129" y="20"/>
                </a:lnTo>
                <a:lnTo>
                  <a:pt x="129" y="20"/>
                </a:lnTo>
                <a:lnTo>
                  <a:pt x="129" y="22"/>
                </a:lnTo>
                <a:lnTo>
                  <a:pt x="129" y="23"/>
                </a:lnTo>
                <a:lnTo>
                  <a:pt x="129" y="23"/>
                </a:lnTo>
                <a:lnTo>
                  <a:pt x="129" y="23"/>
                </a:lnTo>
                <a:lnTo>
                  <a:pt x="131" y="22"/>
                </a:lnTo>
                <a:lnTo>
                  <a:pt x="131" y="22"/>
                </a:lnTo>
                <a:lnTo>
                  <a:pt x="131" y="20"/>
                </a:lnTo>
                <a:lnTo>
                  <a:pt x="132" y="19"/>
                </a:lnTo>
                <a:lnTo>
                  <a:pt x="132" y="19"/>
                </a:lnTo>
                <a:lnTo>
                  <a:pt x="132" y="17"/>
                </a:lnTo>
                <a:lnTo>
                  <a:pt x="134" y="16"/>
                </a:lnTo>
                <a:lnTo>
                  <a:pt x="134" y="15"/>
                </a:lnTo>
                <a:lnTo>
                  <a:pt x="134" y="13"/>
                </a:lnTo>
                <a:lnTo>
                  <a:pt x="134" y="13"/>
                </a:lnTo>
                <a:lnTo>
                  <a:pt x="132" y="15"/>
                </a:lnTo>
                <a:lnTo>
                  <a:pt x="132" y="15"/>
                </a:lnTo>
                <a:lnTo>
                  <a:pt x="134" y="12"/>
                </a:lnTo>
                <a:lnTo>
                  <a:pt x="135" y="9"/>
                </a:lnTo>
                <a:lnTo>
                  <a:pt x="136" y="6"/>
                </a:lnTo>
                <a:lnTo>
                  <a:pt x="138" y="3"/>
                </a:lnTo>
                <a:lnTo>
                  <a:pt x="138" y="3"/>
                </a:lnTo>
                <a:lnTo>
                  <a:pt x="138" y="2"/>
                </a:lnTo>
                <a:lnTo>
                  <a:pt x="138" y="2"/>
                </a:lnTo>
                <a:lnTo>
                  <a:pt x="139" y="0"/>
                </a:lnTo>
                <a:lnTo>
                  <a:pt x="139" y="0"/>
                </a:lnTo>
                <a:lnTo>
                  <a:pt x="141" y="0"/>
                </a:lnTo>
                <a:lnTo>
                  <a:pt x="141" y="0"/>
                </a:lnTo>
                <a:lnTo>
                  <a:pt x="139" y="2"/>
                </a:lnTo>
                <a:lnTo>
                  <a:pt x="138" y="2"/>
                </a:lnTo>
                <a:lnTo>
                  <a:pt x="138" y="3"/>
                </a:lnTo>
                <a:lnTo>
                  <a:pt x="138" y="3"/>
                </a:lnTo>
                <a:lnTo>
                  <a:pt x="138" y="5"/>
                </a:lnTo>
                <a:lnTo>
                  <a:pt x="136" y="5"/>
                </a:lnTo>
                <a:lnTo>
                  <a:pt x="136" y="6"/>
                </a:lnTo>
                <a:lnTo>
                  <a:pt x="136" y="7"/>
                </a:lnTo>
                <a:lnTo>
                  <a:pt x="136" y="7"/>
                </a:lnTo>
                <a:lnTo>
                  <a:pt x="136" y="7"/>
                </a:lnTo>
                <a:lnTo>
                  <a:pt x="136" y="7"/>
                </a:lnTo>
                <a:lnTo>
                  <a:pt x="136" y="7"/>
                </a:lnTo>
                <a:lnTo>
                  <a:pt x="136" y="7"/>
                </a:lnTo>
                <a:lnTo>
                  <a:pt x="136" y="7"/>
                </a:lnTo>
                <a:lnTo>
                  <a:pt x="136" y="7"/>
                </a:lnTo>
                <a:lnTo>
                  <a:pt x="136" y="9"/>
                </a:lnTo>
                <a:lnTo>
                  <a:pt x="136" y="9"/>
                </a:lnTo>
                <a:lnTo>
                  <a:pt x="136" y="10"/>
                </a:lnTo>
                <a:lnTo>
                  <a:pt x="135" y="12"/>
                </a:lnTo>
                <a:lnTo>
                  <a:pt x="135" y="12"/>
                </a:lnTo>
                <a:lnTo>
                  <a:pt x="134" y="16"/>
                </a:lnTo>
                <a:lnTo>
                  <a:pt x="134" y="17"/>
                </a:lnTo>
                <a:lnTo>
                  <a:pt x="132" y="19"/>
                </a:lnTo>
                <a:lnTo>
                  <a:pt x="132" y="19"/>
                </a:lnTo>
                <a:lnTo>
                  <a:pt x="132" y="20"/>
                </a:lnTo>
                <a:lnTo>
                  <a:pt x="132" y="20"/>
                </a:lnTo>
                <a:lnTo>
                  <a:pt x="132" y="22"/>
                </a:lnTo>
                <a:lnTo>
                  <a:pt x="132" y="23"/>
                </a:lnTo>
                <a:lnTo>
                  <a:pt x="132" y="23"/>
                </a:lnTo>
                <a:lnTo>
                  <a:pt x="132" y="23"/>
                </a:lnTo>
                <a:lnTo>
                  <a:pt x="132" y="25"/>
                </a:lnTo>
                <a:lnTo>
                  <a:pt x="134" y="25"/>
                </a:lnTo>
                <a:lnTo>
                  <a:pt x="134" y="25"/>
                </a:lnTo>
                <a:lnTo>
                  <a:pt x="135" y="22"/>
                </a:lnTo>
                <a:lnTo>
                  <a:pt x="136" y="20"/>
                </a:lnTo>
                <a:lnTo>
                  <a:pt x="138" y="19"/>
                </a:lnTo>
                <a:lnTo>
                  <a:pt x="139" y="16"/>
                </a:lnTo>
                <a:lnTo>
                  <a:pt x="141" y="15"/>
                </a:lnTo>
                <a:lnTo>
                  <a:pt x="141" y="13"/>
                </a:lnTo>
                <a:lnTo>
                  <a:pt x="142" y="10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7"/>
                </a:lnTo>
                <a:lnTo>
                  <a:pt x="145" y="6"/>
                </a:lnTo>
                <a:lnTo>
                  <a:pt x="145" y="6"/>
                </a:lnTo>
                <a:lnTo>
                  <a:pt x="145" y="5"/>
                </a:lnTo>
                <a:lnTo>
                  <a:pt x="145" y="5"/>
                </a:lnTo>
                <a:lnTo>
                  <a:pt x="146" y="3"/>
                </a:lnTo>
                <a:lnTo>
                  <a:pt x="148" y="0"/>
                </a:lnTo>
                <a:lnTo>
                  <a:pt x="151" y="0"/>
                </a:lnTo>
                <a:lnTo>
                  <a:pt x="151" y="0"/>
                </a:lnTo>
                <a:lnTo>
                  <a:pt x="151" y="3"/>
                </a:lnTo>
                <a:lnTo>
                  <a:pt x="151" y="7"/>
                </a:lnTo>
                <a:lnTo>
                  <a:pt x="152" y="7"/>
                </a:lnTo>
                <a:lnTo>
                  <a:pt x="152" y="7"/>
                </a:lnTo>
                <a:lnTo>
                  <a:pt x="151" y="7"/>
                </a:lnTo>
                <a:lnTo>
                  <a:pt x="151" y="7"/>
                </a:lnTo>
                <a:lnTo>
                  <a:pt x="151" y="7"/>
                </a:lnTo>
                <a:lnTo>
                  <a:pt x="149" y="9"/>
                </a:lnTo>
                <a:lnTo>
                  <a:pt x="149" y="10"/>
                </a:lnTo>
                <a:lnTo>
                  <a:pt x="148" y="10"/>
                </a:lnTo>
                <a:lnTo>
                  <a:pt x="148" y="12"/>
                </a:lnTo>
                <a:lnTo>
                  <a:pt x="148" y="13"/>
                </a:lnTo>
                <a:lnTo>
                  <a:pt x="148" y="16"/>
                </a:lnTo>
                <a:lnTo>
                  <a:pt x="148" y="16"/>
                </a:lnTo>
                <a:lnTo>
                  <a:pt x="148" y="17"/>
                </a:lnTo>
                <a:lnTo>
                  <a:pt x="149" y="17"/>
                </a:lnTo>
                <a:lnTo>
                  <a:pt x="149" y="17"/>
                </a:lnTo>
                <a:lnTo>
                  <a:pt x="149" y="17"/>
                </a:lnTo>
                <a:lnTo>
                  <a:pt x="149" y="17"/>
                </a:lnTo>
                <a:lnTo>
                  <a:pt x="151" y="17"/>
                </a:lnTo>
                <a:lnTo>
                  <a:pt x="151" y="17"/>
                </a:lnTo>
                <a:lnTo>
                  <a:pt x="152" y="17"/>
                </a:lnTo>
                <a:lnTo>
                  <a:pt x="152" y="17"/>
                </a:lnTo>
                <a:lnTo>
                  <a:pt x="154" y="17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7"/>
                </a:lnTo>
                <a:lnTo>
                  <a:pt x="154" y="17"/>
                </a:lnTo>
                <a:lnTo>
                  <a:pt x="154" y="17"/>
                </a:lnTo>
                <a:lnTo>
                  <a:pt x="154" y="17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2"/>
                </a:lnTo>
                <a:lnTo>
                  <a:pt x="156" y="12"/>
                </a:lnTo>
                <a:lnTo>
                  <a:pt x="158" y="12"/>
                </a:lnTo>
                <a:lnTo>
                  <a:pt x="158" y="12"/>
                </a:lnTo>
                <a:lnTo>
                  <a:pt x="158" y="10"/>
                </a:lnTo>
                <a:lnTo>
                  <a:pt x="158" y="10"/>
                </a:lnTo>
                <a:lnTo>
                  <a:pt x="158" y="9"/>
                </a:lnTo>
                <a:lnTo>
                  <a:pt x="158" y="9"/>
                </a:lnTo>
                <a:lnTo>
                  <a:pt x="158" y="7"/>
                </a:lnTo>
                <a:lnTo>
                  <a:pt x="158" y="7"/>
                </a:lnTo>
                <a:lnTo>
                  <a:pt x="159" y="9"/>
                </a:lnTo>
                <a:lnTo>
                  <a:pt x="159" y="9"/>
                </a:lnTo>
                <a:lnTo>
                  <a:pt x="161" y="9"/>
                </a:lnTo>
                <a:lnTo>
                  <a:pt x="161" y="7"/>
                </a:lnTo>
                <a:lnTo>
                  <a:pt x="161" y="7"/>
                </a:lnTo>
                <a:lnTo>
                  <a:pt x="162" y="7"/>
                </a:lnTo>
                <a:lnTo>
                  <a:pt x="162" y="7"/>
                </a:lnTo>
                <a:lnTo>
                  <a:pt x="162" y="6"/>
                </a:lnTo>
                <a:lnTo>
                  <a:pt x="164" y="6"/>
                </a:lnTo>
                <a:lnTo>
                  <a:pt x="164" y="6"/>
                </a:lnTo>
                <a:lnTo>
                  <a:pt x="164" y="6"/>
                </a:lnTo>
                <a:lnTo>
                  <a:pt x="164" y="6"/>
                </a:lnTo>
                <a:lnTo>
                  <a:pt x="164" y="5"/>
                </a:lnTo>
                <a:lnTo>
                  <a:pt x="164" y="6"/>
                </a:lnTo>
                <a:lnTo>
                  <a:pt x="164" y="6"/>
                </a:lnTo>
                <a:lnTo>
                  <a:pt x="164" y="6"/>
                </a:lnTo>
                <a:lnTo>
                  <a:pt x="165" y="6"/>
                </a:lnTo>
                <a:lnTo>
                  <a:pt x="165" y="7"/>
                </a:lnTo>
                <a:lnTo>
                  <a:pt x="165" y="7"/>
                </a:lnTo>
                <a:lnTo>
                  <a:pt x="166" y="6"/>
                </a:lnTo>
                <a:lnTo>
                  <a:pt x="166" y="6"/>
                </a:lnTo>
                <a:lnTo>
                  <a:pt x="168" y="6"/>
                </a:lnTo>
                <a:lnTo>
                  <a:pt x="168" y="6"/>
                </a:lnTo>
                <a:lnTo>
                  <a:pt x="169" y="7"/>
                </a:lnTo>
                <a:lnTo>
                  <a:pt x="171" y="7"/>
                </a:lnTo>
                <a:lnTo>
                  <a:pt x="171" y="7"/>
                </a:lnTo>
                <a:lnTo>
                  <a:pt x="171" y="7"/>
                </a:lnTo>
                <a:lnTo>
                  <a:pt x="172" y="7"/>
                </a:lnTo>
                <a:lnTo>
                  <a:pt x="172" y="7"/>
                </a:lnTo>
                <a:lnTo>
                  <a:pt x="174" y="6"/>
                </a:lnTo>
                <a:lnTo>
                  <a:pt x="175" y="5"/>
                </a:lnTo>
                <a:lnTo>
                  <a:pt x="176" y="3"/>
                </a:lnTo>
                <a:lnTo>
                  <a:pt x="178" y="2"/>
                </a:lnTo>
                <a:lnTo>
                  <a:pt x="178" y="2"/>
                </a:lnTo>
                <a:lnTo>
                  <a:pt x="178" y="0"/>
                </a:lnTo>
                <a:lnTo>
                  <a:pt x="179" y="0"/>
                </a:lnTo>
                <a:lnTo>
                  <a:pt x="179" y="0"/>
                </a:lnTo>
                <a:lnTo>
                  <a:pt x="178" y="3"/>
                </a:lnTo>
                <a:lnTo>
                  <a:pt x="176" y="5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5" y="10"/>
                </a:lnTo>
                <a:lnTo>
                  <a:pt x="175" y="10"/>
                </a:lnTo>
                <a:lnTo>
                  <a:pt x="175" y="10"/>
                </a:lnTo>
                <a:lnTo>
                  <a:pt x="175" y="10"/>
                </a:lnTo>
                <a:lnTo>
                  <a:pt x="174" y="10"/>
                </a:lnTo>
                <a:lnTo>
                  <a:pt x="174" y="12"/>
                </a:lnTo>
                <a:lnTo>
                  <a:pt x="175" y="12"/>
                </a:lnTo>
                <a:lnTo>
                  <a:pt x="175" y="13"/>
                </a:lnTo>
                <a:lnTo>
                  <a:pt x="176" y="15"/>
                </a:lnTo>
                <a:lnTo>
                  <a:pt x="176" y="15"/>
                </a:lnTo>
                <a:lnTo>
                  <a:pt x="176" y="15"/>
                </a:lnTo>
                <a:lnTo>
                  <a:pt x="176" y="15"/>
                </a:lnTo>
                <a:lnTo>
                  <a:pt x="178" y="15"/>
                </a:lnTo>
                <a:lnTo>
                  <a:pt x="178" y="15"/>
                </a:lnTo>
                <a:lnTo>
                  <a:pt x="178" y="15"/>
                </a:lnTo>
                <a:lnTo>
                  <a:pt x="178" y="15"/>
                </a:lnTo>
                <a:lnTo>
                  <a:pt x="176" y="15"/>
                </a:lnTo>
                <a:lnTo>
                  <a:pt x="176" y="15"/>
                </a:lnTo>
                <a:lnTo>
                  <a:pt x="176" y="15"/>
                </a:lnTo>
                <a:lnTo>
                  <a:pt x="176" y="16"/>
                </a:lnTo>
                <a:lnTo>
                  <a:pt x="176" y="16"/>
                </a:lnTo>
                <a:lnTo>
                  <a:pt x="176" y="16"/>
                </a:lnTo>
                <a:lnTo>
                  <a:pt x="176" y="16"/>
                </a:lnTo>
                <a:lnTo>
                  <a:pt x="176" y="17"/>
                </a:lnTo>
                <a:lnTo>
                  <a:pt x="176" y="17"/>
                </a:lnTo>
                <a:lnTo>
                  <a:pt x="176" y="19"/>
                </a:lnTo>
                <a:lnTo>
                  <a:pt x="175" y="19"/>
                </a:lnTo>
                <a:lnTo>
                  <a:pt x="175" y="20"/>
                </a:lnTo>
                <a:lnTo>
                  <a:pt x="176" y="20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5" y="22"/>
                </a:lnTo>
                <a:lnTo>
                  <a:pt x="175" y="20"/>
                </a:lnTo>
                <a:lnTo>
                  <a:pt x="175" y="22"/>
                </a:lnTo>
                <a:lnTo>
                  <a:pt x="175" y="22"/>
                </a:lnTo>
                <a:lnTo>
                  <a:pt x="175" y="22"/>
                </a:lnTo>
                <a:lnTo>
                  <a:pt x="175" y="22"/>
                </a:lnTo>
                <a:lnTo>
                  <a:pt x="174" y="23"/>
                </a:lnTo>
                <a:lnTo>
                  <a:pt x="174" y="23"/>
                </a:lnTo>
                <a:lnTo>
                  <a:pt x="174" y="23"/>
                </a:lnTo>
                <a:lnTo>
                  <a:pt x="174" y="23"/>
                </a:lnTo>
                <a:lnTo>
                  <a:pt x="172" y="23"/>
                </a:lnTo>
                <a:lnTo>
                  <a:pt x="172" y="25"/>
                </a:lnTo>
                <a:lnTo>
                  <a:pt x="172" y="25"/>
                </a:lnTo>
                <a:lnTo>
                  <a:pt x="172" y="25"/>
                </a:lnTo>
                <a:lnTo>
                  <a:pt x="172" y="25"/>
                </a:lnTo>
                <a:lnTo>
                  <a:pt x="172" y="25"/>
                </a:lnTo>
                <a:lnTo>
                  <a:pt x="172" y="25"/>
                </a:lnTo>
                <a:lnTo>
                  <a:pt x="172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6"/>
                </a:lnTo>
                <a:lnTo>
                  <a:pt x="171" y="26"/>
                </a:lnTo>
                <a:lnTo>
                  <a:pt x="171" y="26"/>
                </a:lnTo>
                <a:lnTo>
                  <a:pt x="169" y="26"/>
                </a:lnTo>
                <a:lnTo>
                  <a:pt x="169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6" y="26"/>
                </a:lnTo>
                <a:lnTo>
                  <a:pt x="166" y="27"/>
                </a:lnTo>
                <a:lnTo>
                  <a:pt x="166" y="27"/>
                </a:lnTo>
                <a:lnTo>
                  <a:pt x="166" y="27"/>
                </a:lnTo>
                <a:lnTo>
                  <a:pt x="166" y="27"/>
                </a:lnTo>
                <a:lnTo>
                  <a:pt x="166" y="27"/>
                </a:lnTo>
                <a:lnTo>
                  <a:pt x="165" y="26"/>
                </a:lnTo>
                <a:lnTo>
                  <a:pt x="165" y="26"/>
                </a:lnTo>
                <a:lnTo>
                  <a:pt x="165" y="26"/>
                </a:lnTo>
                <a:lnTo>
                  <a:pt x="164" y="26"/>
                </a:lnTo>
                <a:lnTo>
                  <a:pt x="164" y="26"/>
                </a:lnTo>
                <a:lnTo>
                  <a:pt x="164" y="26"/>
                </a:lnTo>
                <a:lnTo>
                  <a:pt x="164" y="26"/>
                </a:lnTo>
                <a:lnTo>
                  <a:pt x="164" y="27"/>
                </a:lnTo>
                <a:lnTo>
                  <a:pt x="164" y="27"/>
                </a:lnTo>
                <a:lnTo>
                  <a:pt x="164" y="27"/>
                </a:lnTo>
                <a:lnTo>
                  <a:pt x="164" y="27"/>
                </a:lnTo>
                <a:lnTo>
                  <a:pt x="164" y="27"/>
                </a:lnTo>
                <a:lnTo>
                  <a:pt x="164" y="26"/>
                </a:lnTo>
                <a:lnTo>
                  <a:pt x="162" y="26"/>
                </a:lnTo>
                <a:lnTo>
                  <a:pt x="162" y="25"/>
                </a:lnTo>
                <a:lnTo>
                  <a:pt x="162" y="25"/>
                </a:lnTo>
                <a:lnTo>
                  <a:pt x="161" y="25"/>
                </a:lnTo>
                <a:lnTo>
                  <a:pt x="161" y="26"/>
                </a:lnTo>
                <a:lnTo>
                  <a:pt x="161" y="26"/>
                </a:lnTo>
                <a:lnTo>
                  <a:pt x="159" y="27"/>
                </a:lnTo>
                <a:lnTo>
                  <a:pt x="159" y="27"/>
                </a:lnTo>
                <a:lnTo>
                  <a:pt x="159" y="27"/>
                </a:lnTo>
                <a:lnTo>
                  <a:pt x="159" y="27"/>
                </a:lnTo>
                <a:lnTo>
                  <a:pt x="158" y="27"/>
                </a:lnTo>
                <a:lnTo>
                  <a:pt x="156" y="29"/>
                </a:lnTo>
                <a:lnTo>
                  <a:pt x="156" y="30"/>
                </a:lnTo>
                <a:lnTo>
                  <a:pt x="156" y="30"/>
                </a:lnTo>
                <a:lnTo>
                  <a:pt x="155" y="33"/>
                </a:lnTo>
                <a:lnTo>
                  <a:pt x="155" y="36"/>
                </a:lnTo>
                <a:lnTo>
                  <a:pt x="155" y="36"/>
                </a:lnTo>
                <a:lnTo>
                  <a:pt x="156" y="36"/>
                </a:lnTo>
                <a:lnTo>
                  <a:pt x="156" y="36"/>
                </a:lnTo>
                <a:lnTo>
                  <a:pt x="158" y="36"/>
                </a:lnTo>
                <a:lnTo>
                  <a:pt x="158" y="36"/>
                </a:lnTo>
                <a:lnTo>
                  <a:pt x="158" y="36"/>
                </a:lnTo>
                <a:lnTo>
                  <a:pt x="158" y="36"/>
                </a:lnTo>
                <a:lnTo>
                  <a:pt x="158" y="35"/>
                </a:lnTo>
                <a:lnTo>
                  <a:pt x="158" y="35"/>
                </a:lnTo>
                <a:lnTo>
                  <a:pt x="159" y="35"/>
                </a:lnTo>
                <a:lnTo>
                  <a:pt x="159" y="36"/>
                </a:lnTo>
                <a:lnTo>
                  <a:pt x="159" y="36"/>
                </a:lnTo>
                <a:lnTo>
                  <a:pt x="159" y="36"/>
                </a:lnTo>
                <a:lnTo>
                  <a:pt x="161" y="36"/>
                </a:lnTo>
                <a:lnTo>
                  <a:pt x="161" y="36"/>
                </a:lnTo>
                <a:lnTo>
                  <a:pt x="161" y="36"/>
                </a:lnTo>
                <a:lnTo>
                  <a:pt x="162" y="37"/>
                </a:lnTo>
                <a:lnTo>
                  <a:pt x="162" y="37"/>
                </a:lnTo>
                <a:lnTo>
                  <a:pt x="162" y="37"/>
                </a:lnTo>
                <a:lnTo>
                  <a:pt x="164" y="36"/>
                </a:lnTo>
                <a:lnTo>
                  <a:pt x="164" y="36"/>
                </a:lnTo>
                <a:lnTo>
                  <a:pt x="164" y="37"/>
                </a:lnTo>
                <a:lnTo>
                  <a:pt x="164" y="37"/>
                </a:lnTo>
                <a:lnTo>
                  <a:pt x="164" y="37"/>
                </a:lnTo>
                <a:lnTo>
                  <a:pt x="164" y="37"/>
                </a:lnTo>
                <a:lnTo>
                  <a:pt x="165" y="37"/>
                </a:lnTo>
                <a:lnTo>
                  <a:pt x="165" y="37"/>
                </a:lnTo>
                <a:lnTo>
                  <a:pt x="166" y="39"/>
                </a:lnTo>
                <a:lnTo>
                  <a:pt x="166" y="39"/>
                </a:lnTo>
                <a:lnTo>
                  <a:pt x="166" y="39"/>
                </a:lnTo>
                <a:lnTo>
                  <a:pt x="168" y="39"/>
                </a:lnTo>
                <a:lnTo>
                  <a:pt x="168" y="37"/>
                </a:lnTo>
                <a:lnTo>
                  <a:pt x="169" y="37"/>
                </a:lnTo>
                <a:lnTo>
                  <a:pt x="169" y="37"/>
                </a:lnTo>
                <a:lnTo>
                  <a:pt x="168" y="39"/>
                </a:lnTo>
                <a:lnTo>
                  <a:pt x="168" y="39"/>
                </a:lnTo>
                <a:lnTo>
                  <a:pt x="166" y="40"/>
                </a:lnTo>
                <a:lnTo>
                  <a:pt x="166" y="40"/>
                </a:lnTo>
                <a:lnTo>
                  <a:pt x="165" y="42"/>
                </a:lnTo>
                <a:lnTo>
                  <a:pt x="165" y="42"/>
                </a:lnTo>
                <a:lnTo>
                  <a:pt x="166" y="43"/>
                </a:lnTo>
                <a:lnTo>
                  <a:pt x="166" y="43"/>
                </a:lnTo>
                <a:lnTo>
                  <a:pt x="166" y="43"/>
                </a:lnTo>
                <a:lnTo>
                  <a:pt x="168" y="43"/>
                </a:lnTo>
                <a:lnTo>
                  <a:pt x="168" y="43"/>
                </a:lnTo>
                <a:lnTo>
                  <a:pt x="169" y="43"/>
                </a:lnTo>
                <a:lnTo>
                  <a:pt x="169" y="43"/>
                </a:lnTo>
                <a:lnTo>
                  <a:pt x="168" y="43"/>
                </a:lnTo>
                <a:lnTo>
                  <a:pt x="166" y="45"/>
                </a:lnTo>
                <a:lnTo>
                  <a:pt x="166" y="45"/>
                </a:lnTo>
                <a:lnTo>
                  <a:pt x="165" y="45"/>
                </a:lnTo>
                <a:lnTo>
                  <a:pt x="165" y="45"/>
                </a:lnTo>
                <a:lnTo>
                  <a:pt x="166" y="46"/>
                </a:lnTo>
                <a:lnTo>
                  <a:pt x="166" y="46"/>
                </a:lnTo>
                <a:lnTo>
                  <a:pt x="166" y="46"/>
                </a:lnTo>
                <a:lnTo>
                  <a:pt x="166" y="46"/>
                </a:lnTo>
                <a:lnTo>
                  <a:pt x="166" y="46"/>
                </a:lnTo>
                <a:lnTo>
                  <a:pt x="164" y="49"/>
                </a:lnTo>
                <a:lnTo>
                  <a:pt x="164" y="49"/>
                </a:lnTo>
                <a:lnTo>
                  <a:pt x="164" y="49"/>
                </a:lnTo>
                <a:lnTo>
                  <a:pt x="164" y="50"/>
                </a:lnTo>
                <a:lnTo>
                  <a:pt x="164" y="50"/>
                </a:lnTo>
                <a:lnTo>
                  <a:pt x="162" y="52"/>
                </a:lnTo>
                <a:lnTo>
                  <a:pt x="162" y="52"/>
                </a:lnTo>
                <a:lnTo>
                  <a:pt x="164" y="52"/>
                </a:lnTo>
                <a:lnTo>
                  <a:pt x="164" y="52"/>
                </a:lnTo>
                <a:lnTo>
                  <a:pt x="162" y="52"/>
                </a:lnTo>
                <a:lnTo>
                  <a:pt x="162" y="52"/>
                </a:lnTo>
                <a:lnTo>
                  <a:pt x="161" y="53"/>
                </a:lnTo>
                <a:lnTo>
                  <a:pt x="162" y="52"/>
                </a:lnTo>
                <a:lnTo>
                  <a:pt x="162" y="52"/>
                </a:lnTo>
                <a:lnTo>
                  <a:pt x="162" y="50"/>
                </a:lnTo>
                <a:lnTo>
                  <a:pt x="162" y="50"/>
                </a:lnTo>
                <a:lnTo>
                  <a:pt x="161" y="50"/>
                </a:lnTo>
                <a:lnTo>
                  <a:pt x="161" y="50"/>
                </a:lnTo>
                <a:lnTo>
                  <a:pt x="159" y="52"/>
                </a:lnTo>
                <a:lnTo>
                  <a:pt x="159" y="52"/>
                </a:lnTo>
                <a:lnTo>
                  <a:pt x="158" y="52"/>
                </a:lnTo>
                <a:lnTo>
                  <a:pt x="158" y="52"/>
                </a:lnTo>
                <a:lnTo>
                  <a:pt x="156" y="53"/>
                </a:lnTo>
                <a:lnTo>
                  <a:pt x="156" y="53"/>
                </a:lnTo>
                <a:lnTo>
                  <a:pt x="156" y="50"/>
                </a:lnTo>
                <a:lnTo>
                  <a:pt x="155" y="52"/>
                </a:lnTo>
                <a:lnTo>
                  <a:pt x="155" y="52"/>
                </a:lnTo>
                <a:lnTo>
                  <a:pt x="155" y="50"/>
                </a:lnTo>
                <a:lnTo>
                  <a:pt x="155" y="50"/>
                </a:lnTo>
                <a:lnTo>
                  <a:pt x="154" y="50"/>
                </a:lnTo>
                <a:lnTo>
                  <a:pt x="152" y="49"/>
                </a:lnTo>
                <a:lnTo>
                  <a:pt x="152" y="49"/>
                </a:lnTo>
                <a:lnTo>
                  <a:pt x="154" y="49"/>
                </a:lnTo>
                <a:lnTo>
                  <a:pt x="154" y="49"/>
                </a:lnTo>
                <a:lnTo>
                  <a:pt x="152" y="49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6"/>
                </a:lnTo>
                <a:lnTo>
                  <a:pt x="151" y="46"/>
                </a:lnTo>
                <a:lnTo>
                  <a:pt x="151" y="45"/>
                </a:lnTo>
                <a:lnTo>
                  <a:pt x="149" y="45"/>
                </a:lnTo>
                <a:lnTo>
                  <a:pt x="149" y="45"/>
                </a:lnTo>
                <a:lnTo>
                  <a:pt x="149" y="45"/>
                </a:lnTo>
                <a:lnTo>
                  <a:pt x="151" y="43"/>
                </a:lnTo>
                <a:lnTo>
                  <a:pt x="151" y="43"/>
                </a:lnTo>
                <a:lnTo>
                  <a:pt x="151" y="43"/>
                </a:lnTo>
                <a:lnTo>
                  <a:pt x="151" y="42"/>
                </a:lnTo>
                <a:lnTo>
                  <a:pt x="151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51" y="42"/>
                </a:lnTo>
                <a:lnTo>
                  <a:pt x="151" y="42"/>
                </a:lnTo>
                <a:lnTo>
                  <a:pt x="151" y="40"/>
                </a:lnTo>
                <a:lnTo>
                  <a:pt x="151" y="40"/>
                </a:lnTo>
                <a:lnTo>
                  <a:pt x="152" y="39"/>
                </a:lnTo>
                <a:lnTo>
                  <a:pt x="151" y="39"/>
                </a:lnTo>
                <a:lnTo>
                  <a:pt x="151" y="39"/>
                </a:lnTo>
                <a:lnTo>
                  <a:pt x="149" y="40"/>
                </a:lnTo>
                <a:lnTo>
                  <a:pt x="149" y="42"/>
                </a:lnTo>
                <a:lnTo>
                  <a:pt x="148" y="43"/>
                </a:lnTo>
                <a:lnTo>
                  <a:pt x="146" y="45"/>
                </a:lnTo>
                <a:lnTo>
                  <a:pt x="146" y="45"/>
                </a:lnTo>
                <a:lnTo>
                  <a:pt x="146" y="46"/>
                </a:lnTo>
                <a:lnTo>
                  <a:pt x="146" y="47"/>
                </a:lnTo>
                <a:lnTo>
                  <a:pt x="145" y="49"/>
                </a:lnTo>
                <a:lnTo>
                  <a:pt x="145" y="50"/>
                </a:lnTo>
                <a:lnTo>
                  <a:pt x="145" y="50"/>
                </a:lnTo>
                <a:lnTo>
                  <a:pt x="145" y="52"/>
                </a:lnTo>
                <a:lnTo>
                  <a:pt x="145" y="52"/>
                </a:lnTo>
                <a:lnTo>
                  <a:pt x="144" y="52"/>
                </a:lnTo>
                <a:lnTo>
                  <a:pt x="145" y="53"/>
                </a:lnTo>
                <a:lnTo>
                  <a:pt x="145" y="53"/>
                </a:lnTo>
                <a:lnTo>
                  <a:pt x="144" y="53"/>
                </a:lnTo>
                <a:lnTo>
                  <a:pt x="144" y="53"/>
                </a:lnTo>
                <a:lnTo>
                  <a:pt x="144" y="54"/>
                </a:lnTo>
                <a:lnTo>
                  <a:pt x="144" y="54"/>
                </a:lnTo>
                <a:lnTo>
                  <a:pt x="144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3"/>
                </a:lnTo>
                <a:lnTo>
                  <a:pt x="145" y="53"/>
                </a:lnTo>
                <a:lnTo>
                  <a:pt x="145" y="53"/>
                </a:lnTo>
                <a:lnTo>
                  <a:pt x="145" y="53"/>
                </a:lnTo>
                <a:lnTo>
                  <a:pt x="145" y="53"/>
                </a:lnTo>
                <a:lnTo>
                  <a:pt x="145" y="53"/>
                </a:lnTo>
                <a:lnTo>
                  <a:pt x="146" y="52"/>
                </a:lnTo>
                <a:lnTo>
                  <a:pt x="146" y="50"/>
                </a:lnTo>
                <a:lnTo>
                  <a:pt x="146" y="50"/>
                </a:lnTo>
                <a:lnTo>
                  <a:pt x="148" y="49"/>
                </a:lnTo>
                <a:lnTo>
                  <a:pt x="146" y="49"/>
                </a:lnTo>
                <a:lnTo>
                  <a:pt x="146" y="47"/>
                </a:lnTo>
                <a:lnTo>
                  <a:pt x="146" y="47"/>
                </a:lnTo>
                <a:lnTo>
                  <a:pt x="146" y="49"/>
                </a:lnTo>
                <a:lnTo>
                  <a:pt x="148" y="49"/>
                </a:lnTo>
                <a:lnTo>
                  <a:pt x="149" y="50"/>
                </a:lnTo>
                <a:lnTo>
                  <a:pt x="149" y="50"/>
                </a:lnTo>
                <a:lnTo>
                  <a:pt x="149" y="52"/>
                </a:lnTo>
                <a:lnTo>
                  <a:pt x="149" y="52"/>
                </a:lnTo>
                <a:lnTo>
                  <a:pt x="148" y="53"/>
                </a:lnTo>
                <a:lnTo>
                  <a:pt x="148" y="53"/>
                </a:lnTo>
                <a:lnTo>
                  <a:pt x="148" y="53"/>
                </a:lnTo>
                <a:lnTo>
                  <a:pt x="148" y="54"/>
                </a:lnTo>
                <a:lnTo>
                  <a:pt x="149" y="56"/>
                </a:lnTo>
                <a:lnTo>
                  <a:pt x="149" y="56"/>
                </a:lnTo>
                <a:lnTo>
                  <a:pt x="151" y="56"/>
                </a:lnTo>
                <a:lnTo>
                  <a:pt x="151" y="56"/>
                </a:lnTo>
                <a:lnTo>
                  <a:pt x="151" y="54"/>
                </a:lnTo>
                <a:lnTo>
                  <a:pt x="151" y="54"/>
                </a:lnTo>
                <a:lnTo>
                  <a:pt x="151" y="54"/>
                </a:lnTo>
                <a:lnTo>
                  <a:pt x="151" y="53"/>
                </a:lnTo>
                <a:lnTo>
                  <a:pt x="151" y="53"/>
                </a:lnTo>
                <a:lnTo>
                  <a:pt x="151" y="53"/>
                </a:lnTo>
                <a:lnTo>
                  <a:pt x="151" y="53"/>
                </a:lnTo>
                <a:lnTo>
                  <a:pt x="151" y="53"/>
                </a:lnTo>
                <a:lnTo>
                  <a:pt x="151" y="53"/>
                </a:lnTo>
                <a:lnTo>
                  <a:pt x="151" y="53"/>
                </a:lnTo>
                <a:lnTo>
                  <a:pt x="151" y="54"/>
                </a:lnTo>
                <a:lnTo>
                  <a:pt x="152" y="54"/>
                </a:lnTo>
                <a:lnTo>
                  <a:pt x="152" y="56"/>
                </a:lnTo>
                <a:lnTo>
                  <a:pt x="152" y="59"/>
                </a:lnTo>
                <a:lnTo>
                  <a:pt x="152" y="59"/>
                </a:lnTo>
                <a:lnTo>
                  <a:pt x="151" y="59"/>
                </a:lnTo>
                <a:lnTo>
                  <a:pt x="149" y="60"/>
                </a:lnTo>
                <a:lnTo>
                  <a:pt x="149" y="60"/>
                </a:lnTo>
                <a:lnTo>
                  <a:pt x="149" y="62"/>
                </a:lnTo>
                <a:lnTo>
                  <a:pt x="149" y="62"/>
                </a:lnTo>
                <a:lnTo>
                  <a:pt x="151" y="62"/>
                </a:lnTo>
                <a:lnTo>
                  <a:pt x="151" y="63"/>
                </a:lnTo>
                <a:lnTo>
                  <a:pt x="152" y="64"/>
                </a:lnTo>
                <a:lnTo>
                  <a:pt x="152" y="66"/>
                </a:lnTo>
                <a:lnTo>
                  <a:pt x="154" y="66"/>
                </a:lnTo>
                <a:lnTo>
                  <a:pt x="154" y="66"/>
                </a:lnTo>
                <a:lnTo>
                  <a:pt x="154" y="66"/>
                </a:lnTo>
                <a:lnTo>
                  <a:pt x="155" y="67"/>
                </a:lnTo>
                <a:lnTo>
                  <a:pt x="155" y="67"/>
                </a:lnTo>
                <a:lnTo>
                  <a:pt x="155" y="67"/>
                </a:lnTo>
                <a:lnTo>
                  <a:pt x="156" y="69"/>
                </a:lnTo>
                <a:lnTo>
                  <a:pt x="156" y="69"/>
                </a:lnTo>
                <a:lnTo>
                  <a:pt x="156" y="69"/>
                </a:lnTo>
                <a:lnTo>
                  <a:pt x="158" y="67"/>
                </a:lnTo>
                <a:lnTo>
                  <a:pt x="159" y="67"/>
                </a:lnTo>
                <a:lnTo>
                  <a:pt x="159" y="67"/>
                </a:lnTo>
                <a:lnTo>
                  <a:pt x="158" y="66"/>
                </a:lnTo>
                <a:lnTo>
                  <a:pt x="158" y="64"/>
                </a:lnTo>
                <a:lnTo>
                  <a:pt x="158" y="63"/>
                </a:lnTo>
                <a:lnTo>
                  <a:pt x="158" y="63"/>
                </a:lnTo>
                <a:lnTo>
                  <a:pt x="158" y="64"/>
                </a:lnTo>
                <a:lnTo>
                  <a:pt x="158" y="64"/>
                </a:lnTo>
                <a:lnTo>
                  <a:pt x="159" y="64"/>
                </a:lnTo>
                <a:lnTo>
                  <a:pt x="159" y="64"/>
                </a:lnTo>
                <a:lnTo>
                  <a:pt x="158" y="64"/>
                </a:lnTo>
                <a:lnTo>
                  <a:pt x="158" y="64"/>
                </a:lnTo>
                <a:lnTo>
                  <a:pt x="158" y="64"/>
                </a:lnTo>
                <a:lnTo>
                  <a:pt x="159" y="66"/>
                </a:lnTo>
                <a:lnTo>
                  <a:pt x="159" y="66"/>
                </a:lnTo>
                <a:lnTo>
                  <a:pt x="159" y="66"/>
                </a:lnTo>
                <a:lnTo>
                  <a:pt x="159" y="67"/>
                </a:lnTo>
                <a:lnTo>
                  <a:pt x="161" y="66"/>
                </a:lnTo>
                <a:lnTo>
                  <a:pt x="161" y="66"/>
                </a:lnTo>
                <a:lnTo>
                  <a:pt x="161" y="66"/>
                </a:lnTo>
                <a:lnTo>
                  <a:pt x="161" y="66"/>
                </a:lnTo>
                <a:lnTo>
                  <a:pt x="161" y="64"/>
                </a:lnTo>
                <a:lnTo>
                  <a:pt x="159" y="64"/>
                </a:lnTo>
                <a:lnTo>
                  <a:pt x="159" y="64"/>
                </a:lnTo>
                <a:lnTo>
                  <a:pt x="161" y="64"/>
                </a:lnTo>
                <a:lnTo>
                  <a:pt x="161" y="64"/>
                </a:lnTo>
                <a:lnTo>
                  <a:pt x="161" y="64"/>
                </a:lnTo>
                <a:lnTo>
                  <a:pt x="161" y="64"/>
                </a:lnTo>
                <a:lnTo>
                  <a:pt x="162" y="63"/>
                </a:lnTo>
                <a:lnTo>
                  <a:pt x="162" y="63"/>
                </a:lnTo>
                <a:lnTo>
                  <a:pt x="162" y="62"/>
                </a:lnTo>
                <a:lnTo>
                  <a:pt x="162" y="60"/>
                </a:lnTo>
                <a:lnTo>
                  <a:pt x="162" y="60"/>
                </a:lnTo>
                <a:lnTo>
                  <a:pt x="162" y="60"/>
                </a:lnTo>
                <a:lnTo>
                  <a:pt x="162" y="60"/>
                </a:lnTo>
                <a:lnTo>
                  <a:pt x="162" y="62"/>
                </a:lnTo>
                <a:lnTo>
                  <a:pt x="164" y="62"/>
                </a:lnTo>
                <a:lnTo>
                  <a:pt x="164" y="62"/>
                </a:lnTo>
                <a:lnTo>
                  <a:pt x="164" y="63"/>
                </a:lnTo>
                <a:lnTo>
                  <a:pt x="164" y="63"/>
                </a:lnTo>
                <a:lnTo>
                  <a:pt x="164" y="64"/>
                </a:lnTo>
                <a:lnTo>
                  <a:pt x="165" y="64"/>
                </a:lnTo>
                <a:lnTo>
                  <a:pt x="165" y="64"/>
                </a:lnTo>
                <a:lnTo>
                  <a:pt x="165" y="64"/>
                </a:lnTo>
                <a:lnTo>
                  <a:pt x="165" y="63"/>
                </a:lnTo>
                <a:lnTo>
                  <a:pt x="166" y="63"/>
                </a:lnTo>
                <a:lnTo>
                  <a:pt x="166" y="63"/>
                </a:lnTo>
                <a:lnTo>
                  <a:pt x="166" y="62"/>
                </a:lnTo>
                <a:lnTo>
                  <a:pt x="166" y="62"/>
                </a:lnTo>
                <a:lnTo>
                  <a:pt x="166" y="62"/>
                </a:lnTo>
                <a:lnTo>
                  <a:pt x="168" y="60"/>
                </a:lnTo>
                <a:lnTo>
                  <a:pt x="168" y="60"/>
                </a:lnTo>
                <a:lnTo>
                  <a:pt x="169" y="59"/>
                </a:lnTo>
                <a:lnTo>
                  <a:pt x="169" y="59"/>
                </a:lnTo>
                <a:lnTo>
                  <a:pt x="169" y="60"/>
                </a:lnTo>
                <a:lnTo>
                  <a:pt x="169" y="60"/>
                </a:lnTo>
                <a:lnTo>
                  <a:pt x="171" y="62"/>
                </a:lnTo>
                <a:lnTo>
                  <a:pt x="171" y="62"/>
                </a:lnTo>
                <a:lnTo>
                  <a:pt x="171" y="60"/>
                </a:lnTo>
                <a:lnTo>
                  <a:pt x="171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2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4"/>
                </a:lnTo>
                <a:lnTo>
                  <a:pt x="172" y="64"/>
                </a:lnTo>
                <a:lnTo>
                  <a:pt x="172" y="64"/>
                </a:lnTo>
                <a:lnTo>
                  <a:pt x="172" y="66"/>
                </a:lnTo>
                <a:lnTo>
                  <a:pt x="172" y="66"/>
                </a:lnTo>
                <a:lnTo>
                  <a:pt x="171" y="67"/>
                </a:lnTo>
                <a:lnTo>
                  <a:pt x="171" y="67"/>
                </a:lnTo>
                <a:lnTo>
                  <a:pt x="171" y="67"/>
                </a:lnTo>
                <a:lnTo>
                  <a:pt x="171" y="69"/>
                </a:lnTo>
                <a:lnTo>
                  <a:pt x="171" y="69"/>
                </a:lnTo>
                <a:lnTo>
                  <a:pt x="171" y="70"/>
                </a:lnTo>
                <a:lnTo>
                  <a:pt x="172" y="70"/>
                </a:lnTo>
                <a:lnTo>
                  <a:pt x="172" y="70"/>
                </a:lnTo>
                <a:lnTo>
                  <a:pt x="172" y="70"/>
                </a:lnTo>
                <a:lnTo>
                  <a:pt x="172" y="70"/>
                </a:lnTo>
                <a:lnTo>
                  <a:pt x="174" y="69"/>
                </a:lnTo>
                <a:lnTo>
                  <a:pt x="174" y="67"/>
                </a:lnTo>
                <a:lnTo>
                  <a:pt x="175" y="66"/>
                </a:lnTo>
                <a:lnTo>
                  <a:pt x="176" y="66"/>
                </a:lnTo>
                <a:lnTo>
                  <a:pt x="176" y="66"/>
                </a:lnTo>
                <a:lnTo>
                  <a:pt x="176" y="66"/>
                </a:lnTo>
                <a:lnTo>
                  <a:pt x="176" y="66"/>
                </a:lnTo>
                <a:lnTo>
                  <a:pt x="178" y="64"/>
                </a:lnTo>
                <a:lnTo>
                  <a:pt x="178" y="64"/>
                </a:lnTo>
                <a:lnTo>
                  <a:pt x="178" y="64"/>
                </a:lnTo>
                <a:lnTo>
                  <a:pt x="178" y="64"/>
                </a:lnTo>
                <a:lnTo>
                  <a:pt x="178" y="64"/>
                </a:lnTo>
                <a:lnTo>
                  <a:pt x="178" y="64"/>
                </a:lnTo>
                <a:lnTo>
                  <a:pt x="178" y="64"/>
                </a:lnTo>
                <a:lnTo>
                  <a:pt x="178" y="66"/>
                </a:lnTo>
                <a:lnTo>
                  <a:pt x="178" y="66"/>
                </a:lnTo>
                <a:lnTo>
                  <a:pt x="178" y="66"/>
                </a:lnTo>
                <a:lnTo>
                  <a:pt x="178" y="66"/>
                </a:lnTo>
                <a:lnTo>
                  <a:pt x="178" y="66"/>
                </a:lnTo>
                <a:lnTo>
                  <a:pt x="178" y="66"/>
                </a:lnTo>
                <a:lnTo>
                  <a:pt x="178" y="66"/>
                </a:lnTo>
                <a:lnTo>
                  <a:pt x="178" y="67"/>
                </a:lnTo>
                <a:lnTo>
                  <a:pt x="178" y="67"/>
                </a:lnTo>
                <a:lnTo>
                  <a:pt x="179" y="67"/>
                </a:lnTo>
                <a:lnTo>
                  <a:pt x="181" y="64"/>
                </a:lnTo>
                <a:lnTo>
                  <a:pt x="181" y="64"/>
                </a:lnTo>
                <a:lnTo>
                  <a:pt x="181" y="64"/>
                </a:lnTo>
                <a:lnTo>
                  <a:pt x="181" y="66"/>
                </a:lnTo>
                <a:lnTo>
                  <a:pt x="181" y="66"/>
                </a:lnTo>
                <a:lnTo>
                  <a:pt x="181" y="66"/>
                </a:lnTo>
                <a:lnTo>
                  <a:pt x="181" y="66"/>
                </a:lnTo>
                <a:lnTo>
                  <a:pt x="182" y="64"/>
                </a:lnTo>
                <a:lnTo>
                  <a:pt x="182" y="64"/>
                </a:lnTo>
                <a:lnTo>
                  <a:pt x="181" y="66"/>
                </a:lnTo>
                <a:lnTo>
                  <a:pt x="181" y="66"/>
                </a:lnTo>
                <a:lnTo>
                  <a:pt x="179" y="66"/>
                </a:lnTo>
                <a:lnTo>
                  <a:pt x="179" y="67"/>
                </a:lnTo>
                <a:lnTo>
                  <a:pt x="179" y="67"/>
                </a:lnTo>
                <a:lnTo>
                  <a:pt x="179" y="69"/>
                </a:lnTo>
                <a:lnTo>
                  <a:pt x="179" y="69"/>
                </a:lnTo>
                <a:lnTo>
                  <a:pt x="179" y="69"/>
                </a:lnTo>
                <a:lnTo>
                  <a:pt x="179" y="69"/>
                </a:lnTo>
                <a:lnTo>
                  <a:pt x="181" y="69"/>
                </a:lnTo>
                <a:lnTo>
                  <a:pt x="181" y="69"/>
                </a:lnTo>
                <a:lnTo>
                  <a:pt x="181" y="69"/>
                </a:lnTo>
                <a:lnTo>
                  <a:pt x="181" y="69"/>
                </a:lnTo>
                <a:lnTo>
                  <a:pt x="183" y="67"/>
                </a:lnTo>
                <a:lnTo>
                  <a:pt x="185" y="66"/>
                </a:lnTo>
                <a:lnTo>
                  <a:pt x="185" y="66"/>
                </a:lnTo>
                <a:lnTo>
                  <a:pt x="185" y="67"/>
                </a:lnTo>
                <a:lnTo>
                  <a:pt x="183" y="67"/>
                </a:lnTo>
                <a:lnTo>
                  <a:pt x="182" y="70"/>
                </a:lnTo>
                <a:lnTo>
                  <a:pt x="181" y="72"/>
                </a:lnTo>
                <a:lnTo>
                  <a:pt x="181" y="72"/>
                </a:lnTo>
                <a:lnTo>
                  <a:pt x="179" y="73"/>
                </a:lnTo>
                <a:lnTo>
                  <a:pt x="181" y="73"/>
                </a:lnTo>
                <a:lnTo>
                  <a:pt x="181" y="73"/>
                </a:lnTo>
                <a:lnTo>
                  <a:pt x="179" y="73"/>
                </a:lnTo>
                <a:lnTo>
                  <a:pt x="179" y="74"/>
                </a:lnTo>
                <a:lnTo>
                  <a:pt x="179" y="74"/>
                </a:lnTo>
                <a:lnTo>
                  <a:pt x="178" y="74"/>
                </a:lnTo>
                <a:lnTo>
                  <a:pt x="178" y="74"/>
                </a:lnTo>
                <a:lnTo>
                  <a:pt x="178" y="74"/>
                </a:lnTo>
                <a:lnTo>
                  <a:pt x="176" y="74"/>
                </a:lnTo>
                <a:lnTo>
                  <a:pt x="178" y="76"/>
                </a:lnTo>
                <a:lnTo>
                  <a:pt x="176" y="76"/>
                </a:lnTo>
                <a:lnTo>
                  <a:pt x="176" y="76"/>
                </a:lnTo>
                <a:lnTo>
                  <a:pt x="178" y="77"/>
                </a:lnTo>
                <a:lnTo>
                  <a:pt x="178" y="77"/>
                </a:lnTo>
                <a:lnTo>
                  <a:pt x="179" y="77"/>
                </a:lnTo>
                <a:lnTo>
                  <a:pt x="179" y="77"/>
                </a:lnTo>
                <a:lnTo>
                  <a:pt x="179" y="77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79" y="76"/>
                </a:lnTo>
                <a:lnTo>
                  <a:pt x="181" y="76"/>
                </a:lnTo>
                <a:lnTo>
                  <a:pt x="181" y="77"/>
                </a:lnTo>
                <a:lnTo>
                  <a:pt x="182" y="77"/>
                </a:lnTo>
                <a:lnTo>
                  <a:pt x="182" y="77"/>
                </a:lnTo>
                <a:lnTo>
                  <a:pt x="183" y="77"/>
                </a:lnTo>
                <a:lnTo>
                  <a:pt x="185" y="79"/>
                </a:lnTo>
                <a:lnTo>
                  <a:pt x="185" y="79"/>
                </a:lnTo>
                <a:lnTo>
                  <a:pt x="185" y="80"/>
                </a:lnTo>
                <a:lnTo>
                  <a:pt x="185" y="80"/>
                </a:lnTo>
                <a:lnTo>
                  <a:pt x="186" y="82"/>
                </a:lnTo>
                <a:lnTo>
                  <a:pt x="186" y="83"/>
                </a:lnTo>
                <a:lnTo>
                  <a:pt x="186" y="84"/>
                </a:lnTo>
                <a:lnTo>
                  <a:pt x="186" y="86"/>
                </a:lnTo>
                <a:lnTo>
                  <a:pt x="186" y="86"/>
                </a:lnTo>
                <a:lnTo>
                  <a:pt x="186" y="89"/>
                </a:lnTo>
                <a:lnTo>
                  <a:pt x="186" y="89"/>
                </a:lnTo>
                <a:lnTo>
                  <a:pt x="185" y="89"/>
                </a:lnTo>
                <a:lnTo>
                  <a:pt x="185" y="90"/>
                </a:lnTo>
                <a:lnTo>
                  <a:pt x="185" y="90"/>
                </a:lnTo>
                <a:lnTo>
                  <a:pt x="185" y="90"/>
                </a:lnTo>
                <a:lnTo>
                  <a:pt x="183" y="90"/>
                </a:lnTo>
                <a:lnTo>
                  <a:pt x="183" y="92"/>
                </a:lnTo>
                <a:lnTo>
                  <a:pt x="183" y="92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2" y="94"/>
                </a:lnTo>
                <a:lnTo>
                  <a:pt x="182" y="94"/>
                </a:lnTo>
                <a:lnTo>
                  <a:pt x="182" y="94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79" y="97"/>
                </a:lnTo>
                <a:lnTo>
                  <a:pt x="179" y="99"/>
                </a:lnTo>
                <a:lnTo>
                  <a:pt x="179" y="100"/>
                </a:lnTo>
                <a:lnTo>
                  <a:pt x="179" y="100"/>
                </a:lnTo>
                <a:lnTo>
                  <a:pt x="178" y="100"/>
                </a:lnTo>
                <a:lnTo>
                  <a:pt x="178" y="100"/>
                </a:lnTo>
                <a:lnTo>
                  <a:pt x="178" y="101"/>
                </a:lnTo>
                <a:lnTo>
                  <a:pt x="176" y="101"/>
                </a:lnTo>
                <a:lnTo>
                  <a:pt x="176" y="101"/>
                </a:lnTo>
                <a:lnTo>
                  <a:pt x="175" y="103"/>
                </a:lnTo>
                <a:lnTo>
                  <a:pt x="175" y="103"/>
                </a:lnTo>
                <a:lnTo>
                  <a:pt x="175" y="103"/>
                </a:lnTo>
                <a:lnTo>
                  <a:pt x="175" y="104"/>
                </a:lnTo>
                <a:lnTo>
                  <a:pt x="175" y="104"/>
                </a:lnTo>
                <a:lnTo>
                  <a:pt x="175" y="106"/>
                </a:lnTo>
                <a:lnTo>
                  <a:pt x="174" y="106"/>
                </a:lnTo>
                <a:lnTo>
                  <a:pt x="172" y="107"/>
                </a:lnTo>
                <a:lnTo>
                  <a:pt x="172" y="107"/>
                </a:lnTo>
                <a:lnTo>
                  <a:pt x="172" y="107"/>
                </a:lnTo>
                <a:lnTo>
                  <a:pt x="172" y="109"/>
                </a:lnTo>
                <a:lnTo>
                  <a:pt x="172" y="109"/>
                </a:lnTo>
                <a:lnTo>
                  <a:pt x="171" y="109"/>
                </a:lnTo>
                <a:lnTo>
                  <a:pt x="171" y="109"/>
                </a:lnTo>
                <a:lnTo>
                  <a:pt x="169" y="109"/>
                </a:lnTo>
                <a:lnTo>
                  <a:pt x="169" y="109"/>
                </a:lnTo>
                <a:lnTo>
                  <a:pt x="168" y="107"/>
                </a:lnTo>
                <a:lnTo>
                  <a:pt x="168" y="107"/>
                </a:lnTo>
                <a:lnTo>
                  <a:pt x="166" y="106"/>
                </a:lnTo>
                <a:lnTo>
                  <a:pt x="166" y="106"/>
                </a:lnTo>
                <a:lnTo>
                  <a:pt x="166" y="106"/>
                </a:lnTo>
                <a:lnTo>
                  <a:pt x="166" y="106"/>
                </a:lnTo>
                <a:lnTo>
                  <a:pt x="165" y="107"/>
                </a:lnTo>
                <a:lnTo>
                  <a:pt x="165" y="109"/>
                </a:lnTo>
                <a:lnTo>
                  <a:pt x="165" y="109"/>
                </a:lnTo>
                <a:lnTo>
                  <a:pt x="165" y="109"/>
                </a:lnTo>
                <a:lnTo>
                  <a:pt x="166" y="109"/>
                </a:lnTo>
                <a:lnTo>
                  <a:pt x="166" y="109"/>
                </a:lnTo>
                <a:lnTo>
                  <a:pt x="166" y="109"/>
                </a:lnTo>
                <a:lnTo>
                  <a:pt x="168" y="110"/>
                </a:lnTo>
                <a:lnTo>
                  <a:pt x="168" y="110"/>
                </a:lnTo>
                <a:lnTo>
                  <a:pt x="166" y="110"/>
                </a:lnTo>
                <a:lnTo>
                  <a:pt x="168" y="110"/>
                </a:lnTo>
                <a:lnTo>
                  <a:pt x="168" y="110"/>
                </a:lnTo>
                <a:lnTo>
                  <a:pt x="168" y="110"/>
                </a:lnTo>
                <a:lnTo>
                  <a:pt x="169" y="110"/>
                </a:lnTo>
                <a:lnTo>
                  <a:pt x="169" y="110"/>
                </a:lnTo>
                <a:lnTo>
                  <a:pt x="169" y="110"/>
                </a:lnTo>
                <a:lnTo>
                  <a:pt x="169" y="110"/>
                </a:lnTo>
                <a:lnTo>
                  <a:pt x="171" y="111"/>
                </a:lnTo>
                <a:lnTo>
                  <a:pt x="171" y="111"/>
                </a:lnTo>
                <a:lnTo>
                  <a:pt x="171" y="113"/>
                </a:lnTo>
                <a:lnTo>
                  <a:pt x="171" y="113"/>
                </a:lnTo>
                <a:lnTo>
                  <a:pt x="169" y="113"/>
                </a:lnTo>
                <a:lnTo>
                  <a:pt x="168" y="114"/>
                </a:lnTo>
                <a:lnTo>
                  <a:pt x="166" y="116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5" y="117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6" y="120"/>
                </a:lnTo>
                <a:lnTo>
                  <a:pt x="168" y="120"/>
                </a:lnTo>
                <a:lnTo>
                  <a:pt x="168" y="120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9" y="123"/>
                </a:lnTo>
                <a:lnTo>
                  <a:pt x="171" y="124"/>
                </a:lnTo>
                <a:lnTo>
                  <a:pt x="174" y="126"/>
                </a:lnTo>
                <a:lnTo>
                  <a:pt x="174" y="126"/>
                </a:lnTo>
                <a:lnTo>
                  <a:pt x="175" y="126"/>
                </a:lnTo>
                <a:lnTo>
                  <a:pt x="175" y="126"/>
                </a:lnTo>
                <a:lnTo>
                  <a:pt x="174" y="126"/>
                </a:lnTo>
                <a:lnTo>
                  <a:pt x="174" y="126"/>
                </a:lnTo>
                <a:lnTo>
                  <a:pt x="174" y="126"/>
                </a:lnTo>
                <a:lnTo>
                  <a:pt x="174" y="126"/>
                </a:lnTo>
                <a:lnTo>
                  <a:pt x="172" y="126"/>
                </a:lnTo>
                <a:lnTo>
                  <a:pt x="171" y="126"/>
                </a:lnTo>
                <a:lnTo>
                  <a:pt x="169" y="126"/>
                </a:lnTo>
                <a:lnTo>
                  <a:pt x="169" y="126"/>
                </a:lnTo>
                <a:lnTo>
                  <a:pt x="168" y="126"/>
                </a:lnTo>
                <a:lnTo>
                  <a:pt x="168" y="127"/>
                </a:lnTo>
                <a:lnTo>
                  <a:pt x="168" y="127"/>
                </a:lnTo>
                <a:lnTo>
                  <a:pt x="168" y="127"/>
                </a:lnTo>
                <a:lnTo>
                  <a:pt x="168" y="129"/>
                </a:lnTo>
                <a:lnTo>
                  <a:pt x="168" y="129"/>
                </a:lnTo>
                <a:lnTo>
                  <a:pt x="169" y="130"/>
                </a:lnTo>
                <a:lnTo>
                  <a:pt x="169" y="131"/>
                </a:lnTo>
                <a:lnTo>
                  <a:pt x="169" y="131"/>
                </a:lnTo>
                <a:lnTo>
                  <a:pt x="171" y="131"/>
                </a:lnTo>
                <a:lnTo>
                  <a:pt x="171" y="131"/>
                </a:lnTo>
                <a:lnTo>
                  <a:pt x="171" y="131"/>
                </a:lnTo>
                <a:lnTo>
                  <a:pt x="171" y="131"/>
                </a:lnTo>
                <a:lnTo>
                  <a:pt x="171" y="133"/>
                </a:lnTo>
                <a:lnTo>
                  <a:pt x="169" y="131"/>
                </a:lnTo>
                <a:lnTo>
                  <a:pt x="168" y="131"/>
                </a:lnTo>
                <a:lnTo>
                  <a:pt x="168" y="131"/>
                </a:lnTo>
                <a:lnTo>
                  <a:pt x="166" y="131"/>
                </a:lnTo>
                <a:lnTo>
                  <a:pt x="166" y="131"/>
                </a:lnTo>
                <a:lnTo>
                  <a:pt x="165" y="131"/>
                </a:lnTo>
                <a:lnTo>
                  <a:pt x="165" y="131"/>
                </a:lnTo>
                <a:lnTo>
                  <a:pt x="165" y="133"/>
                </a:lnTo>
                <a:lnTo>
                  <a:pt x="165" y="134"/>
                </a:lnTo>
                <a:lnTo>
                  <a:pt x="166" y="136"/>
                </a:lnTo>
                <a:lnTo>
                  <a:pt x="166" y="137"/>
                </a:lnTo>
                <a:lnTo>
                  <a:pt x="166" y="137"/>
                </a:lnTo>
                <a:lnTo>
                  <a:pt x="166" y="139"/>
                </a:lnTo>
                <a:lnTo>
                  <a:pt x="165" y="139"/>
                </a:lnTo>
                <a:lnTo>
                  <a:pt x="165" y="139"/>
                </a:lnTo>
                <a:lnTo>
                  <a:pt x="165" y="139"/>
                </a:lnTo>
                <a:lnTo>
                  <a:pt x="165" y="137"/>
                </a:lnTo>
                <a:lnTo>
                  <a:pt x="165" y="137"/>
                </a:lnTo>
                <a:lnTo>
                  <a:pt x="164" y="139"/>
                </a:lnTo>
                <a:lnTo>
                  <a:pt x="164" y="139"/>
                </a:lnTo>
                <a:lnTo>
                  <a:pt x="164" y="140"/>
                </a:lnTo>
                <a:lnTo>
                  <a:pt x="164" y="140"/>
                </a:lnTo>
                <a:lnTo>
                  <a:pt x="165" y="140"/>
                </a:lnTo>
                <a:lnTo>
                  <a:pt x="166" y="141"/>
                </a:lnTo>
                <a:lnTo>
                  <a:pt x="169" y="143"/>
                </a:lnTo>
                <a:lnTo>
                  <a:pt x="169" y="144"/>
                </a:lnTo>
                <a:lnTo>
                  <a:pt x="171" y="144"/>
                </a:lnTo>
                <a:lnTo>
                  <a:pt x="171" y="146"/>
                </a:lnTo>
                <a:lnTo>
                  <a:pt x="172" y="147"/>
                </a:lnTo>
                <a:lnTo>
                  <a:pt x="172" y="147"/>
                </a:lnTo>
                <a:lnTo>
                  <a:pt x="172" y="148"/>
                </a:lnTo>
                <a:lnTo>
                  <a:pt x="172" y="148"/>
                </a:lnTo>
                <a:lnTo>
                  <a:pt x="172" y="148"/>
                </a:lnTo>
                <a:lnTo>
                  <a:pt x="174" y="148"/>
                </a:lnTo>
                <a:lnTo>
                  <a:pt x="174" y="148"/>
                </a:lnTo>
                <a:lnTo>
                  <a:pt x="174" y="148"/>
                </a:lnTo>
                <a:lnTo>
                  <a:pt x="174" y="148"/>
                </a:lnTo>
                <a:lnTo>
                  <a:pt x="174" y="150"/>
                </a:lnTo>
                <a:lnTo>
                  <a:pt x="174" y="150"/>
                </a:lnTo>
                <a:lnTo>
                  <a:pt x="176" y="151"/>
                </a:lnTo>
                <a:lnTo>
                  <a:pt x="176" y="151"/>
                </a:lnTo>
                <a:lnTo>
                  <a:pt x="178" y="153"/>
                </a:lnTo>
                <a:lnTo>
                  <a:pt x="178" y="153"/>
                </a:lnTo>
                <a:lnTo>
                  <a:pt x="178" y="153"/>
                </a:lnTo>
                <a:lnTo>
                  <a:pt x="178" y="151"/>
                </a:lnTo>
                <a:lnTo>
                  <a:pt x="176" y="150"/>
                </a:lnTo>
                <a:lnTo>
                  <a:pt x="176" y="150"/>
                </a:lnTo>
                <a:lnTo>
                  <a:pt x="178" y="150"/>
                </a:lnTo>
                <a:lnTo>
                  <a:pt x="178" y="150"/>
                </a:lnTo>
                <a:lnTo>
                  <a:pt x="179" y="151"/>
                </a:lnTo>
                <a:lnTo>
                  <a:pt x="181" y="153"/>
                </a:lnTo>
                <a:lnTo>
                  <a:pt x="182" y="154"/>
                </a:lnTo>
                <a:lnTo>
                  <a:pt x="182" y="154"/>
                </a:lnTo>
                <a:lnTo>
                  <a:pt x="182" y="154"/>
                </a:lnTo>
                <a:lnTo>
                  <a:pt x="183" y="157"/>
                </a:lnTo>
                <a:lnTo>
                  <a:pt x="185" y="158"/>
                </a:lnTo>
                <a:lnTo>
                  <a:pt x="186" y="160"/>
                </a:lnTo>
                <a:lnTo>
                  <a:pt x="189" y="161"/>
                </a:lnTo>
                <a:lnTo>
                  <a:pt x="192" y="166"/>
                </a:lnTo>
                <a:lnTo>
                  <a:pt x="195" y="167"/>
                </a:lnTo>
                <a:lnTo>
                  <a:pt x="196" y="168"/>
                </a:lnTo>
                <a:lnTo>
                  <a:pt x="196" y="173"/>
                </a:lnTo>
                <a:lnTo>
                  <a:pt x="196" y="173"/>
                </a:lnTo>
                <a:lnTo>
                  <a:pt x="195" y="170"/>
                </a:lnTo>
                <a:lnTo>
                  <a:pt x="193" y="168"/>
                </a:lnTo>
                <a:lnTo>
                  <a:pt x="189" y="163"/>
                </a:lnTo>
                <a:lnTo>
                  <a:pt x="185" y="158"/>
                </a:lnTo>
                <a:lnTo>
                  <a:pt x="181" y="156"/>
                </a:lnTo>
                <a:lnTo>
                  <a:pt x="181" y="156"/>
                </a:lnTo>
                <a:lnTo>
                  <a:pt x="179" y="154"/>
                </a:lnTo>
                <a:lnTo>
                  <a:pt x="178" y="154"/>
                </a:lnTo>
                <a:lnTo>
                  <a:pt x="175" y="153"/>
                </a:lnTo>
                <a:lnTo>
                  <a:pt x="175" y="153"/>
                </a:lnTo>
                <a:lnTo>
                  <a:pt x="174" y="153"/>
                </a:lnTo>
                <a:lnTo>
                  <a:pt x="174" y="153"/>
                </a:lnTo>
                <a:lnTo>
                  <a:pt x="172" y="151"/>
                </a:lnTo>
                <a:lnTo>
                  <a:pt x="171" y="150"/>
                </a:lnTo>
                <a:lnTo>
                  <a:pt x="169" y="148"/>
                </a:lnTo>
                <a:lnTo>
                  <a:pt x="169" y="148"/>
                </a:lnTo>
                <a:lnTo>
                  <a:pt x="169" y="147"/>
                </a:lnTo>
                <a:lnTo>
                  <a:pt x="169" y="147"/>
                </a:lnTo>
                <a:lnTo>
                  <a:pt x="168" y="147"/>
                </a:lnTo>
                <a:lnTo>
                  <a:pt x="168" y="147"/>
                </a:lnTo>
                <a:lnTo>
                  <a:pt x="166" y="147"/>
                </a:lnTo>
                <a:lnTo>
                  <a:pt x="165" y="147"/>
                </a:lnTo>
                <a:lnTo>
                  <a:pt x="165" y="147"/>
                </a:lnTo>
                <a:lnTo>
                  <a:pt x="165" y="147"/>
                </a:lnTo>
                <a:lnTo>
                  <a:pt x="164" y="146"/>
                </a:lnTo>
                <a:lnTo>
                  <a:pt x="162" y="144"/>
                </a:lnTo>
                <a:lnTo>
                  <a:pt x="159" y="143"/>
                </a:lnTo>
                <a:lnTo>
                  <a:pt x="159" y="143"/>
                </a:lnTo>
                <a:lnTo>
                  <a:pt x="158" y="141"/>
                </a:lnTo>
                <a:lnTo>
                  <a:pt x="156" y="141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4" y="140"/>
                </a:lnTo>
                <a:lnTo>
                  <a:pt x="154" y="139"/>
                </a:lnTo>
                <a:lnTo>
                  <a:pt x="152" y="139"/>
                </a:lnTo>
                <a:lnTo>
                  <a:pt x="152" y="139"/>
                </a:lnTo>
                <a:lnTo>
                  <a:pt x="152" y="139"/>
                </a:lnTo>
                <a:lnTo>
                  <a:pt x="151" y="140"/>
                </a:lnTo>
                <a:lnTo>
                  <a:pt x="151" y="140"/>
                </a:lnTo>
                <a:lnTo>
                  <a:pt x="151" y="140"/>
                </a:lnTo>
                <a:lnTo>
                  <a:pt x="151" y="143"/>
                </a:lnTo>
                <a:lnTo>
                  <a:pt x="152" y="143"/>
                </a:lnTo>
                <a:lnTo>
                  <a:pt x="152" y="144"/>
                </a:lnTo>
                <a:lnTo>
                  <a:pt x="154" y="147"/>
                </a:lnTo>
                <a:lnTo>
                  <a:pt x="155" y="150"/>
                </a:lnTo>
                <a:lnTo>
                  <a:pt x="155" y="153"/>
                </a:lnTo>
                <a:lnTo>
                  <a:pt x="155" y="153"/>
                </a:lnTo>
                <a:lnTo>
                  <a:pt x="155" y="153"/>
                </a:lnTo>
                <a:lnTo>
                  <a:pt x="155" y="153"/>
                </a:lnTo>
                <a:lnTo>
                  <a:pt x="155" y="154"/>
                </a:lnTo>
                <a:lnTo>
                  <a:pt x="155" y="156"/>
                </a:lnTo>
                <a:lnTo>
                  <a:pt x="155" y="156"/>
                </a:lnTo>
                <a:lnTo>
                  <a:pt x="156" y="156"/>
                </a:lnTo>
                <a:lnTo>
                  <a:pt x="155" y="156"/>
                </a:lnTo>
                <a:lnTo>
                  <a:pt x="156" y="157"/>
                </a:lnTo>
                <a:lnTo>
                  <a:pt x="156" y="157"/>
                </a:lnTo>
                <a:lnTo>
                  <a:pt x="156" y="157"/>
                </a:lnTo>
                <a:lnTo>
                  <a:pt x="158" y="158"/>
                </a:lnTo>
                <a:lnTo>
                  <a:pt x="158" y="160"/>
                </a:lnTo>
                <a:lnTo>
                  <a:pt x="159" y="163"/>
                </a:lnTo>
                <a:lnTo>
                  <a:pt x="159" y="163"/>
                </a:lnTo>
                <a:lnTo>
                  <a:pt x="161" y="164"/>
                </a:lnTo>
                <a:lnTo>
                  <a:pt x="162" y="167"/>
                </a:lnTo>
                <a:lnTo>
                  <a:pt x="164" y="168"/>
                </a:lnTo>
                <a:lnTo>
                  <a:pt x="164" y="170"/>
                </a:lnTo>
                <a:lnTo>
                  <a:pt x="165" y="170"/>
                </a:lnTo>
                <a:lnTo>
                  <a:pt x="165" y="170"/>
                </a:lnTo>
                <a:lnTo>
                  <a:pt x="165" y="171"/>
                </a:lnTo>
                <a:lnTo>
                  <a:pt x="165" y="174"/>
                </a:lnTo>
                <a:lnTo>
                  <a:pt x="166" y="174"/>
                </a:lnTo>
                <a:lnTo>
                  <a:pt x="166" y="176"/>
                </a:lnTo>
                <a:lnTo>
                  <a:pt x="166" y="176"/>
                </a:lnTo>
                <a:lnTo>
                  <a:pt x="165" y="174"/>
                </a:lnTo>
                <a:lnTo>
                  <a:pt x="165" y="174"/>
                </a:lnTo>
                <a:lnTo>
                  <a:pt x="165" y="173"/>
                </a:lnTo>
                <a:lnTo>
                  <a:pt x="165" y="173"/>
                </a:lnTo>
                <a:lnTo>
                  <a:pt x="164" y="173"/>
                </a:lnTo>
                <a:lnTo>
                  <a:pt x="164" y="171"/>
                </a:lnTo>
                <a:lnTo>
                  <a:pt x="164" y="171"/>
                </a:lnTo>
                <a:lnTo>
                  <a:pt x="164" y="171"/>
                </a:lnTo>
                <a:lnTo>
                  <a:pt x="164" y="173"/>
                </a:lnTo>
                <a:lnTo>
                  <a:pt x="164" y="173"/>
                </a:lnTo>
                <a:lnTo>
                  <a:pt x="164" y="173"/>
                </a:lnTo>
                <a:lnTo>
                  <a:pt x="164" y="173"/>
                </a:lnTo>
                <a:lnTo>
                  <a:pt x="164" y="174"/>
                </a:lnTo>
                <a:lnTo>
                  <a:pt x="162" y="174"/>
                </a:lnTo>
                <a:lnTo>
                  <a:pt x="162" y="174"/>
                </a:lnTo>
                <a:lnTo>
                  <a:pt x="162" y="173"/>
                </a:lnTo>
                <a:lnTo>
                  <a:pt x="162" y="173"/>
                </a:lnTo>
                <a:lnTo>
                  <a:pt x="162" y="171"/>
                </a:lnTo>
                <a:lnTo>
                  <a:pt x="162" y="170"/>
                </a:lnTo>
                <a:lnTo>
                  <a:pt x="162" y="170"/>
                </a:lnTo>
                <a:lnTo>
                  <a:pt x="161" y="170"/>
                </a:lnTo>
                <a:lnTo>
                  <a:pt x="161" y="170"/>
                </a:lnTo>
                <a:lnTo>
                  <a:pt x="161" y="170"/>
                </a:lnTo>
                <a:lnTo>
                  <a:pt x="161" y="168"/>
                </a:lnTo>
                <a:lnTo>
                  <a:pt x="159" y="168"/>
                </a:lnTo>
                <a:lnTo>
                  <a:pt x="159" y="167"/>
                </a:lnTo>
                <a:lnTo>
                  <a:pt x="159" y="166"/>
                </a:lnTo>
                <a:lnTo>
                  <a:pt x="158" y="166"/>
                </a:lnTo>
                <a:lnTo>
                  <a:pt x="158" y="166"/>
                </a:lnTo>
                <a:lnTo>
                  <a:pt x="156" y="166"/>
                </a:lnTo>
                <a:lnTo>
                  <a:pt x="156" y="166"/>
                </a:lnTo>
                <a:lnTo>
                  <a:pt x="156" y="164"/>
                </a:lnTo>
                <a:lnTo>
                  <a:pt x="155" y="164"/>
                </a:lnTo>
                <a:lnTo>
                  <a:pt x="154" y="164"/>
                </a:lnTo>
                <a:lnTo>
                  <a:pt x="154" y="164"/>
                </a:lnTo>
                <a:lnTo>
                  <a:pt x="154" y="166"/>
                </a:lnTo>
                <a:lnTo>
                  <a:pt x="154" y="166"/>
                </a:lnTo>
                <a:lnTo>
                  <a:pt x="154" y="166"/>
                </a:lnTo>
                <a:lnTo>
                  <a:pt x="154" y="166"/>
                </a:lnTo>
                <a:lnTo>
                  <a:pt x="154" y="167"/>
                </a:lnTo>
                <a:lnTo>
                  <a:pt x="152" y="167"/>
                </a:lnTo>
                <a:lnTo>
                  <a:pt x="152" y="167"/>
                </a:lnTo>
                <a:lnTo>
                  <a:pt x="152" y="167"/>
                </a:lnTo>
                <a:lnTo>
                  <a:pt x="152" y="168"/>
                </a:lnTo>
                <a:lnTo>
                  <a:pt x="152" y="170"/>
                </a:lnTo>
                <a:lnTo>
                  <a:pt x="152" y="170"/>
                </a:lnTo>
                <a:lnTo>
                  <a:pt x="152" y="170"/>
                </a:lnTo>
                <a:lnTo>
                  <a:pt x="152" y="170"/>
                </a:lnTo>
                <a:lnTo>
                  <a:pt x="152" y="170"/>
                </a:lnTo>
                <a:lnTo>
                  <a:pt x="152" y="170"/>
                </a:lnTo>
                <a:lnTo>
                  <a:pt x="151" y="170"/>
                </a:lnTo>
                <a:lnTo>
                  <a:pt x="151" y="171"/>
                </a:lnTo>
                <a:lnTo>
                  <a:pt x="151" y="171"/>
                </a:lnTo>
                <a:lnTo>
                  <a:pt x="151" y="171"/>
                </a:lnTo>
                <a:lnTo>
                  <a:pt x="151" y="171"/>
                </a:lnTo>
                <a:lnTo>
                  <a:pt x="151" y="174"/>
                </a:lnTo>
                <a:lnTo>
                  <a:pt x="151" y="174"/>
                </a:lnTo>
                <a:lnTo>
                  <a:pt x="149" y="174"/>
                </a:lnTo>
                <a:lnTo>
                  <a:pt x="149" y="176"/>
                </a:lnTo>
                <a:lnTo>
                  <a:pt x="148" y="177"/>
                </a:lnTo>
                <a:lnTo>
                  <a:pt x="148" y="177"/>
                </a:lnTo>
                <a:lnTo>
                  <a:pt x="146" y="177"/>
                </a:lnTo>
                <a:lnTo>
                  <a:pt x="146" y="177"/>
                </a:lnTo>
                <a:lnTo>
                  <a:pt x="145" y="177"/>
                </a:lnTo>
                <a:lnTo>
                  <a:pt x="145" y="177"/>
                </a:lnTo>
                <a:lnTo>
                  <a:pt x="144" y="177"/>
                </a:lnTo>
                <a:lnTo>
                  <a:pt x="144" y="177"/>
                </a:lnTo>
                <a:lnTo>
                  <a:pt x="144" y="178"/>
                </a:lnTo>
                <a:lnTo>
                  <a:pt x="142" y="178"/>
                </a:lnTo>
                <a:lnTo>
                  <a:pt x="142" y="178"/>
                </a:lnTo>
                <a:lnTo>
                  <a:pt x="144" y="183"/>
                </a:lnTo>
                <a:lnTo>
                  <a:pt x="144" y="184"/>
                </a:lnTo>
                <a:lnTo>
                  <a:pt x="145" y="186"/>
                </a:lnTo>
                <a:lnTo>
                  <a:pt x="145" y="187"/>
                </a:lnTo>
                <a:lnTo>
                  <a:pt x="146" y="188"/>
                </a:lnTo>
                <a:lnTo>
                  <a:pt x="148" y="190"/>
                </a:lnTo>
                <a:lnTo>
                  <a:pt x="149" y="190"/>
                </a:lnTo>
                <a:lnTo>
                  <a:pt x="149" y="190"/>
                </a:lnTo>
                <a:lnTo>
                  <a:pt x="149" y="191"/>
                </a:lnTo>
                <a:lnTo>
                  <a:pt x="149" y="193"/>
                </a:lnTo>
                <a:lnTo>
                  <a:pt x="151" y="194"/>
                </a:lnTo>
                <a:lnTo>
                  <a:pt x="152" y="195"/>
                </a:lnTo>
                <a:lnTo>
                  <a:pt x="152" y="197"/>
                </a:lnTo>
                <a:lnTo>
                  <a:pt x="152" y="198"/>
                </a:lnTo>
                <a:lnTo>
                  <a:pt x="152" y="198"/>
                </a:lnTo>
                <a:lnTo>
                  <a:pt x="158" y="211"/>
                </a:lnTo>
                <a:lnTo>
                  <a:pt x="165" y="224"/>
                </a:lnTo>
                <a:lnTo>
                  <a:pt x="165" y="224"/>
                </a:lnTo>
                <a:lnTo>
                  <a:pt x="166" y="231"/>
                </a:lnTo>
                <a:lnTo>
                  <a:pt x="168" y="234"/>
                </a:lnTo>
                <a:lnTo>
                  <a:pt x="169" y="234"/>
                </a:lnTo>
                <a:lnTo>
                  <a:pt x="169" y="235"/>
                </a:lnTo>
                <a:lnTo>
                  <a:pt x="169" y="235"/>
                </a:lnTo>
                <a:lnTo>
                  <a:pt x="171" y="240"/>
                </a:lnTo>
                <a:lnTo>
                  <a:pt x="172" y="242"/>
                </a:lnTo>
                <a:lnTo>
                  <a:pt x="174" y="247"/>
                </a:lnTo>
                <a:lnTo>
                  <a:pt x="175" y="251"/>
                </a:lnTo>
                <a:lnTo>
                  <a:pt x="175" y="251"/>
                </a:lnTo>
                <a:lnTo>
                  <a:pt x="175" y="251"/>
                </a:lnTo>
                <a:lnTo>
                  <a:pt x="175" y="251"/>
                </a:lnTo>
                <a:lnTo>
                  <a:pt x="175" y="251"/>
                </a:lnTo>
                <a:lnTo>
                  <a:pt x="174" y="250"/>
                </a:lnTo>
                <a:lnTo>
                  <a:pt x="174" y="248"/>
                </a:lnTo>
                <a:lnTo>
                  <a:pt x="172" y="245"/>
                </a:lnTo>
                <a:lnTo>
                  <a:pt x="171" y="242"/>
                </a:lnTo>
                <a:lnTo>
                  <a:pt x="169" y="238"/>
                </a:lnTo>
                <a:lnTo>
                  <a:pt x="169" y="238"/>
                </a:lnTo>
                <a:lnTo>
                  <a:pt x="168" y="235"/>
                </a:lnTo>
                <a:lnTo>
                  <a:pt x="166" y="233"/>
                </a:lnTo>
                <a:lnTo>
                  <a:pt x="165" y="230"/>
                </a:lnTo>
                <a:lnTo>
                  <a:pt x="165" y="227"/>
                </a:lnTo>
                <a:lnTo>
                  <a:pt x="164" y="225"/>
                </a:lnTo>
                <a:lnTo>
                  <a:pt x="164" y="225"/>
                </a:lnTo>
                <a:lnTo>
                  <a:pt x="164" y="224"/>
                </a:lnTo>
                <a:lnTo>
                  <a:pt x="164" y="223"/>
                </a:lnTo>
                <a:lnTo>
                  <a:pt x="161" y="220"/>
                </a:lnTo>
                <a:lnTo>
                  <a:pt x="159" y="217"/>
                </a:lnTo>
                <a:lnTo>
                  <a:pt x="159" y="215"/>
                </a:lnTo>
                <a:lnTo>
                  <a:pt x="158" y="214"/>
                </a:lnTo>
                <a:lnTo>
                  <a:pt x="158" y="214"/>
                </a:lnTo>
                <a:lnTo>
                  <a:pt x="155" y="208"/>
                </a:lnTo>
                <a:lnTo>
                  <a:pt x="154" y="205"/>
                </a:lnTo>
                <a:lnTo>
                  <a:pt x="152" y="203"/>
                </a:lnTo>
                <a:lnTo>
                  <a:pt x="152" y="203"/>
                </a:lnTo>
                <a:lnTo>
                  <a:pt x="152" y="201"/>
                </a:lnTo>
                <a:lnTo>
                  <a:pt x="152" y="201"/>
                </a:lnTo>
                <a:lnTo>
                  <a:pt x="151" y="201"/>
                </a:lnTo>
                <a:lnTo>
                  <a:pt x="151" y="201"/>
                </a:lnTo>
                <a:lnTo>
                  <a:pt x="149" y="201"/>
                </a:lnTo>
                <a:lnTo>
                  <a:pt x="149" y="200"/>
                </a:lnTo>
                <a:lnTo>
                  <a:pt x="149" y="200"/>
                </a:lnTo>
                <a:lnTo>
                  <a:pt x="149" y="200"/>
                </a:lnTo>
                <a:lnTo>
                  <a:pt x="148" y="200"/>
                </a:lnTo>
                <a:lnTo>
                  <a:pt x="148" y="200"/>
                </a:lnTo>
                <a:lnTo>
                  <a:pt x="148" y="200"/>
                </a:lnTo>
                <a:lnTo>
                  <a:pt x="148" y="200"/>
                </a:lnTo>
                <a:lnTo>
                  <a:pt x="148" y="200"/>
                </a:lnTo>
                <a:lnTo>
                  <a:pt x="146" y="200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7"/>
                </a:lnTo>
                <a:lnTo>
                  <a:pt x="145" y="195"/>
                </a:lnTo>
                <a:lnTo>
                  <a:pt x="145" y="194"/>
                </a:lnTo>
                <a:lnTo>
                  <a:pt x="145" y="193"/>
                </a:lnTo>
                <a:lnTo>
                  <a:pt x="145" y="193"/>
                </a:lnTo>
                <a:lnTo>
                  <a:pt x="145" y="194"/>
                </a:lnTo>
                <a:lnTo>
                  <a:pt x="146" y="195"/>
                </a:lnTo>
                <a:lnTo>
                  <a:pt x="146" y="197"/>
                </a:lnTo>
                <a:lnTo>
                  <a:pt x="148" y="198"/>
                </a:lnTo>
                <a:lnTo>
                  <a:pt x="148" y="198"/>
                </a:lnTo>
                <a:lnTo>
                  <a:pt x="148" y="197"/>
                </a:lnTo>
                <a:lnTo>
                  <a:pt x="148" y="197"/>
                </a:lnTo>
                <a:lnTo>
                  <a:pt x="148" y="195"/>
                </a:lnTo>
                <a:lnTo>
                  <a:pt x="148" y="195"/>
                </a:lnTo>
                <a:lnTo>
                  <a:pt x="148" y="195"/>
                </a:lnTo>
                <a:lnTo>
                  <a:pt x="146" y="195"/>
                </a:lnTo>
                <a:lnTo>
                  <a:pt x="146" y="195"/>
                </a:lnTo>
                <a:lnTo>
                  <a:pt x="148" y="195"/>
                </a:lnTo>
                <a:lnTo>
                  <a:pt x="148" y="194"/>
                </a:lnTo>
                <a:lnTo>
                  <a:pt x="146" y="193"/>
                </a:lnTo>
                <a:lnTo>
                  <a:pt x="146" y="193"/>
                </a:lnTo>
                <a:lnTo>
                  <a:pt x="146" y="191"/>
                </a:lnTo>
                <a:lnTo>
                  <a:pt x="145" y="191"/>
                </a:lnTo>
                <a:lnTo>
                  <a:pt x="145" y="191"/>
                </a:lnTo>
                <a:lnTo>
                  <a:pt x="144" y="190"/>
                </a:lnTo>
                <a:lnTo>
                  <a:pt x="144" y="188"/>
                </a:lnTo>
                <a:lnTo>
                  <a:pt x="144" y="187"/>
                </a:lnTo>
                <a:lnTo>
                  <a:pt x="144" y="184"/>
                </a:lnTo>
                <a:lnTo>
                  <a:pt x="142" y="183"/>
                </a:lnTo>
                <a:lnTo>
                  <a:pt x="142" y="181"/>
                </a:lnTo>
                <a:lnTo>
                  <a:pt x="142" y="181"/>
                </a:lnTo>
                <a:lnTo>
                  <a:pt x="141" y="178"/>
                </a:lnTo>
                <a:lnTo>
                  <a:pt x="139" y="176"/>
                </a:lnTo>
                <a:lnTo>
                  <a:pt x="139" y="176"/>
                </a:lnTo>
                <a:lnTo>
                  <a:pt x="138" y="176"/>
                </a:lnTo>
                <a:lnTo>
                  <a:pt x="136" y="174"/>
                </a:lnTo>
                <a:lnTo>
                  <a:pt x="135" y="173"/>
                </a:lnTo>
                <a:lnTo>
                  <a:pt x="135" y="173"/>
                </a:lnTo>
                <a:lnTo>
                  <a:pt x="134" y="173"/>
                </a:lnTo>
                <a:lnTo>
                  <a:pt x="132" y="173"/>
                </a:lnTo>
                <a:lnTo>
                  <a:pt x="132" y="173"/>
                </a:lnTo>
                <a:lnTo>
                  <a:pt x="129" y="174"/>
                </a:lnTo>
                <a:lnTo>
                  <a:pt x="129" y="174"/>
                </a:lnTo>
                <a:lnTo>
                  <a:pt x="131" y="177"/>
                </a:lnTo>
                <a:lnTo>
                  <a:pt x="132" y="178"/>
                </a:lnTo>
                <a:lnTo>
                  <a:pt x="132" y="178"/>
                </a:lnTo>
                <a:lnTo>
                  <a:pt x="132" y="180"/>
                </a:lnTo>
                <a:lnTo>
                  <a:pt x="132" y="180"/>
                </a:lnTo>
                <a:lnTo>
                  <a:pt x="132" y="181"/>
                </a:lnTo>
                <a:lnTo>
                  <a:pt x="132" y="181"/>
                </a:lnTo>
                <a:lnTo>
                  <a:pt x="131" y="183"/>
                </a:lnTo>
                <a:lnTo>
                  <a:pt x="131" y="183"/>
                </a:lnTo>
                <a:lnTo>
                  <a:pt x="131" y="184"/>
                </a:lnTo>
                <a:lnTo>
                  <a:pt x="131" y="186"/>
                </a:lnTo>
                <a:lnTo>
                  <a:pt x="131" y="187"/>
                </a:lnTo>
                <a:lnTo>
                  <a:pt x="131" y="187"/>
                </a:lnTo>
                <a:lnTo>
                  <a:pt x="132" y="187"/>
                </a:lnTo>
                <a:lnTo>
                  <a:pt x="132" y="188"/>
                </a:lnTo>
                <a:lnTo>
                  <a:pt x="132" y="188"/>
                </a:lnTo>
                <a:lnTo>
                  <a:pt x="132" y="190"/>
                </a:lnTo>
                <a:lnTo>
                  <a:pt x="132" y="191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1" y="193"/>
                </a:lnTo>
                <a:lnTo>
                  <a:pt x="129" y="191"/>
                </a:lnTo>
                <a:lnTo>
                  <a:pt x="129" y="191"/>
                </a:lnTo>
                <a:lnTo>
                  <a:pt x="129" y="191"/>
                </a:lnTo>
                <a:lnTo>
                  <a:pt x="129" y="191"/>
                </a:lnTo>
                <a:lnTo>
                  <a:pt x="128" y="193"/>
                </a:lnTo>
                <a:lnTo>
                  <a:pt x="128" y="195"/>
                </a:lnTo>
                <a:lnTo>
                  <a:pt x="128" y="197"/>
                </a:lnTo>
                <a:lnTo>
                  <a:pt x="126" y="200"/>
                </a:lnTo>
                <a:lnTo>
                  <a:pt x="126" y="200"/>
                </a:lnTo>
                <a:lnTo>
                  <a:pt x="126" y="200"/>
                </a:lnTo>
                <a:lnTo>
                  <a:pt x="128" y="200"/>
                </a:lnTo>
                <a:lnTo>
                  <a:pt x="129" y="201"/>
                </a:lnTo>
                <a:lnTo>
                  <a:pt x="129" y="201"/>
                </a:lnTo>
                <a:lnTo>
                  <a:pt x="131" y="201"/>
                </a:lnTo>
                <a:lnTo>
                  <a:pt x="131" y="203"/>
                </a:lnTo>
                <a:lnTo>
                  <a:pt x="131" y="203"/>
                </a:lnTo>
                <a:lnTo>
                  <a:pt x="131" y="203"/>
                </a:lnTo>
                <a:lnTo>
                  <a:pt x="132" y="204"/>
                </a:lnTo>
                <a:lnTo>
                  <a:pt x="132" y="204"/>
                </a:lnTo>
                <a:lnTo>
                  <a:pt x="134" y="205"/>
                </a:lnTo>
                <a:lnTo>
                  <a:pt x="134" y="207"/>
                </a:lnTo>
                <a:lnTo>
                  <a:pt x="134" y="210"/>
                </a:lnTo>
                <a:lnTo>
                  <a:pt x="135" y="211"/>
                </a:lnTo>
                <a:lnTo>
                  <a:pt x="135" y="211"/>
                </a:lnTo>
                <a:lnTo>
                  <a:pt x="135" y="211"/>
                </a:lnTo>
                <a:lnTo>
                  <a:pt x="135" y="214"/>
                </a:lnTo>
                <a:lnTo>
                  <a:pt x="135" y="215"/>
                </a:lnTo>
                <a:lnTo>
                  <a:pt x="136" y="217"/>
                </a:lnTo>
                <a:lnTo>
                  <a:pt x="136" y="217"/>
                </a:lnTo>
                <a:lnTo>
                  <a:pt x="135" y="217"/>
                </a:lnTo>
                <a:lnTo>
                  <a:pt x="135" y="217"/>
                </a:lnTo>
                <a:lnTo>
                  <a:pt x="135" y="218"/>
                </a:lnTo>
                <a:lnTo>
                  <a:pt x="135" y="218"/>
                </a:lnTo>
                <a:lnTo>
                  <a:pt x="135" y="218"/>
                </a:lnTo>
                <a:lnTo>
                  <a:pt x="135" y="218"/>
                </a:lnTo>
                <a:lnTo>
                  <a:pt x="135" y="218"/>
                </a:lnTo>
                <a:lnTo>
                  <a:pt x="135" y="221"/>
                </a:lnTo>
                <a:lnTo>
                  <a:pt x="134" y="220"/>
                </a:lnTo>
                <a:lnTo>
                  <a:pt x="135" y="220"/>
                </a:lnTo>
                <a:lnTo>
                  <a:pt x="135" y="220"/>
                </a:lnTo>
                <a:lnTo>
                  <a:pt x="135" y="218"/>
                </a:lnTo>
                <a:lnTo>
                  <a:pt x="135" y="218"/>
                </a:lnTo>
                <a:lnTo>
                  <a:pt x="135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2" y="218"/>
                </a:lnTo>
                <a:lnTo>
                  <a:pt x="132" y="218"/>
                </a:lnTo>
                <a:lnTo>
                  <a:pt x="132" y="221"/>
                </a:lnTo>
                <a:lnTo>
                  <a:pt x="132" y="221"/>
                </a:lnTo>
                <a:lnTo>
                  <a:pt x="132" y="221"/>
                </a:lnTo>
                <a:lnTo>
                  <a:pt x="132" y="221"/>
                </a:lnTo>
                <a:lnTo>
                  <a:pt x="132" y="224"/>
                </a:lnTo>
                <a:lnTo>
                  <a:pt x="132" y="227"/>
                </a:lnTo>
                <a:lnTo>
                  <a:pt x="132" y="230"/>
                </a:lnTo>
                <a:lnTo>
                  <a:pt x="132" y="233"/>
                </a:lnTo>
                <a:lnTo>
                  <a:pt x="134" y="237"/>
                </a:lnTo>
                <a:lnTo>
                  <a:pt x="134" y="240"/>
                </a:lnTo>
                <a:lnTo>
                  <a:pt x="134" y="242"/>
                </a:lnTo>
                <a:lnTo>
                  <a:pt x="134" y="242"/>
                </a:lnTo>
                <a:lnTo>
                  <a:pt x="135" y="247"/>
                </a:lnTo>
                <a:lnTo>
                  <a:pt x="135" y="250"/>
                </a:lnTo>
                <a:lnTo>
                  <a:pt x="136" y="252"/>
                </a:lnTo>
                <a:lnTo>
                  <a:pt x="136" y="252"/>
                </a:lnTo>
                <a:lnTo>
                  <a:pt x="136" y="252"/>
                </a:lnTo>
                <a:lnTo>
                  <a:pt x="136" y="254"/>
                </a:lnTo>
                <a:lnTo>
                  <a:pt x="136" y="257"/>
                </a:lnTo>
                <a:lnTo>
                  <a:pt x="138" y="258"/>
                </a:lnTo>
                <a:lnTo>
                  <a:pt x="138" y="261"/>
                </a:lnTo>
                <a:lnTo>
                  <a:pt x="138" y="261"/>
                </a:lnTo>
                <a:lnTo>
                  <a:pt x="139" y="262"/>
                </a:lnTo>
                <a:lnTo>
                  <a:pt x="139" y="265"/>
                </a:lnTo>
                <a:lnTo>
                  <a:pt x="141" y="268"/>
                </a:lnTo>
                <a:lnTo>
                  <a:pt x="142" y="270"/>
                </a:lnTo>
                <a:lnTo>
                  <a:pt x="142" y="270"/>
                </a:lnTo>
                <a:lnTo>
                  <a:pt x="142" y="268"/>
                </a:lnTo>
                <a:lnTo>
                  <a:pt x="142" y="265"/>
                </a:lnTo>
                <a:lnTo>
                  <a:pt x="142" y="264"/>
                </a:lnTo>
                <a:lnTo>
                  <a:pt x="142" y="264"/>
                </a:lnTo>
                <a:lnTo>
                  <a:pt x="142" y="262"/>
                </a:lnTo>
                <a:lnTo>
                  <a:pt x="142" y="261"/>
                </a:lnTo>
                <a:lnTo>
                  <a:pt x="142" y="261"/>
                </a:lnTo>
                <a:lnTo>
                  <a:pt x="142" y="260"/>
                </a:lnTo>
                <a:lnTo>
                  <a:pt x="142" y="258"/>
                </a:lnTo>
                <a:lnTo>
                  <a:pt x="142" y="255"/>
                </a:lnTo>
                <a:lnTo>
                  <a:pt x="142" y="252"/>
                </a:lnTo>
                <a:lnTo>
                  <a:pt x="142" y="251"/>
                </a:lnTo>
                <a:lnTo>
                  <a:pt x="142" y="251"/>
                </a:lnTo>
                <a:lnTo>
                  <a:pt x="142" y="252"/>
                </a:lnTo>
                <a:lnTo>
                  <a:pt x="144" y="255"/>
                </a:lnTo>
                <a:lnTo>
                  <a:pt x="144" y="260"/>
                </a:lnTo>
                <a:lnTo>
                  <a:pt x="144" y="260"/>
                </a:lnTo>
                <a:lnTo>
                  <a:pt x="144" y="261"/>
                </a:lnTo>
                <a:lnTo>
                  <a:pt x="144" y="262"/>
                </a:lnTo>
                <a:lnTo>
                  <a:pt x="145" y="264"/>
                </a:lnTo>
                <a:lnTo>
                  <a:pt x="145" y="267"/>
                </a:lnTo>
                <a:lnTo>
                  <a:pt x="145" y="267"/>
                </a:lnTo>
                <a:lnTo>
                  <a:pt x="145" y="270"/>
                </a:lnTo>
                <a:lnTo>
                  <a:pt x="146" y="271"/>
                </a:lnTo>
                <a:lnTo>
                  <a:pt x="146" y="274"/>
                </a:lnTo>
                <a:lnTo>
                  <a:pt x="146" y="274"/>
                </a:lnTo>
                <a:lnTo>
                  <a:pt x="146" y="275"/>
                </a:lnTo>
                <a:lnTo>
                  <a:pt x="146" y="278"/>
                </a:lnTo>
                <a:lnTo>
                  <a:pt x="148" y="282"/>
                </a:lnTo>
                <a:lnTo>
                  <a:pt x="148" y="287"/>
                </a:lnTo>
                <a:lnTo>
                  <a:pt x="148" y="288"/>
                </a:lnTo>
                <a:lnTo>
                  <a:pt x="148" y="291"/>
                </a:lnTo>
                <a:lnTo>
                  <a:pt x="146" y="291"/>
                </a:lnTo>
                <a:lnTo>
                  <a:pt x="146" y="291"/>
                </a:lnTo>
                <a:lnTo>
                  <a:pt x="146" y="285"/>
                </a:lnTo>
                <a:lnTo>
                  <a:pt x="145" y="280"/>
                </a:lnTo>
                <a:lnTo>
                  <a:pt x="144" y="275"/>
                </a:lnTo>
                <a:lnTo>
                  <a:pt x="142" y="270"/>
                </a:lnTo>
                <a:lnTo>
                  <a:pt x="142" y="271"/>
                </a:lnTo>
                <a:lnTo>
                  <a:pt x="142" y="271"/>
                </a:lnTo>
                <a:lnTo>
                  <a:pt x="142" y="272"/>
                </a:lnTo>
                <a:lnTo>
                  <a:pt x="142" y="275"/>
                </a:lnTo>
                <a:lnTo>
                  <a:pt x="142" y="277"/>
                </a:lnTo>
                <a:lnTo>
                  <a:pt x="144" y="278"/>
                </a:lnTo>
                <a:lnTo>
                  <a:pt x="144" y="278"/>
                </a:lnTo>
                <a:lnTo>
                  <a:pt x="144" y="278"/>
                </a:lnTo>
                <a:lnTo>
                  <a:pt x="144" y="280"/>
                </a:lnTo>
                <a:lnTo>
                  <a:pt x="144" y="280"/>
                </a:lnTo>
                <a:lnTo>
                  <a:pt x="144" y="280"/>
                </a:lnTo>
                <a:lnTo>
                  <a:pt x="142" y="280"/>
                </a:lnTo>
                <a:lnTo>
                  <a:pt x="142" y="280"/>
                </a:lnTo>
                <a:lnTo>
                  <a:pt x="142" y="280"/>
                </a:lnTo>
                <a:lnTo>
                  <a:pt x="142" y="280"/>
                </a:lnTo>
                <a:lnTo>
                  <a:pt x="141" y="280"/>
                </a:lnTo>
                <a:lnTo>
                  <a:pt x="141" y="278"/>
                </a:lnTo>
                <a:lnTo>
                  <a:pt x="141" y="277"/>
                </a:lnTo>
                <a:lnTo>
                  <a:pt x="141" y="275"/>
                </a:lnTo>
                <a:lnTo>
                  <a:pt x="141" y="275"/>
                </a:lnTo>
                <a:lnTo>
                  <a:pt x="141" y="275"/>
                </a:lnTo>
                <a:lnTo>
                  <a:pt x="141" y="274"/>
                </a:lnTo>
                <a:lnTo>
                  <a:pt x="139" y="272"/>
                </a:lnTo>
                <a:lnTo>
                  <a:pt x="139" y="272"/>
                </a:lnTo>
                <a:lnTo>
                  <a:pt x="138" y="271"/>
                </a:lnTo>
                <a:lnTo>
                  <a:pt x="138" y="271"/>
                </a:lnTo>
                <a:lnTo>
                  <a:pt x="138" y="270"/>
                </a:lnTo>
                <a:lnTo>
                  <a:pt x="138" y="270"/>
                </a:lnTo>
                <a:lnTo>
                  <a:pt x="138" y="270"/>
                </a:lnTo>
                <a:lnTo>
                  <a:pt x="138" y="270"/>
                </a:lnTo>
                <a:lnTo>
                  <a:pt x="138" y="270"/>
                </a:lnTo>
                <a:lnTo>
                  <a:pt x="138" y="270"/>
                </a:lnTo>
                <a:lnTo>
                  <a:pt x="136" y="264"/>
                </a:lnTo>
                <a:lnTo>
                  <a:pt x="135" y="260"/>
                </a:lnTo>
                <a:lnTo>
                  <a:pt x="134" y="254"/>
                </a:lnTo>
                <a:lnTo>
                  <a:pt x="132" y="248"/>
                </a:lnTo>
                <a:lnTo>
                  <a:pt x="132" y="248"/>
                </a:lnTo>
                <a:lnTo>
                  <a:pt x="131" y="242"/>
                </a:lnTo>
                <a:lnTo>
                  <a:pt x="131" y="240"/>
                </a:lnTo>
                <a:lnTo>
                  <a:pt x="131" y="237"/>
                </a:lnTo>
                <a:lnTo>
                  <a:pt x="131" y="237"/>
                </a:lnTo>
                <a:lnTo>
                  <a:pt x="129" y="235"/>
                </a:lnTo>
                <a:lnTo>
                  <a:pt x="129" y="234"/>
                </a:lnTo>
                <a:lnTo>
                  <a:pt x="129" y="231"/>
                </a:lnTo>
                <a:lnTo>
                  <a:pt x="128" y="228"/>
                </a:lnTo>
                <a:lnTo>
                  <a:pt x="128" y="227"/>
                </a:lnTo>
                <a:lnTo>
                  <a:pt x="128" y="227"/>
                </a:lnTo>
                <a:lnTo>
                  <a:pt x="128" y="224"/>
                </a:lnTo>
                <a:lnTo>
                  <a:pt x="126" y="221"/>
                </a:lnTo>
                <a:lnTo>
                  <a:pt x="125" y="217"/>
                </a:lnTo>
                <a:lnTo>
                  <a:pt x="124" y="215"/>
                </a:lnTo>
                <a:lnTo>
                  <a:pt x="124" y="213"/>
                </a:lnTo>
                <a:lnTo>
                  <a:pt x="124" y="211"/>
                </a:lnTo>
                <a:lnTo>
                  <a:pt x="124" y="208"/>
                </a:lnTo>
                <a:lnTo>
                  <a:pt x="124" y="208"/>
                </a:lnTo>
                <a:lnTo>
                  <a:pt x="125" y="207"/>
                </a:lnTo>
                <a:lnTo>
                  <a:pt x="125" y="205"/>
                </a:lnTo>
                <a:lnTo>
                  <a:pt x="125" y="204"/>
                </a:lnTo>
                <a:lnTo>
                  <a:pt x="124" y="203"/>
                </a:lnTo>
                <a:lnTo>
                  <a:pt x="124" y="198"/>
                </a:lnTo>
                <a:lnTo>
                  <a:pt x="124" y="197"/>
                </a:lnTo>
                <a:lnTo>
                  <a:pt x="124" y="195"/>
                </a:lnTo>
                <a:lnTo>
                  <a:pt x="124" y="195"/>
                </a:lnTo>
                <a:lnTo>
                  <a:pt x="122" y="194"/>
                </a:lnTo>
                <a:lnTo>
                  <a:pt x="121" y="193"/>
                </a:lnTo>
                <a:lnTo>
                  <a:pt x="119" y="190"/>
                </a:lnTo>
                <a:lnTo>
                  <a:pt x="118" y="188"/>
                </a:lnTo>
                <a:lnTo>
                  <a:pt x="118" y="184"/>
                </a:lnTo>
                <a:lnTo>
                  <a:pt x="115" y="180"/>
                </a:lnTo>
                <a:lnTo>
                  <a:pt x="115" y="180"/>
                </a:lnTo>
                <a:lnTo>
                  <a:pt x="115" y="178"/>
                </a:lnTo>
                <a:lnTo>
                  <a:pt x="114" y="177"/>
                </a:lnTo>
                <a:lnTo>
                  <a:pt x="112" y="176"/>
                </a:lnTo>
                <a:lnTo>
                  <a:pt x="111" y="176"/>
                </a:lnTo>
                <a:lnTo>
                  <a:pt x="111" y="174"/>
                </a:lnTo>
                <a:lnTo>
                  <a:pt x="111" y="174"/>
                </a:lnTo>
                <a:lnTo>
                  <a:pt x="111" y="173"/>
                </a:lnTo>
                <a:lnTo>
                  <a:pt x="111" y="171"/>
                </a:lnTo>
                <a:lnTo>
                  <a:pt x="111" y="171"/>
                </a:lnTo>
                <a:lnTo>
                  <a:pt x="111" y="171"/>
                </a:lnTo>
                <a:lnTo>
                  <a:pt x="109" y="171"/>
                </a:lnTo>
                <a:lnTo>
                  <a:pt x="109" y="170"/>
                </a:lnTo>
                <a:lnTo>
                  <a:pt x="108" y="170"/>
                </a:lnTo>
                <a:lnTo>
                  <a:pt x="108" y="170"/>
                </a:lnTo>
                <a:lnTo>
                  <a:pt x="108" y="170"/>
                </a:lnTo>
                <a:lnTo>
                  <a:pt x="108" y="170"/>
                </a:lnTo>
                <a:lnTo>
                  <a:pt x="108" y="173"/>
                </a:lnTo>
                <a:lnTo>
                  <a:pt x="107" y="176"/>
                </a:lnTo>
                <a:lnTo>
                  <a:pt x="107" y="178"/>
                </a:lnTo>
                <a:lnTo>
                  <a:pt x="107" y="180"/>
                </a:lnTo>
                <a:lnTo>
                  <a:pt x="108" y="181"/>
                </a:lnTo>
                <a:lnTo>
                  <a:pt x="108" y="181"/>
                </a:lnTo>
                <a:lnTo>
                  <a:pt x="108" y="181"/>
                </a:lnTo>
                <a:lnTo>
                  <a:pt x="108" y="181"/>
                </a:lnTo>
                <a:lnTo>
                  <a:pt x="108" y="183"/>
                </a:lnTo>
                <a:lnTo>
                  <a:pt x="108" y="183"/>
                </a:lnTo>
                <a:lnTo>
                  <a:pt x="108" y="183"/>
                </a:lnTo>
                <a:lnTo>
                  <a:pt x="108" y="183"/>
                </a:lnTo>
                <a:lnTo>
                  <a:pt x="107" y="184"/>
                </a:lnTo>
                <a:lnTo>
                  <a:pt x="107" y="184"/>
                </a:lnTo>
                <a:lnTo>
                  <a:pt x="107" y="186"/>
                </a:lnTo>
                <a:lnTo>
                  <a:pt x="107" y="187"/>
                </a:lnTo>
                <a:lnTo>
                  <a:pt x="107" y="188"/>
                </a:lnTo>
                <a:lnTo>
                  <a:pt x="105" y="188"/>
                </a:lnTo>
                <a:lnTo>
                  <a:pt x="105" y="188"/>
                </a:lnTo>
                <a:lnTo>
                  <a:pt x="105" y="190"/>
                </a:lnTo>
                <a:lnTo>
                  <a:pt x="105" y="190"/>
                </a:lnTo>
                <a:lnTo>
                  <a:pt x="105" y="191"/>
                </a:lnTo>
                <a:lnTo>
                  <a:pt x="107" y="191"/>
                </a:lnTo>
                <a:lnTo>
                  <a:pt x="107" y="190"/>
                </a:lnTo>
                <a:lnTo>
                  <a:pt x="107" y="190"/>
                </a:lnTo>
                <a:lnTo>
                  <a:pt x="107" y="191"/>
                </a:lnTo>
                <a:lnTo>
                  <a:pt x="107" y="193"/>
                </a:lnTo>
                <a:lnTo>
                  <a:pt x="107" y="194"/>
                </a:lnTo>
                <a:lnTo>
                  <a:pt x="105" y="195"/>
                </a:lnTo>
                <a:lnTo>
                  <a:pt x="105" y="195"/>
                </a:lnTo>
                <a:lnTo>
                  <a:pt x="105" y="197"/>
                </a:lnTo>
                <a:lnTo>
                  <a:pt x="105" y="198"/>
                </a:lnTo>
                <a:lnTo>
                  <a:pt x="105" y="200"/>
                </a:lnTo>
                <a:lnTo>
                  <a:pt x="105" y="200"/>
                </a:lnTo>
                <a:lnTo>
                  <a:pt x="105" y="201"/>
                </a:lnTo>
                <a:lnTo>
                  <a:pt x="105" y="201"/>
                </a:lnTo>
                <a:lnTo>
                  <a:pt x="105" y="203"/>
                </a:lnTo>
                <a:lnTo>
                  <a:pt x="105" y="203"/>
                </a:lnTo>
                <a:lnTo>
                  <a:pt x="105" y="201"/>
                </a:lnTo>
                <a:lnTo>
                  <a:pt x="105" y="201"/>
                </a:lnTo>
                <a:lnTo>
                  <a:pt x="105" y="200"/>
                </a:lnTo>
                <a:lnTo>
                  <a:pt x="105" y="198"/>
                </a:lnTo>
                <a:lnTo>
                  <a:pt x="105" y="197"/>
                </a:lnTo>
                <a:lnTo>
                  <a:pt x="104" y="197"/>
                </a:lnTo>
                <a:lnTo>
                  <a:pt x="104" y="197"/>
                </a:lnTo>
                <a:lnTo>
                  <a:pt x="104" y="198"/>
                </a:lnTo>
                <a:lnTo>
                  <a:pt x="104" y="198"/>
                </a:lnTo>
                <a:lnTo>
                  <a:pt x="104" y="198"/>
                </a:lnTo>
                <a:lnTo>
                  <a:pt x="104" y="198"/>
                </a:lnTo>
                <a:lnTo>
                  <a:pt x="104" y="197"/>
                </a:lnTo>
                <a:lnTo>
                  <a:pt x="104" y="197"/>
                </a:lnTo>
                <a:lnTo>
                  <a:pt x="105" y="195"/>
                </a:lnTo>
                <a:lnTo>
                  <a:pt x="105" y="195"/>
                </a:lnTo>
                <a:lnTo>
                  <a:pt x="105" y="191"/>
                </a:lnTo>
                <a:lnTo>
                  <a:pt x="105" y="188"/>
                </a:lnTo>
                <a:lnTo>
                  <a:pt x="105" y="186"/>
                </a:lnTo>
                <a:lnTo>
                  <a:pt x="105" y="186"/>
                </a:lnTo>
                <a:lnTo>
                  <a:pt x="104" y="181"/>
                </a:lnTo>
                <a:lnTo>
                  <a:pt x="102" y="178"/>
                </a:lnTo>
                <a:lnTo>
                  <a:pt x="102" y="177"/>
                </a:lnTo>
                <a:lnTo>
                  <a:pt x="102" y="176"/>
                </a:lnTo>
                <a:lnTo>
                  <a:pt x="102" y="176"/>
                </a:lnTo>
                <a:lnTo>
                  <a:pt x="102" y="173"/>
                </a:lnTo>
                <a:lnTo>
                  <a:pt x="102" y="173"/>
                </a:lnTo>
                <a:lnTo>
                  <a:pt x="102" y="171"/>
                </a:lnTo>
                <a:lnTo>
                  <a:pt x="102" y="171"/>
                </a:lnTo>
                <a:lnTo>
                  <a:pt x="101" y="171"/>
                </a:lnTo>
                <a:lnTo>
                  <a:pt x="101" y="173"/>
                </a:lnTo>
                <a:lnTo>
                  <a:pt x="101" y="173"/>
                </a:lnTo>
                <a:lnTo>
                  <a:pt x="101" y="171"/>
                </a:lnTo>
                <a:lnTo>
                  <a:pt x="101" y="171"/>
                </a:lnTo>
                <a:lnTo>
                  <a:pt x="101" y="170"/>
                </a:lnTo>
                <a:lnTo>
                  <a:pt x="99" y="170"/>
                </a:lnTo>
                <a:lnTo>
                  <a:pt x="99" y="170"/>
                </a:lnTo>
                <a:lnTo>
                  <a:pt x="99" y="170"/>
                </a:lnTo>
                <a:lnTo>
                  <a:pt x="99" y="171"/>
                </a:lnTo>
                <a:lnTo>
                  <a:pt x="98" y="171"/>
                </a:lnTo>
                <a:lnTo>
                  <a:pt x="98" y="171"/>
                </a:lnTo>
                <a:lnTo>
                  <a:pt x="98" y="171"/>
                </a:lnTo>
                <a:lnTo>
                  <a:pt x="98" y="171"/>
                </a:lnTo>
                <a:lnTo>
                  <a:pt x="98" y="171"/>
                </a:lnTo>
                <a:lnTo>
                  <a:pt x="98" y="171"/>
                </a:lnTo>
                <a:lnTo>
                  <a:pt x="98" y="171"/>
                </a:lnTo>
                <a:lnTo>
                  <a:pt x="97" y="170"/>
                </a:lnTo>
                <a:lnTo>
                  <a:pt x="97" y="170"/>
                </a:lnTo>
                <a:lnTo>
                  <a:pt x="97" y="170"/>
                </a:lnTo>
                <a:lnTo>
                  <a:pt x="97" y="168"/>
                </a:lnTo>
                <a:lnTo>
                  <a:pt x="95" y="166"/>
                </a:lnTo>
                <a:lnTo>
                  <a:pt x="95" y="166"/>
                </a:lnTo>
                <a:lnTo>
                  <a:pt x="92" y="166"/>
                </a:lnTo>
                <a:lnTo>
                  <a:pt x="91" y="166"/>
                </a:lnTo>
                <a:lnTo>
                  <a:pt x="91" y="166"/>
                </a:lnTo>
                <a:lnTo>
                  <a:pt x="91" y="166"/>
                </a:lnTo>
                <a:lnTo>
                  <a:pt x="91" y="166"/>
                </a:lnTo>
                <a:lnTo>
                  <a:pt x="92" y="164"/>
                </a:lnTo>
                <a:lnTo>
                  <a:pt x="92" y="163"/>
                </a:lnTo>
                <a:lnTo>
                  <a:pt x="92" y="163"/>
                </a:lnTo>
                <a:lnTo>
                  <a:pt x="91" y="163"/>
                </a:lnTo>
                <a:lnTo>
                  <a:pt x="91" y="163"/>
                </a:lnTo>
                <a:lnTo>
                  <a:pt x="92" y="163"/>
                </a:lnTo>
                <a:lnTo>
                  <a:pt x="92" y="161"/>
                </a:lnTo>
                <a:lnTo>
                  <a:pt x="94" y="160"/>
                </a:lnTo>
                <a:lnTo>
                  <a:pt x="94" y="158"/>
                </a:lnTo>
                <a:lnTo>
                  <a:pt x="95" y="156"/>
                </a:lnTo>
                <a:lnTo>
                  <a:pt x="95" y="156"/>
                </a:lnTo>
                <a:lnTo>
                  <a:pt x="94" y="154"/>
                </a:lnTo>
                <a:lnTo>
                  <a:pt x="94" y="154"/>
                </a:lnTo>
                <a:lnTo>
                  <a:pt x="94" y="154"/>
                </a:lnTo>
                <a:lnTo>
                  <a:pt x="92" y="154"/>
                </a:lnTo>
                <a:lnTo>
                  <a:pt x="92" y="154"/>
                </a:lnTo>
                <a:lnTo>
                  <a:pt x="91" y="154"/>
                </a:lnTo>
                <a:lnTo>
                  <a:pt x="89" y="156"/>
                </a:lnTo>
                <a:lnTo>
                  <a:pt x="87" y="158"/>
                </a:lnTo>
                <a:lnTo>
                  <a:pt x="87" y="158"/>
                </a:lnTo>
                <a:lnTo>
                  <a:pt x="84" y="160"/>
                </a:lnTo>
                <a:lnTo>
                  <a:pt x="82" y="161"/>
                </a:lnTo>
                <a:lnTo>
                  <a:pt x="81" y="161"/>
                </a:lnTo>
                <a:lnTo>
                  <a:pt x="79" y="163"/>
                </a:lnTo>
                <a:lnTo>
                  <a:pt x="78" y="163"/>
                </a:lnTo>
                <a:lnTo>
                  <a:pt x="77" y="163"/>
                </a:lnTo>
                <a:lnTo>
                  <a:pt x="75" y="163"/>
                </a:lnTo>
                <a:lnTo>
                  <a:pt x="75" y="163"/>
                </a:lnTo>
                <a:lnTo>
                  <a:pt x="74" y="163"/>
                </a:lnTo>
                <a:lnTo>
                  <a:pt x="74" y="161"/>
                </a:lnTo>
                <a:lnTo>
                  <a:pt x="74" y="161"/>
                </a:lnTo>
                <a:lnTo>
                  <a:pt x="74" y="161"/>
                </a:lnTo>
                <a:lnTo>
                  <a:pt x="75" y="161"/>
                </a:lnTo>
                <a:lnTo>
                  <a:pt x="77" y="161"/>
                </a:lnTo>
                <a:lnTo>
                  <a:pt x="78" y="161"/>
                </a:lnTo>
                <a:lnTo>
                  <a:pt x="78" y="160"/>
                </a:lnTo>
                <a:lnTo>
                  <a:pt x="78" y="160"/>
                </a:lnTo>
                <a:lnTo>
                  <a:pt x="78" y="160"/>
                </a:lnTo>
                <a:lnTo>
                  <a:pt x="79" y="158"/>
                </a:lnTo>
                <a:lnTo>
                  <a:pt x="79" y="158"/>
                </a:lnTo>
                <a:lnTo>
                  <a:pt x="79" y="157"/>
                </a:lnTo>
                <a:lnTo>
                  <a:pt x="79" y="157"/>
                </a:lnTo>
                <a:lnTo>
                  <a:pt x="79" y="157"/>
                </a:lnTo>
                <a:lnTo>
                  <a:pt x="79" y="156"/>
                </a:lnTo>
                <a:lnTo>
                  <a:pt x="78" y="156"/>
                </a:lnTo>
                <a:lnTo>
                  <a:pt x="78" y="156"/>
                </a:lnTo>
                <a:lnTo>
                  <a:pt x="78" y="154"/>
                </a:lnTo>
                <a:lnTo>
                  <a:pt x="78" y="154"/>
                </a:lnTo>
                <a:lnTo>
                  <a:pt x="78" y="154"/>
                </a:lnTo>
                <a:lnTo>
                  <a:pt x="78" y="153"/>
                </a:lnTo>
                <a:lnTo>
                  <a:pt x="77" y="153"/>
                </a:lnTo>
                <a:lnTo>
                  <a:pt x="77" y="153"/>
                </a:lnTo>
                <a:lnTo>
                  <a:pt x="77" y="151"/>
                </a:lnTo>
                <a:lnTo>
                  <a:pt x="75" y="151"/>
                </a:lnTo>
                <a:lnTo>
                  <a:pt x="75" y="153"/>
                </a:lnTo>
                <a:lnTo>
                  <a:pt x="75" y="153"/>
                </a:lnTo>
                <a:lnTo>
                  <a:pt x="75" y="153"/>
                </a:lnTo>
                <a:lnTo>
                  <a:pt x="75" y="153"/>
                </a:lnTo>
                <a:lnTo>
                  <a:pt x="75" y="153"/>
                </a:lnTo>
                <a:lnTo>
                  <a:pt x="75" y="153"/>
                </a:lnTo>
                <a:lnTo>
                  <a:pt x="75" y="153"/>
                </a:lnTo>
                <a:lnTo>
                  <a:pt x="74" y="153"/>
                </a:lnTo>
                <a:lnTo>
                  <a:pt x="74" y="153"/>
                </a:lnTo>
                <a:lnTo>
                  <a:pt x="75" y="153"/>
                </a:lnTo>
                <a:lnTo>
                  <a:pt x="75" y="151"/>
                </a:lnTo>
                <a:lnTo>
                  <a:pt x="75" y="151"/>
                </a:lnTo>
                <a:lnTo>
                  <a:pt x="75" y="151"/>
                </a:lnTo>
                <a:lnTo>
                  <a:pt x="75" y="151"/>
                </a:lnTo>
                <a:lnTo>
                  <a:pt x="74" y="151"/>
                </a:lnTo>
                <a:lnTo>
                  <a:pt x="74" y="151"/>
                </a:lnTo>
                <a:lnTo>
                  <a:pt x="74" y="151"/>
                </a:lnTo>
                <a:lnTo>
                  <a:pt x="74" y="151"/>
                </a:lnTo>
                <a:lnTo>
                  <a:pt x="72" y="151"/>
                </a:lnTo>
                <a:lnTo>
                  <a:pt x="72" y="151"/>
                </a:lnTo>
                <a:lnTo>
                  <a:pt x="72" y="151"/>
                </a:lnTo>
                <a:lnTo>
                  <a:pt x="72" y="151"/>
                </a:lnTo>
                <a:lnTo>
                  <a:pt x="72" y="151"/>
                </a:lnTo>
                <a:lnTo>
                  <a:pt x="74" y="151"/>
                </a:lnTo>
                <a:lnTo>
                  <a:pt x="72" y="150"/>
                </a:lnTo>
                <a:lnTo>
                  <a:pt x="72" y="150"/>
                </a:lnTo>
                <a:lnTo>
                  <a:pt x="68" y="150"/>
                </a:lnTo>
                <a:lnTo>
                  <a:pt x="67" y="150"/>
                </a:lnTo>
                <a:lnTo>
                  <a:pt x="65" y="150"/>
                </a:lnTo>
                <a:lnTo>
                  <a:pt x="65" y="150"/>
                </a:lnTo>
                <a:lnTo>
                  <a:pt x="65" y="150"/>
                </a:lnTo>
                <a:lnTo>
                  <a:pt x="64" y="150"/>
                </a:lnTo>
                <a:lnTo>
                  <a:pt x="64" y="150"/>
                </a:lnTo>
                <a:lnTo>
                  <a:pt x="64" y="150"/>
                </a:lnTo>
                <a:lnTo>
                  <a:pt x="64" y="150"/>
                </a:lnTo>
                <a:lnTo>
                  <a:pt x="64" y="150"/>
                </a:lnTo>
                <a:lnTo>
                  <a:pt x="64" y="150"/>
                </a:lnTo>
                <a:lnTo>
                  <a:pt x="62" y="150"/>
                </a:lnTo>
                <a:lnTo>
                  <a:pt x="62" y="148"/>
                </a:lnTo>
                <a:lnTo>
                  <a:pt x="61" y="148"/>
                </a:lnTo>
                <a:lnTo>
                  <a:pt x="61" y="148"/>
                </a:lnTo>
                <a:lnTo>
                  <a:pt x="61" y="147"/>
                </a:lnTo>
                <a:lnTo>
                  <a:pt x="61" y="147"/>
                </a:lnTo>
                <a:lnTo>
                  <a:pt x="61" y="147"/>
                </a:lnTo>
                <a:lnTo>
                  <a:pt x="62" y="147"/>
                </a:lnTo>
                <a:lnTo>
                  <a:pt x="62" y="148"/>
                </a:lnTo>
                <a:lnTo>
                  <a:pt x="62" y="148"/>
                </a:lnTo>
                <a:lnTo>
                  <a:pt x="62" y="147"/>
                </a:lnTo>
                <a:lnTo>
                  <a:pt x="64" y="146"/>
                </a:lnTo>
                <a:lnTo>
                  <a:pt x="65" y="144"/>
                </a:lnTo>
                <a:lnTo>
                  <a:pt x="65" y="144"/>
                </a:lnTo>
                <a:lnTo>
                  <a:pt x="67" y="144"/>
                </a:lnTo>
                <a:lnTo>
                  <a:pt x="67" y="143"/>
                </a:lnTo>
                <a:lnTo>
                  <a:pt x="67" y="141"/>
                </a:lnTo>
                <a:lnTo>
                  <a:pt x="67" y="141"/>
                </a:lnTo>
                <a:lnTo>
                  <a:pt x="67" y="141"/>
                </a:lnTo>
                <a:lnTo>
                  <a:pt x="68" y="140"/>
                </a:lnTo>
                <a:lnTo>
                  <a:pt x="68" y="140"/>
                </a:lnTo>
                <a:lnTo>
                  <a:pt x="67" y="140"/>
                </a:lnTo>
                <a:lnTo>
                  <a:pt x="67" y="140"/>
                </a:lnTo>
                <a:lnTo>
                  <a:pt x="65" y="139"/>
                </a:lnTo>
                <a:lnTo>
                  <a:pt x="65" y="139"/>
                </a:lnTo>
                <a:lnTo>
                  <a:pt x="64" y="137"/>
                </a:lnTo>
                <a:lnTo>
                  <a:pt x="64" y="137"/>
                </a:lnTo>
                <a:lnTo>
                  <a:pt x="62" y="136"/>
                </a:lnTo>
                <a:lnTo>
                  <a:pt x="62" y="134"/>
                </a:lnTo>
                <a:lnTo>
                  <a:pt x="61" y="134"/>
                </a:lnTo>
                <a:lnTo>
                  <a:pt x="60" y="133"/>
                </a:lnTo>
                <a:lnTo>
                  <a:pt x="60" y="133"/>
                </a:lnTo>
                <a:lnTo>
                  <a:pt x="60" y="133"/>
                </a:lnTo>
                <a:lnTo>
                  <a:pt x="60" y="133"/>
                </a:lnTo>
                <a:lnTo>
                  <a:pt x="60" y="131"/>
                </a:lnTo>
                <a:lnTo>
                  <a:pt x="61" y="131"/>
                </a:lnTo>
                <a:lnTo>
                  <a:pt x="61" y="130"/>
                </a:lnTo>
                <a:lnTo>
                  <a:pt x="61" y="130"/>
                </a:lnTo>
                <a:lnTo>
                  <a:pt x="61" y="130"/>
                </a:lnTo>
                <a:lnTo>
                  <a:pt x="61" y="129"/>
                </a:lnTo>
                <a:lnTo>
                  <a:pt x="61" y="129"/>
                </a:lnTo>
                <a:lnTo>
                  <a:pt x="61" y="129"/>
                </a:lnTo>
                <a:lnTo>
                  <a:pt x="60" y="127"/>
                </a:lnTo>
                <a:lnTo>
                  <a:pt x="60" y="127"/>
                </a:lnTo>
                <a:lnTo>
                  <a:pt x="60" y="127"/>
                </a:lnTo>
                <a:lnTo>
                  <a:pt x="60" y="127"/>
                </a:lnTo>
                <a:lnTo>
                  <a:pt x="58" y="127"/>
                </a:lnTo>
                <a:lnTo>
                  <a:pt x="58" y="127"/>
                </a:lnTo>
                <a:lnTo>
                  <a:pt x="57" y="126"/>
                </a:lnTo>
                <a:lnTo>
                  <a:pt x="57" y="126"/>
                </a:lnTo>
                <a:lnTo>
                  <a:pt x="55" y="126"/>
                </a:lnTo>
                <a:lnTo>
                  <a:pt x="52" y="124"/>
                </a:lnTo>
                <a:lnTo>
                  <a:pt x="52" y="124"/>
                </a:lnTo>
                <a:lnTo>
                  <a:pt x="52" y="123"/>
                </a:lnTo>
                <a:lnTo>
                  <a:pt x="51" y="123"/>
                </a:lnTo>
                <a:lnTo>
                  <a:pt x="48" y="123"/>
                </a:lnTo>
                <a:lnTo>
                  <a:pt x="47" y="123"/>
                </a:lnTo>
                <a:lnTo>
                  <a:pt x="44" y="123"/>
                </a:lnTo>
                <a:lnTo>
                  <a:pt x="42" y="123"/>
                </a:lnTo>
                <a:lnTo>
                  <a:pt x="40" y="123"/>
                </a:lnTo>
                <a:lnTo>
                  <a:pt x="38" y="123"/>
                </a:lnTo>
                <a:lnTo>
                  <a:pt x="37" y="123"/>
                </a:lnTo>
                <a:lnTo>
                  <a:pt x="37" y="121"/>
                </a:lnTo>
                <a:lnTo>
                  <a:pt x="35" y="121"/>
                </a:lnTo>
                <a:lnTo>
                  <a:pt x="35" y="121"/>
                </a:lnTo>
                <a:lnTo>
                  <a:pt x="34" y="121"/>
                </a:lnTo>
                <a:lnTo>
                  <a:pt x="34" y="121"/>
                </a:lnTo>
                <a:lnTo>
                  <a:pt x="32" y="120"/>
                </a:lnTo>
                <a:lnTo>
                  <a:pt x="31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27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4" y="123"/>
                </a:lnTo>
                <a:lnTo>
                  <a:pt x="22" y="123"/>
                </a:lnTo>
                <a:lnTo>
                  <a:pt x="22" y="123"/>
                </a:lnTo>
                <a:lnTo>
                  <a:pt x="21" y="124"/>
                </a:lnTo>
                <a:lnTo>
                  <a:pt x="21" y="124"/>
                </a:lnTo>
                <a:lnTo>
                  <a:pt x="20" y="123"/>
                </a:lnTo>
                <a:lnTo>
                  <a:pt x="20" y="123"/>
                </a:lnTo>
                <a:lnTo>
                  <a:pt x="18" y="123"/>
                </a:lnTo>
                <a:lnTo>
                  <a:pt x="18" y="123"/>
                </a:lnTo>
                <a:lnTo>
                  <a:pt x="18" y="123"/>
                </a:lnTo>
                <a:lnTo>
                  <a:pt x="17" y="123"/>
                </a:lnTo>
                <a:lnTo>
                  <a:pt x="15" y="121"/>
                </a:lnTo>
                <a:lnTo>
                  <a:pt x="15" y="121"/>
                </a:lnTo>
                <a:lnTo>
                  <a:pt x="15" y="121"/>
                </a:lnTo>
                <a:lnTo>
                  <a:pt x="15" y="121"/>
                </a:lnTo>
                <a:lnTo>
                  <a:pt x="14" y="120"/>
                </a:lnTo>
                <a:lnTo>
                  <a:pt x="14" y="119"/>
                </a:lnTo>
                <a:lnTo>
                  <a:pt x="14" y="116"/>
                </a:lnTo>
                <a:lnTo>
                  <a:pt x="14" y="116"/>
                </a:lnTo>
                <a:lnTo>
                  <a:pt x="15" y="116"/>
                </a:lnTo>
                <a:lnTo>
                  <a:pt x="15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4"/>
                </a:lnTo>
                <a:lnTo>
                  <a:pt x="18" y="114"/>
                </a:lnTo>
                <a:lnTo>
                  <a:pt x="18" y="114"/>
                </a:lnTo>
                <a:lnTo>
                  <a:pt x="17" y="113"/>
                </a:lnTo>
                <a:lnTo>
                  <a:pt x="17" y="113"/>
                </a:lnTo>
                <a:lnTo>
                  <a:pt x="17" y="113"/>
                </a:lnTo>
                <a:lnTo>
                  <a:pt x="15" y="111"/>
                </a:lnTo>
                <a:lnTo>
                  <a:pt x="13" y="110"/>
                </a:lnTo>
                <a:lnTo>
                  <a:pt x="10" y="109"/>
                </a:lnTo>
                <a:lnTo>
                  <a:pt x="10" y="107"/>
                </a:lnTo>
                <a:lnTo>
                  <a:pt x="8" y="107"/>
                </a:lnTo>
                <a:lnTo>
                  <a:pt x="8" y="107"/>
                </a:lnTo>
                <a:lnTo>
                  <a:pt x="7" y="106"/>
                </a:lnTo>
                <a:lnTo>
                  <a:pt x="5" y="106"/>
                </a:lnTo>
                <a:lnTo>
                  <a:pt x="4" y="104"/>
                </a:lnTo>
                <a:lnTo>
                  <a:pt x="3" y="104"/>
                </a:lnTo>
                <a:lnTo>
                  <a:pt x="3" y="104"/>
                </a:lnTo>
                <a:lnTo>
                  <a:pt x="1" y="104"/>
                </a:lnTo>
                <a:lnTo>
                  <a:pt x="0" y="104"/>
                </a:lnTo>
                <a:lnTo>
                  <a:pt x="0" y="101"/>
                </a:lnTo>
                <a:lnTo>
                  <a:pt x="0" y="101"/>
                </a:lnTo>
                <a:lnTo>
                  <a:pt x="3" y="103"/>
                </a:lnTo>
                <a:lnTo>
                  <a:pt x="4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3"/>
                </a:lnTo>
                <a:lnTo>
                  <a:pt x="5" y="103"/>
                </a:lnTo>
                <a:lnTo>
                  <a:pt x="5" y="103"/>
                </a:lnTo>
                <a:lnTo>
                  <a:pt x="5" y="101"/>
                </a:lnTo>
                <a:lnTo>
                  <a:pt x="4" y="101"/>
                </a:lnTo>
                <a:lnTo>
                  <a:pt x="3" y="100"/>
                </a:lnTo>
                <a:lnTo>
                  <a:pt x="1" y="100"/>
                </a:lnTo>
                <a:lnTo>
                  <a:pt x="0" y="99"/>
                </a:lnTo>
                <a:lnTo>
                  <a:pt x="0" y="99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1" y="97"/>
                </a:lnTo>
                <a:lnTo>
                  <a:pt x="1" y="97"/>
                </a:lnTo>
                <a:lnTo>
                  <a:pt x="3" y="97"/>
                </a:lnTo>
                <a:lnTo>
                  <a:pt x="3" y="97"/>
                </a:lnTo>
                <a:lnTo>
                  <a:pt x="1" y="97"/>
                </a:lnTo>
                <a:lnTo>
                  <a:pt x="1" y="99"/>
                </a:lnTo>
                <a:lnTo>
                  <a:pt x="3" y="99"/>
                </a:lnTo>
                <a:lnTo>
                  <a:pt x="3" y="100"/>
                </a:lnTo>
                <a:lnTo>
                  <a:pt x="4" y="100"/>
                </a:lnTo>
                <a:lnTo>
                  <a:pt x="4" y="100"/>
                </a:lnTo>
                <a:lnTo>
                  <a:pt x="4" y="100"/>
                </a:lnTo>
                <a:lnTo>
                  <a:pt x="5" y="100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8" y="101"/>
                </a:lnTo>
                <a:lnTo>
                  <a:pt x="10" y="101"/>
                </a:lnTo>
                <a:lnTo>
                  <a:pt x="10" y="101"/>
                </a:lnTo>
                <a:lnTo>
                  <a:pt x="10" y="101"/>
                </a:lnTo>
                <a:lnTo>
                  <a:pt x="13" y="103"/>
                </a:lnTo>
                <a:lnTo>
                  <a:pt x="15" y="103"/>
                </a:lnTo>
                <a:lnTo>
                  <a:pt x="17" y="103"/>
                </a:lnTo>
                <a:lnTo>
                  <a:pt x="18" y="103"/>
                </a:lnTo>
                <a:lnTo>
                  <a:pt x="20" y="103"/>
                </a:lnTo>
                <a:lnTo>
                  <a:pt x="21" y="103"/>
                </a:lnTo>
                <a:lnTo>
                  <a:pt x="21" y="103"/>
                </a:lnTo>
                <a:lnTo>
                  <a:pt x="24" y="103"/>
                </a:lnTo>
                <a:lnTo>
                  <a:pt x="28" y="104"/>
                </a:lnTo>
                <a:lnTo>
                  <a:pt x="32" y="104"/>
                </a:lnTo>
                <a:lnTo>
                  <a:pt x="37" y="104"/>
                </a:lnTo>
                <a:lnTo>
                  <a:pt x="37" y="104"/>
                </a:lnTo>
                <a:lnTo>
                  <a:pt x="40" y="104"/>
                </a:lnTo>
                <a:lnTo>
                  <a:pt x="41" y="104"/>
                </a:lnTo>
                <a:lnTo>
                  <a:pt x="44" y="104"/>
                </a:lnTo>
                <a:lnTo>
                  <a:pt x="47" y="104"/>
                </a:lnTo>
                <a:lnTo>
                  <a:pt x="48" y="104"/>
                </a:lnTo>
                <a:lnTo>
                  <a:pt x="50" y="104"/>
                </a:lnTo>
                <a:lnTo>
                  <a:pt x="50" y="104"/>
                </a:lnTo>
                <a:lnTo>
                  <a:pt x="51" y="104"/>
                </a:lnTo>
                <a:lnTo>
                  <a:pt x="52" y="104"/>
                </a:lnTo>
                <a:lnTo>
                  <a:pt x="57" y="104"/>
                </a:lnTo>
                <a:lnTo>
                  <a:pt x="60" y="104"/>
                </a:lnTo>
                <a:lnTo>
                  <a:pt x="61" y="104"/>
                </a:lnTo>
                <a:lnTo>
                  <a:pt x="62" y="104"/>
                </a:lnTo>
                <a:lnTo>
                  <a:pt x="62" y="104"/>
                </a:lnTo>
                <a:lnTo>
                  <a:pt x="62" y="104"/>
                </a:lnTo>
                <a:lnTo>
                  <a:pt x="62" y="106"/>
                </a:lnTo>
                <a:lnTo>
                  <a:pt x="62" y="106"/>
                </a:lnTo>
                <a:lnTo>
                  <a:pt x="61" y="106"/>
                </a:lnTo>
                <a:lnTo>
                  <a:pt x="61" y="106"/>
                </a:lnTo>
                <a:lnTo>
                  <a:pt x="60" y="106"/>
                </a:lnTo>
                <a:lnTo>
                  <a:pt x="58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5" y="106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4" y="107"/>
                </a:lnTo>
                <a:lnTo>
                  <a:pt x="54" y="107"/>
                </a:lnTo>
                <a:lnTo>
                  <a:pt x="52" y="109"/>
                </a:lnTo>
                <a:lnTo>
                  <a:pt x="52" y="109"/>
                </a:lnTo>
                <a:lnTo>
                  <a:pt x="52" y="109"/>
                </a:lnTo>
                <a:lnTo>
                  <a:pt x="54" y="110"/>
                </a:lnTo>
                <a:lnTo>
                  <a:pt x="57" y="110"/>
                </a:lnTo>
                <a:lnTo>
                  <a:pt x="58" y="110"/>
                </a:lnTo>
                <a:lnTo>
                  <a:pt x="61" y="110"/>
                </a:lnTo>
                <a:lnTo>
                  <a:pt x="61" y="110"/>
                </a:lnTo>
                <a:lnTo>
                  <a:pt x="61" y="109"/>
                </a:lnTo>
                <a:lnTo>
                  <a:pt x="62" y="109"/>
                </a:lnTo>
                <a:lnTo>
                  <a:pt x="62" y="107"/>
                </a:lnTo>
                <a:lnTo>
                  <a:pt x="64" y="107"/>
                </a:lnTo>
                <a:lnTo>
                  <a:pt x="67" y="106"/>
                </a:lnTo>
                <a:lnTo>
                  <a:pt x="68" y="104"/>
                </a:lnTo>
                <a:lnTo>
                  <a:pt x="68" y="104"/>
                </a:lnTo>
                <a:lnTo>
                  <a:pt x="70" y="104"/>
                </a:lnTo>
                <a:lnTo>
                  <a:pt x="70" y="104"/>
                </a:lnTo>
                <a:lnTo>
                  <a:pt x="71" y="104"/>
                </a:lnTo>
                <a:lnTo>
                  <a:pt x="71" y="104"/>
                </a:lnTo>
                <a:lnTo>
                  <a:pt x="71" y="104"/>
                </a:lnTo>
                <a:lnTo>
                  <a:pt x="72" y="106"/>
                </a:lnTo>
                <a:lnTo>
                  <a:pt x="74" y="106"/>
                </a:lnTo>
                <a:lnTo>
                  <a:pt x="74" y="106"/>
                </a:lnTo>
                <a:lnTo>
                  <a:pt x="72" y="104"/>
                </a:lnTo>
                <a:lnTo>
                  <a:pt x="71" y="104"/>
                </a:lnTo>
                <a:lnTo>
                  <a:pt x="71" y="103"/>
                </a:lnTo>
                <a:lnTo>
                  <a:pt x="70" y="103"/>
                </a:lnTo>
                <a:lnTo>
                  <a:pt x="70" y="103"/>
                </a:lnTo>
                <a:lnTo>
                  <a:pt x="71" y="103"/>
                </a:lnTo>
                <a:lnTo>
                  <a:pt x="71" y="103"/>
                </a:lnTo>
                <a:lnTo>
                  <a:pt x="71" y="103"/>
                </a:lnTo>
                <a:lnTo>
                  <a:pt x="71" y="103"/>
                </a:lnTo>
                <a:lnTo>
                  <a:pt x="71" y="101"/>
                </a:lnTo>
                <a:lnTo>
                  <a:pt x="71" y="101"/>
                </a:lnTo>
                <a:lnTo>
                  <a:pt x="70" y="100"/>
                </a:lnTo>
                <a:lnTo>
                  <a:pt x="68" y="99"/>
                </a:lnTo>
                <a:lnTo>
                  <a:pt x="67" y="99"/>
                </a:lnTo>
                <a:lnTo>
                  <a:pt x="67" y="99"/>
                </a:lnTo>
                <a:lnTo>
                  <a:pt x="65" y="99"/>
                </a:lnTo>
                <a:lnTo>
                  <a:pt x="64" y="99"/>
                </a:lnTo>
                <a:lnTo>
                  <a:pt x="61" y="100"/>
                </a:lnTo>
                <a:lnTo>
                  <a:pt x="60" y="100"/>
                </a:lnTo>
                <a:lnTo>
                  <a:pt x="58" y="100"/>
                </a:lnTo>
                <a:lnTo>
                  <a:pt x="57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4" y="100"/>
                </a:lnTo>
                <a:lnTo>
                  <a:pt x="52" y="100"/>
                </a:lnTo>
                <a:lnTo>
                  <a:pt x="52" y="100"/>
                </a:lnTo>
                <a:lnTo>
                  <a:pt x="51" y="99"/>
                </a:lnTo>
                <a:lnTo>
                  <a:pt x="50" y="99"/>
                </a:lnTo>
                <a:lnTo>
                  <a:pt x="48" y="99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9"/>
                </a:lnTo>
                <a:lnTo>
                  <a:pt x="41" y="97"/>
                </a:lnTo>
                <a:lnTo>
                  <a:pt x="38" y="97"/>
                </a:lnTo>
                <a:lnTo>
                  <a:pt x="37" y="97"/>
                </a:lnTo>
                <a:lnTo>
                  <a:pt x="34" y="97"/>
                </a:lnTo>
                <a:lnTo>
                  <a:pt x="34" y="97"/>
                </a:lnTo>
                <a:lnTo>
                  <a:pt x="40" y="96"/>
                </a:lnTo>
                <a:lnTo>
                  <a:pt x="45" y="96"/>
                </a:lnTo>
                <a:lnTo>
                  <a:pt x="47" y="96"/>
                </a:lnTo>
                <a:lnTo>
                  <a:pt x="50" y="96"/>
                </a:lnTo>
                <a:lnTo>
                  <a:pt x="52" y="96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7" y="99"/>
                </a:lnTo>
                <a:lnTo>
                  <a:pt x="58" y="99"/>
                </a:lnTo>
                <a:lnTo>
                  <a:pt x="58" y="99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58" y="96"/>
                </a:lnTo>
                <a:lnTo>
                  <a:pt x="57" y="94"/>
                </a:lnTo>
                <a:lnTo>
                  <a:pt x="55" y="94"/>
                </a:lnTo>
                <a:lnTo>
                  <a:pt x="55" y="94"/>
                </a:lnTo>
                <a:lnTo>
                  <a:pt x="55" y="93"/>
                </a:lnTo>
                <a:lnTo>
                  <a:pt x="55" y="93"/>
                </a:lnTo>
                <a:lnTo>
                  <a:pt x="57" y="94"/>
                </a:lnTo>
                <a:lnTo>
                  <a:pt x="57" y="94"/>
                </a:lnTo>
                <a:lnTo>
                  <a:pt x="58" y="94"/>
                </a:lnTo>
                <a:lnTo>
                  <a:pt x="58" y="94"/>
                </a:lnTo>
                <a:lnTo>
                  <a:pt x="58" y="96"/>
                </a:lnTo>
                <a:lnTo>
                  <a:pt x="61" y="96"/>
                </a:lnTo>
                <a:lnTo>
                  <a:pt x="61" y="97"/>
                </a:lnTo>
                <a:lnTo>
                  <a:pt x="62" y="97"/>
                </a:lnTo>
                <a:lnTo>
                  <a:pt x="65" y="96"/>
                </a:lnTo>
                <a:lnTo>
                  <a:pt x="67" y="96"/>
                </a:lnTo>
                <a:lnTo>
                  <a:pt x="68" y="96"/>
                </a:lnTo>
                <a:lnTo>
                  <a:pt x="68" y="96"/>
                </a:lnTo>
                <a:lnTo>
                  <a:pt x="70" y="96"/>
                </a:lnTo>
                <a:lnTo>
                  <a:pt x="71" y="94"/>
                </a:lnTo>
                <a:lnTo>
                  <a:pt x="72" y="94"/>
                </a:lnTo>
                <a:lnTo>
                  <a:pt x="72" y="94"/>
                </a:lnTo>
                <a:lnTo>
                  <a:pt x="72" y="93"/>
                </a:lnTo>
                <a:lnTo>
                  <a:pt x="72" y="93"/>
                </a:lnTo>
                <a:lnTo>
                  <a:pt x="72" y="93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2" y="89"/>
                </a:lnTo>
                <a:lnTo>
                  <a:pt x="72" y="89"/>
                </a:lnTo>
                <a:lnTo>
                  <a:pt x="71" y="89"/>
                </a:lnTo>
                <a:lnTo>
                  <a:pt x="71" y="89"/>
                </a:lnTo>
                <a:lnTo>
                  <a:pt x="71" y="87"/>
                </a:lnTo>
                <a:lnTo>
                  <a:pt x="71" y="87"/>
                </a:lnTo>
                <a:lnTo>
                  <a:pt x="70" y="87"/>
                </a:lnTo>
                <a:lnTo>
                  <a:pt x="70" y="87"/>
                </a:lnTo>
                <a:lnTo>
                  <a:pt x="68" y="86"/>
                </a:lnTo>
                <a:lnTo>
                  <a:pt x="68" y="86"/>
                </a:lnTo>
                <a:lnTo>
                  <a:pt x="68" y="86"/>
                </a:lnTo>
                <a:lnTo>
                  <a:pt x="70" y="86"/>
                </a:lnTo>
                <a:lnTo>
                  <a:pt x="71" y="86"/>
                </a:lnTo>
                <a:lnTo>
                  <a:pt x="74" y="86"/>
                </a:lnTo>
                <a:lnTo>
                  <a:pt x="75" y="86"/>
                </a:lnTo>
                <a:lnTo>
                  <a:pt x="75" y="86"/>
                </a:lnTo>
                <a:lnTo>
                  <a:pt x="75" y="86"/>
                </a:lnTo>
                <a:lnTo>
                  <a:pt x="75" y="86"/>
                </a:lnTo>
                <a:lnTo>
                  <a:pt x="75" y="86"/>
                </a:lnTo>
                <a:lnTo>
                  <a:pt x="75" y="86"/>
                </a:lnTo>
                <a:lnTo>
                  <a:pt x="74" y="84"/>
                </a:lnTo>
                <a:lnTo>
                  <a:pt x="74" y="83"/>
                </a:lnTo>
                <a:lnTo>
                  <a:pt x="74" y="83"/>
                </a:lnTo>
                <a:lnTo>
                  <a:pt x="72" y="82"/>
                </a:lnTo>
                <a:lnTo>
                  <a:pt x="72" y="83"/>
                </a:lnTo>
                <a:lnTo>
                  <a:pt x="71" y="82"/>
                </a:lnTo>
                <a:lnTo>
                  <a:pt x="72" y="82"/>
                </a:lnTo>
                <a:lnTo>
                  <a:pt x="72" y="82"/>
                </a:lnTo>
                <a:lnTo>
                  <a:pt x="72" y="82"/>
                </a:lnTo>
                <a:lnTo>
                  <a:pt x="72" y="80"/>
                </a:lnTo>
                <a:lnTo>
                  <a:pt x="72" y="80"/>
                </a:lnTo>
                <a:lnTo>
                  <a:pt x="71" y="80"/>
                </a:lnTo>
                <a:lnTo>
                  <a:pt x="71" y="80"/>
                </a:lnTo>
                <a:lnTo>
                  <a:pt x="72" y="79"/>
                </a:lnTo>
                <a:lnTo>
                  <a:pt x="74" y="79"/>
                </a:lnTo>
                <a:lnTo>
                  <a:pt x="74" y="79"/>
                </a:lnTo>
                <a:lnTo>
                  <a:pt x="74" y="79"/>
                </a:lnTo>
                <a:lnTo>
                  <a:pt x="75" y="80"/>
                </a:lnTo>
                <a:lnTo>
                  <a:pt x="75" y="80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0"/>
                </a:lnTo>
                <a:lnTo>
                  <a:pt x="77" y="80"/>
                </a:lnTo>
                <a:lnTo>
                  <a:pt x="75" y="79"/>
                </a:lnTo>
                <a:lnTo>
                  <a:pt x="75" y="77"/>
                </a:lnTo>
                <a:lnTo>
                  <a:pt x="74" y="74"/>
                </a:lnTo>
                <a:lnTo>
                  <a:pt x="72" y="73"/>
                </a:lnTo>
                <a:lnTo>
                  <a:pt x="72" y="73"/>
                </a:lnTo>
                <a:lnTo>
                  <a:pt x="71" y="72"/>
                </a:lnTo>
                <a:lnTo>
                  <a:pt x="70" y="69"/>
                </a:lnTo>
                <a:lnTo>
                  <a:pt x="68" y="67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8" y="67"/>
                </a:lnTo>
                <a:lnTo>
                  <a:pt x="71" y="70"/>
                </a:lnTo>
                <a:lnTo>
                  <a:pt x="72" y="73"/>
                </a:lnTo>
                <a:lnTo>
                  <a:pt x="74" y="76"/>
                </a:lnTo>
                <a:lnTo>
                  <a:pt x="74" y="76"/>
                </a:lnTo>
                <a:lnTo>
                  <a:pt x="75" y="76"/>
                </a:lnTo>
                <a:lnTo>
                  <a:pt x="77" y="77"/>
                </a:lnTo>
                <a:lnTo>
                  <a:pt x="77" y="79"/>
                </a:lnTo>
                <a:lnTo>
                  <a:pt x="78" y="80"/>
                </a:lnTo>
                <a:lnTo>
                  <a:pt x="78" y="80"/>
                </a:lnTo>
                <a:lnTo>
                  <a:pt x="79" y="77"/>
                </a:lnTo>
                <a:lnTo>
                  <a:pt x="79" y="77"/>
                </a:lnTo>
                <a:lnTo>
                  <a:pt x="79" y="76"/>
                </a:lnTo>
                <a:lnTo>
                  <a:pt x="79" y="76"/>
                </a:lnTo>
                <a:lnTo>
                  <a:pt x="81" y="76"/>
                </a:lnTo>
                <a:lnTo>
                  <a:pt x="81" y="76"/>
                </a:lnTo>
                <a:lnTo>
                  <a:pt x="82" y="76"/>
                </a:lnTo>
                <a:lnTo>
                  <a:pt x="84" y="76"/>
                </a:lnTo>
                <a:lnTo>
                  <a:pt x="85" y="77"/>
                </a:lnTo>
                <a:lnTo>
                  <a:pt x="85" y="77"/>
                </a:lnTo>
                <a:lnTo>
                  <a:pt x="85" y="77"/>
                </a:lnTo>
                <a:lnTo>
                  <a:pt x="85" y="76"/>
                </a:lnTo>
                <a:lnTo>
                  <a:pt x="85" y="76"/>
                </a:lnTo>
                <a:lnTo>
                  <a:pt x="84" y="74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5" y="73"/>
                </a:lnTo>
                <a:lnTo>
                  <a:pt x="85" y="72"/>
                </a:lnTo>
                <a:lnTo>
                  <a:pt x="85" y="72"/>
                </a:lnTo>
                <a:lnTo>
                  <a:pt x="85" y="72"/>
                </a:lnTo>
                <a:lnTo>
                  <a:pt x="85" y="70"/>
                </a:lnTo>
                <a:lnTo>
                  <a:pt x="85" y="69"/>
                </a:lnTo>
                <a:lnTo>
                  <a:pt x="84" y="69"/>
                </a:lnTo>
                <a:lnTo>
                  <a:pt x="84" y="67"/>
                </a:lnTo>
                <a:lnTo>
                  <a:pt x="84" y="67"/>
                </a:lnTo>
                <a:lnTo>
                  <a:pt x="82" y="66"/>
                </a:lnTo>
                <a:lnTo>
                  <a:pt x="82" y="64"/>
                </a:lnTo>
                <a:lnTo>
                  <a:pt x="81" y="63"/>
                </a:lnTo>
                <a:lnTo>
                  <a:pt x="81" y="63"/>
                </a:lnTo>
                <a:lnTo>
                  <a:pt x="81" y="62"/>
                </a:lnTo>
                <a:lnTo>
                  <a:pt x="81" y="62"/>
                </a:lnTo>
                <a:lnTo>
                  <a:pt x="81" y="63"/>
                </a:lnTo>
                <a:lnTo>
                  <a:pt x="82" y="64"/>
                </a:lnTo>
                <a:lnTo>
                  <a:pt x="84" y="64"/>
                </a:lnTo>
                <a:lnTo>
                  <a:pt x="87" y="66"/>
                </a:lnTo>
                <a:lnTo>
                  <a:pt x="87" y="66"/>
                </a:lnTo>
                <a:lnTo>
                  <a:pt x="87" y="64"/>
                </a:lnTo>
                <a:lnTo>
                  <a:pt x="87" y="64"/>
                </a:lnTo>
                <a:lnTo>
                  <a:pt x="87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6"/>
                </a:lnTo>
                <a:lnTo>
                  <a:pt x="89" y="67"/>
                </a:lnTo>
                <a:lnTo>
                  <a:pt x="89" y="69"/>
                </a:lnTo>
                <a:lnTo>
                  <a:pt x="89" y="69"/>
                </a:lnTo>
                <a:lnTo>
                  <a:pt x="89" y="70"/>
                </a:lnTo>
                <a:lnTo>
                  <a:pt x="89" y="70"/>
                </a:lnTo>
                <a:lnTo>
                  <a:pt x="91" y="69"/>
                </a:lnTo>
                <a:lnTo>
                  <a:pt x="92" y="67"/>
                </a:lnTo>
                <a:lnTo>
                  <a:pt x="94" y="67"/>
                </a:lnTo>
                <a:lnTo>
                  <a:pt x="94" y="66"/>
                </a:lnTo>
                <a:lnTo>
                  <a:pt x="94" y="66"/>
                </a:lnTo>
                <a:lnTo>
                  <a:pt x="97" y="63"/>
                </a:lnTo>
                <a:lnTo>
                  <a:pt x="98" y="63"/>
                </a:lnTo>
                <a:lnTo>
                  <a:pt x="99" y="62"/>
                </a:lnTo>
                <a:lnTo>
                  <a:pt x="99" y="62"/>
                </a:lnTo>
                <a:lnTo>
                  <a:pt x="99" y="60"/>
                </a:lnTo>
                <a:lnTo>
                  <a:pt x="99" y="60"/>
                </a:lnTo>
                <a:lnTo>
                  <a:pt x="99" y="59"/>
                </a:lnTo>
                <a:lnTo>
                  <a:pt x="98" y="57"/>
                </a:lnTo>
                <a:lnTo>
                  <a:pt x="98" y="57"/>
                </a:lnTo>
                <a:lnTo>
                  <a:pt x="98" y="57"/>
                </a:lnTo>
                <a:lnTo>
                  <a:pt x="98" y="57"/>
                </a:lnTo>
                <a:lnTo>
                  <a:pt x="97" y="54"/>
                </a:lnTo>
                <a:lnTo>
                  <a:pt x="97" y="54"/>
                </a:lnTo>
                <a:lnTo>
                  <a:pt x="97" y="54"/>
                </a:lnTo>
                <a:lnTo>
                  <a:pt x="97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6"/>
                </a:lnTo>
                <a:lnTo>
                  <a:pt x="95" y="56"/>
                </a:lnTo>
                <a:lnTo>
                  <a:pt x="95" y="56"/>
                </a:lnTo>
                <a:lnTo>
                  <a:pt x="95" y="56"/>
                </a:lnTo>
                <a:lnTo>
                  <a:pt x="94" y="56"/>
                </a:lnTo>
                <a:lnTo>
                  <a:pt x="94" y="54"/>
                </a:lnTo>
                <a:lnTo>
                  <a:pt x="92" y="53"/>
                </a:lnTo>
                <a:lnTo>
                  <a:pt x="92" y="53"/>
                </a:lnTo>
                <a:lnTo>
                  <a:pt x="92" y="50"/>
                </a:lnTo>
                <a:lnTo>
                  <a:pt x="92" y="50"/>
                </a:lnTo>
                <a:lnTo>
                  <a:pt x="91" y="49"/>
                </a:lnTo>
                <a:lnTo>
                  <a:pt x="91" y="49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4" y="46"/>
                </a:lnTo>
                <a:lnTo>
                  <a:pt x="94" y="45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3"/>
                </a:lnTo>
                <a:lnTo>
                  <a:pt x="92" y="42"/>
                </a:lnTo>
                <a:lnTo>
                  <a:pt x="91" y="45"/>
                </a:lnTo>
                <a:lnTo>
                  <a:pt x="91" y="45"/>
                </a:lnTo>
                <a:lnTo>
                  <a:pt x="91" y="45"/>
                </a:lnTo>
                <a:lnTo>
                  <a:pt x="91" y="43"/>
                </a:lnTo>
                <a:lnTo>
                  <a:pt x="91" y="42"/>
                </a:lnTo>
                <a:lnTo>
                  <a:pt x="89" y="39"/>
                </a:lnTo>
                <a:lnTo>
                  <a:pt x="91" y="37"/>
                </a:lnTo>
                <a:lnTo>
                  <a:pt x="91" y="37"/>
                </a:lnTo>
                <a:lnTo>
                  <a:pt x="91" y="32"/>
                </a:lnTo>
                <a:lnTo>
                  <a:pt x="91" y="27"/>
                </a:lnTo>
                <a:lnTo>
                  <a:pt x="91" y="25"/>
                </a:lnTo>
                <a:lnTo>
                  <a:pt x="91" y="25"/>
                </a:lnTo>
                <a:lnTo>
                  <a:pt x="91" y="25"/>
                </a:lnTo>
                <a:lnTo>
                  <a:pt x="91" y="26"/>
                </a:lnTo>
                <a:lnTo>
                  <a:pt x="91" y="27"/>
                </a:lnTo>
                <a:lnTo>
                  <a:pt x="91" y="27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1" y="29"/>
                </a:lnTo>
                <a:lnTo>
                  <a:pt x="91" y="30"/>
                </a:lnTo>
                <a:lnTo>
                  <a:pt x="91" y="30"/>
                </a:lnTo>
                <a:lnTo>
                  <a:pt x="91" y="30"/>
                </a:lnTo>
                <a:lnTo>
                  <a:pt x="92" y="32"/>
                </a:lnTo>
                <a:lnTo>
                  <a:pt x="92" y="35"/>
                </a:lnTo>
                <a:lnTo>
                  <a:pt x="94" y="35"/>
                </a:lnTo>
                <a:lnTo>
                  <a:pt x="94" y="36"/>
                </a:lnTo>
                <a:lnTo>
                  <a:pt x="94" y="37"/>
                </a:lnTo>
                <a:lnTo>
                  <a:pt x="92" y="37"/>
                </a:lnTo>
                <a:lnTo>
                  <a:pt x="92" y="37"/>
                </a:lnTo>
                <a:lnTo>
                  <a:pt x="92" y="37"/>
                </a:lnTo>
                <a:lnTo>
                  <a:pt x="92" y="37"/>
                </a:lnTo>
                <a:lnTo>
                  <a:pt x="92" y="35"/>
                </a:lnTo>
                <a:lnTo>
                  <a:pt x="92" y="33"/>
                </a:lnTo>
                <a:lnTo>
                  <a:pt x="91" y="33"/>
                </a:lnTo>
                <a:lnTo>
                  <a:pt x="91" y="32"/>
                </a:lnTo>
                <a:lnTo>
                  <a:pt x="91" y="32"/>
                </a:lnTo>
                <a:lnTo>
                  <a:pt x="91" y="36"/>
                </a:lnTo>
                <a:lnTo>
                  <a:pt x="91" y="40"/>
                </a:lnTo>
                <a:lnTo>
                  <a:pt x="91" y="40"/>
                </a:lnTo>
                <a:lnTo>
                  <a:pt x="92" y="40"/>
                </a:lnTo>
                <a:lnTo>
                  <a:pt x="92" y="40"/>
                </a:lnTo>
                <a:lnTo>
                  <a:pt x="92" y="42"/>
                </a:lnTo>
                <a:lnTo>
                  <a:pt x="94" y="43"/>
                </a:lnTo>
                <a:lnTo>
                  <a:pt x="94" y="45"/>
                </a:lnTo>
                <a:lnTo>
                  <a:pt x="95" y="46"/>
                </a:lnTo>
                <a:lnTo>
                  <a:pt x="95" y="46"/>
                </a:lnTo>
                <a:lnTo>
                  <a:pt x="95" y="49"/>
                </a:lnTo>
                <a:lnTo>
                  <a:pt x="95" y="50"/>
                </a:lnTo>
                <a:lnTo>
                  <a:pt x="97" y="53"/>
                </a:lnTo>
                <a:lnTo>
                  <a:pt x="98" y="54"/>
                </a:lnTo>
                <a:lnTo>
                  <a:pt x="98" y="54"/>
                </a:lnTo>
                <a:lnTo>
                  <a:pt x="98" y="53"/>
                </a:lnTo>
                <a:lnTo>
                  <a:pt x="98" y="52"/>
                </a:lnTo>
                <a:lnTo>
                  <a:pt x="98" y="52"/>
                </a:lnTo>
                <a:lnTo>
                  <a:pt x="98" y="50"/>
                </a:lnTo>
                <a:lnTo>
                  <a:pt x="98" y="50"/>
                </a:lnTo>
                <a:lnTo>
                  <a:pt x="98" y="50"/>
                </a:lnTo>
                <a:lnTo>
                  <a:pt x="98" y="52"/>
                </a:lnTo>
                <a:lnTo>
                  <a:pt x="98" y="52"/>
                </a:lnTo>
                <a:lnTo>
                  <a:pt x="98" y="53"/>
                </a:lnTo>
                <a:lnTo>
                  <a:pt x="99" y="54"/>
                </a:lnTo>
                <a:lnTo>
                  <a:pt x="99" y="54"/>
                </a:lnTo>
                <a:lnTo>
                  <a:pt x="98" y="56"/>
                </a:lnTo>
                <a:lnTo>
                  <a:pt x="98" y="56"/>
                </a:lnTo>
                <a:lnTo>
                  <a:pt x="99" y="57"/>
                </a:lnTo>
                <a:lnTo>
                  <a:pt x="101" y="57"/>
                </a:lnTo>
                <a:lnTo>
                  <a:pt x="101" y="57"/>
                </a:lnTo>
                <a:lnTo>
                  <a:pt x="102" y="57"/>
                </a:lnTo>
                <a:lnTo>
                  <a:pt x="102" y="57"/>
                </a:lnTo>
                <a:lnTo>
                  <a:pt x="102" y="56"/>
                </a:lnTo>
                <a:lnTo>
                  <a:pt x="102" y="54"/>
                </a:lnTo>
                <a:lnTo>
                  <a:pt x="102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4"/>
                </a:lnTo>
                <a:lnTo>
                  <a:pt x="104" y="54"/>
                </a:lnTo>
                <a:lnTo>
                  <a:pt x="104" y="56"/>
                </a:lnTo>
                <a:lnTo>
                  <a:pt x="104" y="56"/>
                </a:lnTo>
                <a:lnTo>
                  <a:pt x="104" y="56"/>
                </a:lnTo>
                <a:lnTo>
                  <a:pt x="104" y="57"/>
                </a:lnTo>
                <a:lnTo>
                  <a:pt x="104" y="57"/>
                </a:lnTo>
                <a:lnTo>
                  <a:pt x="105" y="56"/>
                </a:lnTo>
                <a:lnTo>
                  <a:pt x="105" y="54"/>
                </a:lnTo>
                <a:lnTo>
                  <a:pt x="108" y="54"/>
                </a:lnTo>
                <a:lnTo>
                  <a:pt x="108" y="54"/>
                </a:lnTo>
                <a:lnTo>
                  <a:pt x="108" y="53"/>
                </a:lnTo>
                <a:lnTo>
                  <a:pt x="109" y="53"/>
                </a:lnTo>
                <a:lnTo>
                  <a:pt x="109" y="52"/>
                </a:lnTo>
                <a:lnTo>
                  <a:pt x="109" y="52"/>
                </a:lnTo>
                <a:lnTo>
                  <a:pt x="109" y="49"/>
                </a:lnTo>
                <a:lnTo>
                  <a:pt x="111" y="46"/>
                </a:lnTo>
                <a:lnTo>
                  <a:pt x="111" y="43"/>
                </a:lnTo>
                <a:lnTo>
                  <a:pt x="111" y="40"/>
                </a:lnTo>
                <a:lnTo>
                  <a:pt x="111" y="40"/>
                </a:lnTo>
                <a:lnTo>
                  <a:pt x="111" y="39"/>
                </a:lnTo>
                <a:lnTo>
                  <a:pt x="112" y="37"/>
                </a:lnTo>
                <a:lnTo>
                  <a:pt x="114" y="35"/>
                </a:lnTo>
                <a:lnTo>
                  <a:pt x="114" y="35"/>
                </a:lnTo>
                <a:lnTo>
                  <a:pt x="114" y="32"/>
                </a:lnTo>
                <a:lnTo>
                  <a:pt x="114" y="29"/>
                </a:lnTo>
                <a:lnTo>
                  <a:pt x="114" y="26"/>
                </a:lnTo>
                <a:lnTo>
                  <a:pt x="115" y="23"/>
                </a:lnTo>
                <a:lnTo>
                  <a:pt x="115" y="17"/>
                </a:lnTo>
                <a:lnTo>
                  <a:pt x="117" y="12"/>
                </a:lnTo>
                <a:lnTo>
                  <a:pt x="117" y="12"/>
                </a:lnTo>
                <a:lnTo>
                  <a:pt x="118" y="13"/>
                </a:lnTo>
                <a:lnTo>
                  <a:pt x="118" y="13"/>
                </a:lnTo>
                <a:lnTo>
                  <a:pt x="118" y="13"/>
                </a:lnTo>
                <a:lnTo>
                  <a:pt x="117" y="15"/>
                </a:lnTo>
                <a:lnTo>
                  <a:pt x="117" y="16"/>
                </a:lnTo>
                <a:lnTo>
                  <a:pt x="117" y="16"/>
                </a:lnTo>
                <a:lnTo>
                  <a:pt x="117" y="16"/>
                </a:lnTo>
                <a:lnTo>
                  <a:pt x="117" y="19"/>
                </a:lnTo>
                <a:lnTo>
                  <a:pt x="117" y="19"/>
                </a:lnTo>
                <a:lnTo>
                  <a:pt x="117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17"/>
                </a:lnTo>
                <a:lnTo>
                  <a:pt x="118" y="17"/>
                </a:lnTo>
                <a:lnTo>
                  <a:pt x="118" y="17"/>
                </a:lnTo>
                <a:lnTo>
                  <a:pt x="118" y="22"/>
                </a:lnTo>
                <a:lnTo>
                  <a:pt x="118" y="26"/>
                </a:lnTo>
                <a:lnTo>
                  <a:pt x="118" y="30"/>
                </a:lnTo>
                <a:lnTo>
                  <a:pt x="117" y="35"/>
                </a:lnTo>
                <a:lnTo>
                  <a:pt x="117" y="35"/>
                </a:lnTo>
                <a:lnTo>
                  <a:pt x="117" y="35"/>
                </a:lnTo>
                <a:lnTo>
                  <a:pt x="117" y="35"/>
                </a:lnTo>
                <a:lnTo>
                  <a:pt x="115" y="36"/>
                </a:lnTo>
                <a:lnTo>
                  <a:pt x="115" y="36"/>
                </a:lnTo>
                <a:lnTo>
                  <a:pt x="115" y="36"/>
                </a:lnTo>
                <a:lnTo>
                  <a:pt x="115" y="37"/>
                </a:lnTo>
                <a:lnTo>
                  <a:pt x="115" y="39"/>
                </a:lnTo>
                <a:lnTo>
                  <a:pt x="117" y="39"/>
                </a:lnTo>
                <a:lnTo>
                  <a:pt x="117" y="39"/>
                </a:lnTo>
                <a:lnTo>
                  <a:pt x="117" y="39"/>
                </a:lnTo>
                <a:lnTo>
                  <a:pt x="118" y="39"/>
                </a:lnTo>
                <a:lnTo>
                  <a:pt x="118" y="37"/>
                </a:lnTo>
                <a:lnTo>
                  <a:pt x="118" y="37"/>
                </a:lnTo>
                <a:lnTo>
                  <a:pt x="118" y="36"/>
                </a:lnTo>
                <a:lnTo>
                  <a:pt x="118" y="35"/>
                </a:lnTo>
                <a:lnTo>
                  <a:pt x="118" y="35"/>
                </a:lnTo>
                <a:lnTo>
                  <a:pt x="118" y="33"/>
                </a:lnTo>
                <a:lnTo>
                  <a:pt x="118" y="33"/>
                </a:lnTo>
                <a:lnTo>
                  <a:pt x="119" y="32"/>
                </a:lnTo>
                <a:lnTo>
                  <a:pt x="119" y="30"/>
                </a:lnTo>
                <a:lnTo>
                  <a:pt x="119" y="29"/>
                </a:lnTo>
                <a:lnTo>
                  <a:pt x="119" y="29"/>
                </a:lnTo>
                <a:lnTo>
                  <a:pt x="119" y="29"/>
                </a:lnTo>
                <a:lnTo>
                  <a:pt x="121" y="27"/>
                </a:lnTo>
                <a:lnTo>
                  <a:pt x="121" y="26"/>
                </a:lnTo>
                <a:lnTo>
                  <a:pt x="122" y="23"/>
                </a:lnTo>
                <a:lnTo>
                  <a:pt x="122" y="20"/>
                </a:lnTo>
                <a:lnTo>
                  <a:pt x="124" y="17"/>
                </a:lnTo>
                <a:lnTo>
                  <a:pt x="124" y="17"/>
                </a:lnTo>
                <a:lnTo>
                  <a:pt x="124" y="15"/>
                </a:lnTo>
                <a:lnTo>
                  <a:pt x="125" y="12"/>
                </a:lnTo>
                <a:lnTo>
                  <a:pt x="125" y="9"/>
                </a:lnTo>
                <a:lnTo>
                  <a:pt x="125" y="7"/>
                </a:lnTo>
                <a:lnTo>
                  <a:pt x="125" y="6"/>
                </a:lnTo>
                <a:lnTo>
                  <a:pt x="125" y="6"/>
                </a:lnTo>
                <a:lnTo>
                  <a:pt x="126" y="5"/>
                </a:lnTo>
                <a:lnTo>
                  <a:pt x="126" y="3"/>
                </a:lnTo>
                <a:lnTo>
                  <a:pt x="126" y="2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rgbClr val="E97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EFCA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6ABE18-5B22-842A-6090-522AAD7F8C45}"/>
              </a:ext>
            </a:extLst>
          </p:cNvPr>
          <p:cNvSpPr txBox="1"/>
          <p:nvPr/>
        </p:nvSpPr>
        <p:spPr>
          <a:xfrm>
            <a:off x="1274788" y="3895917"/>
            <a:ext cx="207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fr-FR" altLang="zh-CN" sz="1600">
                <a:solidFill>
                  <a:srgbClr val="C0EFCA"/>
                </a:solidFill>
              </a:rPr>
              <a:t>PELLENTESQUE</a:t>
            </a:r>
            <a:endParaRPr lang="en-US" altLang="zh-CN" sz="1600">
              <a:solidFill>
                <a:srgbClr val="C0EFCA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61A0F41-706F-1186-B686-665BBF1D6D22}"/>
              </a:ext>
            </a:extLst>
          </p:cNvPr>
          <p:cNvSpPr txBox="1"/>
          <p:nvPr/>
        </p:nvSpPr>
        <p:spPr>
          <a:xfrm>
            <a:off x="1274788" y="4423649"/>
            <a:ext cx="2074563" cy="110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morbi tristique senectus et netus et malesuada fames ac turpis egestas. proin pharetra nonummy pede.</a:t>
            </a:r>
          </a:p>
        </p:txBody>
      </p:sp>
      <p:sp>
        <p:nvSpPr>
          <p:cNvPr id="134" name="Freeform 11534">
            <a:extLst>
              <a:ext uri="{FF2B5EF4-FFF2-40B4-BE49-F238E27FC236}">
                <a16:creationId xmlns:a16="http://schemas.microsoft.com/office/drawing/2014/main" id="{761C3432-B81E-650E-1E6E-5CD430834AA4}"/>
              </a:ext>
            </a:extLst>
          </p:cNvPr>
          <p:cNvSpPr>
            <a:spLocks/>
          </p:cNvSpPr>
          <p:nvPr/>
        </p:nvSpPr>
        <p:spPr bwMode="auto">
          <a:xfrm>
            <a:off x="1768259" y="2473533"/>
            <a:ext cx="1087620" cy="1233206"/>
          </a:xfrm>
          <a:custGeom>
            <a:avLst/>
            <a:gdLst>
              <a:gd name="T0" fmla="*/ 142 w 157"/>
              <a:gd name="T1" fmla="*/ 56 h 178"/>
              <a:gd name="T2" fmla="*/ 119 w 157"/>
              <a:gd name="T3" fmla="*/ 35 h 178"/>
              <a:gd name="T4" fmla="*/ 110 w 157"/>
              <a:gd name="T5" fmla="*/ 28 h 178"/>
              <a:gd name="T6" fmla="*/ 79 w 157"/>
              <a:gd name="T7" fmla="*/ 22 h 178"/>
              <a:gd name="T8" fmla="*/ 106 w 157"/>
              <a:gd name="T9" fmla="*/ 18 h 178"/>
              <a:gd name="T10" fmla="*/ 83 w 157"/>
              <a:gd name="T11" fmla="*/ 16 h 178"/>
              <a:gd name="T12" fmla="*/ 67 w 157"/>
              <a:gd name="T13" fmla="*/ 22 h 178"/>
              <a:gd name="T14" fmla="*/ 65 w 157"/>
              <a:gd name="T15" fmla="*/ 19 h 178"/>
              <a:gd name="T16" fmla="*/ 70 w 157"/>
              <a:gd name="T17" fmla="*/ 14 h 178"/>
              <a:gd name="T18" fmla="*/ 94 w 157"/>
              <a:gd name="T19" fmla="*/ 14 h 178"/>
              <a:gd name="T20" fmla="*/ 95 w 157"/>
              <a:gd name="T21" fmla="*/ 12 h 178"/>
              <a:gd name="T22" fmla="*/ 66 w 157"/>
              <a:gd name="T23" fmla="*/ 11 h 178"/>
              <a:gd name="T24" fmla="*/ 67 w 157"/>
              <a:gd name="T25" fmla="*/ 7 h 178"/>
              <a:gd name="T26" fmla="*/ 74 w 157"/>
              <a:gd name="T27" fmla="*/ 2 h 178"/>
              <a:gd name="T28" fmla="*/ 61 w 157"/>
              <a:gd name="T29" fmla="*/ 1 h 178"/>
              <a:gd name="T30" fmla="*/ 41 w 157"/>
              <a:gd name="T31" fmla="*/ 11 h 178"/>
              <a:gd name="T32" fmla="*/ 21 w 157"/>
              <a:gd name="T33" fmla="*/ 28 h 178"/>
              <a:gd name="T34" fmla="*/ 7 w 157"/>
              <a:gd name="T35" fmla="*/ 49 h 178"/>
              <a:gd name="T36" fmla="*/ 1 w 157"/>
              <a:gd name="T37" fmla="*/ 74 h 178"/>
              <a:gd name="T38" fmla="*/ 7 w 157"/>
              <a:gd name="T39" fmla="*/ 120 h 178"/>
              <a:gd name="T40" fmla="*/ 25 w 157"/>
              <a:gd name="T41" fmla="*/ 147 h 178"/>
              <a:gd name="T42" fmla="*/ 55 w 157"/>
              <a:gd name="T43" fmla="*/ 170 h 178"/>
              <a:gd name="T44" fmla="*/ 101 w 157"/>
              <a:gd name="T45" fmla="*/ 175 h 178"/>
              <a:gd name="T46" fmla="*/ 114 w 157"/>
              <a:gd name="T47" fmla="*/ 175 h 178"/>
              <a:gd name="T48" fmla="*/ 134 w 157"/>
              <a:gd name="T49" fmla="*/ 163 h 178"/>
              <a:gd name="T50" fmla="*/ 139 w 157"/>
              <a:gd name="T51" fmla="*/ 155 h 178"/>
              <a:gd name="T52" fmla="*/ 108 w 157"/>
              <a:gd name="T53" fmla="*/ 167 h 178"/>
              <a:gd name="T54" fmla="*/ 84 w 157"/>
              <a:gd name="T55" fmla="*/ 166 h 178"/>
              <a:gd name="T56" fmla="*/ 87 w 157"/>
              <a:gd name="T57" fmla="*/ 163 h 178"/>
              <a:gd name="T58" fmla="*/ 104 w 157"/>
              <a:gd name="T59" fmla="*/ 160 h 178"/>
              <a:gd name="T60" fmla="*/ 128 w 157"/>
              <a:gd name="T61" fmla="*/ 155 h 178"/>
              <a:gd name="T62" fmla="*/ 152 w 157"/>
              <a:gd name="T63" fmla="*/ 125 h 178"/>
              <a:gd name="T64" fmla="*/ 153 w 157"/>
              <a:gd name="T65" fmla="*/ 119 h 178"/>
              <a:gd name="T66" fmla="*/ 153 w 157"/>
              <a:gd name="T67" fmla="*/ 114 h 178"/>
              <a:gd name="T68" fmla="*/ 127 w 157"/>
              <a:gd name="T69" fmla="*/ 136 h 178"/>
              <a:gd name="T70" fmla="*/ 124 w 157"/>
              <a:gd name="T71" fmla="*/ 134 h 178"/>
              <a:gd name="T72" fmla="*/ 129 w 157"/>
              <a:gd name="T73" fmla="*/ 125 h 178"/>
              <a:gd name="T74" fmla="*/ 133 w 157"/>
              <a:gd name="T75" fmla="*/ 120 h 178"/>
              <a:gd name="T76" fmla="*/ 136 w 157"/>
              <a:gd name="T77" fmla="*/ 116 h 178"/>
              <a:gd name="T78" fmla="*/ 130 w 157"/>
              <a:gd name="T79" fmla="*/ 115 h 178"/>
              <a:gd name="T80" fmla="*/ 113 w 157"/>
              <a:gd name="T81" fmla="*/ 128 h 178"/>
              <a:gd name="T82" fmla="*/ 106 w 157"/>
              <a:gd name="T83" fmla="*/ 132 h 178"/>
              <a:gd name="T84" fmla="*/ 95 w 157"/>
              <a:gd name="T85" fmla="*/ 131 h 178"/>
              <a:gd name="T86" fmla="*/ 72 w 157"/>
              <a:gd name="T87" fmla="*/ 127 h 178"/>
              <a:gd name="T88" fmla="*/ 59 w 157"/>
              <a:gd name="T89" fmla="*/ 115 h 178"/>
              <a:gd name="T90" fmla="*/ 53 w 157"/>
              <a:gd name="T91" fmla="*/ 107 h 178"/>
              <a:gd name="T92" fmla="*/ 52 w 157"/>
              <a:gd name="T93" fmla="*/ 88 h 178"/>
              <a:gd name="T94" fmla="*/ 50 w 157"/>
              <a:gd name="T95" fmla="*/ 83 h 178"/>
              <a:gd name="T96" fmla="*/ 49 w 157"/>
              <a:gd name="T97" fmla="*/ 74 h 178"/>
              <a:gd name="T98" fmla="*/ 51 w 157"/>
              <a:gd name="T99" fmla="*/ 63 h 178"/>
              <a:gd name="T100" fmla="*/ 58 w 157"/>
              <a:gd name="T101" fmla="*/ 53 h 178"/>
              <a:gd name="T102" fmla="*/ 63 w 157"/>
              <a:gd name="T103" fmla="*/ 44 h 178"/>
              <a:gd name="T104" fmla="*/ 53 w 157"/>
              <a:gd name="T105" fmla="*/ 49 h 178"/>
              <a:gd name="T106" fmla="*/ 74 w 157"/>
              <a:gd name="T107" fmla="*/ 42 h 178"/>
              <a:gd name="T108" fmla="*/ 84 w 157"/>
              <a:gd name="T109" fmla="*/ 43 h 178"/>
              <a:gd name="T110" fmla="*/ 96 w 157"/>
              <a:gd name="T111" fmla="*/ 44 h 178"/>
              <a:gd name="T112" fmla="*/ 104 w 157"/>
              <a:gd name="T113" fmla="*/ 46 h 178"/>
              <a:gd name="T114" fmla="*/ 119 w 157"/>
              <a:gd name="T115" fmla="*/ 49 h 178"/>
              <a:gd name="T116" fmla="*/ 118 w 157"/>
              <a:gd name="T117" fmla="*/ 43 h 178"/>
              <a:gd name="T118" fmla="*/ 122 w 157"/>
              <a:gd name="T119" fmla="*/ 42 h 178"/>
              <a:gd name="T120" fmla="*/ 127 w 157"/>
              <a:gd name="T121" fmla="*/ 43 h 178"/>
              <a:gd name="T122" fmla="*/ 133 w 157"/>
              <a:gd name="T123" fmla="*/ 53 h 178"/>
              <a:gd name="T124" fmla="*/ 143 w 157"/>
              <a:gd name="T125" fmla="*/ 6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178">
                <a:moveTo>
                  <a:pt x="147" y="71"/>
                </a:moveTo>
                <a:cubicBezTo>
                  <a:pt x="147" y="72"/>
                  <a:pt x="147" y="72"/>
                  <a:pt x="147" y="73"/>
                </a:cubicBezTo>
                <a:cubicBezTo>
                  <a:pt x="147" y="72"/>
                  <a:pt x="147" y="71"/>
                  <a:pt x="148" y="72"/>
                </a:cubicBezTo>
                <a:cubicBezTo>
                  <a:pt x="147" y="70"/>
                  <a:pt x="148" y="70"/>
                  <a:pt x="148" y="70"/>
                </a:cubicBezTo>
                <a:cubicBezTo>
                  <a:pt x="148" y="69"/>
                  <a:pt x="148" y="69"/>
                  <a:pt x="148" y="68"/>
                </a:cubicBezTo>
                <a:cubicBezTo>
                  <a:pt x="148" y="68"/>
                  <a:pt x="147" y="66"/>
                  <a:pt x="147" y="65"/>
                </a:cubicBezTo>
                <a:cubicBezTo>
                  <a:pt x="147" y="64"/>
                  <a:pt x="147" y="64"/>
                  <a:pt x="147" y="64"/>
                </a:cubicBezTo>
                <a:cubicBezTo>
                  <a:pt x="146" y="63"/>
                  <a:pt x="147" y="63"/>
                  <a:pt x="147" y="62"/>
                </a:cubicBezTo>
                <a:cubicBezTo>
                  <a:pt x="146" y="61"/>
                  <a:pt x="146" y="60"/>
                  <a:pt x="145" y="58"/>
                </a:cubicBezTo>
                <a:cubicBezTo>
                  <a:pt x="145" y="58"/>
                  <a:pt x="144" y="58"/>
                  <a:pt x="144" y="57"/>
                </a:cubicBezTo>
                <a:cubicBezTo>
                  <a:pt x="145" y="59"/>
                  <a:pt x="143" y="57"/>
                  <a:pt x="144" y="58"/>
                </a:cubicBezTo>
                <a:cubicBezTo>
                  <a:pt x="143" y="57"/>
                  <a:pt x="143" y="56"/>
                  <a:pt x="141" y="53"/>
                </a:cubicBezTo>
                <a:cubicBezTo>
                  <a:pt x="141" y="53"/>
                  <a:pt x="141" y="53"/>
                  <a:pt x="140" y="53"/>
                </a:cubicBezTo>
                <a:cubicBezTo>
                  <a:pt x="141" y="54"/>
                  <a:pt x="141" y="55"/>
                  <a:pt x="142" y="56"/>
                </a:cubicBezTo>
                <a:cubicBezTo>
                  <a:pt x="142" y="56"/>
                  <a:pt x="142" y="57"/>
                  <a:pt x="142" y="57"/>
                </a:cubicBezTo>
                <a:cubicBezTo>
                  <a:pt x="142" y="57"/>
                  <a:pt x="142" y="58"/>
                  <a:pt x="142" y="58"/>
                </a:cubicBezTo>
                <a:cubicBezTo>
                  <a:pt x="141" y="57"/>
                  <a:pt x="141" y="57"/>
                  <a:pt x="140" y="57"/>
                </a:cubicBezTo>
                <a:cubicBezTo>
                  <a:pt x="140" y="56"/>
                  <a:pt x="139" y="55"/>
                  <a:pt x="139" y="54"/>
                </a:cubicBezTo>
                <a:cubicBezTo>
                  <a:pt x="138" y="53"/>
                  <a:pt x="138" y="52"/>
                  <a:pt x="137" y="52"/>
                </a:cubicBezTo>
                <a:cubicBezTo>
                  <a:pt x="137" y="52"/>
                  <a:pt x="137" y="52"/>
                  <a:pt x="136" y="51"/>
                </a:cubicBezTo>
                <a:cubicBezTo>
                  <a:pt x="135" y="51"/>
                  <a:pt x="135" y="50"/>
                  <a:pt x="135" y="49"/>
                </a:cubicBezTo>
                <a:cubicBezTo>
                  <a:pt x="131" y="46"/>
                  <a:pt x="131" y="46"/>
                  <a:pt x="131" y="46"/>
                </a:cubicBezTo>
                <a:cubicBezTo>
                  <a:pt x="130" y="44"/>
                  <a:pt x="129" y="43"/>
                  <a:pt x="128" y="42"/>
                </a:cubicBezTo>
                <a:cubicBezTo>
                  <a:pt x="128" y="42"/>
                  <a:pt x="126" y="41"/>
                  <a:pt x="124" y="39"/>
                </a:cubicBezTo>
                <a:cubicBezTo>
                  <a:pt x="123" y="39"/>
                  <a:pt x="122" y="38"/>
                  <a:pt x="122" y="38"/>
                </a:cubicBezTo>
                <a:cubicBezTo>
                  <a:pt x="120" y="37"/>
                  <a:pt x="119" y="36"/>
                  <a:pt x="117" y="35"/>
                </a:cubicBezTo>
                <a:cubicBezTo>
                  <a:pt x="117" y="35"/>
                  <a:pt x="115" y="33"/>
                  <a:pt x="118" y="35"/>
                </a:cubicBezTo>
                <a:cubicBezTo>
                  <a:pt x="118" y="35"/>
                  <a:pt x="118" y="35"/>
                  <a:pt x="119" y="35"/>
                </a:cubicBezTo>
                <a:cubicBezTo>
                  <a:pt x="119" y="36"/>
                  <a:pt x="121" y="37"/>
                  <a:pt x="122" y="37"/>
                </a:cubicBezTo>
                <a:cubicBezTo>
                  <a:pt x="122" y="37"/>
                  <a:pt x="124" y="39"/>
                  <a:pt x="124" y="39"/>
                </a:cubicBezTo>
                <a:cubicBezTo>
                  <a:pt x="125" y="39"/>
                  <a:pt x="127" y="40"/>
                  <a:pt x="127" y="40"/>
                </a:cubicBezTo>
                <a:cubicBezTo>
                  <a:pt x="127" y="40"/>
                  <a:pt x="126" y="40"/>
                  <a:pt x="126" y="39"/>
                </a:cubicBezTo>
                <a:cubicBezTo>
                  <a:pt x="126" y="39"/>
                  <a:pt x="125" y="38"/>
                  <a:pt x="125" y="38"/>
                </a:cubicBezTo>
                <a:cubicBezTo>
                  <a:pt x="125" y="38"/>
                  <a:pt x="124" y="37"/>
                  <a:pt x="124" y="37"/>
                </a:cubicBezTo>
                <a:cubicBezTo>
                  <a:pt x="124" y="37"/>
                  <a:pt x="124" y="36"/>
                  <a:pt x="123" y="36"/>
                </a:cubicBezTo>
                <a:cubicBezTo>
                  <a:pt x="123" y="36"/>
                  <a:pt x="123" y="36"/>
                  <a:pt x="122" y="35"/>
                </a:cubicBezTo>
                <a:cubicBezTo>
                  <a:pt x="122" y="35"/>
                  <a:pt x="121" y="35"/>
                  <a:pt x="120" y="34"/>
                </a:cubicBezTo>
                <a:cubicBezTo>
                  <a:pt x="120" y="34"/>
                  <a:pt x="119" y="33"/>
                  <a:pt x="118" y="33"/>
                </a:cubicBezTo>
                <a:cubicBezTo>
                  <a:pt x="117" y="32"/>
                  <a:pt x="116" y="31"/>
                  <a:pt x="116" y="31"/>
                </a:cubicBezTo>
                <a:cubicBezTo>
                  <a:pt x="115" y="30"/>
                  <a:pt x="114" y="30"/>
                  <a:pt x="112" y="29"/>
                </a:cubicBezTo>
                <a:cubicBezTo>
                  <a:pt x="112" y="29"/>
                  <a:pt x="112" y="29"/>
                  <a:pt x="111" y="29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111" y="28"/>
                  <a:pt x="111" y="28"/>
                  <a:pt x="112" y="29"/>
                </a:cubicBezTo>
                <a:cubicBezTo>
                  <a:pt x="111" y="28"/>
                  <a:pt x="111" y="28"/>
                  <a:pt x="110" y="27"/>
                </a:cubicBezTo>
                <a:cubicBezTo>
                  <a:pt x="109" y="27"/>
                  <a:pt x="108" y="26"/>
                  <a:pt x="107" y="26"/>
                </a:cubicBezTo>
                <a:cubicBezTo>
                  <a:pt x="106" y="25"/>
                  <a:pt x="105" y="25"/>
                  <a:pt x="104" y="25"/>
                </a:cubicBezTo>
                <a:cubicBezTo>
                  <a:pt x="104" y="25"/>
                  <a:pt x="105" y="25"/>
                  <a:pt x="105" y="25"/>
                </a:cubicBezTo>
                <a:cubicBezTo>
                  <a:pt x="104" y="24"/>
                  <a:pt x="104" y="24"/>
                  <a:pt x="103" y="24"/>
                </a:cubicBezTo>
                <a:cubicBezTo>
                  <a:pt x="103" y="24"/>
                  <a:pt x="101" y="23"/>
                  <a:pt x="101" y="23"/>
                </a:cubicBezTo>
                <a:cubicBezTo>
                  <a:pt x="104" y="23"/>
                  <a:pt x="105" y="24"/>
                  <a:pt x="107" y="24"/>
                </a:cubicBezTo>
                <a:cubicBezTo>
                  <a:pt x="105" y="23"/>
                  <a:pt x="103" y="22"/>
                  <a:pt x="99" y="22"/>
                </a:cubicBezTo>
                <a:cubicBezTo>
                  <a:pt x="97" y="22"/>
                  <a:pt x="98" y="21"/>
                  <a:pt x="96" y="21"/>
                </a:cubicBezTo>
                <a:cubicBezTo>
                  <a:pt x="94" y="21"/>
                  <a:pt x="94" y="21"/>
                  <a:pt x="92" y="21"/>
                </a:cubicBezTo>
                <a:cubicBezTo>
                  <a:pt x="90" y="21"/>
                  <a:pt x="88" y="21"/>
                  <a:pt x="86" y="21"/>
                </a:cubicBezTo>
                <a:cubicBezTo>
                  <a:pt x="83" y="21"/>
                  <a:pt x="81" y="22"/>
                  <a:pt x="79" y="22"/>
                </a:cubicBezTo>
                <a:cubicBezTo>
                  <a:pt x="76" y="23"/>
                  <a:pt x="78" y="22"/>
                  <a:pt x="79" y="22"/>
                </a:cubicBezTo>
                <a:cubicBezTo>
                  <a:pt x="80" y="21"/>
                  <a:pt x="80" y="21"/>
                  <a:pt x="82" y="21"/>
                </a:cubicBezTo>
                <a:cubicBezTo>
                  <a:pt x="84" y="21"/>
                  <a:pt x="86" y="20"/>
                  <a:pt x="88" y="20"/>
                </a:cubicBezTo>
                <a:cubicBezTo>
                  <a:pt x="88" y="20"/>
                  <a:pt x="88" y="20"/>
                  <a:pt x="89" y="20"/>
                </a:cubicBezTo>
                <a:cubicBezTo>
                  <a:pt x="91" y="20"/>
                  <a:pt x="92" y="20"/>
                  <a:pt x="93" y="20"/>
                </a:cubicBezTo>
                <a:cubicBezTo>
                  <a:pt x="93" y="20"/>
                  <a:pt x="94" y="20"/>
                  <a:pt x="95" y="20"/>
                </a:cubicBezTo>
                <a:cubicBezTo>
                  <a:pt x="95" y="20"/>
                  <a:pt x="95" y="19"/>
                  <a:pt x="95" y="19"/>
                </a:cubicBezTo>
                <a:cubicBezTo>
                  <a:pt x="97" y="20"/>
                  <a:pt x="97" y="20"/>
                  <a:pt x="98" y="20"/>
                </a:cubicBezTo>
                <a:cubicBezTo>
                  <a:pt x="101" y="21"/>
                  <a:pt x="102" y="21"/>
                  <a:pt x="102" y="20"/>
                </a:cubicBezTo>
                <a:cubicBezTo>
                  <a:pt x="104" y="21"/>
                  <a:pt x="106" y="21"/>
                  <a:pt x="107" y="21"/>
                </a:cubicBezTo>
                <a:cubicBezTo>
                  <a:pt x="106" y="21"/>
                  <a:pt x="106" y="20"/>
                  <a:pt x="106" y="20"/>
                </a:cubicBezTo>
                <a:cubicBezTo>
                  <a:pt x="106" y="20"/>
                  <a:pt x="107" y="20"/>
                  <a:pt x="109" y="20"/>
                </a:cubicBezTo>
                <a:cubicBezTo>
                  <a:pt x="109" y="20"/>
                  <a:pt x="109" y="20"/>
                  <a:pt x="108" y="19"/>
                </a:cubicBezTo>
                <a:cubicBezTo>
                  <a:pt x="107" y="19"/>
                  <a:pt x="106" y="19"/>
                  <a:pt x="105" y="18"/>
                </a:cubicBezTo>
                <a:cubicBezTo>
                  <a:pt x="105" y="18"/>
                  <a:pt x="106" y="18"/>
                  <a:pt x="106" y="18"/>
                </a:cubicBezTo>
                <a:cubicBezTo>
                  <a:pt x="104" y="18"/>
                  <a:pt x="104" y="17"/>
                  <a:pt x="104" y="17"/>
                </a:cubicBezTo>
                <a:cubicBezTo>
                  <a:pt x="102" y="17"/>
                  <a:pt x="100" y="16"/>
                  <a:pt x="98" y="16"/>
                </a:cubicBezTo>
                <a:cubicBezTo>
                  <a:pt x="100" y="17"/>
                  <a:pt x="101" y="17"/>
                  <a:pt x="101" y="18"/>
                </a:cubicBezTo>
                <a:cubicBezTo>
                  <a:pt x="101" y="18"/>
                  <a:pt x="102" y="18"/>
                  <a:pt x="102" y="18"/>
                </a:cubicBezTo>
                <a:cubicBezTo>
                  <a:pt x="100" y="18"/>
                  <a:pt x="101" y="19"/>
                  <a:pt x="99" y="18"/>
                </a:cubicBezTo>
                <a:cubicBezTo>
                  <a:pt x="101" y="19"/>
                  <a:pt x="103" y="20"/>
                  <a:pt x="101" y="20"/>
                </a:cubicBezTo>
                <a:cubicBezTo>
                  <a:pt x="101" y="20"/>
                  <a:pt x="100" y="20"/>
                  <a:pt x="100" y="19"/>
                </a:cubicBezTo>
                <a:cubicBezTo>
                  <a:pt x="100" y="19"/>
                  <a:pt x="99" y="19"/>
                  <a:pt x="100" y="19"/>
                </a:cubicBezTo>
                <a:cubicBezTo>
                  <a:pt x="98" y="19"/>
                  <a:pt x="97" y="19"/>
                  <a:pt x="96" y="18"/>
                </a:cubicBezTo>
                <a:cubicBezTo>
                  <a:pt x="95" y="18"/>
                  <a:pt x="94" y="18"/>
                  <a:pt x="92" y="18"/>
                </a:cubicBezTo>
                <a:cubicBezTo>
                  <a:pt x="91" y="18"/>
                  <a:pt x="91" y="18"/>
                  <a:pt x="90" y="18"/>
                </a:cubicBezTo>
                <a:cubicBezTo>
                  <a:pt x="88" y="18"/>
                  <a:pt x="86" y="18"/>
                  <a:pt x="85" y="18"/>
                </a:cubicBezTo>
                <a:cubicBezTo>
                  <a:pt x="84" y="18"/>
                  <a:pt x="83" y="18"/>
                  <a:pt x="82" y="18"/>
                </a:cubicBezTo>
                <a:cubicBezTo>
                  <a:pt x="84" y="17"/>
                  <a:pt x="83" y="17"/>
                  <a:pt x="83" y="16"/>
                </a:cubicBezTo>
                <a:cubicBezTo>
                  <a:pt x="84" y="16"/>
                  <a:pt x="85" y="16"/>
                  <a:pt x="86" y="16"/>
                </a:cubicBezTo>
                <a:cubicBezTo>
                  <a:pt x="85" y="16"/>
                  <a:pt x="83" y="16"/>
                  <a:pt x="81" y="16"/>
                </a:cubicBezTo>
                <a:cubicBezTo>
                  <a:pt x="78" y="16"/>
                  <a:pt x="75" y="17"/>
                  <a:pt x="76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7" y="19"/>
                  <a:pt x="76" y="19"/>
                  <a:pt x="76" y="20"/>
                </a:cubicBezTo>
                <a:cubicBezTo>
                  <a:pt x="76" y="20"/>
                  <a:pt x="76" y="20"/>
                  <a:pt x="78" y="20"/>
                </a:cubicBezTo>
                <a:cubicBezTo>
                  <a:pt x="79" y="20"/>
                  <a:pt x="80" y="20"/>
                  <a:pt x="80" y="20"/>
                </a:cubicBezTo>
                <a:cubicBezTo>
                  <a:pt x="81" y="20"/>
                  <a:pt x="80" y="20"/>
                  <a:pt x="81" y="20"/>
                </a:cubicBezTo>
                <a:cubicBezTo>
                  <a:pt x="82" y="20"/>
                  <a:pt x="82" y="20"/>
                  <a:pt x="83" y="19"/>
                </a:cubicBezTo>
                <a:cubicBezTo>
                  <a:pt x="84" y="20"/>
                  <a:pt x="83" y="20"/>
                  <a:pt x="83" y="20"/>
                </a:cubicBezTo>
                <a:cubicBezTo>
                  <a:pt x="81" y="20"/>
                  <a:pt x="80" y="20"/>
                  <a:pt x="78" y="21"/>
                </a:cubicBezTo>
                <a:cubicBezTo>
                  <a:pt x="78" y="20"/>
                  <a:pt x="77" y="20"/>
                  <a:pt x="75" y="20"/>
                </a:cubicBezTo>
                <a:cubicBezTo>
                  <a:pt x="74" y="21"/>
                  <a:pt x="72" y="21"/>
                  <a:pt x="70" y="22"/>
                </a:cubicBezTo>
                <a:cubicBezTo>
                  <a:pt x="69" y="22"/>
                  <a:pt x="68" y="22"/>
                  <a:pt x="67" y="22"/>
                </a:cubicBezTo>
                <a:cubicBezTo>
                  <a:pt x="69" y="21"/>
                  <a:pt x="69" y="21"/>
                  <a:pt x="70" y="21"/>
                </a:cubicBezTo>
                <a:cubicBezTo>
                  <a:pt x="69" y="21"/>
                  <a:pt x="70" y="20"/>
                  <a:pt x="70" y="20"/>
                </a:cubicBezTo>
                <a:cubicBezTo>
                  <a:pt x="72" y="20"/>
                  <a:pt x="73" y="19"/>
                  <a:pt x="74" y="19"/>
                </a:cubicBezTo>
                <a:cubicBezTo>
                  <a:pt x="76" y="18"/>
                  <a:pt x="75" y="18"/>
                  <a:pt x="74" y="18"/>
                </a:cubicBezTo>
                <a:cubicBezTo>
                  <a:pt x="73" y="18"/>
                  <a:pt x="72" y="18"/>
                  <a:pt x="72" y="18"/>
                </a:cubicBezTo>
                <a:cubicBezTo>
                  <a:pt x="72" y="18"/>
                  <a:pt x="73" y="18"/>
                  <a:pt x="73" y="17"/>
                </a:cubicBezTo>
                <a:cubicBezTo>
                  <a:pt x="73" y="17"/>
                  <a:pt x="72" y="17"/>
                  <a:pt x="72" y="17"/>
                </a:cubicBezTo>
                <a:cubicBezTo>
                  <a:pt x="71" y="18"/>
                  <a:pt x="71" y="18"/>
                  <a:pt x="71" y="18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9"/>
                  <a:pt x="69" y="20"/>
                  <a:pt x="69" y="20"/>
                </a:cubicBezTo>
                <a:cubicBezTo>
                  <a:pt x="68" y="20"/>
                  <a:pt x="68" y="20"/>
                  <a:pt x="67" y="21"/>
                </a:cubicBezTo>
                <a:cubicBezTo>
                  <a:pt x="67" y="20"/>
                  <a:pt x="65" y="21"/>
                  <a:pt x="64" y="21"/>
                </a:cubicBezTo>
                <a:cubicBezTo>
                  <a:pt x="65" y="21"/>
                  <a:pt x="66" y="20"/>
                  <a:pt x="67" y="19"/>
                </a:cubicBezTo>
                <a:cubicBezTo>
                  <a:pt x="67" y="19"/>
                  <a:pt x="66" y="20"/>
                  <a:pt x="65" y="19"/>
                </a:cubicBezTo>
                <a:cubicBezTo>
                  <a:pt x="66" y="19"/>
                  <a:pt x="67" y="19"/>
                  <a:pt x="67" y="18"/>
                </a:cubicBezTo>
                <a:cubicBezTo>
                  <a:pt x="67" y="18"/>
                  <a:pt x="66" y="18"/>
                  <a:pt x="66" y="18"/>
                </a:cubicBezTo>
                <a:cubicBezTo>
                  <a:pt x="68" y="18"/>
                  <a:pt x="68" y="17"/>
                  <a:pt x="69" y="17"/>
                </a:cubicBezTo>
                <a:cubicBezTo>
                  <a:pt x="70" y="17"/>
                  <a:pt x="70" y="17"/>
                  <a:pt x="71" y="16"/>
                </a:cubicBezTo>
                <a:cubicBezTo>
                  <a:pt x="72" y="16"/>
                  <a:pt x="74" y="16"/>
                  <a:pt x="75" y="16"/>
                </a:cubicBezTo>
                <a:cubicBezTo>
                  <a:pt x="75" y="16"/>
                  <a:pt x="74" y="17"/>
                  <a:pt x="73" y="17"/>
                </a:cubicBezTo>
                <a:cubicBezTo>
                  <a:pt x="75" y="17"/>
                  <a:pt x="76" y="17"/>
                  <a:pt x="78" y="16"/>
                </a:cubicBezTo>
                <a:cubicBezTo>
                  <a:pt x="79" y="16"/>
                  <a:pt x="78" y="16"/>
                  <a:pt x="77" y="16"/>
                </a:cubicBezTo>
                <a:cubicBezTo>
                  <a:pt x="77" y="15"/>
                  <a:pt x="80" y="15"/>
                  <a:pt x="80" y="15"/>
                </a:cubicBezTo>
                <a:cubicBezTo>
                  <a:pt x="80" y="15"/>
                  <a:pt x="79" y="15"/>
                  <a:pt x="78" y="15"/>
                </a:cubicBezTo>
                <a:cubicBezTo>
                  <a:pt x="78" y="14"/>
                  <a:pt x="78" y="14"/>
                  <a:pt x="76" y="14"/>
                </a:cubicBezTo>
                <a:cubicBezTo>
                  <a:pt x="73" y="14"/>
                  <a:pt x="71" y="15"/>
                  <a:pt x="69" y="16"/>
                </a:cubicBezTo>
                <a:cubicBezTo>
                  <a:pt x="69" y="16"/>
                  <a:pt x="68" y="16"/>
                  <a:pt x="68" y="16"/>
                </a:cubicBezTo>
                <a:cubicBezTo>
                  <a:pt x="67" y="16"/>
                  <a:pt x="67" y="15"/>
                  <a:pt x="70" y="14"/>
                </a:cubicBezTo>
                <a:cubicBezTo>
                  <a:pt x="71" y="14"/>
                  <a:pt x="71" y="14"/>
                  <a:pt x="72" y="14"/>
                </a:cubicBezTo>
                <a:cubicBezTo>
                  <a:pt x="73" y="14"/>
                  <a:pt x="74" y="13"/>
                  <a:pt x="76" y="13"/>
                </a:cubicBezTo>
                <a:cubicBezTo>
                  <a:pt x="77" y="12"/>
                  <a:pt x="79" y="12"/>
                  <a:pt x="80" y="12"/>
                </a:cubicBezTo>
                <a:cubicBezTo>
                  <a:pt x="80" y="12"/>
                  <a:pt x="80" y="13"/>
                  <a:pt x="80" y="13"/>
                </a:cubicBezTo>
                <a:cubicBezTo>
                  <a:pt x="80" y="13"/>
                  <a:pt x="82" y="13"/>
                  <a:pt x="82" y="12"/>
                </a:cubicBezTo>
                <a:cubicBezTo>
                  <a:pt x="82" y="13"/>
                  <a:pt x="81" y="13"/>
                  <a:pt x="81" y="13"/>
                </a:cubicBezTo>
                <a:cubicBezTo>
                  <a:pt x="83" y="13"/>
                  <a:pt x="81" y="14"/>
                  <a:pt x="83" y="14"/>
                </a:cubicBezTo>
                <a:cubicBezTo>
                  <a:pt x="84" y="14"/>
                  <a:pt x="84" y="14"/>
                  <a:pt x="85" y="14"/>
                </a:cubicBezTo>
                <a:cubicBezTo>
                  <a:pt x="83" y="15"/>
                  <a:pt x="86" y="15"/>
                  <a:pt x="89" y="15"/>
                </a:cubicBezTo>
                <a:cubicBezTo>
                  <a:pt x="90" y="14"/>
                  <a:pt x="90" y="14"/>
                  <a:pt x="88" y="14"/>
                </a:cubicBezTo>
                <a:cubicBezTo>
                  <a:pt x="87" y="14"/>
                  <a:pt x="85" y="14"/>
                  <a:pt x="84" y="14"/>
                </a:cubicBezTo>
                <a:cubicBezTo>
                  <a:pt x="85" y="14"/>
                  <a:pt x="86" y="14"/>
                  <a:pt x="88" y="13"/>
                </a:cubicBezTo>
                <a:cubicBezTo>
                  <a:pt x="89" y="14"/>
                  <a:pt x="89" y="14"/>
                  <a:pt x="90" y="14"/>
                </a:cubicBezTo>
                <a:cubicBezTo>
                  <a:pt x="92" y="14"/>
                  <a:pt x="93" y="14"/>
                  <a:pt x="94" y="14"/>
                </a:cubicBezTo>
                <a:cubicBezTo>
                  <a:pt x="93" y="14"/>
                  <a:pt x="93" y="15"/>
                  <a:pt x="94" y="15"/>
                </a:cubicBezTo>
                <a:cubicBezTo>
                  <a:pt x="94" y="15"/>
                  <a:pt x="95" y="16"/>
                  <a:pt x="97" y="16"/>
                </a:cubicBezTo>
                <a:cubicBezTo>
                  <a:pt x="98" y="16"/>
                  <a:pt x="100" y="16"/>
                  <a:pt x="100" y="16"/>
                </a:cubicBezTo>
                <a:cubicBezTo>
                  <a:pt x="101" y="15"/>
                  <a:pt x="99" y="15"/>
                  <a:pt x="99" y="14"/>
                </a:cubicBezTo>
                <a:cubicBezTo>
                  <a:pt x="100" y="14"/>
                  <a:pt x="102" y="15"/>
                  <a:pt x="103" y="15"/>
                </a:cubicBezTo>
                <a:cubicBezTo>
                  <a:pt x="104" y="14"/>
                  <a:pt x="100" y="13"/>
                  <a:pt x="103" y="14"/>
                </a:cubicBezTo>
                <a:cubicBezTo>
                  <a:pt x="104" y="14"/>
                  <a:pt x="105" y="14"/>
                  <a:pt x="107" y="14"/>
                </a:cubicBezTo>
                <a:cubicBezTo>
                  <a:pt x="107" y="14"/>
                  <a:pt x="106" y="14"/>
                  <a:pt x="104" y="13"/>
                </a:cubicBezTo>
                <a:cubicBezTo>
                  <a:pt x="102" y="13"/>
                  <a:pt x="99" y="13"/>
                  <a:pt x="97" y="12"/>
                </a:cubicBezTo>
                <a:cubicBezTo>
                  <a:pt x="95" y="12"/>
                  <a:pt x="95" y="12"/>
                  <a:pt x="93" y="12"/>
                </a:cubicBezTo>
                <a:cubicBezTo>
                  <a:pt x="92" y="12"/>
                  <a:pt x="91" y="11"/>
                  <a:pt x="89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90" y="12"/>
                  <a:pt x="92" y="12"/>
                  <a:pt x="92" y="12"/>
                </a:cubicBezTo>
                <a:cubicBezTo>
                  <a:pt x="93" y="13"/>
                  <a:pt x="93" y="12"/>
                  <a:pt x="95" y="12"/>
                </a:cubicBezTo>
                <a:cubicBezTo>
                  <a:pt x="98" y="13"/>
                  <a:pt x="100" y="14"/>
                  <a:pt x="99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4" y="13"/>
                  <a:pt x="94" y="13"/>
                </a:cubicBezTo>
                <a:cubicBezTo>
                  <a:pt x="91" y="13"/>
                  <a:pt x="89" y="13"/>
                  <a:pt x="87" y="13"/>
                </a:cubicBezTo>
                <a:cubicBezTo>
                  <a:pt x="85" y="12"/>
                  <a:pt x="84" y="12"/>
                  <a:pt x="82" y="12"/>
                </a:cubicBezTo>
                <a:cubicBezTo>
                  <a:pt x="82" y="12"/>
                  <a:pt x="83" y="12"/>
                  <a:pt x="83" y="12"/>
                </a:cubicBezTo>
                <a:cubicBezTo>
                  <a:pt x="82" y="12"/>
                  <a:pt x="81" y="12"/>
                  <a:pt x="79" y="12"/>
                </a:cubicBezTo>
                <a:cubicBezTo>
                  <a:pt x="79" y="12"/>
                  <a:pt x="76" y="12"/>
                  <a:pt x="73" y="13"/>
                </a:cubicBezTo>
                <a:cubicBezTo>
                  <a:pt x="74" y="12"/>
                  <a:pt x="75" y="12"/>
                  <a:pt x="77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79" y="11"/>
                  <a:pt x="78" y="11"/>
                </a:cubicBezTo>
                <a:cubicBezTo>
                  <a:pt x="77" y="11"/>
                  <a:pt x="76" y="11"/>
                  <a:pt x="76" y="11"/>
                </a:cubicBezTo>
                <a:cubicBezTo>
                  <a:pt x="75" y="11"/>
                  <a:pt x="74" y="10"/>
                  <a:pt x="75" y="10"/>
                </a:cubicBezTo>
                <a:cubicBezTo>
                  <a:pt x="73" y="10"/>
                  <a:pt x="69" y="10"/>
                  <a:pt x="66" y="11"/>
                </a:cubicBezTo>
                <a:cubicBezTo>
                  <a:pt x="65" y="11"/>
                  <a:pt x="66" y="11"/>
                  <a:pt x="66" y="11"/>
                </a:cubicBezTo>
                <a:cubicBezTo>
                  <a:pt x="65" y="11"/>
                  <a:pt x="64" y="11"/>
                  <a:pt x="64" y="11"/>
                </a:cubicBezTo>
                <a:cubicBezTo>
                  <a:pt x="65" y="11"/>
                  <a:pt x="66" y="10"/>
                  <a:pt x="68" y="10"/>
                </a:cubicBezTo>
                <a:cubicBezTo>
                  <a:pt x="68" y="10"/>
                  <a:pt x="69" y="9"/>
                  <a:pt x="69" y="9"/>
                </a:cubicBezTo>
                <a:cubicBezTo>
                  <a:pt x="72" y="8"/>
                  <a:pt x="75" y="8"/>
                  <a:pt x="76" y="7"/>
                </a:cubicBezTo>
                <a:cubicBezTo>
                  <a:pt x="75" y="7"/>
                  <a:pt x="75" y="7"/>
                  <a:pt x="74" y="7"/>
                </a:cubicBezTo>
                <a:cubicBezTo>
                  <a:pt x="74" y="7"/>
                  <a:pt x="71" y="8"/>
                  <a:pt x="69" y="8"/>
                </a:cubicBezTo>
                <a:cubicBezTo>
                  <a:pt x="69" y="8"/>
                  <a:pt x="68" y="8"/>
                  <a:pt x="68" y="8"/>
                </a:cubicBezTo>
                <a:cubicBezTo>
                  <a:pt x="67" y="8"/>
                  <a:pt x="67" y="8"/>
                  <a:pt x="66" y="9"/>
                </a:cubicBezTo>
                <a:cubicBezTo>
                  <a:pt x="66" y="8"/>
                  <a:pt x="65" y="9"/>
                  <a:pt x="65" y="9"/>
                </a:cubicBezTo>
                <a:cubicBezTo>
                  <a:pt x="63" y="9"/>
                  <a:pt x="62" y="9"/>
                  <a:pt x="61" y="9"/>
                </a:cubicBezTo>
                <a:cubicBezTo>
                  <a:pt x="61" y="9"/>
                  <a:pt x="60" y="9"/>
                  <a:pt x="62" y="9"/>
                </a:cubicBezTo>
                <a:cubicBezTo>
                  <a:pt x="63" y="8"/>
                  <a:pt x="64" y="8"/>
                  <a:pt x="65" y="8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7"/>
                  <a:pt x="67" y="6"/>
                  <a:pt x="69" y="6"/>
                </a:cubicBezTo>
                <a:cubicBezTo>
                  <a:pt x="70" y="5"/>
                  <a:pt x="72" y="5"/>
                  <a:pt x="74" y="5"/>
                </a:cubicBezTo>
                <a:cubicBezTo>
                  <a:pt x="76" y="4"/>
                  <a:pt x="77" y="4"/>
                  <a:pt x="78" y="4"/>
                </a:cubicBezTo>
                <a:cubicBezTo>
                  <a:pt x="77" y="3"/>
                  <a:pt x="74" y="4"/>
                  <a:pt x="70" y="4"/>
                </a:cubicBezTo>
                <a:cubicBezTo>
                  <a:pt x="69" y="5"/>
                  <a:pt x="66" y="6"/>
                  <a:pt x="64" y="6"/>
                </a:cubicBezTo>
                <a:cubicBezTo>
                  <a:pt x="63" y="7"/>
                  <a:pt x="61" y="7"/>
                  <a:pt x="62" y="6"/>
                </a:cubicBezTo>
                <a:cubicBezTo>
                  <a:pt x="62" y="6"/>
                  <a:pt x="62" y="6"/>
                  <a:pt x="63" y="5"/>
                </a:cubicBezTo>
                <a:cubicBezTo>
                  <a:pt x="64" y="5"/>
                  <a:pt x="65" y="5"/>
                  <a:pt x="66" y="5"/>
                </a:cubicBezTo>
                <a:cubicBezTo>
                  <a:pt x="67" y="4"/>
                  <a:pt x="68" y="4"/>
                  <a:pt x="70" y="4"/>
                </a:cubicBezTo>
                <a:cubicBezTo>
                  <a:pt x="71" y="4"/>
                  <a:pt x="73" y="3"/>
                  <a:pt x="74" y="3"/>
                </a:cubicBezTo>
                <a:cubicBezTo>
                  <a:pt x="74" y="3"/>
                  <a:pt x="73" y="3"/>
                  <a:pt x="73" y="3"/>
                </a:cubicBezTo>
                <a:cubicBezTo>
                  <a:pt x="72" y="3"/>
                  <a:pt x="71" y="3"/>
                  <a:pt x="71" y="3"/>
                </a:cubicBezTo>
                <a:cubicBezTo>
                  <a:pt x="70" y="3"/>
                  <a:pt x="69" y="3"/>
                  <a:pt x="69" y="3"/>
                </a:cubicBezTo>
                <a:cubicBezTo>
                  <a:pt x="70" y="2"/>
                  <a:pt x="73" y="2"/>
                  <a:pt x="74" y="2"/>
                </a:cubicBezTo>
                <a:cubicBezTo>
                  <a:pt x="73" y="2"/>
                  <a:pt x="74" y="2"/>
                  <a:pt x="75" y="2"/>
                </a:cubicBezTo>
                <a:cubicBezTo>
                  <a:pt x="76" y="2"/>
                  <a:pt x="76" y="2"/>
                  <a:pt x="76" y="1"/>
                </a:cubicBezTo>
                <a:cubicBezTo>
                  <a:pt x="77" y="1"/>
                  <a:pt x="79" y="1"/>
                  <a:pt x="78" y="0"/>
                </a:cubicBezTo>
                <a:cubicBezTo>
                  <a:pt x="78" y="0"/>
                  <a:pt x="79" y="0"/>
                  <a:pt x="79" y="0"/>
                </a:cubicBezTo>
                <a:cubicBezTo>
                  <a:pt x="76" y="0"/>
                  <a:pt x="74" y="1"/>
                  <a:pt x="73" y="1"/>
                </a:cubicBezTo>
                <a:cubicBezTo>
                  <a:pt x="70" y="1"/>
                  <a:pt x="68" y="2"/>
                  <a:pt x="67" y="2"/>
                </a:cubicBezTo>
                <a:cubicBezTo>
                  <a:pt x="66" y="2"/>
                  <a:pt x="65" y="2"/>
                  <a:pt x="64" y="3"/>
                </a:cubicBezTo>
                <a:cubicBezTo>
                  <a:pt x="62" y="3"/>
                  <a:pt x="61" y="4"/>
                  <a:pt x="59" y="5"/>
                </a:cubicBezTo>
                <a:cubicBezTo>
                  <a:pt x="59" y="4"/>
                  <a:pt x="58" y="5"/>
                  <a:pt x="58" y="5"/>
                </a:cubicBezTo>
                <a:cubicBezTo>
                  <a:pt x="59" y="4"/>
                  <a:pt x="59" y="4"/>
                  <a:pt x="61" y="3"/>
                </a:cubicBezTo>
                <a:cubicBezTo>
                  <a:pt x="65" y="2"/>
                  <a:pt x="68" y="1"/>
                  <a:pt x="71" y="0"/>
                </a:cubicBezTo>
                <a:cubicBezTo>
                  <a:pt x="70" y="0"/>
                  <a:pt x="67" y="0"/>
                  <a:pt x="66" y="0"/>
                </a:cubicBezTo>
                <a:cubicBezTo>
                  <a:pt x="67" y="0"/>
                  <a:pt x="67" y="0"/>
                  <a:pt x="66" y="0"/>
                </a:cubicBezTo>
                <a:cubicBezTo>
                  <a:pt x="63" y="1"/>
                  <a:pt x="60" y="1"/>
                  <a:pt x="61" y="1"/>
                </a:cubicBezTo>
                <a:cubicBezTo>
                  <a:pt x="61" y="1"/>
                  <a:pt x="59" y="1"/>
                  <a:pt x="58" y="2"/>
                </a:cubicBezTo>
                <a:cubicBezTo>
                  <a:pt x="56" y="2"/>
                  <a:pt x="55" y="3"/>
                  <a:pt x="54" y="3"/>
                </a:cubicBezTo>
                <a:cubicBezTo>
                  <a:pt x="53" y="4"/>
                  <a:pt x="55" y="4"/>
                  <a:pt x="57" y="3"/>
                </a:cubicBezTo>
                <a:cubicBezTo>
                  <a:pt x="57" y="3"/>
                  <a:pt x="58" y="3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4"/>
                  <a:pt x="58" y="4"/>
                  <a:pt x="58" y="3"/>
                </a:cubicBezTo>
                <a:cubicBezTo>
                  <a:pt x="58" y="3"/>
                  <a:pt x="56" y="4"/>
                  <a:pt x="55" y="4"/>
                </a:cubicBezTo>
                <a:cubicBezTo>
                  <a:pt x="53" y="5"/>
                  <a:pt x="52" y="5"/>
                  <a:pt x="51" y="6"/>
                </a:cubicBezTo>
                <a:cubicBezTo>
                  <a:pt x="50" y="6"/>
                  <a:pt x="50" y="5"/>
                  <a:pt x="50" y="6"/>
                </a:cubicBezTo>
                <a:cubicBezTo>
                  <a:pt x="49" y="6"/>
                  <a:pt x="47" y="7"/>
                  <a:pt x="47" y="7"/>
                </a:cubicBezTo>
                <a:cubicBezTo>
                  <a:pt x="46" y="7"/>
                  <a:pt x="47" y="6"/>
                  <a:pt x="49" y="5"/>
                </a:cubicBezTo>
                <a:cubicBezTo>
                  <a:pt x="47" y="6"/>
                  <a:pt x="45" y="7"/>
                  <a:pt x="43" y="8"/>
                </a:cubicBezTo>
                <a:cubicBezTo>
                  <a:pt x="45" y="7"/>
                  <a:pt x="45" y="7"/>
                  <a:pt x="45" y="8"/>
                </a:cubicBezTo>
                <a:cubicBezTo>
                  <a:pt x="44" y="9"/>
                  <a:pt x="43" y="10"/>
                  <a:pt x="41" y="11"/>
                </a:cubicBezTo>
                <a:cubicBezTo>
                  <a:pt x="39" y="12"/>
                  <a:pt x="40" y="11"/>
                  <a:pt x="41" y="10"/>
                </a:cubicBezTo>
                <a:cubicBezTo>
                  <a:pt x="40" y="10"/>
                  <a:pt x="40" y="11"/>
                  <a:pt x="39" y="11"/>
                </a:cubicBezTo>
                <a:cubicBezTo>
                  <a:pt x="38" y="12"/>
                  <a:pt x="36" y="13"/>
                  <a:pt x="34" y="15"/>
                </a:cubicBezTo>
                <a:cubicBezTo>
                  <a:pt x="33" y="15"/>
                  <a:pt x="32" y="16"/>
                  <a:pt x="31" y="17"/>
                </a:cubicBezTo>
                <a:cubicBezTo>
                  <a:pt x="30" y="18"/>
                  <a:pt x="28" y="20"/>
                  <a:pt x="28" y="20"/>
                </a:cubicBezTo>
                <a:cubicBezTo>
                  <a:pt x="28" y="20"/>
                  <a:pt x="29" y="19"/>
                  <a:pt x="29" y="18"/>
                </a:cubicBezTo>
                <a:cubicBezTo>
                  <a:pt x="26" y="20"/>
                  <a:pt x="28" y="18"/>
                  <a:pt x="28" y="18"/>
                </a:cubicBezTo>
                <a:cubicBezTo>
                  <a:pt x="27" y="18"/>
                  <a:pt x="26" y="19"/>
                  <a:pt x="25" y="20"/>
                </a:cubicBezTo>
                <a:cubicBezTo>
                  <a:pt x="24" y="21"/>
                  <a:pt x="23" y="23"/>
                  <a:pt x="23" y="23"/>
                </a:cubicBezTo>
                <a:cubicBezTo>
                  <a:pt x="23" y="23"/>
                  <a:pt x="24" y="22"/>
                  <a:pt x="25" y="21"/>
                </a:cubicBezTo>
                <a:cubicBezTo>
                  <a:pt x="25" y="22"/>
                  <a:pt x="24" y="23"/>
                  <a:pt x="23" y="24"/>
                </a:cubicBezTo>
                <a:cubicBezTo>
                  <a:pt x="22" y="25"/>
                  <a:pt x="21" y="27"/>
                  <a:pt x="20" y="28"/>
                </a:cubicBezTo>
                <a:cubicBezTo>
                  <a:pt x="21" y="27"/>
                  <a:pt x="20" y="28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20" y="28"/>
                  <a:pt x="20" y="29"/>
                  <a:pt x="20" y="29"/>
                </a:cubicBezTo>
                <a:cubicBezTo>
                  <a:pt x="20" y="29"/>
                  <a:pt x="20" y="28"/>
                  <a:pt x="19" y="29"/>
                </a:cubicBezTo>
                <a:cubicBezTo>
                  <a:pt x="20" y="28"/>
                  <a:pt x="18" y="30"/>
                  <a:pt x="19" y="30"/>
                </a:cubicBezTo>
                <a:cubicBezTo>
                  <a:pt x="18" y="31"/>
                  <a:pt x="18" y="32"/>
                  <a:pt x="17" y="33"/>
                </a:cubicBezTo>
                <a:cubicBezTo>
                  <a:pt x="17" y="33"/>
                  <a:pt x="16" y="34"/>
                  <a:pt x="15" y="35"/>
                </a:cubicBezTo>
                <a:cubicBezTo>
                  <a:pt x="15" y="37"/>
                  <a:pt x="14" y="38"/>
                  <a:pt x="14" y="39"/>
                </a:cubicBezTo>
                <a:cubicBezTo>
                  <a:pt x="13" y="41"/>
                  <a:pt x="11" y="44"/>
                  <a:pt x="11" y="43"/>
                </a:cubicBezTo>
                <a:cubicBezTo>
                  <a:pt x="12" y="41"/>
                  <a:pt x="13" y="39"/>
                  <a:pt x="14" y="38"/>
                </a:cubicBezTo>
                <a:cubicBezTo>
                  <a:pt x="14" y="37"/>
                  <a:pt x="13" y="37"/>
                  <a:pt x="14" y="36"/>
                </a:cubicBezTo>
                <a:cubicBezTo>
                  <a:pt x="13" y="37"/>
                  <a:pt x="12" y="39"/>
                  <a:pt x="11" y="41"/>
                </a:cubicBezTo>
                <a:cubicBezTo>
                  <a:pt x="10" y="44"/>
                  <a:pt x="8" y="48"/>
                  <a:pt x="7" y="53"/>
                </a:cubicBez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4" y="55"/>
                </a:cubicBezTo>
                <a:cubicBezTo>
                  <a:pt x="5" y="53"/>
                  <a:pt x="6" y="51"/>
                  <a:pt x="7" y="49"/>
                </a:cubicBezTo>
                <a:cubicBezTo>
                  <a:pt x="8" y="46"/>
                  <a:pt x="10" y="42"/>
                  <a:pt x="8" y="44"/>
                </a:cubicBezTo>
                <a:cubicBezTo>
                  <a:pt x="8" y="46"/>
                  <a:pt x="7" y="47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6" y="46"/>
                  <a:pt x="6" y="47"/>
                  <a:pt x="5" y="48"/>
                </a:cubicBezTo>
                <a:cubicBezTo>
                  <a:pt x="5" y="49"/>
                  <a:pt x="6" y="49"/>
                  <a:pt x="5" y="50"/>
                </a:cubicBezTo>
                <a:cubicBezTo>
                  <a:pt x="4" y="52"/>
                  <a:pt x="4" y="54"/>
                  <a:pt x="3" y="55"/>
                </a:cubicBezTo>
                <a:cubicBezTo>
                  <a:pt x="3" y="56"/>
                  <a:pt x="2" y="59"/>
                  <a:pt x="2" y="59"/>
                </a:cubicBezTo>
                <a:cubicBezTo>
                  <a:pt x="3" y="59"/>
                  <a:pt x="3" y="57"/>
                  <a:pt x="4" y="57"/>
                </a:cubicBezTo>
                <a:cubicBezTo>
                  <a:pt x="4" y="57"/>
                  <a:pt x="4" y="57"/>
                  <a:pt x="4" y="58"/>
                </a:cubicBezTo>
                <a:cubicBezTo>
                  <a:pt x="4" y="59"/>
                  <a:pt x="4" y="60"/>
                  <a:pt x="4" y="61"/>
                </a:cubicBezTo>
                <a:cubicBezTo>
                  <a:pt x="4" y="62"/>
                  <a:pt x="4" y="62"/>
                  <a:pt x="4" y="63"/>
                </a:cubicBezTo>
                <a:cubicBezTo>
                  <a:pt x="3" y="64"/>
                  <a:pt x="3" y="65"/>
                  <a:pt x="3" y="67"/>
                </a:cubicBezTo>
                <a:cubicBezTo>
                  <a:pt x="2" y="69"/>
                  <a:pt x="1" y="72"/>
                  <a:pt x="1" y="73"/>
                </a:cubicBezTo>
                <a:cubicBezTo>
                  <a:pt x="1" y="72"/>
                  <a:pt x="1" y="73"/>
                  <a:pt x="1" y="74"/>
                </a:cubicBezTo>
                <a:cubicBezTo>
                  <a:pt x="1" y="74"/>
                  <a:pt x="0" y="76"/>
                  <a:pt x="0" y="77"/>
                </a:cubicBezTo>
                <a:cubicBezTo>
                  <a:pt x="1" y="77"/>
                  <a:pt x="1" y="76"/>
                  <a:pt x="1" y="76"/>
                </a:cubicBezTo>
                <a:cubicBezTo>
                  <a:pt x="1" y="77"/>
                  <a:pt x="1" y="79"/>
                  <a:pt x="0" y="79"/>
                </a:cubicBezTo>
                <a:cubicBezTo>
                  <a:pt x="0" y="79"/>
                  <a:pt x="0" y="78"/>
                  <a:pt x="0" y="79"/>
                </a:cubicBezTo>
                <a:cubicBezTo>
                  <a:pt x="0" y="79"/>
                  <a:pt x="0" y="81"/>
                  <a:pt x="0" y="82"/>
                </a:cubicBezTo>
                <a:cubicBezTo>
                  <a:pt x="0" y="84"/>
                  <a:pt x="0" y="84"/>
                  <a:pt x="0" y="87"/>
                </a:cubicBezTo>
                <a:cubicBezTo>
                  <a:pt x="0" y="89"/>
                  <a:pt x="0" y="90"/>
                  <a:pt x="0" y="91"/>
                </a:cubicBezTo>
                <a:cubicBezTo>
                  <a:pt x="0" y="93"/>
                  <a:pt x="0" y="94"/>
                  <a:pt x="0" y="96"/>
                </a:cubicBezTo>
                <a:cubicBezTo>
                  <a:pt x="1" y="98"/>
                  <a:pt x="1" y="99"/>
                  <a:pt x="2" y="102"/>
                </a:cubicBezTo>
                <a:cubicBezTo>
                  <a:pt x="3" y="105"/>
                  <a:pt x="3" y="108"/>
                  <a:pt x="3" y="109"/>
                </a:cubicBezTo>
                <a:cubicBezTo>
                  <a:pt x="3" y="110"/>
                  <a:pt x="4" y="111"/>
                  <a:pt x="4" y="113"/>
                </a:cubicBezTo>
                <a:cubicBezTo>
                  <a:pt x="4" y="114"/>
                  <a:pt x="4" y="113"/>
                  <a:pt x="3" y="113"/>
                </a:cubicBezTo>
                <a:cubicBezTo>
                  <a:pt x="4" y="114"/>
                  <a:pt x="5" y="117"/>
                  <a:pt x="5" y="119"/>
                </a:cubicBezTo>
                <a:cubicBezTo>
                  <a:pt x="6" y="121"/>
                  <a:pt x="7" y="122"/>
                  <a:pt x="7" y="120"/>
                </a:cubicBezTo>
                <a:cubicBezTo>
                  <a:pt x="7" y="121"/>
                  <a:pt x="8" y="123"/>
                  <a:pt x="9" y="125"/>
                </a:cubicBezTo>
                <a:cubicBezTo>
                  <a:pt x="10" y="126"/>
                  <a:pt x="11" y="128"/>
                  <a:pt x="11" y="129"/>
                </a:cubicBezTo>
                <a:cubicBezTo>
                  <a:pt x="12" y="131"/>
                  <a:pt x="11" y="130"/>
                  <a:pt x="10" y="128"/>
                </a:cubicBezTo>
                <a:cubicBezTo>
                  <a:pt x="10" y="128"/>
                  <a:pt x="10" y="128"/>
                  <a:pt x="10" y="128"/>
                </a:cubicBezTo>
                <a:cubicBezTo>
                  <a:pt x="10" y="129"/>
                  <a:pt x="11" y="130"/>
                  <a:pt x="12" y="132"/>
                </a:cubicBezTo>
                <a:cubicBezTo>
                  <a:pt x="12" y="132"/>
                  <a:pt x="12" y="133"/>
                  <a:pt x="13" y="133"/>
                </a:cubicBezTo>
                <a:cubicBezTo>
                  <a:pt x="12" y="132"/>
                  <a:pt x="13" y="132"/>
                  <a:pt x="14" y="133"/>
                </a:cubicBezTo>
                <a:cubicBezTo>
                  <a:pt x="14" y="134"/>
                  <a:pt x="16" y="136"/>
                  <a:pt x="17" y="138"/>
                </a:cubicBezTo>
                <a:cubicBezTo>
                  <a:pt x="17" y="138"/>
                  <a:pt x="17" y="139"/>
                  <a:pt x="18" y="140"/>
                </a:cubicBezTo>
                <a:cubicBezTo>
                  <a:pt x="17" y="140"/>
                  <a:pt x="17" y="139"/>
                  <a:pt x="16" y="139"/>
                </a:cubicBezTo>
                <a:cubicBezTo>
                  <a:pt x="16" y="139"/>
                  <a:pt x="16" y="140"/>
                  <a:pt x="18" y="142"/>
                </a:cubicBezTo>
                <a:cubicBezTo>
                  <a:pt x="19" y="143"/>
                  <a:pt x="20" y="144"/>
                  <a:pt x="21" y="145"/>
                </a:cubicBezTo>
                <a:cubicBezTo>
                  <a:pt x="20" y="144"/>
                  <a:pt x="21" y="144"/>
                  <a:pt x="21" y="144"/>
                </a:cubicBezTo>
                <a:cubicBezTo>
                  <a:pt x="22" y="145"/>
                  <a:pt x="23" y="146"/>
                  <a:pt x="25" y="147"/>
                </a:cubicBezTo>
                <a:cubicBezTo>
                  <a:pt x="24" y="147"/>
                  <a:pt x="25" y="147"/>
                  <a:pt x="27" y="148"/>
                </a:cubicBezTo>
                <a:cubicBezTo>
                  <a:pt x="28" y="150"/>
                  <a:pt x="30" y="151"/>
                  <a:pt x="31" y="152"/>
                </a:cubicBezTo>
                <a:cubicBezTo>
                  <a:pt x="32" y="153"/>
                  <a:pt x="32" y="154"/>
                  <a:pt x="32" y="154"/>
                </a:cubicBezTo>
                <a:cubicBezTo>
                  <a:pt x="32" y="154"/>
                  <a:pt x="31" y="153"/>
                  <a:pt x="31" y="153"/>
                </a:cubicBezTo>
                <a:cubicBezTo>
                  <a:pt x="30" y="153"/>
                  <a:pt x="31" y="154"/>
                  <a:pt x="32" y="156"/>
                </a:cubicBezTo>
                <a:cubicBezTo>
                  <a:pt x="35" y="158"/>
                  <a:pt x="37" y="159"/>
                  <a:pt x="38" y="159"/>
                </a:cubicBezTo>
                <a:cubicBezTo>
                  <a:pt x="38" y="159"/>
                  <a:pt x="36" y="158"/>
                  <a:pt x="38" y="158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39" y="160"/>
                  <a:pt x="40" y="161"/>
                  <a:pt x="43" y="163"/>
                </a:cubicBezTo>
                <a:cubicBezTo>
                  <a:pt x="43" y="163"/>
                  <a:pt x="42" y="163"/>
                  <a:pt x="42" y="163"/>
                </a:cubicBezTo>
                <a:cubicBezTo>
                  <a:pt x="43" y="164"/>
                  <a:pt x="45" y="165"/>
                  <a:pt x="45" y="165"/>
                </a:cubicBezTo>
                <a:cubicBezTo>
                  <a:pt x="45" y="166"/>
                  <a:pt x="45" y="165"/>
                  <a:pt x="45" y="166"/>
                </a:cubicBezTo>
                <a:cubicBezTo>
                  <a:pt x="47" y="167"/>
                  <a:pt x="51" y="168"/>
                  <a:pt x="51" y="169"/>
                </a:cubicBezTo>
                <a:cubicBezTo>
                  <a:pt x="53" y="170"/>
                  <a:pt x="54" y="170"/>
                  <a:pt x="55" y="170"/>
                </a:cubicBezTo>
                <a:cubicBezTo>
                  <a:pt x="55" y="170"/>
                  <a:pt x="52" y="168"/>
                  <a:pt x="53" y="168"/>
                </a:cubicBezTo>
                <a:cubicBezTo>
                  <a:pt x="57" y="170"/>
                  <a:pt x="61" y="172"/>
                  <a:pt x="63" y="173"/>
                </a:cubicBezTo>
                <a:cubicBezTo>
                  <a:pt x="63" y="173"/>
                  <a:pt x="63" y="173"/>
                  <a:pt x="64" y="173"/>
                </a:cubicBezTo>
                <a:cubicBezTo>
                  <a:pt x="66" y="174"/>
                  <a:pt x="68" y="173"/>
                  <a:pt x="70" y="173"/>
                </a:cubicBezTo>
                <a:cubicBezTo>
                  <a:pt x="71" y="174"/>
                  <a:pt x="73" y="174"/>
                  <a:pt x="72" y="174"/>
                </a:cubicBezTo>
                <a:cubicBezTo>
                  <a:pt x="74" y="175"/>
                  <a:pt x="77" y="175"/>
                  <a:pt x="78" y="176"/>
                </a:cubicBezTo>
                <a:cubicBezTo>
                  <a:pt x="77" y="176"/>
                  <a:pt x="75" y="176"/>
                  <a:pt x="74" y="176"/>
                </a:cubicBezTo>
                <a:cubicBezTo>
                  <a:pt x="73" y="176"/>
                  <a:pt x="72" y="176"/>
                  <a:pt x="72" y="176"/>
                </a:cubicBezTo>
                <a:cubicBezTo>
                  <a:pt x="73" y="176"/>
                  <a:pt x="74" y="176"/>
                  <a:pt x="76" y="177"/>
                </a:cubicBezTo>
                <a:cubicBezTo>
                  <a:pt x="78" y="177"/>
                  <a:pt x="81" y="177"/>
                  <a:pt x="84" y="177"/>
                </a:cubicBezTo>
                <a:cubicBezTo>
                  <a:pt x="87" y="177"/>
                  <a:pt x="89" y="177"/>
                  <a:pt x="90" y="177"/>
                </a:cubicBezTo>
                <a:cubicBezTo>
                  <a:pt x="90" y="177"/>
                  <a:pt x="90" y="176"/>
                  <a:pt x="90" y="176"/>
                </a:cubicBezTo>
                <a:cubicBezTo>
                  <a:pt x="93" y="176"/>
                  <a:pt x="93" y="176"/>
                  <a:pt x="96" y="175"/>
                </a:cubicBezTo>
                <a:cubicBezTo>
                  <a:pt x="97" y="175"/>
                  <a:pt x="99" y="175"/>
                  <a:pt x="101" y="175"/>
                </a:cubicBezTo>
                <a:cubicBezTo>
                  <a:pt x="102" y="175"/>
                  <a:pt x="103" y="175"/>
                  <a:pt x="103" y="176"/>
                </a:cubicBezTo>
                <a:cubicBezTo>
                  <a:pt x="103" y="176"/>
                  <a:pt x="101" y="176"/>
                  <a:pt x="100" y="176"/>
                </a:cubicBezTo>
                <a:cubicBezTo>
                  <a:pt x="101" y="176"/>
                  <a:pt x="100" y="177"/>
                  <a:pt x="100" y="177"/>
                </a:cubicBezTo>
                <a:cubicBezTo>
                  <a:pt x="99" y="177"/>
                  <a:pt x="98" y="177"/>
                  <a:pt x="97" y="177"/>
                </a:cubicBezTo>
                <a:cubicBezTo>
                  <a:pt x="95" y="177"/>
                  <a:pt x="93" y="177"/>
                  <a:pt x="93" y="178"/>
                </a:cubicBezTo>
                <a:cubicBezTo>
                  <a:pt x="96" y="178"/>
                  <a:pt x="97" y="177"/>
                  <a:pt x="98" y="177"/>
                </a:cubicBezTo>
                <a:cubicBezTo>
                  <a:pt x="99" y="177"/>
                  <a:pt x="100" y="177"/>
                  <a:pt x="102" y="176"/>
                </a:cubicBezTo>
                <a:cubicBezTo>
                  <a:pt x="104" y="176"/>
                  <a:pt x="102" y="177"/>
                  <a:pt x="102" y="177"/>
                </a:cubicBezTo>
                <a:cubicBezTo>
                  <a:pt x="103" y="177"/>
                  <a:pt x="105" y="177"/>
                  <a:pt x="107" y="176"/>
                </a:cubicBezTo>
                <a:cubicBezTo>
                  <a:pt x="108" y="176"/>
                  <a:pt x="108" y="177"/>
                  <a:pt x="108" y="176"/>
                </a:cubicBezTo>
                <a:cubicBezTo>
                  <a:pt x="109" y="176"/>
                  <a:pt x="110" y="176"/>
                  <a:pt x="110" y="176"/>
                </a:cubicBezTo>
                <a:cubicBezTo>
                  <a:pt x="112" y="176"/>
                  <a:pt x="111" y="176"/>
                  <a:pt x="112" y="176"/>
                </a:cubicBezTo>
                <a:cubicBezTo>
                  <a:pt x="113" y="175"/>
                  <a:pt x="113" y="175"/>
                  <a:pt x="115" y="175"/>
                </a:cubicBezTo>
                <a:cubicBezTo>
                  <a:pt x="115" y="175"/>
                  <a:pt x="113" y="175"/>
                  <a:pt x="114" y="175"/>
                </a:cubicBezTo>
                <a:cubicBezTo>
                  <a:pt x="114" y="174"/>
                  <a:pt x="116" y="174"/>
                  <a:pt x="118" y="173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6" y="173"/>
                  <a:pt x="118" y="172"/>
                  <a:pt x="117" y="171"/>
                </a:cubicBezTo>
                <a:cubicBezTo>
                  <a:pt x="115" y="172"/>
                  <a:pt x="113" y="173"/>
                  <a:pt x="111" y="173"/>
                </a:cubicBezTo>
                <a:cubicBezTo>
                  <a:pt x="111" y="173"/>
                  <a:pt x="111" y="172"/>
                  <a:pt x="114" y="172"/>
                </a:cubicBezTo>
                <a:cubicBezTo>
                  <a:pt x="115" y="171"/>
                  <a:pt x="118" y="171"/>
                  <a:pt x="119" y="171"/>
                </a:cubicBezTo>
                <a:cubicBezTo>
                  <a:pt x="120" y="170"/>
                  <a:pt x="122" y="170"/>
                  <a:pt x="123" y="169"/>
                </a:cubicBezTo>
                <a:cubicBezTo>
                  <a:pt x="125" y="168"/>
                  <a:pt x="123" y="169"/>
                  <a:pt x="122" y="168"/>
                </a:cubicBezTo>
                <a:cubicBezTo>
                  <a:pt x="119" y="169"/>
                  <a:pt x="118" y="170"/>
                  <a:pt x="116" y="170"/>
                </a:cubicBezTo>
                <a:cubicBezTo>
                  <a:pt x="117" y="169"/>
                  <a:pt x="119" y="168"/>
                  <a:pt x="121" y="167"/>
                </a:cubicBezTo>
                <a:cubicBezTo>
                  <a:pt x="123" y="167"/>
                  <a:pt x="124" y="167"/>
                  <a:pt x="126" y="166"/>
                </a:cubicBezTo>
                <a:cubicBezTo>
                  <a:pt x="127" y="165"/>
                  <a:pt x="127" y="166"/>
                  <a:pt x="126" y="166"/>
                </a:cubicBezTo>
                <a:cubicBezTo>
                  <a:pt x="125" y="167"/>
                  <a:pt x="125" y="167"/>
                  <a:pt x="127" y="167"/>
                </a:cubicBezTo>
                <a:cubicBezTo>
                  <a:pt x="129" y="166"/>
                  <a:pt x="132" y="165"/>
                  <a:pt x="134" y="163"/>
                </a:cubicBezTo>
                <a:cubicBezTo>
                  <a:pt x="136" y="162"/>
                  <a:pt x="136" y="162"/>
                  <a:pt x="136" y="161"/>
                </a:cubicBezTo>
                <a:cubicBezTo>
                  <a:pt x="137" y="161"/>
                  <a:pt x="137" y="161"/>
                  <a:pt x="138" y="160"/>
                </a:cubicBezTo>
                <a:cubicBezTo>
                  <a:pt x="135" y="162"/>
                  <a:pt x="135" y="161"/>
                  <a:pt x="136" y="161"/>
                </a:cubicBezTo>
                <a:cubicBezTo>
                  <a:pt x="136" y="160"/>
                  <a:pt x="137" y="159"/>
                  <a:pt x="136" y="160"/>
                </a:cubicBezTo>
                <a:cubicBezTo>
                  <a:pt x="133" y="161"/>
                  <a:pt x="132" y="162"/>
                  <a:pt x="131" y="163"/>
                </a:cubicBezTo>
                <a:cubicBezTo>
                  <a:pt x="130" y="163"/>
                  <a:pt x="128" y="164"/>
                  <a:pt x="127" y="164"/>
                </a:cubicBezTo>
                <a:cubicBezTo>
                  <a:pt x="125" y="164"/>
                  <a:pt x="125" y="164"/>
                  <a:pt x="127" y="163"/>
                </a:cubicBezTo>
                <a:cubicBezTo>
                  <a:pt x="128" y="163"/>
                  <a:pt x="128" y="163"/>
                  <a:pt x="129" y="163"/>
                </a:cubicBezTo>
                <a:cubicBezTo>
                  <a:pt x="130" y="162"/>
                  <a:pt x="131" y="162"/>
                  <a:pt x="132" y="161"/>
                </a:cubicBezTo>
                <a:cubicBezTo>
                  <a:pt x="133" y="160"/>
                  <a:pt x="133" y="160"/>
                  <a:pt x="134" y="159"/>
                </a:cubicBezTo>
                <a:cubicBezTo>
                  <a:pt x="136" y="158"/>
                  <a:pt x="137" y="158"/>
                  <a:pt x="138" y="157"/>
                </a:cubicBezTo>
                <a:cubicBezTo>
                  <a:pt x="139" y="156"/>
                  <a:pt x="141" y="156"/>
                  <a:pt x="142" y="154"/>
                </a:cubicBezTo>
                <a:cubicBezTo>
                  <a:pt x="142" y="154"/>
                  <a:pt x="142" y="153"/>
                  <a:pt x="143" y="152"/>
                </a:cubicBezTo>
                <a:cubicBezTo>
                  <a:pt x="141" y="154"/>
                  <a:pt x="140" y="154"/>
                  <a:pt x="139" y="155"/>
                </a:cubicBezTo>
                <a:cubicBezTo>
                  <a:pt x="138" y="156"/>
                  <a:pt x="138" y="156"/>
                  <a:pt x="137" y="156"/>
                </a:cubicBezTo>
                <a:cubicBezTo>
                  <a:pt x="137" y="156"/>
                  <a:pt x="137" y="157"/>
                  <a:pt x="136" y="157"/>
                </a:cubicBezTo>
                <a:cubicBezTo>
                  <a:pt x="135" y="157"/>
                  <a:pt x="136" y="157"/>
                  <a:pt x="136" y="156"/>
                </a:cubicBezTo>
                <a:cubicBezTo>
                  <a:pt x="135" y="157"/>
                  <a:pt x="135" y="157"/>
                  <a:pt x="133" y="158"/>
                </a:cubicBezTo>
                <a:cubicBezTo>
                  <a:pt x="133" y="158"/>
                  <a:pt x="132" y="159"/>
                  <a:pt x="131" y="159"/>
                </a:cubicBezTo>
                <a:cubicBezTo>
                  <a:pt x="132" y="159"/>
                  <a:pt x="131" y="159"/>
                  <a:pt x="131" y="160"/>
                </a:cubicBezTo>
                <a:cubicBezTo>
                  <a:pt x="131" y="159"/>
                  <a:pt x="130" y="160"/>
                  <a:pt x="131" y="159"/>
                </a:cubicBezTo>
                <a:cubicBezTo>
                  <a:pt x="128" y="161"/>
                  <a:pt x="127" y="161"/>
                  <a:pt x="125" y="162"/>
                </a:cubicBezTo>
                <a:cubicBezTo>
                  <a:pt x="124" y="162"/>
                  <a:pt x="126" y="160"/>
                  <a:pt x="124" y="161"/>
                </a:cubicBezTo>
                <a:cubicBezTo>
                  <a:pt x="121" y="162"/>
                  <a:pt x="121" y="163"/>
                  <a:pt x="119" y="163"/>
                </a:cubicBezTo>
                <a:cubicBezTo>
                  <a:pt x="117" y="164"/>
                  <a:pt x="114" y="165"/>
                  <a:pt x="113" y="166"/>
                </a:cubicBezTo>
                <a:cubicBezTo>
                  <a:pt x="113" y="166"/>
                  <a:pt x="112" y="166"/>
                  <a:pt x="112" y="16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11" y="166"/>
                  <a:pt x="109" y="167"/>
                  <a:pt x="108" y="167"/>
                </a:cubicBezTo>
                <a:cubicBezTo>
                  <a:pt x="109" y="167"/>
                  <a:pt x="109" y="167"/>
                  <a:pt x="110" y="166"/>
                </a:cubicBezTo>
                <a:cubicBezTo>
                  <a:pt x="107" y="167"/>
                  <a:pt x="106" y="166"/>
                  <a:pt x="105" y="166"/>
                </a:cubicBezTo>
                <a:cubicBezTo>
                  <a:pt x="104" y="166"/>
                  <a:pt x="103" y="167"/>
                  <a:pt x="102" y="167"/>
                </a:cubicBezTo>
                <a:cubicBezTo>
                  <a:pt x="101" y="167"/>
                  <a:pt x="102" y="167"/>
                  <a:pt x="100" y="167"/>
                </a:cubicBezTo>
                <a:cubicBezTo>
                  <a:pt x="100" y="167"/>
                  <a:pt x="102" y="167"/>
                  <a:pt x="102" y="166"/>
                </a:cubicBezTo>
                <a:cubicBezTo>
                  <a:pt x="101" y="166"/>
                  <a:pt x="99" y="166"/>
                  <a:pt x="97" y="167"/>
                </a:cubicBezTo>
                <a:cubicBezTo>
                  <a:pt x="97" y="167"/>
                  <a:pt x="97" y="166"/>
                  <a:pt x="96" y="167"/>
                </a:cubicBezTo>
                <a:cubicBezTo>
                  <a:pt x="95" y="167"/>
                  <a:pt x="94" y="167"/>
                  <a:pt x="95" y="167"/>
                </a:cubicBezTo>
                <a:cubicBezTo>
                  <a:pt x="92" y="167"/>
                  <a:pt x="90" y="168"/>
                  <a:pt x="88" y="168"/>
                </a:cubicBezTo>
                <a:cubicBezTo>
                  <a:pt x="88" y="168"/>
                  <a:pt x="87" y="167"/>
                  <a:pt x="85" y="167"/>
                </a:cubicBezTo>
                <a:cubicBezTo>
                  <a:pt x="82" y="167"/>
                  <a:pt x="80" y="167"/>
                  <a:pt x="79" y="166"/>
                </a:cubicBezTo>
                <a:cubicBezTo>
                  <a:pt x="77" y="166"/>
                  <a:pt x="76" y="166"/>
                  <a:pt x="76" y="165"/>
                </a:cubicBezTo>
                <a:cubicBezTo>
                  <a:pt x="77" y="165"/>
                  <a:pt x="78" y="165"/>
                  <a:pt x="79" y="165"/>
                </a:cubicBezTo>
                <a:cubicBezTo>
                  <a:pt x="81" y="166"/>
                  <a:pt x="82" y="166"/>
                  <a:pt x="84" y="166"/>
                </a:cubicBezTo>
                <a:cubicBezTo>
                  <a:pt x="84" y="166"/>
                  <a:pt x="85" y="166"/>
                  <a:pt x="86" y="166"/>
                </a:cubicBezTo>
                <a:cubicBezTo>
                  <a:pt x="87" y="166"/>
                  <a:pt x="89" y="166"/>
                  <a:pt x="90" y="166"/>
                </a:cubicBezTo>
                <a:cubicBezTo>
                  <a:pt x="90" y="165"/>
                  <a:pt x="93" y="165"/>
                  <a:pt x="95" y="165"/>
                </a:cubicBezTo>
                <a:cubicBezTo>
                  <a:pt x="94" y="165"/>
                  <a:pt x="95" y="165"/>
                  <a:pt x="95" y="165"/>
                </a:cubicBezTo>
                <a:cubicBezTo>
                  <a:pt x="94" y="165"/>
                  <a:pt x="92" y="165"/>
                  <a:pt x="91" y="165"/>
                </a:cubicBezTo>
                <a:cubicBezTo>
                  <a:pt x="90" y="165"/>
                  <a:pt x="91" y="165"/>
                  <a:pt x="91" y="165"/>
                </a:cubicBezTo>
                <a:cubicBezTo>
                  <a:pt x="89" y="165"/>
                  <a:pt x="88" y="165"/>
                  <a:pt x="86" y="165"/>
                </a:cubicBezTo>
                <a:cubicBezTo>
                  <a:pt x="85" y="165"/>
                  <a:pt x="85" y="165"/>
                  <a:pt x="84" y="165"/>
                </a:cubicBezTo>
                <a:cubicBezTo>
                  <a:pt x="83" y="164"/>
                  <a:pt x="83" y="164"/>
                  <a:pt x="85" y="164"/>
                </a:cubicBezTo>
                <a:cubicBezTo>
                  <a:pt x="86" y="164"/>
                  <a:pt x="85" y="165"/>
                  <a:pt x="87" y="165"/>
                </a:cubicBezTo>
                <a:cubicBezTo>
                  <a:pt x="88" y="164"/>
                  <a:pt x="87" y="164"/>
                  <a:pt x="85" y="164"/>
                </a:cubicBezTo>
                <a:cubicBezTo>
                  <a:pt x="85" y="164"/>
                  <a:pt x="83" y="164"/>
                  <a:pt x="81" y="164"/>
                </a:cubicBezTo>
                <a:cubicBezTo>
                  <a:pt x="83" y="164"/>
                  <a:pt x="83" y="163"/>
                  <a:pt x="83" y="163"/>
                </a:cubicBezTo>
                <a:cubicBezTo>
                  <a:pt x="85" y="163"/>
                  <a:pt x="86" y="163"/>
                  <a:pt x="87" y="163"/>
                </a:cubicBezTo>
                <a:cubicBezTo>
                  <a:pt x="89" y="163"/>
                  <a:pt x="90" y="163"/>
                  <a:pt x="92" y="163"/>
                </a:cubicBezTo>
                <a:cubicBezTo>
                  <a:pt x="92" y="163"/>
                  <a:pt x="93" y="164"/>
                  <a:pt x="95" y="164"/>
                </a:cubicBezTo>
                <a:cubicBezTo>
                  <a:pt x="95" y="164"/>
                  <a:pt x="96" y="164"/>
                  <a:pt x="97" y="164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9" y="164"/>
                  <a:pt x="100" y="164"/>
                  <a:pt x="100" y="164"/>
                </a:cubicBezTo>
                <a:cubicBezTo>
                  <a:pt x="99" y="164"/>
                  <a:pt x="99" y="165"/>
                  <a:pt x="101" y="165"/>
                </a:cubicBezTo>
                <a:cubicBezTo>
                  <a:pt x="103" y="164"/>
                  <a:pt x="105" y="163"/>
                  <a:pt x="107" y="163"/>
                </a:cubicBezTo>
                <a:cubicBezTo>
                  <a:pt x="107" y="162"/>
                  <a:pt x="107" y="162"/>
                  <a:pt x="106" y="162"/>
                </a:cubicBezTo>
                <a:cubicBezTo>
                  <a:pt x="106" y="162"/>
                  <a:pt x="105" y="163"/>
                  <a:pt x="105" y="163"/>
                </a:cubicBezTo>
                <a:cubicBezTo>
                  <a:pt x="103" y="163"/>
                  <a:pt x="103" y="163"/>
                  <a:pt x="104" y="162"/>
                </a:cubicBezTo>
                <a:cubicBezTo>
                  <a:pt x="104" y="162"/>
                  <a:pt x="105" y="161"/>
                  <a:pt x="103" y="161"/>
                </a:cubicBezTo>
                <a:cubicBezTo>
                  <a:pt x="104" y="161"/>
                  <a:pt x="103" y="161"/>
                  <a:pt x="103" y="161"/>
                </a:cubicBezTo>
                <a:cubicBezTo>
                  <a:pt x="103" y="161"/>
                  <a:pt x="102" y="161"/>
                  <a:pt x="102" y="161"/>
                </a:cubicBezTo>
                <a:cubicBezTo>
                  <a:pt x="102" y="161"/>
                  <a:pt x="103" y="161"/>
                  <a:pt x="104" y="160"/>
                </a:cubicBezTo>
                <a:cubicBezTo>
                  <a:pt x="104" y="160"/>
                  <a:pt x="105" y="160"/>
                  <a:pt x="106" y="160"/>
                </a:cubicBezTo>
                <a:cubicBezTo>
                  <a:pt x="107" y="160"/>
                  <a:pt x="109" y="160"/>
                  <a:pt x="109" y="159"/>
                </a:cubicBezTo>
                <a:cubicBezTo>
                  <a:pt x="111" y="159"/>
                  <a:pt x="112" y="159"/>
                  <a:pt x="113" y="159"/>
                </a:cubicBezTo>
                <a:cubicBezTo>
                  <a:pt x="111" y="159"/>
                  <a:pt x="110" y="160"/>
                  <a:pt x="110" y="160"/>
                </a:cubicBezTo>
                <a:cubicBezTo>
                  <a:pt x="110" y="160"/>
                  <a:pt x="111" y="160"/>
                  <a:pt x="111" y="160"/>
                </a:cubicBezTo>
                <a:cubicBezTo>
                  <a:pt x="111" y="160"/>
                  <a:pt x="109" y="161"/>
                  <a:pt x="108" y="161"/>
                </a:cubicBezTo>
                <a:cubicBezTo>
                  <a:pt x="107" y="161"/>
                  <a:pt x="107" y="162"/>
                  <a:pt x="108" y="162"/>
                </a:cubicBezTo>
                <a:cubicBezTo>
                  <a:pt x="110" y="161"/>
                  <a:pt x="111" y="161"/>
                  <a:pt x="112" y="161"/>
                </a:cubicBezTo>
                <a:cubicBezTo>
                  <a:pt x="113" y="161"/>
                  <a:pt x="114" y="161"/>
                  <a:pt x="115" y="160"/>
                </a:cubicBezTo>
                <a:cubicBezTo>
                  <a:pt x="116" y="160"/>
                  <a:pt x="117" y="160"/>
                  <a:pt x="118" y="159"/>
                </a:cubicBezTo>
                <a:cubicBezTo>
                  <a:pt x="119" y="158"/>
                  <a:pt x="122" y="157"/>
                  <a:pt x="124" y="157"/>
                </a:cubicBezTo>
                <a:cubicBezTo>
                  <a:pt x="121" y="158"/>
                  <a:pt x="120" y="158"/>
                  <a:pt x="119" y="159"/>
                </a:cubicBezTo>
                <a:cubicBezTo>
                  <a:pt x="121" y="159"/>
                  <a:pt x="122" y="158"/>
                  <a:pt x="123" y="158"/>
                </a:cubicBezTo>
                <a:cubicBezTo>
                  <a:pt x="124" y="157"/>
                  <a:pt x="126" y="156"/>
                  <a:pt x="128" y="155"/>
                </a:cubicBezTo>
                <a:cubicBezTo>
                  <a:pt x="128" y="155"/>
                  <a:pt x="129" y="154"/>
                  <a:pt x="129" y="154"/>
                </a:cubicBezTo>
                <a:cubicBezTo>
                  <a:pt x="129" y="154"/>
                  <a:pt x="127" y="155"/>
                  <a:pt x="126" y="155"/>
                </a:cubicBezTo>
                <a:cubicBezTo>
                  <a:pt x="127" y="154"/>
                  <a:pt x="129" y="153"/>
                  <a:pt x="131" y="152"/>
                </a:cubicBezTo>
                <a:cubicBezTo>
                  <a:pt x="133" y="150"/>
                  <a:pt x="136" y="149"/>
                  <a:pt x="136" y="148"/>
                </a:cubicBezTo>
                <a:cubicBezTo>
                  <a:pt x="137" y="147"/>
                  <a:pt x="137" y="147"/>
                  <a:pt x="138" y="146"/>
                </a:cubicBezTo>
                <a:cubicBezTo>
                  <a:pt x="139" y="146"/>
                  <a:pt x="139" y="145"/>
                  <a:pt x="138" y="146"/>
                </a:cubicBezTo>
                <a:cubicBezTo>
                  <a:pt x="139" y="145"/>
                  <a:pt x="140" y="144"/>
                  <a:pt x="140" y="143"/>
                </a:cubicBezTo>
                <a:cubicBezTo>
                  <a:pt x="138" y="145"/>
                  <a:pt x="140" y="143"/>
                  <a:pt x="141" y="142"/>
                </a:cubicBezTo>
                <a:cubicBezTo>
                  <a:pt x="141" y="142"/>
                  <a:pt x="140" y="142"/>
                  <a:pt x="141" y="142"/>
                </a:cubicBezTo>
                <a:cubicBezTo>
                  <a:pt x="141" y="141"/>
                  <a:pt x="142" y="140"/>
                  <a:pt x="142" y="139"/>
                </a:cubicBezTo>
                <a:cubicBezTo>
                  <a:pt x="143" y="139"/>
                  <a:pt x="143" y="139"/>
                  <a:pt x="143" y="138"/>
                </a:cubicBezTo>
                <a:cubicBezTo>
                  <a:pt x="145" y="136"/>
                  <a:pt x="147" y="134"/>
                  <a:pt x="146" y="133"/>
                </a:cubicBezTo>
                <a:cubicBezTo>
                  <a:pt x="149" y="130"/>
                  <a:pt x="150" y="127"/>
                  <a:pt x="151" y="126"/>
                </a:cubicBezTo>
                <a:cubicBezTo>
                  <a:pt x="151" y="126"/>
                  <a:pt x="152" y="125"/>
                  <a:pt x="152" y="125"/>
                </a:cubicBezTo>
                <a:cubicBezTo>
                  <a:pt x="151" y="125"/>
                  <a:pt x="151" y="125"/>
                  <a:pt x="151" y="126"/>
                </a:cubicBezTo>
                <a:cubicBezTo>
                  <a:pt x="152" y="125"/>
                  <a:pt x="152" y="125"/>
                  <a:pt x="152" y="124"/>
                </a:cubicBezTo>
                <a:cubicBezTo>
                  <a:pt x="152" y="125"/>
                  <a:pt x="152" y="124"/>
                  <a:pt x="152" y="124"/>
                </a:cubicBezTo>
                <a:cubicBezTo>
                  <a:pt x="152" y="124"/>
                  <a:pt x="152" y="125"/>
                  <a:pt x="151" y="125"/>
                </a:cubicBezTo>
                <a:cubicBezTo>
                  <a:pt x="151" y="125"/>
                  <a:pt x="151" y="124"/>
                  <a:pt x="152" y="123"/>
                </a:cubicBezTo>
                <a:cubicBezTo>
                  <a:pt x="152" y="122"/>
                  <a:pt x="152" y="123"/>
                  <a:pt x="153" y="122"/>
                </a:cubicBezTo>
                <a:cubicBezTo>
                  <a:pt x="153" y="122"/>
                  <a:pt x="153" y="122"/>
                  <a:pt x="153" y="122"/>
                </a:cubicBezTo>
                <a:cubicBezTo>
                  <a:pt x="152" y="122"/>
                  <a:pt x="152" y="123"/>
                  <a:pt x="152" y="123"/>
                </a:cubicBezTo>
                <a:cubicBezTo>
                  <a:pt x="152" y="122"/>
                  <a:pt x="152" y="122"/>
                  <a:pt x="152" y="121"/>
                </a:cubicBezTo>
                <a:cubicBezTo>
                  <a:pt x="152" y="121"/>
                  <a:pt x="153" y="121"/>
                  <a:pt x="153" y="120"/>
                </a:cubicBezTo>
                <a:cubicBezTo>
                  <a:pt x="153" y="120"/>
                  <a:pt x="153" y="120"/>
                  <a:pt x="153" y="121"/>
                </a:cubicBezTo>
                <a:cubicBezTo>
                  <a:pt x="153" y="121"/>
                  <a:pt x="152" y="121"/>
                  <a:pt x="152" y="122"/>
                </a:cubicBezTo>
                <a:cubicBezTo>
                  <a:pt x="152" y="122"/>
                  <a:pt x="153" y="120"/>
                  <a:pt x="153" y="120"/>
                </a:cubicBezTo>
                <a:cubicBezTo>
                  <a:pt x="153" y="119"/>
                  <a:pt x="153" y="120"/>
                  <a:pt x="153" y="119"/>
                </a:cubicBezTo>
                <a:cubicBezTo>
                  <a:pt x="154" y="118"/>
                  <a:pt x="154" y="116"/>
                  <a:pt x="154" y="115"/>
                </a:cubicBezTo>
                <a:cubicBezTo>
                  <a:pt x="154" y="115"/>
                  <a:pt x="153" y="117"/>
                  <a:pt x="152" y="118"/>
                </a:cubicBezTo>
                <a:cubicBezTo>
                  <a:pt x="151" y="119"/>
                  <a:pt x="151" y="120"/>
                  <a:pt x="151" y="119"/>
                </a:cubicBezTo>
                <a:cubicBezTo>
                  <a:pt x="151" y="119"/>
                  <a:pt x="151" y="118"/>
                  <a:pt x="152" y="117"/>
                </a:cubicBezTo>
                <a:cubicBezTo>
                  <a:pt x="152" y="116"/>
                  <a:pt x="153" y="115"/>
                  <a:pt x="153" y="114"/>
                </a:cubicBezTo>
                <a:cubicBezTo>
                  <a:pt x="153" y="114"/>
                  <a:pt x="153" y="113"/>
                  <a:pt x="154" y="113"/>
                </a:cubicBezTo>
                <a:cubicBezTo>
                  <a:pt x="154" y="113"/>
                  <a:pt x="153" y="115"/>
                  <a:pt x="153" y="115"/>
                </a:cubicBezTo>
                <a:cubicBezTo>
                  <a:pt x="154" y="115"/>
                  <a:pt x="154" y="113"/>
                  <a:pt x="155" y="112"/>
                </a:cubicBezTo>
                <a:cubicBezTo>
                  <a:pt x="155" y="111"/>
                  <a:pt x="156" y="109"/>
                  <a:pt x="156" y="108"/>
                </a:cubicBezTo>
                <a:cubicBezTo>
                  <a:pt x="157" y="107"/>
                  <a:pt x="156" y="106"/>
                  <a:pt x="156" y="109"/>
                </a:cubicBezTo>
                <a:cubicBezTo>
                  <a:pt x="155" y="109"/>
                  <a:pt x="155" y="109"/>
                  <a:pt x="155" y="110"/>
                </a:cubicBezTo>
                <a:cubicBezTo>
                  <a:pt x="155" y="111"/>
                  <a:pt x="154" y="112"/>
                  <a:pt x="154" y="112"/>
                </a:cubicBezTo>
                <a:cubicBezTo>
                  <a:pt x="154" y="111"/>
                  <a:pt x="154" y="111"/>
                  <a:pt x="155" y="111"/>
                </a:cubicBezTo>
                <a:cubicBezTo>
                  <a:pt x="154" y="110"/>
                  <a:pt x="154" y="111"/>
                  <a:pt x="153" y="114"/>
                </a:cubicBezTo>
                <a:cubicBezTo>
                  <a:pt x="152" y="115"/>
                  <a:pt x="152" y="116"/>
                  <a:pt x="151" y="118"/>
                </a:cubicBezTo>
                <a:cubicBezTo>
                  <a:pt x="150" y="119"/>
                  <a:pt x="149" y="121"/>
                  <a:pt x="148" y="121"/>
                </a:cubicBezTo>
                <a:cubicBezTo>
                  <a:pt x="148" y="121"/>
                  <a:pt x="148" y="121"/>
                  <a:pt x="148" y="120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46" y="122"/>
                  <a:pt x="146" y="122"/>
                  <a:pt x="145" y="123"/>
                </a:cubicBezTo>
                <a:cubicBezTo>
                  <a:pt x="145" y="123"/>
                  <a:pt x="146" y="122"/>
                  <a:pt x="145" y="121"/>
                </a:cubicBezTo>
                <a:cubicBezTo>
                  <a:pt x="144" y="123"/>
                  <a:pt x="144" y="123"/>
                  <a:pt x="143" y="125"/>
                </a:cubicBezTo>
                <a:cubicBezTo>
                  <a:pt x="143" y="125"/>
                  <a:pt x="142" y="125"/>
                  <a:pt x="142" y="124"/>
                </a:cubicBezTo>
                <a:cubicBezTo>
                  <a:pt x="141" y="126"/>
                  <a:pt x="141" y="125"/>
                  <a:pt x="140" y="127"/>
                </a:cubicBezTo>
                <a:cubicBezTo>
                  <a:pt x="139" y="126"/>
                  <a:pt x="139" y="127"/>
                  <a:pt x="137" y="128"/>
                </a:cubicBezTo>
                <a:cubicBezTo>
                  <a:pt x="136" y="129"/>
                  <a:pt x="135" y="130"/>
                  <a:pt x="133" y="131"/>
                </a:cubicBezTo>
                <a:cubicBezTo>
                  <a:pt x="133" y="132"/>
                  <a:pt x="132" y="133"/>
                  <a:pt x="131" y="134"/>
                </a:cubicBezTo>
                <a:cubicBezTo>
                  <a:pt x="130" y="135"/>
                  <a:pt x="129" y="135"/>
                  <a:pt x="128" y="136"/>
                </a:cubicBezTo>
                <a:cubicBezTo>
                  <a:pt x="128" y="136"/>
                  <a:pt x="128" y="136"/>
                  <a:pt x="127" y="136"/>
                </a:cubicBezTo>
                <a:cubicBezTo>
                  <a:pt x="126" y="136"/>
                  <a:pt x="124" y="138"/>
                  <a:pt x="124" y="138"/>
                </a:cubicBezTo>
                <a:cubicBezTo>
                  <a:pt x="123" y="138"/>
                  <a:pt x="125" y="136"/>
                  <a:pt x="124" y="136"/>
                </a:cubicBezTo>
                <a:cubicBezTo>
                  <a:pt x="124" y="136"/>
                  <a:pt x="124" y="136"/>
                  <a:pt x="125" y="135"/>
                </a:cubicBezTo>
                <a:cubicBezTo>
                  <a:pt x="126" y="136"/>
                  <a:pt x="127" y="135"/>
                  <a:pt x="128" y="134"/>
                </a:cubicBezTo>
                <a:cubicBezTo>
                  <a:pt x="129" y="133"/>
                  <a:pt x="129" y="132"/>
                  <a:pt x="128" y="132"/>
                </a:cubicBezTo>
                <a:cubicBezTo>
                  <a:pt x="129" y="131"/>
                  <a:pt x="129" y="131"/>
                  <a:pt x="131" y="129"/>
                </a:cubicBezTo>
                <a:cubicBezTo>
                  <a:pt x="131" y="129"/>
                  <a:pt x="131" y="130"/>
                  <a:pt x="131" y="129"/>
                </a:cubicBezTo>
                <a:cubicBezTo>
                  <a:pt x="132" y="129"/>
                  <a:pt x="132" y="129"/>
                  <a:pt x="132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3" y="128"/>
                  <a:pt x="133" y="127"/>
                  <a:pt x="133" y="126"/>
                </a:cubicBezTo>
                <a:cubicBezTo>
                  <a:pt x="133" y="127"/>
                  <a:pt x="132" y="127"/>
                  <a:pt x="132" y="127"/>
                </a:cubicBezTo>
                <a:cubicBezTo>
                  <a:pt x="131" y="127"/>
                  <a:pt x="130" y="128"/>
                  <a:pt x="127" y="131"/>
                </a:cubicBezTo>
                <a:cubicBezTo>
                  <a:pt x="126" y="132"/>
                  <a:pt x="125" y="132"/>
                  <a:pt x="124" y="133"/>
                </a:cubicBezTo>
                <a:cubicBezTo>
                  <a:pt x="123" y="134"/>
                  <a:pt x="124" y="134"/>
                  <a:pt x="124" y="134"/>
                </a:cubicBezTo>
                <a:cubicBezTo>
                  <a:pt x="123" y="135"/>
                  <a:pt x="122" y="136"/>
                  <a:pt x="124" y="135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3" y="136"/>
                  <a:pt x="122" y="136"/>
                  <a:pt x="122" y="136"/>
                </a:cubicBezTo>
                <a:cubicBezTo>
                  <a:pt x="120" y="137"/>
                  <a:pt x="120" y="136"/>
                  <a:pt x="121" y="135"/>
                </a:cubicBezTo>
                <a:cubicBezTo>
                  <a:pt x="119" y="136"/>
                  <a:pt x="120" y="134"/>
                  <a:pt x="119" y="135"/>
                </a:cubicBezTo>
                <a:cubicBezTo>
                  <a:pt x="119" y="135"/>
                  <a:pt x="119" y="134"/>
                  <a:pt x="120" y="134"/>
                </a:cubicBezTo>
                <a:cubicBezTo>
                  <a:pt x="121" y="133"/>
                  <a:pt x="121" y="133"/>
                  <a:pt x="122" y="132"/>
                </a:cubicBezTo>
                <a:cubicBezTo>
                  <a:pt x="122" y="132"/>
                  <a:pt x="123" y="131"/>
                  <a:pt x="124" y="131"/>
                </a:cubicBezTo>
                <a:cubicBezTo>
                  <a:pt x="124" y="131"/>
                  <a:pt x="124" y="131"/>
                  <a:pt x="124" y="130"/>
                </a:cubicBezTo>
                <a:cubicBezTo>
                  <a:pt x="124" y="130"/>
                  <a:pt x="127" y="127"/>
                  <a:pt x="125" y="128"/>
                </a:cubicBezTo>
                <a:cubicBezTo>
                  <a:pt x="126" y="127"/>
                  <a:pt x="125" y="127"/>
                  <a:pt x="127" y="126"/>
                </a:cubicBezTo>
                <a:cubicBezTo>
                  <a:pt x="127" y="127"/>
                  <a:pt x="126" y="127"/>
                  <a:pt x="126" y="127"/>
                </a:cubicBezTo>
                <a:cubicBezTo>
                  <a:pt x="127" y="127"/>
                  <a:pt x="128" y="126"/>
                  <a:pt x="128" y="125"/>
                </a:cubicBezTo>
                <a:cubicBezTo>
                  <a:pt x="128" y="125"/>
                  <a:pt x="128" y="125"/>
                  <a:pt x="129" y="125"/>
                </a:cubicBezTo>
                <a:cubicBezTo>
                  <a:pt x="129" y="125"/>
                  <a:pt x="130" y="124"/>
                  <a:pt x="130" y="124"/>
                </a:cubicBezTo>
                <a:cubicBezTo>
                  <a:pt x="131" y="123"/>
                  <a:pt x="132" y="123"/>
                  <a:pt x="133" y="122"/>
                </a:cubicBezTo>
                <a:cubicBezTo>
                  <a:pt x="133" y="120"/>
                  <a:pt x="133" y="121"/>
                  <a:pt x="132" y="121"/>
                </a:cubicBezTo>
                <a:cubicBezTo>
                  <a:pt x="131" y="122"/>
                  <a:pt x="130" y="123"/>
                  <a:pt x="129" y="124"/>
                </a:cubicBezTo>
                <a:cubicBezTo>
                  <a:pt x="128" y="125"/>
                  <a:pt x="128" y="125"/>
                  <a:pt x="127" y="125"/>
                </a:cubicBezTo>
                <a:cubicBezTo>
                  <a:pt x="128" y="125"/>
                  <a:pt x="127" y="125"/>
                  <a:pt x="127" y="125"/>
                </a:cubicBezTo>
                <a:cubicBezTo>
                  <a:pt x="128" y="124"/>
                  <a:pt x="128" y="124"/>
                  <a:pt x="129" y="123"/>
                </a:cubicBezTo>
                <a:cubicBezTo>
                  <a:pt x="128" y="123"/>
                  <a:pt x="128" y="123"/>
                  <a:pt x="126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9" y="121"/>
                  <a:pt x="129" y="121"/>
                </a:cubicBezTo>
                <a:cubicBezTo>
                  <a:pt x="129" y="121"/>
                  <a:pt x="130" y="121"/>
                  <a:pt x="131" y="119"/>
                </a:cubicBezTo>
                <a:cubicBezTo>
                  <a:pt x="132" y="120"/>
                  <a:pt x="131" y="121"/>
                  <a:pt x="131" y="121"/>
                </a:cubicBezTo>
                <a:cubicBezTo>
                  <a:pt x="132" y="120"/>
                  <a:pt x="133" y="119"/>
                  <a:pt x="133" y="119"/>
                </a:cubicBezTo>
                <a:cubicBezTo>
                  <a:pt x="134" y="119"/>
                  <a:pt x="133" y="120"/>
                  <a:pt x="133" y="120"/>
                </a:cubicBezTo>
                <a:cubicBezTo>
                  <a:pt x="134" y="119"/>
                  <a:pt x="135" y="118"/>
                  <a:pt x="135" y="118"/>
                </a:cubicBezTo>
                <a:cubicBezTo>
                  <a:pt x="135" y="118"/>
                  <a:pt x="135" y="119"/>
                  <a:pt x="134" y="119"/>
                </a:cubicBezTo>
                <a:cubicBezTo>
                  <a:pt x="134" y="120"/>
                  <a:pt x="133" y="121"/>
                  <a:pt x="134" y="121"/>
                </a:cubicBezTo>
                <a:cubicBezTo>
                  <a:pt x="134" y="120"/>
                  <a:pt x="135" y="120"/>
                  <a:pt x="136" y="119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19"/>
                  <a:pt x="137" y="118"/>
                  <a:pt x="138" y="117"/>
                </a:cubicBezTo>
                <a:cubicBezTo>
                  <a:pt x="138" y="116"/>
                  <a:pt x="139" y="115"/>
                  <a:pt x="139" y="116"/>
                </a:cubicBezTo>
                <a:cubicBezTo>
                  <a:pt x="140" y="115"/>
                  <a:pt x="140" y="113"/>
                  <a:pt x="141" y="112"/>
                </a:cubicBezTo>
                <a:cubicBezTo>
                  <a:pt x="141" y="111"/>
                  <a:pt x="142" y="109"/>
                  <a:pt x="143" y="105"/>
                </a:cubicBezTo>
                <a:cubicBezTo>
                  <a:pt x="143" y="105"/>
                  <a:pt x="143" y="106"/>
                  <a:pt x="143" y="106"/>
                </a:cubicBezTo>
                <a:cubicBezTo>
                  <a:pt x="143" y="107"/>
                  <a:pt x="142" y="108"/>
                  <a:pt x="142" y="109"/>
                </a:cubicBezTo>
                <a:cubicBezTo>
                  <a:pt x="141" y="110"/>
                  <a:pt x="141" y="111"/>
                  <a:pt x="140" y="112"/>
                </a:cubicBezTo>
                <a:cubicBezTo>
                  <a:pt x="140" y="112"/>
                  <a:pt x="139" y="114"/>
                  <a:pt x="138" y="115"/>
                </a:cubicBezTo>
                <a:cubicBezTo>
                  <a:pt x="137" y="116"/>
                  <a:pt x="136" y="117"/>
                  <a:pt x="136" y="116"/>
                </a:cubicBezTo>
                <a:cubicBezTo>
                  <a:pt x="136" y="116"/>
                  <a:pt x="138" y="113"/>
                  <a:pt x="138" y="112"/>
                </a:cubicBezTo>
                <a:cubicBezTo>
                  <a:pt x="139" y="111"/>
                  <a:pt x="138" y="111"/>
                  <a:pt x="138" y="110"/>
                </a:cubicBezTo>
                <a:cubicBezTo>
                  <a:pt x="138" y="111"/>
                  <a:pt x="137" y="112"/>
                  <a:pt x="136" y="113"/>
                </a:cubicBezTo>
                <a:cubicBezTo>
                  <a:pt x="136" y="114"/>
                  <a:pt x="135" y="114"/>
                  <a:pt x="135" y="114"/>
                </a:cubicBezTo>
                <a:cubicBezTo>
                  <a:pt x="134" y="114"/>
                  <a:pt x="133" y="115"/>
                  <a:pt x="132" y="117"/>
                </a:cubicBezTo>
                <a:cubicBezTo>
                  <a:pt x="132" y="117"/>
                  <a:pt x="131" y="118"/>
                  <a:pt x="129" y="120"/>
                </a:cubicBezTo>
                <a:cubicBezTo>
                  <a:pt x="129" y="120"/>
                  <a:pt x="129" y="120"/>
                  <a:pt x="129" y="120"/>
                </a:cubicBezTo>
                <a:cubicBezTo>
                  <a:pt x="129" y="120"/>
                  <a:pt x="129" y="119"/>
                  <a:pt x="130" y="119"/>
                </a:cubicBezTo>
                <a:cubicBezTo>
                  <a:pt x="131" y="117"/>
                  <a:pt x="132" y="116"/>
                  <a:pt x="133" y="114"/>
                </a:cubicBezTo>
                <a:cubicBezTo>
                  <a:pt x="134" y="113"/>
                  <a:pt x="135" y="112"/>
                  <a:pt x="135" y="111"/>
                </a:cubicBezTo>
                <a:cubicBezTo>
                  <a:pt x="135" y="110"/>
                  <a:pt x="135" y="110"/>
                  <a:pt x="134" y="111"/>
                </a:cubicBezTo>
                <a:cubicBezTo>
                  <a:pt x="133" y="112"/>
                  <a:pt x="133" y="114"/>
                  <a:pt x="131" y="115"/>
                </a:cubicBezTo>
                <a:cubicBezTo>
                  <a:pt x="132" y="114"/>
                  <a:pt x="132" y="113"/>
                  <a:pt x="132" y="113"/>
                </a:cubicBezTo>
                <a:cubicBezTo>
                  <a:pt x="131" y="114"/>
                  <a:pt x="130" y="115"/>
                  <a:pt x="130" y="115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29" y="115"/>
                  <a:pt x="128" y="116"/>
                </a:cubicBezTo>
                <a:cubicBezTo>
                  <a:pt x="128" y="116"/>
                  <a:pt x="129" y="116"/>
                  <a:pt x="128" y="117"/>
                </a:cubicBezTo>
                <a:cubicBezTo>
                  <a:pt x="128" y="118"/>
                  <a:pt x="127" y="118"/>
                  <a:pt x="127" y="118"/>
                </a:cubicBezTo>
                <a:cubicBezTo>
                  <a:pt x="126" y="118"/>
                  <a:pt x="126" y="119"/>
                  <a:pt x="126" y="118"/>
                </a:cubicBezTo>
                <a:cubicBezTo>
                  <a:pt x="124" y="120"/>
                  <a:pt x="123" y="121"/>
                  <a:pt x="123" y="122"/>
                </a:cubicBezTo>
                <a:cubicBezTo>
                  <a:pt x="123" y="122"/>
                  <a:pt x="123" y="121"/>
                  <a:pt x="123" y="122"/>
                </a:cubicBezTo>
                <a:cubicBezTo>
                  <a:pt x="123" y="122"/>
                  <a:pt x="122" y="123"/>
                  <a:pt x="121" y="124"/>
                </a:cubicBezTo>
                <a:cubicBezTo>
                  <a:pt x="119" y="125"/>
                  <a:pt x="120" y="123"/>
                  <a:pt x="118" y="124"/>
                </a:cubicBezTo>
                <a:cubicBezTo>
                  <a:pt x="117" y="125"/>
                  <a:pt x="117" y="125"/>
                  <a:pt x="116" y="126"/>
                </a:cubicBezTo>
                <a:cubicBezTo>
                  <a:pt x="115" y="126"/>
                  <a:pt x="116" y="126"/>
                  <a:pt x="117" y="126"/>
                </a:cubicBezTo>
                <a:cubicBezTo>
                  <a:pt x="117" y="126"/>
                  <a:pt x="117" y="126"/>
                  <a:pt x="116" y="127"/>
                </a:cubicBezTo>
                <a:cubicBezTo>
                  <a:pt x="115" y="127"/>
                  <a:pt x="114" y="127"/>
                  <a:pt x="113" y="128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113" y="127"/>
                  <a:pt x="114" y="127"/>
                  <a:pt x="115" y="126"/>
                </a:cubicBezTo>
                <a:cubicBezTo>
                  <a:pt x="115" y="126"/>
                  <a:pt x="115" y="126"/>
                  <a:pt x="116" y="125"/>
                </a:cubicBezTo>
                <a:cubicBezTo>
                  <a:pt x="117" y="125"/>
                  <a:pt x="118" y="124"/>
                  <a:pt x="118" y="124"/>
                </a:cubicBezTo>
                <a:cubicBezTo>
                  <a:pt x="118" y="123"/>
                  <a:pt x="119" y="123"/>
                  <a:pt x="119" y="123"/>
                </a:cubicBezTo>
                <a:cubicBezTo>
                  <a:pt x="119" y="123"/>
                  <a:pt x="119" y="123"/>
                  <a:pt x="119" y="123"/>
                </a:cubicBezTo>
                <a:cubicBezTo>
                  <a:pt x="117" y="124"/>
                  <a:pt x="115" y="125"/>
                  <a:pt x="115" y="124"/>
                </a:cubicBezTo>
                <a:cubicBezTo>
                  <a:pt x="114" y="124"/>
                  <a:pt x="114" y="124"/>
                  <a:pt x="112" y="125"/>
                </a:cubicBezTo>
                <a:cubicBezTo>
                  <a:pt x="112" y="125"/>
                  <a:pt x="112" y="126"/>
                  <a:pt x="112" y="126"/>
                </a:cubicBezTo>
                <a:cubicBezTo>
                  <a:pt x="113" y="125"/>
                  <a:pt x="113" y="126"/>
                  <a:pt x="113" y="127"/>
                </a:cubicBezTo>
                <a:cubicBezTo>
                  <a:pt x="113" y="127"/>
                  <a:pt x="113" y="127"/>
                  <a:pt x="114" y="127"/>
                </a:cubicBezTo>
                <a:cubicBezTo>
                  <a:pt x="112" y="128"/>
                  <a:pt x="111" y="128"/>
                  <a:pt x="110" y="129"/>
                </a:cubicBezTo>
                <a:cubicBezTo>
                  <a:pt x="109" y="129"/>
                  <a:pt x="108" y="130"/>
                  <a:pt x="107" y="130"/>
                </a:cubicBezTo>
                <a:cubicBezTo>
                  <a:pt x="107" y="131"/>
                  <a:pt x="108" y="131"/>
                  <a:pt x="107" y="131"/>
                </a:cubicBezTo>
                <a:cubicBezTo>
                  <a:pt x="107" y="131"/>
                  <a:pt x="106" y="132"/>
                  <a:pt x="106" y="132"/>
                </a:cubicBezTo>
                <a:cubicBezTo>
                  <a:pt x="105" y="132"/>
                  <a:pt x="104" y="132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03" y="132"/>
                  <a:pt x="105" y="131"/>
                </a:cubicBezTo>
                <a:cubicBezTo>
                  <a:pt x="105" y="131"/>
                  <a:pt x="105" y="131"/>
                  <a:pt x="105" y="131"/>
                </a:cubicBezTo>
                <a:cubicBezTo>
                  <a:pt x="104" y="131"/>
                  <a:pt x="102" y="131"/>
                  <a:pt x="100" y="131"/>
                </a:cubicBezTo>
                <a:cubicBezTo>
                  <a:pt x="100" y="132"/>
                  <a:pt x="101" y="132"/>
                  <a:pt x="101" y="132"/>
                </a:cubicBezTo>
                <a:cubicBezTo>
                  <a:pt x="101" y="132"/>
                  <a:pt x="101" y="133"/>
                  <a:pt x="100" y="133"/>
                </a:cubicBezTo>
                <a:cubicBezTo>
                  <a:pt x="100" y="133"/>
                  <a:pt x="99" y="134"/>
                  <a:pt x="98" y="134"/>
                </a:cubicBezTo>
                <a:cubicBezTo>
                  <a:pt x="96" y="134"/>
                  <a:pt x="98" y="133"/>
                  <a:pt x="98" y="133"/>
                </a:cubicBezTo>
                <a:cubicBezTo>
                  <a:pt x="97" y="132"/>
                  <a:pt x="95" y="133"/>
                  <a:pt x="94" y="133"/>
                </a:cubicBezTo>
                <a:cubicBezTo>
                  <a:pt x="94" y="133"/>
                  <a:pt x="93" y="132"/>
                  <a:pt x="93" y="132"/>
                </a:cubicBezTo>
                <a:cubicBezTo>
                  <a:pt x="93" y="132"/>
                  <a:pt x="94" y="132"/>
                  <a:pt x="95" y="132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93" y="131"/>
                  <a:pt x="93" y="132"/>
                  <a:pt x="93" y="132"/>
                </a:cubicBezTo>
                <a:cubicBezTo>
                  <a:pt x="92" y="132"/>
                  <a:pt x="91" y="132"/>
                  <a:pt x="91" y="132"/>
                </a:cubicBezTo>
                <a:cubicBezTo>
                  <a:pt x="90" y="132"/>
                  <a:pt x="92" y="133"/>
                  <a:pt x="90" y="134"/>
                </a:cubicBezTo>
                <a:cubicBezTo>
                  <a:pt x="89" y="134"/>
                  <a:pt x="87" y="133"/>
                  <a:pt x="87" y="133"/>
                </a:cubicBezTo>
                <a:cubicBezTo>
                  <a:pt x="86" y="133"/>
                  <a:pt x="86" y="133"/>
                  <a:pt x="85" y="133"/>
                </a:cubicBezTo>
                <a:cubicBezTo>
                  <a:pt x="85" y="133"/>
                  <a:pt x="85" y="133"/>
                  <a:pt x="85" y="134"/>
                </a:cubicBezTo>
                <a:cubicBezTo>
                  <a:pt x="84" y="134"/>
                  <a:pt x="83" y="134"/>
                  <a:pt x="82" y="134"/>
                </a:cubicBezTo>
                <a:cubicBezTo>
                  <a:pt x="81" y="133"/>
                  <a:pt x="81" y="133"/>
                  <a:pt x="83" y="133"/>
                </a:cubicBezTo>
                <a:cubicBezTo>
                  <a:pt x="83" y="133"/>
                  <a:pt x="83" y="132"/>
                  <a:pt x="83" y="132"/>
                </a:cubicBezTo>
                <a:cubicBezTo>
                  <a:pt x="81" y="132"/>
                  <a:pt x="79" y="132"/>
                  <a:pt x="78" y="131"/>
                </a:cubicBezTo>
                <a:cubicBezTo>
                  <a:pt x="77" y="132"/>
                  <a:pt x="75" y="131"/>
                  <a:pt x="75" y="130"/>
                </a:cubicBezTo>
                <a:cubicBezTo>
                  <a:pt x="75" y="130"/>
                  <a:pt x="76" y="130"/>
                  <a:pt x="75" y="129"/>
                </a:cubicBezTo>
                <a:cubicBezTo>
                  <a:pt x="73" y="129"/>
                  <a:pt x="71" y="128"/>
                  <a:pt x="70" y="127"/>
                </a:cubicBezTo>
                <a:cubicBezTo>
                  <a:pt x="70" y="127"/>
                  <a:pt x="71" y="127"/>
                  <a:pt x="72" y="127"/>
                </a:cubicBezTo>
                <a:cubicBezTo>
                  <a:pt x="73" y="127"/>
                  <a:pt x="74" y="128"/>
                  <a:pt x="75" y="128"/>
                </a:cubicBezTo>
                <a:cubicBezTo>
                  <a:pt x="75" y="128"/>
                  <a:pt x="76" y="128"/>
                  <a:pt x="76" y="128"/>
                </a:cubicBezTo>
                <a:cubicBezTo>
                  <a:pt x="75" y="128"/>
                  <a:pt x="74" y="127"/>
                  <a:pt x="72" y="127"/>
                </a:cubicBezTo>
                <a:cubicBezTo>
                  <a:pt x="71" y="126"/>
                  <a:pt x="70" y="125"/>
                  <a:pt x="70" y="125"/>
                </a:cubicBezTo>
                <a:cubicBezTo>
                  <a:pt x="70" y="125"/>
                  <a:pt x="69" y="125"/>
                  <a:pt x="68" y="124"/>
                </a:cubicBezTo>
                <a:cubicBezTo>
                  <a:pt x="68" y="124"/>
                  <a:pt x="67" y="124"/>
                  <a:pt x="66" y="124"/>
                </a:cubicBezTo>
                <a:cubicBezTo>
                  <a:pt x="65" y="123"/>
                  <a:pt x="66" y="123"/>
                  <a:pt x="66" y="123"/>
                </a:cubicBezTo>
                <a:cubicBezTo>
                  <a:pt x="66" y="122"/>
                  <a:pt x="64" y="121"/>
                  <a:pt x="64" y="121"/>
                </a:cubicBezTo>
                <a:cubicBezTo>
                  <a:pt x="63" y="120"/>
                  <a:pt x="62" y="119"/>
                  <a:pt x="62" y="119"/>
                </a:cubicBezTo>
                <a:cubicBezTo>
                  <a:pt x="62" y="119"/>
                  <a:pt x="62" y="119"/>
                  <a:pt x="63" y="119"/>
                </a:cubicBezTo>
                <a:cubicBezTo>
                  <a:pt x="63" y="119"/>
                  <a:pt x="62" y="118"/>
                  <a:pt x="62" y="118"/>
                </a:cubicBezTo>
                <a:cubicBezTo>
                  <a:pt x="62" y="118"/>
                  <a:pt x="62" y="118"/>
                  <a:pt x="61" y="117"/>
                </a:cubicBezTo>
                <a:cubicBezTo>
                  <a:pt x="61" y="117"/>
                  <a:pt x="60" y="116"/>
                  <a:pt x="60" y="116"/>
                </a:cubicBezTo>
                <a:cubicBezTo>
                  <a:pt x="60" y="116"/>
                  <a:pt x="59" y="116"/>
                  <a:pt x="59" y="115"/>
                </a:cubicBezTo>
                <a:cubicBezTo>
                  <a:pt x="59" y="115"/>
                  <a:pt x="59" y="116"/>
                  <a:pt x="58" y="116"/>
                </a:cubicBezTo>
                <a:cubicBezTo>
                  <a:pt x="59" y="116"/>
                  <a:pt x="58" y="116"/>
                  <a:pt x="59" y="116"/>
                </a:cubicBezTo>
                <a:cubicBezTo>
                  <a:pt x="59" y="117"/>
                  <a:pt x="59" y="117"/>
                  <a:pt x="60" y="117"/>
                </a:cubicBezTo>
                <a:cubicBezTo>
                  <a:pt x="60" y="117"/>
                  <a:pt x="60" y="117"/>
                  <a:pt x="60" y="118"/>
                </a:cubicBezTo>
                <a:cubicBezTo>
                  <a:pt x="61" y="118"/>
                  <a:pt x="60" y="119"/>
                  <a:pt x="59" y="118"/>
                </a:cubicBezTo>
                <a:cubicBezTo>
                  <a:pt x="59" y="118"/>
                  <a:pt x="58" y="117"/>
                  <a:pt x="56" y="116"/>
                </a:cubicBezTo>
                <a:cubicBezTo>
                  <a:pt x="57" y="116"/>
                  <a:pt x="57" y="116"/>
                  <a:pt x="57" y="115"/>
                </a:cubicBezTo>
                <a:cubicBezTo>
                  <a:pt x="55" y="113"/>
                  <a:pt x="54" y="113"/>
                  <a:pt x="53" y="111"/>
                </a:cubicBezTo>
                <a:cubicBezTo>
                  <a:pt x="53" y="110"/>
                  <a:pt x="54" y="111"/>
                  <a:pt x="54" y="111"/>
                </a:cubicBezTo>
                <a:cubicBezTo>
                  <a:pt x="54" y="112"/>
                  <a:pt x="55" y="112"/>
                  <a:pt x="55" y="112"/>
                </a:cubicBezTo>
                <a:cubicBezTo>
                  <a:pt x="54" y="110"/>
                  <a:pt x="55" y="110"/>
                  <a:pt x="56" y="111"/>
                </a:cubicBezTo>
                <a:cubicBezTo>
                  <a:pt x="56" y="110"/>
                  <a:pt x="55" y="109"/>
                  <a:pt x="56" y="109"/>
                </a:cubicBezTo>
                <a:cubicBezTo>
                  <a:pt x="55" y="107"/>
                  <a:pt x="54" y="108"/>
                  <a:pt x="53" y="106"/>
                </a:cubicBezTo>
                <a:cubicBezTo>
                  <a:pt x="53" y="106"/>
                  <a:pt x="54" y="107"/>
                  <a:pt x="53" y="107"/>
                </a:cubicBezTo>
                <a:cubicBezTo>
                  <a:pt x="53" y="106"/>
                  <a:pt x="53" y="106"/>
                  <a:pt x="52" y="105"/>
                </a:cubicBezTo>
                <a:cubicBezTo>
                  <a:pt x="53" y="105"/>
                  <a:pt x="53" y="106"/>
                  <a:pt x="53" y="106"/>
                </a:cubicBezTo>
                <a:cubicBezTo>
                  <a:pt x="53" y="105"/>
                  <a:pt x="53" y="105"/>
                  <a:pt x="53" y="104"/>
                </a:cubicBezTo>
                <a:cubicBezTo>
                  <a:pt x="53" y="103"/>
                  <a:pt x="52" y="102"/>
                  <a:pt x="53" y="103"/>
                </a:cubicBezTo>
                <a:cubicBezTo>
                  <a:pt x="53" y="102"/>
                  <a:pt x="52" y="101"/>
                  <a:pt x="52" y="99"/>
                </a:cubicBezTo>
                <a:cubicBezTo>
                  <a:pt x="52" y="98"/>
                  <a:pt x="53" y="101"/>
                  <a:pt x="54" y="101"/>
                </a:cubicBezTo>
                <a:cubicBezTo>
                  <a:pt x="54" y="101"/>
                  <a:pt x="54" y="100"/>
                  <a:pt x="53" y="100"/>
                </a:cubicBezTo>
                <a:cubicBezTo>
                  <a:pt x="53" y="99"/>
                  <a:pt x="53" y="98"/>
                  <a:pt x="52" y="97"/>
                </a:cubicBezTo>
                <a:cubicBezTo>
                  <a:pt x="52" y="97"/>
                  <a:pt x="52" y="95"/>
                  <a:pt x="52" y="95"/>
                </a:cubicBezTo>
                <a:cubicBezTo>
                  <a:pt x="52" y="95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3"/>
                  <a:pt x="52" y="91"/>
                  <a:pt x="52" y="90"/>
                </a:cubicBezTo>
                <a:cubicBezTo>
                  <a:pt x="52" y="90"/>
                  <a:pt x="53" y="92"/>
                  <a:pt x="53" y="90"/>
                </a:cubicBezTo>
                <a:cubicBezTo>
                  <a:pt x="53" y="89"/>
                  <a:pt x="52" y="89"/>
                  <a:pt x="52" y="88"/>
                </a:cubicBezTo>
                <a:cubicBezTo>
                  <a:pt x="52" y="87"/>
                  <a:pt x="53" y="87"/>
                  <a:pt x="53" y="87"/>
                </a:cubicBezTo>
                <a:cubicBezTo>
                  <a:pt x="53" y="86"/>
                  <a:pt x="52" y="86"/>
                  <a:pt x="52" y="85"/>
                </a:cubicBezTo>
                <a:cubicBezTo>
                  <a:pt x="52" y="86"/>
                  <a:pt x="52" y="86"/>
                  <a:pt x="52" y="86"/>
                </a:cubicBezTo>
                <a:cubicBezTo>
                  <a:pt x="51" y="88"/>
                  <a:pt x="51" y="88"/>
                  <a:pt x="51" y="89"/>
                </a:cubicBezTo>
                <a:cubicBezTo>
                  <a:pt x="51" y="89"/>
                  <a:pt x="51" y="89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90"/>
                  <a:pt x="51" y="89"/>
                  <a:pt x="50" y="88"/>
                </a:cubicBezTo>
                <a:cubicBezTo>
                  <a:pt x="50" y="88"/>
                  <a:pt x="50" y="88"/>
                  <a:pt x="50" y="88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7"/>
                  <a:pt x="50" y="86"/>
                  <a:pt x="50" y="86"/>
                </a:cubicBezTo>
                <a:cubicBezTo>
                  <a:pt x="51" y="86"/>
                  <a:pt x="51" y="85"/>
                  <a:pt x="51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4"/>
                  <a:pt x="50" y="84"/>
                  <a:pt x="50" y="83"/>
                </a:cubicBezTo>
                <a:cubicBezTo>
                  <a:pt x="51" y="83"/>
                  <a:pt x="50" y="83"/>
                  <a:pt x="50" y="82"/>
                </a:cubicBezTo>
                <a:cubicBezTo>
                  <a:pt x="50" y="81"/>
                  <a:pt x="50" y="80"/>
                  <a:pt x="50" y="80"/>
                </a:cubicBezTo>
                <a:cubicBezTo>
                  <a:pt x="50" y="80"/>
                  <a:pt x="50" y="82"/>
                  <a:pt x="49" y="82"/>
                </a:cubicBezTo>
                <a:cubicBezTo>
                  <a:pt x="50" y="82"/>
                  <a:pt x="49" y="83"/>
                  <a:pt x="49" y="83"/>
                </a:cubicBezTo>
                <a:cubicBezTo>
                  <a:pt x="49" y="84"/>
                  <a:pt x="49" y="84"/>
                  <a:pt x="49" y="85"/>
                </a:cubicBezTo>
                <a:cubicBezTo>
                  <a:pt x="49" y="86"/>
                  <a:pt x="48" y="84"/>
                  <a:pt x="48" y="83"/>
                </a:cubicBezTo>
                <a:cubicBezTo>
                  <a:pt x="48" y="83"/>
                  <a:pt x="48" y="83"/>
                  <a:pt x="49" y="82"/>
                </a:cubicBezTo>
                <a:cubicBezTo>
                  <a:pt x="49" y="83"/>
                  <a:pt x="49" y="84"/>
                  <a:pt x="49" y="83"/>
                </a:cubicBezTo>
                <a:cubicBezTo>
                  <a:pt x="49" y="82"/>
                  <a:pt x="49" y="81"/>
                  <a:pt x="49" y="80"/>
                </a:cubicBezTo>
                <a:cubicBezTo>
                  <a:pt x="49" y="80"/>
                  <a:pt x="49" y="81"/>
                  <a:pt x="48" y="81"/>
                </a:cubicBezTo>
                <a:cubicBezTo>
                  <a:pt x="48" y="80"/>
                  <a:pt x="48" y="79"/>
                  <a:pt x="48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6"/>
                  <a:pt x="48" y="76"/>
                  <a:pt x="48" y="75"/>
                </a:cubicBezTo>
                <a:cubicBezTo>
                  <a:pt x="49" y="75"/>
                  <a:pt x="49" y="75"/>
                  <a:pt x="49" y="74"/>
                </a:cubicBezTo>
                <a:cubicBezTo>
                  <a:pt x="48" y="75"/>
                  <a:pt x="48" y="73"/>
                  <a:pt x="49" y="73"/>
                </a:cubicBezTo>
                <a:cubicBezTo>
                  <a:pt x="49" y="73"/>
                  <a:pt x="49" y="74"/>
                  <a:pt x="49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5"/>
                  <a:pt x="49" y="76"/>
                  <a:pt x="49" y="76"/>
                </a:cubicBezTo>
                <a:cubicBezTo>
                  <a:pt x="49" y="75"/>
                  <a:pt x="49" y="74"/>
                  <a:pt x="49" y="73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3"/>
                  <a:pt x="50" y="72"/>
                  <a:pt x="50" y="71"/>
                </a:cubicBezTo>
                <a:cubicBezTo>
                  <a:pt x="50" y="70"/>
                  <a:pt x="51" y="69"/>
                  <a:pt x="51" y="68"/>
                </a:cubicBezTo>
                <a:cubicBezTo>
                  <a:pt x="51" y="67"/>
                  <a:pt x="52" y="65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4"/>
                  <a:pt x="52" y="65"/>
                  <a:pt x="51" y="65"/>
                </a:cubicBezTo>
                <a:cubicBezTo>
                  <a:pt x="51" y="65"/>
                  <a:pt x="52" y="64"/>
                  <a:pt x="51" y="64"/>
                </a:cubicBezTo>
                <a:cubicBezTo>
                  <a:pt x="51" y="64"/>
                  <a:pt x="50" y="65"/>
                  <a:pt x="50" y="64"/>
                </a:cubicBezTo>
                <a:cubicBezTo>
                  <a:pt x="51" y="64"/>
                  <a:pt x="51" y="64"/>
                  <a:pt x="51" y="63"/>
                </a:cubicBezTo>
                <a:cubicBezTo>
                  <a:pt x="51" y="63"/>
                  <a:pt x="52" y="62"/>
                  <a:pt x="53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62"/>
                  <a:pt x="54" y="62"/>
                  <a:pt x="54" y="62"/>
                </a:cubicBezTo>
                <a:cubicBezTo>
                  <a:pt x="54" y="61"/>
                  <a:pt x="55" y="60"/>
                  <a:pt x="55" y="59"/>
                </a:cubicBezTo>
                <a:cubicBezTo>
                  <a:pt x="54" y="59"/>
                  <a:pt x="54" y="60"/>
                  <a:pt x="53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9"/>
                  <a:pt x="53" y="59"/>
                  <a:pt x="54" y="59"/>
                </a:cubicBezTo>
                <a:cubicBezTo>
                  <a:pt x="54" y="58"/>
                  <a:pt x="54" y="58"/>
                  <a:pt x="54" y="57"/>
                </a:cubicBezTo>
                <a:cubicBezTo>
                  <a:pt x="54" y="58"/>
                  <a:pt x="54" y="58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8"/>
                  <a:pt x="54" y="57"/>
                </a:cubicBezTo>
                <a:cubicBezTo>
                  <a:pt x="54" y="56"/>
                  <a:pt x="55" y="56"/>
                  <a:pt x="56" y="55"/>
                </a:cubicBezTo>
                <a:cubicBezTo>
                  <a:pt x="56" y="55"/>
                  <a:pt x="56" y="55"/>
                  <a:pt x="57" y="55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2"/>
                  <a:pt x="59" y="51"/>
                  <a:pt x="60" y="51"/>
                </a:cubicBezTo>
                <a:cubicBezTo>
                  <a:pt x="60" y="51"/>
                  <a:pt x="59" y="51"/>
                  <a:pt x="59" y="51"/>
                </a:cubicBezTo>
                <a:cubicBezTo>
                  <a:pt x="60" y="49"/>
                  <a:pt x="62" y="49"/>
                  <a:pt x="64" y="47"/>
                </a:cubicBezTo>
                <a:cubicBezTo>
                  <a:pt x="63" y="47"/>
                  <a:pt x="63" y="47"/>
                  <a:pt x="64" y="45"/>
                </a:cubicBezTo>
                <a:cubicBezTo>
                  <a:pt x="65" y="45"/>
                  <a:pt x="65" y="45"/>
                  <a:pt x="66" y="44"/>
                </a:cubicBezTo>
                <a:cubicBezTo>
                  <a:pt x="66" y="44"/>
                  <a:pt x="66" y="44"/>
                  <a:pt x="65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6" y="43"/>
                  <a:pt x="67" y="42"/>
                  <a:pt x="69" y="41"/>
                </a:cubicBezTo>
                <a:cubicBezTo>
                  <a:pt x="70" y="41"/>
                  <a:pt x="70" y="40"/>
                  <a:pt x="69" y="40"/>
                </a:cubicBezTo>
                <a:cubicBezTo>
                  <a:pt x="68" y="41"/>
                  <a:pt x="68" y="41"/>
                  <a:pt x="67" y="41"/>
                </a:cubicBezTo>
                <a:cubicBezTo>
                  <a:pt x="68" y="41"/>
                  <a:pt x="68" y="40"/>
                  <a:pt x="67" y="40"/>
                </a:cubicBezTo>
                <a:cubicBezTo>
                  <a:pt x="66" y="41"/>
                  <a:pt x="65" y="42"/>
                  <a:pt x="65" y="42"/>
                </a:cubicBezTo>
                <a:cubicBezTo>
                  <a:pt x="65" y="42"/>
                  <a:pt x="66" y="42"/>
                  <a:pt x="65" y="43"/>
                </a:cubicBezTo>
                <a:cubicBezTo>
                  <a:pt x="64" y="44"/>
                  <a:pt x="64" y="43"/>
                  <a:pt x="63" y="44"/>
                </a:cubicBezTo>
                <a:cubicBezTo>
                  <a:pt x="62" y="44"/>
                  <a:pt x="61" y="45"/>
                  <a:pt x="60" y="46"/>
                </a:cubicBezTo>
                <a:cubicBezTo>
                  <a:pt x="60" y="45"/>
                  <a:pt x="59" y="46"/>
                  <a:pt x="59" y="46"/>
                </a:cubicBezTo>
                <a:cubicBezTo>
                  <a:pt x="58" y="46"/>
                  <a:pt x="59" y="46"/>
                  <a:pt x="58" y="47"/>
                </a:cubicBezTo>
                <a:cubicBezTo>
                  <a:pt x="57" y="47"/>
                  <a:pt x="56" y="48"/>
                  <a:pt x="56" y="48"/>
                </a:cubicBezTo>
                <a:cubicBezTo>
                  <a:pt x="55" y="49"/>
                  <a:pt x="54" y="49"/>
                  <a:pt x="53" y="50"/>
                </a:cubicBezTo>
                <a:cubicBezTo>
                  <a:pt x="52" y="52"/>
                  <a:pt x="53" y="52"/>
                  <a:pt x="53" y="53"/>
                </a:cubicBezTo>
                <a:cubicBezTo>
                  <a:pt x="54" y="52"/>
                  <a:pt x="55" y="51"/>
                  <a:pt x="56" y="52"/>
                </a:cubicBezTo>
                <a:cubicBezTo>
                  <a:pt x="55" y="53"/>
                  <a:pt x="53" y="54"/>
                  <a:pt x="52" y="56"/>
                </a:cubicBezTo>
                <a:cubicBezTo>
                  <a:pt x="51" y="55"/>
                  <a:pt x="52" y="55"/>
                  <a:pt x="52" y="54"/>
                </a:cubicBezTo>
                <a:cubicBezTo>
                  <a:pt x="53" y="54"/>
                  <a:pt x="53" y="53"/>
                  <a:pt x="52" y="53"/>
                </a:cubicBezTo>
                <a:cubicBezTo>
                  <a:pt x="52" y="53"/>
                  <a:pt x="53" y="53"/>
                  <a:pt x="53" y="53"/>
                </a:cubicBezTo>
                <a:cubicBezTo>
                  <a:pt x="52" y="53"/>
                  <a:pt x="51" y="54"/>
                  <a:pt x="51" y="54"/>
                </a:cubicBezTo>
                <a:cubicBezTo>
                  <a:pt x="51" y="53"/>
                  <a:pt x="52" y="52"/>
                  <a:pt x="52" y="52"/>
                </a:cubicBezTo>
                <a:cubicBezTo>
                  <a:pt x="52" y="51"/>
                  <a:pt x="52" y="50"/>
                  <a:pt x="53" y="49"/>
                </a:cubicBezTo>
                <a:cubicBezTo>
                  <a:pt x="54" y="48"/>
                  <a:pt x="55" y="48"/>
                  <a:pt x="57" y="47"/>
                </a:cubicBezTo>
                <a:cubicBezTo>
                  <a:pt x="57" y="47"/>
                  <a:pt x="57" y="46"/>
                  <a:pt x="58" y="45"/>
                </a:cubicBezTo>
                <a:cubicBezTo>
                  <a:pt x="58" y="46"/>
                  <a:pt x="59" y="45"/>
                  <a:pt x="60" y="44"/>
                </a:cubicBezTo>
                <a:cubicBezTo>
                  <a:pt x="60" y="45"/>
                  <a:pt x="59" y="45"/>
                  <a:pt x="60" y="45"/>
                </a:cubicBezTo>
                <a:cubicBezTo>
                  <a:pt x="61" y="44"/>
                  <a:pt x="63" y="43"/>
                  <a:pt x="64" y="42"/>
                </a:cubicBezTo>
                <a:cubicBezTo>
                  <a:pt x="67" y="40"/>
                  <a:pt x="69" y="39"/>
                  <a:pt x="72" y="38"/>
                </a:cubicBezTo>
                <a:cubicBezTo>
                  <a:pt x="73" y="38"/>
                  <a:pt x="72" y="39"/>
                  <a:pt x="71" y="40"/>
                </a:cubicBezTo>
                <a:cubicBezTo>
                  <a:pt x="72" y="39"/>
                  <a:pt x="74" y="40"/>
                  <a:pt x="75" y="40"/>
                </a:cubicBezTo>
                <a:cubicBezTo>
                  <a:pt x="75" y="40"/>
                  <a:pt x="74" y="40"/>
                  <a:pt x="74" y="41"/>
                </a:cubicBezTo>
                <a:cubicBezTo>
                  <a:pt x="73" y="41"/>
                  <a:pt x="72" y="41"/>
                  <a:pt x="71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3" y="42"/>
                  <a:pt x="74" y="41"/>
                  <a:pt x="75" y="40"/>
                </a:cubicBezTo>
                <a:cubicBezTo>
                  <a:pt x="76" y="41"/>
                  <a:pt x="79" y="40"/>
                  <a:pt x="77" y="41"/>
                </a:cubicBezTo>
                <a:cubicBezTo>
                  <a:pt x="75" y="42"/>
                  <a:pt x="75" y="42"/>
                  <a:pt x="74" y="42"/>
                </a:cubicBezTo>
                <a:cubicBezTo>
                  <a:pt x="74" y="43"/>
                  <a:pt x="74" y="42"/>
                  <a:pt x="74" y="43"/>
                </a:cubicBezTo>
                <a:cubicBezTo>
                  <a:pt x="74" y="43"/>
                  <a:pt x="73" y="43"/>
                  <a:pt x="73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5" y="43"/>
                  <a:pt x="73" y="44"/>
                  <a:pt x="75" y="44"/>
                </a:cubicBezTo>
                <a:cubicBezTo>
                  <a:pt x="75" y="44"/>
                  <a:pt x="76" y="43"/>
                  <a:pt x="76" y="43"/>
                </a:cubicBezTo>
                <a:cubicBezTo>
                  <a:pt x="76" y="43"/>
                  <a:pt x="75" y="43"/>
                  <a:pt x="75" y="43"/>
                </a:cubicBezTo>
                <a:cubicBezTo>
                  <a:pt x="76" y="42"/>
                  <a:pt x="77" y="42"/>
                  <a:pt x="78" y="42"/>
                </a:cubicBezTo>
                <a:cubicBezTo>
                  <a:pt x="78" y="42"/>
                  <a:pt x="79" y="42"/>
                  <a:pt x="81" y="42"/>
                </a:cubicBezTo>
                <a:cubicBezTo>
                  <a:pt x="82" y="41"/>
                  <a:pt x="84" y="41"/>
                  <a:pt x="84" y="41"/>
                </a:cubicBezTo>
                <a:cubicBezTo>
                  <a:pt x="84" y="42"/>
                  <a:pt x="85" y="42"/>
                  <a:pt x="84" y="42"/>
                </a:cubicBezTo>
                <a:cubicBezTo>
                  <a:pt x="84" y="42"/>
                  <a:pt x="83" y="42"/>
                  <a:pt x="83" y="42"/>
                </a:cubicBezTo>
                <a:cubicBezTo>
                  <a:pt x="82" y="42"/>
                  <a:pt x="82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3" y="43"/>
                  <a:pt x="83" y="43"/>
                  <a:pt x="84" y="43"/>
                </a:cubicBezTo>
                <a:cubicBezTo>
                  <a:pt x="85" y="43"/>
                  <a:pt x="87" y="43"/>
                  <a:pt x="87" y="43"/>
                </a:cubicBezTo>
                <a:cubicBezTo>
                  <a:pt x="86" y="43"/>
                  <a:pt x="87" y="44"/>
                  <a:pt x="88" y="44"/>
                </a:cubicBezTo>
                <a:cubicBezTo>
                  <a:pt x="89" y="44"/>
                  <a:pt x="90" y="44"/>
                  <a:pt x="90" y="44"/>
                </a:cubicBezTo>
                <a:cubicBezTo>
                  <a:pt x="90" y="44"/>
                  <a:pt x="91" y="44"/>
                  <a:pt x="91" y="44"/>
                </a:cubicBezTo>
                <a:cubicBezTo>
                  <a:pt x="91" y="43"/>
                  <a:pt x="90" y="43"/>
                  <a:pt x="90" y="43"/>
                </a:cubicBezTo>
                <a:cubicBezTo>
                  <a:pt x="91" y="43"/>
                  <a:pt x="92" y="43"/>
                  <a:pt x="92" y="43"/>
                </a:cubicBezTo>
                <a:cubicBezTo>
                  <a:pt x="92" y="44"/>
                  <a:pt x="91" y="44"/>
                  <a:pt x="92" y="44"/>
                </a:cubicBezTo>
                <a:cubicBezTo>
                  <a:pt x="93" y="44"/>
                  <a:pt x="93" y="44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4"/>
                  <a:pt x="95" y="44"/>
                  <a:pt x="95" y="44"/>
                </a:cubicBezTo>
                <a:cubicBezTo>
                  <a:pt x="95" y="44"/>
                  <a:pt x="94" y="44"/>
                  <a:pt x="94" y="44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2"/>
                  <a:pt x="96" y="43"/>
                  <a:pt x="97" y="43"/>
                </a:cubicBezTo>
                <a:cubicBezTo>
                  <a:pt x="97" y="43"/>
                  <a:pt x="96" y="44"/>
                  <a:pt x="96" y="44"/>
                </a:cubicBezTo>
                <a:cubicBezTo>
                  <a:pt x="96" y="44"/>
                  <a:pt x="95" y="44"/>
                  <a:pt x="95" y="44"/>
                </a:cubicBezTo>
                <a:cubicBezTo>
                  <a:pt x="95" y="44"/>
                  <a:pt x="96" y="44"/>
                  <a:pt x="96" y="44"/>
                </a:cubicBezTo>
                <a:cubicBezTo>
                  <a:pt x="96" y="44"/>
                  <a:pt x="97" y="44"/>
                  <a:pt x="97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4" y="44"/>
                  <a:pt x="94" y="45"/>
                  <a:pt x="95" y="46"/>
                </a:cubicBezTo>
                <a:cubicBezTo>
                  <a:pt x="96" y="46"/>
                  <a:pt x="96" y="45"/>
                  <a:pt x="96" y="45"/>
                </a:cubicBezTo>
                <a:cubicBezTo>
                  <a:pt x="98" y="45"/>
                  <a:pt x="98" y="46"/>
                  <a:pt x="99" y="46"/>
                </a:cubicBezTo>
                <a:cubicBezTo>
                  <a:pt x="99" y="46"/>
                  <a:pt x="99" y="45"/>
                  <a:pt x="100" y="46"/>
                </a:cubicBezTo>
                <a:cubicBezTo>
                  <a:pt x="99" y="45"/>
                  <a:pt x="98" y="45"/>
                  <a:pt x="98" y="44"/>
                </a:cubicBezTo>
                <a:cubicBezTo>
                  <a:pt x="98" y="44"/>
                  <a:pt x="99" y="44"/>
                  <a:pt x="100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2" y="44"/>
                  <a:pt x="102" y="44"/>
                  <a:pt x="104" y="45"/>
                </a:cubicBezTo>
                <a:cubicBezTo>
                  <a:pt x="104" y="45"/>
                  <a:pt x="105" y="46"/>
                  <a:pt x="105" y="46"/>
                </a:cubicBezTo>
                <a:cubicBezTo>
                  <a:pt x="105" y="46"/>
                  <a:pt x="104" y="46"/>
                  <a:pt x="104" y="46"/>
                </a:cubicBezTo>
                <a:cubicBezTo>
                  <a:pt x="105" y="46"/>
                  <a:pt x="105" y="46"/>
                  <a:pt x="106" y="47"/>
                </a:cubicBezTo>
                <a:cubicBezTo>
                  <a:pt x="106" y="47"/>
                  <a:pt x="106" y="46"/>
                  <a:pt x="106" y="46"/>
                </a:cubicBezTo>
                <a:cubicBezTo>
                  <a:pt x="106" y="46"/>
                  <a:pt x="107" y="47"/>
                  <a:pt x="108" y="47"/>
                </a:cubicBezTo>
                <a:cubicBezTo>
                  <a:pt x="108" y="47"/>
                  <a:pt x="108" y="46"/>
                  <a:pt x="109" y="47"/>
                </a:cubicBezTo>
                <a:cubicBezTo>
                  <a:pt x="110" y="47"/>
                  <a:pt x="110" y="47"/>
                  <a:pt x="111" y="48"/>
                </a:cubicBezTo>
                <a:cubicBezTo>
                  <a:pt x="112" y="49"/>
                  <a:pt x="112" y="48"/>
                  <a:pt x="113" y="48"/>
                </a:cubicBezTo>
                <a:cubicBezTo>
                  <a:pt x="114" y="49"/>
                  <a:pt x="115" y="50"/>
                  <a:pt x="116" y="50"/>
                </a:cubicBezTo>
                <a:cubicBezTo>
                  <a:pt x="117" y="50"/>
                  <a:pt x="117" y="51"/>
                  <a:pt x="118" y="51"/>
                </a:cubicBezTo>
                <a:cubicBezTo>
                  <a:pt x="117" y="50"/>
                  <a:pt x="116" y="49"/>
                  <a:pt x="115" y="48"/>
                </a:cubicBezTo>
                <a:cubicBezTo>
                  <a:pt x="116" y="48"/>
                  <a:pt x="116" y="49"/>
                  <a:pt x="117" y="49"/>
                </a:cubicBezTo>
                <a:cubicBezTo>
                  <a:pt x="118" y="50"/>
                  <a:pt x="119" y="51"/>
                  <a:pt x="119" y="51"/>
                </a:cubicBezTo>
                <a:cubicBezTo>
                  <a:pt x="120" y="52"/>
                  <a:pt x="122" y="53"/>
                  <a:pt x="122" y="53"/>
                </a:cubicBezTo>
                <a:cubicBezTo>
                  <a:pt x="122" y="52"/>
                  <a:pt x="122" y="52"/>
                  <a:pt x="121" y="51"/>
                </a:cubicBezTo>
                <a:cubicBezTo>
                  <a:pt x="120" y="50"/>
                  <a:pt x="119" y="49"/>
                  <a:pt x="119" y="49"/>
                </a:cubicBezTo>
                <a:cubicBezTo>
                  <a:pt x="120" y="49"/>
                  <a:pt x="120" y="50"/>
                  <a:pt x="121" y="49"/>
                </a:cubicBezTo>
                <a:cubicBezTo>
                  <a:pt x="120" y="49"/>
                  <a:pt x="120" y="49"/>
                  <a:pt x="119" y="48"/>
                </a:cubicBezTo>
                <a:cubicBezTo>
                  <a:pt x="119" y="48"/>
                  <a:pt x="119" y="48"/>
                  <a:pt x="118" y="48"/>
                </a:cubicBezTo>
                <a:cubicBezTo>
                  <a:pt x="118" y="47"/>
                  <a:pt x="117" y="47"/>
                  <a:pt x="117" y="47"/>
                </a:cubicBezTo>
                <a:cubicBezTo>
                  <a:pt x="117" y="47"/>
                  <a:pt x="118" y="47"/>
                  <a:pt x="118" y="47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21" y="48"/>
                  <a:pt x="120" y="47"/>
                  <a:pt x="120" y="46"/>
                </a:cubicBezTo>
                <a:cubicBezTo>
                  <a:pt x="120" y="46"/>
                  <a:pt x="120" y="46"/>
                  <a:pt x="121" y="47"/>
                </a:cubicBezTo>
                <a:cubicBezTo>
                  <a:pt x="120" y="46"/>
                  <a:pt x="121" y="47"/>
                  <a:pt x="121" y="47"/>
                </a:cubicBezTo>
                <a:cubicBezTo>
                  <a:pt x="121" y="47"/>
                  <a:pt x="122" y="48"/>
                  <a:pt x="122" y="48"/>
                </a:cubicBezTo>
                <a:cubicBezTo>
                  <a:pt x="123" y="48"/>
                  <a:pt x="122" y="47"/>
                  <a:pt x="120" y="46"/>
                </a:cubicBezTo>
                <a:cubicBezTo>
                  <a:pt x="120" y="46"/>
                  <a:pt x="119" y="45"/>
                  <a:pt x="119" y="45"/>
                </a:cubicBezTo>
                <a:cubicBezTo>
                  <a:pt x="118" y="44"/>
                  <a:pt x="117" y="44"/>
                  <a:pt x="117" y="43"/>
                </a:cubicBezTo>
                <a:cubicBezTo>
                  <a:pt x="118" y="43"/>
                  <a:pt x="118" y="44"/>
                  <a:pt x="118" y="43"/>
                </a:cubicBezTo>
                <a:cubicBezTo>
                  <a:pt x="118" y="43"/>
                  <a:pt x="117" y="42"/>
                  <a:pt x="116" y="41"/>
                </a:cubicBezTo>
                <a:cubicBezTo>
                  <a:pt x="116" y="41"/>
                  <a:pt x="116" y="41"/>
                  <a:pt x="115" y="40"/>
                </a:cubicBezTo>
                <a:cubicBezTo>
                  <a:pt x="115" y="40"/>
                  <a:pt x="114" y="39"/>
                  <a:pt x="112" y="38"/>
                </a:cubicBezTo>
                <a:cubicBezTo>
                  <a:pt x="112" y="38"/>
                  <a:pt x="112" y="39"/>
                  <a:pt x="111" y="38"/>
                </a:cubicBezTo>
                <a:cubicBezTo>
                  <a:pt x="109" y="37"/>
                  <a:pt x="110" y="37"/>
                  <a:pt x="110" y="36"/>
                </a:cubicBezTo>
                <a:cubicBezTo>
                  <a:pt x="110" y="36"/>
                  <a:pt x="111" y="37"/>
                  <a:pt x="111" y="37"/>
                </a:cubicBezTo>
                <a:cubicBezTo>
                  <a:pt x="111" y="37"/>
                  <a:pt x="112" y="37"/>
                  <a:pt x="112" y="37"/>
                </a:cubicBezTo>
                <a:cubicBezTo>
                  <a:pt x="111" y="37"/>
                  <a:pt x="111" y="37"/>
                  <a:pt x="111" y="38"/>
                </a:cubicBezTo>
                <a:cubicBezTo>
                  <a:pt x="113" y="38"/>
                  <a:pt x="112" y="38"/>
                  <a:pt x="113" y="38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4" y="39"/>
                  <a:pt x="115" y="39"/>
                  <a:pt x="115" y="39"/>
                </a:cubicBezTo>
                <a:cubicBezTo>
                  <a:pt x="116" y="39"/>
                  <a:pt x="116" y="39"/>
                  <a:pt x="117" y="39"/>
                </a:cubicBezTo>
                <a:cubicBezTo>
                  <a:pt x="118" y="40"/>
                  <a:pt x="118" y="41"/>
                  <a:pt x="120" y="41"/>
                </a:cubicBezTo>
                <a:cubicBezTo>
                  <a:pt x="120" y="41"/>
                  <a:pt x="121" y="41"/>
                  <a:pt x="122" y="42"/>
                </a:cubicBezTo>
                <a:cubicBezTo>
                  <a:pt x="123" y="43"/>
                  <a:pt x="123" y="43"/>
                  <a:pt x="124" y="44"/>
                </a:cubicBezTo>
                <a:cubicBezTo>
                  <a:pt x="125" y="45"/>
                  <a:pt x="125" y="45"/>
                  <a:pt x="126" y="46"/>
                </a:cubicBezTo>
                <a:cubicBezTo>
                  <a:pt x="126" y="45"/>
                  <a:pt x="126" y="44"/>
                  <a:pt x="127" y="45"/>
                </a:cubicBezTo>
                <a:cubicBezTo>
                  <a:pt x="127" y="45"/>
                  <a:pt x="127" y="46"/>
                  <a:pt x="128" y="46"/>
                </a:cubicBezTo>
                <a:cubicBezTo>
                  <a:pt x="128" y="46"/>
                  <a:pt x="129" y="47"/>
                  <a:pt x="129" y="46"/>
                </a:cubicBezTo>
                <a:cubicBezTo>
                  <a:pt x="128" y="46"/>
                  <a:pt x="127" y="45"/>
                  <a:pt x="127" y="44"/>
                </a:cubicBezTo>
                <a:cubicBezTo>
                  <a:pt x="126" y="44"/>
                  <a:pt x="126" y="43"/>
                  <a:pt x="125" y="43"/>
                </a:cubicBezTo>
                <a:cubicBezTo>
                  <a:pt x="125" y="44"/>
                  <a:pt x="124" y="43"/>
                  <a:pt x="123" y="42"/>
                </a:cubicBezTo>
                <a:cubicBezTo>
                  <a:pt x="122" y="41"/>
                  <a:pt x="122" y="41"/>
                  <a:pt x="123" y="41"/>
                </a:cubicBezTo>
                <a:cubicBezTo>
                  <a:pt x="124" y="42"/>
                  <a:pt x="125" y="42"/>
                  <a:pt x="126" y="43"/>
                </a:cubicBezTo>
                <a:cubicBezTo>
                  <a:pt x="126" y="43"/>
                  <a:pt x="127" y="44"/>
                  <a:pt x="127" y="44"/>
                </a:cubicBezTo>
                <a:cubicBezTo>
                  <a:pt x="127" y="44"/>
                  <a:pt x="128" y="45"/>
                  <a:pt x="128" y="44"/>
                </a:cubicBezTo>
                <a:cubicBezTo>
                  <a:pt x="127" y="43"/>
                  <a:pt x="125" y="42"/>
                  <a:pt x="125" y="41"/>
                </a:cubicBezTo>
                <a:cubicBezTo>
                  <a:pt x="125" y="41"/>
                  <a:pt x="126" y="42"/>
                  <a:pt x="127" y="43"/>
                </a:cubicBezTo>
                <a:cubicBezTo>
                  <a:pt x="128" y="43"/>
                  <a:pt x="128" y="44"/>
                  <a:pt x="129" y="44"/>
                </a:cubicBezTo>
                <a:cubicBezTo>
                  <a:pt x="129" y="45"/>
                  <a:pt x="129" y="45"/>
                  <a:pt x="130" y="46"/>
                </a:cubicBezTo>
                <a:cubicBezTo>
                  <a:pt x="131" y="47"/>
                  <a:pt x="131" y="47"/>
                  <a:pt x="132" y="49"/>
                </a:cubicBezTo>
                <a:cubicBezTo>
                  <a:pt x="134" y="50"/>
                  <a:pt x="134" y="51"/>
                  <a:pt x="134" y="52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33" y="51"/>
                  <a:pt x="132" y="50"/>
                  <a:pt x="132" y="49"/>
                </a:cubicBezTo>
                <a:cubicBezTo>
                  <a:pt x="131" y="49"/>
                  <a:pt x="131" y="48"/>
                  <a:pt x="131" y="48"/>
                </a:cubicBezTo>
                <a:cubicBezTo>
                  <a:pt x="132" y="49"/>
                  <a:pt x="131" y="49"/>
                  <a:pt x="130" y="49"/>
                </a:cubicBezTo>
                <a:cubicBezTo>
                  <a:pt x="130" y="48"/>
                  <a:pt x="129" y="48"/>
                  <a:pt x="128" y="47"/>
                </a:cubicBezTo>
                <a:cubicBezTo>
                  <a:pt x="128" y="48"/>
                  <a:pt x="127" y="47"/>
                  <a:pt x="128" y="48"/>
                </a:cubicBezTo>
                <a:cubicBezTo>
                  <a:pt x="128" y="48"/>
                  <a:pt x="129" y="49"/>
                  <a:pt x="129" y="49"/>
                </a:cubicBezTo>
                <a:cubicBezTo>
                  <a:pt x="130" y="49"/>
                  <a:pt x="129" y="48"/>
                  <a:pt x="130" y="49"/>
                </a:cubicBezTo>
                <a:cubicBezTo>
                  <a:pt x="131" y="50"/>
                  <a:pt x="131" y="51"/>
                  <a:pt x="131" y="51"/>
                </a:cubicBezTo>
                <a:cubicBezTo>
                  <a:pt x="132" y="53"/>
                  <a:pt x="133" y="53"/>
                  <a:pt x="133" y="53"/>
                </a:cubicBezTo>
                <a:cubicBezTo>
                  <a:pt x="133" y="52"/>
                  <a:pt x="132" y="51"/>
                  <a:pt x="132" y="51"/>
                </a:cubicBezTo>
                <a:cubicBezTo>
                  <a:pt x="133" y="51"/>
                  <a:pt x="132" y="50"/>
                  <a:pt x="133" y="51"/>
                </a:cubicBezTo>
                <a:cubicBezTo>
                  <a:pt x="133" y="51"/>
                  <a:pt x="133" y="52"/>
                  <a:pt x="133" y="52"/>
                </a:cubicBezTo>
                <a:cubicBezTo>
                  <a:pt x="134" y="53"/>
                  <a:pt x="135" y="54"/>
                  <a:pt x="135" y="55"/>
                </a:cubicBezTo>
                <a:cubicBezTo>
                  <a:pt x="136" y="55"/>
                  <a:pt x="136" y="55"/>
                  <a:pt x="136" y="55"/>
                </a:cubicBezTo>
                <a:cubicBezTo>
                  <a:pt x="135" y="54"/>
                  <a:pt x="134" y="53"/>
                  <a:pt x="134" y="52"/>
                </a:cubicBezTo>
                <a:cubicBezTo>
                  <a:pt x="135" y="53"/>
                  <a:pt x="135" y="52"/>
                  <a:pt x="135" y="52"/>
                </a:cubicBezTo>
                <a:cubicBezTo>
                  <a:pt x="136" y="53"/>
                  <a:pt x="137" y="55"/>
                  <a:pt x="138" y="56"/>
                </a:cubicBezTo>
                <a:cubicBezTo>
                  <a:pt x="138" y="57"/>
                  <a:pt x="138" y="56"/>
                  <a:pt x="139" y="57"/>
                </a:cubicBezTo>
                <a:cubicBezTo>
                  <a:pt x="139" y="56"/>
                  <a:pt x="140" y="58"/>
                  <a:pt x="140" y="57"/>
                </a:cubicBezTo>
                <a:cubicBezTo>
                  <a:pt x="141" y="58"/>
                  <a:pt x="141" y="59"/>
                  <a:pt x="142" y="60"/>
                </a:cubicBezTo>
                <a:cubicBezTo>
                  <a:pt x="142" y="61"/>
                  <a:pt x="142" y="61"/>
                  <a:pt x="141" y="61"/>
                </a:cubicBezTo>
                <a:cubicBezTo>
                  <a:pt x="143" y="63"/>
                  <a:pt x="143" y="63"/>
                  <a:pt x="144" y="64"/>
                </a:cubicBezTo>
                <a:cubicBezTo>
                  <a:pt x="144" y="64"/>
                  <a:pt x="143" y="63"/>
                  <a:pt x="143" y="62"/>
                </a:cubicBezTo>
                <a:cubicBezTo>
                  <a:pt x="143" y="61"/>
                  <a:pt x="143" y="60"/>
                  <a:pt x="143" y="60"/>
                </a:cubicBezTo>
                <a:cubicBezTo>
                  <a:pt x="144" y="62"/>
                  <a:pt x="145" y="64"/>
                  <a:pt x="145" y="66"/>
                </a:cubicBezTo>
                <a:cubicBezTo>
                  <a:pt x="146" y="68"/>
                  <a:pt x="147" y="70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EFC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1AEFD66C-CDE5-2AA6-A9BC-A98394473FDE}"/>
              </a:ext>
            </a:extLst>
          </p:cNvPr>
          <p:cNvSpPr txBox="1"/>
          <p:nvPr/>
        </p:nvSpPr>
        <p:spPr>
          <a:xfrm>
            <a:off x="3797408" y="3895917"/>
            <a:ext cx="207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fr-FR" altLang="zh-CN" sz="1600">
                <a:solidFill>
                  <a:srgbClr val="C0EFCA"/>
                </a:solidFill>
              </a:rPr>
              <a:t>TRISTIQUE SENECTUS ET</a:t>
            </a:r>
            <a:endParaRPr lang="en-US" altLang="zh-CN" sz="1600">
              <a:solidFill>
                <a:srgbClr val="C0EFCA"/>
              </a:solidFill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81EC888-51F1-AD3D-2C9C-AA2CB38F3A78}"/>
              </a:ext>
            </a:extLst>
          </p:cNvPr>
          <p:cNvSpPr txBox="1"/>
          <p:nvPr/>
        </p:nvSpPr>
        <p:spPr>
          <a:xfrm>
            <a:off x="3797408" y="4423649"/>
            <a:ext cx="2074563" cy="136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morbi tristique senectus et netus et malesuada fames ac turpis egestas. proin pharetra nonummy pede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pellentesque habitant</a:t>
            </a:r>
          </a:p>
        </p:txBody>
      </p:sp>
      <p:sp>
        <p:nvSpPr>
          <p:cNvPr id="135" name="Freeform 7727">
            <a:extLst>
              <a:ext uri="{FF2B5EF4-FFF2-40B4-BE49-F238E27FC236}">
                <a16:creationId xmlns:a16="http://schemas.microsoft.com/office/drawing/2014/main" id="{E9C0CDA0-022B-29D5-0984-0DD3BE3D1EA1}"/>
              </a:ext>
            </a:extLst>
          </p:cNvPr>
          <p:cNvSpPr>
            <a:spLocks noEditPoints="1"/>
          </p:cNvSpPr>
          <p:nvPr/>
        </p:nvSpPr>
        <p:spPr bwMode="auto">
          <a:xfrm>
            <a:off x="4178232" y="2473533"/>
            <a:ext cx="1312914" cy="1233206"/>
          </a:xfrm>
          <a:custGeom>
            <a:avLst/>
            <a:gdLst>
              <a:gd name="T0" fmla="*/ 154 w 164"/>
              <a:gd name="T1" fmla="*/ 110 h 154"/>
              <a:gd name="T2" fmla="*/ 160 w 164"/>
              <a:gd name="T3" fmla="*/ 97 h 154"/>
              <a:gd name="T4" fmla="*/ 161 w 164"/>
              <a:gd name="T5" fmla="*/ 83 h 154"/>
              <a:gd name="T6" fmla="*/ 158 w 164"/>
              <a:gd name="T7" fmla="*/ 82 h 154"/>
              <a:gd name="T8" fmla="*/ 139 w 164"/>
              <a:gd name="T9" fmla="*/ 121 h 154"/>
              <a:gd name="T10" fmla="*/ 121 w 164"/>
              <a:gd name="T11" fmla="*/ 131 h 154"/>
              <a:gd name="T12" fmla="*/ 95 w 164"/>
              <a:gd name="T13" fmla="*/ 134 h 154"/>
              <a:gd name="T14" fmla="*/ 72 w 164"/>
              <a:gd name="T15" fmla="*/ 133 h 154"/>
              <a:gd name="T16" fmla="*/ 42 w 164"/>
              <a:gd name="T17" fmla="*/ 116 h 154"/>
              <a:gd name="T18" fmla="*/ 42 w 164"/>
              <a:gd name="T19" fmla="*/ 115 h 154"/>
              <a:gd name="T20" fmla="*/ 65 w 164"/>
              <a:gd name="T21" fmla="*/ 130 h 154"/>
              <a:gd name="T22" fmla="*/ 74 w 164"/>
              <a:gd name="T23" fmla="*/ 132 h 154"/>
              <a:gd name="T24" fmla="*/ 116 w 164"/>
              <a:gd name="T25" fmla="*/ 125 h 154"/>
              <a:gd name="T26" fmla="*/ 134 w 164"/>
              <a:gd name="T27" fmla="*/ 100 h 154"/>
              <a:gd name="T28" fmla="*/ 132 w 164"/>
              <a:gd name="T29" fmla="*/ 95 h 154"/>
              <a:gd name="T30" fmla="*/ 125 w 164"/>
              <a:gd name="T31" fmla="*/ 104 h 154"/>
              <a:gd name="T32" fmla="*/ 118 w 164"/>
              <a:gd name="T33" fmla="*/ 111 h 154"/>
              <a:gd name="T34" fmla="*/ 73 w 164"/>
              <a:gd name="T35" fmla="*/ 121 h 154"/>
              <a:gd name="T36" fmla="*/ 43 w 164"/>
              <a:gd name="T37" fmla="*/ 91 h 154"/>
              <a:gd name="T38" fmla="*/ 41 w 164"/>
              <a:gd name="T39" fmla="*/ 75 h 154"/>
              <a:gd name="T40" fmla="*/ 43 w 164"/>
              <a:gd name="T41" fmla="*/ 61 h 154"/>
              <a:gd name="T42" fmla="*/ 51 w 164"/>
              <a:gd name="T43" fmla="*/ 47 h 154"/>
              <a:gd name="T44" fmla="*/ 99 w 164"/>
              <a:gd name="T45" fmla="*/ 35 h 154"/>
              <a:gd name="T46" fmla="*/ 117 w 164"/>
              <a:gd name="T47" fmla="*/ 47 h 154"/>
              <a:gd name="T48" fmla="*/ 124 w 164"/>
              <a:gd name="T49" fmla="*/ 52 h 154"/>
              <a:gd name="T50" fmla="*/ 103 w 164"/>
              <a:gd name="T51" fmla="*/ 33 h 154"/>
              <a:gd name="T52" fmla="*/ 100 w 164"/>
              <a:gd name="T53" fmla="*/ 21 h 154"/>
              <a:gd name="T54" fmla="*/ 132 w 164"/>
              <a:gd name="T55" fmla="*/ 45 h 154"/>
              <a:gd name="T56" fmla="*/ 138 w 164"/>
              <a:gd name="T57" fmla="*/ 49 h 154"/>
              <a:gd name="T58" fmla="*/ 135 w 164"/>
              <a:gd name="T59" fmla="*/ 38 h 154"/>
              <a:gd name="T60" fmla="*/ 148 w 164"/>
              <a:gd name="T61" fmla="*/ 65 h 154"/>
              <a:gd name="T62" fmla="*/ 152 w 164"/>
              <a:gd name="T63" fmla="*/ 65 h 154"/>
              <a:gd name="T64" fmla="*/ 151 w 164"/>
              <a:gd name="T65" fmla="*/ 49 h 154"/>
              <a:gd name="T66" fmla="*/ 152 w 164"/>
              <a:gd name="T67" fmla="*/ 54 h 154"/>
              <a:gd name="T68" fmla="*/ 151 w 164"/>
              <a:gd name="T69" fmla="*/ 50 h 154"/>
              <a:gd name="T70" fmla="*/ 147 w 164"/>
              <a:gd name="T71" fmla="*/ 40 h 154"/>
              <a:gd name="T72" fmla="*/ 141 w 164"/>
              <a:gd name="T73" fmla="*/ 31 h 154"/>
              <a:gd name="T74" fmla="*/ 12 w 164"/>
              <a:gd name="T75" fmla="*/ 76 h 154"/>
              <a:gd name="T76" fmla="*/ 4 w 164"/>
              <a:gd name="T77" fmla="*/ 57 h 154"/>
              <a:gd name="T78" fmla="*/ 39 w 164"/>
              <a:gd name="T79" fmla="*/ 112 h 154"/>
              <a:gd name="T80" fmla="*/ 37 w 164"/>
              <a:gd name="T81" fmla="*/ 127 h 154"/>
              <a:gd name="T82" fmla="*/ 32 w 164"/>
              <a:gd name="T83" fmla="*/ 122 h 154"/>
              <a:gd name="T84" fmla="*/ 40 w 164"/>
              <a:gd name="T85" fmla="*/ 130 h 154"/>
              <a:gd name="T86" fmla="*/ 21 w 164"/>
              <a:gd name="T87" fmla="*/ 106 h 154"/>
              <a:gd name="T88" fmla="*/ 19 w 164"/>
              <a:gd name="T89" fmla="*/ 102 h 154"/>
              <a:gd name="T90" fmla="*/ 17 w 164"/>
              <a:gd name="T91" fmla="*/ 96 h 154"/>
              <a:gd name="T92" fmla="*/ 148 w 164"/>
              <a:gd name="T93" fmla="*/ 42 h 154"/>
              <a:gd name="T94" fmla="*/ 134 w 164"/>
              <a:gd name="T95" fmla="*/ 33 h 154"/>
              <a:gd name="T96" fmla="*/ 101 w 164"/>
              <a:gd name="T97" fmla="*/ 15 h 154"/>
              <a:gd name="T98" fmla="*/ 31 w 164"/>
              <a:gd name="T99" fmla="*/ 102 h 154"/>
              <a:gd name="T100" fmla="*/ 29 w 164"/>
              <a:gd name="T101" fmla="*/ 97 h 154"/>
              <a:gd name="T102" fmla="*/ 25 w 164"/>
              <a:gd name="T103" fmla="*/ 73 h 154"/>
              <a:gd name="T104" fmla="*/ 35 w 164"/>
              <a:gd name="T105" fmla="*/ 106 h 154"/>
              <a:gd name="T106" fmla="*/ 34 w 164"/>
              <a:gd name="T107" fmla="*/ 104 h 154"/>
              <a:gd name="T108" fmla="*/ 35 w 164"/>
              <a:gd name="T109" fmla="*/ 107 h 154"/>
              <a:gd name="T110" fmla="*/ 39 w 164"/>
              <a:gd name="T111" fmla="*/ 111 h 154"/>
              <a:gd name="T112" fmla="*/ 42 w 164"/>
              <a:gd name="T113" fmla="*/ 114 h 154"/>
              <a:gd name="T114" fmla="*/ 39 w 164"/>
              <a:gd name="T115" fmla="*/ 111 h 154"/>
              <a:gd name="T116" fmla="*/ 28 w 164"/>
              <a:gd name="T117" fmla="*/ 92 h 154"/>
              <a:gd name="T118" fmla="*/ 131 w 164"/>
              <a:gd name="T119" fmla="*/ 33 h 154"/>
              <a:gd name="T120" fmla="*/ 134 w 164"/>
              <a:gd name="T121" fmla="*/ 103 h 154"/>
              <a:gd name="T122" fmla="*/ 125 w 164"/>
              <a:gd name="T123" fmla="*/ 39 h 154"/>
              <a:gd name="T124" fmla="*/ 100 w 164"/>
              <a:gd name="T125" fmla="*/ 2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4" h="154">
                <a:moveTo>
                  <a:pt x="1" y="79"/>
                </a:moveTo>
                <a:cubicBezTo>
                  <a:pt x="1" y="78"/>
                  <a:pt x="1" y="79"/>
                  <a:pt x="1" y="79"/>
                </a:cubicBezTo>
                <a:cubicBezTo>
                  <a:pt x="1" y="79"/>
                  <a:pt x="1" y="80"/>
                  <a:pt x="1" y="80"/>
                </a:cubicBezTo>
                <a:cubicBezTo>
                  <a:pt x="1" y="80"/>
                  <a:pt x="1" y="80"/>
                  <a:pt x="1" y="79"/>
                </a:cubicBezTo>
                <a:cubicBezTo>
                  <a:pt x="1" y="81"/>
                  <a:pt x="1" y="81"/>
                  <a:pt x="1" y="82"/>
                </a:cubicBezTo>
                <a:cubicBezTo>
                  <a:pt x="0" y="82"/>
                  <a:pt x="1" y="85"/>
                  <a:pt x="1" y="87"/>
                </a:cubicBezTo>
                <a:cubicBezTo>
                  <a:pt x="1" y="88"/>
                  <a:pt x="1" y="88"/>
                  <a:pt x="1" y="89"/>
                </a:cubicBezTo>
                <a:cubicBezTo>
                  <a:pt x="1" y="92"/>
                  <a:pt x="2" y="95"/>
                  <a:pt x="4" y="99"/>
                </a:cubicBezTo>
                <a:cubicBezTo>
                  <a:pt x="5" y="103"/>
                  <a:pt x="7" y="107"/>
                  <a:pt x="9" y="111"/>
                </a:cubicBezTo>
                <a:cubicBezTo>
                  <a:pt x="11" y="114"/>
                  <a:pt x="13" y="118"/>
                  <a:pt x="16" y="121"/>
                </a:cubicBezTo>
                <a:cubicBezTo>
                  <a:pt x="18" y="125"/>
                  <a:pt x="21" y="128"/>
                  <a:pt x="24" y="130"/>
                </a:cubicBezTo>
                <a:cubicBezTo>
                  <a:pt x="26" y="132"/>
                  <a:pt x="28" y="134"/>
                  <a:pt x="30" y="135"/>
                </a:cubicBezTo>
                <a:cubicBezTo>
                  <a:pt x="32" y="137"/>
                  <a:pt x="34" y="138"/>
                  <a:pt x="36" y="139"/>
                </a:cubicBezTo>
                <a:cubicBezTo>
                  <a:pt x="39" y="141"/>
                  <a:pt x="41" y="143"/>
                  <a:pt x="44" y="144"/>
                </a:cubicBezTo>
                <a:cubicBezTo>
                  <a:pt x="47" y="145"/>
                  <a:pt x="49" y="147"/>
                  <a:pt x="52" y="148"/>
                </a:cubicBezTo>
                <a:cubicBezTo>
                  <a:pt x="52" y="148"/>
                  <a:pt x="53" y="148"/>
                  <a:pt x="53" y="148"/>
                </a:cubicBezTo>
                <a:cubicBezTo>
                  <a:pt x="54" y="149"/>
                  <a:pt x="56" y="149"/>
                  <a:pt x="57" y="149"/>
                </a:cubicBezTo>
                <a:cubicBezTo>
                  <a:pt x="62" y="151"/>
                  <a:pt x="67" y="152"/>
                  <a:pt x="73" y="153"/>
                </a:cubicBezTo>
                <a:cubicBezTo>
                  <a:pt x="78" y="154"/>
                  <a:pt x="84" y="154"/>
                  <a:pt x="89" y="154"/>
                </a:cubicBezTo>
                <a:cubicBezTo>
                  <a:pt x="94" y="153"/>
                  <a:pt x="99" y="152"/>
                  <a:pt x="103" y="151"/>
                </a:cubicBezTo>
                <a:cubicBezTo>
                  <a:pt x="104" y="151"/>
                  <a:pt x="106" y="151"/>
                  <a:pt x="107" y="150"/>
                </a:cubicBezTo>
                <a:cubicBezTo>
                  <a:pt x="111" y="149"/>
                  <a:pt x="115" y="147"/>
                  <a:pt x="119" y="145"/>
                </a:cubicBezTo>
                <a:cubicBezTo>
                  <a:pt x="123" y="143"/>
                  <a:pt x="127" y="141"/>
                  <a:pt x="130" y="139"/>
                </a:cubicBezTo>
                <a:cubicBezTo>
                  <a:pt x="130" y="139"/>
                  <a:pt x="130" y="139"/>
                  <a:pt x="130" y="139"/>
                </a:cubicBezTo>
                <a:cubicBezTo>
                  <a:pt x="135" y="136"/>
                  <a:pt x="139" y="132"/>
                  <a:pt x="143" y="128"/>
                </a:cubicBezTo>
                <a:cubicBezTo>
                  <a:pt x="147" y="123"/>
                  <a:pt x="151" y="118"/>
                  <a:pt x="154" y="113"/>
                </a:cubicBezTo>
                <a:cubicBezTo>
                  <a:pt x="154" y="112"/>
                  <a:pt x="155" y="110"/>
                  <a:pt x="156" y="109"/>
                </a:cubicBezTo>
                <a:cubicBezTo>
                  <a:pt x="157" y="107"/>
                  <a:pt x="158" y="105"/>
                  <a:pt x="158" y="104"/>
                </a:cubicBezTo>
                <a:cubicBezTo>
                  <a:pt x="158" y="105"/>
                  <a:pt x="157" y="105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6" y="107"/>
                  <a:pt x="156" y="108"/>
                  <a:pt x="155" y="109"/>
                </a:cubicBezTo>
                <a:cubicBezTo>
                  <a:pt x="155" y="108"/>
                  <a:pt x="155" y="109"/>
                  <a:pt x="155" y="109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55" y="109"/>
                  <a:pt x="154" y="111"/>
                  <a:pt x="154" y="110"/>
                </a:cubicBezTo>
                <a:cubicBezTo>
                  <a:pt x="154" y="111"/>
                  <a:pt x="154" y="111"/>
                  <a:pt x="153" y="112"/>
                </a:cubicBezTo>
                <a:cubicBezTo>
                  <a:pt x="153" y="112"/>
                  <a:pt x="153" y="111"/>
                  <a:pt x="153" y="112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1"/>
                  <a:pt x="154" y="110"/>
                  <a:pt x="154" y="110"/>
                </a:cubicBezTo>
                <a:cubicBezTo>
                  <a:pt x="154" y="110"/>
                  <a:pt x="154" y="109"/>
                  <a:pt x="154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54" y="109"/>
                  <a:pt x="154" y="109"/>
                  <a:pt x="155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55" y="109"/>
                  <a:pt x="155" y="108"/>
                  <a:pt x="155" y="108"/>
                </a:cubicBezTo>
                <a:cubicBezTo>
                  <a:pt x="155" y="108"/>
                  <a:pt x="155" y="108"/>
                  <a:pt x="155" y="107"/>
                </a:cubicBezTo>
                <a:cubicBezTo>
                  <a:pt x="155" y="107"/>
                  <a:pt x="156" y="107"/>
                  <a:pt x="156" y="107"/>
                </a:cubicBezTo>
                <a:cubicBezTo>
                  <a:pt x="156" y="107"/>
                  <a:pt x="156" y="107"/>
                  <a:pt x="156" y="106"/>
                </a:cubicBezTo>
                <a:cubicBezTo>
                  <a:pt x="156" y="106"/>
                  <a:pt x="156" y="105"/>
                  <a:pt x="157" y="105"/>
                </a:cubicBezTo>
                <a:cubicBezTo>
                  <a:pt x="157" y="105"/>
                  <a:pt x="156" y="105"/>
                  <a:pt x="157" y="105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57" y="105"/>
                  <a:pt x="157" y="103"/>
                  <a:pt x="157" y="103"/>
                </a:cubicBezTo>
                <a:cubicBezTo>
                  <a:pt x="158" y="103"/>
                  <a:pt x="159" y="101"/>
                  <a:pt x="159" y="101"/>
                </a:cubicBezTo>
                <a:cubicBezTo>
                  <a:pt x="159" y="101"/>
                  <a:pt x="159" y="101"/>
                  <a:pt x="159" y="101"/>
                </a:cubicBezTo>
                <a:cubicBezTo>
                  <a:pt x="159" y="101"/>
                  <a:pt x="159" y="100"/>
                  <a:pt x="159" y="100"/>
                </a:cubicBezTo>
                <a:cubicBezTo>
                  <a:pt x="159" y="100"/>
                  <a:pt x="160" y="99"/>
                  <a:pt x="160" y="99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0" y="99"/>
                  <a:pt x="160" y="98"/>
                  <a:pt x="160" y="98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0" y="98"/>
                  <a:pt x="161" y="97"/>
                  <a:pt x="161" y="97"/>
                </a:cubicBezTo>
                <a:cubicBezTo>
                  <a:pt x="161" y="97"/>
                  <a:pt x="161" y="97"/>
                  <a:pt x="161" y="97"/>
                </a:cubicBezTo>
                <a:cubicBezTo>
                  <a:pt x="161" y="97"/>
                  <a:pt x="162" y="94"/>
                  <a:pt x="162" y="95"/>
                </a:cubicBezTo>
                <a:cubicBezTo>
                  <a:pt x="162" y="92"/>
                  <a:pt x="163" y="90"/>
                  <a:pt x="164" y="87"/>
                </a:cubicBezTo>
                <a:cubicBezTo>
                  <a:pt x="164" y="87"/>
                  <a:pt x="164" y="87"/>
                  <a:pt x="164" y="87"/>
                </a:cubicBezTo>
                <a:cubicBezTo>
                  <a:pt x="164" y="87"/>
                  <a:pt x="164" y="87"/>
                  <a:pt x="164" y="86"/>
                </a:cubicBezTo>
                <a:cubicBezTo>
                  <a:pt x="164" y="86"/>
                  <a:pt x="164" y="87"/>
                  <a:pt x="163" y="87"/>
                </a:cubicBezTo>
                <a:cubicBezTo>
                  <a:pt x="163" y="89"/>
                  <a:pt x="163" y="89"/>
                  <a:pt x="162" y="91"/>
                </a:cubicBezTo>
                <a:cubicBezTo>
                  <a:pt x="162" y="91"/>
                  <a:pt x="162" y="92"/>
                  <a:pt x="162" y="92"/>
                </a:cubicBezTo>
                <a:cubicBezTo>
                  <a:pt x="162" y="92"/>
                  <a:pt x="162" y="92"/>
                  <a:pt x="162" y="93"/>
                </a:cubicBezTo>
                <a:cubicBezTo>
                  <a:pt x="162" y="92"/>
                  <a:pt x="161" y="93"/>
                  <a:pt x="161" y="93"/>
                </a:cubicBezTo>
                <a:cubicBezTo>
                  <a:pt x="161" y="93"/>
                  <a:pt x="161" y="94"/>
                  <a:pt x="161" y="94"/>
                </a:cubicBezTo>
                <a:cubicBezTo>
                  <a:pt x="161" y="94"/>
                  <a:pt x="161" y="95"/>
                  <a:pt x="161" y="95"/>
                </a:cubicBezTo>
                <a:cubicBezTo>
                  <a:pt x="161" y="95"/>
                  <a:pt x="160" y="96"/>
                  <a:pt x="160" y="96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0" y="97"/>
                  <a:pt x="159" y="98"/>
                  <a:pt x="160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0" y="97"/>
                  <a:pt x="160" y="96"/>
                  <a:pt x="160" y="96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60" y="94"/>
                  <a:pt x="160" y="95"/>
                </a:cubicBezTo>
                <a:cubicBezTo>
                  <a:pt x="160" y="95"/>
                  <a:pt x="160" y="95"/>
                  <a:pt x="160" y="94"/>
                </a:cubicBezTo>
                <a:cubicBezTo>
                  <a:pt x="160" y="94"/>
                  <a:pt x="160" y="94"/>
                  <a:pt x="160" y="94"/>
                </a:cubicBezTo>
                <a:cubicBezTo>
                  <a:pt x="160" y="94"/>
                  <a:pt x="160" y="93"/>
                  <a:pt x="160" y="93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60" y="92"/>
                  <a:pt x="160" y="92"/>
                  <a:pt x="160" y="92"/>
                </a:cubicBezTo>
                <a:cubicBezTo>
                  <a:pt x="160" y="92"/>
                  <a:pt x="160" y="92"/>
                  <a:pt x="160" y="92"/>
                </a:cubicBezTo>
                <a:cubicBezTo>
                  <a:pt x="160" y="92"/>
                  <a:pt x="160" y="91"/>
                  <a:pt x="160" y="91"/>
                </a:cubicBezTo>
                <a:cubicBezTo>
                  <a:pt x="160" y="92"/>
                  <a:pt x="161" y="90"/>
                  <a:pt x="161" y="91"/>
                </a:cubicBezTo>
                <a:cubicBezTo>
                  <a:pt x="161" y="91"/>
                  <a:pt x="161" y="91"/>
                  <a:pt x="161" y="91"/>
                </a:cubicBezTo>
                <a:cubicBezTo>
                  <a:pt x="161" y="91"/>
                  <a:pt x="161" y="90"/>
                  <a:pt x="161" y="90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61" y="89"/>
                  <a:pt x="161" y="89"/>
                  <a:pt x="161" y="88"/>
                </a:cubicBezTo>
                <a:cubicBezTo>
                  <a:pt x="161" y="88"/>
                  <a:pt x="162" y="88"/>
                  <a:pt x="162" y="87"/>
                </a:cubicBezTo>
                <a:cubicBezTo>
                  <a:pt x="162" y="86"/>
                  <a:pt x="162" y="85"/>
                  <a:pt x="162" y="85"/>
                </a:cubicBezTo>
                <a:cubicBezTo>
                  <a:pt x="162" y="84"/>
                  <a:pt x="162" y="83"/>
                  <a:pt x="163" y="83"/>
                </a:cubicBezTo>
                <a:cubicBezTo>
                  <a:pt x="163" y="81"/>
                  <a:pt x="163" y="79"/>
                  <a:pt x="163" y="78"/>
                </a:cubicBezTo>
                <a:cubicBezTo>
                  <a:pt x="163" y="78"/>
                  <a:pt x="163" y="77"/>
                  <a:pt x="163" y="77"/>
                </a:cubicBezTo>
                <a:cubicBezTo>
                  <a:pt x="163" y="79"/>
                  <a:pt x="162" y="81"/>
                  <a:pt x="162" y="84"/>
                </a:cubicBezTo>
                <a:cubicBezTo>
                  <a:pt x="162" y="84"/>
                  <a:pt x="161" y="85"/>
                  <a:pt x="161" y="85"/>
                </a:cubicBezTo>
                <a:cubicBezTo>
                  <a:pt x="161" y="85"/>
                  <a:pt x="161" y="85"/>
                  <a:pt x="161" y="85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1" y="86"/>
                  <a:pt x="161" y="86"/>
                  <a:pt x="161" y="87"/>
                </a:cubicBezTo>
                <a:cubicBezTo>
                  <a:pt x="161" y="86"/>
                  <a:pt x="161" y="87"/>
                  <a:pt x="161" y="87"/>
                </a:cubicBezTo>
                <a:cubicBezTo>
                  <a:pt x="161" y="86"/>
                  <a:pt x="161" y="87"/>
                  <a:pt x="161" y="86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1" y="86"/>
                  <a:pt x="161" y="86"/>
                  <a:pt x="160" y="85"/>
                </a:cubicBezTo>
                <a:cubicBezTo>
                  <a:pt x="161" y="85"/>
                  <a:pt x="161" y="85"/>
                  <a:pt x="161" y="85"/>
                </a:cubicBezTo>
                <a:cubicBezTo>
                  <a:pt x="161" y="85"/>
                  <a:pt x="161" y="85"/>
                  <a:pt x="160" y="85"/>
                </a:cubicBezTo>
                <a:cubicBezTo>
                  <a:pt x="161" y="85"/>
                  <a:pt x="160" y="85"/>
                  <a:pt x="160" y="85"/>
                </a:cubicBezTo>
                <a:cubicBezTo>
                  <a:pt x="161" y="85"/>
                  <a:pt x="160" y="85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61" y="84"/>
                  <a:pt x="161" y="83"/>
                  <a:pt x="161" y="83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61" y="83"/>
                  <a:pt x="161" y="83"/>
                  <a:pt x="161" y="82"/>
                </a:cubicBezTo>
                <a:cubicBezTo>
                  <a:pt x="161" y="82"/>
                  <a:pt x="161" y="82"/>
                  <a:pt x="161" y="82"/>
                </a:cubicBezTo>
                <a:cubicBezTo>
                  <a:pt x="161" y="82"/>
                  <a:pt x="161" y="81"/>
                  <a:pt x="161" y="81"/>
                </a:cubicBezTo>
                <a:cubicBezTo>
                  <a:pt x="161" y="80"/>
                  <a:pt x="161" y="80"/>
                  <a:pt x="161" y="79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77"/>
                  <a:pt x="162" y="76"/>
                  <a:pt x="161" y="75"/>
                </a:cubicBezTo>
                <a:cubicBezTo>
                  <a:pt x="162" y="75"/>
                  <a:pt x="162" y="74"/>
                  <a:pt x="162" y="73"/>
                </a:cubicBezTo>
                <a:cubicBezTo>
                  <a:pt x="161" y="73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6"/>
                  <a:pt x="161" y="76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1" y="77"/>
                  <a:pt x="161" y="77"/>
                  <a:pt x="161" y="78"/>
                </a:cubicBezTo>
                <a:cubicBezTo>
                  <a:pt x="161" y="78"/>
                  <a:pt x="161" y="78"/>
                  <a:pt x="161" y="77"/>
                </a:cubicBezTo>
                <a:cubicBezTo>
                  <a:pt x="161" y="79"/>
                  <a:pt x="160" y="79"/>
                  <a:pt x="160" y="80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0" y="81"/>
                  <a:pt x="160" y="80"/>
                  <a:pt x="160" y="80"/>
                </a:cubicBezTo>
                <a:cubicBezTo>
                  <a:pt x="160" y="80"/>
                  <a:pt x="160" y="80"/>
                  <a:pt x="160" y="79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1" y="77"/>
                  <a:pt x="161" y="75"/>
                  <a:pt x="161" y="73"/>
                </a:cubicBezTo>
                <a:cubicBezTo>
                  <a:pt x="160" y="73"/>
                  <a:pt x="160" y="73"/>
                  <a:pt x="160" y="74"/>
                </a:cubicBezTo>
                <a:cubicBezTo>
                  <a:pt x="160" y="74"/>
                  <a:pt x="160" y="74"/>
                  <a:pt x="160" y="74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77"/>
                  <a:pt x="159" y="78"/>
                  <a:pt x="159" y="80"/>
                </a:cubicBezTo>
                <a:cubicBezTo>
                  <a:pt x="159" y="81"/>
                  <a:pt x="159" y="81"/>
                  <a:pt x="159" y="81"/>
                </a:cubicBezTo>
                <a:cubicBezTo>
                  <a:pt x="159" y="80"/>
                  <a:pt x="159" y="81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79"/>
                  <a:pt x="159" y="79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159" y="79"/>
                  <a:pt x="159" y="80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80"/>
                  <a:pt x="158" y="80"/>
                </a:cubicBezTo>
                <a:cubicBezTo>
                  <a:pt x="158" y="81"/>
                  <a:pt x="158" y="82"/>
                  <a:pt x="158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82"/>
                  <a:pt x="158" y="83"/>
                  <a:pt x="158" y="83"/>
                </a:cubicBezTo>
                <a:cubicBezTo>
                  <a:pt x="158" y="83"/>
                  <a:pt x="158" y="84"/>
                  <a:pt x="158" y="83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7" y="85"/>
                  <a:pt x="157" y="85"/>
                  <a:pt x="157" y="85"/>
                </a:cubicBezTo>
                <a:cubicBezTo>
                  <a:pt x="157" y="85"/>
                  <a:pt x="157" y="86"/>
                  <a:pt x="157" y="86"/>
                </a:cubicBezTo>
                <a:cubicBezTo>
                  <a:pt x="157" y="87"/>
                  <a:pt x="156" y="88"/>
                  <a:pt x="156" y="90"/>
                </a:cubicBezTo>
                <a:cubicBezTo>
                  <a:pt x="155" y="91"/>
                  <a:pt x="155" y="92"/>
                  <a:pt x="155" y="93"/>
                </a:cubicBezTo>
                <a:cubicBezTo>
                  <a:pt x="154" y="94"/>
                  <a:pt x="154" y="96"/>
                  <a:pt x="153" y="97"/>
                </a:cubicBezTo>
                <a:cubicBezTo>
                  <a:pt x="153" y="98"/>
                  <a:pt x="153" y="98"/>
                  <a:pt x="153" y="99"/>
                </a:cubicBezTo>
                <a:cubicBezTo>
                  <a:pt x="152" y="99"/>
                  <a:pt x="152" y="100"/>
                  <a:pt x="152" y="101"/>
                </a:cubicBezTo>
                <a:cubicBezTo>
                  <a:pt x="151" y="101"/>
                  <a:pt x="151" y="102"/>
                  <a:pt x="151" y="102"/>
                </a:cubicBezTo>
                <a:cubicBezTo>
                  <a:pt x="151" y="102"/>
                  <a:pt x="151" y="102"/>
                  <a:pt x="151" y="103"/>
                </a:cubicBezTo>
                <a:cubicBezTo>
                  <a:pt x="151" y="102"/>
                  <a:pt x="150" y="104"/>
                  <a:pt x="150" y="103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49" y="105"/>
                  <a:pt x="149" y="106"/>
                  <a:pt x="149" y="107"/>
                </a:cubicBezTo>
                <a:cubicBezTo>
                  <a:pt x="148" y="107"/>
                  <a:pt x="148" y="107"/>
                  <a:pt x="148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8" y="108"/>
                  <a:pt x="148" y="108"/>
                  <a:pt x="147" y="109"/>
                </a:cubicBezTo>
                <a:cubicBezTo>
                  <a:pt x="148" y="109"/>
                  <a:pt x="148" y="109"/>
                  <a:pt x="148" y="109"/>
                </a:cubicBezTo>
                <a:cubicBezTo>
                  <a:pt x="147" y="109"/>
                  <a:pt x="147" y="109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7" y="110"/>
                  <a:pt x="147" y="110"/>
                </a:cubicBezTo>
                <a:cubicBezTo>
                  <a:pt x="147" y="110"/>
                  <a:pt x="146" y="112"/>
                  <a:pt x="146" y="112"/>
                </a:cubicBezTo>
                <a:cubicBezTo>
                  <a:pt x="146" y="112"/>
                  <a:pt x="146" y="112"/>
                  <a:pt x="145" y="113"/>
                </a:cubicBezTo>
                <a:cubicBezTo>
                  <a:pt x="145" y="113"/>
                  <a:pt x="145" y="113"/>
                  <a:pt x="145" y="114"/>
                </a:cubicBezTo>
                <a:cubicBezTo>
                  <a:pt x="145" y="114"/>
                  <a:pt x="144" y="114"/>
                  <a:pt x="144" y="114"/>
                </a:cubicBezTo>
                <a:cubicBezTo>
                  <a:pt x="144" y="114"/>
                  <a:pt x="143" y="115"/>
                  <a:pt x="143" y="115"/>
                </a:cubicBezTo>
                <a:cubicBezTo>
                  <a:pt x="143" y="116"/>
                  <a:pt x="143" y="116"/>
                  <a:pt x="142" y="116"/>
                </a:cubicBezTo>
                <a:cubicBezTo>
                  <a:pt x="142" y="116"/>
                  <a:pt x="142" y="117"/>
                  <a:pt x="142" y="117"/>
                </a:cubicBezTo>
                <a:cubicBezTo>
                  <a:pt x="142" y="117"/>
                  <a:pt x="142" y="117"/>
                  <a:pt x="142" y="117"/>
                </a:cubicBezTo>
                <a:cubicBezTo>
                  <a:pt x="142" y="117"/>
                  <a:pt x="142" y="117"/>
                  <a:pt x="142" y="117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41" y="118"/>
                  <a:pt x="141" y="118"/>
                  <a:pt x="141" y="119"/>
                </a:cubicBezTo>
                <a:cubicBezTo>
                  <a:pt x="141" y="119"/>
                  <a:pt x="140" y="119"/>
                  <a:pt x="140" y="119"/>
                </a:cubicBezTo>
                <a:cubicBezTo>
                  <a:pt x="140" y="119"/>
                  <a:pt x="140" y="119"/>
                  <a:pt x="140" y="119"/>
                </a:cubicBezTo>
                <a:cubicBezTo>
                  <a:pt x="140" y="119"/>
                  <a:pt x="140" y="120"/>
                  <a:pt x="140" y="120"/>
                </a:cubicBezTo>
                <a:cubicBezTo>
                  <a:pt x="139" y="120"/>
                  <a:pt x="139" y="121"/>
                  <a:pt x="139" y="121"/>
                </a:cubicBezTo>
                <a:cubicBezTo>
                  <a:pt x="139" y="121"/>
                  <a:pt x="139" y="121"/>
                  <a:pt x="139" y="121"/>
                </a:cubicBezTo>
                <a:cubicBezTo>
                  <a:pt x="138" y="121"/>
                  <a:pt x="138" y="122"/>
                  <a:pt x="138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8" y="122"/>
                  <a:pt x="137" y="122"/>
                  <a:pt x="137" y="123"/>
                </a:cubicBezTo>
                <a:cubicBezTo>
                  <a:pt x="137" y="123"/>
                  <a:pt x="136" y="123"/>
                  <a:pt x="136" y="123"/>
                </a:cubicBezTo>
                <a:cubicBezTo>
                  <a:pt x="136" y="123"/>
                  <a:pt x="136" y="124"/>
                  <a:pt x="136" y="124"/>
                </a:cubicBezTo>
                <a:cubicBezTo>
                  <a:pt x="136" y="124"/>
                  <a:pt x="135" y="124"/>
                  <a:pt x="135" y="125"/>
                </a:cubicBezTo>
                <a:cubicBezTo>
                  <a:pt x="135" y="125"/>
                  <a:pt x="135" y="125"/>
                  <a:pt x="135" y="125"/>
                </a:cubicBezTo>
                <a:cubicBezTo>
                  <a:pt x="135" y="125"/>
                  <a:pt x="135" y="125"/>
                  <a:pt x="134" y="125"/>
                </a:cubicBezTo>
                <a:cubicBezTo>
                  <a:pt x="134" y="126"/>
                  <a:pt x="134" y="126"/>
                  <a:pt x="133" y="126"/>
                </a:cubicBezTo>
                <a:cubicBezTo>
                  <a:pt x="133" y="126"/>
                  <a:pt x="132" y="127"/>
                  <a:pt x="132" y="127"/>
                </a:cubicBezTo>
                <a:cubicBezTo>
                  <a:pt x="133" y="126"/>
                  <a:pt x="133" y="125"/>
                  <a:pt x="134" y="125"/>
                </a:cubicBezTo>
                <a:cubicBezTo>
                  <a:pt x="134" y="125"/>
                  <a:pt x="134" y="125"/>
                  <a:pt x="135" y="124"/>
                </a:cubicBezTo>
                <a:cubicBezTo>
                  <a:pt x="135" y="124"/>
                  <a:pt x="135" y="123"/>
                  <a:pt x="134" y="124"/>
                </a:cubicBezTo>
                <a:cubicBezTo>
                  <a:pt x="134" y="125"/>
                  <a:pt x="133" y="125"/>
                  <a:pt x="133" y="125"/>
                </a:cubicBezTo>
                <a:cubicBezTo>
                  <a:pt x="132" y="126"/>
                  <a:pt x="132" y="126"/>
                  <a:pt x="131" y="126"/>
                </a:cubicBezTo>
                <a:cubicBezTo>
                  <a:pt x="131" y="126"/>
                  <a:pt x="130" y="127"/>
                  <a:pt x="130" y="127"/>
                </a:cubicBezTo>
                <a:cubicBezTo>
                  <a:pt x="130" y="127"/>
                  <a:pt x="129" y="127"/>
                  <a:pt x="129" y="128"/>
                </a:cubicBezTo>
                <a:cubicBezTo>
                  <a:pt x="129" y="127"/>
                  <a:pt x="129" y="128"/>
                  <a:pt x="129" y="128"/>
                </a:cubicBezTo>
                <a:cubicBezTo>
                  <a:pt x="129" y="128"/>
                  <a:pt x="129" y="128"/>
                  <a:pt x="129" y="127"/>
                </a:cubicBezTo>
                <a:cubicBezTo>
                  <a:pt x="129" y="127"/>
                  <a:pt x="129" y="127"/>
                  <a:pt x="130" y="127"/>
                </a:cubicBezTo>
                <a:cubicBezTo>
                  <a:pt x="129" y="127"/>
                  <a:pt x="129" y="127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8"/>
                  <a:pt x="128" y="127"/>
                  <a:pt x="129" y="127"/>
                </a:cubicBezTo>
                <a:cubicBezTo>
                  <a:pt x="129" y="127"/>
                  <a:pt x="129" y="126"/>
                  <a:pt x="130" y="126"/>
                </a:cubicBezTo>
                <a:cubicBezTo>
                  <a:pt x="130" y="126"/>
                  <a:pt x="129" y="126"/>
                  <a:pt x="130" y="126"/>
                </a:cubicBezTo>
                <a:cubicBezTo>
                  <a:pt x="130" y="126"/>
                  <a:pt x="130" y="126"/>
                  <a:pt x="130" y="126"/>
                </a:cubicBezTo>
                <a:cubicBezTo>
                  <a:pt x="130" y="126"/>
                  <a:pt x="130" y="126"/>
                  <a:pt x="130" y="126"/>
                </a:cubicBezTo>
                <a:cubicBezTo>
                  <a:pt x="130" y="126"/>
                  <a:pt x="129" y="126"/>
                  <a:pt x="129" y="12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29" y="127"/>
                  <a:pt x="129" y="126"/>
                  <a:pt x="129" y="127"/>
                </a:cubicBezTo>
                <a:cubicBezTo>
                  <a:pt x="129" y="127"/>
                  <a:pt x="129" y="127"/>
                  <a:pt x="128" y="127"/>
                </a:cubicBezTo>
                <a:cubicBezTo>
                  <a:pt x="128" y="127"/>
                  <a:pt x="126" y="128"/>
                  <a:pt x="125" y="129"/>
                </a:cubicBezTo>
                <a:cubicBezTo>
                  <a:pt x="124" y="130"/>
                  <a:pt x="122" y="131"/>
                  <a:pt x="121" y="132"/>
                </a:cubicBezTo>
                <a:cubicBezTo>
                  <a:pt x="120" y="132"/>
                  <a:pt x="120" y="133"/>
                  <a:pt x="120" y="132"/>
                </a:cubicBezTo>
                <a:cubicBezTo>
                  <a:pt x="120" y="132"/>
                  <a:pt x="121" y="132"/>
                  <a:pt x="121" y="132"/>
                </a:cubicBezTo>
                <a:cubicBezTo>
                  <a:pt x="121" y="131"/>
                  <a:pt x="121" y="132"/>
                  <a:pt x="121" y="132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21" y="131"/>
                  <a:pt x="121" y="132"/>
                  <a:pt x="121" y="131"/>
                </a:cubicBezTo>
                <a:cubicBezTo>
                  <a:pt x="121" y="131"/>
                  <a:pt x="122" y="131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1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23" y="130"/>
                  <a:pt x="124" y="130"/>
                  <a:pt x="124" y="129"/>
                </a:cubicBezTo>
                <a:cubicBezTo>
                  <a:pt x="123" y="130"/>
                  <a:pt x="124" y="129"/>
                  <a:pt x="124" y="129"/>
                </a:cubicBezTo>
                <a:cubicBezTo>
                  <a:pt x="123" y="130"/>
                  <a:pt x="122" y="130"/>
                  <a:pt x="121" y="131"/>
                </a:cubicBezTo>
                <a:cubicBezTo>
                  <a:pt x="121" y="131"/>
                  <a:pt x="120" y="131"/>
                  <a:pt x="120" y="131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0" y="131"/>
                  <a:pt x="120" y="132"/>
                  <a:pt x="120" y="132"/>
                </a:cubicBezTo>
                <a:cubicBezTo>
                  <a:pt x="120" y="132"/>
                  <a:pt x="120" y="131"/>
                  <a:pt x="119" y="132"/>
                </a:cubicBezTo>
                <a:cubicBezTo>
                  <a:pt x="119" y="131"/>
                  <a:pt x="119" y="132"/>
                  <a:pt x="119" y="131"/>
                </a:cubicBezTo>
                <a:cubicBezTo>
                  <a:pt x="119" y="132"/>
                  <a:pt x="118" y="132"/>
                  <a:pt x="118" y="132"/>
                </a:cubicBezTo>
                <a:cubicBezTo>
                  <a:pt x="118" y="132"/>
                  <a:pt x="119" y="132"/>
                  <a:pt x="119" y="132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9" y="132"/>
                  <a:pt x="118" y="132"/>
                  <a:pt x="119" y="132"/>
                </a:cubicBezTo>
                <a:cubicBezTo>
                  <a:pt x="119" y="131"/>
                  <a:pt x="120" y="131"/>
                  <a:pt x="119" y="131"/>
                </a:cubicBezTo>
                <a:cubicBezTo>
                  <a:pt x="119" y="131"/>
                  <a:pt x="119" y="131"/>
                  <a:pt x="118" y="131"/>
                </a:cubicBezTo>
                <a:cubicBezTo>
                  <a:pt x="118" y="131"/>
                  <a:pt x="117" y="131"/>
                  <a:pt x="116" y="131"/>
                </a:cubicBezTo>
                <a:cubicBezTo>
                  <a:pt x="116" y="131"/>
                  <a:pt x="117" y="131"/>
                  <a:pt x="116" y="131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115" y="131"/>
                  <a:pt x="115" y="131"/>
                  <a:pt x="115" y="131"/>
                </a:cubicBezTo>
                <a:cubicBezTo>
                  <a:pt x="115" y="131"/>
                  <a:pt x="114" y="131"/>
                  <a:pt x="115" y="131"/>
                </a:cubicBezTo>
                <a:cubicBezTo>
                  <a:pt x="112" y="132"/>
                  <a:pt x="109" y="133"/>
                  <a:pt x="107" y="134"/>
                </a:cubicBezTo>
                <a:cubicBezTo>
                  <a:pt x="107" y="134"/>
                  <a:pt x="106" y="134"/>
                  <a:pt x="106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4"/>
                  <a:pt x="108" y="133"/>
                  <a:pt x="108" y="133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08" y="133"/>
                  <a:pt x="107" y="133"/>
                  <a:pt x="106" y="133"/>
                </a:cubicBezTo>
                <a:cubicBezTo>
                  <a:pt x="106" y="133"/>
                  <a:pt x="105" y="133"/>
                  <a:pt x="105" y="134"/>
                </a:cubicBezTo>
                <a:cubicBezTo>
                  <a:pt x="105" y="133"/>
                  <a:pt x="104" y="134"/>
                  <a:pt x="104" y="134"/>
                </a:cubicBezTo>
                <a:cubicBezTo>
                  <a:pt x="103" y="134"/>
                  <a:pt x="103" y="134"/>
                  <a:pt x="104" y="133"/>
                </a:cubicBezTo>
                <a:cubicBezTo>
                  <a:pt x="104" y="133"/>
                  <a:pt x="104" y="133"/>
                  <a:pt x="105" y="133"/>
                </a:cubicBezTo>
                <a:cubicBezTo>
                  <a:pt x="103" y="133"/>
                  <a:pt x="102" y="134"/>
                  <a:pt x="101" y="134"/>
                </a:cubicBezTo>
                <a:cubicBezTo>
                  <a:pt x="99" y="134"/>
                  <a:pt x="98" y="134"/>
                  <a:pt x="98" y="134"/>
                </a:cubicBezTo>
                <a:cubicBezTo>
                  <a:pt x="97" y="134"/>
                  <a:pt x="97" y="134"/>
                  <a:pt x="96" y="134"/>
                </a:cubicBezTo>
                <a:cubicBezTo>
                  <a:pt x="96" y="134"/>
                  <a:pt x="96" y="134"/>
                  <a:pt x="95" y="134"/>
                </a:cubicBezTo>
                <a:cubicBezTo>
                  <a:pt x="95" y="134"/>
                  <a:pt x="94" y="134"/>
                  <a:pt x="94" y="134"/>
                </a:cubicBezTo>
                <a:cubicBezTo>
                  <a:pt x="94" y="135"/>
                  <a:pt x="93" y="135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2" y="135"/>
                  <a:pt x="91" y="135"/>
                  <a:pt x="91" y="135"/>
                </a:cubicBezTo>
                <a:cubicBezTo>
                  <a:pt x="91" y="135"/>
                  <a:pt x="91" y="135"/>
                  <a:pt x="91" y="135"/>
                </a:cubicBezTo>
                <a:cubicBezTo>
                  <a:pt x="91" y="134"/>
                  <a:pt x="92" y="135"/>
                  <a:pt x="92" y="134"/>
                </a:cubicBezTo>
                <a:cubicBezTo>
                  <a:pt x="92" y="134"/>
                  <a:pt x="92" y="134"/>
                  <a:pt x="93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1" y="134"/>
                  <a:pt x="91" y="134"/>
                </a:cubicBezTo>
                <a:cubicBezTo>
                  <a:pt x="91" y="134"/>
                  <a:pt x="91" y="134"/>
                  <a:pt x="90" y="134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90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5"/>
                  <a:pt x="87" y="135"/>
                  <a:pt x="88" y="134"/>
                </a:cubicBezTo>
                <a:cubicBezTo>
                  <a:pt x="87" y="134"/>
                  <a:pt x="87" y="134"/>
                  <a:pt x="87" y="135"/>
                </a:cubicBezTo>
                <a:cubicBezTo>
                  <a:pt x="86" y="135"/>
                  <a:pt x="85" y="134"/>
                  <a:pt x="85" y="135"/>
                </a:cubicBezTo>
                <a:cubicBezTo>
                  <a:pt x="84" y="134"/>
                  <a:pt x="84" y="135"/>
                  <a:pt x="83" y="135"/>
                </a:cubicBezTo>
                <a:cubicBezTo>
                  <a:pt x="83" y="134"/>
                  <a:pt x="82" y="134"/>
                  <a:pt x="82" y="134"/>
                </a:cubicBezTo>
                <a:cubicBezTo>
                  <a:pt x="82" y="135"/>
                  <a:pt x="82" y="135"/>
                  <a:pt x="81" y="135"/>
                </a:cubicBezTo>
                <a:cubicBezTo>
                  <a:pt x="81" y="134"/>
                  <a:pt x="81" y="135"/>
                  <a:pt x="81" y="134"/>
                </a:cubicBezTo>
                <a:cubicBezTo>
                  <a:pt x="81" y="134"/>
                  <a:pt x="80" y="134"/>
                  <a:pt x="81" y="134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77" y="134"/>
                  <a:pt x="76" y="134"/>
                  <a:pt x="76" y="134"/>
                </a:cubicBezTo>
                <a:cubicBezTo>
                  <a:pt x="76" y="134"/>
                  <a:pt x="76" y="134"/>
                  <a:pt x="75" y="134"/>
                </a:cubicBezTo>
                <a:cubicBezTo>
                  <a:pt x="75" y="134"/>
                  <a:pt x="75" y="134"/>
                  <a:pt x="75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1" y="133"/>
                  <a:pt x="71" y="133"/>
                  <a:pt x="70" y="133"/>
                </a:cubicBezTo>
                <a:cubicBezTo>
                  <a:pt x="70" y="132"/>
                  <a:pt x="70" y="132"/>
                  <a:pt x="69" y="13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32"/>
                  <a:pt x="68" y="132"/>
                  <a:pt x="68" y="132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7" y="132"/>
                  <a:pt x="67" y="131"/>
                  <a:pt x="67" y="131"/>
                </a:cubicBezTo>
                <a:cubicBezTo>
                  <a:pt x="66" y="132"/>
                  <a:pt x="66" y="131"/>
                  <a:pt x="65" y="131"/>
                </a:cubicBezTo>
                <a:cubicBezTo>
                  <a:pt x="65" y="131"/>
                  <a:pt x="65" y="131"/>
                  <a:pt x="64" y="131"/>
                </a:cubicBezTo>
                <a:cubicBezTo>
                  <a:pt x="65" y="131"/>
                  <a:pt x="64" y="131"/>
                  <a:pt x="64" y="131"/>
                </a:cubicBezTo>
                <a:cubicBezTo>
                  <a:pt x="64" y="131"/>
                  <a:pt x="64" y="130"/>
                  <a:pt x="64" y="130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63" y="130"/>
                  <a:pt x="62" y="130"/>
                  <a:pt x="62" y="130"/>
                </a:cubicBezTo>
                <a:cubicBezTo>
                  <a:pt x="62" y="130"/>
                  <a:pt x="62" y="130"/>
                  <a:pt x="62" y="130"/>
                </a:cubicBezTo>
                <a:cubicBezTo>
                  <a:pt x="61" y="129"/>
                  <a:pt x="61" y="129"/>
                  <a:pt x="60" y="129"/>
                </a:cubicBezTo>
                <a:cubicBezTo>
                  <a:pt x="59" y="129"/>
                  <a:pt x="59" y="129"/>
                  <a:pt x="59" y="128"/>
                </a:cubicBezTo>
                <a:cubicBezTo>
                  <a:pt x="58" y="128"/>
                  <a:pt x="58" y="128"/>
                  <a:pt x="57" y="128"/>
                </a:cubicBezTo>
                <a:cubicBezTo>
                  <a:pt x="57" y="127"/>
                  <a:pt x="56" y="127"/>
                  <a:pt x="56" y="127"/>
                </a:cubicBezTo>
                <a:cubicBezTo>
                  <a:pt x="56" y="127"/>
                  <a:pt x="55" y="127"/>
                  <a:pt x="55" y="127"/>
                </a:cubicBezTo>
                <a:cubicBezTo>
                  <a:pt x="55" y="127"/>
                  <a:pt x="54" y="126"/>
                  <a:pt x="54" y="126"/>
                </a:cubicBezTo>
                <a:cubicBezTo>
                  <a:pt x="54" y="126"/>
                  <a:pt x="53" y="125"/>
                  <a:pt x="52" y="125"/>
                </a:cubicBezTo>
                <a:cubicBezTo>
                  <a:pt x="52" y="125"/>
                  <a:pt x="52" y="125"/>
                  <a:pt x="52" y="125"/>
                </a:cubicBezTo>
                <a:cubicBezTo>
                  <a:pt x="51" y="124"/>
                  <a:pt x="51" y="124"/>
                  <a:pt x="51" y="124"/>
                </a:cubicBezTo>
                <a:cubicBezTo>
                  <a:pt x="51" y="124"/>
                  <a:pt x="51" y="124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49" y="123"/>
                  <a:pt x="49" y="123"/>
                  <a:pt x="49" y="122"/>
                </a:cubicBezTo>
                <a:cubicBezTo>
                  <a:pt x="48" y="122"/>
                  <a:pt x="48" y="122"/>
                  <a:pt x="48" y="122"/>
                </a:cubicBezTo>
                <a:cubicBezTo>
                  <a:pt x="47" y="122"/>
                  <a:pt x="47" y="121"/>
                  <a:pt x="47" y="121"/>
                </a:cubicBezTo>
                <a:cubicBezTo>
                  <a:pt x="47" y="121"/>
                  <a:pt x="46" y="121"/>
                  <a:pt x="46" y="121"/>
                </a:cubicBezTo>
                <a:cubicBezTo>
                  <a:pt x="46" y="121"/>
                  <a:pt x="46" y="120"/>
                  <a:pt x="46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6" y="120"/>
                  <a:pt x="45" y="120"/>
                  <a:pt x="45" y="12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44" y="118"/>
                  <a:pt x="44" y="118"/>
                  <a:pt x="43" y="118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43" y="117"/>
                  <a:pt x="42" y="117"/>
                  <a:pt x="42" y="116"/>
                </a:cubicBezTo>
                <a:cubicBezTo>
                  <a:pt x="41" y="116"/>
                  <a:pt x="41" y="116"/>
                  <a:pt x="40" y="115"/>
                </a:cubicBezTo>
                <a:cubicBezTo>
                  <a:pt x="41" y="115"/>
                  <a:pt x="40" y="114"/>
                  <a:pt x="40" y="115"/>
                </a:cubicBezTo>
                <a:cubicBezTo>
                  <a:pt x="40" y="114"/>
                  <a:pt x="40" y="114"/>
                  <a:pt x="39" y="114"/>
                </a:cubicBezTo>
                <a:cubicBezTo>
                  <a:pt x="39" y="113"/>
                  <a:pt x="39" y="113"/>
                  <a:pt x="38" y="112"/>
                </a:cubicBezTo>
                <a:cubicBezTo>
                  <a:pt x="38" y="112"/>
                  <a:pt x="38" y="112"/>
                  <a:pt x="37" y="112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11"/>
                  <a:pt x="36" y="110"/>
                  <a:pt x="36" y="110"/>
                </a:cubicBezTo>
                <a:cubicBezTo>
                  <a:pt x="36" y="110"/>
                  <a:pt x="36" y="110"/>
                  <a:pt x="36" y="109"/>
                </a:cubicBezTo>
                <a:cubicBezTo>
                  <a:pt x="36" y="109"/>
                  <a:pt x="36" y="109"/>
                  <a:pt x="35" y="109"/>
                </a:cubicBezTo>
                <a:cubicBezTo>
                  <a:pt x="35" y="108"/>
                  <a:pt x="35" y="108"/>
                  <a:pt x="34" y="107"/>
                </a:cubicBezTo>
                <a:cubicBezTo>
                  <a:pt x="35" y="108"/>
                  <a:pt x="34" y="107"/>
                  <a:pt x="34" y="107"/>
                </a:cubicBezTo>
                <a:cubicBezTo>
                  <a:pt x="34" y="107"/>
                  <a:pt x="34" y="107"/>
                  <a:pt x="34" y="106"/>
                </a:cubicBezTo>
                <a:cubicBezTo>
                  <a:pt x="34" y="106"/>
                  <a:pt x="33" y="106"/>
                  <a:pt x="33" y="106"/>
                </a:cubicBezTo>
                <a:cubicBezTo>
                  <a:pt x="35" y="107"/>
                  <a:pt x="36" y="109"/>
                  <a:pt x="37" y="110"/>
                </a:cubicBezTo>
                <a:cubicBezTo>
                  <a:pt x="38" y="112"/>
                  <a:pt x="39" y="113"/>
                  <a:pt x="41" y="115"/>
                </a:cubicBezTo>
                <a:cubicBezTo>
                  <a:pt x="41" y="115"/>
                  <a:pt x="41" y="115"/>
                  <a:pt x="41" y="116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42" y="117"/>
                  <a:pt x="43" y="117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5" y="118"/>
                  <a:pt x="45" y="119"/>
                  <a:pt x="45" y="119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5" y="119"/>
                  <a:pt x="46" y="119"/>
                  <a:pt x="46" y="119"/>
                </a:cubicBezTo>
                <a:cubicBezTo>
                  <a:pt x="45" y="119"/>
                  <a:pt x="45" y="119"/>
                  <a:pt x="45" y="118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6" y="119"/>
                  <a:pt x="47" y="120"/>
                  <a:pt x="47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5" y="118"/>
                  <a:pt x="44" y="118"/>
                  <a:pt x="44" y="118"/>
                </a:cubicBezTo>
                <a:cubicBezTo>
                  <a:pt x="44" y="118"/>
                  <a:pt x="44" y="118"/>
                  <a:pt x="45" y="118"/>
                </a:cubicBezTo>
                <a:cubicBezTo>
                  <a:pt x="44" y="117"/>
                  <a:pt x="43" y="117"/>
                  <a:pt x="43" y="116"/>
                </a:cubicBezTo>
                <a:cubicBezTo>
                  <a:pt x="43" y="116"/>
                  <a:pt x="43" y="116"/>
                  <a:pt x="42" y="116"/>
                </a:cubicBezTo>
                <a:cubicBezTo>
                  <a:pt x="42" y="116"/>
                  <a:pt x="42" y="115"/>
                  <a:pt x="42" y="115"/>
                </a:cubicBezTo>
                <a:cubicBezTo>
                  <a:pt x="42" y="115"/>
                  <a:pt x="41" y="115"/>
                  <a:pt x="41" y="114"/>
                </a:cubicBezTo>
                <a:cubicBezTo>
                  <a:pt x="41" y="115"/>
                  <a:pt x="41" y="114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0" y="114"/>
                  <a:pt x="40" y="113"/>
                  <a:pt x="40" y="113"/>
                </a:cubicBezTo>
                <a:cubicBezTo>
                  <a:pt x="40" y="114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1" y="114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5"/>
                  <a:pt x="41" y="114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2" y="114"/>
                  <a:pt x="43" y="116"/>
                  <a:pt x="45" y="118"/>
                </a:cubicBezTo>
                <a:cubicBezTo>
                  <a:pt x="45" y="118"/>
                  <a:pt x="45" y="117"/>
                  <a:pt x="45" y="117"/>
                </a:cubicBezTo>
                <a:cubicBezTo>
                  <a:pt x="45" y="117"/>
                  <a:pt x="45" y="118"/>
                  <a:pt x="45" y="118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6" y="118"/>
                  <a:pt x="46" y="119"/>
                  <a:pt x="47" y="120"/>
                </a:cubicBezTo>
                <a:cubicBezTo>
                  <a:pt x="47" y="120"/>
                  <a:pt x="47" y="120"/>
                  <a:pt x="48" y="120"/>
                </a:cubicBezTo>
                <a:cubicBezTo>
                  <a:pt x="48" y="120"/>
                  <a:pt x="49" y="121"/>
                  <a:pt x="49" y="121"/>
                </a:cubicBezTo>
                <a:cubicBezTo>
                  <a:pt x="49" y="121"/>
                  <a:pt x="49" y="121"/>
                  <a:pt x="50" y="122"/>
                </a:cubicBezTo>
                <a:cubicBezTo>
                  <a:pt x="50" y="122"/>
                  <a:pt x="51" y="122"/>
                  <a:pt x="51" y="123"/>
                </a:cubicBezTo>
                <a:cubicBezTo>
                  <a:pt x="51" y="123"/>
                  <a:pt x="52" y="123"/>
                  <a:pt x="53" y="124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4"/>
                  <a:pt x="54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6" y="126"/>
                  <a:pt x="56" y="126"/>
                </a:cubicBezTo>
                <a:cubicBezTo>
                  <a:pt x="56" y="126"/>
                  <a:pt x="57" y="126"/>
                  <a:pt x="57" y="126"/>
                </a:cubicBezTo>
                <a:cubicBezTo>
                  <a:pt x="57" y="126"/>
                  <a:pt x="58" y="127"/>
                  <a:pt x="58" y="127"/>
                </a:cubicBezTo>
                <a:cubicBezTo>
                  <a:pt x="59" y="127"/>
                  <a:pt x="60" y="128"/>
                  <a:pt x="61" y="128"/>
                </a:cubicBezTo>
                <a:cubicBezTo>
                  <a:pt x="62" y="129"/>
                  <a:pt x="62" y="129"/>
                  <a:pt x="63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4" y="129"/>
                  <a:pt x="63" y="129"/>
                  <a:pt x="64" y="129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4" y="129"/>
                  <a:pt x="64" y="129"/>
                  <a:pt x="64" y="129"/>
                </a:cubicBezTo>
                <a:cubicBezTo>
                  <a:pt x="64" y="129"/>
                  <a:pt x="64" y="129"/>
                  <a:pt x="64" y="130"/>
                </a:cubicBezTo>
                <a:cubicBezTo>
                  <a:pt x="65" y="130"/>
                  <a:pt x="65" y="129"/>
                  <a:pt x="65" y="129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5" y="130"/>
                  <a:pt x="66" y="130"/>
                  <a:pt x="66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7" y="130"/>
                  <a:pt x="67" y="130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30"/>
                  <a:pt x="67" y="130"/>
                  <a:pt x="67" y="130"/>
                </a:cubicBezTo>
                <a:cubicBezTo>
                  <a:pt x="67" y="130"/>
                  <a:pt x="68" y="131"/>
                  <a:pt x="68" y="130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8" y="131"/>
                  <a:pt x="68" y="131"/>
                  <a:pt x="69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131"/>
                  <a:pt x="70" y="131"/>
                  <a:pt x="70" y="131"/>
                </a:cubicBezTo>
                <a:cubicBezTo>
                  <a:pt x="70" y="131"/>
                  <a:pt x="69" y="131"/>
                  <a:pt x="69" y="131"/>
                </a:cubicBezTo>
                <a:cubicBezTo>
                  <a:pt x="70" y="131"/>
                  <a:pt x="70" y="131"/>
                  <a:pt x="70" y="131"/>
                </a:cubicBezTo>
                <a:cubicBezTo>
                  <a:pt x="70" y="131"/>
                  <a:pt x="70" y="131"/>
                  <a:pt x="70" y="131"/>
                </a:cubicBezTo>
                <a:cubicBezTo>
                  <a:pt x="70" y="131"/>
                  <a:pt x="71" y="131"/>
                  <a:pt x="71" y="131"/>
                </a:cubicBezTo>
                <a:cubicBezTo>
                  <a:pt x="71" y="131"/>
                  <a:pt x="71" y="132"/>
                  <a:pt x="72" y="13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2"/>
                  <a:pt x="73" y="132"/>
                  <a:pt x="72" y="131"/>
                </a:cubicBezTo>
                <a:cubicBezTo>
                  <a:pt x="72" y="132"/>
                  <a:pt x="72" y="132"/>
                  <a:pt x="72" y="131"/>
                </a:cubicBezTo>
                <a:cubicBezTo>
                  <a:pt x="72" y="131"/>
                  <a:pt x="72" y="131"/>
                  <a:pt x="73" y="131"/>
                </a:cubicBezTo>
                <a:cubicBezTo>
                  <a:pt x="73" y="131"/>
                  <a:pt x="73" y="132"/>
                  <a:pt x="73" y="132"/>
                </a:cubicBezTo>
                <a:cubicBezTo>
                  <a:pt x="73" y="132"/>
                  <a:pt x="73" y="132"/>
                  <a:pt x="72" y="132"/>
                </a:cubicBezTo>
                <a:cubicBezTo>
                  <a:pt x="73" y="132"/>
                  <a:pt x="73" y="132"/>
                  <a:pt x="72" y="132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73" y="132"/>
                  <a:pt x="73" y="132"/>
                  <a:pt x="74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5" y="132"/>
                  <a:pt x="75" y="132"/>
                  <a:pt x="75" y="132"/>
                </a:cubicBezTo>
                <a:cubicBezTo>
                  <a:pt x="75" y="132"/>
                  <a:pt x="75" y="132"/>
                  <a:pt x="76" y="132"/>
                </a:cubicBezTo>
                <a:cubicBezTo>
                  <a:pt x="75" y="132"/>
                  <a:pt x="76" y="132"/>
                  <a:pt x="76" y="132"/>
                </a:cubicBezTo>
                <a:cubicBezTo>
                  <a:pt x="76" y="132"/>
                  <a:pt x="76" y="132"/>
                  <a:pt x="77" y="132"/>
                </a:cubicBezTo>
                <a:cubicBezTo>
                  <a:pt x="77" y="132"/>
                  <a:pt x="76" y="132"/>
                  <a:pt x="77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8" y="133"/>
                  <a:pt x="78" y="133"/>
                  <a:pt x="79" y="132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80" y="133"/>
                  <a:pt x="81" y="133"/>
                  <a:pt x="82" y="133"/>
                </a:cubicBezTo>
                <a:cubicBezTo>
                  <a:pt x="82" y="133"/>
                  <a:pt x="83" y="133"/>
                  <a:pt x="83" y="133"/>
                </a:cubicBezTo>
                <a:cubicBezTo>
                  <a:pt x="84" y="133"/>
                  <a:pt x="86" y="133"/>
                  <a:pt x="87" y="13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33"/>
                  <a:pt x="90" y="133"/>
                  <a:pt x="90" y="133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2" y="133"/>
                  <a:pt x="93" y="133"/>
                  <a:pt x="95" y="133"/>
                </a:cubicBezTo>
                <a:cubicBezTo>
                  <a:pt x="97" y="132"/>
                  <a:pt x="99" y="132"/>
                  <a:pt x="100" y="132"/>
                </a:cubicBezTo>
                <a:cubicBezTo>
                  <a:pt x="101" y="132"/>
                  <a:pt x="102" y="132"/>
                  <a:pt x="103" y="131"/>
                </a:cubicBezTo>
                <a:cubicBezTo>
                  <a:pt x="105" y="131"/>
                  <a:pt x="107" y="131"/>
                  <a:pt x="108" y="130"/>
                </a:cubicBezTo>
                <a:cubicBezTo>
                  <a:pt x="110" y="130"/>
                  <a:pt x="111" y="129"/>
                  <a:pt x="113" y="128"/>
                </a:cubicBezTo>
                <a:cubicBezTo>
                  <a:pt x="113" y="128"/>
                  <a:pt x="113" y="129"/>
                  <a:pt x="113" y="128"/>
                </a:cubicBezTo>
                <a:cubicBezTo>
                  <a:pt x="113" y="128"/>
                  <a:pt x="113" y="128"/>
                  <a:pt x="114" y="128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113" y="128"/>
                  <a:pt x="113" y="128"/>
                  <a:pt x="113" y="128"/>
                </a:cubicBezTo>
                <a:cubicBezTo>
                  <a:pt x="112" y="128"/>
                  <a:pt x="111" y="129"/>
                  <a:pt x="110" y="129"/>
                </a:cubicBezTo>
                <a:cubicBezTo>
                  <a:pt x="110" y="129"/>
                  <a:pt x="110" y="129"/>
                  <a:pt x="110" y="129"/>
                </a:cubicBezTo>
                <a:cubicBezTo>
                  <a:pt x="110" y="129"/>
                  <a:pt x="109" y="129"/>
                  <a:pt x="109" y="129"/>
                </a:cubicBezTo>
                <a:cubicBezTo>
                  <a:pt x="108" y="130"/>
                  <a:pt x="108" y="129"/>
                  <a:pt x="107" y="129"/>
                </a:cubicBezTo>
                <a:cubicBezTo>
                  <a:pt x="107" y="129"/>
                  <a:pt x="106" y="130"/>
                  <a:pt x="105" y="130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9" y="128"/>
                  <a:pt x="112" y="127"/>
                  <a:pt x="115" y="126"/>
                </a:cubicBezTo>
                <a:cubicBezTo>
                  <a:pt x="115" y="125"/>
                  <a:pt x="115" y="125"/>
                  <a:pt x="116" y="125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17" y="125"/>
                  <a:pt x="117" y="124"/>
                  <a:pt x="117" y="124"/>
                </a:cubicBezTo>
                <a:cubicBezTo>
                  <a:pt x="118" y="124"/>
                  <a:pt x="118" y="124"/>
                  <a:pt x="119" y="123"/>
                </a:cubicBezTo>
                <a:cubicBezTo>
                  <a:pt x="119" y="123"/>
                  <a:pt x="119" y="123"/>
                  <a:pt x="119" y="123"/>
                </a:cubicBezTo>
                <a:cubicBezTo>
                  <a:pt x="118" y="123"/>
                  <a:pt x="117" y="124"/>
                  <a:pt x="117" y="124"/>
                </a:cubicBezTo>
                <a:cubicBezTo>
                  <a:pt x="117" y="124"/>
                  <a:pt x="117" y="124"/>
                  <a:pt x="117" y="124"/>
                </a:cubicBezTo>
                <a:cubicBezTo>
                  <a:pt x="117" y="123"/>
                  <a:pt x="117" y="123"/>
                  <a:pt x="118" y="122"/>
                </a:cubicBezTo>
                <a:cubicBezTo>
                  <a:pt x="120" y="121"/>
                  <a:pt x="121" y="120"/>
                  <a:pt x="123" y="119"/>
                </a:cubicBezTo>
                <a:cubicBezTo>
                  <a:pt x="124" y="118"/>
                  <a:pt x="124" y="117"/>
                  <a:pt x="126" y="116"/>
                </a:cubicBezTo>
                <a:cubicBezTo>
                  <a:pt x="127" y="114"/>
                  <a:pt x="128" y="113"/>
                  <a:pt x="130" y="111"/>
                </a:cubicBezTo>
                <a:cubicBezTo>
                  <a:pt x="130" y="111"/>
                  <a:pt x="131" y="110"/>
                  <a:pt x="131" y="109"/>
                </a:cubicBezTo>
                <a:cubicBezTo>
                  <a:pt x="133" y="107"/>
                  <a:pt x="134" y="105"/>
                  <a:pt x="135" y="103"/>
                </a:cubicBezTo>
                <a:cubicBezTo>
                  <a:pt x="135" y="102"/>
                  <a:pt x="135" y="102"/>
                  <a:pt x="136" y="101"/>
                </a:cubicBezTo>
                <a:cubicBezTo>
                  <a:pt x="136" y="101"/>
                  <a:pt x="136" y="101"/>
                  <a:pt x="136" y="101"/>
                </a:cubicBezTo>
                <a:cubicBezTo>
                  <a:pt x="136" y="100"/>
                  <a:pt x="136" y="100"/>
                  <a:pt x="137" y="99"/>
                </a:cubicBezTo>
                <a:cubicBezTo>
                  <a:pt x="137" y="99"/>
                  <a:pt x="137" y="98"/>
                  <a:pt x="136" y="98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37" y="97"/>
                  <a:pt x="137" y="96"/>
                  <a:pt x="137" y="96"/>
                </a:cubicBezTo>
                <a:cubicBezTo>
                  <a:pt x="137" y="96"/>
                  <a:pt x="137" y="96"/>
                  <a:pt x="137" y="97"/>
                </a:cubicBezTo>
                <a:cubicBezTo>
                  <a:pt x="137" y="96"/>
                  <a:pt x="136" y="97"/>
                  <a:pt x="136" y="97"/>
                </a:cubicBezTo>
                <a:cubicBezTo>
                  <a:pt x="136" y="97"/>
                  <a:pt x="136" y="97"/>
                  <a:pt x="136" y="98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36" y="98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5" y="100"/>
                </a:cubicBezTo>
                <a:cubicBezTo>
                  <a:pt x="135" y="99"/>
                  <a:pt x="135" y="100"/>
                  <a:pt x="134" y="100"/>
                </a:cubicBezTo>
                <a:cubicBezTo>
                  <a:pt x="135" y="100"/>
                  <a:pt x="134" y="101"/>
                  <a:pt x="134" y="101"/>
                </a:cubicBezTo>
                <a:cubicBezTo>
                  <a:pt x="134" y="101"/>
                  <a:pt x="134" y="102"/>
                  <a:pt x="133" y="102"/>
                </a:cubicBezTo>
                <a:cubicBezTo>
                  <a:pt x="133" y="103"/>
                  <a:pt x="132" y="104"/>
                  <a:pt x="132" y="105"/>
                </a:cubicBezTo>
                <a:cubicBezTo>
                  <a:pt x="132" y="104"/>
                  <a:pt x="132" y="105"/>
                  <a:pt x="132" y="105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2" y="104"/>
                  <a:pt x="133" y="103"/>
                  <a:pt x="132" y="103"/>
                </a:cubicBezTo>
                <a:cubicBezTo>
                  <a:pt x="133" y="102"/>
                  <a:pt x="133" y="101"/>
                  <a:pt x="134" y="101"/>
                </a:cubicBezTo>
                <a:cubicBezTo>
                  <a:pt x="134" y="101"/>
                  <a:pt x="134" y="101"/>
                  <a:pt x="134" y="101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99"/>
                  <a:pt x="134" y="99"/>
                  <a:pt x="134" y="99"/>
                </a:cubicBezTo>
                <a:cubicBezTo>
                  <a:pt x="134" y="99"/>
                  <a:pt x="134" y="99"/>
                  <a:pt x="135" y="98"/>
                </a:cubicBezTo>
                <a:cubicBezTo>
                  <a:pt x="134" y="98"/>
                  <a:pt x="135" y="98"/>
                  <a:pt x="135" y="98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35" y="97"/>
                  <a:pt x="135" y="97"/>
                  <a:pt x="135" y="96"/>
                </a:cubicBezTo>
                <a:cubicBezTo>
                  <a:pt x="135" y="96"/>
                  <a:pt x="135" y="97"/>
                  <a:pt x="135" y="97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35" y="97"/>
                  <a:pt x="135" y="97"/>
                  <a:pt x="134" y="97"/>
                </a:cubicBezTo>
                <a:cubicBezTo>
                  <a:pt x="135" y="96"/>
                  <a:pt x="135" y="94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5" y="93"/>
                  <a:pt x="135" y="93"/>
                  <a:pt x="135" y="94"/>
                </a:cubicBezTo>
                <a:cubicBezTo>
                  <a:pt x="135" y="94"/>
                  <a:pt x="135" y="94"/>
                  <a:pt x="134" y="94"/>
                </a:cubicBezTo>
                <a:cubicBezTo>
                  <a:pt x="134" y="94"/>
                  <a:pt x="135" y="94"/>
                  <a:pt x="134" y="94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5" y="93"/>
                  <a:pt x="134" y="93"/>
                  <a:pt x="134" y="93"/>
                </a:cubicBezTo>
                <a:cubicBezTo>
                  <a:pt x="134" y="93"/>
                  <a:pt x="134" y="93"/>
                  <a:pt x="134" y="93"/>
                </a:cubicBezTo>
                <a:cubicBezTo>
                  <a:pt x="134" y="93"/>
                  <a:pt x="134" y="94"/>
                  <a:pt x="134" y="94"/>
                </a:cubicBezTo>
                <a:cubicBezTo>
                  <a:pt x="134" y="94"/>
                  <a:pt x="133" y="95"/>
                  <a:pt x="133" y="96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3" y="96"/>
                  <a:pt x="133" y="96"/>
                  <a:pt x="133" y="97"/>
                </a:cubicBezTo>
                <a:cubicBezTo>
                  <a:pt x="133" y="97"/>
                  <a:pt x="132" y="97"/>
                  <a:pt x="132" y="98"/>
                </a:cubicBezTo>
                <a:cubicBezTo>
                  <a:pt x="132" y="98"/>
                  <a:pt x="132" y="98"/>
                  <a:pt x="132" y="99"/>
                </a:cubicBezTo>
                <a:cubicBezTo>
                  <a:pt x="132" y="99"/>
                  <a:pt x="131" y="100"/>
                  <a:pt x="131" y="99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8"/>
                  <a:pt x="132" y="97"/>
                  <a:pt x="132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32" y="96"/>
                  <a:pt x="132" y="96"/>
                  <a:pt x="132" y="95"/>
                </a:cubicBezTo>
                <a:cubicBezTo>
                  <a:pt x="132" y="95"/>
                  <a:pt x="132" y="96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32" y="96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1" y="97"/>
                  <a:pt x="130" y="97"/>
                  <a:pt x="130" y="97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30" y="98"/>
                  <a:pt x="130" y="98"/>
                  <a:pt x="129" y="98"/>
                </a:cubicBezTo>
                <a:cubicBezTo>
                  <a:pt x="130" y="98"/>
                  <a:pt x="130" y="98"/>
                  <a:pt x="129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9" y="100"/>
                  <a:pt x="129" y="99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29" y="99"/>
                  <a:pt x="128" y="100"/>
                  <a:pt x="128" y="100"/>
                </a:cubicBezTo>
                <a:cubicBezTo>
                  <a:pt x="128" y="100"/>
                  <a:pt x="128" y="100"/>
                  <a:pt x="128" y="101"/>
                </a:cubicBezTo>
                <a:cubicBezTo>
                  <a:pt x="128" y="101"/>
                  <a:pt x="128" y="101"/>
                  <a:pt x="127" y="102"/>
                </a:cubicBezTo>
                <a:cubicBezTo>
                  <a:pt x="127" y="102"/>
                  <a:pt x="127" y="102"/>
                  <a:pt x="127" y="102"/>
                </a:cubicBezTo>
                <a:cubicBezTo>
                  <a:pt x="127" y="102"/>
                  <a:pt x="127" y="102"/>
                  <a:pt x="127" y="102"/>
                </a:cubicBezTo>
                <a:cubicBezTo>
                  <a:pt x="127" y="102"/>
                  <a:pt x="127" y="102"/>
                  <a:pt x="127" y="102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7" y="102"/>
                  <a:pt x="127" y="103"/>
                  <a:pt x="127" y="103"/>
                </a:cubicBezTo>
                <a:cubicBezTo>
                  <a:pt x="127" y="103"/>
                  <a:pt x="126" y="104"/>
                  <a:pt x="126" y="104"/>
                </a:cubicBezTo>
                <a:cubicBezTo>
                  <a:pt x="126" y="104"/>
                  <a:pt x="126" y="104"/>
                  <a:pt x="126" y="105"/>
                </a:cubicBezTo>
                <a:cubicBezTo>
                  <a:pt x="125" y="104"/>
                  <a:pt x="125" y="105"/>
                  <a:pt x="125" y="105"/>
                </a:cubicBezTo>
                <a:cubicBezTo>
                  <a:pt x="125" y="104"/>
                  <a:pt x="125" y="104"/>
                  <a:pt x="125" y="104"/>
                </a:cubicBezTo>
                <a:cubicBezTo>
                  <a:pt x="125" y="104"/>
                  <a:pt x="125" y="104"/>
                  <a:pt x="125" y="104"/>
                </a:cubicBezTo>
                <a:cubicBezTo>
                  <a:pt x="125" y="104"/>
                  <a:pt x="125" y="104"/>
                  <a:pt x="125" y="104"/>
                </a:cubicBezTo>
                <a:cubicBezTo>
                  <a:pt x="125" y="104"/>
                  <a:pt x="126" y="104"/>
                  <a:pt x="126" y="104"/>
                </a:cubicBezTo>
                <a:cubicBezTo>
                  <a:pt x="126" y="103"/>
                  <a:pt x="126" y="103"/>
                  <a:pt x="126" y="103"/>
                </a:cubicBezTo>
                <a:cubicBezTo>
                  <a:pt x="125" y="103"/>
                  <a:pt x="125" y="104"/>
                  <a:pt x="125" y="104"/>
                </a:cubicBezTo>
                <a:cubicBezTo>
                  <a:pt x="125" y="104"/>
                  <a:pt x="124" y="105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105"/>
                  <a:pt x="125" y="104"/>
                  <a:pt x="125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5"/>
                  <a:pt x="124" y="104"/>
                  <a:pt x="124" y="105"/>
                </a:cubicBezTo>
                <a:cubicBezTo>
                  <a:pt x="124" y="105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3" y="106"/>
                  <a:pt x="122" y="106"/>
                  <a:pt x="122" y="106"/>
                </a:cubicBezTo>
                <a:cubicBezTo>
                  <a:pt x="122" y="107"/>
                  <a:pt x="122" y="107"/>
                  <a:pt x="122" y="106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2" y="107"/>
                  <a:pt x="121" y="108"/>
                  <a:pt x="122" y="107"/>
                </a:cubicBezTo>
                <a:cubicBezTo>
                  <a:pt x="121" y="108"/>
                  <a:pt x="121" y="108"/>
                  <a:pt x="121" y="108"/>
                </a:cubicBezTo>
                <a:cubicBezTo>
                  <a:pt x="121" y="108"/>
                  <a:pt x="121" y="108"/>
                  <a:pt x="121" y="108"/>
                </a:cubicBezTo>
                <a:cubicBezTo>
                  <a:pt x="121" y="108"/>
                  <a:pt x="121" y="108"/>
                  <a:pt x="121" y="108"/>
                </a:cubicBezTo>
                <a:cubicBezTo>
                  <a:pt x="121" y="108"/>
                  <a:pt x="121" y="108"/>
                  <a:pt x="121" y="108"/>
                </a:cubicBezTo>
                <a:cubicBezTo>
                  <a:pt x="120" y="109"/>
                  <a:pt x="120" y="109"/>
                  <a:pt x="120" y="110"/>
                </a:cubicBezTo>
                <a:cubicBezTo>
                  <a:pt x="120" y="110"/>
                  <a:pt x="120" y="109"/>
                  <a:pt x="120" y="109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10"/>
                  <a:pt x="120" y="110"/>
                  <a:pt x="119" y="110"/>
                </a:cubicBezTo>
                <a:cubicBezTo>
                  <a:pt x="120" y="110"/>
                  <a:pt x="119" y="111"/>
                  <a:pt x="119" y="111"/>
                </a:cubicBezTo>
                <a:cubicBezTo>
                  <a:pt x="119" y="110"/>
                  <a:pt x="119" y="111"/>
                  <a:pt x="119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1"/>
                  <a:pt x="119" y="111"/>
                  <a:pt x="118" y="111"/>
                </a:cubicBezTo>
                <a:cubicBezTo>
                  <a:pt x="118" y="112"/>
                  <a:pt x="119" y="111"/>
                  <a:pt x="119" y="111"/>
                </a:cubicBezTo>
                <a:cubicBezTo>
                  <a:pt x="118" y="111"/>
                  <a:pt x="118" y="112"/>
                  <a:pt x="118" y="112"/>
                </a:cubicBezTo>
                <a:cubicBezTo>
                  <a:pt x="118" y="111"/>
                  <a:pt x="119" y="111"/>
                  <a:pt x="118" y="112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18" y="112"/>
                  <a:pt x="118" y="112"/>
                  <a:pt x="117" y="113"/>
                </a:cubicBezTo>
                <a:cubicBezTo>
                  <a:pt x="117" y="113"/>
                  <a:pt x="117" y="113"/>
                  <a:pt x="116" y="114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16" y="114"/>
                  <a:pt x="116" y="114"/>
                  <a:pt x="115" y="114"/>
                </a:cubicBezTo>
                <a:cubicBezTo>
                  <a:pt x="115" y="115"/>
                  <a:pt x="114" y="115"/>
                  <a:pt x="114" y="115"/>
                </a:cubicBezTo>
                <a:cubicBezTo>
                  <a:pt x="114" y="115"/>
                  <a:pt x="113" y="116"/>
                  <a:pt x="113" y="116"/>
                </a:cubicBezTo>
                <a:cubicBezTo>
                  <a:pt x="113" y="116"/>
                  <a:pt x="112" y="117"/>
                  <a:pt x="112" y="117"/>
                </a:cubicBezTo>
                <a:cubicBezTo>
                  <a:pt x="112" y="117"/>
                  <a:pt x="112" y="116"/>
                  <a:pt x="112" y="116"/>
                </a:cubicBezTo>
                <a:cubicBezTo>
                  <a:pt x="112" y="116"/>
                  <a:pt x="113" y="116"/>
                  <a:pt x="112" y="116"/>
                </a:cubicBezTo>
                <a:cubicBezTo>
                  <a:pt x="113" y="116"/>
                  <a:pt x="113" y="116"/>
                  <a:pt x="113" y="116"/>
                </a:cubicBezTo>
                <a:cubicBezTo>
                  <a:pt x="113" y="116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2" y="116"/>
                  <a:pt x="110" y="117"/>
                  <a:pt x="110" y="117"/>
                </a:cubicBezTo>
                <a:cubicBezTo>
                  <a:pt x="109" y="117"/>
                  <a:pt x="109" y="118"/>
                  <a:pt x="109" y="118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107" y="119"/>
                  <a:pt x="107" y="119"/>
                  <a:pt x="106" y="119"/>
                </a:cubicBezTo>
                <a:cubicBezTo>
                  <a:pt x="106" y="119"/>
                  <a:pt x="106" y="119"/>
                  <a:pt x="106" y="119"/>
                </a:cubicBezTo>
                <a:cubicBezTo>
                  <a:pt x="105" y="119"/>
                  <a:pt x="105" y="120"/>
                  <a:pt x="105" y="120"/>
                </a:cubicBezTo>
                <a:cubicBezTo>
                  <a:pt x="104" y="120"/>
                  <a:pt x="104" y="120"/>
                  <a:pt x="103" y="120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2" y="121"/>
                  <a:pt x="102" y="121"/>
                  <a:pt x="101" y="121"/>
                </a:cubicBezTo>
                <a:cubicBezTo>
                  <a:pt x="101" y="121"/>
                  <a:pt x="101" y="122"/>
                  <a:pt x="100" y="122"/>
                </a:cubicBezTo>
                <a:cubicBezTo>
                  <a:pt x="100" y="122"/>
                  <a:pt x="100" y="122"/>
                  <a:pt x="100" y="122"/>
                </a:cubicBezTo>
                <a:cubicBezTo>
                  <a:pt x="99" y="122"/>
                  <a:pt x="97" y="123"/>
                  <a:pt x="96" y="123"/>
                </a:cubicBezTo>
                <a:cubicBezTo>
                  <a:pt x="94" y="124"/>
                  <a:pt x="93" y="124"/>
                  <a:pt x="90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5" y="124"/>
                  <a:pt x="82" y="124"/>
                  <a:pt x="80" y="123"/>
                </a:cubicBezTo>
                <a:cubicBezTo>
                  <a:pt x="77" y="122"/>
                  <a:pt x="76" y="122"/>
                  <a:pt x="74" y="121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3" y="121"/>
                  <a:pt x="72" y="120"/>
                  <a:pt x="72" y="120"/>
                </a:cubicBezTo>
                <a:cubicBezTo>
                  <a:pt x="72" y="120"/>
                  <a:pt x="71" y="120"/>
                  <a:pt x="71" y="120"/>
                </a:cubicBezTo>
                <a:cubicBezTo>
                  <a:pt x="71" y="120"/>
                  <a:pt x="70" y="120"/>
                  <a:pt x="70" y="119"/>
                </a:cubicBezTo>
                <a:cubicBezTo>
                  <a:pt x="69" y="118"/>
                  <a:pt x="66" y="117"/>
                  <a:pt x="63" y="116"/>
                </a:cubicBezTo>
                <a:cubicBezTo>
                  <a:pt x="61" y="115"/>
                  <a:pt x="60" y="114"/>
                  <a:pt x="58" y="112"/>
                </a:cubicBezTo>
                <a:cubicBezTo>
                  <a:pt x="57" y="112"/>
                  <a:pt x="56" y="111"/>
                  <a:pt x="55" y="110"/>
                </a:cubicBezTo>
                <a:cubicBezTo>
                  <a:pt x="55" y="110"/>
                  <a:pt x="55" y="109"/>
                  <a:pt x="54" y="109"/>
                </a:cubicBezTo>
                <a:cubicBezTo>
                  <a:pt x="54" y="109"/>
                  <a:pt x="54" y="108"/>
                  <a:pt x="54" y="108"/>
                </a:cubicBezTo>
                <a:cubicBezTo>
                  <a:pt x="53" y="108"/>
                  <a:pt x="53" y="108"/>
                  <a:pt x="53" y="107"/>
                </a:cubicBezTo>
                <a:cubicBezTo>
                  <a:pt x="53" y="107"/>
                  <a:pt x="52" y="107"/>
                  <a:pt x="52" y="106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1" y="105"/>
                  <a:pt x="51" y="105"/>
                  <a:pt x="50" y="104"/>
                </a:cubicBezTo>
                <a:cubicBezTo>
                  <a:pt x="50" y="104"/>
                  <a:pt x="50" y="104"/>
                  <a:pt x="50" y="103"/>
                </a:cubicBezTo>
                <a:cubicBezTo>
                  <a:pt x="50" y="103"/>
                  <a:pt x="49" y="103"/>
                  <a:pt x="49" y="103"/>
                </a:cubicBezTo>
                <a:cubicBezTo>
                  <a:pt x="49" y="102"/>
                  <a:pt x="49" y="102"/>
                  <a:pt x="48" y="101"/>
                </a:cubicBezTo>
                <a:cubicBezTo>
                  <a:pt x="48" y="101"/>
                  <a:pt x="48" y="101"/>
                  <a:pt x="48" y="100"/>
                </a:cubicBezTo>
                <a:cubicBezTo>
                  <a:pt x="48" y="100"/>
                  <a:pt x="47" y="100"/>
                  <a:pt x="47" y="99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6" y="99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7"/>
                  <a:pt x="46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5" y="96"/>
                  <a:pt x="45" y="97"/>
                  <a:pt x="45" y="97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5"/>
                </a:cubicBezTo>
                <a:cubicBezTo>
                  <a:pt x="45" y="96"/>
                  <a:pt x="45" y="95"/>
                  <a:pt x="45" y="95"/>
                </a:cubicBezTo>
                <a:cubicBezTo>
                  <a:pt x="44" y="95"/>
                  <a:pt x="45" y="95"/>
                  <a:pt x="45" y="95"/>
                </a:cubicBezTo>
                <a:cubicBezTo>
                  <a:pt x="44" y="95"/>
                  <a:pt x="44" y="94"/>
                  <a:pt x="44" y="94"/>
                </a:cubicBezTo>
                <a:cubicBezTo>
                  <a:pt x="44" y="94"/>
                  <a:pt x="44" y="94"/>
                  <a:pt x="44" y="93"/>
                </a:cubicBezTo>
                <a:cubicBezTo>
                  <a:pt x="44" y="93"/>
                  <a:pt x="44" y="93"/>
                  <a:pt x="44" y="93"/>
                </a:cubicBezTo>
                <a:cubicBezTo>
                  <a:pt x="44" y="93"/>
                  <a:pt x="44" y="93"/>
                  <a:pt x="44" y="93"/>
                </a:cubicBezTo>
                <a:cubicBezTo>
                  <a:pt x="44" y="93"/>
                  <a:pt x="44" y="93"/>
                  <a:pt x="44" y="93"/>
                </a:cubicBezTo>
                <a:cubicBezTo>
                  <a:pt x="44" y="93"/>
                  <a:pt x="44" y="92"/>
                  <a:pt x="44" y="93"/>
                </a:cubicBezTo>
                <a:cubicBezTo>
                  <a:pt x="44" y="92"/>
                  <a:pt x="43" y="92"/>
                  <a:pt x="43" y="92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1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91"/>
                  <a:pt x="43" y="91"/>
                  <a:pt x="43" y="90"/>
                </a:cubicBezTo>
                <a:cubicBezTo>
                  <a:pt x="43" y="91"/>
                  <a:pt x="43" y="90"/>
                  <a:pt x="43" y="90"/>
                </a:cubicBezTo>
                <a:cubicBezTo>
                  <a:pt x="43" y="90"/>
                  <a:pt x="43" y="90"/>
                  <a:pt x="42" y="89"/>
                </a:cubicBezTo>
                <a:cubicBezTo>
                  <a:pt x="43" y="89"/>
                  <a:pt x="42" y="89"/>
                  <a:pt x="43" y="89"/>
                </a:cubicBezTo>
                <a:cubicBezTo>
                  <a:pt x="43" y="89"/>
                  <a:pt x="42" y="89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7"/>
                  <a:pt x="42" y="87"/>
                  <a:pt x="42" y="87"/>
                </a:cubicBezTo>
                <a:cubicBezTo>
                  <a:pt x="42" y="87"/>
                  <a:pt x="42" y="87"/>
                  <a:pt x="42" y="87"/>
                </a:cubicBezTo>
                <a:cubicBezTo>
                  <a:pt x="42" y="87"/>
                  <a:pt x="42" y="87"/>
                  <a:pt x="42" y="87"/>
                </a:cubicBezTo>
                <a:cubicBezTo>
                  <a:pt x="42" y="87"/>
                  <a:pt x="42" y="87"/>
                  <a:pt x="42" y="87"/>
                </a:cubicBezTo>
                <a:cubicBezTo>
                  <a:pt x="42" y="87"/>
                  <a:pt x="42" y="87"/>
                  <a:pt x="42" y="87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2"/>
                  <a:pt x="41" y="82"/>
                </a:cubicBezTo>
                <a:cubicBezTo>
                  <a:pt x="41" y="82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76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1" y="76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1"/>
                  <a:pt x="41" y="72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0"/>
                  <a:pt x="41" y="69"/>
                  <a:pt x="41" y="70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7"/>
                  <a:pt x="41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3"/>
                  <a:pt x="42" y="63"/>
                  <a:pt x="42" y="63"/>
                </a:cubicBezTo>
                <a:cubicBezTo>
                  <a:pt x="43" y="63"/>
                  <a:pt x="43" y="63"/>
                  <a:pt x="43" y="62"/>
                </a:cubicBezTo>
                <a:cubicBezTo>
                  <a:pt x="43" y="62"/>
                  <a:pt x="43" y="61"/>
                  <a:pt x="43" y="62"/>
                </a:cubicBezTo>
                <a:cubicBezTo>
                  <a:pt x="43" y="62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0"/>
                </a:cubicBezTo>
                <a:cubicBezTo>
                  <a:pt x="43" y="61"/>
                  <a:pt x="43" y="61"/>
                  <a:pt x="44" y="60"/>
                </a:cubicBezTo>
                <a:cubicBezTo>
                  <a:pt x="43" y="60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8"/>
                  <a:pt x="4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6"/>
                  <a:pt x="45" y="57"/>
                </a:cubicBezTo>
                <a:cubicBezTo>
                  <a:pt x="45" y="57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4"/>
                  <a:pt x="46" y="54"/>
                </a:cubicBezTo>
                <a:cubicBezTo>
                  <a:pt x="46" y="54"/>
                  <a:pt x="46" y="54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8" y="52"/>
                  <a:pt x="48" y="52"/>
                  <a:pt x="48" y="51"/>
                </a:cubicBezTo>
                <a:cubicBezTo>
                  <a:pt x="48" y="52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0"/>
                </a:cubicBezTo>
                <a:cubicBezTo>
                  <a:pt x="48" y="51"/>
                  <a:pt x="48" y="50"/>
                  <a:pt x="48" y="51"/>
                </a:cubicBezTo>
                <a:cubicBezTo>
                  <a:pt x="49" y="50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8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2" y="47"/>
                  <a:pt x="52" y="47"/>
                </a:cubicBezTo>
                <a:cubicBezTo>
                  <a:pt x="52" y="47"/>
                  <a:pt x="52" y="46"/>
                  <a:pt x="52" y="46"/>
                </a:cubicBezTo>
                <a:cubicBezTo>
                  <a:pt x="52" y="46"/>
                  <a:pt x="52" y="47"/>
                  <a:pt x="51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5"/>
                  <a:pt x="52" y="45"/>
                </a:cubicBezTo>
                <a:cubicBezTo>
                  <a:pt x="53" y="45"/>
                  <a:pt x="52" y="45"/>
                  <a:pt x="52" y="45"/>
                </a:cubicBezTo>
                <a:cubicBezTo>
                  <a:pt x="52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4"/>
                  <a:pt x="53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4" y="43"/>
                  <a:pt x="54" y="44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3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8" y="41"/>
                  <a:pt x="58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1" y="39"/>
                  <a:pt x="61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4" y="37"/>
                  <a:pt x="66" y="36"/>
                  <a:pt x="68" y="35"/>
                </a:cubicBezTo>
                <a:cubicBezTo>
                  <a:pt x="69" y="35"/>
                  <a:pt x="70" y="34"/>
                  <a:pt x="70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3"/>
                  <a:pt x="74" y="33"/>
                  <a:pt x="76" y="32"/>
                </a:cubicBezTo>
                <a:cubicBezTo>
                  <a:pt x="76" y="32"/>
                  <a:pt x="76" y="32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32"/>
                  <a:pt x="78" y="32"/>
                  <a:pt x="78" y="32"/>
                </a:cubicBezTo>
                <a:cubicBezTo>
                  <a:pt x="79" y="32"/>
                  <a:pt x="80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2" y="32"/>
                  <a:pt x="81" y="32"/>
                </a:cubicBezTo>
                <a:cubicBezTo>
                  <a:pt x="82" y="32"/>
                  <a:pt x="82" y="32"/>
                  <a:pt x="82" y="32"/>
                </a:cubicBezTo>
                <a:cubicBezTo>
                  <a:pt x="83" y="32"/>
                  <a:pt x="83" y="32"/>
                  <a:pt x="84" y="32"/>
                </a:cubicBezTo>
                <a:cubicBezTo>
                  <a:pt x="85" y="32"/>
                  <a:pt x="87" y="32"/>
                  <a:pt x="89" y="32"/>
                </a:cubicBezTo>
                <a:cubicBezTo>
                  <a:pt x="91" y="32"/>
                  <a:pt x="93" y="33"/>
                  <a:pt x="94" y="33"/>
                </a:cubicBezTo>
                <a:cubicBezTo>
                  <a:pt x="95" y="33"/>
                  <a:pt x="97" y="34"/>
                  <a:pt x="98" y="34"/>
                </a:cubicBezTo>
                <a:cubicBezTo>
                  <a:pt x="98" y="34"/>
                  <a:pt x="99" y="35"/>
                  <a:pt x="99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101" y="35"/>
                  <a:pt x="101" y="35"/>
                  <a:pt x="101" y="36"/>
                </a:cubicBezTo>
                <a:cubicBezTo>
                  <a:pt x="101" y="35"/>
                  <a:pt x="102" y="36"/>
                  <a:pt x="102" y="36"/>
                </a:cubicBezTo>
                <a:cubicBezTo>
                  <a:pt x="102" y="36"/>
                  <a:pt x="103" y="36"/>
                  <a:pt x="103" y="36"/>
                </a:cubicBezTo>
                <a:cubicBezTo>
                  <a:pt x="103" y="36"/>
                  <a:pt x="103" y="36"/>
                  <a:pt x="104" y="36"/>
                </a:cubicBezTo>
                <a:cubicBezTo>
                  <a:pt x="104" y="36"/>
                  <a:pt x="104" y="37"/>
                  <a:pt x="105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7"/>
                  <a:pt x="105" y="37"/>
                  <a:pt x="106" y="37"/>
                </a:cubicBezTo>
                <a:cubicBezTo>
                  <a:pt x="106" y="38"/>
                  <a:pt x="107" y="38"/>
                  <a:pt x="106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7" y="38"/>
                  <a:pt x="108" y="39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2" y="41"/>
                </a:cubicBezTo>
                <a:cubicBezTo>
                  <a:pt x="112" y="41"/>
                  <a:pt x="112" y="42"/>
                  <a:pt x="112" y="42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4" y="44"/>
                  <a:pt x="114" y="44"/>
                </a:cubicBezTo>
                <a:cubicBezTo>
                  <a:pt x="115" y="44"/>
                  <a:pt x="114" y="44"/>
                  <a:pt x="115" y="44"/>
                </a:cubicBezTo>
                <a:cubicBezTo>
                  <a:pt x="115" y="44"/>
                  <a:pt x="115" y="45"/>
                  <a:pt x="115" y="45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16" y="45"/>
                  <a:pt x="116" y="45"/>
                  <a:pt x="116" y="46"/>
                </a:cubicBezTo>
                <a:cubicBezTo>
                  <a:pt x="116" y="45"/>
                  <a:pt x="116" y="46"/>
                  <a:pt x="116" y="46"/>
                </a:cubicBezTo>
                <a:cubicBezTo>
                  <a:pt x="116" y="46"/>
                  <a:pt x="117" y="46"/>
                  <a:pt x="117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8" y="47"/>
                  <a:pt x="118" y="48"/>
                  <a:pt x="118" y="48"/>
                </a:cubicBezTo>
                <a:cubicBezTo>
                  <a:pt x="118" y="48"/>
                  <a:pt x="118" y="48"/>
                  <a:pt x="118" y="48"/>
                </a:cubicBezTo>
                <a:cubicBezTo>
                  <a:pt x="118" y="48"/>
                  <a:pt x="118" y="48"/>
                  <a:pt x="118" y="48"/>
                </a:cubicBezTo>
                <a:cubicBezTo>
                  <a:pt x="118" y="48"/>
                  <a:pt x="118" y="48"/>
                  <a:pt x="118" y="48"/>
                </a:cubicBezTo>
                <a:cubicBezTo>
                  <a:pt x="118" y="49"/>
                  <a:pt x="118" y="49"/>
                  <a:pt x="119" y="49"/>
                </a:cubicBezTo>
                <a:cubicBezTo>
                  <a:pt x="119" y="49"/>
                  <a:pt x="119" y="49"/>
                  <a:pt x="119" y="49"/>
                </a:cubicBezTo>
                <a:cubicBezTo>
                  <a:pt x="119" y="49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20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2" y="51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51"/>
                  <a:pt x="122" y="51"/>
                  <a:pt x="122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1"/>
                  <a:pt x="122" y="51"/>
                  <a:pt x="123" y="51"/>
                </a:cubicBezTo>
                <a:cubicBezTo>
                  <a:pt x="123" y="51"/>
                  <a:pt x="122" y="51"/>
                  <a:pt x="122" y="51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51"/>
                  <a:pt x="122" y="50"/>
                  <a:pt x="123" y="51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3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1"/>
                  <a:pt x="124" y="52"/>
                  <a:pt x="124" y="52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52"/>
                  <a:pt x="124" y="53"/>
                  <a:pt x="124" y="52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52"/>
                  <a:pt x="124" y="52"/>
                  <a:pt x="124" y="51"/>
                </a:cubicBezTo>
                <a:cubicBezTo>
                  <a:pt x="124" y="51"/>
                  <a:pt x="124" y="51"/>
                  <a:pt x="123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4" y="51"/>
                  <a:pt x="124" y="51"/>
                  <a:pt x="125" y="52"/>
                </a:cubicBezTo>
                <a:cubicBezTo>
                  <a:pt x="125" y="52"/>
                  <a:pt x="125" y="52"/>
                  <a:pt x="125" y="53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5" y="53"/>
                  <a:pt x="126" y="54"/>
                  <a:pt x="126" y="54"/>
                </a:cubicBezTo>
                <a:cubicBezTo>
                  <a:pt x="126" y="54"/>
                  <a:pt x="126" y="54"/>
                  <a:pt x="126" y="54"/>
                </a:cubicBezTo>
                <a:cubicBezTo>
                  <a:pt x="126" y="54"/>
                  <a:pt x="126" y="53"/>
                  <a:pt x="126" y="5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2"/>
                  <a:pt x="126" y="52"/>
                  <a:pt x="125" y="52"/>
                </a:cubicBezTo>
                <a:cubicBezTo>
                  <a:pt x="125" y="52"/>
                  <a:pt x="125" y="51"/>
                  <a:pt x="125" y="52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25" y="51"/>
                  <a:pt x="125" y="51"/>
                  <a:pt x="125" y="50"/>
                </a:cubicBezTo>
                <a:cubicBezTo>
                  <a:pt x="124" y="51"/>
                  <a:pt x="124" y="50"/>
                  <a:pt x="124" y="50"/>
                </a:cubicBezTo>
                <a:cubicBezTo>
                  <a:pt x="123" y="49"/>
                  <a:pt x="122" y="47"/>
                  <a:pt x="121" y="46"/>
                </a:cubicBezTo>
                <a:cubicBezTo>
                  <a:pt x="121" y="46"/>
                  <a:pt x="120" y="46"/>
                  <a:pt x="120" y="46"/>
                </a:cubicBezTo>
                <a:cubicBezTo>
                  <a:pt x="120" y="46"/>
                  <a:pt x="120" y="46"/>
                  <a:pt x="119" y="46"/>
                </a:cubicBezTo>
                <a:cubicBezTo>
                  <a:pt x="119" y="45"/>
                  <a:pt x="119" y="45"/>
                  <a:pt x="118" y="45"/>
                </a:cubicBezTo>
                <a:cubicBezTo>
                  <a:pt x="118" y="45"/>
                  <a:pt x="118" y="44"/>
                  <a:pt x="118" y="44"/>
                </a:cubicBezTo>
                <a:cubicBezTo>
                  <a:pt x="118" y="44"/>
                  <a:pt x="117" y="44"/>
                  <a:pt x="117" y="44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3"/>
                  <a:pt x="116" y="42"/>
                  <a:pt x="115" y="42"/>
                </a:cubicBezTo>
                <a:cubicBezTo>
                  <a:pt x="114" y="41"/>
                  <a:pt x="112" y="39"/>
                  <a:pt x="110" y="38"/>
                </a:cubicBezTo>
                <a:cubicBezTo>
                  <a:pt x="110" y="38"/>
                  <a:pt x="109" y="38"/>
                  <a:pt x="109" y="38"/>
                </a:cubicBezTo>
                <a:cubicBezTo>
                  <a:pt x="107" y="36"/>
                  <a:pt x="105" y="35"/>
                  <a:pt x="103" y="35"/>
                </a:cubicBezTo>
                <a:cubicBezTo>
                  <a:pt x="103" y="34"/>
                  <a:pt x="103" y="34"/>
                  <a:pt x="103" y="34"/>
                </a:cubicBezTo>
                <a:cubicBezTo>
                  <a:pt x="102" y="34"/>
                  <a:pt x="101" y="34"/>
                  <a:pt x="101" y="34"/>
                </a:cubicBezTo>
                <a:cubicBezTo>
                  <a:pt x="100" y="33"/>
                  <a:pt x="99" y="33"/>
                  <a:pt x="98" y="32"/>
                </a:cubicBezTo>
                <a:cubicBezTo>
                  <a:pt x="99" y="32"/>
                  <a:pt x="99" y="32"/>
                  <a:pt x="100" y="33"/>
                </a:cubicBezTo>
                <a:cubicBezTo>
                  <a:pt x="100" y="32"/>
                  <a:pt x="100" y="32"/>
                  <a:pt x="101" y="32"/>
                </a:cubicBezTo>
                <a:cubicBezTo>
                  <a:pt x="101" y="32"/>
                  <a:pt x="101" y="33"/>
                  <a:pt x="101" y="33"/>
                </a:cubicBezTo>
                <a:cubicBezTo>
                  <a:pt x="101" y="33"/>
                  <a:pt x="102" y="33"/>
                  <a:pt x="102" y="33"/>
                </a:cubicBezTo>
                <a:cubicBezTo>
                  <a:pt x="102" y="33"/>
                  <a:pt x="103" y="33"/>
                  <a:pt x="103" y="33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3"/>
                  <a:pt x="103" y="33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2"/>
                  <a:pt x="103" y="32"/>
                  <a:pt x="102" y="31"/>
                </a:cubicBezTo>
                <a:cubicBezTo>
                  <a:pt x="102" y="31"/>
                  <a:pt x="101" y="31"/>
                  <a:pt x="101" y="31"/>
                </a:cubicBezTo>
                <a:cubicBezTo>
                  <a:pt x="103" y="31"/>
                  <a:pt x="105" y="32"/>
                  <a:pt x="105" y="32"/>
                </a:cubicBezTo>
                <a:cubicBezTo>
                  <a:pt x="106" y="33"/>
                  <a:pt x="107" y="32"/>
                  <a:pt x="106" y="31"/>
                </a:cubicBezTo>
                <a:cubicBezTo>
                  <a:pt x="106" y="31"/>
                  <a:pt x="105" y="30"/>
                  <a:pt x="104" y="30"/>
                </a:cubicBezTo>
                <a:cubicBezTo>
                  <a:pt x="105" y="30"/>
                  <a:pt x="105" y="30"/>
                  <a:pt x="106" y="30"/>
                </a:cubicBezTo>
                <a:cubicBezTo>
                  <a:pt x="104" y="29"/>
                  <a:pt x="103" y="29"/>
                  <a:pt x="102" y="29"/>
                </a:cubicBezTo>
                <a:cubicBezTo>
                  <a:pt x="102" y="28"/>
                  <a:pt x="100" y="28"/>
                  <a:pt x="100" y="27"/>
                </a:cubicBezTo>
                <a:cubicBezTo>
                  <a:pt x="100" y="27"/>
                  <a:pt x="99" y="27"/>
                  <a:pt x="99" y="27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9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6"/>
                  <a:pt x="98" y="26"/>
                </a:cubicBezTo>
                <a:cubicBezTo>
                  <a:pt x="97" y="25"/>
                  <a:pt x="96" y="25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95" y="24"/>
                  <a:pt x="95" y="24"/>
                  <a:pt x="94" y="24"/>
                </a:cubicBezTo>
                <a:cubicBezTo>
                  <a:pt x="94" y="24"/>
                  <a:pt x="93" y="24"/>
                  <a:pt x="93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5" y="23"/>
                  <a:pt x="96" y="24"/>
                  <a:pt x="98" y="24"/>
                </a:cubicBezTo>
                <a:cubicBezTo>
                  <a:pt x="98" y="24"/>
                  <a:pt x="98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cubicBezTo>
                  <a:pt x="100" y="23"/>
                  <a:pt x="98" y="23"/>
                  <a:pt x="97" y="22"/>
                </a:cubicBezTo>
                <a:cubicBezTo>
                  <a:pt x="98" y="22"/>
                  <a:pt x="97" y="22"/>
                  <a:pt x="97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1"/>
                  <a:pt x="96" y="21"/>
                  <a:pt x="95" y="21"/>
                </a:cubicBezTo>
                <a:cubicBezTo>
                  <a:pt x="95" y="21"/>
                  <a:pt x="95" y="21"/>
                  <a:pt x="95" y="20"/>
                </a:cubicBezTo>
                <a:cubicBezTo>
                  <a:pt x="94" y="20"/>
                  <a:pt x="93" y="20"/>
                  <a:pt x="92" y="19"/>
                </a:cubicBezTo>
                <a:cubicBezTo>
                  <a:pt x="91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9" y="19"/>
                  <a:pt x="88" y="18"/>
                  <a:pt x="88" y="18"/>
                </a:cubicBezTo>
                <a:cubicBezTo>
                  <a:pt x="88" y="18"/>
                  <a:pt x="87" y="18"/>
                  <a:pt x="87" y="18"/>
                </a:cubicBezTo>
                <a:cubicBezTo>
                  <a:pt x="88" y="18"/>
                  <a:pt x="89" y="18"/>
                  <a:pt x="89" y="18"/>
                </a:cubicBezTo>
                <a:cubicBezTo>
                  <a:pt x="93" y="19"/>
                  <a:pt x="97" y="19"/>
                  <a:pt x="100" y="21"/>
                </a:cubicBezTo>
                <a:cubicBezTo>
                  <a:pt x="104" y="22"/>
                  <a:pt x="107" y="23"/>
                  <a:pt x="109" y="24"/>
                </a:cubicBezTo>
                <a:cubicBezTo>
                  <a:pt x="110" y="25"/>
                  <a:pt x="112" y="26"/>
                  <a:pt x="113" y="27"/>
                </a:cubicBezTo>
                <a:cubicBezTo>
                  <a:pt x="114" y="28"/>
                  <a:pt x="116" y="29"/>
                  <a:pt x="117" y="31"/>
                </a:cubicBezTo>
                <a:cubicBezTo>
                  <a:pt x="118" y="31"/>
                  <a:pt x="118" y="31"/>
                  <a:pt x="118" y="32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20" y="33"/>
                  <a:pt x="121" y="34"/>
                  <a:pt x="122" y="35"/>
                </a:cubicBezTo>
                <a:cubicBezTo>
                  <a:pt x="122" y="35"/>
                  <a:pt x="122" y="35"/>
                  <a:pt x="122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6"/>
                  <a:pt x="122" y="36"/>
                </a:cubicBezTo>
                <a:cubicBezTo>
                  <a:pt x="123" y="36"/>
                  <a:pt x="123" y="36"/>
                  <a:pt x="123" y="37"/>
                </a:cubicBezTo>
                <a:cubicBezTo>
                  <a:pt x="123" y="36"/>
                  <a:pt x="123" y="37"/>
                  <a:pt x="123" y="37"/>
                </a:cubicBezTo>
                <a:cubicBezTo>
                  <a:pt x="123" y="37"/>
                  <a:pt x="124" y="37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4" y="39"/>
                  <a:pt x="124" y="39"/>
                  <a:pt x="124" y="39"/>
                </a:cubicBezTo>
                <a:cubicBezTo>
                  <a:pt x="125" y="39"/>
                  <a:pt x="125" y="39"/>
                  <a:pt x="125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1"/>
                  <a:pt x="127" y="41"/>
                  <a:pt x="127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1"/>
                  <a:pt x="127" y="42"/>
                  <a:pt x="127" y="41"/>
                </a:cubicBezTo>
                <a:cubicBezTo>
                  <a:pt x="127" y="42"/>
                  <a:pt x="127" y="41"/>
                  <a:pt x="128" y="42"/>
                </a:cubicBezTo>
                <a:cubicBezTo>
                  <a:pt x="128" y="42"/>
                  <a:pt x="129" y="42"/>
                  <a:pt x="129" y="43"/>
                </a:cubicBezTo>
                <a:cubicBezTo>
                  <a:pt x="129" y="43"/>
                  <a:pt x="129" y="42"/>
                  <a:pt x="129" y="42"/>
                </a:cubicBezTo>
                <a:cubicBezTo>
                  <a:pt x="129" y="42"/>
                  <a:pt x="129" y="42"/>
                  <a:pt x="129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3"/>
                  <a:pt x="129" y="43"/>
                  <a:pt x="130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3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31" y="44"/>
                  <a:pt x="131" y="45"/>
                  <a:pt x="131" y="44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2" y="46"/>
                  <a:pt x="133" y="45"/>
                  <a:pt x="133" y="46"/>
                </a:cubicBezTo>
                <a:cubicBezTo>
                  <a:pt x="133" y="46"/>
                  <a:pt x="134" y="47"/>
                  <a:pt x="135" y="4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35" y="47"/>
                  <a:pt x="135" y="48"/>
                  <a:pt x="135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6" y="48"/>
                  <a:pt x="136" y="49"/>
                  <a:pt x="136" y="49"/>
                </a:cubicBezTo>
                <a:cubicBezTo>
                  <a:pt x="136" y="49"/>
                  <a:pt x="136" y="49"/>
                  <a:pt x="136" y="49"/>
                </a:cubicBezTo>
                <a:cubicBezTo>
                  <a:pt x="136" y="49"/>
                  <a:pt x="136" y="49"/>
                  <a:pt x="137" y="49"/>
                </a:cubicBezTo>
                <a:cubicBezTo>
                  <a:pt x="136" y="50"/>
                  <a:pt x="137" y="50"/>
                  <a:pt x="137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7" y="50"/>
                  <a:pt x="137" y="50"/>
                  <a:pt x="137" y="49"/>
                </a:cubicBezTo>
                <a:cubicBezTo>
                  <a:pt x="137" y="49"/>
                  <a:pt x="138" y="49"/>
                  <a:pt x="137" y="49"/>
                </a:cubicBezTo>
                <a:cubicBezTo>
                  <a:pt x="138" y="49"/>
                  <a:pt x="138" y="50"/>
                  <a:pt x="138" y="49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37" y="48"/>
                  <a:pt x="137" y="48"/>
                  <a:pt x="137" y="48"/>
                </a:cubicBezTo>
                <a:cubicBezTo>
                  <a:pt x="137" y="47"/>
                  <a:pt x="136" y="47"/>
                  <a:pt x="136" y="47"/>
                </a:cubicBezTo>
                <a:cubicBezTo>
                  <a:pt x="136" y="47"/>
                  <a:pt x="136" y="47"/>
                  <a:pt x="136" y="46"/>
                </a:cubicBezTo>
                <a:cubicBezTo>
                  <a:pt x="136" y="46"/>
                  <a:pt x="136" y="47"/>
                  <a:pt x="136" y="46"/>
                </a:cubicBezTo>
                <a:cubicBezTo>
                  <a:pt x="136" y="46"/>
                  <a:pt x="135" y="45"/>
                  <a:pt x="135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5"/>
                  <a:pt x="135" y="45"/>
                  <a:pt x="135" y="44"/>
                </a:cubicBezTo>
                <a:cubicBezTo>
                  <a:pt x="135" y="45"/>
                  <a:pt x="135" y="45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6" y="45"/>
                  <a:pt x="136" y="45"/>
                </a:cubicBezTo>
                <a:cubicBezTo>
                  <a:pt x="136" y="45"/>
                  <a:pt x="136" y="45"/>
                  <a:pt x="136" y="45"/>
                </a:cubicBezTo>
                <a:cubicBezTo>
                  <a:pt x="136" y="45"/>
                  <a:pt x="136" y="45"/>
                  <a:pt x="136" y="45"/>
                </a:cubicBezTo>
                <a:cubicBezTo>
                  <a:pt x="136" y="45"/>
                  <a:pt x="136" y="45"/>
                  <a:pt x="136" y="45"/>
                </a:cubicBezTo>
                <a:cubicBezTo>
                  <a:pt x="136" y="45"/>
                  <a:pt x="137" y="46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47"/>
                  <a:pt x="137" y="47"/>
                  <a:pt x="137" y="47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9"/>
                  <a:pt x="138" y="49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39" y="50"/>
                  <a:pt x="139" y="50"/>
                  <a:pt x="139" y="51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39" y="50"/>
                  <a:pt x="139" y="50"/>
                  <a:pt x="139" y="50"/>
                </a:cubicBezTo>
                <a:cubicBezTo>
                  <a:pt x="139" y="50"/>
                  <a:pt x="139" y="49"/>
                  <a:pt x="139" y="49"/>
                </a:cubicBezTo>
                <a:cubicBezTo>
                  <a:pt x="138" y="48"/>
                  <a:pt x="138" y="49"/>
                  <a:pt x="138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48"/>
                  <a:pt x="138" y="48"/>
                  <a:pt x="138" y="47"/>
                </a:cubicBezTo>
                <a:cubicBezTo>
                  <a:pt x="138" y="47"/>
                  <a:pt x="138" y="48"/>
                  <a:pt x="138" y="48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47"/>
                  <a:pt x="137" y="47"/>
                  <a:pt x="137" y="47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46"/>
                  <a:pt x="137" y="45"/>
                  <a:pt x="137" y="45"/>
                </a:cubicBezTo>
                <a:cubicBezTo>
                  <a:pt x="137" y="45"/>
                  <a:pt x="137" y="45"/>
                  <a:pt x="137" y="45"/>
                </a:cubicBezTo>
                <a:cubicBezTo>
                  <a:pt x="137" y="46"/>
                  <a:pt x="138" y="46"/>
                  <a:pt x="138" y="46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8" y="45"/>
                  <a:pt x="138" y="45"/>
                  <a:pt x="137" y="45"/>
                </a:cubicBezTo>
                <a:cubicBezTo>
                  <a:pt x="138" y="45"/>
                  <a:pt x="137" y="45"/>
                  <a:pt x="138" y="45"/>
                </a:cubicBezTo>
                <a:cubicBezTo>
                  <a:pt x="137" y="45"/>
                  <a:pt x="138" y="45"/>
                  <a:pt x="137" y="45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7" y="44"/>
                  <a:pt x="136" y="42"/>
                  <a:pt x="136" y="42"/>
                </a:cubicBezTo>
                <a:cubicBezTo>
                  <a:pt x="135" y="40"/>
                  <a:pt x="135" y="40"/>
                  <a:pt x="136" y="40"/>
                </a:cubicBezTo>
                <a:cubicBezTo>
                  <a:pt x="136" y="40"/>
                  <a:pt x="136" y="41"/>
                  <a:pt x="136" y="41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41"/>
                  <a:pt x="136" y="41"/>
                  <a:pt x="137" y="42"/>
                </a:cubicBezTo>
                <a:cubicBezTo>
                  <a:pt x="137" y="42"/>
                  <a:pt x="137" y="42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3"/>
                  <a:pt x="137" y="43"/>
                  <a:pt x="138" y="43"/>
                </a:cubicBezTo>
                <a:cubicBezTo>
                  <a:pt x="137" y="42"/>
                  <a:pt x="137" y="41"/>
                  <a:pt x="136" y="40"/>
                </a:cubicBezTo>
                <a:cubicBezTo>
                  <a:pt x="136" y="40"/>
                  <a:pt x="136" y="40"/>
                  <a:pt x="136" y="39"/>
                </a:cubicBezTo>
                <a:cubicBezTo>
                  <a:pt x="136" y="39"/>
                  <a:pt x="135" y="39"/>
                  <a:pt x="135" y="39"/>
                </a:cubicBezTo>
                <a:cubicBezTo>
                  <a:pt x="136" y="39"/>
                  <a:pt x="135" y="39"/>
                  <a:pt x="135" y="38"/>
                </a:cubicBezTo>
                <a:cubicBezTo>
                  <a:pt x="135" y="39"/>
                  <a:pt x="135" y="38"/>
                  <a:pt x="135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7"/>
                  <a:pt x="133" y="36"/>
                  <a:pt x="133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3" y="36"/>
                  <a:pt x="134" y="36"/>
                  <a:pt x="135" y="37"/>
                </a:cubicBezTo>
                <a:cubicBezTo>
                  <a:pt x="135" y="38"/>
                  <a:pt x="136" y="39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7" y="40"/>
                  <a:pt x="137" y="40"/>
                  <a:pt x="137" y="40"/>
                </a:cubicBezTo>
                <a:cubicBezTo>
                  <a:pt x="137" y="40"/>
                  <a:pt x="137" y="40"/>
                  <a:pt x="137" y="40"/>
                </a:cubicBezTo>
                <a:cubicBezTo>
                  <a:pt x="138" y="42"/>
                  <a:pt x="139" y="43"/>
                  <a:pt x="139" y="44"/>
                </a:cubicBezTo>
                <a:cubicBezTo>
                  <a:pt x="139" y="45"/>
                  <a:pt x="140" y="46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46"/>
                  <a:pt x="141" y="47"/>
                  <a:pt x="141" y="47"/>
                </a:cubicBezTo>
                <a:cubicBezTo>
                  <a:pt x="141" y="47"/>
                  <a:pt x="141" y="46"/>
                  <a:pt x="141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45"/>
                  <a:pt x="140" y="44"/>
                  <a:pt x="140" y="43"/>
                </a:cubicBezTo>
                <a:cubicBezTo>
                  <a:pt x="140" y="44"/>
                  <a:pt x="140" y="45"/>
                  <a:pt x="141" y="45"/>
                </a:cubicBezTo>
                <a:cubicBezTo>
                  <a:pt x="141" y="45"/>
                  <a:pt x="141" y="46"/>
                  <a:pt x="141" y="46"/>
                </a:cubicBezTo>
                <a:cubicBezTo>
                  <a:pt x="141" y="46"/>
                  <a:pt x="141" y="46"/>
                  <a:pt x="142" y="46"/>
                </a:cubicBezTo>
                <a:cubicBezTo>
                  <a:pt x="141" y="47"/>
                  <a:pt x="142" y="47"/>
                  <a:pt x="142" y="47"/>
                </a:cubicBezTo>
                <a:cubicBezTo>
                  <a:pt x="142" y="48"/>
                  <a:pt x="142" y="49"/>
                  <a:pt x="143" y="49"/>
                </a:cubicBezTo>
                <a:cubicBezTo>
                  <a:pt x="143" y="50"/>
                  <a:pt x="144" y="51"/>
                  <a:pt x="144" y="52"/>
                </a:cubicBezTo>
                <a:cubicBezTo>
                  <a:pt x="144" y="52"/>
                  <a:pt x="144" y="54"/>
                  <a:pt x="145" y="55"/>
                </a:cubicBezTo>
                <a:cubicBezTo>
                  <a:pt x="145" y="56"/>
                  <a:pt x="146" y="57"/>
                  <a:pt x="146" y="58"/>
                </a:cubicBezTo>
                <a:cubicBezTo>
                  <a:pt x="146" y="58"/>
                  <a:pt x="146" y="59"/>
                  <a:pt x="146" y="59"/>
                </a:cubicBezTo>
                <a:cubicBezTo>
                  <a:pt x="146" y="59"/>
                  <a:pt x="147" y="60"/>
                  <a:pt x="146" y="60"/>
                </a:cubicBezTo>
                <a:cubicBezTo>
                  <a:pt x="147" y="61"/>
                  <a:pt x="147" y="63"/>
                  <a:pt x="147" y="63"/>
                </a:cubicBezTo>
                <a:cubicBezTo>
                  <a:pt x="147" y="63"/>
                  <a:pt x="147" y="64"/>
                  <a:pt x="148" y="65"/>
                </a:cubicBezTo>
                <a:cubicBezTo>
                  <a:pt x="148" y="65"/>
                  <a:pt x="148" y="65"/>
                  <a:pt x="148" y="65"/>
                </a:cubicBezTo>
                <a:cubicBezTo>
                  <a:pt x="148" y="65"/>
                  <a:pt x="148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8" y="66"/>
                  <a:pt x="148" y="65"/>
                  <a:pt x="148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8" y="67"/>
                  <a:pt x="148" y="67"/>
                  <a:pt x="148" y="67"/>
                </a:cubicBezTo>
                <a:cubicBezTo>
                  <a:pt x="149" y="67"/>
                  <a:pt x="149" y="66"/>
                  <a:pt x="149" y="66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49" y="66"/>
                  <a:pt x="149" y="68"/>
                  <a:pt x="149" y="69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49" y="70"/>
                  <a:pt x="149" y="69"/>
                  <a:pt x="149" y="7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70"/>
                  <a:pt x="149" y="69"/>
                  <a:pt x="150" y="70"/>
                </a:cubicBezTo>
                <a:cubicBezTo>
                  <a:pt x="150" y="69"/>
                  <a:pt x="150" y="69"/>
                  <a:pt x="149" y="69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50" y="67"/>
                  <a:pt x="150" y="67"/>
                  <a:pt x="150" y="66"/>
                </a:cubicBezTo>
                <a:cubicBezTo>
                  <a:pt x="150" y="65"/>
                  <a:pt x="150" y="67"/>
                  <a:pt x="150" y="68"/>
                </a:cubicBezTo>
                <a:cubicBezTo>
                  <a:pt x="150" y="68"/>
                  <a:pt x="150" y="69"/>
                  <a:pt x="150" y="69"/>
                </a:cubicBezTo>
                <a:cubicBezTo>
                  <a:pt x="150" y="70"/>
                  <a:pt x="151" y="71"/>
                  <a:pt x="151" y="72"/>
                </a:cubicBezTo>
                <a:cubicBezTo>
                  <a:pt x="151" y="72"/>
                  <a:pt x="151" y="73"/>
                  <a:pt x="151" y="72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2"/>
                </a:cubicBezTo>
                <a:cubicBezTo>
                  <a:pt x="151" y="73"/>
                  <a:pt x="151" y="72"/>
                  <a:pt x="151" y="72"/>
                </a:cubicBezTo>
                <a:cubicBezTo>
                  <a:pt x="151" y="73"/>
                  <a:pt x="152" y="72"/>
                  <a:pt x="152" y="73"/>
                </a:cubicBezTo>
                <a:cubicBezTo>
                  <a:pt x="152" y="73"/>
                  <a:pt x="152" y="72"/>
                  <a:pt x="152" y="72"/>
                </a:cubicBezTo>
                <a:cubicBezTo>
                  <a:pt x="152" y="71"/>
                  <a:pt x="152" y="71"/>
                  <a:pt x="152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0"/>
                  <a:pt x="152" y="69"/>
                  <a:pt x="152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8"/>
                  <a:pt x="152" y="67"/>
                  <a:pt x="152" y="67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2" y="65"/>
                </a:cubicBezTo>
                <a:cubicBezTo>
                  <a:pt x="152" y="65"/>
                  <a:pt x="152" y="65"/>
                  <a:pt x="152" y="65"/>
                </a:cubicBezTo>
                <a:cubicBezTo>
                  <a:pt x="152" y="64"/>
                  <a:pt x="152" y="65"/>
                  <a:pt x="152" y="65"/>
                </a:cubicBezTo>
                <a:cubicBezTo>
                  <a:pt x="152" y="65"/>
                  <a:pt x="152" y="65"/>
                  <a:pt x="152" y="65"/>
                </a:cubicBezTo>
                <a:cubicBezTo>
                  <a:pt x="152" y="65"/>
                  <a:pt x="152" y="65"/>
                  <a:pt x="152" y="65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2" y="64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2"/>
                  <a:pt x="152" y="61"/>
                  <a:pt x="152" y="61"/>
                </a:cubicBezTo>
                <a:cubicBezTo>
                  <a:pt x="152" y="61"/>
                  <a:pt x="152" y="60"/>
                  <a:pt x="15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61"/>
                  <a:pt x="15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60"/>
                  <a:pt x="152" y="59"/>
                  <a:pt x="152" y="59"/>
                </a:cubicBezTo>
                <a:cubicBezTo>
                  <a:pt x="152" y="58"/>
                  <a:pt x="152" y="58"/>
                  <a:pt x="152" y="58"/>
                </a:cubicBezTo>
                <a:cubicBezTo>
                  <a:pt x="152" y="58"/>
                  <a:pt x="152" y="57"/>
                  <a:pt x="152" y="58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152" y="56"/>
                  <a:pt x="152" y="55"/>
                  <a:pt x="151" y="54"/>
                </a:cubicBezTo>
                <a:cubicBezTo>
                  <a:pt x="151" y="54"/>
                  <a:pt x="151" y="54"/>
                  <a:pt x="151" y="53"/>
                </a:cubicBezTo>
                <a:cubicBezTo>
                  <a:pt x="151" y="52"/>
                  <a:pt x="150" y="50"/>
                  <a:pt x="150" y="50"/>
                </a:cubicBezTo>
                <a:cubicBezTo>
                  <a:pt x="150" y="49"/>
                  <a:pt x="150" y="48"/>
                  <a:pt x="149" y="47"/>
                </a:cubicBezTo>
                <a:cubicBezTo>
                  <a:pt x="149" y="47"/>
                  <a:pt x="149" y="47"/>
                  <a:pt x="150" y="47"/>
                </a:cubicBezTo>
                <a:cubicBezTo>
                  <a:pt x="150" y="47"/>
                  <a:pt x="150" y="47"/>
                  <a:pt x="150" y="47"/>
                </a:cubicBezTo>
                <a:cubicBezTo>
                  <a:pt x="150" y="47"/>
                  <a:pt x="150" y="47"/>
                  <a:pt x="150" y="47"/>
                </a:cubicBezTo>
                <a:cubicBezTo>
                  <a:pt x="150" y="47"/>
                  <a:pt x="150" y="46"/>
                  <a:pt x="150" y="46"/>
                </a:cubicBezTo>
                <a:cubicBezTo>
                  <a:pt x="150" y="47"/>
                  <a:pt x="150" y="47"/>
                  <a:pt x="150" y="47"/>
                </a:cubicBezTo>
                <a:cubicBezTo>
                  <a:pt x="149" y="46"/>
                  <a:pt x="150" y="47"/>
                  <a:pt x="150" y="46"/>
                </a:cubicBezTo>
                <a:cubicBezTo>
                  <a:pt x="149" y="46"/>
                  <a:pt x="149" y="46"/>
                  <a:pt x="149" y="46"/>
                </a:cubicBezTo>
                <a:cubicBezTo>
                  <a:pt x="149" y="46"/>
                  <a:pt x="149" y="46"/>
                  <a:pt x="149" y="46"/>
                </a:cubicBezTo>
                <a:cubicBezTo>
                  <a:pt x="149" y="46"/>
                  <a:pt x="149" y="46"/>
                  <a:pt x="149" y="46"/>
                </a:cubicBezTo>
                <a:cubicBezTo>
                  <a:pt x="149" y="45"/>
                  <a:pt x="149" y="46"/>
                  <a:pt x="149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49" y="45"/>
                  <a:pt x="150" y="46"/>
                  <a:pt x="150" y="46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50" y="46"/>
                  <a:pt x="150" y="47"/>
                  <a:pt x="150" y="47"/>
                </a:cubicBezTo>
                <a:cubicBezTo>
                  <a:pt x="150" y="48"/>
                  <a:pt x="150" y="48"/>
                  <a:pt x="150" y="49"/>
                </a:cubicBezTo>
                <a:cubicBezTo>
                  <a:pt x="151" y="49"/>
                  <a:pt x="151" y="49"/>
                  <a:pt x="151" y="50"/>
                </a:cubicBezTo>
                <a:cubicBezTo>
                  <a:pt x="151" y="50"/>
                  <a:pt x="151" y="49"/>
                  <a:pt x="151" y="49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52" y="53"/>
                  <a:pt x="152" y="54"/>
                  <a:pt x="152" y="54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2" y="54"/>
                  <a:pt x="152" y="55"/>
                  <a:pt x="152" y="54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6"/>
                  <a:pt x="152" y="55"/>
                  <a:pt x="152" y="56"/>
                </a:cubicBezTo>
                <a:cubicBezTo>
                  <a:pt x="152" y="56"/>
                  <a:pt x="153" y="56"/>
                  <a:pt x="153" y="57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58"/>
                  <a:pt x="153" y="58"/>
                  <a:pt x="153" y="58"/>
                </a:cubicBezTo>
                <a:cubicBezTo>
                  <a:pt x="153" y="58"/>
                  <a:pt x="153" y="58"/>
                  <a:pt x="153" y="58"/>
                </a:cubicBezTo>
                <a:cubicBezTo>
                  <a:pt x="153" y="59"/>
                  <a:pt x="153" y="60"/>
                  <a:pt x="153" y="60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3" y="60"/>
                  <a:pt x="153" y="60"/>
                  <a:pt x="153" y="61"/>
                </a:cubicBezTo>
                <a:cubicBezTo>
                  <a:pt x="153" y="60"/>
                  <a:pt x="153" y="61"/>
                  <a:pt x="154" y="61"/>
                </a:cubicBezTo>
                <a:cubicBezTo>
                  <a:pt x="154" y="61"/>
                  <a:pt x="153" y="61"/>
                  <a:pt x="153" y="60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59"/>
                  <a:pt x="153" y="59"/>
                  <a:pt x="153" y="58"/>
                </a:cubicBezTo>
                <a:cubicBezTo>
                  <a:pt x="153" y="58"/>
                  <a:pt x="153" y="58"/>
                  <a:pt x="153" y="58"/>
                </a:cubicBezTo>
                <a:cubicBezTo>
                  <a:pt x="153" y="58"/>
                  <a:pt x="153" y="58"/>
                  <a:pt x="153" y="57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57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6"/>
                  <a:pt x="153" y="56"/>
                </a:cubicBezTo>
                <a:cubicBezTo>
                  <a:pt x="153" y="56"/>
                  <a:pt x="153" y="55"/>
                  <a:pt x="153" y="55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3" y="55"/>
                  <a:pt x="152" y="55"/>
                  <a:pt x="152" y="55"/>
                </a:cubicBezTo>
                <a:cubicBezTo>
                  <a:pt x="153" y="55"/>
                  <a:pt x="153" y="55"/>
                  <a:pt x="152" y="55"/>
                </a:cubicBezTo>
                <a:cubicBezTo>
                  <a:pt x="152" y="55"/>
                  <a:pt x="152" y="54"/>
                  <a:pt x="152" y="54"/>
                </a:cubicBezTo>
                <a:cubicBezTo>
                  <a:pt x="152" y="54"/>
                  <a:pt x="152" y="53"/>
                  <a:pt x="152" y="53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52" y="53"/>
                  <a:pt x="152" y="53"/>
                  <a:pt x="152" y="52"/>
                </a:cubicBezTo>
                <a:cubicBezTo>
                  <a:pt x="152" y="53"/>
                  <a:pt x="152" y="52"/>
                  <a:pt x="152" y="52"/>
                </a:cubicBezTo>
                <a:cubicBezTo>
                  <a:pt x="152" y="52"/>
                  <a:pt x="152" y="52"/>
                  <a:pt x="152" y="53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2" y="52"/>
                  <a:pt x="152" y="51"/>
                </a:cubicBezTo>
                <a:cubicBezTo>
                  <a:pt x="152" y="52"/>
                  <a:pt x="152" y="51"/>
                  <a:pt x="152" y="52"/>
                </a:cubicBezTo>
                <a:cubicBezTo>
                  <a:pt x="152" y="51"/>
                  <a:pt x="152" y="51"/>
                  <a:pt x="151" y="51"/>
                </a:cubicBezTo>
                <a:cubicBezTo>
                  <a:pt x="152" y="51"/>
                  <a:pt x="152" y="51"/>
                  <a:pt x="152" y="51"/>
                </a:cubicBezTo>
                <a:cubicBezTo>
                  <a:pt x="152" y="51"/>
                  <a:pt x="151" y="51"/>
                  <a:pt x="151" y="50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49"/>
                </a:cubicBezTo>
                <a:cubicBezTo>
                  <a:pt x="151" y="50"/>
                  <a:pt x="151" y="49"/>
                  <a:pt x="151" y="50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0" y="48"/>
                  <a:pt x="150" y="48"/>
                </a:cubicBezTo>
                <a:cubicBezTo>
                  <a:pt x="150" y="48"/>
                  <a:pt x="151" y="48"/>
                  <a:pt x="151" y="48"/>
                </a:cubicBezTo>
                <a:cubicBezTo>
                  <a:pt x="150" y="48"/>
                  <a:pt x="150" y="47"/>
                  <a:pt x="150" y="47"/>
                </a:cubicBezTo>
                <a:cubicBezTo>
                  <a:pt x="150" y="47"/>
                  <a:pt x="150" y="47"/>
                  <a:pt x="150" y="47"/>
                </a:cubicBezTo>
                <a:cubicBezTo>
                  <a:pt x="150" y="47"/>
                  <a:pt x="150" y="46"/>
                  <a:pt x="150" y="46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50" y="46"/>
                  <a:pt x="151" y="47"/>
                  <a:pt x="151" y="47"/>
                </a:cubicBezTo>
                <a:cubicBezTo>
                  <a:pt x="151" y="48"/>
                  <a:pt x="151" y="48"/>
                  <a:pt x="151" y="49"/>
                </a:cubicBezTo>
                <a:cubicBezTo>
                  <a:pt x="151" y="48"/>
                  <a:pt x="151" y="49"/>
                  <a:pt x="151" y="49"/>
                </a:cubicBezTo>
                <a:cubicBezTo>
                  <a:pt x="151" y="49"/>
                  <a:pt x="151" y="50"/>
                  <a:pt x="151" y="49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2" y="51"/>
                  <a:pt x="152" y="50"/>
                </a:cubicBezTo>
                <a:cubicBezTo>
                  <a:pt x="152" y="51"/>
                  <a:pt x="152" y="51"/>
                  <a:pt x="152" y="51"/>
                </a:cubicBezTo>
                <a:cubicBezTo>
                  <a:pt x="152" y="51"/>
                  <a:pt x="152" y="51"/>
                  <a:pt x="152" y="51"/>
                </a:cubicBezTo>
                <a:cubicBezTo>
                  <a:pt x="152" y="51"/>
                  <a:pt x="152" y="52"/>
                  <a:pt x="152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2" y="53"/>
                  <a:pt x="152" y="53"/>
                </a:cubicBezTo>
                <a:cubicBezTo>
                  <a:pt x="152" y="53"/>
                  <a:pt x="153" y="53"/>
                  <a:pt x="152" y="53"/>
                </a:cubicBezTo>
                <a:cubicBezTo>
                  <a:pt x="152" y="52"/>
                  <a:pt x="152" y="52"/>
                  <a:pt x="152" y="51"/>
                </a:cubicBezTo>
                <a:cubicBezTo>
                  <a:pt x="152" y="51"/>
                  <a:pt x="152" y="51"/>
                  <a:pt x="152" y="51"/>
                </a:cubicBezTo>
                <a:cubicBezTo>
                  <a:pt x="152" y="51"/>
                  <a:pt x="152" y="50"/>
                  <a:pt x="151" y="50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49"/>
                  <a:pt x="151" y="48"/>
                  <a:pt x="151" y="48"/>
                </a:cubicBezTo>
                <a:cubicBezTo>
                  <a:pt x="151" y="48"/>
                  <a:pt x="151" y="47"/>
                  <a:pt x="151" y="47"/>
                </a:cubicBezTo>
                <a:cubicBezTo>
                  <a:pt x="150" y="47"/>
                  <a:pt x="150" y="46"/>
                  <a:pt x="150" y="46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45"/>
                  <a:pt x="149" y="43"/>
                  <a:pt x="150" y="44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9" y="43"/>
                  <a:pt x="149" y="42"/>
                  <a:pt x="148" y="41"/>
                </a:cubicBezTo>
                <a:cubicBezTo>
                  <a:pt x="148" y="41"/>
                  <a:pt x="148" y="41"/>
                  <a:pt x="148" y="42"/>
                </a:cubicBezTo>
                <a:cubicBezTo>
                  <a:pt x="149" y="42"/>
                  <a:pt x="149" y="42"/>
                  <a:pt x="149" y="43"/>
                </a:cubicBezTo>
                <a:cubicBezTo>
                  <a:pt x="149" y="43"/>
                  <a:pt x="149" y="44"/>
                  <a:pt x="149" y="44"/>
                </a:cubicBezTo>
                <a:cubicBezTo>
                  <a:pt x="149" y="45"/>
                  <a:pt x="149" y="44"/>
                  <a:pt x="149" y="44"/>
                </a:cubicBezTo>
                <a:cubicBezTo>
                  <a:pt x="149" y="44"/>
                  <a:pt x="149" y="45"/>
                  <a:pt x="149" y="44"/>
                </a:cubicBezTo>
                <a:cubicBezTo>
                  <a:pt x="150" y="45"/>
                  <a:pt x="150" y="45"/>
                  <a:pt x="150" y="46"/>
                </a:cubicBezTo>
                <a:cubicBezTo>
                  <a:pt x="150" y="46"/>
                  <a:pt x="150" y="46"/>
                  <a:pt x="150" y="46"/>
                </a:cubicBezTo>
                <a:cubicBezTo>
                  <a:pt x="150" y="45"/>
                  <a:pt x="150" y="45"/>
                  <a:pt x="150" y="46"/>
                </a:cubicBezTo>
                <a:cubicBezTo>
                  <a:pt x="150" y="45"/>
                  <a:pt x="149" y="45"/>
                  <a:pt x="149" y="45"/>
                </a:cubicBezTo>
                <a:cubicBezTo>
                  <a:pt x="149" y="45"/>
                  <a:pt x="149" y="44"/>
                  <a:pt x="149" y="44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49" y="43"/>
                  <a:pt x="149" y="44"/>
                  <a:pt x="149" y="43"/>
                </a:cubicBezTo>
                <a:cubicBezTo>
                  <a:pt x="149" y="43"/>
                  <a:pt x="148" y="42"/>
                  <a:pt x="148" y="42"/>
                </a:cubicBezTo>
                <a:cubicBezTo>
                  <a:pt x="148" y="42"/>
                  <a:pt x="148" y="41"/>
                  <a:pt x="148" y="41"/>
                </a:cubicBezTo>
                <a:cubicBezTo>
                  <a:pt x="148" y="41"/>
                  <a:pt x="148" y="41"/>
                  <a:pt x="148" y="41"/>
                </a:cubicBezTo>
                <a:cubicBezTo>
                  <a:pt x="148" y="41"/>
                  <a:pt x="148" y="41"/>
                  <a:pt x="148" y="41"/>
                </a:cubicBezTo>
                <a:cubicBezTo>
                  <a:pt x="148" y="41"/>
                  <a:pt x="148" y="41"/>
                  <a:pt x="148" y="41"/>
                </a:cubicBezTo>
                <a:cubicBezTo>
                  <a:pt x="148" y="41"/>
                  <a:pt x="148" y="41"/>
                  <a:pt x="147" y="41"/>
                </a:cubicBezTo>
                <a:cubicBezTo>
                  <a:pt x="148" y="41"/>
                  <a:pt x="148" y="41"/>
                  <a:pt x="147" y="41"/>
                </a:cubicBezTo>
                <a:cubicBezTo>
                  <a:pt x="147" y="41"/>
                  <a:pt x="147" y="41"/>
                  <a:pt x="147" y="41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47" y="40"/>
                  <a:pt x="147" y="40"/>
                  <a:pt x="147" y="41"/>
                </a:cubicBezTo>
                <a:cubicBezTo>
                  <a:pt x="147" y="41"/>
                  <a:pt x="147" y="41"/>
                  <a:pt x="147" y="41"/>
                </a:cubicBezTo>
                <a:cubicBezTo>
                  <a:pt x="147" y="41"/>
                  <a:pt x="147" y="40"/>
                  <a:pt x="147" y="40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47" y="39"/>
                  <a:pt x="147" y="39"/>
                  <a:pt x="146" y="39"/>
                </a:cubicBezTo>
                <a:cubicBezTo>
                  <a:pt x="146" y="38"/>
                  <a:pt x="146" y="39"/>
                  <a:pt x="147" y="39"/>
                </a:cubicBezTo>
                <a:cubicBezTo>
                  <a:pt x="146" y="39"/>
                  <a:pt x="146" y="39"/>
                  <a:pt x="146" y="39"/>
                </a:cubicBezTo>
                <a:cubicBezTo>
                  <a:pt x="146" y="38"/>
                  <a:pt x="146" y="39"/>
                  <a:pt x="146" y="39"/>
                </a:cubicBezTo>
                <a:cubicBezTo>
                  <a:pt x="146" y="38"/>
                  <a:pt x="146" y="38"/>
                  <a:pt x="146" y="38"/>
                </a:cubicBezTo>
                <a:cubicBezTo>
                  <a:pt x="146" y="38"/>
                  <a:pt x="146" y="38"/>
                  <a:pt x="146" y="38"/>
                </a:cubicBezTo>
                <a:cubicBezTo>
                  <a:pt x="146" y="38"/>
                  <a:pt x="146" y="38"/>
                  <a:pt x="146" y="38"/>
                </a:cubicBezTo>
                <a:cubicBezTo>
                  <a:pt x="146" y="38"/>
                  <a:pt x="146" y="38"/>
                  <a:pt x="146" y="38"/>
                </a:cubicBezTo>
                <a:cubicBezTo>
                  <a:pt x="146" y="38"/>
                  <a:pt x="146" y="38"/>
                  <a:pt x="146" y="38"/>
                </a:cubicBezTo>
                <a:cubicBezTo>
                  <a:pt x="146" y="37"/>
                  <a:pt x="146" y="38"/>
                  <a:pt x="146" y="37"/>
                </a:cubicBezTo>
                <a:cubicBezTo>
                  <a:pt x="146" y="37"/>
                  <a:pt x="146" y="38"/>
                  <a:pt x="146" y="37"/>
                </a:cubicBezTo>
                <a:cubicBezTo>
                  <a:pt x="146" y="37"/>
                  <a:pt x="145" y="36"/>
                  <a:pt x="145" y="37"/>
                </a:cubicBezTo>
                <a:cubicBezTo>
                  <a:pt x="145" y="37"/>
                  <a:pt x="146" y="37"/>
                  <a:pt x="146" y="37"/>
                </a:cubicBezTo>
                <a:cubicBezTo>
                  <a:pt x="145" y="37"/>
                  <a:pt x="145" y="37"/>
                  <a:pt x="145" y="36"/>
                </a:cubicBezTo>
                <a:cubicBezTo>
                  <a:pt x="145" y="36"/>
                  <a:pt x="144" y="35"/>
                  <a:pt x="144" y="34"/>
                </a:cubicBezTo>
                <a:cubicBezTo>
                  <a:pt x="144" y="34"/>
                  <a:pt x="144" y="34"/>
                  <a:pt x="144" y="34"/>
                </a:cubicBezTo>
                <a:cubicBezTo>
                  <a:pt x="144" y="34"/>
                  <a:pt x="144" y="35"/>
                  <a:pt x="144" y="35"/>
                </a:cubicBezTo>
                <a:cubicBezTo>
                  <a:pt x="144" y="35"/>
                  <a:pt x="144" y="35"/>
                  <a:pt x="145" y="35"/>
                </a:cubicBezTo>
                <a:cubicBezTo>
                  <a:pt x="144" y="35"/>
                  <a:pt x="144" y="35"/>
                  <a:pt x="144" y="34"/>
                </a:cubicBezTo>
                <a:cubicBezTo>
                  <a:pt x="144" y="34"/>
                  <a:pt x="144" y="34"/>
                  <a:pt x="144" y="34"/>
                </a:cubicBezTo>
                <a:cubicBezTo>
                  <a:pt x="144" y="34"/>
                  <a:pt x="143" y="34"/>
                  <a:pt x="143" y="34"/>
                </a:cubicBezTo>
                <a:cubicBezTo>
                  <a:pt x="144" y="34"/>
                  <a:pt x="144" y="34"/>
                  <a:pt x="144" y="34"/>
                </a:cubicBezTo>
                <a:cubicBezTo>
                  <a:pt x="144" y="34"/>
                  <a:pt x="143" y="34"/>
                  <a:pt x="143" y="33"/>
                </a:cubicBezTo>
                <a:cubicBezTo>
                  <a:pt x="143" y="33"/>
                  <a:pt x="143" y="34"/>
                  <a:pt x="143" y="33"/>
                </a:cubicBezTo>
                <a:cubicBezTo>
                  <a:pt x="143" y="34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4"/>
                  <a:pt x="144" y="34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3" y="32"/>
                  <a:pt x="142" y="31"/>
                  <a:pt x="142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3" y="32"/>
                  <a:pt x="143" y="33"/>
                  <a:pt x="143" y="33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32"/>
                  <a:pt x="142" y="31"/>
                  <a:pt x="142" y="31"/>
                </a:cubicBezTo>
                <a:cubicBezTo>
                  <a:pt x="142" y="31"/>
                  <a:pt x="142" y="31"/>
                  <a:pt x="142" y="31"/>
                </a:cubicBezTo>
                <a:cubicBezTo>
                  <a:pt x="142" y="31"/>
                  <a:pt x="141" y="31"/>
                  <a:pt x="141" y="31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1" y="30"/>
                  <a:pt x="141" y="30"/>
                  <a:pt x="141" y="29"/>
                </a:cubicBezTo>
                <a:cubicBezTo>
                  <a:pt x="141" y="30"/>
                  <a:pt x="140" y="29"/>
                  <a:pt x="140" y="29"/>
                </a:cubicBezTo>
                <a:cubicBezTo>
                  <a:pt x="140" y="29"/>
                  <a:pt x="141" y="30"/>
                  <a:pt x="141" y="30"/>
                </a:cubicBezTo>
                <a:cubicBezTo>
                  <a:pt x="140" y="29"/>
                  <a:pt x="141" y="30"/>
                  <a:pt x="140" y="30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29"/>
                  <a:pt x="141" y="29"/>
                  <a:pt x="140" y="29"/>
                </a:cubicBezTo>
                <a:cubicBezTo>
                  <a:pt x="140" y="29"/>
                  <a:pt x="140" y="28"/>
                  <a:pt x="140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29"/>
                  <a:pt x="140" y="28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0" y="28"/>
                  <a:pt x="139" y="28"/>
                  <a:pt x="139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9" y="27"/>
                  <a:pt x="140" y="27"/>
                  <a:pt x="140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9" y="27"/>
                  <a:pt x="140" y="27"/>
                  <a:pt x="140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38" y="25"/>
                  <a:pt x="137" y="23"/>
                  <a:pt x="135" y="22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3" y="19"/>
                  <a:pt x="130" y="16"/>
                  <a:pt x="126" y="14"/>
                </a:cubicBezTo>
                <a:cubicBezTo>
                  <a:pt x="119" y="9"/>
                  <a:pt x="110" y="4"/>
                  <a:pt x="101" y="2"/>
                </a:cubicBezTo>
                <a:cubicBezTo>
                  <a:pt x="95" y="1"/>
                  <a:pt x="89" y="0"/>
                  <a:pt x="83" y="0"/>
                </a:cubicBezTo>
                <a:cubicBezTo>
                  <a:pt x="75" y="1"/>
                  <a:pt x="68" y="2"/>
                  <a:pt x="61" y="4"/>
                </a:cubicBezTo>
                <a:cubicBezTo>
                  <a:pt x="54" y="6"/>
                  <a:pt x="47" y="9"/>
                  <a:pt x="42" y="14"/>
                </a:cubicBezTo>
                <a:cubicBezTo>
                  <a:pt x="38" y="17"/>
                  <a:pt x="34" y="20"/>
                  <a:pt x="31" y="23"/>
                </a:cubicBezTo>
                <a:cubicBezTo>
                  <a:pt x="27" y="28"/>
                  <a:pt x="23" y="33"/>
                  <a:pt x="20" y="40"/>
                </a:cubicBezTo>
                <a:cubicBezTo>
                  <a:pt x="17" y="46"/>
                  <a:pt x="15" y="52"/>
                  <a:pt x="14" y="59"/>
                </a:cubicBezTo>
                <a:cubicBezTo>
                  <a:pt x="14" y="59"/>
                  <a:pt x="14" y="59"/>
                  <a:pt x="14" y="59"/>
                </a:cubicBezTo>
                <a:cubicBezTo>
                  <a:pt x="13" y="63"/>
                  <a:pt x="12" y="67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72"/>
                  <a:pt x="12" y="75"/>
                  <a:pt x="12" y="76"/>
                </a:cubicBezTo>
                <a:cubicBezTo>
                  <a:pt x="13" y="81"/>
                  <a:pt x="13" y="87"/>
                  <a:pt x="15" y="92"/>
                </a:cubicBezTo>
                <a:cubicBezTo>
                  <a:pt x="16" y="98"/>
                  <a:pt x="19" y="103"/>
                  <a:pt x="21" y="108"/>
                </a:cubicBezTo>
                <a:cubicBezTo>
                  <a:pt x="21" y="108"/>
                  <a:pt x="21" y="108"/>
                  <a:pt x="22" y="108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2" y="110"/>
                  <a:pt x="23" y="111"/>
                  <a:pt x="24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5" y="115"/>
                  <a:pt x="27" y="117"/>
                  <a:pt x="29" y="119"/>
                </a:cubicBezTo>
                <a:cubicBezTo>
                  <a:pt x="31" y="122"/>
                  <a:pt x="32" y="124"/>
                  <a:pt x="34" y="125"/>
                </a:cubicBezTo>
                <a:cubicBezTo>
                  <a:pt x="34" y="126"/>
                  <a:pt x="35" y="126"/>
                  <a:pt x="35" y="126"/>
                </a:cubicBezTo>
                <a:cubicBezTo>
                  <a:pt x="35" y="126"/>
                  <a:pt x="35" y="126"/>
                  <a:pt x="36" y="127"/>
                </a:cubicBezTo>
                <a:cubicBezTo>
                  <a:pt x="35" y="127"/>
                  <a:pt x="35" y="127"/>
                  <a:pt x="35" y="127"/>
                </a:cubicBezTo>
                <a:cubicBezTo>
                  <a:pt x="36" y="127"/>
                  <a:pt x="37" y="128"/>
                  <a:pt x="36" y="128"/>
                </a:cubicBezTo>
                <a:cubicBezTo>
                  <a:pt x="37" y="128"/>
                  <a:pt x="37" y="129"/>
                  <a:pt x="37" y="129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6" y="128"/>
                  <a:pt x="35" y="127"/>
                  <a:pt x="34" y="126"/>
                </a:cubicBezTo>
                <a:cubicBezTo>
                  <a:pt x="32" y="125"/>
                  <a:pt x="29" y="122"/>
                  <a:pt x="27" y="120"/>
                </a:cubicBezTo>
                <a:cubicBezTo>
                  <a:pt x="26" y="119"/>
                  <a:pt x="24" y="117"/>
                  <a:pt x="23" y="114"/>
                </a:cubicBezTo>
                <a:cubicBezTo>
                  <a:pt x="21" y="113"/>
                  <a:pt x="21" y="112"/>
                  <a:pt x="20" y="111"/>
                </a:cubicBezTo>
                <a:cubicBezTo>
                  <a:pt x="18" y="108"/>
                  <a:pt x="17" y="105"/>
                  <a:pt x="15" y="103"/>
                </a:cubicBezTo>
                <a:cubicBezTo>
                  <a:pt x="14" y="100"/>
                  <a:pt x="13" y="97"/>
                  <a:pt x="12" y="94"/>
                </a:cubicBezTo>
                <a:cubicBezTo>
                  <a:pt x="11" y="93"/>
                  <a:pt x="11" y="92"/>
                  <a:pt x="10" y="90"/>
                </a:cubicBezTo>
                <a:cubicBezTo>
                  <a:pt x="10" y="88"/>
                  <a:pt x="9" y="86"/>
                  <a:pt x="9" y="83"/>
                </a:cubicBezTo>
                <a:cubicBezTo>
                  <a:pt x="9" y="83"/>
                  <a:pt x="8" y="82"/>
                  <a:pt x="8" y="81"/>
                </a:cubicBezTo>
                <a:cubicBezTo>
                  <a:pt x="8" y="80"/>
                  <a:pt x="8" y="79"/>
                  <a:pt x="8" y="79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4"/>
                  <a:pt x="7" y="73"/>
                  <a:pt x="7" y="71"/>
                </a:cubicBezTo>
                <a:cubicBezTo>
                  <a:pt x="7" y="70"/>
                  <a:pt x="7" y="68"/>
                  <a:pt x="7" y="67"/>
                </a:cubicBezTo>
                <a:cubicBezTo>
                  <a:pt x="6" y="67"/>
                  <a:pt x="6" y="67"/>
                  <a:pt x="6" y="66"/>
                </a:cubicBezTo>
                <a:cubicBezTo>
                  <a:pt x="6" y="66"/>
                  <a:pt x="6" y="66"/>
                  <a:pt x="6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6" y="66"/>
                  <a:pt x="5" y="66"/>
                  <a:pt x="6" y="66"/>
                </a:cubicBezTo>
                <a:cubicBezTo>
                  <a:pt x="6" y="66"/>
                  <a:pt x="6" y="67"/>
                  <a:pt x="6" y="67"/>
                </a:cubicBezTo>
                <a:cubicBezTo>
                  <a:pt x="5" y="68"/>
                  <a:pt x="5" y="68"/>
                  <a:pt x="5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2"/>
                  <a:pt x="5" y="60"/>
                </a:cubicBezTo>
                <a:cubicBezTo>
                  <a:pt x="5" y="60"/>
                  <a:pt x="6" y="58"/>
                  <a:pt x="5" y="58"/>
                </a:cubicBezTo>
                <a:cubicBezTo>
                  <a:pt x="5" y="58"/>
                  <a:pt x="5" y="58"/>
                  <a:pt x="5" y="57"/>
                </a:cubicBezTo>
                <a:cubicBezTo>
                  <a:pt x="5" y="58"/>
                  <a:pt x="5" y="58"/>
                  <a:pt x="4" y="57"/>
                </a:cubicBezTo>
                <a:cubicBezTo>
                  <a:pt x="4" y="59"/>
                  <a:pt x="4" y="61"/>
                  <a:pt x="4" y="63"/>
                </a:cubicBezTo>
                <a:cubicBezTo>
                  <a:pt x="3" y="62"/>
                  <a:pt x="3" y="63"/>
                  <a:pt x="3" y="63"/>
                </a:cubicBezTo>
                <a:cubicBezTo>
                  <a:pt x="3" y="63"/>
                  <a:pt x="3" y="62"/>
                  <a:pt x="3" y="62"/>
                </a:cubicBezTo>
                <a:cubicBezTo>
                  <a:pt x="3" y="62"/>
                  <a:pt x="3" y="64"/>
                  <a:pt x="3" y="66"/>
                </a:cubicBezTo>
                <a:cubicBezTo>
                  <a:pt x="3" y="67"/>
                  <a:pt x="2" y="67"/>
                  <a:pt x="2" y="68"/>
                </a:cubicBezTo>
                <a:cubicBezTo>
                  <a:pt x="2" y="68"/>
                  <a:pt x="2" y="69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2" y="70"/>
                  <a:pt x="1" y="73"/>
                  <a:pt x="2" y="75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1" y="75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5"/>
                  <a:pt x="1" y="78"/>
                  <a:pt x="1" y="79"/>
                </a:cubicBezTo>
                <a:close/>
                <a:moveTo>
                  <a:pt x="122" y="50"/>
                </a:move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50"/>
                  <a:pt x="122" y="50"/>
                  <a:pt x="122" y="50"/>
                </a:cubicBezTo>
                <a:close/>
                <a:moveTo>
                  <a:pt x="68" y="130"/>
                </a:moveTo>
                <a:cubicBezTo>
                  <a:pt x="68" y="130"/>
                  <a:pt x="68" y="131"/>
                  <a:pt x="68" y="131"/>
                </a:cubicBezTo>
                <a:cubicBezTo>
                  <a:pt x="68" y="131"/>
                  <a:pt x="68" y="130"/>
                  <a:pt x="68" y="130"/>
                </a:cubicBezTo>
                <a:close/>
                <a:moveTo>
                  <a:pt x="38" y="111"/>
                </a:moveTo>
                <a:cubicBezTo>
                  <a:pt x="39" y="111"/>
                  <a:pt x="38" y="111"/>
                  <a:pt x="38" y="111"/>
                </a:cubicBezTo>
                <a:cubicBezTo>
                  <a:pt x="38" y="111"/>
                  <a:pt x="38" y="111"/>
                  <a:pt x="38" y="111"/>
                </a:cubicBezTo>
                <a:cubicBezTo>
                  <a:pt x="38" y="111"/>
                  <a:pt x="38" y="110"/>
                  <a:pt x="38" y="111"/>
                </a:cubicBezTo>
                <a:cubicBezTo>
                  <a:pt x="38" y="111"/>
                  <a:pt x="38" y="110"/>
                  <a:pt x="38" y="111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8" y="110"/>
                  <a:pt x="38" y="111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9" y="111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40" y="112"/>
                  <a:pt x="40" y="113"/>
                </a:cubicBezTo>
                <a:cubicBezTo>
                  <a:pt x="40" y="113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1"/>
                  <a:pt x="39" y="111"/>
                </a:cubicBezTo>
                <a:cubicBezTo>
                  <a:pt x="39" y="111"/>
                  <a:pt x="39" y="111"/>
                  <a:pt x="38" y="111"/>
                </a:cubicBezTo>
                <a:close/>
                <a:moveTo>
                  <a:pt x="37" y="110"/>
                </a:moveTo>
                <a:cubicBezTo>
                  <a:pt x="37" y="110"/>
                  <a:pt x="37" y="109"/>
                  <a:pt x="37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109"/>
                  <a:pt x="37" y="110"/>
                  <a:pt x="38" y="110"/>
                </a:cubicBezTo>
                <a:cubicBezTo>
                  <a:pt x="38" y="110"/>
                  <a:pt x="37" y="110"/>
                  <a:pt x="37" y="110"/>
                </a:cubicBezTo>
                <a:close/>
                <a:moveTo>
                  <a:pt x="3" y="69"/>
                </a:moveTo>
                <a:cubicBezTo>
                  <a:pt x="3" y="68"/>
                  <a:pt x="3" y="68"/>
                  <a:pt x="3" y="68"/>
                </a:cubicBezTo>
                <a:cubicBezTo>
                  <a:pt x="3" y="68"/>
                  <a:pt x="3" y="68"/>
                  <a:pt x="3" y="68"/>
                </a:cubicBezTo>
                <a:cubicBezTo>
                  <a:pt x="3" y="70"/>
                  <a:pt x="3" y="70"/>
                  <a:pt x="3" y="71"/>
                </a:cubicBezTo>
                <a:cubicBezTo>
                  <a:pt x="3" y="71"/>
                  <a:pt x="3" y="71"/>
                  <a:pt x="3" y="72"/>
                </a:cubicBezTo>
                <a:cubicBezTo>
                  <a:pt x="3" y="71"/>
                  <a:pt x="3" y="70"/>
                  <a:pt x="3" y="69"/>
                </a:cubicBezTo>
                <a:close/>
                <a:moveTo>
                  <a:pt x="5" y="59"/>
                </a:moveTo>
                <a:cubicBezTo>
                  <a:pt x="5" y="59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lose/>
                <a:moveTo>
                  <a:pt x="5" y="70"/>
                </a:moveTo>
                <a:cubicBezTo>
                  <a:pt x="5" y="69"/>
                  <a:pt x="5" y="69"/>
                  <a:pt x="5" y="69"/>
                </a:cubicBezTo>
                <a:cubicBezTo>
                  <a:pt x="5" y="70"/>
                  <a:pt x="5" y="70"/>
                  <a:pt x="5" y="70"/>
                </a:cubicBezTo>
                <a:close/>
                <a:moveTo>
                  <a:pt x="6" y="67"/>
                </a:moveTo>
                <a:cubicBezTo>
                  <a:pt x="6" y="67"/>
                  <a:pt x="6" y="68"/>
                  <a:pt x="6" y="67"/>
                </a:cubicBezTo>
                <a:cubicBezTo>
                  <a:pt x="6" y="68"/>
                  <a:pt x="6" y="68"/>
                  <a:pt x="6" y="69"/>
                </a:cubicBezTo>
                <a:cubicBezTo>
                  <a:pt x="6" y="68"/>
                  <a:pt x="6" y="69"/>
                  <a:pt x="6" y="67"/>
                </a:cubicBezTo>
                <a:close/>
                <a:moveTo>
                  <a:pt x="160" y="98"/>
                </a:moveTo>
                <a:cubicBezTo>
                  <a:pt x="159" y="99"/>
                  <a:pt x="159" y="99"/>
                  <a:pt x="159" y="99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8"/>
                  <a:pt x="160" y="98"/>
                  <a:pt x="160" y="98"/>
                </a:cubicBezTo>
                <a:close/>
                <a:moveTo>
                  <a:pt x="154" y="110"/>
                </a:moveTo>
                <a:cubicBezTo>
                  <a:pt x="154" y="110"/>
                  <a:pt x="154" y="110"/>
                  <a:pt x="154" y="110"/>
                </a:cubicBezTo>
                <a:cubicBezTo>
                  <a:pt x="154" y="110"/>
                  <a:pt x="154" y="110"/>
                  <a:pt x="154" y="110"/>
                </a:cubicBezTo>
                <a:cubicBezTo>
                  <a:pt x="154" y="110"/>
                  <a:pt x="154" y="110"/>
                  <a:pt x="154" y="110"/>
                </a:cubicBezTo>
                <a:cubicBezTo>
                  <a:pt x="153" y="111"/>
                  <a:pt x="153" y="110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1"/>
                  <a:pt x="153" y="110"/>
                  <a:pt x="154" y="110"/>
                </a:cubicBezTo>
                <a:close/>
                <a:moveTo>
                  <a:pt x="37" y="127"/>
                </a:moveTo>
                <a:cubicBezTo>
                  <a:pt x="37" y="127"/>
                  <a:pt x="37" y="127"/>
                  <a:pt x="37" y="127"/>
                </a:cubicBezTo>
                <a:cubicBezTo>
                  <a:pt x="37" y="127"/>
                  <a:pt x="38" y="127"/>
                  <a:pt x="38" y="127"/>
                </a:cubicBezTo>
                <a:cubicBezTo>
                  <a:pt x="38" y="128"/>
                  <a:pt x="38" y="127"/>
                  <a:pt x="38" y="128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37" y="127"/>
                  <a:pt x="37" y="127"/>
                  <a:pt x="37" y="127"/>
                </a:cubicBezTo>
                <a:close/>
                <a:moveTo>
                  <a:pt x="27" y="115"/>
                </a:move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8" y="116"/>
                </a:cubicBezTo>
                <a:cubicBezTo>
                  <a:pt x="28" y="117"/>
                  <a:pt x="28" y="116"/>
                  <a:pt x="28" y="117"/>
                </a:cubicBezTo>
                <a:cubicBezTo>
                  <a:pt x="28" y="117"/>
                  <a:pt x="28" y="116"/>
                  <a:pt x="28" y="116"/>
                </a:cubicBezTo>
                <a:cubicBezTo>
                  <a:pt x="28" y="116"/>
                  <a:pt x="28" y="116"/>
                  <a:pt x="27" y="116"/>
                </a:cubicBezTo>
                <a:cubicBezTo>
                  <a:pt x="27" y="116"/>
                  <a:pt x="28" y="116"/>
                  <a:pt x="27" y="116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7" y="115"/>
                  <a:pt x="27" y="116"/>
                  <a:pt x="27" y="116"/>
                </a:cubicBezTo>
                <a:cubicBezTo>
                  <a:pt x="27" y="115"/>
                  <a:pt x="27" y="115"/>
                  <a:pt x="27" y="115"/>
                </a:cubicBezTo>
                <a:close/>
                <a:moveTo>
                  <a:pt x="33" y="123"/>
                </a:moveTo>
                <a:cubicBezTo>
                  <a:pt x="33" y="123"/>
                  <a:pt x="33" y="123"/>
                  <a:pt x="33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4" y="123"/>
                  <a:pt x="34" y="123"/>
                  <a:pt x="34" y="124"/>
                </a:cubicBezTo>
                <a:cubicBezTo>
                  <a:pt x="34" y="123"/>
                  <a:pt x="34" y="124"/>
                  <a:pt x="3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3" y="124"/>
                  <a:pt x="33" y="123"/>
                  <a:pt x="33" y="123"/>
                </a:cubicBezTo>
                <a:cubicBezTo>
                  <a:pt x="33" y="123"/>
                  <a:pt x="33" y="123"/>
                  <a:pt x="33" y="123"/>
                </a:cubicBezTo>
                <a:close/>
                <a:moveTo>
                  <a:pt x="35" y="125"/>
                </a:moveTo>
                <a:cubicBezTo>
                  <a:pt x="35" y="125"/>
                  <a:pt x="35" y="125"/>
                  <a:pt x="35" y="125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5"/>
                  <a:pt x="35" y="125"/>
                  <a:pt x="34" y="125"/>
                </a:cubicBezTo>
                <a:cubicBezTo>
                  <a:pt x="34" y="124"/>
                  <a:pt x="35" y="124"/>
                  <a:pt x="34" y="124"/>
                </a:cubicBezTo>
                <a:cubicBezTo>
                  <a:pt x="34" y="124"/>
                  <a:pt x="35" y="125"/>
                  <a:pt x="35" y="125"/>
                </a:cubicBezTo>
                <a:cubicBezTo>
                  <a:pt x="35" y="125"/>
                  <a:pt x="35" y="125"/>
                  <a:pt x="35" y="125"/>
                </a:cubicBezTo>
                <a:close/>
                <a:moveTo>
                  <a:pt x="32" y="122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122"/>
                  <a:pt x="32" y="122"/>
                  <a:pt x="32" y="122"/>
                </a:cubicBezTo>
                <a:cubicBezTo>
                  <a:pt x="32" y="122"/>
                  <a:pt x="32" y="122"/>
                  <a:pt x="32" y="122"/>
                </a:cubicBezTo>
                <a:cubicBezTo>
                  <a:pt x="32" y="122"/>
                  <a:pt x="32" y="122"/>
                  <a:pt x="32" y="122"/>
                </a:cubicBezTo>
                <a:cubicBezTo>
                  <a:pt x="32" y="122"/>
                  <a:pt x="32" y="121"/>
                  <a:pt x="32" y="121"/>
                </a:cubicBezTo>
                <a:cubicBezTo>
                  <a:pt x="31" y="121"/>
                  <a:pt x="32" y="121"/>
                  <a:pt x="32" y="122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2" y="121"/>
                  <a:pt x="32" y="122"/>
                  <a:pt x="32" y="122"/>
                </a:cubicBezTo>
                <a:cubicBezTo>
                  <a:pt x="32" y="122"/>
                  <a:pt x="33" y="122"/>
                  <a:pt x="33" y="122"/>
                </a:cubicBezTo>
                <a:cubicBezTo>
                  <a:pt x="33" y="123"/>
                  <a:pt x="32" y="122"/>
                  <a:pt x="32" y="122"/>
                </a:cubicBezTo>
                <a:close/>
                <a:moveTo>
                  <a:pt x="31" y="121"/>
                </a:moveTo>
                <a:cubicBezTo>
                  <a:pt x="31" y="121"/>
                  <a:pt x="31" y="121"/>
                  <a:pt x="30" y="120"/>
                </a:cubicBezTo>
                <a:cubicBezTo>
                  <a:pt x="31" y="120"/>
                  <a:pt x="30" y="120"/>
                  <a:pt x="30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120"/>
                  <a:pt x="31" y="121"/>
                  <a:pt x="31" y="121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1" y="120"/>
                  <a:pt x="31" y="121"/>
                  <a:pt x="31" y="121"/>
                </a:cubicBezTo>
                <a:cubicBezTo>
                  <a:pt x="31" y="121"/>
                  <a:pt x="31" y="121"/>
                  <a:pt x="31" y="121"/>
                </a:cubicBezTo>
                <a:close/>
                <a:moveTo>
                  <a:pt x="29" y="118"/>
                </a:moveTo>
                <a:cubicBezTo>
                  <a:pt x="29" y="118"/>
                  <a:pt x="28" y="118"/>
                  <a:pt x="28" y="117"/>
                </a:cubicBezTo>
                <a:cubicBezTo>
                  <a:pt x="28" y="117"/>
                  <a:pt x="28" y="117"/>
                  <a:pt x="28" y="117"/>
                </a:cubicBezTo>
                <a:cubicBezTo>
                  <a:pt x="29" y="117"/>
                  <a:pt x="29" y="117"/>
                  <a:pt x="29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8"/>
                  <a:pt x="29" y="118"/>
                  <a:pt x="29" y="118"/>
                </a:cubicBezTo>
                <a:close/>
                <a:moveTo>
                  <a:pt x="23" y="109"/>
                </a:moveTo>
                <a:cubicBezTo>
                  <a:pt x="23" y="109"/>
                  <a:pt x="23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9"/>
                  <a:pt x="23" y="110"/>
                  <a:pt x="24" y="110"/>
                </a:cubicBezTo>
                <a:cubicBezTo>
                  <a:pt x="24" y="111"/>
                  <a:pt x="23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lose/>
                <a:moveTo>
                  <a:pt x="41" y="131"/>
                </a:moveTo>
                <a:cubicBezTo>
                  <a:pt x="41" y="131"/>
                  <a:pt x="42" y="131"/>
                  <a:pt x="41" y="130"/>
                </a:cubicBezTo>
                <a:cubicBezTo>
                  <a:pt x="41" y="130"/>
                  <a:pt x="42" y="130"/>
                  <a:pt x="42" y="131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42" y="131"/>
                  <a:pt x="42" y="131"/>
                  <a:pt x="41" y="131"/>
                </a:cubicBezTo>
                <a:close/>
                <a:moveTo>
                  <a:pt x="41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41" y="130"/>
                  <a:pt x="40" y="130"/>
                  <a:pt x="40" y="130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0" y="129"/>
                  <a:pt x="40" y="129"/>
                  <a:pt x="40" y="130"/>
                </a:cubicBezTo>
                <a:cubicBezTo>
                  <a:pt x="41" y="130"/>
                  <a:pt x="41" y="130"/>
                  <a:pt x="41" y="130"/>
                </a:cubicBezTo>
                <a:close/>
                <a:moveTo>
                  <a:pt x="39" y="129"/>
                </a:moveTo>
                <a:cubicBezTo>
                  <a:pt x="39" y="129"/>
                  <a:pt x="39" y="129"/>
                  <a:pt x="39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28"/>
                  <a:pt x="39" y="129"/>
                  <a:pt x="39" y="129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9" y="129"/>
                  <a:pt x="39" y="129"/>
                  <a:pt x="39" y="129"/>
                </a:cubicBezTo>
                <a:close/>
                <a:moveTo>
                  <a:pt x="35" y="125"/>
                </a:moveTo>
                <a:cubicBezTo>
                  <a:pt x="36" y="125"/>
                  <a:pt x="36" y="126"/>
                  <a:pt x="36" y="126"/>
                </a:cubicBezTo>
                <a:cubicBezTo>
                  <a:pt x="36" y="126"/>
                  <a:pt x="37" y="126"/>
                  <a:pt x="37" y="127"/>
                </a:cubicBezTo>
                <a:cubicBezTo>
                  <a:pt x="37" y="127"/>
                  <a:pt x="36" y="126"/>
                  <a:pt x="36" y="126"/>
                </a:cubicBezTo>
                <a:cubicBezTo>
                  <a:pt x="36" y="126"/>
                  <a:pt x="36" y="126"/>
                  <a:pt x="37" y="126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35" y="125"/>
                  <a:pt x="36" y="126"/>
                  <a:pt x="35" y="125"/>
                </a:cubicBezTo>
                <a:close/>
                <a:moveTo>
                  <a:pt x="26" y="115"/>
                </a:moveTo>
                <a:cubicBezTo>
                  <a:pt x="26" y="115"/>
                  <a:pt x="26" y="115"/>
                  <a:pt x="26" y="115"/>
                </a:cubicBezTo>
                <a:cubicBezTo>
                  <a:pt x="26" y="115"/>
                  <a:pt x="26" y="114"/>
                  <a:pt x="26" y="114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6" y="114"/>
                  <a:pt x="27" y="115"/>
                  <a:pt x="27" y="115"/>
                </a:cubicBezTo>
                <a:cubicBezTo>
                  <a:pt x="26" y="115"/>
                  <a:pt x="27" y="115"/>
                  <a:pt x="26" y="115"/>
                </a:cubicBezTo>
                <a:close/>
                <a:moveTo>
                  <a:pt x="25" y="113"/>
                </a:moveTo>
                <a:cubicBezTo>
                  <a:pt x="25" y="112"/>
                  <a:pt x="25" y="113"/>
                  <a:pt x="26" y="114"/>
                </a:cubicBezTo>
                <a:cubicBezTo>
                  <a:pt x="25" y="113"/>
                  <a:pt x="25" y="113"/>
                  <a:pt x="25" y="113"/>
                </a:cubicBezTo>
                <a:close/>
                <a:moveTo>
                  <a:pt x="24" y="111"/>
                </a:moveTo>
                <a:cubicBezTo>
                  <a:pt x="24" y="111"/>
                  <a:pt x="24" y="111"/>
                  <a:pt x="24" y="111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4" y="111"/>
                  <a:pt x="24" y="111"/>
                  <a:pt x="25" y="112"/>
                </a:cubicBezTo>
                <a:cubicBezTo>
                  <a:pt x="24" y="112"/>
                  <a:pt x="24" y="111"/>
                  <a:pt x="24" y="111"/>
                </a:cubicBezTo>
                <a:close/>
                <a:moveTo>
                  <a:pt x="22" y="107"/>
                </a:moveTo>
                <a:cubicBezTo>
                  <a:pt x="22" y="107"/>
                  <a:pt x="21" y="107"/>
                  <a:pt x="21" y="107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1" y="106"/>
                  <a:pt x="21" y="105"/>
                  <a:pt x="21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1" y="105"/>
                  <a:pt x="20" y="105"/>
                  <a:pt x="20" y="104"/>
                </a:cubicBezTo>
                <a:cubicBezTo>
                  <a:pt x="20" y="104"/>
                  <a:pt x="21" y="104"/>
                  <a:pt x="20" y="104"/>
                </a:cubicBezTo>
                <a:cubicBezTo>
                  <a:pt x="20" y="104"/>
                  <a:pt x="21" y="105"/>
                  <a:pt x="21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1" y="106"/>
                  <a:pt x="21" y="105"/>
                  <a:pt x="21" y="105"/>
                </a:cubicBezTo>
                <a:cubicBezTo>
                  <a:pt x="21" y="106"/>
                  <a:pt x="21" y="106"/>
                  <a:pt x="22" y="107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2" y="107"/>
                  <a:pt x="22" y="108"/>
                  <a:pt x="22" y="108"/>
                </a:cubicBezTo>
                <a:cubicBezTo>
                  <a:pt x="22" y="108"/>
                  <a:pt x="23" y="108"/>
                  <a:pt x="22" y="108"/>
                </a:cubicBezTo>
                <a:cubicBezTo>
                  <a:pt x="22" y="108"/>
                  <a:pt x="23" y="108"/>
                  <a:pt x="23" y="108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22" y="108"/>
                  <a:pt x="22" y="107"/>
                  <a:pt x="22" y="108"/>
                </a:cubicBezTo>
                <a:cubicBezTo>
                  <a:pt x="22" y="107"/>
                  <a:pt x="22" y="107"/>
                  <a:pt x="22" y="107"/>
                </a:cubicBezTo>
                <a:close/>
                <a:moveTo>
                  <a:pt x="43" y="132"/>
                </a:moveTo>
                <a:cubicBezTo>
                  <a:pt x="43" y="132"/>
                  <a:pt x="43" y="132"/>
                  <a:pt x="43" y="132"/>
                </a:cubicBezTo>
                <a:cubicBezTo>
                  <a:pt x="43" y="132"/>
                  <a:pt x="43" y="132"/>
                  <a:pt x="43" y="132"/>
                </a:cubicBezTo>
                <a:cubicBezTo>
                  <a:pt x="43" y="132"/>
                  <a:pt x="43" y="132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43" y="132"/>
                  <a:pt x="44" y="132"/>
                  <a:pt x="44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132"/>
                  <a:pt x="43" y="132"/>
                  <a:pt x="43" y="132"/>
                </a:cubicBezTo>
                <a:close/>
                <a:moveTo>
                  <a:pt x="29" y="119"/>
                </a:moveTo>
                <a:cubicBezTo>
                  <a:pt x="29" y="119"/>
                  <a:pt x="29" y="119"/>
                  <a:pt x="29" y="118"/>
                </a:cubicBezTo>
                <a:cubicBezTo>
                  <a:pt x="29" y="119"/>
                  <a:pt x="30" y="119"/>
                  <a:pt x="30" y="119"/>
                </a:cubicBezTo>
                <a:cubicBezTo>
                  <a:pt x="30" y="119"/>
                  <a:pt x="29" y="119"/>
                  <a:pt x="30" y="119"/>
                </a:cubicBezTo>
                <a:cubicBezTo>
                  <a:pt x="30" y="119"/>
                  <a:pt x="29" y="118"/>
                  <a:pt x="29" y="119"/>
                </a:cubicBezTo>
                <a:cubicBezTo>
                  <a:pt x="29" y="119"/>
                  <a:pt x="29" y="119"/>
                  <a:pt x="29" y="119"/>
                </a:cubicBezTo>
                <a:close/>
                <a:moveTo>
                  <a:pt x="19" y="102"/>
                </a:moveTo>
                <a:cubicBezTo>
                  <a:pt x="19" y="102"/>
                  <a:pt x="19" y="102"/>
                  <a:pt x="19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20" y="102"/>
                  <a:pt x="19" y="102"/>
                  <a:pt x="19" y="102"/>
                </a:cubicBezTo>
                <a:cubicBezTo>
                  <a:pt x="19" y="102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9" y="101"/>
                  <a:pt x="19" y="101"/>
                  <a:pt x="19" y="102"/>
                </a:cubicBezTo>
                <a:cubicBezTo>
                  <a:pt x="19" y="102"/>
                  <a:pt x="19" y="102"/>
                  <a:pt x="19" y="102"/>
                </a:cubicBezTo>
                <a:close/>
                <a:moveTo>
                  <a:pt x="18" y="99"/>
                </a:moveTo>
                <a:cubicBezTo>
                  <a:pt x="18" y="99"/>
                  <a:pt x="18" y="99"/>
                  <a:pt x="18" y="99"/>
                </a:cubicBezTo>
                <a:cubicBezTo>
                  <a:pt x="18" y="99"/>
                  <a:pt x="18" y="99"/>
                  <a:pt x="18" y="100"/>
                </a:cubicBezTo>
                <a:cubicBezTo>
                  <a:pt x="18" y="99"/>
                  <a:pt x="18" y="99"/>
                  <a:pt x="18" y="99"/>
                </a:cubicBezTo>
                <a:cubicBezTo>
                  <a:pt x="18" y="99"/>
                  <a:pt x="19" y="100"/>
                  <a:pt x="19" y="100"/>
                </a:cubicBezTo>
                <a:cubicBezTo>
                  <a:pt x="18" y="100"/>
                  <a:pt x="18" y="100"/>
                  <a:pt x="18" y="99"/>
                </a:cubicBezTo>
                <a:close/>
                <a:moveTo>
                  <a:pt x="20" y="103"/>
                </a:moveTo>
                <a:cubicBezTo>
                  <a:pt x="20" y="104"/>
                  <a:pt x="20" y="104"/>
                  <a:pt x="20" y="104"/>
                </a:cubicBezTo>
                <a:cubicBezTo>
                  <a:pt x="20" y="103"/>
                  <a:pt x="20" y="103"/>
                  <a:pt x="19" y="102"/>
                </a:cubicBezTo>
                <a:cubicBezTo>
                  <a:pt x="19" y="102"/>
                  <a:pt x="20" y="103"/>
                  <a:pt x="20" y="102"/>
                </a:cubicBezTo>
                <a:cubicBezTo>
                  <a:pt x="20" y="102"/>
                  <a:pt x="20" y="103"/>
                  <a:pt x="20" y="103"/>
                </a:cubicBezTo>
                <a:cubicBezTo>
                  <a:pt x="20" y="103"/>
                  <a:pt x="20" y="103"/>
                  <a:pt x="20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104"/>
                  <a:pt x="20" y="104"/>
                  <a:pt x="20" y="103"/>
                </a:cubicBezTo>
                <a:close/>
                <a:moveTo>
                  <a:pt x="18" y="98"/>
                </a:moveTo>
                <a:cubicBezTo>
                  <a:pt x="17" y="98"/>
                  <a:pt x="17" y="98"/>
                  <a:pt x="17" y="97"/>
                </a:cubicBezTo>
                <a:cubicBezTo>
                  <a:pt x="18" y="98"/>
                  <a:pt x="18" y="98"/>
                  <a:pt x="17" y="97"/>
                </a:cubicBezTo>
                <a:cubicBezTo>
                  <a:pt x="18" y="97"/>
                  <a:pt x="18" y="98"/>
                  <a:pt x="18" y="98"/>
                </a:cubicBezTo>
                <a:cubicBezTo>
                  <a:pt x="18" y="98"/>
                  <a:pt x="18" y="98"/>
                  <a:pt x="18" y="98"/>
                </a:cubicBezTo>
                <a:close/>
                <a:moveTo>
                  <a:pt x="16" y="94"/>
                </a:moveTo>
                <a:cubicBezTo>
                  <a:pt x="16" y="94"/>
                  <a:pt x="16" y="94"/>
                  <a:pt x="16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6" y="94"/>
                  <a:pt x="16" y="94"/>
                  <a:pt x="16" y="94"/>
                </a:cubicBezTo>
                <a:close/>
                <a:moveTo>
                  <a:pt x="17" y="96"/>
                </a:moveTo>
                <a:cubicBezTo>
                  <a:pt x="17" y="96"/>
                  <a:pt x="17" y="96"/>
                  <a:pt x="17" y="96"/>
                </a:cubicBezTo>
                <a:cubicBezTo>
                  <a:pt x="17" y="96"/>
                  <a:pt x="17" y="96"/>
                  <a:pt x="17" y="95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96"/>
                  <a:pt x="17" y="96"/>
                  <a:pt x="17" y="96"/>
                </a:cubicBezTo>
                <a:close/>
                <a:moveTo>
                  <a:pt x="45" y="133"/>
                </a:moveTo>
                <a:cubicBezTo>
                  <a:pt x="45" y="133"/>
                  <a:pt x="44" y="133"/>
                  <a:pt x="44" y="133"/>
                </a:cubicBezTo>
                <a:cubicBezTo>
                  <a:pt x="44" y="133"/>
                  <a:pt x="44" y="133"/>
                  <a:pt x="44" y="132"/>
                </a:cubicBezTo>
                <a:cubicBezTo>
                  <a:pt x="44" y="133"/>
                  <a:pt x="45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6" y="134"/>
                  <a:pt x="45" y="133"/>
                  <a:pt x="45" y="133"/>
                </a:cubicBezTo>
                <a:close/>
                <a:moveTo>
                  <a:pt x="16" y="93"/>
                </a:moveTo>
                <a:cubicBezTo>
                  <a:pt x="16" y="93"/>
                  <a:pt x="16" y="93"/>
                  <a:pt x="16" y="93"/>
                </a:cubicBezTo>
                <a:cubicBezTo>
                  <a:pt x="16" y="92"/>
                  <a:pt x="16" y="9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6" y="92"/>
                  <a:pt x="16" y="92"/>
                  <a:pt x="16" y="93"/>
                </a:cubicBezTo>
                <a:cubicBezTo>
                  <a:pt x="16" y="93"/>
                  <a:pt x="16" y="93"/>
                  <a:pt x="16" y="93"/>
                </a:cubicBezTo>
                <a:close/>
                <a:moveTo>
                  <a:pt x="15" y="91"/>
                </a:moveTo>
                <a:cubicBezTo>
                  <a:pt x="15" y="90"/>
                  <a:pt x="15" y="90"/>
                  <a:pt x="15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5" y="90"/>
                  <a:pt x="15" y="90"/>
                  <a:pt x="16" y="91"/>
                </a:cubicBezTo>
                <a:lnTo>
                  <a:pt x="15" y="91"/>
                </a:lnTo>
                <a:close/>
                <a:moveTo>
                  <a:pt x="15" y="88"/>
                </a:moveTo>
                <a:cubicBezTo>
                  <a:pt x="15" y="88"/>
                  <a:pt x="15" y="89"/>
                  <a:pt x="15" y="89"/>
                </a:cubicBezTo>
                <a:cubicBezTo>
                  <a:pt x="15" y="89"/>
                  <a:pt x="15" y="88"/>
                  <a:pt x="15" y="88"/>
                </a:cubicBezTo>
                <a:close/>
                <a:moveTo>
                  <a:pt x="141" y="30"/>
                </a:moveTo>
                <a:cubicBezTo>
                  <a:pt x="141" y="30"/>
                  <a:pt x="141" y="30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lose/>
                <a:moveTo>
                  <a:pt x="148" y="43"/>
                </a:move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3"/>
                  <a:pt x="148" y="43"/>
                  <a:pt x="149" y="43"/>
                </a:cubicBezTo>
                <a:cubicBezTo>
                  <a:pt x="149" y="43"/>
                  <a:pt x="149" y="44"/>
                  <a:pt x="149" y="44"/>
                </a:cubicBezTo>
                <a:cubicBezTo>
                  <a:pt x="149" y="44"/>
                  <a:pt x="149" y="43"/>
                  <a:pt x="148" y="43"/>
                </a:cubicBezTo>
                <a:close/>
                <a:moveTo>
                  <a:pt x="148" y="42"/>
                </a:move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lose/>
                <a:moveTo>
                  <a:pt x="65" y="11"/>
                </a:moveTo>
                <a:cubicBezTo>
                  <a:pt x="64" y="12"/>
                  <a:pt x="63" y="12"/>
                  <a:pt x="62" y="13"/>
                </a:cubicBezTo>
                <a:cubicBezTo>
                  <a:pt x="61" y="14"/>
                  <a:pt x="59" y="14"/>
                  <a:pt x="58" y="15"/>
                </a:cubicBezTo>
                <a:cubicBezTo>
                  <a:pt x="58" y="15"/>
                  <a:pt x="58" y="15"/>
                  <a:pt x="57" y="15"/>
                </a:cubicBezTo>
                <a:cubicBezTo>
                  <a:pt x="57" y="16"/>
                  <a:pt x="56" y="16"/>
                  <a:pt x="55" y="17"/>
                </a:cubicBezTo>
                <a:cubicBezTo>
                  <a:pt x="54" y="17"/>
                  <a:pt x="52" y="19"/>
                  <a:pt x="52" y="19"/>
                </a:cubicBezTo>
                <a:cubicBezTo>
                  <a:pt x="52" y="19"/>
                  <a:pt x="52" y="19"/>
                  <a:pt x="51" y="19"/>
                </a:cubicBezTo>
                <a:cubicBezTo>
                  <a:pt x="51" y="19"/>
                  <a:pt x="50" y="20"/>
                  <a:pt x="50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8" y="21"/>
                </a:cubicBezTo>
                <a:cubicBezTo>
                  <a:pt x="48" y="21"/>
                  <a:pt x="47" y="21"/>
                  <a:pt x="47" y="21"/>
                </a:cubicBezTo>
                <a:cubicBezTo>
                  <a:pt x="49" y="19"/>
                  <a:pt x="53" y="17"/>
                  <a:pt x="56" y="15"/>
                </a:cubicBezTo>
                <a:cubicBezTo>
                  <a:pt x="57" y="15"/>
                  <a:pt x="57" y="14"/>
                  <a:pt x="58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60" y="13"/>
                  <a:pt x="61" y="13"/>
                  <a:pt x="63" y="12"/>
                </a:cubicBezTo>
                <a:cubicBezTo>
                  <a:pt x="64" y="12"/>
                  <a:pt x="64" y="11"/>
                  <a:pt x="65" y="11"/>
                </a:cubicBezTo>
                <a:close/>
                <a:moveTo>
                  <a:pt x="99" y="11"/>
                </a:moveTo>
                <a:cubicBezTo>
                  <a:pt x="99" y="12"/>
                  <a:pt x="100" y="12"/>
                  <a:pt x="100" y="12"/>
                </a:cubicBezTo>
                <a:cubicBezTo>
                  <a:pt x="100" y="12"/>
                  <a:pt x="101" y="12"/>
                  <a:pt x="101" y="12"/>
                </a:cubicBezTo>
                <a:cubicBezTo>
                  <a:pt x="102" y="12"/>
                  <a:pt x="102" y="12"/>
                  <a:pt x="103" y="12"/>
                </a:cubicBezTo>
                <a:cubicBezTo>
                  <a:pt x="103" y="12"/>
                  <a:pt x="103" y="12"/>
                  <a:pt x="104" y="12"/>
                </a:cubicBezTo>
                <a:cubicBezTo>
                  <a:pt x="105" y="13"/>
                  <a:pt x="107" y="13"/>
                  <a:pt x="107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3"/>
                  <a:pt x="109" y="14"/>
                  <a:pt x="109" y="14"/>
                </a:cubicBezTo>
                <a:cubicBezTo>
                  <a:pt x="112" y="15"/>
                  <a:pt x="115" y="16"/>
                  <a:pt x="117" y="18"/>
                </a:cubicBezTo>
                <a:cubicBezTo>
                  <a:pt x="117" y="18"/>
                  <a:pt x="117" y="18"/>
                  <a:pt x="118" y="18"/>
                </a:cubicBezTo>
                <a:cubicBezTo>
                  <a:pt x="119" y="19"/>
                  <a:pt x="121" y="20"/>
                  <a:pt x="122" y="21"/>
                </a:cubicBezTo>
                <a:cubicBezTo>
                  <a:pt x="123" y="22"/>
                  <a:pt x="124" y="23"/>
                  <a:pt x="125" y="24"/>
                </a:cubicBezTo>
                <a:cubicBezTo>
                  <a:pt x="126" y="24"/>
                  <a:pt x="126" y="25"/>
                  <a:pt x="127" y="25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28"/>
                  <a:pt x="130" y="28"/>
                  <a:pt x="130" y="29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31" y="29"/>
                  <a:pt x="131" y="29"/>
                  <a:pt x="131" y="30"/>
                </a:cubicBezTo>
                <a:cubicBezTo>
                  <a:pt x="131" y="30"/>
                  <a:pt x="132" y="30"/>
                  <a:pt x="132" y="31"/>
                </a:cubicBezTo>
                <a:cubicBezTo>
                  <a:pt x="133" y="31"/>
                  <a:pt x="133" y="32"/>
                  <a:pt x="133" y="32"/>
                </a:cubicBezTo>
                <a:cubicBezTo>
                  <a:pt x="133" y="33"/>
                  <a:pt x="134" y="33"/>
                  <a:pt x="134" y="33"/>
                </a:cubicBezTo>
                <a:cubicBezTo>
                  <a:pt x="134" y="34"/>
                  <a:pt x="134" y="34"/>
                  <a:pt x="135" y="34"/>
                </a:cubicBezTo>
                <a:cubicBezTo>
                  <a:pt x="135" y="34"/>
                  <a:pt x="135" y="35"/>
                  <a:pt x="136" y="35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7" y="37"/>
                  <a:pt x="137" y="37"/>
                  <a:pt x="137" y="38"/>
                </a:cubicBezTo>
                <a:cubicBezTo>
                  <a:pt x="138" y="39"/>
                  <a:pt x="138" y="40"/>
                  <a:pt x="139" y="41"/>
                </a:cubicBezTo>
                <a:cubicBezTo>
                  <a:pt x="139" y="41"/>
                  <a:pt x="139" y="42"/>
                  <a:pt x="139" y="41"/>
                </a:cubicBezTo>
                <a:cubicBezTo>
                  <a:pt x="139" y="41"/>
                  <a:pt x="139" y="41"/>
                  <a:pt x="139" y="42"/>
                </a:cubicBezTo>
                <a:cubicBezTo>
                  <a:pt x="139" y="42"/>
                  <a:pt x="139" y="42"/>
                  <a:pt x="140" y="42"/>
                </a:cubicBezTo>
                <a:cubicBezTo>
                  <a:pt x="140" y="42"/>
                  <a:pt x="140" y="42"/>
                  <a:pt x="140" y="43"/>
                </a:cubicBezTo>
                <a:cubicBezTo>
                  <a:pt x="139" y="42"/>
                  <a:pt x="139" y="42"/>
                  <a:pt x="139" y="41"/>
                </a:cubicBezTo>
                <a:cubicBezTo>
                  <a:pt x="138" y="40"/>
                  <a:pt x="136" y="37"/>
                  <a:pt x="135" y="35"/>
                </a:cubicBezTo>
                <a:cubicBezTo>
                  <a:pt x="134" y="35"/>
                  <a:pt x="134" y="35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3" y="33"/>
                  <a:pt x="132" y="33"/>
                  <a:pt x="132" y="33"/>
                </a:cubicBezTo>
                <a:cubicBezTo>
                  <a:pt x="132" y="32"/>
                  <a:pt x="132" y="32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2"/>
                  <a:pt x="130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29" y="30"/>
                  <a:pt x="129" y="30"/>
                </a:cubicBezTo>
                <a:cubicBezTo>
                  <a:pt x="129" y="30"/>
                  <a:pt x="128" y="30"/>
                  <a:pt x="128" y="30"/>
                </a:cubicBezTo>
                <a:cubicBezTo>
                  <a:pt x="128" y="29"/>
                  <a:pt x="128" y="29"/>
                  <a:pt x="127" y="29"/>
                </a:cubicBezTo>
                <a:cubicBezTo>
                  <a:pt x="127" y="29"/>
                  <a:pt x="127" y="28"/>
                  <a:pt x="127" y="28"/>
                </a:cubicBezTo>
                <a:cubicBezTo>
                  <a:pt x="127" y="28"/>
                  <a:pt x="126" y="28"/>
                  <a:pt x="125" y="27"/>
                </a:cubicBezTo>
                <a:cubicBezTo>
                  <a:pt x="125" y="27"/>
                  <a:pt x="124" y="26"/>
                  <a:pt x="123" y="26"/>
                </a:cubicBezTo>
                <a:cubicBezTo>
                  <a:pt x="123" y="26"/>
                  <a:pt x="123" y="26"/>
                  <a:pt x="123" y="25"/>
                </a:cubicBezTo>
                <a:cubicBezTo>
                  <a:pt x="120" y="24"/>
                  <a:pt x="118" y="22"/>
                  <a:pt x="115" y="20"/>
                </a:cubicBezTo>
                <a:cubicBezTo>
                  <a:pt x="115" y="20"/>
                  <a:pt x="114" y="20"/>
                  <a:pt x="114" y="20"/>
                </a:cubicBezTo>
                <a:cubicBezTo>
                  <a:pt x="114" y="20"/>
                  <a:pt x="113" y="19"/>
                  <a:pt x="113" y="19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19"/>
                  <a:pt x="111" y="19"/>
                  <a:pt x="111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09" y="18"/>
                  <a:pt x="106" y="17"/>
                  <a:pt x="104" y="16"/>
                </a:cubicBezTo>
                <a:cubicBezTo>
                  <a:pt x="104" y="16"/>
                  <a:pt x="102" y="15"/>
                  <a:pt x="102" y="15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101" y="15"/>
                  <a:pt x="101" y="15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2" y="14"/>
                  <a:pt x="102" y="14"/>
                </a:cubicBezTo>
                <a:cubicBezTo>
                  <a:pt x="102" y="14"/>
                  <a:pt x="103" y="14"/>
                  <a:pt x="104" y="14"/>
                </a:cubicBezTo>
                <a:cubicBezTo>
                  <a:pt x="105" y="14"/>
                  <a:pt x="106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7" y="14"/>
                  <a:pt x="106" y="14"/>
                  <a:pt x="106" y="14"/>
                </a:cubicBezTo>
                <a:cubicBezTo>
                  <a:pt x="107" y="14"/>
                  <a:pt x="106" y="14"/>
                  <a:pt x="106" y="14"/>
                </a:cubicBezTo>
                <a:cubicBezTo>
                  <a:pt x="107" y="14"/>
                  <a:pt x="108" y="14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8" y="14"/>
                  <a:pt x="107" y="14"/>
                  <a:pt x="107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4" y="13"/>
                  <a:pt x="102" y="12"/>
                  <a:pt x="101" y="12"/>
                </a:cubicBezTo>
                <a:cubicBezTo>
                  <a:pt x="100" y="12"/>
                  <a:pt x="100" y="12"/>
                  <a:pt x="99" y="12"/>
                </a:cubicBezTo>
                <a:cubicBezTo>
                  <a:pt x="98" y="12"/>
                  <a:pt x="99" y="12"/>
                  <a:pt x="99" y="11"/>
                </a:cubicBezTo>
                <a:close/>
                <a:moveTo>
                  <a:pt x="100" y="11"/>
                </a:moveTo>
                <a:cubicBezTo>
                  <a:pt x="100" y="11"/>
                  <a:pt x="101" y="11"/>
                  <a:pt x="100" y="11"/>
                </a:cubicBezTo>
                <a:cubicBezTo>
                  <a:pt x="100" y="11"/>
                  <a:pt x="99" y="11"/>
                  <a:pt x="98" y="11"/>
                </a:cubicBezTo>
                <a:cubicBezTo>
                  <a:pt x="98" y="11"/>
                  <a:pt x="99" y="11"/>
                  <a:pt x="100" y="11"/>
                </a:cubicBezTo>
                <a:close/>
                <a:moveTo>
                  <a:pt x="61" y="130"/>
                </a:moveTo>
                <a:cubicBezTo>
                  <a:pt x="61" y="130"/>
                  <a:pt x="62" y="130"/>
                  <a:pt x="62" y="130"/>
                </a:cubicBezTo>
                <a:cubicBezTo>
                  <a:pt x="62" y="130"/>
                  <a:pt x="62" y="130"/>
                  <a:pt x="61" y="130"/>
                </a:cubicBezTo>
                <a:close/>
                <a:moveTo>
                  <a:pt x="63" y="131"/>
                </a:moveTo>
                <a:cubicBezTo>
                  <a:pt x="63" y="131"/>
                  <a:pt x="63" y="131"/>
                  <a:pt x="63" y="131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1"/>
                  <a:pt x="64" y="131"/>
                  <a:pt x="63" y="131"/>
                </a:cubicBezTo>
                <a:close/>
                <a:moveTo>
                  <a:pt x="65" y="131"/>
                </a:moveTo>
                <a:cubicBezTo>
                  <a:pt x="64" y="131"/>
                  <a:pt x="64" y="131"/>
                  <a:pt x="64" y="131"/>
                </a:cubicBezTo>
                <a:cubicBezTo>
                  <a:pt x="64" y="131"/>
                  <a:pt x="65" y="131"/>
                  <a:pt x="65" y="131"/>
                </a:cubicBezTo>
                <a:cubicBezTo>
                  <a:pt x="65" y="131"/>
                  <a:pt x="65" y="131"/>
                  <a:pt x="65" y="131"/>
                </a:cubicBezTo>
                <a:close/>
                <a:moveTo>
                  <a:pt x="30" y="101"/>
                </a:moveTo>
                <a:cubicBezTo>
                  <a:pt x="30" y="100"/>
                  <a:pt x="30" y="100"/>
                  <a:pt x="30" y="100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100"/>
                  <a:pt x="31" y="101"/>
                  <a:pt x="32" y="103"/>
                </a:cubicBezTo>
                <a:cubicBezTo>
                  <a:pt x="32" y="103"/>
                  <a:pt x="31" y="102"/>
                  <a:pt x="31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1" y="101"/>
                  <a:pt x="31" y="101"/>
                  <a:pt x="30" y="101"/>
                </a:cubicBezTo>
                <a:close/>
                <a:moveTo>
                  <a:pt x="27" y="93"/>
                </a:moveTo>
                <a:cubicBezTo>
                  <a:pt x="27" y="93"/>
                  <a:pt x="27" y="93"/>
                  <a:pt x="27" y="93"/>
                </a:cubicBezTo>
                <a:cubicBezTo>
                  <a:pt x="27" y="93"/>
                  <a:pt x="27" y="93"/>
                  <a:pt x="27" y="92"/>
                </a:cubicBezTo>
                <a:cubicBezTo>
                  <a:pt x="27" y="92"/>
                  <a:pt x="27" y="92"/>
                  <a:pt x="27" y="92"/>
                </a:cubicBezTo>
                <a:cubicBezTo>
                  <a:pt x="27" y="91"/>
                  <a:pt x="27" y="91"/>
                  <a:pt x="26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7" y="91"/>
                  <a:pt x="27" y="92"/>
                  <a:pt x="28" y="94"/>
                </a:cubicBezTo>
                <a:cubicBezTo>
                  <a:pt x="28" y="94"/>
                  <a:pt x="27" y="93"/>
                  <a:pt x="27" y="93"/>
                </a:cubicBezTo>
                <a:close/>
                <a:moveTo>
                  <a:pt x="24" y="81"/>
                </a:moveTo>
                <a:cubicBezTo>
                  <a:pt x="24" y="81"/>
                  <a:pt x="24" y="81"/>
                  <a:pt x="25" y="81"/>
                </a:cubicBezTo>
                <a:cubicBezTo>
                  <a:pt x="25" y="80"/>
                  <a:pt x="24" y="80"/>
                  <a:pt x="24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5" y="81"/>
                  <a:pt x="25" y="83"/>
                  <a:pt x="25" y="85"/>
                </a:cubicBezTo>
                <a:cubicBezTo>
                  <a:pt x="25" y="84"/>
                  <a:pt x="25" y="84"/>
                  <a:pt x="25" y="84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5" y="83"/>
                  <a:pt x="25" y="82"/>
                </a:cubicBezTo>
                <a:cubicBezTo>
                  <a:pt x="25" y="82"/>
                  <a:pt x="25" y="81"/>
                  <a:pt x="24" y="81"/>
                </a:cubicBezTo>
                <a:close/>
                <a:moveTo>
                  <a:pt x="24" y="77"/>
                </a:moveTo>
                <a:cubicBezTo>
                  <a:pt x="24" y="77"/>
                  <a:pt x="24" y="77"/>
                  <a:pt x="24" y="77"/>
                </a:cubicBezTo>
                <a:cubicBezTo>
                  <a:pt x="24" y="77"/>
                  <a:pt x="24" y="78"/>
                  <a:pt x="24" y="78"/>
                </a:cubicBezTo>
                <a:cubicBezTo>
                  <a:pt x="24" y="78"/>
                  <a:pt x="24" y="77"/>
                  <a:pt x="24" y="77"/>
                </a:cubicBezTo>
                <a:close/>
                <a:moveTo>
                  <a:pt x="24" y="74"/>
                </a:moveTo>
                <a:cubicBezTo>
                  <a:pt x="24" y="74"/>
                  <a:pt x="24" y="74"/>
                  <a:pt x="24" y="74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3"/>
                  <a:pt x="24" y="74"/>
                  <a:pt x="24" y="75"/>
                </a:cubicBezTo>
                <a:cubicBezTo>
                  <a:pt x="24" y="75"/>
                  <a:pt x="24" y="74"/>
                  <a:pt x="24" y="74"/>
                </a:cubicBezTo>
                <a:close/>
                <a:moveTo>
                  <a:pt x="33" y="104"/>
                </a:moveTo>
                <a:cubicBezTo>
                  <a:pt x="32" y="104"/>
                  <a:pt x="32" y="104"/>
                  <a:pt x="32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2" y="103"/>
                  <a:pt x="32" y="104"/>
                  <a:pt x="32" y="104"/>
                </a:cubicBezTo>
                <a:cubicBezTo>
                  <a:pt x="33" y="105"/>
                  <a:pt x="33" y="105"/>
                  <a:pt x="33" y="106"/>
                </a:cubicBezTo>
                <a:cubicBezTo>
                  <a:pt x="33" y="105"/>
                  <a:pt x="33" y="105"/>
                  <a:pt x="33" y="104"/>
                </a:cubicBezTo>
                <a:close/>
                <a:moveTo>
                  <a:pt x="29" y="97"/>
                </a:moveTo>
                <a:cubicBezTo>
                  <a:pt x="29" y="97"/>
                  <a:pt x="29" y="96"/>
                  <a:pt x="29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6"/>
                  <a:pt x="29" y="97"/>
                  <a:pt x="30" y="98"/>
                </a:cubicBezTo>
                <a:cubicBezTo>
                  <a:pt x="29" y="98"/>
                  <a:pt x="29" y="97"/>
                  <a:pt x="29" y="97"/>
                </a:cubicBezTo>
                <a:close/>
                <a:moveTo>
                  <a:pt x="28" y="95"/>
                </a:moveTo>
                <a:cubicBezTo>
                  <a:pt x="28" y="94"/>
                  <a:pt x="28" y="94"/>
                  <a:pt x="28" y="94"/>
                </a:cubicBezTo>
                <a:cubicBezTo>
                  <a:pt x="28" y="94"/>
                  <a:pt x="28" y="95"/>
                  <a:pt x="28" y="96"/>
                </a:cubicBezTo>
                <a:cubicBezTo>
                  <a:pt x="28" y="96"/>
                  <a:pt x="28" y="95"/>
                  <a:pt x="28" y="95"/>
                </a:cubicBezTo>
                <a:close/>
                <a:moveTo>
                  <a:pt x="26" y="87"/>
                </a:moveTo>
                <a:cubicBezTo>
                  <a:pt x="25" y="87"/>
                  <a:pt x="26" y="87"/>
                  <a:pt x="26" y="86"/>
                </a:cubicBezTo>
                <a:cubicBezTo>
                  <a:pt x="26" y="87"/>
                  <a:pt x="26" y="89"/>
                  <a:pt x="26" y="89"/>
                </a:cubicBezTo>
                <a:cubicBezTo>
                  <a:pt x="26" y="89"/>
                  <a:pt x="26" y="88"/>
                  <a:pt x="26" y="87"/>
                </a:cubicBezTo>
                <a:close/>
                <a:moveTo>
                  <a:pt x="25" y="86"/>
                </a:moveTo>
                <a:cubicBezTo>
                  <a:pt x="25" y="85"/>
                  <a:pt x="25" y="86"/>
                  <a:pt x="25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6" y="86"/>
                  <a:pt x="26" y="86"/>
                  <a:pt x="26" y="86"/>
                </a:cubicBezTo>
                <a:cubicBezTo>
                  <a:pt x="25" y="86"/>
                  <a:pt x="25" y="86"/>
                  <a:pt x="25" y="86"/>
                </a:cubicBezTo>
                <a:close/>
                <a:moveTo>
                  <a:pt x="24" y="75"/>
                </a:moveTo>
                <a:cubicBezTo>
                  <a:pt x="24" y="76"/>
                  <a:pt x="24" y="76"/>
                  <a:pt x="24" y="76"/>
                </a:cubicBezTo>
                <a:cubicBezTo>
                  <a:pt x="24" y="77"/>
                  <a:pt x="24" y="75"/>
                  <a:pt x="24" y="75"/>
                </a:cubicBezTo>
                <a:close/>
                <a:moveTo>
                  <a:pt x="24" y="72"/>
                </a:move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2"/>
                  <a:pt x="24" y="72"/>
                </a:cubicBezTo>
                <a:close/>
                <a:moveTo>
                  <a:pt x="88" y="135"/>
                </a:moveTo>
                <a:cubicBezTo>
                  <a:pt x="88" y="135"/>
                  <a:pt x="89" y="135"/>
                  <a:pt x="89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8" y="135"/>
                  <a:pt x="88" y="135"/>
                  <a:pt x="88" y="135"/>
                </a:cubicBezTo>
                <a:close/>
                <a:moveTo>
                  <a:pt x="86" y="135"/>
                </a:moveTo>
                <a:cubicBezTo>
                  <a:pt x="86" y="135"/>
                  <a:pt x="87" y="135"/>
                  <a:pt x="87" y="135"/>
                </a:cubicBezTo>
                <a:cubicBezTo>
                  <a:pt x="87" y="135"/>
                  <a:pt x="87" y="135"/>
                  <a:pt x="86" y="135"/>
                </a:cubicBezTo>
                <a:close/>
                <a:moveTo>
                  <a:pt x="89" y="135"/>
                </a:moveTo>
                <a:cubicBezTo>
                  <a:pt x="90" y="135"/>
                  <a:pt x="90" y="135"/>
                  <a:pt x="89" y="135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90" y="135"/>
                  <a:pt x="89" y="135"/>
                  <a:pt x="89" y="135"/>
                </a:cubicBezTo>
                <a:cubicBezTo>
                  <a:pt x="89" y="135"/>
                  <a:pt x="89" y="135"/>
                  <a:pt x="89" y="135"/>
                </a:cubicBezTo>
                <a:close/>
                <a:moveTo>
                  <a:pt x="43" y="117"/>
                </a:move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lose/>
                <a:moveTo>
                  <a:pt x="44" y="117"/>
                </a:moveTo>
                <a:cubicBezTo>
                  <a:pt x="44" y="117"/>
                  <a:pt x="43" y="117"/>
                  <a:pt x="43" y="117"/>
                </a:cubicBezTo>
                <a:cubicBezTo>
                  <a:pt x="43" y="117"/>
                  <a:pt x="44" y="117"/>
                  <a:pt x="44" y="117"/>
                </a:cubicBezTo>
                <a:close/>
                <a:moveTo>
                  <a:pt x="25" y="73"/>
                </a:moveTo>
                <a:cubicBezTo>
                  <a:pt x="25" y="73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3"/>
                </a:cubicBezTo>
                <a:cubicBezTo>
                  <a:pt x="25" y="73"/>
                  <a:pt x="25" y="73"/>
                  <a:pt x="25" y="72"/>
                </a:cubicBezTo>
                <a:cubicBezTo>
                  <a:pt x="25" y="72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lose/>
                <a:moveTo>
                  <a:pt x="2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5" y="70"/>
                  <a:pt x="25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lose/>
                <a:moveTo>
                  <a:pt x="25" y="69"/>
                </a:moveTo>
                <a:cubicBezTo>
                  <a:pt x="25" y="69"/>
                  <a:pt x="25" y="69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70"/>
                  <a:pt x="25" y="70"/>
                  <a:pt x="25" y="69"/>
                </a:cubicBezTo>
                <a:close/>
                <a:moveTo>
                  <a:pt x="36" y="108"/>
                </a:move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7" y="108"/>
                </a:cubicBezTo>
                <a:cubicBezTo>
                  <a:pt x="37" y="109"/>
                  <a:pt x="36" y="109"/>
                  <a:pt x="36" y="109"/>
                </a:cubicBezTo>
                <a:cubicBezTo>
                  <a:pt x="36" y="108"/>
                  <a:pt x="36" y="108"/>
                  <a:pt x="36" y="108"/>
                </a:cubicBezTo>
                <a:close/>
                <a:moveTo>
                  <a:pt x="35" y="107"/>
                </a:moveTo>
                <a:cubicBezTo>
                  <a:pt x="35" y="107"/>
                  <a:pt x="35" y="107"/>
                  <a:pt x="35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07"/>
                  <a:pt x="35" y="107"/>
                  <a:pt x="35" y="106"/>
                </a:cubicBezTo>
                <a:cubicBezTo>
                  <a:pt x="35" y="106"/>
                  <a:pt x="35" y="107"/>
                  <a:pt x="35" y="107"/>
                </a:cubicBezTo>
                <a:close/>
                <a:moveTo>
                  <a:pt x="34" y="106"/>
                </a:moveTo>
                <a:cubicBezTo>
                  <a:pt x="34" y="105"/>
                  <a:pt x="35" y="106"/>
                  <a:pt x="35" y="105"/>
                </a:cubicBezTo>
                <a:cubicBezTo>
                  <a:pt x="35" y="105"/>
                  <a:pt x="34" y="105"/>
                  <a:pt x="34" y="105"/>
                </a:cubicBezTo>
                <a:cubicBezTo>
                  <a:pt x="34" y="105"/>
                  <a:pt x="35" y="105"/>
                  <a:pt x="35" y="105"/>
                </a:cubicBezTo>
                <a:cubicBezTo>
                  <a:pt x="35" y="105"/>
                  <a:pt x="35" y="105"/>
                  <a:pt x="35" y="106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5"/>
                  <a:pt x="35" y="106"/>
                </a:cubicBezTo>
                <a:cubicBezTo>
                  <a:pt x="35" y="106"/>
                  <a:pt x="34" y="105"/>
                  <a:pt x="34" y="105"/>
                </a:cubicBezTo>
                <a:cubicBezTo>
                  <a:pt x="34" y="105"/>
                  <a:pt x="34" y="105"/>
                  <a:pt x="34" y="106"/>
                </a:cubicBezTo>
                <a:close/>
                <a:moveTo>
                  <a:pt x="34" y="105"/>
                </a:move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5"/>
                </a:cubicBezTo>
                <a:cubicBezTo>
                  <a:pt x="34" y="105"/>
                  <a:pt x="34" y="105"/>
                  <a:pt x="33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5"/>
                </a:cubicBezTo>
                <a:close/>
                <a:moveTo>
                  <a:pt x="33" y="103"/>
                </a:move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lose/>
                <a:moveTo>
                  <a:pt x="25" y="74"/>
                </a:move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5"/>
                </a:cubicBezTo>
                <a:cubicBezTo>
                  <a:pt x="25" y="75"/>
                  <a:pt x="25" y="74"/>
                  <a:pt x="25" y="74"/>
                </a:cubicBezTo>
                <a:close/>
                <a:moveTo>
                  <a:pt x="25" y="66"/>
                </a:moveTo>
                <a:cubicBezTo>
                  <a:pt x="25" y="66"/>
                  <a:pt x="26" y="66"/>
                  <a:pt x="26" y="66"/>
                </a:cubicBezTo>
                <a:cubicBezTo>
                  <a:pt x="26" y="66"/>
                  <a:pt x="25" y="66"/>
                  <a:pt x="26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26" y="66"/>
                  <a:pt x="26" y="67"/>
                  <a:pt x="26" y="67"/>
                </a:cubicBezTo>
                <a:cubicBezTo>
                  <a:pt x="26" y="67"/>
                  <a:pt x="26" y="67"/>
                  <a:pt x="26" y="66"/>
                </a:cubicBezTo>
                <a:cubicBezTo>
                  <a:pt x="26" y="66"/>
                  <a:pt x="26" y="67"/>
                  <a:pt x="25" y="67"/>
                </a:cubicBezTo>
                <a:cubicBezTo>
                  <a:pt x="26" y="66"/>
                  <a:pt x="26" y="66"/>
                  <a:pt x="25" y="66"/>
                </a:cubicBezTo>
                <a:close/>
                <a:moveTo>
                  <a:pt x="25" y="68"/>
                </a:move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6" y="67"/>
                  <a:pt x="25" y="68"/>
                </a:cubicBezTo>
                <a:cubicBezTo>
                  <a:pt x="25" y="68"/>
                  <a:pt x="25" y="68"/>
                  <a:pt x="25" y="68"/>
                </a:cubicBezTo>
                <a:close/>
                <a:moveTo>
                  <a:pt x="34" y="104"/>
                </a:move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5"/>
                </a:cubicBezTo>
                <a:cubicBezTo>
                  <a:pt x="34" y="105"/>
                  <a:pt x="34" y="104"/>
                  <a:pt x="34" y="104"/>
                </a:cubicBezTo>
                <a:cubicBezTo>
                  <a:pt x="34" y="105"/>
                  <a:pt x="34" y="105"/>
                  <a:pt x="34" y="104"/>
                </a:cubicBezTo>
                <a:close/>
                <a:moveTo>
                  <a:pt x="2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5" y="70"/>
                  <a:pt x="25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71"/>
                  <a:pt x="25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5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lose/>
                <a:moveTo>
                  <a:pt x="25" y="70"/>
                </a:moveTo>
                <a:cubicBezTo>
                  <a:pt x="25" y="70"/>
                  <a:pt x="25" y="70"/>
                  <a:pt x="25" y="70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lose/>
                <a:moveTo>
                  <a:pt x="33" y="103"/>
                </a:moveTo>
                <a:cubicBezTo>
                  <a:pt x="33" y="103"/>
                  <a:pt x="33" y="103"/>
                  <a:pt x="33" y="102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2"/>
                  <a:pt x="33" y="102"/>
                </a:cubicBezTo>
                <a:cubicBezTo>
                  <a:pt x="33" y="102"/>
                  <a:pt x="33" y="103"/>
                  <a:pt x="33" y="102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4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2"/>
                </a:cubicBezTo>
                <a:cubicBezTo>
                  <a:pt x="33" y="103"/>
                  <a:pt x="33" y="103"/>
                  <a:pt x="33" y="103"/>
                </a:cubicBezTo>
                <a:close/>
                <a:moveTo>
                  <a:pt x="36" y="107"/>
                </a:moveTo>
                <a:cubicBezTo>
                  <a:pt x="36" y="107"/>
                  <a:pt x="36" y="106"/>
                  <a:pt x="36" y="106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5" y="107"/>
                  <a:pt x="36" y="107"/>
                  <a:pt x="35" y="107"/>
                </a:cubicBezTo>
                <a:cubicBezTo>
                  <a:pt x="35" y="107"/>
                  <a:pt x="36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lose/>
                <a:moveTo>
                  <a:pt x="32" y="101"/>
                </a:moveTo>
                <a:cubicBezTo>
                  <a:pt x="32" y="101"/>
                  <a:pt x="32" y="101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2" y="101"/>
                  <a:pt x="32" y="102"/>
                  <a:pt x="32" y="101"/>
                </a:cubicBezTo>
                <a:close/>
                <a:moveTo>
                  <a:pt x="25" y="72"/>
                </a:move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2"/>
                </a:cubicBezTo>
                <a:cubicBezTo>
                  <a:pt x="26" y="72"/>
                  <a:pt x="26" y="72"/>
                  <a:pt x="25" y="72"/>
                </a:cubicBezTo>
                <a:cubicBezTo>
                  <a:pt x="25" y="72"/>
                  <a:pt x="26" y="72"/>
                  <a:pt x="26" y="72"/>
                </a:cubicBezTo>
                <a:cubicBezTo>
                  <a:pt x="26" y="73"/>
                  <a:pt x="26" y="73"/>
                  <a:pt x="26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2"/>
                  <a:pt x="25" y="72"/>
                </a:cubicBezTo>
                <a:close/>
                <a:moveTo>
                  <a:pt x="37" y="108"/>
                </a:move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7" y="108"/>
                  <a:pt x="37" y="107"/>
                  <a:pt x="37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7" y="108"/>
                  <a:pt x="37" y="108"/>
                  <a:pt x="37" y="108"/>
                </a:cubicBezTo>
                <a:close/>
                <a:moveTo>
                  <a:pt x="32" y="100"/>
                </a:moveTo>
                <a:cubicBezTo>
                  <a:pt x="32" y="100"/>
                  <a:pt x="31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lose/>
                <a:moveTo>
                  <a:pt x="25" y="77"/>
                </a:move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5" y="77"/>
                  <a:pt x="25" y="77"/>
                </a:cubicBezTo>
                <a:close/>
                <a:moveTo>
                  <a:pt x="39" y="111"/>
                </a:move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1"/>
                  <a:pt x="38" y="111"/>
                </a:cubicBezTo>
                <a:cubicBezTo>
                  <a:pt x="38" y="111"/>
                  <a:pt x="38" y="111"/>
                  <a:pt x="38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38" y="110"/>
                  <a:pt x="38" y="111"/>
                  <a:pt x="39" y="111"/>
                </a:cubicBezTo>
                <a:cubicBezTo>
                  <a:pt x="39" y="111"/>
                  <a:pt x="39" y="111"/>
                  <a:pt x="39" y="111"/>
                </a:cubicBezTo>
                <a:close/>
                <a:moveTo>
                  <a:pt x="37" y="109"/>
                </a:moveTo>
                <a:cubicBezTo>
                  <a:pt x="37" y="109"/>
                  <a:pt x="38" y="110"/>
                  <a:pt x="38" y="110"/>
                </a:cubicBezTo>
                <a:cubicBezTo>
                  <a:pt x="38" y="110"/>
                  <a:pt x="37" y="109"/>
                  <a:pt x="37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109"/>
                  <a:pt x="38" y="109"/>
                  <a:pt x="38" y="109"/>
                </a:cubicBezTo>
                <a:cubicBezTo>
                  <a:pt x="38" y="109"/>
                  <a:pt x="38" y="109"/>
                  <a:pt x="37" y="109"/>
                </a:cubicBezTo>
                <a:close/>
                <a:moveTo>
                  <a:pt x="25" y="70"/>
                </a:moveTo>
                <a:cubicBezTo>
                  <a:pt x="25" y="69"/>
                  <a:pt x="26" y="69"/>
                  <a:pt x="25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0"/>
                  <a:pt x="26" y="70"/>
                  <a:pt x="25" y="70"/>
                </a:cubicBezTo>
                <a:cubicBezTo>
                  <a:pt x="26" y="69"/>
                  <a:pt x="25" y="69"/>
                  <a:pt x="25" y="70"/>
                </a:cubicBezTo>
                <a:close/>
                <a:moveTo>
                  <a:pt x="25" y="68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9"/>
                </a:cubicBezTo>
                <a:cubicBezTo>
                  <a:pt x="26" y="68"/>
                  <a:pt x="26" y="68"/>
                  <a:pt x="25" y="68"/>
                </a:cubicBezTo>
                <a:close/>
                <a:moveTo>
                  <a:pt x="26" y="63"/>
                </a:move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4"/>
                </a:cubicBezTo>
                <a:cubicBezTo>
                  <a:pt x="26" y="63"/>
                  <a:pt x="26" y="63"/>
                  <a:pt x="26" y="63"/>
                </a:cubicBezTo>
                <a:close/>
                <a:moveTo>
                  <a:pt x="25" y="74"/>
                </a:moveTo>
                <a:cubicBezTo>
                  <a:pt x="25" y="74"/>
                  <a:pt x="25" y="74"/>
                  <a:pt x="26" y="74"/>
                </a:cubicBezTo>
                <a:cubicBezTo>
                  <a:pt x="26" y="74"/>
                  <a:pt x="26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25" y="74"/>
                  <a:pt x="25" y="74"/>
                  <a:pt x="25" y="74"/>
                </a:cubicBezTo>
                <a:close/>
                <a:moveTo>
                  <a:pt x="32" y="100"/>
                </a:move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1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lose/>
                <a:moveTo>
                  <a:pt x="42" y="114"/>
                </a:moveTo>
                <a:cubicBezTo>
                  <a:pt x="42" y="114"/>
                  <a:pt x="41" y="114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2" y="114"/>
                  <a:pt x="42" y="114"/>
                  <a:pt x="42" y="114"/>
                </a:cubicBezTo>
                <a:close/>
                <a:moveTo>
                  <a:pt x="41" y="113"/>
                </a:moveTo>
                <a:cubicBezTo>
                  <a:pt x="41" y="113"/>
                  <a:pt x="41" y="113"/>
                  <a:pt x="40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lose/>
                <a:moveTo>
                  <a:pt x="33" y="102"/>
                </a:move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2"/>
                  <a:pt x="33" y="102"/>
                </a:cubicBezTo>
                <a:cubicBezTo>
                  <a:pt x="33" y="102"/>
                  <a:pt x="33" y="101"/>
                  <a:pt x="32" y="101"/>
                </a:cubicBezTo>
                <a:cubicBezTo>
                  <a:pt x="32" y="101"/>
                  <a:pt x="33" y="101"/>
                  <a:pt x="33" y="102"/>
                </a:cubicBezTo>
                <a:cubicBezTo>
                  <a:pt x="33" y="102"/>
                  <a:pt x="33" y="102"/>
                  <a:pt x="33" y="102"/>
                </a:cubicBezTo>
                <a:close/>
                <a:moveTo>
                  <a:pt x="30" y="96"/>
                </a:move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0" y="96"/>
                  <a:pt x="30" y="95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0" y="96"/>
                  <a:pt x="30" y="96"/>
                </a:cubicBezTo>
                <a:close/>
                <a:moveTo>
                  <a:pt x="27" y="87"/>
                </a:move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7" y="87"/>
                </a:cubicBezTo>
                <a:close/>
                <a:moveTo>
                  <a:pt x="26" y="78"/>
                </a:moveTo>
                <a:cubicBezTo>
                  <a:pt x="26" y="77"/>
                  <a:pt x="26" y="77"/>
                  <a:pt x="26" y="77"/>
                </a:cubicBezTo>
                <a:cubicBezTo>
                  <a:pt x="26" y="77"/>
                  <a:pt x="26" y="77"/>
                  <a:pt x="26" y="77"/>
                </a:cubicBezTo>
                <a:cubicBezTo>
                  <a:pt x="26" y="77"/>
                  <a:pt x="26" y="77"/>
                  <a:pt x="26" y="77"/>
                </a:cubicBezTo>
                <a:cubicBezTo>
                  <a:pt x="26" y="78"/>
                  <a:pt x="26" y="77"/>
                  <a:pt x="26" y="78"/>
                </a:cubicBezTo>
                <a:close/>
                <a:moveTo>
                  <a:pt x="26" y="76"/>
                </a:moveTo>
                <a:cubicBezTo>
                  <a:pt x="26" y="76"/>
                  <a:pt x="26" y="76"/>
                  <a:pt x="26" y="76"/>
                </a:cubicBezTo>
                <a:cubicBezTo>
                  <a:pt x="26" y="76"/>
                  <a:pt x="26" y="76"/>
                  <a:pt x="26" y="76"/>
                </a:cubicBezTo>
                <a:close/>
                <a:moveTo>
                  <a:pt x="39" y="111"/>
                </a:move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8" y="110"/>
                  <a:pt x="39" y="110"/>
                  <a:pt x="38" y="110"/>
                </a:cubicBezTo>
                <a:cubicBezTo>
                  <a:pt x="38" y="110"/>
                  <a:pt x="39" y="111"/>
                  <a:pt x="39" y="110"/>
                </a:cubicBezTo>
                <a:cubicBezTo>
                  <a:pt x="39" y="110"/>
                  <a:pt x="39" y="111"/>
                  <a:pt x="39" y="111"/>
                </a:cubicBezTo>
                <a:close/>
                <a:moveTo>
                  <a:pt x="34" y="104"/>
                </a:move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5" y="104"/>
                </a:cubicBezTo>
                <a:cubicBezTo>
                  <a:pt x="34" y="104"/>
                  <a:pt x="34" y="104"/>
                  <a:pt x="35" y="105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4" y="104"/>
                  <a:pt x="34" y="104"/>
                  <a:pt x="34" y="104"/>
                </a:cubicBezTo>
                <a:close/>
                <a:moveTo>
                  <a:pt x="31" y="98"/>
                </a:move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9"/>
                </a:cubicBezTo>
                <a:cubicBezTo>
                  <a:pt x="31" y="99"/>
                  <a:pt x="31" y="99"/>
                  <a:pt x="31" y="98"/>
                </a:cubicBezTo>
                <a:close/>
                <a:moveTo>
                  <a:pt x="28" y="90"/>
                </a:moveTo>
                <a:cubicBezTo>
                  <a:pt x="28" y="90"/>
                  <a:pt x="28" y="90"/>
                  <a:pt x="28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0"/>
                  <a:pt x="28" y="90"/>
                  <a:pt x="28" y="89"/>
                </a:cubicBezTo>
                <a:cubicBezTo>
                  <a:pt x="28" y="89"/>
                  <a:pt x="28" y="90"/>
                  <a:pt x="28" y="90"/>
                </a:cubicBezTo>
                <a:close/>
                <a:moveTo>
                  <a:pt x="51" y="123"/>
                </a:moveTo>
                <a:cubicBezTo>
                  <a:pt x="51" y="123"/>
                  <a:pt x="51" y="122"/>
                  <a:pt x="51" y="122"/>
                </a:cubicBezTo>
                <a:cubicBezTo>
                  <a:pt x="51" y="122"/>
                  <a:pt x="51" y="122"/>
                  <a:pt x="51" y="123"/>
                </a:cubicBezTo>
                <a:close/>
                <a:moveTo>
                  <a:pt x="38" y="109"/>
                </a:moveTo>
                <a:cubicBezTo>
                  <a:pt x="38" y="109"/>
                  <a:pt x="38" y="109"/>
                  <a:pt x="38" y="109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38" y="110"/>
                  <a:pt x="38" y="109"/>
                  <a:pt x="38" y="109"/>
                </a:cubicBezTo>
                <a:cubicBezTo>
                  <a:pt x="38" y="109"/>
                  <a:pt x="37" y="109"/>
                  <a:pt x="38" y="109"/>
                </a:cubicBezTo>
                <a:cubicBezTo>
                  <a:pt x="38" y="109"/>
                  <a:pt x="38" y="109"/>
                  <a:pt x="38" y="109"/>
                </a:cubicBezTo>
                <a:close/>
                <a:moveTo>
                  <a:pt x="31" y="97"/>
                </a:moveTo>
                <a:cubicBezTo>
                  <a:pt x="31" y="97"/>
                  <a:pt x="31" y="97"/>
                  <a:pt x="31" y="97"/>
                </a:cubicBezTo>
                <a:cubicBezTo>
                  <a:pt x="30" y="97"/>
                  <a:pt x="31" y="97"/>
                  <a:pt x="31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31" y="98"/>
                  <a:pt x="31" y="97"/>
                  <a:pt x="31" y="97"/>
                </a:cubicBezTo>
                <a:close/>
                <a:moveTo>
                  <a:pt x="29" y="94"/>
                </a:moveTo>
                <a:cubicBezTo>
                  <a:pt x="29" y="94"/>
                  <a:pt x="29" y="94"/>
                  <a:pt x="29" y="94"/>
                </a:cubicBezTo>
                <a:cubicBezTo>
                  <a:pt x="29" y="94"/>
                  <a:pt x="29" y="94"/>
                  <a:pt x="30" y="95"/>
                </a:cubicBezTo>
                <a:cubicBezTo>
                  <a:pt x="30" y="95"/>
                  <a:pt x="29" y="94"/>
                  <a:pt x="29" y="94"/>
                </a:cubicBezTo>
                <a:close/>
                <a:moveTo>
                  <a:pt x="28" y="91"/>
                </a:moveTo>
                <a:cubicBezTo>
                  <a:pt x="28" y="91"/>
                  <a:pt x="28" y="91"/>
                  <a:pt x="28" y="91"/>
                </a:cubicBezTo>
                <a:cubicBezTo>
                  <a:pt x="28" y="91"/>
                  <a:pt x="29" y="91"/>
                  <a:pt x="28" y="92"/>
                </a:cubicBezTo>
                <a:cubicBezTo>
                  <a:pt x="28" y="91"/>
                  <a:pt x="28" y="91"/>
                  <a:pt x="28" y="91"/>
                </a:cubicBezTo>
                <a:close/>
                <a:moveTo>
                  <a:pt x="27" y="83"/>
                </a:moveTo>
                <a:cubicBezTo>
                  <a:pt x="27" y="84"/>
                  <a:pt x="27" y="84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26" y="84"/>
                  <a:pt x="27" y="84"/>
                  <a:pt x="27" y="83"/>
                </a:cubicBezTo>
                <a:close/>
                <a:moveTo>
                  <a:pt x="52" y="123"/>
                </a:moveTo>
                <a:cubicBezTo>
                  <a:pt x="52" y="123"/>
                  <a:pt x="52" y="123"/>
                  <a:pt x="52" y="123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53" y="123"/>
                  <a:pt x="52" y="123"/>
                  <a:pt x="53" y="123"/>
                </a:cubicBezTo>
                <a:cubicBezTo>
                  <a:pt x="53" y="124"/>
                  <a:pt x="52" y="123"/>
                  <a:pt x="52" y="123"/>
                </a:cubicBezTo>
                <a:close/>
                <a:moveTo>
                  <a:pt x="50" y="122"/>
                </a:moveTo>
                <a:cubicBezTo>
                  <a:pt x="50" y="121"/>
                  <a:pt x="50" y="121"/>
                  <a:pt x="50" y="121"/>
                </a:cubicBezTo>
                <a:cubicBezTo>
                  <a:pt x="50" y="121"/>
                  <a:pt x="50" y="121"/>
                  <a:pt x="50" y="122"/>
                </a:cubicBezTo>
                <a:cubicBezTo>
                  <a:pt x="50" y="122"/>
                  <a:pt x="50" y="121"/>
                  <a:pt x="50" y="122"/>
                </a:cubicBezTo>
                <a:close/>
                <a:moveTo>
                  <a:pt x="29" y="92"/>
                </a:moveTo>
                <a:cubicBezTo>
                  <a:pt x="29" y="93"/>
                  <a:pt x="29" y="93"/>
                  <a:pt x="29" y="93"/>
                </a:cubicBezTo>
                <a:cubicBezTo>
                  <a:pt x="29" y="93"/>
                  <a:pt x="29" y="92"/>
                  <a:pt x="29" y="92"/>
                </a:cubicBezTo>
                <a:close/>
                <a:moveTo>
                  <a:pt x="42" y="114"/>
                </a:moveTo>
                <a:cubicBezTo>
                  <a:pt x="42" y="114"/>
                  <a:pt x="42" y="114"/>
                  <a:pt x="42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2" y="114"/>
                  <a:pt x="42" y="114"/>
                  <a:pt x="42" y="114"/>
                </a:cubicBezTo>
                <a:close/>
                <a:moveTo>
                  <a:pt x="39" y="112"/>
                </a:moveTo>
                <a:cubicBezTo>
                  <a:pt x="40" y="112"/>
                  <a:pt x="40" y="111"/>
                  <a:pt x="40" y="112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0" y="112"/>
                  <a:pt x="40" y="112"/>
                  <a:pt x="39" y="112"/>
                </a:cubicBezTo>
                <a:close/>
                <a:moveTo>
                  <a:pt x="2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85"/>
                  <a:pt x="27" y="85"/>
                  <a:pt x="27" y="85"/>
                </a:cubicBezTo>
                <a:close/>
                <a:moveTo>
                  <a:pt x="62" y="128"/>
                </a:moveTo>
                <a:cubicBezTo>
                  <a:pt x="62" y="128"/>
                  <a:pt x="62" y="128"/>
                  <a:pt x="62" y="129"/>
                </a:cubicBezTo>
                <a:cubicBezTo>
                  <a:pt x="62" y="129"/>
                  <a:pt x="62" y="128"/>
                  <a:pt x="62" y="128"/>
                </a:cubicBezTo>
                <a:close/>
                <a:moveTo>
                  <a:pt x="131" y="32"/>
                </a:moveTo>
                <a:cubicBezTo>
                  <a:pt x="131" y="33"/>
                  <a:pt x="131" y="33"/>
                  <a:pt x="131" y="33"/>
                </a:cubicBezTo>
                <a:cubicBezTo>
                  <a:pt x="132" y="33"/>
                  <a:pt x="132" y="33"/>
                  <a:pt x="132" y="33"/>
                </a:cubicBezTo>
                <a:cubicBezTo>
                  <a:pt x="132" y="33"/>
                  <a:pt x="131" y="33"/>
                  <a:pt x="131" y="33"/>
                </a:cubicBezTo>
                <a:cubicBezTo>
                  <a:pt x="131" y="33"/>
                  <a:pt x="131" y="32"/>
                  <a:pt x="131" y="32"/>
                </a:cubicBezTo>
                <a:close/>
                <a:moveTo>
                  <a:pt x="131" y="33"/>
                </a:moveTo>
                <a:cubicBezTo>
                  <a:pt x="131" y="33"/>
                  <a:pt x="131" y="33"/>
                  <a:pt x="131" y="3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2" y="33"/>
                  <a:pt x="132" y="33"/>
                  <a:pt x="131" y="33"/>
                </a:cubicBezTo>
                <a:cubicBezTo>
                  <a:pt x="131" y="33"/>
                  <a:pt x="132" y="34"/>
                  <a:pt x="132" y="34"/>
                </a:cubicBezTo>
                <a:cubicBezTo>
                  <a:pt x="132" y="34"/>
                  <a:pt x="132" y="34"/>
                  <a:pt x="132" y="34"/>
                </a:cubicBezTo>
                <a:cubicBezTo>
                  <a:pt x="132" y="34"/>
                  <a:pt x="132" y="33"/>
                  <a:pt x="132" y="3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1" y="32"/>
                  <a:pt x="131" y="33"/>
                </a:cubicBezTo>
                <a:close/>
                <a:moveTo>
                  <a:pt x="71" y="131"/>
                </a:move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lose/>
                <a:moveTo>
                  <a:pt x="70" y="131"/>
                </a:moveTo>
                <a:cubicBezTo>
                  <a:pt x="70" y="131"/>
                  <a:pt x="69" y="131"/>
                  <a:pt x="69" y="131"/>
                </a:cubicBezTo>
                <a:cubicBezTo>
                  <a:pt x="69" y="131"/>
                  <a:pt x="69" y="131"/>
                  <a:pt x="70" y="131"/>
                </a:cubicBezTo>
                <a:cubicBezTo>
                  <a:pt x="70" y="131"/>
                  <a:pt x="70" y="131"/>
                  <a:pt x="70" y="131"/>
                </a:cubicBezTo>
                <a:cubicBezTo>
                  <a:pt x="70" y="131"/>
                  <a:pt x="70" y="131"/>
                  <a:pt x="70" y="131"/>
                </a:cubicBezTo>
                <a:close/>
                <a:moveTo>
                  <a:pt x="132" y="106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07"/>
                  <a:pt x="132" y="107"/>
                  <a:pt x="132" y="106"/>
                </a:cubicBezTo>
                <a:cubicBezTo>
                  <a:pt x="132" y="106"/>
                  <a:pt x="132" y="106"/>
                  <a:pt x="132" y="106"/>
                </a:cubicBezTo>
                <a:close/>
                <a:moveTo>
                  <a:pt x="135" y="101"/>
                </a:moveTo>
                <a:cubicBezTo>
                  <a:pt x="135" y="102"/>
                  <a:pt x="135" y="102"/>
                  <a:pt x="135" y="102"/>
                </a:cubicBezTo>
                <a:cubicBezTo>
                  <a:pt x="135" y="102"/>
                  <a:pt x="134" y="103"/>
                  <a:pt x="135" y="103"/>
                </a:cubicBezTo>
                <a:cubicBezTo>
                  <a:pt x="134" y="103"/>
                  <a:pt x="134" y="103"/>
                  <a:pt x="134" y="104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3" y="105"/>
                  <a:pt x="133" y="105"/>
                  <a:pt x="133" y="105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106"/>
                  <a:pt x="133" y="105"/>
                  <a:pt x="133" y="105"/>
                </a:cubicBezTo>
                <a:cubicBezTo>
                  <a:pt x="133" y="105"/>
                  <a:pt x="134" y="104"/>
                  <a:pt x="134" y="104"/>
                </a:cubicBezTo>
                <a:cubicBezTo>
                  <a:pt x="134" y="104"/>
                  <a:pt x="134" y="104"/>
                  <a:pt x="134" y="103"/>
                </a:cubicBezTo>
                <a:cubicBezTo>
                  <a:pt x="134" y="104"/>
                  <a:pt x="134" y="103"/>
                  <a:pt x="134" y="103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0"/>
                  <a:pt x="135" y="101"/>
                  <a:pt x="135" y="100"/>
                </a:cubicBezTo>
                <a:cubicBezTo>
                  <a:pt x="136" y="100"/>
                  <a:pt x="136" y="100"/>
                  <a:pt x="136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6" y="100"/>
                  <a:pt x="136" y="100"/>
                  <a:pt x="135" y="101"/>
                </a:cubicBezTo>
                <a:cubicBezTo>
                  <a:pt x="136" y="100"/>
                  <a:pt x="135" y="101"/>
                  <a:pt x="136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lose/>
                <a:moveTo>
                  <a:pt x="137" y="98"/>
                </a:moveTo>
                <a:cubicBezTo>
                  <a:pt x="136" y="98"/>
                  <a:pt x="136" y="99"/>
                  <a:pt x="136" y="98"/>
                </a:cubicBezTo>
                <a:cubicBezTo>
                  <a:pt x="136" y="98"/>
                  <a:pt x="136" y="98"/>
                  <a:pt x="137" y="98"/>
                </a:cubicBezTo>
                <a:cubicBezTo>
                  <a:pt x="137" y="98"/>
                  <a:pt x="137" y="98"/>
                  <a:pt x="137" y="98"/>
                </a:cubicBezTo>
                <a:close/>
                <a:moveTo>
                  <a:pt x="131" y="105"/>
                </a:moveTo>
                <a:cubicBezTo>
                  <a:pt x="131" y="105"/>
                  <a:pt x="131" y="105"/>
                  <a:pt x="131" y="105"/>
                </a:cubicBezTo>
                <a:cubicBezTo>
                  <a:pt x="131" y="105"/>
                  <a:pt x="131" y="105"/>
                  <a:pt x="131" y="105"/>
                </a:cubicBezTo>
                <a:cubicBezTo>
                  <a:pt x="131" y="105"/>
                  <a:pt x="131" y="105"/>
                  <a:pt x="131" y="105"/>
                </a:cubicBezTo>
                <a:cubicBezTo>
                  <a:pt x="131" y="105"/>
                  <a:pt x="131" y="105"/>
                  <a:pt x="131" y="105"/>
                </a:cubicBezTo>
                <a:close/>
                <a:moveTo>
                  <a:pt x="131" y="105"/>
                </a:moveTo>
                <a:cubicBezTo>
                  <a:pt x="131" y="105"/>
                  <a:pt x="131" y="105"/>
                  <a:pt x="131" y="105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1" y="106"/>
                  <a:pt x="131" y="105"/>
                  <a:pt x="131" y="105"/>
                </a:cubicBezTo>
                <a:cubicBezTo>
                  <a:pt x="131" y="105"/>
                  <a:pt x="131" y="105"/>
                  <a:pt x="131" y="105"/>
                </a:cubicBezTo>
                <a:close/>
                <a:moveTo>
                  <a:pt x="131" y="101"/>
                </a:moveTo>
                <a:cubicBezTo>
                  <a:pt x="131" y="101"/>
                  <a:pt x="131" y="101"/>
                  <a:pt x="130" y="101"/>
                </a:cubicBezTo>
                <a:cubicBezTo>
                  <a:pt x="130" y="101"/>
                  <a:pt x="130" y="101"/>
                  <a:pt x="131" y="101"/>
                </a:cubicBezTo>
                <a:cubicBezTo>
                  <a:pt x="131" y="101"/>
                  <a:pt x="130" y="101"/>
                  <a:pt x="131" y="101"/>
                </a:cubicBez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39"/>
                  <a:pt x="126" y="40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6" y="40"/>
                  <a:pt x="126" y="39"/>
                  <a:pt x="126" y="39"/>
                </a:cubicBezTo>
                <a:close/>
                <a:moveTo>
                  <a:pt x="125" y="38"/>
                </a:moveTo>
                <a:cubicBezTo>
                  <a:pt x="125" y="38"/>
                  <a:pt x="125" y="39"/>
                  <a:pt x="125" y="3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25" y="39"/>
                  <a:pt x="125" y="38"/>
                  <a:pt x="125" y="39"/>
                </a:cubicBezTo>
                <a:cubicBezTo>
                  <a:pt x="125" y="39"/>
                  <a:pt x="125" y="39"/>
                  <a:pt x="125" y="38"/>
                </a:cubicBezTo>
                <a:cubicBezTo>
                  <a:pt x="125" y="39"/>
                  <a:pt x="125" y="39"/>
                  <a:pt x="125" y="38"/>
                </a:cubicBezTo>
                <a:close/>
                <a:moveTo>
                  <a:pt x="131" y="98"/>
                </a:moveTo>
                <a:cubicBezTo>
                  <a:pt x="131" y="98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lose/>
                <a:moveTo>
                  <a:pt x="111" y="117"/>
                </a:moveTo>
                <a:cubicBezTo>
                  <a:pt x="111" y="117"/>
                  <a:pt x="112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2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lose/>
                <a:moveTo>
                  <a:pt x="123" y="107"/>
                </a:move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6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3" y="107"/>
                  <a:pt x="122" y="107"/>
                </a:cubicBezTo>
                <a:cubicBezTo>
                  <a:pt x="123" y="107"/>
                  <a:pt x="123" y="107"/>
                  <a:pt x="123" y="107"/>
                </a:cubicBezTo>
                <a:close/>
                <a:moveTo>
                  <a:pt x="123" y="106"/>
                </a:moveTo>
                <a:cubicBezTo>
                  <a:pt x="123" y="107"/>
                  <a:pt x="123" y="106"/>
                  <a:pt x="123" y="106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3" y="106"/>
                  <a:pt x="123" y="106"/>
                  <a:pt x="124" y="105"/>
                </a:cubicBezTo>
                <a:cubicBezTo>
                  <a:pt x="124" y="106"/>
                  <a:pt x="124" y="105"/>
                  <a:pt x="124" y="105"/>
                </a:cubicBezTo>
                <a:cubicBezTo>
                  <a:pt x="123" y="106"/>
                  <a:pt x="124" y="106"/>
                  <a:pt x="123" y="106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100" y="28"/>
                </a:moveTo>
                <a:cubicBezTo>
                  <a:pt x="101" y="29"/>
                  <a:pt x="101" y="29"/>
                  <a:pt x="101" y="29"/>
                </a:cubicBezTo>
                <a:cubicBezTo>
                  <a:pt x="100" y="29"/>
                  <a:pt x="101" y="29"/>
                  <a:pt x="100" y="2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0" y="29"/>
                  <a:pt x="100" y="28"/>
                  <a:pt x="100" y="28"/>
                </a:cubicBezTo>
                <a:close/>
                <a:moveTo>
                  <a:pt x="102" y="29"/>
                </a:moveTo>
                <a:cubicBezTo>
                  <a:pt x="102" y="29"/>
                  <a:pt x="102" y="29"/>
                  <a:pt x="101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29"/>
                  <a:pt x="102" y="29"/>
                  <a:pt x="102" y="29"/>
                </a:cubicBezTo>
                <a:close/>
                <a:moveTo>
                  <a:pt x="123" y="50"/>
                </a:moveTo>
                <a:cubicBezTo>
                  <a:pt x="123" y="50"/>
                  <a:pt x="123" y="50"/>
                  <a:pt x="123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0"/>
                  <a:pt x="123" y="49"/>
                  <a:pt x="123" y="49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0"/>
                  <a:pt x="123" y="50"/>
                  <a:pt x="123" y="50"/>
                </a:cubicBezTo>
                <a:close/>
                <a:moveTo>
                  <a:pt x="121" y="49"/>
                </a:moveTo>
                <a:cubicBezTo>
                  <a:pt x="121" y="49"/>
                  <a:pt x="121" y="49"/>
                  <a:pt x="121" y="49"/>
                </a:cubicBezTo>
                <a:cubicBezTo>
                  <a:pt x="121" y="49"/>
                  <a:pt x="121" y="49"/>
                  <a:pt x="121" y="50"/>
                </a:cubicBezTo>
                <a:cubicBezTo>
                  <a:pt x="121" y="50"/>
                  <a:pt x="121" y="49"/>
                  <a:pt x="121" y="49"/>
                </a:cubicBezTo>
                <a:cubicBezTo>
                  <a:pt x="121" y="49"/>
                  <a:pt x="121" y="49"/>
                  <a:pt x="121" y="49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EFC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56ACEBE5-D249-76E9-AB54-1C019FBB23B4}"/>
              </a:ext>
            </a:extLst>
          </p:cNvPr>
          <p:cNvSpPr txBox="1"/>
          <p:nvPr/>
        </p:nvSpPr>
        <p:spPr>
          <a:xfrm>
            <a:off x="6320028" y="3895918"/>
            <a:ext cx="207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fr-FR" altLang="zh-CN" sz="1600">
                <a:solidFill>
                  <a:srgbClr val="C0EFCA"/>
                </a:solidFill>
              </a:rPr>
              <a:t>FAMES AC TURPIS</a:t>
            </a:r>
            <a:endParaRPr lang="en-US" altLang="zh-CN" sz="1600">
              <a:solidFill>
                <a:srgbClr val="C0EFCA"/>
              </a:solidFill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ADE64EF9-8BA4-7876-6EA9-88ED0C66D3AA}"/>
              </a:ext>
            </a:extLst>
          </p:cNvPr>
          <p:cNvSpPr txBox="1"/>
          <p:nvPr/>
        </p:nvSpPr>
        <p:spPr>
          <a:xfrm>
            <a:off x="6200011" y="4423649"/>
            <a:ext cx="2314598" cy="1620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pellentesque habitant morbi tristique senectus et netus et malesuada fames ac turpis egestas. proin pharetra nonummy pede.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pharetra nonummy pede.</a:t>
            </a:r>
          </a:p>
        </p:txBody>
      </p:sp>
      <p:sp>
        <p:nvSpPr>
          <p:cNvPr id="136" name="Freeform 5">
            <a:extLst>
              <a:ext uri="{FF2B5EF4-FFF2-40B4-BE49-F238E27FC236}">
                <a16:creationId xmlns:a16="http://schemas.microsoft.com/office/drawing/2014/main" id="{D3F0A62C-3E73-D18D-BFA6-381A38E9BDE4}"/>
              </a:ext>
            </a:extLst>
          </p:cNvPr>
          <p:cNvSpPr>
            <a:spLocks/>
          </p:cNvSpPr>
          <p:nvPr/>
        </p:nvSpPr>
        <p:spPr bwMode="auto">
          <a:xfrm>
            <a:off x="6763223" y="2473533"/>
            <a:ext cx="1188172" cy="1233207"/>
          </a:xfrm>
          <a:custGeom>
            <a:avLst/>
            <a:gdLst>
              <a:gd name="T0" fmla="*/ 573 w 1084"/>
              <a:gd name="T1" fmla="*/ 27 h 1126"/>
              <a:gd name="T2" fmla="*/ 651 w 1084"/>
              <a:gd name="T3" fmla="*/ 73 h 1126"/>
              <a:gd name="T4" fmla="*/ 708 w 1084"/>
              <a:gd name="T5" fmla="*/ 90 h 1126"/>
              <a:gd name="T6" fmla="*/ 759 w 1084"/>
              <a:gd name="T7" fmla="*/ 98 h 1126"/>
              <a:gd name="T8" fmla="*/ 869 w 1084"/>
              <a:gd name="T9" fmla="*/ 121 h 1126"/>
              <a:gd name="T10" fmla="*/ 990 w 1084"/>
              <a:gd name="T11" fmla="*/ 248 h 1126"/>
              <a:gd name="T12" fmla="*/ 1030 w 1084"/>
              <a:gd name="T13" fmla="*/ 325 h 1126"/>
              <a:gd name="T14" fmla="*/ 1065 w 1084"/>
              <a:gd name="T15" fmla="*/ 614 h 1126"/>
              <a:gd name="T16" fmla="*/ 1069 w 1084"/>
              <a:gd name="T17" fmla="*/ 483 h 1126"/>
              <a:gd name="T18" fmla="*/ 1045 w 1084"/>
              <a:gd name="T19" fmla="*/ 379 h 1126"/>
              <a:gd name="T20" fmla="*/ 984 w 1084"/>
              <a:gd name="T21" fmla="*/ 321 h 1126"/>
              <a:gd name="T22" fmla="*/ 984 w 1084"/>
              <a:gd name="T23" fmla="*/ 366 h 1126"/>
              <a:gd name="T24" fmla="*/ 1018 w 1084"/>
              <a:gd name="T25" fmla="*/ 465 h 1126"/>
              <a:gd name="T26" fmla="*/ 1015 w 1084"/>
              <a:gd name="T27" fmla="*/ 599 h 1126"/>
              <a:gd name="T28" fmla="*/ 1016 w 1084"/>
              <a:gd name="T29" fmla="*/ 640 h 1126"/>
              <a:gd name="T30" fmla="*/ 980 w 1084"/>
              <a:gd name="T31" fmla="*/ 717 h 1126"/>
              <a:gd name="T32" fmla="*/ 1050 w 1084"/>
              <a:gd name="T33" fmla="*/ 690 h 1126"/>
              <a:gd name="T34" fmla="*/ 963 w 1084"/>
              <a:gd name="T35" fmla="*/ 787 h 1126"/>
              <a:gd name="T36" fmla="*/ 956 w 1084"/>
              <a:gd name="T37" fmla="*/ 776 h 1126"/>
              <a:gd name="T38" fmla="*/ 876 w 1084"/>
              <a:gd name="T39" fmla="*/ 848 h 1126"/>
              <a:gd name="T40" fmla="*/ 786 w 1084"/>
              <a:gd name="T41" fmla="*/ 906 h 1126"/>
              <a:gd name="T42" fmla="*/ 795 w 1084"/>
              <a:gd name="T43" fmla="*/ 854 h 1126"/>
              <a:gd name="T44" fmla="*/ 800 w 1084"/>
              <a:gd name="T45" fmla="*/ 754 h 1126"/>
              <a:gd name="T46" fmla="*/ 884 w 1084"/>
              <a:gd name="T47" fmla="*/ 623 h 1126"/>
              <a:gd name="T48" fmla="*/ 853 w 1084"/>
              <a:gd name="T49" fmla="*/ 643 h 1126"/>
              <a:gd name="T50" fmla="*/ 723 w 1084"/>
              <a:gd name="T51" fmla="*/ 729 h 1126"/>
              <a:gd name="T52" fmla="*/ 770 w 1084"/>
              <a:gd name="T53" fmla="*/ 657 h 1126"/>
              <a:gd name="T54" fmla="*/ 729 w 1084"/>
              <a:gd name="T55" fmla="*/ 448 h 1126"/>
              <a:gd name="T56" fmla="*/ 632 w 1084"/>
              <a:gd name="T57" fmla="*/ 357 h 1126"/>
              <a:gd name="T58" fmla="*/ 467 w 1084"/>
              <a:gd name="T59" fmla="*/ 340 h 1126"/>
              <a:gd name="T60" fmla="*/ 282 w 1084"/>
              <a:gd name="T61" fmla="*/ 612 h 1126"/>
              <a:gd name="T62" fmla="*/ 321 w 1084"/>
              <a:gd name="T63" fmla="*/ 691 h 1126"/>
              <a:gd name="T64" fmla="*/ 406 w 1084"/>
              <a:gd name="T65" fmla="*/ 786 h 1126"/>
              <a:gd name="T66" fmla="*/ 622 w 1084"/>
              <a:gd name="T67" fmla="*/ 796 h 1126"/>
              <a:gd name="T68" fmla="*/ 668 w 1084"/>
              <a:gd name="T69" fmla="*/ 839 h 1126"/>
              <a:gd name="T70" fmla="*/ 720 w 1084"/>
              <a:gd name="T71" fmla="*/ 780 h 1126"/>
              <a:gd name="T72" fmla="*/ 675 w 1084"/>
              <a:gd name="T73" fmla="*/ 837 h 1126"/>
              <a:gd name="T74" fmla="*/ 612 w 1084"/>
              <a:gd name="T75" fmla="*/ 903 h 1126"/>
              <a:gd name="T76" fmla="*/ 622 w 1084"/>
              <a:gd name="T77" fmla="*/ 964 h 1126"/>
              <a:gd name="T78" fmla="*/ 489 w 1084"/>
              <a:gd name="T79" fmla="*/ 945 h 1126"/>
              <a:gd name="T80" fmla="*/ 459 w 1084"/>
              <a:gd name="T81" fmla="*/ 942 h 1126"/>
              <a:gd name="T82" fmla="*/ 502 w 1084"/>
              <a:gd name="T83" fmla="*/ 965 h 1126"/>
              <a:gd name="T84" fmla="*/ 460 w 1084"/>
              <a:gd name="T85" fmla="*/ 1021 h 1126"/>
              <a:gd name="T86" fmla="*/ 439 w 1084"/>
              <a:gd name="T87" fmla="*/ 1002 h 1126"/>
              <a:gd name="T88" fmla="*/ 381 w 1084"/>
              <a:gd name="T89" fmla="*/ 1011 h 1126"/>
              <a:gd name="T90" fmla="*/ 422 w 1084"/>
              <a:gd name="T91" fmla="*/ 1047 h 1126"/>
              <a:gd name="T92" fmla="*/ 434 w 1084"/>
              <a:gd name="T93" fmla="*/ 1087 h 1126"/>
              <a:gd name="T94" fmla="*/ 427 w 1084"/>
              <a:gd name="T95" fmla="*/ 1113 h 1126"/>
              <a:gd name="T96" fmla="*/ 296 w 1084"/>
              <a:gd name="T97" fmla="*/ 1101 h 1126"/>
              <a:gd name="T98" fmla="*/ 257 w 1084"/>
              <a:gd name="T99" fmla="*/ 1045 h 1126"/>
              <a:gd name="T100" fmla="*/ 148 w 1084"/>
              <a:gd name="T101" fmla="*/ 945 h 1126"/>
              <a:gd name="T102" fmla="*/ 42 w 1084"/>
              <a:gd name="T103" fmla="*/ 807 h 1126"/>
              <a:gd name="T104" fmla="*/ 9 w 1084"/>
              <a:gd name="T105" fmla="*/ 659 h 1126"/>
              <a:gd name="T106" fmla="*/ 15 w 1084"/>
              <a:gd name="T107" fmla="*/ 514 h 1126"/>
              <a:gd name="T108" fmla="*/ 14 w 1084"/>
              <a:gd name="T109" fmla="*/ 467 h 1126"/>
              <a:gd name="T110" fmla="*/ 24 w 1084"/>
              <a:gd name="T111" fmla="*/ 422 h 1126"/>
              <a:gd name="T112" fmla="*/ 52 w 1084"/>
              <a:gd name="T113" fmla="*/ 319 h 1126"/>
              <a:gd name="T114" fmla="*/ 96 w 1084"/>
              <a:gd name="T115" fmla="*/ 252 h 1126"/>
              <a:gd name="T116" fmla="*/ 150 w 1084"/>
              <a:gd name="T117" fmla="*/ 176 h 1126"/>
              <a:gd name="T118" fmla="*/ 166 w 1084"/>
              <a:gd name="T119" fmla="*/ 149 h 1126"/>
              <a:gd name="T120" fmla="*/ 264 w 1084"/>
              <a:gd name="T121" fmla="*/ 85 h 1126"/>
              <a:gd name="T122" fmla="*/ 354 w 1084"/>
              <a:gd name="T123" fmla="*/ 52 h 1126"/>
              <a:gd name="T124" fmla="*/ 438 w 1084"/>
              <a:gd name="T125" fmla="*/ 16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4" h="1126">
                <a:moveTo>
                  <a:pt x="530" y="6"/>
                </a:moveTo>
                <a:cubicBezTo>
                  <a:pt x="537" y="5"/>
                  <a:pt x="545" y="1"/>
                  <a:pt x="552" y="5"/>
                </a:cubicBezTo>
                <a:cubicBezTo>
                  <a:pt x="554" y="6"/>
                  <a:pt x="556" y="8"/>
                  <a:pt x="557" y="5"/>
                </a:cubicBezTo>
                <a:cubicBezTo>
                  <a:pt x="562" y="9"/>
                  <a:pt x="568" y="1"/>
                  <a:pt x="572" y="8"/>
                </a:cubicBezTo>
                <a:cubicBezTo>
                  <a:pt x="586" y="5"/>
                  <a:pt x="599" y="11"/>
                  <a:pt x="612" y="12"/>
                </a:cubicBezTo>
                <a:cubicBezTo>
                  <a:pt x="616" y="14"/>
                  <a:pt x="616" y="14"/>
                  <a:pt x="616" y="14"/>
                </a:cubicBezTo>
                <a:cubicBezTo>
                  <a:pt x="611" y="25"/>
                  <a:pt x="597" y="19"/>
                  <a:pt x="592" y="29"/>
                </a:cubicBezTo>
                <a:cubicBezTo>
                  <a:pt x="588" y="29"/>
                  <a:pt x="591" y="24"/>
                  <a:pt x="587" y="24"/>
                </a:cubicBezTo>
                <a:cubicBezTo>
                  <a:pt x="582" y="24"/>
                  <a:pt x="577" y="25"/>
                  <a:pt x="573" y="27"/>
                </a:cubicBezTo>
                <a:cubicBezTo>
                  <a:pt x="573" y="25"/>
                  <a:pt x="572" y="24"/>
                  <a:pt x="571" y="23"/>
                </a:cubicBezTo>
                <a:cubicBezTo>
                  <a:pt x="564" y="29"/>
                  <a:pt x="544" y="20"/>
                  <a:pt x="547" y="36"/>
                </a:cubicBezTo>
                <a:cubicBezTo>
                  <a:pt x="544" y="36"/>
                  <a:pt x="541" y="39"/>
                  <a:pt x="540" y="42"/>
                </a:cubicBezTo>
                <a:cubicBezTo>
                  <a:pt x="542" y="50"/>
                  <a:pt x="552" y="45"/>
                  <a:pt x="556" y="49"/>
                </a:cubicBezTo>
                <a:cubicBezTo>
                  <a:pt x="573" y="51"/>
                  <a:pt x="585" y="55"/>
                  <a:pt x="602" y="52"/>
                </a:cubicBezTo>
                <a:cubicBezTo>
                  <a:pt x="600" y="55"/>
                  <a:pt x="598" y="59"/>
                  <a:pt x="602" y="61"/>
                </a:cubicBezTo>
                <a:cubicBezTo>
                  <a:pt x="604" y="65"/>
                  <a:pt x="610" y="65"/>
                  <a:pt x="611" y="71"/>
                </a:cubicBezTo>
                <a:cubicBezTo>
                  <a:pt x="622" y="73"/>
                  <a:pt x="633" y="74"/>
                  <a:pt x="643" y="69"/>
                </a:cubicBezTo>
                <a:cubicBezTo>
                  <a:pt x="646" y="69"/>
                  <a:pt x="650" y="69"/>
                  <a:pt x="651" y="73"/>
                </a:cubicBezTo>
                <a:cubicBezTo>
                  <a:pt x="652" y="77"/>
                  <a:pt x="645" y="79"/>
                  <a:pt x="650" y="82"/>
                </a:cubicBezTo>
                <a:cubicBezTo>
                  <a:pt x="654" y="84"/>
                  <a:pt x="658" y="79"/>
                  <a:pt x="658" y="76"/>
                </a:cubicBezTo>
                <a:cubicBezTo>
                  <a:pt x="658" y="75"/>
                  <a:pt x="658" y="74"/>
                  <a:pt x="659" y="73"/>
                </a:cubicBezTo>
                <a:cubicBezTo>
                  <a:pt x="661" y="73"/>
                  <a:pt x="661" y="73"/>
                  <a:pt x="661" y="73"/>
                </a:cubicBezTo>
                <a:cubicBezTo>
                  <a:pt x="661" y="76"/>
                  <a:pt x="657" y="79"/>
                  <a:pt x="661" y="82"/>
                </a:cubicBezTo>
                <a:cubicBezTo>
                  <a:pt x="671" y="82"/>
                  <a:pt x="679" y="86"/>
                  <a:pt x="689" y="86"/>
                </a:cubicBezTo>
                <a:cubicBezTo>
                  <a:pt x="692" y="84"/>
                  <a:pt x="690" y="80"/>
                  <a:pt x="694" y="78"/>
                </a:cubicBezTo>
                <a:cubicBezTo>
                  <a:pt x="698" y="77"/>
                  <a:pt x="698" y="77"/>
                  <a:pt x="698" y="77"/>
                </a:cubicBezTo>
                <a:cubicBezTo>
                  <a:pt x="696" y="83"/>
                  <a:pt x="706" y="85"/>
                  <a:pt x="708" y="90"/>
                </a:cubicBezTo>
                <a:cubicBezTo>
                  <a:pt x="718" y="92"/>
                  <a:pt x="725" y="103"/>
                  <a:pt x="736" y="103"/>
                </a:cubicBezTo>
                <a:cubicBezTo>
                  <a:pt x="744" y="106"/>
                  <a:pt x="746" y="116"/>
                  <a:pt x="755" y="115"/>
                </a:cubicBezTo>
                <a:cubicBezTo>
                  <a:pt x="757" y="118"/>
                  <a:pt x="759" y="119"/>
                  <a:pt x="762" y="119"/>
                </a:cubicBezTo>
                <a:cubicBezTo>
                  <a:pt x="766" y="103"/>
                  <a:pt x="775" y="121"/>
                  <a:pt x="782" y="112"/>
                </a:cubicBezTo>
                <a:cubicBezTo>
                  <a:pt x="784" y="111"/>
                  <a:pt x="783" y="109"/>
                  <a:pt x="783" y="108"/>
                </a:cubicBezTo>
                <a:cubicBezTo>
                  <a:pt x="781" y="107"/>
                  <a:pt x="780" y="105"/>
                  <a:pt x="778" y="104"/>
                </a:cubicBezTo>
                <a:cubicBezTo>
                  <a:pt x="776" y="105"/>
                  <a:pt x="774" y="107"/>
                  <a:pt x="772" y="106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0" y="102"/>
                  <a:pt x="763" y="102"/>
                  <a:pt x="759" y="98"/>
                </a:cubicBezTo>
                <a:cubicBezTo>
                  <a:pt x="760" y="93"/>
                  <a:pt x="751" y="86"/>
                  <a:pt x="761" y="84"/>
                </a:cubicBezTo>
                <a:cubicBezTo>
                  <a:pt x="764" y="81"/>
                  <a:pt x="762" y="77"/>
                  <a:pt x="766" y="74"/>
                </a:cubicBezTo>
                <a:cubicBezTo>
                  <a:pt x="771" y="80"/>
                  <a:pt x="789" y="75"/>
                  <a:pt x="783" y="89"/>
                </a:cubicBezTo>
                <a:cubicBezTo>
                  <a:pt x="787" y="91"/>
                  <a:pt x="792" y="89"/>
                  <a:pt x="795" y="87"/>
                </a:cubicBezTo>
                <a:cubicBezTo>
                  <a:pt x="796" y="86"/>
                  <a:pt x="796" y="86"/>
                  <a:pt x="796" y="85"/>
                </a:cubicBezTo>
                <a:cubicBezTo>
                  <a:pt x="795" y="80"/>
                  <a:pt x="788" y="83"/>
                  <a:pt x="790" y="77"/>
                </a:cubicBezTo>
                <a:cubicBezTo>
                  <a:pt x="812" y="78"/>
                  <a:pt x="830" y="97"/>
                  <a:pt x="850" y="107"/>
                </a:cubicBezTo>
                <a:cubicBezTo>
                  <a:pt x="856" y="108"/>
                  <a:pt x="862" y="108"/>
                  <a:pt x="866" y="114"/>
                </a:cubicBezTo>
                <a:cubicBezTo>
                  <a:pt x="866" y="116"/>
                  <a:pt x="867" y="119"/>
                  <a:pt x="869" y="121"/>
                </a:cubicBezTo>
                <a:cubicBezTo>
                  <a:pt x="878" y="117"/>
                  <a:pt x="876" y="128"/>
                  <a:pt x="880" y="132"/>
                </a:cubicBezTo>
                <a:cubicBezTo>
                  <a:pt x="889" y="136"/>
                  <a:pt x="895" y="146"/>
                  <a:pt x="905" y="148"/>
                </a:cubicBezTo>
                <a:cubicBezTo>
                  <a:pt x="911" y="155"/>
                  <a:pt x="914" y="168"/>
                  <a:pt x="927" y="165"/>
                </a:cubicBezTo>
                <a:cubicBezTo>
                  <a:pt x="930" y="168"/>
                  <a:pt x="924" y="169"/>
                  <a:pt x="926" y="173"/>
                </a:cubicBezTo>
                <a:cubicBezTo>
                  <a:pt x="939" y="176"/>
                  <a:pt x="936" y="193"/>
                  <a:pt x="950" y="195"/>
                </a:cubicBezTo>
                <a:cubicBezTo>
                  <a:pt x="962" y="198"/>
                  <a:pt x="954" y="215"/>
                  <a:pt x="966" y="215"/>
                </a:cubicBezTo>
                <a:cubicBezTo>
                  <a:pt x="965" y="222"/>
                  <a:pt x="973" y="225"/>
                  <a:pt x="976" y="231"/>
                </a:cubicBezTo>
                <a:cubicBezTo>
                  <a:pt x="980" y="234"/>
                  <a:pt x="984" y="229"/>
                  <a:pt x="986" y="231"/>
                </a:cubicBezTo>
                <a:cubicBezTo>
                  <a:pt x="983" y="237"/>
                  <a:pt x="992" y="241"/>
                  <a:pt x="990" y="248"/>
                </a:cubicBezTo>
                <a:cubicBezTo>
                  <a:pt x="1001" y="255"/>
                  <a:pt x="1001" y="255"/>
                  <a:pt x="1001" y="255"/>
                </a:cubicBezTo>
                <a:cubicBezTo>
                  <a:pt x="999" y="255"/>
                  <a:pt x="998" y="257"/>
                  <a:pt x="996" y="259"/>
                </a:cubicBezTo>
                <a:cubicBezTo>
                  <a:pt x="996" y="263"/>
                  <a:pt x="999" y="265"/>
                  <a:pt x="1001" y="269"/>
                </a:cubicBezTo>
                <a:cubicBezTo>
                  <a:pt x="1012" y="265"/>
                  <a:pt x="1004" y="277"/>
                  <a:pt x="1010" y="281"/>
                </a:cubicBezTo>
                <a:cubicBezTo>
                  <a:pt x="1012" y="285"/>
                  <a:pt x="1022" y="285"/>
                  <a:pt x="1017" y="290"/>
                </a:cubicBezTo>
                <a:cubicBezTo>
                  <a:pt x="1020" y="293"/>
                  <a:pt x="1024" y="292"/>
                  <a:pt x="1024" y="297"/>
                </a:cubicBezTo>
                <a:cubicBezTo>
                  <a:pt x="1021" y="306"/>
                  <a:pt x="1033" y="309"/>
                  <a:pt x="1032" y="315"/>
                </a:cubicBezTo>
                <a:cubicBezTo>
                  <a:pt x="1031" y="313"/>
                  <a:pt x="1030" y="313"/>
                  <a:pt x="1028" y="313"/>
                </a:cubicBezTo>
                <a:cubicBezTo>
                  <a:pt x="1025" y="318"/>
                  <a:pt x="1030" y="321"/>
                  <a:pt x="1030" y="325"/>
                </a:cubicBezTo>
                <a:cubicBezTo>
                  <a:pt x="1040" y="330"/>
                  <a:pt x="1043" y="343"/>
                  <a:pt x="1045" y="353"/>
                </a:cubicBezTo>
                <a:cubicBezTo>
                  <a:pt x="1046" y="365"/>
                  <a:pt x="1054" y="373"/>
                  <a:pt x="1056" y="385"/>
                </a:cubicBezTo>
                <a:cubicBezTo>
                  <a:pt x="1055" y="401"/>
                  <a:pt x="1072" y="411"/>
                  <a:pt x="1069" y="427"/>
                </a:cubicBezTo>
                <a:cubicBezTo>
                  <a:pt x="1072" y="443"/>
                  <a:pt x="1080" y="457"/>
                  <a:pt x="1077" y="473"/>
                </a:cubicBezTo>
                <a:cubicBezTo>
                  <a:pt x="1083" y="514"/>
                  <a:pt x="1084" y="552"/>
                  <a:pt x="1082" y="595"/>
                </a:cubicBezTo>
                <a:cubicBezTo>
                  <a:pt x="1081" y="612"/>
                  <a:pt x="1078" y="629"/>
                  <a:pt x="1076" y="647"/>
                </a:cubicBezTo>
                <a:cubicBezTo>
                  <a:pt x="1075" y="648"/>
                  <a:pt x="1074" y="648"/>
                  <a:pt x="1075" y="649"/>
                </a:cubicBezTo>
                <a:cubicBezTo>
                  <a:pt x="1078" y="639"/>
                  <a:pt x="1064" y="649"/>
                  <a:pt x="1068" y="638"/>
                </a:cubicBezTo>
                <a:cubicBezTo>
                  <a:pt x="1061" y="632"/>
                  <a:pt x="1065" y="621"/>
                  <a:pt x="1065" y="614"/>
                </a:cubicBezTo>
                <a:cubicBezTo>
                  <a:pt x="1074" y="606"/>
                  <a:pt x="1065" y="589"/>
                  <a:pt x="1078" y="583"/>
                </a:cubicBezTo>
                <a:cubicBezTo>
                  <a:pt x="1080" y="568"/>
                  <a:pt x="1080" y="568"/>
                  <a:pt x="1080" y="568"/>
                </a:cubicBezTo>
                <a:cubicBezTo>
                  <a:pt x="1074" y="564"/>
                  <a:pt x="1073" y="558"/>
                  <a:pt x="1067" y="556"/>
                </a:cubicBezTo>
                <a:cubicBezTo>
                  <a:pt x="1070" y="565"/>
                  <a:pt x="1059" y="563"/>
                  <a:pt x="1054" y="565"/>
                </a:cubicBezTo>
                <a:cubicBezTo>
                  <a:pt x="1054" y="565"/>
                  <a:pt x="1054" y="565"/>
                  <a:pt x="1054" y="565"/>
                </a:cubicBezTo>
                <a:cubicBezTo>
                  <a:pt x="1052" y="561"/>
                  <a:pt x="1058" y="562"/>
                  <a:pt x="1059" y="558"/>
                </a:cubicBezTo>
                <a:cubicBezTo>
                  <a:pt x="1059" y="546"/>
                  <a:pt x="1060" y="532"/>
                  <a:pt x="1066" y="525"/>
                </a:cubicBezTo>
                <a:cubicBezTo>
                  <a:pt x="1066" y="522"/>
                  <a:pt x="1067" y="519"/>
                  <a:pt x="1069" y="516"/>
                </a:cubicBezTo>
                <a:cubicBezTo>
                  <a:pt x="1066" y="506"/>
                  <a:pt x="1066" y="493"/>
                  <a:pt x="1069" y="483"/>
                </a:cubicBezTo>
                <a:cubicBezTo>
                  <a:pt x="1071" y="482"/>
                  <a:pt x="1073" y="481"/>
                  <a:pt x="1075" y="479"/>
                </a:cubicBezTo>
                <a:cubicBezTo>
                  <a:pt x="1073" y="475"/>
                  <a:pt x="1074" y="468"/>
                  <a:pt x="1070" y="465"/>
                </a:cubicBezTo>
                <a:cubicBezTo>
                  <a:pt x="1066" y="468"/>
                  <a:pt x="1069" y="477"/>
                  <a:pt x="1060" y="474"/>
                </a:cubicBezTo>
                <a:cubicBezTo>
                  <a:pt x="1054" y="461"/>
                  <a:pt x="1052" y="443"/>
                  <a:pt x="1051" y="427"/>
                </a:cubicBezTo>
                <a:cubicBezTo>
                  <a:pt x="1058" y="429"/>
                  <a:pt x="1058" y="429"/>
                  <a:pt x="1058" y="429"/>
                </a:cubicBezTo>
                <a:cubicBezTo>
                  <a:pt x="1065" y="417"/>
                  <a:pt x="1048" y="414"/>
                  <a:pt x="1051" y="402"/>
                </a:cubicBezTo>
                <a:cubicBezTo>
                  <a:pt x="1048" y="397"/>
                  <a:pt x="1043" y="402"/>
                  <a:pt x="1039" y="401"/>
                </a:cubicBezTo>
                <a:cubicBezTo>
                  <a:pt x="1036" y="394"/>
                  <a:pt x="1032" y="387"/>
                  <a:pt x="1037" y="379"/>
                </a:cubicBezTo>
                <a:cubicBezTo>
                  <a:pt x="1039" y="378"/>
                  <a:pt x="1042" y="379"/>
                  <a:pt x="1045" y="379"/>
                </a:cubicBezTo>
                <a:cubicBezTo>
                  <a:pt x="1048" y="371"/>
                  <a:pt x="1040" y="368"/>
                  <a:pt x="1037" y="361"/>
                </a:cubicBezTo>
                <a:cubicBezTo>
                  <a:pt x="1034" y="365"/>
                  <a:pt x="1034" y="365"/>
                  <a:pt x="1034" y="365"/>
                </a:cubicBezTo>
                <a:cubicBezTo>
                  <a:pt x="1025" y="358"/>
                  <a:pt x="1027" y="345"/>
                  <a:pt x="1017" y="339"/>
                </a:cubicBezTo>
                <a:cubicBezTo>
                  <a:pt x="1018" y="339"/>
                  <a:pt x="1018" y="337"/>
                  <a:pt x="1018" y="336"/>
                </a:cubicBezTo>
                <a:cubicBezTo>
                  <a:pt x="1014" y="333"/>
                  <a:pt x="1008" y="334"/>
                  <a:pt x="1004" y="335"/>
                </a:cubicBezTo>
                <a:cubicBezTo>
                  <a:pt x="1003" y="337"/>
                  <a:pt x="1002" y="336"/>
                  <a:pt x="1001" y="336"/>
                </a:cubicBezTo>
                <a:cubicBezTo>
                  <a:pt x="999" y="334"/>
                  <a:pt x="996" y="331"/>
                  <a:pt x="997" y="328"/>
                </a:cubicBezTo>
                <a:cubicBezTo>
                  <a:pt x="998" y="326"/>
                  <a:pt x="1001" y="325"/>
                  <a:pt x="1000" y="322"/>
                </a:cubicBezTo>
                <a:cubicBezTo>
                  <a:pt x="995" y="320"/>
                  <a:pt x="988" y="321"/>
                  <a:pt x="984" y="321"/>
                </a:cubicBezTo>
                <a:cubicBezTo>
                  <a:pt x="978" y="318"/>
                  <a:pt x="981" y="303"/>
                  <a:pt x="972" y="309"/>
                </a:cubicBezTo>
                <a:cubicBezTo>
                  <a:pt x="970" y="310"/>
                  <a:pt x="970" y="312"/>
                  <a:pt x="970" y="314"/>
                </a:cubicBezTo>
                <a:cubicBezTo>
                  <a:pt x="972" y="318"/>
                  <a:pt x="973" y="323"/>
                  <a:pt x="978" y="325"/>
                </a:cubicBezTo>
                <a:cubicBezTo>
                  <a:pt x="990" y="346"/>
                  <a:pt x="990" y="346"/>
                  <a:pt x="990" y="346"/>
                </a:cubicBezTo>
                <a:cubicBezTo>
                  <a:pt x="986" y="347"/>
                  <a:pt x="981" y="342"/>
                  <a:pt x="979" y="336"/>
                </a:cubicBezTo>
                <a:cubicBezTo>
                  <a:pt x="980" y="333"/>
                  <a:pt x="978" y="330"/>
                  <a:pt x="975" y="330"/>
                </a:cubicBezTo>
                <a:cubicBezTo>
                  <a:pt x="971" y="329"/>
                  <a:pt x="967" y="331"/>
                  <a:pt x="967" y="335"/>
                </a:cubicBezTo>
                <a:cubicBezTo>
                  <a:pt x="968" y="339"/>
                  <a:pt x="972" y="345"/>
                  <a:pt x="977" y="346"/>
                </a:cubicBezTo>
                <a:cubicBezTo>
                  <a:pt x="973" y="353"/>
                  <a:pt x="980" y="360"/>
                  <a:pt x="984" y="366"/>
                </a:cubicBezTo>
                <a:cubicBezTo>
                  <a:pt x="987" y="366"/>
                  <a:pt x="988" y="368"/>
                  <a:pt x="991" y="367"/>
                </a:cubicBezTo>
                <a:cubicBezTo>
                  <a:pt x="986" y="372"/>
                  <a:pt x="992" y="375"/>
                  <a:pt x="990" y="381"/>
                </a:cubicBezTo>
                <a:cubicBezTo>
                  <a:pt x="999" y="383"/>
                  <a:pt x="992" y="392"/>
                  <a:pt x="1000" y="395"/>
                </a:cubicBezTo>
                <a:cubicBezTo>
                  <a:pt x="1000" y="403"/>
                  <a:pt x="1006" y="409"/>
                  <a:pt x="1006" y="417"/>
                </a:cubicBezTo>
                <a:cubicBezTo>
                  <a:pt x="1019" y="419"/>
                  <a:pt x="1002" y="431"/>
                  <a:pt x="1014" y="432"/>
                </a:cubicBezTo>
                <a:cubicBezTo>
                  <a:pt x="1023" y="431"/>
                  <a:pt x="1023" y="431"/>
                  <a:pt x="1023" y="431"/>
                </a:cubicBezTo>
                <a:cubicBezTo>
                  <a:pt x="1020" y="435"/>
                  <a:pt x="1011" y="439"/>
                  <a:pt x="1016" y="446"/>
                </a:cubicBezTo>
                <a:cubicBezTo>
                  <a:pt x="1017" y="447"/>
                  <a:pt x="1019" y="447"/>
                  <a:pt x="1020" y="449"/>
                </a:cubicBezTo>
                <a:cubicBezTo>
                  <a:pt x="1024" y="454"/>
                  <a:pt x="1015" y="459"/>
                  <a:pt x="1018" y="465"/>
                </a:cubicBezTo>
                <a:cubicBezTo>
                  <a:pt x="1014" y="477"/>
                  <a:pt x="1021" y="489"/>
                  <a:pt x="1022" y="501"/>
                </a:cubicBezTo>
                <a:cubicBezTo>
                  <a:pt x="1024" y="504"/>
                  <a:pt x="1024" y="510"/>
                  <a:pt x="1028" y="512"/>
                </a:cubicBezTo>
                <a:cubicBezTo>
                  <a:pt x="1030" y="522"/>
                  <a:pt x="1028" y="530"/>
                  <a:pt x="1030" y="540"/>
                </a:cubicBezTo>
                <a:cubicBezTo>
                  <a:pt x="1036" y="540"/>
                  <a:pt x="1036" y="540"/>
                  <a:pt x="1036" y="540"/>
                </a:cubicBezTo>
                <a:cubicBezTo>
                  <a:pt x="1034" y="546"/>
                  <a:pt x="1043" y="543"/>
                  <a:pt x="1042" y="549"/>
                </a:cubicBezTo>
                <a:cubicBezTo>
                  <a:pt x="1036" y="539"/>
                  <a:pt x="1032" y="551"/>
                  <a:pt x="1026" y="552"/>
                </a:cubicBezTo>
                <a:cubicBezTo>
                  <a:pt x="1017" y="554"/>
                  <a:pt x="1028" y="563"/>
                  <a:pt x="1019" y="566"/>
                </a:cubicBezTo>
                <a:cubicBezTo>
                  <a:pt x="1030" y="574"/>
                  <a:pt x="1005" y="578"/>
                  <a:pt x="1019" y="584"/>
                </a:cubicBezTo>
                <a:cubicBezTo>
                  <a:pt x="1020" y="590"/>
                  <a:pt x="1007" y="594"/>
                  <a:pt x="1015" y="599"/>
                </a:cubicBezTo>
                <a:cubicBezTo>
                  <a:pt x="1026" y="601"/>
                  <a:pt x="1032" y="589"/>
                  <a:pt x="1035" y="581"/>
                </a:cubicBezTo>
                <a:cubicBezTo>
                  <a:pt x="1035" y="580"/>
                  <a:pt x="1035" y="580"/>
                  <a:pt x="1035" y="580"/>
                </a:cubicBezTo>
                <a:cubicBezTo>
                  <a:pt x="1036" y="587"/>
                  <a:pt x="1038" y="594"/>
                  <a:pt x="1032" y="599"/>
                </a:cubicBezTo>
                <a:cubicBezTo>
                  <a:pt x="1030" y="604"/>
                  <a:pt x="1024" y="603"/>
                  <a:pt x="1021" y="604"/>
                </a:cubicBezTo>
                <a:cubicBezTo>
                  <a:pt x="1008" y="602"/>
                  <a:pt x="1003" y="616"/>
                  <a:pt x="992" y="619"/>
                </a:cubicBezTo>
                <a:cubicBezTo>
                  <a:pt x="988" y="627"/>
                  <a:pt x="978" y="635"/>
                  <a:pt x="974" y="643"/>
                </a:cubicBezTo>
                <a:cubicBezTo>
                  <a:pt x="974" y="648"/>
                  <a:pt x="974" y="648"/>
                  <a:pt x="974" y="648"/>
                </a:cubicBezTo>
                <a:cubicBezTo>
                  <a:pt x="986" y="649"/>
                  <a:pt x="999" y="648"/>
                  <a:pt x="1008" y="639"/>
                </a:cubicBezTo>
                <a:cubicBezTo>
                  <a:pt x="1011" y="639"/>
                  <a:pt x="1013" y="640"/>
                  <a:pt x="1016" y="640"/>
                </a:cubicBezTo>
                <a:cubicBezTo>
                  <a:pt x="1020" y="635"/>
                  <a:pt x="1020" y="635"/>
                  <a:pt x="1020" y="635"/>
                </a:cubicBezTo>
                <a:cubicBezTo>
                  <a:pt x="1022" y="635"/>
                  <a:pt x="1021" y="638"/>
                  <a:pt x="1021" y="640"/>
                </a:cubicBezTo>
                <a:cubicBezTo>
                  <a:pt x="1016" y="642"/>
                  <a:pt x="1010" y="642"/>
                  <a:pt x="1008" y="648"/>
                </a:cubicBezTo>
                <a:cubicBezTo>
                  <a:pt x="1012" y="656"/>
                  <a:pt x="998" y="655"/>
                  <a:pt x="1002" y="662"/>
                </a:cubicBezTo>
                <a:cubicBezTo>
                  <a:pt x="1001" y="664"/>
                  <a:pt x="999" y="666"/>
                  <a:pt x="1000" y="669"/>
                </a:cubicBezTo>
                <a:cubicBezTo>
                  <a:pt x="1005" y="671"/>
                  <a:pt x="1002" y="675"/>
                  <a:pt x="1002" y="679"/>
                </a:cubicBezTo>
                <a:cubicBezTo>
                  <a:pt x="991" y="678"/>
                  <a:pt x="985" y="688"/>
                  <a:pt x="981" y="695"/>
                </a:cubicBezTo>
                <a:cubicBezTo>
                  <a:pt x="980" y="703"/>
                  <a:pt x="990" y="704"/>
                  <a:pt x="986" y="713"/>
                </a:cubicBezTo>
                <a:cubicBezTo>
                  <a:pt x="984" y="714"/>
                  <a:pt x="982" y="715"/>
                  <a:pt x="980" y="717"/>
                </a:cubicBezTo>
                <a:cubicBezTo>
                  <a:pt x="981" y="721"/>
                  <a:pt x="984" y="723"/>
                  <a:pt x="988" y="722"/>
                </a:cubicBezTo>
                <a:cubicBezTo>
                  <a:pt x="996" y="719"/>
                  <a:pt x="1000" y="709"/>
                  <a:pt x="997" y="700"/>
                </a:cubicBezTo>
                <a:cubicBezTo>
                  <a:pt x="997" y="699"/>
                  <a:pt x="996" y="697"/>
                  <a:pt x="998" y="696"/>
                </a:cubicBezTo>
                <a:cubicBezTo>
                  <a:pt x="1007" y="701"/>
                  <a:pt x="999" y="717"/>
                  <a:pt x="1010" y="719"/>
                </a:cubicBezTo>
                <a:cubicBezTo>
                  <a:pt x="1006" y="721"/>
                  <a:pt x="1001" y="723"/>
                  <a:pt x="1002" y="728"/>
                </a:cubicBezTo>
                <a:cubicBezTo>
                  <a:pt x="1007" y="732"/>
                  <a:pt x="1006" y="747"/>
                  <a:pt x="1015" y="739"/>
                </a:cubicBezTo>
                <a:cubicBezTo>
                  <a:pt x="1027" y="733"/>
                  <a:pt x="1013" y="720"/>
                  <a:pt x="1027" y="715"/>
                </a:cubicBezTo>
                <a:cubicBezTo>
                  <a:pt x="1023" y="707"/>
                  <a:pt x="1035" y="703"/>
                  <a:pt x="1029" y="697"/>
                </a:cubicBezTo>
                <a:cubicBezTo>
                  <a:pt x="1036" y="697"/>
                  <a:pt x="1042" y="691"/>
                  <a:pt x="1050" y="690"/>
                </a:cubicBezTo>
                <a:cubicBezTo>
                  <a:pt x="1044" y="696"/>
                  <a:pt x="1048" y="704"/>
                  <a:pt x="1043" y="711"/>
                </a:cubicBezTo>
                <a:cubicBezTo>
                  <a:pt x="1046" y="717"/>
                  <a:pt x="1039" y="718"/>
                  <a:pt x="1036" y="721"/>
                </a:cubicBezTo>
                <a:cubicBezTo>
                  <a:pt x="1037" y="730"/>
                  <a:pt x="1034" y="739"/>
                  <a:pt x="1042" y="745"/>
                </a:cubicBezTo>
                <a:cubicBezTo>
                  <a:pt x="1043" y="751"/>
                  <a:pt x="1041" y="757"/>
                  <a:pt x="1036" y="760"/>
                </a:cubicBezTo>
                <a:cubicBezTo>
                  <a:pt x="1033" y="759"/>
                  <a:pt x="1030" y="760"/>
                  <a:pt x="1028" y="763"/>
                </a:cubicBezTo>
                <a:cubicBezTo>
                  <a:pt x="1028" y="768"/>
                  <a:pt x="1028" y="773"/>
                  <a:pt x="1027" y="780"/>
                </a:cubicBezTo>
                <a:cubicBezTo>
                  <a:pt x="1015" y="786"/>
                  <a:pt x="1000" y="779"/>
                  <a:pt x="993" y="794"/>
                </a:cubicBezTo>
                <a:cubicBezTo>
                  <a:pt x="987" y="795"/>
                  <a:pt x="978" y="797"/>
                  <a:pt x="973" y="791"/>
                </a:cubicBezTo>
                <a:cubicBezTo>
                  <a:pt x="970" y="789"/>
                  <a:pt x="966" y="789"/>
                  <a:pt x="963" y="787"/>
                </a:cubicBezTo>
                <a:cubicBezTo>
                  <a:pt x="971" y="776"/>
                  <a:pt x="986" y="784"/>
                  <a:pt x="992" y="770"/>
                </a:cubicBezTo>
                <a:cubicBezTo>
                  <a:pt x="991" y="761"/>
                  <a:pt x="1014" y="765"/>
                  <a:pt x="1003" y="752"/>
                </a:cubicBezTo>
                <a:cubicBezTo>
                  <a:pt x="995" y="750"/>
                  <a:pt x="999" y="735"/>
                  <a:pt x="988" y="741"/>
                </a:cubicBezTo>
                <a:cubicBezTo>
                  <a:pt x="985" y="743"/>
                  <a:pt x="987" y="749"/>
                  <a:pt x="986" y="753"/>
                </a:cubicBezTo>
                <a:cubicBezTo>
                  <a:pt x="978" y="762"/>
                  <a:pt x="978" y="762"/>
                  <a:pt x="978" y="762"/>
                </a:cubicBezTo>
                <a:cubicBezTo>
                  <a:pt x="980" y="763"/>
                  <a:pt x="980" y="763"/>
                  <a:pt x="980" y="763"/>
                </a:cubicBezTo>
                <a:cubicBezTo>
                  <a:pt x="978" y="765"/>
                  <a:pt x="978" y="765"/>
                  <a:pt x="978" y="765"/>
                </a:cubicBezTo>
                <a:cubicBezTo>
                  <a:pt x="975" y="762"/>
                  <a:pt x="971" y="759"/>
                  <a:pt x="966" y="761"/>
                </a:cubicBezTo>
                <a:cubicBezTo>
                  <a:pt x="966" y="769"/>
                  <a:pt x="953" y="767"/>
                  <a:pt x="956" y="776"/>
                </a:cubicBezTo>
                <a:cubicBezTo>
                  <a:pt x="960" y="780"/>
                  <a:pt x="960" y="780"/>
                  <a:pt x="960" y="780"/>
                </a:cubicBezTo>
                <a:cubicBezTo>
                  <a:pt x="955" y="784"/>
                  <a:pt x="949" y="787"/>
                  <a:pt x="944" y="791"/>
                </a:cubicBezTo>
                <a:cubicBezTo>
                  <a:pt x="946" y="793"/>
                  <a:pt x="950" y="795"/>
                  <a:pt x="953" y="793"/>
                </a:cubicBezTo>
                <a:cubicBezTo>
                  <a:pt x="949" y="801"/>
                  <a:pt x="940" y="804"/>
                  <a:pt x="934" y="810"/>
                </a:cubicBezTo>
                <a:cubicBezTo>
                  <a:pt x="930" y="809"/>
                  <a:pt x="927" y="814"/>
                  <a:pt x="924" y="817"/>
                </a:cubicBezTo>
                <a:cubicBezTo>
                  <a:pt x="923" y="822"/>
                  <a:pt x="928" y="831"/>
                  <a:pt x="919" y="833"/>
                </a:cubicBezTo>
                <a:cubicBezTo>
                  <a:pt x="919" y="838"/>
                  <a:pt x="914" y="840"/>
                  <a:pt x="910" y="843"/>
                </a:cubicBezTo>
                <a:cubicBezTo>
                  <a:pt x="902" y="847"/>
                  <a:pt x="891" y="845"/>
                  <a:pt x="883" y="850"/>
                </a:cubicBezTo>
                <a:cubicBezTo>
                  <a:pt x="882" y="847"/>
                  <a:pt x="878" y="849"/>
                  <a:pt x="876" y="848"/>
                </a:cubicBezTo>
                <a:cubicBezTo>
                  <a:pt x="870" y="851"/>
                  <a:pt x="863" y="854"/>
                  <a:pt x="861" y="859"/>
                </a:cubicBezTo>
                <a:cubicBezTo>
                  <a:pt x="866" y="863"/>
                  <a:pt x="866" y="863"/>
                  <a:pt x="866" y="863"/>
                </a:cubicBezTo>
                <a:cubicBezTo>
                  <a:pt x="861" y="866"/>
                  <a:pt x="855" y="871"/>
                  <a:pt x="850" y="875"/>
                </a:cubicBezTo>
                <a:cubicBezTo>
                  <a:pt x="837" y="887"/>
                  <a:pt x="826" y="898"/>
                  <a:pt x="812" y="909"/>
                </a:cubicBezTo>
                <a:cubicBezTo>
                  <a:pt x="803" y="908"/>
                  <a:pt x="799" y="914"/>
                  <a:pt x="794" y="919"/>
                </a:cubicBezTo>
                <a:cubicBezTo>
                  <a:pt x="790" y="928"/>
                  <a:pt x="781" y="934"/>
                  <a:pt x="773" y="938"/>
                </a:cubicBezTo>
                <a:cubicBezTo>
                  <a:pt x="770" y="936"/>
                  <a:pt x="776" y="933"/>
                  <a:pt x="775" y="929"/>
                </a:cubicBezTo>
                <a:cubicBezTo>
                  <a:pt x="777" y="928"/>
                  <a:pt x="780" y="927"/>
                  <a:pt x="781" y="925"/>
                </a:cubicBezTo>
                <a:cubicBezTo>
                  <a:pt x="780" y="918"/>
                  <a:pt x="790" y="912"/>
                  <a:pt x="786" y="906"/>
                </a:cubicBezTo>
                <a:cubicBezTo>
                  <a:pt x="778" y="906"/>
                  <a:pt x="770" y="909"/>
                  <a:pt x="762" y="907"/>
                </a:cubicBezTo>
                <a:cubicBezTo>
                  <a:pt x="758" y="904"/>
                  <a:pt x="756" y="901"/>
                  <a:pt x="755" y="897"/>
                </a:cubicBezTo>
                <a:cubicBezTo>
                  <a:pt x="765" y="894"/>
                  <a:pt x="776" y="892"/>
                  <a:pt x="782" y="883"/>
                </a:cubicBezTo>
                <a:cubicBezTo>
                  <a:pt x="788" y="881"/>
                  <a:pt x="792" y="877"/>
                  <a:pt x="794" y="871"/>
                </a:cubicBezTo>
                <a:cubicBezTo>
                  <a:pt x="792" y="869"/>
                  <a:pt x="789" y="868"/>
                  <a:pt x="786" y="868"/>
                </a:cubicBezTo>
                <a:cubicBezTo>
                  <a:pt x="784" y="872"/>
                  <a:pt x="780" y="876"/>
                  <a:pt x="775" y="875"/>
                </a:cubicBezTo>
                <a:cubicBezTo>
                  <a:pt x="774" y="874"/>
                  <a:pt x="774" y="872"/>
                  <a:pt x="774" y="871"/>
                </a:cubicBezTo>
                <a:cubicBezTo>
                  <a:pt x="780" y="869"/>
                  <a:pt x="786" y="868"/>
                  <a:pt x="788" y="861"/>
                </a:cubicBezTo>
                <a:cubicBezTo>
                  <a:pt x="790" y="858"/>
                  <a:pt x="794" y="857"/>
                  <a:pt x="795" y="854"/>
                </a:cubicBezTo>
                <a:cubicBezTo>
                  <a:pt x="794" y="843"/>
                  <a:pt x="764" y="839"/>
                  <a:pt x="782" y="826"/>
                </a:cubicBezTo>
                <a:cubicBezTo>
                  <a:pt x="782" y="825"/>
                  <a:pt x="783" y="823"/>
                  <a:pt x="784" y="822"/>
                </a:cubicBezTo>
                <a:cubicBezTo>
                  <a:pt x="786" y="826"/>
                  <a:pt x="793" y="826"/>
                  <a:pt x="796" y="826"/>
                </a:cubicBezTo>
                <a:cubicBezTo>
                  <a:pt x="800" y="824"/>
                  <a:pt x="798" y="821"/>
                  <a:pt x="800" y="818"/>
                </a:cubicBezTo>
                <a:cubicBezTo>
                  <a:pt x="808" y="809"/>
                  <a:pt x="823" y="800"/>
                  <a:pt x="818" y="787"/>
                </a:cubicBezTo>
                <a:cubicBezTo>
                  <a:pt x="821" y="783"/>
                  <a:pt x="813" y="780"/>
                  <a:pt x="813" y="777"/>
                </a:cubicBezTo>
                <a:cubicBezTo>
                  <a:pt x="807" y="775"/>
                  <a:pt x="807" y="775"/>
                  <a:pt x="807" y="775"/>
                </a:cubicBezTo>
                <a:cubicBezTo>
                  <a:pt x="812" y="770"/>
                  <a:pt x="808" y="765"/>
                  <a:pt x="806" y="760"/>
                </a:cubicBezTo>
                <a:cubicBezTo>
                  <a:pt x="800" y="754"/>
                  <a:pt x="800" y="754"/>
                  <a:pt x="800" y="754"/>
                </a:cubicBezTo>
                <a:cubicBezTo>
                  <a:pt x="814" y="748"/>
                  <a:pt x="815" y="731"/>
                  <a:pt x="830" y="724"/>
                </a:cubicBezTo>
                <a:cubicBezTo>
                  <a:pt x="831" y="712"/>
                  <a:pt x="853" y="702"/>
                  <a:pt x="837" y="691"/>
                </a:cubicBezTo>
                <a:cubicBezTo>
                  <a:pt x="836" y="688"/>
                  <a:pt x="845" y="685"/>
                  <a:pt x="842" y="681"/>
                </a:cubicBezTo>
                <a:cubicBezTo>
                  <a:pt x="843" y="681"/>
                  <a:pt x="843" y="680"/>
                  <a:pt x="844" y="679"/>
                </a:cubicBezTo>
                <a:cubicBezTo>
                  <a:pt x="842" y="675"/>
                  <a:pt x="844" y="671"/>
                  <a:pt x="848" y="669"/>
                </a:cubicBezTo>
                <a:cubicBezTo>
                  <a:pt x="853" y="673"/>
                  <a:pt x="859" y="669"/>
                  <a:pt x="860" y="664"/>
                </a:cubicBezTo>
                <a:cubicBezTo>
                  <a:pt x="862" y="659"/>
                  <a:pt x="856" y="657"/>
                  <a:pt x="857" y="652"/>
                </a:cubicBezTo>
                <a:cubicBezTo>
                  <a:pt x="856" y="642"/>
                  <a:pt x="872" y="646"/>
                  <a:pt x="869" y="635"/>
                </a:cubicBezTo>
                <a:cubicBezTo>
                  <a:pt x="872" y="627"/>
                  <a:pt x="882" y="631"/>
                  <a:pt x="884" y="623"/>
                </a:cubicBezTo>
                <a:cubicBezTo>
                  <a:pt x="881" y="613"/>
                  <a:pt x="874" y="627"/>
                  <a:pt x="872" y="619"/>
                </a:cubicBezTo>
                <a:cubicBezTo>
                  <a:pt x="873" y="615"/>
                  <a:pt x="874" y="612"/>
                  <a:pt x="872" y="609"/>
                </a:cubicBezTo>
                <a:cubicBezTo>
                  <a:pt x="868" y="606"/>
                  <a:pt x="863" y="610"/>
                  <a:pt x="862" y="614"/>
                </a:cubicBezTo>
                <a:cubicBezTo>
                  <a:pt x="865" y="617"/>
                  <a:pt x="863" y="621"/>
                  <a:pt x="861" y="623"/>
                </a:cubicBezTo>
                <a:cubicBezTo>
                  <a:pt x="858" y="626"/>
                  <a:pt x="854" y="624"/>
                  <a:pt x="850" y="627"/>
                </a:cubicBezTo>
                <a:cubicBezTo>
                  <a:pt x="848" y="624"/>
                  <a:pt x="847" y="619"/>
                  <a:pt x="842" y="621"/>
                </a:cubicBezTo>
                <a:cubicBezTo>
                  <a:pt x="842" y="627"/>
                  <a:pt x="834" y="634"/>
                  <a:pt x="842" y="638"/>
                </a:cubicBezTo>
                <a:cubicBezTo>
                  <a:pt x="848" y="635"/>
                  <a:pt x="854" y="627"/>
                  <a:pt x="862" y="631"/>
                </a:cubicBezTo>
                <a:cubicBezTo>
                  <a:pt x="856" y="634"/>
                  <a:pt x="862" y="643"/>
                  <a:pt x="853" y="643"/>
                </a:cubicBezTo>
                <a:cubicBezTo>
                  <a:pt x="851" y="644"/>
                  <a:pt x="851" y="645"/>
                  <a:pt x="851" y="647"/>
                </a:cubicBezTo>
                <a:cubicBezTo>
                  <a:pt x="844" y="650"/>
                  <a:pt x="837" y="653"/>
                  <a:pt x="832" y="660"/>
                </a:cubicBezTo>
                <a:cubicBezTo>
                  <a:pt x="831" y="665"/>
                  <a:pt x="829" y="669"/>
                  <a:pt x="831" y="673"/>
                </a:cubicBezTo>
                <a:cubicBezTo>
                  <a:pt x="827" y="680"/>
                  <a:pt x="820" y="683"/>
                  <a:pt x="818" y="690"/>
                </a:cubicBezTo>
                <a:cubicBezTo>
                  <a:pt x="813" y="684"/>
                  <a:pt x="808" y="678"/>
                  <a:pt x="800" y="676"/>
                </a:cubicBezTo>
                <a:cubicBezTo>
                  <a:pt x="788" y="683"/>
                  <a:pt x="773" y="678"/>
                  <a:pt x="763" y="689"/>
                </a:cubicBezTo>
                <a:cubicBezTo>
                  <a:pt x="753" y="692"/>
                  <a:pt x="743" y="699"/>
                  <a:pt x="739" y="709"/>
                </a:cubicBezTo>
                <a:cubicBezTo>
                  <a:pt x="740" y="713"/>
                  <a:pt x="744" y="710"/>
                  <a:pt x="747" y="711"/>
                </a:cubicBezTo>
                <a:cubicBezTo>
                  <a:pt x="738" y="715"/>
                  <a:pt x="726" y="717"/>
                  <a:pt x="723" y="729"/>
                </a:cubicBezTo>
                <a:cubicBezTo>
                  <a:pt x="722" y="729"/>
                  <a:pt x="720" y="725"/>
                  <a:pt x="717" y="725"/>
                </a:cubicBezTo>
                <a:cubicBezTo>
                  <a:pt x="714" y="719"/>
                  <a:pt x="725" y="717"/>
                  <a:pt x="723" y="711"/>
                </a:cubicBezTo>
                <a:cubicBezTo>
                  <a:pt x="734" y="696"/>
                  <a:pt x="745" y="681"/>
                  <a:pt x="751" y="664"/>
                </a:cubicBezTo>
                <a:cubicBezTo>
                  <a:pt x="754" y="667"/>
                  <a:pt x="756" y="671"/>
                  <a:pt x="754" y="675"/>
                </a:cubicBezTo>
                <a:cubicBezTo>
                  <a:pt x="753" y="677"/>
                  <a:pt x="752" y="679"/>
                  <a:pt x="752" y="681"/>
                </a:cubicBezTo>
                <a:cubicBezTo>
                  <a:pt x="755" y="684"/>
                  <a:pt x="760" y="683"/>
                  <a:pt x="764" y="682"/>
                </a:cubicBezTo>
                <a:cubicBezTo>
                  <a:pt x="768" y="671"/>
                  <a:pt x="784" y="669"/>
                  <a:pt x="785" y="656"/>
                </a:cubicBezTo>
                <a:cubicBezTo>
                  <a:pt x="786" y="655"/>
                  <a:pt x="788" y="654"/>
                  <a:pt x="787" y="652"/>
                </a:cubicBezTo>
                <a:cubicBezTo>
                  <a:pt x="779" y="647"/>
                  <a:pt x="778" y="662"/>
                  <a:pt x="770" y="657"/>
                </a:cubicBezTo>
                <a:cubicBezTo>
                  <a:pt x="775" y="651"/>
                  <a:pt x="777" y="646"/>
                  <a:pt x="784" y="643"/>
                </a:cubicBezTo>
                <a:cubicBezTo>
                  <a:pt x="782" y="639"/>
                  <a:pt x="787" y="639"/>
                  <a:pt x="786" y="636"/>
                </a:cubicBezTo>
                <a:cubicBezTo>
                  <a:pt x="783" y="633"/>
                  <a:pt x="777" y="633"/>
                  <a:pt x="779" y="627"/>
                </a:cubicBezTo>
                <a:cubicBezTo>
                  <a:pt x="779" y="625"/>
                  <a:pt x="779" y="625"/>
                  <a:pt x="779" y="625"/>
                </a:cubicBezTo>
                <a:cubicBezTo>
                  <a:pt x="774" y="622"/>
                  <a:pt x="770" y="627"/>
                  <a:pt x="766" y="629"/>
                </a:cubicBezTo>
                <a:cubicBezTo>
                  <a:pt x="762" y="632"/>
                  <a:pt x="764" y="641"/>
                  <a:pt x="758" y="638"/>
                </a:cubicBezTo>
                <a:cubicBezTo>
                  <a:pt x="772" y="588"/>
                  <a:pt x="769" y="528"/>
                  <a:pt x="749" y="482"/>
                </a:cubicBezTo>
                <a:cubicBezTo>
                  <a:pt x="754" y="477"/>
                  <a:pt x="745" y="477"/>
                  <a:pt x="744" y="472"/>
                </a:cubicBezTo>
                <a:cubicBezTo>
                  <a:pt x="740" y="463"/>
                  <a:pt x="736" y="452"/>
                  <a:pt x="729" y="448"/>
                </a:cubicBezTo>
                <a:cubicBezTo>
                  <a:pt x="730" y="442"/>
                  <a:pt x="722" y="443"/>
                  <a:pt x="723" y="436"/>
                </a:cubicBezTo>
                <a:cubicBezTo>
                  <a:pt x="716" y="431"/>
                  <a:pt x="714" y="420"/>
                  <a:pt x="707" y="413"/>
                </a:cubicBezTo>
                <a:cubicBezTo>
                  <a:pt x="706" y="410"/>
                  <a:pt x="703" y="412"/>
                  <a:pt x="700" y="411"/>
                </a:cubicBezTo>
                <a:cubicBezTo>
                  <a:pt x="700" y="406"/>
                  <a:pt x="694" y="406"/>
                  <a:pt x="693" y="402"/>
                </a:cubicBezTo>
                <a:cubicBezTo>
                  <a:pt x="686" y="397"/>
                  <a:pt x="682" y="384"/>
                  <a:pt x="672" y="385"/>
                </a:cubicBezTo>
                <a:cubicBezTo>
                  <a:pt x="673" y="384"/>
                  <a:pt x="671" y="383"/>
                  <a:pt x="670" y="383"/>
                </a:cubicBezTo>
                <a:cubicBezTo>
                  <a:pt x="666" y="381"/>
                  <a:pt x="663" y="374"/>
                  <a:pt x="658" y="373"/>
                </a:cubicBezTo>
                <a:cubicBezTo>
                  <a:pt x="648" y="380"/>
                  <a:pt x="650" y="362"/>
                  <a:pt x="640" y="365"/>
                </a:cubicBezTo>
                <a:cubicBezTo>
                  <a:pt x="637" y="363"/>
                  <a:pt x="636" y="357"/>
                  <a:pt x="632" y="357"/>
                </a:cubicBezTo>
                <a:cubicBezTo>
                  <a:pt x="626" y="363"/>
                  <a:pt x="624" y="350"/>
                  <a:pt x="616" y="355"/>
                </a:cubicBezTo>
                <a:cubicBezTo>
                  <a:pt x="606" y="344"/>
                  <a:pt x="591" y="344"/>
                  <a:pt x="578" y="339"/>
                </a:cubicBezTo>
                <a:cubicBezTo>
                  <a:pt x="569" y="343"/>
                  <a:pt x="566" y="332"/>
                  <a:pt x="557" y="335"/>
                </a:cubicBezTo>
                <a:cubicBezTo>
                  <a:pt x="554" y="332"/>
                  <a:pt x="550" y="334"/>
                  <a:pt x="548" y="337"/>
                </a:cubicBezTo>
                <a:cubicBezTo>
                  <a:pt x="542" y="337"/>
                  <a:pt x="534" y="327"/>
                  <a:pt x="530" y="337"/>
                </a:cubicBezTo>
                <a:cubicBezTo>
                  <a:pt x="523" y="329"/>
                  <a:pt x="514" y="341"/>
                  <a:pt x="506" y="331"/>
                </a:cubicBezTo>
                <a:cubicBezTo>
                  <a:pt x="504" y="333"/>
                  <a:pt x="499" y="333"/>
                  <a:pt x="501" y="337"/>
                </a:cubicBezTo>
                <a:cubicBezTo>
                  <a:pt x="497" y="339"/>
                  <a:pt x="492" y="334"/>
                  <a:pt x="489" y="339"/>
                </a:cubicBezTo>
                <a:cubicBezTo>
                  <a:pt x="481" y="332"/>
                  <a:pt x="475" y="349"/>
                  <a:pt x="467" y="340"/>
                </a:cubicBezTo>
                <a:cubicBezTo>
                  <a:pt x="408" y="355"/>
                  <a:pt x="347" y="403"/>
                  <a:pt x="323" y="461"/>
                </a:cubicBezTo>
                <a:cubicBezTo>
                  <a:pt x="315" y="469"/>
                  <a:pt x="316" y="483"/>
                  <a:pt x="307" y="490"/>
                </a:cubicBezTo>
                <a:cubicBezTo>
                  <a:pt x="299" y="513"/>
                  <a:pt x="294" y="537"/>
                  <a:pt x="293" y="561"/>
                </a:cubicBezTo>
                <a:cubicBezTo>
                  <a:pt x="295" y="562"/>
                  <a:pt x="296" y="564"/>
                  <a:pt x="295" y="566"/>
                </a:cubicBezTo>
                <a:cubicBezTo>
                  <a:pt x="291" y="569"/>
                  <a:pt x="291" y="569"/>
                  <a:pt x="291" y="569"/>
                </a:cubicBezTo>
                <a:cubicBezTo>
                  <a:pt x="285" y="565"/>
                  <a:pt x="288" y="555"/>
                  <a:pt x="282" y="556"/>
                </a:cubicBezTo>
                <a:cubicBezTo>
                  <a:pt x="267" y="564"/>
                  <a:pt x="290" y="571"/>
                  <a:pt x="279" y="579"/>
                </a:cubicBezTo>
                <a:cubicBezTo>
                  <a:pt x="289" y="585"/>
                  <a:pt x="275" y="591"/>
                  <a:pt x="282" y="597"/>
                </a:cubicBezTo>
                <a:cubicBezTo>
                  <a:pt x="274" y="602"/>
                  <a:pt x="286" y="606"/>
                  <a:pt x="282" y="612"/>
                </a:cubicBezTo>
                <a:cubicBezTo>
                  <a:pt x="283" y="613"/>
                  <a:pt x="285" y="614"/>
                  <a:pt x="286" y="614"/>
                </a:cubicBezTo>
                <a:cubicBezTo>
                  <a:pt x="292" y="611"/>
                  <a:pt x="287" y="601"/>
                  <a:pt x="294" y="600"/>
                </a:cubicBezTo>
                <a:cubicBezTo>
                  <a:pt x="296" y="614"/>
                  <a:pt x="297" y="629"/>
                  <a:pt x="302" y="643"/>
                </a:cubicBezTo>
                <a:cubicBezTo>
                  <a:pt x="306" y="648"/>
                  <a:pt x="310" y="653"/>
                  <a:pt x="310" y="660"/>
                </a:cubicBezTo>
                <a:cubicBezTo>
                  <a:pt x="303" y="660"/>
                  <a:pt x="301" y="666"/>
                  <a:pt x="296" y="669"/>
                </a:cubicBezTo>
                <a:cubicBezTo>
                  <a:pt x="297" y="677"/>
                  <a:pt x="297" y="685"/>
                  <a:pt x="305" y="688"/>
                </a:cubicBezTo>
                <a:cubicBezTo>
                  <a:pt x="312" y="686"/>
                  <a:pt x="310" y="694"/>
                  <a:pt x="314" y="696"/>
                </a:cubicBezTo>
                <a:cubicBezTo>
                  <a:pt x="314" y="700"/>
                  <a:pt x="315" y="703"/>
                  <a:pt x="317" y="705"/>
                </a:cubicBezTo>
                <a:cubicBezTo>
                  <a:pt x="321" y="701"/>
                  <a:pt x="327" y="697"/>
                  <a:pt x="321" y="691"/>
                </a:cubicBezTo>
                <a:cubicBezTo>
                  <a:pt x="321" y="689"/>
                  <a:pt x="321" y="689"/>
                  <a:pt x="321" y="689"/>
                </a:cubicBezTo>
                <a:cubicBezTo>
                  <a:pt x="334" y="713"/>
                  <a:pt x="352" y="734"/>
                  <a:pt x="371" y="754"/>
                </a:cubicBezTo>
                <a:cubicBezTo>
                  <a:pt x="368" y="754"/>
                  <a:pt x="366" y="757"/>
                  <a:pt x="364" y="759"/>
                </a:cubicBezTo>
                <a:cubicBezTo>
                  <a:pt x="364" y="761"/>
                  <a:pt x="364" y="765"/>
                  <a:pt x="367" y="765"/>
                </a:cubicBezTo>
                <a:cubicBezTo>
                  <a:pt x="374" y="761"/>
                  <a:pt x="382" y="765"/>
                  <a:pt x="389" y="767"/>
                </a:cubicBezTo>
                <a:cubicBezTo>
                  <a:pt x="390" y="769"/>
                  <a:pt x="395" y="771"/>
                  <a:pt x="390" y="773"/>
                </a:cubicBezTo>
                <a:cubicBezTo>
                  <a:pt x="386" y="773"/>
                  <a:pt x="382" y="774"/>
                  <a:pt x="379" y="778"/>
                </a:cubicBezTo>
                <a:cubicBezTo>
                  <a:pt x="388" y="783"/>
                  <a:pt x="390" y="798"/>
                  <a:pt x="401" y="793"/>
                </a:cubicBezTo>
                <a:cubicBezTo>
                  <a:pt x="399" y="789"/>
                  <a:pt x="404" y="786"/>
                  <a:pt x="406" y="786"/>
                </a:cubicBezTo>
                <a:cubicBezTo>
                  <a:pt x="429" y="781"/>
                  <a:pt x="446" y="799"/>
                  <a:pt x="466" y="804"/>
                </a:cubicBezTo>
                <a:cubicBezTo>
                  <a:pt x="498" y="810"/>
                  <a:pt x="528" y="817"/>
                  <a:pt x="561" y="813"/>
                </a:cubicBezTo>
                <a:cubicBezTo>
                  <a:pt x="572" y="809"/>
                  <a:pt x="572" y="809"/>
                  <a:pt x="572" y="809"/>
                </a:cubicBezTo>
                <a:cubicBezTo>
                  <a:pt x="584" y="810"/>
                  <a:pt x="580" y="831"/>
                  <a:pt x="594" y="821"/>
                </a:cubicBezTo>
                <a:cubicBezTo>
                  <a:pt x="594" y="813"/>
                  <a:pt x="594" y="813"/>
                  <a:pt x="594" y="813"/>
                </a:cubicBezTo>
                <a:cubicBezTo>
                  <a:pt x="600" y="814"/>
                  <a:pt x="604" y="809"/>
                  <a:pt x="607" y="807"/>
                </a:cubicBezTo>
                <a:cubicBezTo>
                  <a:pt x="600" y="801"/>
                  <a:pt x="594" y="811"/>
                  <a:pt x="586" y="808"/>
                </a:cubicBezTo>
                <a:cubicBezTo>
                  <a:pt x="591" y="802"/>
                  <a:pt x="602" y="804"/>
                  <a:pt x="608" y="798"/>
                </a:cubicBezTo>
                <a:cubicBezTo>
                  <a:pt x="613" y="798"/>
                  <a:pt x="619" y="804"/>
                  <a:pt x="622" y="796"/>
                </a:cubicBezTo>
                <a:cubicBezTo>
                  <a:pt x="621" y="794"/>
                  <a:pt x="619" y="793"/>
                  <a:pt x="617" y="793"/>
                </a:cubicBezTo>
                <a:cubicBezTo>
                  <a:pt x="618" y="787"/>
                  <a:pt x="618" y="787"/>
                  <a:pt x="618" y="787"/>
                </a:cubicBezTo>
                <a:cubicBezTo>
                  <a:pt x="626" y="787"/>
                  <a:pt x="626" y="787"/>
                  <a:pt x="626" y="787"/>
                </a:cubicBezTo>
                <a:cubicBezTo>
                  <a:pt x="622" y="797"/>
                  <a:pt x="638" y="795"/>
                  <a:pt x="631" y="806"/>
                </a:cubicBezTo>
                <a:cubicBezTo>
                  <a:pt x="626" y="809"/>
                  <a:pt x="626" y="815"/>
                  <a:pt x="624" y="819"/>
                </a:cubicBezTo>
                <a:cubicBezTo>
                  <a:pt x="632" y="822"/>
                  <a:pt x="624" y="829"/>
                  <a:pt x="630" y="832"/>
                </a:cubicBezTo>
                <a:cubicBezTo>
                  <a:pt x="637" y="827"/>
                  <a:pt x="637" y="836"/>
                  <a:pt x="643" y="837"/>
                </a:cubicBezTo>
                <a:cubicBezTo>
                  <a:pt x="642" y="839"/>
                  <a:pt x="638" y="840"/>
                  <a:pt x="639" y="843"/>
                </a:cubicBezTo>
                <a:cubicBezTo>
                  <a:pt x="649" y="849"/>
                  <a:pt x="658" y="841"/>
                  <a:pt x="668" y="839"/>
                </a:cubicBezTo>
                <a:cubicBezTo>
                  <a:pt x="670" y="832"/>
                  <a:pt x="656" y="835"/>
                  <a:pt x="663" y="827"/>
                </a:cubicBezTo>
                <a:cubicBezTo>
                  <a:pt x="670" y="824"/>
                  <a:pt x="688" y="827"/>
                  <a:pt x="682" y="813"/>
                </a:cubicBezTo>
                <a:cubicBezTo>
                  <a:pt x="687" y="809"/>
                  <a:pt x="687" y="799"/>
                  <a:pt x="696" y="802"/>
                </a:cubicBezTo>
                <a:cubicBezTo>
                  <a:pt x="700" y="800"/>
                  <a:pt x="706" y="799"/>
                  <a:pt x="710" y="795"/>
                </a:cubicBezTo>
                <a:cubicBezTo>
                  <a:pt x="710" y="791"/>
                  <a:pt x="707" y="788"/>
                  <a:pt x="703" y="787"/>
                </a:cubicBezTo>
                <a:cubicBezTo>
                  <a:pt x="698" y="786"/>
                  <a:pt x="692" y="788"/>
                  <a:pt x="692" y="781"/>
                </a:cubicBezTo>
                <a:cubicBezTo>
                  <a:pt x="691" y="779"/>
                  <a:pt x="693" y="778"/>
                  <a:pt x="694" y="777"/>
                </a:cubicBezTo>
                <a:cubicBezTo>
                  <a:pt x="696" y="779"/>
                  <a:pt x="697" y="780"/>
                  <a:pt x="699" y="782"/>
                </a:cubicBezTo>
                <a:cubicBezTo>
                  <a:pt x="706" y="780"/>
                  <a:pt x="713" y="777"/>
                  <a:pt x="720" y="780"/>
                </a:cubicBezTo>
                <a:cubicBezTo>
                  <a:pt x="719" y="784"/>
                  <a:pt x="719" y="788"/>
                  <a:pt x="723" y="791"/>
                </a:cubicBezTo>
                <a:cubicBezTo>
                  <a:pt x="734" y="795"/>
                  <a:pt x="733" y="780"/>
                  <a:pt x="742" y="779"/>
                </a:cubicBezTo>
                <a:cubicBezTo>
                  <a:pt x="744" y="775"/>
                  <a:pt x="734" y="772"/>
                  <a:pt x="742" y="769"/>
                </a:cubicBezTo>
                <a:cubicBezTo>
                  <a:pt x="751" y="765"/>
                  <a:pt x="760" y="775"/>
                  <a:pt x="768" y="767"/>
                </a:cubicBezTo>
                <a:cubicBezTo>
                  <a:pt x="781" y="770"/>
                  <a:pt x="766" y="778"/>
                  <a:pt x="768" y="785"/>
                </a:cubicBezTo>
                <a:cubicBezTo>
                  <a:pt x="760" y="787"/>
                  <a:pt x="753" y="789"/>
                  <a:pt x="746" y="789"/>
                </a:cubicBezTo>
                <a:cubicBezTo>
                  <a:pt x="739" y="796"/>
                  <a:pt x="739" y="796"/>
                  <a:pt x="739" y="796"/>
                </a:cubicBezTo>
                <a:cubicBezTo>
                  <a:pt x="727" y="791"/>
                  <a:pt x="723" y="805"/>
                  <a:pt x="714" y="810"/>
                </a:cubicBezTo>
                <a:cubicBezTo>
                  <a:pt x="712" y="829"/>
                  <a:pt x="689" y="831"/>
                  <a:pt x="675" y="837"/>
                </a:cubicBezTo>
                <a:cubicBezTo>
                  <a:pt x="676" y="843"/>
                  <a:pt x="682" y="846"/>
                  <a:pt x="682" y="851"/>
                </a:cubicBezTo>
                <a:cubicBezTo>
                  <a:pt x="678" y="841"/>
                  <a:pt x="668" y="850"/>
                  <a:pt x="661" y="851"/>
                </a:cubicBezTo>
                <a:cubicBezTo>
                  <a:pt x="654" y="853"/>
                  <a:pt x="651" y="861"/>
                  <a:pt x="644" y="861"/>
                </a:cubicBezTo>
                <a:cubicBezTo>
                  <a:pt x="640" y="863"/>
                  <a:pt x="642" y="867"/>
                  <a:pt x="643" y="868"/>
                </a:cubicBezTo>
                <a:cubicBezTo>
                  <a:pt x="644" y="869"/>
                  <a:pt x="644" y="869"/>
                  <a:pt x="644" y="869"/>
                </a:cubicBezTo>
                <a:cubicBezTo>
                  <a:pt x="638" y="873"/>
                  <a:pt x="625" y="871"/>
                  <a:pt x="627" y="883"/>
                </a:cubicBezTo>
                <a:cubicBezTo>
                  <a:pt x="621" y="884"/>
                  <a:pt x="614" y="883"/>
                  <a:pt x="607" y="887"/>
                </a:cubicBezTo>
                <a:cubicBezTo>
                  <a:pt x="603" y="891"/>
                  <a:pt x="600" y="895"/>
                  <a:pt x="598" y="899"/>
                </a:cubicBezTo>
                <a:cubicBezTo>
                  <a:pt x="602" y="904"/>
                  <a:pt x="608" y="901"/>
                  <a:pt x="612" y="903"/>
                </a:cubicBezTo>
                <a:cubicBezTo>
                  <a:pt x="609" y="905"/>
                  <a:pt x="606" y="906"/>
                  <a:pt x="604" y="909"/>
                </a:cubicBezTo>
                <a:cubicBezTo>
                  <a:pt x="604" y="911"/>
                  <a:pt x="604" y="911"/>
                  <a:pt x="604" y="911"/>
                </a:cubicBezTo>
                <a:cubicBezTo>
                  <a:pt x="617" y="912"/>
                  <a:pt x="617" y="912"/>
                  <a:pt x="617" y="912"/>
                </a:cubicBezTo>
                <a:cubicBezTo>
                  <a:pt x="613" y="914"/>
                  <a:pt x="609" y="920"/>
                  <a:pt x="612" y="925"/>
                </a:cubicBezTo>
                <a:cubicBezTo>
                  <a:pt x="619" y="938"/>
                  <a:pt x="640" y="922"/>
                  <a:pt x="639" y="942"/>
                </a:cubicBezTo>
                <a:cubicBezTo>
                  <a:pt x="630" y="943"/>
                  <a:pt x="636" y="954"/>
                  <a:pt x="631" y="959"/>
                </a:cubicBezTo>
                <a:cubicBezTo>
                  <a:pt x="630" y="957"/>
                  <a:pt x="633" y="952"/>
                  <a:pt x="629" y="948"/>
                </a:cubicBezTo>
                <a:cubicBezTo>
                  <a:pt x="624" y="949"/>
                  <a:pt x="619" y="949"/>
                  <a:pt x="615" y="953"/>
                </a:cubicBezTo>
                <a:cubicBezTo>
                  <a:pt x="613" y="959"/>
                  <a:pt x="622" y="959"/>
                  <a:pt x="622" y="964"/>
                </a:cubicBezTo>
                <a:cubicBezTo>
                  <a:pt x="615" y="959"/>
                  <a:pt x="612" y="969"/>
                  <a:pt x="606" y="971"/>
                </a:cubicBezTo>
                <a:cubicBezTo>
                  <a:pt x="604" y="978"/>
                  <a:pt x="604" y="978"/>
                  <a:pt x="604" y="978"/>
                </a:cubicBezTo>
                <a:cubicBezTo>
                  <a:pt x="589" y="975"/>
                  <a:pt x="581" y="961"/>
                  <a:pt x="567" y="955"/>
                </a:cubicBezTo>
                <a:cubicBezTo>
                  <a:pt x="563" y="957"/>
                  <a:pt x="560" y="960"/>
                  <a:pt x="555" y="960"/>
                </a:cubicBezTo>
                <a:cubicBezTo>
                  <a:pt x="556" y="954"/>
                  <a:pt x="546" y="953"/>
                  <a:pt x="550" y="946"/>
                </a:cubicBezTo>
                <a:cubicBezTo>
                  <a:pt x="540" y="941"/>
                  <a:pt x="529" y="936"/>
                  <a:pt x="518" y="933"/>
                </a:cubicBezTo>
                <a:cubicBezTo>
                  <a:pt x="514" y="929"/>
                  <a:pt x="510" y="927"/>
                  <a:pt x="506" y="929"/>
                </a:cubicBezTo>
                <a:cubicBezTo>
                  <a:pt x="504" y="942"/>
                  <a:pt x="493" y="926"/>
                  <a:pt x="490" y="938"/>
                </a:cubicBezTo>
                <a:cubicBezTo>
                  <a:pt x="490" y="941"/>
                  <a:pt x="488" y="942"/>
                  <a:pt x="489" y="945"/>
                </a:cubicBezTo>
                <a:cubicBezTo>
                  <a:pt x="487" y="945"/>
                  <a:pt x="487" y="945"/>
                  <a:pt x="487" y="945"/>
                </a:cubicBezTo>
                <a:cubicBezTo>
                  <a:pt x="486" y="935"/>
                  <a:pt x="490" y="930"/>
                  <a:pt x="491" y="920"/>
                </a:cubicBezTo>
                <a:cubicBezTo>
                  <a:pt x="489" y="919"/>
                  <a:pt x="488" y="915"/>
                  <a:pt x="484" y="916"/>
                </a:cubicBezTo>
                <a:cubicBezTo>
                  <a:pt x="479" y="920"/>
                  <a:pt x="487" y="929"/>
                  <a:pt x="478" y="929"/>
                </a:cubicBezTo>
                <a:cubicBezTo>
                  <a:pt x="476" y="933"/>
                  <a:pt x="473" y="938"/>
                  <a:pt x="470" y="941"/>
                </a:cubicBezTo>
                <a:cubicBezTo>
                  <a:pt x="468" y="938"/>
                  <a:pt x="474" y="936"/>
                  <a:pt x="473" y="933"/>
                </a:cubicBezTo>
                <a:cubicBezTo>
                  <a:pt x="470" y="927"/>
                  <a:pt x="464" y="930"/>
                  <a:pt x="460" y="931"/>
                </a:cubicBezTo>
                <a:cubicBezTo>
                  <a:pt x="454" y="935"/>
                  <a:pt x="464" y="937"/>
                  <a:pt x="461" y="942"/>
                </a:cubicBezTo>
                <a:cubicBezTo>
                  <a:pt x="459" y="942"/>
                  <a:pt x="459" y="942"/>
                  <a:pt x="459" y="942"/>
                </a:cubicBezTo>
                <a:cubicBezTo>
                  <a:pt x="460" y="941"/>
                  <a:pt x="458" y="940"/>
                  <a:pt x="458" y="940"/>
                </a:cubicBezTo>
                <a:cubicBezTo>
                  <a:pt x="453" y="943"/>
                  <a:pt x="446" y="942"/>
                  <a:pt x="443" y="949"/>
                </a:cubicBezTo>
                <a:cubicBezTo>
                  <a:pt x="448" y="961"/>
                  <a:pt x="467" y="953"/>
                  <a:pt x="466" y="967"/>
                </a:cubicBezTo>
                <a:cubicBezTo>
                  <a:pt x="468" y="969"/>
                  <a:pt x="472" y="969"/>
                  <a:pt x="475" y="968"/>
                </a:cubicBezTo>
                <a:cubicBezTo>
                  <a:pt x="476" y="965"/>
                  <a:pt x="480" y="966"/>
                  <a:pt x="482" y="967"/>
                </a:cubicBezTo>
                <a:cubicBezTo>
                  <a:pt x="480" y="973"/>
                  <a:pt x="480" y="973"/>
                  <a:pt x="480" y="973"/>
                </a:cubicBezTo>
                <a:cubicBezTo>
                  <a:pt x="484" y="972"/>
                  <a:pt x="488" y="983"/>
                  <a:pt x="493" y="975"/>
                </a:cubicBezTo>
                <a:cubicBezTo>
                  <a:pt x="498" y="966"/>
                  <a:pt x="484" y="963"/>
                  <a:pt x="490" y="955"/>
                </a:cubicBezTo>
                <a:cubicBezTo>
                  <a:pt x="495" y="959"/>
                  <a:pt x="495" y="967"/>
                  <a:pt x="502" y="965"/>
                </a:cubicBezTo>
                <a:cubicBezTo>
                  <a:pt x="506" y="969"/>
                  <a:pt x="512" y="968"/>
                  <a:pt x="512" y="974"/>
                </a:cubicBezTo>
                <a:cubicBezTo>
                  <a:pt x="511" y="976"/>
                  <a:pt x="506" y="977"/>
                  <a:pt x="507" y="981"/>
                </a:cubicBezTo>
                <a:cubicBezTo>
                  <a:pt x="514" y="980"/>
                  <a:pt x="513" y="988"/>
                  <a:pt x="520" y="989"/>
                </a:cubicBezTo>
                <a:cubicBezTo>
                  <a:pt x="520" y="996"/>
                  <a:pt x="509" y="995"/>
                  <a:pt x="509" y="1003"/>
                </a:cubicBezTo>
                <a:cubicBezTo>
                  <a:pt x="502" y="1001"/>
                  <a:pt x="490" y="1007"/>
                  <a:pt x="486" y="997"/>
                </a:cubicBezTo>
                <a:cubicBezTo>
                  <a:pt x="482" y="992"/>
                  <a:pt x="477" y="997"/>
                  <a:pt x="473" y="999"/>
                </a:cubicBezTo>
                <a:cubicBezTo>
                  <a:pt x="472" y="1001"/>
                  <a:pt x="469" y="1003"/>
                  <a:pt x="472" y="1005"/>
                </a:cubicBezTo>
                <a:cubicBezTo>
                  <a:pt x="476" y="1007"/>
                  <a:pt x="479" y="1008"/>
                  <a:pt x="482" y="1012"/>
                </a:cubicBezTo>
                <a:cubicBezTo>
                  <a:pt x="475" y="1019"/>
                  <a:pt x="462" y="1009"/>
                  <a:pt x="460" y="1021"/>
                </a:cubicBezTo>
                <a:cubicBezTo>
                  <a:pt x="459" y="1023"/>
                  <a:pt x="455" y="1023"/>
                  <a:pt x="453" y="1025"/>
                </a:cubicBezTo>
                <a:cubicBezTo>
                  <a:pt x="448" y="1023"/>
                  <a:pt x="453" y="1020"/>
                  <a:pt x="453" y="1017"/>
                </a:cubicBezTo>
                <a:cubicBezTo>
                  <a:pt x="457" y="1009"/>
                  <a:pt x="473" y="1007"/>
                  <a:pt x="468" y="996"/>
                </a:cubicBezTo>
                <a:cubicBezTo>
                  <a:pt x="464" y="990"/>
                  <a:pt x="454" y="995"/>
                  <a:pt x="449" y="992"/>
                </a:cubicBezTo>
                <a:cubicBezTo>
                  <a:pt x="447" y="993"/>
                  <a:pt x="447" y="995"/>
                  <a:pt x="447" y="997"/>
                </a:cubicBezTo>
                <a:cubicBezTo>
                  <a:pt x="454" y="1002"/>
                  <a:pt x="454" y="1002"/>
                  <a:pt x="454" y="1002"/>
                </a:cubicBezTo>
                <a:cubicBezTo>
                  <a:pt x="447" y="1007"/>
                  <a:pt x="434" y="1005"/>
                  <a:pt x="426" y="1012"/>
                </a:cubicBezTo>
                <a:cubicBezTo>
                  <a:pt x="424" y="1011"/>
                  <a:pt x="422" y="1010"/>
                  <a:pt x="421" y="1008"/>
                </a:cubicBezTo>
                <a:cubicBezTo>
                  <a:pt x="427" y="1006"/>
                  <a:pt x="434" y="1005"/>
                  <a:pt x="439" y="1002"/>
                </a:cubicBezTo>
                <a:cubicBezTo>
                  <a:pt x="441" y="1000"/>
                  <a:pt x="442" y="998"/>
                  <a:pt x="442" y="995"/>
                </a:cubicBezTo>
                <a:cubicBezTo>
                  <a:pt x="438" y="992"/>
                  <a:pt x="432" y="993"/>
                  <a:pt x="428" y="994"/>
                </a:cubicBezTo>
                <a:cubicBezTo>
                  <a:pt x="423" y="995"/>
                  <a:pt x="426" y="1003"/>
                  <a:pt x="420" y="1000"/>
                </a:cubicBezTo>
                <a:cubicBezTo>
                  <a:pt x="418" y="997"/>
                  <a:pt x="421" y="989"/>
                  <a:pt x="413" y="991"/>
                </a:cubicBezTo>
                <a:cubicBezTo>
                  <a:pt x="405" y="995"/>
                  <a:pt x="408" y="1006"/>
                  <a:pt x="398" y="1008"/>
                </a:cubicBezTo>
                <a:cubicBezTo>
                  <a:pt x="396" y="1008"/>
                  <a:pt x="397" y="1005"/>
                  <a:pt x="397" y="1003"/>
                </a:cubicBezTo>
                <a:cubicBezTo>
                  <a:pt x="399" y="1001"/>
                  <a:pt x="403" y="1001"/>
                  <a:pt x="403" y="997"/>
                </a:cubicBezTo>
                <a:cubicBezTo>
                  <a:pt x="397" y="992"/>
                  <a:pt x="393" y="1002"/>
                  <a:pt x="386" y="999"/>
                </a:cubicBezTo>
                <a:cubicBezTo>
                  <a:pt x="380" y="1001"/>
                  <a:pt x="380" y="1008"/>
                  <a:pt x="381" y="1011"/>
                </a:cubicBezTo>
                <a:cubicBezTo>
                  <a:pt x="382" y="1017"/>
                  <a:pt x="388" y="1016"/>
                  <a:pt x="392" y="1019"/>
                </a:cubicBezTo>
                <a:cubicBezTo>
                  <a:pt x="398" y="1013"/>
                  <a:pt x="409" y="1015"/>
                  <a:pt x="415" y="1017"/>
                </a:cubicBezTo>
                <a:cubicBezTo>
                  <a:pt x="416" y="1020"/>
                  <a:pt x="414" y="1023"/>
                  <a:pt x="417" y="1025"/>
                </a:cubicBezTo>
                <a:cubicBezTo>
                  <a:pt x="426" y="1019"/>
                  <a:pt x="432" y="1027"/>
                  <a:pt x="437" y="1031"/>
                </a:cubicBezTo>
                <a:cubicBezTo>
                  <a:pt x="442" y="1033"/>
                  <a:pt x="443" y="1029"/>
                  <a:pt x="447" y="1029"/>
                </a:cubicBezTo>
                <a:cubicBezTo>
                  <a:pt x="447" y="1031"/>
                  <a:pt x="450" y="1029"/>
                  <a:pt x="451" y="1031"/>
                </a:cubicBezTo>
                <a:cubicBezTo>
                  <a:pt x="453" y="1031"/>
                  <a:pt x="456" y="1029"/>
                  <a:pt x="458" y="1029"/>
                </a:cubicBezTo>
                <a:cubicBezTo>
                  <a:pt x="456" y="1034"/>
                  <a:pt x="453" y="1043"/>
                  <a:pt x="446" y="1047"/>
                </a:cubicBezTo>
                <a:cubicBezTo>
                  <a:pt x="436" y="1039"/>
                  <a:pt x="429" y="1057"/>
                  <a:pt x="422" y="1047"/>
                </a:cubicBezTo>
                <a:cubicBezTo>
                  <a:pt x="418" y="1048"/>
                  <a:pt x="421" y="1051"/>
                  <a:pt x="421" y="1053"/>
                </a:cubicBezTo>
                <a:cubicBezTo>
                  <a:pt x="417" y="1053"/>
                  <a:pt x="410" y="1056"/>
                  <a:pt x="410" y="1051"/>
                </a:cubicBezTo>
                <a:cubicBezTo>
                  <a:pt x="408" y="1050"/>
                  <a:pt x="405" y="1047"/>
                  <a:pt x="403" y="1050"/>
                </a:cubicBezTo>
                <a:cubicBezTo>
                  <a:pt x="404" y="1054"/>
                  <a:pt x="400" y="1060"/>
                  <a:pt x="395" y="1060"/>
                </a:cubicBezTo>
                <a:cubicBezTo>
                  <a:pt x="391" y="1059"/>
                  <a:pt x="391" y="1053"/>
                  <a:pt x="386" y="1055"/>
                </a:cubicBezTo>
                <a:cubicBezTo>
                  <a:pt x="381" y="1059"/>
                  <a:pt x="376" y="1063"/>
                  <a:pt x="378" y="1070"/>
                </a:cubicBezTo>
                <a:cubicBezTo>
                  <a:pt x="380" y="1073"/>
                  <a:pt x="383" y="1073"/>
                  <a:pt x="386" y="1073"/>
                </a:cubicBezTo>
                <a:cubicBezTo>
                  <a:pt x="385" y="1074"/>
                  <a:pt x="386" y="1076"/>
                  <a:pt x="386" y="1077"/>
                </a:cubicBezTo>
                <a:cubicBezTo>
                  <a:pt x="400" y="1085"/>
                  <a:pt x="415" y="1089"/>
                  <a:pt x="434" y="1087"/>
                </a:cubicBezTo>
                <a:cubicBezTo>
                  <a:pt x="436" y="1086"/>
                  <a:pt x="434" y="1084"/>
                  <a:pt x="434" y="1082"/>
                </a:cubicBezTo>
                <a:cubicBezTo>
                  <a:pt x="436" y="1077"/>
                  <a:pt x="438" y="1069"/>
                  <a:pt x="446" y="1070"/>
                </a:cubicBezTo>
                <a:cubicBezTo>
                  <a:pt x="445" y="1074"/>
                  <a:pt x="441" y="1079"/>
                  <a:pt x="444" y="1083"/>
                </a:cubicBezTo>
                <a:cubicBezTo>
                  <a:pt x="452" y="1091"/>
                  <a:pt x="462" y="1091"/>
                  <a:pt x="472" y="1095"/>
                </a:cubicBezTo>
                <a:cubicBezTo>
                  <a:pt x="474" y="1099"/>
                  <a:pt x="471" y="1102"/>
                  <a:pt x="476" y="1103"/>
                </a:cubicBezTo>
                <a:cubicBezTo>
                  <a:pt x="465" y="1102"/>
                  <a:pt x="452" y="1102"/>
                  <a:pt x="441" y="1099"/>
                </a:cubicBezTo>
                <a:cubicBezTo>
                  <a:pt x="439" y="1100"/>
                  <a:pt x="438" y="1102"/>
                  <a:pt x="436" y="1103"/>
                </a:cubicBezTo>
                <a:cubicBezTo>
                  <a:pt x="436" y="1109"/>
                  <a:pt x="436" y="1109"/>
                  <a:pt x="436" y="1109"/>
                </a:cubicBezTo>
                <a:cubicBezTo>
                  <a:pt x="432" y="1109"/>
                  <a:pt x="429" y="1110"/>
                  <a:pt x="427" y="1113"/>
                </a:cubicBezTo>
                <a:cubicBezTo>
                  <a:pt x="430" y="1119"/>
                  <a:pt x="430" y="1119"/>
                  <a:pt x="430" y="1119"/>
                </a:cubicBezTo>
                <a:cubicBezTo>
                  <a:pt x="422" y="1123"/>
                  <a:pt x="412" y="1126"/>
                  <a:pt x="403" y="1123"/>
                </a:cubicBezTo>
                <a:cubicBezTo>
                  <a:pt x="401" y="1119"/>
                  <a:pt x="398" y="1115"/>
                  <a:pt x="399" y="1111"/>
                </a:cubicBezTo>
                <a:cubicBezTo>
                  <a:pt x="397" y="1104"/>
                  <a:pt x="390" y="1114"/>
                  <a:pt x="389" y="1106"/>
                </a:cubicBezTo>
                <a:cubicBezTo>
                  <a:pt x="390" y="1096"/>
                  <a:pt x="379" y="1097"/>
                  <a:pt x="374" y="1092"/>
                </a:cubicBezTo>
                <a:cubicBezTo>
                  <a:pt x="369" y="1097"/>
                  <a:pt x="362" y="1103"/>
                  <a:pt x="355" y="1098"/>
                </a:cubicBezTo>
                <a:cubicBezTo>
                  <a:pt x="352" y="1092"/>
                  <a:pt x="348" y="1084"/>
                  <a:pt x="341" y="1084"/>
                </a:cubicBezTo>
                <a:cubicBezTo>
                  <a:pt x="334" y="1087"/>
                  <a:pt x="337" y="1097"/>
                  <a:pt x="331" y="1099"/>
                </a:cubicBezTo>
                <a:cubicBezTo>
                  <a:pt x="319" y="1107"/>
                  <a:pt x="308" y="1092"/>
                  <a:pt x="296" y="1101"/>
                </a:cubicBezTo>
                <a:cubicBezTo>
                  <a:pt x="294" y="1101"/>
                  <a:pt x="291" y="1103"/>
                  <a:pt x="290" y="1099"/>
                </a:cubicBezTo>
                <a:cubicBezTo>
                  <a:pt x="291" y="1099"/>
                  <a:pt x="290" y="1097"/>
                  <a:pt x="290" y="1096"/>
                </a:cubicBezTo>
                <a:cubicBezTo>
                  <a:pt x="288" y="1092"/>
                  <a:pt x="282" y="1092"/>
                  <a:pt x="280" y="1089"/>
                </a:cubicBezTo>
                <a:cubicBezTo>
                  <a:pt x="290" y="1087"/>
                  <a:pt x="279" y="1078"/>
                  <a:pt x="286" y="1075"/>
                </a:cubicBezTo>
                <a:cubicBezTo>
                  <a:pt x="285" y="1073"/>
                  <a:pt x="286" y="1069"/>
                  <a:pt x="283" y="1068"/>
                </a:cubicBezTo>
                <a:cubicBezTo>
                  <a:pt x="278" y="1067"/>
                  <a:pt x="278" y="1067"/>
                  <a:pt x="278" y="1067"/>
                </a:cubicBezTo>
                <a:cubicBezTo>
                  <a:pt x="281" y="1060"/>
                  <a:pt x="276" y="1055"/>
                  <a:pt x="272" y="1050"/>
                </a:cubicBezTo>
                <a:cubicBezTo>
                  <a:pt x="269" y="1046"/>
                  <a:pt x="263" y="1049"/>
                  <a:pt x="259" y="1048"/>
                </a:cubicBezTo>
                <a:cubicBezTo>
                  <a:pt x="259" y="1046"/>
                  <a:pt x="258" y="1046"/>
                  <a:pt x="257" y="1045"/>
                </a:cubicBezTo>
                <a:cubicBezTo>
                  <a:pt x="250" y="1047"/>
                  <a:pt x="251" y="1039"/>
                  <a:pt x="246" y="1037"/>
                </a:cubicBezTo>
                <a:cubicBezTo>
                  <a:pt x="248" y="1032"/>
                  <a:pt x="245" y="1027"/>
                  <a:pt x="240" y="1026"/>
                </a:cubicBezTo>
                <a:cubicBezTo>
                  <a:pt x="226" y="1032"/>
                  <a:pt x="234" y="1014"/>
                  <a:pt x="225" y="1012"/>
                </a:cubicBezTo>
                <a:cubicBezTo>
                  <a:pt x="224" y="1005"/>
                  <a:pt x="216" y="1006"/>
                  <a:pt x="214" y="999"/>
                </a:cubicBezTo>
                <a:cubicBezTo>
                  <a:pt x="211" y="989"/>
                  <a:pt x="196" y="993"/>
                  <a:pt x="196" y="983"/>
                </a:cubicBezTo>
                <a:cubicBezTo>
                  <a:pt x="191" y="978"/>
                  <a:pt x="184" y="975"/>
                  <a:pt x="178" y="976"/>
                </a:cubicBezTo>
                <a:cubicBezTo>
                  <a:pt x="177" y="971"/>
                  <a:pt x="176" y="964"/>
                  <a:pt x="171" y="961"/>
                </a:cubicBezTo>
                <a:cubicBezTo>
                  <a:pt x="164" y="965"/>
                  <a:pt x="162" y="954"/>
                  <a:pt x="155" y="957"/>
                </a:cubicBezTo>
                <a:cubicBezTo>
                  <a:pt x="158" y="948"/>
                  <a:pt x="143" y="953"/>
                  <a:pt x="148" y="945"/>
                </a:cubicBezTo>
                <a:cubicBezTo>
                  <a:pt x="144" y="938"/>
                  <a:pt x="140" y="946"/>
                  <a:pt x="135" y="945"/>
                </a:cubicBezTo>
                <a:cubicBezTo>
                  <a:pt x="134" y="941"/>
                  <a:pt x="137" y="935"/>
                  <a:pt x="136" y="931"/>
                </a:cubicBezTo>
                <a:cubicBezTo>
                  <a:pt x="129" y="927"/>
                  <a:pt x="121" y="921"/>
                  <a:pt x="120" y="912"/>
                </a:cubicBezTo>
                <a:cubicBezTo>
                  <a:pt x="114" y="909"/>
                  <a:pt x="114" y="900"/>
                  <a:pt x="105" y="901"/>
                </a:cubicBezTo>
                <a:cubicBezTo>
                  <a:pt x="105" y="894"/>
                  <a:pt x="105" y="894"/>
                  <a:pt x="105" y="894"/>
                </a:cubicBezTo>
                <a:cubicBezTo>
                  <a:pt x="91" y="878"/>
                  <a:pt x="85" y="859"/>
                  <a:pt x="74" y="841"/>
                </a:cubicBezTo>
                <a:cubicBezTo>
                  <a:pt x="72" y="829"/>
                  <a:pt x="63" y="813"/>
                  <a:pt x="50" y="807"/>
                </a:cubicBezTo>
                <a:cubicBezTo>
                  <a:pt x="48" y="809"/>
                  <a:pt x="45" y="807"/>
                  <a:pt x="43" y="808"/>
                </a:cubicBezTo>
                <a:cubicBezTo>
                  <a:pt x="42" y="807"/>
                  <a:pt x="42" y="807"/>
                  <a:pt x="42" y="807"/>
                </a:cubicBezTo>
                <a:cubicBezTo>
                  <a:pt x="46" y="804"/>
                  <a:pt x="55" y="804"/>
                  <a:pt x="51" y="795"/>
                </a:cubicBezTo>
                <a:cubicBezTo>
                  <a:pt x="51" y="789"/>
                  <a:pt x="45" y="787"/>
                  <a:pt x="41" y="786"/>
                </a:cubicBezTo>
                <a:cubicBezTo>
                  <a:pt x="44" y="784"/>
                  <a:pt x="46" y="779"/>
                  <a:pt x="44" y="775"/>
                </a:cubicBezTo>
                <a:cubicBezTo>
                  <a:pt x="36" y="770"/>
                  <a:pt x="41" y="760"/>
                  <a:pt x="34" y="755"/>
                </a:cubicBezTo>
                <a:cubicBezTo>
                  <a:pt x="29" y="738"/>
                  <a:pt x="24" y="720"/>
                  <a:pt x="20" y="703"/>
                </a:cubicBezTo>
                <a:cubicBezTo>
                  <a:pt x="17" y="693"/>
                  <a:pt x="33" y="688"/>
                  <a:pt x="24" y="678"/>
                </a:cubicBezTo>
                <a:cubicBezTo>
                  <a:pt x="29" y="671"/>
                  <a:pt x="13" y="669"/>
                  <a:pt x="22" y="663"/>
                </a:cubicBezTo>
                <a:cubicBezTo>
                  <a:pt x="24" y="660"/>
                  <a:pt x="21" y="659"/>
                  <a:pt x="20" y="657"/>
                </a:cubicBezTo>
                <a:cubicBezTo>
                  <a:pt x="15" y="657"/>
                  <a:pt x="12" y="667"/>
                  <a:pt x="9" y="659"/>
                </a:cubicBezTo>
                <a:cubicBezTo>
                  <a:pt x="3" y="627"/>
                  <a:pt x="1" y="594"/>
                  <a:pt x="0" y="560"/>
                </a:cubicBezTo>
                <a:cubicBezTo>
                  <a:pt x="2" y="556"/>
                  <a:pt x="2" y="556"/>
                  <a:pt x="2" y="556"/>
                </a:cubicBezTo>
                <a:cubicBezTo>
                  <a:pt x="9" y="563"/>
                  <a:pt x="11" y="545"/>
                  <a:pt x="20" y="552"/>
                </a:cubicBezTo>
                <a:cubicBezTo>
                  <a:pt x="22" y="551"/>
                  <a:pt x="23" y="548"/>
                  <a:pt x="22" y="545"/>
                </a:cubicBezTo>
                <a:cubicBezTo>
                  <a:pt x="21" y="541"/>
                  <a:pt x="18" y="544"/>
                  <a:pt x="16" y="542"/>
                </a:cubicBezTo>
                <a:cubicBezTo>
                  <a:pt x="14" y="545"/>
                  <a:pt x="9" y="547"/>
                  <a:pt x="9" y="551"/>
                </a:cubicBezTo>
                <a:cubicBezTo>
                  <a:pt x="6" y="553"/>
                  <a:pt x="2" y="551"/>
                  <a:pt x="2" y="547"/>
                </a:cubicBezTo>
                <a:cubicBezTo>
                  <a:pt x="3" y="535"/>
                  <a:pt x="2" y="521"/>
                  <a:pt x="9" y="511"/>
                </a:cubicBezTo>
                <a:cubicBezTo>
                  <a:pt x="15" y="514"/>
                  <a:pt x="15" y="514"/>
                  <a:pt x="15" y="514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7" y="521"/>
                  <a:pt x="20" y="512"/>
                  <a:pt x="24" y="512"/>
                </a:cubicBezTo>
                <a:cubicBezTo>
                  <a:pt x="27" y="510"/>
                  <a:pt x="28" y="507"/>
                  <a:pt x="27" y="504"/>
                </a:cubicBezTo>
                <a:cubicBezTo>
                  <a:pt x="25" y="500"/>
                  <a:pt x="22" y="505"/>
                  <a:pt x="18" y="503"/>
                </a:cubicBezTo>
                <a:cubicBezTo>
                  <a:pt x="20" y="498"/>
                  <a:pt x="13" y="497"/>
                  <a:pt x="15" y="492"/>
                </a:cubicBezTo>
                <a:cubicBezTo>
                  <a:pt x="19" y="495"/>
                  <a:pt x="25" y="492"/>
                  <a:pt x="26" y="487"/>
                </a:cubicBezTo>
                <a:cubicBezTo>
                  <a:pt x="25" y="482"/>
                  <a:pt x="21" y="479"/>
                  <a:pt x="18" y="475"/>
                </a:cubicBezTo>
                <a:cubicBezTo>
                  <a:pt x="20" y="475"/>
                  <a:pt x="18" y="473"/>
                  <a:pt x="19" y="472"/>
                </a:cubicBezTo>
                <a:cubicBezTo>
                  <a:pt x="18" y="468"/>
                  <a:pt x="13" y="471"/>
                  <a:pt x="14" y="467"/>
                </a:cubicBezTo>
                <a:cubicBezTo>
                  <a:pt x="21" y="467"/>
                  <a:pt x="30" y="465"/>
                  <a:pt x="30" y="456"/>
                </a:cubicBezTo>
                <a:cubicBezTo>
                  <a:pt x="27" y="449"/>
                  <a:pt x="36" y="444"/>
                  <a:pt x="30" y="437"/>
                </a:cubicBezTo>
                <a:cubicBezTo>
                  <a:pt x="32" y="431"/>
                  <a:pt x="46" y="431"/>
                  <a:pt x="43" y="421"/>
                </a:cubicBezTo>
                <a:cubicBezTo>
                  <a:pt x="45" y="420"/>
                  <a:pt x="45" y="417"/>
                  <a:pt x="45" y="415"/>
                </a:cubicBezTo>
                <a:cubicBezTo>
                  <a:pt x="43" y="413"/>
                  <a:pt x="39" y="411"/>
                  <a:pt x="40" y="408"/>
                </a:cubicBezTo>
                <a:cubicBezTo>
                  <a:pt x="38" y="406"/>
                  <a:pt x="35" y="409"/>
                  <a:pt x="33" y="410"/>
                </a:cubicBezTo>
                <a:cubicBezTo>
                  <a:pt x="30" y="415"/>
                  <a:pt x="29" y="422"/>
                  <a:pt x="29" y="429"/>
                </a:cubicBezTo>
                <a:cubicBezTo>
                  <a:pt x="26" y="429"/>
                  <a:pt x="26" y="429"/>
                  <a:pt x="26" y="429"/>
                </a:cubicBezTo>
                <a:cubicBezTo>
                  <a:pt x="25" y="427"/>
                  <a:pt x="26" y="424"/>
                  <a:pt x="24" y="422"/>
                </a:cubicBezTo>
                <a:cubicBezTo>
                  <a:pt x="19" y="419"/>
                  <a:pt x="21" y="427"/>
                  <a:pt x="16" y="425"/>
                </a:cubicBezTo>
                <a:cubicBezTo>
                  <a:pt x="18" y="411"/>
                  <a:pt x="23" y="399"/>
                  <a:pt x="26" y="386"/>
                </a:cubicBezTo>
                <a:cubicBezTo>
                  <a:pt x="19" y="379"/>
                  <a:pt x="19" y="379"/>
                  <a:pt x="19" y="379"/>
                </a:cubicBezTo>
                <a:cubicBezTo>
                  <a:pt x="20" y="377"/>
                  <a:pt x="19" y="370"/>
                  <a:pt x="24" y="370"/>
                </a:cubicBezTo>
                <a:cubicBezTo>
                  <a:pt x="27" y="375"/>
                  <a:pt x="16" y="376"/>
                  <a:pt x="22" y="379"/>
                </a:cubicBezTo>
                <a:cubicBezTo>
                  <a:pt x="34" y="380"/>
                  <a:pt x="32" y="365"/>
                  <a:pt x="36" y="359"/>
                </a:cubicBezTo>
                <a:cubicBezTo>
                  <a:pt x="35" y="355"/>
                  <a:pt x="30" y="358"/>
                  <a:pt x="32" y="354"/>
                </a:cubicBezTo>
                <a:cubicBezTo>
                  <a:pt x="44" y="351"/>
                  <a:pt x="43" y="337"/>
                  <a:pt x="48" y="329"/>
                </a:cubicBezTo>
                <a:cubicBezTo>
                  <a:pt x="51" y="326"/>
                  <a:pt x="52" y="323"/>
                  <a:pt x="52" y="319"/>
                </a:cubicBezTo>
                <a:cubicBezTo>
                  <a:pt x="50" y="317"/>
                  <a:pt x="50" y="317"/>
                  <a:pt x="50" y="317"/>
                </a:cubicBezTo>
                <a:cubicBezTo>
                  <a:pt x="51" y="316"/>
                  <a:pt x="54" y="318"/>
                  <a:pt x="54" y="314"/>
                </a:cubicBezTo>
                <a:cubicBezTo>
                  <a:pt x="52" y="312"/>
                  <a:pt x="52" y="312"/>
                  <a:pt x="52" y="312"/>
                </a:cubicBezTo>
                <a:cubicBezTo>
                  <a:pt x="54" y="309"/>
                  <a:pt x="59" y="311"/>
                  <a:pt x="58" y="307"/>
                </a:cubicBezTo>
                <a:cubicBezTo>
                  <a:pt x="56" y="304"/>
                  <a:pt x="51" y="304"/>
                  <a:pt x="54" y="300"/>
                </a:cubicBezTo>
                <a:cubicBezTo>
                  <a:pt x="62" y="299"/>
                  <a:pt x="56" y="291"/>
                  <a:pt x="59" y="287"/>
                </a:cubicBezTo>
                <a:cubicBezTo>
                  <a:pt x="74" y="285"/>
                  <a:pt x="72" y="270"/>
                  <a:pt x="79" y="259"/>
                </a:cubicBezTo>
                <a:cubicBezTo>
                  <a:pt x="78" y="255"/>
                  <a:pt x="82" y="253"/>
                  <a:pt x="83" y="250"/>
                </a:cubicBezTo>
                <a:cubicBezTo>
                  <a:pt x="87" y="252"/>
                  <a:pt x="92" y="254"/>
                  <a:pt x="96" y="252"/>
                </a:cubicBezTo>
                <a:cubicBezTo>
                  <a:pt x="100" y="241"/>
                  <a:pt x="110" y="249"/>
                  <a:pt x="116" y="239"/>
                </a:cubicBezTo>
                <a:cubicBezTo>
                  <a:pt x="112" y="228"/>
                  <a:pt x="106" y="242"/>
                  <a:pt x="101" y="237"/>
                </a:cubicBezTo>
                <a:cubicBezTo>
                  <a:pt x="101" y="233"/>
                  <a:pt x="106" y="230"/>
                  <a:pt x="108" y="227"/>
                </a:cubicBezTo>
                <a:cubicBezTo>
                  <a:pt x="108" y="223"/>
                  <a:pt x="113" y="221"/>
                  <a:pt x="111" y="217"/>
                </a:cubicBezTo>
                <a:cubicBezTo>
                  <a:pt x="109" y="220"/>
                  <a:pt x="108" y="222"/>
                  <a:pt x="104" y="222"/>
                </a:cubicBezTo>
                <a:cubicBezTo>
                  <a:pt x="106" y="207"/>
                  <a:pt x="117" y="194"/>
                  <a:pt x="128" y="182"/>
                </a:cubicBezTo>
                <a:cubicBezTo>
                  <a:pt x="126" y="180"/>
                  <a:pt x="128" y="177"/>
                  <a:pt x="127" y="175"/>
                </a:cubicBezTo>
                <a:cubicBezTo>
                  <a:pt x="129" y="171"/>
                  <a:pt x="134" y="172"/>
                  <a:pt x="137" y="170"/>
                </a:cubicBezTo>
                <a:cubicBezTo>
                  <a:pt x="138" y="176"/>
                  <a:pt x="145" y="179"/>
                  <a:pt x="150" y="176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0" y="180"/>
                  <a:pt x="144" y="180"/>
                  <a:pt x="142" y="185"/>
                </a:cubicBezTo>
                <a:cubicBezTo>
                  <a:pt x="145" y="189"/>
                  <a:pt x="141" y="193"/>
                  <a:pt x="146" y="196"/>
                </a:cubicBezTo>
                <a:cubicBezTo>
                  <a:pt x="152" y="197"/>
                  <a:pt x="154" y="190"/>
                  <a:pt x="157" y="187"/>
                </a:cubicBezTo>
                <a:cubicBezTo>
                  <a:pt x="162" y="183"/>
                  <a:pt x="168" y="179"/>
                  <a:pt x="171" y="174"/>
                </a:cubicBezTo>
                <a:cubicBezTo>
                  <a:pt x="173" y="173"/>
                  <a:pt x="176" y="173"/>
                  <a:pt x="177" y="170"/>
                </a:cubicBezTo>
                <a:cubicBezTo>
                  <a:pt x="177" y="161"/>
                  <a:pt x="162" y="168"/>
                  <a:pt x="162" y="161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1" y="149"/>
                  <a:pt x="168" y="149"/>
                  <a:pt x="166" y="149"/>
                </a:cubicBezTo>
                <a:cubicBezTo>
                  <a:pt x="165" y="151"/>
                  <a:pt x="163" y="153"/>
                  <a:pt x="160" y="152"/>
                </a:cubicBezTo>
                <a:cubicBezTo>
                  <a:pt x="160" y="150"/>
                  <a:pt x="164" y="148"/>
                  <a:pt x="161" y="146"/>
                </a:cubicBezTo>
                <a:cubicBezTo>
                  <a:pt x="169" y="143"/>
                  <a:pt x="166" y="134"/>
                  <a:pt x="175" y="133"/>
                </a:cubicBezTo>
                <a:cubicBezTo>
                  <a:pt x="190" y="115"/>
                  <a:pt x="211" y="105"/>
                  <a:pt x="229" y="91"/>
                </a:cubicBezTo>
                <a:cubicBezTo>
                  <a:pt x="231" y="86"/>
                  <a:pt x="238" y="81"/>
                  <a:pt x="244" y="78"/>
                </a:cubicBezTo>
                <a:cubicBezTo>
                  <a:pt x="245" y="78"/>
                  <a:pt x="247" y="78"/>
                  <a:pt x="247" y="79"/>
                </a:cubicBezTo>
                <a:cubicBezTo>
                  <a:pt x="246" y="83"/>
                  <a:pt x="238" y="85"/>
                  <a:pt x="242" y="91"/>
                </a:cubicBezTo>
                <a:cubicBezTo>
                  <a:pt x="245" y="92"/>
                  <a:pt x="244" y="98"/>
                  <a:pt x="249" y="96"/>
                </a:cubicBezTo>
                <a:cubicBezTo>
                  <a:pt x="254" y="93"/>
                  <a:pt x="261" y="91"/>
                  <a:pt x="264" y="85"/>
                </a:cubicBezTo>
                <a:cubicBezTo>
                  <a:pt x="258" y="83"/>
                  <a:pt x="264" y="75"/>
                  <a:pt x="257" y="76"/>
                </a:cubicBezTo>
                <a:cubicBezTo>
                  <a:pt x="256" y="73"/>
                  <a:pt x="258" y="71"/>
                  <a:pt x="260" y="69"/>
                </a:cubicBezTo>
                <a:cubicBezTo>
                  <a:pt x="267" y="70"/>
                  <a:pt x="272" y="65"/>
                  <a:pt x="278" y="63"/>
                </a:cubicBezTo>
                <a:cubicBezTo>
                  <a:pt x="306" y="49"/>
                  <a:pt x="334" y="36"/>
                  <a:pt x="364" y="29"/>
                </a:cubicBezTo>
                <a:cubicBezTo>
                  <a:pt x="360" y="31"/>
                  <a:pt x="356" y="32"/>
                  <a:pt x="352" y="36"/>
                </a:cubicBezTo>
                <a:cubicBezTo>
                  <a:pt x="354" y="37"/>
                  <a:pt x="358" y="37"/>
                  <a:pt x="357" y="41"/>
                </a:cubicBezTo>
                <a:cubicBezTo>
                  <a:pt x="350" y="43"/>
                  <a:pt x="350" y="43"/>
                  <a:pt x="350" y="43"/>
                </a:cubicBezTo>
                <a:cubicBezTo>
                  <a:pt x="355" y="49"/>
                  <a:pt x="355" y="49"/>
                  <a:pt x="355" y="49"/>
                </a:cubicBezTo>
                <a:cubicBezTo>
                  <a:pt x="354" y="50"/>
                  <a:pt x="354" y="51"/>
                  <a:pt x="354" y="52"/>
                </a:cubicBezTo>
                <a:cubicBezTo>
                  <a:pt x="355" y="54"/>
                  <a:pt x="357" y="54"/>
                  <a:pt x="358" y="54"/>
                </a:cubicBezTo>
                <a:cubicBezTo>
                  <a:pt x="363" y="51"/>
                  <a:pt x="362" y="40"/>
                  <a:pt x="367" y="42"/>
                </a:cubicBezTo>
                <a:cubicBezTo>
                  <a:pt x="371" y="41"/>
                  <a:pt x="375" y="38"/>
                  <a:pt x="379" y="41"/>
                </a:cubicBezTo>
                <a:cubicBezTo>
                  <a:pt x="384" y="38"/>
                  <a:pt x="376" y="28"/>
                  <a:pt x="386" y="29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3" y="32"/>
                  <a:pt x="388" y="39"/>
                  <a:pt x="396" y="40"/>
                </a:cubicBezTo>
                <a:cubicBezTo>
                  <a:pt x="406" y="36"/>
                  <a:pt x="425" y="41"/>
                  <a:pt x="427" y="26"/>
                </a:cubicBezTo>
                <a:cubicBezTo>
                  <a:pt x="424" y="20"/>
                  <a:pt x="417" y="30"/>
                  <a:pt x="418" y="21"/>
                </a:cubicBezTo>
                <a:cubicBezTo>
                  <a:pt x="424" y="18"/>
                  <a:pt x="433" y="21"/>
                  <a:pt x="438" y="16"/>
                </a:cubicBezTo>
                <a:cubicBezTo>
                  <a:pt x="429" y="17"/>
                  <a:pt x="416" y="17"/>
                  <a:pt x="406" y="19"/>
                </a:cubicBezTo>
                <a:cubicBezTo>
                  <a:pt x="406" y="16"/>
                  <a:pt x="406" y="16"/>
                  <a:pt x="406" y="16"/>
                </a:cubicBezTo>
                <a:cubicBezTo>
                  <a:pt x="429" y="9"/>
                  <a:pt x="456" y="10"/>
                  <a:pt x="478" y="3"/>
                </a:cubicBezTo>
                <a:cubicBezTo>
                  <a:pt x="493" y="0"/>
                  <a:pt x="511" y="5"/>
                  <a:pt x="526" y="2"/>
                </a:cubicBezTo>
                <a:lnTo>
                  <a:pt x="530" y="6"/>
                </a:ln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EFC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475A387-E391-3BF6-706B-18A8F6D03D25}"/>
              </a:ext>
            </a:extLst>
          </p:cNvPr>
          <p:cNvSpPr txBox="1"/>
          <p:nvPr/>
        </p:nvSpPr>
        <p:spPr>
          <a:xfrm>
            <a:off x="8842649" y="3918638"/>
            <a:ext cx="207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294123"/>
                </a:solidFill>
                <a:latin typeface="Tw Cen MT Condensed Extra Bold" panose="020B0803020202020204" pitchFamily="34" charset="0"/>
              </a:defRPr>
            </a:lvl1pPr>
          </a:lstStyle>
          <a:p>
            <a:r>
              <a:rPr lang="en-US" altLang="zh-CN" sz="1600">
                <a:solidFill>
                  <a:srgbClr val="C0EFCA"/>
                </a:solidFill>
              </a:rPr>
              <a:t>EGESTAS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2657D699-729A-51B8-F2B1-598BDF572F49}"/>
              </a:ext>
            </a:extLst>
          </p:cNvPr>
          <p:cNvSpPr txBox="1"/>
          <p:nvPr/>
        </p:nvSpPr>
        <p:spPr>
          <a:xfrm>
            <a:off x="8842649" y="4435010"/>
            <a:ext cx="2074563" cy="84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C0EFCA"/>
                </a:solidFill>
                <a:latin typeface="Tw Cen MT Condensed Extra Bold" panose="020B0803020202020204" pitchFamily="34" charset="0"/>
              </a:rPr>
              <a:t>netus et malesuada fames ac turpis egestas. proin pharetra nonummy pede.</a:t>
            </a:r>
          </a:p>
        </p:txBody>
      </p:sp>
      <p:sp>
        <p:nvSpPr>
          <p:cNvPr id="137" name="Freeform 6763">
            <a:extLst>
              <a:ext uri="{FF2B5EF4-FFF2-40B4-BE49-F238E27FC236}">
                <a16:creationId xmlns:a16="http://schemas.microsoft.com/office/drawing/2014/main" id="{A1CD47B9-1365-EA45-D075-FA152F2C3548}"/>
              </a:ext>
            </a:extLst>
          </p:cNvPr>
          <p:cNvSpPr>
            <a:spLocks noChangeAspect="1" noEditPoints="1"/>
          </p:cNvSpPr>
          <p:nvPr/>
        </p:nvSpPr>
        <p:spPr bwMode="auto">
          <a:xfrm rot="5400000">
            <a:off x="9240607" y="2484097"/>
            <a:ext cx="1278647" cy="1234800"/>
          </a:xfrm>
          <a:custGeom>
            <a:avLst/>
            <a:gdLst>
              <a:gd name="T0" fmla="*/ 93 w 178"/>
              <a:gd name="T1" fmla="*/ 33 h 172"/>
              <a:gd name="T2" fmla="*/ 59 w 178"/>
              <a:gd name="T3" fmla="*/ 42 h 172"/>
              <a:gd name="T4" fmla="*/ 52 w 178"/>
              <a:gd name="T5" fmla="*/ 110 h 172"/>
              <a:gd name="T6" fmla="*/ 93 w 178"/>
              <a:gd name="T7" fmla="*/ 125 h 172"/>
              <a:gd name="T8" fmla="*/ 120 w 178"/>
              <a:gd name="T9" fmla="*/ 116 h 172"/>
              <a:gd name="T10" fmla="*/ 98 w 178"/>
              <a:gd name="T11" fmla="*/ 132 h 172"/>
              <a:gd name="T12" fmla="*/ 106 w 178"/>
              <a:gd name="T13" fmla="*/ 136 h 172"/>
              <a:gd name="T14" fmla="*/ 84 w 178"/>
              <a:gd name="T15" fmla="*/ 141 h 172"/>
              <a:gd name="T16" fmla="*/ 128 w 178"/>
              <a:gd name="T17" fmla="*/ 128 h 172"/>
              <a:gd name="T18" fmla="*/ 138 w 178"/>
              <a:gd name="T19" fmla="*/ 122 h 172"/>
              <a:gd name="T20" fmla="*/ 154 w 178"/>
              <a:gd name="T21" fmla="*/ 95 h 172"/>
              <a:gd name="T22" fmla="*/ 150 w 178"/>
              <a:gd name="T23" fmla="*/ 116 h 172"/>
              <a:gd name="T24" fmla="*/ 146 w 178"/>
              <a:gd name="T25" fmla="*/ 127 h 172"/>
              <a:gd name="T26" fmla="*/ 147 w 178"/>
              <a:gd name="T27" fmla="*/ 133 h 172"/>
              <a:gd name="T28" fmla="*/ 95 w 178"/>
              <a:gd name="T29" fmla="*/ 160 h 172"/>
              <a:gd name="T30" fmla="*/ 84 w 178"/>
              <a:gd name="T31" fmla="*/ 164 h 172"/>
              <a:gd name="T32" fmla="*/ 169 w 178"/>
              <a:gd name="T33" fmla="*/ 110 h 172"/>
              <a:gd name="T34" fmla="*/ 134 w 178"/>
              <a:gd name="T35" fmla="*/ 155 h 172"/>
              <a:gd name="T36" fmla="*/ 176 w 178"/>
              <a:gd name="T37" fmla="*/ 109 h 172"/>
              <a:gd name="T38" fmla="*/ 126 w 178"/>
              <a:gd name="T39" fmla="*/ 165 h 172"/>
              <a:gd name="T40" fmla="*/ 28 w 178"/>
              <a:gd name="T41" fmla="*/ 148 h 172"/>
              <a:gd name="T42" fmla="*/ 0 w 178"/>
              <a:gd name="T43" fmla="*/ 83 h 172"/>
              <a:gd name="T44" fmla="*/ 58 w 178"/>
              <a:gd name="T45" fmla="*/ 3 h 172"/>
              <a:gd name="T46" fmla="*/ 21 w 178"/>
              <a:gd name="T47" fmla="*/ 28 h 172"/>
              <a:gd name="T48" fmla="*/ 1 w 178"/>
              <a:gd name="T49" fmla="*/ 88 h 172"/>
              <a:gd name="T50" fmla="*/ 24 w 178"/>
              <a:gd name="T51" fmla="*/ 135 h 172"/>
              <a:gd name="T52" fmla="*/ 8 w 178"/>
              <a:gd name="T53" fmla="*/ 58 h 172"/>
              <a:gd name="T54" fmla="*/ 18 w 178"/>
              <a:gd name="T55" fmla="*/ 42 h 172"/>
              <a:gd name="T56" fmla="*/ 22 w 178"/>
              <a:gd name="T57" fmla="*/ 39 h 172"/>
              <a:gd name="T58" fmla="*/ 129 w 178"/>
              <a:gd name="T59" fmla="*/ 20 h 172"/>
              <a:gd name="T60" fmla="*/ 125 w 178"/>
              <a:gd name="T61" fmla="*/ 20 h 172"/>
              <a:gd name="T62" fmla="*/ 135 w 178"/>
              <a:gd name="T63" fmla="*/ 31 h 172"/>
              <a:gd name="T64" fmla="*/ 90 w 178"/>
              <a:gd name="T65" fmla="*/ 14 h 172"/>
              <a:gd name="T66" fmla="*/ 120 w 178"/>
              <a:gd name="T67" fmla="*/ 25 h 172"/>
              <a:gd name="T68" fmla="*/ 103 w 178"/>
              <a:gd name="T69" fmla="*/ 21 h 172"/>
              <a:gd name="T70" fmla="*/ 104 w 178"/>
              <a:gd name="T71" fmla="*/ 23 h 172"/>
              <a:gd name="T72" fmla="*/ 140 w 178"/>
              <a:gd name="T73" fmla="*/ 72 h 172"/>
              <a:gd name="T74" fmla="*/ 134 w 178"/>
              <a:gd name="T75" fmla="*/ 63 h 172"/>
              <a:gd name="T76" fmla="*/ 137 w 178"/>
              <a:gd name="T77" fmla="*/ 61 h 172"/>
              <a:gd name="T78" fmla="*/ 103 w 178"/>
              <a:gd name="T79" fmla="*/ 11 h 172"/>
              <a:gd name="T80" fmla="*/ 105 w 178"/>
              <a:gd name="T81" fmla="*/ 11 h 172"/>
              <a:gd name="T82" fmla="*/ 24 w 178"/>
              <a:gd name="T83" fmla="*/ 31 h 172"/>
              <a:gd name="T84" fmla="*/ 24 w 178"/>
              <a:gd name="T85" fmla="*/ 25 h 172"/>
              <a:gd name="T86" fmla="*/ 145 w 178"/>
              <a:gd name="T87" fmla="*/ 150 h 172"/>
              <a:gd name="T88" fmla="*/ 126 w 178"/>
              <a:gd name="T89" fmla="*/ 162 h 172"/>
              <a:gd name="T90" fmla="*/ 148 w 178"/>
              <a:gd name="T91" fmla="*/ 105 h 172"/>
              <a:gd name="T92" fmla="*/ 128 w 178"/>
              <a:gd name="T93" fmla="*/ 129 h 172"/>
              <a:gd name="T94" fmla="*/ 141 w 178"/>
              <a:gd name="T95" fmla="*/ 132 h 172"/>
              <a:gd name="T96" fmla="*/ 126 w 178"/>
              <a:gd name="T97" fmla="*/ 143 h 172"/>
              <a:gd name="T98" fmla="*/ 108 w 178"/>
              <a:gd name="T99" fmla="*/ 155 h 172"/>
              <a:gd name="T100" fmla="*/ 97 w 178"/>
              <a:gd name="T101" fmla="*/ 139 h 172"/>
              <a:gd name="T102" fmla="*/ 95 w 178"/>
              <a:gd name="T103" fmla="*/ 133 h 172"/>
              <a:gd name="T104" fmla="*/ 57 w 178"/>
              <a:gd name="T105" fmla="*/ 166 h 172"/>
              <a:gd name="T106" fmla="*/ 84 w 178"/>
              <a:gd name="T107" fmla="*/ 172 h 172"/>
              <a:gd name="T108" fmla="*/ 100 w 178"/>
              <a:gd name="T109" fmla="*/ 167 h 172"/>
              <a:gd name="T110" fmla="*/ 69 w 178"/>
              <a:gd name="T111" fmla="*/ 163 h 172"/>
              <a:gd name="T112" fmla="*/ 42 w 178"/>
              <a:gd name="T113" fmla="*/ 152 h 172"/>
              <a:gd name="T114" fmla="*/ 16 w 178"/>
              <a:gd name="T115" fmla="*/ 48 h 172"/>
              <a:gd name="T116" fmla="*/ 50 w 178"/>
              <a:gd name="T117" fmla="*/ 14 h 172"/>
              <a:gd name="T118" fmla="*/ 80 w 178"/>
              <a:gd name="T119" fmla="*/ 31 h 172"/>
              <a:gd name="T120" fmla="*/ 110 w 178"/>
              <a:gd name="T121" fmla="*/ 28 h 172"/>
              <a:gd name="T122" fmla="*/ 127 w 178"/>
              <a:gd name="T123" fmla="*/ 3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72">
                <a:moveTo>
                  <a:pt x="135" y="78"/>
                </a:moveTo>
                <a:cubicBezTo>
                  <a:pt x="135" y="77"/>
                  <a:pt x="135" y="75"/>
                  <a:pt x="135" y="74"/>
                </a:cubicBezTo>
                <a:cubicBezTo>
                  <a:pt x="135" y="72"/>
                  <a:pt x="134" y="70"/>
                  <a:pt x="134" y="69"/>
                </a:cubicBezTo>
                <a:cubicBezTo>
                  <a:pt x="133" y="65"/>
                  <a:pt x="131" y="60"/>
                  <a:pt x="129" y="56"/>
                </a:cubicBezTo>
                <a:cubicBezTo>
                  <a:pt x="127" y="52"/>
                  <a:pt x="124" y="48"/>
                  <a:pt x="121" y="45"/>
                </a:cubicBezTo>
                <a:cubicBezTo>
                  <a:pt x="121" y="45"/>
                  <a:pt x="121" y="45"/>
                  <a:pt x="120" y="45"/>
                </a:cubicBezTo>
                <a:cubicBezTo>
                  <a:pt x="120" y="45"/>
                  <a:pt x="120" y="44"/>
                  <a:pt x="120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9" y="43"/>
                  <a:pt x="118" y="42"/>
                  <a:pt x="118" y="43"/>
                </a:cubicBezTo>
                <a:cubicBezTo>
                  <a:pt x="118" y="42"/>
                  <a:pt x="117" y="41"/>
                  <a:pt x="117" y="41"/>
                </a:cubicBezTo>
                <a:cubicBezTo>
                  <a:pt x="116" y="40"/>
                  <a:pt x="114" y="39"/>
                  <a:pt x="112" y="38"/>
                </a:cubicBezTo>
                <a:cubicBezTo>
                  <a:pt x="110" y="37"/>
                  <a:pt x="108" y="36"/>
                  <a:pt x="106" y="35"/>
                </a:cubicBezTo>
                <a:cubicBezTo>
                  <a:pt x="104" y="34"/>
                  <a:pt x="103" y="34"/>
                  <a:pt x="101" y="34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1" y="33"/>
                  <a:pt x="100" y="33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33"/>
                  <a:pt x="98" y="32"/>
                  <a:pt x="96" y="32"/>
                </a:cubicBezTo>
                <a:cubicBezTo>
                  <a:pt x="96" y="32"/>
                  <a:pt x="96" y="32"/>
                  <a:pt x="95" y="32"/>
                </a:cubicBezTo>
                <a:cubicBezTo>
                  <a:pt x="95" y="32"/>
                  <a:pt x="96" y="32"/>
                  <a:pt x="96" y="33"/>
                </a:cubicBezTo>
                <a:cubicBezTo>
                  <a:pt x="97" y="33"/>
                  <a:pt x="96" y="32"/>
                  <a:pt x="97" y="32"/>
                </a:cubicBezTo>
                <a:cubicBezTo>
                  <a:pt x="98" y="32"/>
                  <a:pt x="96" y="32"/>
                  <a:pt x="97" y="33"/>
                </a:cubicBezTo>
                <a:cubicBezTo>
                  <a:pt x="95" y="32"/>
                  <a:pt x="97" y="33"/>
                  <a:pt x="96" y="33"/>
                </a:cubicBezTo>
                <a:cubicBezTo>
                  <a:pt x="96" y="33"/>
                  <a:pt x="97" y="33"/>
                  <a:pt x="97" y="33"/>
                </a:cubicBezTo>
                <a:cubicBezTo>
                  <a:pt x="98" y="34"/>
                  <a:pt x="98" y="34"/>
                  <a:pt x="98" y="34"/>
                </a:cubicBezTo>
                <a:cubicBezTo>
                  <a:pt x="99" y="34"/>
                  <a:pt x="98" y="34"/>
                  <a:pt x="99" y="34"/>
                </a:cubicBezTo>
                <a:cubicBezTo>
                  <a:pt x="99" y="34"/>
                  <a:pt x="99" y="33"/>
                  <a:pt x="98" y="33"/>
                </a:cubicBezTo>
                <a:cubicBezTo>
                  <a:pt x="99" y="33"/>
                  <a:pt x="100" y="34"/>
                  <a:pt x="100" y="33"/>
                </a:cubicBezTo>
                <a:cubicBezTo>
                  <a:pt x="101" y="33"/>
                  <a:pt x="101" y="34"/>
                  <a:pt x="101" y="34"/>
                </a:cubicBezTo>
                <a:cubicBezTo>
                  <a:pt x="101" y="34"/>
                  <a:pt x="101" y="34"/>
                  <a:pt x="102" y="34"/>
                </a:cubicBezTo>
                <a:cubicBezTo>
                  <a:pt x="102" y="34"/>
                  <a:pt x="101" y="34"/>
                  <a:pt x="102" y="35"/>
                </a:cubicBezTo>
                <a:cubicBezTo>
                  <a:pt x="103" y="35"/>
                  <a:pt x="102" y="35"/>
                  <a:pt x="103" y="35"/>
                </a:cubicBezTo>
                <a:cubicBezTo>
                  <a:pt x="103" y="35"/>
                  <a:pt x="103" y="35"/>
                  <a:pt x="104" y="35"/>
                </a:cubicBezTo>
                <a:cubicBezTo>
                  <a:pt x="103" y="35"/>
                  <a:pt x="102" y="35"/>
                  <a:pt x="101" y="35"/>
                </a:cubicBezTo>
                <a:cubicBezTo>
                  <a:pt x="102" y="35"/>
                  <a:pt x="101" y="35"/>
                  <a:pt x="100" y="35"/>
                </a:cubicBezTo>
                <a:cubicBezTo>
                  <a:pt x="99" y="35"/>
                  <a:pt x="99" y="35"/>
                  <a:pt x="99" y="34"/>
                </a:cubicBezTo>
                <a:cubicBezTo>
                  <a:pt x="99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3"/>
                  <a:pt x="95" y="34"/>
                  <a:pt x="94" y="33"/>
                </a:cubicBezTo>
                <a:cubicBezTo>
                  <a:pt x="94" y="33"/>
                  <a:pt x="95" y="33"/>
                  <a:pt x="95" y="33"/>
                </a:cubicBezTo>
                <a:cubicBezTo>
                  <a:pt x="94" y="33"/>
                  <a:pt x="93" y="33"/>
                  <a:pt x="93" y="33"/>
                </a:cubicBezTo>
                <a:cubicBezTo>
                  <a:pt x="92" y="33"/>
                  <a:pt x="93" y="33"/>
                  <a:pt x="93" y="33"/>
                </a:cubicBezTo>
                <a:cubicBezTo>
                  <a:pt x="93" y="33"/>
                  <a:pt x="92" y="33"/>
                  <a:pt x="91" y="32"/>
                </a:cubicBezTo>
                <a:cubicBezTo>
                  <a:pt x="91" y="32"/>
                  <a:pt x="90" y="32"/>
                  <a:pt x="90" y="33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2"/>
                  <a:pt x="89" y="33"/>
                  <a:pt x="88" y="33"/>
                </a:cubicBezTo>
                <a:cubicBezTo>
                  <a:pt x="88" y="32"/>
                  <a:pt x="87" y="32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6" y="32"/>
                  <a:pt x="85" y="32"/>
                  <a:pt x="84" y="32"/>
                </a:cubicBezTo>
                <a:cubicBezTo>
                  <a:pt x="84" y="32"/>
                  <a:pt x="85" y="32"/>
                  <a:pt x="85" y="32"/>
                </a:cubicBezTo>
                <a:cubicBezTo>
                  <a:pt x="84" y="32"/>
                  <a:pt x="84" y="32"/>
                  <a:pt x="83" y="33"/>
                </a:cubicBezTo>
                <a:cubicBezTo>
                  <a:pt x="83" y="32"/>
                  <a:pt x="83" y="32"/>
                  <a:pt x="82" y="32"/>
                </a:cubicBezTo>
                <a:cubicBezTo>
                  <a:pt x="82" y="32"/>
                  <a:pt x="82" y="32"/>
                  <a:pt x="82" y="33"/>
                </a:cubicBezTo>
                <a:cubicBezTo>
                  <a:pt x="81" y="33"/>
                  <a:pt x="81" y="32"/>
                  <a:pt x="81" y="32"/>
                </a:cubicBezTo>
                <a:cubicBezTo>
                  <a:pt x="80" y="32"/>
                  <a:pt x="81" y="33"/>
                  <a:pt x="80" y="33"/>
                </a:cubicBezTo>
                <a:cubicBezTo>
                  <a:pt x="80" y="32"/>
                  <a:pt x="79" y="33"/>
                  <a:pt x="79" y="32"/>
                </a:cubicBezTo>
                <a:cubicBezTo>
                  <a:pt x="78" y="33"/>
                  <a:pt x="77" y="33"/>
                  <a:pt x="76" y="33"/>
                </a:cubicBezTo>
                <a:cubicBezTo>
                  <a:pt x="76" y="33"/>
                  <a:pt x="76" y="33"/>
                  <a:pt x="75" y="33"/>
                </a:cubicBezTo>
                <a:cubicBezTo>
                  <a:pt x="75" y="33"/>
                  <a:pt x="76" y="33"/>
                  <a:pt x="76" y="33"/>
                </a:cubicBezTo>
                <a:cubicBezTo>
                  <a:pt x="77" y="33"/>
                  <a:pt x="78" y="33"/>
                  <a:pt x="78" y="33"/>
                </a:cubicBezTo>
                <a:cubicBezTo>
                  <a:pt x="81" y="33"/>
                  <a:pt x="85" y="33"/>
                  <a:pt x="90" y="33"/>
                </a:cubicBezTo>
                <a:cubicBezTo>
                  <a:pt x="89" y="34"/>
                  <a:pt x="87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4" y="33"/>
                  <a:pt x="85" y="34"/>
                  <a:pt x="84" y="34"/>
                </a:cubicBezTo>
                <a:cubicBezTo>
                  <a:pt x="84" y="33"/>
                  <a:pt x="83" y="33"/>
                  <a:pt x="82" y="33"/>
                </a:cubicBezTo>
                <a:cubicBezTo>
                  <a:pt x="82" y="33"/>
                  <a:pt x="81" y="33"/>
                  <a:pt x="80" y="33"/>
                </a:cubicBezTo>
                <a:cubicBezTo>
                  <a:pt x="79" y="33"/>
                  <a:pt x="80" y="33"/>
                  <a:pt x="80" y="34"/>
                </a:cubicBezTo>
                <a:cubicBezTo>
                  <a:pt x="79" y="34"/>
                  <a:pt x="79" y="34"/>
                  <a:pt x="78" y="34"/>
                </a:cubicBezTo>
                <a:cubicBezTo>
                  <a:pt x="78" y="34"/>
                  <a:pt x="79" y="33"/>
                  <a:pt x="78" y="33"/>
                </a:cubicBezTo>
                <a:cubicBezTo>
                  <a:pt x="78" y="34"/>
                  <a:pt x="78" y="34"/>
                  <a:pt x="77" y="35"/>
                </a:cubicBezTo>
                <a:cubicBezTo>
                  <a:pt x="76" y="35"/>
                  <a:pt x="75" y="35"/>
                  <a:pt x="74" y="35"/>
                </a:cubicBezTo>
                <a:cubicBezTo>
                  <a:pt x="73" y="36"/>
                  <a:pt x="72" y="36"/>
                  <a:pt x="71" y="36"/>
                </a:cubicBezTo>
                <a:cubicBezTo>
                  <a:pt x="71" y="36"/>
                  <a:pt x="71" y="36"/>
                  <a:pt x="72" y="37"/>
                </a:cubicBezTo>
                <a:cubicBezTo>
                  <a:pt x="71" y="37"/>
                  <a:pt x="70" y="37"/>
                  <a:pt x="69" y="37"/>
                </a:cubicBezTo>
                <a:cubicBezTo>
                  <a:pt x="68" y="38"/>
                  <a:pt x="67" y="38"/>
                  <a:pt x="67" y="38"/>
                </a:cubicBezTo>
                <a:cubicBezTo>
                  <a:pt x="67" y="37"/>
                  <a:pt x="70" y="37"/>
                  <a:pt x="71" y="36"/>
                </a:cubicBezTo>
                <a:cubicBezTo>
                  <a:pt x="70" y="36"/>
                  <a:pt x="68" y="37"/>
                  <a:pt x="66" y="38"/>
                </a:cubicBezTo>
                <a:cubicBezTo>
                  <a:pt x="65" y="38"/>
                  <a:pt x="63" y="39"/>
                  <a:pt x="61" y="39"/>
                </a:cubicBezTo>
                <a:cubicBezTo>
                  <a:pt x="61" y="40"/>
                  <a:pt x="62" y="39"/>
                  <a:pt x="62" y="40"/>
                </a:cubicBezTo>
                <a:cubicBezTo>
                  <a:pt x="60" y="40"/>
                  <a:pt x="60" y="41"/>
                  <a:pt x="60" y="41"/>
                </a:cubicBezTo>
                <a:cubicBezTo>
                  <a:pt x="59" y="41"/>
                  <a:pt x="60" y="41"/>
                  <a:pt x="59" y="42"/>
                </a:cubicBezTo>
                <a:cubicBezTo>
                  <a:pt x="59" y="42"/>
                  <a:pt x="60" y="42"/>
                  <a:pt x="60" y="41"/>
                </a:cubicBezTo>
                <a:cubicBezTo>
                  <a:pt x="60" y="42"/>
                  <a:pt x="60" y="42"/>
                  <a:pt x="60" y="41"/>
                </a:cubicBezTo>
                <a:cubicBezTo>
                  <a:pt x="60" y="42"/>
                  <a:pt x="58" y="43"/>
                  <a:pt x="59" y="43"/>
                </a:cubicBezTo>
                <a:cubicBezTo>
                  <a:pt x="58" y="44"/>
                  <a:pt x="58" y="43"/>
                  <a:pt x="57" y="44"/>
                </a:cubicBezTo>
                <a:cubicBezTo>
                  <a:pt x="57" y="44"/>
                  <a:pt x="58" y="44"/>
                  <a:pt x="58" y="44"/>
                </a:cubicBezTo>
                <a:cubicBezTo>
                  <a:pt x="57" y="45"/>
                  <a:pt x="57" y="44"/>
                  <a:pt x="56" y="45"/>
                </a:cubicBezTo>
                <a:cubicBezTo>
                  <a:pt x="56" y="45"/>
                  <a:pt x="57" y="45"/>
                  <a:pt x="56" y="45"/>
                </a:cubicBezTo>
                <a:cubicBezTo>
                  <a:pt x="55" y="45"/>
                  <a:pt x="53" y="47"/>
                  <a:pt x="51" y="49"/>
                </a:cubicBezTo>
                <a:cubicBezTo>
                  <a:pt x="51" y="49"/>
                  <a:pt x="51" y="49"/>
                  <a:pt x="50" y="49"/>
                </a:cubicBezTo>
                <a:cubicBezTo>
                  <a:pt x="50" y="50"/>
                  <a:pt x="49" y="51"/>
                  <a:pt x="49" y="51"/>
                </a:cubicBezTo>
                <a:cubicBezTo>
                  <a:pt x="49" y="52"/>
                  <a:pt x="49" y="51"/>
                  <a:pt x="50" y="51"/>
                </a:cubicBezTo>
                <a:cubicBezTo>
                  <a:pt x="50" y="51"/>
                  <a:pt x="49" y="51"/>
                  <a:pt x="50" y="51"/>
                </a:cubicBezTo>
                <a:cubicBezTo>
                  <a:pt x="48" y="53"/>
                  <a:pt x="47" y="54"/>
                  <a:pt x="47" y="55"/>
                </a:cubicBezTo>
                <a:cubicBezTo>
                  <a:pt x="46" y="57"/>
                  <a:pt x="45" y="58"/>
                  <a:pt x="44" y="60"/>
                </a:cubicBezTo>
                <a:cubicBezTo>
                  <a:pt x="44" y="61"/>
                  <a:pt x="43" y="62"/>
                  <a:pt x="43" y="63"/>
                </a:cubicBezTo>
                <a:cubicBezTo>
                  <a:pt x="43" y="64"/>
                  <a:pt x="42" y="65"/>
                  <a:pt x="42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6"/>
                  <a:pt x="41" y="67"/>
                  <a:pt x="41" y="68"/>
                </a:cubicBezTo>
                <a:cubicBezTo>
                  <a:pt x="41" y="68"/>
                  <a:pt x="42" y="67"/>
                  <a:pt x="42" y="68"/>
                </a:cubicBezTo>
                <a:cubicBezTo>
                  <a:pt x="41" y="68"/>
                  <a:pt x="41" y="69"/>
                  <a:pt x="41" y="69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71"/>
                  <a:pt x="41" y="72"/>
                  <a:pt x="41" y="73"/>
                </a:cubicBezTo>
                <a:cubicBezTo>
                  <a:pt x="40" y="74"/>
                  <a:pt x="40" y="76"/>
                  <a:pt x="40" y="77"/>
                </a:cubicBezTo>
                <a:cubicBezTo>
                  <a:pt x="40" y="78"/>
                  <a:pt x="41" y="77"/>
                  <a:pt x="40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9"/>
                  <a:pt x="40" y="79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1"/>
                  <a:pt x="41" y="81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40" y="84"/>
                  <a:pt x="40" y="85"/>
                  <a:pt x="41" y="86"/>
                </a:cubicBezTo>
                <a:cubicBezTo>
                  <a:pt x="41" y="87"/>
                  <a:pt x="41" y="88"/>
                  <a:pt x="41" y="89"/>
                </a:cubicBezTo>
                <a:cubicBezTo>
                  <a:pt x="41" y="90"/>
                  <a:pt x="41" y="90"/>
                  <a:pt x="41" y="91"/>
                </a:cubicBezTo>
                <a:cubicBezTo>
                  <a:pt x="41" y="91"/>
                  <a:pt x="42" y="93"/>
                  <a:pt x="42" y="94"/>
                </a:cubicBezTo>
                <a:cubicBezTo>
                  <a:pt x="42" y="94"/>
                  <a:pt x="42" y="94"/>
                  <a:pt x="42" y="95"/>
                </a:cubicBezTo>
                <a:cubicBezTo>
                  <a:pt x="42" y="95"/>
                  <a:pt x="42" y="94"/>
                  <a:pt x="43" y="94"/>
                </a:cubicBezTo>
                <a:cubicBezTo>
                  <a:pt x="43" y="96"/>
                  <a:pt x="44" y="97"/>
                  <a:pt x="45" y="99"/>
                </a:cubicBezTo>
                <a:cubicBezTo>
                  <a:pt x="45" y="99"/>
                  <a:pt x="45" y="101"/>
                  <a:pt x="46" y="100"/>
                </a:cubicBezTo>
                <a:cubicBezTo>
                  <a:pt x="46" y="102"/>
                  <a:pt x="47" y="103"/>
                  <a:pt x="48" y="104"/>
                </a:cubicBezTo>
                <a:cubicBezTo>
                  <a:pt x="48" y="105"/>
                  <a:pt x="49" y="106"/>
                  <a:pt x="50" y="107"/>
                </a:cubicBezTo>
                <a:cubicBezTo>
                  <a:pt x="51" y="108"/>
                  <a:pt x="52" y="109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7" y="114"/>
                  <a:pt x="58" y="115"/>
                </a:cubicBezTo>
                <a:cubicBezTo>
                  <a:pt x="59" y="115"/>
                  <a:pt x="57" y="115"/>
                  <a:pt x="57" y="114"/>
                </a:cubicBezTo>
                <a:cubicBezTo>
                  <a:pt x="59" y="115"/>
                  <a:pt x="61" y="117"/>
                  <a:pt x="63" y="118"/>
                </a:cubicBezTo>
                <a:cubicBezTo>
                  <a:pt x="63" y="119"/>
                  <a:pt x="64" y="118"/>
                  <a:pt x="65" y="119"/>
                </a:cubicBezTo>
                <a:cubicBezTo>
                  <a:pt x="65" y="119"/>
                  <a:pt x="66" y="119"/>
                  <a:pt x="66" y="119"/>
                </a:cubicBezTo>
                <a:cubicBezTo>
                  <a:pt x="66" y="119"/>
                  <a:pt x="66" y="120"/>
                  <a:pt x="66" y="120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8" y="122"/>
                  <a:pt x="69" y="122"/>
                  <a:pt x="70" y="123"/>
                </a:cubicBezTo>
                <a:cubicBezTo>
                  <a:pt x="70" y="122"/>
                  <a:pt x="71" y="123"/>
                  <a:pt x="72" y="123"/>
                </a:cubicBezTo>
                <a:cubicBezTo>
                  <a:pt x="74" y="123"/>
                  <a:pt x="75" y="124"/>
                  <a:pt x="75" y="123"/>
                </a:cubicBezTo>
                <a:cubicBezTo>
                  <a:pt x="73" y="123"/>
                  <a:pt x="72" y="123"/>
                  <a:pt x="70" y="122"/>
                </a:cubicBezTo>
                <a:cubicBezTo>
                  <a:pt x="70" y="122"/>
                  <a:pt x="71" y="122"/>
                  <a:pt x="72" y="122"/>
                </a:cubicBezTo>
                <a:cubicBezTo>
                  <a:pt x="73" y="122"/>
                  <a:pt x="73" y="123"/>
                  <a:pt x="73" y="122"/>
                </a:cubicBezTo>
                <a:cubicBezTo>
                  <a:pt x="74" y="122"/>
                  <a:pt x="74" y="123"/>
                  <a:pt x="74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2"/>
                  <a:pt x="76" y="123"/>
                  <a:pt x="75" y="122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5" y="122"/>
                  <a:pt x="74" y="122"/>
                  <a:pt x="74" y="122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5" y="122"/>
                  <a:pt x="75" y="122"/>
                  <a:pt x="76" y="122"/>
                </a:cubicBezTo>
                <a:cubicBezTo>
                  <a:pt x="76" y="122"/>
                  <a:pt x="76" y="122"/>
                  <a:pt x="77" y="122"/>
                </a:cubicBezTo>
                <a:cubicBezTo>
                  <a:pt x="77" y="123"/>
                  <a:pt x="78" y="123"/>
                  <a:pt x="77" y="123"/>
                </a:cubicBezTo>
                <a:cubicBezTo>
                  <a:pt x="78" y="124"/>
                  <a:pt x="77" y="124"/>
                  <a:pt x="78" y="124"/>
                </a:cubicBezTo>
                <a:cubicBezTo>
                  <a:pt x="78" y="124"/>
                  <a:pt x="79" y="124"/>
                  <a:pt x="79" y="124"/>
                </a:cubicBezTo>
                <a:cubicBezTo>
                  <a:pt x="79" y="124"/>
                  <a:pt x="80" y="124"/>
                  <a:pt x="80" y="124"/>
                </a:cubicBezTo>
                <a:cubicBezTo>
                  <a:pt x="81" y="124"/>
                  <a:pt x="81" y="124"/>
                  <a:pt x="82" y="124"/>
                </a:cubicBezTo>
                <a:cubicBezTo>
                  <a:pt x="83" y="124"/>
                  <a:pt x="82" y="124"/>
                  <a:pt x="83" y="124"/>
                </a:cubicBezTo>
                <a:cubicBezTo>
                  <a:pt x="83" y="124"/>
                  <a:pt x="84" y="124"/>
                  <a:pt x="84" y="125"/>
                </a:cubicBezTo>
                <a:cubicBezTo>
                  <a:pt x="85" y="124"/>
                  <a:pt x="86" y="124"/>
                  <a:pt x="86" y="124"/>
                </a:cubicBezTo>
                <a:cubicBezTo>
                  <a:pt x="87" y="124"/>
                  <a:pt x="88" y="124"/>
                  <a:pt x="87" y="125"/>
                </a:cubicBezTo>
                <a:cubicBezTo>
                  <a:pt x="88" y="124"/>
                  <a:pt x="89" y="125"/>
                  <a:pt x="91" y="125"/>
                </a:cubicBezTo>
                <a:cubicBezTo>
                  <a:pt x="91" y="125"/>
                  <a:pt x="92" y="125"/>
                  <a:pt x="92" y="124"/>
                </a:cubicBezTo>
                <a:cubicBezTo>
                  <a:pt x="93" y="124"/>
                  <a:pt x="92" y="125"/>
                  <a:pt x="93" y="125"/>
                </a:cubicBezTo>
                <a:cubicBezTo>
                  <a:pt x="93" y="125"/>
                  <a:pt x="93" y="124"/>
                  <a:pt x="93" y="124"/>
                </a:cubicBezTo>
                <a:cubicBezTo>
                  <a:pt x="94" y="124"/>
                  <a:pt x="95" y="124"/>
                  <a:pt x="95" y="124"/>
                </a:cubicBezTo>
                <a:cubicBezTo>
                  <a:pt x="96" y="124"/>
                  <a:pt x="96" y="124"/>
                  <a:pt x="97" y="124"/>
                </a:cubicBezTo>
                <a:cubicBezTo>
                  <a:pt x="97" y="124"/>
                  <a:pt x="96" y="124"/>
                  <a:pt x="96" y="124"/>
                </a:cubicBezTo>
                <a:cubicBezTo>
                  <a:pt x="95" y="124"/>
                  <a:pt x="95" y="125"/>
                  <a:pt x="93" y="125"/>
                </a:cubicBezTo>
                <a:cubicBezTo>
                  <a:pt x="93" y="125"/>
                  <a:pt x="93" y="125"/>
                  <a:pt x="92" y="125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4" y="125"/>
                  <a:pt x="94" y="125"/>
                </a:cubicBezTo>
                <a:cubicBezTo>
                  <a:pt x="94" y="125"/>
                  <a:pt x="95" y="125"/>
                  <a:pt x="94" y="126"/>
                </a:cubicBezTo>
                <a:cubicBezTo>
                  <a:pt x="94" y="126"/>
                  <a:pt x="95" y="125"/>
                  <a:pt x="95" y="125"/>
                </a:cubicBezTo>
                <a:cubicBezTo>
                  <a:pt x="94" y="125"/>
                  <a:pt x="95" y="125"/>
                  <a:pt x="96" y="124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125"/>
                  <a:pt x="96" y="125"/>
                  <a:pt x="97" y="125"/>
                </a:cubicBezTo>
                <a:cubicBezTo>
                  <a:pt x="96" y="125"/>
                  <a:pt x="96" y="124"/>
                  <a:pt x="97" y="124"/>
                </a:cubicBezTo>
                <a:cubicBezTo>
                  <a:pt x="99" y="124"/>
                  <a:pt x="99" y="123"/>
                  <a:pt x="101" y="122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03" y="123"/>
                  <a:pt x="103" y="122"/>
                  <a:pt x="104" y="122"/>
                </a:cubicBezTo>
                <a:cubicBezTo>
                  <a:pt x="104" y="122"/>
                  <a:pt x="103" y="122"/>
                  <a:pt x="105" y="121"/>
                </a:cubicBezTo>
                <a:cubicBezTo>
                  <a:pt x="105" y="121"/>
                  <a:pt x="105" y="121"/>
                  <a:pt x="105" y="122"/>
                </a:cubicBezTo>
                <a:cubicBezTo>
                  <a:pt x="106" y="121"/>
                  <a:pt x="105" y="121"/>
                  <a:pt x="105" y="121"/>
                </a:cubicBezTo>
                <a:cubicBezTo>
                  <a:pt x="107" y="121"/>
                  <a:pt x="106" y="120"/>
                  <a:pt x="108" y="120"/>
                </a:cubicBezTo>
                <a:cubicBezTo>
                  <a:pt x="109" y="119"/>
                  <a:pt x="108" y="119"/>
                  <a:pt x="108" y="119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09" y="119"/>
                  <a:pt x="109" y="119"/>
                  <a:pt x="109" y="120"/>
                </a:cubicBezTo>
                <a:cubicBezTo>
                  <a:pt x="106" y="122"/>
                  <a:pt x="102" y="124"/>
                  <a:pt x="99" y="125"/>
                </a:cubicBezTo>
                <a:cubicBezTo>
                  <a:pt x="100" y="125"/>
                  <a:pt x="100" y="125"/>
                  <a:pt x="101" y="124"/>
                </a:cubicBezTo>
                <a:cubicBezTo>
                  <a:pt x="102" y="124"/>
                  <a:pt x="103" y="124"/>
                  <a:pt x="103" y="123"/>
                </a:cubicBezTo>
                <a:cubicBezTo>
                  <a:pt x="104" y="123"/>
                  <a:pt x="103" y="124"/>
                  <a:pt x="104" y="123"/>
                </a:cubicBezTo>
                <a:cubicBezTo>
                  <a:pt x="105" y="123"/>
                  <a:pt x="104" y="123"/>
                  <a:pt x="105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7" y="122"/>
                  <a:pt x="108" y="121"/>
                  <a:pt x="109" y="120"/>
                </a:cubicBezTo>
                <a:cubicBezTo>
                  <a:pt x="111" y="119"/>
                  <a:pt x="112" y="118"/>
                  <a:pt x="113" y="117"/>
                </a:cubicBezTo>
                <a:cubicBezTo>
                  <a:pt x="114" y="117"/>
                  <a:pt x="113" y="118"/>
                  <a:pt x="113" y="118"/>
                </a:cubicBezTo>
                <a:cubicBezTo>
                  <a:pt x="114" y="118"/>
                  <a:pt x="115" y="117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4" y="118"/>
                  <a:pt x="112" y="120"/>
                  <a:pt x="111" y="121"/>
                </a:cubicBezTo>
                <a:cubicBezTo>
                  <a:pt x="110" y="121"/>
                  <a:pt x="110" y="121"/>
                  <a:pt x="110" y="122"/>
                </a:cubicBezTo>
                <a:cubicBezTo>
                  <a:pt x="110" y="121"/>
                  <a:pt x="110" y="122"/>
                  <a:pt x="111" y="122"/>
                </a:cubicBezTo>
                <a:cubicBezTo>
                  <a:pt x="111" y="122"/>
                  <a:pt x="110" y="122"/>
                  <a:pt x="110" y="122"/>
                </a:cubicBezTo>
                <a:cubicBezTo>
                  <a:pt x="110" y="122"/>
                  <a:pt x="111" y="122"/>
                  <a:pt x="111" y="122"/>
                </a:cubicBezTo>
                <a:cubicBezTo>
                  <a:pt x="113" y="121"/>
                  <a:pt x="113" y="121"/>
                  <a:pt x="114" y="120"/>
                </a:cubicBezTo>
                <a:cubicBezTo>
                  <a:pt x="115" y="120"/>
                  <a:pt x="115" y="119"/>
                  <a:pt x="116" y="119"/>
                </a:cubicBezTo>
                <a:cubicBezTo>
                  <a:pt x="116" y="119"/>
                  <a:pt x="116" y="119"/>
                  <a:pt x="117" y="118"/>
                </a:cubicBezTo>
                <a:cubicBezTo>
                  <a:pt x="117" y="118"/>
                  <a:pt x="118" y="118"/>
                  <a:pt x="118" y="118"/>
                </a:cubicBezTo>
                <a:cubicBezTo>
                  <a:pt x="119" y="117"/>
                  <a:pt x="120" y="116"/>
                  <a:pt x="120" y="116"/>
                </a:cubicBezTo>
                <a:cubicBezTo>
                  <a:pt x="121" y="115"/>
                  <a:pt x="122" y="114"/>
                  <a:pt x="122" y="113"/>
                </a:cubicBezTo>
                <a:cubicBezTo>
                  <a:pt x="123" y="113"/>
                  <a:pt x="124" y="112"/>
                  <a:pt x="124" y="112"/>
                </a:cubicBezTo>
                <a:cubicBezTo>
                  <a:pt x="122" y="115"/>
                  <a:pt x="120" y="117"/>
                  <a:pt x="118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20"/>
                  <a:pt x="117" y="119"/>
                  <a:pt x="117" y="119"/>
                </a:cubicBezTo>
                <a:cubicBezTo>
                  <a:pt x="117" y="119"/>
                  <a:pt x="116" y="120"/>
                  <a:pt x="116" y="120"/>
                </a:cubicBezTo>
                <a:cubicBezTo>
                  <a:pt x="116" y="120"/>
                  <a:pt x="115" y="120"/>
                  <a:pt x="115" y="120"/>
                </a:cubicBezTo>
                <a:cubicBezTo>
                  <a:pt x="114" y="121"/>
                  <a:pt x="117" y="120"/>
                  <a:pt x="116" y="121"/>
                </a:cubicBezTo>
                <a:cubicBezTo>
                  <a:pt x="117" y="121"/>
                  <a:pt x="117" y="120"/>
                  <a:pt x="117" y="121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8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19"/>
                  <a:pt x="118" y="119"/>
                </a:cubicBezTo>
                <a:cubicBezTo>
                  <a:pt x="118" y="119"/>
                  <a:pt x="118" y="120"/>
                  <a:pt x="118" y="120"/>
                </a:cubicBezTo>
                <a:cubicBezTo>
                  <a:pt x="118" y="119"/>
                  <a:pt x="119" y="120"/>
                  <a:pt x="119" y="119"/>
                </a:cubicBezTo>
                <a:cubicBezTo>
                  <a:pt x="120" y="119"/>
                  <a:pt x="119" y="119"/>
                  <a:pt x="120" y="118"/>
                </a:cubicBezTo>
                <a:cubicBezTo>
                  <a:pt x="120" y="119"/>
                  <a:pt x="120" y="118"/>
                  <a:pt x="121" y="118"/>
                </a:cubicBezTo>
                <a:cubicBezTo>
                  <a:pt x="121" y="118"/>
                  <a:pt x="122" y="117"/>
                  <a:pt x="122" y="117"/>
                </a:cubicBezTo>
                <a:cubicBezTo>
                  <a:pt x="122" y="118"/>
                  <a:pt x="121" y="118"/>
                  <a:pt x="121" y="119"/>
                </a:cubicBezTo>
                <a:cubicBezTo>
                  <a:pt x="120" y="119"/>
                  <a:pt x="121" y="119"/>
                  <a:pt x="121" y="119"/>
                </a:cubicBezTo>
                <a:cubicBezTo>
                  <a:pt x="120" y="120"/>
                  <a:pt x="120" y="120"/>
                  <a:pt x="119" y="121"/>
                </a:cubicBezTo>
                <a:cubicBezTo>
                  <a:pt x="118" y="121"/>
                  <a:pt x="117" y="122"/>
                  <a:pt x="116" y="122"/>
                </a:cubicBezTo>
                <a:cubicBezTo>
                  <a:pt x="115" y="123"/>
                  <a:pt x="115" y="123"/>
                  <a:pt x="114" y="123"/>
                </a:cubicBezTo>
                <a:cubicBezTo>
                  <a:pt x="114" y="124"/>
                  <a:pt x="113" y="124"/>
                  <a:pt x="112" y="124"/>
                </a:cubicBezTo>
                <a:cubicBezTo>
                  <a:pt x="113" y="123"/>
                  <a:pt x="113" y="123"/>
                  <a:pt x="112" y="123"/>
                </a:cubicBezTo>
                <a:cubicBezTo>
                  <a:pt x="112" y="124"/>
                  <a:pt x="111" y="124"/>
                  <a:pt x="111" y="125"/>
                </a:cubicBezTo>
                <a:cubicBezTo>
                  <a:pt x="111" y="125"/>
                  <a:pt x="111" y="124"/>
                  <a:pt x="112" y="124"/>
                </a:cubicBezTo>
                <a:cubicBezTo>
                  <a:pt x="113" y="124"/>
                  <a:pt x="111" y="126"/>
                  <a:pt x="109" y="126"/>
                </a:cubicBezTo>
                <a:cubicBezTo>
                  <a:pt x="108" y="127"/>
                  <a:pt x="109" y="127"/>
                  <a:pt x="110" y="127"/>
                </a:cubicBezTo>
                <a:cubicBezTo>
                  <a:pt x="108" y="128"/>
                  <a:pt x="110" y="127"/>
                  <a:pt x="109" y="128"/>
                </a:cubicBezTo>
                <a:cubicBezTo>
                  <a:pt x="109" y="128"/>
                  <a:pt x="108" y="128"/>
                  <a:pt x="108" y="128"/>
                </a:cubicBezTo>
                <a:cubicBezTo>
                  <a:pt x="107" y="128"/>
                  <a:pt x="106" y="129"/>
                  <a:pt x="106" y="129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6" y="129"/>
                  <a:pt x="104" y="129"/>
                  <a:pt x="104" y="130"/>
                </a:cubicBezTo>
                <a:cubicBezTo>
                  <a:pt x="103" y="130"/>
                  <a:pt x="103" y="130"/>
                  <a:pt x="102" y="130"/>
                </a:cubicBezTo>
                <a:cubicBezTo>
                  <a:pt x="102" y="131"/>
                  <a:pt x="103" y="130"/>
                  <a:pt x="103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0" y="131"/>
                  <a:pt x="100" y="132"/>
                  <a:pt x="100" y="132"/>
                </a:cubicBezTo>
                <a:cubicBezTo>
                  <a:pt x="99" y="132"/>
                  <a:pt x="99" y="132"/>
                  <a:pt x="98" y="132"/>
                </a:cubicBezTo>
                <a:cubicBezTo>
                  <a:pt x="98" y="132"/>
                  <a:pt x="98" y="132"/>
                  <a:pt x="98" y="133"/>
                </a:cubicBezTo>
                <a:cubicBezTo>
                  <a:pt x="97" y="133"/>
                  <a:pt x="97" y="133"/>
                  <a:pt x="96" y="133"/>
                </a:cubicBezTo>
                <a:cubicBezTo>
                  <a:pt x="95" y="133"/>
                  <a:pt x="97" y="133"/>
                  <a:pt x="97" y="133"/>
                </a:cubicBezTo>
                <a:cubicBezTo>
                  <a:pt x="97" y="133"/>
                  <a:pt x="98" y="133"/>
                  <a:pt x="98" y="133"/>
                </a:cubicBezTo>
                <a:cubicBezTo>
                  <a:pt x="99" y="133"/>
                  <a:pt x="98" y="133"/>
                  <a:pt x="98" y="133"/>
                </a:cubicBezTo>
                <a:cubicBezTo>
                  <a:pt x="97" y="133"/>
                  <a:pt x="96" y="134"/>
                  <a:pt x="95" y="134"/>
                </a:cubicBezTo>
                <a:cubicBezTo>
                  <a:pt x="94" y="134"/>
                  <a:pt x="93" y="134"/>
                  <a:pt x="91" y="135"/>
                </a:cubicBezTo>
                <a:cubicBezTo>
                  <a:pt x="91" y="135"/>
                  <a:pt x="92" y="135"/>
                  <a:pt x="92" y="135"/>
                </a:cubicBezTo>
                <a:cubicBezTo>
                  <a:pt x="93" y="135"/>
                  <a:pt x="93" y="134"/>
                  <a:pt x="94" y="135"/>
                </a:cubicBezTo>
                <a:cubicBezTo>
                  <a:pt x="95" y="134"/>
                  <a:pt x="94" y="134"/>
                  <a:pt x="95" y="134"/>
                </a:cubicBezTo>
                <a:cubicBezTo>
                  <a:pt x="95" y="134"/>
                  <a:pt x="96" y="134"/>
                  <a:pt x="96" y="134"/>
                </a:cubicBezTo>
                <a:cubicBezTo>
                  <a:pt x="97" y="134"/>
                  <a:pt x="95" y="134"/>
                  <a:pt x="96" y="134"/>
                </a:cubicBezTo>
                <a:cubicBezTo>
                  <a:pt x="97" y="134"/>
                  <a:pt x="97" y="134"/>
                  <a:pt x="98" y="134"/>
                </a:cubicBezTo>
                <a:cubicBezTo>
                  <a:pt x="99" y="133"/>
                  <a:pt x="97" y="134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3"/>
                  <a:pt x="100" y="133"/>
                  <a:pt x="101" y="133"/>
                </a:cubicBezTo>
                <a:cubicBezTo>
                  <a:pt x="102" y="133"/>
                  <a:pt x="102" y="133"/>
                  <a:pt x="103" y="133"/>
                </a:cubicBezTo>
                <a:cubicBezTo>
                  <a:pt x="103" y="132"/>
                  <a:pt x="101" y="133"/>
                  <a:pt x="101" y="133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3" y="132"/>
                  <a:pt x="105" y="131"/>
                  <a:pt x="105" y="132"/>
                </a:cubicBezTo>
                <a:cubicBezTo>
                  <a:pt x="105" y="132"/>
                  <a:pt x="104" y="132"/>
                  <a:pt x="103" y="132"/>
                </a:cubicBezTo>
                <a:cubicBezTo>
                  <a:pt x="104" y="132"/>
                  <a:pt x="105" y="132"/>
                  <a:pt x="106" y="132"/>
                </a:cubicBezTo>
                <a:cubicBezTo>
                  <a:pt x="107" y="132"/>
                  <a:pt x="108" y="132"/>
                  <a:pt x="108" y="132"/>
                </a:cubicBezTo>
                <a:cubicBezTo>
                  <a:pt x="105" y="133"/>
                  <a:pt x="104" y="134"/>
                  <a:pt x="102" y="134"/>
                </a:cubicBezTo>
                <a:cubicBezTo>
                  <a:pt x="102" y="135"/>
                  <a:pt x="104" y="134"/>
                  <a:pt x="103" y="134"/>
                </a:cubicBezTo>
                <a:cubicBezTo>
                  <a:pt x="104" y="134"/>
                  <a:pt x="105" y="134"/>
                  <a:pt x="106" y="133"/>
                </a:cubicBezTo>
                <a:cubicBezTo>
                  <a:pt x="107" y="133"/>
                  <a:pt x="108" y="133"/>
                  <a:pt x="108" y="132"/>
                </a:cubicBezTo>
                <a:cubicBezTo>
                  <a:pt x="109" y="132"/>
                  <a:pt x="110" y="132"/>
                  <a:pt x="110" y="131"/>
                </a:cubicBezTo>
                <a:cubicBezTo>
                  <a:pt x="111" y="131"/>
                  <a:pt x="112" y="130"/>
                  <a:pt x="114" y="130"/>
                </a:cubicBezTo>
                <a:cubicBezTo>
                  <a:pt x="115" y="129"/>
                  <a:pt x="116" y="128"/>
                  <a:pt x="117" y="128"/>
                </a:cubicBezTo>
                <a:cubicBezTo>
                  <a:pt x="117" y="127"/>
                  <a:pt x="119" y="126"/>
                  <a:pt x="119" y="126"/>
                </a:cubicBezTo>
                <a:cubicBezTo>
                  <a:pt x="120" y="125"/>
                  <a:pt x="121" y="125"/>
                  <a:pt x="120" y="125"/>
                </a:cubicBezTo>
                <a:cubicBezTo>
                  <a:pt x="121" y="124"/>
                  <a:pt x="121" y="124"/>
                  <a:pt x="122" y="124"/>
                </a:cubicBezTo>
                <a:cubicBezTo>
                  <a:pt x="119" y="126"/>
                  <a:pt x="117" y="128"/>
                  <a:pt x="114" y="130"/>
                </a:cubicBezTo>
                <a:cubicBezTo>
                  <a:pt x="112" y="131"/>
                  <a:pt x="109" y="133"/>
                  <a:pt x="106" y="134"/>
                </a:cubicBezTo>
                <a:cubicBezTo>
                  <a:pt x="107" y="134"/>
                  <a:pt x="108" y="134"/>
                  <a:pt x="109" y="133"/>
                </a:cubicBezTo>
                <a:cubicBezTo>
                  <a:pt x="109" y="133"/>
                  <a:pt x="108" y="134"/>
                  <a:pt x="107" y="134"/>
                </a:cubicBezTo>
                <a:cubicBezTo>
                  <a:pt x="106" y="135"/>
                  <a:pt x="105" y="135"/>
                  <a:pt x="105" y="135"/>
                </a:cubicBezTo>
                <a:cubicBezTo>
                  <a:pt x="104" y="135"/>
                  <a:pt x="105" y="135"/>
                  <a:pt x="105" y="136"/>
                </a:cubicBezTo>
                <a:cubicBezTo>
                  <a:pt x="105" y="136"/>
                  <a:pt x="106" y="135"/>
                  <a:pt x="106" y="136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8" y="135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09" y="134"/>
                  <a:pt x="109" y="134"/>
                  <a:pt x="110" y="134"/>
                </a:cubicBezTo>
                <a:cubicBezTo>
                  <a:pt x="111" y="133"/>
                  <a:pt x="112" y="133"/>
                  <a:pt x="112" y="132"/>
                </a:cubicBezTo>
                <a:cubicBezTo>
                  <a:pt x="113" y="132"/>
                  <a:pt x="114" y="132"/>
                  <a:pt x="114" y="131"/>
                </a:cubicBezTo>
                <a:cubicBezTo>
                  <a:pt x="115" y="131"/>
                  <a:pt x="116" y="130"/>
                  <a:pt x="116" y="130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18" y="129"/>
                  <a:pt x="118" y="129"/>
                  <a:pt x="117" y="128"/>
                </a:cubicBezTo>
                <a:cubicBezTo>
                  <a:pt x="119" y="128"/>
                  <a:pt x="119" y="126"/>
                  <a:pt x="120" y="126"/>
                </a:cubicBezTo>
                <a:cubicBezTo>
                  <a:pt x="119" y="127"/>
                  <a:pt x="119" y="128"/>
                  <a:pt x="118" y="128"/>
                </a:cubicBezTo>
                <a:cubicBezTo>
                  <a:pt x="118" y="128"/>
                  <a:pt x="119" y="128"/>
                  <a:pt x="118" y="129"/>
                </a:cubicBezTo>
                <a:cubicBezTo>
                  <a:pt x="118" y="129"/>
                  <a:pt x="119" y="128"/>
                  <a:pt x="119" y="128"/>
                </a:cubicBezTo>
                <a:cubicBezTo>
                  <a:pt x="119" y="128"/>
                  <a:pt x="120" y="128"/>
                  <a:pt x="119" y="127"/>
                </a:cubicBezTo>
                <a:cubicBezTo>
                  <a:pt x="120" y="127"/>
                  <a:pt x="119" y="128"/>
                  <a:pt x="120" y="127"/>
                </a:cubicBezTo>
                <a:cubicBezTo>
                  <a:pt x="121" y="127"/>
                  <a:pt x="121" y="126"/>
                  <a:pt x="121" y="126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3" y="125"/>
                  <a:pt x="123" y="125"/>
                  <a:pt x="124" y="124"/>
                </a:cubicBezTo>
                <a:cubicBezTo>
                  <a:pt x="123" y="126"/>
                  <a:pt x="121" y="128"/>
                  <a:pt x="119" y="129"/>
                </a:cubicBezTo>
                <a:cubicBezTo>
                  <a:pt x="117" y="131"/>
                  <a:pt x="114" y="132"/>
                  <a:pt x="113" y="133"/>
                </a:cubicBezTo>
                <a:cubicBezTo>
                  <a:pt x="112" y="133"/>
                  <a:pt x="113" y="133"/>
                  <a:pt x="112" y="134"/>
                </a:cubicBezTo>
                <a:cubicBezTo>
                  <a:pt x="112" y="134"/>
                  <a:pt x="110" y="134"/>
                  <a:pt x="109" y="135"/>
                </a:cubicBezTo>
                <a:cubicBezTo>
                  <a:pt x="107" y="136"/>
                  <a:pt x="106" y="136"/>
                  <a:pt x="105" y="136"/>
                </a:cubicBezTo>
                <a:cubicBezTo>
                  <a:pt x="104" y="137"/>
                  <a:pt x="106" y="136"/>
                  <a:pt x="105" y="136"/>
                </a:cubicBezTo>
                <a:cubicBezTo>
                  <a:pt x="104" y="136"/>
                  <a:pt x="104" y="137"/>
                  <a:pt x="102" y="137"/>
                </a:cubicBezTo>
                <a:cubicBezTo>
                  <a:pt x="103" y="137"/>
                  <a:pt x="103" y="137"/>
                  <a:pt x="104" y="137"/>
                </a:cubicBezTo>
                <a:cubicBezTo>
                  <a:pt x="104" y="137"/>
                  <a:pt x="103" y="138"/>
                  <a:pt x="102" y="138"/>
                </a:cubicBezTo>
                <a:cubicBezTo>
                  <a:pt x="101" y="138"/>
                  <a:pt x="101" y="138"/>
                  <a:pt x="100" y="138"/>
                </a:cubicBezTo>
                <a:cubicBezTo>
                  <a:pt x="99" y="138"/>
                  <a:pt x="98" y="139"/>
                  <a:pt x="98" y="139"/>
                </a:cubicBezTo>
                <a:cubicBezTo>
                  <a:pt x="97" y="139"/>
                  <a:pt x="96" y="140"/>
                  <a:pt x="95" y="140"/>
                </a:cubicBezTo>
                <a:cubicBezTo>
                  <a:pt x="95" y="140"/>
                  <a:pt x="96" y="140"/>
                  <a:pt x="95" y="140"/>
                </a:cubicBezTo>
                <a:cubicBezTo>
                  <a:pt x="95" y="141"/>
                  <a:pt x="93" y="141"/>
                  <a:pt x="93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1" y="141"/>
                  <a:pt x="93" y="141"/>
                  <a:pt x="92" y="140"/>
                </a:cubicBezTo>
                <a:cubicBezTo>
                  <a:pt x="92" y="140"/>
                  <a:pt x="92" y="140"/>
                  <a:pt x="92" y="140"/>
                </a:cubicBezTo>
                <a:cubicBezTo>
                  <a:pt x="90" y="141"/>
                  <a:pt x="87" y="141"/>
                  <a:pt x="86" y="140"/>
                </a:cubicBezTo>
                <a:cubicBezTo>
                  <a:pt x="86" y="140"/>
                  <a:pt x="86" y="140"/>
                  <a:pt x="85" y="140"/>
                </a:cubicBezTo>
                <a:cubicBezTo>
                  <a:pt x="85" y="141"/>
                  <a:pt x="86" y="141"/>
                  <a:pt x="87" y="141"/>
                </a:cubicBezTo>
                <a:cubicBezTo>
                  <a:pt x="87" y="141"/>
                  <a:pt x="85" y="141"/>
                  <a:pt x="84" y="141"/>
                </a:cubicBezTo>
                <a:cubicBezTo>
                  <a:pt x="82" y="141"/>
                  <a:pt x="81" y="141"/>
                  <a:pt x="80" y="141"/>
                </a:cubicBezTo>
                <a:cubicBezTo>
                  <a:pt x="80" y="141"/>
                  <a:pt x="80" y="141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ubicBezTo>
                  <a:pt x="79" y="141"/>
                  <a:pt x="78" y="141"/>
                  <a:pt x="77" y="141"/>
                </a:cubicBezTo>
                <a:cubicBezTo>
                  <a:pt x="77" y="140"/>
                  <a:pt x="75" y="140"/>
                  <a:pt x="74" y="140"/>
                </a:cubicBezTo>
                <a:cubicBezTo>
                  <a:pt x="73" y="140"/>
                  <a:pt x="72" y="140"/>
                  <a:pt x="75" y="140"/>
                </a:cubicBezTo>
                <a:cubicBezTo>
                  <a:pt x="74" y="141"/>
                  <a:pt x="72" y="140"/>
                  <a:pt x="71" y="140"/>
                </a:cubicBezTo>
                <a:cubicBezTo>
                  <a:pt x="72" y="141"/>
                  <a:pt x="74" y="141"/>
                  <a:pt x="74" y="142"/>
                </a:cubicBezTo>
                <a:cubicBezTo>
                  <a:pt x="75" y="142"/>
                  <a:pt x="76" y="142"/>
                  <a:pt x="78" y="142"/>
                </a:cubicBezTo>
                <a:cubicBezTo>
                  <a:pt x="79" y="142"/>
                  <a:pt x="80" y="143"/>
                  <a:pt x="81" y="143"/>
                </a:cubicBezTo>
                <a:cubicBezTo>
                  <a:pt x="82" y="143"/>
                  <a:pt x="81" y="143"/>
                  <a:pt x="80" y="143"/>
                </a:cubicBezTo>
                <a:cubicBezTo>
                  <a:pt x="81" y="142"/>
                  <a:pt x="82" y="142"/>
                  <a:pt x="82" y="142"/>
                </a:cubicBezTo>
                <a:cubicBezTo>
                  <a:pt x="83" y="142"/>
                  <a:pt x="83" y="142"/>
                  <a:pt x="84" y="142"/>
                </a:cubicBezTo>
                <a:cubicBezTo>
                  <a:pt x="84" y="142"/>
                  <a:pt x="85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90" y="142"/>
                  <a:pt x="91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4" y="142"/>
                  <a:pt x="92" y="142"/>
                  <a:pt x="92" y="142"/>
                </a:cubicBezTo>
                <a:cubicBezTo>
                  <a:pt x="93" y="142"/>
                  <a:pt x="94" y="142"/>
                  <a:pt x="93" y="143"/>
                </a:cubicBezTo>
                <a:cubicBezTo>
                  <a:pt x="95" y="143"/>
                  <a:pt x="94" y="142"/>
                  <a:pt x="96" y="142"/>
                </a:cubicBezTo>
                <a:cubicBezTo>
                  <a:pt x="95" y="143"/>
                  <a:pt x="96" y="143"/>
                  <a:pt x="97" y="143"/>
                </a:cubicBezTo>
                <a:cubicBezTo>
                  <a:pt x="97" y="142"/>
                  <a:pt x="99" y="142"/>
                  <a:pt x="100" y="142"/>
                </a:cubicBezTo>
                <a:cubicBezTo>
                  <a:pt x="101" y="142"/>
                  <a:pt x="102" y="142"/>
                  <a:pt x="102" y="141"/>
                </a:cubicBezTo>
                <a:cubicBezTo>
                  <a:pt x="104" y="141"/>
                  <a:pt x="105" y="141"/>
                  <a:pt x="107" y="140"/>
                </a:cubicBezTo>
                <a:cubicBezTo>
                  <a:pt x="107" y="140"/>
                  <a:pt x="108" y="140"/>
                  <a:pt x="109" y="140"/>
                </a:cubicBezTo>
                <a:cubicBezTo>
                  <a:pt x="110" y="140"/>
                  <a:pt x="111" y="139"/>
                  <a:pt x="113" y="139"/>
                </a:cubicBezTo>
                <a:cubicBezTo>
                  <a:pt x="113" y="138"/>
                  <a:pt x="112" y="139"/>
                  <a:pt x="113" y="138"/>
                </a:cubicBezTo>
                <a:cubicBezTo>
                  <a:pt x="113" y="138"/>
                  <a:pt x="113" y="139"/>
                  <a:pt x="113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14" y="138"/>
                  <a:pt x="113" y="138"/>
                  <a:pt x="113" y="138"/>
                </a:cubicBezTo>
                <a:cubicBezTo>
                  <a:pt x="112" y="138"/>
                  <a:pt x="114" y="137"/>
                  <a:pt x="112" y="138"/>
                </a:cubicBezTo>
                <a:cubicBezTo>
                  <a:pt x="113" y="137"/>
                  <a:pt x="114" y="137"/>
                  <a:pt x="114" y="137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6" y="137"/>
                  <a:pt x="117" y="136"/>
                  <a:pt x="119" y="135"/>
                </a:cubicBezTo>
                <a:cubicBezTo>
                  <a:pt x="120" y="134"/>
                  <a:pt x="121" y="133"/>
                  <a:pt x="122" y="133"/>
                </a:cubicBezTo>
                <a:cubicBezTo>
                  <a:pt x="123" y="132"/>
                  <a:pt x="122" y="132"/>
                  <a:pt x="123" y="132"/>
                </a:cubicBezTo>
                <a:cubicBezTo>
                  <a:pt x="124" y="131"/>
                  <a:pt x="124" y="132"/>
                  <a:pt x="125" y="131"/>
                </a:cubicBezTo>
                <a:cubicBezTo>
                  <a:pt x="125" y="130"/>
                  <a:pt x="123" y="131"/>
                  <a:pt x="124" y="131"/>
                </a:cubicBezTo>
                <a:cubicBezTo>
                  <a:pt x="125" y="131"/>
                  <a:pt x="125" y="130"/>
                  <a:pt x="126" y="130"/>
                </a:cubicBezTo>
                <a:cubicBezTo>
                  <a:pt x="127" y="129"/>
                  <a:pt x="127" y="129"/>
                  <a:pt x="128" y="128"/>
                </a:cubicBezTo>
                <a:cubicBezTo>
                  <a:pt x="129" y="128"/>
                  <a:pt x="128" y="128"/>
                  <a:pt x="129" y="127"/>
                </a:cubicBezTo>
                <a:cubicBezTo>
                  <a:pt x="129" y="127"/>
                  <a:pt x="129" y="127"/>
                  <a:pt x="130" y="127"/>
                </a:cubicBezTo>
                <a:cubicBezTo>
                  <a:pt x="130" y="126"/>
                  <a:pt x="129" y="127"/>
                  <a:pt x="129" y="127"/>
                </a:cubicBezTo>
                <a:cubicBezTo>
                  <a:pt x="129" y="127"/>
                  <a:pt x="129" y="126"/>
                  <a:pt x="130" y="126"/>
                </a:cubicBezTo>
                <a:cubicBezTo>
                  <a:pt x="130" y="127"/>
                  <a:pt x="131" y="126"/>
                  <a:pt x="131" y="125"/>
                </a:cubicBezTo>
                <a:cubicBezTo>
                  <a:pt x="131" y="125"/>
                  <a:pt x="132" y="124"/>
                  <a:pt x="133" y="124"/>
                </a:cubicBezTo>
                <a:cubicBezTo>
                  <a:pt x="133" y="123"/>
                  <a:pt x="133" y="124"/>
                  <a:pt x="133" y="123"/>
                </a:cubicBezTo>
                <a:cubicBezTo>
                  <a:pt x="133" y="123"/>
                  <a:pt x="134" y="122"/>
                  <a:pt x="134" y="122"/>
                </a:cubicBezTo>
                <a:cubicBezTo>
                  <a:pt x="135" y="121"/>
                  <a:pt x="135" y="121"/>
                  <a:pt x="136" y="120"/>
                </a:cubicBezTo>
                <a:cubicBezTo>
                  <a:pt x="137" y="119"/>
                  <a:pt x="138" y="118"/>
                  <a:pt x="137" y="118"/>
                </a:cubicBezTo>
                <a:cubicBezTo>
                  <a:pt x="138" y="117"/>
                  <a:pt x="138" y="117"/>
                  <a:pt x="138" y="116"/>
                </a:cubicBezTo>
                <a:cubicBezTo>
                  <a:pt x="139" y="116"/>
                  <a:pt x="140" y="115"/>
                  <a:pt x="140" y="115"/>
                </a:cubicBezTo>
                <a:cubicBezTo>
                  <a:pt x="140" y="114"/>
                  <a:pt x="141" y="113"/>
                  <a:pt x="141" y="113"/>
                </a:cubicBezTo>
                <a:cubicBezTo>
                  <a:pt x="142" y="113"/>
                  <a:pt x="142" y="113"/>
                  <a:pt x="143" y="113"/>
                </a:cubicBezTo>
                <a:cubicBezTo>
                  <a:pt x="141" y="115"/>
                  <a:pt x="142" y="113"/>
                  <a:pt x="141" y="115"/>
                </a:cubicBezTo>
                <a:cubicBezTo>
                  <a:pt x="140" y="115"/>
                  <a:pt x="141" y="115"/>
                  <a:pt x="141" y="115"/>
                </a:cubicBezTo>
                <a:cubicBezTo>
                  <a:pt x="140" y="116"/>
                  <a:pt x="141" y="115"/>
                  <a:pt x="141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39" y="118"/>
                  <a:pt x="140" y="117"/>
                  <a:pt x="140" y="117"/>
                </a:cubicBezTo>
                <a:cubicBezTo>
                  <a:pt x="139" y="118"/>
                  <a:pt x="138" y="119"/>
                  <a:pt x="138" y="119"/>
                </a:cubicBezTo>
                <a:cubicBezTo>
                  <a:pt x="138" y="120"/>
                  <a:pt x="138" y="120"/>
                  <a:pt x="137" y="121"/>
                </a:cubicBezTo>
                <a:cubicBezTo>
                  <a:pt x="137" y="121"/>
                  <a:pt x="138" y="120"/>
                  <a:pt x="138" y="121"/>
                </a:cubicBezTo>
                <a:cubicBezTo>
                  <a:pt x="137" y="122"/>
                  <a:pt x="136" y="122"/>
                  <a:pt x="136" y="122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5" y="124"/>
                  <a:pt x="135" y="124"/>
                  <a:pt x="134" y="124"/>
                </a:cubicBezTo>
                <a:cubicBezTo>
                  <a:pt x="134" y="125"/>
                  <a:pt x="132" y="126"/>
                  <a:pt x="131" y="127"/>
                </a:cubicBezTo>
                <a:cubicBezTo>
                  <a:pt x="130" y="128"/>
                  <a:pt x="128" y="130"/>
                  <a:pt x="127" y="130"/>
                </a:cubicBezTo>
                <a:cubicBezTo>
                  <a:pt x="127" y="131"/>
                  <a:pt x="126" y="132"/>
                  <a:pt x="125" y="133"/>
                </a:cubicBezTo>
                <a:cubicBezTo>
                  <a:pt x="123" y="134"/>
                  <a:pt x="122" y="134"/>
                  <a:pt x="122" y="135"/>
                </a:cubicBezTo>
                <a:cubicBezTo>
                  <a:pt x="123" y="134"/>
                  <a:pt x="125" y="133"/>
                  <a:pt x="125" y="133"/>
                </a:cubicBezTo>
                <a:cubicBezTo>
                  <a:pt x="126" y="132"/>
                  <a:pt x="125" y="133"/>
                  <a:pt x="126" y="132"/>
                </a:cubicBezTo>
                <a:cubicBezTo>
                  <a:pt x="127" y="131"/>
                  <a:pt x="129" y="130"/>
                  <a:pt x="131" y="128"/>
                </a:cubicBezTo>
                <a:cubicBezTo>
                  <a:pt x="133" y="126"/>
                  <a:pt x="135" y="124"/>
                  <a:pt x="136" y="123"/>
                </a:cubicBezTo>
                <a:cubicBezTo>
                  <a:pt x="136" y="123"/>
                  <a:pt x="136" y="122"/>
                  <a:pt x="137" y="122"/>
                </a:cubicBezTo>
                <a:cubicBezTo>
                  <a:pt x="138" y="121"/>
                  <a:pt x="139" y="120"/>
                  <a:pt x="140" y="118"/>
                </a:cubicBezTo>
                <a:cubicBezTo>
                  <a:pt x="139" y="119"/>
                  <a:pt x="138" y="121"/>
                  <a:pt x="137" y="123"/>
                </a:cubicBezTo>
                <a:cubicBezTo>
                  <a:pt x="136" y="124"/>
                  <a:pt x="134" y="126"/>
                  <a:pt x="133" y="128"/>
                </a:cubicBezTo>
                <a:cubicBezTo>
                  <a:pt x="133" y="128"/>
                  <a:pt x="134" y="127"/>
                  <a:pt x="135" y="126"/>
                </a:cubicBezTo>
                <a:cubicBezTo>
                  <a:pt x="136" y="125"/>
                  <a:pt x="136" y="124"/>
                  <a:pt x="137" y="124"/>
                </a:cubicBezTo>
                <a:cubicBezTo>
                  <a:pt x="138" y="123"/>
                  <a:pt x="137" y="123"/>
                  <a:pt x="138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1"/>
                  <a:pt x="139" y="121"/>
                  <a:pt x="140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0" y="120"/>
                  <a:pt x="141" y="119"/>
                  <a:pt x="141" y="119"/>
                </a:cubicBezTo>
                <a:cubicBezTo>
                  <a:pt x="141" y="118"/>
                  <a:pt x="140" y="120"/>
                  <a:pt x="140" y="120"/>
                </a:cubicBezTo>
                <a:cubicBezTo>
                  <a:pt x="141" y="118"/>
                  <a:pt x="142" y="117"/>
                  <a:pt x="142" y="115"/>
                </a:cubicBezTo>
                <a:cubicBezTo>
                  <a:pt x="143" y="114"/>
                  <a:pt x="144" y="112"/>
                  <a:pt x="145" y="111"/>
                </a:cubicBezTo>
                <a:cubicBezTo>
                  <a:pt x="145" y="110"/>
                  <a:pt x="146" y="109"/>
                  <a:pt x="146" y="108"/>
                </a:cubicBezTo>
                <a:cubicBezTo>
                  <a:pt x="147" y="107"/>
                  <a:pt x="147" y="106"/>
                  <a:pt x="148" y="104"/>
                </a:cubicBezTo>
                <a:cubicBezTo>
                  <a:pt x="148" y="102"/>
                  <a:pt x="149" y="101"/>
                  <a:pt x="149" y="100"/>
                </a:cubicBezTo>
                <a:cubicBezTo>
                  <a:pt x="150" y="99"/>
                  <a:pt x="150" y="100"/>
                  <a:pt x="149" y="101"/>
                </a:cubicBezTo>
                <a:cubicBezTo>
                  <a:pt x="149" y="101"/>
                  <a:pt x="150" y="101"/>
                  <a:pt x="150" y="100"/>
                </a:cubicBezTo>
                <a:cubicBezTo>
                  <a:pt x="150" y="99"/>
                  <a:pt x="150" y="100"/>
                  <a:pt x="149" y="100"/>
                </a:cubicBezTo>
                <a:cubicBezTo>
                  <a:pt x="150" y="98"/>
                  <a:pt x="151" y="98"/>
                  <a:pt x="151" y="97"/>
                </a:cubicBezTo>
                <a:cubicBezTo>
                  <a:pt x="150" y="99"/>
                  <a:pt x="150" y="101"/>
                  <a:pt x="149" y="102"/>
                </a:cubicBezTo>
                <a:cubicBezTo>
                  <a:pt x="149" y="104"/>
                  <a:pt x="148" y="106"/>
                  <a:pt x="147" y="107"/>
                </a:cubicBezTo>
                <a:cubicBezTo>
                  <a:pt x="148" y="107"/>
                  <a:pt x="148" y="106"/>
                  <a:pt x="148" y="106"/>
                </a:cubicBezTo>
                <a:cubicBezTo>
                  <a:pt x="148" y="105"/>
                  <a:pt x="149" y="104"/>
                  <a:pt x="149" y="104"/>
                </a:cubicBezTo>
                <a:cubicBezTo>
                  <a:pt x="149" y="103"/>
                  <a:pt x="149" y="103"/>
                  <a:pt x="150" y="101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101"/>
                  <a:pt x="150" y="101"/>
                  <a:pt x="150" y="100"/>
                </a:cubicBezTo>
                <a:cubicBezTo>
                  <a:pt x="150" y="100"/>
                  <a:pt x="151" y="100"/>
                  <a:pt x="151" y="99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51" y="98"/>
                  <a:pt x="151" y="98"/>
                  <a:pt x="151" y="97"/>
                </a:cubicBezTo>
                <a:cubicBezTo>
                  <a:pt x="152" y="96"/>
                  <a:pt x="151" y="97"/>
                  <a:pt x="151" y="96"/>
                </a:cubicBezTo>
                <a:cubicBezTo>
                  <a:pt x="151" y="96"/>
                  <a:pt x="151" y="96"/>
                  <a:pt x="151" y="95"/>
                </a:cubicBezTo>
                <a:cubicBezTo>
                  <a:pt x="151" y="94"/>
                  <a:pt x="151" y="96"/>
                  <a:pt x="151" y="95"/>
                </a:cubicBezTo>
                <a:cubicBezTo>
                  <a:pt x="151" y="94"/>
                  <a:pt x="151" y="95"/>
                  <a:pt x="151" y="94"/>
                </a:cubicBezTo>
                <a:cubicBezTo>
                  <a:pt x="152" y="93"/>
                  <a:pt x="151" y="93"/>
                  <a:pt x="151" y="93"/>
                </a:cubicBezTo>
                <a:cubicBezTo>
                  <a:pt x="151" y="91"/>
                  <a:pt x="152" y="90"/>
                  <a:pt x="152" y="91"/>
                </a:cubicBezTo>
                <a:cubicBezTo>
                  <a:pt x="152" y="92"/>
                  <a:pt x="152" y="92"/>
                  <a:pt x="152" y="93"/>
                </a:cubicBezTo>
                <a:cubicBezTo>
                  <a:pt x="152" y="94"/>
                  <a:pt x="152" y="92"/>
                  <a:pt x="152" y="93"/>
                </a:cubicBezTo>
                <a:cubicBezTo>
                  <a:pt x="153" y="91"/>
                  <a:pt x="153" y="89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0"/>
                  <a:pt x="153" y="92"/>
                  <a:pt x="153" y="93"/>
                </a:cubicBezTo>
                <a:cubicBezTo>
                  <a:pt x="153" y="95"/>
                  <a:pt x="153" y="96"/>
                  <a:pt x="152" y="98"/>
                </a:cubicBezTo>
                <a:cubicBezTo>
                  <a:pt x="152" y="99"/>
                  <a:pt x="152" y="100"/>
                  <a:pt x="151" y="102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2" y="101"/>
                  <a:pt x="152" y="99"/>
                  <a:pt x="153" y="97"/>
                </a:cubicBezTo>
                <a:cubicBezTo>
                  <a:pt x="153" y="96"/>
                  <a:pt x="153" y="96"/>
                  <a:pt x="154" y="95"/>
                </a:cubicBezTo>
                <a:cubicBezTo>
                  <a:pt x="154" y="96"/>
                  <a:pt x="153" y="98"/>
                  <a:pt x="153" y="98"/>
                </a:cubicBezTo>
                <a:cubicBezTo>
                  <a:pt x="153" y="100"/>
                  <a:pt x="152" y="101"/>
                  <a:pt x="152" y="102"/>
                </a:cubicBezTo>
                <a:cubicBezTo>
                  <a:pt x="152" y="103"/>
                  <a:pt x="153" y="101"/>
                  <a:pt x="152" y="102"/>
                </a:cubicBezTo>
                <a:cubicBezTo>
                  <a:pt x="152" y="104"/>
                  <a:pt x="151" y="107"/>
                  <a:pt x="150" y="109"/>
                </a:cubicBezTo>
                <a:cubicBezTo>
                  <a:pt x="150" y="109"/>
                  <a:pt x="149" y="110"/>
                  <a:pt x="149" y="111"/>
                </a:cubicBezTo>
                <a:cubicBezTo>
                  <a:pt x="148" y="112"/>
                  <a:pt x="148" y="113"/>
                  <a:pt x="147" y="113"/>
                </a:cubicBezTo>
                <a:cubicBezTo>
                  <a:pt x="147" y="114"/>
                  <a:pt x="147" y="114"/>
                  <a:pt x="146" y="115"/>
                </a:cubicBezTo>
                <a:cubicBezTo>
                  <a:pt x="146" y="116"/>
                  <a:pt x="146" y="115"/>
                  <a:pt x="146" y="115"/>
                </a:cubicBezTo>
                <a:cubicBezTo>
                  <a:pt x="145" y="117"/>
                  <a:pt x="145" y="117"/>
                  <a:pt x="145" y="118"/>
                </a:cubicBezTo>
                <a:cubicBezTo>
                  <a:pt x="145" y="118"/>
                  <a:pt x="145" y="119"/>
                  <a:pt x="144" y="119"/>
                </a:cubicBezTo>
                <a:cubicBezTo>
                  <a:pt x="144" y="120"/>
                  <a:pt x="145" y="119"/>
                  <a:pt x="145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5" y="118"/>
                  <a:pt x="146" y="117"/>
                  <a:pt x="146" y="117"/>
                </a:cubicBezTo>
                <a:cubicBezTo>
                  <a:pt x="146" y="117"/>
                  <a:pt x="147" y="115"/>
                  <a:pt x="147" y="116"/>
                </a:cubicBezTo>
                <a:cubicBezTo>
                  <a:pt x="148" y="115"/>
                  <a:pt x="147" y="115"/>
                  <a:pt x="148" y="115"/>
                </a:cubicBezTo>
                <a:cubicBezTo>
                  <a:pt x="149" y="113"/>
                  <a:pt x="149" y="112"/>
                  <a:pt x="150" y="111"/>
                </a:cubicBezTo>
                <a:cubicBezTo>
                  <a:pt x="150" y="112"/>
                  <a:pt x="150" y="111"/>
                  <a:pt x="150" y="113"/>
                </a:cubicBezTo>
                <a:cubicBezTo>
                  <a:pt x="151" y="111"/>
                  <a:pt x="153" y="108"/>
                  <a:pt x="154" y="105"/>
                </a:cubicBezTo>
                <a:cubicBezTo>
                  <a:pt x="154" y="105"/>
                  <a:pt x="154" y="106"/>
                  <a:pt x="153" y="108"/>
                </a:cubicBezTo>
                <a:cubicBezTo>
                  <a:pt x="153" y="108"/>
                  <a:pt x="152" y="109"/>
                  <a:pt x="152" y="110"/>
                </a:cubicBezTo>
                <a:cubicBezTo>
                  <a:pt x="151" y="111"/>
                  <a:pt x="151" y="113"/>
                  <a:pt x="150" y="114"/>
                </a:cubicBezTo>
                <a:cubicBezTo>
                  <a:pt x="150" y="113"/>
                  <a:pt x="150" y="114"/>
                  <a:pt x="150" y="114"/>
                </a:cubicBezTo>
                <a:cubicBezTo>
                  <a:pt x="148" y="117"/>
                  <a:pt x="146" y="119"/>
                  <a:pt x="146" y="121"/>
                </a:cubicBezTo>
                <a:cubicBezTo>
                  <a:pt x="146" y="121"/>
                  <a:pt x="147" y="119"/>
                  <a:pt x="147" y="119"/>
                </a:cubicBezTo>
                <a:cubicBezTo>
                  <a:pt x="148" y="119"/>
                  <a:pt x="147" y="120"/>
                  <a:pt x="147" y="120"/>
                </a:cubicBezTo>
                <a:cubicBezTo>
                  <a:pt x="145" y="122"/>
                  <a:pt x="144" y="123"/>
                  <a:pt x="142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1" y="127"/>
                  <a:pt x="141" y="127"/>
                  <a:pt x="140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39" y="129"/>
                  <a:pt x="139" y="129"/>
                  <a:pt x="139" y="130"/>
                </a:cubicBezTo>
                <a:cubicBezTo>
                  <a:pt x="138" y="130"/>
                  <a:pt x="139" y="129"/>
                  <a:pt x="138" y="129"/>
                </a:cubicBezTo>
                <a:cubicBezTo>
                  <a:pt x="138" y="130"/>
                  <a:pt x="137" y="130"/>
                  <a:pt x="137" y="131"/>
                </a:cubicBezTo>
                <a:cubicBezTo>
                  <a:pt x="138" y="130"/>
                  <a:pt x="140" y="129"/>
                  <a:pt x="141" y="127"/>
                </a:cubicBezTo>
                <a:cubicBezTo>
                  <a:pt x="142" y="126"/>
                  <a:pt x="144" y="124"/>
                  <a:pt x="144" y="123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5" y="123"/>
                  <a:pt x="145" y="122"/>
                  <a:pt x="145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7" y="121"/>
                  <a:pt x="147" y="121"/>
                  <a:pt x="147" y="120"/>
                </a:cubicBezTo>
                <a:cubicBezTo>
                  <a:pt x="148" y="120"/>
                  <a:pt x="149" y="118"/>
                  <a:pt x="149" y="118"/>
                </a:cubicBezTo>
                <a:cubicBezTo>
                  <a:pt x="150" y="117"/>
                  <a:pt x="149" y="117"/>
                  <a:pt x="150" y="116"/>
                </a:cubicBezTo>
                <a:cubicBezTo>
                  <a:pt x="150" y="115"/>
                  <a:pt x="151" y="114"/>
                  <a:pt x="151" y="114"/>
                </a:cubicBezTo>
                <a:cubicBezTo>
                  <a:pt x="152" y="113"/>
                  <a:pt x="152" y="112"/>
                  <a:pt x="153" y="111"/>
                </a:cubicBezTo>
                <a:cubicBezTo>
                  <a:pt x="153" y="112"/>
                  <a:pt x="153" y="110"/>
                  <a:pt x="154" y="110"/>
                </a:cubicBezTo>
                <a:cubicBezTo>
                  <a:pt x="154" y="109"/>
                  <a:pt x="155" y="108"/>
                  <a:pt x="155" y="107"/>
                </a:cubicBezTo>
                <a:cubicBezTo>
                  <a:pt x="155" y="108"/>
                  <a:pt x="155" y="109"/>
                  <a:pt x="155" y="108"/>
                </a:cubicBezTo>
                <a:cubicBezTo>
                  <a:pt x="154" y="110"/>
                  <a:pt x="154" y="109"/>
                  <a:pt x="154" y="110"/>
                </a:cubicBezTo>
                <a:cubicBezTo>
                  <a:pt x="154" y="110"/>
                  <a:pt x="154" y="110"/>
                  <a:pt x="154" y="111"/>
                </a:cubicBezTo>
                <a:cubicBezTo>
                  <a:pt x="154" y="111"/>
                  <a:pt x="153" y="111"/>
                  <a:pt x="153" y="112"/>
                </a:cubicBezTo>
                <a:cubicBezTo>
                  <a:pt x="152" y="113"/>
                  <a:pt x="152" y="113"/>
                  <a:pt x="152" y="114"/>
                </a:cubicBezTo>
                <a:cubicBezTo>
                  <a:pt x="151" y="115"/>
                  <a:pt x="152" y="115"/>
                  <a:pt x="151" y="116"/>
                </a:cubicBezTo>
                <a:cubicBezTo>
                  <a:pt x="151" y="116"/>
                  <a:pt x="151" y="116"/>
                  <a:pt x="150" y="116"/>
                </a:cubicBezTo>
                <a:cubicBezTo>
                  <a:pt x="150" y="117"/>
                  <a:pt x="150" y="117"/>
                  <a:pt x="150" y="118"/>
                </a:cubicBezTo>
                <a:cubicBezTo>
                  <a:pt x="149" y="119"/>
                  <a:pt x="149" y="118"/>
                  <a:pt x="149" y="118"/>
                </a:cubicBezTo>
                <a:cubicBezTo>
                  <a:pt x="149" y="119"/>
                  <a:pt x="149" y="120"/>
                  <a:pt x="148" y="120"/>
                </a:cubicBezTo>
                <a:cubicBezTo>
                  <a:pt x="147" y="121"/>
                  <a:pt x="148" y="120"/>
                  <a:pt x="147" y="121"/>
                </a:cubicBezTo>
                <a:cubicBezTo>
                  <a:pt x="147" y="121"/>
                  <a:pt x="147" y="122"/>
                  <a:pt x="146" y="123"/>
                </a:cubicBezTo>
                <a:cubicBezTo>
                  <a:pt x="146" y="124"/>
                  <a:pt x="146" y="123"/>
                  <a:pt x="145" y="124"/>
                </a:cubicBezTo>
                <a:cubicBezTo>
                  <a:pt x="144" y="126"/>
                  <a:pt x="147" y="123"/>
                  <a:pt x="146" y="123"/>
                </a:cubicBezTo>
                <a:cubicBezTo>
                  <a:pt x="147" y="122"/>
                  <a:pt x="147" y="123"/>
                  <a:pt x="146" y="124"/>
                </a:cubicBezTo>
                <a:cubicBezTo>
                  <a:pt x="145" y="125"/>
                  <a:pt x="143" y="127"/>
                  <a:pt x="142" y="129"/>
                </a:cubicBezTo>
                <a:cubicBezTo>
                  <a:pt x="140" y="131"/>
                  <a:pt x="138" y="133"/>
                  <a:pt x="136" y="134"/>
                </a:cubicBezTo>
                <a:cubicBezTo>
                  <a:pt x="136" y="134"/>
                  <a:pt x="135" y="135"/>
                  <a:pt x="135" y="135"/>
                </a:cubicBezTo>
                <a:cubicBezTo>
                  <a:pt x="136" y="135"/>
                  <a:pt x="137" y="134"/>
                  <a:pt x="137" y="133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38" y="133"/>
                  <a:pt x="141" y="130"/>
                  <a:pt x="144" y="127"/>
                </a:cubicBezTo>
                <a:cubicBezTo>
                  <a:pt x="146" y="124"/>
                  <a:pt x="149" y="121"/>
                  <a:pt x="150" y="119"/>
                </a:cubicBezTo>
                <a:cubicBezTo>
                  <a:pt x="150" y="119"/>
                  <a:pt x="150" y="120"/>
                  <a:pt x="150" y="120"/>
                </a:cubicBezTo>
                <a:cubicBezTo>
                  <a:pt x="150" y="120"/>
                  <a:pt x="151" y="119"/>
                  <a:pt x="151" y="118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1" y="120"/>
                  <a:pt x="150" y="120"/>
                  <a:pt x="150" y="120"/>
                </a:cubicBezTo>
                <a:cubicBezTo>
                  <a:pt x="149" y="121"/>
                  <a:pt x="150" y="121"/>
                  <a:pt x="150" y="121"/>
                </a:cubicBezTo>
                <a:cubicBezTo>
                  <a:pt x="149" y="122"/>
                  <a:pt x="149" y="122"/>
                  <a:pt x="148" y="122"/>
                </a:cubicBezTo>
                <a:cubicBezTo>
                  <a:pt x="148" y="123"/>
                  <a:pt x="148" y="123"/>
                  <a:pt x="147" y="124"/>
                </a:cubicBezTo>
                <a:cubicBezTo>
                  <a:pt x="147" y="124"/>
                  <a:pt x="147" y="124"/>
                  <a:pt x="146" y="125"/>
                </a:cubicBezTo>
                <a:cubicBezTo>
                  <a:pt x="146" y="125"/>
                  <a:pt x="146" y="125"/>
                  <a:pt x="146" y="126"/>
                </a:cubicBezTo>
                <a:cubicBezTo>
                  <a:pt x="146" y="126"/>
                  <a:pt x="147" y="124"/>
                  <a:pt x="147" y="125"/>
                </a:cubicBezTo>
                <a:cubicBezTo>
                  <a:pt x="147" y="125"/>
                  <a:pt x="147" y="125"/>
                  <a:pt x="147" y="126"/>
                </a:cubicBezTo>
                <a:cubicBezTo>
                  <a:pt x="146" y="127"/>
                  <a:pt x="146" y="126"/>
                  <a:pt x="146" y="127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5" y="128"/>
                  <a:pt x="146" y="127"/>
                  <a:pt x="146" y="127"/>
                </a:cubicBezTo>
                <a:cubicBezTo>
                  <a:pt x="147" y="126"/>
                  <a:pt x="147" y="127"/>
                  <a:pt x="147" y="126"/>
                </a:cubicBezTo>
                <a:cubicBezTo>
                  <a:pt x="147" y="126"/>
                  <a:pt x="148" y="125"/>
                  <a:pt x="148" y="125"/>
                </a:cubicBezTo>
                <a:cubicBezTo>
                  <a:pt x="149" y="124"/>
                  <a:pt x="148" y="124"/>
                  <a:pt x="148" y="125"/>
                </a:cubicBezTo>
                <a:cubicBezTo>
                  <a:pt x="149" y="124"/>
                  <a:pt x="149" y="123"/>
                  <a:pt x="150" y="122"/>
                </a:cubicBezTo>
                <a:cubicBezTo>
                  <a:pt x="150" y="122"/>
                  <a:pt x="151" y="122"/>
                  <a:pt x="151" y="121"/>
                </a:cubicBezTo>
                <a:cubicBezTo>
                  <a:pt x="151" y="120"/>
                  <a:pt x="152" y="120"/>
                  <a:pt x="152" y="120"/>
                </a:cubicBezTo>
                <a:cubicBezTo>
                  <a:pt x="152" y="119"/>
                  <a:pt x="153" y="118"/>
                  <a:pt x="153" y="118"/>
                </a:cubicBezTo>
                <a:cubicBezTo>
                  <a:pt x="153" y="117"/>
                  <a:pt x="154" y="117"/>
                  <a:pt x="154" y="116"/>
                </a:cubicBezTo>
                <a:cubicBezTo>
                  <a:pt x="155" y="116"/>
                  <a:pt x="155" y="115"/>
                  <a:pt x="155" y="115"/>
                </a:cubicBezTo>
                <a:cubicBezTo>
                  <a:pt x="154" y="117"/>
                  <a:pt x="153" y="120"/>
                  <a:pt x="151" y="122"/>
                </a:cubicBezTo>
                <a:cubicBezTo>
                  <a:pt x="150" y="124"/>
                  <a:pt x="148" y="125"/>
                  <a:pt x="148" y="127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6" y="128"/>
                  <a:pt x="147" y="128"/>
                  <a:pt x="146" y="129"/>
                </a:cubicBezTo>
                <a:cubicBezTo>
                  <a:pt x="147" y="129"/>
                  <a:pt x="149" y="127"/>
                  <a:pt x="151" y="123"/>
                </a:cubicBezTo>
                <a:cubicBezTo>
                  <a:pt x="152" y="123"/>
                  <a:pt x="151" y="124"/>
                  <a:pt x="151" y="125"/>
                </a:cubicBezTo>
                <a:cubicBezTo>
                  <a:pt x="151" y="125"/>
                  <a:pt x="150" y="125"/>
                  <a:pt x="150" y="125"/>
                </a:cubicBezTo>
                <a:cubicBezTo>
                  <a:pt x="148" y="128"/>
                  <a:pt x="147" y="130"/>
                  <a:pt x="144" y="132"/>
                </a:cubicBezTo>
                <a:cubicBezTo>
                  <a:pt x="142" y="134"/>
                  <a:pt x="140" y="136"/>
                  <a:pt x="138" y="138"/>
                </a:cubicBezTo>
                <a:cubicBezTo>
                  <a:pt x="137" y="139"/>
                  <a:pt x="135" y="140"/>
                  <a:pt x="134" y="141"/>
                </a:cubicBezTo>
                <a:cubicBezTo>
                  <a:pt x="134" y="141"/>
                  <a:pt x="135" y="140"/>
                  <a:pt x="135" y="141"/>
                </a:cubicBezTo>
                <a:cubicBezTo>
                  <a:pt x="135" y="140"/>
                  <a:pt x="136" y="140"/>
                  <a:pt x="136" y="139"/>
                </a:cubicBezTo>
                <a:cubicBezTo>
                  <a:pt x="137" y="139"/>
                  <a:pt x="137" y="139"/>
                  <a:pt x="137" y="140"/>
                </a:cubicBezTo>
                <a:cubicBezTo>
                  <a:pt x="136" y="140"/>
                  <a:pt x="136" y="141"/>
                  <a:pt x="135" y="141"/>
                </a:cubicBezTo>
                <a:cubicBezTo>
                  <a:pt x="136" y="141"/>
                  <a:pt x="137" y="140"/>
                  <a:pt x="138" y="139"/>
                </a:cubicBezTo>
                <a:cubicBezTo>
                  <a:pt x="136" y="141"/>
                  <a:pt x="134" y="142"/>
                  <a:pt x="132" y="144"/>
                </a:cubicBezTo>
                <a:cubicBezTo>
                  <a:pt x="133" y="143"/>
                  <a:pt x="135" y="142"/>
                  <a:pt x="137" y="141"/>
                </a:cubicBezTo>
                <a:cubicBezTo>
                  <a:pt x="138" y="140"/>
                  <a:pt x="140" y="138"/>
                  <a:pt x="141" y="137"/>
                </a:cubicBezTo>
                <a:cubicBezTo>
                  <a:pt x="142" y="137"/>
                  <a:pt x="142" y="137"/>
                  <a:pt x="143" y="136"/>
                </a:cubicBezTo>
                <a:cubicBezTo>
                  <a:pt x="142" y="136"/>
                  <a:pt x="141" y="137"/>
                  <a:pt x="141" y="136"/>
                </a:cubicBezTo>
                <a:cubicBezTo>
                  <a:pt x="143" y="134"/>
                  <a:pt x="143" y="135"/>
                  <a:pt x="144" y="134"/>
                </a:cubicBezTo>
                <a:cubicBezTo>
                  <a:pt x="144" y="133"/>
                  <a:pt x="145" y="132"/>
                  <a:pt x="146" y="131"/>
                </a:cubicBezTo>
                <a:cubicBezTo>
                  <a:pt x="147" y="130"/>
                  <a:pt x="148" y="129"/>
                  <a:pt x="149" y="128"/>
                </a:cubicBezTo>
                <a:cubicBezTo>
                  <a:pt x="151" y="126"/>
                  <a:pt x="153" y="124"/>
                  <a:pt x="155" y="121"/>
                </a:cubicBezTo>
                <a:cubicBezTo>
                  <a:pt x="155" y="122"/>
                  <a:pt x="154" y="123"/>
                  <a:pt x="154" y="123"/>
                </a:cubicBezTo>
                <a:cubicBezTo>
                  <a:pt x="154" y="124"/>
                  <a:pt x="154" y="123"/>
                  <a:pt x="154" y="123"/>
                </a:cubicBezTo>
                <a:cubicBezTo>
                  <a:pt x="154" y="123"/>
                  <a:pt x="153" y="124"/>
                  <a:pt x="153" y="125"/>
                </a:cubicBezTo>
                <a:cubicBezTo>
                  <a:pt x="153" y="126"/>
                  <a:pt x="153" y="125"/>
                  <a:pt x="152" y="126"/>
                </a:cubicBezTo>
                <a:cubicBezTo>
                  <a:pt x="151" y="127"/>
                  <a:pt x="151" y="128"/>
                  <a:pt x="150" y="130"/>
                </a:cubicBezTo>
                <a:cubicBezTo>
                  <a:pt x="149" y="131"/>
                  <a:pt x="148" y="131"/>
                  <a:pt x="147" y="133"/>
                </a:cubicBezTo>
                <a:cubicBezTo>
                  <a:pt x="146" y="134"/>
                  <a:pt x="146" y="133"/>
                  <a:pt x="147" y="133"/>
                </a:cubicBezTo>
                <a:cubicBezTo>
                  <a:pt x="145" y="135"/>
                  <a:pt x="146" y="135"/>
                  <a:pt x="145" y="136"/>
                </a:cubicBezTo>
                <a:cubicBezTo>
                  <a:pt x="144" y="137"/>
                  <a:pt x="144" y="136"/>
                  <a:pt x="142" y="138"/>
                </a:cubicBezTo>
                <a:cubicBezTo>
                  <a:pt x="142" y="138"/>
                  <a:pt x="142" y="137"/>
                  <a:pt x="142" y="138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40" y="139"/>
                  <a:pt x="142" y="138"/>
                  <a:pt x="142" y="138"/>
                </a:cubicBezTo>
                <a:cubicBezTo>
                  <a:pt x="141" y="139"/>
                  <a:pt x="140" y="140"/>
                  <a:pt x="140" y="139"/>
                </a:cubicBezTo>
                <a:cubicBezTo>
                  <a:pt x="139" y="141"/>
                  <a:pt x="138" y="142"/>
                  <a:pt x="135" y="143"/>
                </a:cubicBezTo>
                <a:cubicBezTo>
                  <a:pt x="136" y="143"/>
                  <a:pt x="135" y="144"/>
                  <a:pt x="135" y="144"/>
                </a:cubicBezTo>
                <a:cubicBezTo>
                  <a:pt x="134" y="145"/>
                  <a:pt x="133" y="145"/>
                  <a:pt x="132" y="146"/>
                </a:cubicBezTo>
                <a:cubicBezTo>
                  <a:pt x="133" y="146"/>
                  <a:pt x="132" y="147"/>
                  <a:pt x="130" y="148"/>
                </a:cubicBezTo>
                <a:cubicBezTo>
                  <a:pt x="130" y="148"/>
                  <a:pt x="132" y="147"/>
                  <a:pt x="132" y="147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3" y="147"/>
                  <a:pt x="132" y="147"/>
                  <a:pt x="133" y="147"/>
                </a:cubicBezTo>
                <a:cubicBezTo>
                  <a:pt x="134" y="146"/>
                  <a:pt x="134" y="145"/>
                  <a:pt x="135" y="145"/>
                </a:cubicBezTo>
                <a:cubicBezTo>
                  <a:pt x="135" y="145"/>
                  <a:pt x="136" y="145"/>
                  <a:pt x="137" y="144"/>
                </a:cubicBezTo>
                <a:cubicBezTo>
                  <a:pt x="137" y="144"/>
                  <a:pt x="139" y="142"/>
                  <a:pt x="139" y="143"/>
                </a:cubicBezTo>
                <a:cubicBezTo>
                  <a:pt x="137" y="144"/>
                  <a:pt x="135" y="146"/>
                  <a:pt x="132" y="147"/>
                </a:cubicBezTo>
                <a:cubicBezTo>
                  <a:pt x="130" y="149"/>
                  <a:pt x="128" y="150"/>
                  <a:pt x="125" y="151"/>
                </a:cubicBezTo>
                <a:cubicBezTo>
                  <a:pt x="123" y="152"/>
                  <a:pt x="124" y="152"/>
                  <a:pt x="123" y="153"/>
                </a:cubicBezTo>
                <a:cubicBezTo>
                  <a:pt x="123" y="152"/>
                  <a:pt x="123" y="152"/>
                  <a:pt x="122" y="152"/>
                </a:cubicBezTo>
                <a:cubicBezTo>
                  <a:pt x="122" y="153"/>
                  <a:pt x="121" y="153"/>
                  <a:pt x="121" y="153"/>
                </a:cubicBezTo>
                <a:cubicBezTo>
                  <a:pt x="121" y="153"/>
                  <a:pt x="120" y="153"/>
                  <a:pt x="119" y="154"/>
                </a:cubicBezTo>
                <a:cubicBezTo>
                  <a:pt x="117" y="154"/>
                  <a:pt x="116" y="155"/>
                  <a:pt x="114" y="156"/>
                </a:cubicBezTo>
                <a:cubicBezTo>
                  <a:pt x="114" y="156"/>
                  <a:pt x="115" y="155"/>
                  <a:pt x="116" y="155"/>
                </a:cubicBezTo>
                <a:cubicBezTo>
                  <a:pt x="114" y="155"/>
                  <a:pt x="114" y="155"/>
                  <a:pt x="111" y="156"/>
                </a:cubicBezTo>
                <a:cubicBezTo>
                  <a:pt x="112" y="156"/>
                  <a:pt x="110" y="157"/>
                  <a:pt x="110" y="157"/>
                </a:cubicBezTo>
                <a:cubicBezTo>
                  <a:pt x="109" y="157"/>
                  <a:pt x="109" y="157"/>
                  <a:pt x="108" y="157"/>
                </a:cubicBezTo>
                <a:cubicBezTo>
                  <a:pt x="107" y="157"/>
                  <a:pt x="108" y="158"/>
                  <a:pt x="106" y="158"/>
                </a:cubicBezTo>
                <a:cubicBezTo>
                  <a:pt x="106" y="158"/>
                  <a:pt x="107" y="157"/>
                  <a:pt x="107" y="157"/>
                </a:cubicBezTo>
                <a:cubicBezTo>
                  <a:pt x="106" y="157"/>
                  <a:pt x="103" y="158"/>
                  <a:pt x="103" y="158"/>
                </a:cubicBezTo>
                <a:cubicBezTo>
                  <a:pt x="105" y="158"/>
                  <a:pt x="107" y="158"/>
                  <a:pt x="109" y="157"/>
                </a:cubicBezTo>
                <a:cubicBezTo>
                  <a:pt x="109" y="158"/>
                  <a:pt x="107" y="158"/>
                  <a:pt x="105" y="159"/>
                </a:cubicBezTo>
                <a:cubicBezTo>
                  <a:pt x="104" y="159"/>
                  <a:pt x="104" y="159"/>
                  <a:pt x="103" y="159"/>
                </a:cubicBezTo>
                <a:cubicBezTo>
                  <a:pt x="102" y="160"/>
                  <a:pt x="101" y="160"/>
                  <a:pt x="100" y="160"/>
                </a:cubicBezTo>
                <a:cubicBezTo>
                  <a:pt x="99" y="160"/>
                  <a:pt x="97" y="160"/>
                  <a:pt x="97" y="160"/>
                </a:cubicBezTo>
                <a:cubicBezTo>
                  <a:pt x="99" y="160"/>
                  <a:pt x="98" y="160"/>
                  <a:pt x="101" y="159"/>
                </a:cubicBezTo>
                <a:cubicBezTo>
                  <a:pt x="102" y="159"/>
                  <a:pt x="102" y="159"/>
                  <a:pt x="103" y="158"/>
                </a:cubicBezTo>
                <a:cubicBezTo>
                  <a:pt x="101" y="159"/>
                  <a:pt x="100" y="159"/>
                  <a:pt x="100" y="159"/>
                </a:cubicBezTo>
                <a:cubicBezTo>
                  <a:pt x="98" y="159"/>
                  <a:pt x="96" y="160"/>
                  <a:pt x="96" y="160"/>
                </a:cubicBezTo>
                <a:cubicBezTo>
                  <a:pt x="96" y="160"/>
                  <a:pt x="95" y="160"/>
                  <a:pt x="95" y="160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4" y="161"/>
                  <a:pt x="95" y="161"/>
                  <a:pt x="96" y="161"/>
                </a:cubicBezTo>
                <a:cubicBezTo>
                  <a:pt x="97" y="161"/>
                  <a:pt x="98" y="161"/>
                  <a:pt x="100" y="161"/>
                </a:cubicBezTo>
                <a:cubicBezTo>
                  <a:pt x="100" y="161"/>
                  <a:pt x="102" y="161"/>
                  <a:pt x="102" y="161"/>
                </a:cubicBezTo>
                <a:cubicBezTo>
                  <a:pt x="102" y="161"/>
                  <a:pt x="101" y="161"/>
                  <a:pt x="100" y="162"/>
                </a:cubicBezTo>
                <a:cubicBezTo>
                  <a:pt x="99" y="161"/>
                  <a:pt x="97" y="162"/>
                  <a:pt x="96" y="162"/>
                </a:cubicBezTo>
                <a:cubicBezTo>
                  <a:pt x="94" y="162"/>
                  <a:pt x="93" y="162"/>
                  <a:pt x="93" y="161"/>
                </a:cubicBezTo>
                <a:cubicBezTo>
                  <a:pt x="91" y="161"/>
                  <a:pt x="91" y="162"/>
                  <a:pt x="89" y="162"/>
                </a:cubicBezTo>
                <a:cubicBezTo>
                  <a:pt x="89" y="161"/>
                  <a:pt x="90" y="161"/>
                  <a:pt x="90" y="161"/>
                </a:cubicBezTo>
                <a:cubicBezTo>
                  <a:pt x="90" y="161"/>
                  <a:pt x="89" y="161"/>
                  <a:pt x="88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6" y="161"/>
                  <a:pt x="85" y="161"/>
                  <a:pt x="84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83" y="161"/>
                  <a:pt x="84" y="161"/>
                  <a:pt x="85" y="161"/>
                </a:cubicBezTo>
                <a:cubicBezTo>
                  <a:pt x="86" y="161"/>
                  <a:pt x="85" y="162"/>
                  <a:pt x="85" y="162"/>
                </a:cubicBezTo>
                <a:cubicBezTo>
                  <a:pt x="85" y="162"/>
                  <a:pt x="87" y="162"/>
                  <a:pt x="87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8" y="162"/>
                  <a:pt x="86" y="162"/>
                  <a:pt x="86" y="162"/>
                </a:cubicBezTo>
                <a:cubicBezTo>
                  <a:pt x="86" y="162"/>
                  <a:pt x="87" y="162"/>
                  <a:pt x="88" y="162"/>
                </a:cubicBezTo>
                <a:cubicBezTo>
                  <a:pt x="88" y="162"/>
                  <a:pt x="88" y="162"/>
                  <a:pt x="90" y="162"/>
                </a:cubicBezTo>
                <a:cubicBezTo>
                  <a:pt x="90" y="162"/>
                  <a:pt x="89" y="162"/>
                  <a:pt x="89" y="163"/>
                </a:cubicBezTo>
                <a:cubicBezTo>
                  <a:pt x="88" y="163"/>
                  <a:pt x="87" y="163"/>
                  <a:pt x="86" y="163"/>
                </a:cubicBezTo>
                <a:cubicBezTo>
                  <a:pt x="85" y="163"/>
                  <a:pt x="84" y="163"/>
                  <a:pt x="84" y="162"/>
                </a:cubicBezTo>
                <a:cubicBezTo>
                  <a:pt x="83" y="163"/>
                  <a:pt x="82" y="163"/>
                  <a:pt x="81" y="162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81" y="162"/>
                  <a:pt x="81" y="162"/>
                  <a:pt x="80" y="162"/>
                </a:cubicBezTo>
                <a:cubicBezTo>
                  <a:pt x="79" y="162"/>
                  <a:pt x="81" y="162"/>
                  <a:pt x="81" y="162"/>
                </a:cubicBezTo>
                <a:cubicBezTo>
                  <a:pt x="80" y="162"/>
                  <a:pt x="79" y="162"/>
                  <a:pt x="78" y="162"/>
                </a:cubicBezTo>
                <a:cubicBezTo>
                  <a:pt x="81" y="162"/>
                  <a:pt x="77" y="161"/>
                  <a:pt x="75" y="161"/>
                </a:cubicBezTo>
                <a:cubicBezTo>
                  <a:pt x="75" y="160"/>
                  <a:pt x="74" y="160"/>
                  <a:pt x="72" y="160"/>
                </a:cubicBezTo>
                <a:cubicBezTo>
                  <a:pt x="72" y="159"/>
                  <a:pt x="74" y="160"/>
                  <a:pt x="72" y="159"/>
                </a:cubicBezTo>
                <a:cubicBezTo>
                  <a:pt x="71" y="159"/>
                  <a:pt x="70" y="159"/>
                  <a:pt x="69" y="159"/>
                </a:cubicBezTo>
                <a:cubicBezTo>
                  <a:pt x="69" y="160"/>
                  <a:pt x="72" y="160"/>
                  <a:pt x="72" y="161"/>
                </a:cubicBezTo>
                <a:cubicBezTo>
                  <a:pt x="74" y="161"/>
                  <a:pt x="74" y="161"/>
                  <a:pt x="75" y="161"/>
                </a:cubicBezTo>
                <a:cubicBezTo>
                  <a:pt x="74" y="161"/>
                  <a:pt x="75" y="162"/>
                  <a:pt x="76" y="162"/>
                </a:cubicBezTo>
                <a:cubicBezTo>
                  <a:pt x="76" y="162"/>
                  <a:pt x="77" y="162"/>
                  <a:pt x="77" y="163"/>
                </a:cubicBezTo>
                <a:cubicBezTo>
                  <a:pt x="79" y="163"/>
                  <a:pt x="79" y="163"/>
                  <a:pt x="80" y="163"/>
                </a:cubicBezTo>
                <a:cubicBezTo>
                  <a:pt x="80" y="163"/>
                  <a:pt x="80" y="163"/>
                  <a:pt x="82" y="163"/>
                </a:cubicBezTo>
                <a:cubicBezTo>
                  <a:pt x="81" y="163"/>
                  <a:pt x="82" y="164"/>
                  <a:pt x="83" y="164"/>
                </a:cubicBezTo>
                <a:cubicBezTo>
                  <a:pt x="84" y="164"/>
                  <a:pt x="85" y="164"/>
                  <a:pt x="84" y="164"/>
                </a:cubicBezTo>
                <a:cubicBezTo>
                  <a:pt x="86" y="164"/>
                  <a:pt x="87" y="164"/>
                  <a:pt x="87" y="165"/>
                </a:cubicBezTo>
                <a:cubicBezTo>
                  <a:pt x="90" y="164"/>
                  <a:pt x="91" y="165"/>
                  <a:pt x="92" y="165"/>
                </a:cubicBezTo>
                <a:cubicBezTo>
                  <a:pt x="93" y="165"/>
                  <a:pt x="94" y="164"/>
                  <a:pt x="95" y="164"/>
                </a:cubicBezTo>
                <a:cubicBezTo>
                  <a:pt x="94" y="164"/>
                  <a:pt x="93" y="164"/>
                  <a:pt x="92" y="164"/>
                </a:cubicBezTo>
                <a:cubicBezTo>
                  <a:pt x="93" y="164"/>
                  <a:pt x="95" y="164"/>
                  <a:pt x="97" y="164"/>
                </a:cubicBezTo>
                <a:cubicBezTo>
                  <a:pt x="97" y="164"/>
                  <a:pt x="96" y="164"/>
                  <a:pt x="98" y="164"/>
                </a:cubicBezTo>
                <a:cubicBezTo>
                  <a:pt x="98" y="164"/>
                  <a:pt x="97" y="164"/>
                  <a:pt x="97" y="165"/>
                </a:cubicBezTo>
                <a:cubicBezTo>
                  <a:pt x="97" y="165"/>
                  <a:pt x="96" y="165"/>
                  <a:pt x="96" y="165"/>
                </a:cubicBezTo>
                <a:cubicBezTo>
                  <a:pt x="95" y="165"/>
                  <a:pt x="95" y="165"/>
                  <a:pt x="94" y="165"/>
                </a:cubicBezTo>
                <a:cubicBezTo>
                  <a:pt x="95" y="165"/>
                  <a:pt x="96" y="165"/>
                  <a:pt x="95" y="166"/>
                </a:cubicBezTo>
                <a:cubicBezTo>
                  <a:pt x="97" y="165"/>
                  <a:pt x="97" y="165"/>
                  <a:pt x="97" y="165"/>
                </a:cubicBezTo>
                <a:cubicBezTo>
                  <a:pt x="99" y="165"/>
                  <a:pt x="98" y="165"/>
                  <a:pt x="99" y="165"/>
                </a:cubicBezTo>
                <a:cubicBezTo>
                  <a:pt x="100" y="165"/>
                  <a:pt x="99" y="165"/>
                  <a:pt x="101" y="165"/>
                </a:cubicBezTo>
                <a:cubicBezTo>
                  <a:pt x="101" y="165"/>
                  <a:pt x="103" y="165"/>
                  <a:pt x="103" y="164"/>
                </a:cubicBezTo>
                <a:cubicBezTo>
                  <a:pt x="104" y="164"/>
                  <a:pt x="103" y="165"/>
                  <a:pt x="104" y="165"/>
                </a:cubicBezTo>
                <a:cubicBezTo>
                  <a:pt x="107" y="164"/>
                  <a:pt x="110" y="163"/>
                  <a:pt x="113" y="162"/>
                </a:cubicBezTo>
                <a:cubicBezTo>
                  <a:pt x="116" y="161"/>
                  <a:pt x="119" y="160"/>
                  <a:pt x="122" y="159"/>
                </a:cubicBezTo>
                <a:cubicBezTo>
                  <a:pt x="122" y="159"/>
                  <a:pt x="122" y="159"/>
                  <a:pt x="121" y="159"/>
                </a:cubicBezTo>
                <a:cubicBezTo>
                  <a:pt x="122" y="159"/>
                  <a:pt x="123" y="158"/>
                  <a:pt x="124" y="158"/>
                </a:cubicBezTo>
                <a:cubicBezTo>
                  <a:pt x="125" y="158"/>
                  <a:pt x="123" y="158"/>
                  <a:pt x="125" y="157"/>
                </a:cubicBezTo>
                <a:cubicBezTo>
                  <a:pt x="125" y="158"/>
                  <a:pt x="126" y="157"/>
                  <a:pt x="127" y="157"/>
                </a:cubicBezTo>
                <a:cubicBezTo>
                  <a:pt x="128" y="156"/>
                  <a:pt x="126" y="157"/>
                  <a:pt x="127" y="156"/>
                </a:cubicBezTo>
                <a:cubicBezTo>
                  <a:pt x="128" y="156"/>
                  <a:pt x="127" y="156"/>
                  <a:pt x="128" y="156"/>
                </a:cubicBezTo>
                <a:cubicBezTo>
                  <a:pt x="136" y="152"/>
                  <a:pt x="143" y="147"/>
                  <a:pt x="149" y="141"/>
                </a:cubicBezTo>
                <a:cubicBezTo>
                  <a:pt x="150" y="140"/>
                  <a:pt x="149" y="140"/>
                  <a:pt x="151" y="138"/>
                </a:cubicBezTo>
                <a:cubicBezTo>
                  <a:pt x="151" y="138"/>
                  <a:pt x="150" y="139"/>
                  <a:pt x="151" y="140"/>
                </a:cubicBezTo>
                <a:cubicBezTo>
                  <a:pt x="152" y="139"/>
                  <a:pt x="152" y="138"/>
                  <a:pt x="152" y="138"/>
                </a:cubicBezTo>
                <a:cubicBezTo>
                  <a:pt x="152" y="137"/>
                  <a:pt x="153" y="137"/>
                  <a:pt x="154" y="135"/>
                </a:cubicBezTo>
                <a:cubicBezTo>
                  <a:pt x="154" y="136"/>
                  <a:pt x="152" y="138"/>
                  <a:pt x="153" y="138"/>
                </a:cubicBezTo>
                <a:cubicBezTo>
                  <a:pt x="155" y="136"/>
                  <a:pt x="154" y="136"/>
                  <a:pt x="154" y="135"/>
                </a:cubicBezTo>
                <a:cubicBezTo>
                  <a:pt x="156" y="133"/>
                  <a:pt x="158" y="130"/>
                  <a:pt x="159" y="128"/>
                </a:cubicBezTo>
                <a:cubicBezTo>
                  <a:pt x="160" y="126"/>
                  <a:pt x="162" y="124"/>
                  <a:pt x="162" y="123"/>
                </a:cubicBezTo>
                <a:cubicBezTo>
                  <a:pt x="163" y="122"/>
                  <a:pt x="162" y="123"/>
                  <a:pt x="163" y="121"/>
                </a:cubicBezTo>
                <a:cubicBezTo>
                  <a:pt x="163" y="121"/>
                  <a:pt x="164" y="121"/>
                  <a:pt x="164" y="120"/>
                </a:cubicBezTo>
                <a:cubicBezTo>
                  <a:pt x="165" y="120"/>
                  <a:pt x="164" y="120"/>
                  <a:pt x="164" y="119"/>
                </a:cubicBezTo>
                <a:cubicBezTo>
                  <a:pt x="165" y="117"/>
                  <a:pt x="165" y="119"/>
                  <a:pt x="166" y="117"/>
                </a:cubicBezTo>
                <a:cubicBezTo>
                  <a:pt x="166" y="116"/>
                  <a:pt x="165" y="118"/>
                  <a:pt x="166" y="116"/>
                </a:cubicBezTo>
                <a:cubicBezTo>
                  <a:pt x="166" y="116"/>
                  <a:pt x="167" y="115"/>
                  <a:pt x="167" y="113"/>
                </a:cubicBezTo>
                <a:cubicBezTo>
                  <a:pt x="168" y="112"/>
                  <a:pt x="168" y="111"/>
                  <a:pt x="168" y="112"/>
                </a:cubicBezTo>
                <a:cubicBezTo>
                  <a:pt x="169" y="111"/>
                  <a:pt x="169" y="110"/>
                  <a:pt x="169" y="110"/>
                </a:cubicBezTo>
                <a:cubicBezTo>
                  <a:pt x="169" y="110"/>
                  <a:pt x="169" y="112"/>
                  <a:pt x="168" y="114"/>
                </a:cubicBezTo>
                <a:cubicBezTo>
                  <a:pt x="167" y="115"/>
                  <a:pt x="166" y="117"/>
                  <a:pt x="166" y="119"/>
                </a:cubicBezTo>
                <a:cubicBezTo>
                  <a:pt x="165" y="119"/>
                  <a:pt x="165" y="119"/>
                  <a:pt x="165" y="120"/>
                </a:cubicBezTo>
                <a:cubicBezTo>
                  <a:pt x="165" y="121"/>
                  <a:pt x="165" y="119"/>
                  <a:pt x="165" y="120"/>
                </a:cubicBezTo>
                <a:cubicBezTo>
                  <a:pt x="165" y="121"/>
                  <a:pt x="165" y="121"/>
                  <a:pt x="164" y="123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3" y="123"/>
                  <a:pt x="161" y="126"/>
                  <a:pt x="160" y="128"/>
                </a:cubicBezTo>
                <a:cubicBezTo>
                  <a:pt x="160" y="129"/>
                  <a:pt x="161" y="127"/>
                  <a:pt x="161" y="128"/>
                </a:cubicBezTo>
                <a:cubicBezTo>
                  <a:pt x="162" y="127"/>
                  <a:pt x="161" y="127"/>
                  <a:pt x="162" y="125"/>
                </a:cubicBezTo>
                <a:cubicBezTo>
                  <a:pt x="162" y="126"/>
                  <a:pt x="161" y="127"/>
                  <a:pt x="162" y="126"/>
                </a:cubicBezTo>
                <a:cubicBezTo>
                  <a:pt x="163" y="125"/>
                  <a:pt x="163" y="124"/>
                  <a:pt x="163" y="123"/>
                </a:cubicBezTo>
                <a:cubicBezTo>
                  <a:pt x="164" y="123"/>
                  <a:pt x="164" y="124"/>
                  <a:pt x="163" y="124"/>
                </a:cubicBezTo>
                <a:cubicBezTo>
                  <a:pt x="165" y="123"/>
                  <a:pt x="164" y="122"/>
                  <a:pt x="165" y="120"/>
                </a:cubicBezTo>
                <a:cubicBezTo>
                  <a:pt x="165" y="121"/>
                  <a:pt x="166" y="121"/>
                  <a:pt x="165" y="122"/>
                </a:cubicBezTo>
                <a:cubicBezTo>
                  <a:pt x="166" y="121"/>
                  <a:pt x="167" y="119"/>
                  <a:pt x="167" y="118"/>
                </a:cubicBezTo>
                <a:cubicBezTo>
                  <a:pt x="167" y="118"/>
                  <a:pt x="168" y="117"/>
                  <a:pt x="168" y="117"/>
                </a:cubicBezTo>
                <a:cubicBezTo>
                  <a:pt x="168" y="116"/>
                  <a:pt x="169" y="115"/>
                  <a:pt x="169" y="116"/>
                </a:cubicBezTo>
                <a:cubicBezTo>
                  <a:pt x="170" y="114"/>
                  <a:pt x="171" y="111"/>
                  <a:pt x="172" y="108"/>
                </a:cubicBezTo>
                <a:cubicBezTo>
                  <a:pt x="173" y="106"/>
                  <a:pt x="174" y="103"/>
                  <a:pt x="174" y="101"/>
                </a:cubicBezTo>
                <a:cubicBezTo>
                  <a:pt x="175" y="99"/>
                  <a:pt x="175" y="99"/>
                  <a:pt x="175" y="98"/>
                </a:cubicBezTo>
                <a:cubicBezTo>
                  <a:pt x="175" y="98"/>
                  <a:pt x="176" y="98"/>
                  <a:pt x="176" y="97"/>
                </a:cubicBezTo>
                <a:cubicBezTo>
                  <a:pt x="176" y="96"/>
                  <a:pt x="175" y="97"/>
                  <a:pt x="176" y="95"/>
                </a:cubicBezTo>
                <a:cubicBezTo>
                  <a:pt x="176" y="95"/>
                  <a:pt x="176" y="95"/>
                  <a:pt x="176" y="94"/>
                </a:cubicBezTo>
                <a:cubicBezTo>
                  <a:pt x="177" y="92"/>
                  <a:pt x="177" y="89"/>
                  <a:pt x="177" y="86"/>
                </a:cubicBezTo>
                <a:cubicBezTo>
                  <a:pt x="178" y="84"/>
                  <a:pt x="178" y="82"/>
                  <a:pt x="178" y="82"/>
                </a:cubicBezTo>
                <a:cubicBezTo>
                  <a:pt x="178" y="86"/>
                  <a:pt x="178" y="90"/>
                  <a:pt x="177" y="93"/>
                </a:cubicBezTo>
                <a:cubicBezTo>
                  <a:pt x="176" y="96"/>
                  <a:pt x="176" y="99"/>
                  <a:pt x="174" y="103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73" y="108"/>
                  <a:pt x="170" y="114"/>
                  <a:pt x="168" y="118"/>
                </a:cubicBezTo>
                <a:cubicBezTo>
                  <a:pt x="167" y="119"/>
                  <a:pt x="168" y="119"/>
                  <a:pt x="167" y="120"/>
                </a:cubicBezTo>
                <a:cubicBezTo>
                  <a:pt x="166" y="121"/>
                  <a:pt x="166" y="124"/>
                  <a:pt x="165" y="124"/>
                </a:cubicBezTo>
                <a:cubicBezTo>
                  <a:pt x="165" y="125"/>
                  <a:pt x="165" y="125"/>
                  <a:pt x="164" y="125"/>
                </a:cubicBezTo>
                <a:cubicBezTo>
                  <a:pt x="164" y="126"/>
                  <a:pt x="165" y="125"/>
                  <a:pt x="166" y="124"/>
                </a:cubicBezTo>
                <a:cubicBezTo>
                  <a:pt x="166" y="125"/>
                  <a:pt x="165" y="126"/>
                  <a:pt x="164" y="127"/>
                </a:cubicBezTo>
                <a:cubicBezTo>
                  <a:pt x="164" y="126"/>
                  <a:pt x="164" y="126"/>
                  <a:pt x="163" y="127"/>
                </a:cubicBezTo>
                <a:cubicBezTo>
                  <a:pt x="163" y="127"/>
                  <a:pt x="163" y="128"/>
                  <a:pt x="163" y="128"/>
                </a:cubicBezTo>
                <a:cubicBezTo>
                  <a:pt x="159" y="134"/>
                  <a:pt x="155" y="139"/>
                  <a:pt x="150" y="143"/>
                </a:cubicBezTo>
                <a:cubicBezTo>
                  <a:pt x="145" y="148"/>
                  <a:pt x="140" y="152"/>
                  <a:pt x="135" y="155"/>
                </a:cubicBezTo>
                <a:cubicBezTo>
                  <a:pt x="134" y="156"/>
                  <a:pt x="135" y="155"/>
                  <a:pt x="135" y="155"/>
                </a:cubicBezTo>
                <a:cubicBezTo>
                  <a:pt x="132" y="157"/>
                  <a:pt x="136" y="154"/>
                  <a:pt x="134" y="155"/>
                </a:cubicBezTo>
                <a:cubicBezTo>
                  <a:pt x="133" y="156"/>
                  <a:pt x="134" y="155"/>
                  <a:pt x="133" y="156"/>
                </a:cubicBezTo>
                <a:cubicBezTo>
                  <a:pt x="132" y="157"/>
                  <a:pt x="132" y="157"/>
                  <a:pt x="133" y="157"/>
                </a:cubicBezTo>
                <a:cubicBezTo>
                  <a:pt x="129" y="159"/>
                  <a:pt x="125" y="161"/>
                  <a:pt x="121" y="162"/>
                </a:cubicBezTo>
                <a:cubicBezTo>
                  <a:pt x="117" y="164"/>
                  <a:pt x="113" y="165"/>
                  <a:pt x="110" y="16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0" y="166"/>
                  <a:pt x="109" y="166"/>
                  <a:pt x="110" y="166"/>
                </a:cubicBezTo>
                <a:cubicBezTo>
                  <a:pt x="111" y="166"/>
                  <a:pt x="113" y="165"/>
                  <a:pt x="115" y="165"/>
                </a:cubicBezTo>
                <a:cubicBezTo>
                  <a:pt x="117" y="164"/>
                  <a:pt x="119" y="164"/>
                  <a:pt x="120" y="163"/>
                </a:cubicBezTo>
                <a:cubicBezTo>
                  <a:pt x="121" y="163"/>
                  <a:pt x="121" y="163"/>
                  <a:pt x="122" y="162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24" y="162"/>
                  <a:pt x="124" y="162"/>
                  <a:pt x="125" y="161"/>
                </a:cubicBezTo>
                <a:cubicBezTo>
                  <a:pt x="125" y="161"/>
                  <a:pt x="125" y="161"/>
                  <a:pt x="125" y="161"/>
                </a:cubicBezTo>
                <a:cubicBezTo>
                  <a:pt x="126" y="161"/>
                  <a:pt x="127" y="160"/>
                  <a:pt x="127" y="160"/>
                </a:cubicBezTo>
                <a:cubicBezTo>
                  <a:pt x="129" y="159"/>
                  <a:pt x="128" y="160"/>
                  <a:pt x="128" y="160"/>
                </a:cubicBezTo>
                <a:cubicBezTo>
                  <a:pt x="130" y="159"/>
                  <a:pt x="129" y="159"/>
                  <a:pt x="130" y="159"/>
                </a:cubicBezTo>
                <a:cubicBezTo>
                  <a:pt x="131" y="158"/>
                  <a:pt x="133" y="158"/>
                  <a:pt x="134" y="157"/>
                </a:cubicBezTo>
                <a:cubicBezTo>
                  <a:pt x="136" y="156"/>
                  <a:pt x="137" y="155"/>
                  <a:pt x="138" y="154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41" y="153"/>
                  <a:pt x="140" y="152"/>
                  <a:pt x="141" y="152"/>
                </a:cubicBezTo>
                <a:cubicBezTo>
                  <a:pt x="141" y="151"/>
                  <a:pt x="142" y="151"/>
                  <a:pt x="142" y="151"/>
                </a:cubicBezTo>
                <a:cubicBezTo>
                  <a:pt x="143" y="151"/>
                  <a:pt x="141" y="152"/>
                  <a:pt x="142" y="152"/>
                </a:cubicBezTo>
                <a:cubicBezTo>
                  <a:pt x="142" y="152"/>
                  <a:pt x="142" y="151"/>
                  <a:pt x="142" y="151"/>
                </a:cubicBezTo>
                <a:cubicBezTo>
                  <a:pt x="144" y="150"/>
                  <a:pt x="145" y="150"/>
                  <a:pt x="146" y="148"/>
                </a:cubicBezTo>
                <a:cubicBezTo>
                  <a:pt x="147" y="148"/>
                  <a:pt x="147" y="148"/>
                  <a:pt x="146" y="148"/>
                </a:cubicBezTo>
                <a:cubicBezTo>
                  <a:pt x="148" y="147"/>
                  <a:pt x="148" y="146"/>
                  <a:pt x="149" y="146"/>
                </a:cubicBezTo>
                <a:cubicBezTo>
                  <a:pt x="150" y="145"/>
                  <a:pt x="149" y="146"/>
                  <a:pt x="149" y="146"/>
                </a:cubicBezTo>
                <a:cubicBezTo>
                  <a:pt x="151" y="144"/>
                  <a:pt x="150" y="144"/>
                  <a:pt x="152" y="143"/>
                </a:cubicBezTo>
                <a:cubicBezTo>
                  <a:pt x="152" y="143"/>
                  <a:pt x="151" y="144"/>
                  <a:pt x="151" y="144"/>
                </a:cubicBezTo>
                <a:cubicBezTo>
                  <a:pt x="152" y="144"/>
                  <a:pt x="153" y="143"/>
                  <a:pt x="154" y="141"/>
                </a:cubicBezTo>
                <a:cubicBezTo>
                  <a:pt x="156" y="140"/>
                  <a:pt x="157" y="138"/>
                  <a:pt x="158" y="138"/>
                </a:cubicBezTo>
                <a:cubicBezTo>
                  <a:pt x="160" y="134"/>
                  <a:pt x="163" y="132"/>
                  <a:pt x="164" y="130"/>
                </a:cubicBezTo>
                <a:cubicBezTo>
                  <a:pt x="164" y="129"/>
                  <a:pt x="165" y="129"/>
                  <a:pt x="165" y="129"/>
                </a:cubicBezTo>
                <a:cubicBezTo>
                  <a:pt x="166" y="128"/>
                  <a:pt x="165" y="128"/>
                  <a:pt x="166" y="126"/>
                </a:cubicBezTo>
                <a:cubicBezTo>
                  <a:pt x="166" y="126"/>
                  <a:pt x="168" y="124"/>
                  <a:pt x="167" y="126"/>
                </a:cubicBezTo>
                <a:cubicBezTo>
                  <a:pt x="167" y="126"/>
                  <a:pt x="167" y="126"/>
                  <a:pt x="167" y="126"/>
                </a:cubicBezTo>
                <a:cubicBezTo>
                  <a:pt x="166" y="127"/>
                  <a:pt x="166" y="127"/>
                  <a:pt x="166" y="128"/>
                </a:cubicBezTo>
                <a:cubicBezTo>
                  <a:pt x="166" y="128"/>
                  <a:pt x="167" y="127"/>
                  <a:pt x="167" y="126"/>
                </a:cubicBezTo>
                <a:cubicBezTo>
                  <a:pt x="168" y="124"/>
                  <a:pt x="169" y="123"/>
                  <a:pt x="169" y="123"/>
                </a:cubicBezTo>
                <a:cubicBezTo>
                  <a:pt x="170" y="121"/>
                  <a:pt x="171" y="119"/>
                  <a:pt x="173" y="116"/>
                </a:cubicBezTo>
                <a:cubicBezTo>
                  <a:pt x="174" y="113"/>
                  <a:pt x="175" y="111"/>
                  <a:pt x="176" y="109"/>
                </a:cubicBezTo>
                <a:cubicBezTo>
                  <a:pt x="175" y="111"/>
                  <a:pt x="174" y="113"/>
                  <a:pt x="173" y="116"/>
                </a:cubicBezTo>
                <a:cubicBezTo>
                  <a:pt x="172" y="118"/>
                  <a:pt x="171" y="120"/>
                  <a:pt x="170" y="122"/>
                </a:cubicBezTo>
                <a:cubicBezTo>
                  <a:pt x="170" y="122"/>
                  <a:pt x="171" y="121"/>
                  <a:pt x="170" y="122"/>
                </a:cubicBezTo>
                <a:cubicBezTo>
                  <a:pt x="170" y="123"/>
                  <a:pt x="169" y="124"/>
                  <a:pt x="169" y="124"/>
                </a:cubicBezTo>
                <a:cubicBezTo>
                  <a:pt x="168" y="125"/>
                  <a:pt x="169" y="124"/>
                  <a:pt x="169" y="123"/>
                </a:cubicBezTo>
                <a:cubicBezTo>
                  <a:pt x="168" y="125"/>
                  <a:pt x="168" y="126"/>
                  <a:pt x="168" y="126"/>
                </a:cubicBezTo>
                <a:cubicBezTo>
                  <a:pt x="168" y="126"/>
                  <a:pt x="168" y="126"/>
                  <a:pt x="168" y="125"/>
                </a:cubicBezTo>
                <a:cubicBezTo>
                  <a:pt x="168" y="126"/>
                  <a:pt x="168" y="126"/>
                  <a:pt x="168" y="126"/>
                </a:cubicBezTo>
                <a:cubicBezTo>
                  <a:pt x="168" y="127"/>
                  <a:pt x="168" y="126"/>
                  <a:pt x="168" y="127"/>
                </a:cubicBezTo>
                <a:cubicBezTo>
                  <a:pt x="166" y="129"/>
                  <a:pt x="167" y="128"/>
                  <a:pt x="167" y="129"/>
                </a:cubicBezTo>
                <a:cubicBezTo>
                  <a:pt x="166" y="130"/>
                  <a:pt x="166" y="131"/>
                  <a:pt x="165" y="133"/>
                </a:cubicBezTo>
                <a:cubicBezTo>
                  <a:pt x="164" y="134"/>
                  <a:pt x="163" y="135"/>
                  <a:pt x="162" y="136"/>
                </a:cubicBezTo>
                <a:cubicBezTo>
                  <a:pt x="162" y="136"/>
                  <a:pt x="163" y="135"/>
                  <a:pt x="163" y="135"/>
                </a:cubicBezTo>
                <a:cubicBezTo>
                  <a:pt x="162" y="137"/>
                  <a:pt x="160" y="140"/>
                  <a:pt x="158" y="142"/>
                </a:cubicBezTo>
                <a:cubicBezTo>
                  <a:pt x="156" y="145"/>
                  <a:pt x="153" y="147"/>
                  <a:pt x="151" y="149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0" y="150"/>
                  <a:pt x="147" y="152"/>
                  <a:pt x="147" y="152"/>
                </a:cubicBezTo>
                <a:cubicBezTo>
                  <a:pt x="147" y="152"/>
                  <a:pt x="146" y="153"/>
                  <a:pt x="146" y="153"/>
                </a:cubicBezTo>
                <a:cubicBezTo>
                  <a:pt x="143" y="155"/>
                  <a:pt x="142" y="156"/>
                  <a:pt x="141" y="157"/>
                </a:cubicBezTo>
                <a:cubicBezTo>
                  <a:pt x="139" y="158"/>
                  <a:pt x="140" y="157"/>
                  <a:pt x="140" y="157"/>
                </a:cubicBezTo>
                <a:cubicBezTo>
                  <a:pt x="142" y="156"/>
                  <a:pt x="141" y="156"/>
                  <a:pt x="143" y="155"/>
                </a:cubicBezTo>
                <a:cubicBezTo>
                  <a:pt x="143" y="156"/>
                  <a:pt x="143" y="156"/>
                  <a:pt x="143" y="156"/>
                </a:cubicBezTo>
                <a:cubicBezTo>
                  <a:pt x="144" y="155"/>
                  <a:pt x="145" y="154"/>
                  <a:pt x="145" y="154"/>
                </a:cubicBezTo>
                <a:cubicBezTo>
                  <a:pt x="146" y="153"/>
                  <a:pt x="146" y="154"/>
                  <a:pt x="145" y="155"/>
                </a:cubicBezTo>
                <a:cubicBezTo>
                  <a:pt x="145" y="155"/>
                  <a:pt x="146" y="154"/>
                  <a:pt x="146" y="155"/>
                </a:cubicBezTo>
                <a:cubicBezTo>
                  <a:pt x="147" y="154"/>
                  <a:pt x="146" y="154"/>
                  <a:pt x="148" y="153"/>
                </a:cubicBezTo>
                <a:cubicBezTo>
                  <a:pt x="148" y="153"/>
                  <a:pt x="147" y="154"/>
                  <a:pt x="146" y="155"/>
                </a:cubicBezTo>
                <a:cubicBezTo>
                  <a:pt x="145" y="155"/>
                  <a:pt x="144" y="156"/>
                  <a:pt x="144" y="156"/>
                </a:cubicBezTo>
                <a:cubicBezTo>
                  <a:pt x="143" y="156"/>
                  <a:pt x="144" y="155"/>
                  <a:pt x="144" y="155"/>
                </a:cubicBezTo>
                <a:cubicBezTo>
                  <a:pt x="143" y="156"/>
                  <a:pt x="143" y="157"/>
                  <a:pt x="142" y="157"/>
                </a:cubicBezTo>
                <a:cubicBezTo>
                  <a:pt x="141" y="158"/>
                  <a:pt x="141" y="157"/>
                  <a:pt x="141" y="158"/>
                </a:cubicBezTo>
                <a:cubicBezTo>
                  <a:pt x="139" y="159"/>
                  <a:pt x="141" y="158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8" y="161"/>
                  <a:pt x="138" y="161"/>
                  <a:pt x="136" y="162"/>
                </a:cubicBezTo>
                <a:cubicBezTo>
                  <a:pt x="136" y="161"/>
                  <a:pt x="137" y="161"/>
                  <a:pt x="138" y="160"/>
                </a:cubicBezTo>
                <a:cubicBezTo>
                  <a:pt x="138" y="160"/>
                  <a:pt x="138" y="160"/>
                  <a:pt x="137" y="160"/>
                </a:cubicBezTo>
                <a:cubicBezTo>
                  <a:pt x="136" y="161"/>
                  <a:pt x="137" y="161"/>
                  <a:pt x="137" y="161"/>
                </a:cubicBezTo>
                <a:cubicBezTo>
                  <a:pt x="136" y="161"/>
                  <a:pt x="135" y="161"/>
                  <a:pt x="134" y="162"/>
                </a:cubicBezTo>
                <a:cubicBezTo>
                  <a:pt x="132" y="163"/>
                  <a:pt x="131" y="163"/>
                  <a:pt x="130" y="164"/>
                </a:cubicBezTo>
                <a:cubicBezTo>
                  <a:pt x="129" y="164"/>
                  <a:pt x="127" y="164"/>
                  <a:pt x="126" y="165"/>
                </a:cubicBezTo>
                <a:cubicBezTo>
                  <a:pt x="126" y="165"/>
                  <a:pt x="124" y="166"/>
                  <a:pt x="123" y="167"/>
                </a:cubicBezTo>
                <a:cubicBezTo>
                  <a:pt x="121" y="167"/>
                  <a:pt x="119" y="168"/>
                  <a:pt x="118" y="168"/>
                </a:cubicBezTo>
                <a:cubicBezTo>
                  <a:pt x="118" y="169"/>
                  <a:pt x="119" y="168"/>
                  <a:pt x="119" y="169"/>
                </a:cubicBezTo>
                <a:cubicBezTo>
                  <a:pt x="116" y="170"/>
                  <a:pt x="116" y="169"/>
                  <a:pt x="117" y="169"/>
                </a:cubicBezTo>
                <a:cubicBezTo>
                  <a:pt x="116" y="169"/>
                  <a:pt x="116" y="169"/>
                  <a:pt x="115" y="169"/>
                </a:cubicBezTo>
                <a:cubicBezTo>
                  <a:pt x="115" y="170"/>
                  <a:pt x="116" y="169"/>
                  <a:pt x="116" y="170"/>
                </a:cubicBezTo>
                <a:cubicBezTo>
                  <a:pt x="114" y="170"/>
                  <a:pt x="113" y="170"/>
                  <a:pt x="113" y="170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110" y="171"/>
                  <a:pt x="110" y="171"/>
                  <a:pt x="110" y="171"/>
                </a:cubicBezTo>
                <a:cubicBezTo>
                  <a:pt x="110" y="171"/>
                  <a:pt x="111" y="170"/>
                  <a:pt x="111" y="170"/>
                </a:cubicBezTo>
                <a:cubicBezTo>
                  <a:pt x="110" y="170"/>
                  <a:pt x="108" y="171"/>
                  <a:pt x="107" y="171"/>
                </a:cubicBezTo>
                <a:cubicBezTo>
                  <a:pt x="107" y="171"/>
                  <a:pt x="106" y="172"/>
                  <a:pt x="104" y="172"/>
                </a:cubicBezTo>
                <a:cubicBezTo>
                  <a:pt x="105" y="171"/>
                  <a:pt x="101" y="171"/>
                  <a:pt x="98" y="171"/>
                </a:cubicBezTo>
                <a:cubicBezTo>
                  <a:pt x="93" y="172"/>
                  <a:pt x="88" y="172"/>
                  <a:pt x="84" y="172"/>
                </a:cubicBezTo>
                <a:cubicBezTo>
                  <a:pt x="82" y="172"/>
                  <a:pt x="80" y="172"/>
                  <a:pt x="78" y="172"/>
                </a:cubicBezTo>
                <a:cubicBezTo>
                  <a:pt x="77" y="172"/>
                  <a:pt x="79" y="172"/>
                  <a:pt x="78" y="172"/>
                </a:cubicBezTo>
                <a:cubicBezTo>
                  <a:pt x="78" y="172"/>
                  <a:pt x="78" y="171"/>
                  <a:pt x="77" y="171"/>
                </a:cubicBezTo>
                <a:cubicBezTo>
                  <a:pt x="75" y="171"/>
                  <a:pt x="73" y="171"/>
                  <a:pt x="71" y="171"/>
                </a:cubicBezTo>
                <a:cubicBezTo>
                  <a:pt x="72" y="171"/>
                  <a:pt x="71" y="170"/>
                  <a:pt x="70" y="170"/>
                </a:cubicBezTo>
                <a:cubicBezTo>
                  <a:pt x="68" y="170"/>
                  <a:pt x="67" y="169"/>
                  <a:pt x="66" y="169"/>
                </a:cubicBezTo>
                <a:cubicBezTo>
                  <a:pt x="66" y="169"/>
                  <a:pt x="67" y="170"/>
                  <a:pt x="66" y="170"/>
                </a:cubicBezTo>
                <a:cubicBezTo>
                  <a:pt x="64" y="169"/>
                  <a:pt x="65" y="169"/>
                  <a:pt x="66" y="169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0" y="167"/>
                  <a:pt x="58" y="167"/>
                  <a:pt x="55" y="166"/>
                </a:cubicBezTo>
                <a:cubicBezTo>
                  <a:pt x="56" y="166"/>
                  <a:pt x="53" y="165"/>
                  <a:pt x="53" y="164"/>
                </a:cubicBezTo>
                <a:cubicBezTo>
                  <a:pt x="52" y="164"/>
                  <a:pt x="54" y="165"/>
                  <a:pt x="54" y="165"/>
                </a:cubicBezTo>
                <a:cubicBezTo>
                  <a:pt x="53" y="164"/>
                  <a:pt x="52" y="164"/>
                  <a:pt x="53" y="164"/>
                </a:cubicBezTo>
                <a:cubicBezTo>
                  <a:pt x="51" y="163"/>
                  <a:pt x="49" y="162"/>
                  <a:pt x="49" y="163"/>
                </a:cubicBezTo>
                <a:cubicBezTo>
                  <a:pt x="49" y="163"/>
                  <a:pt x="50" y="163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49" y="163"/>
                  <a:pt x="47" y="162"/>
                  <a:pt x="47" y="162"/>
                </a:cubicBezTo>
                <a:cubicBezTo>
                  <a:pt x="46" y="161"/>
                  <a:pt x="45" y="161"/>
                  <a:pt x="44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39" y="158"/>
                  <a:pt x="43" y="159"/>
                  <a:pt x="42" y="158"/>
                </a:cubicBezTo>
                <a:cubicBezTo>
                  <a:pt x="41" y="158"/>
                  <a:pt x="39" y="156"/>
                  <a:pt x="39" y="156"/>
                </a:cubicBezTo>
                <a:cubicBezTo>
                  <a:pt x="38" y="156"/>
                  <a:pt x="39" y="157"/>
                  <a:pt x="38" y="156"/>
                </a:cubicBezTo>
                <a:cubicBezTo>
                  <a:pt x="37" y="156"/>
                  <a:pt x="37" y="155"/>
                  <a:pt x="36" y="154"/>
                </a:cubicBezTo>
                <a:cubicBezTo>
                  <a:pt x="34" y="153"/>
                  <a:pt x="31" y="151"/>
                  <a:pt x="31" y="151"/>
                </a:cubicBezTo>
                <a:cubicBezTo>
                  <a:pt x="30" y="150"/>
                  <a:pt x="30" y="150"/>
                  <a:pt x="30" y="149"/>
                </a:cubicBezTo>
                <a:cubicBezTo>
                  <a:pt x="29" y="149"/>
                  <a:pt x="29" y="149"/>
                  <a:pt x="28" y="148"/>
                </a:cubicBezTo>
                <a:cubicBezTo>
                  <a:pt x="28" y="148"/>
                  <a:pt x="29" y="149"/>
                  <a:pt x="29" y="148"/>
                </a:cubicBezTo>
                <a:cubicBezTo>
                  <a:pt x="27" y="147"/>
                  <a:pt x="26" y="146"/>
                  <a:pt x="25" y="145"/>
                </a:cubicBezTo>
                <a:cubicBezTo>
                  <a:pt x="24" y="144"/>
                  <a:pt x="23" y="143"/>
                  <a:pt x="22" y="141"/>
                </a:cubicBezTo>
                <a:cubicBezTo>
                  <a:pt x="21" y="140"/>
                  <a:pt x="22" y="142"/>
                  <a:pt x="21" y="141"/>
                </a:cubicBezTo>
                <a:cubicBezTo>
                  <a:pt x="21" y="140"/>
                  <a:pt x="20" y="139"/>
                  <a:pt x="19" y="138"/>
                </a:cubicBezTo>
                <a:cubicBezTo>
                  <a:pt x="18" y="137"/>
                  <a:pt x="18" y="136"/>
                  <a:pt x="18" y="136"/>
                </a:cubicBezTo>
                <a:cubicBezTo>
                  <a:pt x="18" y="135"/>
                  <a:pt x="16" y="134"/>
                  <a:pt x="16" y="133"/>
                </a:cubicBezTo>
                <a:cubicBezTo>
                  <a:pt x="15" y="132"/>
                  <a:pt x="16" y="133"/>
                  <a:pt x="15" y="132"/>
                </a:cubicBezTo>
                <a:cubicBezTo>
                  <a:pt x="14" y="131"/>
                  <a:pt x="13" y="130"/>
                  <a:pt x="13" y="129"/>
                </a:cubicBezTo>
                <a:cubicBezTo>
                  <a:pt x="13" y="129"/>
                  <a:pt x="12" y="128"/>
                  <a:pt x="11" y="127"/>
                </a:cubicBezTo>
                <a:cubicBezTo>
                  <a:pt x="11" y="127"/>
                  <a:pt x="12" y="128"/>
                  <a:pt x="13" y="128"/>
                </a:cubicBezTo>
                <a:cubicBezTo>
                  <a:pt x="11" y="127"/>
                  <a:pt x="10" y="124"/>
                  <a:pt x="9" y="121"/>
                </a:cubicBezTo>
                <a:cubicBezTo>
                  <a:pt x="7" y="118"/>
                  <a:pt x="6" y="115"/>
                  <a:pt x="5" y="113"/>
                </a:cubicBezTo>
                <a:cubicBezTo>
                  <a:pt x="5" y="112"/>
                  <a:pt x="4" y="109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5" y="113"/>
                  <a:pt x="5" y="114"/>
                  <a:pt x="6" y="115"/>
                </a:cubicBezTo>
                <a:cubicBezTo>
                  <a:pt x="5" y="115"/>
                  <a:pt x="5" y="115"/>
                  <a:pt x="5" y="114"/>
                </a:cubicBezTo>
                <a:cubicBezTo>
                  <a:pt x="4" y="113"/>
                  <a:pt x="5" y="113"/>
                  <a:pt x="4" y="112"/>
                </a:cubicBezTo>
                <a:cubicBezTo>
                  <a:pt x="4" y="112"/>
                  <a:pt x="4" y="112"/>
                  <a:pt x="4" y="111"/>
                </a:cubicBezTo>
                <a:cubicBezTo>
                  <a:pt x="4" y="111"/>
                  <a:pt x="4" y="113"/>
                  <a:pt x="4" y="113"/>
                </a:cubicBezTo>
                <a:cubicBezTo>
                  <a:pt x="3" y="111"/>
                  <a:pt x="3" y="111"/>
                  <a:pt x="3" y="110"/>
                </a:cubicBezTo>
                <a:cubicBezTo>
                  <a:pt x="3" y="110"/>
                  <a:pt x="2" y="108"/>
                  <a:pt x="2" y="108"/>
                </a:cubicBezTo>
                <a:cubicBezTo>
                  <a:pt x="3" y="109"/>
                  <a:pt x="3" y="109"/>
                  <a:pt x="3" y="110"/>
                </a:cubicBezTo>
                <a:cubicBezTo>
                  <a:pt x="4" y="111"/>
                  <a:pt x="3" y="110"/>
                  <a:pt x="3" y="110"/>
                </a:cubicBezTo>
                <a:cubicBezTo>
                  <a:pt x="3" y="109"/>
                  <a:pt x="3" y="109"/>
                  <a:pt x="3" y="108"/>
                </a:cubicBezTo>
                <a:cubicBezTo>
                  <a:pt x="3" y="108"/>
                  <a:pt x="3" y="108"/>
                  <a:pt x="3" y="109"/>
                </a:cubicBezTo>
                <a:cubicBezTo>
                  <a:pt x="3" y="108"/>
                  <a:pt x="3" y="107"/>
                  <a:pt x="4" y="108"/>
                </a:cubicBezTo>
                <a:cubicBezTo>
                  <a:pt x="3" y="107"/>
                  <a:pt x="2" y="104"/>
                  <a:pt x="3" y="105"/>
                </a:cubicBezTo>
                <a:cubicBezTo>
                  <a:pt x="3" y="104"/>
                  <a:pt x="2" y="104"/>
                  <a:pt x="2" y="103"/>
                </a:cubicBezTo>
                <a:cubicBezTo>
                  <a:pt x="2" y="103"/>
                  <a:pt x="2" y="104"/>
                  <a:pt x="2" y="103"/>
                </a:cubicBezTo>
                <a:cubicBezTo>
                  <a:pt x="1" y="101"/>
                  <a:pt x="2" y="102"/>
                  <a:pt x="2" y="102"/>
                </a:cubicBezTo>
                <a:cubicBezTo>
                  <a:pt x="1" y="101"/>
                  <a:pt x="1" y="100"/>
                  <a:pt x="1" y="100"/>
                </a:cubicBezTo>
                <a:cubicBezTo>
                  <a:pt x="1" y="99"/>
                  <a:pt x="0" y="97"/>
                  <a:pt x="0" y="96"/>
                </a:cubicBezTo>
                <a:cubicBezTo>
                  <a:pt x="1" y="96"/>
                  <a:pt x="0" y="96"/>
                  <a:pt x="1" y="96"/>
                </a:cubicBezTo>
                <a:cubicBezTo>
                  <a:pt x="0" y="94"/>
                  <a:pt x="0" y="95"/>
                  <a:pt x="0" y="9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1"/>
                  <a:pt x="0" y="90"/>
                  <a:pt x="0" y="90"/>
                </a:cubicBezTo>
                <a:cubicBezTo>
                  <a:pt x="0" y="89"/>
                  <a:pt x="0" y="87"/>
                  <a:pt x="0" y="86"/>
                </a:cubicBezTo>
                <a:cubicBezTo>
                  <a:pt x="0" y="85"/>
                  <a:pt x="0" y="87"/>
                  <a:pt x="0" y="86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79"/>
                  <a:pt x="0" y="78"/>
                </a:cubicBezTo>
                <a:cubicBezTo>
                  <a:pt x="1" y="79"/>
                  <a:pt x="1" y="77"/>
                  <a:pt x="1" y="76"/>
                </a:cubicBezTo>
                <a:cubicBezTo>
                  <a:pt x="1" y="77"/>
                  <a:pt x="1" y="75"/>
                  <a:pt x="1" y="76"/>
                </a:cubicBezTo>
                <a:cubicBezTo>
                  <a:pt x="2" y="74"/>
                  <a:pt x="2" y="71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2" y="67"/>
                  <a:pt x="2" y="67"/>
                  <a:pt x="2" y="65"/>
                </a:cubicBezTo>
                <a:cubicBezTo>
                  <a:pt x="2" y="65"/>
                  <a:pt x="2" y="64"/>
                  <a:pt x="2" y="65"/>
                </a:cubicBezTo>
                <a:cubicBezTo>
                  <a:pt x="3" y="61"/>
                  <a:pt x="3" y="58"/>
                  <a:pt x="4" y="55"/>
                </a:cubicBezTo>
                <a:cubicBezTo>
                  <a:pt x="5" y="52"/>
                  <a:pt x="7" y="49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9" y="45"/>
                  <a:pt x="10" y="43"/>
                </a:cubicBezTo>
                <a:cubicBezTo>
                  <a:pt x="11" y="42"/>
                  <a:pt x="11" y="40"/>
                  <a:pt x="12" y="40"/>
                </a:cubicBezTo>
                <a:cubicBezTo>
                  <a:pt x="11" y="41"/>
                  <a:pt x="10" y="42"/>
                  <a:pt x="10" y="42"/>
                </a:cubicBezTo>
                <a:cubicBezTo>
                  <a:pt x="10" y="42"/>
                  <a:pt x="10" y="41"/>
                  <a:pt x="10" y="41"/>
                </a:cubicBezTo>
                <a:cubicBezTo>
                  <a:pt x="12" y="37"/>
                  <a:pt x="15" y="33"/>
                  <a:pt x="17" y="30"/>
                </a:cubicBezTo>
                <a:cubicBezTo>
                  <a:pt x="17" y="30"/>
                  <a:pt x="18" y="29"/>
                  <a:pt x="18" y="29"/>
                </a:cubicBezTo>
                <a:cubicBezTo>
                  <a:pt x="19" y="28"/>
                  <a:pt x="20" y="27"/>
                  <a:pt x="21" y="25"/>
                </a:cubicBezTo>
                <a:cubicBezTo>
                  <a:pt x="21" y="25"/>
                  <a:pt x="20" y="26"/>
                  <a:pt x="20" y="27"/>
                </a:cubicBezTo>
                <a:cubicBezTo>
                  <a:pt x="19" y="28"/>
                  <a:pt x="17" y="30"/>
                  <a:pt x="16" y="33"/>
                </a:cubicBezTo>
                <a:cubicBezTo>
                  <a:pt x="14" y="35"/>
                  <a:pt x="13" y="37"/>
                  <a:pt x="12" y="39"/>
                </a:cubicBezTo>
                <a:cubicBezTo>
                  <a:pt x="12" y="39"/>
                  <a:pt x="12" y="38"/>
                  <a:pt x="13" y="38"/>
                </a:cubicBezTo>
                <a:cubicBezTo>
                  <a:pt x="13" y="37"/>
                  <a:pt x="14" y="36"/>
                  <a:pt x="14" y="35"/>
                </a:cubicBezTo>
                <a:cubicBezTo>
                  <a:pt x="15" y="34"/>
                  <a:pt x="16" y="33"/>
                  <a:pt x="16" y="33"/>
                </a:cubicBezTo>
                <a:cubicBezTo>
                  <a:pt x="18" y="30"/>
                  <a:pt x="20" y="26"/>
                  <a:pt x="23" y="24"/>
                </a:cubicBezTo>
                <a:cubicBezTo>
                  <a:pt x="26" y="21"/>
                  <a:pt x="28" y="18"/>
                  <a:pt x="31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3" y="14"/>
                  <a:pt x="34" y="13"/>
                  <a:pt x="35" y="12"/>
                </a:cubicBezTo>
                <a:cubicBezTo>
                  <a:pt x="37" y="12"/>
                  <a:pt x="38" y="11"/>
                  <a:pt x="39" y="10"/>
                </a:cubicBezTo>
                <a:cubicBezTo>
                  <a:pt x="39" y="10"/>
                  <a:pt x="40" y="9"/>
                  <a:pt x="41" y="8"/>
                </a:cubicBezTo>
                <a:cubicBezTo>
                  <a:pt x="42" y="8"/>
                  <a:pt x="41" y="9"/>
                  <a:pt x="41" y="9"/>
                </a:cubicBezTo>
                <a:cubicBezTo>
                  <a:pt x="41" y="9"/>
                  <a:pt x="40" y="10"/>
                  <a:pt x="39" y="10"/>
                </a:cubicBezTo>
                <a:cubicBezTo>
                  <a:pt x="39" y="10"/>
                  <a:pt x="39" y="10"/>
                  <a:pt x="39" y="11"/>
                </a:cubicBezTo>
                <a:cubicBezTo>
                  <a:pt x="42" y="9"/>
                  <a:pt x="46" y="6"/>
                  <a:pt x="50" y="4"/>
                </a:cubicBezTo>
                <a:cubicBezTo>
                  <a:pt x="55" y="2"/>
                  <a:pt x="59" y="1"/>
                  <a:pt x="63" y="0"/>
                </a:cubicBezTo>
                <a:cubicBezTo>
                  <a:pt x="62" y="0"/>
                  <a:pt x="64" y="0"/>
                  <a:pt x="63" y="0"/>
                </a:cubicBezTo>
                <a:cubicBezTo>
                  <a:pt x="63" y="0"/>
                  <a:pt x="63" y="0"/>
                  <a:pt x="62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0" y="2"/>
                  <a:pt x="59" y="2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6" y="4"/>
                  <a:pt x="56" y="3"/>
                  <a:pt x="55" y="4"/>
                </a:cubicBezTo>
                <a:cubicBezTo>
                  <a:pt x="54" y="4"/>
                  <a:pt x="54" y="5"/>
                  <a:pt x="53" y="5"/>
                </a:cubicBezTo>
                <a:cubicBezTo>
                  <a:pt x="53" y="5"/>
                  <a:pt x="53" y="4"/>
                  <a:pt x="52" y="5"/>
                </a:cubicBezTo>
                <a:cubicBezTo>
                  <a:pt x="51" y="6"/>
                  <a:pt x="51" y="6"/>
                  <a:pt x="50" y="6"/>
                </a:cubicBezTo>
                <a:cubicBezTo>
                  <a:pt x="49" y="7"/>
                  <a:pt x="51" y="6"/>
                  <a:pt x="49" y="6"/>
                </a:cubicBezTo>
                <a:cubicBezTo>
                  <a:pt x="48" y="7"/>
                  <a:pt x="49" y="7"/>
                  <a:pt x="47" y="8"/>
                </a:cubicBezTo>
                <a:cubicBezTo>
                  <a:pt x="47" y="8"/>
                  <a:pt x="47" y="8"/>
                  <a:pt x="48" y="7"/>
                </a:cubicBezTo>
                <a:cubicBezTo>
                  <a:pt x="47" y="7"/>
                  <a:pt x="47" y="7"/>
                  <a:pt x="47" y="8"/>
                </a:cubicBezTo>
                <a:cubicBezTo>
                  <a:pt x="46" y="8"/>
                  <a:pt x="47" y="8"/>
                  <a:pt x="46" y="9"/>
                </a:cubicBezTo>
                <a:cubicBezTo>
                  <a:pt x="45" y="9"/>
                  <a:pt x="45" y="9"/>
                  <a:pt x="44" y="10"/>
                </a:cubicBezTo>
                <a:cubicBezTo>
                  <a:pt x="44" y="10"/>
                  <a:pt x="45" y="9"/>
                  <a:pt x="44" y="9"/>
                </a:cubicBezTo>
                <a:cubicBezTo>
                  <a:pt x="44" y="10"/>
                  <a:pt x="43" y="10"/>
                  <a:pt x="42" y="12"/>
                </a:cubicBezTo>
                <a:cubicBezTo>
                  <a:pt x="41" y="12"/>
                  <a:pt x="42" y="12"/>
                  <a:pt x="42" y="11"/>
                </a:cubicBezTo>
                <a:cubicBezTo>
                  <a:pt x="40" y="12"/>
                  <a:pt x="40" y="13"/>
                  <a:pt x="38" y="14"/>
                </a:cubicBezTo>
                <a:cubicBezTo>
                  <a:pt x="37" y="15"/>
                  <a:pt x="38" y="14"/>
                  <a:pt x="37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7" y="13"/>
                  <a:pt x="37" y="14"/>
                  <a:pt x="36" y="15"/>
                </a:cubicBezTo>
                <a:cubicBezTo>
                  <a:pt x="36" y="15"/>
                  <a:pt x="38" y="14"/>
                  <a:pt x="35" y="16"/>
                </a:cubicBezTo>
                <a:cubicBezTo>
                  <a:pt x="36" y="15"/>
                  <a:pt x="34" y="16"/>
                  <a:pt x="34" y="16"/>
                </a:cubicBezTo>
                <a:cubicBezTo>
                  <a:pt x="33" y="17"/>
                  <a:pt x="34" y="17"/>
                  <a:pt x="33" y="18"/>
                </a:cubicBezTo>
                <a:cubicBezTo>
                  <a:pt x="31" y="19"/>
                  <a:pt x="33" y="18"/>
                  <a:pt x="32" y="18"/>
                </a:cubicBezTo>
                <a:cubicBezTo>
                  <a:pt x="31" y="19"/>
                  <a:pt x="32" y="19"/>
                  <a:pt x="32" y="19"/>
                </a:cubicBezTo>
                <a:cubicBezTo>
                  <a:pt x="30" y="20"/>
                  <a:pt x="30" y="21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8" y="23"/>
                  <a:pt x="28" y="23"/>
                  <a:pt x="27" y="24"/>
                </a:cubicBezTo>
                <a:cubicBezTo>
                  <a:pt x="27" y="24"/>
                  <a:pt x="27" y="23"/>
                  <a:pt x="28" y="22"/>
                </a:cubicBezTo>
                <a:cubicBezTo>
                  <a:pt x="27" y="23"/>
                  <a:pt x="26" y="24"/>
                  <a:pt x="24" y="26"/>
                </a:cubicBezTo>
                <a:cubicBezTo>
                  <a:pt x="24" y="26"/>
                  <a:pt x="25" y="26"/>
                  <a:pt x="24" y="27"/>
                </a:cubicBezTo>
                <a:cubicBezTo>
                  <a:pt x="24" y="27"/>
                  <a:pt x="24" y="26"/>
                  <a:pt x="24" y="26"/>
                </a:cubicBezTo>
                <a:cubicBezTo>
                  <a:pt x="23" y="28"/>
                  <a:pt x="23" y="28"/>
                  <a:pt x="24" y="28"/>
                </a:cubicBezTo>
                <a:cubicBezTo>
                  <a:pt x="23" y="29"/>
                  <a:pt x="22" y="29"/>
                  <a:pt x="22" y="29"/>
                </a:cubicBezTo>
                <a:cubicBezTo>
                  <a:pt x="21" y="30"/>
                  <a:pt x="20" y="32"/>
                  <a:pt x="19" y="33"/>
                </a:cubicBezTo>
                <a:cubicBezTo>
                  <a:pt x="19" y="33"/>
                  <a:pt x="19" y="32"/>
                  <a:pt x="19" y="32"/>
                </a:cubicBezTo>
                <a:cubicBezTo>
                  <a:pt x="19" y="32"/>
                  <a:pt x="20" y="31"/>
                  <a:pt x="20" y="30"/>
                </a:cubicBezTo>
                <a:cubicBezTo>
                  <a:pt x="21" y="29"/>
                  <a:pt x="22" y="28"/>
                  <a:pt x="22" y="28"/>
                </a:cubicBezTo>
                <a:cubicBezTo>
                  <a:pt x="21" y="28"/>
                  <a:pt x="21" y="30"/>
                  <a:pt x="20" y="30"/>
                </a:cubicBezTo>
                <a:cubicBezTo>
                  <a:pt x="19" y="31"/>
                  <a:pt x="20" y="31"/>
                  <a:pt x="19" y="33"/>
                </a:cubicBezTo>
                <a:cubicBezTo>
                  <a:pt x="19" y="32"/>
                  <a:pt x="17" y="34"/>
                  <a:pt x="16" y="35"/>
                </a:cubicBezTo>
                <a:cubicBezTo>
                  <a:pt x="17" y="34"/>
                  <a:pt x="17" y="33"/>
                  <a:pt x="18" y="32"/>
                </a:cubicBezTo>
                <a:cubicBezTo>
                  <a:pt x="19" y="31"/>
                  <a:pt x="20" y="29"/>
                  <a:pt x="21" y="28"/>
                </a:cubicBezTo>
                <a:cubicBezTo>
                  <a:pt x="21" y="28"/>
                  <a:pt x="22" y="27"/>
                  <a:pt x="22" y="27"/>
                </a:cubicBezTo>
                <a:cubicBezTo>
                  <a:pt x="23" y="25"/>
                  <a:pt x="25" y="23"/>
                  <a:pt x="26" y="23"/>
                </a:cubicBezTo>
                <a:cubicBezTo>
                  <a:pt x="28" y="20"/>
                  <a:pt x="30" y="18"/>
                  <a:pt x="32" y="17"/>
                </a:cubicBezTo>
                <a:cubicBezTo>
                  <a:pt x="33" y="16"/>
                  <a:pt x="33" y="16"/>
                  <a:pt x="34" y="15"/>
                </a:cubicBezTo>
                <a:cubicBezTo>
                  <a:pt x="34" y="15"/>
                  <a:pt x="33" y="16"/>
                  <a:pt x="32" y="16"/>
                </a:cubicBezTo>
                <a:cubicBezTo>
                  <a:pt x="32" y="17"/>
                  <a:pt x="31" y="17"/>
                  <a:pt x="31" y="17"/>
                </a:cubicBezTo>
                <a:cubicBezTo>
                  <a:pt x="31" y="17"/>
                  <a:pt x="30" y="18"/>
                  <a:pt x="30" y="18"/>
                </a:cubicBezTo>
                <a:cubicBezTo>
                  <a:pt x="29" y="19"/>
                  <a:pt x="28" y="20"/>
                  <a:pt x="28" y="20"/>
                </a:cubicBezTo>
                <a:cubicBezTo>
                  <a:pt x="27" y="21"/>
                  <a:pt x="27" y="21"/>
                  <a:pt x="27" y="20"/>
                </a:cubicBezTo>
                <a:cubicBezTo>
                  <a:pt x="26" y="21"/>
                  <a:pt x="27" y="21"/>
                  <a:pt x="25" y="23"/>
                </a:cubicBezTo>
                <a:cubicBezTo>
                  <a:pt x="25" y="23"/>
                  <a:pt x="26" y="22"/>
                  <a:pt x="25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23" y="25"/>
                  <a:pt x="22" y="26"/>
                  <a:pt x="21" y="28"/>
                </a:cubicBezTo>
                <a:cubicBezTo>
                  <a:pt x="20" y="28"/>
                  <a:pt x="18" y="31"/>
                  <a:pt x="18" y="32"/>
                </a:cubicBezTo>
                <a:cubicBezTo>
                  <a:pt x="18" y="32"/>
                  <a:pt x="17" y="33"/>
                  <a:pt x="16" y="34"/>
                </a:cubicBezTo>
                <a:cubicBezTo>
                  <a:pt x="17" y="33"/>
                  <a:pt x="16" y="33"/>
                  <a:pt x="17" y="32"/>
                </a:cubicBezTo>
                <a:cubicBezTo>
                  <a:pt x="16" y="33"/>
                  <a:pt x="16" y="34"/>
                  <a:pt x="16" y="34"/>
                </a:cubicBezTo>
                <a:cubicBezTo>
                  <a:pt x="15" y="35"/>
                  <a:pt x="14" y="37"/>
                  <a:pt x="13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2" y="42"/>
                  <a:pt x="11" y="42"/>
                  <a:pt x="10" y="43"/>
                </a:cubicBezTo>
                <a:cubicBezTo>
                  <a:pt x="10" y="44"/>
                  <a:pt x="9" y="46"/>
                  <a:pt x="9" y="46"/>
                </a:cubicBezTo>
                <a:cubicBezTo>
                  <a:pt x="9" y="47"/>
                  <a:pt x="9" y="48"/>
                  <a:pt x="8" y="48"/>
                </a:cubicBezTo>
                <a:cubicBezTo>
                  <a:pt x="8" y="49"/>
                  <a:pt x="9" y="48"/>
                  <a:pt x="9" y="48"/>
                </a:cubicBezTo>
                <a:cubicBezTo>
                  <a:pt x="8" y="50"/>
                  <a:pt x="7" y="52"/>
                  <a:pt x="7" y="54"/>
                </a:cubicBezTo>
                <a:cubicBezTo>
                  <a:pt x="6" y="55"/>
                  <a:pt x="5" y="57"/>
                  <a:pt x="5" y="58"/>
                </a:cubicBezTo>
                <a:cubicBezTo>
                  <a:pt x="5" y="58"/>
                  <a:pt x="5" y="57"/>
                  <a:pt x="5" y="57"/>
                </a:cubicBezTo>
                <a:cubicBezTo>
                  <a:pt x="5" y="56"/>
                  <a:pt x="4" y="58"/>
                  <a:pt x="4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4" y="58"/>
                  <a:pt x="4" y="59"/>
                  <a:pt x="4" y="60"/>
                </a:cubicBezTo>
                <a:cubicBezTo>
                  <a:pt x="3" y="61"/>
                  <a:pt x="3" y="63"/>
                  <a:pt x="3" y="63"/>
                </a:cubicBezTo>
                <a:cubicBezTo>
                  <a:pt x="2" y="66"/>
                  <a:pt x="3" y="68"/>
                  <a:pt x="2" y="72"/>
                </a:cubicBezTo>
                <a:cubicBezTo>
                  <a:pt x="2" y="73"/>
                  <a:pt x="3" y="73"/>
                  <a:pt x="2" y="75"/>
                </a:cubicBezTo>
                <a:cubicBezTo>
                  <a:pt x="2" y="76"/>
                  <a:pt x="2" y="74"/>
                  <a:pt x="3" y="74"/>
                </a:cubicBezTo>
                <a:cubicBezTo>
                  <a:pt x="3" y="73"/>
                  <a:pt x="2" y="74"/>
                  <a:pt x="2" y="73"/>
                </a:cubicBezTo>
                <a:cubicBezTo>
                  <a:pt x="3" y="73"/>
                  <a:pt x="3" y="71"/>
                  <a:pt x="3" y="72"/>
                </a:cubicBezTo>
                <a:cubicBezTo>
                  <a:pt x="3" y="74"/>
                  <a:pt x="3" y="77"/>
                  <a:pt x="2" y="79"/>
                </a:cubicBezTo>
                <a:cubicBezTo>
                  <a:pt x="2" y="79"/>
                  <a:pt x="2" y="79"/>
                  <a:pt x="2" y="78"/>
                </a:cubicBezTo>
                <a:cubicBezTo>
                  <a:pt x="2" y="79"/>
                  <a:pt x="1" y="81"/>
                  <a:pt x="1" y="80"/>
                </a:cubicBezTo>
                <a:cubicBezTo>
                  <a:pt x="1" y="83"/>
                  <a:pt x="1" y="85"/>
                  <a:pt x="1" y="88"/>
                </a:cubicBezTo>
                <a:cubicBezTo>
                  <a:pt x="2" y="87"/>
                  <a:pt x="2" y="87"/>
                  <a:pt x="1" y="85"/>
                </a:cubicBezTo>
                <a:cubicBezTo>
                  <a:pt x="2" y="86"/>
                  <a:pt x="2" y="84"/>
                  <a:pt x="2" y="83"/>
                </a:cubicBezTo>
                <a:cubicBezTo>
                  <a:pt x="2" y="83"/>
                  <a:pt x="2" y="86"/>
                  <a:pt x="3" y="87"/>
                </a:cubicBezTo>
                <a:cubicBezTo>
                  <a:pt x="3" y="88"/>
                  <a:pt x="2" y="88"/>
                  <a:pt x="2" y="89"/>
                </a:cubicBezTo>
                <a:cubicBezTo>
                  <a:pt x="2" y="90"/>
                  <a:pt x="3" y="90"/>
                  <a:pt x="3" y="92"/>
                </a:cubicBezTo>
                <a:cubicBezTo>
                  <a:pt x="3" y="91"/>
                  <a:pt x="3" y="92"/>
                  <a:pt x="3" y="93"/>
                </a:cubicBezTo>
                <a:cubicBezTo>
                  <a:pt x="3" y="93"/>
                  <a:pt x="3" y="92"/>
                  <a:pt x="3" y="90"/>
                </a:cubicBezTo>
                <a:cubicBezTo>
                  <a:pt x="3" y="91"/>
                  <a:pt x="3" y="93"/>
                  <a:pt x="4" y="93"/>
                </a:cubicBezTo>
                <a:cubicBezTo>
                  <a:pt x="4" y="94"/>
                  <a:pt x="4" y="94"/>
                  <a:pt x="4" y="95"/>
                </a:cubicBezTo>
                <a:cubicBezTo>
                  <a:pt x="4" y="96"/>
                  <a:pt x="4" y="94"/>
                  <a:pt x="4" y="95"/>
                </a:cubicBezTo>
                <a:cubicBezTo>
                  <a:pt x="4" y="97"/>
                  <a:pt x="4" y="96"/>
                  <a:pt x="4" y="97"/>
                </a:cubicBezTo>
                <a:cubicBezTo>
                  <a:pt x="5" y="100"/>
                  <a:pt x="5" y="102"/>
                  <a:pt x="6" y="104"/>
                </a:cubicBezTo>
                <a:cubicBezTo>
                  <a:pt x="6" y="105"/>
                  <a:pt x="6" y="103"/>
                  <a:pt x="6" y="104"/>
                </a:cubicBezTo>
                <a:cubicBezTo>
                  <a:pt x="6" y="105"/>
                  <a:pt x="7" y="106"/>
                  <a:pt x="7" y="106"/>
                </a:cubicBezTo>
                <a:cubicBezTo>
                  <a:pt x="7" y="106"/>
                  <a:pt x="6" y="106"/>
                  <a:pt x="7" y="107"/>
                </a:cubicBezTo>
                <a:cubicBezTo>
                  <a:pt x="7" y="107"/>
                  <a:pt x="6" y="106"/>
                  <a:pt x="7" y="107"/>
                </a:cubicBezTo>
                <a:cubicBezTo>
                  <a:pt x="8" y="108"/>
                  <a:pt x="8" y="109"/>
                  <a:pt x="8" y="109"/>
                </a:cubicBezTo>
                <a:cubicBezTo>
                  <a:pt x="8" y="111"/>
                  <a:pt x="10" y="113"/>
                  <a:pt x="9" y="113"/>
                </a:cubicBezTo>
                <a:cubicBezTo>
                  <a:pt x="9" y="112"/>
                  <a:pt x="9" y="112"/>
                  <a:pt x="8" y="111"/>
                </a:cubicBezTo>
                <a:cubicBezTo>
                  <a:pt x="9" y="113"/>
                  <a:pt x="10" y="116"/>
                  <a:pt x="11" y="119"/>
                </a:cubicBezTo>
                <a:cubicBezTo>
                  <a:pt x="12" y="119"/>
                  <a:pt x="11" y="118"/>
                  <a:pt x="11" y="118"/>
                </a:cubicBezTo>
                <a:cubicBezTo>
                  <a:pt x="12" y="119"/>
                  <a:pt x="13" y="120"/>
                  <a:pt x="13" y="120"/>
                </a:cubicBezTo>
                <a:cubicBezTo>
                  <a:pt x="14" y="122"/>
                  <a:pt x="15" y="124"/>
                  <a:pt x="16" y="126"/>
                </a:cubicBezTo>
                <a:cubicBezTo>
                  <a:pt x="15" y="126"/>
                  <a:pt x="15" y="126"/>
                  <a:pt x="15" y="125"/>
                </a:cubicBezTo>
                <a:cubicBezTo>
                  <a:pt x="15" y="125"/>
                  <a:pt x="15" y="126"/>
                  <a:pt x="16" y="127"/>
                </a:cubicBezTo>
                <a:cubicBezTo>
                  <a:pt x="17" y="128"/>
                  <a:pt x="15" y="126"/>
                  <a:pt x="16" y="126"/>
                </a:cubicBezTo>
                <a:cubicBezTo>
                  <a:pt x="17" y="128"/>
                  <a:pt x="18" y="130"/>
                  <a:pt x="19" y="131"/>
                </a:cubicBezTo>
                <a:cubicBezTo>
                  <a:pt x="20" y="131"/>
                  <a:pt x="21" y="133"/>
                  <a:pt x="22" y="133"/>
                </a:cubicBezTo>
                <a:cubicBezTo>
                  <a:pt x="23" y="135"/>
                  <a:pt x="23" y="135"/>
                  <a:pt x="25" y="136"/>
                </a:cubicBezTo>
                <a:cubicBezTo>
                  <a:pt x="24" y="136"/>
                  <a:pt x="24" y="137"/>
                  <a:pt x="25" y="138"/>
                </a:cubicBezTo>
                <a:cubicBezTo>
                  <a:pt x="26" y="139"/>
                  <a:pt x="27" y="140"/>
                  <a:pt x="28" y="141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0" y="143"/>
                  <a:pt x="29" y="142"/>
                  <a:pt x="28" y="141"/>
                </a:cubicBezTo>
                <a:cubicBezTo>
                  <a:pt x="28" y="140"/>
                  <a:pt x="29" y="141"/>
                  <a:pt x="29" y="141"/>
                </a:cubicBezTo>
                <a:cubicBezTo>
                  <a:pt x="28" y="140"/>
                  <a:pt x="27" y="140"/>
                  <a:pt x="27" y="139"/>
                </a:cubicBezTo>
                <a:cubicBezTo>
                  <a:pt x="26" y="139"/>
                  <a:pt x="27" y="139"/>
                  <a:pt x="27" y="139"/>
                </a:cubicBezTo>
                <a:cubicBezTo>
                  <a:pt x="27" y="139"/>
                  <a:pt x="27" y="138"/>
                  <a:pt x="27" y="138"/>
                </a:cubicBezTo>
                <a:cubicBezTo>
                  <a:pt x="26" y="138"/>
                  <a:pt x="25" y="137"/>
                  <a:pt x="26" y="137"/>
                </a:cubicBezTo>
                <a:cubicBezTo>
                  <a:pt x="24" y="135"/>
                  <a:pt x="25" y="136"/>
                  <a:pt x="23" y="135"/>
                </a:cubicBezTo>
                <a:cubicBezTo>
                  <a:pt x="23" y="134"/>
                  <a:pt x="24" y="135"/>
                  <a:pt x="24" y="135"/>
                </a:cubicBezTo>
                <a:cubicBezTo>
                  <a:pt x="23" y="134"/>
                  <a:pt x="22" y="132"/>
                  <a:pt x="22" y="131"/>
                </a:cubicBezTo>
                <a:cubicBezTo>
                  <a:pt x="21" y="130"/>
                  <a:pt x="21" y="129"/>
                  <a:pt x="20" y="128"/>
                </a:cubicBezTo>
                <a:cubicBezTo>
                  <a:pt x="19" y="127"/>
                  <a:pt x="18" y="126"/>
                  <a:pt x="18" y="126"/>
                </a:cubicBezTo>
                <a:cubicBezTo>
                  <a:pt x="18" y="126"/>
                  <a:pt x="19" y="127"/>
                  <a:pt x="18" y="127"/>
                </a:cubicBezTo>
                <a:cubicBezTo>
                  <a:pt x="17" y="126"/>
                  <a:pt x="17" y="125"/>
                  <a:pt x="16" y="125"/>
                </a:cubicBezTo>
                <a:cubicBezTo>
                  <a:pt x="16" y="125"/>
                  <a:pt x="18" y="127"/>
                  <a:pt x="17" y="126"/>
                </a:cubicBezTo>
                <a:cubicBezTo>
                  <a:pt x="17" y="127"/>
                  <a:pt x="18" y="128"/>
                  <a:pt x="17" y="127"/>
                </a:cubicBezTo>
                <a:cubicBezTo>
                  <a:pt x="17" y="127"/>
                  <a:pt x="16" y="126"/>
                  <a:pt x="16" y="124"/>
                </a:cubicBezTo>
                <a:cubicBezTo>
                  <a:pt x="15" y="123"/>
                  <a:pt x="15" y="122"/>
                  <a:pt x="15" y="122"/>
                </a:cubicBezTo>
                <a:cubicBezTo>
                  <a:pt x="15" y="123"/>
                  <a:pt x="15" y="123"/>
                  <a:pt x="16" y="124"/>
                </a:cubicBezTo>
                <a:cubicBezTo>
                  <a:pt x="16" y="124"/>
                  <a:pt x="16" y="124"/>
                  <a:pt x="17" y="124"/>
                </a:cubicBezTo>
                <a:cubicBezTo>
                  <a:pt x="16" y="123"/>
                  <a:pt x="15" y="122"/>
                  <a:pt x="16" y="122"/>
                </a:cubicBezTo>
                <a:cubicBezTo>
                  <a:pt x="15" y="121"/>
                  <a:pt x="15" y="121"/>
                  <a:pt x="14" y="120"/>
                </a:cubicBezTo>
                <a:cubicBezTo>
                  <a:pt x="14" y="119"/>
                  <a:pt x="15" y="119"/>
                  <a:pt x="15" y="120"/>
                </a:cubicBezTo>
                <a:cubicBezTo>
                  <a:pt x="15" y="120"/>
                  <a:pt x="14" y="119"/>
                  <a:pt x="14" y="118"/>
                </a:cubicBezTo>
                <a:cubicBezTo>
                  <a:pt x="14" y="118"/>
                  <a:pt x="14" y="119"/>
                  <a:pt x="14" y="119"/>
                </a:cubicBezTo>
                <a:cubicBezTo>
                  <a:pt x="13" y="117"/>
                  <a:pt x="13" y="117"/>
                  <a:pt x="13" y="116"/>
                </a:cubicBezTo>
                <a:cubicBezTo>
                  <a:pt x="13" y="115"/>
                  <a:pt x="12" y="115"/>
                  <a:pt x="12" y="114"/>
                </a:cubicBezTo>
                <a:cubicBezTo>
                  <a:pt x="12" y="114"/>
                  <a:pt x="13" y="114"/>
                  <a:pt x="13" y="115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3" y="113"/>
                  <a:pt x="12" y="112"/>
                  <a:pt x="11" y="110"/>
                </a:cubicBezTo>
                <a:cubicBezTo>
                  <a:pt x="11" y="108"/>
                  <a:pt x="10" y="106"/>
                  <a:pt x="10" y="105"/>
                </a:cubicBezTo>
                <a:cubicBezTo>
                  <a:pt x="9" y="104"/>
                  <a:pt x="9" y="104"/>
                  <a:pt x="9" y="102"/>
                </a:cubicBezTo>
                <a:cubicBezTo>
                  <a:pt x="9" y="102"/>
                  <a:pt x="10" y="103"/>
                  <a:pt x="10" y="102"/>
                </a:cubicBezTo>
                <a:cubicBezTo>
                  <a:pt x="9" y="99"/>
                  <a:pt x="9" y="98"/>
                  <a:pt x="9" y="97"/>
                </a:cubicBezTo>
                <a:cubicBezTo>
                  <a:pt x="8" y="95"/>
                  <a:pt x="8" y="94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2"/>
                  <a:pt x="8" y="93"/>
                  <a:pt x="8" y="92"/>
                </a:cubicBezTo>
                <a:cubicBezTo>
                  <a:pt x="8" y="93"/>
                  <a:pt x="8" y="93"/>
                  <a:pt x="8" y="94"/>
                </a:cubicBezTo>
                <a:cubicBezTo>
                  <a:pt x="7" y="94"/>
                  <a:pt x="7" y="95"/>
                  <a:pt x="7" y="96"/>
                </a:cubicBezTo>
                <a:cubicBezTo>
                  <a:pt x="7" y="94"/>
                  <a:pt x="6" y="92"/>
                  <a:pt x="6" y="90"/>
                </a:cubicBezTo>
                <a:cubicBezTo>
                  <a:pt x="5" y="88"/>
                  <a:pt x="5" y="85"/>
                  <a:pt x="5" y="83"/>
                </a:cubicBezTo>
                <a:cubicBezTo>
                  <a:pt x="5" y="81"/>
                  <a:pt x="5" y="78"/>
                  <a:pt x="5" y="72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8"/>
                  <a:pt x="6" y="67"/>
                  <a:pt x="6" y="65"/>
                </a:cubicBezTo>
                <a:cubicBezTo>
                  <a:pt x="6" y="63"/>
                  <a:pt x="7" y="60"/>
                  <a:pt x="8" y="58"/>
                </a:cubicBezTo>
                <a:cubicBezTo>
                  <a:pt x="9" y="55"/>
                  <a:pt x="9" y="53"/>
                  <a:pt x="10" y="52"/>
                </a:cubicBezTo>
                <a:cubicBezTo>
                  <a:pt x="10" y="53"/>
                  <a:pt x="10" y="54"/>
                  <a:pt x="9" y="55"/>
                </a:cubicBezTo>
                <a:cubicBezTo>
                  <a:pt x="9" y="57"/>
                  <a:pt x="9" y="55"/>
                  <a:pt x="9" y="56"/>
                </a:cubicBezTo>
                <a:cubicBezTo>
                  <a:pt x="9" y="57"/>
                  <a:pt x="9" y="56"/>
                  <a:pt x="8" y="58"/>
                </a:cubicBezTo>
                <a:cubicBezTo>
                  <a:pt x="8" y="59"/>
                  <a:pt x="9" y="58"/>
                  <a:pt x="9" y="59"/>
                </a:cubicBezTo>
                <a:cubicBezTo>
                  <a:pt x="10" y="53"/>
                  <a:pt x="12" y="48"/>
                  <a:pt x="15" y="43"/>
                </a:cubicBezTo>
                <a:cubicBezTo>
                  <a:pt x="17" y="38"/>
                  <a:pt x="20" y="33"/>
                  <a:pt x="24" y="28"/>
                </a:cubicBezTo>
                <a:cubicBezTo>
                  <a:pt x="25" y="27"/>
                  <a:pt x="24" y="28"/>
                  <a:pt x="25" y="27"/>
                </a:cubicBezTo>
                <a:cubicBezTo>
                  <a:pt x="25" y="28"/>
                  <a:pt x="25" y="27"/>
                  <a:pt x="26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4"/>
                  <a:pt x="29" y="22"/>
                  <a:pt x="30" y="22"/>
                </a:cubicBezTo>
                <a:cubicBezTo>
                  <a:pt x="30" y="22"/>
                  <a:pt x="30" y="22"/>
                  <a:pt x="29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2" y="21"/>
                  <a:pt x="32" y="20"/>
                </a:cubicBezTo>
                <a:cubicBezTo>
                  <a:pt x="32" y="21"/>
                  <a:pt x="31" y="22"/>
                  <a:pt x="32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3" y="20"/>
                  <a:pt x="34" y="20"/>
                </a:cubicBezTo>
                <a:cubicBezTo>
                  <a:pt x="34" y="20"/>
                  <a:pt x="36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7"/>
                  <a:pt x="37" y="16"/>
                  <a:pt x="38" y="15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5"/>
                </a:cubicBezTo>
                <a:cubicBezTo>
                  <a:pt x="40" y="14"/>
                  <a:pt x="41" y="14"/>
                  <a:pt x="42" y="13"/>
                </a:cubicBezTo>
                <a:cubicBezTo>
                  <a:pt x="43" y="12"/>
                  <a:pt x="44" y="12"/>
                  <a:pt x="45" y="11"/>
                </a:cubicBezTo>
                <a:cubicBezTo>
                  <a:pt x="45" y="11"/>
                  <a:pt x="47" y="11"/>
                  <a:pt x="47" y="10"/>
                </a:cubicBezTo>
                <a:cubicBezTo>
                  <a:pt x="49" y="10"/>
                  <a:pt x="50" y="9"/>
                  <a:pt x="51" y="8"/>
                </a:cubicBezTo>
                <a:cubicBezTo>
                  <a:pt x="52" y="8"/>
                  <a:pt x="52" y="8"/>
                  <a:pt x="52" y="7"/>
                </a:cubicBezTo>
                <a:cubicBezTo>
                  <a:pt x="53" y="7"/>
                  <a:pt x="54" y="7"/>
                  <a:pt x="54" y="7"/>
                </a:cubicBezTo>
                <a:cubicBezTo>
                  <a:pt x="55" y="6"/>
                  <a:pt x="56" y="6"/>
                  <a:pt x="57" y="6"/>
                </a:cubicBezTo>
                <a:cubicBezTo>
                  <a:pt x="57" y="6"/>
                  <a:pt x="58" y="5"/>
                  <a:pt x="58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4"/>
                  <a:pt x="62" y="4"/>
                  <a:pt x="64" y="3"/>
                </a:cubicBezTo>
                <a:cubicBezTo>
                  <a:pt x="64" y="3"/>
                  <a:pt x="65" y="3"/>
                  <a:pt x="64" y="4"/>
                </a:cubicBezTo>
                <a:cubicBezTo>
                  <a:pt x="60" y="5"/>
                  <a:pt x="56" y="6"/>
                  <a:pt x="52" y="8"/>
                </a:cubicBezTo>
                <a:cubicBezTo>
                  <a:pt x="49" y="10"/>
                  <a:pt x="45" y="12"/>
                  <a:pt x="42" y="14"/>
                </a:cubicBezTo>
                <a:cubicBezTo>
                  <a:pt x="42" y="14"/>
                  <a:pt x="41" y="15"/>
                  <a:pt x="41" y="15"/>
                </a:cubicBezTo>
                <a:cubicBezTo>
                  <a:pt x="40" y="16"/>
                  <a:pt x="39" y="16"/>
                  <a:pt x="38" y="17"/>
                </a:cubicBezTo>
                <a:cubicBezTo>
                  <a:pt x="43" y="14"/>
                  <a:pt x="48" y="11"/>
                  <a:pt x="54" y="8"/>
                </a:cubicBezTo>
                <a:cubicBezTo>
                  <a:pt x="59" y="6"/>
                  <a:pt x="65" y="4"/>
                  <a:pt x="72" y="3"/>
                </a:cubicBezTo>
                <a:cubicBezTo>
                  <a:pt x="63" y="5"/>
                  <a:pt x="55" y="8"/>
                  <a:pt x="47" y="12"/>
                </a:cubicBezTo>
                <a:cubicBezTo>
                  <a:pt x="39" y="17"/>
                  <a:pt x="32" y="23"/>
                  <a:pt x="26" y="30"/>
                </a:cubicBezTo>
                <a:cubicBezTo>
                  <a:pt x="23" y="33"/>
                  <a:pt x="20" y="38"/>
                  <a:pt x="18" y="42"/>
                </a:cubicBezTo>
                <a:cubicBezTo>
                  <a:pt x="15" y="46"/>
                  <a:pt x="13" y="51"/>
                  <a:pt x="12" y="55"/>
                </a:cubicBezTo>
                <a:cubicBezTo>
                  <a:pt x="11" y="56"/>
                  <a:pt x="11" y="58"/>
                  <a:pt x="11" y="59"/>
                </a:cubicBezTo>
                <a:cubicBezTo>
                  <a:pt x="10" y="60"/>
                  <a:pt x="10" y="61"/>
                  <a:pt x="10" y="63"/>
                </a:cubicBezTo>
                <a:cubicBezTo>
                  <a:pt x="9" y="63"/>
                  <a:pt x="10" y="62"/>
                  <a:pt x="9" y="63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5"/>
                  <a:pt x="9" y="65"/>
                  <a:pt x="9" y="66"/>
                </a:cubicBezTo>
                <a:cubicBezTo>
                  <a:pt x="9" y="67"/>
                  <a:pt x="9" y="66"/>
                  <a:pt x="9" y="67"/>
                </a:cubicBezTo>
                <a:cubicBezTo>
                  <a:pt x="8" y="70"/>
                  <a:pt x="8" y="73"/>
                  <a:pt x="8" y="76"/>
                </a:cubicBezTo>
                <a:cubicBezTo>
                  <a:pt x="8" y="79"/>
                  <a:pt x="8" y="82"/>
                  <a:pt x="8" y="86"/>
                </a:cubicBezTo>
                <a:cubicBezTo>
                  <a:pt x="8" y="86"/>
                  <a:pt x="8" y="85"/>
                  <a:pt x="8" y="84"/>
                </a:cubicBezTo>
                <a:cubicBezTo>
                  <a:pt x="8" y="83"/>
                  <a:pt x="8" y="84"/>
                  <a:pt x="8" y="84"/>
                </a:cubicBezTo>
                <a:cubicBezTo>
                  <a:pt x="8" y="83"/>
                  <a:pt x="8" y="82"/>
                  <a:pt x="8" y="81"/>
                </a:cubicBezTo>
                <a:cubicBezTo>
                  <a:pt x="8" y="81"/>
                  <a:pt x="8" y="81"/>
                  <a:pt x="8" y="80"/>
                </a:cubicBezTo>
                <a:cubicBezTo>
                  <a:pt x="8" y="77"/>
                  <a:pt x="8" y="73"/>
                  <a:pt x="9" y="70"/>
                </a:cubicBezTo>
                <a:cubicBezTo>
                  <a:pt x="9" y="67"/>
                  <a:pt x="10" y="64"/>
                  <a:pt x="10" y="62"/>
                </a:cubicBezTo>
                <a:cubicBezTo>
                  <a:pt x="12" y="56"/>
                  <a:pt x="14" y="51"/>
                  <a:pt x="16" y="46"/>
                </a:cubicBezTo>
                <a:cubicBezTo>
                  <a:pt x="19" y="40"/>
                  <a:pt x="22" y="35"/>
                  <a:pt x="26" y="31"/>
                </a:cubicBezTo>
                <a:cubicBezTo>
                  <a:pt x="30" y="26"/>
                  <a:pt x="34" y="22"/>
                  <a:pt x="39" y="18"/>
                </a:cubicBezTo>
                <a:cubicBezTo>
                  <a:pt x="44" y="15"/>
                  <a:pt x="49" y="12"/>
                  <a:pt x="55" y="9"/>
                </a:cubicBezTo>
                <a:cubicBezTo>
                  <a:pt x="52" y="11"/>
                  <a:pt x="49" y="13"/>
                  <a:pt x="46" y="14"/>
                </a:cubicBezTo>
                <a:cubicBezTo>
                  <a:pt x="45" y="15"/>
                  <a:pt x="44" y="15"/>
                  <a:pt x="43" y="16"/>
                </a:cubicBezTo>
                <a:cubicBezTo>
                  <a:pt x="42" y="17"/>
                  <a:pt x="41" y="18"/>
                  <a:pt x="39" y="19"/>
                </a:cubicBezTo>
                <a:cubicBezTo>
                  <a:pt x="39" y="19"/>
                  <a:pt x="39" y="19"/>
                  <a:pt x="38" y="20"/>
                </a:cubicBezTo>
                <a:cubicBezTo>
                  <a:pt x="36" y="21"/>
                  <a:pt x="34" y="23"/>
                  <a:pt x="32" y="25"/>
                </a:cubicBezTo>
                <a:cubicBezTo>
                  <a:pt x="32" y="26"/>
                  <a:pt x="33" y="25"/>
                  <a:pt x="32" y="26"/>
                </a:cubicBezTo>
                <a:cubicBezTo>
                  <a:pt x="31" y="27"/>
                  <a:pt x="32" y="26"/>
                  <a:pt x="31" y="26"/>
                </a:cubicBezTo>
                <a:cubicBezTo>
                  <a:pt x="31" y="26"/>
                  <a:pt x="31" y="27"/>
                  <a:pt x="30" y="27"/>
                </a:cubicBezTo>
                <a:cubicBezTo>
                  <a:pt x="30" y="27"/>
                  <a:pt x="31" y="27"/>
                  <a:pt x="31" y="27"/>
                </a:cubicBezTo>
                <a:cubicBezTo>
                  <a:pt x="28" y="30"/>
                  <a:pt x="31" y="26"/>
                  <a:pt x="29" y="28"/>
                </a:cubicBezTo>
                <a:cubicBezTo>
                  <a:pt x="28" y="29"/>
                  <a:pt x="29" y="29"/>
                  <a:pt x="28" y="30"/>
                </a:cubicBezTo>
                <a:cubicBezTo>
                  <a:pt x="27" y="31"/>
                  <a:pt x="28" y="30"/>
                  <a:pt x="28" y="30"/>
                </a:cubicBezTo>
                <a:cubicBezTo>
                  <a:pt x="28" y="30"/>
                  <a:pt x="27" y="30"/>
                  <a:pt x="27" y="31"/>
                </a:cubicBezTo>
                <a:cubicBezTo>
                  <a:pt x="26" y="31"/>
                  <a:pt x="28" y="31"/>
                  <a:pt x="26" y="33"/>
                </a:cubicBezTo>
                <a:cubicBezTo>
                  <a:pt x="25" y="33"/>
                  <a:pt x="26" y="32"/>
                  <a:pt x="26" y="32"/>
                </a:cubicBezTo>
                <a:cubicBezTo>
                  <a:pt x="25" y="34"/>
                  <a:pt x="26" y="33"/>
                  <a:pt x="25" y="34"/>
                </a:cubicBezTo>
                <a:cubicBezTo>
                  <a:pt x="24" y="36"/>
                  <a:pt x="25" y="34"/>
                  <a:pt x="24" y="34"/>
                </a:cubicBezTo>
                <a:cubicBezTo>
                  <a:pt x="23" y="36"/>
                  <a:pt x="24" y="35"/>
                  <a:pt x="24" y="36"/>
                </a:cubicBezTo>
                <a:cubicBezTo>
                  <a:pt x="22" y="38"/>
                  <a:pt x="23" y="36"/>
                  <a:pt x="22" y="37"/>
                </a:cubicBezTo>
                <a:cubicBezTo>
                  <a:pt x="21" y="38"/>
                  <a:pt x="22" y="37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40"/>
                  <a:pt x="21" y="40"/>
                  <a:pt x="21" y="41"/>
                </a:cubicBezTo>
                <a:cubicBezTo>
                  <a:pt x="22" y="39"/>
                  <a:pt x="24" y="36"/>
                  <a:pt x="25" y="35"/>
                </a:cubicBezTo>
                <a:cubicBezTo>
                  <a:pt x="26" y="34"/>
                  <a:pt x="25" y="34"/>
                  <a:pt x="26" y="33"/>
                </a:cubicBezTo>
                <a:cubicBezTo>
                  <a:pt x="28" y="31"/>
                  <a:pt x="29" y="29"/>
                  <a:pt x="31" y="27"/>
                </a:cubicBezTo>
                <a:cubicBezTo>
                  <a:pt x="33" y="25"/>
                  <a:pt x="35" y="24"/>
                  <a:pt x="36" y="23"/>
                </a:cubicBezTo>
                <a:cubicBezTo>
                  <a:pt x="36" y="22"/>
                  <a:pt x="38" y="21"/>
                  <a:pt x="38" y="21"/>
                </a:cubicBezTo>
                <a:cubicBezTo>
                  <a:pt x="39" y="20"/>
                  <a:pt x="38" y="20"/>
                  <a:pt x="40" y="20"/>
                </a:cubicBezTo>
                <a:cubicBezTo>
                  <a:pt x="40" y="19"/>
                  <a:pt x="41" y="19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5" y="16"/>
                  <a:pt x="47" y="15"/>
                  <a:pt x="49" y="14"/>
                </a:cubicBezTo>
                <a:cubicBezTo>
                  <a:pt x="50" y="13"/>
                  <a:pt x="51" y="12"/>
                  <a:pt x="52" y="12"/>
                </a:cubicBezTo>
                <a:cubicBezTo>
                  <a:pt x="53" y="12"/>
                  <a:pt x="54" y="11"/>
                  <a:pt x="55" y="11"/>
                </a:cubicBezTo>
                <a:cubicBezTo>
                  <a:pt x="56" y="10"/>
                  <a:pt x="57" y="10"/>
                  <a:pt x="58" y="9"/>
                </a:cubicBezTo>
                <a:cubicBezTo>
                  <a:pt x="60" y="9"/>
                  <a:pt x="60" y="9"/>
                  <a:pt x="62" y="9"/>
                </a:cubicBezTo>
                <a:cubicBezTo>
                  <a:pt x="62" y="8"/>
                  <a:pt x="62" y="8"/>
                  <a:pt x="63" y="8"/>
                </a:cubicBezTo>
                <a:cubicBezTo>
                  <a:pt x="64" y="7"/>
                  <a:pt x="66" y="7"/>
                  <a:pt x="66" y="7"/>
                </a:cubicBezTo>
                <a:cubicBezTo>
                  <a:pt x="68" y="6"/>
                  <a:pt x="70" y="6"/>
                  <a:pt x="73" y="5"/>
                </a:cubicBezTo>
                <a:cubicBezTo>
                  <a:pt x="73" y="5"/>
                  <a:pt x="72" y="5"/>
                  <a:pt x="72" y="5"/>
                </a:cubicBezTo>
                <a:cubicBezTo>
                  <a:pt x="74" y="4"/>
                  <a:pt x="76" y="4"/>
                  <a:pt x="79" y="4"/>
                </a:cubicBezTo>
                <a:cubicBezTo>
                  <a:pt x="79" y="4"/>
                  <a:pt x="81" y="4"/>
                  <a:pt x="83" y="4"/>
                </a:cubicBezTo>
                <a:cubicBezTo>
                  <a:pt x="83" y="4"/>
                  <a:pt x="85" y="4"/>
                  <a:pt x="86" y="4"/>
                </a:cubicBezTo>
                <a:cubicBezTo>
                  <a:pt x="87" y="4"/>
                  <a:pt x="88" y="4"/>
                  <a:pt x="88" y="4"/>
                </a:cubicBezTo>
                <a:cubicBezTo>
                  <a:pt x="87" y="4"/>
                  <a:pt x="87" y="5"/>
                  <a:pt x="86" y="5"/>
                </a:cubicBezTo>
                <a:cubicBezTo>
                  <a:pt x="88" y="5"/>
                  <a:pt x="86" y="5"/>
                  <a:pt x="89" y="5"/>
                </a:cubicBezTo>
                <a:cubicBezTo>
                  <a:pt x="89" y="5"/>
                  <a:pt x="89" y="5"/>
                  <a:pt x="90" y="5"/>
                </a:cubicBezTo>
                <a:cubicBezTo>
                  <a:pt x="90" y="5"/>
                  <a:pt x="89" y="5"/>
                  <a:pt x="89" y="5"/>
                </a:cubicBezTo>
                <a:cubicBezTo>
                  <a:pt x="89" y="6"/>
                  <a:pt x="89" y="6"/>
                  <a:pt x="90" y="6"/>
                </a:cubicBezTo>
                <a:cubicBezTo>
                  <a:pt x="91" y="6"/>
                  <a:pt x="91" y="5"/>
                  <a:pt x="91" y="5"/>
                </a:cubicBezTo>
                <a:cubicBezTo>
                  <a:pt x="93" y="5"/>
                  <a:pt x="91" y="5"/>
                  <a:pt x="91" y="6"/>
                </a:cubicBezTo>
                <a:cubicBezTo>
                  <a:pt x="92" y="6"/>
                  <a:pt x="92" y="6"/>
                  <a:pt x="93" y="6"/>
                </a:cubicBezTo>
                <a:cubicBezTo>
                  <a:pt x="95" y="6"/>
                  <a:pt x="98" y="6"/>
                  <a:pt x="101" y="7"/>
                </a:cubicBezTo>
                <a:cubicBezTo>
                  <a:pt x="104" y="7"/>
                  <a:pt x="107" y="8"/>
                  <a:pt x="110" y="10"/>
                </a:cubicBezTo>
                <a:cubicBezTo>
                  <a:pt x="110" y="10"/>
                  <a:pt x="107" y="9"/>
                  <a:pt x="106" y="9"/>
                </a:cubicBezTo>
                <a:cubicBezTo>
                  <a:pt x="109" y="10"/>
                  <a:pt x="112" y="11"/>
                  <a:pt x="113" y="12"/>
                </a:cubicBezTo>
                <a:cubicBezTo>
                  <a:pt x="115" y="12"/>
                  <a:pt x="118" y="14"/>
                  <a:pt x="122" y="16"/>
                </a:cubicBezTo>
                <a:cubicBezTo>
                  <a:pt x="124" y="17"/>
                  <a:pt x="127" y="18"/>
                  <a:pt x="126" y="19"/>
                </a:cubicBezTo>
                <a:cubicBezTo>
                  <a:pt x="127" y="19"/>
                  <a:pt x="127" y="19"/>
                  <a:pt x="128" y="20"/>
                </a:cubicBezTo>
                <a:cubicBezTo>
                  <a:pt x="128" y="20"/>
                  <a:pt x="129" y="20"/>
                  <a:pt x="129" y="20"/>
                </a:cubicBezTo>
                <a:cubicBezTo>
                  <a:pt x="130" y="21"/>
                  <a:pt x="131" y="22"/>
                  <a:pt x="132" y="23"/>
                </a:cubicBezTo>
                <a:cubicBezTo>
                  <a:pt x="133" y="23"/>
                  <a:pt x="132" y="23"/>
                  <a:pt x="132" y="23"/>
                </a:cubicBezTo>
                <a:cubicBezTo>
                  <a:pt x="133" y="24"/>
                  <a:pt x="134" y="24"/>
                  <a:pt x="134" y="25"/>
                </a:cubicBezTo>
                <a:cubicBezTo>
                  <a:pt x="134" y="25"/>
                  <a:pt x="136" y="26"/>
                  <a:pt x="135" y="26"/>
                </a:cubicBezTo>
                <a:cubicBezTo>
                  <a:pt x="136" y="26"/>
                  <a:pt x="136" y="27"/>
                  <a:pt x="136" y="27"/>
                </a:cubicBezTo>
                <a:cubicBezTo>
                  <a:pt x="137" y="27"/>
                  <a:pt x="137" y="27"/>
                  <a:pt x="138" y="28"/>
                </a:cubicBezTo>
                <a:cubicBezTo>
                  <a:pt x="138" y="28"/>
                  <a:pt x="138" y="28"/>
                  <a:pt x="138" y="29"/>
                </a:cubicBezTo>
                <a:cubicBezTo>
                  <a:pt x="139" y="29"/>
                  <a:pt x="139" y="29"/>
                  <a:pt x="140" y="30"/>
                </a:cubicBezTo>
                <a:cubicBezTo>
                  <a:pt x="141" y="31"/>
                  <a:pt x="139" y="29"/>
                  <a:pt x="139" y="30"/>
                </a:cubicBezTo>
                <a:cubicBezTo>
                  <a:pt x="139" y="30"/>
                  <a:pt x="141" y="31"/>
                  <a:pt x="140" y="31"/>
                </a:cubicBezTo>
                <a:cubicBezTo>
                  <a:pt x="141" y="32"/>
                  <a:pt x="141" y="32"/>
                  <a:pt x="142" y="33"/>
                </a:cubicBezTo>
                <a:cubicBezTo>
                  <a:pt x="142" y="33"/>
                  <a:pt x="143" y="35"/>
                  <a:pt x="144" y="36"/>
                </a:cubicBezTo>
                <a:cubicBezTo>
                  <a:pt x="145" y="37"/>
                  <a:pt x="144" y="36"/>
                  <a:pt x="144" y="36"/>
                </a:cubicBezTo>
                <a:cubicBezTo>
                  <a:pt x="145" y="37"/>
                  <a:pt x="145" y="38"/>
                  <a:pt x="146" y="38"/>
                </a:cubicBezTo>
                <a:cubicBezTo>
                  <a:pt x="147" y="40"/>
                  <a:pt x="147" y="40"/>
                  <a:pt x="148" y="41"/>
                </a:cubicBezTo>
                <a:cubicBezTo>
                  <a:pt x="147" y="41"/>
                  <a:pt x="147" y="40"/>
                  <a:pt x="146" y="39"/>
                </a:cubicBezTo>
                <a:cubicBezTo>
                  <a:pt x="145" y="38"/>
                  <a:pt x="146" y="39"/>
                  <a:pt x="146" y="39"/>
                </a:cubicBezTo>
                <a:cubicBezTo>
                  <a:pt x="145" y="38"/>
                  <a:pt x="145" y="38"/>
                  <a:pt x="144" y="37"/>
                </a:cubicBezTo>
                <a:cubicBezTo>
                  <a:pt x="144" y="37"/>
                  <a:pt x="144" y="36"/>
                  <a:pt x="144" y="36"/>
                </a:cubicBezTo>
                <a:cubicBezTo>
                  <a:pt x="143" y="35"/>
                  <a:pt x="142" y="34"/>
                  <a:pt x="141" y="33"/>
                </a:cubicBezTo>
                <a:cubicBezTo>
                  <a:pt x="140" y="32"/>
                  <a:pt x="139" y="31"/>
                  <a:pt x="138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8"/>
                  <a:pt x="137" y="28"/>
                  <a:pt x="136" y="27"/>
                </a:cubicBezTo>
                <a:cubicBezTo>
                  <a:pt x="136" y="27"/>
                  <a:pt x="136" y="28"/>
                  <a:pt x="136" y="28"/>
                </a:cubicBezTo>
                <a:cubicBezTo>
                  <a:pt x="135" y="27"/>
                  <a:pt x="135" y="26"/>
                  <a:pt x="135" y="27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33" y="25"/>
                  <a:pt x="133" y="25"/>
                  <a:pt x="132" y="25"/>
                </a:cubicBezTo>
                <a:cubicBezTo>
                  <a:pt x="131" y="24"/>
                  <a:pt x="132" y="24"/>
                  <a:pt x="132" y="24"/>
                </a:cubicBezTo>
                <a:cubicBezTo>
                  <a:pt x="131" y="23"/>
                  <a:pt x="131" y="23"/>
                  <a:pt x="130" y="23"/>
                </a:cubicBezTo>
                <a:cubicBezTo>
                  <a:pt x="130" y="23"/>
                  <a:pt x="130" y="22"/>
                  <a:pt x="130" y="22"/>
                </a:cubicBezTo>
                <a:cubicBezTo>
                  <a:pt x="129" y="21"/>
                  <a:pt x="129" y="22"/>
                  <a:pt x="128" y="21"/>
                </a:cubicBezTo>
                <a:cubicBezTo>
                  <a:pt x="127" y="21"/>
                  <a:pt x="128" y="21"/>
                  <a:pt x="128" y="21"/>
                </a:cubicBezTo>
                <a:cubicBezTo>
                  <a:pt x="127" y="20"/>
                  <a:pt x="127" y="20"/>
                  <a:pt x="126" y="20"/>
                </a:cubicBezTo>
                <a:cubicBezTo>
                  <a:pt x="126" y="20"/>
                  <a:pt x="126" y="19"/>
                  <a:pt x="126" y="19"/>
                </a:cubicBezTo>
                <a:cubicBezTo>
                  <a:pt x="125" y="19"/>
                  <a:pt x="122" y="18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6" y="20"/>
                  <a:pt x="126" y="20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8" y="22"/>
                  <a:pt x="129" y="23"/>
                  <a:pt x="131" y="24"/>
                </a:cubicBezTo>
                <a:cubicBezTo>
                  <a:pt x="130" y="24"/>
                  <a:pt x="131" y="24"/>
                  <a:pt x="131" y="24"/>
                </a:cubicBezTo>
                <a:cubicBezTo>
                  <a:pt x="132" y="25"/>
                  <a:pt x="132" y="25"/>
                  <a:pt x="133" y="26"/>
                </a:cubicBezTo>
                <a:cubicBezTo>
                  <a:pt x="134" y="26"/>
                  <a:pt x="133" y="26"/>
                  <a:pt x="134" y="27"/>
                </a:cubicBezTo>
                <a:cubicBezTo>
                  <a:pt x="134" y="27"/>
                  <a:pt x="133" y="26"/>
                  <a:pt x="132" y="25"/>
                </a:cubicBezTo>
                <a:cubicBezTo>
                  <a:pt x="130" y="24"/>
                  <a:pt x="129" y="23"/>
                  <a:pt x="128" y="23"/>
                </a:cubicBezTo>
                <a:cubicBezTo>
                  <a:pt x="128" y="22"/>
                  <a:pt x="127" y="22"/>
                  <a:pt x="126" y="21"/>
                </a:cubicBezTo>
                <a:cubicBezTo>
                  <a:pt x="125" y="20"/>
                  <a:pt x="124" y="20"/>
                  <a:pt x="124" y="20"/>
                </a:cubicBezTo>
                <a:cubicBezTo>
                  <a:pt x="124" y="20"/>
                  <a:pt x="124" y="20"/>
                  <a:pt x="123" y="20"/>
                </a:cubicBezTo>
                <a:cubicBezTo>
                  <a:pt x="124" y="20"/>
                  <a:pt x="125" y="21"/>
                  <a:pt x="127" y="22"/>
                </a:cubicBezTo>
                <a:cubicBezTo>
                  <a:pt x="126" y="22"/>
                  <a:pt x="127" y="23"/>
                  <a:pt x="126" y="22"/>
                </a:cubicBezTo>
                <a:cubicBezTo>
                  <a:pt x="125" y="21"/>
                  <a:pt x="125" y="2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2" y="19"/>
                  <a:pt x="122" y="20"/>
                  <a:pt x="121" y="19"/>
                </a:cubicBezTo>
                <a:cubicBezTo>
                  <a:pt x="120" y="19"/>
                  <a:pt x="122" y="19"/>
                  <a:pt x="121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6" y="16"/>
                  <a:pt x="114" y="16"/>
                  <a:pt x="112" y="14"/>
                </a:cubicBezTo>
                <a:cubicBezTo>
                  <a:pt x="111" y="14"/>
                  <a:pt x="112" y="15"/>
                  <a:pt x="111" y="15"/>
                </a:cubicBezTo>
                <a:cubicBezTo>
                  <a:pt x="109" y="13"/>
                  <a:pt x="105" y="13"/>
                  <a:pt x="102" y="12"/>
                </a:cubicBezTo>
                <a:cubicBezTo>
                  <a:pt x="101" y="11"/>
                  <a:pt x="101" y="12"/>
                  <a:pt x="100" y="11"/>
                </a:cubicBezTo>
                <a:cubicBezTo>
                  <a:pt x="103" y="12"/>
                  <a:pt x="106" y="13"/>
                  <a:pt x="110" y="14"/>
                </a:cubicBezTo>
                <a:cubicBezTo>
                  <a:pt x="114" y="16"/>
                  <a:pt x="118" y="18"/>
                  <a:pt x="121" y="19"/>
                </a:cubicBezTo>
                <a:cubicBezTo>
                  <a:pt x="121" y="20"/>
                  <a:pt x="120" y="19"/>
                  <a:pt x="120" y="20"/>
                </a:cubicBezTo>
                <a:cubicBezTo>
                  <a:pt x="122" y="20"/>
                  <a:pt x="124" y="21"/>
                  <a:pt x="125" y="22"/>
                </a:cubicBezTo>
                <a:cubicBezTo>
                  <a:pt x="125" y="22"/>
                  <a:pt x="125" y="22"/>
                  <a:pt x="125" y="23"/>
                </a:cubicBezTo>
                <a:cubicBezTo>
                  <a:pt x="126" y="23"/>
                  <a:pt x="127" y="23"/>
                  <a:pt x="127" y="23"/>
                </a:cubicBezTo>
                <a:cubicBezTo>
                  <a:pt x="127" y="24"/>
                  <a:pt x="128" y="24"/>
                  <a:pt x="129" y="25"/>
                </a:cubicBezTo>
                <a:cubicBezTo>
                  <a:pt x="129" y="25"/>
                  <a:pt x="130" y="26"/>
                  <a:pt x="131" y="27"/>
                </a:cubicBezTo>
                <a:cubicBezTo>
                  <a:pt x="133" y="28"/>
                  <a:pt x="134" y="30"/>
                  <a:pt x="135" y="31"/>
                </a:cubicBezTo>
                <a:cubicBezTo>
                  <a:pt x="136" y="32"/>
                  <a:pt x="136" y="31"/>
                  <a:pt x="137" y="32"/>
                </a:cubicBezTo>
                <a:cubicBezTo>
                  <a:pt x="138" y="34"/>
                  <a:pt x="139" y="35"/>
                  <a:pt x="139" y="36"/>
                </a:cubicBezTo>
                <a:cubicBezTo>
                  <a:pt x="140" y="37"/>
                  <a:pt x="141" y="38"/>
                  <a:pt x="142" y="40"/>
                </a:cubicBezTo>
                <a:cubicBezTo>
                  <a:pt x="143" y="41"/>
                  <a:pt x="144" y="43"/>
                  <a:pt x="145" y="44"/>
                </a:cubicBezTo>
                <a:cubicBezTo>
                  <a:pt x="144" y="43"/>
                  <a:pt x="143" y="41"/>
                  <a:pt x="142" y="40"/>
                </a:cubicBezTo>
                <a:cubicBezTo>
                  <a:pt x="141" y="39"/>
                  <a:pt x="141" y="38"/>
                  <a:pt x="140" y="38"/>
                </a:cubicBezTo>
                <a:cubicBezTo>
                  <a:pt x="140" y="37"/>
                  <a:pt x="140" y="37"/>
                  <a:pt x="139" y="37"/>
                </a:cubicBezTo>
                <a:cubicBezTo>
                  <a:pt x="139" y="37"/>
                  <a:pt x="140" y="37"/>
                  <a:pt x="140" y="37"/>
                </a:cubicBezTo>
                <a:cubicBezTo>
                  <a:pt x="139" y="36"/>
                  <a:pt x="137" y="34"/>
                  <a:pt x="135" y="31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4" y="31"/>
                  <a:pt x="136" y="33"/>
                  <a:pt x="136" y="33"/>
                </a:cubicBezTo>
                <a:cubicBezTo>
                  <a:pt x="134" y="31"/>
                  <a:pt x="134" y="31"/>
                  <a:pt x="134" y="30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0"/>
                  <a:pt x="132" y="29"/>
                  <a:pt x="131" y="28"/>
                </a:cubicBezTo>
                <a:cubicBezTo>
                  <a:pt x="131" y="28"/>
                  <a:pt x="131" y="28"/>
                  <a:pt x="132" y="29"/>
                </a:cubicBezTo>
                <a:cubicBezTo>
                  <a:pt x="131" y="28"/>
                  <a:pt x="130" y="26"/>
                  <a:pt x="129" y="26"/>
                </a:cubicBezTo>
                <a:cubicBezTo>
                  <a:pt x="129" y="25"/>
                  <a:pt x="129" y="26"/>
                  <a:pt x="128" y="25"/>
                </a:cubicBezTo>
                <a:cubicBezTo>
                  <a:pt x="128" y="25"/>
                  <a:pt x="127" y="25"/>
                  <a:pt x="126" y="24"/>
                </a:cubicBezTo>
                <a:cubicBezTo>
                  <a:pt x="125" y="24"/>
                  <a:pt x="125" y="23"/>
                  <a:pt x="124" y="23"/>
                </a:cubicBezTo>
                <a:cubicBezTo>
                  <a:pt x="123" y="23"/>
                  <a:pt x="123" y="22"/>
                  <a:pt x="121" y="21"/>
                </a:cubicBezTo>
                <a:cubicBezTo>
                  <a:pt x="121" y="21"/>
                  <a:pt x="122" y="22"/>
                  <a:pt x="122" y="21"/>
                </a:cubicBezTo>
                <a:cubicBezTo>
                  <a:pt x="121" y="21"/>
                  <a:pt x="121" y="21"/>
                  <a:pt x="121" y="21"/>
                </a:cubicBezTo>
                <a:cubicBezTo>
                  <a:pt x="119" y="20"/>
                  <a:pt x="118" y="20"/>
                  <a:pt x="118" y="19"/>
                </a:cubicBezTo>
                <a:cubicBezTo>
                  <a:pt x="116" y="18"/>
                  <a:pt x="117" y="19"/>
                  <a:pt x="116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5" y="17"/>
                  <a:pt x="114" y="17"/>
                  <a:pt x="114" y="18"/>
                </a:cubicBezTo>
                <a:cubicBezTo>
                  <a:pt x="110" y="16"/>
                  <a:pt x="106" y="15"/>
                  <a:pt x="103" y="14"/>
                </a:cubicBezTo>
                <a:cubicBezTo>
                  <a:pt x="102" y="14"/>
                  <a:pt x="101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8" y="13"/>
                  <a:pt x="98" y="13"/>
                </a:cubicBezTo>
                <a:cubicBezTo>
                  <a:pt x="97" y="13"/>
                  <a:pt x="96" y="13"/>
                  <a:pt x="96" y="12"/>
                </a:cubicBezTo>
                <a:cubicBezTo>
                  <a:pt x="96" y="13"/>
                  <a:pt x="95" y="13"/>
                  <a:pt x="94" y="12"/>
                </a:cubicBezTo>
                <a:cubicBezTo>
                  <a:pt x="93" y="12"/>
                  <a:pt x="91" y="12"/>
                  <a:pt x="91" y="12"/>
                </a:cubicBezTo>
                <a:cubicBezTo>
                  <a:pt x="92" y="13"/>
                  <a:pt x="93" y="13"/>
                  <a:pt x="96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14"/>
                  <a:pt x="96" y="14"/>
                  <a:pt x="97" y="14"/>
                </a:cubicBezTo>
                <a:cubicBezTo>
                  <a:pt x="96" y="14"/>
                  <a:pt x="96" y="14"/>
                  <a:pt x="96" y="13"/>
                </a:cubicBezTo>
                <a:cubicBezTo>
                  <a:pt x="99" y="14"/>
                  <a:pt x="102" y="14"/>
                  <a:pt x="102" y="15"/>
                </a:cubicBezTo>
                <a:cubicBezTo>
                  <a:pt x="101" y="15"/>
                  <a:pt x="100" y="15"/>
                  <a:pt x="100" y="15"/>
                </a:cubicBezTo>
                <a:cubicBezTo>
                  <a:pt x="100" y="15"/>
                  <a:pt x="101" y="15"/>
                  <a:pt x="101" y="14"/>
                </a:cubicBezTo>
                <a:cubicBezTo>
                  <a:pt x="100" y="14"/>
                  <a:pt x="99" y="14"/>
                  <a:pt x="99" y="14"/>
                </a:cubicBezTo>
                <a:cubicBezTo>
                  <a:pt x="98" y="14"/>
                  <a:pt x="99" y="14"/>
                  <a:pt x="98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7" y="15"/>
                  <a:pt x="100" y="15"/>
                  <a:pt x="101" y="15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15"/>
                  <a:pt x="100" y="15"/>
                  <a:pt x="99" y="15"/>
                </a:cubicBezTo>
                <a:cubicBezTo>
                  <a:pt x="96" y="15"/>
                  <a:pt x="93" y="14"/>
                  <a:pt x="90" y="14"/>
                </a:cubicBezTo>
                <a:cubicBezTo>
                  <a:pt x="89" y="14"/>
                  <a:pt x="90" y="14"/>
                  <a:pt x="90" y="14"/>
                </a:cubicBezTo>
                <a:cubicBezTo>
                  <a:pt x="88" y="14"/>
                  <a:pt x="89" y="14"/>
                  <a:pt x="88" y="13"/>
                </a:cubicBezTo>
                <a:cubicBezTo>
                  <a:pt x="87" y="13"/>
                  <a:pt x="88" y="14"/>
                  <a:pt x="87" y="14"/>
                </a:cubicBezTo>
                <a:cubicBezTo>
                  <a:pt x="86" y="14"/>
                  <a:pt x="85" y="14"/>
                  <a:pt x="86" y="14"/>
                </a:cubicBezTo>
                <a:cubicBezTo>
                  <a:pt x="85" y="14"/>
                  <a:pt x="84" y="14"/>
                  <a:pt x="85" y="14"/>
                </a:cubicBezTo>
                <a:cubicBezTo>
                  <a:pt x="84" y="14"/>
                  <a:pt x="84" y="14"/>
                  <a:pt x="83" y="14"/>
                </a:cubicBezTo>
                <a:cubicBezTo>
                  <a:pt x="84" y="14"/>
                  <a:pt x="85" y="14"/>
                  <a:pt x="87" y="14"/>
                </a:cubicBezTo>
                <a:cubicBezTo>
                  <a:pt x="87" y="14"/>
                  <a:pt x="87" y="15"/>
                  <a:pt x="88" y="15"/>
                </a:cubicBezTo>
                <a:cubicBezTo>
                  <a:pt x="89" y="14"/>
                  <a:pt x="90" y="15"/>
                  <a:pt x="90" y="15"/>
                </a:cubicBezTo>
                <a:cubicBezTo>
                  <a:pt x="90" y="15"/>
                  <a:pt x="92" y="15"/>
                  <a:pt x="94" y="15"/>
                </a:cubicBezTo>
                <a:cubicBezTo>
                  <a:pt x="94" y="15"/>
                  <a:pt x="95" y="15"/>
                  <a:pt x="95" y="16"/>
                </a:cubicBezTo>
                <a:cubicBezTo>
                  <a:pt x="96" y="16"/>
                  <a:pt x="97" y="16"/>
                  <a:pt x="96" y="16"/>
                </a:cubicBezTo>
                <a:cubicBezTo>
                  <a:pt x="97" y="16"/>
                  <a:pt x="97" y="16"/>
                  <a:pt x="98" y="16"/>
                </a:cubicBezTo>
                <a:cubicBezTo>
                  <a:pt x="98" y="17"/>
                  <a:pt x="99" y="17"/>
                  <a:pt x="99" y="17"/>
                </a:cubicBezTo>
                <a:cubicBezTo>
                  <a:pt x="101" y="18"/>
                  <a:pt x="100" y="17"/>
                  <a:pt x="99" y="17"/>
                </a:cubicBezTo>
                <a:cubicBezTo>
                  <a:pt x="100" y="17"/>
                  <a:pt x="101" y="17"/>
                  <a:pt x="101" y="17"/>
                </a:cubicBezTo>
                <a:cubicBezTo>
                  <a:pt x="101" y="17"/>
                  <a:pt x="102" y="17"/>
                  <a:pt x="103" y="18"/>
                </a:cubicBezTo>
                <a:cubicBezTo>
                  <a:pt x="103" y="18"/>
                  <a:pt x="103" y="18"/>
                  <a:pt x="102" y="18"/>
                </a:cubicBezTo>
                <a:cubicBezTo>
                  <a:pt x="103" y="19"/>
                  <a:pt x="104" y="19"/>
                  <a:pt x="104" y="19"/>
                </a:cubicBezTo>
                <a:cubicBezTo>
                  <a:pt x="103" y="19"/>
                  <a:pt x="102" y="19"/>
                  <a:pt x="101" y="18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2" y="19"/>
                  <a:pt x="102" y="19"/>
                  <a:pt x="103" y="19"/>
                </a:cubicBezTo>
                <a:cubicBezTo>
                  <a:pt x="104" y="19"/>
                  <a:pt x="103" y="19"/>
                  <a:pt x="103" y="19"/>
                </a:cubicBezTo>
                <a:cubicBezTo>
                  <a:pt x="105" y="20"/>
                  <a:pt x="107" y="20"/>
                  <a:pt x="107" y="21"/>
                </a:cubicBezTo>
                <a:cubicBezTo>
                  <a:pt x="108" y="21"/>
                  <a:pt x="109" y="21"/>
                  <a:pt x="109" y="21"/>
                </a:cubicBezTo>
                <a:cubicBezTo>
                  <a:pt x="110" y="21"/>
                  <a:pt x="111" y="21"/>
                  <a:pt x="112" y="22"/>
                </a:cubicBezTo>
                <a:cubicBezTo>
                  <a:pt x="114" y="23"/>
                  <a:pt x="112" y="21"/>
                  <a:pt x="113" y="21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5" y="23"/>
                  <a:pt x="115" y="22"/>
                  <a:pt x="115" y="22"/>
                </a:cubicBezTo>
                <a:cubicBezTo>
                  <a:pt x="114" y="21"/>
                  <a:pt x="112" y="21"/>
                  <a:pt x="111" y="20"/>
                </a:cubicBezTo>
                <a:cubicBezTo>
                  <a:pt x="110" y="20"/>
                  <a:pt x="109" y="19"/>
                  <a:pt x="109" y="19"/>
                </a:cubicBezTo>
                <a:cubicBezTo>
                  <a:pt x="110" y="20"/>
                  <a:pt x="112" y="20"/>
                  <a:pt x="114" y="21"/>
                </a:cubicBezTo>
                <a:cubicBezTo>
                  <a:pt x="114" y="21"/>
                  <a:pt x="113" y="20"/>
                  <a:pt x="113" y="20"/>
                </a:cubicBezTo>
                <a:cubicBezTo>
                  <a:pt x="113" y="20"/>
                  <a:pt x="114" y="20"/>
                  <a:pt x="114" y="20"/>
                </a:cubicBezTo>
                <a:cubicBezTo>
                  <a:pt x="115" y="21"/>
                  <a:pt x="116" y="21"/>
                  <a:pt x="117" y="22"/>
                </a:cubicBezTo>
                <a:cubicBezTo>
                  <a:pt x="117" y="22"/>
                  <a:pt x="117" y="22"/>
                  <a:pt x="116" y="22"/>
                </a:cubicBezTo>
                <a:cubicBezTo>
                  <a:pt x="119" y="24"/>
                  <a:pt x="121" y="25"/>
                  <a:pt x="124" y="27"/>
                </a:cubicBezTo>
                <a:cubicBezTo>
                  <a:pt x="126" y="28"/>
                  <a:pt x="128" y="30"/>
                  <a:pt x="129" y="31"/>
                </a:cubicBezTo>
                <a:cubicBezTo>
                  <a:pt x="128" y="31"/>
                  <a:pt x="127" y="30"/>
                  <a:pt x="126" y="30"/>
                </a:cubicBezTo>
                <a:cubicBezTo>
                  <a:pt x="126" y="29"/>
                  <a:pt x="125" y="28"/>
                  <a:pt x="124" y="27"/>
                </a:cubicBezTo>
                <a:cubicBezTo>
                  <a:pt x="122" y="26"/>
                  <a:pt x="121" y="26"/>
                  <a:pt x="120" y="25"/>
                </a:cubicBezTo>
                <a:cubicBezTo>
                  <a:pt x="120" y="25"/>
                  <a:pt x="119" y="24"/>
                  <a:pt x="118" y="24"/>
                </a:cubicBezTo>
                <a:cubicBezTo>
                  <a:pt x="118" y="24"/>
                  <a:pt x="117" y="24"/>
                  <a:pt x="117" y="24"/>
                </a:cubicBezTo>
                <a:cubicBezTo>
                  <a:pt x="116" y="24"/>
                  <a:pt x="117" y="24"/>
                  <a:pt x="116" y="23"/>
                </a:cubicBezTo>
                <a:cubicBezTo>
                  <a:pt x="118" y="24"/>
                  <a:pt x="115" y="22"/>
                  <a:pt x="117" y="23"/>
                </a:cubicBezTo>
                <a:cubicBezTo>
                  <a:pt x="117" y="23"/>
                  <a:pt x="116" y="22"/>
                  <a:pt x="115" y="22"/>
                </a:cubicBezTo>
                <a:cubicBezTo>
                  <a:pt x="115" y="23"/>
                  <a:pt x="116" y="23"/>
                  <a:pt x="116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4" y="23"/>
                  <a:pt x="115" y="23"/>
                  <a:pt x="114" y="23"/>
                </a:cubicBezTo>
                <a:cubicBezTo>
                  <a:pt x="113" y="22"/>
                  <a:pt x="112" y="22"/>
                  <a:pt x="112" y="22"/>
                </a:cubicBezTo>
                <a:cubicBezTo>
                  <a:pt x="112" y="23"/>
                  <a:pt x="113" y="23"/>
                  <a:pt x="113" y="23"/>
                </a:cubicBezTo>
                <a:cubicBezTo>
                  <a:pt x="114" y="23"/>
                  <a:pt x="113" y="23"/>
                  <a:pt x="114" y="23"/>
                </a:cubicBezTo>
                <a:cubicBezTo>
                  <a:pt x="114" y="24"/>
                  <a:pt x="115" y="24"/>
                  <a:pt x="115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4"/>
                  <a:pt x="116" y="25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7" y="25"/>
                  <a:pt x="118" y="26"/>
                  <a:pt x="119" y="27"/>
                </a:cubicBezTo>
                <a:cubicBezTo>
                  <a:pt x="120" y="27"/>
                  <a:pt x="121" y="28"/>
                  <a:pt x="122" y="28"/>
                </a:cubicBezTo>
                <a:cubicBezTo>
                  <a:pt x="123" y="29"/>
                  <a:pt x="124" y="30"/>
                  <a:pt x="125" y="31"/>
                </a:cubicBezTo>
                <a:cubicBezTo>
                  <a:pt x="126" y="31"/>
                  <a:pt x="127" y="32"/>
                  <a:pt x="128" y="32"/>
                </a:cubicBezTo>
                <a:cubicBezTo>
                  <a:pt x="128" y="33"/>
                  <a:pt x="129" y="34"/>
                  <a:pt x="129" y="35"/>
                </a:cubicBezTo>
                <a:cubicBezTo>
                  <a:pt x="129" y="34"/>
                  <a:pt x="129" y="34"/>
                  <a:pt x="128" y="33"/>
                </a:cubicBezTo>
                <a:cubicBezTo>
                  <a:pt x="128" y="33"/>
                  <a:pt x="128" y="34"/>
                  <a:pt x="128" y="34"/>
                </a:cubicBezTo>
                <a:cubicBezTo>
                  <a:pt x="128" y="33"/>
                  <a:pt x="127" y="32"/>
                  <a:pt x="127" y="32"/>
                </a:cubicBezTo>
                <a:cubicBezTo>
                  <a:pt x="126" y="32"/>
                  <a:pt x="127" y="33"/>
                  <a:pt x="126" y="32"/>
                </a:cubicBezTo>
                <a:cubicBezTo>
                  <a:pt x="126" y="31"/>
                  <a:pt x="125" y="31"/>
                  <a:pt x="124" y="31"/>
                </a:cubicBezTo>
                <a:cubicBezTo>
                  <a:pt x="124" y="30"/>
                  <a:pt x="122" y="29"/>
                  <a:pt x="121" y="28"/>
                </a:cubicBezTo>
                <a:cubicBezTo>
                  <a:pt x="121" y="28"/>
                  <a:pt x="119" y="27"/>
                  <a:pt x="119" y="27"/>
                </a:cubicBezTo>
                <a:cubicBezTo>
                  <a:pt x="119" y="27"/>
                  <a:pt x="119" y="26"/>
                  <a:pt x="118" y="26"/>
                </a:cubicBezTo>
                <a:cubicBezTo>
                  <a:pt x="117" y="26"/>
                  <a:pt x="118" y="26"/>
                  <a:pt x="118" y="26"/>
                </a:cubicBezTo>
                <a:cubicBezTo>
                  <a:pt x="118" y="26"/>
                  <a:pt x="117" y="25"/>
                  <a:pt x="117" y="25"/>
                </a:cubicBezTo>
                <a:cubicBezTo>
                  <a:pt x="116" y="25"/>
                  <a:pt x="116" y="25"/>
                  <a:pt x="115" y="25"/>
                </a:cubicBezTo>
                <a:cubicBezTo>
                  <a:pt x="115" y="24"/>
                  <a:pt x="115" y="24"/>
                  <a:pt x="114" y="24"/>
                </a:cubicBezTo>
                <a:cubicBezTo>
                  <a:pt x="112" y="23"/>
                  <a:pt x="109" y="22"/>
                  <a:pt x="106" y="21"/>
                </a:cubicBezTo>
                <a:cubicBezTo>
                  <a:pt x="103" y="20"/>
                  <a:pt x="100" y="19"/>
                  <a:pt x="97" y="19"/>
                </a:cubicBezTo>
                <a:cubicBezTo>
                  <a:pt x="97" y="19"/>
                  <a:pt x="98" y="19"/>
                  <a:pt x="98" y="20"/>
                </a:cubicBezTo>
                <a:cubicBezTo>
                  <a:pt x="99" y="20"/>
                  <a:pt x="99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1" y="20"/>
                  <a:pt x="101" y="20"/>
                  <a:pt x="102" y="2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4" y="21"/>
                  <a:pt x="106" y="22"/>
                  <a:pt x="107" y="22"/>
                </a:cubicBezTo>
                <a:cubicBezTo>
                  <a:pt x="109" y="23"/>
                  <a:pt x="111" y="24"/>
                  <a:pt x="113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3" y="25"/>
                  <a:pt x="113" y="25"/>
                  <a:pt x="114" y="25"/>
                </a:cubicBezTo>
                <a:cubicBezTo>
                  <a:pt x="115" y="26"/>
                  <a:pt x="115" y="25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20" y="28"/>
                </a:cubicBezTo>
                <a:cubicBezTo>
                  <a:pt x="119" y="28"/>
                  <a:pt x="120" y="28"/>
                  <a:pt x="120" y="28"/>
                </a:cubicBezTo>
                <a:cubicBezTo>
                  <a:pt x="120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3" y="31"/>
                  <a:pt x="125" y="32"/>
                  <a:pt x="126" y="33"/>
                </a:cubicBezTo>
                <a:cubicBezTo>
                  <a:pt x="128" y="35"/>
                  <a:pt x="129" y="36"/>
                  <a:pt x="131" y="37"/>
                </a:cubicBezTo>
                <a:cubicBezTo>
                  <a:pt x="131" y="38"/>
                  <a:pt x="130" y="38"/>
                  <a:pt x="129" y="37"/>
                </a:cubicBezTo>
                <a:cubicBezTo>
                  <a:pt x="129" y="37"/>
                  <a:pt x="128" y="37"/>
                  <a:pt x="128" y="36"/>
                </a:cubicBezTo>
                <a:cubicBezTo>
                  <a:pt x="128" y="36"/>
                  <a:pt x="129" y="37"/>
                  <a:pt x="129" y="37"/>
                </a:cubicBezTo>
                <a:cubicBezTo>
                  <a:pt x="129" y="36"/>
                  <a:pt x="128" y="35"/>
                  <a:pt x="128" y="35"/>
                </a:cubicBezTo>
                <a:cubicBezTo>
                  <a:pt x="128" y="35"/>
                  <a:pt x="127" y="35"/>
                  <a:pt x="127" y="35"/>
                </a:cubicBezTo>
                <a:cubicBezTo>
                  <a:pt x="127" y="35"/>
                  <a:pt x="127" y="35"/>
                  <a:pt x="128" y="36"/>
                </a:cubicBezTo>
                <a:cubicBezTo>
                  <a:pt x="128" y="36"/>
                  <a:pt x="128" y="36"/>
                  <a:pt x="127" y="3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5" y="34"/>
                  <a:pt x="126" y="34"/>
                  <a:pt x="125" y="34"/>
                </a:cubicBezTo>
                <a:cubicBezTo>
                  <a:pt x="124" y="33"/>
                  <a:pt x="124" y="33"/>
                  <a:pt x="123" y="32"/>
                </a:cubicBezTo>
                <a:cubicBezTo>
                  <a:pt x="122" y="32"/>
                  <a:pt x="124" y="33"/>
                  <a:pt x="123" y="33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2" y="32"/>
                  <a:pt x="122" y="32"/>
                  <a:pt x="123" y="32"/>
                </a:cubicBezTo>
                <a:cubicBezTo>
                  <a:pt x="122" y="32"/>
                  <a:pt x="122" y="31"/>
                  <a:pt x="122" y="31"/>
                </a:cubicBezTo>
                <a:cubicBezTo>
                  <a:pt x="121" y="30"/>
                  <a:pt x="122" y="32"/>
                  <a:pt x="121" y="31"/>
                </a:cubicBezTo>
                <a:cubicBezTo>
                  <a:pt x="121" y="31"/>
                  <a:pt x="120" y="30"/>
                  <a:pt x="119" y="29"/>
                </a:cubicBezTo>
                <a:cubicBezTo>
                  <a:pt x="118" y="28"/>
                  <a:pt x="116" y="28"/>
                  <a:pt x="116" y="28"/>
                </a:cubicBezTo>
                <a:cubicBezTo>
                  <a:pt x="116" y="27"/>
                  <a:pt x="115" y="27"/>
                  <a:pt x="114" y="26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0" y="25"/>
                  <a:pt x="108" y="24"/>
                  <a:pt x="109" y="23"/>
                </a:cubicBezTo>
                <a:cubicBezTo>
                  <a:pt x="106" y="22"/>
                  <a:pt x="104" y="22"/>
                  <a:pt x="104" y="23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2" y="22"/>
                  <a:pt x="99" y="21"/>
                  <a:pt x="98" y="21"/>
                </a:cubicBezTo>
                <a:cubicBezTo>
                  <a:pt x="99" y="22"/>
                  <a:pt x="101" y="22"/>
                  <a:pt x="103" y="22"/>
                </a:cubicBezTo>
                <a:cubicBezTo>
                  <a:pt x="103" y="22"/>
                  <a:pt x="103" y="23"/>
                  <a:pt x="104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5" y="23"/>
                  <a:pt x="105" y="23"/>
                  <a:pt x="106" y="23"/>
                </a:cubicBezTo>
                <a:cubicBezTo>
                  <a:pt x="106" y="23"/>
                  <a:pt x="105" y="23"/>
                  <a:pt x="105" y="23"/>
                </a:cubicBezTo>
                <a:cubicBezTo>
                  <a:pt x="105" y="23"/>
                  <a:pt x="106" y="23"/>
                  <a:pt x="107" y="23"/>
                </a:cubicBezTo>
                <a:cubicBezTo>
                  <a:pt x="107" y="24"/>
                  <a:pt x="106" y="23"/>
                  <a:pt x="106" y="24"/>
                </a:cubicBezTo>
                <a:cubicBezTo>
                  <a:pt x="107" y="24"/>
                  <a:pt x="108" y="23"/>
                  <a:pt x="109" y="24"/>
                </a:cubicBezTo>
                <a:cubicBezTo>
                  <a:pt x="108" y="24"/>
                  <a:pt x="107" y="24"/>
                  <a:pt x="107" y="24"/>
                </a:cubicBezTo>
                <a:cubicBezTo>
                  <a:pt x="107" y="24"/>
                  <a:pt x="108" y="24"/>
                  <a:pt x="107" y="24"/>
                </a:cubicBezTo>
                <a:cubicBezTo>
                  <a:pt x="108" y="25"/>
                  <a:pt x="108" y="24"/>
                  <a:pt x="108" y="24"/>
                </a:cubicBezTo>
                <a:cubicBezTo>
                  <a:pt x="108" y="24"/>
                  <a:pt x="109" y="25"/>
                  <a:pt x="109" y="25"/>
                </a:cubicBezTo>
                <a:cubicBezTo>
                  <a:pt x="110" y="25"/>
                  <a:pt x="111" y="26"/>
                  <a:pt x="112" y="26"/>
                </a:cubicBezTo>
                <a:cubicBezTo>
                  <a:pt x="113" y="27"/>
                  <a:pt x="113" y="27"/>
                  <a:pt x="114" y="28"/>
                </a:cubicBezTo>
                <a:cubicBezTo>
                  <a:pt x="117" y="29"/>
                  <a:pt x="119" y="30"/>
                  <a:pt x="121" y="32"/>
                </a:cubicBezTo>
                <a:cubicBezTo>
                  <a:pt x="121" y="32"/>
                  <a:pt x="122" y="33"/>
                  <a:pt x="121" y="32"/>
                </a:cubicBezTo>
                <a:cubicBezTo>
                  <a:pt x="122" y="33"/>
                  <a:pt x="122" y="34"/>
                  <a:pt x="124" y="35"/>
                </a:cubicBezTo>
                <a:cubicBezTo>
                  <a:pt x="124" y="35"/>
                  <a:pt x="123" y="34"/>
                  <a:pt x="125" y="35"/>
                </a:cubicBezTo>
                <a:cubicBezTo>
                  <a:pt x="124" y="35"/>
                  <a:pt x="124" y="35"/>
                  <a:pt x="125" y="36"/>
                </a:cubicBezTo>
                <a:cubicBezTo>
                  <a:pt x="126" y="36"/>
                  <a:pt x="127" y="37"/>
                  <a:pt x="128" y="38"/>
                </a:cubicBezTo>
                <a:cubicBezTo>
                  <a:pt x="128" y="39"/>
                  <a:pt x="128" y="38"/>
                  <a:pt x="129" y="38"/>
                </a:cubicBezTo>
                <a:cubicBezTo>
                  <a:pt x="130" y="39"/>
                  <a:pt x="130" y="40"/>
                  <a:pt x="131" y="41"/>
                </a:cubicBezTo>
                <a:cubicBezTo>
                  <a:pt x="130" y="41"/>
                  <a:pt x="130" y="40"/>
                  <a:pt x="130" y="40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1" y="42"/>
                  <a:pt x="132" y="43"/>
                  <a:pt x="132" y="44"/>
                </a:cubicBezTo>
                <a:cubicBezTo>
                  <a:pt x="132" y="44"/>
                  <a:pt x="133" y="45"/>
                  <a:pt x="132" y="45"/>
                </a:cubicBezTo>
                <a:cubicBezTo>
                  <a:pt x="132" y="44"/>
                  <a:pt x="131" y="44"/>
                  <a:pt x="131" y="44"/>
                </a:cubicBezTo>
                <a:cubicBezTo>
                  <a:pt x="133" y="46"/>
                  <a:pt x="134" y="48"/>
                  <a:pt x="135" y="50"/>
                </a:cubicBezTo>
                <a:cubicBezTo>
                  <a:pt x="135" y="49"/>
                  <a:pt x="134" y="48"/>
                  <a:pt x="134" y="47"/>
                </a:cubicBezTo>
                <a:cubicBezTo>
                  <a:pt x="136" y="50"/>
                  <a:pt x="136" y="52"/>
                  <a:pt x="136" y="53"/>
                </a:cubicBezTo>
                <a:cubicBezTo>
                  <a:pt x="135" y="52"/>
                  <a:pt x="135" y="51"/>
                  <a:pt x="134" y="49"/>
                </a:cubicBezTo>
                <a:cubicBezTo>
                  <a:pt x="134" y="50"/>
                  <a:pt x="135" y="52"/>
                  <a:pt x="136" y="54"/>
                </a:cubicBezTo>
                <a:cubicBezTo>
                  <a:pt x="136" y="53"/>
                  <a:pt x="137" y="54"/>
                  <a:pt x="137" y="54"/>
                </a:cubicBezTo>
                <a:cubicBezTo>
                  <a:pt x="137" y="55"/>
                  <a:pt x="137" y="55"/>
                  <a:pt x="136" y="54"/>
                </a:cubicBezTo>
                <a:cubicBezTo>
                  <a:pt x="136" y="54"/>
                  <a:pt x="137" y="56"/>
                  <a:pt x="137" y="57"/>
                </a:cubicBezTo>
                <a:cubicBezTo>
                  <a:pt x="138" y="58"/>
                  <a:pt x="138" y="60"/>
                  <a:pt x="138" y="60"/>
                </a:cubicBezTo>
                <a:cubicBezTo>
                  <a:pt x="138" y="60"/>
                  <a:pt x="138" y="60"/>
                  <a:pt x="139" y="61"/>
                </a:cubicBezTo>
                <a:cubicBezTo>
                  <a:pt x="139" y="62"/>
                  <a:pt x="139" y="64"/>
                  <a:pt x="139" y="65"/>
                </a:cubicBezTo>
                <a:cubicBezTo>
                  <a:pt x="140" y="67"/>
                  <a:pt x="140" y="68"/>
                  <a:pt x="140" y="69"/>
                </a:cubicBezTo>
                <a:cubicBezTo>
                  <a:pt x="140" y="70"/>
                  <a:pt x="140" y="69"/>
                  <a:pt x="140" y="70"/>
                </a:cubicBezTo>
                <a:cubicBezTo>
                  <a:pt x="140" y="70"/>
                  <a:pt x="140" y="71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9" y="71"/>
                  <a:pt x="140" y="71"/>
                  <a:pt x="140" y="71"/>
                </a:cubicBezTo>
                <a:cubicBezTo>
                  <a:pt x="140" y="70"/>
                  <a:pt x="139" y="71"/>
                  <a:pt x="139" y="70"/>
                </a:cubicBezTo>
                <a:cubicBezTo>
                  <a:pt x="139" y="71"/>
                  <a:pt x="139" y="72"/>
                  <a:pt x="139" y="73"/>
                </a:cubicBezTo>
                <a:cubicBezTo>
                  <a:pt x="139" y="73"/>
                  <a:pt x="139" y="71"/>
                  <a:pt x="139" y="70"/>
                </a:cubicBezTo>
                <a:cubicBezTo>
                  <a:pt x="139" y="68"/>
                  <a:pt x="138" y="66"/>
                  <a:pt x="138" y="65"/>
                </a:cubicBezTo>
                <a:cubicBezTo>
                  <a:pt x="137" y="64"/>
                  <a:pt x="137" y="64"/>
                  <a:pt x="137" y="63"/>
                </a:cubicBezTo>
                <a:cubicBezTo>
                  <a:pt x="137" y="62"/>
                  <a:pt x="137" y="63"/>
                  <a:pt x="137" y="63"/>
                </a:cubicBezTo>
                <a:cubicBezTo>
                  <a:pt x="137" y="62"/>
                  <a:pt x="136" y="62"/>
                  <a:pt x="136" y="62"/>
                </a:cubicBezTo>
                <a:cubicBezTo>
                  <a:pt x="136" y="60"/>
                  <a:pt x="135" y="58"/>
                  <a:pt x="134" y="58"/>
                </a:cubicBezTo>
                <a:cubicBezTo>
                  <a:pt x="134" y="58"/>
                  <a:pt x="134" y="58"/>
                  <a:pt x="135" y="58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5"/>
                  <a:pt x="132" y="54"/>
                  <a:pt x="132" y="52"/>
                </a:cubicBezTo>
                <a:cubicBezTo>
                  <a:pt x="131" y="51"/>
                  <a:pt x="131" y="50"/>
                  <a:pt x="130" y="49"/>
                </a:cubicBezTo>
                <a:cubicBezTo>
                  <a:pt x="129" y="47"/>
                  <a:pt x="128" y="46"/>
                  <a:pt x="126" y="44"/>
                </a:cubicBezTo>
                <a:cubicBezTo>
                  <a:pt x="126" y="44"/>
                  <a:pt x="126" y="45"/>
                  <a:pt x="126" y="45"/>
                </a:cubicBezTo>
                <a:cubicBezTo>
                  <a:pt x="125" y="44"/>
                  <a:pt x="126" y="44"/>
                  <a:pt x="126" y="44"/>
                </a:cubicBezTo>
                <a:cubicBezTo>
                  <a:pt x="124" y="42"/>
                  <a:pt x="123" y="40"/>
                  <a:pt x="120" y="39"/>
                </a:cubicBezTo>
                <a:cubicBezTo>
                  <a:pt x="120" y="39"/>
                  <a:pt x="121" y="39"/>
                  <a:pt x="120" y="39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2"/>
                  <a:pt x="122" y="41"/>
                  <a:pt x="123" y="41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3"/>
                  <a:pt x="124" y="42"/>
                  <a:pt x="124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5" y="44"/>
                  <a:pt x="125" y="45"/>
                  <a:pt x="126" y="46"/>
                </a:cubicBezTo>
                <a:cubicBezTo>
                  <a:pt x="126" y="46"/>
                  <a:pt x="127" y="47"/>
                  <a:pt x="126" y="46"/>
                </a:cubicBezTo>
                <a:cubicBezTo>
                  <a:pt x="126" y="47"/>
                  <a:pt x="127" y="47"/>
                  <a:pt x="127" y="4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7" y="48"/>
                  <a:pt x="128" y="48"/>
                  <a:pt x="127" y="48"/>
                </a:cubicBezTo>
                <a:cubicBezTo>
                  <a:pt x="128" y="49"/>
                  <a:pt x="129" y="50"/>
                  <a:pt x="129" y="50"/>
                </a:cubicBezTo>
                <a:cubicBezTo>
                  <a:pt x="129" y="50"/>
                  <a:pt x="129" y="50"/>
                  <a:pt x="130" y="51"/>
                </a:cubicBezTo>
                <a:cubicBezTo>
                  <a:pt x="129" y="51"/>
                  <a:pt x="130" y="51"/>
                  <a:pt x="129" y="51"/>
                </a:cubicBezTo>
                <a:cubicBezTo>
                  <a:pt x="130" y="53"/>
                  <a:pt x="131" y="54"/>
                  <a:pt x="132" y="55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8"/>
                  <a:pt x="133" y="57"/>
                  <a:pt x="133" y="58"/>
                </a:cubicBezTo>
                <a:cubicBezTo>
                  <a:pt x="133" y="58"/>
                  <a:pt x="134" y="59"/>
                  <a:pt x="134" y="60"/>
                </a:cubicBezTo>
                <a:cubicBezTo>
                  <a:pt x="134" y="61"/>
                  <a:pt x="135" y="62"/>
                  <a:pt x="135" y="62"/>
                </a:cubicBezTo>
                <a:cubicBezTo>
                  <a:pt x="135" y="63"/>
                  <a:pt x="135" y="63"/>
                  <a:pt x="134" y="63"/>
                </a:cubicBezTo>
                <a:cubicBezTo>
                  <a:pt x="135" y="64"/>
                  <a:pt x="135" y="64"/>
                  <a:pt x="135" y="65"/>
                </a:cubicBezTo>
                <a:cubicBezTo>
                  <a:pt x="135" y="65"/>
                  <a:pt x="134" y="63"/>
                  <a:pt x="134" y="63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1"/>
                  <a:pt x="134" y="61"/>
                  <a:pt x="133" y="60"/>
                </a:cubicBezTo>
                <a:cubicBezTo>
                  <a:pt x="133" y="59"/>
                  <a:pt x="134" y="60"/>
                  <a:pt x="134" y="60"/>
                </a:cubicBezTo>
                <a:cubicBezTo>
                  <a:pt x="133" y="59"/>
                  <a:pt x="133" y="59"/>
                  <a:pt x="132" y="58"/>
                </a:cubicBezTo>
                <a:cubicBezTo>
                  <a:pt x="132" y="58"/>
                  <a:pt x="133" y="58"/>
                  <a:pt x="133" y="58"/>
                </a:cubicBezTo>
                <a:cubicBezTo>
                  <a:pt x="133" y="58"/>
                  <a:pt x="132" y="57"/>
                  <a:pt x="132" y="56"/>
                </a:cubicBezTo>
                <a:cubicBezTo>
                  <a:pt x="132" y="56"/>
                  <a:pt x="132" y="57"/>
                  <a:pt x="132" y="57"/>
                </a:cubicBezTo>
                <a:cubicBezTo>
                  <a:pt x="132" y="57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7"/>
                  <a:pt x="133" y="60"/>
                  <a:pt x="133" y="62"/>
                </a:cubicBezTo>
                <a:cubicBezTo>
                  <a:pt x="134" y="64"/>
                  <a:pt x="135" y="66"/>
                  <a:pt x="135" y="68"/>
                </a:cubicBezTo>
                <a:cubicBezTo>
                  <a:pt x="135" y="68"/>
                  <a:pt x="135" y="68"/>
                  <a:pt x="135" y="69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5" y="70"/>
                  <a:pt x="135" y="70"/>
                  <a:pt x="136" y="70"/>
                </a:cubicBezTo>
                <a:cubicBezTo>
                  <a:pt x="136" y="71"/>
                  <a:pt x="135" y="70"/>
                  <a:pt x="135" y="71"/>
                </a:cubicBezTo>
                <a:cubicBezTo>
                  <a:pt x="135" y="72"/>
                  <a:pt x="136" y="74"/>
                  <a:pt x="135" y="74"/>
                </a:cubicBezTo>
                <a:cubicBezTo>
                  <a:pt x="135" y="75"/>
                  <a:pt x="136" y="75"/>
                  <a:pt x="136" y="75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36" y="76"/>
                  <a:pt x="135" y="76"/>
                </a:cubicBezTo>
                <a:cubicBezTo>
                  <a:pt x="135" y="77"/>
                  <a:pt x="136" y="77"/>
                  <a:pt x="136" y="78"/>
                </a:cubicBezTo>
                <a:cubicBezTo>
                  <a:pt x="136" y="78"/>
                  <a:pt x="135" y="76"/>
                  <a:pt x="135" y="78"/>
                </a:cubicBezTo>
                <a:close/>
                <a:moveTo>
                  <a:pt x="138" y="63"/>
                </a:moveTo>
                <a:cubicBezTo>
                  <a:pt x="139" y="65"/>
                  <a:pt x="139" y="67"/>
                  <a:pt x="139" y="70"/>
                </a:cubicBezTo>
                <a:cubicBezTo>
                  <a:pt x="139" y="70"/>
                  <a:pt x="140" y="70"/>
                  <a:pt x="140" y="70"/>
                </a:cubicBezTo>
                <a:cubicBezTo>
                  <a:pt x="140" y="69"/>
                  <a:pt x="139" y="68"/>
                  <a:pt x="139" y="66"/>
                </a:cubicBezTo>
                <a:cubicBezTo>
                  <a:pt x="139" y="65"/>
                  <a:pt x="138" y="64"/>
                  <a:pt x="138" y="63"/>
                </a:cubicBezTo>
                <a:cubicBezTo>
                  <a:pt x="138" y="62"/>
                  <a:pt x="138" y="63"/>
                  <a:pt x="138" y="63"/>
                </a:cubicBezTo>
                <a:close/>
                <a:moveTo>
                  <a:pt x="137" y="63"/>
                </a:moveTo>
                <a:cubicBezTo>
                  <a:pt x="137" y="63"/>
                  <a:pt x="137" y="63"/>
                  <a:pt x="137" y="64"/>
                </a:cubicBezTo>
                <a:cubicBezTo>
                  <a:pt x="138" y="64"/>
                  <a:pt x="137" y="63"/>
                  <a:pt x="137" y="63"/>
                </a:cubicBezTo>
                <a:cubicBezTo>
                  <a:pt x="137" y="63"/>
                  <a:pt x="137" y="62"/>
                  <a:pt x="137" y="63"/>
                </a:cubicBezTo>
                <a:close/>
                <a:moveTo>
                  <a:pt x="137" y="62"/>
                </a:move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2"/>
                </a:cubicBezTo>
                <a:close/>
                <a:moveTo>
                  <a:pt x="137" y="61"/>
                </a:moveTo>
                <a:cubicBezTo>
                  <a:pt x="137" y="61"/>
                  <a:pt x="137" y="61"/>
                  <a:pt x="137" y="62"/>
                </a:cubicBezTo>
                <a:cubicBezTo>
                  <a:pt x="138" y="62"/>
                  <a:pt x="138" y="62"/>
                  <a:pt x="138" y="61"/>
                </a:cubicBezTo>
                <a:cubicBezTo>
                  <a:pt x="137" y="61"/>
                  <a:pt x="137" y="60"/>
                  <a:pt x="137" y="61"/>
                </a:cubicBezTo>
                <a:close/>
                <a:moveTo>
                  <a:pt x="135" y="55"/>
                </a:moveTo>
                <a:cubicBezTo>
                  <a:pt x="135" y="55"/>
                  <a:pt x="135" y="56"/>
                  <a:pt x="135" y="56"/>
                </a:cubicBezTo>
                <a:cubicBezTo>
                  <a:pt x="135" y="56"/>
                  <a:pt x="135" y="57"/>
                  <a:pt x="136" y="57"/>
                </a:cubicBezTo>
                <a:cubicBezTo>
                  <a:pt x="135" y="56"/>
                  <a:pt x="135" y="56"/>
                  <a:pt x="135" y="55"/>
                </a:cubicBezTo>
                <a:close/>
                <a:moveTo>
                  <a:pt x="134" y="55"/>
                </a:moveTo>
                <a:cubicBezTo>
                  <a:pt x="134" y="54"/>
                  <a:pt x="135" y="55"/>
                  <a:pt x="135" y="55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5"/>
                  <a:pt x="134" y="55"/>
                </a:cubicBezTo>
                <a:close/>
                <a:moveTo>
                  <a:pt x="134" y="54"/>
                </a:moveTo>
                <a:cubicBezTo>
                  <a:pt x="134" y="54"/>
                  <a:pt x="133" y="53"/>
                  <a:pt x="133" y="52"/>
                </a:cubicBezTo>
                <a:cubicBezTo>
                  <a:pt x="133" y="53"/>
                  <a:pt x="133" y="53"/>
                  <a:pt x="134" y="54"/>
                </a:cubicBezTo>
                <a:close/>
                <a:moveTo>
                  <a:pt x="132" y="51"/>
                </a:moveTo>
                <a:cubicBezTo>
                  <a:pt x="133" y="52"/>
                  <a:pt x="133" y="51"/>
                  <a:pt x="133" y="50"/>
                </a:cubicBezTo>
                <a:cubicBezTo>
                  <a:pt x="133" y="51"/>
                  <a:pt x="132" y="50"/>
                  <a:pt x="132" y="51"/>
                </a:cubicBezTo>
                <a:close/>
                <a:moveTo>
                  <a:pt x="132" y="47"/>
                </a:moveTo>
                <a:cubicBezTo>
                  <a:pt x="132" y="47"/>
                  <a:pt x="132" y="47"/>
                  <a:pt x="133" y="48"/>
                </a:cubicBezTo>
                <a:cubicBezTo>
                  <a:pt x="133" y="49"/>
                  <a:pt x="134" y="49"/>
                  <a:pt x="134" y="49"/>
                </a:cubicBezTo>
                <a:cubicBezTo>
                  <a:pt x="133" y="48"/>
                  <a:pt x="133" y="48"/>
                  <a:pt x="132" y="47"/>
                </a:cubicBezTo>
                <a:close/>
                <a:moveTo>
                  <a:pt x="131" y="48"/>
                </a:moveTo>
                <a:cubicBezTo>
                  <a:pt x="131" y="49"/>
                  <a:pt x="132" y="50"/>
                  <a:pt x="132" y="50"/>
                </a:cubicBezTo>
                <a:cubicBezTo>
                  <a:pt x="131" y="49"/>
                  <a:pt x="131" y="48"/>
                  <a:pt x="131" y="47"/>
                </a:cubicBezTo>
                <a:cubicBezTo>
                  <a:pt x="130" y="47"/>
                  <a:pt x="131" y="48"/>
                  <a:pt x="131" y="48"/>
                </a:cubicBezTo>
                <a:close/>
                <a:moveTo>
                  <a:pt x="110" y="22"/>
                </a:moveTo>
                <a:cubicBezTo>
                  <a:pt x="110" y="22"/>
                  <a:pt x="111" y="22"/>
                  <a:pt x="111" y="22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10" y="22"/>
                </a:cubicBezTo>
                <a:close/>
                <a:moveTo>
                  <a:pt x="101" y="17"/>
                </a:moveTo>
                <a:cubicBezTo>
                  <a:pt x="102" y="18"/>
                  <a:pt x="100" y="18"/>
                  <a:pt x="102" y="18"/>
                </a:cubicBezTo>
                <a:cubicBezTo>
                  <a:pt x="102" y="18"/>
                  <a:pt x="102" y="17"/>
                  <a:pt x="101" y="17"/>
                </a:cubicBezTo>
                <a:close/>
                <a:moveTo>
                  <a:pt x="104" y="14"/>
                </a:moveTo>
                <a:cubicBezTo>
                  <a:pt x="104" y="14"/>
                  <a:pt x="105" y="14"/>
                  <a:pt x="106" y="14"/>
                </a:cubicBezTo>
                <a:cubicBezTo>
                  <a:pt x="104" y="14"/>
                  <a:pt x="105" y="14"/>
                  <a:pt x="104" y="14"/>
                </a:cubicBezTo>
                <a:cubicBezTo>
                  <a:pt x="104" y="14"/>
                  <a:pt x="104" y="14"/>
                  <a:pt x="104" y="14"/>
                </a:cubicBezTo>
                <a:close/>
                <a:moveTo>
                  <a:pt x="99" y="11"/>
                </a:moveTo>
                <a:cubicBezTo>
                  <a:pt x="98" y="11"/>
                  <a:pt x="97" y="11"/>
                  <a:pt x="97" y="11"/>
                </a:cubicBezTo>
                <a:cubicBezTo>
                  <a:pt x="98" y="11"/>
                  <a:pt x="99" y="12"/>
                  <a:pt x="99" y="11"/>
                </a:cubicBezTo>
                <a:close/>
                <a:moveTo>
                  <a:pt x="103" y="11"/>
                </a:moveTo>
                <a:cubicBezTo>
                  <a:pt x="103" y="11"/>
                  <a:pt x="102" y="11"/>
                  <a:pt x="102" y="11"/>
                </a:cubicBezTo>
                <a:cubicBezTo>
                  <a:pt x="102" y="11"/>
                  <a:pt x="101" y="11"/>
                  <a:pt x="102" y="11"/>
                </a:cubicBezTo>
                <a:cubicBezTo>
                  <a:pt x="102" y="11"/>
                  <a:pt x="103" y="11"/>
                  <a:pt x="103" y="11"/>
                </a:cubicBezTo>
                <a:close/>
                <a:moveTo>
                  <a:pt x="103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10"/>
                  <a:pt x="104" y="11"/>
                  <a:pt x="103" y="10"/>
                </a:cubicBezTo>
                <a:close/>
                <a:moveTo>
                  <a:pt x="112" y="14"/>
                </a:moveTo>
                <a:cubicBezTo>
                  <a:pt x="111" y="13"/>
                  <a:pt x="111" y="13"/>
                  <a:pt x="111" y="13"/>
                </a:cubicBezTo>
                <a:cubicBezTo>
                  <a:pt x="111" y="14"/>
                  <a:pt x="111" y="14"/>
                  <a:pt x="111" y="14"/>
                </a:cubicBezTo>
                <a:cubicBezTo>
                  <a:pt x="112" y="14"/>
                  <a:pt x="112" y="14"/>
                  <a:pt x="112" y="14"/>
                </a:cubicBezTo>
                <a:close/>
                <a:moveTo>
                  <a:pt x="117" y="16"/>
                </a:moveTo>
                <a:cubicBezTo>
                  <a:pt x="116" y="16"/>
                  <a:pt x="116" y="15"/>
                  <a:pt x="117" y="16"/>
                </a:cubicBezTo>
                <a:cubicBezTo>
                  <a:pt x="115" y="15"/>
                  <a:pt x="116" y="16"/>
                  <a:pt x="114" y="15"/>
                </a:cubicBezTo>
                <a:cubicBezTo>
                  <a:pt x="114" y="15"/>
                  <a:pt x="114" y="15"/>
                  <a:pt x="115" y="15"/>
                </a:cubicBezTo>
                <a:cubicBezTo>
                  <a:pt x="114" y="15"/>
                  <a:pt x="114" y="14"/>
                  <a:pt x="113" y="14"/>
                </a:cubicBezTo>
                <a:cubicBezTo>
                  <a:pt x="114" y="15"/>
                  <a:pt x="112" y="14"/>
                  <a:pt x="112" y="14"/>
                </a:cubicBezTo>
                <a:cubicBezTo>
                  <a:pt x="114" y="15"/>
                  <a:pt x="115" y="16"/>
                  <a:pt x="117" y="16"/>
                </a:cubicBezTo>
                <a:close/>
                <a:moveTo>
                  <a:pt x="120" y="18"/>
                </a:moveTo>
                <a:cubicBezTo>
                  <a:pt x="118" y="17"/>
                  <a:pt x="118" y="16"/>
                  <a:pt x="118" y="17"/>
                </a:cubicBezTo>
                <a:cubicBezTo>
                  <a:pt x="118" y="17"/>
                  <a:pt x="119" y="18"/>
                  <a:pt x="120" y="18"/>
                </a:cubicBezTo>
                <a:close/>
                <a:moveTo>
                  <a:pt x="122" y="18"/>
                </a:moveTo>
                <a:cubicBezTo>
                  <a:pt x="122" y="18"/>
                  <a:pt x="122" y="18"/>
                  <a:pt x="121" y="18"/>
                </a:cubicBezTo>
                <a:cubicBezTo>
                  <a:pt x="121" y="18"/>
                  <a:pt x="121" y="18"/>
                  <a:pt x="120" y="17"/>
                </a:cubicBezTo>
                <a:cubicBezTo>
                  <a:pt x="120" y="18"/>
                  <a:pt x="121" y="18"/>
                  <a:pt x="122" y="18"/>
                </a:cubicBezTo>
                <a:close/>
                <a:moveTo>
                  <a:pt x="121" y="19"/>
                </a:moveTo>
                <a:cubicBezTo>
                  <a:pt x="122" y="19"/>
                  <a:pt x="123" y="19"/>
                  <a:pt x="124" y="20"/>
                </a:cubicBezTo>
                <a:cubicBezTo>
                  <a:pt x="124" y="19"/>
                  <a:pt x="123" y="19"/>
                  <a:pt x="122" y="19"/>
                </a:cubicBezTo>
                <a:cubicBezTo>
                  <a:pt x="123" y="19"/>
                  <a:pt x="121" y="18"/>
                  <a:pt x="121" y="19"/>
                </a:cubicBezTo>
                <a:close/>
                <a:moveTo>
                  <a:pt x="104" y="11"/>
                </a:moveTo>
                <a:cubicBezTo>
                  <a:pt x="107" y="11"/>
                  <a:pt x="110" y="12"/>
                  <a:pt x="112" y="13"/>
                </a:cubicBezTo>
                <a:cubicBezTo>
                  <a:pt x="114" y="14"/>
                  <a:pt x="116" y="15"/>
                  <a:pt x="118" y="16"/>
                </a:cubicBezTo>
                <a:cubicBezTo>
                  <a:pt x="119" y="16"/>
                  <a:pt x="119" y="16"/>
                  <a:pt x="120" y="17"/>
                </a:cubicBezTo>
                <a:cubicBezTo>
                  <a:pt x="120" y="17"/>
                  <a:pt x="119" y="17"/>
                  <a:pt x="118" y="17"/>
                </a:cubicBezTo>
                <a:cubicBezTo>
                  <a:pt x="120" y="17"/>
                  <a:pt x="121" y="17"/>
                  <a:pt x="122" y="18"/>
                </a:cubicBezTo>
                <a:cubicBezTo>
                  <a:pt x="121" y="17"/>
                  <a:pt x="122" y="17"/>
                  <a:pt x="121" y="17"/>
                </a:cubicBezTo>
                <a:cubicBezTo>
                  <a:pt x="120" y="16"/>
                  <a:pt x="120" y="16"/>
                  <a:pt x="119" y="16"/>
                </a:cubicBezTo>
                <a:cubicBezTo>
                  <a:pt x="119" y="16"/>
                  <a:pt x="119" y="16"/>
                  <a:pt x="118" y="15"/>
                </a:cubicBezTo>
                <a:cubicBezTo>
                  <a:pt x="118" y="16"/>
                  <a:pt x="116" y="15"/>
                  <a:pt x="116" y="14"/>
                </a:cubicBezTo>
                <a:cubicBezTo>
                  <a:pt x="113" y="13"/>
                  <a:pt x="111" y="12"/>
                  <a:pt x="108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5" y="11"/>
                  <a:pt x="104" y="11"/>
                </a:cubicBezTo>
                <a:close/>
                <a:moveTo>
                  <a:pt x="104" y="12"/>
                </a:moveTo>
                <a:cubicBezTo>
                  <a:pt x="104" y="11"/>
                  <a:pt x="105" y="12"/>
                  <a:pt x="105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4" y="11"/>
                  <a:pt x="103" y="11"/>
                  <a:pt x="104" y="12"/>
                </a:cubicBezTo>
                <a:close/>
                <a:moveTo>
                  <a:pt x="98" y="7"/>
                </a:moveTo>
                <a:cubicBezTo>
                  <a:pt x="99" y="7"/>
                  <a:pt x="99" y="7"/>
                  <a:pt x="100" y="8"/>
                </a:cubicBezTo>
                <a:cubicBezTo>
                  <a:pt x="100" y="8"/>
                  <a:pt x="101" y="9"/>
                  <a:pt x="102" y="9"/>
                </a:cubicBezTo>
                <a:cubicBezTo>
                  <a:pt x="102" y="8"/>
                  <a:pt x="104" y="9"/>
                  <a:pt x="104" y="9"/>
                </a:cubicBezTo>
                <a:cubicBezTo>
                  <a:pt x="103" y="9"/>
                  <a:pt x="102" y="8"/>
                  <a:pt x="100" y="8"/>
                </a:cubicBezTo>
                <a:cubicBezTo>
                  <a:pt x="99" y="7"/>
                  <a:pt x="99" y="7"/>
                  <a:pt x="98" y="7"/>
                </a:cubicBezTo>
                <a:close/>
                <a:moveTo>
                  <a:pt x="93" y="9"/>
                </a:moveTo>
                <a:cubicBezTo>
                  <a:pt x="94" y="9"/>
                  <a:pt x="94" y="9"/>
                  <a:pt x="94" y="9"/>
                </a:cubicBezTo>
                <a:cubicBezTo>
                  <a:pt x="97" y="9"/>
                  <a:pt x="98" y="10"/>
                  <a:pt x="101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0" y="10"/>
                  <a:pt x="97" y="9"/>
                  <a:pt x="97" y="9"/>
                </a:cubicBezTo>
                <a:cubicBezTo>
                  <a:pt x="96" y="9"/>
                  <a:pt x="96" y="9"/>
                  <a:pt x="95" y="9"/>
                </a:cubicBezTo>
                <a:cubicBezTo>
                  <a:pt x="94" y="9"/>
                  <a:pt x="94" y="8"/>
                  <a:pt x="94" y="9"/>
                </a:cubicBezTo>
                <a:cubicBezTo>
                  <a:pt x="94" y="9"/>
                  <a:pt x="93" y="9"/>
                  <a:pt x="93" y="9"/>
                </a:cubicBezTo>
                <a:close/>
                <a:moveTo>
                  <a:pt x="90" y="10"/>
                </a:moveTo>
                <a:cubicBezTo>
                  <a:pt x="92" y="10"/>
                  <a:pt x="93" y="11"/>
                  <a:pt x="94" y="11"/>
                </a:cubicBezTo>
                <a:cubicBezTo>
                  <a:pt x="92" y="10"/>
                  <a:pt x="91" y="10"/>
                  <a:pt x="90" y="10"/>
                </a:cubicBezTo>
                <a:close/>
                <a:moveTo>
                  <a:pt x="90" y="9"/>
                </a:moveTo>
                <a:cubicBezTo>
                  <a:pt x="90" y="9"/>
                  <a:pt x="91" y="9"/>
                  <a:pt x="91" y="9"/>
                </a:cubicBezTo>
                <a:cubicBezTo>
                  <a:pt x="90" y="8"/>
                  <a:pt x="90" y="8"/>
                  <a:pt x="89" y="8"/>
                </a:cubicBezTo>
                <a:cubicBezTo>
                  <a:pt x="89" y="8"/>
                  <a:pt x="89" y="9"/>
                  <a:pt x="90" y="9"/>
                </a:cubicBezTo>
                <a:close/>
                <a:moveTo>
                  <a:pt x="87" y="6"/>
                </a:move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6" y="6"/>
                  <a:pt x="87" y="6"/>
                </a:cubicBezTo>
                <a:close/>
                <a:moveTo>
                  <a:pt x="30" y="24"/>
                </a:moveTo>
                <a:cubicBezTo>
                  <a:pt x="30" y="24"/>
                  <a:pt x="31" y="23"/>
                  <a:pt x="33" y="22"/>
                </a:cubicBezTo>
                <a:cubicBezTo>
                  <a:pt x="34" y="21"/>
                  <a:pt x="35" y="20"/>
                  <a:pt x="35" y="19"/>
                </a:cubicBezTo>
                <a:cubicBezTo>
                  <a:pt x="33" y="21"/>
                  <a:pt x="31" y="23"/>
                  <a:pt x="30" y="24"/>
                </a:cubicBezTo>
                <a:close/>
                <a:moveTo>
                  <a:pt x="29" y="25"/>
                </a:moveTo>
                <a:cubicBezTo>
                  <a:pt x="28" y="26"/>
                  <a:pt x="29" y="24"/>
                  <a:pt x="28" y="25"/>
                </a:cubicBezTo>
                <a:cubicBezTo>
                  <a:pt x="28" y="26"/>
                  <a:pt x="28" y="26"/>
                  <a:pt x="29" y="25"/>
                </a:cubicBezTo>
                <a:close/>
                <a:moveTo>
                  <a:pt x="26" y="28"/>
                </a:moveTo>
                <a:cubicBezTo>
                  <a:pt x="26" y="28"/>
                  <a:pt x="26" y="28"/>
                  <a:pt x="27" y="28"/>
                </a:cubicBezTo>
                <a:cubicBezTo>
                  <a:pt x="27" y="27"/>
                  <a:pt x="27" y="27"/>
                  <a:pt x="26" y="28"/>
                </a:cubicBezTo>
                <a:close/>
                <a:moveTo>
                  <a:pt x="23" y="33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3" y="32"/>
                  <a:pt x="24" y="31"/>
                </a:cubicBezTo>
                <a:cubicBezTo>
                  <a:pt x="24" y="30"/>
                  <a:pt x="24" y="30"/>
                  <a:pt x="24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30"/>
                  <a:pt x="23" y="31"/>
                  <a:pt x="22" y="33"/>
                </a:cubicBezTo>
                <a:lnTo>
                  <a:pt x="23" y="33"/>
                </a:lnTo>
                <a:close/>
                <a:moveTo>
                  <a:pt x="20" y="35"/>
                </a:moveTo>
                <a:cubicBezTo>
                  <a:pt x="21" y="35"/>
                  <a:pt x="21" y="36"/>
                  <a:pt x="22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5"/>
                  <a:pt x="20" y="35"/>
                </a:cubicBezTo>
                <a:close/>
                <a:moveTo>
                  <a:pt x="15" y="45"/>
                </a:moveTo>
                <a:cubicBezTo>
                  <a:pt x="15" y="45"/>
                  <a:pt x="16" y="45"/>
                  <a:pt x="16" y="44"/>
                </a:cubicBezTo>
                <a:cubicBezTo>
                  <a:pt x="17" y="42"/>
                  <a:pt x="18" y="41"/>
                  <a:pt x="19" y="38"/>
                </a:cubicBezTo>
                <a:cubicBezTo>
                  <a:pt x="19" y="38"/>
                  <a:pt x="18" y="39"/>
                  <a:pt x="19" y="38"/>
                </a:cubicBezTo>
                <a:cubicBezTo>
                  <a:pt x="19" y="38"/>
                  <a:pt x="19" y="38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9"/>
                  <a:pt x="16" y="42"/>
                  <a:pt x="15" y="45"/>
                </a:cubicBezTo>
                <a:close/>
                <a:moveTo>
                  <a:pt x="13" y="50"/>
                </a:moveTo>
                <a:cubicBezTo>
                  <a:pt x="14" y="48"/>
                  <a:pt x="14" y="48"/>
                  <a:pt x="15" y="46"/>
                </a:cubicBezTo>
                <a:cubicBezTo>
                  <a:pt x="15" y="46"/>
                  <a:pt x="14" y="46"/>
                  <a:pt x="14" y="47"/>
                </a:cubicBezTo>
                <a:cubicBezTo>
                  <a:pt x="14" y="48"/>
                  <a:pt x="13" y="49"/>
                  <a:pt x="13" y="50"/>
                </a:cubicBezTo>
                <a:cubicBezTo>
                  <a:pt x="13" y="51"/>
                  <a:pt x="13" y="50"/>
                  <a:pt x="13" y="50"/>
                </a:cubicBezTo>
                <a:close/>
                <a:moveTo>
                  <a:pt x="12" y="53"/>
                </a:moveTo>
                <a:cubicBezTo>
                  <a:pt x="12" y="53"/>
                  <a:pt x="12" y="53"/>
                  <a:pt x="13" y="52"/>
                </a:cubicBezTo>
                <a:cubicBezTo>
                  <a:pt x="12" y="52"/>
                  <a:pt x="12" y="52"/>
                  <a:pt x="12" y="51"/>
                </a:cubicBezTo>
                <a:cubicBezTo>
                  <a:pt x="12" y="52"/>
                  <a:pt x="12" y="52"/>
                  <a:pt x="12" y="53"/>
                </a:cubicBezTo>
                <a:cubicBezTo>
                  <a:pt x="12" y="53"/>
                  <a:pt x="12" y="53"/>
                  <a:pt x="12" y="53"/>
                </a:cubicBezTo>
                <a:close/>
                <a:moveTo>
                  <a:pt x="12" y="54"/>
                </a:moveTo>
                <a:cubicBezTo>
                  <a:pt x="12" y="55"/>
                  <a:pt x="11" y="54"/>
                  <a:pt x="11" y="55"/>
                </a:cubicBezTo>
                <a:cubicBezTo>
                  <a:pt x="11" y="56"/>
                  <a:pt x="11" y="56"/>
                  <a:pt x="12" y="54"/>
                </a:cubicBezTo>
                <a:close/>
                <a:moveTo>
                  <a:pt x="11" y="58"/>
                </a:move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1" y="57"/>
                  <a:pt x="10" y="58"/>
                </a:cubicBezTo>
                <a:cubicBezTo>
                  <a:pt x="10" y="58"/>
                  <a:pt x="10" y="59"/>
                  <a:pt x="11" y="58"/>
                </a:cubicBezTo>
                <a:close/>
                <a:moveTo>
                  <a:pt x="10" y="60"/>
                </a:moveTo>
                <a:cubicBezTo>
                  <a:pt x="10" y="59"/>
                  <a:pt x="10" y="60"/>
                  <a:pt x="10" y="61"/>
                </a:cubicBezTo>
                <a:cubicBezTo>
                  <a:pt x="10" y="62"/>
                  <a:pt x="10" y="62"/>
                  <a:pt x="10" y="60"/>
                </a:cubicBezTo>
                <a:close/>
                <a:moveTo>
                  <a:pt x="8" y="62"/>
                </a:moveTo>
                <a:cubicBezTo>
                  <a:pt x="8" y="61"/>
                  <a:pt x="9" y="60"/>
                  <a:pt x="9" y="59"/>
                </a:cubicBezTo>
                <a:cubicBezTo>
                  <a:pt x="9" y="60"/>
                  <a:pt x="8" y="60"/>
                  <a:pt x="8" y="60"/>
                </a:cubicBezTo>
                <a:cubicBezTo>
                  <a:pt x="8" y="61"/>
                  <a:pt x="8" y="62"/>
                  <a:pt x="8" y="62"/>
                </a:cubicBezTo>
                <a:close/>
                <a:moveTo>
                  <a:pt x="26" y="23"/>
                </a:moveTo>
                <a:cubicBezTo>
                  <a:pt x="25" y="24"/>
                  <a:pt x="25" y="24"/>
                  <a:pt x="24" y="25"/>
                </a:cubicBezTo>
                <a:cubicBezTo>
                  <a:pt x="24" y="25"/>
                  <a:pt x="25" y="24"/>
                  <a:pt x="25" y="25"/>
                </a:cubicBezTo>
                <a:cubicBezTo>
                  <a:pt x="25" y="24"/>
                  <a:pt x="27" y="22"/>
                  <a:pt x="26" y="23"/>
                </a:cubicBezTo>
                <a:close/>
                <a:moveTo>
                  <a:pt x="55" y="3"/>
                </a:moveTo>
                <a:cubicBezTo>
                  <a:pt x="56" y="3"/>
                  <a:pt x="57" y="3"/>
                  <a:pt x="57" y="2"/>
                </a:cubicBezTo>
                <a:cubicBezTo>
                  <a:pt x="56" y="3"/>
                  <a:pt x="55" y="3"/>
                  <a:pt x="55" y="3"/>
                </a:cubicBezTo>
                <a:close/>
                <a:moveTo>
                  <a:pt x="38" y="12"/>
                </a:moveTo>
                <a:cubicBezTo>
                  <a:pt x="41" y="10"/>
                  <a:pt x="40" y="11"/>
                  <a:pt x="41" y="11"/>
                </a:cubicBezTo>
                <a:cubicBezTo>
                  <a:pt x="41" y="10"/>
                  <a:pt x="41" y="10"/>
                  <a:pt x="42" y="10"/>
                </a:cubicBezTo>
                <a:cubicBezTo>
                  <a:pt x="44" y="8"/>
                  <a:pt x="44" y="9"/>
                  <a:pt x="45" y="8"/>
                </a:cubicBezTo>
                <a:cubicBezTo>
                  <a:pt x="44" y="9"/>
                  <a:pt x="44" y="9"/>
                  <a:pt x="43" y="9"/>
                </a:cubicBezTo>
                <a:cubicBezTo>
                  <a:pt x="42" y="10"/>
                  <a:pt x="43" y="10"/>
                  <a:pt x="44" y="9"/>
                </a:cubicBezTo>
                <a:cubicBezTo>
                  <a:pt x="44" y="9"/>
                  <a:pt x="45" y="8"/>
                  <a:pt x="46" y="8"/>
                </a:cubicBezTo>
                <a:cubicBezTo>
                  <a:pt x="46" y="7"/>
                  <a:pt x="45" y="8"/>
                  <a:pt x="46" y="7"/>
                </a:cubicBezTo>
                <a:cubicBezTo>
                  <a:pt x="44" y="8"/>
                  <a:pt x="43" y="9"/>
                  <a:pt x="41" y="9"/>
                </a:cubicBezTo>
                <a:cubicBezTo>
                  <a:pt x="40" y="10"/>
                  <a:pt x="39" y="11"/>
                  <a:pt x="38" y="12"/>
                </a:cubicBezTo>
                <a:close/>
                <a:moveTo>
                  <a:pt x="3" y="97"/>
                </a:moveTo>
                <a:cubicBezTo>
                  <a:pt x="3" y="97"/>
                  <a:pt x="3" y="96"/>
                  <a:pt x="3" y="95"/>
                </a:cubicBezTo>
                <a:cubicBezTo>
                  <a:pt x="2" y="94"/>
                  <a:pt x="2" y="91"/>
                  <a:pt x="2" y="89"/>
                </a:cubicBezTo>
                <a:cubicBezTo>
                  <a:pt x="2" y="89"/>
                  <a:pt x="2" y="88"/>
                  <a:pt x="1" y="89"/>
                </a:cubicBezTo>
                <a:cubicBezTo>
                  <a:pt x="2" y="92"/>
                  <a:pt x="2" y="94"/>
                  <a:pt x="3" y="97"/>
                </a:cubicBezTo>
                <a:close/>
                <a:moveTo>
                  <a:pt x="5" y="105"/>
                </a:moveTo>
                <a:cubicBezTo>
                  <a:pt x="4" y="103"/>
                  <a:pt x="4" y="100"/>
                  <a:pt x="3" y="97"/>
                </a:cubicBezTo>
                <a:cubicBezTo>
                  <a:pt x="3" y="98"/>
                  <a:pt x="3" y="100"/>
                  <a:pt x="4" y="102"/>
                </a:cubicBezTo>
                <a:cubicBezTo>
                  <a:pt x="4" y="103"/>
                  <a:pt x="4" y="105"/>
                  <a:pt x="5" y="105"/>
                </a:cubicBezTo>
                <a:close/>
                <a:moveTo>
                  <a:pt x="13" y="128"/>
                </a:moveTo>
                <a:cubicBezTo>
                  <a:pt x="12" y="126"/>
                  <a:pt x="11" y="126"/>
                  <a:pt x="12" y="127"/>
                </a:cubicBezTo>
                <a:cubicBezTo>
                  <a:pt x="12" y="127"/>
                  <a:pt x="12" y="127"/>
                  <a:pt x="13" y="128"/>
                </a:cubicBezTo>
                <a:cubicBezTo>
                  <a:pt x="13" y="128"/>
                  <a:pt x="13" y="127"/>
                  <a:pt x="13" y="128"/>
                </a:cubicBezTo>
                <a:close/>
                <a:moveTo>
                  <a:pt x="18" y="135"/>
                </a:moveTo>
                <a:cubicBezTo>
                  <a:pt x="17" y="133"/>
                  <a:pt x="16" y="132"/>
                  <a:pt x="16" y="131"/>
                </a:cubicBezTo>
                <a:cubicBezTo>
                  <a:pt x="15" y="130"/>
                  <a:pt x="14" y="129"/>
                  <a:pt x="14" y="128"/>
                </a:cubicBezTo>
                <a:cubicBezTo>
                  <a:pt x="14" y="129"/>
                  <a:pt x="13" y="129"/>
                  <a:pt x="14" y="130"/>
                </a:cubicBezTo>
                <a:cubicBezTo>
                  <a:pt x="14" y="130"/>
                  <a:pt x="15" y="130"/>
                  <a:pt x="15" y="131"/>
                </a:cubicBezTo>
                <a:cubicBezTo>
                  <a:pt x="16" y="132"/>
                  <a:pt x="16" y="132"/>
                  <a:pt x="16" y="133"/>
                </a:cubicBezTo>
                <a:cubicBezTo>
                  <a:pt x="17" y="133"/>
                  <a:pt x="17" y="134"/>
                  <a:pt x="18" y="135"/>
                </a:cubicBezTo>
                <a:close/>
                <a:moveTo>
                  <a:pt x="166" y="129"/>
                </a:moveTo>
                <a:cubicBezTo>
                  <a:pt x="167" y="128"/>
                  <a:pt x="167" y="127"/>
                  <a:pt x="167" y="127"/>
                </a:cubicBezTo>
                <a:cubicBezTo>
                  <a:pt x="166" y="129"/>
                  <a:pt x="166" y="129"/>
                  <a:pt x="166" y="129"/>
                </a:cubicBezTo>
                <a:close/>
                <a:moveTo>
                  <a:pt x="144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149"/>
                  <a:pt x="145" y="149"/>
                  <a:pt x="144" y="150"/>
                </a:cubicBezTo>
                <a:cubicBezTo>
                  <a:pt x="143" y="151"/>
                  <a:pt x="144" y="150"/>
                  <a:pt x="144" y="150"/>
                </a:cubicBezTo>
                <a:close/>
                <a:moveTo>
                  <a:pt x="143" y="152"/>
                </a:moveTo>
                <a:cubicBezTo>
                  <a:pt x="143" y="151"/>
                  <a:pt x="143" y="151"/>
                  <a:pt x="141" y="152"/>
                </a:cubicBezTo>
                <a:cubicBezTo>
                  <a:pt x="142" y="152"/>
                  <a:pt x="142" y="153"/>
                  <a:pt x="143" y="152"/>
                </a:cubicBezTo>
                <a:close/>
                <a:moveTo>
                  <a:pt x="133" y="160"/>
                </a:moveTo>
                <a:cubicBezTo>
                  <a:pt x="134" y="159"/>
                  <a:pt x="135" y="158"/>
                  <a:pt x="136" y="158"/>
                </a:cubicBezTo>
                <a:cubicBezTo>
                  <a:pt x="137" y="157"/>
                  <a:pt x="137" y="157"/>
                  <a:pt x="138" y="156"/>
                </a:cubicBezTo>
                <a:cubicBezTo>
                  <a:pt x="139" y="156"/>
                  <a:pt x="140" y="156"/>
                  <a:pt x="140" y="155"/>
                </a:cubicBezTo>
                <a:cubicBezTo>
                  <a:pt x="139" y="156"/>
                  <a:pt x="140" y="155"/>
                  <a:pt x="140" y="155"/>
                </a:cubicBezTo>
                <a:cubicBezTo>
                  <a:pt x="141" y="155"/>
                  <a:pt x="142" y="154"/>
                  <a:pt x="142" y="154"/>
                </a:cubicBezTo>
                <a:cubicBezTo>
                  <a:pt x="143" y="153"/>
                  <a:pt x="142" y="154"/>
                  <a:pt x="143" y="153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6" y="152"/>
                  <a:pt x="145" y="152"/>
                  <a:pt x="146" y="151"/>
                </a:cubicBezTo>
                <a:cubicBezTo>
                  <a:pt x="146" y="151"/>
                  <a:pt x="147" y="150"/>
                  <a:pt x="147" y="150"/>
                </a:cubicBezTo>
                <a:cubicBezTo>
                  <a:pt x="148" y="149"/>
                  <a:pt x="148" y="150"/>
                  <a:pt x="149" y="149"/>
                </a:cubicBezTo>
                <a:cubicBezTo>
                  <a:pt x="151" y="148"/>
                  <a:pt x="153" y="145"/>
                  <a:pt x="156" y="143"/>
                </a:cubicBezTo>
                <a:cubicBezTo>
                  <a:pt x="155" y="143"/>
                  <a:pt x="156" y="142"/>
                  <a:pt x="156" y="142"/>
                </a:cubicBezTo>
                <a:cubicBezTo>
                  <a:pt x="156" y="142"/>
                  <a:pt x="156" y="142"/>
                  <a:pt x="155" y="142"/>
                </a:cubicBezTo>
                <a:cubicBezTo>
                  <a:pt x="155" y="143"/>
                  <a:pt x="155" y="143"/>
                  <a:pt x="155" y="143"/>
                </a:cubicBezTo>
                <a:cubicBezTo>
                  <a:pt x="151" y="146"/>
                  <a:pt x="147" y="150"/>
                  <a:pt x="144" y="152"/>
                </a:cubicBezTo>
                <a:cubicBezTo>
                  <a:pt x="144" y="152"/>
                  <a:pt x="143" y="153"/>
                  <a:pt x="143" y="152"/>
                </a:cubicBezTo>
                <a:cubicBezTo>
                  <a:pt x="142" y="153"/>
                  <a:pt x="141" y="155"/>
                  <a:pt x="141" y="154"/>
                </a:cubicBezTo>
                <a:cubicBezTo>
                  <a:pt x="139" y="155"/>
                  <a:pt x="140" y="155"/>
                  <a:pt x="139" y="156"/>
                </a:cubicBezTo>
                <a:cubicBezTo>
                  <a:pt x="138" y="156"/>
                  <a:pt x="137" y="157"/>
                  <a:pt x="136" y="158"/>
                </a:cubicBezTo>
                <a:cubicBezTo>
                  <a:pt x="134" y="158"/>
                  <a:pt x="133" y="159"/>
                  <a:pt x="133" y="160"/>
                </a:cubicBezTo>
                <a:close/>
                <a:moveTo>
                  <a:pt x="127" y="164"/>
                </a:moveTo>
                <a:cubicBezTo>
                  <a:pt x="127" y="164"/>
                  <a:pt x="129" y="163"/>
                  <a:pt x="129" y="163"/>
                </a:cubicBezTo>
                <a:cubicBezTo>
                  <a:pt x="131" y="162"/>
                  <a:pt x="131" y="162"/>
                  <a:pt x="132" y="162"/>
                </a:cubicBezTo>
                <a:cubicBezTo>
                  <a:pt x="132" y="162"/>
                  <a:pt x="131" y="163"/>
                  <a:pt x="131" y="163"/>
                </a:cubicBezTo>
                <a:cubicBezTo>
                  <a:pt x="131" y="163"/>
                  <a:pt x="131" y="163"/>
                  <a:pt x="133" y="162"/>
                </a:cubicBezTo>
                <a:cubicBezTo>
                  <a:pt x="133" y="162"/>
                  <a:pt x="133" y="161"/>
                  <a:pt x="134" y="161"/>
                </a:cubicBezTo>
                <a:cubicBezTo>
                  <a:pt x="135" y="160"/>
                  <a:pt x="135" y="160"/>
                  <a:pt x="135" y="161"/>
                </a:cubicBezTo>
                <a:cubicBezTo>
                  <a:pt x="136" y="160"/>
                  <a:pt x="136" y="160"/>
                  <a:pt x="137" y="159"/>
                </a:cubicBezTo>
                <a:cubicBezTo>
                  <a:pt x="137" y="159"/>
                  <a:pt x="138" y="159"/>
                  <a:pt x="138" y="159"/>
                </a:cubicBezTo>
                <a:cubicBezTo>
                  <a:pt x="139" y="158"/>
                  <a:pt x="140" y="158"/>
                  <a:pt x="139" y="157"/>
                </a:cubicBezTo>
                <a:cubicBezTo>
                  <a:pt x="137" y="159"/>
                  <a:pt x="134" y="160"/>
                  <a:pt x="131" y="162"/>
                </a:cubicBezTo>
                <a:cubicBezTo>
                  <a:pt x="130" y="162"/>
                  <a:pt x="129" y="163"/>
                  <a:pt x="127" y="164"/>
                </a:cubicBezTo>
                <a:close/>
                <a:moveTo>
                  <a:pt x="127" y="161"/>
                </a:moveTo>
                <a:cubicBezTo>
                  <a:pt x="127" y="161"/>
                  <a:pt x="127" y="161"/>
                  <a:pt x="126" y="162"/>
                </a:cubicBezTo>
                <a:cubicBezTo>
                  <a:pt x="125" y="162"/>
                  <a:pt x="126" y="162"/>
                  <a:pt x="127" y="161"/>
                </a:cubicBezTo>
                <a:close/>
                <a:moveTo>
                  <a:pt x="122" y="164"/>
                </a:moveTo>
                <a:cubicBezTo>
                  <a:pt x="123" y="163"/>
                  <a:pt x="125" y="162"/>
                  <a:pt x="123" y="163"/>
                </a:cubicBezTo>
                <a:cubicBezTo>
                  <a:pt x="124" y="163"/>
                  <a:pt x="122" y="164"/>
                  <a:pt x="122" y="164"/>
                </a:cubicBezTo>
                <a:close/>
                <a:moveTo>
                  <a:pt x="127" y="164"/>
                </a:moveTo>
                <a:cubicBezTo>
                  <a:pt x="126" y="164"/>
                  <a:pt x="125" y="164"/>
                  <a:pt x="124" y="165"/>
                </a:cubicBezTo>
                <a:cubicBezTo>
                  <a:pt x="122" y="166"/>
                  <a:pt x="121" y="166"/>
                  <a:pt x="120" y="167"/>
                </a:cubicBezTo>
                <a:cubicBezTo>
                  <a:pt x="120" y="166"/>
                  <a:pt x="120" y="166"/>
                  <a:pt x="119" y="167"/>
                </a:cubicBezTo>
                <a:cubicBezTo>
                  <a:pt x="118" y="167"/>
                  <a:pt x="120" y="167"/>
                  <a:pt x="122" y="166"/>
                </a:cubicBezTo>
                <a:cubicBezTo>
                  <a:pt x="124" y="165"/>
                  <a:pt x="126" y="164"/>
                  <a:pt x="127" y="164"/>
                </a:cubicBezTo>
                <a:close/>
                <a:moveTo>
                  <a:pt x="167" y="115"/>
                </a:moveTo>
                <a:cubicBezTo>
                  <a:pt x="167" y="115"/>
                  <a:pt x="167" y="115"/>
                  <a:pt x="168" y="114"/>
                </a:cubicBezTo>
                <a:cubicBezTo>
                  <a:pt x="168" y="114"/>
                  <a:pt x="167" y="114"/>
                  <a:pt x="167" y="115"/>
                </a:cubicBezTo>
                <a:cubicBezTo>
                  <a:pt x="167" y="115"/>
                  <a:pt x="167" y="115"/>
                  <a:pt x="167" y="115"/>
                </a:cubicBezTo>
                <a:close/>
                <a:moveTo>
                  <a:pt x="159" y="130"/>
                </a:moveTo>
                <a:cubicBezTo>
                  <a:pt x="160" y="129"/>
                  <a:pt x="160" y="128"/>
                  <a:pt x="159" y="130"/>
                </a:cubicBezTo>
                <a:cubicBezTo>
                  <a:pt x="158" y="131"/>
                  <a:pt x="159" y="130"/>
                  <a:pt x="159" y="130"/>
                </a:cubicBezTo>
                <a:close/>
                <a:moveTo>
                  <a:pt x="159" y="132"/>
                </a:moveTo>
                <a:cubicBezTo>
                  <a:pt x="161" y="130"/>
                  <a:pt x="162" y="128"/>
                  <a:pt x="162" y="127"/>
                </a:cubicBezTo>
                <a:cubicBezTo>
                  <a:pt x="161" y="128"/>
                  <a:pt x="160" y="129"/>
                  <a:pt x="158" y="132"/>
                </a:cubicBezTo>
                <a:cubicBezTo>
                  <a:pt x="158" y="132"/>
                  <a:pt x="159" y="131"/>
                  <a:pt x="159" y="132"/>
                </a:cubicBezTo>
                <a:close/>
                <a:moveTo>
                  <a:pt x="157" y="133"/>
                </a:moveTo>
                <a:cubicBezTo>
                  <a:pt x="157" y="132"/>
                  <a:pt x="157" y="132"/>
                  <a:pt x="157" y="132"/>
                </a:cubicBezTo>
                <a:cubicBezTo>
                  <a:pt x="158" y="132"/>
                  <a:pt x="158" y="131"/>
                  <a:pt x="157" y="131"/>
                </a:cubicBezTo>
                <a:cubicBezTo>
                  <a:pt x="157" y="133"/>
                  <a:pt x="156" y="133"/>
                  <a:pt x="157" y="133"/>
                </a:cubicBezTo>
                <a:close/>
                <a:moveTo>
                  <a:pt x="155" y="136"/>
                </a:moveTo>
                <a:cubicBezTo>
                  <a:pt x="156" y="134"/>
                  <a:pt x="156" y="133"/>
                  <a:pt x="155" y="134"/>
                </a:cubicBezTo>
                <a:cubicBezTo>
                  <a:pt x="155" y="134"/>
                  <a:pt x="154" y="136"/>
                  <a:pt x="155" y="136"/>
                </a:cubicBezTo>
                <a:close/>
                <a:moveTo>
                  <a:pt x="142" y="128"/>
                </a:moveTo>
                <a:cubicBezTo>
                  <a:pt x="142" y="127"/>
                  <a:pt x="144" y="126"/>
                  <a:pt x="144" y="126"/>
                </a:cubicBezTo>
                <a:cubicBezTo>
                  <a:pt x="143" y="126"/>
                  <a:pt x="144" y="125"/>
                  <a:pt x="144" y="125"/>
                </a:cubicBezTo>
                <a:cubicBezTo>
                  <a:pt x="143" y="127"/>
                  <a:pt x="143" y="126"/>
                  <a:pt x="142" y="127"/>
                </a:cubicBezTo>
                <a:cubicBezTo>
                  <a:pt x="142" y="127"/>
                  <a:pt x="142" y="128"/>
                  <a:pt x="142" y="128"/>
                </a:cubicBezTo>
                <a:close/>
                <a:moveTo>
                  <a:pt x="151" y="96"/>
                </a:moveTo>
                <a:cubicBezTo>
                  <a:pt x="152" y="96"/>
                  <a:pt x="152" y="95"/>
                  <a:pt x="152" y="94"/>
                </a:cubicBezTo>
                <a:cubicBezTo>
                  <a:pt x="152" y="94"/>
                  <a:pt x="152" y="95"/>
                  <a:pt x="151" y="96"/>
                </a:cubicBezTo>
                <a:close/>
                <a:moveTo>
                  <a:pt x="148" y="105"/>
                </a:moveTo>
                <a:cubicBezTo>
                  <a:pt x="148" y="104"/>
                  <a:pt x="149" y="103"/>
                  <a:pt x="149" y="102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149" y="103"/>
                  <a:pt x="147" y="105"/>
                  <a:pt x="148" y="105"/>
                </a:cubicBezTo>
                <a:close/>
                <a:moveTo>
                  <a:pt x="148" y="109"/>
                </a:moveTo>
                <a:cubicBezTo>
                  <a:pt x="149" y="108"/>
                  <a:pt x="149" y="107"/>
                  <a:pt x="150" y="106"/>
                </a:cubicBezTo>
                <a:cubicBezTo>
                  <a:pt x="150" y="106"/>
                  <a:pt x="150" y="105"/>
                  <a:pt x="150" y="106"/>
                </a:cubicBezTo>
                <a:cubicBezTo>
                  <a:pt x="149" y="106"/>
                  <a:pt x="149" y="107"/>
                  <a:pt x="149" y="108"/>
                </a:cubicBezTo>
                <a:cubicBezTo>
                  <a:pt x="148" y="109"/>
                  <a:pt x="148" y="110"/>
                  <a:pt x="148" y="109"/>
                </a:cubicBezTo>
                <a:close/>
                <a:moveTo>
                  <a:pt x="144" y="114"/>
                </a:moveTo>
                <a:cubicBezTo>
                  <a:pt x="145" y="113"/>
                  <a:pt x="145" y="113"/>
                  <a:pt x="145" y="112"/>
                </a:cubicBezTo>
                <a:cubicBezTo>
                  <a:pt x="145" y="112"/>
                  <a:pt x="146" y="111"/>
                  <a:pt x="146" y="110"/>
                </a:cubicBezTo>
                <a:cubicBezTo>
                  <a:pt x="147" y="109"/>
                  <a:pt x="147" y="108"/>
                  <a:pt x="147" y="108"/>
                </a:cubicBezTo>
                <a:cubicBezTo>
                  <a:pt x="146" y="109"/>
                  <a:pt x="146" y="109"/>
                  <a:pt x="146" y="110"/>
                </a:cubicBezTo>
                <a:cubicBezTo>
                  <a:pt x="146" y="110"/>
                  <a:pt x="146" y="110"/>
                  <a:pt x="146" y="111"/>
                </a:cubicBezTo>
                <a:cubicBezTo>
                  <a:pt x="145" y="111"/>
                  <a:pt x="145" y="112"/>
                  <a:pt x="145" y="112"/>
                </a:cubicBezTo>
                <a:cubicBezTo>
                  <a:pt x="145" y="112"/>
                  <a:pt x="144" y="114"/>
                  <a:pt x="144" y="114"/>
                </a:cubicBezTo>
                <a:close/>
                <a:moveTo>
                  <a:pt x="141" y="118"/>
                </a:moveTo>
                <a:cubicBezTo>
                  <a:pt x="142" y="117"/>
                  <a:pt x="143" y="116"/>
                  <a:pt x="144" y="114"/>
                </a:cubicBezTo>
                <a:cubicBezTo>
                  <a:pt x="143" y="115"/>
                  <a:pt x="141" y="118"/>
                  <a:pt x="141" y="118"/>
                </a:cubicBezTo>
                <a:close/>
                <a:moveTo>
                  <a:pt x="142" y="120"/>
                </a:moveTo>
                <a:cubicBezTo>
                  <a:pt x="143" y="120"/>
                  <a:pt x="143" y="120"/>
                  <a:pt x="143" y="119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7"/>
                  <a:pt x="144" y="117"/>
                  <a:pt x="145" y="116"/>
                </a:cubicBezTo>
                <a:cubicBezTo>
                  <a:pt x="147" y="114"/>
                  <a:pt x="147" y="112"/>
                  <a:pt x="148" y="110"/>
                </a:cubicBezTo>
                <a:cubicBezTo>
                  <a:pt x="148" y="110"/>
                  <a:pt x="147" y="112"/>
                  <a:pt x="147" y="112"/>
                </a:cubicBezTo>
                <a:cubicBezTo>
                  <a:pt x="146" y="114"/>
                  <a:pt x="145" y="115"/>
                  <a:pt x="145" y="116"/>
                </a:cubicBezTo>
                <a:cubicBezTo>
                  <a:pt x="144" y="117"/>
                  <a:pt x="143" y="118"/>
                  <a:pt x="142" y="120"/>
                </a:cubicBezTo>
                <a:close/>
                <a:moveTo>
                  <a:pt x="143" y="123"/>
                </a:moveTo>
                <a:cubicBezTo>
                  <a:pt x="144" y="123"/>
                  <a:pt x="143" y="123"/>
                  <a:pt x="143" y="123"/>
                </a:cubicBezTo>
                <a:cubicBezTo>
                  <a:pt x="144" y="122"/>
                  <a:pt x="144" y="122"/>
                  <a:pt x="143" y="123"/>
                </a:cubicBezTo>
                <a:close/>
                <a:moveTo>
                  <a:pt x="140" y="122"/>
                </a:moveTo>
                <a:cubicBezTo>
                  <a:pt x="141" y="122"/>
                  <a:pt x="141" y="122"/>
                  <a:pt x="141" y="122"/>
                </a:cubicBezTo>
                <a:cubicBezTo>
                  <a:pt x="141" y="122"/>
                  <a:pt x="142" y="121"/>
                  <a:pt x="142" y="121"/>
                </a:cubicBezTo>
                <a:cubicBezTo>
                  <a:pt x="141" y="122"/>
                  <a:pt x="141" y="122"/>
                  <a:pt x="140" y="122"/>
                </a:cubicBezTo>
                <a:close/>
                <a:moveTo>
                  <a:pt x="139" y="124"/>
                </a:moveTo>
                <a:cubicBezTo>
                  <a:pt x="140" y="123"/>
                  <a:pt x="140" y="124"/>
                  <a:pt x="141" y="123"/>
                </a:cubicBezTo>
                <a:cubicBezTo>
                  <a:pt x="141" y="123"/>
                  <a:pt x="140" y="123"/>
                  <a:pt x="139" y="124"/>
                </a:cubicBezTo>
                <a:close/>
                <a:moveTo>
                  <a:pt x="128" y="129"/>
                </a:moveTo>
                <a:cubicBezTo>
                  <a:pt x="129" y="129"/>
                  <a:pt x="129" y="129"/>
                  <a:pt x="129" y="129"/>
                </a:cubicBezTo>
                <a:cubicBezTo>
                  <a:pt x="129" y="129"/>
                  <a:pt x="130" y="128"/>
                  <a:pt x="130" y="128"/>
                </a:cubicBezTo>
                <a:cubicBezTo>
                  <a:pt x="129" y="128"/>
                  <a:pt x="129" y="128"/>
                  <a:pt x="128" y="128"/>
                </a:cubicBezTo>
                <a:cubicBezTo>
                  <a:pt x="129" y="128"/>
                  <a:pt x="128" y="129"/>
                  <a:pt x="128" y="129"/>
                </a:cubicBezTo>
                <a:close/>
                <a:moveTo>
                  <a:pt x="130" y="147"/>
                </a:moveTo>
                <a:cubicBezTo>
                  <a:pt x="129" y="148"/>
                  <a:pt x="129" y="148"/>
                  <a:pt x="128" y="149"/>
                </a:cubicBezTo>
                <a:cubicBezTo>
                  <a:pt x="130" y="148"/>
                  <a:pt x="130" y="148"/>
                  <a:pt x="130" y="147"/>
                </a:cubicBezTo>
                <a:close/>
                <a:moveTo>
                  <a:pt x="125" y="149"/>
                </a:moveTo>
                <a:cubicBezTo>
                  <a:pt x="125" y="149"/>
                  <a:pt x="125" y="149"/>
                  <a:pt x="124" y="150"/>
                </a:cubicBezTo>
                <a:cubicBezTo>
                  <a:pt x="123" y="150"/>
                  <a:pt x="124" y="149"/>
                  <a:pt x="122" y="150"/>
                </a:cubicBezTo>
                <a:cubicBezTo>
                  <a:pt x="122" y="150"/>
                  <a:pt x="121" y="150"/>
                  <a:pt x="121" y="150"/>
                </a:cubicBezTo>
                <a:cubicBezTo>
                  <a:pt x="123" y="150"/>
                  <a:pt x="122" y="151"/>
                  <a:pt x="122" y="151"/>
                </a:cubicBezTo>
                <a:cubicBezTo>
                  <a:pt x="125" y="150"/>
                  <a:pt x="129" y="148"/>
                  <a:pt x="131" y="147"/>
                </a:cubicBezTo>
                <a:cubicBezTo>
                  <a:pt x="131" y="146"/>
                  <a:pt x="130" y="147"/>
                  <a:pt x="129" y="147"/>
                </a:cubicBezTo>
                <a:cubicBezTo>
                  <a:pt x="127" y="148"/>
                  <a:pt x="126" y="149"/>
                  <a:pt x="125" y="149"/>
                </a:cubicBezTo>
                <a:close/>
                <a:moveTo>
                  <a:pt x="129" y="146"/>
                </a:moveTo>
                <a:cubicBezTo>
                  <a:pt x="128" y="146"/>
                  <a:pt x="127" y="147"/>
                  <a:pt x="127" y="147"/>
                </a:cubicBezTo>
                <a:cubicBezTo>
                  <a:pt x="127" y="147"/>
                  <a:pt x="127" y="147"/>
                  <a:pt x="128" y="147"/>
                </a:cubicBezTo>
                <a:cubicBezTo>
                  <a:pt x="127" y="147"/>
                  <a:pt x="128" y="146"/>
                  <a:pt x="129" y="146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4" y="138"/>
                  <a:pt x="133" y="138"/>
                  <a:pt x="133" y="138"/>
                </a:cubicBezTo>
                <a:close/>
                <a:moveTo>
                  <a:pt x="133" y="138"/>
                </a:moveTo>
                <a:cubicBezTo>
                  <a:pt x="134" y="137"/>
                  <a:pt x="134" y="137"/>
                  <a:pt x="134" y="137"/>
                </a:cubicBezTo>
                <a:cubicBezTo>
                  <a:pt x="133" y="138"/>
                  <a:pt x="132" y="138"/>
                  <a:pt x="133" y="138"/>
                </a:cubicBezTo>
                <a:close/>
                <a:moveTo>
                  <a:pt x="142" y="134"/>
                </a:moveTo>
                <a:cubicBezTo>
                  <a:pt x="141" y="134"/>
                  <a:pt x="140" y="136"/>
                  <a:pt x="138" y="137"/>
                </a:cubicBezTo>
                <a:cubicBezTo>
                  <a:pt x="137" y="138"/>
                  <a:pt x="135" y="139"/>
                  <a:pt x="135" y="140"/>
                </a:cubicBezTo>
                <a:cubicBezTo>
                  <a:pt x="136" y="139"/>
                  <a:pt x="137" y="138"/>
                  <a:pt x="138" y="137"/>
                </a:cubicBezTo>
                <a:cubicBezTo>
                  <a:pt x="140" y="136"/>
                  <a:pt x="141" y="134"/>
                  <a:pt x="142" y="134"/>
                </a:cubicBezTo>
                <a:close/>
                <a:moveTo>
                  <a:pt x="143" y="130"/>
                </a:moveTo>
                <a:cubicBezTo>
                  <a:pt x="144" y="129"/>
                  <a:pt x="145" y="128"/>
                  <a:pt x="144" y="129"/>
                </a:cubicBezTo>
                <a:cubicBezTo>
                  <a:pt x="143" y="129"/>
                  <a:pt x="143" y="130"/>
                  <a:pt x="143" y="130"/>
                </a:cubicBezTo>
                <a:close/>
                <a:moveTo>
                  <a:pt x="146" y="129"/>
                </a:moveTo>
                <a:cubicBezTo>
                  <a:pt x="145" y="130"/>
                  <a:pt x="145" y="129"/>
                  <a:pt x="144" y="131"/>
                </a:cubicBezTo>
                <a:cubicBezTo>
                  <a:pt x="144" y="131"/>
                  <a:pt x="145" y="130"/>
                  <a:pt x="145" y="131"/>
                </a:cubicBezTo>
                <a:cubicBezTo>
                  <a:pt x="145" y="130"/>
                  <a:pt x="146" y="130"/>
                  <a:pt x="146" y="129"/>
                </a:cubicBezTo>
                <a:close/>
                <a:moveTo>
                  <a:pt x="141" y="131"/>
                </a:moveTo>
                <a:cubicBezTo>
                  <a:pt x="142" y="130"/>
                  <a:pt x="144" y="128"/>
                  <a:pt x="145" y="127"/>
                </a:cubicBezTo>
                <a:cubicBezTo>
                  <a:pt x="145" y="127"/>
                  <a:pt x="145" y="126"/>
                  <a:pt x="145" y="127"/>
                </a:cubicBezTo>
                <a:cubicBezTo>
                  <a:pt x="144" y="128"/>
                  <a:pt x="144" y="128"/>
                  <a:pt x="143" y="129"/>
                </a:cubicBezTo>
                <a:cubicBezTo>
                  <a:pt x="144" y="129"/>
                  <a:pt x="141" y="131"/>
                  <a:pt x="141" y="131"/>
                </a:cubicBezTo>
                <a:close/>
                <a:moveTo>
                  <a:pt x="141" y="132"/>
                </a:moveTo>
                <a:cubicBezTo>
                  <a:pt x="142" y="131"/>
                  <a:pt x="143" y="130"/>
                  <a:pt x="142" y="130"/>
                </a:cubicBezTo>
                <a:cubicBezTo>
                  <a:pt x="141" y="131"/>
                  <a:pt x="141" y="132"/>
                  <a:pt x="141" y="132"/>
                </a:cubicBezTo>
                <a:close/>
                <a:moveTo>
                  <a:pt x="139" y="134"/>
                </a:moveTo>
                <a:cubicBezTo>
                  <a:pt x="141" y="132"/>
                  <a:pt x="140" y="132"/>
                  <a:pt x="140" y="132"/>
                </a:cubicBezTo>
                <a:cubicBezTo>
                  <a:pt x="140" y="133"/>
                  <a:pt x="139" y="134"/>
                  <a:pt x="139" y="134"/>
                </a:cubicBezTo>
                <a:close/>
                <a:moveTo>
                  <a:pt x="136" y="136"/>
                </a:moveTo>
                <a:cubicBezTo>
                  <a:pt x="136" y="136"/>
                  <a:pt x="134" y="137"/>
                  <a:pt x="135" y="137"/>
                </a:cubicBezTo>
                <a:cubicBezTo>
                  <a:pt x="136" y="136"/>
                  <a:pt x="137" y="135"/>
                  <a:pt x="139" y="134"/>
                </a:cubicBezTo>
                <a:cubicBezTo>
                  <a:pt x="139" y="134"/>
                  <a:pt x="138" y="134"/>
                  <a:pt x="138" y="134"/>
                </a:cubicBezTo>
                <a:cubicBezTo>
                  <a:pt x="138" y="134"/>
                  <a:pt x="137" y="135"/>
                  <a:pt x="137" y="135"/>
                </a:cubicBezTo>
                <a:cubicBezTo>
                  <a:pt x="137" y="135"/>
                  <a:pt x="136" y="135"/>
                  <a:pt x="136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35" y="136"/>
                  <a:pt x="136" y="135"/>
                  <a:pt x="136" y="135"/>
                </a:cubicBezTo>
                <a:cubicBezTo>
                  <a:pt x="135" y="136"/>
                  <a:pt x="135" y="136"/>
                  <a:pt x="135" y="136"/>
                </a:cubicBezTo>
                <a:close/>
                <a:moveTo>
                  <a:pt x="132" y="130"/>
                </a:moveTo>
                <a:cubicBezTo>
                  <a:pt x="132" y="130"/>
                  <a:pt x="134" y="128"/>
                  <a:pt x="133" y="128"/>
                </a:cubicBezTo>
                <a:cubicBezTo>
                  <a:pt x="133" y="128"/>
                  <a:pt x="131" y="130"/>
                  <a:pt x="132" y="130"/>
                </a:cubicBezTo>
                <a:close/>
                <a:moveTo>
                  <a:pt x="132" y="137"/>
                </a:moveTo>
                <a:cubicBezTo>
                  <a:pt x="132" y="137"/>
                  <a:pt x="133" y="136"/>
                  <a:pt x="134" y="136"/>
                </a:cubicBezTo>
                <a:cubicBezTo>
                  <a:pt x="134" y="136"/>
                  <a:pt x="135" y="134"/>
                  <a:pt x="134" y="135"/>
                </a:cubicBezTo>
                <a:cubicBezTo>
                  <a:pt x="134" y="135"/>
                  <a:pt x="132" y="137"/>
                  <a:pt x="131" y="137"/>
                </a:cubicBezTo>
                <a:cubicBezTo>
                  <a:pt x="131" y="138"/>
                  <a:pt x="131" y="138"/>
                  <a:pt x="132" y="137"/>
                </a:cubicBezTo>
                <a:close/>
                <a:moveTo>
                  <a:pt x="131" y="139"/>
                </a:moveTo>
                <a:cubicBezTo>
                  <a:pt x="130" y="140"/>
                  <a:pt x="132" y="139"/>
                  <a:pt x="130" y="140"/>
                </a:cubicBezTo>
                <a:cubicBezTo>
                  <a:pt x="132" y="139"/>
                  <a:pt x="132" y="139"/>
                  <a:pt x="132" y="139"/>
                </a:cubicBezTo>
                <a:cubicBezTo>
                  <a:pt x="132" y="139"/>
                  <a:pt x="132" y="138"/>
                  <a:pt x="132" y="138"/>
                </a:cubicBezTo>
                <a:cubicBezTo>
                  <a:pt x="131" y="139"/>
                  <a:pt x="131" y="139"/>
                  <a:pt x="131" y="139"/>
                </a:cubicBezTo>
                <a:close/>
                <a:moveTo>
                  <a:pt x="129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38"/>
                  <a:pt x="131" y="138"/>
                  <a:pt x="130" y="139"/>
                </a:cubicBezTo>
                <a:cubicBezTo>
                  <a:pt x="130" y="139"/>
                  <a:pt x="129" y="139"/>
                  <a:pt x="129" y="139"/>
                </a:cubicBezTo>
                <a:close/>
                <a:moveTo>
                  <a:pt x="128" y="142"/>
                </a:moveTo>
                <a:cubicBezTo>
                  <a:pt x="131" y="140"/>
                  <a:pt x="130" y="140"/>
                  <a:pt x="130" y="140"/>
                </a:cubicBezTo>
                <a:cubicBezTo>
                  <a:pt x="129" y="140"/>
                  <a:pt x="129" y="140"/>
                  <a:pt x="128" y="141"/>
                </a:cubicBezTo>
                <a:cubicBezTo>
                  <a:pt x="129" y="141"/>
                  <a:pt x="129" y="141"/>
                  <a:pt x="128" y="142"/>
                </a:cubicBezTo>
                <a:close/>
                <a:moveTo>
                  <a:pt x="126" y="143"/>
                </a:moveTo>
                <a:cubicBezTo>
                  <a:pt x="127" y="142"/>
                  <a:pt x="128" y="141"/>
                  <a:pt x="128" y="141"/>
                </a:cubicBezTo>
                <a:cubicBezTo>
                  <a:pt x="126" y="142"/>
                  <a:pt x="127" y="142"/>
                  <a:pt x="126" y="143"/>
                </a:cubicBezTo>
                <a:close/>
                <a:moveTo>
                  <a:pt x="123" y="144"/>
                </a:moveTo>
                <a:cubicBezTo>
                  <a:pt x="125" y="143"/>
                  <a:pt x="126" y="142"/>
                  <a:pt x="125" y="143"/>
                </a:cubicBezTo>
                <a:cubicBezTo>
                  <a:pt x="124" y="143"/>
                  <a:pt x="124" y="144"/>
                  <a:pt x="123" y="144"/>
                </a:cubicBezTo>
                <a:close/>
                <a:moveTo>
                  <a:pt x="121" y="145"/>
                </a:moveTo>
                <a:cubicBezTo>
                  <a:pt x="122" y="145"/>
                  <a:pt x="124" y="144"/>
                  <a:pt x="122" y="144"/>
                </a:cubicBezTo>
                <a:cubicBezTo>
                  <a:pt x="122" y="144"/>
                  <a:pt x="122" y="145"/>
                  <a:pt x="121" y="145"/>
                </a:cubicBezTo>
                <a:close/>
                <a:moveTo>
                  <a:pt x="119" y="146"/>
                </a:moveTo>
                <a:cubicBezTo>
                  <a:pt x="120" y="146"/>
                  <a:pt x="121" y="145"/>
                  <a:pt x="121" y="145"/>
                </a:cubicBezTo>
                <a:cubicBezTo>
                  <a:pt x="120" y="145"/>
                  <a:pt x="121" y="145"/>
                  <a:pt x="120" y="145"/>
                </a:cubicBezTo>
                <a:cubicBezTo>
                  <a:pt x="120" y="145"/>
                  <a:pt x="119" y="146"/>
                  <a:pt x="119" y="146"/>
                </a:cubicBezTo>
                <a:close/>
                <a:moveTo>
                  <a:pt x="117" y="150"/>
                </a:moveTo>
                <a:cubicBezTo>
                  <a:pt x="118" y="150"/>
                  <a:pt x="119" y="150"/>
                  <a:pt x="120" y="149"/>
                </a:cubicBezTo>
                <a:cubicBezTo>
                  <a:pt x="121" y="149"/>
                  <a:pt x="122" y="148"/>
                  <a:pt x="122" y="148"/>
                </a:cubicBezTo>
                <a:cubicBezTo>
                  <a:pt x="123" y="148"/>
                  <a:pt x="124" y="147"/>
                  <a:pt x="125" y="147"/>
                </a:cubicBezTo>
                <a:cubicBezTo>
                  <a:pt x="126" y="146"/>
                  <a:pt x="126" y="146"/>
                  <a:pt x="127" y="146"/>
                </a:cubicBezTo>
                <a:cubicBezTo>
                  <a:pt x="127" y="145"/>
                  <a:pt x="129" y="145"/>
                  <a:pt x="130" y="144"/>
                </a:cubicBezTo>
                <a:cubicBezTo>
                  <a:pt x="131" y="143"/>
                  <a:pt x="132" y="142"/>
                  <a:pt x="132" y="142"/>
                </a:cubicBezTo>
                <a:cubicBezTo>
                  <a:pt x="133" y="142"/>
                  <a:pt x="134" y="141"/>
                  <a:pt x="134" y="141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4" y="141"/>
                  <a:pt x="134" y="141"/>
                  <a:pt x="135" y="140"/>
                </a:cubicBezTo>
                <a:cubicBezTo>
                  <a:pt x="134" y="140"/>
                  <a:pt x="132" y="142"/>
                  <a:pt x="131" y="142"/>
                </a:cubicBezTo>
                <a:cubicBezTo>
                  <a:pt x="131" y="143"/>
                  <a:pt x="132" y="142"/>
                  <a:pt x="131" y="143"/>
                </a:cubicBezTo>
                <a:cubicBezTo>
                  <a:pt x="130" y="143"/>
                  <a:pt x="131" y="143"/>
                  <a:pt x="131" y="143"/>
                </a:cubicBezTo>
                <a:cubicBezTo>
                  <a:pt x="130" y="143"/>
                  <a:pt x="128" y="145"/>
                  <a:pt x="127" y="145"/>
                </a:cubicBezTo>
                <a:cubicBezTo>
                  <a:pt x="127" y="145"/>
                  <a:pt x="127" y="145"/>
                  <a:pt x="126" y="146"/>
                </a:cubicBezTo>
                <a:cubicBezTo>
                  <a:pt x="125" y="146"/>
                  <a:pt x="124" y="146"/>
                  <a:pt x="123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2" y="148"/>
                  <a:pt x="120" y="149"/>
                  <a:pt x="119" y="149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8" y="149"/>
                  <a:pt x="117" y="150"/>
                  <a:pt x="117" y="150"/>
                </a:cubicBezTo>
                <a:close/>
                <a:moveTo>
                  <a:pt x="113" y="152"/>
                </a:moveTo>
                <a:cubicBezTo>
                  <a:pt x="113" y="152"/>
                  <a:pt x="115" y="151"/>
                  <a:pt x="117" y="151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4" y="151"/>
                  <a:pt x="113" y="152"/>
                  <a:pt x="113" y="152"/>
                </a:cubicBezTo>
                <a:close/>
                <a:moveTo>
                  <a:pt x="108" y="155"/>
                </a:moveTo>
                <a:cubicBezTo>
                  <a:pt x="110" y="155"/>
                  <a:pt x="110" y="155"/>
                  <a:pt x="111" y="155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11" y="154"/>
                  <a:pt x="110" y="155"/>
                  <a:pt x="109" y="155"/>
                </a:cubicBezTo>
                <a:cubicBezTo>
                  <a:pt x="110" y="155"/>
                  <a:pt x="108" y="155"/>
                  <a:pt x="108" y="155"/>
                </a:cubicBezTo>
                <a:close/>
                <a:moveTo>
                  <a:pt x="100" y="154"/>
                </a:moveTo>
                <a:cubicBezTo>
                  <a:pt x="103" y="154"/>
                  <a:pt x="105" y="154"/>
                  <a:pt x="106" y="153"/>
                </a:cubicBezTo>
                <a:cubicBezTo>
                  <a:pt x="105" y="153"/>
                  <a:pt x="104" y="154"/>
                  <a:pt x="103" y="154"/>
                </a:cubicBezTo>
                <a:cubicBezTo>
                  <a:pt x="102" y="154"/>
                  <a:pt x="102" y="154"/>
                  <a:pt x="100" y="154"/>
                </a:cubicBezTo>
                <a:close/>
                <a:moveTo>
                  <a:pt x="93" y="160"/>
                </a:moveTo>
                <a:cubicBezTo>
                  <a:pt x="93" y="160"/>
                  <a:pt x="94" y="160"/>
                  <a:pt x="94" y="160"/>
                </a:cubicBezTo>
                <a:cubicBezTo>
                  <a:pt x="93" y="160"/>
                  <a:pt x="91" y="160"/>
                  <a:pt x="90" y="160"/>
                </a:cubicBezTo>
                <a:cubicBezTo>
                  <a:pt x="90" y="160"/>
                  <a:pt x="91" y="160"/>
                  <a:pt x="93" y="160"/>
                </a:cubicBezTo>
                <a:close/>
                <a:moveTo>
                  <a:pt x="88" y="160"/>
                </a:moveTo>
                <a:cubicBezTo>
                  <a:pt x="88" y="160"/>
                  <a:pt x="88" y="161"/>
                  <a:pt x="89" y="160"/>
                </a:cubicBezTo>
                <a:cubicBezTo>
                  <a:pt x="88" y="160"/>
                  <a:pt x="90" y="160"/>
                  <a:pt x="88" y="160"/>
                </a:cubicBezTo>
                <a:close/>
                <a:moveTo>
                  <a:pt x="82" y="160"/>
                </a:moveTo>
                <a:cubicBezTo>
                  <a:pt x="83" y="160"/>
                  <a:pt x="84" y="160"/>
                  <a:pt x="84" y="160"/>
                </a:cubicBezTo>
                <a:cubicBezTo>
                  <a:pt x="83" y="160"/>
                  <a:pt x="83" y="160"/>
                  <a:pt x="82" y="160"/>
                </a:cubicBezTo>
                <a:close/>
                <a:moveTo>
                  <a:pt x="83" y="143"/>
                </a:moveTo>
                <a:cubicBezTo>
                  <a:pt x="82" y="143"/>
                  <a:pt x="82" y="143"/>
                  <a:pt x="81" y="142"/>
                </a:cubicBezTo>
                <a:cubicBezTo>
                  <a:pt x="81" y="143"/>
                  <a:pt x="82" y="143"/>
                  <a:pt x="83" y="143"/>
                </a:cubicBezTo>
                <a:close/>
                <a:moveTo>
                  <a:pt x="80" y="161"/>
                </a:moveTo>
                <a:cubicBezTo>
                  <a:pt x="81" y="161"/>
                  <a:pt x="81" y="161"/>
                  <a:pt x="81" y="161"/>
                </a:cubicBezTo>
                <a:cubicBezTo>
                  <a:pt x="81" y="161"/>
                  <a:pt x="82" y="161"/>
                  <a:pt x="82" y="161"/>
                </a:cubicBezTo>
                <a:cubicBezTo>
                  <a:pt x="81" y="160"/>
                  <a:pt x="81" y="161"/>
                  <a:pt x="80" y="160"/>
                </a:cubicBezTo>
                <a:cubicBezTo>
                  <a:pt x="81" y="161"/>
                  <a:pt x="80" y="161"/>
                  <a:pt x="80" y="161"/>
                </a:cubicBezTo>
                <a:close/>
                <a:moveTo>
                  <a:pt x="73" y="159"/>
                </a:moveTo>
                <a:cubicBezTo>
                  <a:pt x="73" y="159"/>
                  <a:pt x="73" y="159"/>
                  <a:pt x="74" y="159"/>
                </a:cubicBezTo>
                <a:cubicBezTo>
                  <a:pt x="74" y="159"/>
                  <a:pt x="75" y="159"/>
                  <a:pt x="75" y="159"/>
                </a:cubicBezTo>
                <a:cubicBezTo>
                  <a:pt x="74" y="159"/>
                  <a:pt x="73" y="159"/>
                  <a:pt x="73" y="159"/>
                </a:cubicBezTo>
                <a:close/>
                <a:moveTo>
                  <a:pt x="103" y="135"/>
                </a:moveTo>
                <a:cubicBezTo>
                  <a:pt x="104" y="135"/>
                  <a:pt x="103" y="135"/>
                  <a:pt x="104" y="135"/>
                </a:cubicBezTo>
                <a:cubicBezTo>
                  <a:pt x="105" y="135"/>
                  <a:pt x="104" y="135"/>
                  <a:pt x="104" y="135"/>
                </a:cubicBezTo>
                <a:cubicBezTo>
                  <a:pt x="105" y="134"/>
                  <a:pt x="105" y="135"/>
                  <a:pt x="105" y="135"/>
                </a:cubicBezTo>
                <a:cubicBezTo>
                  <a:pt x="107" y="134"/>
                  <a:pt x="106" y="134"/>
                  <a:pt x="105" y="134"/>
                </a:cubicBezTo>
                <a:cubicBezTo>
                  <a:pt x="104" y="135"/>
                  <a:pt x="104" y="135"/>
                  <a:pt x="103" y="135"/>
                </a:cubicBezTo>
                <a:close/>
                <a:moveTo>
                  <a:pt x="102" y="136"/>
                </a:moveTo>
                <a:cubicBezTo>
                  <a:pt x="103" y="136"/>
                  <a:pt x="102" y="135"/>
                  <a:pt x="103" y="135"/>
                </a:cubicBezTo>
                <a:cubicBezTo>
                  <a:pt x="102" y="135"/>
                  <a:pt x="101" y="136"/>
                  <a:pt x="102" y="136"/>
                </a:cubicBezTo>
                <a:close/>
                <a:moveTo>
                  <a:pt x="99" y="136"/>
                </a:moveTo>
                <a:cubicBezTo>
                  <a:pt x="99" y="136"/>
                  <a:pt x="100" y="136"/>
                  <a:pt x="100" y="136"/>
                </a:cubicBezTo>
                <a:cubicBezTo>
                  <a:pt x="101" y="136"/>
                  <a:pt x="99" y="136"/>
                  <a:pt x="99" y="136"/>
                </a:cubicBezTo>
                <a:close/>
                <a:moveTo>
                  <a:pt x="95" y="139"/>
                </a:moveTo>
                <a:cubicBezTo>
                  <a:pt x="96" y="139"/>
                  <a:pt x="96" y="139"/>
                  <a:pt x="97" y="139"/>
                </a:cubicBezTo>
                <a:cubicBezTo>
                  <a:pt x="95" y="139"/>
                  <a:pt x="95" y="139"/>
                  <a:pt x="95" y="139"/>
                </a:cubicBezTo>
                <a:close/>
                <a:moveTo>
                  <a:pt x="93" y="140"/>
                </a:moveTo>
                <a:cubicBezTo>
                  <a:pt x="94" y="140"/>
                  <a:pt x="94" y="141"/>
                  <a:pt x="94" y="140"/>
                </a:cubicBezTo>
                <a:cubicBezTo>
                  <a:pt x="94" y="140"/>
                  <a:pt x="93" y="140"/>
                  <a:pt x="93" y="140"/>
                </a:cubicBezTo>
                <a:close/>
                <a:moveTo>
                  <a:pt x="111" y="123"/>
                </a:moveTo>
                <a:cubicBezTo>
                  <a:pt x="113" y="122"/>
                  <a:pt x="113" y="123"/>
                  <a:pt x="114" y="122"/>
                </a:cubicBezTo>
                <a:cubicBezTo>
                  <a:pt x="114" y="122"/>
                  <a:pt x="113" y="122"/>
                  <a:pt x="114" y="122"/>
                </a:cubicBezTo>
                <a:cubicBezTo>
                  <a:pt x="114" y="122"/>
                  <a:pt x="115" y="121"/>
                  <a:pt x="115" y="122"/>
                </a:cubicBezTo>
                <a:cubicBezTo>
                  <a:pt x="117" y="121"/>
                  <a:pt x="115" y="121"/>
                  <a:pt x="114" y="121"/>
                </a:cubicBezTo>
                <a:cubicBezTo>
                  <a:pt x="113" y="122"/>
                  <a:pt x="112" y="122"/>
                  <a:pt x="111" y="123"/>
                </a:cubicBezTo>
                <a:close/>
                <a:moveTo>
                  <a:pt x="108" y="123"/>
                </a:moveTo>
                <a:cubicBezTo>
                  <a:pt x="107" y="124"/>
                  <a:pt x="107" y="124"/>
                  <a:pt x="107" y="124"/>
                </a:cubicBezTo>
                <a:cubicBezTo>
                  <a:pt x="107" y="124"/>
                  <a:pt x="108" y="124"/>
                  <a:pt x="108" y="123"/>
                </a:cubicBezTo>
                <a:close/>
                <a:moveTo>
                  <a:pt x="108" y="125"/>
                </a:moveTo>
                <a:cubicBezTo>
                  <a:pt x="109" y="125"/>
                  <a:pt x="109" y="125"/>
                  <a:pt x="108" y="125"/>
                </a:cubicBezTo>
                <a:cubicBezTo>
                  <a:pt x="110" y="124"/>
                  <a:pt x="110" y="124"/>
                  <a:pt x="111" y="123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09" y="124"/>
                  <a:pt x="110" y="124"/>
                  <a:pt x="108" y="125"/>
                </a:cubicBezTo>
                <a:close/>
                <a:moveTo>
                  <a:pt x="109" y="122"/>
                </a:moveTo>
                <a:cubicBezTo>
                  <a:pt x="108" y="122"/>
                  <a:pt x="107" y="123"/>
                  <a:pt x="107" y="123"/>
                </a:cubicBezTo>
                <a:cubicBezTo>
                  <a:pt x="109" y="122"/>
                  <a:pt x="109" y="123"/>
                  <a:pt x="110" y="122"/>
                </a:cubicBezTo>
                <a:cubicBezTo>
                  <a:pt x="110" y="122"/>
                  <a:pt x="109" y="122"/>
                  <a:pt x="109" y="122"/>
                </a:cubicBezTo>
                <a:close/>
                <a:moveTo>
                  <a:pt x="106" y="123"/>
                </a:moveTo>
                <a:cubicBezTo>
                  <a:pt x="106" y="123"/>
                  <a:pt x="106" y="123"/>
                  <a:pt x="106" y="123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9" y="121"/>
                  <a:pt x="110" y="121"/>
                  <a:pt x="112" y="119"/>
                </a:cubicBezTo>
                <a:cubicBezTo>
                  <a:pt x="111" y="120"/>
                  <a:pt x="111" y="120"/>
                  <a:pt x="110" y="120"/>
                </a:cubicBezTo>
                <a:cubicBezTo>
                  <a:pt x="110" y="121"/>
                  <a:pt x="109" y="121"/>
                  <a:pt x="108" y="121"/>
                </a:cubicBezTo>
                <a:cubicBezTo>
                  <a:pt x="107" y="122"/>
                  <a:pt x="106" y="122"/>
                  <a:pt x="106" y="123"/>
                </a:cubicBezTo>
                <a:close/>
                <a:moveTo>
                  <a:pt x="106" y="124"/>
                </a:moveTo>
                <a:cubicBezTo>
                  <a:pt x="106" y="124"/>
                  <a:pt x="106" y="124"/>
                  <a:pt x="106" y="124"/>
                </a:cubicBezTo>
                <a:cubicBezTo>
                  <a:pt x="106" y="124"/>
                  <a:pt x="107" y="123"/>
                  <a:pt x="108" y="123"/>
                </a:cubicBezTo>
                <a:cubicBezTo>
                  <a:pt x="108" y="123"/>
                  <a:pt x="107" y="123"/>
                  <a:pt x="106" y="124"/>
                </a:cubicBezTo>
                <a:close/>
                <a:moveTo>
                  <a:pt x="100" y="123"/>
                </a:moveTo>
                <a:cubicBezTo>
                  <a:pt x="101" y="123"/>
                  <a:pt x="100" y="124"/>
                  <a:pt x="101" y="123"/>
                </a:cubicBezTo>
                <a:cubicBezTo>
                  <a:pt x="102" y="123"/>
                  <a:pt x="101" y="123"/>
                  <a:pt x="100" y="123"/>
                </a:cubicBezTo>
                <a:close/>
                <a:moveTo>
                  <a:pt x="95" y="133"/>
                </a:moveTo>
                <a:cubicBezTo>
                  <a:pt x="95" y="133"/>
                  <a:pt x="96" y="133"/>
                  <a:pt x="96" y="133"/>
                </a:cubicBezTo>
                <a:cubicBezTo>
                  <a:pt x="95" y="133"/>
                  <a:pt x="95" y="133"/>
                  <a:pt x="94" y="133"/>
                </a:cubicBezTo>
                <a:cubicBezTo>
                  <a:pt x="94" y="133"/>
                  <a:pt x="95" y="133"/>
                  <a:pt x="95" y="133"/>
                </a:cubicBezTo>
                <a:close/>
                <a:moveTo>
                  <a:pt x="83" y="125"/>
                </a:moveTo>
                <a:cubicBezTo>
                  <a:pt x="85" y="125"/>
                  <a:pt x="87" y="126"/>
                  <a:pt x="88" y="125"/>
                </a:cubicBezTo>
                <a:cubicBezTo>
                  <a:pt x="86" y="125"/>
                  <a:pt x="84" y="125"/>
                  <a:pt x="83" y="125"/>
                </a:cubicBezTo>
                <a:close/>
                <a:moveTo>
                  <a:pt x="23" y="137"/>
                </a:moveTo>
                <a:cubicBezTo>
                  <a:pt x="24" y="138"/>
                  <a:pt x="24" y="140"/>
                  <a:pt x="25" y="140"/>
                </a:cubicBezTo>
                <a:cubicBezTo>
                  <a:pt x="24" y="139"/>
                  <a:pt x="23" y="138"/>
                  <a:pt x="23" y="137"/>
                </a:cubicBezTo>
                <a:close/>
                <a:moveTo>
                  <a:pt x="21" y="138"/>
                </a:moveTo>
                <a:cubicBezTo>
                  <a:pt x="21" y="138"/>
                  <a:pt x="21" y="138"/>
                  <a:pt x="20" y="137"/>
                </a:cubicBezTo>
                <a:cubicBezTo>
                  <a:pt x="20" y="137"/>
                  <a:pt x="19" y="137"/>
                  <a:pt x="19" y="137"/>
                </a:cubicBezTo>
                <a:cubicBezTo>
                  <a:pt x="20" y="137"/>
                  <a:pt x="20" y="137"/>
                  <a:pt x="21" y="138"/>
                </a:cubicBezTo>
                <a:close/>
                <a:moveTo>
                  <a:pt x="30" y="148"/>
                </a:moveTo>
                <a:cubicBezTo>
                  <a:pt x="29" y="147"/>
                  <a:pt x="28" y="146"/>
                  <a:pt x="28" y="146"/>
                </a:cubicBezTo>
                <a:cubicBezTo>
                  <a:pt x="27" y="145"/>
                  <a:pt x="26" y="144"/>
                  <a:pt x="27" y="144"/>
                </a:cubicBezTo>
                <a:cubicBezTo>
                  <a:pt x="25" y="143"/>
                  <a:pt x="25" y="143"/>
                  <a:pt x="24" y="142"/>
                </a:cubicBezTo>
                <a:cubicBezTo>
                  <a:pt x="23" y="141"/>
                  <a:pt x="23" y="140"/>
                  <a:pt x="21" y="139"/>
                </a:cubicBezTo>
                <a:cubicBezTo>
                  <a:pt x="20" y="138"/>
                  <a:pt x="22" y="139"/>
                  <a:pt x="21" y="139"/>
                </a:cubicBezTo>
                <a:cubicBezTo>
                  <a:pt x="23" y="142"/>
                  <a:pt x="26" y="144"/>
                  <a:pt x="26" y="144"/>
                </a:cubicBezTo>
                <a:cubicBezTo>
                  <a:pt x="27" y="145"/>
                  <a:pt x="26" y="145"/>
                  <a:pt x="27" y="145"/>
                </a:cubicBezTo>
                <a:cubicBezTo>
                  <a:pt x="27" y="146"/>
                  <a:pt x="29" y="148"/>
                  <a:pt x="30" y="148"/>
                </a:cubicBezTo>
                <a:close/>
                <a:moveTo>
                  <a:pt x="33" y="145"/>
                </a:moveTo>
                <a:cubicBezTo>
                  <a:pt x="33" y="145"/>
                  <a:pt x="33" y="145"/>
                  <a:pt x="33" y="145"/>
                </a:cubicBezTo>
                <a:cubicBezTo>
                  <a:pt x="32" y="144"/>
                  <a:pt x="32" y="144"/>
                  <a:pt x="31" y="144"/>
                </a:cubicBezTo>
                <a:lnTo>
                  <a:pt x="33" y="145"/>
                </a:lnTo>
                <a:close/>
                <a:moveTo>
                  <a:pt x="32" y="150"/>
                </a:moveTo>
                <a:cubicBezTo>
                  <a:pt x="31" y="149"/>
                  <a:pt x="31" y="149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9"/>
                  <a:pt x="32" y="150"/>
                  <a:pt x="32" y="150"/>
                </a:cubicBezTo>
                <a:close/>
                <a:moveTo>
                  <a:pt x="35" y="146"/>
                </a:moveTo>
                <a:cubicBezTo>
                  <a:pt x="34" y="146"/>
                  <a:pt x="33" y="145"/>
                  <a:pt x="33" y="146"/>
                </a:cubicBezTo>
                <a:cubicBezTo>
                  <a:pt x="33" y="146"/>
                  <a:pt x="34" y="146"/>
                  <a:pt x="34" y="147"/>
                </a:cubicBezTo>
                <a:cubicBezTo>
                  <a:pt x="34" y="146"/>
                  <a:pt x="35" y="147"/>
                  <a:pt x="35" y="146"/>
                </a:cubicBezTo>
                <a:close/>
                <a:moveTo>
                  <a:pt x="59" y="160"/>
                </a:moveTo>
                <a:cubicBezTo>
                  <a:pt x="59" y="160"/>
                  <a:pt x="57" y="159"/>
                  <a:pt x="57" y="159"/>
                </a:cubicBezTo>
                <a:cubicBezTo>
                  <a:pt x="58" y="159"/>
                  <a:pt x="59" y="160"/>
                  <a:pt x="59" y="160"/>
                </a:cubicBezTo>
                <a:close/>
                <a:moveTo>
                  <a:pt x="60" y="160"/>
                </a:moveTo>
                <a:cubicBezTo>
                  <a:pt x="60" y="159"/>
                  <a:pt x="63" y="161"/>
                  <a:pt x="62" y="160"/>
                </a:cubicBezTo>
                <a:cubicBezTo>
                  <a:pt x="61" y="160"/>
                  <a:pt x="58" y="159"/>
                  <a:pt x="60" y="160"/>
                </a:cubicBezTo>
                <a:close/>
                <a:moveTo>
                  <a:pt x="58" y="166"/>
                </a:moveTo>
                <a:cubicBezTo>
                  <a:pt x="58" y="166"/>
                  <a:pt x="60" y="167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6" y="166"/>
                  <a:pt x="57" y="166"/>
                  <a:pt x="58" y="166"/>
                </a:cubicBezTo>
                <a:close/>
                <a:moveTo>
                  <a:pt x="61" y="167"/>
                </a:moveTo>
                <a:cubicBezTo>
                  <a:pt x="60" y="167"/>
                  <a:pt x="59" y="167"/>
                  <a:pt x="58" y="167"/>
                </a:cubicBezTo>
                <a:cubicBezTo>
                  <a:pt x="59" y="167"/>
                  <a:pt x="59" y="167"/>
                  <a:pt x="60" y="167"/>
                </a:cubicBezTo>
                <a:cubicBezTo>
                  <a:pt x="60" y="167"/>
                  <a:pt x="61" y="167"/>
                  <a:pt x="61" y="167"/>
                </a:cubicBezTo>
                <a:close/>
                <a:moveTo>
                  <a:pt x="63" y="165"/>
                </a:moveTo>
                <a:cubicBezTo>
                  <a:pt x="62" y="165"/>
                  <a:pt x="60" y="164"/>
                  <a:pt x="59" y="164"/>
                </a:cubicBezTo>
                <a:cubicBezTo>
                  <a:pt x="59" y="164"/>
                  <a:pt x="62" y="165"/>
                  <a:pt x="63" y="165"/>
                </a:cubicBezTo>
                <a:close/>
                <a:moveTo>
                  <a:pt x="65" y="166"/>
                </a:moveTo>
                <a:cubicBezTo>
                  <a:pt x="65" y="166"/>
                  <a:pt x="63" y="165"/>
                  <a:pt x="63" y="165"/>
                </a:cubicBezTo>
                <a:cubicBezTo>
                  <a:pt x="64" y="166"/>
                  <a:pt x="64" y="166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lose/>
                <a:moveTo>
                  <a:pt x="72" y="168"/>
                </a:moveTo>
                <a:cubicBezTo>
                  <a:pt x="74" y="168"/>
                  <a:pt x="77" y="169"/>
                  <a:pt x="77" y="168"/>
                </a:cubicBezTo>
                <a:cubicBezTo>
                  <a:pt x="75" y="168"/>
                  <a:pt x="72" y="167"/>
                  <a:pt x="72" y="168"/>
                </a:cubicBezTo>
                <a:close/>
                <a:moveTo>
                  <a:pt x="77" y="167"/>
                </a:moveTo>
                <a:cubicBezTo>
                  <a:pt x="77" y="167"/>
                  <a:pt x="77" y="167"/>
                  <a:pt x="77" y="167"/>
                </a:cubicBezTo>
                <a:cubicBezTo>
                  <a:pt x="76" y="167"/>
                  <a:pt x="75" y="167"/>
                  <a:pt x="75" y="167"/>
                </a:cubicBezTo>
                <a:cubicBezTo>
                  <a:pt x="76" y="167"/>
                  <a:pt x="76" y="167"/>
                  <a:pt x="77" y="167"/>
                </a:cubicBezTo>
                <a:close/>
                <a:moveTo>
                  <a:pt x="78" y="170"/>
                </a:moveTo>
                <a:cubicBezTo>
                  <a:pt x="76" y="170"/>
                  <a:pt x="74" y="170"/>
                  <a:pt x="74" y="170"/>
                </a:cubicBezTo>
                <a:cubicBezTo>
                  <a:pt x="75" y="170"/>
                  <a:pt x="77" y="171"/>
                  <a:pt x="78" y="170"/>
                </a:cubicBezTo>
                <a:close/>
                <a:moveTo>
                  <a:pt x="81" y="167"/>
                </a:moveTo>
                <a:cubicBezTo>
                  <a:pt x="80" y="167"/>
                  <a:pt x="80" y="167"/>
                  <a:pt x="78" y="167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80" y="167"/>
                  <a:pt x="81" y="167"/>
                  <a:pt x="83" y="168"/>
                </a:cubicBezTo>
                <a:cubicBezTo>
                  <a:pt x="84" y="167"/>
                  <a:pt x="83" y="167"/>
                  <a:pt x="82" y="167"/>
                </a:cubicBezTo>
                <a:cubicBezTo>
                  <a:pt x="80" y="167"/>
                  <a:pt x="83" y="167"/>
                  <a:pt x="81" y="167"/>
                </a:cubicBezTo>
                <a:close/>
                <a:moveTo>
                  <a:pt x="79" y="169"/>
                </a:moveTo>
                <a:cubicBezTo>
                  <a:pt x="81" y="169"/>
                  <a:pt x="80" y="169"/>
                  <a:pt x="82" y="169"/>
                </a:cubicBezTo>
                <a:cubicBezTo>
                  <a:pt x="83" y="169"/>
                  <a:pt x="80" y="169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79" y="168"/>
                  <a:pt x="78" y="168"/>
                  <a:pt x="79" y="169"/>
                </a:cubicBezTo>
                <a:close/>
                <a:moveTo>
                  <a:pt x="90" y="171"/>
                </a:moveTo>
                <a:cubicBezTo>
                  <a:pt x="89" y="171"/>
                  <a:pt x="86" y="171"/>
                  <a:pt x="84" y="171"/>
                </a:cubicBezTo>
                <a:cubicBezTo>
                  <a:pt x="83" y="171"/>
                  <a:pt x="82" y="171"/>
                  <a:pt x="80" y="171"/>
                </a:cubicBezTo>
                <a:cubicBezTo>
                  <a:pt x="80" y="171"/>
                  <a:pt x="78" y="171"/>
                  <a:pt x="78" y="171"/>
                </a:cubicBezTo>
                <a:cubicBezTo>
                  <a:pt x="80" y="171"/>
                  <a:pt x="81" y="171"/>
                  <a:pt x="81" y="171"/>
                </a:cubicBezTo>
                <a:cubicBezTo>
                  <a:pt x="82" y="171"/>
                  <a:pt x="83" y="171"/>
                  <a:pt x="84" y="171"/>
                </a:cubicBezTo>
                <a:cubicBezTo>
                  <a:pt x="84" y="171"/>
                  <a:pt x="83" y="171"/>
                  <a:pt x="84" y="172"/>
                </a:cubicBezTo>
                <a:cubicBezTo>
                  <a:pt x="86" y="171"/>
                  <a:pt x="88" y="172"/>
                  <a:pt x="90" y="171"/>
                </a:cubicBezTo>
                <a:close/>
                <a:moveTo>
                  <a:pt x="90" y="169"/>
                </a:moveTo>
                <a:cubicBezTo>
                  <a:pt x="91" y="169"/>
                  <a:pt x="92" y="169"/>
                  <a:pt x="91" y="169"/>
                </a:cubicBezTo>
                <a:cubicBezTo>
                  <a:pt x="90" y="169"/>
                  <a:pt x="89" y="169"/>
                  <a:pt x="90" y="169"/>
                </a:cubicBezTo>
                <a:close/>
                <a:moveTo>
                  <a:pt x="100" y="171"/>
                </a:moveTo>
                <a:cubicBezTo>
                  <a:pt x="99" y="171"/>
                  <a:pt x="97" y="171"/>
                  <a:pt x="95" y="171"/>
                </a:cubicBezTo>
                <a:cubicBezTo>
                  <a:pt x="93" y="171"/>
                  <a:pt x="91" y="171"/>
                  <a:pt x="91" y="171"/>
                </a:cubicBezTo>
                <a:cubicBezTo>
                  <a:pt x="95" y="171"/>
                  <a:pt x="98" y="171"/>
                  <a:pt x="100" y="171"/>
                </a:cubicBezTo>
                <a:close/>
                <a:moveTo>
                  <a:pt x="94" y="168"/>
                </a:moveTo>
                <a:cubicBezTo>
                  <a:pt x="94" y="169"/>
                  <a:pt x="92" y="169"/>
                  <a:pt x="92" y="169"/>
                </a:cubicBezTo>
                <a:cubicBezTo>
                  <a:pt x="93" y="169"/>
                  <a:pt x="96" y="168"/>
                  <a:pt x="94" y="168"/>
                </a:cubicBezTo>
                <a:close/>
                <a:moveTo>
                  <a:pt x="108" y="166"/>
                </a:moveTo>
                <a:cubicBezTo>
                  <a:pt x="107" y="166"/>
                  <a:pt x="106" y="166"/>
                  <a:pt x="106" y="167"/>
                </a:cubicBezTo>
                <a:cubicBezTo>
                  <a:pt x="107" y="166"/>
                  <a:pt x="107" y="166"/>
                  <a:pt x="108" y="166"/>
                </a:cubicBezTo>
                <a:close/>
                <a:moveTo>
                  <a:pt x="84" y="167"/>
                </a:moveTo>
                <a:cubicBezTo>
                  <a:pt x="85" y="168"/>
                  <a:pt x="85" y="168"/>
                  <a:pt x="86" y="168"/>
                </a:cubicBezTo>
                <a:cubicBezTo>
                  <a:pt x="89" y="168"/>
                  <a:pt x="92" y="168"/>
                  <a:pt x="95" y="168"/>
                </a:cubicBezTo>
                <a:cubicBezTo>
                  <a:pt x="98" y="168"/>
                  <a:pt x="101" y="167"/>
                  <a:pt x="105" y="167"/>
                </a:cubicBezTo>
                <a:cubicBezTo>
                  <a:pt x="104" y="167"/>
                  <a:pt x="102" y="167"/>
                  <a:pt x="100" y="167"/>
                </a:cubicBezTo>
                <a:cubicBezTo>
                  <a:pt x="98" y="167"/>
                  <a:pt x="96" y="168"/>
                  <a:pt x="95" y="168"/>
                </a:cubicBezTo>
                <a:cubicBezTo>
                  <a:pt x="98" y="167"/>
                  <a:pt x="101" y="167"/>
                  <a:pt x="103" y="166"/>
                </a:cubicBezTo>
                <a:cubicBezTo>
                  <a:pt x="106" y="166"/>
                  <a:pt x="108" y="166"/>
                  <a:pt x="111" y="165"/>
                </a:cubicBezTo>
                <a:cubicBezTo>
                  <a:pt x="112" y="165"/>
                  <a:pt x="114" y="164"/>
                  <a:pt x="116" y="164"/>
                </a:cubicBezTo>
                <a:cubicBezTo>
                  <a:pt x="116" y="163"/>
                  <a:pt x="116" y="163"/>
                  <a:pt x="117" y="163"/>
                </a:cubicBezTo>
                <a:cubicBezTo>
                  <a:pt x="117" y="163"/>
                  <a:pt x="117" y="163"/>
                  <a:pt x="118" y="163"/>
                </a:cubicBezTo>
                <a:cubicBezTo>
                  <a:pt x="119" y="162"/>
                  <a:pt x="120" y="162"/>
                  <a:pt x="121" y="162"/>
                </a:cubicBezTo>
                <a:cubicBezTo>
                  <a:pt x="122" y="161"/>
                  <a:pt x="122" y="161"/>
                  <a:pt x="123" y="161"/>
                </a:cubicBezTo>
                <a:cubicBezTo>
                  <a:pt x="124" y="161"/>
                  <a:pt x="125" y="160"/>
                  <a:pt x="127" y="159"/>
                </a:cubicBezTo>
                <a:cubicBezTo>
                  <a:pt x="128" y="159"/>
                  <a:pt x="129" y="158"/>
                  <a:pt x="130" y="158"/>
                </a:cubicBezTo>
                <a:cubicBezTo>
                  <a:pt x="130" y="158"/>
                  <a:pt x="130" y="158"/>
                  <a:pt x="130" y="157"/>
                </a:cubicBezTo>
                <a:cubicBezTo>
                  <a:pt x="130" y="157"/>
                  <a:pt x="130" y="158"/>
                  <a:pt x="130" y="158"/>
                </a:cubicBezTo>
                <a:cubicBezTo>
                  <a:pt x="130" y="158"/>
                  <a:pt x="131" y="157"/>
                  <a:pt x="131" y="157"/>
                </a:cubicBezTo>
                <a:cubicBezTo>
                  <a:pt x="130" y="158"/>
                  <a:pt x="129" y="158"/>
                  <a:pt x="128" y="158"/>
                </a:cubicBezTo>
                <a:cubicBezTo>
                  <a:pt x="127" y="159"/>
                  <a:pt x="125" y="159"/>
                  <a:pt x="124" y="160"/>
                </a:cubicBezTo>
                <a:cubicBezTo>
                  <a:pt x="124" y="160"/>
                  <a:pt x="123" y="160"/>
                  <a:pt x="123" y="160"/>
                </a:cubicBezTo>
                <a:cubicBezTo>
                  <a:pt x="120" y="162"/>
                  <a:pt x="117" y="163"/>
                  <a:pt x="114" y="164"/>
                </a:cubicBezTo>
                <a:cubicBezTo>
                  <a:pt x="111" y="164"/>
                  <a:pt x="108" y="165"/>
                  <a:pt x="106" y="165"/>
                </a:cubicBezTo>
                <a:cubicBezTo>
                  <a:pt x="106" y="166"/>
                  <a:pt x="105" y="166"/>
                  <a:pt x="104" y="166"/>
                </a:cubicBezTo>
                <a:cubicBezTo>
                  <a:pt x="104" y="166"/>
                  <a:pt x="103" y="166"/>
                  <a:pt x="102" y="166"/>
                </a:cubicBezTo>
                <a:cubicBezTo>
                  <a:pt x="101" y="167"/>
                  <a:pt x="100" y="166"/>
                  <a:pt x="100" y="167"/>
                </a:cubicBezTo>
                <a:cubicBezTo>
                  <a:pt x="101" y="166"/>
                  <a:pt x="100" y="167"/>
                  <a:pt x="99" y="167"/>
                </a:cubicBezTo>
                <a:cubicBezTo>
                  <a:pt x="97" y="167"/>
                  <a:pt x="94" y="167"/>
                  <a:pt x="92" y="167"/>
                </a:cubicBezTo>
                <a:cubicBezTo>
                  <a:pt x="89" y="167"/>
                  <a:pt x="86" y="167"/>
                  <a:pt x="84" y="167"/>
                </a:cubicBezTo>
                <a:close/>
                <a:moveTo>
                  <a:pt x="81" y="165"/>
                </a:moveTo>
                <a:cubicBezTo>
                  <a:pt x="84" y="166"/>
                  <a:pt x="81" y="166"/>
                  <a:pt x="83" y="166"/>
                </a:cubicBezTo>
                <a:cubicBezTo>
                  <a:pt x="84" y="166"/>
                  <a:pt x="85" y="166"/>
                  <a:pt x="87" y="166"/>
                </a:cubicBezTo>
                <a:cubicBezTo>
                  <a:pt x="87" y="166"/>
                  <a:pt x="89" y="165"/>
                  <a:pt x="90" y="16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91" y="166"/>
                  <a:pt x="90" y="165"/>
                  <a:pt x="92" y="165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4" y="166"/>
                  <a:pt x="94" y="165"/>
                  <a:pt x="94" y="165"/>
                </a:cubicBezTo>
                <a:cubicBezTo>
                  <a:pt x="93" y="165"/>
                  <a:pt x="93" y="165"/>
                  <a:pt x="92" y="165"/>
                </a:cubicBezTo>
                <a:cubicBezTo>
                  <a:pt x="90" y="165"/>
                  <a:pt x="87" y="165"/>
                  <a:pt x="86" y="165"/>
                </a:cubicBezTo>
                <a:cubicBezTo>
                  <a:pt x="86" y="165"/>
                  <a:pt x="87" y="165"/>
                  <a:pt x="87" y="165"/>
                </a:cubicBezTo>
                <a:cubicBezTo>
                  <a:pt x="86" y="165"/>
                  <a:pt x="85" y="165"/>
                  <a:pt x="84" y="164"/>
                </a:cubicBezTo>
                <a:cubicBezTo>
                  <a:pt x="84" y="165"/>
                  <a:pt x="83" y="165"/>
                  <a:pt x="84" y="165"/>
                </a:cubicBezTo>
                <a:cubicBezTo>
                  <a:pt x="87" y="165"/>
                  <a:pt x="86" y="166"/>
                  <a:pt x="85" y="166"/>
                </a:cubicBezTo>
                <a:cubicBezTo>
                  <a:pt x="85" y="166"/>
                  <a:pt x="84" y="165"/>
                  <a:pt x="83" y="165"/>
                </a:cubicBezTo>
                <a:cubicBezTo>
                  <a:pt x="82" y="165"/>
                  <a:pt x="82" y="165"/>
                  <a:pt x="81" y="165"/>
                </a:cubicBezTo>
                <a:close/>
                <a:moveTo>
                  <a:pt x="78" y="164"/>
                </a:moveTo>
                <a:cubicBezTo>
                  <a:pt x="78" y="165"/>
                  <a:pt x="79" y="165"/>
                  <a:pt x="81" y="165"/>
                </a:cubicBezTo>
                <a:cubicBezTo>
                  <a:pt x="83" y="165"/>
                  <a:pt x="79" y="164"/>
                  <a:pt x="78" y="164"/>
                </a:cubicBezTo>
                <a:close/>
                <a:moveTo>
                  <a:pt x="68" y="162"/>
                </a:moveTo>
                <a:cubicBezTo>
                  <a:pt x="66" y="161"/>
                  <a:pt x="65" y="161"/>
                  <a:pt x="65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6" y="161"/>
                  <a:pt x="65" y="160"/>
                </a:cubicBezTo>
                <a:cubicBezTo>
                  <a:pt x="65" y="161"/>
                  <a:pt x="65" y="160"/>
                  <a:pt x="64" y="160"/>
                </a:cubicBezTo>
                <a:cubicBezTo>
                  <a:pt x="64" y="161"/>
                  <a:pt x="65" y="161"/>
                  <a:pt x="65" y="161"/>
                </a:cubicBezTo>
                <a:cubicBezTo>
                  <a:pt x="64" y="161"/>
                  <a:pt x="61" y="160"/>
                  <a:pt x="61" y="161"/>
                </a:cubicBezTo>
                <a:cubicBezTo>
                  <a:pt x="63" y="161"/>
                  <a:pt x="65" y="161"/>
                  <a:pt x="65" y="162"/>
                </a:cubicBezTo>
                <a:cubicBezTo>
                  <a:pt x="64" y="161"/>
                  <a:pt x="63" y="161"/>
                  <a:pt x="62" y="161"/>
                </a:cubicBezTo>
                <a:cubicBezTo>
                  <a:pt x="65" y="162"/>
                  <a:pt x="60" y="161"/>
                  <a:pt x="63" y="162"/>
                </a:cubicBezTo>
                <a:cubicBezTo>
                  <a:pt x="62" y="161"/>
                  <a:pt x="65" y="163"/>
                  <a:pt x="65" y="163"/>
                </a:cubicBezTo>
                <a:cubicBezTo>
                  <a:pt x="64" y="163"/>
                  <a:pt x="63" y="162"/>
                  <a:pt x="63" y="163"/>
                </a:cubicBezTo>
                <a:cubicBezTo>
                  <a:pt x="65" y="163"/>
                  <a:pt x="65" y="163"/>
                  <a:pt x="67" y="163"/>
                </a:cubicBezTo>
                <a:cubicBezTo>
                  <a:pt x="67" y="163"/>
                  <a:pt x="65" y="163"/>
                  <a:pt x="65" y="163"/>
                </a:cubicBezTo>
                <a:cubicBezTo>
                  <a:pt x="66" y="164"/>
                  <a:pt x="68" y="164"/>
                  <a:pt x="69" y="164"/>
                </a:cubicBezTo>
                <a:cubicBezTo>
                  <a:pt x="71" y="165"/>
                  <a:pt x="72" y="165"/>
                  <a:pt x="74" y="165"/>
                </a:cubicBezTo>
                <a:cubicBezTo>
                  <a:pt x="74" y="165"/>
                  <a:pt x="77" y="166"/>
                  <a:pt x="79" y="166"/>
                </a:cubicBezTo>
                <a:cubicBezTo>
                  <a:pt x="77" y="165"/>
                  <a:pt x="73" y="164"/>
                  <a:pt x="69" y="163"/>
                </a:cubicBezTo>
                <a:cubicBezTo>
                  <a:pt x="69" y="163"/>
                  <a:pt x="69" y="164"/>
                  <a:pt x="68" y="163"/>
                </a:cubicBezTo>
                <a:cubicBezTo>
                  <a:pt x="67" y="163"/>
                  <a:pt x="67" y="163"/>
                  <a:pt x="68" y="163"/>
                </a:cubicBezTo>
                <a:cubicBezTo>
                  <a:pt x="69" y="163"/>
                  <a:pt x="69" y="163"/>
                  <a:pt x="68" y="162"/>
                </a:cubicBezTo>
                <a:close/>
                <a:moveTo>
                  <a:pt x="69" y="139"/>
                </a:moveTo>
                <a:cubicBezTo>
                  <a:pt x="69" y="140"/>
                  <a:pt x="71" y="140"/>
                  <a:pt x="69" y="139"/>
                </a:cubicBezTo>
                <a:cubicBezTo>
                  <a:pt x="69" y="139"/>
                  <a:pt x="69" y="139"/>
                  <a:pt x="69" y="139"/>
                </a:cubicBezTo>
                <a:close/>
                <a:moveTo>
                  <a:pt x="63" y="156"/>
                </a:moveTo>
                <a:cubicBezTo>
                  <a:pt x="63" y="157"/>
                  <a:pt x="66" y="158"/>
                  <a:pt x="67" y="158"/>
                </a:cubicBezTo>
                <a:cubicBezTo>
                  <a:pt x="68" y="158"/>
                  <a:pt x="67" y="158"/>
                  <a:pt x="68" y="158"/>
                </a:cubicBezTo>
                <a:lnTo>
                  <a:pt x="63" y="156"/>
                </a:lnTo>
                <a:close/>
                <a:moveTo>
                  <a:pt x="64" y="159"/>
                </a:moveTo>
                <a:cubicBezTo>
                  <a:pt x="64" y="159"/>
                  <a:pt x="63" y="158"/>
                  <a:pt x="62" y="158"/>
                </a:cubicBezTo>
                <a:cubicBezTo>
                  <a:pt x="61" y="158"/>
                  <a:pt x="63" y="159"/>
                  <a:pt x="64" y="159"/>
                </a:cubicBezTo>
                <a:close/>
                <a:moveTo>
                  <a:pt x="48" y="153"/>
                </a:moveTo>
                <a:cubicBezTo>
                  <a:pt x="48" y="153"/>
                  <a:pt x="48" y="153"/>
                  <a:pt x="48" y="153"/>
                </a:cubicBezTo>
                <a:cubicBezTo>
                  <a:pt x="51" y="154"/>
                  <a:pt x="54" y="156"/>
                  <a:pt x="56" y="157"/>
                </a:cubicBezTo>
                <a:cubicBezTo>
                  <a:pt x="57" y="158"/>
                  <a:pt x="59" y="158"/>
                  <a:pt x="60" y="159"/>
                </a:cubicBezTo>
                <a:cubicBezTo>
                  <a:pt x="62" y="159"/>
                  <a:pt x="63" y="160"/>
                  <a:pt x="65" y="160"/>
                </a:cubicBezTo>
                <a:cubicBezTo>
                  <a:pt x="64" y="160"/>
                  <a:pt x="62" y="159"/>
                  <a:pt x="60" y="158"/>
                </a:cubicBezTo>
                <a:cubicBezTo>
                  <a:pt x="58" y="158"/>
                  <a:pt x="56" y="157"/>
                  <a:pt x="57" y="156"/>
                </a:cubicBezTo>
                <a:cubicBezTo>
                  <a:pt x="56" y="156"/>
                  <a:pt x="55" y="156"/>
                  <a:pt x="55" y="156"/>
                </a:cubicBezTo>
                <a:cubicBezTo>
                  <a:pt x="55" y="155"/>
                  <a:pt x="56" y="156"/>
                  <a:pt x="56" y="155"/>
                </a:cubicBezTo>
                <a:cubicBezTo>
                  <a:pt x="53" y="155"/>
                  <a:pt x="53" y="154"/>
                  <a:pt x="51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48" y="151"/>
                  <a:pt x="49" y="152"/>
                  <a:pt x="49" y="153"/>
                </a:cubicBezTo>
                <a:cubicBezTo>
                  <a:pt x="52" y="154"/>
                  <a:pt x="53" y="155"/>
                  <a:pt x="55" y="156"/>
                </a:cubicBezTo>
                <a:cubicBezTo>
                  <a:pt x="52" y="155"/>
                  <a:pt x="50" y="154"/>
                  <a:pt x="48" y="153"/>
                </a:cubicBezTo>
                <a:close/>
                <a:moveTo>
                  <a:pt x="43" y="153"/>
                </a:moveTo>
                <a:cubicBezTo>
                  <a:pt x="43" y="153"/>
                  <a:pt x="44" y="154"/>
                  <a:pt x="45" y="154"/>
                </a:cubicBezTo>
                <a:cubicBezTo>
                  <a:pt x="46" y="155"/>
                  <a:pt x="48" y="156"/>
                  <a:pt x="48" y="156"/>
                </a:cubicBezTo>
                <a:cubicBezTo>
                  <a:pt x="45" y="154"/>
                  <a:pt x="45" y="154"/>
                  <a:pt x="43" y="153"/>
                </a:cubicBezTo>
                <a:close/>
                <a:moveTo>
                  <a:pt x="63" y="119"/>
                </a:moveTo>
                <a:cubicBezTo>
                  <a:pt x="63" y="119"/>
                  <a:pt x="64" y="119"/>
                  <a:pt x="64" y="119"/>
                </a:cubicBezTo>
                <a:cubicBezTo>
                  <a:pt x="64" y="119"/>
                  <a:pt x="63" y="118"/>
                  <a:pt x="63" y="119"/>
                </a:cubicBezTo>
                <a:close/>
                <a:moveTo>
                  <a:pt x="42" y="152"/>
                </a:moveTo>
                <a:cubicBezTo>
                  <a:pt x="42" y="152"/>
                  <a:pt x="40" y="151"/>
                  <a:pt x="41" y="151"/>
                </a:cubicBezTo>
                <a:cubicBezTo>
                  <a:pt x="39" y="150"/>
                  <a:pt x="39" y="150"/>
                  <a:pt x="39" y="150"/>
                </a:cubicBezTo>
                <a:cubicBezTo>
                  <a:pt x="40" y="151"/>
                  <a:pt x="40" y="151"/>
                  <a:pt x="41" y="151"/>
                </a:cubicBezTo>
                <a:cubicBezTo>
                  <a:pt x="41" y="151"/>
                  <a:pt x="42" y="152"/>
                  <a:pt x="41" y="151"/>
                </a:cubicBezTo>
                <a:cubicBezTo>
                  <a:pt x="42" y="152"/>
                  <a:pt x="43" y="153"/>
                  <a:pt x="42" y="152"/>
                </a:cubicBezTo>
                <a:close/>
                <a:moveTo>
                  <a:pt x="43" y="148"/>
                </a:moveTo>
                <a:cubicBezTo>
                  <a:pt x="42" y="148"/>
                  <a:pt x="42" y="148"/>
                  <a:pt x="42" y="148"/>
                </a:cubicBezTo>
                <a:cubicBezTo>
                  <a:pt x="42" y="148"/>
                  <a:pt x="42" y="148"/>
                  <a:pt x="43" y="148"/>
                </a:cubicBezTo>
                <a:cubicBezTo>
                  <a:pt x="44" y="149"/>
                  <a:pt x="45" y="149"/>
                  <a:pt x="43" y="148"/>
                </a:cubicBezTo>
                <a:close/>
                <a:moveTo>
                  <a:pt x="40" y="147"/>
                </a:moveTo>
                <a:cubicBezTo>
                  <a:pt x="40" y="147"/>
                  <a:pt x="41" y="147"/>
                  <a:pt x="42" y="148"/>
                </a:cubicBezTo>
                <a:cubicBezTo>
                  <a:pt x="42" y="147"/>
                  <a:pt x="43" y="147"/>
                  <a:pt x="42" y="146"/>
                </a:cubicBezTo>
                <a:cubicBezTo>
                  <a:pt x="41" y="146"/>
                  <a:pt x="40" y="146"/>
                  <a:pt x="40" y="147"/>
                </a:cubicBezTo>
                <a:close/>
                <a:moveTo>
                  <a:pt x="32" y="150"/>
                </a:moveTo>
                <a:cubicBezTo>
                  <a:pt x="33" y="151"/>
                  <a:pt x="33" y="151"/>
                  <a:pt x="34" y="151"/>
                </a:cubicBezTo>
                <a:cubicBezTo>
                  <a:pt x="33" y="151"/>
                  <a:pt x="36" y="152"/>
                  <a:pt x="34" y="151"/>
                </a:cubicBezTo>
                <a:cubicBezTo>
                  <a:pt x="34" y="151"/>
                  <a:pt x="33" y="150"/>
                  <a:pt x="32" y="150"/>
                </a:cubicBezTo>
                <a:close/>
                <a:moveTo>
                  <a:pt x="57" y="115"/>
                </a:move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8" y="115"/>
                  <a:pt x="57" y="115"/>
                </a:cubicBezTo>
                <a:cubicBezTo>
                  <a:pt x="58" y="115"/>
                  <a:pt x="57" y="115"/>
                  <a:pt x="57" y="115"/>
                </a:cubicBezTo>
                <a:close/>
                <a:moveTo>
                  <a:pt x="33" y="141"/>
                </a:moveTo>
                <a:cubicBezTo>
                  <a:pt x="35" y="142"/>
                  <a:pt x="36" y="144"/>
                  <a:pt x="37" y="144"/>
                </a:cubicBezTo>
                <a:cubicBezTo>
                  <a:pt x="36" y="143"/>
                  <a:pt x="35" y="142"/>
                  <a:pt x="34" y="141"/>
                </a:cubicBezTo>
                <a:cubicBezTo>
                  <a:pt x="34" y="141"/>
                  <a:pt x="33" y="140"/>
                  <a:pt x="33" y="141"/>
                </a:cubicBezTo>
                <a:close/>
                <a:moveTo>
                  <a:pt x="15" y="117"/>
                </a:moveTo>
                <a:cubicBezTo>
                  <a:pt x="15" y="117"/>
                  <a:pt x="15" y="118"/>
                  <a:pt x="15" y="117"/>
                </a:cubicBezTo>
                <a:cubicBezTo>
                  <a:pt x="15" y="117"/>
                  <a:pt x="14" y="116"/>
                  <a:pt x="15" y="117"/>
                </a:cubicBezTo>
                <a:close/>
                <a:moveTo>
                  <a:pt x="38" y="94"/>
                </a:move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4"/>
                  <a:pt x="38" y="94"/>
                </a:cubicBezTo>
                <a:close/>
                <a:moveTo>
                  <a:pt x="7" y="64"/>
                </a:moveTo>
                <a:cubicBezTo>
                  <a:pt x="8" y="62"/>
                  <a:pt x="7" y="62"/>
                  <a:pt x="7" y="64"/>
                </a:cubicBezTo>
                <a:cubicBezTo>
                  <a:pt x="7" y="64"/>
                  <a:pt x="7" y="64"/>
                  <a:pt x="7" y="64"/>
                </a:cubicBezTo>
                <a:close/>
                <a:moveTo>
                  <a:pt x="8" y="63"/>
                </a:move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8" y="64"/>
                  <a:pt x="7" y="65"/>
                </a:cubicBezTo>
                <a:cubicBezTo>
                  <a:pt x="7" y="67"/>
                  <a:pt x="7" y="70"/>
                  <a:pt x="7" y="71"/>
                </a:cubicBezTo>
                <a:cubicBezTo>
                  <a:pt x="7" y="71"/>
                  <a:pt x="6" y="71"/>
                  <a:pt x="6" y="72"/>
                </a:cubicBezTo>
                <a:cubicBezTo>
                  <a:pt x="6" y="75"/>
                  <a:pt x="6" y="79"/>
                  <a:pt x="6" y="82"/>
                </a:cubicBezTo>
                <a:cubicBezTo>
                  <a:pt x="6" y="85"/>
                  <a:pt x="7" y="87"/>
                  <a:pt x="7" y="90"/>
                </a:cubicBezTo>
                <a:cubicBezTo>
                  <a:pt x="7" y="89"/>
                  <a:pt x="7" y="88"/>
                  <a:pt x="7" y="87"/>
                </a:cubicBezTo>
                <a:cubicBezTo>
                  <a:pt x="6" y="80"/>
                  <a:pt x="6" y="72"/>
                  <a:pt x="8" y="63"/>
                </a:cubicBezTo>
                <a:close/>
                <a:moveTo>
                  <a:pt x="16" y="48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5" y="51"/>
                </a:cubicBezTo>
                <a:cubicBezTo>
                  <a:pt x="15" y="51"/>
                  <a:pt x="17" y="49"/>
                  <a:pt x="16" y="48"/>
                </a:cubicBezTo>
                <a:close/>
                <a:moveTo>
                  <a:pt x="43" y="58"/>
                </a:moveTo>
                <a:cubicBezTo>
                  <a:pt x="42" y="59"/>
                  <a:pt x="42" y="60"/>
                  <a:pt x="42" y="61"/>
                </a:cubicBezTo>
                <a:cubicBezTo>
                  <a:pt x="42" y="60"/>
                  <a:pt x="43" y="59"/>
                  <a:pt x="43" y="58"/>
                </a:cubicBezTo>
                <a:close/>
                <a:moveTo>
                  <a:pt x="20" y="42"/>
                </a:moveTo>
                <a:cubicBezTo>
                  <a:pt x="19" y="42"/>
                  <a:pt x="20" y="40"/>
                  <a:pt x="19" y="42"/>
                </a:cubicBezTo>
                <a:cubicBezTo>
                  <a:pt x="19" y="42"/>
                  <a:pt x="20" y="42"/>
                  <a:pt x="19" y="44"/>
                </a:cubicBezTo>
                <a:cubicBezTo>
                  <a:pt x="18" y="45"/>
                  <a:pt x="19" y="42"/>
                  <a:pt x="18" y="45"/>
                </a:cubicBezTo>
                <a:cubicBezTo>
                  <a:pt x="18" y="44"/>
                  <a:pt x="17" y="46"/>
                  <a:pt x="18" y="45"/>
                </a:cubicBezTo>
                <a:cubicBezTo>
                  <a:pt x="18" y="44"/>
                  <a:pt x="19" y="43"/>
                  <a:pt x="20" y="42"/>
                </a:cubicBezTo>
                <a:close/>
                <a:moveTo>
                  <a:pt x="22" y="41"/>
                </a:moveTo>
                <a:cubicBezTo>
                  <a:pt x="21" y="41"/>
                  <a:pt x="21" y="42"/>
                  <a:pt x="21" y="43"/>
                </a:cubicBezTo>
                <a:cubicBezTo>
                  <a:pt x="21" y="43"/>
                  <a:pt x="22" y="41"/>
                  <a:pt x="22" y="41"/>
                </a:cubicBezTo>
                <a:close/>
                <a:moveTo>
                  <a:pt x="36" y="25"/>
                </a:moveTo>
                <a:cubicBezTo>
                  <a:pt x="36" y="25"/>
                  <a:pt x="35" y="25"/>
                  <a:pt x="35" y="26"/>
                </a:cubicBezTo>
                <a:cubicBezTo>
                  <a:pt x="35" y="26"/>
                  <a:pt x="35" y="26"/>
                  <a:pt x="34" y="27"/>
                </a:cubicBezTo>
                <a:cubicBezTo>
                  <a:pt x="35" y="26"/>
                  <a:pt x="35" y="26"/>
                  <a:pt x="36" y="25"/>
                </a:cubicBezTo>
                <a:close/>
                <a:moveTo>
                  <a:pt x="39" y="22"/>
                </a:moveTo>
                <a:cubicBezTo>
                  <a:pt x="40" y="22"/>
                  <a:pt x="41" y="22"/>
                  <a:pt x="41" y="21"/>
                </a:cubicBezTo>
                <a:cubicBezTo>
                  <a:pt x="42" y="20"/>
                  <a:pt x="40" y="21"/>
                  <a:pt x="39" y="22"/>
                </a:cubicBezTo>
                <a:close/>
                <a:moveTo>
                  <a:pt x="44" y="18"/>
                </a:moveTo>
                <a:cubicBezTo>
                  <a:pt x="42" y="18"/>
                  <a:pt x="43" y="18"/>
                  <a:pt x="42" y="19"/>
                </a:cubicBezTo>
                <a:cubicBezTo>
                  <a:pt x="40" y="20"/>
                  <a:pt x="38" y="21"/>
                  <a:pt x="36" y="23"/>
                </a:cubicBezTo>
                <a:cubicBezTo>
                  <a:pt x="34" y="25"/>
                  <a:pt x="32" y="27"/>
                  <a:pt x="31" y="29"/>
                </a:cubicBezTo>
                <a:cubicBezTo>
                  <a:pt x="29" y="30"/>
                  <a:pt x="29" y="31"/>
                  <a:pt x="29" y="31"/>
                </a:cubicBezTo>
                <a:cubicBezTo>
                  <a:pt x="28" y="32"/>
                  <a:pt x="28" y="32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6" y="34"/>
                  <a:pt x="26" y="34"/>
                </a:cubicBezTo>
                <a:cubicBezTo>
                  <a:pt x="27" y="34"/>
                  <a:pt x="27" y="34"/>
                  <a:pt x="27" y="33"/>
                </a:cubicBezTo>
                <a:cubicBezTo>
                  <a:pt x="29" y="32"/>
                  <a:pt x="30" y="30"/>
                  <a:pt x="31" y="29"/>
                </a:cubicBezTo>
                <a:cubicBezTo>
                  <a:pt x="32" y="28"/>
                  <a:pt x="33" y="27"/>
                  <a:pt x="34" y="26"/>
                </a:cubicBezTo>
                <a:cubicBezTo>
                  <a:pt x="36" y="24"/>
                  <a:pt x="38" y="22"/>
                  <a:pt x="41" y="20"/>
                </a:cubicBezTo>
                <a:cubicBezTo>
                  <a:pt x="42" y="19"/>
                  <a:pt x="42" y="19"/>
                  <a:pt x="44" y="18"/>
                </a:cubicBezTo>
                <a:close/>
                <a:moveTo>
                  <a:pt x="50" y="14"/>
                </a:moveTo>
                <a:cubicBezTo>
                  <a:pt x="50" y="14"/>
                  <a:pt x="49" y="14"/>
                  <a:pt x="47" y="15"/>
                </a:cubicBezTo>
                <a:cubicBezTo>
                  <a:pt x="48" y="15"/>
                  <a:pt x="47" y="15"/>
                  <a:pt x="47" y="16"/>
                </a:cubicBezTo>
                <a:cubicBezTo>
                  <a:pt x="48" y="15"/>
                  <a:pt x="49" y="15"/>
                  <a:pt x="50" y="14"/>
                </a:cubicBezTo>
                <a:cubicBezTo>
                  <a:pt x="50" y="14"/>
                  <a:pt x="51" y="13"/>
                  <a:pt x="50" y="14"/>
                </a:cubicBezTo>
                <a:close/>
                <a:moveTo>
                  <a:pt x="52" y="14"/>
                </a:moveTo>
                <a:cubicBezTo>
                  <a:pt x="52" y="14"/>
                  <a:pt x="51" y="15"/>
                  <a:pt x="52" y="15"/>
                </a:cubicBezTo>
                <a:cubicBezTo>
                  <a:pt x="51" y="15"/>
                  <a:pt x="53" y="13"/>
                  <a:pt x="52" y="14"/>
                </a:cubicBezTo>
                <a:close/>
                <a:moveTo>
                  <a:pt x="68" y="36"/>
                </a:moveTo>
                <a:cubicBezTo>
                  <a:pt x="68" y="37"/>
                  <a:pt x="68" y="37"/>
                  <a:pt x="68" y="36"/>
                </a:cubicBezTo>
                <a:cubicBezTo>
                  <a:pt x="67" y="37"/>
                  <a:pt x="67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7" y="37"/>
                  <a:pt x="67" y="37"/>
                </a:cubicBezTo>
                <a:cubicBezTo>
                  <a:pt x="67" y="37"/>
                  <a:pt x="68" y="37"/>
                  <a:pt x="68" y="36"/>
                </a:cubicBezTo>
                <a:close/>
                <a:moveTo>
                  <a:pt x="72" y="34"/>
                </a:move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1" y="35"/>
                  <a:pt x="72" y="34"/>
                </a:cubicBezTo>
                <a:close/>
                <a:moveTo>
                  <a:pt x="76" y="34"/>
                </a:move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4"/>
                  <a:pt x="76" y="34"/>
                  <a:pt x="76" y="34"/>
                </a:cubicBezTo>
                <a:close/>
                <a:moveTo>
                  <a:pt x="82" y="9"/>
                </a:moveTo>
                <a:cubicBezTo>
                  <a:pt x="83" y="9"/>
                  <a:pt x="83" y="9"/>
                  <a:pt x="84" y="9"/>
                </a:cubicBezTo>
                <a:cubicBezTo>
                  <a:pt x="84" y="9"/>
                  <a:pt x="85" y="9"/>
                  <a:pt x="86" y="9"/>
                </a:cubicBezTo>
                <a:cubicBezTo>
                  <a:pt x="85" y="8"/>
                  <a:pt x="84" y="8"/>
                  <a:pt x="84" y="8"/>
                </a:cubicBezTo>
                <a:cubicBezTo>
                  <a:pt x="85" y="9"/>
                  <a:pt x="82" y="9"/>
                  <a:pt x="82" y="9"/>
                </a:cubicBezTo>
                <a:close/>
                <a:moveTo>
                  <a:pt x="83" y="24"/>
                </a:moveTo>
                <a:cubicBezTo>
                  <a:pt x="83" y="24"/>
                  <a:pt x="83" y="24"/>
                  <a:pt x="83" y="24"/>
                </a:cubicBezTo>
                <a:cubicBezTo>
                  <a:pt x="83" y="23"/>
                  <a:pt x="83" y="23"/>
                  <a:pt x="82" y="23"/>
                </a:cubicBezTo>
                <a:cubicBezTo>
                  <a:pt x="81" y="24"/>
                  <a:pt x="82" y="24"/>
                  <a:pt x="83" y="24"/>
                </a:cubicBezTo>
                <a:close/>
                <a:moveTo>
                  <a:pt x="81" y="31"/>
                </a:moveTo>
                <a:cubicBezTo>
                  <a:pt x="81" y="31"/>
                  <a:pt x="82" y="31"/>
                  <a:pt x="81" y="31"/>
                </a:cubicBezTo>
                <a:cubicBezTo>
                  <a:pt x="81" y="31"/>
                  <a:pt x="80" y="31"/>
                  <a:pt x="81" y="31"/>
                </a:cubicBezTo>
                <a:close/>
                <a:moveTo>
                  <a:pt x="74" y="34"/>
                </a:moveTo>
                <a:cubicBezTo>
                  <a:pt x="75" y="34"/>
                  <a:pt x="75" y="34"/>
                  <a:pt x="75" y="35"/>
                </a:cubicBezTo>
                <a:cubicBezTo>
                  <a:pt x="75" y="34"/>
                  <a:pt x="76" y="34"/>
                  <a:pt x="76" y="34"/>
                </a:cubicBezTo>
                <a:cubicBezTo>
                  <a:pt x="75" y="34"/>
                  <a:pt x="75" y="34"/>
                  <a:pt x="74" y="34"/>
                </a:cubicBezTo>
                <a:close/>
                <a:moveTo>
                  <a:pt x="74" y="6"/>
                </a:moveTo>
                <a:cubicBezTo>
                  <a:pt x="72" y="6"/>
                  <a:pt x="70" y="6"/>
                  <a:pt x="68" y="7"/>
                </a:cubicBezTo>
                <a:cubicBezTo>
                  <a:pt x="69" y="7"/>
                  <a:pt x="70" y="7"/>
                  <a:pt x="72" y="7"/>
                </a:cubicBezTo>
                <a:cubicBezTo>
                  <a:pt x="72" y="6"/>
                  <a:pt x="74" y="6"/>
                  <a:pt x="74" y="6"/>
                </a:cubicBezTo>
                <a:close/>
                <a:moveTo>
                  <a:pt x="82" y="31"/>
                </a:moveTo>
                <a:cubicBezTo>
                  <a:pt x="82" y="31"/>
                  <a:pt x="82" y="31"/>
                  <a:pt x="81" y="31"/>
                </a:cubicBezTo>
                <a:cubicBezTo>
                  <a:pt x="81" y="31"/>
                  <a:pt x="80" y="32"/>
                  <a:pt x="80" y="31"/>
                </a:cubicBezTo>
                <a:cubicBezTo>
                  <a:pt x="80" y="32"/>
                  <a:pt x="78" y="32"/>
                  <a:pt x="78" y="32"/>
                </a:cubicBezTo>
                <a:cubicBezTo>
                  <a:pt x="80" y="32"/>
                  <a:pt x="81" y="32"/>
                  <a:pt x="82" y="31"/>
                </a:cubicBezTo>
                <a:close/>
                <a:moveTo>
                  <a:pt x="85" y="31"/>
                </a:moveTo>
                <a:cubicBezTo>
                  <a:pt x="84" y="31"/>
                  <a:pt x="84" y="31"/>
                  <a:pt x="84" y="30"/>
                </a:cubicBezTo>
                <a:cubicBezTo>
                  <a:pt x="83" y="31"/>
                  <a:pt x="83" y="31"/>
                  <a:pt x="82" y="31"/>
                </a:cubicBezTo>
                <a:cubicBezTo>
                  <a:pt x="82" y="31"/>
                  <a:pt x="82" y="31"/>
                  <a:pt x="83" y="31"/>
                </a:cubicBezTo>
                <a:cubicBezTo>
                  <a:pt x="84" y="31"/>
                  <a:pt x="84" y="31"/>
                  <a:pt x="85" y="31"/>
                </a:cubicBezTo>
                <a:close/>
                <a:moveTo>
                  <a:pt x="85" y="23"/>
                </a:moveTo>
                <a:cubicBezTo>
                  <a:pt x="85" y="23"/>
                  <a:pt x="83" y="23"/>
                  <a:pt x="83" y="23"/>
                </a:cubicBezTo>
                <a:cubicBezTo>
                  <a:pt x="84" y="24"/>
                  <a:pt x="85" y="24"/>
                  <a:pt x="85" y="23"/>
                </a:cubicBezTo>
                <a:close/>
                <a:moveTo>
                  <a:pt x="89" y="31"/>
                </a:moveTo>
                <a:cubicBezTo>
                  <a:pt x="87" y="31"/>
                  <a:pt x="86" y="30"/>
                  <a:pt x="86" y="31"/>
                </a:cubicBezTo>
                <a:cubicBezTo>
                  <a:pt x="87" y="31"/>
                  <a:pt x="89" y="31"/>
                  <a:pt x="89" y="31"/>
                </a:cubicBezTo>
                <a:close/>
                <a:moveTo>
                  <a:pt x="92" y="32"/>
                </a:moveTo>
                <a:cubicBezTo>
                  <a:pt x="93" y="32"/>
                  <a:pt x="92" y="32"/>
                  <a:pt x="93" y="32"/>
                </a:cubicBezTo>
                <a:cubicBezTo>
                  <a:pt x="93" y="32"/>
                  <a:pt x="93" y="31"/>
                  <a:pt x="92" y="32"/>
                </a:cubicBezTo>
                <a:close/>
                <a:moveTo>
                  <a:pt x="95" y="32"/>
                </a:moveTo>
                <a:cubicBezTo>
                  <a:pt x="94" y="32"/>
                  <a:pt x="94" y="32"/>
                  <a:pt x="95" y="32"/>
                </a:cubicBezTo>
                <a:close/>
                <a:moveTo>
                  <a:pt x="97" y="22"/>
                </a:move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6" y="22"/>
                  <a:pt x="97" y="22"/>
                </a:cubicBezTo>
                <a:close/>
                <a:moveTo>
                  <a:pt x="99" y="24"/>
                </a:moveTo>
                <a:cubicBezTo>
                  <a:pt x="99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lose/>
                <a:moveTo>
                  <a:pt x="116" y="30"/>
                </a:moveTo>
                <a:cubicBezTo>
                  <a:pt x="116" y="30"/>
                  <a:pt x="117" y="30"/>
                  <a:pt x="118" y="31"/>
                </a:cubicBezTo>
                <a:cubicBezTo>
                  <a:pt x="118" y="31"/>
                  <a:pt x="119" y="32"/>
                  <a:pt x="120" y="32"/>
                </a:cubicBezTo>
                <a:cubicBezTo>
                  <a:pt x="119" y="32"/>
                  <a:pt x="119" y="32"/>
                  <a:pt x="120" y="32"/>
                </a:cubicBezTo>
                <a:cubicBezTo>
                  <a:pt x="118" y="31"/>
                  <a:pt x="118" y="31"/>
                  <a:pt x="118" y="30"/>
                </a:cubicBezTo>
                <a:cubicBezTo>
                  <a:pt x="117" y="30"/>
                  <a:pt x="116" y="30"/>
                  <a:pt x="116" y="30"/>
                </a:cubicBezTo>
                <a:close/>
                <a:moveTo>
                  <a:pt x="115" y="31"/>
                </a:moveTo>
                <a:cubicBezTo>
                  <a:pt x="115" y="30"/>
                  <a:pt x="115" y="30"/>
                  <a:pt x="114" y="30"/>
                </a:cubicBezTo>
                <a:cubicBezTo>
                  <a:pt x="114" y="30"/>
                  <a:pt x="114" y="30"/>
                  <a:pt x="115" y="31"/>
                </a:cubicBezTo>
                <a:close/>
                <a:moveTo>
                  <a:pt x="111" y="27"/>
                </a:moveTo>
                <a:cubicBezTo>
                  <a:pt x="111" y="27"/>
                  <a:pt x="112" y="27"/>
                  <a:pt x="113" y="28"/>
                </a:cubicBezTo>
                <a:cubicBezTo>
                  <a:pt x="113" y="28"/>
                  <a:pt x="114" y="28"/>
                  <a:pt x="114" y="28"/>
                </a:cubicBezTo>
                <a:cubicBezTo>
                  <a:pt x="113" y="28"/>
                  <a:pt x="112" y="27"/>
                  <a:pt x="111" y="27"/>
                </a:cubicBezTo>
                <a:close/>
                <a:moveTo>
                  <a:pt x="109" y="27"/>
                </a:moveTo>
                <a:cubicBezTo>
                  <a:pt x="109" y="28"/>
                  <a:pt x="110" y="28"/>
                  <a:pt x="111" y="28"/>
                </a:cubicBezTo>
                <a:cubicBezTo>
                  <a:pt x="111" y="28"/>
                  <a:pt x="110" y="28"/>
                  <a:pt x="110" y="28"/>
                </a:cubicBezTo>
                <a:cubicBezTo>
                  <a:pt x="112" y="29"/>
                  <a:pt x="112" y="29"/>
                  <a:pt x="113" y="30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8"/>
                  <a:pt x="109" y="27"/>
                  <a:pt x="107" y="26"/>
                </a:cubicBezTo>
                <a:cubicBezTo>
                  <a:pt x="107" y="27"/>
                  <a:pt x="108" y="27"/>
                  <a:pt x="109" y="27"/>
                </a:cubicBezTo>
                <a:close/>
                <a:moveTo>
                  <a:pt x="108" y="33"/>
                </a:moveTo>
                <a:cubicBezTo>
                  <a:pt x="109" y="33"/>
                  <a:pt x="109" y="33"/>
                  <a:pt x="110" y="34"/>
                </a:cubicBezTo>
                <a:cubicBezTo>
                  <a:pt x="110" y="33"/>
                  <a:pt x="111" y="34"/>
                  <a:pt x="111" y="34"/>
                </a:cubicBezTo>
                <a:cubicBezTo>
                  <a:pt x="110" y="33"/>
                  <a:pt x="110" y="33"/>
                  <a:pt x="109" y="33"/>
                </a:cubicBezTo>
                <a:cubicBezTo>
                  <a:pt x="109" y="33"/>
                  <a:pt x="107" y="32"/>
                  <a:pt x="108" y="33"/>
                </a:cubicBezTo>
                <a:close/>
                <a:moveTo>
                  <a:pt x="108" y="35"/>
                </a:moveTo>
                <a:cubicBezTo>
                  <a:pt x="108" y="35"/>
                  <a:pt x="107" y="34"/>
                  <a:pt x="107" y="35"/>
                </a:cubicBezTo>
                <a:cubicBezTo>
                  <a:pt x="107" y="35"/>
                  <a:pt x="107" y="35"/>
                  <a:pt x="108" y="35"/>
                </a:cubicBezTo>
                <a:close/>
                <a:moveTo>
                  <a:pt x="114" y="37"/>
                </a:moveTo>
                <a:cubicBezTo>
                  <a:pt x="112" y="36"/>
                  <a:pt x="110" y="35"/>
                  <a:pt x="109" y="34"/>
                </a:cubicBezTo>
                <a:cubicBezTo>
                  <a:pt x="108" y="34"/>
                  <a:pt x="108" y="34"/>
                  <a:pt x="109" y="35"/>
                </a:cubicBezTo>
                <a:cubicBezTo>
                  <a:pt x="109" y="34"/>
                  <a:pt x="110" y="35"/>
                  <a:pt x="110" y="35"/>
                </a:cubicBezTo>
                <a:cubicBezTo>
                  <a:pt x="110" y="35"/>
                  <a:pt x="109" y="35"/>
                  <a:pt x="109" y="35"/>
                </a:cubicBezTo>
                <a:cubicBezTo>
                  <a:pt x="110" y="35"/>
                  <a:pt x="113" y="37"/>
                  <a:pt x="114" y="37"/>
                </a:cubicBezTo>
                <a:close/>
                <a:moveTo>
                  <a:pt x="117" y="34"/>
                </a:moveTo>
                <a:cubicBezTo>
                  <a:pt x="117" y="34"/>
                  <a:pt x="118" y="35"/>
                  <a:pt x="118" y="35"/>
                </a:cubicBezTo>
                <a:cubicBezTo>
                  <a:pt x="117" y="34"/>
                  <a:pt x="118" y="34"/>
                  <a:pt x="117" y="34"/>
                </a:cubicBezTo>
                <a:close/>
                <a:moveTo>
                  <a:pt x="115" y="39"/>
                </a:moveTo>
                <a:cubicBezTo>
                  <a:pt x="116" y="38"/>
                  <a:pt x="115" y="38"/>
                  <a:pt x="115" y="38"/>
                </a:cubicBezTo>
                <a:cubicBezTo>
                  <a:pt x="114" y="38"/>
                  <a:pt x="115" y="38"/>
                  <a:pt x="115" y="39"/>
                </a:cubicBezTo>
                <a:close/>
                <a:moveTo>
                  <a:pt x="116" y="37"/>
                </a:moveTo>
                <a:cubicBezTo>
                  <a:pt x="115" y="37"/>
                  <a:pt x="117" y="38"/>
                  <a:pt x="118" y="39"/>
                </a:cubicBezTo>
                <a:cubicBezTo>
                  <a:pt x="118" y="38"/>
                  <a:pt x="116" y="37"/>
                  <a:pt x="116" y="37"/>
                </a:cubicBezTo>
                <a:close/>
                <a:moveTo>
                  <a:pt x="122" y="34"/>
                </a:moveTo>
                <a:cubicBezTo>
                  <a:pt x="121" y="34"/>
                  <a:pt x="120" y="33"/>
                  <a:pt x="120" y="32"/>
                </a:cubicBezTo>
                <a:cubicBezTo>
                  <a:pt x="119" y="32"/>
                  <a:pt x="120" y="33"/>
                  <a:pt x="120" y="33"/>
                </a:cubicBezTo>
                <a:cubicBezTo>
                  <a:pt x="120" y="33"/>
                  <a:pt x="121" y="34"/>
                  <a:pt x="122" y="34"/>
                </a:cubicBezTo>
                <a:close/>
                <a:moveTo>
                  <a:pt x="122" y="35"/>
                </a:moveTo>
                <a:cubicBezTo>
                  <a:pt x="124" y="36"/>
                  <a:pt x="125" y="37"/>
                  <a:pt x="126" y="38"/>
                </a:cubicBezTo>
                <a:cubicBezTo>
                  <a:pt x="127" y="40"/>
                  <a:pt x="128" y="41"/>
                  <a:pt x="129" y="43"/>
                </a:cubicBezTo>
                <a:cubicBezTo>
                  <a:pt x="130" y="44"/>
                  <a:pt x="130" y="44"/>
                  <a:pt x="131" y="45"/>
                </a:cubicBezTo>
                <a:cubicBezTo>
                  <a:pt x="131" y="44"/>
                  <a:pt x="129" y="42"/>
                  <a:pt x="131" y="43"/>
                </a:cubicBezTo>
                <a:cubicBezTo>
                  <a:pt x="130" y="42"/>
                  <a:pt x="130" y="43"/>
                  <a:pt x="130" y="42"/>
                </a:cubicBezTo>
                <a:cubicBezTo>
                  <a:pt x="129" y="42"/>
                  <a:pt x="129" y="42"/>
                  <a:pt x="129" y="41"/>
                </a:cubicBezTo>
                <a:cubicBezTo>
                  <a:pt x="129" y="41"/>
                  <a:pt x="128" y="40"/>
                  <a:pt x="128" y="40"/>
                </a:cubicBezTo>
                <a:cubicBezTo>
                  <a:pt x="127" y="39"/>
                  <a:pt x="127" y="40"/>
                  <a:pt x="127" y="39"/>
                </a:cubicBezTo>
                <a:cubicBezTo>
                  <a:pt x="127" y="38"/>
                  <a:pt x="127" y="38"/>
                  <a:pt x="127" y="38"/>
                </a:cubicBezTo>
                <a:cubicBezTo>
                  <a:pt x="126" y="37"/>
                  <a:pt x="124" y="36"/>
                  <a:pt x="122" y="34"/>
                </a:cubicBezTo>
                <a:cubicBezTo>
                  <a:pt x="122" y="34"/>
                  <a:pt x="122" y="34"/>
                  <a:pt x="122" y="35"/>
                </a:cubicBezTo>
                <a:close/>
                <a:moveTo>
                  <a:pt x="119" y="40"/>
                </a:moveTo>
                <a:cubicBezTo>
                  <a:pt x="119" y="40"/>
                  <a:pt x="119" y="39"/>
                  <a:pt x="119" y="39"/>
                </a:cubicBezTo>
                <a:cubicBezTo>
                  <a:pt x="118" y="39"/>
                  <a:pt x="119" y="39"/>
                  <a:pt x="119" y="40"/>
                </a:cubicBezTo>
                <a:close/>
                <a:moveTo>
                  <a:pt x="124" y="39"/>
                </a:moveTo>
                <a:cubicBezTo>
                  <a:pt x="125" y="40"/>
                  <a:pt x="126" y="41"/>
                  <a:pt x="127" y="42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26" y="41"/>
                  <a:pt x="126" y="40"/>
                  <a:pt x="125" y="39"/>
                </a:cubicBezTo>
                <a:cubicBezTo>
                  <a:pt x="124" y="39"/>
                  <a:pt x="123" y="38"/>
                  <a:pt x="123" y="37"/>
                </a:cubicBezTo>
                <a:cubicBezTo>
                  <a:pt x="122" y="37"/>
                  <a:pt x="123" y="38"/>
                  <a:pt x="122" y="37"/>
                </a:cubicBezTo>
                <a:cubicBezTo>
                  <a:pt x="122" y="37"/>
                  <a:pt x="122" y="37"/>
                  <a:pt x="121" y="3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3" y="38"/>
                  <a:pt x="123" y="38"/>
                  <a:pt x="124" y="39"/>
                </a:cubicBezTo>
                <a:close/>
                <a:moveTo>
                  <a:pt x="121" y="43"/>
                </a:moveTo>
                <a:cubicBezTo>
                  <a:pt x="120" y="42"/>
                  <a:pt x="120" y="42"/>
                  <a:pt x="119" y="41"/>
                </a:cubicBezTo>
                <a:cubicBezTo>
                  <a:pt x="119" y="42"/>
                  <a:pt x="120" y="42"/>
                  <a:pt x="120" y="43"/>
                </a:cubicBezTo>
                <a:cubicBezTo>
                  <a:pt x="121" y="43"/>
                  <a:pt x="121" y="43"/>
                  <a:pt x="121" y="43"/>
                </a:cubicBezTo>
                <a:close/>
                <a:moveTo>
                  <a:pt x="130" y="55"/>
                </a:moveTo>
                <a:cubicBezTo>
                  <a:pt x="130" y="54"/>
                  <a:pt x="130" y="54"/>
                  <a:pt x="130" y="54"/>
                </a:cubicBezTo>
                <a:cubicBezTo>
                  <a:pt x="130" y="54"/>
                  <a:pt x="130" y="55"/>
                  <a:pt x="130" y="55"/>
                </a:cubicBezTo>
                <a:close/>
              </a:path>
            </a:pathLst>
          </a:custGeom>
          <a:solidFill>
            <a:srgbClr val="FBE8D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EFC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AF40F35A-7F07-AEF5-6446-F53D638AEC36}"/>
              </a:ext>
            </a:extLst>
          </p:cNvPr>
          <p:cNvSpPr txBox="1"/>
          <p:nvPr/>
        </p:nvSpPr>
        <p:spPr>
          <a:xfrm>
            <a:off x="2082800" y="858083"/>
            <a:ext cx="802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rgbClr val="C0EFCA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000">
              <a:solidFill>
                <a:srgbClr val="C0EFCA"/>
              </a:solidFill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635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忘吃药的晓公子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716</Words>
  <Application>Microsoft Office PowerPoint</Application>
  <PresentationFormat>宽屏</PresentationFormat>
  <Paragraphs>89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等线 Light</vt:lpstr>
      <vt:lpstr>Calibri</vt:lpstr>
      <vt:lpstr>Cooper Black</vt:lpstr>
      <vt:lpstr>Tw Cen MT Condensed Extra Bold</vt:lpstr>
      <vt:lpstr>等线</vt:lpstr>
      <vt:lpstr>忘吃药的晓公子​​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涂鸦而不乱简约艺术主题ppt模板</dc:title>
  <dc:creator>忘吃药的晓公子 yvonne</dc:creator>
  <cp:keywords>51PPT模板网</cp:keywords>
  <dc:description>www.51pptmoban.com</dc:description>
  <cp:lastModifiedBy>Win user</cp:lastModifiedBy>
  <cp:revision>25</cp:revision>
  <dcterms:created xsi:type="dcterms:W3CDTF">2022-11-23T05:25:13Z</dcterms:created>
  <dcterms:modified xsi:type="dcterms:W3CDTF">2022-11-27T12:09:38Z</dcterms:modified>
</cp:coreProperties>
</file>